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38" r:id="rId2"/>
    <p:sldId id="259" r:id="rId3"/>
    <p:sldId id="264" r:id="rId4"/>
    <p:sldId id="323" r:id="rId5"/>
    <p:sldId id="340" r:id="rId6"/>
    <p:sldId id="257" r:id="rId7"/>
    <p:sldId id="279" r:id="rId8"/>
    <p:sldId id="346" r:id="rId9"/>
    <p:sldId id="347" r:id="rId10"/>
    <p:sldId id="278" r:id="rId11"/>
    <p:sldId id="324" r:id="rId12"/>
    <p:sldId id="326" r:id="rId13"/>
    <p:sldId id="342" r:id="rId14"/>
    <p:sldId id="327" r:id="rId15"/>
    <p:sldId id="328" r:id="rId16"/>
    <p:sldId id="348" r:id="rId17"/>
    <p:sldId id="329" r:id="rId18"/>
    <p:sldId id="349" r:id="rId19"/>
    <p:sldId id="325" r:id="rId20"/>
    <p:sldId id="280" r:id="rId21"/>
    <p:sldId id="330" r:id="rId22"/>
    <p:sldId id="331" r:id="rId23"/>
    <p:sldId id="332" r:id="rId24"/>
    <p:sldId id="350" r:id="rId25"/>
    <p:sldId id="351" r:id="rId26"/>
    <p:sldId id="345" r:id="rId27"/>
    <p:sldId id="333" r:id="rId28"/>
    <p:sldId id="334" r:id="rId29"/>
    <p:sldId id="336" r:id="rId30"/>
    <p:sldId id="343" r:id="rId31"/>
    <p:sldId id="344" r:id="rId32"/>
    <p:sldId id="337" r:id="rId33"/>
    <p:sldId id="341" r:id="rId34"/>
    <p:sldId id="339" r:id="rId3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5B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BD39C-755B-48A9-883F-AB1961B19675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26FE-2BF0-4798-9B9C-502265C622F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856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9DFEC3-DDF1-47FC-A429-F37F4C39664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0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9DFEC3-DDF1-47FC-A429-F37F4C39664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6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602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9356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940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482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51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048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5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614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31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8068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7070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4ABE-D675-4FB8-8FA5-B33ECBE4643F}" type="datetimeFigureOut">
              <a:rPr lang="hr-HR" smtClean="0"/>
              <a:t>5.11.2014.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397B1-24CD-48D1-9179-C732665E68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277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mailto:Luka.M@studentpartner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okec.net/windows-store/" TargetMode="External"/><Relationship Id="rId7" Type="http://schemas.openxmlformats.org/officeDocument/2006/relationships/hyperlink" Target="http://www.microsoftvirtualacademy.com/" TargetMode="External"/><Relationship Id="rId2" Type="http://schemas.openxmlformats.org/officeDocument/2006/relationships/hyperlink" Target="http://windows.microsoft.com/sr-latn-cs/windows-8/all-about-app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outube.com/watch?v=BtzyYso5rgI" TargetMode="External"/><Relationship Id="rId5" Type="http://schemas.openxmlformats.org/officeDocument/2006/relationships/hyperlink" Target="http://www.w3schools.com/aspnet" TargetMode="External"/><Relationship Id="rId4" Type="http://schemas.openxmlformats.org/officeDocument/2006/relationships/hyperlink" Target="http://channel9.msdn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93977" y="2658331"/>
            <a:ext cx="81859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EB3C00"/>
                </a:solidFill>
                <a:latin typeface="Segoe UI Light" pitchFamily="34" charset="0"/>
              </a:rPr>
              <a:t>Ti</a:t>
            </a:r>
            <a:r>
              <a:rPr lang="en-US" sz="6600" dirty="0" err="1" smtClean="0">
                <a:solidFill>
                  <a:srgbClr val="EB3C00"/>
                </a:solidFill>
                <a:latin typeface="Segoe UI Light" pitchFamily="34" charset="0"/>
              </a:rPr>
              <a:t>povi</a:t>
            </a:r>
            <a:r>
              <a:rPr lang="en-US" sz="6600" dirty="0" smtClean="0">
                <a:solidFill>
                  <a:srgbClr val="EB3C00"/>
                </a:solidFill>
                <a:latin typeface="Segoe UI Light" pitchFamily="34" charset="0"/>
              </a:rPr>
              <a:t> </a:t>
            </a:r>
            <a:r>
              <a:rPr lang="en-US" sz="6600" dirty="0" err="1" smtClean="0">
                <a:solidFill>
                  <a:srgbClr val="EB3C00"/>
                </a:solidFill>
                <a:latin typeface="Segoe UI Light" pitchFamily="34" charset="0"/>
              </a:rPr>
              <a:t>aplikacija</a:t>
            </a:r>
            <a:r>
              <a:rPr lang="en-US" sz="6600" dirty="0" smtClean="0">
                <a:solidFill>
                  <a:srgbClr val="EB3C00"/>
                </a:solidFill>
                <a:latin typeface="Segoe UI Light" pitchFamily="34" charset="0"/>
              </a:rPr>
              <a:t> </a:t>
            </a:r>
          </a:p>
          <a:p>
            <a:pPr algn="ctr"/>
            <a:r>
              <a:rPr lang="en-US" sz="6600" dirty="0" err="1" smtClean="0">
                <a:solidFill>
                  <a:srgbClr val="EB3C00"/>
                </a:solidFill>
                <a:latin typeface="Segoe UI Light" pitchFamily="34" charset="0"/>
              </a:rPr>
              <a:t>i</a:t>
            </a:r>
            <a:r>
              <a:rPr lang="en-US" sz="6600" dirty="0" smtClean="0">
                <a:solidFill>
                  <a:srgbClr val="EB3C00"/>
                </a:solidFill>
                <a:latin typeface="Segoe UI Light" pitchFamily="34" charset="0"/>
              </a:rPr>
              <a:t> </a:t>
            </a:r>
          </a:p>
          <a:p>
            <a:pPr algn="ctr"/>
            <a:r>
              <a:rPr lang="en-US" sz="6600" dirty="0" err="1" smtClean="0">
                <a:solidFill>
                  <a:srgbClr val="EB3C00"/>
                </a:solidFill>
                <a:latin typeface="Segoe UI Light" pitchFamily="34" charset="0"/>
              </a:rPr>
              <a:t>osnove</a:t>
            </a:r>
            <a:r>
              <a:rPr lang="en-US" sz="6600" dirty="0" smtClean="0">
                <a:solidFill>
                  <a:srgbClr val="EB3C00"/>
                </a:solidFill>
                <a:latin typeface="Segoe UI Light" pitchFamily="34" charset="0"/>
              </a:rPr>
              <a:t> </a:t>
            </a:r>
            <a:r>
              <a:rPr lang="en-US" sz="6600" dirty="0" err="1" smtClean="0">
                <a:solidFill>
                  <a:srgbClr val="EB3C00"/>
                </a:solidFill>
                <a:latin typeface="Segoe UI Light" pitchFamily="34" charset="0"/>
              </a:rPr>
              <a:t>programiranja</a:t>
            </a:r>
            <a:r>
              <a:rPr lang="en-US" sz="6600" dirty="0" smtClean="0">
                <a:solidFill>
                  <a:srgbClr val="EB3C00"/>
                </a:solidFill>
                <a:latin typeface="Segoe UI Light" pitchFamily="34" charset="0"/>
              </a:rPr>
              <a:t> </a:t>
            </a:r>
            <a:endParaRPr lang="en-US" sz="6600" dirty="0">
              <a:solidFill>
                <a:srgbClr val="EB3C00"/>
              </a:solidFill>
              <a:latin typeface="Segoe UI Light" pitchFamily="34" charset="0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View in slideshow mode</a:t>
            </a:r>
            <a:endParaRPr lang="en-US" dirty="0"/>
          </a:p>
        </p:txBody>
      </p:sp>
      <p:pic>
        <p:nvPicPr>
          <p:cNvPr id="4" name="Picture 3" descr="Microsoft 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4" y="552865"/>
            <a:ext cx="3009198" cy="7143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24697" y="6119882"/>
            <a:ext cx="2996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b="1" dirty="0"/>
              <a:t>Luka.M@studentpartner.com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9" y="270971"/>
            <a:ext cx="3799789" cy="149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25" y="136867"/>
            <a:ext cx="3014339" cy="2260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6667" y="6181402"/>
            <a:ext cx="428030" cy="3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Vrste aplikacija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720" y="1993976"/>
            <a:ext cx="10515600" cy="389607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Ovisno o primjeni aplikacije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Aplikacije za krajnjeg korisnika često imaju GUI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Aplikacije koje služe kao pomoćni programi su često </a:t>
            </a:r>
            <a:r>
              <a:rPr lang="hr-HR" i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console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Nije svaka vrsta aplikacije dobra za našu ideju</a:t>
            </a:r>
            <a:r>
              <a:rPr lang="hr-HR" i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hr-HR" i="1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r-HR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658483" y="2856708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3662293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4440780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48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Vrste aplikacija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720" y="1993976"/>
            <a:ext cx="10515600" cy="45165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Console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Presentation Foundation (WPF)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aplikacija</a:t>
            </a:r>
            <a:endParaRPr lang="hr-HR" i="1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ModernUI (Windows Store)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Phone</a:t>
            </a:r>
            <a:r>
              <a:rPr lang="hr-HR" i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hr-HR" i="1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r-HR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658483" y="2856708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3662293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4440780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 flipH="1">
            <a:off x="646885" y="5219267"/>
            <a:ext cx="179717" cy="559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83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5607" y="2739093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2670166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655606" y="3536068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58254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C#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Proceduralni jezik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Objektno orijentirani jezik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Programski jezik izmišljen za .NET platformu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Sintaksa slična Javi i C++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655606" y="429025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 flipH="1">
            <a:off x="655606" y="5026390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02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658482" y="3217765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17917" y="1837212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XAML se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često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opisuje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pojmom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markup language –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isti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atribut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nosi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niz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drugih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opisnih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jezika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za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sučelja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poput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HTML-a (hypertext markup language)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XAML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je u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svojoj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suštini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nalik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XML-u, no XAML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nije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samo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jezik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za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opisivanje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izgleda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samoga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sučelja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Uporabom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XAML-a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moguće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je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definirati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korisničke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kontrole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njima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dodavati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handlere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koji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se,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kasnije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povezuju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programskom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logikom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 code – behind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datotekam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655607" y="3495401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58254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XAML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Extensible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Application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Markup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Proširena verzija XML-a, prvenstveno napravljena za WPF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Koristi se za definiciju korisničkih sučelja i povezivanje podataka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Može se izraziti pomoću C# ili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VisualBasic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-a; koristi se za izradu   Windows Store, Windows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Phone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Silverlight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 WPF aplikacija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 flipH="1">
            <a:off x="655607" y="427901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 flipH="1">
            <a:off x="657360" y="5026390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5775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655608" y="3508680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58254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HTML5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HyperText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Markup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5. generacije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Uvodi novu sintaksu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Mogućnost korištenja vektorske grafike (.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svg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Omogućuje izradu aplikacija za više platformi odjednom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675650" y="4267535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 flipH="1">
            <a:off x="655608" y="5036370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74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58254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drag and </a:t>
            </a:r>
            <a:r>
              <a:rPr lang="en-US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drop,upravljanje</a:t>
            </a:r>
            <a:r>
              <a:rPr lang="en-US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pomoću</a:t>
            </a:r>
            <a:r>
              <a:rPr lang="en-US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tipkovnice,canvas</a:t>
            </a:r>
            <a:r>
              <a:rPr lang="en-US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Segoe WP Light" panose="020B0502040204020203" pitchFamily="34" charset="0"/>
                <a:cs typeface="Segoe WP Light" panose="020B0502040204020203" pitchFamily="34" charset="0"/>
              </a:rPr>
              <a:t> </a:t>
            </a:r>
            <a:r>
              <a:rPr lang="en-US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reprodukcije</a:t>
            </a:r>
            <a:r>
              <a:rPr lang="en-US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videa</a:t>
            </a: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na</a:t>
            </a: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stranicama</a:t>
            </a: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 bez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korištenja</a:t>
            </a: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 Adobe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flasha</a:t>
            </a: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ili</a:t>
            </a:r>
            <a:r>
              <a:rPr lang="en-US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Microsoftovog</a:t>
            </a:r>
            <a:r>
              <a:rPr lang="en-US" dirty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dirty="0" err="1">
                <a:latin typeface="Segoe WP Light" panose="020B0502040204020203" pitchFamily="34" charset="0"/>
                <a:cs typeface="Segoe WP Light" panose="020B0502040204020203" pitchFamily="34" charset="0"/>
              </a:rPr>
              <a:t>silverlighta</a:t>
            </a:r>
            <a:endParaRPr lang="hr-HR" dirty="0" smtClean="0">
              <a:latin typeface="Segoe WP Light" panose="020B0502040204020203" pitchFamily="34" charset="0"/>
              <a:cs typeface="Segoe WP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6" y="3637939"/>
            <a:ext cx="5514125" cy="3018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5" y="4038898"/>
            <a:ext cx="6081211" cy="26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655607" y="347700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58254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CSS3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Cascade Style 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Sheet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stilski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jezik</a:t>
            </a: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Određuje izgled i format bilo kojeg dokumenta pisanog u markup  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jeziku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oblikovanje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HTML-a</a:t>
            </a: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Ukoliko postoji više pravila za neki element, u obzir se uzima ono većeg prioriteta</a:t>
            </a:r>
          </a:p>
        </p:txBody>
      </p:sp>
      <p:sp>
        <p:nvSpPr>
          <p:cNvPr id="19" name="Rectangle 18"/>
          <p:cNvSpPr/>
          <p:nvPr/>
        </p:nvSpPr>
        <p:spPr>
          <a:xfrm flipH="1">
            <a:off x="655607" y="4953124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857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9849" y="346702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126269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58254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72" y="3394319"/>
            <a:ext cx="5565790" cy="255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6572" y="2122493"/>
            <a:ext cx="6420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Zaobljeni</a:t>
            </a:r>
            <a:r>
              <a:rPr lang="en-US" sz="2400" dirty="0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rubovi</a:t>
            </a:r>
            <a:r>
              <a:rPr lang="en-US" sz="2400" dirty="0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400" dirty="0" err="1" smtClean="0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Transparentnost</a:t>
            </a:r>
            <a:r>
              <a:rPr lang="en-US" sz="2400" dirty="0" smtClean="0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400" dirty="0">
                <a:solidFill>
                  <a:srgbClr val="39393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Offset outline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63" y="1491394"/>
            <a:ext cx="3577737" cy="53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Konzolna </a:t>
            </a:r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aplikacija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 flipH="1">
            <a:off x="655608" y="2883081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 flipH="1">
            <a:off x="657362" y="3667232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 flipH="1">
            <a:off x="655608" y="4508512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 flipH="1">
            <a:off x="655608" y="5277395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Kao što ime kaže odvija se u konzoli (ili terminalu)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Nema grafičko sučelje (GUI), za rad se koristi samo tipkovnica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Uglavnom se koristi kao potprogram za aplikaciju koja se izvršava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Vrlo su „</a:t>
            </a:r>
            <a:r>
              <a:rPr lang="en-US" sz="28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male</a:t>
            </a:r>
            <a:r>
              <a:rPr lang="hr-HR" sz="28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” 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(najviše par MB)</a:t>
            </a:r>
          </a:p>
          <a:p>
            <a:r>
              <a:rPr lang="hr-H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hr-H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hr-H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judi ih često brkaju sa DOS-om</a:t>
            </a:r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81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 O </a:t>
            </a:r>
            <a:r>
              <a:rPr lang="en-US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predavaču</a:t>
            </a:r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676364" y="5717452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6" y="4458551"/>
            <a:ext cx="3181405" cy="2107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64" y="1812292"/>
            <a:ext cx="2385147" cy="2385147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4879292" y="5726958"/>
            <a:ext cx="6968151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hr-HR" sz="20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Luka.M@studentpartner.com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Linkedin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- Facebook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253" y="2952303"/>
            <a:ext cx="1264556" cy="1264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63" y="1826449"/>
            <a:ext cx="2629438" cy="240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" y="1812292"/>
            <a:ext cx="4495736" cy="24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78" y="2997727"/>
            <a:ext cx="11353800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2088" y="2997726"/>
            <a:ext cx="4259580" cy="1325563"/>
          </a:xfrm>
        </p:spPr>
        <p:txBody>
          <a:bodyPr/>
          <a:lstStyle/>
          <a:p>
            <a:pPr algn="ctr"/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WPF aplikacija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 flipH="1">
            <a:off x="655608" y="2883081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 flipH="1">
            <a:off x="655608" y="4096763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hr-HR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Presentation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r-HR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Foundation</a:t>
            </a:r>
            <a:endParaRPr lang="hr-HR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Aplikacija koja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ujedinjuje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korisničko sučelje, medije i dokumente u jednu cjelinu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Može biti samostalna desktop aplikacija ili dio nekog browsera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Uvodi rad sa XAML-om, 2D i 3D grafikom, vektorskom grafikom, animacijom, tekstom, dokumentom, medijima, dokumentima,…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55608" y="5026390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798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78" y="2997727"/>
            <a:ext cx="11353800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2088" y="2997726"/>
            <a:ext cx="4259580" cy="1325563"/>
          </a:xfrm>
        </p:spPr>
        <p:txBody>
          <a:bodyPr/>
          <a:lstStyle/>
          <a:p>
            <a:pPr algn="ctr"/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1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 aplikacija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 flipH="1">
            <a:off x="655608" y="2883081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 flipH="1">
            <a:off x="655608" y="3692329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ASP.NET – web </a:t>
            </a:r>
            <a:r>
              <a:rPr lang="hr-HR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framework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za web site-ove i web aplikacije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Aplikacija koju nije potrebno instalirati na računalo korisnika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Pristupa joj se putem browsera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Za korištenje web aplikacije nije potrebno dodatno predznanje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72228" y="4631068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256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ASP.NET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ASP.NET – web framework za web s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tranice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 web aplikacije</a:t>
            </a:r>
            <a:endParaRPr 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hr-HR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latin typeface="Segoe UI Light" pitchFamily="34" charset="0"/>
              </a:rPr>
              <a:t>ASP .NET je Microsoft </a:t>
            </a:r>
            <a:r>
              <a:rPr lang="en-US" sz="2800" dirty="0" err="1">
                <a:latin typeface="Segoe UI Light" pitchFamily="34" charset="0"/>
              </a:rPr>
              <a:t>okruženje</a:t>
            </a:r>
            <a:r>
              <a:rPr lang="en-US" sz="2800" dirty="0">
                <a:latin typeface="Segoe UI Light" pitchFamily="34" charset="0"/>
              </a:rPr>
              <a:t> u </a:t>
            </a:r>
            <a:r>
              <a:rPr lang="en-US" sz="2800" dirty="0" err="1">
                <a:latin typeface="Segoe UI Light" pitchFamily="34" charset="0"/>
              </a:rPr>
              <a:t>okviru</a:t>
            </a:r>
            <a:r>
              <a:rPr lang="en-US" sz="2800" dirty="0">
                <a:latin typeface="Segoe UI Light" pitchFamily="34" charset="0"/>
              </a:rPr>
              <a:t> .NET </a:t>
            </a:r>
          </a:p>
          <a:p>
            <a:r>
              <a:rPr lang="en-US" sz="2800" dirty="0" err="1">
                <a:latin typeface="Segoe UI Light" pitchFamily="34" charset="0"/>
              </a:rPr>
              <a:t>platforme</a:t>
            </a:r>
            <a:r>
              <a:rPr lang="en-US" sz="2800" dirty="0">
                <a:latin typeface="Segoe UI Light" pitchFamily="34" charset="0"/>
              </a:rPr>
              <a:t> </a:t>
            </a:r>
            <a:r>
              <a:rPr lang="en-US" sz="2800" dirty="0" err="1">
                <a:latin typeface="Segoe UI Light" pitchFamily="34" charset="0"/>
              </a:rPr>
              <a:t>koje</a:t>
            </a:r>
            <a:r>
              <a:rPr lang="en-US" sz="2800" dirty="0">
                <a:latin typeface="Segoe UI Light" pitchFamily="34" charset="0"/>
              </a:rPr>
              <a:t> se </a:t>
            </a:r>
            <a:r>
              <a:rPr lang="en-US" sz="2800" dirty="0" err="1">
                <a:latin typeface="Segoe UI Light" pitchFamily="34" charset="0"/>
              </a:rPr>
              <a:t>može</a:t>
            </a:r>
            <a:r>
              <a:rPr lang="en-US" sz="2800" dirty="0">
                <a:latin typeface="Segoe UI Light" pitchFamily="34" charset="0"/>
              </a:rPr>
              <a:t> </a:t>
            </a:r>
            <a:r>
              <a:rPr lang="en-US" sz="2800" dirty="0" err="1">
                <a:latin typeface="Segoe UI Light" pitchFamily="34" charset="0"/>
              </a:rPr>
              <a:t>koristiti</a:t>
            </a:r>
            <a:r>
              <a:rPr lang="en-US" sz="2800" dirty="0">
                <a:latin typeface="Segoe UI Light" pitchFamily="34" charset="0"/>
              </a:rPr>
              <a:t> </a:t>
            </a:r>
            <a:r>
              <a:rPr lang="en-US" sz="2800" dirty="0" err="1">
                <a:latin typeface="Segoe UI Light" pitchFamily="34" charset="0"/>
              </a:rPr>
              <a:t>za</a:t>
            </a:r>
            <a:r>
              <a:rPr lang="en-US" sz="2800" dirty="0">
                <a:latin typeface="Segoe UI Light" pitchFamily="34" charset="0"/>
              </a:rPr>
              <a:t> </a:t>
            </a:r>
            <a:r>
              <a:rPr lang="en-US" sz="2800" dirty="0" err="1">
                <a:latin typeface="Segoe UI Light" pitchFamily="34" charset="0"/>
              </a:rPr>
              <a:t>razvoj</a:t>
            </a:r>
            <a:r>
              <a:rPr lang="en-US" sz="2800" dirty="0">
                <a:latin typeface="Segoe UI Light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itchFamily="34" charset="0"/>
              </a:rPr>
              <a:t>web </a:t>
            </a:r>
            <a:r>
              <a:rPr lang="en-US" sz="2800" dirty="0" err="1">
                <a:latin typeface="Segoe UI Light" pitchFamily="34" charset="0"/>
              </a:rPr>
              <a:t>mjesta</a:t>
            </a:r>
            <a:r>
              <a:rPr lang="en-US" sz="2800" dirty="0">
                <a:latin typeface="Segoe UI Light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itchFamily="34" charset="0"/>
              </a:rPr>
              <a:t>Web </a:t>
            </a:r>
            <a:r>
              <a:rPr lang="en-US" sz="2800" dirty="0" err="1">
                <a:latin typeface="Segoe UI Light" pitchFamily="34" charset="0"/>
              </a:rPr>
              <a:t>aplikacija</a:t>
            </a:r>
            <a:r>
              <a:rPr lang="en-US" sz="2800" dirty="0">
                <a:latin typeface="Segoe UI Light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itchFamily="34" charset="0"/>
              </a:rPr>
              <a:t>XML web </a:t>
            </a:r>
            <a:r>
              <a:rPr lang="en-US" sz="2800" dirty="0" err="1" smtClean="0">
                <a:latin typeface="Segoe UI Light" pitchFamily="34" charset="0"/>
              </a:rPr>
              <a:t>usluga</a:t>
            </a:r>
            <a:r>
              <a:rPr lang="en-US" sz="2800" dirty="0" smtClean="0">
                <a:latin typeface="Segoe UI Light" pitchFamily="34" charset="0"/>
              </a:rPr>
              <a:t>.</a:t>
            </a:r>
            <a:endParaRPr lang="en-US" sz="2800" dirty="0" smtClean="0">
              <a:latin typeface="Segoe UI Light" pitchFamily="34" charset="0"/>
            </a:endParaRPr>
          </a:p>
          <a:p>
            <a:endParaRPr lang="en-US" sz="2800" dirty="0">
              <a:latin typeface="Segoe UI Light" pitchFamily="34" charset="0"/>
            </a:endParaRPr>
          </a:p>
          <a:p>
            <a:r>
              <a:rPr lang="en-US" sz="2400" dirty="0" err="1">
                <a:latin typeface="Segoe UI Light" pitchFamily="34" charset="0"/>
              </a:rPr>
              <a:t>Budući</a:t>
            </a:r>
            <a:r>
              <a:rPr lang="en-US" sz="2400" dirty="0">
                <a:latin typeface="Segoe UI Light" pitchFamily="34" charset="0"/>
              </a:rPr>
              <a:t> da se </a:t>
            </a:r>
            <a:r>
              <a:rPr lang="en-US" sz="2400" dirty="0" err="1">
                <a:latin typeface="Segoe UI Light" pitchFamily="34" charset="0"/>
              </a:rPr>
              <a:t>kao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i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ostali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dijelovi</a:t>
            </a:r>
            <a:r>
              <a:rPr lang="en-US" sz="2400" dirty="0">
                <a:latin typeface="Segoe UI Light" pitchFamily="34" charset="0"/>
              </a:rPr>
              <a:t> .NET </a:t>
            </a:r>
          </a:p>
          <a:p>
            <a:r>
              <a:rPr lang="en-US" sz="2400" dirty="0" err="1">
                <a:latin typeface="Segoe UI Light" pitchFamily="34" charset="0"/>
              </a:rPr>
              <a:t>platforme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temelji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na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zajedničkom</a:t>
            </a:r>
            <a:r>
              <a:rPr lang="en-US" sz="2400" dirty="0">
                <a:latin typeface="Segoe UI Light" pitchFamily="34" charset="0"/>
              </a:rPr>
              <a:t> CLR-u ( Common Language </a:t>
            </a:r>
            <a:r>
              <a:rPr lang="en-US" sz="2400" dirty="0" smtClean="0">
                <a:latin typeface="Segoe UI Light" pitchFamily="34" charset="0"/>
              </a:rPr>
              <a:t>Runtime)</a:t>
            </a:r>
          </a:p>
          <a:p>
            <a:r>
              <a:rPr lang="en-US" sz="2400" dirty="0" err="1" smtClean="0">
                <a:latin typeface="Segoe UI Light" pitchFamily="34" charset="0"/>
              </a:rPr>
              <a:t>njegov</a:t>
            </a:r>
            <a:r>
              <a:rPr lang="en-US" sz="2400" dirty="0" smtClean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programski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kod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može</a:t>
            </a:r>
            <a:r>
              <a:rPr lang="en-US" sz="2400" dirty="0">
                <a:latin typeface="Segoe UI Light" pitchFamily="34" charset="0"/>
              </a:rPr>
              <a:t> se </a:t>
            </a:r>
            <a:r>
              <a:rPr lang="en-US" sz="2400" dirty="0" err="1">
                <a:latin typeface="Segoe UI Light" pitchFamily="34" charset="0"/>
              </a:rPr>
              <a:t>pisati</a:t>
            </a:r>
            <a:r>
              <a:rPr lang="en-US" sz="2400" dirty="0">
                <a:latin typeface="Segoe UI Light" pitchFamily="34" charset="0"/>
              </a:rPr>
              <a:t> u </a:t>
            </a:r>
            <a:r>
              <a:rPr lang="en-US" sz="2400" dirty="0" err="1">
                <a:latin typeface="Segoe UI Light" pitchFamily="34" charset="0"/>
              </a:rPr>
              <a:t>bilo</a:t>
            </a:r>
            <a:r>
              <a:rPr lang="en-US" sz="2400" dirty="0">
                <a:latin typeface="Segoe UI Light" pitchFamily="34" charset="0"/>
              </a:rPr>
              <a:t> </a:t>
            </a:r>
            <a:r>
              <a:rPr lang="en-US" sz="2400" dirty="0" err="1">
                <a:latin typeface="Segoe UI Light" pitchFamily="34" charset="0"/>
              </a:rPr>
              <a:t>kojem</a:t>
            </a:r>
            <a:r>
              <a:rPr lang="en-US" sz="2400" dirty="0">
                <a:latin typeface="Segoe UI Light" pitchFamily="34" charset="0"/>
              </a:rPr>
              <a:t> .NET </a:t>
            </a:r>
            <a:r>
              <a:rPr lang="en-US" sz="2400" dirty="0" err="1">
                <a:latin typeface="Segoe UI Light" pitchFamily="34" charset="0"/>
              </a:rPr>
              <a:t>jezik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58482" y="5472374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 flipH="1">
            <a:off x="658482" y="2933551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678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MVC ASP.NET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 </a:t>
            </a: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 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pogled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controller 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kontroler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049842" y="3066133"/>
            <a:ext cx="7254116" cy="3087787"/>
            <a:chOff x="2313219" y="3200873"/>
            <a:chExt cx="6130236" cy="2395934"/>
          </a:xfrm>
        </p:grpSpPr>
        <p:sp>
          <p:nvSpPr>
            <p:cNvPr id="6" name="Oval 5"/>
            <p:cNvSpPr/>
            <p:nvPr/>
          </p:nvSpPr>
          <p:spPr>
            <a:xfrm>
              <a:off x="2313219" y="3200873"/>
              <a:ext cx="1113991" cy="972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Korisnik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02080" y="3258530"/>
              <a:ext cx="1493950" cy="83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Kontroler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49505" y="4732767"/>
              <a:ext cx="1493950" cy="83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1234" y="4759680"/>
              <a:ext cx="1493950" cy="83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View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554570" y="3697069"/>
              <a:ext cx="1378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82040" y="3892708"/>
              <a:ext cx="667018" cy="751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923390" y="4027970"/>
              <a:ext cx="619519" cy="660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765184" y="4164796"/>
              <a:ext cx="682580" cy="567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067443" y="4230788"/>
              <a:ext cx="375514" cy="453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3444790" y="2901527"/>
            <a:ext cx="170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Korisničko</a:t>
            </a:r>
            <a:r>
              <a:rPr lang="en-US" dirty="0" smtClean="0"/>
              <a:t> </a:t>
            </a:r>
            <a:r>
              <a:rPr lang="en-US" dirty="0" err="1" smtClean="0"/>
              <a:t>ime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lozinka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77303" y="2734004"/>
            <a:ext cx="218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Programska</a:t>
            </a:r>
            <a:r>
              <a:rPr lang="en-US" dirty="0" smtClean="0"/>
              <a:t> </a:t>
            </a:r>
            <a:r>
              <a:rPr lang="en-US" dirty="0" err="1" smtClean="0"/>
              <a:t>strukutra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49601" y="6079615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149086" y="6262509"/>
            <a:ext cx="183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Korisničko</a:t>
            </a:r>
            <a:r>
              <a:rPr lang="en-US" dirty="0" smtClean="0"/>
              <a:t> </a:t>
            </a:r>
            <a:r>
              <a:rPr lang="en-US" dirty="0" err="1" smtClean="0"/>
              <a:t>sučelje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48" y="272804"/>
            <a:ext cx="8473226" cy="6354919"/>
          </a:xfrm>
        </p:spPr>
      </p:pic>
    </p:spTree>
    <p:extLst>
      <p:ext uri="{BB962C8B-B14F-4D97-AF65-F5344CB8AC3E}">
        <p14:creationId xmlns:p14="http://schemas.microsoft.com/office/powerpoint/2010/main" val="6748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78" y="2997727"/>
            <a:ext cx="11353800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2088" y="2997726"/>
            <a:ext cx="4259580" cy="1325563"/>
          </a:xfrm>
        </p:spPr>
        <p:txBody>
          <a:bodyPr/>
          <a:lstStyle/>
          <a:p>
            <a:pPr algn="ctr"/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2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ModernUI (Windows Store)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 flipH="1">
            <a:off x="655608" y="2883081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 flipH="1">
            <a:off x="655608" y="3692329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C#/XAML, ili VB.NET/XAML ili HTML5/CSS3/</a:t>
            </a:r>
            <a:r>
              <a:rPr lang="hr-HR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endParaRPr lang="hr-HR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Aplikacije pisane za računala i tablete sa Windows 8 (x86, x64, RT)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Obilježava ju specifičan </a:t>
            </a:r>
            <a:r>
              <a:rPr lang="hr-HR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ModernUI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dizajn (poznat i kao Metro)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Može ih se naći (i kupiti ako nisu besplatne) na Windows Store-u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73982" y="4538222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750" y="4780884"/>
            <a:ext cx="2355446" cy="19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 flipH="1">
            <a:off x="655608" y="2883081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 flipH="1">
            <a:off x="655608" y="3692329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633277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552" y="1993976"/>
            <a:ext cx="10378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C#/XAML, ili VB.NET/XAML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Aplikacije pisane za 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smartphone 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sa Windows Phone 8 OS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Obilježava ju specifičan </a:t>
            </a:r>
            <a:r>
              <a:rPr lang="hr-HR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ModernUI</a:t>
            </a:r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dizajn (poznat i kao Metro)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Jedinstven dizajn u cijelom ekosustavu (desktop, tablet, mobilni telefon)</a:t>
            </a:r>
          </a:p>
          <a:p>
            <a:r>
              <a:rPr lang="hr-H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Najbrže rastuća mobilna platforma, 3. na svijetu po udjelu tržišta</a:t>
            </a:r>
          </a:p>
          <a:p>
            <a:endParaRPr lang="hr-H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73982" y="4538222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 flipH="1">
            <a:off x="667685" y="5387778"/>
            <a:ext cx="179717" cy="559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06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3551089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 flipH="1">
            <a:off x="655608" y="432964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 flipH="1">
            <a:off x="655608" y="5109521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 predavanja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3277"/>
            <a:ext cx="10515600" cy="8392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Vrste aplikacija</a:t>
            </a:r>
            <a:r>
              <a:rPr lang="nb-NO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b-NO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91943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5325" y="4258047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Konzolne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aplikacije</a:t>
            </a:r>
            <a:r>
              <a:rPr lang="hr-HR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hr-HR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5325" y="3430872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Što su C#, XAML, HTML5, CSS3?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5325" y="1912476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Uvod u aplikacije</a:t>
            </a:r>
            <a:r>
              <a:rPr lang="nb-NO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b-NO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5325" y="5036603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aplikacije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Montenegro"/>
          <p:cNvSpPr>
            <a:spLocks/>
          </p:cNvSpPr>
          <p:nvPr/>
        </p:nvSpPr>
        <p:spPr bwMode="auto">
          <a:xfrm>
            <a:off x="6327551" y="2078252"/>
            <a:ext cx="45719" cy="51251"/>
          </a:xfrm>
          <a:custGeom>
            <a:avLst/>
            <a:gdLst>
              <a:gd name="T0" fmla="*/ 744 w 744"/>
              <a:gd name="T1" fmla="*/ 364 h 834"/>
              <a:gd name="T2" fmla="*/ 654 w 744"/>
              <a:gd name="T3" fmla="*/ 258 h 834"/>
              <a:gd name="T4" fmla="*/ 586 w 744"/>
              <a:gd name="T5" fmla="*/ 208 h 834"/>
              <a:gd name="T6" fmla="*/ 529 w 744"/>
              <a:gd name="T7" fmla="*/ 208 h 834"/>
              <a:gd name="T8" fmla="*/ 517 w 744"/>
              <a:gd name="T9" fmla="*/ 178 h 834"/>
              <a:gd name="T10" fmla="*/ 435 w 744"/>
              <a:gd name="T11" fmla="*/ 133 h 834"/>
              <a:gd name="T12" fmla="*/ 317 w 744"/>
              <a:gd name="T13" fmla="*/ 0 h 834"/>
              <a:gd name="T14" fmla="*/ 220 w 744"/>
              <a:gd name="T15" fmla="*/ 0 h 834"/>
              <a:gd name="T16" fmla="*/ 272 w 744"/>
              <a:gd name="T17" fmla="*/ 114 h 834"/>
              <a:gd name="T18" fmla="*/ 208 w 744"/>
              <a:gd name="T19" fmla="*/ 126 h 834"/>
              <a:gd name="T20" fmla="*/ 182 w 744"/>
              <a:gd name="T21" fmla="*/ 55 h 834"/>
              <a:gd name="T22" fmla="*/ 102 w 744"/>
              <a:gd name="T23" fmla="*/ 107 h 834"/>
              <a:gd name="T24" fmla="*/ 106 w 744"/>
              <a:gd name="T25" fmla="*/ 234 h 834"/>
              <a:gd name="T26" fmla="*/ 57 w 744"/>
              <a:gd name="T27" fmla="*/ 234 h 834"/>
              <a:gd name="T28" fmla="*/ 19 w 744"/>
              <a:gd name="T29" fmla="*/ 364 h 834"/>
              <a:gd name="T30" fmla="*/ 87 w 744"/>
              <a:gd name="T31" fmla="*/ 447 h 834"/>
              <a:gd name="T32" fmla="*/ 7 w 744"/>
              <a:gd name="T33" fmla="*/ 473 h 834"/>
              <a:gd name="T34" fmla="*/ 26 w 744"/>
              <a:gd name="T35" fmla="*/ 579 h 834"/>
              <a:gd name="T36" fmla="*/ 0 w 744"/>
              <a:gd name="T37" fmla="*/ 603 h 834"/>
              <a:gd name="T38" fmla="*/ 0 w 744"/>
              <a:gd name="T39" fmla="*/ 612 h 834"/>
              <a:gd name="T40" fmla="*/ 45 w 744"/>
              <a:gd name="T41" fmla="*/ 612 h 834"/>
              <a:gd name="T42" fmla="*/ 135 w 744"/>
              <a:gd name="T43" fmla="*/ 699 h 834"/>
              <a:gd name="T44" fmla="*/ 224 w 744"/>
              <a:gd name="T45" fmla="*/ 744 h 834"/>
              <a:gd name="T46" fmla="*/ 314 w 744"/>
              <a:gd name="T47" fmla="*/ 789 h 834"/>
              <a:gd name="T48" fmla="*/ 359 w 744"/>
              <a:gd name="T49" fmla="*/ 834 h 834"/>
              <a:gd name="T50" fmla="*/ 366 w 744"/>
              <a:gd name="T51" fmla="*/ 827 h 834"/>
              <a:gd name="T52" fmla="*/ 361 w 744"/>
              <a:gd name="T53" fmla="*/ 747 h 834"/>
              <a:gd name="T54" fmla="*/ 359 w 744"/>
              <a:gd name="T55" fmla="*/ 744 h 834"/>
              <a:gd name="T56" fmla="*/ 359 w 744"/>
              <a:gd name="T57" fmla="*/ 699 h 834"/>
              <a:gd name="T58" fmla="*/ 340 w 744"/>
              <a:gd name="T59" fmla="*/ 699 h 834"/>
              <a:gd name="T60" fmla="*/ 503 w 744"/>
              <a:gd name="T61" fmla="*/ 409 h 834"/>
              <a:gd name="T62" fmla="*/ 529 w 744"/>
              <a:gd name="T63" fmla="*/ 536 h 834"/>
              <a:gd name="T64" fmla="*/ 616 w 744"/>
              <a:gd name="T65" fmla="*/ 492 h 834"/>
              <a:gd name="T66" fmla="*/ 616 w 744"/>
              <a:gd name="T67" fmla="*/ 435 h 834"/>
              <a:gd name="T68" fmla="*/ 616 w 744"/>
              <a:gd name="T69" fmla="*/ 364 h 834"/>
              <a:gd name="T70" fmla="*/ 706 w 744"/>
              <a:gd name="T71" fmla="*/ 364 h 834"/>
              <a:gd name="T72" fmla="*/ 744 w 744"/>
              <a:gd name="T73" fmla="*/ 364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44" h="834">
                <a:moveTo>
                  <a:pt x="744" y="364"/>
                </a:moveTo>
                <a:lnTo>
                  <a:pt x="654" y="258"/>
                </a:lnTo>
                <a:lnTo>
                  <a:pt x="586" y="208"/>
                </a:lnTo>
                <a:lnTo>
                  <a:pt x="529" y="208"/>
                </a:lnTo>
                <a:lnTo>
                  <a:pt x="517" y="178"/>
                </a:lnTo>
                <a:lnTo>
                  <a:pt x="435" y="133"/>
                </a:lnTo>
                <a:lnTo>
                  <a:pt x="317" y="0"/>
                </a:lnTo>
                <a:lnTo>
                  <a:pt x="220" y="0"/>
                </a:lnTo>
                <a:lnTo>
                  <a:pt x="272" y="114"/>
                </a:lnTo>
                <a:lnTo>
                  <a:pt x="208" y="126"/>
                </a:lnTo>
                <a:lnTo>
                  <a:pt x="182" y="55"/>
                </a:lnTo>
                <a:lnTo>
                  <a:pt x="102" y="107"/>
                </a:lnTo>
                <a:lnTo>
                  <a:pt x="106" y="234"/>
                </a:lnTo>
                <a:lnTo>
                  <a:pt x="57" y="234"/>
                </a:lnTo>
                <a:lnTo>
                  <a:pt x="19" y="364"/>
                </a:lnTo>
                <a:lnTo>
                  <a:pt x="87" y="447"/>
                </a:lnTo>
                <a:lnTo>
                  <a:pt x="7" y="473"/>
                </a:lnTo>
                <a:lnTo>
                  <a:pt x="26" y="579"/>
                </a:lnTo>
                <a:lnTo>
                  <a:pt x="0" y="603"/>
                </a:lnTo>
                <a:lnTo>
                  <a:pt x="0" y="612"/>
                </a:lnTo>
                <a:lnTo>
                  <a:pt x="45" y="612"/>
                </a:lnTo>
                <a:lnTo>
                  <a:pt x="135" y="699"/>
                </a:lnTo>
                <a:lnTo>
                  <a:pt x="224" y="744"/>
                </a:lnTo>
                <a:lnTo>
                  <a:pt x="314" y="789"/>
                </a:lnTo>
                <a:lnTo>
                  <a:pt x="359" y="834"/>
                </a:lnTo>
                <a:lnTo>
                  <a:pt x="366" y="827"/>
                </a:lnTo>
                <a:lnTo>
                  <a:pt x="361" y="747"/>
                </a:lnTo>
                <a:lnTo>
                  <a:pt x="359" y="744"/>
                </a:lnTo>
                <a:lnTo>
                  <a:pt x="359" y="699"/>
                </a:lnTo>
                <a:lnTo>
                  <a:pt x="340" y="699"/>
                </a:lnTo>
                <a:lnTo>
                  <a:pt x="503" y="409"/>
                </a:lnTo>
                <a:lnTo>
                  <a:pt x="529" y="536"/>
                </a:lnTo>
                <a:lnTo>
                  <a:pt x="616" y="492"/>
                </a:lnTo>
                <a:lnTo>
                  <a:pt x="616" y="435"/>
                </a:lnTo>
                <a:lnTo>
                  <a:pt x="616" y="364"/>
                </a:lnTo>
                <a:lnTo>
                  <a:pt x="706" y="364"/>
                </a:lnTo>
                <a:lnTo>
                  <a:pt x="744" y="364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3" name="Monaco"/>
          <p:cNvSpPr>
            <a:spLocks/>
          </p:cNvSpPr>
          <p:nvPr/>
        </p:nvSpPr>
        <p:spPr bwMode="auto">
          <a:xfrm>
            <a:off x="5983206" y="2060555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1" name="Malta"/>
          <p:cNvSpPr>
            <a:spLocks/>
          </p:cNvSpPr>
          <p:nvPr/>
        </p:nvSpPr>
        <p:spPr bwMode="auto">
          <a:xfrm>
            <a:off x="6189901" y="2322990"/>
            <a:ext cx="18227" cy="15175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2" y="4"/>
              </a:cxn>
              <a:cxn ang="0">
                <a:pos x="2" y="4"/>
              </a:cxn>
              <a:cxn ang="0">
                <a:pos x="4" y="6"/>
              </a:cxn>
              <a:cxn ang="0">
                <a:pos x="4" y="6"/>
              </a:cxn>
              <a:cxn ang="0">
                <a:pos x="4" y="6"/>
              </a:cxn>
              <a:cxn ang="0">
                <a:pos x="4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10"/>
              </a:cxn>
              <a:cxn ang="0">
                <a:pos x="12" y="8"/>
              </a:cxn>
              <a:cxn ang="0">
                <a:pos x="12" y="8"/>
              </a:cxn>
              <a:cxn ang="0">
                <a:pos x="12" y="8"/>
              </a:cxn>
              <a:cxn ang="0">
                <a:pos x="12" y="6"/>
              </a:cxn>
              <a:cxn ang="0">
                <a:pos x="12" y="6"/>
              </a:cxn>
              <a:cxn ang="0">
                <a:pos x="12" y="4"/>
              </a:cxn>
              <a:cxn ang="0">
                <a:pos x="12" y="4"/>
              </a:cxn>
              <a:cxn ang="0">
                <a:pos x="12" y="2"/>
              </a:cxn>
              <a:cxn ang="0">
                <a:pos x="12" y="2"/>
              </a:cxn>
              <a:cxn ang="0">
                <a:pos x="12" y="0"/>
              </a:cxn>
              <a:cxn ang="0">
                <a:pos x="12" y="0"/>
              </a:cxn>
              <a:cxn ang="0">
                <a:pos x="10" y="0"/>
              </a:cxn>
              <a:cxn ang="0">
                <a:pos x="10" y="0"/>
              </a:cxn>
              <a:cxn ang="0">
                <a:pos x="6" y="0"/>
              </a:cxn>
              <a:cxn ang="0">
                <a:pos x="6" y="0"/>
              </a:cxn>
            </a:cxnLst>
            <a:rect l="0" t="0" r="r" b="b"/>
            <a:pathLst>
              <a:path w="12" h="10">
                <a:moveTo>
                  <a:pt x="6" y="0"/>
                </a:moveTo>
                <a:lnTo>
                  <a:pt x="6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2" y="4"/>
                </a:lnTo>
                <a:lnTo>
                  <a:pt x="2" y="4"/>
                </a:lnTo>
                <a:lnTo>
                  <a:pt x="4" y="6"/>
                </a:lnTo>
                <a:lnTo>
                  <a:pt x="4" y="6"/>
                </a:lnTo>
                <a:lnTo>
                  <a:pt x="4" y="6"/>
                </a:lnTo>
                <a:lnTo>
                  <a:pt x="4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10"/>
                </a:lnTo>
                <a:lnTo>
                  <a:pt x="12" y="8"/>
                </a:lnTo>
                <a:lnTo>
                  <a:pt x="12" y="8"/>
                </a:lnTo>
                <a:lnTo>
                  <a:pt x="12" y="8"/>
                </a:lnTo>
                <a:lnTo>
                  <a:pt x="12" y="6"/>
                </a:lnTo>
                <a:lnTo>
                  <a:pt x="12" y="6"/>
                </a:lnTo>
                <a:lnTo>
                  <a:pt x="12" y="4"/>
                </a:lnTo>
                <a:lnTo>
                  <a:pt x="12" y="4"/>
                </a:lnTo>
                <a:lnTo>
                  <a:pt x="12" y="2"/>
                </a:lnTo>
                <a:lnTo>
                  <a:pt x="12" y="2"/>
                </a:lnTo>
                <a:lnTo>
                  <a:pt x="12" y="0"/>
                </a:lnTo>
                <a:lnTo>
                  <a:pt x="12" y="0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88" name="Eritrea"/>
          <p:cNvSpPr>
            <a:spLocks/>
          </p:cNvSpPr>
          <p:nvPr/>
        </p:nvSpPr>
        <p:spPr bwMode="auto">
          <a:xfrm>
            <a:off x="6941138" y="2978177"/>
            <a:ext cx="243012" cy="234799"/>
          </a:xfrm>
          <a:custGeom>
            <a:avLst/>
            <a:gdLst/>
            <a:ahLst/>
            <a:cxnLst/>
            <a:rect l="l" t="t" r="r" b="b"/>
            <a:pathLst>
              <a:path w="243012" h="234798">
                <a:moveTo>
                  <a:pt x="238480" y="223855"/>
                </a:moveTo>
                <a:lnTo>
                  <a:pt x="243012" y="230648"/>
                </a:lnTo>
                <a:lnTo>
                  <a:pt x="243012" y="234798"/>
                </a:lnTo>
                <a:close/>
                <a:moveTo>
                  <a:pt x="60753" y="0"/>
                </a:moveTo>
                <a:lnTo>
                  <a:pt x="85054" y="36418"/>
                </a:lnTo>
                <a:lnTo>
                  <a:pt x="91130" y="51592"/>
                </a:lnTo>
                <a:lnTo>
                  <a:pt x="97205" y="75871"/>
                </a:lnTo>
                <a:lnTo>
                  <a:pt x="103280" y="97115"/>
                </a:lnTo>
                <a:lnTo>
                  <a:pt x="109356" y="109254"/>
                </a:lnTo>
                <a:lnTo>
                  <a:pt x="112393" y="109254"/>
                </a:lnTo>
                <a:lnTo>
                  <a:pt x="115431" y="109254"/>
                </a:lnTo>
                <a:lnTo>
                  <a:pt x="118469" y="106219"/>
                </a:lnTo>
                <a:lnTo>
                  <a:pt x="121506" y="112289"/>
                </a:lnTo>
                <a:lnTo>
                  <a:pt x="127582" y="118359"/>
                </a:lnTo>
                <a:lnTo>
                  <a:pt x="130619" y="121394"/>
                </a:lnTo>
                <a:lnTo>
                  <a:pt x="136694" y="124428"/>
                </a:lnTo>
                <a:lnTo>
                  <a:pt x="142770" y="127463"/>
                </a:lnTo>
                <a:lnTo>
                  <a:pt x="148845" y="130498"/>
                </a:lnTo>
                <a:lnTo>
                  <a:pt x="151883" y="133533"/>
                </a:lnTo>
                <a:lnTo>
                  <a:pt x="157958" y="133533"/>
                </a:lnTo>
                <a:lnTo>
                  <a:pt x="160996" y="136568"/>
                </a:lnTo>
                <a:lnTo>
                  <a:pt x="167071" y="139603"/>
                </a:lnTo>
                <a:lnTo>
                  <a:pt x="176184" y="151742"/>
                </a:lnTo>
                <a:lnTo>
                  <a:pt x="185297" y="163881"/>
                </a:lnTo>
                <a:lnTo>
                  <a:pt x="197447" y="176021"/>
                </a:lnTo>
                <a:lnTo>
                  <a:pt x="206560" y="185125"/>
                </a:lnTo>
                <a:lnTo>
                  <a:pt x="209598" y="194230"/>
                </a:lnTo>
                <a:lnTo>
                  <a:pt x="209598" y="197264"/>
                </a:lnTo>
                <a:lnTo>
                  <a:pt x="212636" y="200299"/>
                </a:lnTo>
                <a:lnTo>
                  <a:pt x="218711" y="200299"/>
                </a:lnTo>
                <a:lnTo>
                  <a:pt x="218711" y="203334"/>
                </a:lnTo>
                <a:lnTo>
                  <a:pt x="227824" y="215473"/>
                </a:lnTo>
                <a:lnTo>
                  <a:pt x="231091" y="217649"/>
                </a:lnTo>
                <a:lnTo>
                  <a:pt x="210412" y="209084"/>
                </a:lnTo>
                <a:cubicBezTo>
                  <a:pt x="207930" y="209084"/>
                  <a:pt x="205505" y="209325"/>
                  <a:pt x="203576" y="211916"/>
                </a:cubicBezTo>
                <a:lnTo>
                  <a:pt x="194410" y="197264"/>
                </a:lnTo>
                <a:lnTo>
                  <a:pt x="173146" y="176021"/>
                </a:lnTo>
                <a:lnTo>
                  <a:pt x="164033" y="166916"/>
                </a:lnTo>
                <a:lnTo>
                  <a:pt x="151883" y="157812"/>
                </a:lnTo>
                <a:lnTo>
                  <a:pt x="139732" y="154777"/>
                </a:lnTo>
                <a:lnTo>
                  <a:pt x="124544" y="154777"/>
                </a:lnTo>
                <a:lnTo>
                  <a:pt x="112393" y="154777"/>
                </a:lnTo>
                <a:lnTo>
                  <a:pt x="106318" y="154777"/>
                </a:lnTo>
                <a:lnTo>
                  <a:pt x="100243" y="154777"/>
                </a:lnTo>
                <a:lnTo>
                  <a:pt x="91130" y="157812"/>
                </a:lnTo>
                <a:lnTo>
                  <a:pt x="82017" y="157812"/>
                </a:lnTo>
                <a:lnTo>
                  <a:pt x="72904" y="157812"/>
                </a:lnTo>
                <a:lnTo>
                  <a:pt x="66829" y="154777"/>
                </a:lnTo>
                <a:lnTo>
                  <a:pt x="63791" y="151742"/>
                </a:lnTo>
                <a:lnTo>
                  <a:pt x="57716" y="145672"/>
                </a:lnTo>
                <a:lnTo>
                  <a:pt x="57716" y="142637"/>
                </a:lnTo>
                <a:lnTo>
                  <a:pt x="51640" y="142637"/>
                </a:lnTo>
                <a:lnTo>
                  <a:pt x="48603" y="145672"/>
                </a:lnTo>
                <a:lnTo>
                  <a:pt x="45565" y="151742"/>
                </a:lnTo>
                <a:lnTo>
                  <a:pt x="42527" y="160846"/>
                </a:lnTo>
                <a:lnTo>
                  <a:pt x="36452" y="163881"/>
                </a:lnTo>
                <a:lnTo>
                  <a:pt x="33414" y="163881"/>
                </a:lnTo>
                <a:lnTo>
                  <a:pt x="33414" y="160846"/>
                </a:lnTo>
                <a:lnTo>
                  <a:pt x="30377" y="157812"/>
                </a:lnTo>
                <a:lnTo>
                  <a:pt x="27339" y="154777"/>
                </a:lnTo>
                <a:lnTo>
                  <a:pt x="21264" y="154777"/>
                </a:lnTo>
                <a:lnTo>
                  <a:pt x="0" y="160846"/>
                </a:lnTo>
                <a:lnTo>
                  <a:pt x="6076" y="121394"/>
                </a:lnTo>
                <a:lnTo>
                  <a:pt x="15188" y="66767"/>
                </a:lnTo>
                <a:lnTo>
                  <a:pt x="18226" y="48557"/>
                </a:lnTo>
                <a:lnTo>
                  <a:pt x="21264" y="39453"/>
                </a:lnTo>
                <a:lnTo>
                  <a:pt x="27339" y="30348"/>
                </a:lnTo>
                <a:lnTo>
                  <a:pt x="33414" y="27314"/>
                </a:lnTo>
                <a:lnTo>
                  <a:pt x="45565" y="18209"/>
                </a:lnTo>
                <a:lnTo>
                  <a:pt x="54678" y="9105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0" name="Djibouti"/>
          <p:cNvSpPr/>
          <p:nvPr/>
        </p:nvSpPr>
        <p:spPr bwMode="auto">
          <a:xfrm>
            <a:off x="7129472" y="3187261"/>
            <a:ext cx="54677" cy="67087"/>
          </a:xfrm>
          <a:custGeom>
            <a:avLst/>
            <a:gdLst/>
            <a:ahLst/>
            <a:cxnLst/>
            <a:rect l="l" t="t" r="r" b="b"/>
            <a:pathLst>
              <a:path w="54677" h="67086">
                <a:moveTo>
                  <a:pt x="22077" y="0"/>
                </a:moveTo>
                <a:lnTo>
                  <a:pt x="42756" y="8565"/>
                </a:lnTo>
                <a:lnTo>
                  <a:pt x="48602" y="12459"/>
                </a:lnTo>
                <a:lnTo>
                  <a:pt x="50145" y="14771"/>
                </a:lnTo>
                <a:lnTo>
                  <a:pt x="54677" y="25714"/>
                </a:lnTo>
                <a:lnTo>
                  <a:pt x="54677" y="27633"/>
                </a:lnTo>
                <a:lnTo>
                  <a:pt x="54677" y="33703"/>
                </a:lnTo>
                <a:lnTo>
                  <a:pt x="51640" y="42807"/>
                </a:lnTo>
                <a:lnTo>
                  <a:pt x="45564" y="45842"/>
                </a:lnTo>
                <a:lnTo>
                  <a:pt x="39489" y="48877"/>
                </a:lnTo>
                <a:lnTo>
                  <a:pt x="33414" y="48877"/>
                </a:lnTo>
                <a:lnTo>
                  <a:pt x="21263" y="54947"/>
                </a:lnTo>
                <a:lnTo>
                  <a:pt x="27338" y="54947"/>
                </a:lnTo>
                <a:lnTo>
                  <a:pt x="39489" y="51912"/>
                </a:lnTo>
                <a:lnTo>
                  <a:pt x="42527" y="51912"/>
                </a:lnTo>
                <a:lnTo>
                  <a:pt x="45564" y="54947"/>
                </a:lnTo>
                <a:lnTo>
                  <a:pt x="33414" y="67086"/>
                </a:lnTo>
                <a:lnTo>
                  <a:pt x="27338" y="64051"/>
                </a:lnTo>
                <a:lnTo>
                  <a:pt x="21263" y="64051"/>
                </a:lnTo>
                <a:lnTo>
                  <a:pt x="15188" y="67086"/>
                </a:lnTo>
                <a:lnTo>
                  <a:pt x="9112" y="67086"/>
                </a:lnTo>
                <a:lnTo>
                  <a:pt x="6075" y="67086"/>
                </a:lnTo>
                <a:lnTo>
                  <a:pt x="3037" y="61016"/>
                </a:lnTo>
                <a:lnTo>
                  <a:pt x="0" y="57982"/>
                </a:lnTo>
                <a:lnTo>
                  <a:pt x="0" y="45842"/>
                </a:lnTo>
                <a:lnTo>
                  <a:pt x="6075" y="24598"/>
                </a:lnTo>
                <a:lnTo>
                  <a:pt x="9112" y="15494"/>
                </a:lnTo>
                <a:lnTo>
                  <a:pt x="15188" y="12459"/>
                </a:lnTo>
                <a:lnTo>
                  <a:pt x="21263" y="12459"/>
                </a:lnTo>
                <a:lnTo>
                  <a:pt x="15241" y="2832"/>
                </a:lnTo>
                <a:cubicBezTo>
                  <a:pt x="17170" y="241"/>
                  <a:pt x="19595" y="0"/>
                  <a:pt x="22077" y="0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076"/>
            <a:endParaRPr lang="en-US" sz="22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75204" y="182782"/>
            <a:ext cx="11422507" cy="609399"/>
          </a:xfrm>
        </p:spPr>
        <p:txBody>
          <a:bodyPr vert="horz" wrap="square" lIns="121733" tIns="45720" rIns="121733" bIns="45720" rtlCol="0" anchor="t" anchorCtr="0">
            <a:noAutofit/>
          </a:bodyPr>
          <a:lstStyle/>
          <a:p>
            <a:r>
              <a:rPr lang="en-US" sz="3200" b="1" smtClean="0">
                <a:solidFill>
                  <a:schemeClr val="accent1"/>
                </a:solidFill>
              </a:rPr>
              <a:t>Consumer Store Coverage: </a:t>
            </a:r>
            <a:r>
              <a:rPr lang="en-US" sz="3200" smtClean="0">
                <a:solidFill>
                  <a:schemeClr val="accent1"/>
                </a:solidFill>
              </a:rPr>
              <a:t>Over 180 countries</a:t>
            </a:r>
            <a:r>
              <a:rPr lang="en-US" smtClean="0">
                <a:solidFill>
                  <a:schemeClr val="tx2"/>
                </a:solidFill>
              </a:rPr>
              <a:t/>
            </a:r>
            <a:br>
              <a:rPr lang="en-US" smtClean="0">
                <a:solidFill>
                  <a:schemeClr val="tx2"/>
                </a:solidFill>
              </a:rPr>
            </a:br>
            <a:r>
              <a:rPr lang="en-US" sz="2400" smtClean="0">
                <a:solidFill>
                  <a:schemeClr val="tx2"/>
                </a:solidFill>
              </a:rPr>
              <a:t>120+ new 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9" name="Grey Map"/>
          <p:cNvGrpSpPr/>
          <p:nvPr/>
        </p:nvGrpSpPr>
        <p:grpSpPr>
          <a:xfrm>
            <a:off x="1490827" y="1172452"/>
            <a:ext cx="9577685" cy="4449065"/>
            <a:chOff x="400809" y="1427427"/>
            <a:chExt cx="8342313" cy="3878792"/>
          </a:xfrm>
          <a:solidFill>
            <a:schemeClr val="tx1"/>
          </a:solidFill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533351" y="5245365"/>
              <a:ext cx="103188" cy="529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10" y="8"/>
                </a:cxn>
                <a:cxn ang="0">
                  <a:pos x="14" y="8"/>
                </a:cxn>
                <a:cxn ang="0">
                  <a:pos x="16" y="10"/>
                </a:cxn>
                <a:cxn ang="0">
                  <a:pos x="20" y="14"/>
                </a:cxn>
                <a:cxn ang="0">
                  <a:pos x="26" y="16"/>
                </a:cxn>
                <a:cxn ang="0">
                  <a:pos x="32" y="20"/>
                </a:cxn>
                <a:cxn ang="0">
                  <a:pos x="38" y="22"/>
                </a:cxn>
                <a:cxn ang="0">
                  <a:pos x="42" y="24"/>
                </a:cxn>
                <a:cxn ang="0">
                  <a:pos x="50" y="26"/>
                </a:cxn>
                <a:cxn ang="0">
                  <a:pos x="52" y="26"/>
                </a:cxn>
                <a:cxn ang="0">
                  <a:pos x="58" y="30"/>
                </a:cxn>
                <a:cxn ang="0">
                  <a:pos x="64" y="32"/>
                </a:cxn>
                <a:cxn ang="0">
                  <a:pos x="68" y="34"/>
                </a:cxn>
                <a:cxn ang="0">
                  <a:pos x="74" y="34"/>
                </a:cxn>
                <a:cxn ang="0">
                  <a:pos x="78" y="34"/>
                </a:cxn>
                <a:cxn ang="0">
                  <a:pos x="78" y="36"/>
                </a:cxn>
                <a:cxn ang="0">
                  <a:pos x="76" y="38"/>
                </a:cxn>
                <a:cxn ang="0">
                  <a:pos x="72" y="38"/>
                </a:cxn>
                <a:cxn ang="0">
                  <a:pos x="66" y="40"/>
                </a:cxn>
                <a:cxn ang="0">
                  <a:pos x="64" y="40"/>
                </a:cxn>
                <a:cxn ang="0">
                  <a:pos x="60" y="40"/>
                </a:cxn>
                <a:cxn ang="0">
                  <a:pos x="56" y="40"/>
                </a:cxn>
                <a:cxn ang="0">
                  <a:pos x="46" y="38"/>
                </a:cxn>
                <a:cxn ang="0">
                  <a:pos x="38" y="40"/>
                </a:cxn>
                <a:cxn ang="0">
                  <a:pos x="32" y="38"/>
                </a:cxn>
                <a:cxn ang="0">
                  <a:pos x="24" y="36"/>
                </a:cxn>
                <a:cxn ang="0">
                  <a:pos x="24" y="38"/>
                </a:cxn>
                <a:cxn ang="0">
                  <a:pos x="20" y="38"/>
                </a:cxn>
              </a:cxnLst>
              <a:rect l="0" t="0" r="r" b="b"/>
              <a:pathLst>
                <a:path w="78" h="40">
                  <a:moveTo>
                    <a:pt x="20" y="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2" y="34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6" y="38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0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38" y="40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20" y="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Panama"/>
            <p:cNvSpPr>
              <a:spLocks/>
            </p:cNvSpPr>
            <p:nvPr/>
          </p:nvSpPr>
          <p:spPr bwMode="auto">
            <a:xfrm>
              <a:off x="1826913" y="3295385"/>
              <a:ext cx="161396" cy="82021"/>
            </a:xfrm>
            <a:custGeom>
              <a:avLst/>
              <a:gdLst/>
              <a:ahLst/>
              <a:cxnLst>
                <a:cxn ang="0">
                  <a:pos x="116" y="20"/>
                </a:cxn>
                <a:cxn ang="0">
                  <a:pos x="110" y="16"/>
                </a:cxn>
                <a:cxn ang="0">
                  <a:pos x="110" y="14"/>
                </a:cxn>
                <a:cxn ang="0">
                  <a:pos x="94" y="4"/>
                </a:cxn>
                <a:cxn ang="0">
                  <a:pos x="84" y="2"/>
                </a:cxn>
                <a:cxn ang="0">
                  <a:pos x="74" y="8"/>
                </a:cxn>
                <a:cxn ang="0">
                  <a:pos x="72" y="12"/>
                </a:cxn>
                <a:cxn ang="0">
                  <a:pos x="74" y="18"/>
                </a:cxn>
                <a:cxn ang="0">
                  <a:pos x="66" y="20"/>
                </a:cxn>
                <a:cxn ang="0">
                  <a:pos x="70" y="12"/>
                </a:cxn>
                <a:cxn ang="0">
                  <a:pos x="66" y="12"/>
                </a:cxn>
                <a:cxn ang="0">
                  <a:pos x="60" y="16"/>
                </a:cxn>
                <a:cxn ang="0">
                  <a:pos x="50" y="18"/>
                </a:cxn>
                <a:cxn ang="0">
                  <a:pos x="32" y="20"/>
                </a:cxn>
                <a:cxn ang="0">
                  <a:pos x="26" y="14"/>
                </a:cxn>
                <a:cxn ang="0">
                  <a:pos x="22" y="14"/>
                </a:cxn>
                <a:cxn ang="0">
                  <a:pos x="20" y="16"/>
                </a:cxn>
                <a:cxn ang="0">
                  <a:pos x="16" y="12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2" y="0"/>
                </a:cxn>
                <a:cxn ang="0">
                  <a:pos x="4" y="4"/>
                </a:cxn>
                <a:cxn ang="0">
                  <a:pos x="6" y="12"/>
                </a:cxn>
                <a:cxn ang="0">
                  <a:pos x="6" y="1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2" y="40"/>
                </a:cxn>
                <a:cxn ang="0">
                  <a:pos x="4" y="36"/>
                </a:cxn>
                <a:cxn ang="0">
                  <a:pos x="6" y="36"/>
                </a:cxn>
                <a:cxn ang="0">
                  <a:pos x="12" y="36"/>
                </a:cxn>
                <a:cxn ang="0">
                  <a:pos x="14" y="36"/>
                </a:cxn>
                <a:cxn ang="0">
                  <a:pos x="24" y="40"/>
                </a:cxn>
                <a:cxn ang="0">
                  <a:pos x="30" y="46"/>
                </a:cxn>
                <a:cxn ang="0">
                  <a:pos x="34" y="52"/>
                </a:cxn>
                <a:cxn ang="0">
                  <a:pos x="38" y="54"/>
                </a:cxn>
                <a:cxn ang="0">
                  <a:pos x="40" y="50"/>
                </a:cxn>
                <a:cxn ang="0">
                  <a:pos x="42" y="50"/>
                </a:cxn>
                <a:cxn ang="0">
                  <a:pos x="44" y="58"/>
                </a:cxn>
                <a:cxn ang="0">
                  <a:pos x="56" y="62"/>
                </a:cxn>
                <a:cxn ang="0">
                  <a:pos x="62" y="54"/>
                </a:cxn>
                <a:cxn ang="0">
                  <a:pos x="58" y="48"/>
                </a:cxn>
                <a:cxn ang="0">
                  <a:pos x="56" y="46"/>
                </a:cxn>
                <a:cxn ang="0">
                  <a:pos x="58" y="40"/>
                </a:cxn>
                <a:cxn ang="0">
                  <a:pos x="70" y="28"/>
                </a:cxn>
                <a:cxn ang="0">
                  <a:pos x="70" y="26"/>
                </a:cxn>
                <a:cxn ang="0">
                  <a:pos x="80" y="24"/>
                </a:cxn>
                <a:cxn ang="0">
                  <a:pos x="94" y="30"/>
                </a:cxn>
                <a:cxn ang="0">
                  <a:pos x="100" y="30"/>
                </a:cxn>
                <a:cxn ang="0">
                  <a:pos x="100" y="38"/>
                </a:cxn>
                <a:cxn ang="0">
                  <a:pos x="112" y="28"/>
                </a:cxn>
                <a:cxn ang="0">
                  <a:pos x="110" y="38"/>
                </a:cxn>
                <a:cxn ang="0">
                  <a:pos x="104" y="40"/>
                </a:cxn>
                <a:cxn ang="0">
                  <a:pos x="100" y="48"/>
                </a:cxn>
                <a:cxn ang="0">
                  <a:pos x="102" y="54"/>
                </a:cxn>
                <a:cxn ang="0">
                  <a:pos x="104" y="60"/>
                </a:cxn>
                <a:cxn ang="0">
                  <a:pos x="106" y="58"/>
                </a:cxn>
                <a:cxn ang="0">
                  <a:pos x="108" y="52"/>
                </a:cxn>
                <a:cxn ang="0">
                  <a:pos x="118" y="50"/>
                </a:cxn>
                <a:cxn ang="0">
                  <a:pos x="120" y="44"/>
                </a:cxn>
                <a:cxn ang="0">
                  <a:pos x="120" y="40"/>
                </a:cxn>
                <a:cxn ang="0">
                  <a:pos x="118" y="36"/>
                </a:cxn>
                <a:cxn ang="0">
                  <a:pos x="118" y="32"/>
                </a:cxn>
                <a:cxn ang="0">
                  <a:pos x="120" y="24"/>
                </a:cxn>
              </a:cxnLst>
              <a:rect l="0" t="0" r="r" b="b"/>
              <a:pathLst>
                <a:path w="122" h="62">
                  <a:moveTo>
                    <a:pt x="120" y="24"/>
                  </a:moveTo>
                  <a:lnTo>
                    <a:pt x="120" y="24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08" y="14"/>
                  </a:lnTo>
                  <a:lnTo>
                    <a:pt x="110" y="14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94" y="4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4" y="2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4" y="8"/>
                  </a:lnTo>
                  <a:lnTo>
                    <a:pt x="72" y="1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70" y="12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4" y="14"/>
                  </a:lnTo>
                  <a:lnTo>
                    <a:pt x="60" y="16"/>
                  </a:lnTo>
                  <a:lnTo>
                    <a:pt x="54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6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4" y="40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2" y="50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2"/>
                  </a:lnTo>
                  <a:lnTo>
                    <a:pt x="40" y="50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8" y="62"/>
                  </a:lnTo>
                  <a:lnTo>
                    <a:pt x="52" y="62"/>
                  </a:lnTo>
                  <a:lnTo>
                    <a:pt x="56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8" y="50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4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4" y="34"/>
                  </a:lnTo>
                  <a:lnTo>
                    <a:pt x="68" y="30"/>
                  </a:lnTo>
                  <a:lnTo>
                    <a:pt x="70" y="2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92" y="26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0" y="32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8" y="34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36"/>
                  </a:lnTo>
                  <a:lnTo>
                    <a:pt x="112" y="38"/>
                  </a:lnTo>
                  <a:lnTo>
                    <a:pt x="110" y="38"/>
                  </a:lnTo>
                  <a:lnTo>
                    <a:pt x="110" y="38"/>
                  </a:lnTo>
                  <a:lnTo>
                    <a:pt x="106" y="38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4"/>
                  </a:lnTo>
                  <a:lnTo>
                    <a:pt x="100" y="48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0" y="58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58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2" y="38"/>
                  </a:lnTo>
                  <a:lnTo>
                    <a:pt x="120" y="38"/>
                  </a:lnTo>
                  <a:lnTo>
                    <a:pt x="118" y="36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2"/>
                  </a:lnTo>
                  <a:lnTo>
                    <a:pt x="118" y="30"/>
                  </a:lnTo>
                  <a:lnTo>
                    <a:pt x="118" y="28"/>
                  </a:lnTo>
                  <a:lnTo>
                    <a:pt x="120" y="24"/>
                  </a:lnTo>
                  <a:lnTo>
                    <a:pt x="120" y="2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Uruguay"/>
            <p:cNvSpPr>
              <a:spLocks/>
            </p:cNvSpPr>
            <p:nvPr/>
          </p:nvSpPr>
          <p:spPr bwMode="auto">
            <a:xfrm>
              <a:off x="2618017" y="4597136"/>
              <a:ext cx="140229" cy="150813"/>
            </a:xfrm>
            <a:custGeom>
              <a:avLst/>
              <a:gdLst/>
              <a:ahLst/>
              <a:cxnLst>
                <a:cxn ang="0">
                  <a:pos x="6" y="78"/>
                </a:cxn>
                <a:cxn ang="0">
                  <a:pos x="10" y="96"/>
                </a:cxn>
                <a:cxn ang="0">
                  <a:pos x="20" y="102"/>
                </a:cxn>
                <a:cxn ang="0">
                  <a:pos x="36" y="104"/>
                </a:cxn>
                <a:cxn ang="0">
                  <a:pos x="38" y="106"/>
                </a:cxn>
                <a:cxn ang="0">
                  <a:pos x="48" y="108"/>
                </a:cxn>
                <a:cxn ang="0">
                  <a:pos x="58" y="110"/>
                </a:cxn>
                <a:cxn ang="0">
                  <a:pos x="62" y="112"/>
                </a:cxn>
                <a:cxn ang="0">
                  <a:pos x="82" y="114"/>
                </a:cxn>
                <a:cxn ang="0">
                  <a:pos x="94" y="108"/>
                </a:cxn>
                <a:cxn ang="0">
                  <a:pos x="106" y="98"/>
                </a:cxn>
                <a:cxn ang="0">
                  <a:pos x="102" y="90"/>
                </a:cxn>
                <a:cxn ang="0">
                  <a:pos x="104" y="82"/>
                </a:cxn>
                <a:cxn ang="0">
                  <a:pos x="106" y="72"/>
                </a:cxn>
                <a:cxn ang="0">
                  <a:pos x="98" y="64"/>
                </a:cxn>
                <a:cxn ang="0">
                  <a:pos x="92" y="58"/>
                </a:cxn>
                <a:cxn ang="0">
                  <a:pos x="88" y="56"/>
                </a:cxn>
                <a:cxn ang="0">
                  <a:pos x="82" y="50"/>
                </a:cxn>
                <a:cxn ang="0">
                  <a:pos x="66" y="38"/>
                </a:cxn>
                <a:cxn ang="0">
                  <a:pos x="56" y="34"/>
                </a:cxn>
                <a:cxn ang="0">
                  <a:pos x="52" y="30"/>
                </a:cxn>
                <a:cxn ang="0">
                  <a:pos x="46" y="32"/>
                </a:cxn>
                <a:cxn ang="0">
                  <a:pos x="44" y="32"/>
                </a:cxn>
                <a:cxn ang="0">
                  <a:pos x="42" y="26"/>
                </a:cxn>
                <a:cxn ang="0">
                  <a:pos x="40" y="14"/>
                </a:cxn>
                <a:cxn ang="0">
                  <a:pos x="34" y="6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2" y="24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4" y="62"/>
                </a:cxn>
                <a:cxn ang="0">
                  <a:pos x="6" y="74"/>
                </a:cxn>
                <a:cxn ang="0">
                  <a:pos x="6" y="78"/>
                </a:cxn>
              </a:cxnLst>
              <a:rect l="0" t="0" r="r" b="b"/>
              <a:pathLst>
                <a:path w="106" h="114">
                  <a:moveTo>
                    <a:pt x="6" y="78"/>
                  </a:moveTo>
                  <a:lnTo>
                    <a:pt x="6" y="78"/>
                  </a:lnTo>
                  <a:lnTo>
                    <a:pt x="8" y="88"/>
                  </a:lnTo>
                  <a:lnTo>
                    <a:pt x="10" y="96"/>
                  </a:lnTo>
                  <a:lnTo>
                    <a:pt x="16" y="100"/>
                  </a:lnTo>
                  <a:lnTo>
                    <a:pt x="20" y="102"/>
                  </a:lnTo>
                  <a:lnTo>
                    <a:pt x="30" y="104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8" y="110"/>
                  </a:lnTo>
                  <a:lnTo>
                    <a:pt x="58" y="110"/>
                  </a:lnTo>
                  <a:lnTo>
                    <a:pt x="62" y="112"/>
                  </a:lnTo>
                  <a:lnTo>
                    <a:pt x="68" y="114"/>
                  </a:lnTo>
                  <a:lnTo>
                    <a:pt x="82" y="114"/>
                  </a:lnTo>
                  <a:lnTo>
                    <a:pt x="88" y="112"/>
                  </a:lnTo>
                  <a:lnTo>
                    <a:pt x="94" y="108"/>
                  </a:lnTo>
                  <a:lnTo>
                    <a:pt x="100" y="102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2" y="9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2" y="70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92" y="58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74" y="42"/>
                  </a:lnTo>
                  <a:lnTo>
                    <a:pt x="66" y="38"/>
                  </a:lnTo>
                  <a:lnTo>
                    <a:pt x="60" y="38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2" y="30"/>
                  </a:lnTo>
                  <a:lnTo>
                    <a:pt x="50" y="32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2" y="26"/>
                  </a:lnTo>
                  <a:lnTo>
                    <a:pt x="42" y="2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50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6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Paraguay"/>
            <p:cNvSpPr>
              <a:spLocks/>
            </p:cNvSpPr>
            <p:nvPr/>
          </p:nvSpPr>
          <p:spPr bwMode="auto">
            <a:xfrm>
              <a:off x="2440747" y="4250531"/>
              <a:ext cx="240771" cy="280458"/>
            </a:xfrm>
            <a:custGeom>
              <a:avLst/>
              <a:gdLst/>
              <a:ahLst/>
              <a:cxnLst>
                <a:cxn ang="0">
                  <a:pos x="4" y="82"/>
                </a:cxn>
                <a:cxn ang="0">
                  <a:pos x="4" y="58"/>
                </a:cxn>
                <a:cxn ang="0">
                  <a:pos x="0" y="36"/>
                </a:cxn>
                <a:cxn ang="0">
                  <a:pos x="6" y="24"/>
                </a:cxn>
                <a:cxn ang="0">
                  <a:pos x="12" y="8"/>
                </a:cxn>
                <a:cxn ang="0">
                  <a:pos x="46" y="0"/>
                </a:cxn>
                <a:cxn ang="0">
                  <a:pos x="70" y="2"/>
                </a:cxn>
                <a:cxn ang="0">
                  <a:pos x="84" y="10"/>
                </a:cxn>
                <a:cxn ang="0">
                  <a:pos x="94" y="20"/>
                </a:cxn>
                <a:cxn ang="0">
                  <a:pos x="100" y="34"/>
                </a:cxn>
                <a:cxn ang="0">
                  <a:pos x="108" y="48"/>
                </a:cxn>
                <a:cxn ang="0">
                  <a:pos x="106" y="62"/>
                </a:cxn>
                <a:cxn ang="0">
                  <a:pos x="106" y="84"/>
                </a:cxn>
                <a:cxn ang="0">
                  <a:pos x="120" y="88"/>
                </a:cxn>
                <a:cxn ang="0">
                  <a:pos x="134" y="90"/>
                </a:cxn>
                <a:cxn ang="0">
                  <a:pos x="148" y="94"/>
                </a:cxn>
                <a:cxn ang="0">
                  <a:pos x="154" y="98"/>
                </a:cxn>
                <a:cxn ang="0">
                  <a:pos x="154" y="114"/>
                </a:cxn>
                <a:cxn ang="0">
                  <a:pos x="156" y="126"/>
                </a:cxn>
                <a:cxn ang="0">
                  <a:pos x="164" y="128"/>
                </a:cxn>
                <a:cxn ang="0">
                  <a:pos x="178" y="130"/>
                </a:cxn>
                <a:cxn ang="0">
                  <a:pos x="180" y="144"/>
                </a:cxn>
                <a:cxn ang="0">
                  <a:pos x="180" y="172"/>
                </a:cxn>
                <a:cxn ang="0">
                  <a:pos x="178" y="182"/>
                </a:cxn>
                <a:cxn ang="0">
                  <a:pos x="176" y="188"/>
                </a:cxn>
                <a:cxn ang="0">
                  <a:pos x="172" y="192"/>
                </a:cxn>
                <a:cxn ang="0">
                  <a:pos x="166" y="202"/>
                </a:cxn>
                <a:cxn ang="0">
                  <a:pos x="154" y="206"/>
                </a:cxn>
                <a:cxn ang="0">
                  <a:pos x="146" y="210"/>
                </a:cxn>
                <a:cxn ang="0">
                  <a:pos x="138" y="212"/>
                </a:cxn>
                <a:cxn ang="0">
                  <a:pos x="134" y="210"/>
                </a:cxn>
                <a:cxn ang="0">
                  <a:pos x="112" y="202"/>
                </a:cxn>
                <a:cxn ang="0">
                  <a:pos x="100" y="202"/>
                </a:cxn>
                <a:cxn ang="0">
                  <a:pos x="104" y="190"/>
                </a:cxn>
                <a:cxn ang="0">
                  <a:pos x="108" y="178"/>
                </a:cxn>
                <a:cxn ang="0">
                  <a:pos x="112" y="170"/>
                </a:cxn>
                <a:cxn ang="0">
                  <a:pos x="104" y="162"/>
                </a:cxn>
                <a:cxn ang="0">
                  <a:pos x="96" y="154"/>
                </a:cxn>
                <a:cxn ang="0">
                  <a:pos x="78" y="142"/>
                </a:cxn>
                <a:cxn ang="0">
                  <a:pos x="66" y="138"/>
                </a:cxn>
                <a:cxn ang="0">
                  <a:pos x="50" y="132"/>
                </a:cxn>
                <a:cxn ang="0">
                  <a:pos x="44" y="128"/>
                </a:cxn>
                <a:cxn ang="0">
                  <a:pos x="18" y="106"/>
                </a:cxn>
                <a:cxn ang="0">
                  <a:pos x="12" y="100"/>
                </a:cxn>
                <a:cxn ang="0">
                  <a:pos x="6" y="90"/>
                </a:cxn>
              </a:cxnLst>
              <a:rect l="0" t="0" r="r" b="b"/>
              <a:pathLst>
                <a:path w="182" h="212">
                  <a:moveTo>
                    <a:pt x="6" y="90"/>
                  </a:moveTo>
                  <a:lnTo>
                    <a:pt x="6" y="90"/>
                  </a:lnTo>
                  <a:lnTo>
                    <a:pt x="4" y="8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58"/>
                  </a:lnTo>
                  <a:lnTo>
                    <a:pt x="2" y="48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6" y="24"/>
                  </a:lnTo>
                  <a:lnTo>
                    <a:pt x="8" y="16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80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94" y="20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106" y="42"/>
                  </a:lnTo>
                  <a:lnTo>
                    <a:pt x="108" y="48"/>
                  </a:lnTo>
                  <a:lnTo>
                    <a:pt x="108" y="5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0" y="80"/>
                  </a:lnTo>
                  <a:lnTo>
                    <a:pt x="100" y="84"/>
                  </a:lnTo>
                  <a:lnTo>
                    <a:pt x="106" y="84"/>
                  </a:lnTo>
                  <a:lnTo>
                    <a:pt x="106" y="84"/>
                  </a:lnTo>
                  <a:lnTo>
                    <a:pt x="114" y="86"/>
                  </a:lnTo>
                  <a:lnTo>
                    <a:pt x="120" y="88"/>
                  </a:lnTo>
                  <a:lnTo>
                    <a:pt x="126" y="90"/>
                  </a:lnTo>
                  <a:lnTo>
                    <a:pt x="134" y="90"/>
                  </a:lnTo>
                  <a:lnTo>
                    <a:pt x="134" y="90"/>
                  </a:lnTo>
                  <a:lnTo>
                    <a:pt x="138" y="90"/>
                  </a:lnTo>
                  <a:lnTo>
                    <a:pt x="142" y="90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52" y="96"/>
                  </a:lnTo>
                  <a:lnTo>
                    <a:pt x="154" y="98"/>
                  </a:lnTo>
                  <a:lnTo>
                    <a:pt x="154" y="102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4" y="114"/>
                  </a:lnTo>
                  <a:lnTo>
                    <a:pt x="156" y="122"/>
                  </a:lnTo>
                  <a:lnTo>
                    <a:pt x="156" y="126"/>
                  </a:lnTo>
                  <a:lnTo>
                    <a:pt x="158" y="128"/>
                  </a:lnTo>
                  <a:lnTo>
                    <a:pt x="164" y="128"/>
                  </a:lnTo>
                  <a:lnTo>
                    <a:pt x="164" y="128"/>
                  </a:lnTo>
                  <a:lnTo>
                    <a:pt x="170" y="126"/>
                  </a:lnTo>
                  <a:lnTo>
                    <a:pt x="176" y="128"/>
                  </a:lnTo>
                  <a:lnTo>
                    <a:pt x="178" y="130"/>
                  </a:lnTo>
                  <a:lnTo>
                    <a:pt x="178" y="138"/>
                  </a:lnTo>
                  <a:lnTo>
                    <a:pt x="178" y="138"/>
                  </a:lnTo>
                  <a:lnTo>
                    <a:pt x="180" y="144"/>
                  </a:lnTo>
                  <a:lnTo>
                    <a:pt x="182" y="148"/>
                  </a:lnTo>
                  <a:lnTo>
                    <a:pt x="182" y="156"/>
                  </a:lnTo>
                  <a:lnTo>
                    <a:pt x="180" y="172"/>
                  </a:lnTo>
                  <a:lnTo>
                    <a:pt x="180" y="172"/>
                  </a:lnTo>
                  <a:lnTo>
                    <a:pt x="180" y="178"/>
                  </a:lnTo>
                  <a:lnTo>
                    <a:pt x="178" y="182"/>
                  </a:lnTo>
                  <a:lnTo>
                    <a:pt x="178" y="182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4" y="190"/>
                  </a:lnTo>
                  <a:lnTo>
                    <a:pt x="172" y="192"/>
                  </a:lnTo>
                  <a:lnTo>
                    <a:pt x="172" y="192"/>
                  </a:lnTo>
                  <a:lnTo>
                    <a:pt x="170" y="198"/>
                  </a:lnTo>
                  <a:lnTo>
                    <a:pt x="166" y="202"/>
                  </a:lnTo>
                  <a:lnTo>
                    <a:pt x="166" y="202"/>
                  </a:lnTo>
                  <a:lnTo>
                    <a:pt x="162" y="208"/>
                  </a:lnTo>
                  <a:lnTo>
                    <a:pt x="158" y="208"/>
                  </a:lnTo>
                  <a:lnTo>
                    <a:pt x="154" y="206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46" y="210"/>
                  </a:lnTo>
                  <a:lnTo>
                    <a:pt x="144" y="210"/>
                  </a:lnTo>
                  <a:lnTo>
                    <a:pt x="142" y="210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4" y="210"/>
                  </a:lnTo>
                  <a:lnTo>
                    <a:pt x="126" y="208"/>
                  </a:lnTo>
                  <a:lnTo>
                    <a:pt x="116" y="204"/>
                  </a:lnTo>
                  <a:lnTo>
                    <a:pt x="112" y="202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100" y="202"/>
                  </a:lnTo>
                  <a:lnTo>
                    <a:pt x="100" y="200"/>
                  </a:lnTo>
                  <a:lnTo>
                    <a:pt x="104" y="190"/>
                  </a:lnTo>
                  <a:lnTo>
                    <a:pt x="104" y="190"/>
                  </a:lnTo>
                  <a:lnTo>
                    <a:pt x="108" y="186"/>
                  </a:lnTo>
                  <a:lnTo>
                    <a:pt x="108" y="182"/>
                  </a:lnTo>
                  <a:lnTo>
                    <a:pt x="108" y="178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08" y="166"/>
                  </a:lnTo>
                  <a:lnTo>
                    <a:pt x="104" y="162"/>
                  </a:lnTo>
                  <a:lnTo>
                    <a:pt x="104" y="162"/>
                  </a:lnTo>
                  <a:lnTo>
                    <a:pt x="100" y="156"/>
                  </a:lnTo>
                  <a:lnTo>
                    <a:pt x="96" y="154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78" y="142"/>
                  </a:lnTo>
                  <a:lnTo>
                    <a:pt x="74" y="142"/>
                  </a:lnTo>
                  <a:lnTo>
                    <a:pt x="72" y="142"/>
                  </a:lnTo>
                  <a:lnTo>
                    <a:pt x="66" y="138"/>
                  </a:lnTo>
                  <a:lnTo>
                    <a:pt x="66" y="138"/>
                  </a:lnTo>
                  <a:lnTo>
                    <a:pt x="56" y="134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4" y="104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6" y="90"/>
                  </a:lnTo>
                  <a:lnTo>
                    <a:pt x="6" y="9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Bolivia"/>
            <p:cNvSpPr>
              <a:spLocks/>
            </p:cNvSpPr>
            <p:nvPr/>
          </p:nvSpPr>
          <p:spPr bwMode="auto">
            <a:xfrm>
              <a:off x="2202622" y="3964781"/>
              <a:ext cx="365125" cy="428625"/>
            </a:xfrm>
            <a:custGeom>
              <a:avLst/>
              <a:gdLst/>
              <a:ahLst/>
              <a:cxnLst>
                <a:cxn ang="0">
                  <a:pos x="14" y="30"/>
                </a:cxn>
                <a:cxn ang="0">
                  <a:pos x="28" y="30"/>
                </a:cxn>
                <a:cxn ang="0">
                  <a:pos x="42" y="22"/>
                </a:cxn>
                <a:cxn ang="0">
                  <a:pos x="52" y="14"/>
                </a:cxn>
                <a:cxn ang="0">
                  <a:pos x="76" y="0"/>
                </a:cxn>
                <a:cxn ang="0">
                  <a:pos x="92" y="4"/>
                </a:cxn>
                <a:cxn ang="0">
                  <a:pos x="102" y="50"/>
                </a:cxn>
                <a:cxn ang="0">
                  <a:pos x="112" y="62"/>
                </a:cxn>
                <a:cxn ang="0">
                  <a:pos x="130" y="64"/>
                </a:cxn>
                <a:cxn ang="0">
                  <a:pos x="148" y="74"/>
                </a:cxn>
                <a:cxn ang="0">
                  <a:pos x="158" y="80"/>
                </a:cxn>
                <a:cxn ang="0">
                  <a:pos x="178" y="92"/>
                </a:cxn>
                <a:cxn ang="0">
                  <a:pos x="194" y="102"/>
                </a:cxn>
                <a:cxn ang="0">
                  <a:pos x="206" y="124"/>
                </a:cxn>
                <a:cxn ang="0">
                  <a:pos x="206" y="134"/>
                </a:cxn>
                <a:cxn ang="0">
                  <a:pos x="208" y="140"/>
                </a:cxn>
                <a:cxn ang="0">
                  <a:pos x="252" y="158"/>
                </a:cxn>
                <a:cxn ang="0">
                  <a:pos x="248" y="170"/>
                </a:cxn>
                <a:cxn ang="0">
                  <a:pos x="254" y="176"/>
                </a:cxn>
                <a:cxn ang="0">
                  <a:pos x="272" y="188"/>
                </a:cxn>
                <a:cxn ang="0">
                  <a:pos x="276" y="198"/>
                </a:cxn>
                <a:cxn ang="0">
                  <a:pos x="274" y="208"/>
                </a:cxn>
                <a:cxn ang="0">
                  <a:pos x="272" y="222"/>
                </a:cxn>
                <a:cxn ang="0">
                  <a:pos x="272" y="230"/>
                </a:cxn>
                <a:cxn ang="0">
                  <a:pos x="250" y="218"/>
                </a:cxn>
                <a:cxn ang="0">
                  <a:pos x="196" y="222"/>
                </a:cxn>
                <a:cxn ang="0">
                  <a:pos x="188" y="232"/>
                </a:cxn>
                <a:cxn ang="0">
                  <a:pos x="180" y="252"/>
                </a:cxn>
                <a:cxn ang="0">
                  <a:pos x="184" y="284"/>
                </a:cxn>
                <a:cxn ang="0">
                  <a:pos x="186" y="306"/>
                </a:cxn>
                <a:cxn ang="0">
                  <a:pos x="168" y="306"/>
                </a:cxn>
                <a:cxn ang="0">
                  <a:pos x="152" y="304"/>
                </a:cxn>
                <a:cxn ang="0">
                  <a:pos x="150" y="316"/>
                </a:cxn>
                <a:cxn ang="0">
                  <a:pos x="148" y="322"/>
                </a:cxn>
                <a:cxn ang="0">
                  <a:pos x="138" y="306"/>
                </a:cxn>
                <a:cxn ang="0">
                  <a:pos x="118" y="304"/>
                </a:cxn>
                <a:cxn ang="0">
                  <a:pos x="114" y="298"/>
                </a:cxn>
                <a:cxn ang="0">
                  <a:pos x="106" y="302"/>
                </a:cxn>
                <a:cxn ang="0">
                  <a:pos x="94" y="316"/>
                </a:cxn>
                <a:cxn ang="0">
                  <a:pos x="90" y="322"/>
                </a:cxn>
                <a:cxn ang="0">
                  <a:pos x="74" y="318"/>
                </a:cxn>
                <a:cxn ang="0">
                  <a:pos x="58" y="272"/>
                </a:cxn>
                <a:cxn ang="0">
                  <a:pos x="52" y="244"/>
                </a:cxn>
                <a:cxn ang="0">
                  <a:pos x="36" y="214"/>
                </a:cxn>
                <a:cxn ang="0">
                  <a:pos x="22" y="190"/>
                </a:cxn>
                <a:cxn ang="0">
                  <a:pos x="22" y="182"/>
                </a:cxn>
                <a:cxn ang="0">
                  <a:pos x="30" y="164"/>
                </a:cxn>
                <a:cxn ang="0">
                  <a:pos x="30" y="148"/>
                </a:cxn>
                <a:cxn ang="0">
                  <a:pos x="28" y="136"/>
                </a:cxn>
                <a:cxn ang="0">
                  <a:pos x="22" y="126"/>
                </a:cxn>
                <a:cxn ang="0">
                  <a:pos x="24" y="114"/>
                </a:cxn>
                <a:cxn ang="0">
                  <a:pos x="20" y="86"/>
                </a:cxn>
                <a:cxn ang="0">
                  <a:pos x="24" y="70"/>
                </a:cxn>
                <a:cxn ang="0">
                  <a:pos x="0" y="30"/>
                </a:cxn>
              </a:cxnLst>
              <a:rect l="0" t="0" r="r" b="b"/>
              <a:pathLst>
                <a:path w="276" h="324">
                  <a:moveTo>
                    <a:pt x="0" y="30"/>
                  </a:moveTo>
                  <a:lnTo>
                    <a:pt x="0" y="30"/>
                  </a:lnTo>
                  <a:lnTo>
                    <a:pt x="8" y="30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4" y="34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34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4" y="4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30"/>
                  </a:lnTo>
                  <a:lnTo>
                    <a:pt x="96" y="44"/>
                  </a:lnTo>
                  <a:lnTo>
                    <a:pt x="98" y="4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6" y="54"/>
                  </a:lnTo>
                  <a:lnTo>
                    <a:pt x="108" y="58"/>
                  </a:lnTo>
                  <a:lnTo>
                    <a:pt x="112" y="62"/>
                  </a:lnTo>
                  <a:lnTo>
                    <a:pt x="116" y="64"/>
                  </a:lnTo>
                  <a:lnTo>
                    <a:pt x="124" y="64"/>
                  </a:lnTo>
                  <a:lnTo>
                    <a:pt x="124" y="64"/>
                  </a:lnTo>
                  <a:lnTo>
                    <a:pt x="130" y="64"/>
                  </a:lnTo>
                  <a:lnTo>
                    <a:pt x="134" y="64"/>
                  </a:lnTo>
                  <a:lnTo>
                    <a:pt x="140" y="68"/>
                  </a:lnTo>
                  <a:lnTo>
                    <a:pt x="144" y="72"/>
                  </a:lnTo>
                  <a:lnTo>
                    <a:pt x="148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6" y="76"/>
                  </a:lnTo>
                  <a:lnTo>
                    <a:pt x="158" y="80"/>
                  </a:lnTo>
                  <a:lnTo>
                    <a:pt x="160" y="84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8" y="92"/>
                  </a:lnTo>
                  <a:lnTo>
                    <a:pt x="180" y="94"/>
                  </a:lnTo>
                  <a:lnTo>
                    <a:pt x="182" y="98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204" y="108"/>
                  </a:lnTo>
                  <a:lnTo>
                    <a:pt x="206" y="112"/>
                  </a:lnTo>
                  <a:lnTo>
                    <a:pt x="206" y="116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8" y="128"/>
                  </a:lnTo>
                  <a:lnTo>
                    <a:pt x="208" y="132"/>
                  </a:lnTo>
                  <a:lnTo>
                    <a:pt x="206" y="134"/>
                  </a:lnTo>
                  <a:lnTo>
                    <a:pt x="208" y="138"/>
                  </a:lnTo>
                  <a:lnTo>
                    <a:pt x="208" y="138"/>
                  </a:lnTo>
                  <a:lnTo>
                    <a:pt x="208" y="140"/>
                  </a:lnTo>
                  <a:lnTo>
                    <a:pt x="208" y="140"/>
                  </a:lnTo>
                  <a:lnTo>
                    <a:pt x="206" y="140"/>
                  </a:lnTo>
                  <a:lnTo>
                    <a:pt x="208" y="144"/>
                  </a:lnTo>
                  <a:lnTo>
                    <a:pt x="218" y="158"/>
                  </a:lnTo>
                  <a:lnTo>
                    <a:pt x="252" y="158"/>
                  </a:lnTo>
                  <a:lnTo>
                    <a:pt x="252" y="158"/>
                  </a:lnTo>
                  <a:lnTo>
                    <a:pt x="252" y="162"/>
                  </a:lnTo>
                  <a:lnTo>
                    <a:pt x="252" y="166"/>
                  </a:lnTo>
                  <a:lnTo>
                    <a:pt x="248" y="170"/>
                  </a:lnTo>
                  <a:lnTo>
                    <a:pt x="248" y="172"/>
                  </a:lnTo>
                  <a:lnTo>
                    <a:pt x="248" y="174"/>
                  </a:lnTo>
                  <a:lnTo>
                    <a:pt x="254" y="176"/>
                  </a:lnTo>
                  <a:lnTo>
                    <a:pt x="254" y="176"/>
                  </a:lnTo>
                  <a:lnTo>
                    <a:pt x="262" y="178"/>
                  </a:lnTo>
                  <a:lnTo>
                    <a:pt x="266" y="180"/>
                  </a:lnTo>
                  <a:lnTo>
                    <a:pt x="268" y="184"/>
                  </a:lnTo>
                  <a:lnTo>
                    <a:pt x="272" y="188"/>
                  </a:lnTo>
                  <a:lnTo>
                    <a:pt x="272" y="188"/>
                  </a:lnTo>
                  <a:lnTo>
                    <a:pt x="274" y="190"/>
                  </a:lnTo>
                  <a:lnTo>
                    <a:pt x="276" y="192"/>
                  </a:lnTo>
                  <a:lnTo>
                    <a:pt x="276" y="198"/>
                  </a:lnTo>
                  <a:lnTo>
                    <a:pt x="272" y="202"/>
                  </a:lnTo>
                  <a:lnTo>
                    <a:pt x="272" y="206"/>
                  </a:lnTo>
                  <a:lnTo>
                    <a:pt x="274" y="208"/>
                  </a:lnTo>
                  <a:lnTo>
                    <a:pt x="274" y="208"/>
                  </a:lnTo>
                  <a:lnTo>
                    <a:pt x="274" y="212"/>
                  </a:lnTo>
                  <a:lnTo>
                    <a:pt x="272" y="216"/>
                  </a:lnTo>
                  <a:lnTo>
                    <a:pt x="272" y="220"/>
                  </a:lnTo>
                  <a:lnTo>
                    <a:pt x="272" y="222"/>
                  </a:lnTo>
                  <a:lnTo>
                    <a:pt x="272" y="222"/>
                  </a:lnTo>
                  <a:lnTo>
                    <a:pt x="276" y="228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64" y="226"/>
                  </a:lnTo>
                  <a:lnTo>
                    <a:pt x="262" y="224"/>
                  </a:lnTo>
                  <a:lnTo>
                    <a:pt x="260" y="222"/>
                  </a:lnTo>
                  <a:lnTo>
                    <a:pt x="250" y="218"/>
                  </a:lnTo>
                  <a:lnTo>
                    <a:pt x="250" y="218"/>
                  </a:lnTo>
                  <a:lnTo>
                    <a:pt x="238" y="216"/>
                  </a:lnTo>
                  <a:lnTo>
                    <a:pt x="226" y="216"/>
                  </a:lnTo>
                  <a:lnTo>
                    <a:pt x="196" y="222"/>
                  </a:lnTo>
                  <a:lnTo>
                    <a:pt x="196" y="222"/>
                  </a:lnTo>
                  <a:lnTo>
                    <a:pt x="192" y="224"/>
                  </a:lnTo>
                  <a:lnTo>
                    <a:pt x="190" y="226"/>
                  </a:lnTo>
                  <a:lnTo>
                    <a:pt x="188" y="232"/>
                  </a:lnTo>
                  <a:lnTo>
                    <a:pt x="186" y="240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80" y="252"/>
                  </a:lnTo>
                  <a:lnTo>
                    <a:pt x="180" y="256"/>
                  </a:lnTo>
                  <a:lnTo>
                    <a:pt x="182" y="264"/>
                  </a:lnTo>
                  <a:lnTo>
                    <a:pt x="184" y="274"/>
                  </a:lnTo>
                  <a:lnTo>
                    <a:pt x="184" y="284"/>
                  </a:lnTo>
                  <a:lnTo>
                    <a:pt x="184" y="284"/>
                  </a:lnTo>
                  <a:lnTo>
                    <a:pt x="184" y="298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2" y="306"/>
                  </a:lnTo>
                  <a:lnTo>
                    <a:pt x="180" y="306"/>
                  </a:lnTo>
                  <a:lnTo>
                    <a:pt x="176" y="304"/>
                  </a:lnTo>
                  <a:lnTo>
                    <a:pt x="168" y="306"/>
                  </a:lnTo>
                  <a:lnTo>
                    <a:pt x="168" y="306"/>
                  </a:lnTo>
                  <a:lnTo>
                    <a:pt x="162" y="306"/>
                  </a:lnTo>
                  <a:lnTo>
                    <a:pt x="156" y="304"/>
                  </a:lnTo>
                  <a:lnTo>
                    <a:pt x="152" y="304"/>
                  </a:lnTo>
                  <a:lnTo>
                    <a:pt x="150" y="306"/>
                  </a:lnTo>
                  <a:lnTo>
                    <a:pt x="150" y="306"/>
                  </a:lnTo>
                  <a:lnTo>
                    <a:pt x="148" y="312"/>
                  </a:lnTo>
                  <a:lnTo>
                    <a:pt x="150" y="316"/>
                  </a:lnTo>
                  <a:lnTo>
                    <a:pt x="150" y="318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20"/>
                  </a:lnTo>
                  <a:lnTo>
                    <a:pt x="146" y="314"/>
                  </a:lnTo>
                  <a:lnTo>
                    <a:pt x="142" y="308"/>
                  </a:lnTo>
                  <a:lnTo>
                    <a:pt x="138" y="306"/>
                  </a:lnTo>
                  <a:lnTo>
                    <a:pt x="134" y="304"/>
                  </a:lnTo>
                  <a:lnTo>
                    <a:pt x="134" y="304"/>
                  </a:lnTo>
                  <a:lnTo>
                    <a:pt x="124" y="304"/>
                  </a:lnTo>
                  <a:lnTo>
                    <a:pt x="118" y="304"/>
                  </a:lnTo>
                  <a:lnTo>
                    <a:pt x="118" y="304"/>
                  </a:lnTo>
                  <a:lnTo>
                    <a:pt x="116" y="304"/>
                  </a:lnTo>
                  <a:lnTo>
                    <a:pt x="116" y="302"/>
                  </a:lnTo>
                  <a:lnTo>
                    <a:pt x="114" y="298"/>
                  </a:lnTo>
                  <a:lnTo>
                    <a:pt x="108" y="298"/>
                  </a:lnTo>
                  <a:lnTo>
                    <a:pt x="108" y="298"/>
                  </a:lnTo>
                  <a:lnTo>
                    <a:pt x="108" y="300"/>
                  </a:lnTo>
                  <a:lnTo>
                    <a:pt x="106" y="302"/>
                  </a:lnTo>
                  <a:lnTo>
                    <a:pt x="100" y="308"/>
                  </a:lnTo>
                  <a:lnTo>
                    <a:pt x="96" y="312"/>
                  </a:lnTo>
                  <a:lnTo>
                    <a:pt x="94" y="314"/>
                  </a:lnTo>
                  <a:lnTo>
                    <a:pt x="94" y="316"/>
                  </a:lnTo>
                  <a:lnTo>
                    <a:pt x="94" y="316"/>
                  </a:lnTo>
                  <a:lnTo>
                    <a:pt x="96" y="318"/>
                  </a:lnTo>
                  <a:lnTo>
                    <a:pt x="94" y="318"/>
                  </a:lnTo>
                  <a:lnTo>
                    <a:pt x="90" y="322"/>
                  </a:lnTo>
                  <a:lnTo>
                    <a:pt x="90" y="322"/>
                  </a:lnTo>
                  <a:lnTo>
                    <a:pt x="80" y="324"/>
                  </a:lnTo>
                  <a:lnTo>
                    <a:pt x="76" y="322"/>
                  </a:lnTo>
                  <a:lnTo>
                    <a:pt x="74" y="318"/>
                  </a:lnTo>
                  <a:lnTo>
                    <a:pt x="72" y="312"/>
                  </a:lnTo>
                  <a:lnTo>
                    <a:pt x="70" y="296"/>
                  </a:lnTo>
                  <a:lnTo>
                    <a:pt x="66" y="284"/>
                  </a:lnTo>
                  <a:lnTo>
                    <a:pt x="58" y="272"/>
                  </a:lnTo>
                  <a:lnTo>
                    <a:pt x="58" y="272"/>
                  </a:lnTo>
                  <a:lnTo>
                    <a:pt x="54" y="262"/>
                  </a:lnTo>
                  <a:lnTo>
                    <a:pt x="52" y="252"/>
                  </a:lnTo>
                  <a:lnTo>
                    <a:pt x="52" y="244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40" y="222"/>
                  </a:lnTo>
                  <a:lnTo>
                    <a:pt x="36" y="214"/>
                  </a:lnTo>
                  <a:lnTo>
                    <a:pt x="30" y="208"/>
                  </a:lnTo>
                  <a:lnTo>
                    <a:pt x="20" y="198"/>
                  </a:lnTo>
                  <a:lnTo>
                    <a:pt x="20" y="198"/>
                  </a:lnTo>
                  <a:lnTo>
                    <a:pt x="22" y="190"/>
                  </a:lnTo>
                  <a:lnTo>
                    <a:pt x="22" y="188"/>
                  </a:lnTo>
                  <a:lnTo>
                    <a:pt x="20" y="186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6" y="176"/>
                  </a:lnTo>
                  <a:lnTo>
                    <a:pt x="26" y="174"/>
                  </a:lnTo>
                  <a:lnTo>
                    <a:pt x="26" y="170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58"/>
                  </a:lnTo>
                  <a:lnTo>
                    <a:pt x="32" y="154"/>
                  </a:lnTo>
                  <a:lnTo>
                    <a:pt x="30" y="148"/>
                  </a:lnTo>
                  <a:lnTo>
                    <a:pt x="26" y="142"/>
                  </a:lnTo>
                  <a:lnTo>
                    <a:pt x="26" y="140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4"/>
                  </a:lnTo>
                  <a:lnTo>
                    <a:pt x="28" y="132"/>
                  </a:lnTo>
                  <a:lnTo>
                    <a:pt x="24" y="128"/>
                  </a:lnTo>
                  <a:lnTo>
                    <a:pt x="22" y="126"/>
                  </a:lnTo>
                  <a:lnTo>
                    <a:pt x="20" y="124"/>
                  </a:lnTo>
                  <a:lnTo>
                    <a:pt x="20" y="120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4" y="110"/>
                  </a:lnTo>
                  <a:lnTo>
                    <a:pt x="24" y="106"/>
                  </a:lnTo>
                  <a:lnTo>
                    <a:pt x="22" y="96"/>
                  </a:lnTo>
                  <a:lnTo>
                    <a:pt x="20" y="86"/>
                  </a:lnTo>
                  <a:lnTo>
                    <a:pt x="20" y="80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4" y="70"/>
                  </a:lnTo>
                  <a:lnTo>
                    <a:pt x="26" y="68"/>
                  </a:lnTo>
                  <a:lnTo>
                    <a:pt x="22" y="5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Ecuador"/>
            <p:cNvSpPr>
              <a:spLocks/>
            </p:cNvSpPr>
            <p:nvPr/>
          </p:nvSpPr>
          <p:spPr bwMode="auto">
            <a:xfrm>
              <a:off x="1882476" y="3589073"/>
              <a:ext cx="150813" cy="187854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20" y="10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4" y="18"/>
                </a:cxn>
                <a:cxn ang="0">
                  <a:pos x="14" y="24"/>
                </a:cxn>
                <a:cxn ang="0">
                  <a:pos x="12" y="28"/>
                </a:cxn>
                <a:cxn ang="0">
                  <a:pos x="12" y="32"/>
                </a:cxn>
                <a:cxn ang="0">
                  <a:pos x="10" y="40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4" y="66"/>
                </a:cxn>
                <a:cxn ang="0">
                  <a:pos x="2" y="70"/>
                </a:cxn>
                <a:cxn ang="0">
                  <a:pos x="4" y="70"/>
                </a:cxn>
                <a:cxn ang="0">
                  <a:pos x="2" y="72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2" y="86"/>
                </a:cxn>
                <a:cxn ang="0">
                  <a:pos x="4" y="88"/>
                </a:cxn>
                <a:cxn ang="0">
                  <a:pos x="4" y="92"/>
                </a:cxn>
                <a:cxn ang="0">
                  <a:pos x="2" y="92"/>
                </a:cxn>
                <a:cxn ang="0">
                  <a:pos x="4" y="94"/>
                </a:cxn>
                <a:cxn ang="0">
                  <a:pos x="6" y="96"/>
                </a:cxn>
                <a:cxn ang="0">
                  <a:pos x="10" y="100"/>
                </a:cxn>
                <a:cxn ang="0">
                  <a:pos x="12" y="94"/>
                </a:cxn>
                <a:cxn ang="0">
                  <a:pos x="12" y="92"/>
                </a:cxn>
                <a:cxn ang="0">
                  <a:pos x="16" y="90"/>
                </a:cxn>
                <a:cxn ang="0">
                  <a:pos x="18" y="92"/>
                </a:cxn>
                <a:cxn ang="0">
                  <a:pos x="20" y="96"/>
                </a:cxn>
                <a:cxn ang="0">
                  <a:pos x="18" y="104"/>
                </a:cxn>
                <a:cxn ang="0">
                  <a:pos x="10" y="118"/>
                </a:cxn>
                <a:cxn ang="0">
                  <a:pos x="4" y="122"/>
                </a:cxn>
                <a:cxn ang="0">
                  <a:pos x="2" y="130"/>
                </a:cxn>
                <a:cxn ang="0">
                  <a:pos x="6" y="136"/>
                </a:cxn>
                <a:cxn ang="0">
                  <a:pos x="14" y="134"/>
                </a:cxn>
                <a:cxn ang="0">
                  <a:pos x="18" y="134"/>
                </a:cxn>
                <a:cxn ang="0">
                  <a:pos x="28" y="140"/>
                </a:cxn>
                <a:cxn ang="0">
                  <a:pos x="36" y="140"/>
                </a:cxn>
                <a:cxn ang="0">
                  <a:pos x="40" y="136"/>
                </a:cxn>
                <a:cxn ang="0">
                  <a:pos x="46" y="128"/>
                </a:cxn>
                <a:cxn ang="0">
                  <a:pos x="46" y="120"/>
                </a:cxn>
                <a:cxn ang="0">
                  <a:pos x="52" y="116"/>
                </a:cxn>
                <a:cxn ang="0">
                  <a:pos x="58" y="110"/>
                </a:cxn>
                <a:cxn ang="0">
                  <a:pos x="70" y="104"/>
                </a:cxn>
                <a:cxn ang="0">
                  <a:pos x="84" y="96"/>
                </a:cxn>
                <a:cxn ang="0">
                  <a:pos x="100" y="78"/>
                </a:cxn>
                <a:cxn ang="0">
                  <a:pos x="108" y="68"/>
                </a:cxn>
                <a:cxn ang="0">
                  <a:pos x="114" y="52"/>
                </a:cxn>
                <a:cxn ang="0">
                  <a:pos x="112" y="36"/>
                </a:cxn>
                <a:cxn ang="0">
                  <a:pos x="88" y="24"/>
                </a:cxn>
                <a:cxn ang="0">
                  <a:pos x="88" y="26"/>
                </a:cxn>
                <a:cxn ang="0">
                  <a:pos x="86" y="26"/>
                </a:cxn>
                <a:cxn ang="0">
                  <a:pos x="78" y="26"/>
                </a:cxn>
                <a:cxn ang="0">
                  <a:pos x="64" y="18"/>
                </a:cxn>
                <a:cxn ang="0">
                  <a:pos x="60" y="12"/>
                </a:cxn>
                <a:cxn ang="0">
                  <a:pos x="36" y="0"/>
                </a:cxn>
              </a:cxnLst>
              <a:rect l="0" t="0" r="r" b="b"/>
              <a:pathLst>
                <a:path w="114" h="142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0" y="4"/>
                  </a:lnTo>
                  <a:lnTo>
                    <a:pt x="26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2" y="84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4" y="94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8" y="100"/>
                  </a:lnTo>
                  <a:lnTo>
                    <a:pt x="10" y="100"/>
                  </a:lnTo>
                  <a:lnTo>
                    <a:pt x="12" y="98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2" y="92"/>
                  </a:lnTo>
                  <a:lnTo>
                    <a:pt x="14" y="90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20" y="96"/>
                  </a:lnTo>
                  <a:lnTo>
                    <a:pt x="22" y="98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10" y="118"/>
                  </a:lnTo>
                  <a:lnTo>
                    <a:pt x="8" y="122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2" y="130"/>
                  </a:lnTo>
                  <a:lnTo>
                    <a:pt x="4" y="134"/>
                  </a:lnTo>
                  <a:lnTo>
                    <a:pt x="6" y="136"/>
                  </a:lnTo>
                  <a:lnTo>
                    <a:pt x="14" y="134"/>
                  </a:lnTo>
                  <a:lnTo>
                    <a:pt x="14" y="134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24" y="138"/>
                  </a:lnTo>
                  <a:lnTo>
                    <a:pt x="28" y="140"/>
                  </a:lnTo>
                  <a:lnTo>
                    <a:pt x="32" y="142"/>
                  </a:lnTo>
                  <a:lnTo>
                    <a:pt x="36" y="140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4" y="132"/>
                  </a:lnTo>
                  <a:lnTo>
                    <a:pt x="46" y="128"/>
                  </a:lnTo>
                  <a:lnTo>
                    <a:pt x="46" y="124"/>
                  </a:lnTo>
                  <a:lnTo>
                    <a:pt x="46" y="120"/>
                  </a:lnTo>
                  <a:lnTo>
                    <a:pt x="52" y="116"/>
                  </a:lnTo>
                  <a:lnTo>
                    <a:pt x="52" y="116"/>
                  </a:lnTo>
                  <a:lnTo>
                    <a:pt x="56" y="112"/>
                  </a:lnTo>
                  <a:lnTo>
                    <a:pt x="58" y="110"/>
                  </a:lnTo>
                  <a:lnTo>
                    <a:pt x="60" y="108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84" y="96"/>
                  </a:lnTo>
                  <a:lnTo>
                    <a:pt x="94" y="88"/>
                  </a:lnTo>
                  <a:lnTo>
                    <a:pt x="100" y="7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4" y="52"/>
                  </a:lnTo>
                  <a:lnTo>
                    <a:pt x="112" y="36"/>
                  </a:lnTo>
                  <a:lnTo>
                    <a:pt x="112" y="36"/>
                  </a:lnTo>
                  <a:lnTo>
                    <a:pt x="94" y="26"/>
                  </a:lnTo>
                  <a:lnTo>
                    <a:pt x="88" y="24"/>
                  </a:lnTo>
                  <a:lnTo>
                    <a:pt x="86" y="24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26"/>
                  </a:lnTo>
                  <a:lnTo>
                    <a:pt x="86" y="28"/>
                  </a:lnTo>
                  <a:lnTo>
                    <a:pt x="78" y="26"/>
                  </a:lnTo>
                  <a:lnTo>
                    <a:pt x="70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0" y="12"/>
                  </a:lnTo>
                  <a:lnTo>
                    <a:pt x="54" y="8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2612726" y="3425031"/>
              <a:ext cx="89958" cy="134938"/>
            </a:xfrm>
            <a:custGeom>
              <a:avLst/>
              <a:gdLst/>
              <a:ahLst/>
              <a:cxnLst>
                <a:cxn ang="0">
                  <a:pos x="68" y="38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60" y="24"/>
                </a:cxn>
                <a:cxn ang="0">
                  <a:pos x="56" y="22"/>
                </a:cxn>
                <a:cxn ang="0">
                  <a:pos x="54" y="18"/>
                </a:cxn>
                <a:cxn ang="0">
                  <a:pos x="50" y="16"/>
                </a:cxn>
                <a:cxn ang="0">
                  <a:pos x="46" y="14"/>
                </a:cxn>
                <a:cxn ang="0">
                  <a:pos x="42" y="10"/>
                </a:cxn>
                <a:cxn ang="0">
                  <a:pos x="32" y="6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6" y="18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8" y="46"/>
                </a:cxn>
                <a:cxn ang="0">
                  <a:pos x="12" y="60"/>
                </a:cxn>
                <a:cxn ang="0">
                  <a:pos x="14" y="64"/>
                </a:cxn>
                <a:cxn ang="0">
                  <a:pos x="10" y="72"/>
                </a:cxn>
                <a:cxn ang="0">
                  <a:pos x="10" y="76"/>
                </a:cxn>
                <a:cxn ang="0">
                  <a:pos x="8" y="84"/>
                </a:cxn>
                <a:cxn ang="0">
                  <a:pos x="0" y="94"/>
                </a:cxn>
                <a:cxn ang="0">
                  <a:pos x="4" y="96"/>
                </a:cxn>
                <a:cxn ang="0">
                  <a:pos x="6" y="96"/>
                </a:cxn>
                <a:cxn ang="0">
                  <a:pos x="10" y="98"/>
                </a:cxn>
                <a:cxn ang="0">
                  <a:pos x="14" y="98"/>
                </a:cxn>
                <a:cxn ang="0">
                  <a:pos x="18" y="98"/>
                </a:cxn>
                <a:cxn ang="0">
                  <a:pos x="22" y="102"/>
                </a:cxn>
                <a:cxn ang="0">
                  <a:pos x="30" y="100"/>
                </a:cxn>
                <a:cxn ang="0">
                  <a:pos x="40" y="96"/>
                </a:cxn>
                <a:cxn ang="0">
                  <a:pos x="40" y="92"/>
                </a:cxn>
                <a:cxn ang="0">
                  <a:pos x="44" y="88"/>
                </a:cxn>
                <a:cxn ang="0">
                  <a:pos x="48" y="80"/>
                </a:cxn>
                <a:cxn ang="0">
                  <a:pos x="50" y="72"/>
                </a:cxn>
                <a:cxn ang="0">
                  <a:pos x="56" y="66"/>
                </a:cxn>
                <a:cxn ang="0">
                  <a:pos x="56" y="64"/>
                </a:cxn>
                <a:cxn ang="0">
                  <a:pos x="60" y="56"/>
                </a:cxn>
                <a:cxn ang="0">
                  <a:pos x="62" y="50"/>
                </a:cxn>
                <a:cxn ang="0">
                  <a:pos x="62" y="44"/>
                </a:cxn>
                <a:cxn ang="0">
                  <a:pos x="66" y="42"/>
                </a:cxn>
                <a:cxn ang="0">
                  <a:pos x="68" y="38"/>
                </a:cxn>
              </a:cxnLst>
              <a:rect l="0" t="0" r="r" b="b"/>
              <a:pathLst>
                <a:path w="68" h="102">
                  <a:moveTo>
                    <a:pt x="68" y="38"/>
                  </a:moveTo>
                  <a:lnTo>
                    <a:pt x="68" y="38"/>
                  </a:lnTo>
                  <a:lnTo>
                    <a:pt x="66" y="34"/>
                  </a:lnTo>
                  <a:lnTo>
                    <a:pt x="64" y="32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0" y="24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2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2" y="10"/>
                  </a:lnTo>
                  <a:lnTo>
                    <a:pt x="36" y="8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2" y="10"/>
                  </a:lnTo>
                  <a:lnTo>
                    <a:pt x="6" y="18"/>
                  </a:lnTo>
                  <a:lnTo>
                    <a:pt x="4" y="26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4" y="42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4" y="64"/>
                  </a:lnTo>
                  <a:lnTo>
                    <a:pt x="12" y="68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80"/>
                  </a:lnTo>
                  <a:lnTo>
                    <a:pt x="8" y="84"/>
                  </a:lnTo>
                  <a:lnTo>
                    <a:pt x="4" y="8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4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0" y="96"/>
                  </a:lnTo>
                  <a:lnTo>
                    <a:pt x="10" y="98"/>
                  </a:lnTo>
                  <a:lnTo>
                    <a:pt x="12" y="9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18" y="98"/>
                  </a:lnTo>
                  <a:lnTo>
                    <a:pt x="20" y="102"/>
                  </a:lnTo>
                  <a:lnTo>
                    <a:pt x="22" y="102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8" y="98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6" y="86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50" y="72"/>
                  </a:lnTo>
                  <a:lnTo>
                    <a:pt x="54" y="68"/>
                  </a:lnTo>
                  <a:lnTo>
                    <a:pt x="56" y="66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8" y="58"/>
                  </a:lnTo>
                  <a:lnTo>
                    <a:pt x="60" y="56"/>
                  </a:lnTo>
                  <a:lnTo>
                    <a:pt x="62" y="54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68" y="38"/>
                  </a:lnTo>
                  <a:lnTo>
                    <a:pt x="68" y="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" name="Suriname"/>
            <p:cNvSpPr>
              <a:spLocks/>
            </p:cNvSpPr>
            <p:nvPr/>
          </p:nvSpPr>
          <p:spPr bwMode="auto">
            <a:xfrm>
              <a:off x="2517476" y="3417094"/>
              <a:ext cx="121708" cy="145521"/>
            </a:xfrm>
            <a:custGeom>
              <a:avLst/>
              <a:gdLst/>
              <a:ahLst/>
              <a:cxnLst>
                <a:cxn ang="0">
                  <a:pos x="72" y="100"/>
                </a:cxn>
                <a:cxn ang="0">
                  <a:pos x="80" y="90"/>
                </a:cxn>
                <a:cxn ang="0">
                  <a:pos x="82" y="82"/>
                </a:cxn>
                <a:cxn ang="0">
                  <a:pos x="82" y="78"/>
                </a:cxn>
                <a:cxn ang="0">
                  <a:pos x="86" y="70"/>
                </a:cxn>
                <a:cxn ang="0">
                  <a:pos x="84" y="66"/>
                </a:cxn>
                <a:cxn ang="0">
                  <a:pos x="80" y="52"/>
                </a:cxn>
                <a:cxn ang="0">
                  <a:pos x="76" y="48"/>
                </a:cxn>
                <a:cxn ang="0">
                  <a:pos x="78" y="42"/>
                </a:cxn>
                <a:cxn ang="0">
                  <a:pos x="76" y="38"/>
                </a:cxn>
                <a:cxn ang="0">
                  <a:pos x="78" y="24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0" y="2"/>
                </a:cxn>
                <a:cxn ang="0">
                  <a:pos x="76" y="2"/>
                </a:cxn>
                <a:cxn ang="0">
                  <a:pos x="70" y="2"/>
                </a:cxn>
                <a:cxn ang="0">
                  <a:pos x="62" y="4"/>
                </a:cxn>
                <a:cxn ang="0">
                  <a:pos x="60" y="4"/>
                </a:cxn>
                <a:cxn ang="0">
                  <a:pos x="56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16" y="14"/>
                </a:cxn>
                <a:cxn ang="0">
                  <a:pos x="12" y="20"/>
                </a:cxn>
                <a:cxn ang="0">
                  <a:pos x="12" y="26"/>
                </a:cxn>
                <a:cxn ang="0">
                  <a:pos x="8" y="28"/>
                </a:cxn>
                <a:cxn ang="0">
                  <a:pos x="2" y="32"/>
                </a:cxn>
                <a:cxn ang="0">
                  <a:pos x="2" y="42"/>
                </a:cxn>
                <a:cxn ang="0">
                  <a:pos x="0" y="50"/>
                </a:cxn>
                <a:cxn ang="0">
                  <a:pos x="4" y="60"/>
                </a:cxn>
                <a:cxn ang="0">
                  <a:pos x="4" y="66"/>
                </a:cxn>
                <a:cxn ang="0">
                  <a:pos x="6" y="68"/>
                </a:cxn>
                <a:cxn ang="0">
                  <a:pos x="12" y="72"/>
                </a:cxn>
                <a:cxn ang="0">
                  <a:pos x="16" y="80"/>
                </a:cxn>
                <a:cxn ang="0">
                  <a:pos x="20" y="86"/>
                </a:cxn>
                <a:cxn ang="0">
                  <a:pos x="24" y="96"/>
                </a:cxn>
                <a:cxn ang="0">
                  <a:pos x="28" y="106"/>
                </a:cxn>
                <a:cxn ang="0">
                  <a:pos x="32" y="108"/>
                </a:cxn>
                <a:cxn ang="0">
                  <a:pos x="50" y="108"/>
                </a:cxn>
                <a:cxn ang="0">
                  <a:pos x="46" y="104"/>
                </a:cxn>
                <a:cxn ang="0">
                  <a:pos x="48" y="100"/>
                </a:cxn>
                <a:cxn ang="0">
                  <a:pos x="50" y="102"/>
                </a:cxn>
                <a:cxn ang="0">
                  <a:pos x="56" y="102"/>
                </a:cxn>
                <a:cxn ang="0">
                  <a:pos x="58" y="102"/>
                </a:cxn>
                <a:cxn ang="0">
                  <a:pos x="60" y="98"/>
                </a:cxn>
                <a:cxn ang="0">
                  <a:pos x="64" y="96"/>
                </a:cxn>
                <a:cxn ang="0">
                  <a:pos x="68" y="98"/>
                </a:cxn>
                <a:cxn ang="0">
                  <a:pos x="72" y="100"/>
                </a:cxn>
              </a:cxnLst>
              <a:rect l="0" t="0" r="r" b="b"/>
              <a:pathLst>
                <a:path w="92" h="110">
                  <a:moveTo>
                    <a:pt x="72" y="100"/>
                  </a:moveTo>
                  <a:lnTo>
                    <a:pt x="72" y="100"/>
                  </a:lnTo>
                  <a:lnTo>
                    <a:pt x="76" y="94"/>
                  </a:lnTo>
                  <a:lnTo>
                    <a:pt x="80" y="90"/>
                  </a:lnTo>
                  <a:lnTo>
                    <a:pt x="82" y="86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4" y="74"/>
                  </a:lnTo>
                  <a:lnTo>
                    <a:pt x="86" y="70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82" y="58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76" y="48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2"/>
                  </a:lnTo>
                  <a:lnTo>
                    <a:pt x="78" y="24"/>
                  </a:lnTo>
                  <a:lnTo>
                    <a:pt x="84" y="16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0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2" y="20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0" y="68"/>
                  </a:lnTo>
                  <a:lnTo>
                    <a:pt x="12" y="72"/>
                  </a:lnTo>
                  <a:lnTo>
                    <a:pt x="12" y="72"/>
                  </a:lnTo>
                  <a:lnTo>
                    <a:pt x="16" y="8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2" y="90"/>
                  </a:lnTo>
                  <a:lnTo>
                    <a:pt x="24" y="96"/>
                  </a:lnTo>
                  <a:lnTo>
                    <a:pt x="26" y="104"/>
                  </a:lnTo>
                  <a:lnTo>
                    <a:pt x="28" y="106"/>
                  </a:lnTo>
                  <a:lnTo>
                    <a:pt x="32" y="108"/>
                  </a:lnTo>
                  <a:lnTo>
                    <a:pt x="32" y="108"/>
                  </a:lnTo>
                  <a:lnTo>
                    <a:pt x="46" y="110"/>
                  </a:lnTo>
                  <a:lnTo>
                    <a:pt x="50" y="108"/>
                  </a:lnTo>
                  <a:lnTo>
                    <a:pt x="50" y="106"/>
                  </a:lnTo>
                  <a:lnTo>
                    <a:pt x="46" y="104"/>
                  </a:lnTo>
                  <a:lnTo>
                    <a:pt x="44" y="102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50" y="102"/>
                  </a:lnTo>
                  <a:lnTo>
                    <a:pt x="52" y="102"/>
                  </a:lnTo>
                  <a:lnTo>
                    <a:pt x="56" y="102"/>
                  </a:lnTo>
                  <a:lnTo>
                    <a:pt x="56" y="102"/>
                  </a:lnTo>
                  <a:lnTo>
                    <a:pt x="58" y="102"/>
                  </a:lnTo>
                  <a:lnTo>
                    <a:pt x="60" y="100"/>
                  </a:lnTo>
                  <a:lnTo>
                    <a:pt x="60" y="98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8" y="98"/>
                  </a:lnTo>
                  <a:lnTo>
                    <a:pt x="68" y="100"/>
                  </a:lnTo>
                  <a:lnTo>
                    <a:pt x="72" y="100"/>
                  </a:lnTo>
                  <a:lnTo>
                    <a:pt x="72" y="10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Guyana"/>
            <p:cNvSpPr>
              <a:spLocks/>
            </p:cNvSpPr>
            <p:nvPr/>
          </p:nvSpPr>
          <p:spPr bwMode="auto">
            <a:xfrm>
              <a:off x="2430163" y="3337719"/>
              <a:ext cx="129646" cy="24606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6" y="12"/>
                </a:cxn>
                <a:cxn ang="0">
                  <a:pos x="66" y="30"/>
                </a:cxn>
                <a:cxn ang="0">
                  <a:pos x="66" y="36"/>
                </a:cxn>
                <a:cxn ang="0">
                  <a:pos x="76" y="40"/>
                </a:cxn>
                <a:cxn ang="0">
                  <a:pos x="82" y="52"/>
                </a:cxn>
                <a:cxn ang="0">
                  <a:pos x="88" y="54"/>
                </a:cxn>
                <a:cxn ang="0">
                  <a:pos x="82" y="74"/>
                </a:cxn>
                <a:cxn ang="0">
                  <a:pos x="78" y="84"/>
                </a:cxn>
                <a:cxn ang="0">
                  <a:pos x="74" y="88"/>
                </a:cxn>
                <a:cxn ang="0">
                  <a:pos x="70" y="94"/>
                </a:cxn>
                <a:cxn ang="0">
                  <a:pos x="66" y="110"/>
                </a:cxn>
                <a:cxn ang="0">
                  <a:pos x="70" y="126"/>
                </a:cxn>
                <a:cxn ang="0">
                  <a:pos x="72" y="128"/>
                </a:cxn>
                <a:cxn ang="0">
                  <a:pos x="78" y="132"/>
                </a:cxn>
                <a:cxn ang="0">
                  <a:pos x="86" y="146"/>
                </a:cxn>
                <a:cxn ang="0">
                  <a:pos x="92" y="164"/>
                </a:cxn>
                <a:cxn ang="0">
                  <a:pos x="98" y="168"/>
                </a:cxn>
                <a:cxn ang="0">
                  <a:pos x="86" y="166"/>
                </a:cxn>
                <a:cxn ang="0">
                  <a:pos x="84" y="166"/>
                </a:cxn>
                <a:cxn ang="0">
                  <a:pos x="72" y="174"/>
                </a:cxn>
                <a:cxn ang="0">
                  <a:pos x="60" y="180"/>
                </a:cxn>
                <a:cxn ang="0">
                  <a:pos x="56" y="182"/>
                </a:cxn>
                <a:cxn ang="0">
                  <a:pos x="52" y="186"/>
                </a:cxn>
                <a:cxn ang="0">
                  <a:pos x="42" y="180"/>
                </a:cxn>
                <a:cxn ang="0">
                  <a:pos x="40" y="172"/>
                </a:cxn>
                <a:cxn ang="0">
                  <a:pos x="34" y="160"/>
                </a:cxn>
                <a:cxn ang="0">
                  <a:pos x="30" y="152"/>
                </a:cxn>
                <a:cxn ang="0">
                  <a:pos x="30" y="146"/>
                </a:cxn>
                <a:cxn ang="0">
                  <a:pos x="28" y="138"/>
                </a:cxn>
                <a:cxn ang="0">
                  <a:pos x="30" y="132"/>
                </a:cxn>
                <a:cxn ang="0">
                  <a:pos x="32" y="120"/>
                </a:cxn>
                <a:cxn ang="0">
                  <a:pos x="38" y="110"/>
                </a:cxn>
                <a:cxn ang="0">
                  <a:pos x="34" y="104"/>
                </a:cxn>
                <a:cxn ang="0">
                  <a:pos x="32" y="98"/>
                </a:cxn>
                <a:cxn ang="0">
                  <a:pos x="24" y="96"/>
                </a:cxn>
                <a:cxn ang="0">
                  <a:pos x="26" y="86"/>
                </a:cxn>
                <a:cxn ang="0">
                  <a:pos x="14" y="84"/>
                </a:cxn>
                <a:cxn ang="0">
                  <a:pos x="2" y="64"/>
                </a:cxn>
                <a:cxn ang="0">
                  <a:pos x="2" y="56"/>
                </a:cxn>
                <a:cxn ang="0">
                  <a:pos x="6" y="46"/>
                </a:cxn>
                <a:cxn ang="0">
                  <a:pos x="6" y="40"/>
                </a:cxn>
                <a:cxn ang="0">
                  <a:pos x="20" y="32"/>
                </a:cxn>
                <a:cxn ang="0">
                  <a:pos x="14" y="26"/>
                </a:cxn>
                <a:cxn ang="0">
                  <a:pos x="10" y="26"/>
                </a:cxn>
                <a:cxn ang="0">
                  <a:pos x="12" y="20"/>
                </a:cxn>
                <a:cxn ang="0">
                  <a:pos x="14" y="14"/>
                </a:cxn>
                <a:cxn ang="0">
                  <a:pos x="18" y="10"/>
                </a:cxn>
                <a:cxn ang="0">
                  <a:pos x="30" y="8"/>
                </a:cxn>
                <a:cxn ang="0">
                  <a:pos x="30" y="2"/>
                </a:cxn>
              </a:cxnLst>
              <a:rect l="0" t="0" r="r" b="b"/>
              <a:pathLst>
                <a:path w="98" h="186">
                  <a:moveTo>
                    <a:pt x="30" y="2"/>
                  </a:moveTo>
                  <a:lnTo>
                    <a:pt x="30" y="2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64" y="20"/>
                  </a:lnTo>
                  <a:lnTo>
                    <a:pt x="66" y="24"/>
                  </a:lnTo>
                  <a:lnTo>
                    <a:pt x="66" y="3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6" y="36"/>
                  </a:lnTo>
                  <a:lnTo>
                    <a:pt x="70" y="36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2" y="52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8" y="54"/>
                  </a:lnTo>
                  <a:lnTo>
                    <a:pt x="88" y="56"/>
                  </a:lnTo>
                  <a:lnTo>
                    <a:pt x="86" y="6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78" y="80"/>
                  </a:lnTo>
                  <a:lnTo>
                    <a:pt x="78" y="84"/>
                  </a:lnTo>
                  <a:lnTo>
                    <a:pt x="78" y="86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70" y="120"/>
                  </a:lnTo>
                  <a:lnTo>
                    <a:pt x="70" y="126"/>
                  </a:lnTo>
                  <a:lnTo>
                    <a:pt x="70" y="126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76" y="128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2" y="140"/>
                  </a:lnTo>
                  <a:lnTo>
                    <a:pt x="86" y="146"/>
                  </a:lnTo>
                  <a:lnTo>
                    <a:pt x="86" y="146"/>
                  </a:lnTo>
                  <a:lnTo>
                    <a:pt x="88" y="150"/>
                  </a:lnTo>
                  <a:lnTo>
                    <a:pt x="90" y="156"/>
                  </a:lnTo>
                  <a:lnTo>
                    <a:pt x="92" y="164"/>
                  </a:lnTo>
                  <a:lnTo>
                    <a:pt x="94" y="166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0" y="170"/>
                  </a:lnTo>
                  <a:lnTo>
                    <a:pt x="88" y="168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4" y="166"/>
                  </a:lnTo>
                  <a:lnTo>
                    <a:pt x="82" y="168"/>
                  </a:lnTo>
                  <a:lnTo>
                    <a:pt x="80" y="170"/>
                  </a:lnTo>
                  <a:lnTo>
                    <a:pt x="72" y="174"/>
                  </a:lnTo>
                  <a:lnTo>
                    <a:pt x="72" y="174"/>
                  </a:lnTo>
                  <a:lnTo>
                    <a:pt x="64" y="176"/>
                  </a:lnTo>
                  <a:lnTo>
                    <a:pt x="60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6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48" y="184"/>
                  </a:lnTo>
                  <a:lnTo>
                    <a:pt x="46" y="182"/>
                  </a:lnTo>
                  <a:lnTo>
                    <a:pt x="42" y="180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2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32" y="154"/>
                  </a:lnTo>
                  <a:lnTo>
                    <a:pt x="30" y="152"/>
                  </a:lnTo>
                  <a:lnTo>
                    <a:pt x="28" y="150"/>
                  </a:lnTo>
                  <a:lnTo>
                    <a:pt x="30" y="146"/>
                  </a:lnTo>
                  <a:lnTo>
                    <a:pt x="30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30" y="132"/>
                  </a:lnTo>
                  <a:lnTo>
                    <a:pt x="28" y="130"/>
                  </a:lnTo>
                  <a:lnTo>
                    <a:pt x="28" y="126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8" y="112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4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98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6" y="92"/>
                  </a:lnTo>
                  <a:lnTo>
                    <a:pt x="26" y="92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4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56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2"/>
                  </a:lnTo>
                  <a:lnTo>
                    <a:pt x="20" y="28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2" y="24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0" y="8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Freeform 24"/>
            <p:cNvSpPr>
              <a:spLocks/>
            </p:cNvSpPr>
            <p:nvPr/>
          </p:nvSpPr>
          <p:spPr bwMode="auto">
            <a:xfrm>
              <a:off x="2477788" y="5237427"/>
              <a:ext cx="82021" cy="68792"/>
            </a:xfrm>
            <a:custGeom>
              <a:avLst/>
              <a:gdLst/>
              <a:ahLst/>
              <a:cxnLst>
                <a:cxn ang="0">
                  <a:pos x="52" y="44"/>
                </a:cxn>
                <a:cxn ang="0">
                  <a:pos x="40" y="40"/>
                </a:cxn>
                <a:cxn ang="0">
                  <a:pos x="34" y="40"/>
                </a:cxn>
                <a:cxn ang="0">
                  <a:pos x="30" y="42"/>
                </a:cxn>
                <a:cxn ang="0">
                  <a:pos x="30" y="46"/>
                </a:cxn>
                <a:cxn ang="0">
                  <a:pos x="34" y="48"/>
                </a:cxn>
                <a:cxn ang="0">
                  <a:pos x="38" y="52"/>
                </a:cxn>
                <a:cxn ang="0">
                  <a:pos x="32" y="50"/>
                </a:cxn>
                <a:cxn ang="0">
                  <a:pos x="22" y="48"/>
                </a:cxn>
                <a:cxn ang="0">
                  <a:pos x="24" y="44"/>
                </a:cxn>
                <a:cxn ang="0">
                  <a:pos x="26" y="44"/>
                </a:cxn>
                <a:cxn ang="0">
                  <a:pos x="18" y="42"/>
                </a:cxn>
                <a:cxn ang="0">
                  <a:pos x="16" y="38"/>
                </a:cxn>
                <a:cxn ang="0">
                  <a:pos x="10" y="40"/>
                </a:cxn>
                <a:cxn ang="0">
                  <a:pos x="8" y="40"/>
                </a:cxn>
                <a:cxn ang="0">
                  <a:pos x="4" y="42"/>
                </a:cxn>
                <a:cxn ang="0">
                  <a:pos x="0" y="38"/>
                </a:cxn>
                <a:cxn ang="0">
                  <a:pos x="6" y="34"/>
                </a:cxn>
                <a:cxn ang="0">
                  <a:pos x="14" y="34"/>
                </a:cxn>
                <a:cxn ang="0">
                  <a:pos x="20" y="36"/>
                </a:cxn>
                <a:cxn ang="0">
                  <a:pos x="22" y="36"/>
                </a:cxn>
                <a:cxn ang="0">
                  <a:pos x="16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4" y="20"/>
                </a:cxn>
                <a:cxn ang="0">
                  <a:pos x="20" y="24"/>
                </a:cxn>
                <a:cxn ang="0">
                  <a:pos x="20" y="28"/>
                </a:cxn>
                <a:cxn ang="0">
                  <a:pos x="24" y="32"/>
                </a:cxn>
                <a:cxn ang="0">
                  <a:pos x="26" y="32"/>
                </a:cxn>
                <a:cxn ang="0">
                  <a:pos x="30" y="36"/>
                </a:cxn>
                <a:cxn ang="0">
                  <a:pos x="30" y="32"/>
                </a:cxn>
                <a:cxn ang="0">
                  <a:pos x="34" y="32"/>
                </a:cxn>
                <a:cxn ang="0">
                  <a:pos x="38" y="30"/>
                </a:cxn>
                <a:cxn ang="0">
                  <a:pos x="42" y="32"/>
                </a:cxn>
                <a:cxn ang="0">
                  <a:pos x="46" y="32"/>
                </a:cxn>
                <a:cxn ang="0">
                  <a:pos x="50" y="32"/>
                </a:cxn>
                <a:cxn ang="0">
                  <a:pos x="30" y="26"/>
                </a:cxn>
                <a:cxn ang="0">
                  <a:pos x="26" y="20"/>
                </a:cxn>
                <a:cxn ang="0">
                  <a:pos x="36" y="16"/>
                </a:cxn>
                <a:cxn ang="0">
                  <a:pos x="24" y="16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24" y="8"/>
                </a:cxn>
                <a:cxn ang="0">
                  <a:pos x="26" y="2"/>
                </a:cxn>
                <a:cxn ang="0">
                  <a:pos x="32" y="2"/>
                </a:cxn>
                <a:cxn ang="0">
                  <a:pos x="38" y="6"/>
                </a:cxn>
                <a:cxn ang="0">
                  <a:pos x="62" y="44"/>
                </a:cxn>
              </a:cxnLst>
              <a:rect l="0" t="0" r="r" b="b"/>
              <a:pathLst>
                <a:path w="62" h="52">
                  <a:moveTo>
                    <a:pt x="62" y="44"/>
                  </a:moveTo>
                  <a:lnTo>
                    <a:pt x="62" y="44"/>
                  </a:lnTo>
                  <a:lnTo>
                    <a:pt x="56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46" y="40"/>
                  </a:lnTo>
                  <a:lnTo>
                    <a:pt x="42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8" y="42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28" y="40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4" y="48"/>
                  </a:lnTo>
                  <a:lnTo>
                    <a:pt x="36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4" y="46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8" y="32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0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4" y="22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62" y="44"/>
                  </a:lnTo>
                  <a:lnTo>
                    <a:pt x="62" y="4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" name="Haiti"/>
            <p:cNvSpPr>
              <a:spLocks/>
            </p:cNvSpPr>
            <p:nvPr/>
          </p:nvSpPr>
          <p:spPr bwMode="auto">
            <a:xfrm>
              <a:off x="2102080" y="2946135"/>
              <a:ext cx="76729" cy="58208"/>
            </a:xfrm>
            <a:custGeom>
              <a:avLst/>
              <a:gdLst/>
              <a:ahLst/>
              <a:cxnLst>
                <a:cxn ang="0">
                  <a:pos x="52" y="44"/>
                </a:cxn>
                <a:cxn ang="0">
                  <a:pos x="46" y="42"/>
                </a:cxn>
                <a:cxn ang="0">
                  <a:pos x="30" y="42"/>
                </a:cxn>
                <a:cxn ang="0">
                  <a:pos x="24" y="42"/>
                </a:cxn>
                <a:cxn ang="0">
                  <a:pos x="20" y="40"/>
                </a:cxn>
                <a:cxn ang="0">
                  <a:pos x="12" y="42"/>
                </a:cxn>
                <a:cxn ang="0">
                  <a:pos x="10" y="44"/>
                </a:cxn>
                <a:cxn ang="0">
                  <a:pos x="8" y="42"/>
                </a:cxn>
                <a:cxn ang="0">
                  <a:pos x="0" y="40"/>
                </a:cxn>
                <a:cxn ang="0">
                  <a:pos x="0" y="38"/>
                </a:cxn>
                <a:cxn ang="0">
                  <a:pos x="0" y="36"/>
                </a:cxn>
                <a:cxn ang="0">
                  <a:pos x="0" y="34"/>
                </a:cxn>
                <a:cxn ang="0">
                  <a:pos x="2" y="32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8" y="32"/>
                </a:cxn>
                <a:cxn ang="0">
                  <a:pos x="24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2" y="30"/>
                </a:cxn>
                <a:cxn ang="0">
                  <a:pos x="34" y="26"/>
                </a:cxn>
                <a:cxn ang="0">
                  <a:pos x="34" y="22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2" y="14"/>
                </a:cxn>
                <a:cxn ang="0">
                  <a:pos x="30" y="12"/>
                </a:cxn>
                <a:cxn ang="0">
                  <a:pos x="32" y="10"/>
                </a:cxn>
                <a:cxn ang="0">
                  <a:pos x="30" y="8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2" y="0"/>
                </a:cxn>
                <a:cxn ang="0">
                  <a:pos x="38" y="0"/>
                </a:cxn>
                <a:cxn ang="0">
                  <a:pos x="46" y="2"/>
                </a:cxn>
                <a:cxn ang="0">
                  <a:pos x="46" y="2"/>
                </a:cxn>
                <a:cxn ang="0">
                  <a:pos x="50" y="2"/>
                </a:cxn>
                <a:cxn ang="0">
                  <a:pos x="56" y="2"/>
                </a:cxn>
                <a:cxn ang="0">
                  <a:pos x="58" y="6"/>
                </a:cxn>
                <a:cxn ang="0">
                  <a:pos x="56" y="10"/>
                </a:cxn>
                <a:cxn ang="0">
                  <a:pos x="56" y="14"/>
                </a:cxn>
                <a:cxn ang="0">
                  <a:pos x="56" y="18"/>
                </a:cxn>
                <a:cxn ang="0">
                  <a:pos x="54" y="20"/>
                </a:cxn>
                <a:cxn ang="0">
                  <a:pos x="56" y="26"/>
                </a:cxn>
                <a:cxn ang="0">
                  <a:pos x="52" y="34"/>
                </a:cxn>
                <a:cxn ang="0">
                  <a:pos x="48" y="34"/>
                </a:cxn>
                <a:cxn ang="0">
                  <a:pos x="52" y="40"/>
                </a:cxn>
                <a:cxn ang="0">
                  <a:pos x="52" y="44"/>
                </a:cxn>
              </a:cxnLst>
              <a:rect l="0" t="0" r="r" b="b"/>
              <a:pathLst>
                <a:path w="58" h="44">
                  <a:moveTo>
                    <a:pt x="52" y="44"/>
                  </a:moveTo>
                  <a:lnTo>
                    <a:pt x="52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38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8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6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6" y="26"/>
                  </a:lnTo>
                  <a:lnTo>
                    <a:pt x="56" y="30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52" y="40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Honduras"/>
            <p:cNvSpPr>
              <a:spLocks/>
            </p:cNvSpPr>
            <p:nvPr/>
          </p:nvSpPr>
          <p:spPr bwMode="auto">
            <a:xfrm>
              <a:off x="1662872" y="3081073"/>
              <a:ext cx="179917" cy="100542"/>
            </a:xfrm>
            <a:custGeom>
              <a:avLst/>
              <a:gdLst/>
              <a:ahLst/>
              <a:cxnLst>
                <a:cxn ang="0">
                  <a:pos x="32" y="66"/>
                </a:cxn>
                <a:cxn ang="0">
                  <a:pos x="32" y="62"/>
                </a:cxn>
                <a:cxn ang="0">
                  <a:pos x="30" y="58"/>
                </a:cxn>
                <a:cxn ang="0">
                  <a:pos x="22" y="56"/>
                </a:cxn>
                <a:cxn ang="0">
                  <a:pos x="14" y="48"/>
                </a:cxn>
                <a:cxn ang="0">
                  <a:pos x="8" y="48"/>
                </a:cxn>
                <a:cxn ang="0">
                  <a:pos x="0" y="44"/>
                </a:cxn>
                <a:cxn ang="0">
                  <a:pos x="8" y="36"/>
                </a:cxn>
                <a:cxn ang="0">
                  <a:pos x="8" y="32"/>
                </a:cxn>
                <a:cxn ang="0">
                  <a:pos x="10" y="26"/>
                </a:cxn>
                <a:cxn ang="0">
                  <a:pos x="26" y="12"/>
                </a:cxn>
                <a:cxn ang="0">
                  <a:pos x="32" y="6"/>
                </a:cxn>
                <a:cxn ang="0">
                  <a:pos x="40" y="4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82" y="0"/>
                </a:cxn>
                <a:cxn ang="0">
                  <a:pos x="92" y="0"/>
                </a:cxn>
                <a:cxn ang="0">
                  <a:pos x="96" y="0"/>
                </a:cxn>
                <a:cxn ang="0">
                  <a:pos x="102" y="0"/>
                </a:cxn>
                <a:cxn ang="0">
                  <a:pos x="112" y="4"/>
                </a:cxn>
                <a:cxn ang="0">
                  <a:pos x="110" y="8"/>
                </a:cxn>
                <a:cxn ang="0">
                  <a:pos x="112" y="10"/>
                </a:cxn>
                <a:cxn ang="0">
                  <a:pos x="122" y="14"/>
                </a:cxn>
                <a:cxn ang="0">
                  <a:pos x="124" y="10"/>
                </a:cxn>
                <a:cxn ang="0">
                  <a:pos x="134" y="18"/>
                </a:cxn>
                <a:cxn ang="0">
                  <a:pos x="136" y="22"/>
                </a:cxn>
                <a:cxn ang="0">
                  <a:pos x="124" y="28"/>
                </a:cxn>
                <a:cxn ang="0">
                  <a:pos x="110" y="32"/>
                </a:cxn>
                <a:cxn ang="0">
                  <a:pos x="104" y="30"/>
                </a:cxn>
                <a:cxn ang="0">
                  <a:pos x="100" y="32"/>
                </a:cxn>
                <a:cxn ang="0">
                  <a:pos x="94" y="34"/>
                </a:cxn>
                <a:cxn ang="0">
                  <a:pos x="94" y="42"/>
                </a:cxn>
                <a:cxn ang="0">
                  <a:pos x="82" y="48"/>
                </a:cxn>
                <a:cxn ang="0">
                  <a:pos x="72" y="52"/>
                </a:cxn>
                <a:cxn ang="0">
                  <a:pos x="66" y="54"/>
                </a:cxn>
                <a:cxn ang="0">
                  <a:pos x="64" y="60"/>
                </a:cxn>
                <a:cxn ang="0">
                  <a:pos x="60" y="62"/>
                </a:cxn>
                <a:cxn ang="0">
                  <a:pos x="54" y="62"/>
                </a:cxn>
                <a:cxn ang="0">
                  <a:pos x="54" y="66"/>
                </a:cxn>
                <a:cxn ang="0">
                  <a:pos x="44" y="76"/>
                </a:cxn>
                <a:cxn ang="0">
                  <a:pos x="42" y="72"/>
                </a:cxn>
                <a:cxn ang="0">
                  <a:pos x="38" y="66"/>
                </a:cxn>
              </a:cxnLst>
              <a:rect l="0" t="0" r="r" b="b"/>
              <a:pathLst>
                <a:path w="136" h="76">
                  <a:moveTo>
                    <a:pt x="34" y="68"/>
                  </a:moveTo>
                  <a:lnTo>
                    <a:pt x="34" y="68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8" y="54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0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6" y="20"/>
                  </a:lnTo>
                  <a:lnTo>
                    <a:pt x="22" y="16"/>
                  </a:lnTo>
                  <a:lnTo>
                    <a:pt x="26" y="1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60" y="4"/>
                  </a:lnTo>
                  <a:lnTo>
                    <a:pt x="70" y="2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6" y="2"/>
                  </a:lnTo>
                  <a:lnTo>
                    <a:pt x="96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8" y="6"/>
                  </a:lnTo>
                  <a:lnTo>
                    <a:pt x="114" y="6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12" y="10"/>
                  </a:lnTo>
                  <a:lnTo>
                    <a:pt x="116" y="12"/>
                  </a:lnTo>
                  <a:lnTo>
                    <a:pt x="116" y="12"/>
                  </a:lnTo>
                  <a:lnTo>
                    <a:pt x="122" y="14"/>
                  </a:lnTo>
                  <a:lnTo>
                    <a:pt x="120" y="12"/>
                  </a:lnTo>
                  <a:lnTo>
                    <a:pt x="120" y="8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30" y="14"/>
                  </a:lnTo>
                  <a:lnTo>
                    <a:pt x="134" y="18"/>
                  </a:lnTo>
                  <a:lnTo>
                    <a:pt x="134" y="20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30" y="24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0" y="30"/>
                  </a:lnTo>
                  <a:lnTo>
                    <a:pt x="116" y="32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06" y="32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8" y="34"/>
                  </a:lnTo>
                  <a:lnTo>
                    <a:pt x="96" y="34"/>
                  </a:lnTo>
                  <a:lnTo>
                    <a:pt x="94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2"/>
                  </a:lnTo>
                  <a:lnTo>
                    <a:pt x="92" y="42"/>
                  </a:lnTo>
                  <a:lnTo>
                    <a:pt x="86" y="42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2"/>
                  </a:lnTo>
                  <a:lnTo>
                    <a:pt x="72" y="52"/>
                  </a:lnTo>
                  <a:lnTo>
                    <a:pt x="70" y="5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56"/>
                  </a:lnTo>
                  <a:lnTo>
                    <a:pt x="64" y="58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2" y="70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0" y="70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4" y="6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El Salvador"/>
            <p:cNvSpPr>
              <a:spLocks/>
            </p:cNvSpPr>
            <p:nvPr/>
          </p:nvSpPr>
          <p:spPr bwMode="auto">
            <a:xfrm>
              <a:off x="1639059" y="3139281"/>
              <a:ext cx="68792" cy="3704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6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32" y="4"/>
                </a:cxn>
                <a:cxn ang="0">
                  <a:pos x="34" y="6"/>
                </a:cxn>
                <a:cxn ang="0">
                  <a:pos x="36" y="10"/>
                </a:cxn>
                <a:cxn ang="0">
                  <a:pos x="40" y="12"/>
                </a:cxn>
                <a:cxn ang="0">
                  <a:pos x="40" y="12"/>
                </a:cxn>
                <a:cxn ang="0">
                  <a:pos x="46" y="12"/>
                </a:cxn>
                <a:cxn ang="0">
                  <a:pos x="48" y="14"/>
                </a:cxn>
                <a:cxn ang="0">
                  <a:pos x="48" y="16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20"/>
                </a:cxn>
                <a:cxn ang="0">
                  <a:pos x="50" y="22"/>
                </a:cxn>
                <a:cxn ang="0">
                  <a:pos x="52" y="24"/>
                </a:cxn>
                <a:cxn ang="0">
                  <a:pos x="52" y="24"/>
                </a:cxn>
                <a:cxn ang="0">
                  <a:pos x="38" y="28"/>
                </a:cxn>
                <a:cxn ang="0">
                  <a:pos x="30" y="26"/>
                </a:cxn>
                <a:cxn ang="0">
                  <a:pos x="24" y="2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6" y="18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52" h="28">
                  <a:moveTo>
                    <a:pt x="18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6" y="10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6" y="12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38" y="28"/>
                  </a:lnTo>
                  <a:lnTo>
                    <a:pt x="30" y="26"/>
                  </a:lnTo>
                  <a:lnTo>
                    <a:pt x="24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Nicaragua"/>
            <p:cNvSpPr>
              <a:spLocks/>
            </p:cNvSpPr>
            <p:nvPr/>
          </p:nvSpPr>
          <p:spPr bwMode="auto">
            <a:xfrm>
              <a:off x="1713142" y="3110177"/>
              <a:ext cx="129646" cy="150813"/>
            </a:xfrm>
            <a:custGeom>
              <a:avLst/>
              <a:gdLst/>
              <a:ahLst/>
              <a:cxnLst>
                <a:cxn ang="0">
                  <a:pos x="6" y="54"/>
                </a:cxn>
                <a:cxn ang="0">
                  <a:pos x="16" y="44"/>
                </a:cxn>
                <a:cxn ang="0">
                  <a:pos x="16" y="40"/>
                </a:cxn>
                <a:cxn ang="0">
                  <a:pos x="18" y="38"/>
                </a:cxn>
                <a:cxn ang="0">
                  <a:pos x="22" y="40"/>
                </a:cxn>
                <a:cxn ang="0">
                  <a:pos x="24" y="40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4" y="26"/>
                </a:cxn>
                <a:cxn ang="0">
                  <a:pos x="54" y="20"/>
                </a:cxn>
                <a:cxn ang="0">
                  <a:pos x="56" y="16"/>
                </a:cxn>
                <a:cxn ang="0">
                  <a:pos x="56" y="12"/>
                </a:cxn>
                <a:cxn ang="0">
                  <a:pos x="60" y="12"/>
                </a:cxn>
                <a:cxn ang="0">
                  <a:pos x="62" y="10"/>
                </a:cxn>
                <a:cxn ang="0">
                  <a:pos x="66" y="8"/>
                </a:cxn>
                <a:cxn ang="0">
                  <a:pos x="72" y="10"/>
                </a:cxn>
                <a:cxn ang="0">
                  <a:pos x="78" y="10"/>
                </a:cxn>
                <a:cxn ang="0">
                  <a:pos x="86" y="6"/>
                </a:cxn>
                <a:cxn ang="0">
                  <a:pos x="92" y="2"/>
                </a:cxn>
                <a:cxn ang="0">
                  <a:pos x="98" y="0"/>
                </a:cxn>
                <a:cxn ang="0">
                  <a:pos x="98" y="2"/>
                </a:cxn>
                <a:cxn ang="0">
                  <a:pos x="94" y="6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18"/>
                </a:cxn>
                <a:cxn ang="0">
                  <a:pos x="90" y="28"/>
                </a:cxn>
                <a:cxn ang="0">
                  <a:pos x="92" y="28"/>
                </a:cxn>
                <a:cxn ang="0">
                  <a:pos x="88" y="42"/>
                </a:cxn>
                <a:cxn ang="0">
                  <a:pos x="86" y="52"/>
                </a:cxn>
                <a:cxn ang="0">
                  <a:pos x="86" y="58"/>
                </a:cxn>
                <a:cxn ang="0">
                  <a:pos x="84" y="64"/>
                </a:cxn>
                <a:cxn ang="0">
                  <a:pos x="82" y="64"/>
                </a:cxn>
                <a:cxn ang="0">
                  <a:pos x="84" y="68"/>
                </a:cxn>
                <a:cxn ang="0">
                  <a:pos x="84" y="72"/>
                </a:cxn>
                <a:cxn ang="0">
                  <a:pos x="84" y="74"/>
                </a:cxn>
                <a:cxn ang="0">
                  <a:pos x="82" y="74"/>
                </a:cxn>
                <a:cxn ang="0">
                  <a:pos x="82" y="78"/>
                </a:cxn>
                <a:cxn ang="0">
                  <a:pos x="84" y="80"/>
                </a:cxn>
                <a:cxn ang="0">
                  <a:pos x="84" y="84"/>
                </a:cxn>
                <a:cxn ang="0">
                  <a:pos x="82" y="90"/>
                </a:cxn>
                <a:cxn ang="0">
                  <a:pos x="80" y="92"/>
                </a:cxn>
                <a:cxn ang="0">
                  <a:pos x="78" y="100"/>
                </a:cxn>
                <a:cxn ang="0">
                  <a:pos x="82" y="112"/>
                </a:cxn>
                <a:cxn ang="0">
                  <a:pos x="74" y="114"/>
                </a:cxn>
                <a:cxn ang="0">
                  <a:pos x="68" y="114"/>
                </a:cxn>
                <a:cxn ang="0">
                  <a:pos x="64" y="114"/>
                </a:cxn>
                <a:cxn ang="0">
                  <a:pos x="54" y="108"/>
                </a:cxn>
                <a:cxn ang="0">
                  <a:pos x="48" y="110"/>
                </a:cxn>
                <a:cxn ang="0">
                  <a:pos x="40" y="108"/>
                </a:cxn>
                <a:cxn ang="0">
                  <a:pos x="32" y="110"/>
                </a:cxn>
                <a:cxn ang="0">
                  <a:pos x="28" y="106"/>
                </a:cxn>
                <a:cxn ang="0">
                  <a:pos x="28" y="100"/>
                </a:cxn>
                <a:cxn ang="0">
                  <a:pos x="22" y="94"/>
                </a:cxn>
                <a:cxn ang="0">
                  <a:pos x="14" y="86"/>
                </a:cxn>
                <a:cxn ang="0">
                  <a:pos x="8" y="68"/>
                </a:cxn>
                <a:cxn ang="0">
                  <a:pos x="2" y="60"/>
                </a:cxn>
                <a:cxn ang="0">
                  <a:pos x="0" y="52"/>
                </a:cxn>
                <a:cxn ang="0">
                  <a:pos x="6" y="54"/>
                </a:cxn>
              </a:cxnLst>
              <a:rect l="0" t="0" r="r" b="b"/>
              <a:pathLst>
                <a:path w="98" h="114">
                  <a:moveTo>
                    <a:pt x="6" y="54"/>
                  </a:moveTo>
                  <a:lnTo>
                    <a:pt x="6" y="54"/>
                  </a:lnTo>
                  <a:lnTo>
                    <a:pt x="14" y="48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8" y="30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8" y="20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6" y="8"/>
                  </a:lnTo>
                  <a:lnTo>
                    <a:pt x="68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8" y="10"/>
                  </a:lnTo>
                  <a:lnTo>
                    <a:pt x="82" y="8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92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2"/>
                  </a:lnTo>
                  <a:lnTo>
                    <a:pt x="96" y="4"/>
                  </a:lnTo>
                  <a:lnTo>
                    <a:pt x="94" y="6"/>
                  </a:lnTo>
                  <a:lnTo>
                    <a:pt x="94" y="8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8" y="12"/>
                  </a:lnTo>
                  <a:lnTo>
                    <a:pt x="96" y="18"/>
                  </a:lnTo>
                  <a:lnTo>
                    <a:pt x="94" y="24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32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6" y="52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6" y="60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4" y="64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4" y="72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2" y="74"/>
                  </a:lnTo>
                  <a:lnTo>
                    <a:pt x="80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84" y="88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0" y="92"/>
                  </a:lnTo>
                  <a:lnTo>
                    <a:pt x="78" y="94"/>
                  </a:lnTo>
                  <a:lnTo>
                    <a:pt x="78" y="100"/>
                  </a:lnTo>
                  <a:lnTo>
                    <a:pt x="82" y="112"/>
                  </a:lnTo>
                  <a:lnTo>
                    <a:pt x="82" y="112"/>
                  </a:lnTo>
                  <a:lnTo>
                    <a:pt x="76" y="114"/>
                  </a:lnTo>
                  <a:lnTo>
                    <a:pt x="74" y="114"/>
                  </a:lnTo>
                  <a:lnTo>
                    <a:pt x="72" y="112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64" y="114"/>
                  </a:lnTo>
                  <a:lnTo>
                    <a:pt x="60" y="110"/>
                  </a:lnTo>
                  <a:lnTo>
                    <a:pt x="54" y="108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44" y="110"/>
                  </a:lnTo>
                  <a:lnTo>
                    <a:pt x="40" y="108"/>
                  </a:lnTo>
                  <a:lnTo>
                    <a:pt x="36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8" y="90"/>
                  </a:lnTo>
                  <a:lnTo>
                    <a:pt x="14" y="86"/>
                  </a:lnTo>
                  <a:lnTo>
                    <a:pt x="10" y="78"/>
                  </a:lnTo>
                  <a:lnTo>
                    <a:pt x="8" y="6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4" y="52"/>
                  </a:lnTo>
                  <a:lnTo>
                    <a:pt x="6" y="54"/>
                  </a:lnTo>
                  <a:lnTo>
                    <a:pt x="6" y="5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Guatemala"/>
            <p:cNvSpPr>
              <a:spLocks/>
            </p:cNvSpPr>
            <p:nvPr/>
          </p:nvSpPr>
          <p:spPr bwMode="auto">
            <a:xfrm>
              <a:off x="1591434" y="3022865"/>
              <a:ext cx="111125" cy="137583"/>
            </a:xfrm>
            <a:custGeom>
              <a:avLst/>
              <a:gdLst/>
              <a:ahLst/>
              <a:cxnLst>
                <a:cxn ang="0">
                  <a:pos x="36" y="104"/>
                </a:cxn>
                <a:cxn ang="0">
                  <a:pos x="42" y="96"/>
                </a:cxn>
                <a:cxn ang="0">
                  <a:pos x="48" y="92"/>
                </a:cxn>
                <a:cxn ang="0">
                  <a:pos x="50" y="88"/>
                </a:cxn>
                <a:cxn ang="0">
                  <a:pos x="54" y="88"/>
                </a:cxn>
                <a:cxn ang="0">
                  <a:pos x="62" y="80"/>
                </a:cxn>
                <a:cxn ang="0">
                  <a:pos x="64" y="76"/>
                </a:cxn>
                <a:cxn ang="0">
                  <a:pos x="60" y="74"/>
                </a:cxn>
                <a:cxn ang="0">
                  <a:pos x="64" y="70"/>
                </a:cxn>
                <a:cxn ang="0">
                  <a:pos x="76" y="60"/>
                </a:cxn>
                <a:cxn ang="0">
                  <a:pos x="84" y="48"/>
                </a:cxn>
                <a:cxn ang="0">
                  <a:pos x="80" y="46"/>
                </a:cxn>
                <a:cxn ang="0">
                  <a:pos x="76" y="46"/>
                </a:cxn>
                <a:cxn ang="0">
                  <a:pos x="66" y="44"/>
                </a:cxn>
                <a:cxn ang="0">
                  <a:pos x="38" y="0"/>
                </a:cxn>
                <a:cxn ang="0">
                  <a:pos x="36" y="4"/>
                </a:cxn>
                <a:cxn ang="0">
                  <a:pos x="40" y="10"/>
                </a:cxn>
                <a:cxn ang="0">
                  <a:pos x="42" y="14"/>
                </a:cxn>
                <a:cxn ang="0">
                  <a:pos x="36" y="18"/>
                </a:cxn>
                <a:cxn ang="0">
                  <a:pos x="30" y="24"/>
                </a:cxn>
                <a:cxn ang="0">
                  <a:pos x="32" y="26"/>
                </a:cxn>
                <a:cxn ang="0">
                  <a:pos x="40" y="30"/>
                </a:cxn>
                <a:cxn ang="0">
                  <a:pos x="40" y="32"/>
                </a:cxn>
                <a:cxn ang="0">
                  <a:pos x="42" y="38"/>
                </a:cxn>
                <a:cxn ang="0">
                  <a:pos x="44" y="44"/>
                </a:cxn>
                <a:cxn ang="0">
                  <a:pos x="28" y="42"/>
                </a:cxn>
                <a:cxn ang="0">
                  <a:pos x="16" y="46"/>
                </a:cxn>
                <a:cxn ang="0">
                  <a:pos x="6" y="56"/>
                </a:cxn>
                <a:cxn ang="0">
                  <a:pos x="0" y="80"/>
                </a:cxn>
                <a:cxn ang="0">
                  <a:pos x="8" y="92"/>
                </a:cxn>
                <a:cxn ang="0">
                  <a:pos x="24" y="102"/>
                </a:cxn>
                <a:cxn ang="0">
                  <a:pos x="36" y="104"/>
                </a:cxn>
              </a:cxnLst>
              <a:rect l="0" t="0" r="r" b="b"/>
              <a:pathLst>
                <a:path w="84" h="104">
                  <a:moveTo>
                    <a:pt x="36" y="104"/>
                  </a:moveTo>
                  <a:lnTo>
                    <a:pt x="36" y="104"/>
                  </a:lnTo>
                  <a:lnTo>
                    <a:pt x="40" y="98"/>
                  </a:lnTo>
                  <a:lnTo>
                    <a:pt x="42" y="96"/>
                  </a:lnTo>
                  <a:lnTo>
                    <a:pt x="46" y="96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50" y="88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4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70" y="64"/>
                  </a:lnTo>
                  <a:lnTo>
                    <a:pt x="76" y="60"/>
                  </a:lnTo>
                  <a:lnTo>
                    <a:pt x="80" y="5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0" y="46"/>
                  </a:lnTo>
                  <a:lnTo>
                    <a:pt x="78" y="46"/>
                  </a:lnTo>
                  <a:lnTo>
                    <a:pt x="76" y="46"/>
                  </a:lnTo>
                  <a:lnTo>
                    <a:pt x="76" y="44"/>
                  </a:lnTo>
                  <a:lnTo>
                    <a:pt x="66" y="44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8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4" y="4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28" y="42"/>
                  </a:lnTo>
                  <a:lnTo>
                    <a:pt x="22" y="44"/>
                  </a:lnTo>
                  <a:lnTo>
                    <a:pt x="16" y="46"/>
                  </a:lnTo>
                  <a:lnTo>
                    <a:pt x="12" y="50"/>
                  </a:lnTo>
                  <a:lnTo>
                    <a:pt x="6" y="56"/>
                  </a:lnTo>
                  <a:lnTo>
                    <a:pt x="4" y="6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8" y="92"/>
                  </a:lnTo>
                  <a:lnTo>
                    <a:pt x="16" y="98"/>
                  </a:lnTo>
                  <a:lnTo>
                    <a:pt x="24" y="102"/>
                  </a:lnTo>
                  <a:lnTo>
                    <a:pt x="36" y="104"/>
                  </a:lnTo>
                  <a:lnTo>
                    <a:pt x="36" y="10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5" name="Dominican Republic"/>
            <p:cNvSpPr>
              <a:spLocks/>
            </p:cNvSpPr>
            <p:nvPr/>
          </p:nvSpPr>
          <p:spPr bwMode="auto">
            <a:xfrm>
              <a:off x="2165580" y="2943490"/>
              <a:ext cx="105833" cy="74083"/>
            </a:xfrm>
            <a:custGeom>
              <a:avLst/>
              <a:gdLst/>
              <a:ahLst/>
              <a:cxnLst>
                <a:cxn ang="0">
                  <a:pos x="4" y="46"/>
                </a:cxn>
                <a:cxn ang="0">
                  <a:pos x="4" y="48"/>
                </a:cxn>
                <a:cxn ang="0">
                  <a:pos x="2" y="54"/>
                </a:cxn>
                <a:cxn ang="0">
                  <a:pos x="4" y="54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12" y="56"/>
                </a:cxn>
                <a:cxn ang="0">
                  <a:pos x="16" y="52"/>
                </a:cxn>
                <a:cxn ang="0">
                  <a:pos x="22" y="48"/>
                </a:cxn>
                <a:cxn ang="0">
                  <a:pos x="26" y="46"/>
                </a:cxn>
                <a:cxn ang="0">
                  <a:pos x="24" y="42"/>
                </a:cxn>
                <a:cxn ang="0">
                  <a:pos x="24" y="42"/>
                </a:cxn>
                <a:cxn ang="0">
                  <a:pos x="28" y="42"/>
                </a:cxn>
                <a:cxn ang="0">
                  <a:pos x="30" y="40"/>
                </a:cxn>
                <a:cxn ang="0">
                  <a:pos x="32" y="40"/>
                </a:cxn>
                <a:cxn ang="0">
                  <a:pos x="34" y="42"/>
                </a:cxn>
                <a:cxn ang="0">
                  <a:pos x="38" y="42"/>
                </a:cxn>
                <a:cxn ang="0">
                  <a:pos x="40" y="40"/>
                </a:cxn>
                <a:cxn ang="0">
                  <a:pos x="42" y="38"/>
                </a:cxn>
                <a:cxn ang="0">
                  <a:pos x="48" y="40"/>
                </a:cxn>
                <a:cxn ang="0">
                  <a:pos x="52" y="38"/>
                </a:cxn>
                <a:cxn ang="0">
                  <a:pos x="56" y="36"/>
                </a:cxn>
                <a:cxn ang="0">
                  <a:pos x="66" y="44"/>
                </a:cxn>
                <a:cxn ang="0">
                  <a:pos x="68" y="46"/>
                </a:cxn>
                <a:cxn ang="0">
                  <a:pos x="70" y="42"/>
                </a:cxn>
                <a:cxn ang="0">
                  <a:pos x="72" y="40"/>
                </a:cxn>
                <a:cxn ang="0">
                  <a:pos x="74" y="40"/>
                </a:cxn>
                <a:cxn ang="0">
                  <a:pos x="80" y="36"/>
                </a:cxn>
                <a:cxn ang="0">
                  <a:pos x="78" y="32"/>
                </a:cxn>
                <a:cxn ang="0">
                  <a:pos x="68" y="24"/>
                </a:cxn>
                <a:cxn ang="0">
                  <a:pos x="60" y="20"/>
                </a:cxn>
                <a:cxn ang="0">
                  <a:pos x="52" y="20"/>
                </a:cxn>
                <a:cxn ang="0">
                  <a:pos x="46" y="18"/>
                </a:cxn>
                <a:cxn ang="0">
                  <a:pos x="52" y="16"/>
                </a:cxn>
                <a:cxn ang="0">
                  <a:pos x="56" y="16"/>
                </a:cxn>
                <a:cxn ang="0">
                  <a:pos x="60" y="14"/>
                </a:cxn>
                <a:cxn ang="0">
                  <a:pos x="58" y="14"/>
                </a:cxn>
                <a:cxn ang="0">
                  <a:pos x="48" y="12"/>
                </a:cxn>
                <a:cxn ang="0">
                  <a:pos x="48" y="10"/>
                </a:cxn>
                <a:cxn ang="0">
                  <a:pos x="46" y="6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2" y="4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0" y="18"/>
                </a:cxn>
                <a:cxn ang="0">
                  <a:pos x="8" y="20"/>
                </a:cxn>
                <a:cxn ang="0">
                  <a:pos x="6" y="24"/>
                </a:cxn>
                <a:cxn ang="0">
                  <a:pos x="8" y="32"/>
                </a:cxn>
                <a:cxn ang="0">
                  <a:pos x="4" y="36"/>
                </a:cxn>
                <a:cxn ang="0">
                  <a:pos x="2" y="38"/>
                </a:cxn>
                <a:cxn ang="0">
                  <a:pos x="4" y="46"/>
                </a:cxn>
              </a:cxnLst>
              <a:rect l="0" t="0" r="r" b="b"/>
              <a:pathLst>
                <a:path w="80" h="56">
                  <a:moveTo>
                    <a:pt x="4" y="46"/>
                  </a:move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38"/>
                  </a:lnTo>
                  <a:lnTo>
                    <a:pt x="44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52" y="38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62" y="40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68" y="44"/>
                  </a:lnTo>
                  <a:lnTo>
                    <a:pt x="70" y="42"/>
                  </a:lnTo>
                  <a:lnTo>
                    <a:pt x="70" y="42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8" y="40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0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2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8" y="32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4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>
              <a:off x="1832205" y="2837656"/>
              <a:ext cx="291042" cy="113771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10" y="34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32" y="24"/>
                </a:cxn>
                <a:cxn ang="0">
                  <a:pos x="42" y="20"/>
                </a:cxn>
                <a:cxn ang="0">
                  <a:pos x="46" y="16"/>
                </a:cxn>
                <a:cxn ang="0">
                  <a:pos x="74" y="20"/>
                </a:cxn>
                <a:cxn ang="0">
                  <a:pos x="66" y="22"/>
                </a:cxn>
                <a:cxn ang="0">
                  <a:pos x="62" y="26"/>
                </a:cxn>
                <a:cxn ang="0">
                  <a:pos x="80" y="28"/>
                </a:cxn>
                <a:cxn ang="0">
                  <a:pos x="92" y="30"/>
                </a:cxn>
                <a:cxn ang="0">
                  <a:pos x="96" y="32"/>
                </a:cxn>
                <a:cxn ang="0">
                  <a:pos x="106" y="38"/>
                </a:cxn>
                <a:cxn ang="0">
                  <a:pos x="126" y="44"/>
                </a:cxn>
                <a:cxn ang="0">
                  <a:pos x="130" y="46"/>
                </a:cxn>
                <a:cxn ang="0">
                  <a:pos x="132" y="56"/>
                </a:cxn>
                <a:cxn ang="0">
                  <a:pos x="140" y="64"/>
                </a:cxn>
                <a:cxn ang="0">
                  <a:pos x="150" y="66"/>
                </a:cxn>
                <a:cxn ang="0">
                  <a:pos x="154" y="68"/>
                </a:cxn>
                <a:cxn ang="0">
                  <a:pos x="156" y="74"/>
                </a:cxn>
                <a:cxn ang="0">
                  <a:pos x="144" y="82"/>
                </a:cxn>
                <a:cxn ang="0">
                  <a:pos x="158" y="84"/>
                </a:cxn>
                <a:cxn ang="0">
                  <a:pos x="174" y="82"/>
                </a:cxn>
                <a:cxn ang="0">
                  <a:pos x="188" y="82"/>
                </a:cxn>
                <a:cxn ang="0">
                  <a:pos x="198" y="82"/>
                </a:cxn>
                <a:cxn ang="0">
                  <a:pos x="218" y="76"/>
                </a:cxn>
                <a:cxn ang="0">
                  <a:pos x="218" y="72"/>
                </a:cxn>
                <a:cxn ang="0">
                  <a:pos x="210" y="66"/>
                </a:cxn>
                <a:cxn ang="0">
                  <a:pos x="200" y="64"/>
                </a:cxn>
                <a:cxn ang="0">
                  <a:pos x="196" y="64"/>
                </a:cxn>
                <a:cxn ang="0">
                  <a:pos x="186" y="62"/>
                </a:cxn>
                <a:cxn ang="0">
                  <a:pos x="190" y="56"/>
                </a:cxn>
                <a:cxn ang="0">
                  <a:pos x="192" y="52"/>
                </a:cxn>
                <a:cxn ang="0">
                  <a:pos x="182" y="50"/>
                </a:cxn>
                <a:cxn ang="0">
                  <a:pos x="168" y="46"/>
                </a:cxn>
                <a:cxn ang="0">
                  <a:pos x="154" y="38"/>
                </a:cxn>
                <a:cxn ang="0">
                  <a:pos x="148" y="38"/>
                </a:cxn>
                <a:cxn ang="0">
                  <a:pos x="144" y="32"/>
                </a:cxn>
                <a:cxn ang="0">
                  <a:pos x="142" y="32"/>
                </a:cxn>
                <a:cxn ang="0">
                  <a:pos x="128" y="26"/>
                </a:cxn>
                <a:cxn ang="0">
                  <a:pos x="116" y="18"/>
                </a:cxn>
                <a:cxn ang="0">
                  <a:pos x="102" y="8"/>
                </a:cxn>
                <a:cxn ang="0">
                  <a:pos x="88" y="6"/>
                </a:cxn>
                <a:cxn ang="0">
                  <a:pos x="82" y="4"/>
                </a:cxn>
                <a:cxn ang="0">
                  <a:pos x="58" y="2"/>
                </a:cxn>
                <a:cxn ang="0">
                  <a:pos x="44" y="2"/>
                </a:cxn>
                <a:cxn ang="0">
                  <a:pos x="26" y="8"/>
                </a:cxn>
                <a:cxn ang="0">
                  <a:pos x="16" y="14"/>
                </a:cxn>
                <a:cxn ang="0">
                  <a:pos x="14" y="26"/>
                </a:cxn>
                <a:cxn ang="0">
                  <a:pos x="8" y="30"/>
                </a:cxn>
              </a:cxnLst>
              <a:rect l="0" t="0" r="r" b="b"/>
              <a:pathLst>
                <a:path w="220" h="86">
                  <a:moveTo>
                    <a:pt x="0" y="32"/>
                  </a:moveTo>
                  <a:lnTo>
                    <a:pt x="0" y="32"/>
                  </a:lnTo>
                  <a:lnTo>
                    <a:pt x="2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6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3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60" y="16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8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6" y="28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80" y="28"/>
                  </a:lnTo>
                  <a:lnTo>
                    <a:pt x="84" y="30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94" y="30"/>
                  </a:lnTo>
                  <a:lnTo>
                    <a:pt x="96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100" y="34"/>
                  </a:lnTo>
                  <a:lnTo>
                    <a:pt x="106" y="38"/>
                  </a:lnTo>
                  <a:lnTo>
                    <a:pt x="106" y="38"/>
                  </a:lnTo>
                  <a:lnTo>
                    <a:pt x="112" y="40"/>
                  </a:lnTo>
                  <a:lnTo>
                    <a:pt x="118" y="42"/>
                  </a:lnTo>
                  <a:lnTo>
                    <a:pt x="118" y="42"/>
                  </a:lnTo>
                  <a:lnTo>
                    <a:pt x="124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28" y="44"/>
                  </a:lnTo>
                  <a:lnTo>
                    <a:pt x="128" y="44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0" y="48"/>
                  </a:lnTo>
                  <a:lnTo>
                    <a:pt x="130" y="48"/>
                  </a:lnTo>
                  <a:lnTo>
                    <a:pt x="132" y="52"/>
                  </a:lnTo>
                  <a:lnTo>
                    <a:pt x="132" y="56"/>
                  </a:lnTo>
                  <a:lnTo>
                    <a:pt x="132" y="56"/>
                  </a:lnTo>
                  <a:lnTo>
                    <a:pt x="132" y="58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40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54" y="64"/>
                  </a:lnTo>
                  <a:lnTo>
                    <a:pt x="156" y="64"/>
                  </a:lnTo>
                  <a:lnTo>
                    <a:pt x="154" y="66"/>
                  </a:lnTo>
                  <a:lnTo>
                    <a:pt x="154" y="66"/>
                  </a:lnTo>
                  <a:lnTo>
                    <a:pt x="154" y="68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60" y="72"/>
                  </a:lnTo>
                  <a:lnTo>
                    <a:pt x="156" y="74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46" y="80"/>
                  </a:lnTo>
                  <a:lnTo>
                    <a:pt x="144" y="82"/>
                  </a:lnTo>
                  <a:lnTo>
                    <a:pt x="144" y="82"/>
                  </a:lnTo>
                  <a:lnTo>
                    <a:pt x="142" y="84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54" y="84"/>
                  </a:lnTo>
                  <a:lnTo>
                    <a:pt x="158" y="84"/>
                  </a:lnTo>
                  <a:lnTo>
                    <a:pt x="158" y="84"/>
                  </a:lnTo>
                  <a:lnTo>
                    <a:pt x="162" y="84"/>
                  </a:lnTo>
                  <a:lnTo>
                    <a:pt x="168" y="82"/>
                  </a:lnTo>
                  <a:lnTo>
                    <a:pt x="168" y="82"/>
                  </a:lnTo>
                  <a:lnTo>
                    <a:pt x="174" y="82"/>
                  </a:lnTo>
                  <a:lnTo>
                    <a:pt x="176" y="82"/>
                  </a:lnTo>
                  <a:lnTo>
                    <a:pt x="178" y="82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88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14" y="78"/>
                  </a:lnTo>
                  <a:lnTo>
                    <a:pt x="218" y="76"/>
                  </a:lnTo>
                  <a:lnTo>
                    <a:pt x="218" y="76"/>
                  </a:lnTo>
                  <a:lnTo>
                    <a:pt x="220" y="74"/>
                  </a:lnTo>
                  <a:lnTo>
                    <a:pt x="218" y="72"/>
                  </a:lnTo>
                  <a:lnTo>
                    <a:pt x="218" y="72"/>
                  </a:lnTo>
                  <a:lnTo>
                    <a:pt x="218" y="72"/>
                  </a:lnTo>
                  <a:lnTo>
                    <a:pt x="216" y="72"/>
                  </a:lnTo>
                  <a:lnTo>
                    <a:pt x="214" y="70"/>
                  </a:lnTo>
                  <a:lnTo>
                    <a:pt x="212" y="70"/>
                  </a:lnTo>
                  <a:lnTo>
                    <a:pt x="212" y="70"/>
                  </a:lnTo>
                  <a:lnTo>
                    <a:pt x="210" y="66"/>
                  </a:lnTo>
                  <a:lnTo>
                    <a:pt x="208" y="66"/>
                  </a:lnTo>
                  <a:lnTo>
                    <a:pt x="208" y="66"/>
                  </a:lnTo>
                  <a:lnTo>
                    <a:pt x="204" y="6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98" y="64"/>
                  </a:lnTo>
                  <a:lnTo>
                    <a:pt x="196" y="64"/>
                  </a:lnTo>
                  <a:lnTo>
                    <a:pt x="196" y="64"/>
                  </a:lnTo>
                  <a:lnTo>
                    <a:pt x="196" y="64"/>
                  </a:lnTo>
                  <a:lnTo>
                    <a:pt x="192" y="64"/>
                  </a:lnTo>
                  <a:lnTo>
                    <a:pt x="190" y="64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lnTo>
                    <a:pt x="192" y="60"/>
                  </a:lnTo>
                  <a:lnTo>
                    <a:pt x="192" y="58"/>
                  </a:lnTo>
                  <a:lnTo>
                    <a:pt x="190" y="56"/>
                  </a:lnTo>
                  <a:lnTo>
                    <a:pt x="190" y="56"/>
                  </a:lnTo>
                  <a:lnTo>
                    <a:pt x="190" y="56"/>
                  </a:lnTo>
                  <a:lnTo>
                    <a:pt x="192" y="54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8" y="52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2" y="48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66" y="44"/>
                  </a:lnTo>
                  <a:lnTo>
                    <a:pt x="160" y="42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8" y="38"/>
                  </a:lnTo>
                  <a:lnTo>
                    <a:pt x="150" y="38"/>
                  </a:lnTo>
                  <a:lnTo>
                    <a:pt x="150" y="36"/>
                  </a:lnTo>
                  <a:lnTo>
                    <a:pt x="150" y="36"/>
                  </a:lnTo>
                  <a:lnTo>
                    <a:pt x="150" y="36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4" y="30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38" y="32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28" y="26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0" y="20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88" y="6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7" name="Jamaica"/>
            <p:cNvSpPr>
              <a:spLocks/>
            </p:cNvSpPr>
            <p:nvPr/>
          </p:nvSpPr>
          <p:spPr bwMode="auto">
            <a:xfrm>
              <a:off x="1985663" y="2991115"/>
              <a:ext cx="66146" cy="29104"/>
            </a:xfrm>
            <a:custGeom>
              <a:avLst/>
              <a:gdLst/>
              <a:ahLst/>
              <a:cxnLst>
                <a:cxn ang="0">
                  <a:pos x="24" y="22"/>
                </a:cxn>
                <a:cxn ang="0">
                  <a:pos x="24" y="22"/>
                </a:cxn>
                <a:cxn ang="0">
                  <a:pos x="22" y="18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6"/>
                </a:cxn>
                <a:cxn ang="0">
                  <a:pos x="14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0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48" y="12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48" y="16"/>
                </a:cxn>
                <a:cxn ang="0">
                  <a:pos x="44" y="16"/>
                </a:cxn>
                <a:cxn ang="0">
                  <a:pos x="44" y="16"/>
                </a:cxn>
                <a:cxn ang="0">
                  <a:pos x="40" y="18"/>
                </a:cxn>
                <a:cxn ang="0">
                  <a:pos x="34" y="18"/>
                </a:cxn>
                <a:cxn ang="0">
                  <a:pos x="34" y="18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0" y="20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26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6" y="22"/>
                </a:cxn>
                <a:cxn ang="0">
                  <a:pos x="24" y="22"/>
                </a:cxn>
                <a:cxn ang="0">
                  <a:pos x="24" y="22"/>
                </a:cxn>
              </a:cxnLst>
              <a:rect l="0" t="0" r="r" b="b"/>
              <a:pathLst>
                <a:path w="50" h="22">
                  <a:moveTo>
                    <a:pt x="24" y="22"/>
                  </a:moveTo>
                  <a:lnTo>
                    <a:pt x="24" y="22"/>
                  </a:lnTo>
                  <a:lnTo>
                    <a:pt x="22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8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8" y="16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2297872" y="2996406"/>
              <a:ext cx="44979" cy="1322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22" y="1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4" y="4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34" h="10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9" name="belize"/>
            <p:cNvSpPr>
              <a:spLocks/>
            </p:cNvSpPr>
            <p:nvPr/>
          </p:nvSpPr>
          <p:spPr bwMode="auto">
            <a:xfrm>
              <a:off x="1678747" y="3004344"/>
              <a:ext cx="44979" cy="76729"/>
            </a:xfrm>
            <a:custGeom>
              <a:avLst/>
              <a:gdLst/>
              <a:ahLst/>
              <a:cxnLst>
                <a:cxn ang="0">
                  <a:pos x="6" y="14"/>
                </a:cxn>
                <a:cxn ang="0">
                  <a:pos x="6" y="14"/>
                </a:cxn>
                <a:cxn ang="0">
                  <a:pos x="10" y="10"/>
                </a:cxn>
                <a:cxn ang="0">
                  <a:pos x="12" y="10"/>
                </a:cxn>
                <a:cxn ang="0">
                  <a:pos x="14" y="12"/>
                </a:cxn>
                <a:cxn ang="0">
                  <a:pos x="16" y="12"/>
                </a:cxn>
                <a:cxn ang="0">
                  <a:pos x="18" y="12"/>
                </a:cxn>
                <a:cxn ang="0">
                  <a:pos x="22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4" y="0"/>
                </a:cxn>
                <a:cxn ang="0">
                  <a:pos x="34" y="2"/>
                </a:cxn>
                <a:cxn ang="0">
                  <a:pos x="34" y="8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8" y="30"/>
                </a:cxn>
                <a:cxn ang="0">
                  <a:pos x="26" y="34"/>
                </a:cxn>
                <a:cxn ang="0">
                  <a:pos x="18" y="46"/>
                </a:cxn>
                <a:cxn ang="0">
                  <a:pos x="18" y="46"/>
                </a:cxn>
                <a:cxn ang="0">
                  <a:pos x="16" y="50"/>
                </a:cxn>
                <a:cxn ang="0">
                  <a:pos x="12" y="52"/>
                </a:cxn>
                <a:cxn ang="0">
                  <a:pos x="10" y="54"/>
                </a:cxn>
                <a:cxn ang="0">
                  <a:pos x="10" y="58"/>
                </a:cxn>
                <a:cxn ang="0">
                  <a:pos x="0" y="58"/>
                </a:cxn>
                <a:cxn ang="0">
                  <a:pos x="6" y="14"/>
                </a:cxn>
                <a:cxn ang="0">
                  <a:pos x="6" y="14"/>
                </a:cxn>
              </a:cxnLst>
              <a:rect l="0" t="0" r="r" b="b"/>
              <a:pathLst>
                <a:path w="34" h="58">
                  <a:moveTo>
                    <a:pt x="6" y="14"/>
                  </a:moveTo>
                  <a:lnTo>
                    <a:pt x="6" y="14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4" y="8"/>
                  </a:lnTo>
                  <a:lnTo>
                    <a:pt x="30" y="1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50"/>
                  </a:lnTo>
                  <a:lnTo>
                    <a:pt x="12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0" y="58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4739976" y="2850885"/>
              <a:ext cx="460375" cy="637646"/>
            </a:xfrm>
            <a:custGeom>
              <a:avLst/>
              <a:gdLst/>
              <a:ahLst/>
              <a:cxnLst>
                <a:cxn ang="0">
                  <a:pos x="306" y="14"/>
                </a:cxn>
                <a:cxn ang="0">
                  <a:pos x="310" y="24"/>
                </a:cxn>
                <a:cxn ang="0">
                  <a:pos x="320" y="48"/>
                </a:cxn>
                <a:cxn ang="0">
                  <a:pos x="318" y="66"/>
                </a:cxn>
                <a:cxn ang="0">
                  <a:pos x="326" y="98"/>
                </a:cxn>
                <a:cxn ang="0">
                  <a:pos x="336" y="102"/>
                </a:cxn>
                <a:cxn ang="0">
                  <a:pos x="340" y="104"/>
                </a:cxn>
                <a:cxn ang="0">
                  <a:pos x="348" y="114"/>
                </a:cxn>
                <a:cxn ang="0">
                  <a:pos x="326" y="134"/>
                </a:cxn>
                <a:cxn ang="0">
                  <a:pos x="318" y="158"/>
                </a:cxn>
                <a:cxn ang="0">
                  <a:pos x="306" y="230"/>
                </a:cxn>
                <a:cxn ang="0">
                  <a:pos x="288" y="266"/>
                </a:cxn>
                <a:cxn ang="0">
                  <a:pos x="284" y="286"/>
                </a:cxn>
                <a:cxn ang="0">
                  <a:pos x="274" y="312"/>
                </a:cxn>
                <a:cxn ang="0">
                  <a:pos x="272" y="346"/>
                </a:cxn>
                <a:cxn ang="0">
                  <a:pos x="256" y="360"/>
                </a:cxn>
                <a:cxn ang="0">
                  <a:pos x="272" y="394"/>
                </a:cxn>
                <a:cxn ang="0">
                  <a:pos x="286" y="416"/>
                </a:cxn>
                <a:cxn ang="0">
                  <a:pos x="294" y="428"/>
                </a:cxn>
                <a:cxn ang="0">
                  <a:pos x="312" y="448"/>
                </a:cxn>
                <a:cxn ang="0">
                  <a:pos x="304" y="462"/>
                </a:cxn>
                <a:cxn ang="0">
                  <a:pos x="290" y="460"/>
                </a:cxn>
                <a:cxn ang="0">
                  <a:pos x="268" y="472"/>
                </a:cxn>
                <a:cxn ang="0">
                  <a:pos x="236" y="482"/>
                </a:cxn>
                <a:cxn ang="0">
                  <a:pos x="210" y="482"/>
                </a:cxn>
                <a:cxn ang="0">
                  <a:pos x="180" y="464"/>
                </a:cxn>
                <a:cxn ang="0">
                  <a:pos x="164" y="464"/>
                </a:cxn>
                <a:cxn ang="0">
                  <a:pos x="148" y="464"/>
                </a:cxn>
                <a:cxn ang="0">
                  <a:pos x="136" y="454"/>
                </a:cxn>
                <a:cxn ang="0">
                  <a:pos x="126" y="438"/>
                </a:cxn>
                <a:cxn ang="0">
                  <a:pos x="120" y="428"/>
                </a:cxn>
                <a:cxn ang="0">
                  <a:pos x="110" y="414"/>
                </a:cxn>
                <a:cxn ang="0">
                  <a:pos x="106" y="406"/>
                </a:cxn>
                <a:cxn ang="0">
                  <a:pos x="100" y="398"/>
                </a:cxn>
                <a:cxn ang="0">
                  <a:pos x="86" y="384"/>
                </a:cxn>
                <a:cxn ang="0">
                  <a:pos x="84" y="374"/>
                </a:cxn>
                <a:cxn ang="0">
                  <a:pos x="70" y="364"/>
                </a:cxn>
                <a:cxn ang="0">
                  <a:pos x="58" y="358"/>
                </a:cxn>
                <a:cxn ang="0">
                  <a:pos x="56" y="348"/>
                </a:cxn>
                <a:cxn ang="0">
                  <a:pos x="44" y="342"/>
                </a:cxn>
                <a:cxn ang="0">
                  <a:pos x="46" y="326"/>
                </a:cxn>
                <a:cxn ang="0">
                  <a:pos x="42" y="316"/>
                </a:cxn>
                <a:cxn ang="0">
                  <a:pos x="36" y="306"/>
                </a:cxn>
                <a:cxn ang="0">
                  <a:pos x="32" y="288"/>
                </a:cxn>
                <a:cxn ang="0">
                  <a:pos x="24" y="282"/>
                </a:cxn>
                <a:cxn ang="0">
                  <a:pos x="20" y="262"/>
                </a:cxn>
                <a:cxn ang="0">
                  <a:pos x="20" y="252"/>
                </a:cxn>
                <a:cxn ang="0">
                  <a:pos x="8" y="248"/>
                </a:cxn>
                <a:cxn ang="0">
                  <a:pos x="0" y="248"/>
                </a:cxn>
                <a:cxn ang="0">
                  <a:pos x="8" y="226"/>
                </a:cxn>
                <a:cxn ang="0">
                  <a:pos x="8" y="218"/>
                </a:cxn>
                <a:cxn ang="0">
                  <a:pos x="14" y="210"/>
                </a:cxn>
                <a:cxn ang="0">
                  <a:pos x="12" y="196"/>
                </a:cxn>
                <a:cxn ang="0">
                  <a:pos x="26" y="170"/>
                </a:cxn>
                <a:cxn ang="0">
                  <a:pos x="36" y="170"/>
                </a:cxn>
                <a:cxn ang="0">
                  <a:pos x="54" y="14"/>
                </a:cxn>
                <a:cxn ang="0">
                  <a:pos x="268" y="16"/>
                </a:cxn>
                <a:cxn ang="0">
                  <a:pos x="272" y="14"/>
                </a:cxn>
                <a:cxn ang="0">
                  <a:pos x="280" y="6"/>
                </a:cxn>
                <a:cxn ang="0">
                  <a:pos x="288" y="4"/>
                </a:cxn>
              </a:cxnLst>
              <a:rect l="0" t="0" r="r" b="b"/>
              <a:pathLst>
                <a:path w="348" h="482">
                  <a:moveTo>
                    <a:pt x="290" y="0"/>
                  </a:moveTo>
                  <a:lnTo>
                    <a:pt x="290" y="0"/>
                  </a:lnTo>
                  <a:lnTo>
                    <a:pt x="300" y="10"/>
                  </a:lnTo>
                  <a:lnTo>
                    <a:pt x="306" y="14"/>
                  </a:lnTo>
                  <a:lnTo>
                    <a:pt x="308" y="16"/>
                  </a:lnTo>
                  <a:lnTo>
                    <a:pt x="308" y="20"/>
                  </a:lnTo>
                  <a:lnTo>
                    <a:pt x="308" y="20"/>
                  </a:lnTo>
                  <a:lnTo>
                    <a:pt x="310" y="24"/>
                  </a:lnTo>
                  <a:lnTo>
                    <a:pt x="310" y="30"/>
                  </a:lnTo>
                  <a:lnTo>
                    <a:pt x="316" y="38"/>
                  </a:lnTo>
                  <a:lnTo>
                    <a:pt x="320" y="46"/>
                  </a:lnTo>
                  <a:lnTo>
                    <a:pt x="320" y="48"/>
                  </a:lnTo>
                  <a:lnTo>
                    <a:pt x="320" y="50"/>
                  </a:lnTo>
                  <a:lnTo>
                    <a:pt x="320" y="50"/>
                  </a:lnTo>
                  <a:lnTo>
                    <a:pt x="318" y="56"/>
                  </a:lnTo>
                  <a:lnTo>
                    <a:pt x="318" y="66"/>
                  </a:lnTo>
                  <a:lnTo>
                    <a:pt x="320" y="82"/>
                  </a:lnTo>
                  <a:lnTo>
                    <a:pt x="320" y="82"/>
                  </a:lnTo>
                  <a:lnTo>
                    <a:pt x="324" y="94"/>
                  </a:lnTo>
                  <a:lnTo>
                    <a:pt x="326" y="98"/>
                  </a:lnTo>
                  <a:lnTo>
                    <a:pt x="330" y="98"/>
                  </a:lnTo>
                  <a:lnTo>
                    <a:pt x="330" y="98"/>
                  </a:lnTo>
                  <a:lnTo>
                    <a:pt x="334" y="98"/>
                  </a:lnTo>
                  <a:lnTo>
                    <a:pt x="336" y="102"/>
                  </a:lnTo>
                  <a:lnTo>
                    <a:pt x="338" y="104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4" y="10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4" y="120"/>
                  </a:lnTo>
                  <a:lnTo>
                    <a:pt x="338" y="126"/>
                  </a:lnTo>
                  <a:lnTo>
                    <a:pt x="330" y="132"/>
                  </a:lnTo>
                  <a:lnTo>
                    <a:pt x="326" y="134"/>
                  </a:lnTo>
                  <a:lnTo>
                    <a:pt x="322" y="140"/>
                  </a:lnTo>
                  <a:lnTo>
                    <a:pt x="320" y="146"/>
                  </a:lnTo>
                  <a:lnTo>
                    <a:pt x="318" y="158"/>
                  </a:lnTo>
                  <a:lnTo>
                    <a:pt x="318" y="158"/>
                  </a:lnTo>
                  <a:lnTo>
                    <a:pt x="312" y="194"/>
                  </a:lnTo>
                  <a:lnTo>
                    <a:pt x="308" y="220"/>
                  </a:lnTo>
                  <a:lnTo>
                    <a:pt x="308" y="220"/>
                  </a:lnTo>
                  <a:lnTo>
                    <a:pt x="306" y="230"/>
                  </a:lnTo>
                  <a:lnTo>
                    <a:pt x="304" y="240"/>
                  </a:lnTo>
                  <a:lnTo>
                    <a:pt x="296" y="252"/>
                  </a:lnTo>
                  <a:lnTo>
                    <a:pt x="290" y="260"/>
                  </a:lnTo>
                  <a:lnTo>
                    <a:pt x="288" y="266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82"/>
                  </a:lnTo>
                  <a:lnTo>
                    <a:pt x="284" y="286"/>
                  </a:lnTo>
                  <a:lnTo>
                    <a:pt x="280" y="292"/>
                  </a:lnTo>
                  <a:lnTo>
                    <a:pt x="278" y="296"/>
                  </a:lnTo>
                  <a:lnTo>
                    <a:pt x="276" y="302"/>
                  </a:lnTo>
                  <a:lnTo>
                    <a:pt x="274" y="312"/>
                  </a:lnTo>
                  <a:lnTo>
                    <a:pt x="274" y="326"/>
                  </a:lnTo>
                  <a:lnTo>
                    <a:pt x="274" y="326"/>
                  </a:lnTo>
                  <a:lnTo>
                    <a:pt x="274" y="338"/>
                  </a:lnTo>
                  <a:lnTo>
                    <a:pt x="272" y="346"/>
                  </a:lnTo>
                  <a:lnTo>
                    <a:pt x="270" y="352"/>
                  </a:lnTo>
                  <a:lnTo>
                    <a:pt x="266" y="356"/>
                  </a:lnTo>
                  <a:lnTo>
                    <a:pt x="260" y="360"/>
                  </a:lnTo>
                  <a:lnTo>
                    <a:pt x="256" y="360"/>
                  </a:lnTo>
                  <a:lnTo>
                    <a:pt x="250" y="374"/>
                  </a:lnTo>
                  <a:lnTo>
                    <a:pt x="250" y="374"/>
                  </a:lnTo>
                  <a:lnTo>
                    <a:pt x="262" y="384"/>
                  </a:lnTo>
                  <a:lnTo>
                    <a:pt x="272" y="394"/>
                  </a:lnTo>
                  <a:lnTo>
                    <a:pt x="278" y="400"/>
                  </a:lnTo>
                  <a:lnTo>
                    <a:pt x="280" y="406"/>
                  </a:lnTo>
                  <a:lnTo>
                    <a:pt x="280" y="406"/>
                  </a:lnTo>
                  <a:lnTo>
                    <a:pt x="286" y="416"/>
                  </a:lnTo>
                  <a:lnTo>
                    <a:pt x="288" y="418"/>
                  </a:lnTo>
                  <a:lnTo>
                    <a:pt x="290" y="422"/>
                  </a:lnTo>
                  <a:lnTo>
                    <a:pt x="294" y="428"/>
                  </a:lnTo>
                  <a:lnTo>
                    <a:pt x="294" y="428"/>
                  </a:lnTo>
                  <a:lnTo>
                    <a:pt x="298" y="434"/>
                  </a:lnTo>
                  <a:lnTo>
                    <a:pt x="300" y="438"/>
                  </a:lnTo>
                  <a:lnTo>
                    <a:pt x="306" y="442"/>
                  </a:lnTo>
                  <a:lnTo>
                    <a:pt x="312" y="448"/>
                  </a:lnTo>
                  <a:lnTo>
                    <a:pt x="312" y="452"/>
                  </a:lnTo>
                  <a:lnTo>
                    <a:pt x="310" y="456"/>
                  </a:lnTo>
                  <a:lnTo>
                    <a:pt x="310" y="456"/>
                  </a:lnTo>
                  <a:lnTo>
                    <a:pt x="304" y="462"/>
                  </a:lnTo>
                  <a:lnTo>
                    <a:pt x="300" y="464"/>
                  </a:lnTo>
                  <a:lnTo>
                    <a:pt x="296" y="462"/>
                  </a:lnTo>
                  <a:lnTo>
                    <a:pt x="294" y="460"/>
                  </a:lnTo>
                  <a:lnTo>
                    <a:pt x="290" y="460"/>
                  </a:lnTo>
                  <a:lnTo>
                    <a:pt x="286" y="460"/>
                  </a:lnTo>
                  <a:lnTo>
                    <a:pt x="278" y="464"/>
                  </a:lnTo>
                  <a:lnTo>
                    <a:pt x="268" y="472"/>
                  </a:lnTo>
                  <a:lnTo>
                    <a:pt x="268" y="472"/>
                  </a:lnTo>
                  <a:lnTo>
                    <a:pt x="258" y="478"/>
                  </a:lnTo>
                  <a:lnTo>
                    <a:pt x="250" y="482"/>
                  </a:lnTo>
                  <a:lnTo>
                    <a:pt x="244" y="482"/>
                  </a:lnTo>
                  <a:lnTo>
                    <a:pt x="236" y="482"/>
                  </a:lnTo>
                  <a:lnTo>
                    <a:pt x="224" y="480"/>
                  </a:lnTo>
                  <a:lnTo>
                    <a:pt x="218" y="480"/>
                  </a:lnTo>
                  <a:lnTo>
                    <a:pt x="210" y="482"/>
                  </a:lnTo>
                  <a:lnTo>
                    <a:pt x="210" y="482"/>
                  </a:lnTo>
                  <a:lnTo>
                    <a:pt x="204" y="482"/>
                  </a:lnTo>
                  <a:lnTo>
                    <a:pt x="198" y="478"/>
                  </a:lnTo>
                  <a:lnTo>
                    <a:pt x="180" y="464"/>
                  </a:lnTo>
                  <a:lnTo>
                    <a:pt x="180" y="464"/>
                  </a:lnTo>
                  <a:lnTo>
                    <a:pt x="174" y="460"/>
                  </a:lnTo>
                  <a:lnTo>
                    <a:pt x="170" y="462"/>
                  </a:lnTo>
                  <a:lnTo>
                    <a:pt x="168" y="464"/>
                  </a:lnTo>
                  <a:lnTo>
                    <a:pt x="164" y="464"/>
                  </a:lnTo>
                  <a:lnTo>
                    <a:pt x="164" y="464"/>
                  </a:lnTo>
                  <a:lnTo>
                    <a:pt x="156" y="464"/>
                  </a:lnTo>
                  <a:lnTo>
                    <a:pt x="152" y="464"/>
                  </a:lnTo>
                  <a:lnTo>
                    <a:pt x="148" y="464"/>
                  </a:lnTo>
                  <a:lnTo>
                    <a:pt x="144" y="460"/>
                  </a:lnTo>
                  <a:lnTo>
                    <a:pt x="144" y="460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0" y="446"/>
                  </a:lnTo>
                  <a:lnTo>
                    <a:pt x="130" y="446"/>
                  </a:lnTo>
                  <a:lnTo>
                    <a:pt x="126" y="438"/>
                  </a:lnTo>
                  <a:lnTo>
                    <a:pt x="124" y="436"/>
                  </a:lnTo>
                  <a:lnTo>
                    <a:pt x="120" y="434"/>
                  </a:lnTo>
                  <a:lnTo>
                    <a:pt x="120" y="428"/>
                  </a:lnTo>
                  <a:lnTo>
                    <a:pt x="120" y="428"/>
                  </a:lnTo>
                  <a:lnTo>
                    <a:pt x="118" y="424"/>
                  </a:lnTo>
                  <a:lnTo>
                    <a:pt x="116" y="418"/>
                  </a:lnTo>
                  <a:lnTo>
                    <a:pt x="112" y="416"/>
                  </a:lnTo>
                  <a:lnTo>
                    <a:pt x="110" y="414"/>
                  </a:lnTo>
                  <a:lnTo>
                    <a:pt x="110" y="414"/>
                  </a:lnTo>
                  <a:lnTo>
                    <a:pt x="108" y="412"/>
                  </a:lnTo>
                  <a:lnTo>
                    <a:pt x="108" y="412"/>
                  </a:lnTo>
                  <a:lnTo>
                    <a:pt x="106" y="406"/>
                  </a:lnTo>
                  <a:lnTo>
                    <a:pt x="104" y="400"/>
                  </a:lnTo>
                  <a:lnTo>
                    <a:pt x="102" y="398"/>
                  </a:lnTo>
                  <a:lnTo>
                    <a:pt x="100" y="398"/>
                  </a:lnTo>
                  <a:lnTo>
                    <a:pt x="100" y="398"/>
                  </a:lnTo>
                  <a:lnTo>
                    <a:pt x="96" y="396"/>
                  </a:lnTo>
                  <a:lnTo>
                    <a:pt x="94" y="394"/>
                  </a:lnTo>
                  <a:lnTo>
                    <a:pt x="92" y="390"/>
                  </a:lnTo>
                  <a:lnTo>
                    <a:pt x="86" y="384"/>
                  </a:lnTo>
                  <a:lnTo>
                    <a:pt x="86" y="384"/>
                  </a:lnTo>
                  <a:lnTo>
                    <a:pt x="82" y="380"/>
                  </a:lnTo>
                  <a:lnTo>
                    <a:pt x="84" y="376"/>
                  </a:lnTo>
                  <a:lnTo>
                    <a:pt x="84" y="374"/>
                  </a:lnTo>
                  <a:lnTo>
                    <a:pt x="76" y="370"/>
                  </a:lnTo>
                  <a:lnTo>
                    <a:pt x="76" y="370"/>
                  </a:lnTo>
                  <a:lnTo>
                    <a:pt x="70" y="366"/>
                  </a:lnTo>
                  <a:lnTo>
                    <a:pt x="70" y="364"/>
                  </a:lnTo>
                  <a:lnTo>
                    <a:pt x="70" y="362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58" y="358"/>
                  </a:lnTo>
                  <a:lnTo>
                    <a:pt x="56" y="356"/>
                  </a:lnTo>
                  <a:lnTo>
                    <a:pt x="56" y="352"/>
                  </a:lnTo>
                  <a:lnTo>
                    <a:pt x="56" y="350"/>
                  </a:lnTo>
                  <a:lnTo>
                    <a:pt x="56" y="348"/>
                  </a:lnTo>
                  <a:lnTo>
                    <a:pt x="54" y="346"/>
                  </a:lnTo>
                  <a:lnTo>
                    <a:pt x="48" y="344"/>
                  </a:lnTo>
                  <a:lnTo>
                    <a:pt x="48" y="344"/>
                  </a:lnTo>
                  <a:lnTo>
                    <a:pt x="44" y="342"/>
                  </a:lnTo>
                  <a:lnTo>
                    <a:pt x="42" y="338"/>
                  </a:lnTo>
                  <a:lnTo>
                    <a:pt x="42" y="336"/>
                  </a:lnTo>
                  <a:lnTo>
                    <a:pt x="44" y="334"/>
                  </a:lnTo>
                  <a:lnTo>
                    <a:pt x="46" y="326"/>
                  </a:lnTo>
                  <a:lnTo>
                    <a:pt x="46" y="324"/>
                  </a:lnTo>
                  <a:lnTo>
                    <a:pt x="44" y="320"/>
                  </a:lnTo>
                  <a:lnTo>
                    <a:pt x="44" y="320"/>
                  </a:lnTo>
                  <a:lnTo>
                    <a:pt x="42" y="316"/>
                  </a:lnTo>
                  <a:lnTo>
                    <a:pt x="42" y="314"/>
                  </a:lnTo>
                  <a:lnTo>
                    <a:pt x="40" y="310"/>
                  </a:lnTo>
                  <a:lnTo>
                    <a:pt x="36" y="306"/>
                  </a:lnTo>
                  <a:lnTo>
                    <a:pt x="36" y="306"/>
                  </a:lnTo>
                  <a:lnTo>
                    <a:pt x="32" y="298"/>
                  </a:lnTo>
                  <a:lnTo>
                    <a:pt x="32" y="294"/>
                  </a:lnTo>
                  <a:lnTo>
                    <a:pt x="32" y="294"/>
                  </a:lnTo>
                  <a:lnTo>
                    <a:pt x="32" y="288"/>
                  </a:lnTo>
                  <a:lnTo>
                    <a:pt x="30" y="286"/>
                  </a:lnTo>
                  <a:lnTo>
                    <a:pt x="28" y="284"/>
                  </a:lnTo>
                  <a:lnTo>
                    <a:pt x="28" y="284"/>
                  </a:lnTo>
                  <a:lnTo>
                    <a:pt x="24" y="282"/>
                  </a:lnTo>
                  <a:lnTo>
                    <a:pt x="24" y="276"/>
                  </a:lnTo>
                  <a:lnTo>
                    <a:pt x="22" y="270"/>
                  </a:lnTo>
                  <a:lnTo>
                    <a:pt x="20" y="262"/>
                  </a:lnTo>
                  <a:lnTo>
                    <a:pt x="20" y="262"/>
                  </a:lnTo>
                  <a:lnTo>
                    <a:pt x="18" y="256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16" y="248"/>
                  </a:lnTo>
                  <a:lnTo>
                    <a:pt x="14" y="248"/>
                  </a:lnTo>
                  <a:lnTo>
                    <a:pt x="8" y="248"/>
                  </a:lnTo>
                  <a:lnTo>
                    <a:pt x="4" y="250"/>
                  </a:lnTo>
                  <a:lnTo>
                    <a:pt x="2" y="250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42"/>
                  </a:lnTo>
                  <a:lnTo>
                    <a:pt x="0" y="236"/>
                  </a:lnTo>
                  <a:lnTo>
                    <a:pt x="2" y="230"/>
                  </a:lnTo>
                  <a:lnTo>
                    <a:pt x="8" y="226"/>
                  </a:lnTo>
                  <a:lnTo>
                    <a:pt x="8" y="224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8" y="218"/>
                  </a:lnTo>
                  <a:lnTo>
                    <a:pt x="12" y="214"/>
                  </a:lnTo>
                  <a:lnTo>
                    <a:pt x="14" y="212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0" y="206"/>
                  </a:lnTo>
                  <a:lnTo>
                    <a:pt x="10" y="204"/>
                  </a:lnTo>
                  <a:lnTo>
                    <a:pt x="12" y="202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4" y="188"/>
                  </a:lnTo>
                  <a:lnTo>
                    <a:pt x="16" y="182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30" y="166"/>
                  </a:lnTo>
                  <a:lnTo>
                    <a:pt x="34" y="168"/>
                  </a:lnTo>
                  <a:lnTo>
                    <a:pt x="36" y="170"/>
                  </a:lnTo>
                  <a:lnTo>
                    <a:pt x="44" y="168"/>
                  </a:lnTo>
                  <a:lnTo>
                    <a:pt x="40" y="70"/>
                  </a:lnTo>
                  <a:lnTo>
                    <a:pt x="56" y="70"/>
                  </a:lnTo>
                  <a:lnTo>
                    <a:pt x="54" y="14"/>
                  </a:lnTo>
                  <a:lnTo>
                    <a:pt x="256" y="14"/>
                  </a:lnTo>
                  <a:lnTo>
                    <a:pt x="256" y="14"/>
                  </a:lnTo>
                  <a:lnTo>
                    <a:pt x="262" y="16"/>
                  </a:lnTo>
                  <a:lnTo>
                    <a:pt x="268" y="16"/>
                  </a:lnTo>
                  <a:lnTo>
                    <a:pt x="272" y="16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0" y="12"/>
                  </a:lnTo>
                  <a:lnTo>
                    <a:pt x="272" y="10"/>
                  </a:lnTo>
                  <a:lnTo>
                    <a:pt x="276" y="10"/>
                  </a:lnTo>
                  <a:lnTo>
                    <a:pt x="280" y="6"/>
                  </a:lnTo>
                  <a:lnTo>
                    <a:pt x="280" y="6"/>
                  </a:lnTo>
                  <a:lnTo>
                    <a:pt x="282" y="4"/>
                  </a:lnTo>
                  <a:lnTo>
                    <a:pt x="284" y="2"/>
                  </a:lnTo>
                  <a:lnTo>
                    <a:pt x="288" y="4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Burundi"/>
            <p:cNvSpPr>
              <a:spLocks/>
            </p:cNvSpPr>
            <p:nvPr/>
          </p:nvSpPr>
          <p:spPr bwMode="auto">
            <a:xfrm>
              <a:off x="4959580" y="3697552"/>
              <a:ext cx="55563" cy="79375"/>
            </a:xfrm>
            <a:custGeom>
              <a:avLst/>
              <a:gdLst/>
              <a:ahLst/>
              <a:cxnLst>
                <a:cxn ang="0">
                  <a:pos x="14" y="42"/>
                </a:cxn>
                <a:cxn ang="0">
                  <a:pos x="14" y="42"/>
                </a:cxn>
                <a:cxn ang="0">
                  <a:pos x="16" y="56"/>
                </a:cxn>
                <a:cxn ang="0">
                  <a:pos x="20" y="60"/>
                </a:cxn>
                <a:cxn ang="0">
                  <a:pos x="20" y="60"/>
                </a:cxn>
                <a:cxn ang="0">
                  <a:pos x="28" y="50"/>
                </a:cxn>
                <a:cxn ang="0">
                  <a:pos x="34" y="42"/>
                </a:cxn>
                <a:cxn ang="0">
                  <a:pos x="36" y="36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8" y="26"/>
                </a:cxn>
                <a:cxn ang="0">
                  <a:pos x="40" y="24"/>
                </a:cxn>
                <a:cxn ang="0">
                  <a:pos x="42" y="20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40" y="14"/>
                </a:cxn>
                <a:cxn ang="0">
                  <a:pos x="38" y="12"/>
                </a:cxn>
                <a:cxn ang="0">
                  <a:pos x="32" y="12"/>
                </a:cxn>
                <a:cxn ang="0">
                  <a:pos x="30" y="10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12"/>
                </a:cxn>
                <a:cxn ang="0">
                  <a:pos x="14" y="12"/>
                </a:cxn>
                <a:cxn ang="0">
                  <a:pos x="8" y="10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34"/>
                </a:cxn>
                <a:cxn ang="0">
                  <a:pos x="8" y="38"/>
                </a:cxn>
                <a:cxn ang="0">
                  <a:pos x="10" y="4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4" y="42"/>
                </a:cxn>
                <a:cxn ang="0">
                  <a:pos x="14" y="42"/>
                </a:cxn>
              </a:cxnLst>
              <a:rect l="0" t="0" r="r" b="b"/>
              <a:pathLst>
                <a:path w="42" h="60">
                  <a:moveTo>
                    <a:pt x="14" y="42"/>
                  </a:moveTo>
                  <a:lnTo>
                    <a:pt x="14" y="42"/>
                  </a:lnTo>
                  <a:lnTo>
                    <a:pt x="16" y="56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8" y="50"/>
                  </a:lnTo>
                  <a:lnTo>
                    <a:pt x="34" y="42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34"/>
                  </a:lnTo>
                  <a:lnTo>
                    <a:pt x="8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4" y="4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2" name="Uganda"/>
            <p:cNvSpPr>
              <a:spLocks/>
            </p:cNvSpPr>
            <p:nvPr/>
          </p:nvSpPr>
          <p:spPr bwMode="auto">
            <a:xfrm>
              <a:off x="4978101" y="3475302"/>
              <a:ext cx="150813" cy="177271"/>
            </a:xfrm>
            <a:custGeom>
              <a:avLst/>
              <a:gdLst/>
              <a:ahLst/>
              <a:cxnLst>
                <a:cxn ang="0">
                  <a:pos x="92" y="104"/>
                </a:cxn>
                <a:cxn ang="0">
                  <a:pos x="88" y="104"/>
                </a:cxn>
                <a:cxn ang="0">
                  <a:pos x="86" y="104"/>
                </a:cxn>
                <a:cxn ang="0">
                  <a:pos x="84" y="100"/>
                </a:cxn>
                <a:cxn ang="0">
                  <a:pos x="80" y="104"/>
                </a:cxn>
                <a:cxn ang="0">
                  <a:pos x="74" y="104"/>
                </a:cxn>
                <a:cxn ang="0">
                  <a:pos x="70" y="106"/>
                </a:cxn>
                <a:cxn ang="0">
                  <a:pos x="64" y="106"/>
                </a:cxn>
                <a:cxn ang="0">
                  <a:pos x="62" y="110"/>
                </a:cxn>
                <a:cxn ang="0">
                  <a:pos x="62" y="112"/>
                </a:cxn>
                <a:cxn ang="0">
                  <a:pos x="58" y="114"/>
                </a:cxn>
                <a:cxn ang="0">
                  <a:pos x="58" y="116"/>
                </a:cxn>
                <a:cxn ang="0">
                  <a:pos x="52" y="124"/>
                </a:cxn>
                <a:cxn ang="0">
                  <a:pos x="52" y="128"/>
                </a:cxn>
                <a:cxn ang="0">
                  <a:pos x="44" y="132"/>
                </a:cxn>
                <a:cxn ang="0">
                  <a:pos x="34" y="128"/>
                </a:cxn>
                <a:cxn ang="0">
                  <a:pos x="24" y="130"/>
                </a:cxn>
                <a:cxn ang="0">
                  <a:pos x="14" y="134"/>
                </a:cxn>
                <a:cxn ang="0">
                  <a:pos x="10" y="132"/>
                </a:cxn>
                <a:cxn ang="0">
                  <a:pos x="4" y="134"/>
                </a:cxn>
                <a:cxn ang="0">
                  <a:pos x="2" y="116"/>
                </a:cxn>
                <a:cxn ang="0">
                  <a:pos x="8" y="100"/>
                </a:cxn>
                <a:cxn ang="0">
                  <a:pos x="10" y="92"/>
                </a:cxn>
                <a:cxn ang="0">
                  <a:pos x="24" y="78"/>
                </a:cxn>
                <a:cxn ang="0">
                  <a:pos x="32" y="62"/>
                </a:cxn>
                <a:cxn ang="0">
                  <a:pos x="38" y="50"/>
                </a:cxn>
                <a:cxn ang="0">
                  <a:pos x="42" y="48"/>
                </a:cxn>
                <a:cxn ang="0">
                  <a:pos x="40" y="46"/>
                </a:cxn>
                <a:cxn ang="0">
                  <a:pos x="32" y="44"/>
                </a:cxn>
                <a:cxn ang="0">
                  <a:pos x="28" y="42"/>
                </a:cxn>
                <a:cxn ang="0">
                  <a:pos x="26" y="32"/>
                </a:cxn>
                <a:cxn ang="0">
                  <a:pos x="26" y="24"/>
                </a:cxn>
                <a:cxn ang="0">
                  <a:pos x="24" y="20"/>
                </a:cxn>
                <a:cxn ang="0">
                  <a:pos x="30" y="10"/>
                </a:cxn>
                <a:cxn ang="0">
                  <a:pos x="44" y="8"/>
                </a:cxn>
                <a:cxn ang="0">
                  <a:pos x="64" y="10"/>
                </a:cxn>
                <a:cxn ang="0">
                  <a:pos x="78" y="6"/>
                </a:cxn>
                <a:cxn ang="0">
                  <a:pos x="88" y="0"/>
                </a:cxn>
                <a:cxn ang="0">
                  <a:pos x="96" y="14"/>
                </a:cxn>
                <a:cxn ang="0">
                  <a:pos x="100" y="26"/>
                </a:cxn>
                <a:cxn ang="0">
                  <a:pos x="106" y="28"/>
                </a:cxn>
                <a:cxn ang="0">
                  <a:pos x="108" y="30"/>
                </a:cxn>
                <a:cxn ang="0">
                  <a:pos x="108" y="34"/>
                </a:cxn>
                <a:cxn ang="0">
                  <a:pos x="108" y="40"/>
                </a:cxn>
                <a:cxn ang="0">
                  <a:pos x="114" y="54"/>
                </a:cxn>
                <a:cxn ang="0">
                  <a:pos x="114" y="62"/>
                </a:cxn>
                <a:cxn ang="0">
                  <a:pos x="110" y="72"/>
                </a:cxn>
                <a:cxn ang="0">
                  <a:pos x="112" y="82"/>
                </a:cxn>
                <a:cxn ang="0">
                  <a:pos x="108" y="84"/>
                </a:cxn>
                <a:cxn ang="0">
                  <a:pos x="102" y="88"/>
                </a:cxn>
                <a:cxn ang="0">
                  <a:pos x="92" y="104"/>
                </a:cxn>
              </a:cxnLst>
              <a:rect l="0" t="0" r="r" b="b"/>
              <a:pathLst>
                <a:path w="114" h="134">
                  <a:moveTo>
                    <a:pt x="92" y="104"/>
                  </a:moveTo>
                  <a:lnTo>
                    <a:pt x="92" y="104"/>
                  </a:lnTo>
                  <a:lnTo>
                    <a:pt x="90" y="102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0"/>
                  </a:lnTo>
                  <a:lnTo>
                    <a:pt x="80" y="104"/>
                  </a:lnTo>
                  <a:lnTo>
                    <a:pt x="80" y="104"/>
                  </a:lnTo>
                  <a:lnTo>
                    <a:pt x="76" y="104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62" y="112"/>
                  </a:lnTo>
                  <a:lnTo>
                    <a:pt x="60" y="112"/>
                  </a:lnTo>
                  <a:lnTo>
                    <a:pt x="58" y="11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4" y="122"/>
                  </a:lnTo>
                  <a:lnTo>
                    <a:pt x="52" y="124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48" y="130"/>
                  </a:lnTo>
                  <a:lnTo>
                    <a:pt x="44" y="132"/>
                  </a:lnTo>
                  <a:lnTo>
                    <a:pt x="34" y="128"/>
                  </a:lnTo>
                  <a:lnTo>
                    <a:pt x="34" y="128"/>
                  </a:lnTo>
                  <a:lnTo>
                    <a:pt x="30" y="128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4" y="134"/>
                  </a:lnTo>
                  <a:lnTo>
                    <a:pt x="4" y="134"/>
                  </a:lnTo>
                  <a:lnTo>
                    <a:pt x="0" y="122"/>
                  </a:lnTo>
                  <a:lnTo>
                    <a:pt x="2" y="116"/>
                  </a:lnTo>
                  <a:lnTo>
                    <a:pt x="4" y="110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0" y="92"/>
                  </a:lnTo>
                  <a:lnTo>
                    <a:pt x="16" y="86"/>
                  </a:lnTo>
                  <a:lnTo>
                    <a:pt x="24" y="78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6" y="54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24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8" y="8"/>
                  </a:lnTo>
                  <a:lnTo>
                    <a:pt x="44" y="8"/>
                  </a:lnTo>
                  <a:lnTo>
                    <a:pt x="56" y="10"/>
                  </a:lnTo>
                  <a:lnTo>
                    <a:pt x="64" y="10"/>
                  </a:lnTo>
                  <a:lnTo>
                    <a:pt x="70" y="10"/>
                  </a:lnTo>
                  <a:lnTo>
                    <a:pt x="78" y="6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4" y="8"/>
                  </a:lnTo>
                  <a:lnTo>
                    <a:pt x="96" y="14"/>
                  </a:lnTo>
                  <a:lnTo>
                    <a:pt x="96" y="18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6" y="28"/>
                  </a:lnTo>
                  <a:lnTo>
                    <a:pt x="108" y="28"/>
                  </a:lnTo>
                  <a:lnTo>
                    <a:pt x="108" y="30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108" y="40"/>
                  </a:lnTo>
                  <a:lnTo>
                    <a:pt x="112" y="46"/>
                  </a:lnTo>
                  <a:lnTo>
                    <a:pt x="114" y="54"/>
                  </a:lnTo>
                  <a:lnTo>
                    <a:pt x="114" y="58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0" y="72"/>
                  </a:lnTo>
                  <a:lnTo>
                    <a:pt x="112" y="78"/>
                  </a:lnTo>
                  <a:lnTo>
                    <a:pt x="112" y="82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4" y="86"/>
                  </a:lnTo>
                  <a:lnTo>
                    <a:pt x="102" y="88"/>
                  </a:lnTo>
                  <a:lnTo>
                    <a:pt x="92" y="104"/>
                  </a:lnTo>
                  <a:lnTo>
                    <a:pt x="92" y="10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4467455" y="3766344"/>
              <a:ext cx="37042" cy="555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14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8" y="24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8" y="28"/>
                </a:cxn>
                <a:cxn ang="0">
                  <a:pos x="10" y="32"/>
                </a:cxn>
                <a:cxn ang="0">
                  <a:pos x="10" y="34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8" y="36"/>
                </a:cxn>
                <a:cxn ang="0">
                  <a:pos x="8" y="38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4"/>
                </a:cxn>
                <a:cxn ang="0">
                  <a:pos x="22" y="8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8" y="8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8" h="42">
                  <a:moveTo>
                    <a:pt x="0" y="6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4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Equatorial Guinea"/>
            <p:cNvSpPr>
              <a:spLocks/>
            </p:cNvSpPr>
            <p:nvPr/>
          </p:nvSpPr>
          <p:spPr bwMode="auto">
            <a:xfrm>
              <a:off x="4398663" y="3544094"/>
              <a:ext cx="60854" cy="396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10" y="4"/>
                </a:cxn>
                <a:cxn ang="0">
                  <a:pos x="8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8" y="14"/>
                </a:cxn>
                <a:cxn ang="0">
                  <a:pos x="4" y="18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6" y="28"/>
                </a:cxn>
                <a:cxn ang="0">
                  <a:pos x="10" y="28"/>
                </a:cxn>
                <a:cxn ang="0">
                  <a:pos x="16" y="30"/>
                </a:cxn>
                <a:cxn ang="0">
                  <a:pos x="44" y="30"/>
                </a:cxn>
                <a:cxn ang="0">
                  <a:pos x="46" y="16"/>
                </a:cxn>
                <a:cxn ang="0">
                  <a:pos x="42" y="16"/>
                </a:cxn>
                <a:cxn ang="0">
                  <a:pos x="44" y="14"/>
                </a:cxn>
                <a:cxn ang="0">
                  <a:pos x="46" y="2"/>
                </a:cxn>
                <a:cxn ang="0">
                  <a:pos x="46" y="2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46" h="30">
                  <a:moveTo>
                    <a:pt x="12" y="2"/>
                  </a:moveTo>
                  <a:lnTo>
                    <a:pt x="12" y="2"/>
                  </a:lnTo>
                  <a:lnTo>
                    <a:pt x="10" y="4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16" y="30"/>
                  </a:lnTo>
                  <a:lnTo>
                    <a:pt x="44" y="30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Gabon"/>
            <p:cNvSpPr>
              <a:spLocks/>
            </p:cNvSpPr>
            <p:nvPr/>
          </p:nvSpPr>
          <p:spPr bwMode="auto">
            <a:xfrm>
              <a:off x="4382788" y="3538802"/>
              <a:ext cx="171979" cy="209021"/>
            </a:xfrm>
            <a:custGeom>
              <a:avLst/>
              <a:gdLst/>
              <a:ahLst/>
              <a:cxnLst>
                <a:cxn ang="0">
                  <a:pos x="24" y="36"/>
                </a:cxn>
                <a:cxn ang="0">
                  <a:pos x="22" y="46"/>
                </a:cxn>
                <a:cxn ang="0">
                  <a:pos x="14" y="46"/>
                </a:cxn>
                <a:cxn ang="0">
                  <a:pos x="24" y="56"/>
                </a:cxn>
                <a:cxn ang="0">
                  <a:pos x="26" y="58"/>
                </a:cxn>
                <a:cxn ang="0">
                  <a:pos x="20" y="56"/>
                </a:cxn>
                <a:cxn ang="0">
                  <a:pos x="14" y="52"/>
                </a:cxn>
                <a:cxn ang="0">
                  <a:pos x="12" y="60"/>
                </a:cxn>
                <a:cxn ang="0">
                  <a:pos x="10" y="68"/>
                </a:cxn>
                <a:cxn ang="0">
                  <a:pos x="6" y="78"/>
                </a:cxn>
                <a:cxn ang="0">
                  <a:pos x="0" y="76"/>
                </a:cxn>
                <a:cxn ang="0">
                  <a:pos x="10" y="100"/>
                </a:cxn>
                <a:cxn ang="0">
                  <a:pos x="12" y="102"/>
                </a:cxn>
                <a:cxn ang="0">
                  <a:pos x="10" y="106"/>
                </a:cxn>
                <a:cxn ang="0">
                  <a:pos x="16" y="116"/>
                </a:cxn>
                <a:cxn ang="0">
                  <a:pos x="16" y="118"/>
                </a:cxn>
                <a:cxn ang="0">
                  <a:pos x="28" y="132"/>
                </a:cxn>
                <a:cxn ang="0">
                  <a:pos x="32" y="138"/>
                </a:cxn>
                <a:cxn ang="0">
                  <a:pos x="44" y="150"/>
                </a:cxn>
                <a:cxn ang="0">
                  <a:pos x="44" y="154"/>
                </a:cxn>
                <a:cxn ang="0">
                  <a:pos x="48" y="158"/>
                </a:cxn>
                <a:cxn ang="0">
                  <a:pos x="56" y="150"/>
                </a:cxn>
                <a:cxn ang="0">
                  <a:pos x="62" y="156"/>
                </a:cxn>
                <a:cxn ang="0">
                  <a:pos x="64" y="154"/>
                </a:cxn>
                <a:cxn ang="0">
                  <a:pos x="62" y="138"/>
                </a:cxn>
                <a:cxn ang="0">
                  <a:pos x="58" y="124"/>
                </a:cxn>
                <a:cxn ang="0">
                  <a:pos x="64" y="124"/>
                </a:cxn>
                <a:cxn ang="0">
                  <a:pos x="70" y="124"/>
                </a:cxn>
                <a:cxn ang="0">
                  <a:pos x="72" y="124"/>
                </a:cxn>
                <a:cxn ang="0">
                  <a:pos x="74" y="112"/>
                </a:cxn>
                <a:cxn ang="0">
                  <a:pos x="78" y="110"/>
                </a:cxn>
                <a:cxn ang="0">
                  <a:pos x="86" y="120"/>
                </a:cxn>
                <a:cxn ang="0">
                  <a:pos x="88" y="122"/>
                </a:cxn>
                <a:cxn ang="0">
                  <a:pos x="98" y="120"/>
                </a:cxn>
                <a:cxn ang="0">
                  <a:pos x="104" y="118"/>
                </a:cxn>
                <a:cxn ang="0">
                  <a:pos x="114" y="126"/>
                </a:cxn>
                <a:cxn ang="0">
                  <a:pos x="120" y="114"/>
                </a:cxn>
                <a:cxn ang="0">
                  <a:pos x="126" y="106"/>
                </a:cxn>
                <a:cxn ang="0">
                  <a:pos x="128" y="100"/>
                </a:cxn>
                <a:cxn ang="0">
                  <a:pos x="128" y="92"/>
                </a:cxn>
                <a:cxn ang="0">
                  <a:pos x="126" y="82"/>
                </a:cxn>
                <a:cxn ang="0">
                  <a:pos x="126" y="76"/>
                </a:cxn>
                <a:cxn ang="0">
                  <a:pos x="124" y="72"/>
                </a:cxn>
                <a:cxn ang="0">
                  <a:pos x="120" y="64"/>
                </a:cxn>
                <a:cxn ang="0">
                  <a:pos x="124" y="60"/>
                </a:cxn>
                <a:cxn ang="0">
                  <a:pos x="122" y="54"/>
                </a:cxn>
                <a:cxn ang="0">
                  <a:pos x="126" y="46"/>
                </a:cxn>
                <a:cxn ang="0">
                  <a:pos x="130" y="36"/>
                </a:cxn>
                <a:cxn ang="0">
                  <a:pos x="130" y="28"/>
                </a:cxn>
                <a:cxn ang="0">
                  <a:pos x="126" y="24"/>
                </a:cxn>
                <a:cxn ang="0">
                  <a:pos x="108" y="24"/>
                </a:cxn>
                <a:cxn ang="0">
                  <a:pos x="104" y="16"/>
                </a:cxn>
                <a:cxn ang="0">
                  <a:pos x="104" y="4"/>
                </a:cxn>
                <a:cxn ang="0">
                  <a:pos x="84" y="2"/>
                </a:cxn>
                <a:cxn ang="0">
                  <a:pos x="50" y="6"/>
                </a:cxn>
                <a:cxn ang="0">
                  <a:pos x="56" y="18"/>
                </a:cxn>
                <a:cxn ang="0">
                  <a:pos x="56" y="34"/>
                </a:cxn>
              </a:cxnLst>
              <a:rect l="0" t="0" r="r" b="b"/>
              <a:pathLst>
                <a:path w="130" h="158">
                  <a:moveTo>
                    <a:pt x="28" y="34"/>
                  </a:moveTo>
                  <a:lnTo>
                    <a:pt x="28" y="34"/>
                  </a:lnTo>
                  <a:lnTo>
                    <a:pt x="24" y="36"/>
                  </a:lnTo>
                  <a:lnTo>
                    <a:pt x="22" y="38"/>
                  </a:lnTo>
                  <a:lnTo>
                    <a:pt x="22" y="42"/>
                  </a:lnTo>
                  <a:lnTo>
                    <a:pt x="22" y="46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0" y="56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2" y="8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2" y="100"/>
                  </a:lnTo>
                  <a:lnTo>
                    <a:pt x="12" y="102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0" y="106"/>
                  </a:lnTo>
                  <a:lnTo>
                    <a:pt x="10" y="110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8" y="118"/>
                  </a:lnTo>
                  <a:lnTo>
                    <a:pt x="18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22" y="128"/>
                  </a:lnTo>
                  <a:lnTo>
                    <a:pt x="28" y="132"/>
                  </a:lnTo>
                  <a:lnTo>
                    <a:pt x="32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6" y="142"/>
                  </a:lnTo>
                  <a:lnTo>
                    <a:pt x="40" y="146"/>
                  </a:lnTo>
                  <a:lnTo>
                    <a:pt x="44" y="150"/>
                  </a:lnTo>
                  <a:lnTo>
                    <a:pt x="46" y="152"/>
                  </a:lnTo>
                  <a:lnTo>
                    <a:pt x="46" y="152"/>
                  </a:lnTo>
                  <a:lnTo>
                    <a:pt x="44" y="154"/>
                  </a:lnTo>
                  <a:lnTo>
                    <a:pt x="46" y="156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54" y="152"/>
                  </a:lnTo>
                  <a:lnTo>
                    <a:pt x="56" y="150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4" y="154"/>
                  </a:lnTo>
                  <a:lnTo>
                    <a:pt x="64" y="154"/>
                  </a:lnTo>
                  <a:lnTo>
                    <a:pt x="66" y="150"/>
                  </a:lnTo>
                  <a:lnTo>
                    <a:pt x="66" y="144"/>
                  </a:lnTo>
                  <a:lnTo>
                    <a:pt x="62" y="138"/>
                  </a:lnTo>
                  <a:lnTo>
                    <a:pt x="60" y="130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6"/>
                  </a:lnTo>
                  <a:lnTo>
                    <a:pt x="62" y="126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8" y="122"/>
                  </a:lnTo>
                  <a:lnTo>
                    <a:pt x="70" y="124"/>
                  </a:lnTo>
                  <a:lnTo>
                    <a:pt x="70" y="124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6" y="122"/>
                  </a:lnTo>
                  <a:lnTo>
                    <a:pt x="76" y="118"/>
                  </a:lnTo>
                  <a:lnTo>
                    <a:pt x="74" y="112"/>
                  </a:lnTo>
                  <a:lnTo>
                    <a:pt x="78" y="110"/>
                  </a:lnTo>
                  <a:lnTo>
                    <a:pt x="78" y="110"/>
                  </a:lnTo>
                  <a:lnTo>
                    <a:pt x="78" y="110"/>
                  </a:lnTo>
                  <a:lnTo>
                    <a:pt x="80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8" y="122"/>
                  </a:lnTo>
                  <a:lnTo>
                    <a:pt x="88" y="122"/>
                  </a:lnTo>
                  <a:lnTo>
                    <a:pt x="90" y="120"/>
                  </a:lnTo>
                  <a:lnTo>
                    <a:pt x="94" y="120"/>
                  </a:lnTo>
                  <a:lnTo>
                    <a:pt x="98" y="120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104" y="118"/>
                  </a:lnTo>
                  <a:lnTo>
                    <a:pt x="106" y="120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0" y="114"/>
                  </a:lnTo>
                  <a:lnTo>
                    <a:pt x="120" y="114"/>
                  </a:lnTo>
                  <a:lnTo>
                    <a:pt x="122" y="108"/>
                  </a:lnTo>
                  <a:lnTo>
                    <a:pt x="126" y="106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26" y="96"/>
                  </a:lnTo>
                  <a:lnTo>
                    <a:pt x="128" y="94"/>
                  </a:lnTo>
                  <a:lnTo>
                    <a:pt x="128" y="92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6" y="76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4" y="72"/>
                  </a:lnTo>
                  <a:lnTo>
                    <a:pt x="122" y="70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6" y="58"/>
                  </a:lnTo>
                  <a:lnTo>
                    <a:pt x="120" y="60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2" y="50"/>
                  </a:lnTo>
                  <a:lnTo>
                    <a:pt x="122" y="48"/>
                  </a:lnTo>
                  <a:lnTo>
                    <a:pt x="126" y="46"/>
                  </a:lnTo>
                  <a:lnTo>
                    <a:pt x="130" y="44"/>
                  </a:lnTo>
                  <a:lnTo>
                    <a:pt x="130" y="40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30" y="32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6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6" y="24"/>
                  </a:lnTo>
                  <a:lnTo>
                    <a:pt x="104" y="22"/>
                  </a:lnTo>
                  <a:lnTo>
                    <a:pt x="104" y="16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4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84" y="2"/>
                  </a:lnTo>
                  <a:lnTo>
                    <a:pt x="76" y="0"/>
                  </a:lnTo>
                  <a:lnTo>
                    <a:pt x="68" y="0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8" y="6"/>
                  </a:lnTo>
                  <a:lnTo>
                    <a:pt x="56" y="18"/>
                  </a:lnTo>
                  <a:lnTo>
                    <a:pt x="54" y="20"/>
                  </a:lnTo>
                  <a:lnTo>
                    <a:pt x="58" y="20"/>
                  </a:lnTo>
                  <a:lnTo>
                    <a:pt x="56" y="34"/>
                  </a:lnTo>
                  <a:lnTo>
                    <a:pt x="28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Cameroon"/>
            <p:cNvSpPr>
              <a:spLocks/>
            </p:cNvSpPr>
            <p:nvPr/>
          </p:nvSpPr>
          <p:spPr bwMode="auto">
            <a:xfrm>
              <a:off x="4377497" y="3186906"/>
              <a:ext cx="216958" cy="367771"/>
            </a:xfrm>
            <a:custGeom>
              <a:avLst/>
              <a:gdLst/>
              <a:ahLst/>
              <a:cxnLst>
                <a:cxn ang="0">
                  <a:pos x="2" y="196"/>
                </a:cxn>
                <a:cxn ang="0">
                  <a:pos x="8" y="184"/>
                </a:cxn>
                <a:cxn ang="0">
                  <a:pos x="22" y="160"/>
                </a:cxn>
                <a:cxn ang="0">
                  <a:pos x="34" y="150"/>
                </a:cxn>
                <a:cxn ang="0">
                  <a:pos x="46" y="154"/>
                </a:cxn>
                <a:cxn ang="0">
                  <a:pos x="52" y="158"/>
                </a:cxn>
                <a:cxn ang="0">
                  <a:pos x="60" y="158"/>
                </a:cxn>
                <a:cxn ang="0">
                  <a:pos x="66" y="150"/>
                </a:cxn>
                <a:cxn ang="0">
                  <a:pos x="74" y="134"/>
                </a:cxn>
                <a:cxn ang="0">
                  <a:pos x="76" y="120"/>
                </a:cxn>
                <a:cxn ang="0">
                  <a:pos x="86" y="110"/>
                </a:cxn>
                <a:cxn ang="0">
                  <a:pos x="90" y="98"/>
                </a:cxn>
                <a:cxn ang="0">
                  <a:pos x="96" y="90"/>
                </a:cxn>
                <a:cxn ang="0">
                  <a:pos x="94" y="84"/>
                </a:cxn>
                <a:cxn ang="0">
                  <a:pos x="100" y="78"/>
                </a:cxn>
                <a:cxn ang="0">
                  <a:pos x="100" y="64"/>
                </a:cxn>
                <a:cxn ang="0">
                  <a:pos x="116" y="30"/>
                </a:cxn>
                <a:cxn ang="0">
                  <a:pos x="126" y="12"/>
                </a:cxn>
                <a:cxn ang="0">
                  <a:pos x="122" y="2"/>
                </a:cxn>
                <a:cxn ang="0">
                  <a:pos x="130" y="0"/>
                </a:cxn>
                <a:cxn ang="0">
                  <a:pos x="134" y="30"/>
                </a:cxn>
                <a:cxn ang="0">
                  <a:pos x="152" y="66"/>
                </a:cxn>
                <a:cxn ang="0">
                  <a:pos x="138" y="66"/>
                </a:cxn>
                <a:cxn ang="0">
                  <a:pos x="128" y="68"/>
                </a:cxn>
                <a:cxn ang="0">
                  <a:pos x="118" y="72"/>
                </a:cxn>
                <a:cxn ang="0">
                  <a:pos x="126" y="90"/>
                </a:cxn>
                <a:cxn ang="0">
                  <a:pos x="148" y="122"/>
                </a:cxn>
                <a:cxn ang="0">
                  <a:pos x="142" y="142"/>
                </a:cxn>
                <a:cxn ang="0">
                  <a:pos x="128" y="184"/>
                </a:cxn>
                <a:cxn ang="0">
                  <a:pos x="128" y="204"/>
                </a:cxn>
                <a:cxn ang="0">
                  <a:pos x="146" y="228"/>
                </a:cxn>
                <a:cxn ang="0">
                  <a:pos x="164" y="244"/>
                </a:cxn>
                <a:cxn ang="0">
                  <a:pos x="162" y="260"/>
                </a:cxn>
                <a:cxn ang="0">
                  <a:pos x="162" y="278"/>
                </a:cxn>
                <a:cxn ang="0">
                  <a:pos x="144" y="274"/>
                </a:cxn>
                <a:cxn ang="0">
                  <a:pos x="128" y="272"/>
                </a:cxn>
                <a:cxn ang="0">
                  <a:pos x="108" y="270"/>
                </a:cxn>
                <a:cxn ang="0">
                  <a:pos x="80" y="266"/>
                </a:cxn>
                <a:cxn ang="0">
                  <a:pos x="48" y="272"/>
                </a:cxn>
                <a:cxn ang="0">
                  <a:pos x="28" y="272"/>
                </a:cxn>
                <a:cxn ang="0">
                  <a:pos x="28" y="250"/>
                </a:cxn>
                <a:cxn ang="0">
                  <a:pos x="26" y="236"/>
                </a:cxn>
                <a:cxn ang="0">
                  <a:pos x="20" y="230"/>
                </a:cxn>
                <a:cxn ang="0">
                  <a:pos x="28" y="228"/>
                </a:cxn>
                <a:cxn ang="0">
                  <a:pos x="26" y="224"/>
                </a:cxn>
                <a:cxn ang="0">
                  <a:pos x="22" y="222"/>
                </a:cxn>
                <a:cxn ang="0">
                  <a:pos x="16" y="224"/>
                </a:cxn>
                <a:cxn ang="0">
                  <a:pos x="8" y="212"/>
                </a:cxn>
                <a:cxn ang="0">
                  <a:pos x="4" y="212"/>
                </a:cxn>
              </a:cxnLst>
              <a:rect l="0" t="0" r="r" b="b"/>
              <a:pathLst>
                <a:path w="164" h="278">
                  <a:moveTo>
                    <a:pt x="4" y="212"/>
                  </a:moveTo>
                  <a:lnTo>
                    <a:pt x="4" y="212"/>
                  </a:lnTo>
                  <a:lnTo>
                    <a:pt x="0" y="200"/>
                  </a:lnTo>
                  <a:lnTo>
                    <a:pt x="2" y="196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10" y="188"/>
                  </a:lnTo>
                  <a:lnTo>
                    <a:pt x="8" y="184"/>
                  </a:lnTo>
                  <a:lnTo>
                    <a:pt x="10" y="178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2" y="160"/>
                  </a:lnTo>
                  <a:lnTo>
                    <a:pt x="24" y="156"/>
                  </a:lnTo>
                  <a:lnTo>
                    <a:pt x="28" y="152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40" y="150"/>
                  </a:lnTo>
                  <a:lnTo>
                    <a:pt x="42" y="152"/>
                  </a:lnTo>
                  <a:lnTo>
                    <a:pt x="44" y="154"/>
                  </a:lnTo>
                  <a:lnTo>
                    <a:pt x="46" y="154"/>
                  </a:lnTo>
                  <a:lnTo>
                    <a:pt x="46" y="154"/>
                  </a:lnTo>
                  <a:lnTo>
                    <a:pt x="50" y="154"/>
                  </a:lnTo>
                  <a:lnTo>
                    <a:pt x="50" y="156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8" y="160"/>
                  </a:lnTo>
                  <a:lnTo>
                    <a:pt x="60" y="158"/>
                  </a:lnTo>
                  <a:lnTo>
                    <a:pt x="60" y="154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6" y="150"/>
                  </a:lnTo>
                  <a:lnTo>
                    <a:pt x="66" y="148"/>
                  </a:lnTo>
                  <a:lnTo>
                    <a:pt x="68" y="14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80" y="128"/>
                  </a:lnTo>
                  <a:lnTo>
                    <a:pt x="80" y="124"/>
                  </a:lnTo>
                  <a:lnTo>
                    <a:pt x="78" y="124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0" y="116"/>
                  </a:lnTo>
                  <a:lnTo>
                    <a:pt x="82" y="112"/>
                  </a:lnTo>
                  <a:lnTo>
                    <a:pt x="86" y="110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6" y="94"/>
                  </a:lnTo>
                  <a:lnTo>
                    <a:pt x="96" y="94"/>
                  </a:lnTo>
                  <a:lnTo>
                    <a:pt x="96" y="90"/>
                  </a:lnTo>
                  <a:lnTo>
                    <a:pt x="94" y="88"/>
                  </a:lnTo>
                  <a:lnTo>
                    <a:pt x="94" y="86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6" y="80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0" y="74"/>
                  </a:lnTo>
                  <a:lnTo>
                    <a:pt x="100" y="72"/>
                  </a:lnTo>
                  <a:lnTo>
                    <a:pt x="100" y="64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4" y="32"/>
                  </a:lnTo>
                  <a:lnTo>
                    <a:pt x="116" y="30"/>
                  </a:lnTo>
                  <a:lnTo>
                    <a:pt x="120" y="2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6" y="12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22" y="8"/>
                  </a:lnTo>
                  <a:lnTo>
                    <a:pt x="122" y="2"/>
                  </a:lnTo>
                  <a:lnTo>
                    <a:pt x="122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0" y="12"/>
                  </a:lnTo>
                  <a:lnTo>
                    <a:pt x="132" y="16"/>
                  </a:lnTo>
                  <a:lnTo>
                    <a:pt x="134" y="18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34" y="40"/>
                  </a:lnTo>
                  <a:lnTo>
                    <a:pt x="136" y="5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48" y="68"/>
                  </a:lnTo>
                  <a:lnTo>
                    <a:pt x="146" y="68"/>
                  </a:lnTo>
                  <a:lnTo>
                    <a:pt x="138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38" y="70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2" y="68"/>
                  </a:lnTo>
                  <a:lnTo>
                    <a:pt x="118" y="70"/>
                  </a:lnTo>
                  <a:lnTo>
                    <a:pt x="118" y="72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4" y="86"/>
                  </a:lnTo>
                  <a:lnTo>
                    <a:pt x="126" y="90"/>
                  </a:lnTo>
                  <a:lnTo>
                    <a:pt x="130" y="92"/>
                  </a:lnTo>
                  <a:lnTo>
                    <a:pt x="136" y="102"/>
                  </a:lnTo>
                  <a:lnTo>
                    <a:pt x="136" y="102"/>
                  </a:lnTo>
                  <a:lnTo>
                    <a:pt x="148" y="122"/>
                  </a:lnTo>
                  <a:lnTo>
                    <a:pt x="150" y="128"/>
                  </a:lnTo>
                  <a:lnTo>
                    <a:pt x="148" y="134"/>
                  </a:lnTo>
                  <a:lnTo>
                    <a:pt x="148" y="134"/>
                  </a:lnTo>
                  <a:lnTo>
                    <a:pt x="142" y="142"/>
                  </a:lnTo>
                  <a:lnTo>
                    <a:pt x="138" y="150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8" y="184"/>
                  </a:lnTo>
                  <a:lnTo>
                    <a:pt x="124" y="190"/>
                  </a:lnTo>
                  <a:lnTo>
                    <a:pt x="124" y="194"/>
                  </a:lnTo>
                  <a:lnTo>
                    <a:pt x="128" y="204"/>
                  </a:lnTo>
                  <a:lnTo>
                    <a:pt x="128" y="204"/>
                  </a:lnTo>
                  <a:lnTo>
                    <a:pt x="132" y="214"/>
                  </a:lnTo>
                  <a:lnTo>
                    <a:pt x="136" y="216"/>
                  </a:lnTo>
                  <a:lnTo>
                    <a:pt x="140" y="220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54" y="238"/>
                  </a:lnTo>
                  <a:lnTo>
                    <a:pt x="160" y="242"/>
                  </a:lnTo>
                  <a:lnTo>
                    <a:pt x="164" y="244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4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4" y="274"/>
                  </a:lnTo>
                  <a:lnTo>
                    <a:pt x="164" y="276"/>
                  </a:lnTo>
                  <a:lnTo>
                    <a:pt x="162" y="278"/>
                  </a:lnTo>
                  <a:lnTo>
                    <a:pt x="158" y="276"/>
                  </a:lnTo>
                  <a:lnTo>
                    <a:pt x="152" y="274"/>
                  </a:lnTo>
                  <a:lnTo>
                    <a:pt x="152" y="274"/>
                  </a:lnTo>
                  <a:lnTo>
                    <a:pt x="144" y="274"/>
                  </a:lnTo>
                  <a:lnTo>
                    <a:pt x="138" y="274"/>
                  </a:lnTo>
                  <a:lnTo>
                    <a:pt x="138" y="274"/>
                  </a:lnTo>
                  <a:lnTo>
                    <a:pt x="132" y="274"/>
                  </a:lnTo>
                  <a:lnTo>
                    <a:pt x="128" y="272"/>
                  </a:lnTo>
                  <a:lnTo>
                    <a:pt x="122" y="272"/>
                  </a:lnTo>
                  <a:lnTo>
                    <a:pt x="114" y="272"/>
                  </a:lnTo>
                  <a:lnTo>
                    <a:pt x="114" y="272"/>
                  </a:lnTo>
                  <a:lnTo>
                    <a:pt x="108" y="270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88" y="268"/>
                  </a:lnTo>
                  <a:lnTo>
                    <a:pt x="80" y="266"/>
                  </a:lnTo>
                  <a:lnTo>
                    <a:pt x="72" y="266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8" y="272"/>
                  </a:lnTo>
                  <a:lnTo>
                    <a:pt x="44" y="270"/>
                  </a:lnTo>
                  <a:lnTo>
                    <a:pt x="38" y="270"/>
                  </a:lnTo>
                  <a:lnTo>
                    <a:pt x="28" y="272"/>
                  </a:lnTo>
                  <a:lnTo>
                    <a:pt x="28" y="272"/>
                  </a:lnTo>
                  <a:lnTo>
                    <a:pt x="28" y="258"/>
                  </a:lnTo>
                  <a:lnTo>
                    <a:pt x="28" y="254"/>
                  </a:lnTo>
                  <a:lnTo>
                    <a:pt x="28" y="250"/>
                  </a:lnTo>
                  <a:lnTo>
                    <a:pt x="28" y="250"/>
                  </a:lnTo>
                  <a:lnTo>
                    <a:pt x="30" y="244"/>
                  </a:lnTo>
                  <a:lnTo>
                    <a:pt x="28" y="240"/>
                  </a:lnTo>
                  <a:lnTo>
                    <a:pt x="26" y="238"/>
                  </a:lnTo>
                  <a:lnTo>
                    <a:pt x="26" y="236"/>
                  </a:lnTo>
                  <a:lnTo>
                    <a:pt x="26" y="236"/>
                  </a:lnTo>
                  <a:lnTo>
                    <a:pt x="26" y="234"/>
                  </a:lnTo>
                  <a:lnTo>
                    <a:pt x="22" y="232"/>
                  </a:lnTo>
                  <a:lnTo>
                    <a:pt x="20" y="230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8" y="230"/>
                  </a:lnTo>
                  <a:lnTo>
                    <a:pt x="28" y="228"/>
                  </a:lnTo>
                  <a:lnTo>
                    <a:pt x="26" y="226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6" y="224"/>
                  </a:lnTo>
                  <a:lnTo>
                    <a:pt x="28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2" y="222"/>
                  </a:lnTo>
                  <a:lnTo>
                    <a:pt x="22" y="222"/>
                  </a:lnTo>
                  <a:lnTo>
                    <a:pt x="22" y="224"/>
                  </a:lnTo>
                  <a:lnTo>
                    <a:pt x="20" y="226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10" y="218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6" y="214"/>
                  </a:lnTo>
                  <a:lnTo>
                    <a:pt x="6" y="214"/>
                  </a:lnTo>
                  <a:lnTo>
                    <a:pt x="6" y="214"/>
                  </a:lnTo>
                  <a:lnTo>
                    <a:pt x="4" y="212"/>
                  </a:lnTo>
                  <a:lnTo>
                    <a:pt x="4" y="21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Congo"/>
            <p:cNvSpPr>
              <a:spLocks/>
            </p:cNvSpPr>
            <p:nvPr/>
          </p:nvSpPr>
          <p:spPr bwMode="auto">
            <a:xfrm>
              <a:off x="4446288" y="3488531"/>
              <a:ext cx="219604" cy="296333"/>
            </a:xfrm>
            <a:custGeom>
              <a:avLst/>
              <a:gdLst/>
              <a:ahLst/>
              <a:cxnLst>
                <a:cxn ang="0">
                  <a:pos x="70" y="44"/>
                </a:cxn>
                <a:cxn ang="0">
                  <a:pos x="86" y="46"/>
                </a:cxn>
                <a:cxn ang="0">
                  <a:pos x="100" y="46"/>
                </a:cxn>
                <a:cxn ang="0">
                  <a:pos x="110" y="50"/>
                </a:cxn>
                <a:cxn ang="0">
                  <a:pos x="110" y="32"/>
                </a:cxn>
                <a:cxn ang="0">
                  <a:pos x="120" y="20"/>
                </a:cxn>
                <a:cxn ang="0">
                  <a:pos x="126" y="0"/>
                </a:cxn>
                <a:cxn ang="0">
                  <a:pos x="148" y="0"/>
                </a:cxn>
                <a:cxn ang="0">
                  <a:pos x="164" y="16"/>
                </a:cxn>
                <a:cxn ang="0">
                  <a:pos x="160" y="34"/>
                </a:cxn>
                <a:cxn ang="0">
                  <a:pos x="158" y="42"/>
                </a:cxn>
                <a:cxn ang="0">
                  <a:pos x="154" y="70"/>
                </a:cxn>
                <a:cxn ang="0">
                  <a:pos x="152" y="98"/>
                </a:cxn>
                <a:cxn ang="0">
                  <a:pos x="138" y="124"/>
                </a:cxn>
                <a:cxn ang="0">
                  <a:pos x="126" y="134"/>
                </a:cxn>
                <a:cxn ang="0">
                  <a:pos x="120" y="160"/>
                </a:cxn>
                <a:cxn ang="0">
                  <a:pos x="112" y="188"/>
                </a:cxn>
                <a:cxn ang="0">
                  <a:pos x="100" y="200"/>
                </a:cxn>
                <a:cxn ang="0">
                  <a:pos x="86" y="216"/>
                </a:cxn>
                <a:cxn ang="0">
                  <a:pos x="80" y="224"/>
                </a:cxn>
                <a:cxn ang="0">
                  <a:pos x="74" y="214"/>
                </a:cxn>
                <a:cxn ang="0">
                  <a:pos x="66" y="214"/>
                </a:cxn>
                <a:cxn ang="0">
                  <a:pos x="60" y="216"/>
                </a:cxn>
                <a:cxn ang="0">
                  <a:pos x="52" y="218"/>
                </a:cxn>
                <a:cxn ang="0">
                  <a:pos x="40" y="210"/>
                </a:cxn>
                <a:cxn ang="0">
                  <a:pos x="34" y="212"/>
                </a:cxn>
                <a:cxn ang="0">
                  <a:pos x="28" y="214"/>
                </a:cxn>
                <a:cxn ang="0">
                  <a:pos x="24" y="220"/>
                </a:cxn>
                <a:cxn ang="0">
                  <a:pos x="16" y="216"/>
                </a:cxn>
                <a:cxn ang="0">
                  <a:pos x="2" y="200"/>
                </a:cxn>
                <a:cxn ang="0">
                  <a:pos x="0" y="196"/>
                </a:cxn>
                <a:cxn ang="0">
                  <a:pos x="12" y="188"/>
                </a:cxn>
                <a:cxn ang="0">
                  <a:pos x="14" y="194"/>
                </a:cxn>
                <a:cxn ang="0">
                  <a:pos x="18" y="188"/>
                </a:cxn>
                <a:cxn ang="0">
                  <a:pos x="12" y="168"/>
                </a:cxn>
                <a:cxn ang="0">
                  <a:pos x="12" y="164"/>
                </a:cxn>
                <a:cxn ang="0">
                  <a:pos x="16" y="162"/>
                </a:cxn>
                <a:cxn ang="0">
                  <a:pos x="22" y="162"/>
                </a:cxn>
                <a:cxn ang="0">
                  <a:pos x="28" y="160"/>
                </a:cxn>
                <a:cxn ang="0">
                  <a:pos x="30" y="148"/>
                </a:cxn>
                <a:cxn ang="0">
                  <a:pos x="32" y="150"/>
                </a:cxn>
                <a:cxn ang="0">
                  <a:pos x="38" y="160"/>
                </a:cxn>
                <a:cxn ang="0">
                  <a:pos x="42" y="158"/>
                </a:cxn>
                <a:cxn ang="0">
                  <a:pos x="52" y="158"/>
                </a:cxn>
                <a:cxn ang="0">
                  <a:pos x="58" y="158"/>
                </a:cxn>
                <a:cxn ang="0">
                  <a:pos x="68" y="164"/>
                </a:cxn>
                <a:cxn ang="0">
                  <a:pos x="72" y="152"/>
                </a:cxn>
                <a:cxn ang="0">
                  <a:pos x="80" y="142"/>
                </a:cxn>
                <a:cxn ang="0">
                  <a:pos x="78" y="134"/>
                </a:cxn>
                <a:cxn ang="0">
                  <a:pos x="78" y="126"/>
                </a:cxn>
                <a:cxn ang="0">
                  <a:pos x="80" y="118"/>
                </a:cxn>
                <a:cxn ang="0">
                  <a:pos x="78" y="114"/>
                </a:cxn>
                <a:cxn ang="0">
                  <a:pos x="74" y="108"/>
                </a:cxn>
                <a:cxn ang="0">
                  <a:pos x="68" y="96"/>
                </a:cxn>
                <a:cxn ang="0">
                  <a:pos x="76" y="96"/>
                </a:cxn>
                <a:cxn ang="0">
                  <a:pos x="74" y="88"/>
                </a:cxn>
                <a:cxn ang="0">
                  <a:pos x="82" y="82"/>
                </a:cxn>
                <a:cxn ang="0">
                  <a:pos x="82" y="74"/>
                </a:cxn>
                <a:cxn ang="0">
                  <a:pos x="82" y="64"/>
                </a:cxn>
                <a:cxn ang="0">
                  <a:pos x="68" y="62"/>
                </a:cxn>
                <a:cxn ang="0">
                  <a:pos x="58" y="62"/>
                </a:cxn>
                <a:cxn ang="0">
                  <a:pos x="62" y="44"/>
                </a:cxn>
              </a:cxnLst>
              <a:rect l="0" t="0" r="r" b="b"/>
              <a:pathLst>
                <a:path w="166" h="224">
                  <a:moveTo>
                    <a:pt x="62" y="44"/>
                  </a:moveTo>
                  <a:lnTo>
                    <a:pt x="62" y="44"/>
                  </a:lnTo>
                  <a:lnTo>
                    <a:pt x="70" y="44"/>
                  </a:lnTo>
                  <a:lnTo>
                    <a:pt x="76" y="44"/>
                  </a:lnTo>
                  <a:lnTo>
                    <a:pt x="80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92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6" y="48"/>
                  </a:lnTo>
                  <a:lnTo>
                    <a:pt x="110" y="50"/>
                  </a:lnTo>
                  <a:lnTo>
                    <a:pt x="112" y="48"/>
                  </a:lnTo>
                  <a:lnTo>
                    <a:pt x="112" y="46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6" y="26"/>
                  </a:lnTo>
                  <a:lnTo>
                    <a:pt x="120" y="20"/>
                  </a:lnTo>
                  <a:lnTo>
                    <a:pt x="122" y="10"/>
                  </a:lnTo>
                  <a:lnTo>
                    <a:pt x="124" y="2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8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4" y="16"/>
                  </a:lnTo>
                  <a:lnTo>
                    <a:pt x="160" y="24"/>
                  </a:lnTo>
                  <a:lnTo>
                    <a:pt x="158" y="28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60" y="38"/>
                  </a:lnTo>
                  <a:lnTo>
                    <a:pt x="158" y="42"/>
                  </a:lnTo>
                  <a:lnTo>
                    <a:pt x="156" y="50"/>
                  </a:lnTo>
                  <a:lnTo>
                    <a:pt x="154" y="70"/>
                  </a:lnTo>
                  <a:lnTo>
                    <a:pt x="154" y="70"/>
                  </a:lnTo>
                  <a:lnTo>
                    <a:pt x="152" y="84"/>
                  </a:lnTo>
                  <a:lnTo>
                    <a:pt x="154" y="92"/>
                  </a:lnTo>
                  <a:lnTo>
                    <a:pt x="152" y="98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38" y="124"/>
                  </a:lnTo>
                  <a:lnTo>
                    <a:pt x="134" y="128"/>
                  </a:lnTo>
                  <a:lnTo>
                    <a:pt x="130" y="130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2" y="146"/>
                  </a:lnTo>
                  <a:lnTo>
                    <a:pt x="120" y="160"/>
                  </a:lnTo>
                  <a:lnTo>
                    <a:pt x="118" y="174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08" y="194"/>
                  </a:lnTo>
                  <a:lnTo>
                    <a:pt x="106" y="198"/>
                  </a:lnTo>
                  <a:lnTo>
                    <a:pt x="100" y="200"/>
                  </a:lnTo>
                  <a:lnTo>
                    <a:pt x="94" y="204"/>
                  </a:lnTo>
                  <a:lnTo>
                    <a:pt x="90" y="208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0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16"/>
                  </a:lnTo>
                  <a:lnTo>
                    <a:pt x="74" y="214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12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56" y="218"/>
                  </a:lnTo>
                  <a:lnTo>
                    <a:pt x="52" y="218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0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2" y="214"/>
                  </a:lnTo>
                  <a:lnTo>
                    <a:pt x="30" y="214"/>
                  </a:lnTo>
                  <a:lnTo>
                    <a:pt x="28" y="214"/>
                  </a:lnTo>
                  <a:lnTo>
                    <a:pt x="26" y="218"/>
                  </a:lnTo>
                  <a:lnTo>
                    <a:pt x="26" y="218"/>
                  </a:lnTo>
                  <a:lnTo>
                    <a:pt x="24" y="220"/>
                  </a:lnTo>
                  <a:lnTo>
                    <a:pt x="24" y="218"/>
                  </a:lnTo>
                  <a:lnTo>
                    <a:pt x="22" y="216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8" y="206"/>
                  </a:lnTo>
                  <a:lnTo>
                    <a:pt x="2" y="200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6" y="190"/>
                  </a:lnTo>
                  <a:lnTo>
                    <a:pt x="8" y="188"/>
                  </a:lnTo>
                  <a:lnTo>
                    <a:pt x="12" y="188"/>
                  </a:lnTo>
                  <a:lnTo>
                    <a:pt x="12" y="190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8" y="188"/>
                  </a:lnTo>
                  <a:lnTo>
                    <a:pt x="18" y="182"/>
                  </a:lnTo>
                  <a:lnTo>
                    <a:pt x="14" y="176"/>
                  </a:lnTo>
                  <a:lnTo>
                    <a:pt x="12" y="168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2" y="164"/>
                  </a:lnTo>
                  <a:lnTo>
                    <a:pt x="14" y="164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20" y="160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28" y="160"/>
                  </a:lnTo>
                  <a:lnTo>
                    <a:pt x="28" y="156"/>
                  </a:lnTo>
                  <a:lnTo>
                    <a:pt x="26" y="150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2" y="150"/>
                  </a:lnTo>
                  <a:lnTo>
                    <a:pt x="34" y="154"/>
                  </a:lnTo>
                  <a:lnTo>
                    <a:pt x="38" y="158"/>
                  </a:lnTo>
                  <a:lnTo>
                    <a:pt x="38" y="160"/>
                  </a:lnTo>
                  <a:lnTo>
                    <a:pt x="40" y="160"/>
                  </a:lnTo>
                  <a:lnTo>
                    <a:pt x="40" y="160"/>
                  </a:lnTo>
                  <a:lnTo>
                    <a:pt x="42" y="158"/>
                  </a:lnTo>
                  <a:lnTo>
                    <a:pt x="46" y="158"/>
                  </a:lnTo>
                  <a:lnTo>
                    <a:pt x="50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6" y="156"/>
                  </a:lnTo>
                  <a:lnTo>
                    <a:pt x="58" y="158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70" y="162"/>
                  </a:lnTo>
                  <a:lnTo>
                    <a:pt x="72" y="152"/>
                  </a:lnTo>
                  <a:lnTo>
                    <a:pt x="72" y="152"/>
                  </a:lnTo>
                  <a:lnTo>
                    <a:pt x="74" y="146"/>
                  </a:lnTo>
                  <a:lnTo>
                    <a:pt x="78" y="144"/>
                  </a:lnTo>
                  <a:lnTo>
                    <a:pt x="80" y="142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0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6" y="112"/>
                  </a:lnTo>
                  <a:lnTo>
                    <a:pt x="76" y="110"/>
                  </a:lnTo>
                  <a:lnTo>
                    <a:pt x="74" y="10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8" y="96"/>
                  </a:lnTo>
                  <a:lnTo>
                    <a:pt x="72" y="98"/>
                  </a:lnTo>
                  <a:lnTo>
                    <a:pt x="76" y="98"/>
                  </a:lnTo>
                  <a:lnTo>
                    <a:pt x="76" y="96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4" y="88"/>
                  </a:lnTo>
                  <a:lnTo>
                    <a:pt x="74" y="86"/>
                  </a:lnTo>
                  <a:lnTo>
                    <a:pt x="78" y="84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68" y="62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6" y="54"/>
                  </a:lnTo>
                  <a:lnTo>
                    <a:pt x="62" y="44"/>
                  </a:lnTo>
                  <a:lnTo>
                    <a:pt x="62" y="4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Malawi"/>
            <p:cNvSpPr>
              <a:spLocks/>
            </p:cNvSpPr>
            <p:nvPr/>
          </p:nvSpPr>
          <p:spPr bwMode="auto">
            <a:xfrm>
              <a:off x="5049538" y="3948906"/>
              <a:ext cx="92604" cy="251354"/>
            </a:xfrm>
            <a:custGeom>
              <a:avLst/>
              <a:gdLst/>
              <a:ahLst/>
              <a:cxnLst>
                <a:cxn ang="0">
                  <a:pos x="6" y="116"/>
                </a:cxn>
                <a:cxn ang="0">
                  <a:pos x="0" y="114"/>
                </a:cxn>
                <a:cxn ang="0">
                  <a:pos x="0" y="110"/>
                </a:cxn>
                <a:cxn ang="0">
                  <a:pos x="4" y="98"/>
                </a:cxn>
                <a:cxn ang="0">
                  <a:pos x="16" y="84"/>
                </a:cxn>
                <a:cxn ang="0">
                  <a:pos x="22" y="78"/>
                </a:cxn>
                <a:cxn ang="0">
                  <a:pos x="20" y="76"/>
                </a:cxn>
                <a:cxn ang="0">
                  <a:pos x="16" y="56"/>
                </a:cxn>
                <a:cxn ang="0">
                  <a:pos x="20" y="38"/>
                </a:cxn>
                <a:cxn ang="0">
                  <a:pos x="26" y="32"/>
                </a:cxn>
                <a:cxn ang="0">
                  <a:pos x="22" y="20"/>
                </a:cxn>
                <a:cxn ang="0">
                  <a:pos x="24" y="14"/>
                </a:cxn>
                <a:cxn ang="0">
                  <a:pos x="18" y="2"/>
                </a:cxn>
                <a:cxn ang="0">
                  <a:pos x="36" y="6"/>
                </a:cxn>
                <a:cxn ang="0">
                  <a:pos x="36" y="12"/>
                </a:cxn>
                <a:cxn ang="0">
                  <a:pos x="40" y="26"/>
                </a:cxn>
                <a:cxn ang="0">
                  <a:pos x="40" y="44"/>
                </a:cxn>
                <a:cxn ang="0">
                  <a:pos x="44" y="50"/>
                </a:cxn>
                <a:cxn ang="0">
                  <a:pos x="36" y="66"/>
                </a:cxn>
                <a:cxn ang="0">
                  <a:pos x="36" y="72"/>
                </a:cxn>
                <a:cxn ang="0">
                  <a:pos x="38" y="84"/>
                </a:cxn>
                <a:cxn ang="0">
                  <a:pos x="38" y="92"/>
                </a:cxn>
                <a:cxn ang="0">
                  <a:pos x="36" y="106"/>
                </a:cxn>
                <a:cxn ang="0">
                  <a:pos x="42" y="110"/>
                </a:cxn>
                <a:cxn ang="0">
                  <a:pos x="44" y="120"/>
                </a:cxn>
                <a:cxn ang="0">
                  <a:pos x="52" y="120"/>
                </a:cxn>
                <a:cxn ang="0">
                  <a:pos x="54" y="120"/>
                </a:cxn>
                <a:cxn ang="0">
                  <a:pos x="58" y="114"/>
                </a:cxn>
                <a:cxn ang="0">
                  <a:pos x="70" y="126"/>
                </a:cxn>
                <a:cxn ang="0">
                  <a:pos x="68" y="140"/>
                </a:cxn>
                <a:cxn ang="0">
                  <a:pos x="68" y="154"/>
                </a:cxn>
                <a:cxn ang="0">
                  <a:pos x="62" y="164"/>
                </a:cxn>
                <a:cxn ang="0">
                  <a:pos x="58" y="172"/>
                </a:cxn>
                <a:cxn ang="0">
                  <a:pos x="58" y="188"/>
                </a:cxn>
                <a:cxn ang="0">
                  <a:pos x="54" y="190"/>
                </a:cxn>
                <a:cxn ang="0">
                  <a:pos x="46" y="180"/>
                </a:cxn>
                <a:cxn ang="0">
                  <a:pos x="40" y="176"/>
                </a:cxn>
                <a:cxn ang="0">
                  <a:pos x="34" y="152"/>
                </a:cxn>
                <a:cxn ang="0">
                  <a:pos x="38" y="148"/>
                </a:cxn>
                <a:cxn ang="0">
                  <a:pos x="36" y="128"/>
                </a:cxn>
                <a:cxn ang="0">
                  <a:pos x="30" y="130"/>
                </a:cxn>
                <a:cxn ang="0">
                  <a:pos x="22" y="132"/>
                </a:cxn>
                <a:cxn ang="0">
                  <a:pos x="14" y="122"/>
                </a:cxn>
              </a:cxnLst>
              <a:rect l="0" t="0" r="r" b="b"/>
              <a:pathLst>
                <a:path w="70" h="190">
                  <a:moveTo>
                    <a:pt x="10" y="116"/>
                  </a:moveTo>
                  <a:lnTo>
                    <a:pt x="10" y="116"/>
                  </a:lnTo>
                  <a:lnTo>
                    <a:pt x="6" y="116"/>
                  </a:lnTo>
                  <a:lnTo>
                    <a:pt x="4" y="116"/>
                  </a:lnTo>
                  <a:lnTo>
                    <a:pt x="2" y="11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6" y="92"/>
                  </a:lnTo>
                  <a:lnTo>
                    <a:pt x="8" y="88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20" y="80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42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26"/>
                  </a:lnTo>
                  <a:lnTo>
                    <a:pt x="40" y="32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0" y="60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92"/>
                  </a:lnTo>
                  <a:lnTo>
                    <a:pt x="36" y="98"/>
                  </a:lnTo>
                  <a:lnTo>
                    <a:pt x="36" y="102"/>
                  </a:lnTo>
                  <a:lnTo>
                    <a:pt x="36" y="106"/>
                  </a:lnTo>
                  <a:lnTo>
                    <a:pt x="38" y="108"/>
                  </a:lnTo>
                  <a:lnTo>
                    <a:pt x="38" y="108"/>
                  </a:lnTo>
                  <a:lnTo>
                    <a:pt x="42" y="110"/>
                  </a:lnTo>
                  <a:lnTo>
                    <a:pt x="40" y="112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50" y="122"/>
                  </a:lnTo>
                  <a:lnTo>
                    <a:pt x="52" y="120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8" y="126"/>
                  </a:lnTo>
                  <a:lnTo>
                    <a:pt x="58" y="122"/>
                  </a:lnTo>
                  <a:lnTo>
                    <a:pt x="58" y="114"/>
                  </a:lnTo>
                  <a:lnTo>
                    <a:pt x="58" y="114"/>
                  </a:lnTo>
                  <a:lnTo>
                    <a:pt x="66" y="122"/>
                  </a:lnTo>
                  <a:lnTo>
                    <a:pt x="70" y="126"/>
                  </a:lnTo>
                  <a:lnTo>
                    <a:pt x="70" y="132"/>
                  </a:lnTo>
                  <a:lnTo>
                    <a:pt x="68" y="140"/>
                  </a:lnTo>
                  <a:lnTo>
                    <a:pt x="68" y="140"/>
                  </a:lnTo>
                  <a:lnTo>
                    <a:pt x="66" y="144"/>
                  </a:lnTo>
                  <a:lnTo>
                    <a:pt x="66" y="148"/>
                  </a:lnTo>
                  <a:lnTo>
                    <a:pt x="68" y="154"/>
                  </a:lnTo>
                  <a:lnTo>
                    <a:pt x="68" y="158"/>
                  </a:lnTo>
                  <a:lnTo>
                    <a:pt x="66" y="162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8"/>
                  </a:lnTo>
                  <a:lnTo>
                    <a:pt x="58" y="172"/>
                  </a:lnTo>
                  <a:lnTo>
                    <a:pt x="56" y="180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4" y="190"/>
                  </a:lnTo>
                  <a:lnTo>
                    <a:pt x="52" y="188"/>
                  </a:lnTo>
                  <a:lnTo>
                    <a:pt x="50" y="184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2" y="180"/>
                  </a:lnTo>
                  <a:lnTo>
                    <a:pt x="40" y="176"/>
                  </a:lnTo>
                  <a:lnTo>
                    <a:pt x="34" y="164"/>
                  </a:lnTo>
                  <a:lnTo>
                    <a:pt x="32" y="154"/>
                  </a:lnTo>
                  <a:lnTo>
                    <a:pt x="34" y="152"/>
                  </a:lnTo>
                  <a:lnTo>
                    <a:pt x="36" y="150"/>
                  </a:lnTo>
                  <a:lnTo>
                    <a:pt x="36" y="150"/>
                  </a:lnTo>
                  <a:lnTo>
                    <a:pt x="38" y="148"/>
                  </a:lnTo>
                  <a:lnTo>
                    <a:pt x="38" y="140"/>
                  </a:lnTo>
                  <a:lnTo>
                    <a:pt x="38" y="132"/>
                  </a:lnTo>
                  <a:lnTo>
                    <a:pt x="36" y="128"/>
                  </a:lnTo>
                  <a:lnTo>
                    <a:pt x="36" y="128"/>
                  </a:lnTo>
                  <a:lnTo>
                    <a:pt x="34" y="128"/>
                  </a:lnTo>
                  <a:lnTo>
                    <a:pt x="30" y="130"/>
                  </a:lnTo>
                  <a:lnTo>
                    <a:pt x="26" y="132"/>
                  </a:lnTo>
                  <a:lnTo>
                    <a:pt x="22" y="132"/>
                  </a:lnTo>
                  <a:lnTo>
                    <a:pt x="22" y="132"/>
                  </a:lnTo>
                  <a:lnTo>
                    <a:pt x="20" y="130"/>
                  </a:lnTo>
                  <a:lnTo>
                    <a:pt x="18" y="126"/>
                  </a:lnTo>
                  <a:lnTo>
                    <a:pt x="14" y="122"/>
                  </a:lnTo>
                  <a:lnTo>
                    <a:pt x="10" y="116"/>
                  </a:lnTo>
                  <a:lnTo>
                    <a:pt x="10" y="11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9" name="Zimbabwe"/>
            <p:cNvSpPr>
              <a:spLocks/>
            </p:cNvSpPr>
            <p:nvPr/>
          </p:nvSpPr>
          <p:spPr bwMode="auto">
            <a:xfrm>
              <a:off x="4832580" y="4152636"/>
              <a:ext cx="222250" cy="227542"/>
            </a:xfrm>
            <a:custGeom>
              <a:avLst/>
              <a:gdLst/>
              <a:ahLst/>
              <a:cxnLst>
                <a:cxn ang="0">
                  <a:pos x="84" y="168"/>
                </a:cxn>
                <a:cxn ang="0">
                  <a:pos x="94" y="166"/>
                </a:cxn>
                <a:cxn ang="0">
                  <a:pos x="108" y="170"/>
                </a:cxn>
                <a:cxn ang="0">
                  <a:pos x="114" y="170"/>
                </a:cxn>
                <a:cxn ang="0">
                  <a:pos x="126" y="172"/>
                </a:cxn>
                <a:cxn ang="0">
                  <a:pos x="128" y="172"/>
                </a:cxn>
                <a:cxn ang="0">
                  <a:pos x="142" y="146"/>
                </a:cxn>
                <a:cxn ang="0">
                  <a:pos x="142" y="142"/>
                </a:cxn>
                <a:cxn ang="0">
                  <a:pos x="142" y="138"/>
                </a:cxn>
                <a:cxn ang="0">
                  <a:pos x="142" y="134"/>
                </a:cxn>
                <a:cxn ang="0">
                  <a:pos x="146" y="134"/>
                </a:cxn>
                <a:cxn ang="0">
                  <a:pos x="150" y="126"/>
                </a:cxn>
                <a:cxn ang="0">
                  <a:pos x="160" y="116"/>
                </a:cxn>
                <a:cxn ang="0">
                  <a:pos x="160" y="110"/>
                </a:cxn>
                <a:cxn ang="0">
                  <a:pos x="158" y="106"/>
                </a:cxn>
                <a:cxn ang="0">
                  <a:pos x="158" y="102"/>
                </a:cxn>
                <a:cxn ang="0">
                  <a:pos x="152" y="96"/>
                </a:cxn>
                <a:cxn ang="0">
                  <a:pos x="162" y="80"/>
                </a:cxn>
                <a:cxn ang="0">
                  <a:pos x="164" y="74"/>
                </a:cxn>
                <a:cxn ang="0">
                  <a:pos x="168" y="70"/>
                </a:cxn>
                <a:cxn ang="0">
                  <a:pos x="164" y="58"/>
                </a:cxn>
                <a:cxn ang="0">
                  <a:pos x="164" y="52"/>
                </a:cxn>
                <a:cxn ang="0">
                  <a:pos x="166" y="40"/>
                </a:cxn>
                <a:cxn ang="0">
                  <a:pos x="164" y="32"/>
                </a:cxn>
                <a:cxn ang="0">
                  <a:pos x="158" y="24"/>
                </a:cxn>
                <a:cxn ang="0">
                  <a:pos x="150" y="24"/>
                </a:cxn>
                <a:cxn ang="0">
                  <a:pos x="136" y="18"/>
                </a:cxn>
                <a:cxn ang="0">
                  <a:pos x="122" y="12"/>
                </a:cxn>
                <a:cxn ang="0">
                  <a:pos x="116" y="12"/>
                </a:cxn>
                <a:cxn ang="0">
                  <a:pos x="110" y="0"/>
                </a:cxn>
                <a:cxn ang="0">
                  <a:pos x="96" y="4"/>
                </a:cxn>
                <a:cxn ang="0">
                  <a:pos x="94" y="4"/>
                </a:cxn>
                <a:cxn ang="0">
                  <a:pos x="94" y="6"/>
                </a:cxn>
                <a:cxn ang="0">
                  <a:pos x="86" y="10"/>
                </a:cxn>
                <a:cxn ang="0">
                  <a:pos x="72" y="20"/>
                </a:cxn>
                <a:cxn ang="0">
                  <a:pos x="64" y="34"/>
                </a:cxn>
                <a:cxn ang="0">
                  <a:pos x="54" y="50"/>
                </a:cxn>
                <a:cxn ang="0">
                  <a:pos x="50" y="52"/>
                </a:cxn>
                <a:cxn ang="0">
                  <a:pos x="40" y="54"/>
                </a:cxn>
                <a:cxn ang="0">
                  <a:pos x="34" y="54"/>
                </a:cxn>
                <a:cxn ang="0">
                  <a:pos x="26" y="54"/>
                </a:cxn>
                <a:cxn ang="0">
                  <a:pos x="0" y="54"/>
                </a:cxn>
                <a:cxn ang="0">
                  <a:pos x="4" y="66"/>
                </a:cxn>
                <a:cxn ang="0">
                  <a:pos x="10" y="72"/>
                </a:cxn>
                <a:cxn ang="0">
                  <a:pos x="12" y="82"/>
                </a:cxn>
                <a:cxn ang="0">
                  <a:pos x="18" y="98"/>
                </a:cxn>
                <a:cxn ang="0">
                  <a:pos x="32" y="112"/>
                </a:cxn>
                <a:cxn ang="0">
                  <a:pos x="42" y="126"/>
                </a:cxn>
                <a:cxn ang="0">
                  <a:pos x="46" y="130"/>
                </a:cxn>
                <a:cxn ang="0">
                  <a:pos x="46" y="134"/>
                </a:cxn>
                <a:cxn ang="0">
                  <a:pos x="52" y="148"/>
                </a:cxn>
                <a:cxn ang="0">
                  <a:pos x="60" y="156"/>
                </a:cxn>
                <a:cxn ang="0">
                  <a:pos x="66" y="158"/>
                </a:cxn>
                <a:cxn ang="0">
                  <a:pos x="84" y="164"/>
                </a:cxn>
                <a:cxn ang="0">
                  <a:pos x="84" y="168"/>
                </a:cxn>
              </a:cxnLst>
              <a:rect l="0" t="0" r="r" b="b"/>
              <a:pathLst>
                <a:path w="168" h="172">
                  <a:moveTo>
                    <a:pt x="84" y="168"/>
                  </a:moveTo>
                  <a:lnTo>
                    <a:pt x="84" y="168"/>
                  </a:lnTo>
                  <a:lnTo>
                    <a:pt x="88" y="166"/>
                  </a:lnTo>
                  <a:lnTo>
                    <a:pt x="94" y="166"/>
                  </a:lnTo>
                  <a:lnTo>
                    <a:pt x="100" y="168"/>
                  </a:lnTo>
                  <a:lnTo>
                    <a:pt x="108" y="170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22" y="170"/>
                  </a:lnTo>
                  <a:lnTo>
                    <a:pt x="126" y="172"/>
                  </a:lnTo>
                  <a:lnTo>
                    <a:pt x="128" y="172"/>
                  </a:lnTo>
                  <a:lnTo>
                    <a:pt x="128" y="172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4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38"/>
                  </a:lnTo>
                  <a:lnTo>
                    <a:pt x="142" y="138"/>
                  </a:lnTo>
                  <a:lnTo>
                    <a:pt x="142" y="134"/>
                  </a:lnTo>
                  <a:lnTo>
                    <a:pt x="144" y="134"/>
                  </a:lnTo>
                  <a:lnTo>
                    <a:pt x="146" y="134"/>
                  </a:lnTo>
                  <a:lnTo>
                    <a:pt x="150" y="126"/>
                  </a:lnTo>
                  <a:lnTo>
                    <a:pt x="150" y="126"/>
                  </a:lnTo>
                  <a:lnTo>
                    <a:pt x="156" y="118"/>
                  </a:lnTo>
                  <a:lnTo>
                    <a:pt x="160" y="116"/>
                  </a:lnTo>
                  <a:lnTo>
                    <a:pt x="162" y="116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58" y="106"/>
                  </a:lnTo>
                  <a:lnTo>
                    <a:pt x="160" y="104"/>
                  </a:lnTo>
                  <a:lnTo>
                    <a:pt x="158" y="102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60" y="86"/>
                  </a:lnTo>
                  <a:lnTo>
                    <a:pt x="162" y="80"/>
                  </a:lnTo>
                  <a:lnTo>
                    <a:pt x="162" y="76"/>
                  </a:lnTo>
                  <a:lnTo>
                    <a:pt x="164" y="74"/>
                  </a:lnTo>
                  <a:lnTo>
                    <a:pt x="164" y="74"/>
                  </a:lnTo>
                  <a:lnTo>
                    <a:pt x="168" y="70"/>
                  </a:lnTo>
                  <a:lnTo>
                    <a:pt x="166" y="64"/>
                  </a:lnTo>
                  <a:lnTo>
                    <a:pt x="164" y="58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44"/>
                  </a:lnTo>
                  <a:lnTo>
                    <a:pt x="166" y="40"/>
                  </a:lnTo>
                  <a:lnTo>
                    <a:pt x="168" y="38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158" y="24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42" y="20"/>
                  </a:lnTo>
                  <a:lnTo>
                    <a:pt x="136" y="18"/>
                  </a:lnTo>
                  <a:lnTo>
                    <a:pt x="132" y="14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6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94" y="6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78" y="14"/>
                  </a:lnTo>
                  <a:lnTo>
                    <a:pt x="72" y="20"/>
                  </a:lnTo>
                  <a:lnTo>
                    <a:pt x="66" y="26"/>
                  </a:lnTo>
                  <a:lnTo>
                    <a:pt x="64" y="34"/>
                  </a:lnTo>
                  <a:lnTo>
                    <a:pt x="58" y="46"/>
                  </a:lnTo>
                  <a:lnTo>
                    <a:pt x="54" y="50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4" y="52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6" y="54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4" y="92"/>
                  </a:lnTo>
                  <a:lnTo>
                    <a:pt x="18" y="98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8" y="120"/>
                  </a:lnTo>
                  <a:lnTo>
                    <a:pt x="42" y="126"/>
                  </a:lnTo>
                  <a:lnTo>
                    <a:pt x="44" y="128"/>
                  </a:lnTo>
                  <a:lnTo>
                    <a:pt x="46" y="130"/>
                  </a:lnTo>
                  <a:lnTo>
                    <a:pt x="46" y="130"/>
                  </a:lnTo>
                  <a:lnTo>
                    <a:pt x="46" y="134"/>
                  </a:lnTo>
                  <a:lnTo>
                    <a:pt x="50" y="144"/>
                  </a:lnTo>
                  <a:lnTo>
                    <a:pt x="52" y="148"/>
                  </a:lnTo>
                  <a:lnTo>
                    <a:pt x="54" y="152"/>
                  </a:lnTo>
                  <a:lnTo>
                    <a:pt x="60" y="156"/>
                  </a:lnTo>
                  <a:lnTo>
                    <a:pt x="66" y="158"/>
                  </a:lnTo>
                  <a:lnTo>
                    <a:pt x="66" y="158"/>
                  </a:lnTo>
                  <a:lnTo>
                    <a:pt x="78" y="162"/>
                  </a:lnTo>
                  <a:lnTo>
                    <a:pt x="84" y="164"/>
                  </a:lnTo>
                  <a:lnTo>
                    <a:pt x="84" y="166"/>
                  </a:lnTo>
                  <a:lnTo>
                    <a:pt x="84" y="168"/>
                  </a:lnTo>
                  <a:lnTo>
                    <a:pt x="84" y="16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0" name="Botswana"/>
            <p:cNvSpPr>
              <a:spLocks/>
            </p:cNvSpPr>
            <p:nvPr/>
          </p:nvSpPr>
          <p:spPr bwMode="auto">
            <a:xfrm>
              <a:off x="4676476" y="4224073"/>
              <a:ext cx="267229" cy="296333"/>
            </a:xfrm>
            <a:custGeom>
              <a:avLst/>
              <a:gdLst/>
              <a:ahLst/>
              <a:cxnLst>
                <a:cxn ang="0">
                  <a:pos x="0" y="180"/>
                </a:cxn>
                <a:cxn ang="0">
                  <a:pos x="24" y="106"/>
                </a:cxn>
                <a:cxn ang="0">
                  <a:pos x="28" y="22"/>
                </a:cxn>
                <a:cxn ang="0">
                  <a:pos x="68" y="10"/>
                </a:cxn>
                <a:cxn ang="0">
                  <a:pos x="78" y="10"/>
                </a:cxn>
                <a:cxn ang="0">
                  <a:pos x="88" y="18"/>
                </a:cxn>
                <a:cxn ang="0">
                  <a:pos x="94" y="16"/>
                </a:cxn>
                <a:cxn ang="0">
                  <a:pos x="102" y="8"/>
                </a:cxn>
                <a:cxn ang="0">
                  <a:pos x="112" y="6"/>
                </a:cxn>
                <a:cxn ang="0">
                  <a:pos x="118" y="0"/>
                </a:cxn>
                <a:cxn ang="0">
                  <a:pos x="126" y="16"/>
                </a:cxn>
                <a:cxn ang="0">
                  <a:pos x="130" y="28"/>
                </a:cxn>
                <a:cxn ang="0">
                  <a:pos x="132" y="38"/>
                </a:cxn>
                <a:cxn ang="0">
                  <a:pos x="150" y="58"/>
                </a:cxn>
                <a:cxn ang="0">
                  <a:pos x="156" y="66"/>
                </a:cxn>
                <a:cxn ang="0">
                  <a:pos x="162" y="74"/>
                </a:cxn>
                <a:cxn ang="0">
                  <a:pos x="164" y="76"/>
                </a:cxn>
                <a:cxn ang="0">
                  <a:pos x="168" y="90"/>
                </a:cxn>
                <a:cxn ang="0">
                  <a:pos x="172" y="98"/>
                </a:cxn>
                <a:cxn ang="0">
                  <a:pos x="184" y="104"/>
                </a:cxn>
                <a:cxn ang="0">
                  <a:pos x="196" y="108"/>
                </a:cxn>
                <a:cxn ang="0">
                  <a:pos x="202" y="112"/>
                </a:cxn>
                <a:cxn ang="0">
                  <a:pos x="202" y="114"/>
                </a:cxn>
                <a:cxn ang="0">
                  <a:pos x="196" y="118"/>
                </a:cxn>
                <a:cxn ang="0">
                  <a:pos x="188" y="120"/>
                </a:cxn>
                <a:cxn ang="0">
                  <a:pos x="182" y="122"/>
                </a:cxn>
                <a:cxn ang="0">
                  <a:pos x="176" y="130"/>
                </a:cxn>
                <a:cxn ang="0">
                  <a:pos x="166" y="136"/>
                </a:cxn>
                <a:cxn ang="0">
                  <a:pos x="158" y="144"/>
                </a:cxn>
                <a:cxn ang="0">
                  <a:pos x="150" y="158"/>
                </a:cxn>
                <a:cxn ang="0">
                  <a:pos x="138" y="168"/>
                </a:cxn>
                <a:cxn ang="0">
                  <a:pos x="126" y="190"/>
                </a:cxn>
                <a:cxn ang="0">
                  <a:pos x="118" y="192"/>
                </a:cxn>
                <a:cxn ang="0">
                  <a:pos x="104" y="198"/>
                </a:cxn>
                <a:cxn ang="0">
                  <a:pos x="94" y="196"/>
                </a:cxn>
                <a:cxn ang="0">
                  <a:pos x="88" y="194"/>
                </a:cxn>
                <a:cxn ang="0">
                  <a:pos x="88" y="190"/>
                </a:cxn>
                <a:cxn ang="0">
                  <a:pos x="84" y="190"/>
                </a:cxn>
                <a:cxn ang="0">
                  <a:pos x="66" y="194"/>
                </a:cxn>
                <a:cxn ang="0">
                  <a:pos x="60" y="202"/>
                </a:cxn>
                <a:cxn ang="0">
                  <a:pos x="62" y="204"/>
                </a:cxn>
                <a:cxn ang="0">
                  <a:pos x="62" y="206"/>
                </a:cxn>
                <a:cxn ang="0">
                  <a:pos x="54" y="212"/>
                </a:cxn>
                <a:cxn ang="0">
                  <a:pos x="50" y="218"/>
                </a:cxn>
                <a:cxn ang="0">
                  <a:pos x="48" y="220"/>
                </a:cxn>
                <a:cxn ang="0">
                  <a:pos x="42" y="222"/>
                </a:cxn>
                <a:cxn ang="0">
                  <a:pos x="42" y="224"/>
                </a:cxn>
                <a:cxn ang="0">
                  <a:pos x="34" y="224"/>
                </a:cxn>
                <a:cxn ang="0">
                  <a:pos x="28" y="224"/>
                </a:cxn>
                <a:cxn ang="0">
                  <a:pos x="22" y="222"/>
                </a:cxn>
                <a:cxn ang="0">
                  <a:pos x="26" y="212"/>
                </a:cxn>
                <a:cxn ang="0">
                  <a:pos x="24" y="198"/>
                </a:cxn>
                <a:cxn ang="0">
                  <a:pos x="16" y="188"/>
                </a:cxn>
                <a:cxn ang="0">
                  <a:pos x="0" y="180"/>
                </a:cxn>
              </a:cxnLst>
              <a:rect l="0" t="0" r="r" b="b"/>
              <a:pathLst>
                <a:path w="202" h="224">
                  <a:moveTo>
                    <a:pt x="0" y="180"/>
                  </a:moveTo>
                  <a:lnTo>
                    <a:pt x="0" y="180"/>
                  </a:lnTo>
                  <a:lnTo>
                    <a:pt x="4" y="106"/>
                  </a:lnTo>
                  <a:lnTo>
                    <a:pt x="24" y="10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2" y="10"/>
                  </a:lnTo>
                  <a:lnTo>
                    <a:pt x="78" y="10"/>
                  </a:lnTo>
                  <a:lnTo>
                    <a:pt x="84" y="14"/>
                  </a:lnTo>
                  <a:lnTo>
                    <a:pt x="88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2" y="8"/>
                  </a:lnTo>
                  <a:lnTo>
                    <a:pt x="108" y="6"/>
                  </a:lnTo>
                  <a:lnTo>
                    <a:pt x="112" y="6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22" y="12"/>
                  </a:lnTo>
                  <a:lnTo>
                    <a:pt x="126" y="16"/>
                  </a:lnTo>
                  <a:lnTo>
                    <a:pt x="128" y="1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8"/>
                  </a:lnTo>
                  <a:lnTo>
                    <a:pt x="136" y="44"/>
                  </a:lnTo>
                  <a:lnTo>
                    <a:pt x="150" y="58"/>
                  </a:lnTo>
                  <a:lnTo>
                    <a:pt x="150" y="58"/>
                  </a:lnTo>
                  <a:lnTo>
                    <a:pt x="156" y="66"/>
                  </a:lnTo>
                  <a:lnTo>
                    <a:pt x="160" y="72"/>
                  </a:lnTo>
                  <a:lnTo>
                    <a:pt x="162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4" y="80"/>
                  </a:lnTo>
                  <a:lnTo>
                    <a:pt x="168" y="90"/>
                  </a:lnTo>
                  <a:lnTo>
                    <a:pt x="170" y="94"/>
                  </a:lnTo>
                  <a:lnTo>
                    <a:pt x="172" y="98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96" y="108"/>
                  </a:lnTo>
                  <a:lnTo>
                    <a:pt x="202" y="110"/>
                  </a:lnTo>
                  <a:lnTo>
                    <a:pt x="202" y="112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4" y="120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2" y="122"/>
                  </a:lnTo>
                  <a:lnTo>
                    <a:pt x="180" y="126"/>
                  </a:lnTo>
                  <a:lnTo>
                    <a:pt x="176" y="130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62" y="138"/>
                  </a:lnTo>
                  <a:lnTo>
                    <a:pt x="158" y="144"/>
                  </a:lnTo>
                  <a:lnTo>
                    <a:pt x="150" y="158"/>
                  </a:lnTo>
                  <a:lnTo>
                    <a:pt x="150" y="158"/>
                  </a:lnTo>
                  <a:lnTo>
                    <a:pt x="144" y="164"/>
                  </a:lnTo>
                  <a:lnTo>
                    <a:pt x="138" y="168"/>
                  </a:lnTo>
                  <a:lnTo>
                    <a:pt x="132" y="174"/>
                  </a:lnTo>
                  <a:lnTo>
                    <a:pt x="126" y="190"/>
                  </a:lnTo>
                  <a:lnTo>
                    <a:pt x="126" y="190"/>
                  </a:lnTo>
                  <a:lnTo>
                    <a:pt x="118" y="192"/>
                  </a:lnTo>
                  <a:lnTo>
                    <a:pt x="112" y="194"/>
                  </a:lnTo>
                  <a:lnTo>
                    <a:pt x="104" y="198"/>
                  </a:lnTo>
                  <a:lnTo>
                    <a:pt x="100" y="198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88" y="194"/>
                  </a:lnTo>
                  <a:lnTo>
                    <a:pt x="88" y="192"/>
                  </a:lnTo>
                  <a:lnTo>
                    <a:pt x="88" y="190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74" y="190"/>
                  </a:lnTo>
                  <a:lnTo>
                    <a:pt x="66" y="194"/>
                  </a:lnTo>
                  <a:lnTo>
                    <a:pt x="62" y="198"/>
                  </a:lnTo>
                  <a:lnTo>
                    <a:pt x="60" y="202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2" y="206"/>
                  </a:lnTo>
                  <a:lnTo>
                    <a:pt x="62" y="206"/>
                  </a:lnTo>
                  <a:lnTo>
                    <a:pt x="58" y="208"/>
                  </a:lnTo>
                  <a:lnTo>
                    <a:pt x="54" y="212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48" y="220"/>
                  </a:lnTo>
                  <a:lnTo>
                    <a:pt x="48" y="220"/>
                  </a:lnTo>
                  <a:lnTo>
                    <a:pt x="46" y="218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38" y="224"/>
                  </a:lnTo>
                  <a:lnTo>
                    <a:pt x="34" y="224"/>
                  </a:lnTo>
                  <a:lnTo>
                    <a:pt x="28" y="224"/>
                  </a:lnTo>
                  <a:lnTo>
                    <a:pt x="28" y="224"/>
                  </a:lnTo>
                  <a:lnTo>
                    <a:pt x="22" y="224"/>
                  </a:lnTo>
                  <a:lnTo>
                    <a:pt x="22" y="222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06"/>
                  </a:lnTo>
                  <a:lnTo>
                    <a:pt x="24" y="198"/>
                  </a:lnTo>
                  <a:lnTo>
                    <a:pt x="20" y="192"/>
                  </a:lnTo>
                  <a:lnTo>
                    <a:pt x="16" y="188"/>
                  </a:lnTo>
                  <a:lnTo>
                    <a:pt x="10" y="184"/>
                  </a:lnTo>
                  <a:lnTo>
                    <a:pt x="0" y="18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1" name="Namibia"/>
            <p:cNvSpPr>
              <a:spLocks/>
            </p:cNvSpPr>
            <p:nvPr/>
          </p:nvSpPr>
          <p:spPr bwMode="auto">
            <a:xfrm>
              <a:off x="4464809" y="4200261"/>
              <a:ext cx="367771" cy="3810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0"/>
                </a:cxn>
                <a:cxn ang="0">
                  <a:pos x="18" y="60"/>
                </a:cxn>
                <a:cxn ang="0">
                  <a:pos x="20" y="72"/>
                </a:cxn>
                <a:cxn ang="0">
                  <a:pos x="22" y="82"/>
                </a:cxn>
                <a:cxn ang="0">
                  <a:pos x="38" y="118"/>
                </a:cxn>
                <a:cxn ang="0">
                  <a:pos x="54" y="146"/>
                </a:cxn>
                <a:cxn ang="0">
                  <a:pos x="56" y="150"/>
                </a:cxn>
                <a:cxn ang="0">
                  <a:pos x="54" y="162"/>
                </a:cxn>
                <a:cxn ang="0">
                  <a:pos x="54" y="172"/>
                </a:cxn>
                <a:cxn ang="0">
                  <a:pos x="54" y="180"/>
                </a:cxn>
                <a:cxn ang="0">
                  <a:pos x="60" y="214"/>
                </a:cxn>
                <a:cxn ang="0">
                  <a:pos x="68" y="244"/>
                </a:cxn>
                <a:cxn ang="0">
                  <a:pos x="68" y="248"/>
                </a:cxn>
                <a:cxn ang="0">
                  <a:pos x="70" y="262"/>
                </a:cxn>
                <a:cxn ang="0">
                  <a:pos x="80" y="282"/>
                </a:cxn>
                <a:cxn ang="0">
                  <a:pos x="92" y="274"/>
                </a:cxn>
                <a:cxn ang="0">
                  <a:pos x="104" y="270"/>
                </a:cxn>
                <a:cxn ang="0">
                  <a:pos x="108" y="272"/>
                </a:cxn>
                <a:cxn ang="0">
                  <a:pos x="110" y="280"/>
                </a:cxn>
                <a:cxn ang="0">
                  <a:pos x="118" y="288"/>
                </a:cxn>
                <a:cxn ang="0">
                  <a:pos x="122" y="288"/>
                </a:cxn>
                <a:cxn ang="0">
                  <a:pos x="136" y="286"/>
                </a:cxn>
                <a:cxn ang="0">
                  <a:pos x="144" y="282"/>
                </a:cxn>
                <a:cxn ang="0">
                  <a:pos x="152" y="276"/>
                </a:cxn>
                <a:cxn ang="0">
                  <a:pos x="160" y="198"/>
                </a:cxn>
                <a:cxn ang="0">
                  <a:pos x="164" y="124"/>
                </a:cxn>
                <a:cxn ang="0">
                  <a:pos x="188" y="40"/>
                </a:cxn>
                <a:cxn ang="0">
                  <a:pos x="228" y="28"/>
                </a:cxn>
                <a:cxn ang="0">
                  <a:pos x="232" y="28"/>
                </a:cxn>
                <a:cxn ang="0">
                  <a:pos x="244" y="32"/>
                </a:cxn>
                <a:cxn ang="0">
                  <a:pos x="252" y="36"/>
                </a:cxn>
                <a:cxn ang="0">
                  <a:pos x="254" y="34"/>
                </a:cxn>
                <a:cxn ang="0">
                  <a:pos x="268" y="24"/>
                </a:cxn>
                <a:cxn ang="0">
                  <a:pos x="278" y="18"/>
                </a:cxn>
                <a:cxn ang="0">
                  <a:pos x="274" y="16"/>
                </a:cxn>
                <a:cxn ang="0">
                  <a:pos x="268" y="10"/>
                </a:cxn>
                <a:cxn ang="0">
                  <a:pos x="260" y="12"/>
                </a:cxn>
                <a:cxn ang="0">
                  <a:pos x="244" y="12"/>
                </a:cxn>
                <a:cxn ang="0">
                  <a:pos x="234" y="12"/>
                </a:cxn>
                <a:cxn ang="0">
                  <a:pos x="204" y="22"/>
                </a:cxn>
                <a:cxn ang="0">
                  <a:pos x="184" y="22"/>
                </a:cxn>
                <a:cxn ang="0">
                  <a:pos x="176" y="20"/>
                </a:cxn>
                <a:cxn ang="0">
                  <a:pos x="160" y="22"/>
                </a:cxn>
                <a:cxn ang="0">
                  <a:pos x="160" y="20"/>
                </a:cxn>
                <a:cxn ang="0">
                  <a:pos x="134" y="10"/>
                </a:cxn>
                <a:cxn ang="0">
                  <a:pos x="134" y="8"/>
                </a:cxn>
                <a:cxn ang="0">
                  <a:pos x="60" y="8"/>
                </a:cxn>
                <a:cxn ang="0">
                  <a:pos x="48" y="6"/>
                </a:cxn>
                <a:cxn ang="0">
                  <a:pos x="32" y="2"/>
                </a:cxn>
                <a:cxn ang="0">
                  <a:pos x="24" y="2"/>
                </a:cxn>
                <a:cxn ang="0">
                  <a:pos x="18" y="6"/>
                </a:cxn>
                <a:cxn ang="0">
                  <a:pos x="12" y="6"/>
                </a:cxn>
                <a:cxn ang="0">
                  <a:pos x="0" y="10"/>
                </a:cxn>
              </a:cxnLst>
              <a:rect l="0" t="0" r="r" b="b"/>
              <a:pathLst>
                <a:path w="278" h="288">
                  <a:moveTo>
                    <a:pt x="0" y="10"/>
                  </a:moveTo>
                  <a:lnTo>
                    <a:pt x="0" y="10"/>
                  </a:lnTo>
                  <a:lnTo>
                    <a:pt x="2" y="20"/>
                  </a:lnTo>
                  <a:lnTo>
                    <a:pt x="4" y="30"/>
                  </a:lnTo>
                  <a:lnTo>
                    <a:pt x="10" y="46"/>
                  </a:lnTo>
                  <a:lnTo>
                    <a:pt x="18" y="60"/>
                  </a:lnTo>
                  <a:lnTo>
                    <a:pt x="20" y="66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2" y="82"/>
                  </a:lnTo>
                  <a:lnTo>
                    <a:pt x="26" y="92"/>
                  </a:lnTo>
                  <a:lnTo>
                    <a:pt x="38" y="118"/>
                  </a:lnTo>
                  <a:lnTo>
                    <a:pt x="52" y="138"/>
                  </a:lnTo>
                  <a:lnTo>
                    <a:pt x="54" y="146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8"/>
                  </a:lnTo>
                  <a:lnTo>
                    <a:pt x="54" y="162"/>
                  </a:lnTo>
                  <a:lnTo>
                    <a:pt x="56" y="164"/>
                  </a:lnTo>
                  <a:lnTo>
                    <a:pt x="54" y="172"/>
                  </a:lnTo>
                  <a:lnTo>
                    <a:pt x="54" y="172"/>
                  </a:lnTo>
                  <a:lnTo>
                    <a:pt x="54" y="180"/>
                  </a:lnTo>
                  <a:lnTo>
                    <a:pt x="56" y="190"/>
                  </a:lnTo>
                  <a:lnTo>
                    <a:pt x="60" y="214"/>
                  </a:lnTo>
                  <a:lnTo>
                    <a:pt x="66" y="236"/>
                  </a:lnTo>
                  <a:lnTo>
                    <a:pt x="68" y="244"/>
                  </a:lnTo>
                  <a:lnTo>
                    <a:pt x="68" y="248"/>
                  </a:lnTo>
                  <a:lnTo>
                    <a:pt x="68" y="248"/>
                  </a:lnTo>
                  <a:lnTo>
                    <a:pt x="68" y="254"/>
                  </a:lnTo>
                  <a:lnTo>
                    <a:pt x="70" y="262"/>
                  </a:lnTo>
                  <a:lnTo>
                    <a:pt x="74" y="272"/>
                  </a:lnTo>
                  <a:lnTo>
                    <a:pt x="80" y="282"/>
                  </a:lnTo>
                  <a:lnTo>
                    <a:pt x="80" y="282"/>
                  </a:lnTo>
                  <a:lnTo>
                    <a:pt x="92" y="274"/>
                  </a:lnTo>
                  <a:lnTo>
                    <a:pt x="98" y="272"/>
                  </a:lnTo>
                  <a:lnTo>
                    <a:pt x="104" y="270"/>
                  </a:lnTo>
                  <a:lnTo>
                    <a:pt x="104" y="270"/>
                  </a:lnTo>
                  <a:lnTo>
                    <a:pt x="108" y="272"/>
                  </a:lnTo>
                  <a:lnTo>
                    <a:pt x="108" y="274"/>
                  </a:lnTo>
                  <a:lnTo>
                    <a:pt x="110" y="280"/>
                  </a:lnTo>
                  <a:lnTo>
                    <a:pt x="114" y="286"/>
                  </a:lnTo>
                  <a:lnTo>
                    <a:pt x="118" y="288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30" y="288"/>
                  </a:lnTo>
                  <a:lnTo>
                    <a:pt x="136" y="286"/>
                  </a:lnTo>
                  <a:lnTo>
                    <a:pt x="140" y="284"/>
                  </a:lnTo>
                  <a:lnTo>
                    <a:pt x="144" y="282"/>
                  </a:lnTo>
                  <a:lnTo>
                    <a:pt x="148" y="278"/>
                  </a:lnTo>
                  <a:lnTo>
                    <a:pt x="152" y="276"/>
                  </a:lnTo>
                  <a:lnTo>
                    <a:pt x="156" y="276"/>
                  </a:lnTo>
                  <a:lnTo>
                    <a:pt x="160" y="198"/>
                  </a:lnTo>
                  <a:lnTo>
                    <a:pt x="160" y="198"/>
                  </a:lnTo>
                  <a:lnTo>
                    <a:pt x="164" y="124"/>
                  </a:lnTo>
                  <a:lnTo>
                    <a:pt x="184" y="124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32" y="28"/>
                  </a:lnTo>
                  <a:lnTo>
                    <a:pt x="238" y="28"/>
                  </a:lnTo>
                  <a:lnTo>
                    <a:pt x="244" y="32"/>
                  </a:lnTo>
                  <a:lnTo>
                    <a:pt x="248" y="36"/>
                  </a:lnTo>
                  <a:lnTo>
                    <a:pt x="252" y="36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62" y="26"/>
                  </a:lnTo>
                  <a:lnTo>
                    <a:pt x="268" y="24"/>
                  </a:lnTo>
                  <a:lnTo>
                    <a:pt x="272" y="24"/>
                  </a:lnTo>
                  <a:lnTo>
                    <a:pt x="278" y="18"/>
                  </a:lnTo>
                  <a:lnTo>
                    <a:pt x="278" y="18"/>
                  </a:lnTo>
                  <a:lnTo>
                    <a:pt x="274" y="16"/>
                  </a:lnTo>
                  <a:lnTo>
                    <a:pt x="272" y="12"/>
                  </a:lnTo>
                  <a:lnTo>
                    <a:pt x="268" y="10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50" y="12"/>
                  </a:lnTo>
                  <a:lnTo>
                    <a:pt x="244" y="12"/>
                  </a:lnTo>
                  <a:lnTo>
                    <a:pt x="240" y="12"/>
                  </a:lnTo>
                  <a:lnTo>
                    <a:pt x="234" y="12"/>
                  </a:lnTo>
                  <a:lnTo>
                    <a:pt x="234" y="12"/>
                  </a:lnTo>
                  <a:lnTo>
                    <a:pt x="204" y="22"/>
                  </a:lnTo>
                  <a:lnTo>
                    <a:pt x="190" y="24"/>
                  </a:lnTo>
                  <a:lnTo>
                    <a:pt x="184" y="22"/>
                  </a:lnTo>
                  <a:lnTo>
                    <a:pt x="176" y="20"/>
                  </a:lnTo>
                  <a:lnTo>
                    <a:pt x="176" y="20"/>
                  </a:lnTo>
                  <a:lnTo>
                    <a:pt x="162" y="22"/>
                  </a:lnTo>
                  <a:lnTo>
                    <a:pt x="160" y="22"/>
                  </a:lnTo>
                  <a:lnTo>
                    <a:pt x="160" y="20"/>
                  </a:lnTo>
                  <a:lnTo>
                    <a:pt x="160" y="20"/>
                  </a:lnTo>
                  <a:lnTo>
                    <a:pt x="142" y="14"/>
                  </a:lnTo>
                  <a:lnTo>
                    <a:pt x="134" y="1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48" y="6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2" name="Botswana &amp; Zimbabwe"/>
            <p:cNvSpPr>
              <a:spLocks/>
            </p:cNvSpPr>
            <p:nvPr/>
          </p:nvSpPr>
          <p:spPr bwMode="auto">
            <a:xfrm>
              <a:off x="4753205" y="3901281"/>
              <a:ext cx="330729" cy="325438"/>
            </a:xfrm>
            <a:custGeom>
              <a:avLst/>
              <a:gdLst/>
              <a:ahLst/>
              <a:cxnLst>
                <a:cxn ang="0">
                  <a:pos x="168" y="186"/>
                </a:cxn>
                <a:cxn ang="0">
                  <a:pos x="166" y="178"/>
                </a:cxn>
                <a:cxn ang="0">
                  <a:pos x="202" y="166"/>
                </a:cxn>
                <a:cxn ang="0">
                  <a:pos x="234" y="152"/>
                </a:cxn>
                <a:cxn ang="0">
                  <a:pos x="228" y="152"/>
                </a:cxn>
                <a:cxn ang="0">
                  <a:pos x="224" y="150"/>
                </a:cxn>
                <a:cxn ang="0">
                  <a:pos x="226" y="142"/>
                </a:cxn>
                <a:cxn ang="0">
                  <a:pos x="230" y="128"/>
                </a:cxn>
                <a:cxn ang="0">
                  <a:pos x="240" y="120"/>
                </a:cxn>
                <a:cxn ang="0">
                  <a:pos x="246" y="112"/>
                </a:cxn>
                <a:cxn ang="0">
                  <a:pos x="242" y="112"/>
                </a:cxn>
                <a:cxn ang="0">
                  <a:pos x="240" y="92"/>
                </a:cxn>
                <a:cxn ang="0">
                  <a:pos x="248" y="72"/>
                </a:cxn>
                <a:cxn ang="0">
                  <a:pos x="248" y="66"/>
                </a:cxn>
                <a:cxn ang="0">
                  <a:pos x="246" y="56"/>
                </a:cxn>
                <a:cxn ang="0">
                  <a:pos x="244" y="46"/>
                </a:cxn>
                <a:cxn ang="0">
                  <a:pos x="244" y="36"/>
                </a:cxn>
                <a:cxn ang="0">
                  <a:pos x="218" y="24"/>
                </a:cxn>
                <a:cxn ang="0">
                  <a:pos x="200" y="14"/>
                </a:cxn>
                <a:cxn ang="0">
                  <a:pos x="190" y="12"/>
                </a:cxn>
                <a:cxn ang="0">
                  <a:pos x="184" y="4"/>
                </a:cxn>
                <a:cxn ang="0">
                  <a:pos x="154" y="10"/>
                </a:cxn>
                <a:cxn ang="0">
                  <a:pos x="156" y="20"/>
                </a:cxn>
                <a:cxn ang="0">
                  <a:pos x="148" y="30"/>
                </a:cxn>
                <a:cxn ang="0">
                  <a:pos x="154" y="40"/>
                </a:cxn>
                <a:cxn ang="0">
                  <a:pos x="152" y="48"/>
                </a:cxn>
                <a:cxn ang="0">
                  <a:pos x="146" y="60"/>
                </a:cxn>
                <a:cxn ang="0">
                  <a:pos x="142" y="68"/>
                </a:cxn>
                <a:cxn ang="0">
                  <a:pos x="144" y="86"/>
                </a:cxn>
                <a:cxn ang="0">
                  <a:pos x="142" y="92"/>
                </a:cxn>
                <a:cxn ang="0">
                  <a:pos x="158" y="104"/>
                </a:cxn>
                <a:cxn ang="0">
                  <a:pos x="164" y="102"/>
                </a:cxn>
                <a:cxn ang="0">
                  <a:pos x="160" y="126"/>
                </a:cxn>
                <a:cxn ang="0">
                  <a:pos x="156" y="122"/>
                </a:cxn>
                <a:cxn ang="0">
                  <a:pos x="144" y="118"/>
                </a:cxn>
                <a:cxn ang="0">
                  <a:pos x="130" y="104"/>
                </a:cxn>
                <a:cxn ang="0">
                  <a:pos x="114" y="96"/>
                </a:cxn>
                <a:cxn ang="0">
                  <a:pos x="104" y="94"/>
                </a:cxn>
                <a:cxn ang="0">
                  <a:pos x="92" y="94"/>
                </a:cxn>
                <a:cxn ang="0">
                  <a:pos x="80" y="92"/>
                </a:cxn>
                <a:cxn ang="0">
                  <a:pos x="72" y="86"/>
                </a:cxn>
                <a:cxn ang="0">
                  <a:pos x="72" y="78"/>
                </a:cxn>
                <a:cxn ang="0">
                  <a:pos x="60" y="78"/>
                </a:cxn>
                <a:cxn ang="0">
                  <a:pos x="50" y="74"/>
                </a:cxn>
                <a:cxn ang="0">
                  <a:pos x="46" y="80"/>
                </a:cxn>
                <a:cxn ang="0">
                  <a:pos x="48" y="100"/>
                </a:cxn>
                <a:cxn ang="0">
                  <a:pos x="48" y="120"/>
                </a:cxn>
                <a:cxn ang="0">
                  <a:pos x="0" y="124"/>
                </a:cxn>
                <a:cxn ang="0">
                  <a:pos x="0" y="220"/>
                </a:cxn>
                <a:cxn ang="0">
                  <a:pos x="4" y="228"/>
                </a:cxn>
                <a:cxn ang="0">
                  <a:pos x="16" y="238"/>
                </a:cxn>
                <a:cxn ang="0">
                  <a:pos x="26" y="238"/>
                </a:cxn>
                <a:cxn ang="0">
                  <a:pos x="42" y="238"/>
                </a:cxn>
                <a:cxn ang="0">
                  <a:pos x="56" y="242"/>
                </a:cxn>
                <a:cxn ang="0">
                  <a:pos x="76" y="244"/>
                </a:cxn>
                <a:cxn ang="0">
                  <a:pos x="94" y="244"/>
                </a:cxn>
                <a:cxn ang="0">
                  <a:pos x="104" y="242"/>
                </a:cxn>
                <a:cxn ang="0">
                  <a:pos x="114" y="240"/>
                </a:cxn>
                <a:cxn ang="0">
                  <a:pos x="126" y="216"/>
                </a:cxn>
                <a:cxn ang="0">
                  <a:pos x="146" y="200"/>
                </a:cxn>
                <a:cxn ang="0">
                  <a:pos x="156" y="194"/>
                </a:cxn>
                <a:cxn ang="0">
                  <a:pos x="156" y="194"/>
                </a:cxn>
              </a:cxnLst>
              <a:rect l="0" t="0" r="r" b="b"/>
              <a:pathLst>
                <a:path w="250" h="246">
                  <a:moveTo>
                    <a:pt x="170" y="190"/>
                  </a:moveTo>
                  <a:lnTo>
                    <a:pt x="170" y="190"/>
                  </a:lnTo>
                  <a:lnTo>
                    <a:pt x="168" y="186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6" y="178"/>
                  </a:lnTo>
                  <a:lnTo>
                    <a:pt x="166" y="178"/>
                  </a:lnTo>
                  <a:lnTo>
                    <a:pt x="182" y="172"/>
                  </a:lnTo>
                  <a:lnTo>
                    <a:pt x="202" y="166"/>
                  </a:lnTo>
                  <a:lnTo>
                    <a:pt x="202" y="166"/>
                  </a:lnTo>
                  <a:lnTo>
                    <a:pt x="218" y="160"/>
                  </a:lnTo>
                  <a:lnTo>
                    <a:pt x="234" y="152"/>
                  </a:lnTo>
                  <a:lnTo>
                    <a:pt x="234" y="152"/>
                  </a:lnTo>
                  <a:lnTo>
                    <a:pt x="230" y="152"/>
                  </a:lnTo>
                  <a:lnTo>
                    <a:pt x="228" y="152"/>
                  </a:lnTo>
                  <a:lnTo>
                    <a:pt x="226" y="152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24" y="148"/>
                  </a:lnTo>
                  <a:lnTo>
                    <a:pt x="224" y="146"/>
                  </a:lnTo>
                  <a:lnTo>
                    <a:pt x="226" y="142"/>
                  </a:lnTo>
                  <a:lnTo>
                    <a:pt x="228" y="134"/>
                  </a:lnTo>
                  <a:lnTo>
                    <a:pt x="228" y="134"/>
                  </a:lnTo>
                  <a:lnTo>
                    <a:pt x="230" y="128"/>
                  </a:lnTo>
                  <a:lnTo>
                    <a:pt x="232" y="124"/>
                  </a:lnTo>
                  <a:lnTo>
                    <a:pt x="240" y="120"/>
                  </a:lnTo>
                  <a:lnTo>
                    <a:pt x="240" y="120"/>
                  </a:lnTo>
                  <a:lnTo>
                    <a:pt x="244" y="116"/>
                  </a:lnTo>
                  <a:lnTo>
                    <a:pt x="246" y="114"/>
                  </a:lnTo>
                  <a:lnTo>
                    <a:pt x="246" y="112"/>
                  </a:lnTo>
                  <a:lnTo>
                    <a:pt x="244" y="112"/>
                  </a:lnTo>
                  <a:lnTo>
                    <a:pt x="244" y="112"/>
                  </a:lnTo>
                  <a:lnTo>
                    <a:pt x="242" y="112"/>
                  </a:lnTo>
                  <a:lnTo>
                    <a:pt x="242" y="108"/>
                  </a:lnTo>
                  <a:lnTo>
                    <a:pt x="240" y="92"/>
                  </a:lnTo>
                  <a:lnTo>
                    <a:pt x="240" y="92"/>
                  </a:lnTo>
                  <a:lnTo>
                    <a:pt x="242" y="78"/>
                  </a:lnTo>
                  <a:lnTo>
                    <a:pt x="244" y="74"/>
                  </a:lnTo>
                  <a:lnTo>
                    <a:pt x="248" y="72"/>
                  </a:lnTo>
                  <a:lnTo>
                    <a:pt x="248" y="72"/>
                  </a:lnTo>
                  <a:lnTo>
                    <a:pt x="250" y="68"/>
                  </a:lnTo>
                  <a:lnTo>
                    <a:pt x="248" y="66"/>
                  </a:lnTo>
                  <a:lnTo>
                    <a:pt x="246" y="62"/>
                  </a:lnTo>
                  <a:lnTo>
                    <a:pt x="246" y="56"/>
                  </a:lnTo>
                  <a:lnTo>
                    <a:pt x="246" y="56"/>
                  </a:lnTo>
                  <a:lnTo>
                    <a:pt x="248" y="52"/>
                  </a:lnTo>
                  <a:lnTo>
                    <a:pt x="248" y="50"/>
                  </a:lnTo>
                  <a:lnTo>
                    <a:pt x="244" y="46"/>
                  </a:lnTo>
                  <a:lnTo>
                    <a:pt x="242" y="42"/>
                  </a:lnTo>
                  <a:lnTo>
                    <a:pt x="242" y="38"/>
                  </a:lnTo>
                  <a:lnTo>
                    <a:pt x="244" y="36"/>
                  </a:lnTo>
                  <a:lnTo>
                    <a:pt x="244" y="36"/>
                  </a:lnTo>
                  <a:lnTo>
                    <a:pt x="226" y="30"/>
                  </a:lnTo>
                  <a:lnTo>
                    <a:pt x="218" y="24"/>
                  </a:lnTo>
                  <a:lnTo>
                    <a:pt x="210" y="18"/>
                  </a:lnTo>
                  <a:lnTo>
                    <a:pt x="200" y="14"/>
                  </a:lnTo>
                  <a:lnTo>
                    <a:pt x="200" y="14"/>
                  </a:lnTo>
                  <a:lnTo>
                    <a:pt x="194" y="14"/>
                  </a:lnTo>
                  <a:lnTo>
                    <a:pt x="192" y="14"/>
                  </a:lnTo>
                  <a:lnTo>
                    <a:pt x="190" y="12"/>
                  </a:lnTo>
                  <a:lnTo>
                    <a:pt x="190" y="12"/>
                  </a:lnTo>
                  <a:lnTo>
                    <a:pt x="186" y="4"/>
                  </a:lnTo>
                  <a:lnTo>
                    <a:pt x="184" y="4"/>
                  </a:lnTo>
                  <a:lnTo>
                    <a:pt x="184" y="4"/>
                  </a:lnTo>
                  <a:lnTo>
                    <a:pt x="184" y="0"/>
                  </a:lnTo>
                  <a:lnTo>
                    <a:pt x="154" y="10"/>
                  </a:lnTo>
                  <a:lnTo>
                    <a:pt x="154" y="10"/>
                  </a:lnTo>
                  <a:lnTo>
                    <a:pt x="156" y="14"/>
                  </a:lnTo>
                  <a:lnTo>
                    <a:pt x="156" y="20"/>
                  </a:lnTo>
                  <a:lnTo>
                    <a:pt x="154" y="26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50" y="36"/>
                  </a:lnTo>
                  <a:lnTo>
                    <a:pt x="152" y="38"/>
                  </a:lnTo>
                  <a:lnTo>
                    <a:pt x="154" y="40"/>
                  </a:lnTo>
                  <a:lnTo>
                    <a:pt x="154" y="44"/>
                  </a:lnTo>
                  <a:lnTo>
                    <a:pt x="154" y="44"/>
                  </a:lnTo>
                  <a:lnTo>
                    <a:pt x="152" y="48"/>
                  </a:lnTo>
                  <a:lnTo>
                    <a:pt x="152" y="52"/>
                  </a:lnTo>
                  <a:lnTo>
                    <a:pt x="150" y="56"/>
                  </a:lnTo>
                  <a:lnTo>
                    <a:pt x="146" y="60"/>
                  </a:lnTo>
                  <a:lnTo>
                    <a:pt x="146" y="60"/>
                  </a:lnTo>
                  <a:lnTo>
                    <a:pt x="144" y="64"/>
                  </a:lnTo>
                  <a:lnTo>
                    <a:pt x="142" y="68"/>
                  </a:lnTo>
                  <a:lnTo>
                    <a:pt x="142" y="76"/>
                  </a:lnTo>
                  <a:lnTo>
                    <a:pt x="142" y="82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8"/>
                  </a:lnTo>
                  <a:lnTo>
                    <a:pt x="142" y="92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8" y="104"/>
                  </a:lnTo>
                  <a:lnTo>
                    <a:pt x="160" y="104"/>
                  </a:lnTo>
                  <a:lnTo>
                    <a:pt x="160" y="102"/>
                  </a:lnTo>
                  <a:lnTo>
                    <a:pt x="164" y="102"/>
                  </a:lnTo>
                  <a:lnTo>
                    <a:pt x="164" y="128"/>
                  </a:lnTo>
                  <a:lnTo>
                    <a:pt x="164" y="128"/>
                  </a:lnTo>
                  <a:lnTo>
                    <a:pt x="160" y="126"/>
                  </a:lnTo>
                  <a:lnTo>
                    <a:pt x="158" y="126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4" y="118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30" y="104"/>
                  </a:lnTo>
                  <a:lnTo>
                    <a:pt x="124" y="102"/>
                  </a:lnTo>
                  <a:lnTo>
                    <a:pt x="118" y="100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08" y="92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2" y="94"/>
                  </a:lnTo>
                  <a:lnTo>
                    <a:pt x="92" y="94"/>
                  </a:lnTo>
                  <a:lnTo>
                    <a:pt x="84" y="92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70" y="76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2" y="76"/>
                  </a:lnTo>
                  <a:lnTo>
                    <a:pt x="50" y="74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6" y="80"/>
                  </a:lnTo>
                  <a:lnTo>
                    <a:pt x="46" y="86"/>
                  </a:lnTo>
                  <a:lnTo>
                    <a:pt x="46" y="90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6" y="116"/>
                  </a:lnTo>
                  <a:lnTo>
                    <a:pt x="48" y="120"/>
                  </a:lnTo>
                  <a:lnTo>
                    <a:pt x="50" y="12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4" y="226"/>
                  </a:lnTo>
                  <a:lnTo>
                    <a:pt x="4" y="226"/>
                  </a:lnTo>
                  <a:lnTo>
                    <a:pt x="4" y="228"/>
                  </a:lnTo>
                  <a:lnTo>
                    <a:pt x="6" y="228"/>
                  </a:lnTo>
                  <a:lnTo>
                    <a:pt x="10" y="230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22" y="238"/>
                  </a:lnTo>
                  <a:lnTo>
                    <a:pt x="26" y="238"/>
                  </a:lnTo>
                  <a:lnTo>
                    <a:pt x="32" y="238"/>
                  </a:lnTo>
                  <a:lnTo>
                    <a:pt x="42" y="238"/>
                  </a:lnTo>
                  <a:lnTo>
                    <a:pt x="42" y="238"/>
                  </a:lnTo>
                  <a:lnTo>
                    <a:pt x="50" y="236"/>
                  </a:lnTo>
                  <a:lnTo>
                    <a:pt x="54" y="238"/>
                  </a:lnTo>
                  <a:lnTo>
                    <a:pt x="56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76" y="244"/>
                  </a:lnTo>
                  <a:lnTo>
                    <a:pt x="86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8" y="246"/>
                  </a:lnTo>
                  <a:lnTo>
                    <a:pt x="100" y="244"/>
                  </a:lnTo>
                  <a:lnTo>
                    <a:pt x="104" y="242"/>
                  </a:lnTo>
                  <a:lnTo>
                    <a:pt x="110" y="242"/>
                  </a:lnTo>
                  <a:lnTo>
                    <a:pt x="110" y="242"/>
                  </a:lnTo>
                  <a:lnTo>
                    <a:pt x="114" y="240"/>
                  </a:lnTo>
                  <a:lnTo>
                    <a:pt x="118" y="236"/>
                  </a:lnTo>
                  <a:lnTo>
                    <a:pt x="124" y="224"/>
                  </a:lnTo>
                  <a:lnTo>
                    <a:pt x="126" y="216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6" y="200"/>
                  </a:lnTo>
                  <a:lnTo>
                    <a:pt x="146" y="200"/>
                  </a:lnTo>
                  <a:lnTo>
                    <a:pt x="154" y="196"/>
                  </a:lnTo>
                  <a:lnTo>
                    <a:pt x="156" y="194"/>
                  </a:lnTo>
                  <a:lnTo>
                    <a:pt x="154" y="194"/>
                  </a:lnTo>
                  <a:lnTo>
                    <a:pt x="154" y="194"/>
                  </a:lnTo>
                  <a:lnTo>
                    <a:pt x="156" y="194"/>
                  </a:lnTo>
                  <a:lnTo>
                    <a:pt x="170" y="190"/>
                  </a:lnTo>
                  <a:lnTo>
                    <a:pt x="170" y="19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3" name="Angola"/>
            <p:cNvSpPr>
              <a:spLocks/>
            </p:cNvSpPr>
            <p:nvPr/>
          </p:nvSpPr>
          <p:spPr bwMode="auto">
            <a:xfrm>
              <a:off x="4464809" y="3819261"/>
              <a:ext cx="354542" cy="412750"/>
            </a:xfrm>
            <a:custGeom>
              <a:avLst/>
              <a:gdLst/>
              <a:ahLst/>
              <a:cxnLst>
                <a:cxn ang="0">
                  <a:pos x="252" y="136"/>
                </a:cxn>
                <a:cxn ang="0">
                  <a:pos x="224" y="142"/>
                </a:cxn>
                <a:cxn ang="0">
                  <a:pos x="222" y="114"/>
                </a:cxn>
                <a:cxn ang="0">
                  <a:pos x="216" y="106"/>
                </a:cxn>
                <a:cxn ang="0">
                  <a:pos x="216" y="86"/>
                </a:cxn>
                <a:cxn ang="0">
                  <a:pos x="212" y="56"/>
                </a:cxn>
                <a:cxn ang="0">
                  <a:pos x="216" y="42"/>
                </a:cxn>
                <a:cxn ang="0">
                  <a:pos x="202" y="36"/>
                </a:cxn>
                <a:cxn ang="0">
                  <a:pos x="196" y="34"/>
                </a:cxn>
                <a:cxn ang="0">
                  <a:pos x="192" y="30"/>
                </a:cxn>
                <a:cxn ang="0">
                  <a:pos x="182" y="32"/>
                </a:cxn>
                <a:cxn ang="0">
                  <a:pos x="168" y="36"/>
                </a:cxn>
                <a:cxn ang="0">
                  <a:pos x="166" y="44"/>
                </a:cxn>
                <a:cxn ang="0">
                  <a:pos x="162" y="54"/>
                </a:cxn>
                <a:cxn ang="0">
                  <a:pos x="154" y="54"/>
                </a:cxn>
                <a:cxn ang="0">
                  <a:pos x="142" y="56"/>
                </a:cxn>
                <a:cxn ang="0">
                  <a:pos x="130" y="58"/>
                </a:cxn>
                <a:cxn ang="0">
                  <a:pos x="122" y="42"/>
                </a:cxn>
                <a:cxn ang="0">
                  <a:pos x="116" y="34"/>
                </a:cxn>
                <a:cxn ang="0">
                  <a:pos x="110" y="14"/>
                </a:cxn>
                <a:cxn ang="0">
                  <a:pos x="104" y="2"/>
                </a:cxn>
                <a:cxn ang="0">
                  <a:pos x="90" y="0"/>
                </a:cxn>
                <a:cxn ang="0">
                  <a:pos x="78" y="0"/>
                </a:cxn>
                <a:cxn ang="0">
                  <a:pos x="36" y="2"/>
                </a:cxn>
                <a:cxn ang="0">
                  <a:pos x="28" y="6"/>
                </a:cxn>
                <a:cxn ang="0">
                  <a:pos x="16" y="12"/>
                </a:cxn>
                <a:cxn ang="0">
                  <a:pos x="24" y="22"/>
                </a:cxn>
                <a:cxn ang="0">
                  <a:pos x="30" y="40"/>
                </a:cxn>
                <a:cxn ang="0">
                  <a:pos x="36" y="68"/>
                </a:cxn>
                <a:cxn ang="0">
                  <a:pos x="34" y="82"/>
                </a:cxn>
                <a:cxn ang="0">
                  <a:pos x="36" y="92"/>
                </a:cxn>
                <a:cxn ang="0">
                  <a:pos x="36" y="102"/>
                </a:cxn>
                <a:cxn ang="0">
                  <a:pos x="46" y="136"/>
                </a:cxn>
                <a:cxn ang="0">
                  <a:pos x="42" y="156"/>
                </a:cxn>
                <a:cxn ang="0">
                  <a:pos x="30" y="168"/>
                </a:cxn>
                <a:cxn ang="0">
                  <a:pos x="22" y="178"/>
                </a:cxn>
                <a:cxn ang="0">
                  <a:pos x="14" y="192"/>
                </a:cxn>
                <a:cxn ang="0">
                  <a:pos x="8" y="236"/>
                </a:cxn>
                <a:cxn ang="0">
                  <a:pos x="4" y="264"/>
                </a:cxn>
                <a:cxn ang="0">
                  <a:pos x="0" y="268"/>
                </a:cxn>
                <a:cxn ang="0">
                  <a:pos x="0" y="298"/>
                </a:cxn>
                <a:cxn ang="0">
                  <a:pos x="18" y="294"/>
                </a:cxn>
                <a:cxn ang="0">
                  <a:pos x="30" y="288"/>
                </a:cxn>
                <a:cxn ang="0">
                  <a:pos x="48" y="294"/>
                </a:cxn>
                <a:cxn ang="0">
                  <a:pos x="134" y="296"/>
                </a:cxn>
                <a:cxn ang="0">
                  <a:pos x="134" y="298"/>
                </a:cxn>
                <a:cxn ang="0">
                  <a:pos x="160" y="308"/>
                </a:cxn>
                <a:cxn ang="0">
                  <a:pos x="176" y="308"/>
                </a:cxn>
                <a:cxn ang="0">
                  <a:pos x="190" y="312"/>
                </a:cxn>
                <a:cxn ang="0">
                  <a:pos x="234" y="300"/>
                </a:cxn>
                <a:cxn ang="0">
                  <a:pos x="222" y="290"/>
                </a:cxn>
                <a:cxn ang="0">
                  <a:pos x="218" y="282"/>
                </a:cxn>
                <a:cxn ang="0">
                  <a:pos x="218" y="186"/>
                </a:cxn>
                <a:cxn ang="0">
                  <a:pos x="266" y="182"/>
                </a:cxn>
                <a:cxn ang="0">
                  <a:pos x="266" y="162"/>
                </a:cxn>
                <a:cxn ang="0">
                  <a:pos x="264" y="142"/>
                </a:cxn>
              </a:cxnLst>
              <a:rect l="0" t="0" r="r" b="b"/>
              <a:pathLst>
                <a:path w="268" h="312">
                  <a:moveTo>
                    <a:pt x="266" y="134"/>
                  </a:moveTo>
                  <a:lnTo>
                    <a:pt x="266" y="134"/>
                  </a:lnTo>
                  <a:lnTo>
                    <a:pt x="252" y="136"/>
                  </a:lnTo>
                  <a:lnTo>
                    <a:pt x="250" y="134"/>
                  </a:lnTo>
                  <a:lnTo>
                    <a:pt x="224" y="142"/>
                  </a:lnTo>
                  <a:lnTo>
                    <a:pt x="224" y="142"/>
                  </a:lnTo>
                  <a:lnTo>
                    <a:pt x="224" y="128"/>
                  </a:lnTo>
                  <a:lnTo>
                    <a:pt x="224" y="120"/>
                  </a:lnTo>
                  <a:lnTo>
                    <a:pt x="222" y="114"/>
                  </a:lnTo>
                  <a:lnTo>
                    <a:pt x="220" y="112"/>
                  </a:lnTo>
                  <a:lnTo>
                    <a:pt x="218" y="110"/>
                  </a:lnTo>
                  <a:lnTo>
                    <a:pt x="216" y="106"/>
                  </a:lnTo>
                  <a:lnTo>
                    <a:pt x="216" y="98"/>
                  </a:lnTo>
                  <a:lnTo>
                    <a:pt x="216" y="86"/>
                  </a:lnTo>
                  <a:lnTo>
                    <a:pt x="216" y="86"/>
                  </a:lnTo>
                  <a:lnTo>
                    <a:pt x="214" y="74"/>
                  </a:lnTo>
                  <a:lnTo>
                    <a:pt x="214" y="64"/>
                  </a:lnTo>
                  <a:lnTo>
                    <a:pt x="212" y="56"/>
                  </a:lnTo>
                  <a:lnTo>
                    <a:pt x="214" y="48"/>
                  </a:lnTo>
                  <a:lnTo>
                    <a:pt x="214" y="48"/>
                  </a:lnTo>
                  <a:lnTo>
                    <a:pt x="216" y="42"/>
                  </a:lnTo>
                  <a:lnTo>
                    <a:pt x="214" y="38"/>
                  </a:lnTo>
                  <a:lnTo>
                    <a:pt x="210" y="36"/>
                  </a:lnTo>
                  <a:lnTo>
                    <a:pt x="202" y="36"/>
                  </a:lnTo>
                  <a:lnTo>
                    <a:pt x="202" y="36"/>
                  </a:lnTo>
                  <a:lnTo>
                    <a:pt x="196" y="36"/>
                  </a:lnTo>
                  <a:lnTo>
                    <a:pt x="196" y="34"/>
                  </a:lnTo>
                  <a:lnTo>
                    <a:pt x="196" y="32"/>
                  </a:lnTo>
                  <a:lnTo>
                    <a:pt x="192" y="30"/>
                  </a:lnTo>
                  <a:lnTo>
                    <a:pt x="192" y="30"/>
                  </a:lnTo>
                  <a:lnTo>
                    <a:pt x="186" y="30"/>
                  </a:lnTo>
                  <a:lnTo>
                    <a:pt x="184" y="32"/>
                  </a:lnTo>
                  <a:lnTo>
                    <a:pt x="182" y="32"/>
                  </a:lnTo>
                  <a:lnTo>
                    <a:pt x="174" y="34"/>
                  </a:lnTo>
                  <a:lnTo>
                    <a:pt x="174" y="34"/>
                  </a:lnTo>
                  <a:lnTo>
                    <a:pt x="168" y="36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4" y="48"/>
                  </a:lnTo>
                  <a:lnTo>
                    <a:pt x="162" y="54"/>
                  </a:lnTo>
                  <a:lnTo>
                    <a:pt x="160" y="56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50" y="52"/>
                  </a:lnTo>
                  <a:lnTo>
                    <a:pt x="146" y="54"/>
                  </a:lnTo>
                  <a:lnTo>
                    <a:pt x="142" y="56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8"/>
                  </a:lnTo>
                  <a:lnTo>
                    <a:pt x="126" y="56"/>
                  </a:lnTo>
                  <a:lnTo>
                    <a:pt x="124" y="50"/>
                  </a:lnTo>
                  <a:lnTo>
                    <a:pt x="122" y="42"/>
                  </a:lnTo>
                  <a:lnTo>
                    <a:pt x="120" y="38"/>
                  </a:lnTo>
                  <a:lnTo>
                    <a:pt x="116" y="34"/>
                  </a:lnTo>
                  <a:lnTo>
                    <a:pt x="116" y="34"/>
                  </a:lnTo>
                  <a:lnTo>
                    <a:pt x="112" y="30"/>
                  </a:lnTo>
                  <a:lnTo>
                    <a:pt x="112" y="24"/>
                  </a:lnTo>
                  <a:lnTo>
                    <a:pt x="110" y="14"/>
                  </a:lnTo>
                  <a:lnTo>
                    <a:pt x="110" y="6"/>
                  </a:lnTo>
                  <a:lnTo>
                    <a:pt x="108" y="2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6" y="2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6"/>
                  </a:lnTo>
                  <a:lnTo>
                    <a:pt x="24" y="22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30" y="40"/>
                  </a:lnTo>
                  <a:lnTo>
                    <a:pt x="34" y="52"/>
                  </a:lnTo>
                  <a:lnTo>
                    <a:pt x="36" y="62"/>
                  </a:lnTo>
                  <a:lnTo>
                    <a:pt x="36" y="68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4" y="82"/>
                  </a:lnTo>
                  <a:lnTo>
                    <a:pt x="34" y="86"/>
                  </a:lnTo>
                  <a:lnTo>
                    <a:pt x="36" y="88"/>
                  </a:lnTo>
                  <a:lnTo>
                    <a:pt x="36" y="92"/>
                  </a:lnTo>
                  <a:lnTo>
                    <a:pt x="36" y="92"/>
                  </a:lnTo>
                  <a:lnTo>
                    <a:pt x="34" y="98"/>
                  </a:lnTo>
                  <a:lnTo>
                    <a:pt x="36" y="102"/>
                  </a:lnTo>
                  <a:lnTo>
                    <a:pt x="42" y="114"/>
                  </a:lnTo>
                  <a:lnTo>
                    <a:pt x="46" y="128"/>
                  </a:lnTo>
                  <a:lnTo>
                    <a:pt x="46" y="136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42" y="156"/>
                  </a:lnTo>
                  <a:lnTo>
                    <a:pt x="38" y="160"/>
                  </a:lnTo>
                  <a:lnTo>
                    <a:pt x="34" y="162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6" y="176"/>
                  </a:lnTo>
                  <a:lnTo>
                    <a:pt x="22" y="178"/>
                  </a:lnTo>
                  <a:lnTo>
                    <a:pt x="20" y="180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0" y="202"/>
                  </a:lnTo>
                  <a:lnTo>
                    <a:pt x="8" y="214"/>
                  </a:lnTo>
                  <a:lnTo>
                    <a:pt x="8" y="236"/>
                  </a:lnTo>
                  <a:lnTo>
                    <a:pt x="8" y="254"/>
                  </a:lnTo>
                  <a:lnTo>
                    <a:pt x="6" y="260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7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12" y="294"/>
                  </a:lnTo>
                  <a:lnTo>
                    <a:pt x="16" y="292"/>
                  </a:lnTo>
                  <a:lnTo>
                    <a:pt x="18" y="294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30" y="288"/>
                  </a:lnTo>
                  <a:lnTo>
                    <a:pt x="32" y="290"/>
                  </a:lnTo>
                  <a:lnTo>
                    <a:pt x="40" y="294"/>
                  </a:lnTo>
                  <a:lnTo>
                    <a:pt x="48" y="294"/>
                  </a:lnTo>
                  <a:lnTo>
                    <a:pt x="60" y="296"/>
                  </a:lnTo>
                  <a:lnTo>
                    <a:pt x="60" y="296"/>
                  </a:lnTo>
                  <a:lnTo>
                    <a:pt x="134" y="296"/>
                  </a:lnTo>
                  <a:lnTo>
                    <a:pt x="134" y="296"/>
                  </a:lnTo>
                  <a:lnTo>
                    <a:pt x="134" y="296"/>
                  </a:lnTo>
                  <a:lnTo>
                    <a:pt x="134" y="298"/>
                  </a:lnTo>
                  <a:lnTo>
                    <a:pt x="142" y="302"/>
                  </a:lnTo>
                  <a:lnTo>
                    <a:pt x="160" y="308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2" y="310"/>
                  </a:lnTo>
                  <a:lnTo>
                    <a:pt x="176" y="308"/>
                  </a:lnTo>
                  <a:lnTo>
                    <a:pt x="176" y="308"/>
                  </a:lnTo>
                  <a:lnTo>
                    <a:pt x="184" y="310"/>
                  </a:lnTo>
                  <a:lnTo>
                    <a:pt x="190" y="312"/>
                  </a:lnTo>
                  <a:lnTo>
                    <a:pt x="204" y="310"/>
                  </a:lnTo>
                  <a:lnTo>
                    <a:pt x="234" y="300"/>
                  </a:lnTo>
                  <a:lnTo>
                    <a:pt x="234" y="300"/>
                  </a:lnTo>
                  <a:lnTo>
                    <a:pt x="228" y="292"/>
                  </a:lnTo>
                  <a:lnTo>
                    <a:pt x="224" y="290"/>
                  </a:lnTo>
                  <a:lnTo>
                    <a:pt x="222" y="290"/>
                  </a:lnTo>
                  <a:lnTo>
                    <a:pt x="222" y="288"/>
                  </a:lnTo>
                  <a:lnTo>
                    <a:pt x="222" y="288"/>
                  </a:lnTo>
                  <a:lnTo>
                    <a:pt x="218" y="282"/>
                  </a:lnTo>
                  <a:lnTo>
                    <a:pt x="218" y="280"/>
                  </a:lnTo>
                  <a:lnTo>
                    <a:pt x="218" y="280"/>
                  </a:lnTo>
                  <a:lnTo>
                    <a:pt x="218" y="186"/>
                  </a:lnTo>
                  <a:lnTo>
                    <a:pt x="268" y="186"/>
                  </a:lnTo>
                  <a:lnTo>
                    <a:pt x="268" y="186"/>
                  </a:lnTo>
                  <a:lnTo>
                    <a:pt x="266" y="182"/>
                  </a:lnTo>
                  <a:lnTo>
                    <a:pt x="264" y="178"/>
                  </a:lnTo>
                  <a:lnTo>
                    <a:pt x="266" y="162"/>
                  </a:lnTo>
                  <a:lnTo>
                    <a:pt x="266" y="162"/>
                  </a:lnTo>
                  <a:lnTo>
                    <a:pt x="264" y="152"/>
                  </a:lnTo>
                  <a:lnTo>
                    <a:pt x="264" y="148"/>
                  </a:lnTo>
                  <a:lnTo>
                    <a:pt x="264" y="142"/>
                  </a:lnTo>
                  <a:lnTo>
                    <a:pt x="266" y="134"/>
                  </a:lnTo>
                  <a:lnTo>
                    <a:pt x="266" y="13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4" name="DR Congo"/>
            <p:cNvSpPr>
              <a:spLocks/>
            </p:cNvSpPr>
            <p:nvPr/>
          </p:nvSpPr>
          <p:spPr bwMode="auto">
            <a:xfrm>
              <a:off x="4483330" y="3432969"/>
              <a:ext cx="550333" cy="637646"/>
            </a:xfrm>
            <a:custGeom>
              <a:avLst/>
              <a:gdLst/>
              <a:ahLst/>
              <a:cxnLst>
                <a:cxn ang="0">
                  <a:pos x="154" y="6"/>
                </a:cxn>
                <a:cxn ang="0">
                  <a:pos x="184" y="14"/>
                </a:cxn>
                <a:cxn ang="0">
                  <a:pos x="206" y="18"/>
                </a:cxn>
                <a:cxn ang="0">
                  <a:pos x="236" y="16"/>
                </a:cxn>
                <a:cxn ang="0">
                  <a:pos x="268" y="4"/>
                </a:cxn>
                <a:cxn ang="0">
                  <a:pos x="278" y="2"/>
                </a:cxn>
                <a:cxn ang="0">
                  <a:pos x="334" y="16"/>
                </a:cxn>
                <a:cxn ang="0">
                  <a:pos x="358" y="24"/>
                </a:cxn>
                <a:cxn ang="0">
                  <a:pos x="374" y="24"/>
                </a:cxn>
                <a:cxn ang="0">
                  <a:pos x="398" y="54"/>
                </a:cxn>
                <a:cxn ang="0">
                  <a:pos x="404" y="76"/>
                </a:cxn>
                <a:cxn ang="0">
                  <a:pos x="414" y="82"/>
                </a:cxn>
                <a:cxn ang="0">
                  <a:pos x="390" y="118"/>
                </a:cxn>
                <a:cxn ang="0">
                  <a:pos x="374" y="154"/>
                </a:cxn>
                <a:cxn ang="0">
                  <a:pos x="372" y="186"/>
                </a:cxn>
                <a:cxn ang="0">
                  <a:pos x="360" y="198"/>
                </a:cxn>
                <a:cxn ang="0">
                  <a:pos x="370" y="240"/>
                </a:cxn>
                <a:cxn ang="0">
                  <a:pos x="368" y="270"/>
                </a:cxn>
                <a:cxn ang="0">
                  <a:pos x="368" y="306"/>
                </a:cxn>
                <a:cxn ang="0">
                  <a:pos x="388" y="354"/>
                </a:cxn>
                <a:cxn ang="0">
                  <a:pos x="352" y="384"/>
                </a:cxn>
                <a:cxn ang="0">
                  <a:pos x="358" y="398"/>
                </a:cxn>
                <a:cxn ang="0">
                  <a:pos x="348" y="418"/>
                </a:cxn>
                <a:cxn ang="0">
                  <a:pos x="346" y="442"/>
                </a:cxn>
                <a:cxn ang="0">
                  <a:pos x="364" y="456"/>
                </a:cxn>
                <a:cxn ang="0">
                  <a:pos x="360" y="476"/>
                </a:cxn>
                <a:cxn ang="0">
                  <a:pos x="342" y="466"/>
                </a:cxn>
                <a:cxn ang="0">
                  <a:pos x="312" y="446"/>
                </a:cxn>
                <a:cxn ang="0">
                  <a:pos x="286" y="446"/>
                </a:cxn>
                <a:cxn ang="0">
                  <a:pos x="276" y="432"/>
                </a:cxn>
                <a:cxn ang="0">
                  <a:pos x="256" y="430"/>
                </a:cxn>
                <a:cxn ang="0">
                  <a:pos x="210" y="434"/>
                </a:cxn>
                <a:cxn ang="0">
                  <a:pos x="204" y="402"/>
                </a:cxn>
                <a:cxn ang="0">
                  <a:pos x="200" y="356"/>
                </a:cxn>
                <a:cxn ang="0">
                  <a:pos x="196" y="328"/>
                </a:cxn>
                <a:cxn ang="0">
                  <a:pos x="178" y="322"/>
                </a:cxn>
                <a:cxn ang="0">
                  <a:pos x="160" y="326"/>
                </a:cxn>
                <a:cxn ang="0">
                  <a:pos x="150" y="340"/>
                </a:cxn>
                <a:cxn ang="0">
                  <a:pos x="132" y="346"/>
                </a:cxn>
                <a:cxn ang="0">
                  <a:pos x="110" y="342"/>
                </a:cxn>
                <a:cxn ang="0">
                  <a:pos x="98" y="316"/>
                </a:cxn>
                <a:cxn ang="0">
                  <a:pos x="82" y="294"/>
                </a:cxn>
                <a:cxn ang="0">
                  <a:pos x="30" y="292"/>
                </a:cxn>
                <a:cxn ang="0">
                  <a:pos x="10" y="298"/>
                </a:cxn>
                <a:cxn ang="0">
                  <a:pos x="6" y="292"/>
                </a:cxn>
                <a:cxn ang="0">
                  <a:pos x="12" y="258"/>
                </a:cxn>
                <a:cxn ang="0">
                  <a:pos x="32" y="258"/>
                </a:cxn>
                <a:cxn ang="0">
                  <a:pos x="46" y="256"/>
                </a:cxn>
                <a:cxn ang="0">
                  <a:pos x="58" y="258"/>
                </a:cxn>
                <a:cxn ang="0">
                  <a:pos x="84" y="230"/>
                </a:cxn>
                <a:cxn ang="0">
                  <a:pos x="98" y="176"/>
                </a:cxn>
                <a:cxn ang="0">
                  <a:pos x="124" y="140"/>
                </a:cxn>
                <a:cxn ang="0">
                  <a:pos x="130" y="84"/>
                </a:cxn>
                <a:cxn ang="0">
                  <a:pos x="136" y="58"/>
                </a:cxn>
              </a:cxnLst>
              <a:rect l="0" t="0" r="r" b="b"/>
              <a:pathLst>
                <a:path w="416" h="482">
                  <a:moveTo>
                    <a:pt x="138" y="42"/>
                  </a:moveTo>
                  <a:lnTo>
                    <a:pt x="138" y="42"/>
                  </a:lnTo>
                  <a:lnTo>
                    <a:pt x="142" y="22"/>
                  </a:lnTo>
                  <a:lnTo>
                    <a:pt x="146" y="12"/>
                  </a:lnTo>
                  <a:lnTo>
                    <a:pt x="150" y="8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62" y="4"/>
                  </a:lnTo>
                  <a:lnTo>
                    <a:pt x="168" y="4"/>
                  </a:lnTo>
                  <a:lnTo>
                    <a:pt x="172" y="6"/>
                  </a:lnTo>
                  <a:lnTo>
                    <a:pt x="178" y="10"/>
                  </a:lnTo>
                  <a:lnTo>
                    <a:pt x="184" y="14"/>
                  </a:lnTo>
                  <a:lnTo>
                    <a:pt x="186" y="16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94" y="14"/>
                  </a:lnTo>
                  <a:lnTo>
                    <a:pt x="198" y="16"/>
                  </a:lnTo>
                  <a:lnTo>
                    <a:pt x="206" y="18"/>
                  </a:lnTo>
                  <a:lnTo>
                    <a:pt x="216" y="22"/>
                  </a:lnTo>
                  <a:lnTo>
                    <a:pt x="222" y="24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2" y="20"/>
                  </a:lnTo>
                  <a:lnTo>
                    <a:pt x="236" y="16"/>
                  </a:lnTo>
                  <a:lnTo>
                    <a:pt x="240" y="12"/>
                  </a:lnTo>
                  <a:lnTo>
                    <a:pt x="250" y="10"/>
                  </a:lnTo>
                  <a:lnTo>
                    <a:pt x="250" y="10"/>
                  </a:lnTo>
                  <a:lnTo>
                    <a:pt x="264" y="8"/>
                  </a:lnTo>
                  <a:lnTo>
                    <a:pt x="266" y="6"/>
                  </a:lnTo>
                  <a:lnTo>
                    <a:pt x="268" y="4"/>
                  </a:lnTo>
                  <a:lnTo>
                    <a:pt x="268" y="2"/>
                  </a:lnTo>
                  <a:lnTo>
                    <a:pt x="268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4" y="0"/>
                  </a:lnTo>
                  <a:lnTo>
                    <a:pt x="278" y="2"/>
                  </a:lnTo>
                  <a:lnTo>
                    <a:pt x="290" y="4"/>
                  </a:lnTo>
                  <a:lnTo>
                    <a:pt x="324" y="6"/>
                  </a:lnTo>
                  <a:lnTo>
                    <a:pt x="324" y="6"/>
                  </a:lnTo>
                  <a:lnTo>
                    <a:pt x="328" y="12"/>
                  </a:lnTo>
                  <a:lnTo>
                    <a:pt x="330" y="14"/>
                  </a:lnTo>
                  <a:lnTo>
                    <a:pt x="334" y="16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42" y="24"/>
                  </a:lnTo>
                  <a:lnTo>
                    <a:pt x="346" y="24"/>
                  </a:lnTo>
                  <a:lnTo>
                    <a:pt x="350" y="24"/>
                  </a:lnTo>
                  <a:lnTo>
                    <a:pt x="358" y="24"/>
                  </a:lnTo>
                  <a:lnTo>
                    <a:pt x="358" y="24"/>
                  </a:lnTo>
                  <a:lnTo>
                    <a:pt x="362" y="24"/>
                  </a:lnTo>
                  <a:lnTo>
                    <a:pt x="364" y="22"/>
                  </a:lnTo>
                  <a:lnTo>
                    <a:pt x="368" y="20"/>
                  </a:lnTo>
                  <a:lnTo>
                    <a:pt x="374" y="24"/>
                  </a:lnTo>
                  <a:lnTo>
                    <a:pt x="374" y="24"/>
                  </a:lnTo>
                  <a:lnTo>
                    <a:pt x="392" y="38"/>
                  </a:lnTo>
                  <a:lnTo>
                    <a:pt x="398" y="42"/>
                  </a:lnTo>
                  <a:lnTo>
                    <a:pt x="404" y="42"/>
                  </a:lnTo>
                  <a:lnTo>
                    <a:pt x="404" y="42"/>
                  </a:lnTo>
                  <a:lnTo>
                    <a:pt x="398" y="52"/>
                  </a:lnTo>
                  <a:lnTo>
                    <a:pt x="398" y="54"/>
                  </a:lnTo>
                  <a:lnTo>
                    <a:pt x="400" y="56"/>
                  </a:lnTo>
                  <a:lnTo>
                    <a:pt x="400" y="64"/>
                  </a:lnTo>
                  <a:lnTo>
                    <a:pt x="400" y="64"/>
                  </a:lnTo>
                  <a:lnTo>
                    <a:pt x="400" y="70"/>
                  </a:lnTo>
                  <a:lnTo>
                    <a:pt x="402" y="74"/>
                  </a:lnTo>
                  <a:lnTo>
                    <a:pt x="404" y="76"/>
                  </a:lnTo>
                  <a:lnTo>
                    <a:pt x="406" y="76"/>
                  </a:lnTo>
                  <a:lnTo>
                    <a:pt x="412" y="78"/>
                  </a:lnTo>
                  <a:lnTo>
                    <a:pt x="414" y="78"/>
                  </a:lnTo>
                  <a:lnTo>
                    <a:pt x="416" y="80"/>
                  </a:lnTo>
                  <a:lnTo>
                    <a:pt x="416" y="80"/>
                  </a:lnTo>
                  <a:lnTo>
                    <a:pt x="414" y="82"/>
                  </a:lnTo>
                  <a:lnTo>
                    <a:pt x="412" y="82"/>
                  </a:lnTo>
                  <a:lnTo>
                    <a:pt x="410" y="86"/>
                  </a:lnTo>
                  <a:lnTo>
                    <a:pt x="406" y="94"/>
                  </a:lnTo>
                  <a:lnTo>
                    <a:pt x="406" y="94"/>
                  </a:lnTo>
                  <a:lnTo>
                    <a:pt x="398" y="110"/>
                  </a:lnTo>
                  <a:lnTo>
                    <a:pt x="390" y="118"/>
                  </a:lnTo>
                  <a:lnTo>
                    <a:pt x="384" y="124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78" y="142"/>
                  </a:lnTo>
                  <a:lnTo>
                    <a:pt x="376" y="148"/>
                  </a:lnTo>
                  <a:lnTo>
                    <a:pt x="374" y="15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4" y="170"/>
                  </a:lnTo>
                  <a:lnTo>
                    <a:pt x="372" y="174"/>
                  </a:lnTo>
                  <a:lnTo>
                    <a:pt x="372" y="182"/>
                  </a:lnTo>
                  <a:lnTo>
                    <a:pt x="372" y="186"/>
                  </a:lnTo>
                  <a:lnTo>
                    <a:pt x="372" y="188"/>
                  </a:lnTo>
                  <a:lnTo>
                    <a:pt x="370" y="192"/>
                  </a:lnTo>
                  <a:lnTo>
                    <a:pt x="364" y="196"/>
                  </a:lnTo>
                  <a:lnTo>
                    <a:pt x="364" y="196"/>
                  </a:lnTo>
                  <a:lnTo>
                    <a:pt x="362" y="196"/>
                  </a:lnTo>
                  <a:lnTo>
                    <a:pt x="360" y="198"/>
                  </a:lnTo>
                  <a:lnTo>
                    <a:pt x="358" y="202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6" y="234"/>
                  </a:lnTo>
                  <a:lnTo>
                    <a:pt x="368" y="238"/>
                  </a:lnTo>
                  <a:lnTo>
                    <a:pt x="370" y="240"/>
                  </a:lnTo>
                  <a:lnTo>
                    <a:pt x="372" y="240"/>
                  </a:lnTo>
                  <a:lnTo>
                    <a:pt x="372" y="240"/>
                  </a:lnTo>
                  <a:lnTo>
                    <a:pt x="374" y="242"/>
                  </a:lnTo>
                  <a:lnTo>
                    <a:pt x="374" y="242"/>
                  </a:lnTo>
                  <a:lnTo>
                    <a:pt x="370" y="258"/>
                  </a:lnTo>
                  <a:lnTo>
                    <a:pt x="368" y="270"/>
                  </a:lnTo>
                  <a:lnTo>
                    <a:pt x="368" y="280"/>
                  </a:lnTo>
                  <a:lnTo>
                    <a:pt x="368" y="288"/>
                  </a:lnTo>
                  <a:lnTo>
                    <a:pt x="370" y="298"/>
                  </a:lnTo>
                  <a:lnTo>
                    <a:pt x="370" y="302"/>
                  </a:lnTo>
                  <a:lnTo>
                    <a:pt x="368" y="306"/>
                  </a:lnTo>
                  <a:lnTo>
                    <a:pt x="368" y="306"/>
                  </a:lnTo>
                  <a:lnTo>
                    <a:pt x="366" y="310"/>
                  </a:lnTo>
                  <a:lnTo>
                    <a:pt x="368" y="314"/>
                  </a:lnTo>
                  <a:lnTo>
                    <a:pt x="374" y="326"/>
                  </a:lnTo>
                  <a:lnTo>
                    <a:pt x="384" y="340"/>
                  </a:lnTo>
                  <a:lnTo>
                    <a:pt x="386" y="346"/>
                  </a:lnTo>
                  <a:lnTo>
                    <a:pt x="388" y="354"/>
                  </a:lnTo>
                  <a:lnTo>
                    <a:pt x="358" y="364"/>
                  </a:lnTo>
                  <a:lnTo>
                    <a:pt x="358" y="364"/>
                  </a:lnTo>
                  <a:lnTo>
                    <a:pt x="360" y="368"/>
                  </a:lnTo>
                  <a:lnTo>
                    <a:pt x="360" y="374"/>
                  </a:lnTo>
                  <a:lnTo>
                    <a:pt x="358" y="380"/>
                  </a:lnTo>
                  <a:lnTo>
                    <a:pt x="352" y="384"/>
                  </a:lnTo>
                  <a:lnTo>
                    <a:pt x="352" y="384"/>
                  </a:lnTo>
                  <a:lnTo>
                    <a:pt x="354" y="390"/>
                  </a:lnTo>
                  <a:lnTo>
                    <a:pt x="356" y="392"/>
                  </a:lnTo>
                  <a:lnTo>
                    <a:pt x="358" y="394"/>
                  </a:lnTo>
                  <a:lnTo>
                    <a:pt x="358" y="398"/>
                  </a:lnTo>
                  <a:lnTo>
                    <a:pt x="358" y="398"/>
                  </a:lnTo>
                  <a:lnTo>
                    <a:pt x="356" y="402"/>
                  </a:lnTo>
                  <a:lnTo>
                    <a:pt x="356" y="406"/>
                  </a:lnTo>
                  <a:lnTo>
                    <a:pt x="354" y="410"/>
                  </a:lnTo>
                  <a:lnTo>
                    <a:pt x="350" y="414"/>
                  </a:lnTo>
                  <a:lnTo>
                    <a:pt x="350" y="414"/>
                  </a:lnTo>
                  <a:lnTo>
                    <a:pt x="348" y="418"/>
                  </a:lnTo>
                  <a:lnTo>
                    <a:pt x="346" y="422"/>
                  </a:lnTo>
                  <a:lnTo>
                    <a:pt x="346" y="430"/>
                  </a:lnTo>
                  <a:lnTo>
                    <a:pt x="346" y="436"/>
                  </a:lnTo>
                  <a:lnTo>
                    <a:pt x="348" y="440"/>
                  </a:lnTo>
                  <a:lnTo>
                    <a:pt x="348" y="440"/>
                  </a:lnTo>
                  <a:lnTo>
                    <a:pt x="346" y="442"/>
                  </a:lnTo>
                  <a:lnTo>
                    <a:pt x="346" y="446"/>
                  </a:lnTo>
                  <a:lnTo>
                    <a:pt x="356" y="454"/>
                  </a:lnTo>
                  <a:lnTo>
                    <a:pt x="356" y="454"/>
                  </a:lnTo>
                  <a:lnTo>
                    <a:pt x="362" y="458"/>
                  </a:lnTo>
                  <a:lnTo>
                    <a:pt x="364" y="458"/>
                  </a:lnTo>
                  <a:lnTo>
                    <a:pt x="364" y="456"/>
                  </a:lnTo>
                  <a:lnTo>
                    <a:pt x="368" y="456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0"/>
                  </a:lnTo>
                  <a:lnTo>
                    <a:pt x="362" y="480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58" y="474"/>
                  </a:lnTo>
                  <a:lnTo>
                    <a:pt x="354" y="474"/>
                  </a:lnTo>
                  <a:lnTo>
                    <a:pt x="348" y="472"/>
                  </a:lnTo>
                  <a:lnTo>
                    <a:pt x="342" y="466"/>
                  </a:lnTo>
                  <a:lnTo>
                    <a:pt x="342" y="466"/>
                  </a:lnTo>
                  <a:lnTo>
                    <a:pt x="334" y="458"/>
                  </a:lnTo>
                  <a:lnTo>
                    <a:pt x="328" y="456"/>
                  </a:lnTo>
                  <a:lnTo>
                    <a:pt x="322" y="454"/>
                  </a:lnTo>
                  <a:lnTo>
                    <a:pt x="318" y="450"/>
                  </a:lnTo>
                  <a:lnTo>
                    <a:pt x="318" y="450"/>
                  </a:lnTo>
                  <a:lnTo>
                    <a:pt x="312" y="446"/>
                  </a:lnTo>
                  <a:lnTo>
                    <a:pt x="308" y="448"/>
                  </a:lnTo>
                  <a:lnTo>
                    <a:pt x="304" y="448"/>
                  </a:lnTo>
                  <a:lnTo>
                    <a:pt x="296" y="448"/>
                  </a:lnTo>
                  <a:lnTo>
                    <a:pt x="296" y="448"/>
                  </a:lnTo>
                  <a:lnTo>
                    <a:pt x="288" y="446"/>
                  </a:lnTo>
                  <a:lnTo>
                    <a:pt x="286" y="446"/>
                  </a:lnTo>
                  <a:lnTo>
                    <a:pt x="284" y="446"/>
                  </a:lnTo>
                  <a:lnTo>
                    <a:pt x="280" y="444"/>
                  </a:lnTo>
                  <a:lnTo>
                    <a:pt x="280" y="444"/>
                  </a:lnTo>
                  <a:lnTo>
                    <a:pt x="276" y="440"/>
                  </a:lnTo>
                  <a:lnTo>
                    <a:pt x="276" y="436"/>
                  </a:lnTo>
                  <a:lnTo>
                    <a:pt x="276" y="432"/>
                  </a:lnTo>
                  <a:lnTo>
                    <a:pt x="276" y="432"/>
                  </a:lnTo>
                  <a:lnTo>
                    <a:pt x="274" y="430"/>
                  </a:lnTo>
                  <a:lnTo>
                    <a:pt x="264" y="432"/>
                  </a:lnTo>
                  <a:lnTo>
                    <a:pt x="264" y="432"/>
                  </a:lnTo>
                  <a:lnTo>
                    <a:pt x="258" y="432"/>
                  </a:lnTo>
                  <a:lnTo>
                    <a:pt x="256" y="430"/>
                  </a:lnTo>
                  <a:lnTo>
                    <a:pt x="254" y="428"/>
                  </a:lnTo>
                  <a:lnTo>
                    <a:pt x="252" y="426"/>
                  </a:lnTo>
                  <a:lnTo>
                    <a:pt x="252" y="426"/>
                  </a:lnTo>
                  <a:lnTo>
                    <a:pt x="238" y="428"/>
                  </a:lnTo>
                  <a:lnTo>
                    <a:pt x="236" y="426"/>
                  </a:lnTo>
                  <a:lnTo>
                    <a:pt x="210" y="434"/>
                  </a:lnTo>
                  <a:lnTo>
                    <a:pt x="210" y="434"/>
                  </a:lnTo>
                  <a:lnTo>
                    <a:pt x="210" y="420"/>
                  </a:lnTo>
                  <a:lnTo>
                    <a:pt x="210" y="412"/>
                  </a:lnTo>
                  <a:lnTo>
                    <a:pt x="208" y="406"/>
                  </a:lnTo>
                  <a:lnTo>
                    <a:pt x="206" y="404"/>
                  </a:lnTo>
                  <a:lnTo>
                    <a:pt x="204" y="402"/>
                  </a:lnTo>
                  <a:lnTo>
                    <a:pt x="202" y="398"/>
                  </a:lnTo>
                  <a:lnTo>
                    <a:pt x="202" y="390"/>
                  </a:lnTo>
                  <a:lnTo>
                    <a:pt x="202" y="378"/>
                  </a:lnTo>
                  <a:lnTo>
                    <a:pt x="202" y="378"/>
                  </a:lnTo>
                  <a:lnTo>
                    <a:pt x="200" y="366"/>
                  </a:lnTo>
                  <a:lnTo>
                    <a:pt x="200" y="356"/>
                  </a:lnTo>
                  <a:lnTo>
                    <a:pt x="198" y="348"/>
                  </a:lnTo>
                  <a:lnTo>
                    <a:pt x="200" y="340"/>
                  </a:lnTo>
                  <a:lnTo>
                    <a:pt x="200" y="340"/>
                  </a:lnTo>
                  <a:lnTo>
                    <a:pt x="202" y="334"/>
                  </a:lnTo>
                  <a:lnTo>
                    <a:pt x="200" y="330"/>
                  </a:lnTo>
                  <a:lnTo>
                    <a:pt x="196" y="328"/>
                  </a:lnTo>
                  <a:lnTo>
                    <a:pt x="188" y="328"/>
                  </a:lnTo>
                  <a:lnTo>
                    <a:pt x="188" y="328"/>
                  </a:lnTo>
                  <a:lnTo>
                    <a:pt x="182" y="328"/>
                  </a:lnTo>
                  <a:lnTo>
                    <a:pt x="182" y="326"/>
                  </a:lnTo>
                  <a:lnTo>
                    <a:pt x="182" y="324"/>
                  </a:lnTo>
                  <a:lnTo>
                    <a:pt x="178" y="322"/>
                  </a:lnTo>
                  <a:lnTo>
                    <a:pt x="178" y="322"/>
                  </a:lnTo>
                  <a:lnTo>
                    <a:pt x="172" y="322"/>
                  </a:lnTo>
                  <a:lnTo>
                    <a:pt x="170" y="324"/>
                  </a:lnTo>
                  <a:lnTo>
                    <a:pt x="168" y="324"/>
                  </a:lnTo>
                  <a:lnTo>
                    <a:pt x="160" y="326"/>
                  </a:lnTo>
                  <a:lnTo>
                    <a:pt x="160" y="326"/>
                  </a:lnTo>
                  <a:lnTo>
                    <a:pt x="154" y="328"/>
                  </a:lnTo>
                  <a:lnTo>
                    <a:pt x="152" y="330"/>
                  </a:lnTo>
                  <a:lnTo>
                    <a:pt x="152" y="334"/>
                  </a:lnTo>
                  <a:lnTo>
                    <a:pt x="152" y="336"/>
                  </a:lnTo>
                  <a:lnTo>
                    <a:pt x="152" y="336"/>
                  </a:lnTo>
                  <a:lnTo>
                    <a:pt x="150" y="340"/>
                  </a:lnTo>
                  <a:lnTo>
                    <a:pt x="148" y="346"/>
                  </a:lnTo>
                  <a:lnTo>
                    <a:pt x="146" y="348"/>
                  </a:lnTo>
                  <a:lnTo>
                    <a:pt x="140" y="346"/>
                  </a:lnTo>
                  <a:lnTo>
                    <a:pt x="140" y="346"/>
                  </a:lnTo>
                  <a:lnTo>
                    <a:pt x="136" y="344"/>
                  </a:lnTo>
                  <a:lnTo>
                    <a:pt x="132" y="346"/>
                  </a:lnTo>
                  <a:lnTo>
                    <a:pt x="128" y="348"/>
                  </a:lnTo>
                  <a:lnTo>
                    <a:pt x="120" y="350"/>
                  </a:lnTo>
                  <a:lnTo>
                    <a:pt x="120" y="350"/>
                  </a:lnTo>
                  <a:lnTo>
                    <a:pt x="116" y="350"/>
                  </a:lnTo>
                  <a:lnTo>
                    <a:pt x="112" y="348"/>
                  </a:lnTo>
                  <a:lnTo>
                    <a:pt x="110" y="342"/>
                  </a:lnTo>
                  <a:lnTo>
                    <a:pt x="108" y="334"/>
                  </a:lnTo>
                  <a:lnTo>
                    <a:pt x="106" y="330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98" y="322"/>
                  </a:lnTo>
                  <a:lnTo>
                    <a:pt x="98" y="316"/>
                  </a:lnTo>
                  <a:lnTo>
                    <a:pt x="96" y="306"/>
                  </a:lnTo>
                  <a:lnTo>
                    <a:pt x="96" y="298"/>
                  </a:lnTo>
                  <a:lnTo>
                    <a:pt x="94" y="294"/>
                  </a:lnTo>
                  <a:lnTo>
                    <a:pt x="90" y="294"/>
                  </a:lnTo>
                  <a:lnTo>
                    <a:pt x="90" y="294"/>
                  </a:lnTo>
                  <a:lnTo>
                    <a:pt x="82" y="294"/>
                  </a:lnTo>
                  <a:lnTo>
                    <a:pt x="76" y="292"/>
                  </a:lnTo>
                  <a:lnTo>
                    <a:pt x="72" y="292"/>
                  </a:lnTo>
                  <a:lnTo>
                    <a:pt x="64" y="292"/>
                  </a:lnTo>
                  <a:lnTo>
                    <a:pt x="64" y="292"/>
                  </a:lnTo>
                  <a:lnTo>
                    <a:pt x="38" y="292"/>
                  </a:lnTo>
                  <a:lnTo>
                    <a:pt x="30" y="292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2" y="296"/>
                  </a:lnTo>
                  <a:lnTo>
                    <a:pt x="10" y="298"/>
                  </a:lnTo>
                  <a:lnTo>
                    <a:pt x="10" y="298"/>
                  </a:lnTo>
                  <a:lnTo>
                    <a:pt x="6" y="298"/>
                  </a:lnTo>
                  <a:lnTo>
                    <a:pt x="2" y="298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6" y="292"/>
                  </a:lnTo>
                  <a:lnTo>
                    <a:pt x="10" y="290"/>
                  </a:lnTo>
                  <a:lnTo>
                    <a:pt x="6" y="276"/>
                  </a:lnTo>
                  <a:lnTo>
                    <a:pt x="6" y="276"/>
                  </a:lnTo>
                  <a:lnTo>
                    <a:pt x="6" y="266"/>
                  </a:lnTo>
                  <a:lnTo>
                    <a:pt x="10" y="260"/>
                  </a:lnTo>
                  <a:lnTo>
                    <a:pt x="12" y="258"/>
                  </a:lnTo>
                  <a:lnTo>
                    <a:pt x="16" y="254"/>
                  </a:lnTo>
                  <a:lnTo>
                    <a:pt x="16" y="254"/>
                  </a:lnTo>
                  <a:lnTo>
                    <a:pt x="24" y="260"/>
                  </a:lnTo>
                  <a:lnTo>
                    <a:pt x="28" y="260"/>
                  </a:lnTo>
                  <a:lnTo>
                    <a:pt x="32" y="258"/>
                  </a:lnTo>
                  <a:lnTo>
                    <a:pt x="32" y="258"/>
                  </a:lnTo>
                  <a:lnTo>
                    <a:pt x="36" y="254"/>
                  </a:lnTo>
                  <a:lnTo>
                    <a:pt x="38" y="254"/>
                  </a:lnTo>
                  <a:lnTo>
                    <a:pt x="38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6" y="256"/>
                  </a:lnTo>
                  <a:lnTo>
                    <a:pt x="48" y="258"/>
                  </a:lnTo>
                  <a:lnTo>
                    <a:pt x="50" y="264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58"/>
                  </a:lnTo>
                  <a:lnTo>
                    <a:pt x="58" y="258"/>
                  </a:lnTo>
                  <a:lnTo>
                    <a:pt x="62" y="250"/>
                  </a:lnTo>
                  <a:lnTo>
                    <a:pt x="66" y="246"/>
                  </a:lnTo>
                  <a:lnTo>
                    <a:pt x="72" y="242"/>
                  </a:lnTo>
                  <a:lnTo>
                    <a:pt x="78" y="240"/>
                  </a:lnTo>
                  <a:lnTo>
                    <a:pt x="80" y="236"/>
                  </a:lnTo>
                  <a:lnTo>
                    <a:pt x="84" y="230"/>
                  </a:lnTo>
                  <a:lnTo>
                    <a:pt x="84" y="230"/>
                  </a:lnTo>
                  <a:lnTo>
                    <a:pt x="90" y="216"/>
                  </a:lnTo>
                  <a:lnTo>
                    <a:pt x="92" y="202"/>
                  </a:lnTo>
                  <a:lnTo>
                    <a:pt x="94" y="18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2" y="172"/>
                  </a:lnTo>
                  <a:lnTo>
                    <a:pt x="106" y="170"/>
                  </a:lnTo>
                  <a:lnTo>
                    <a:pt x="110" y="166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4" y="140"/>
                  </a:lnTo>
                  <a:lnTo>
                    <a:pt x="126" y="134"/>
                  </a:lnTo>
                  <a:lnTo>
                    <a:pt x="124" y="126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8" y="92"/>
                  </a:lnTo>
                  <a:lnTo>
                    <a:pt x="130" y="84"/>
                  </a:lnTo>
                  <a:lnTo>
                    <a:pt x="132" y="80"/>
                  </a:lnTo>
                  <a:lnTo>
                    <a:pt x="132" y="76"/>
                  </a:lnTo>
                  <a:lnTo>
                    <a:pt x="132" y="76"/>
                  </a:lnTo>
                  <a:lnTo>
                    <a:pt x="130" y="70"/>
                  </a:lnTo>
                  <a:lnTo>
                    <a:pt x="132" y="66"/>
                  </a:lnTo>
                  <a:lnTo>
                    <a:pt x="136" y="58"/>
                  </a:lnTo>
                  <a:lnTo>
                    <a:pt x="138" y="42"/>
                  </a:lnTo>
                  <a:lnTo>
                    <a:pt x="138" y="4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" name="Mozambique"/>
            <p:cNvSpPr>
              <a:spLocks/>
            </p:cNvSpPr>
            <p:nvPr/>
          </p:nvSpPr>
          <p:spPr bwMode="auto">
            <a:xfrm>
              <a:off x="4972809" y="3983302"/>
              <a:ext cx="306917" cy="534458"/>
            </a:xfrm>
            <a:custGeom>
              <a:avLst/>
              <a:gdLst/>
              <a:ahLst/>
              <a:cxnLst>
                <a:cxn ang="0">
                  <a:pos x="36" y="274"/>
                </a:cxn>
                <a:cxn ang="0">
                  <a:pos x="36" y="266"/>
                </a:cxn>
                <a:cxn ang="0">
                  <a:pos x="40" y="262"/>
                </a:cxn>
                <a:cxn ang="0">
                  <a:pos x="54" y="244"/>
                </a:cxn>
                <a:cxn ang="0">
                  <a:pos x="52" y="234"/>
                </a:cxn>
                <a:cxn ang="0">
                  <a:pos x="46" y="224"/>
                </a:cxn>
                <a:cxn ang="0">
                  <a:pos x="58" y="202"/>
                </a:cxn>
                <a:cxn ang="0">
                  <a:pos x="58" y="186"/>
                </a:cxn>
                <a:cxn ang="0">
                  <a:pos x="60" y="168"/>
                </a:cxn>
                <a:cxn ang="0">
                  <a:pos x="52" y="152"/>
                </a:cxn>
                <a:cxn ang="0">
                  <a:pos x="30" y="146"/>
                </a:cxn>
                <a:cxn ang="0">
                  <a:pos x="10" y="140"/>
                </a:cxn>
                <a:cxn ang="0">
                  <a:pos x="2" y="124"/>
                </a:cxn>
                <a:cxn ang="0">
                  <a:pos x="0" y="116"/>
                </a:cxn>
                <a:cxn ang="0">
                  <a:pos x="52" y="98"/>
                </a:cxn>
                <a:cxn ang="0">
                  <a:pos x="76" y="100"/>
                </a:cxn>
                <a:cxn ang="0">
                  <a:pos x="84" y="106"/>
                </a:cxn>
                <a:cxn ang="0">
                  <a:pos x="94" y="102"/>
                </a:cxn>
                <a:cxn ang="0">
                  <a:pos x="94" y="124"/>
                </a:cxn>
                <a:cxn ang="0">
                  <a:pos x="92" y="138"/>
                </a:cxn>
                <a:cxn ang="0">
                  <a:pos x="104" y="154"/>
                </a:cxn>
                <a:cxn ang="0">
                  <a:pos x="114" y="164"/>
                </a:cxn>
                <a:cxn ang="0">
                  <a:pos x="114" y="154"/>
                </a:cxn>
                <a:cxn ang="0">
                  <a:pos x="120" y="138"/>
                </a:cxn>
                <a:cxn ang="0">
                  <a:pos x="124" y="122"/>
                </a:cxn>
                <a:cxn ang="0">
                  <a:pos x="128" y="106"/>
                </a:cxn>
                <a:cxn ang="0">
                  <a:pos x="116" y="88"/>
                </a:cxn>
                <a:cxn ang="0">
                  <a:pos x="108" y="78"/>
                </a:cxn>
                <a:cxn ang="0">
                  <a:pos x="112" y="52"/>
                </a:cxn>
                <a:cxn ang="0">
                  <a:pos x="110" y="38"/>
                </a:cxn>
                <a:cxn ang="0">
                  <a:pos x="122" y="26"/>
                </a:cxn>
                <a:cxn ang="0">
                  <a:pos x="138" y="26"/>
                </a:cxn>
                <a:cxn ang="0">
                  <a:pos x="154" y="28"/>
                </a:cxn>
                <a:cxn ang="0">
                  <a:pos x="164" y="26"/>
                </a:cxn>
                <a:cxn ang="0">
                  <a:pos x="180" y="20"/>
                </a:cxn>
                <a:cxn ang="0">
                  <a:pos x="184" y="14"/>
                </a:cxn>
                <a:cxn ang="0">
                  <a:pos x="202" y="14"/>
                </a:cxn>
                <a:cxn ang="0">
                  <a:pos x="228" y="0"/>
                </a:cxn>
                <a:cxn ang="0">
                  <a:pos x="230" y="20"/>
                </a:cxn>
                <a:cxn ang="0">
                  <a:pos x="228" y="36"/>
                </a:cxn>
                <a:cxn ang="0">
                  <a:pos x="228" y="62"/>
                </a:cxn>
                <a:cxn ang="0">
                  <a:pos x="228" y="94"/>
                </a:cxn>
                <a:cxn ang="0">
                  <a:pos x="224" y="132"/>
                </a:cxn>
                <a:cxn ang="0">
                  <a:pos x="214" y="142"/>
                </a:cxn>
                <a:cxn ang="0">
                  <a:pos x="194" y="166"/>
                </a:cxn>
                <a:cxn ang="0">
                  <a:pos x="174" y="174"/>
                </a:cxn>
                <a:cxn ang="0">
                  <a:pos x="158" y="184"/>
                </a:cxn>
                <a:cxn ang="0">
                  <a:pos x="130" y="204"/>
                </a:cxn>
                <a:cxn ang="0">
                  <a:pos x="108" y="226"/>
                </a:cxn>
                <a:cxn ang="0">
                  <a:pos x="88" y="252"/>
                </a:cxn>
                <a:cxn ang="0">
                  <a:pos x="92" y="262"/>
                </a:cxn>
                <a:cxn ang="0">
                  <a:pos x="100" y="288"/>
                </a:cxn>
                <a:cxn ang="0">
                  <a:pos x="102" y="312"/>
                </a:cxn>
                <a:cxn ang="0">
                  <a:pos x="98" y="324"/>
                </a:cxn>
                <a:cxn ang="0">
                  <a:pos x="92" y="344"/>
                </a:cxn>
                <a:cxn ang="0">
                  <a:pos x="68" y="370"/>
                </a:cxn>
                <a:cxn ang="0">
                  <a:pos x="36" y="386"/>
                </a:cxn>
                <a:cxn ang="0">
                  <a:pos x="38" y="404"/>
                </a:cxn>
                <a:cxn ang="0">
                  <a:pos x="24" y="390"/>
                </a:cxn>
                <a:cxn ang="0">
                  <a:pos x="22" y="368"/>
                </a:cxn>
                <a:cxn ang="0">
                  <a:pos x="28" y="338"/>
                </a:cxn>
                <a:cxn ang="0">
                  <a:pos x="22" y="300"/>
                </a:cxn>
              </a:cxnLst>
              <a:rect l="0" t="0" r="r" b="b"/>
              <a:pathLst>
                <a:path w="232" h="404">
                  <a:moveTo>
                    <a:pt x="22" y="300"/>
                  </a:moveTo>
                  <a:lnTo>
                    <a:pt x="22" y="300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36" y="272"/>
                  </a:lnTo>
                  <a:lnTo>
                    <a:pt x="36" y="270"/>
                  </a:lnTo>
                  <a:lnTo>
                    <a:pt x="36" y="270"/>
                  </a:lnTo>
                  <a:lnTo>
                    <a:pt x="36" y="266"/>
                  </a:lnTo>
                  <a:lnTo>
                    <a:pt x="36" y="266"/>
                  </a:lnTo>
                  <a:lnTo>
                    <a:pt x="36" y="262"/>
                  </a:lnTo>
                  <a:lnTo>
                    <a:pt x="38" y="262"/>
                  </a:lnTo>
                  <a:lnTo>
                    <a:pt x="40" y="262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50" y="246"/>
                  </a:lnTo>
                  <a:lnTo>
                    <a:pt x="54" y="244"/>
                  </a:lnTo>
                  <a:lnTo>
                    <a:pt x="56" y="244"/>
                  </a:lnTo>
                  <a:lnTo>
                    <a:pt x="54" y="238"/>
                  </a:lnTo>
                  <a:lnTo>
                    <a:pt x="54" y="238"/>
                  </a:lnTo>
                  <a:lnTo>
                    <a:pt x="52" y="234"/>
                  </a:lnTo>
                  <a:lnTo>
                    <a:pt x="54" y="232"/>
                  </a:lnTo>
                  <a:lnTo>
                    <a:pt x="52" y="230"/>
                  </a:lnTo>
                  <a:lnTo>
                    <a:pt x="46" y="224"/>
                  </a:lnTo>
                  <a:lnTo>
                    <a:pt x="46" y="224"/>
                  </a:lnTo>
                  <a:lnTo>
                    <a:pt x="54" y="214"/>
                  </a:lnTo>
                  <a:lnTo>
                    <a:pt x="56" y="208"/>
                  </a:lnTo>
                  <a:lnTo>
                    <a:pt x="56" y="204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62" y="198"/>
                  </a:lnTo>
                  <a:lnTo>
                    <a:pt x="60" y="192"/>
                  </a:lnTo>
                  <a:lnTo>
                    <a:pt x="58" y="186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58" y="172"/>
                  </a:lnTo>
                  <a:lnTo>
                    <a:pt x="60" y="168"/>
                  </a:lnTo>
                  <a:lnTo>
                    <a:pt x="62" y="166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2" y="152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6" y="148"/>
                  </a:lnTo>
                  <a:lnTo>
                    <a:pt x="30" y="146"/>
                  </a:lnTo>
                  <a:lnTo>
                    <a:pt x="26" y="142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10" y="140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2" y="124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6" y="110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52" y="98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72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84" y="106"/>
                  </a:lnTo>
                  <a:lnTo>
                    <a:pt x="88" y="104"/>
                  </a:lnTo>
                  <a:lnTo>
                    <a:pt x="92" y="102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6" y="106"/>
                  </a:lnTo>
                  <a:lnTo>
                    <a:pt x="96" y="114"/>
                  </a:lnTo>
                  <a:lnTo>
                    <a:pt x="96" y="122"/>
                  </a:lnTo>
                  <a:lnTo>
                    <a:pt x="94" y="124"/>
                  </a:lnTo>
                  <a:lnTo>
                    <a:pt x="94" y="124"/>
                  </a:lnTo>
                  <a:lnTo>
                    <a:pt x="92" y="126"/>
                  </a:lnTo>
                  <a:lnTo>
                    <a:pt x="90" y="128"/>
                  </a:lnTo>
                  <a:lnTo>
                    <a:pt x="92" y="138"/>
                  </a:lnTo>
                  <a:lnTo>
                    <a:pt x="98" y="150"/>
                  </a:lnTo>
                  <a:lnTo>
                    <a:pt x="100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8" y="158"/>
                  </a:lnTo>
                  <a:lnTo>
                    <a:pt x="110" y="162"/>
                  </a:lnTo>
                  <a:lnTo>
                    <a:pt x="112" y="164"/>
                  </a:lnTo>
                  <a:lnTo>
                    <a:pt x="114" y="164"/>
                  </a:lnTo>
                  <a:lnTo>
                    <a:pt x="114" y="164"/>
                  </a:lnTo>
                  <a:lnTo>
                    <a:pt x="116" y="162"/>
                  </a:lnTo>
                  <a:lnTo>
                    <a:pt x="116" y="160"/>
                  </a:lnTo>
                  <a:lnTo>
                    <a:pt x="114" y="154"/>
                  </a:lnTo>
                  <a:lnTo>
                    <a:pt x="116" y="146"/>
                  </a:lnTo>
                  <a:lnTo>
                    <a:pt x="118" y="142"/>
                  </a:lnTo>
                  <a:lnTo>
                    <a:pt x="120" y="138"/>
                  </a:lnTo>
                  <a:lnTo>
                    <a:pt x="120" y="138"/>
                  </a:lnTo>
                  <a:lnTo>
                    <a:pt x="124" y="136"/>
                  </a:lnTo>
                  <a:lnTo>
                    <a:pt x="126" y="132"/>
                  </a:lnTo>
                  <a:lnTo>
                    <a:pt x="126" y="128"/>
                  </a:lnTo>
                  <a:lnTo>
                    <a:pt x="124" y="122"/>
                  </a:lnTo>
                  <a:lnTo>
                    <a:pt x="124" y="118"/>
                  </a:lnTo>
                  <a:lnTo>
                    <a:pt x="126" y="114"/>
                  </a:lnTo>
                  <a:lnTo>
                    <a:pt x="126" y="114"/>
                  </a:lnTo>
                  <a:lnTo>
                    <a:pt x="128" y="106"/>
                  </a:lnTo>
                  <a:lnTo>
                    <a:pt x="128" y="100"/>
                  </a:lnTo>
                  <a:lnTo>
                    <a:pt x="124" y="96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4" y="84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08" y="78"/>
                  </a:lnTo>
                  <a:lnTo>
                    <a:pt x="108" y="74"/>
                  </a:lnTo>
                  <a:lnTo>
                    <a:pt x="110" y="66"/>
                  </a:lnTo>
                  <a:lnTo>
                    <a:pt x="112" y="56"/>
                  </a:lnTo>
                  <a:lnTo>
                    <a:pt x="112" y="52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08" y="42"/>
                  </a:lnTo>
                  <a:lnTo>
                    <a:pt x="110" y="38"/>
                  </a:lnTo>
                  <a:lnTo>
                    <a:pt x="112" y="34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22" y="26"/>
                  </a:lnTo>
                  <a:lnTo>
                    <a:pt x="126" y="22"/>
                  </a:lnTo>
                  <a:lnTo>
                    <a:pt x="130" y="22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44" y="28"/>
                  </a:lnTo>
                  <a:lnTo>
                    <a:pt x="148" y="30"/>
                  </a:lnTo>
                  <a:lnTo>
                    <a:pt x="152" y="30"/>
                  </a:lnTo>
                  <a:lnTo>
                    <a:pt x="154" y="28"/>
                  </a:lnTo>
                  <a:lnTo>
                    <a:pt x="156" y="24"/>
                  </a:lnTo>
                  <a:lnTo>
                    <a:pt x="160" y="24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8" y="26"/>
                  </a:lnTo>
                  <a:lnTo>
                    <a:pt x="174" y="24"/>
                  </a:lnTo>
                  <a:lnTo>
                    <a:pt x="178" y="22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78" y="18"/>
                  </a:lnTo>
                  <a:lnTo>
                    <a:pt x="178" y="16"/>
                  </a:lnTo>
                  <a:lnTo>
                    <a:pt x="184" y="14"/>
                  </a:lnTo>
                  <a:lnTo>
                    <a:pt x="190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202" y="14"/>
                  </a:lnTo>
                  <a:lnTo>
                    <a:pt x="212" y="12"/>
                  </a:lnTo>
                  <a:lnTo>
                    <a:pt x="222" y="8"/>
                  </a:lnTo>
                  <a:lnTo>
                    <a:pt x="226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6"/>
                  </a:lnTo>
                  <a:lnTo>
                    <a:pt x="230" y="14"/>
                  </a:lnTo>
                  <a:lnTo>
                    <a:pt x="230" y="20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32"/>
                  </a:lnTo>
                  <a:lnTo>
                    <a:pt x="228" y="36"/>
                  </a:lnTo>
                  <a:lnTo>
                    <a:pt x="226" y="42"/>
                  </a:lnTo>
                  <a:lnTo>
                    <a:pt x="228" y="52"/>
                  </a:lnTo>
                  <a:lnTo>
                    <a:pt x="228" y="52"/>
                  </a:lnTo>
                  <a:lnTo>
                    <a:pt x="228" y="62"/>
                  </a:lnTo>
                  <a:lnTo>
                    <a:pt x="226" y="70"/>
                  </a:lnTo>
                  <a:lnTo>
                    <a:pt x="224" y="80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32" y="106"/>
                  </a:lnTo>
                  <a:lnTo>
                    <a:pt x="232" y="114"/>
                  </a:lnTo>
                  <a:lnTo>
                    <a:pt x="230" y="120"/>
                  </a:lnTo>
                  <a:lnTo>
                    <a:pt x="224" y="132"/>
                  </a:lnTo>
                  <a:lnTo>
                    <a:pt x="224" y="132"/>
                  </a:lnTo>
                  <a:lnTo>
                    <a:pt x="220" y="140"/>
                  </a:lnTo>
                  <a:lnTo>
                    <a:pt x="216" y="140"/>
                  </a:lnTo>
                  <a:lnTo>
                    <a:pt x="214" y="142"/>
                  </a:lnTo>
                  <a:lnTo>
                    <a:pt x="210" y="148"/>
                  </a:lnTo>
                  <a:lnTo>
                    <a:pt x="210" y="148"/>
                  </a:lnTo>
                  <a:lnTo>
                    <a:pt x="204" y="158"/>
                  </a:lnTo>
                  <a:lnTo>
                    <a:pt x="194" y="166"/>
                  </a:lnTo>
                  <a:lnTo>
                    <a:pt x="184" y="172"/>
                  </a:lnTo>
                  <a:lnTo>
                    <a:pt x="180" y="174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72" y="176"/>
                  </a:lnTo>
                  <a:lnTo>
                    <a:pt x="172" y="178"/>
                  </a:lnTo>
                  <a:lnTo>
                    <a:pt x="168" y="182"/>
                  </a:lnTo>
                  <a:lnTo>
                    <a:pt x="158" y="184"/>
                  </a:lnTo>
                  <a:lnTo>
                    <a:pt x="158" y="184"/>
                  </a:lnTo>
                  <a:lnTo>
                    <a:pt x="152" y="186"/>
                  </a:lnTo>
                  <a:lnTo>
                    <a:pt x="144" y="192"/>
                  </a:lnTo>
                  <a:lnTo>
                    <a:pt x="130" y="204"/>
                  </a:lnTo>
                  <a:lnTo>
                    <a:pt x="118" y="218"/>
                  </a:lnTo>
                  <a:lnTo>
                    <a:pt x="112" y="222"/>
                  </a:lnTo>
                  <a:lnTo>
                    <a:pt x="108" y="226"/>
                  </a:lnTo>
                  <a:lnTo>
                    <a:pt x="108" y="226"/>
                  </a:lnTo>
                  <a:lnTo>
                    <a:pt x="102" y="230"/>
                  </a:lnTo>
                  <a:lnTo>
                    <a:pt x="96" y="234"/>
                  </a:lnTo>
                  <a:lnTo>
                    <a:pt x="90" y="246"/>
                  </a:lnTo>
                  <a:lnTo>
                    <a:pt x="88" y="252"/>
                  </a:lnTo>
                  <a:lnTo>
                    <a:pt x="88" y="256"/>
                  </a:lnTo>
                  <a:lnTo>
                    <a:pt x="88" y="260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4" y="266"/>
                  </a:lnTo>
                  <a:lnTo>
                    <a:pt x="96" y="270"/>
                  </a:lnTo>
                  <a:lnTo>
                    <a:pt x="96" y="27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00" y="298"/>
                  </a:lnTo>
                  <a:lnTo>
                    <a:pt x="100" y="304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2" y="316"/>
                  </a:lnTo>
                  <a:lnTo>
                    <a:pt x="102" y="320"/>
                  </a:lnTo>
                  <a:lnTo>
                    <a:pt x="98" y="324"/>
                  </a:lnTo>
                  <a:lnTo>
                    <a:pt x="96" y="330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88" y="354"/>
                  </a:lnTo>
                  <a:lnTo>
                    <a:pt x="82" y="358"/>
                  </a:lnTo>
                  <a:lnTo>
                    <a:pt x="76" y="364"/>
                  </a:lnTo>
                  <a:lnTo>
                    <a:pt x="68" y="370"/>
                  </a:lnTo>
                  <a:lnTo>
                    <a:pt x="58" y="374"/>
                  </a:lnTo>
                  <a:lnTo>
                    <a:pt x="58" y="374"/>
                  </a:lnTo>
                  <a:lnTo>
                    <a:pt x="40" y="382"/>
                  </a:lnTo>
                  <a:lnTo>
                    <a:pt x="36" y="386"/>
                  </a:lnTo>
                  <a:lnTo>
                    <a:pt x="36" y="388"/>
                  </a:lnTo>
                  <a:lnTo>
                    <a:pt x="38" y="394"/>
                  </a:lnTo>
                  <a:lnTo>
                    <a:pt x="38" y="398"/>
                  </a:lnTo>
                  <a:lnTo>
                    <a:pt x="38" y="404"/>
                  </a:lnTo>
                  <a:lnTo>
                    <a:pt x="26" y="404"/>
                  </a:lnTo>
                  <a:lnTo>
                    <a:pt x="26" y="404"/>
                  </a:lnTo>
                  <a:lnTo>
                    <a:pt x="24" y="396"/>
                  </a:lnTo>
                  <a:lnTo>
                    <a:pt x="24" y="390"/>
                  </a:lnTo>
                  <a:lnTo>
                    <a:pt x="22" y="386"/>
                  </a:lnTo>
                  <a:lnTo>
                    <a:pt x="18" y="382"/>
                  </a:lnTo>
                  <a:lnTo>
                    <a:pt x="18" y="382"/>
                  </a:lnTo>
                  <a:lnTo>
                    <a:pt x="22" y="368"/>
                  </a:lnTo>
                  <a:lnTo>
                    <a:pt x="26" y="360"/>
                  </a:lnTo>
                  <a:lnTo>
                    <a:pt x="28" y="352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26" y="324"/>
                  </a:lnTo>
                  <a:lnTo>
                    <a:pt x="28" y="316"/>
                  </a:lnTo>
                  <a:lnTo>
                    <a:pt x="28" y="312"/>
                  </a:lnTo>
                  <a:lnTo>
                    <a:pt x="22" y="300"/>
                  </a:lnTo>
                  <a:lnTo>
                    <a:pt x="22" y="30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6" name="Ethiopia"/>
            <p:cNvSpPr>
              <a:spLocks/>
            </p:cNvSpPr>
            <p:nvPr/>
          </p:nvSpPr>
          <p:spPr bwMode="auto">
            <a:xfrm>
              <a:off x="5070705" y="3126052"/>
              <a:ext cx="420688" cy="367771"/>
            </a:xfrm>
            <a:custGeom>
              <a:avLst/>
              <a:gdLst/>
              <a:ahLst/>
              <a:cxnLst>
                <a:cxn ang="0">
                  <a:pos x="60" y="248"/>
                </a:cxn>
                <a:cxn ang="0">
                  <a:pos x="62" y="240"/>
                </a:cxn>
                <a:cxn ang="0">
                  <a:pos x="50" y="230"/>
                </a:cxn>
                <a:cxn ang="0">
                  <a:pos x="44" y="220"/>
                </a:cxn>
                <a:cxn ang="0">
                  <a:pos x="40" y="214"/>
                </a:cxn>
                <a:cxn ang="0">
                  <a:pos x="36" y="208"/>
                </a:cxn>
                <a:cxn ang="0">
                  <a:pos x="30" y="198"/>
                </a:cxn>
                <a:cxn ang="0">
                  <a:pos x="22" y="186"/>
                </a:cxn>
                <a:cxn ang="0">
                  <a:pos x="0" y="166"/>
                </a:cxn>
                <a:cxn ang="0">
                  <a:pos x="6" y="152"/>
                </a:cxn>
                <a:cxn ang="0">
                  <a:pos x="16" y="148"/>
                </a:cxn>
                <a:cxn ang="0">
                  <a:pos x="22" y="138"/>
                </a:cxn>
                <a:cxn ang="0">
                  <a:pos x="24" y="118"/>
                </a:cxn>
                <a:cxn ang="0">
                  <a:pos x="24" y="104"/>
                </a:cxn>
                <a:cxn ang="0">
                  <a:pos x="28" y="88"/>
                </a:cxn>
                <a:cxn ang="0">
                  <a:pos x="34" y="78"/>
                </a:cxn>
                <a:cxn ang="0">
                  <a:pos x="36" y="66"/>
                </a:cxn>
                <a:cxn ang="0">
                  <a:pos x="38" y="58"/>
                </a:cxn>
                <a:cxn ang="0">
                  <a:pos x="46" y="44"/>
                </a:cxn>
                <a:cxn ang="0">
                  <a:pos x="56" y="22"/>
                </a:cxn>
                <a:cxn ang="0">
                  <a:pos x="58" y="12"/>
                </a:cxn>
                <a:cxn ang="0">
                  <a:pos x="76" y="8"/>
                </a:cxn>
                <a:cxn ang="0">
                  <a:pos x="80" y="12"/>
                </a:cxn>
                <a:cxn ang="0">
                  <a:pos x="82" y="14"/>
                </a:cxn>
                <a:cxn ang="0">
                  <a:pos x="86" y="12"/>
                </a:cxn>
                <a:cxn ang="0">
                  <a:pos x="88" y="6"/>
                </a:cxn>
                <a:cxn ang="0">
                  <a:pos x="90" y="2"/>
                </a:cxn>
                <a:cxn ang="0">
                  <a:pos x="92" y="0"/>
                </a:cxn>
                <a:cxn ang="0">
                  <a:pos x="96" y="2"/>
                </a:cxn>
                <a:cxn ang="0">
                  <a:pos x="102" y="8"/>
                </a:cxn>
                <a:cxn ang="0">
                  <a:pos x="112" y="10"/>
                </a:cxn>
                <a:cxn ang="0">
                  <a:pos x="118" y="10"/>
                </a:cxn>
                <a:cxn ang="0">
                  <a:pos x="128" y="8"/>
                </a:cxn>
                <a:cxn ang="0">
                  <a:pos x="140" y="8"/>
                </a:cxn>
                <a:cxn ang="0">
                  <a:pos x="150" y="8"/>
                </a:cxn>
                <a:cxn ang="0">
                  <a:pos x="166" y="16"/>
                </a:cxn>
                <a:cxn ang="0">
                  <a:pos x="186" y="36"/>
                </a:cxn>
                <a:cxn ang="0">
                  <a:pos x="196" y="52"/>
                </a:cxn>
                <a:cxn ang="0">
                  <a:pos x="188" y="54"/>
                </a:cxn>
                <a:cxn ang="0">
                  <a:pos x="186" y="60"/>
                </a:cxn>
                <a:cxn ang="0">
                  <a:pos x="182" y="82"/>
                </a:cxn>
                <a:cxn ang="0">
                  <a:pos x="184" y="84"/>
                </a:cxn>
                <a:cxn ang="0">
                  <a:pos x="188" y="88"/>
                </a:cxn>
                <a:cxn ang="0">
                  <a:pos x="196" y="86"/>
                </a:cxn>
                <a:cxn ang="0">
                  <a:pos x="204" y="88"/>
                </a:cxn>
                <a:cxn ang="0">
                  <a:pos x="210" y="114"/>
                </a:cxn>
                <a:cxn ang="0">
                  <a:pos x="286" y="158"/>
                </a:cxn>
                <a:cxn ang="0">
                  <a:pos x="318" y="166"/>
                </a:cxn>
                <a:cxn ang="0">
                  <a:pos x="248" y="240"/>
                </a:cxn>
                <a:cxn ang="0">
                  <a:pos x="244" y="242"/>
                </a:cxn>
                <a:cxn ang="0">
                  <a:pos x="236" y="242"/>
                </a:cxn>
                <a:cxn ang="0">
                  <a:pos x="216" y="248"/>
                </a:cxn>
                <a:cxn ang="0">
                  <a:pos x="188" y="270"/>
                </a:cxn>
                <a:cxn ang="0">
                  <a:pos x="172" y="266"/>
                </a:cxn>
                <a:cxn ang="0">
                  <a:pos x="158" y="266"/>
                </a:cxn>
                <a:cxn ang="0">
                  <a:pos x="154" y="268"/>
                </a:cxn>
                <a:cxn ang="0">
                  <a:pos x="152" y="274"/>
                </a:cxn>
                <a:cxn ang="0">
                  <a:pos x="148" y="276"/>
                </a:cxn>
                <a:cxn ang="0">
                  <a:pos x="128" y="278"/>
                </a:cxn>
                <a:cxn ang="0">
                  <a:pos x="106" y="274"/>
                </a:cxn>
                <a:cxn ang="0">
                  <a:pos x="94" y="264"/>
                </a:cxn>
                <a:cxn ang="0">
                  <a:pos x="84" y="254"/>
                </a:cxn>
                <a:cxn ang="0">
                  <a:pos x="60" y="248"/>
                </a:cxn>
              </a:cxnLst>
              <a:rect l="0" t="0" r="r" b="b"/>
              <a:pathLst>
                <a:path w="318" h="278">
                  <a:moveTo>
                    <a:pt x="60" y="248"/>
                  </a:moveTo>
                  <a:lnTo>
                    <a:pt x="60" y="248"/>
                  </a:lnTo>
                  <a:lnTo>
                    <a:pt x="62" y="244"/>
                  </a:lnTo>
                  <a:lnTo>
                    <a:pt x="62" y="240"/>
                  </a:lnTo>
                  <a:lnTo>
                    <a:pt x="56" y="234"/>
                  </a:lnTo>
                  <a:lnTo>
                    <a:pt x="50" y="230"/>
                  </a:lnTo>
                  <a:lnTo>
                    <a:pt x="48" y="226"/>
                  </a:lnTo>
                  <a:lnTo>
                    <a:pt x="44" y="220"/>
                  </a:lnTo>
                  <a:lnTo>
                    <a:pt x="44" y="220"/>
                  </a:lnTo>
                  <a:lnTo>
                    <a:pt x="40" y="214"/>
                  </a:lnTo>
                  <a:lnTo>
                    <a:pt x="38" y="210"/>
                  </a:lnTo>
                  <a:lnTo>
                    <a:pt x="36" y="208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8" y="192"/>
                  </a:lnTo>
                  <a:lnTo>
                    <a:pt x="22" y="186"/>
                  </a:lnTo>
                  <a:lnTo>
                    <a:pt x="12" y="176"/>
                  </a:lnTo>
                  <a:lnTo>
                    <a:pt x="0" y="166"/>
                  </a:lnTo>
                  <a:lnTo>
                    <a:pt x="6" y="152"/>
                  </a:lnTo>
                  <a:lnTo>
                    <a:pt x="6" y="152"/>
                  </a:lnTo>
                  <a:lnTo>
                    <a:pt x="10" y="152"/>
                  </a:lnTo>
                  <a:lnTo>
                    <a:pt x="16" y="148"/>
                  </a:lnTo>
                  <a:lnTo>
                    <a:pt x="20" y="144"/>
                  </a:lnTo>
                  <a:lnTo>
                    <a:pt x="22" y="138"/>
                  </a:lnTo>
                  <a:lnTo>
                    <a:pt x="24" y="13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04"/>
                  </a:lnTo>
                  <a:lnTo>
                    <a:pt x="26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78"/>
                  </a:lnTo>
                  <a:lnTo>
                    <a:pt x="36" y="74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58"/>
                  </a:lnTo>
                  <a:lnTo>
                    <a:pt x="40" y="52"/>
                  </a:lnTo>
                  <a:lnTo>
                    <a:pt x="46" y="44"/>
                  </a:lnTo>
                  <a:lnTo>
                    <a:pt x="54" y="32"/>
                  </a:lnTo>
                  <a:lnTo>
                    <a:pt x="56" y="22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8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6" y="10"/>
                  </a:lnTo>
                  <a:lnTo>
                    <a:pt x="112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24" y="8"/>
                  </a:lnTo>
                  <a:lnTo>
                    <a:pt x="128" y="8"/>
                  </a:lnTo>
                  <a:lnTo>
                    <a:pt x="132" y="8"/>
                  </a:lnTo>
                  <a:lnTo>
                    <a:pt x="140" y="8"/>
                  </a:lnTo>
                  <a:lnTo>
                    <a:pt x="140" y="8"/>
                  </a:lnTo>
                  <a:lnTo>
                    <a:pt x="150" y="8"/>
                  </a:lnTo>
                  <a:lnTo>
                    <a:pt x="158" y="10"/>
                  </a:lnTo>
                  <a:lnTo>
                    <a:pt x="166" y="16"/>
                  </a:lnTo>
                  <a:lnTo>
                    <a:pt x="172" y="22"/>
                  </a:lnTo>
                  <a:lnTo>
                    <a:pt x="186" y="36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2" y="52"/>
                  </a:lnTo>
                  <a:lnTo>
                    <a:pt x="188" y="54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82" y="74"/>
                  </a:lnTo>
                  <a:lnTo>
                    <a:pt x="182" y="82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6" y="88"/>
                  </a:lnTo>
                  <a:lnTo>
                    <a:pt x="188" y="88"/>
                  </a:lnTo>
                  <a:lnTo>
                    <a:pt x="192" y="86"/>
                  </a:lnTo>
                  <a:lnTo>
                    <a:pt x="196" y="86"/>
                  </a:lnTo>
                  <a:lnTo>
                    <a:pt x="200" y="86"/>
                  </a:lnTo>
                  <a:lnTo>
                    <a:pt x="204" y="88"/>
                  </a:lnTo>
                  <a:lnTo>
                    <a:pt x="196" y="94"/>
                  </a:lnTo>
                  <a:lnTo>
                    <a:pt x="210" y="114"/>
                  </a:lnTo>
                  <a:lnTo>
                    <a:pt x="216" y="128"/>
                  </a:lnTo>
                  <a:lnTo>
                    <a:pt x="286" y="158"/>
                  </a:lnTo>
                  <a:lnTo>
                    <a:pt x="318" y="166"/>
                  </a:lnTo>
                  <a:lnTo>
                    <a:pt x="318" y="166"/>
                  </a:lnTo>
                  <a:lnTo>
                    <a:pt x="260" y="230"/>
                  </a:lnTo>
                  <a:lnTo>
                    <a:pt x="248" y="240"/>
                  </a:lnTo>
                  <a:lnTo>
                    <a:pt x="246" y="242"/>
                  </a:lnTo>
                  <a:lnTo>
                    <a:pt x="244" y="242"/>
                  </a:lnTo>
                  <a:lnTo>
                    <a:pt x="244" y="242"/>
                  </a:lnTo>
                  <a:lnTo>
                    <a:pt x="236" y="242"/>
                  </a:lnTo>
                  <a:lnTo>
                    <a:pt x="230" y="242"/>
                  </a:lnTo>
                  <a:lnTo>
                    <a:pt x="216" y="248"/>
                  </a:lnTo>
                  <a:lnTo>
                    <a:pt x="188" y="270"/>
                  </a:lnTo>
                  <a:lnTo>
                    <a:pt x="188" y="270"/>
                  </a:lnTo>
                  <a:lnTo>
                    <a:pt x="176" y="268"/>
                  </a:lnTo>
                  <a:lnTo>
                    <a:pt x="172" y="266"/>
                  </a:lnTo>
                  <a:lnTo>
                    <a:pt x="168" y="264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54" y="268"/>
                  </a:lnTo>
                  <a:lnTo>
                    <a:pt x="152" y="270"/>
                  </a:lnTo>
                  <a:lnTo>
                    <a:pt x="152" y="274"/>
                  </a:lnTo>
                  <a:lnTo>
                    <a:pt x="152" y="276"/>
                  </a:lnTo>
                  <a:lnTo>
                    <a:pt x="148" y="276"/>
                  </a:lnTo>
                  <a:lnTo>
                    <a:pt x="128" y="278"/>
                  </a:lnTo>
                  <a:lnTo>
                    <a:pt x="128" y="278"/>
                  </a:lnTo>
                  <a:lnTo>
                    <a:pt x="114" y="276"/>
                  </a:lnTo>
                  <a:lnTo>
                    <a:pt x="106" y="274"/>
                  </a:lnTo>
                  <a:lnTo>
                    <a:pt x="100" y="270"/>
                  </a:lnTo>
                  <a:lnTo>
                    <a:pt x="94" y="264"/>
                  </a:lnTo>
                  <a:lnTo>
                    <a:pt x="90" y="260"/>
                  </a:lnTo>
                  <a:lnTo>
                    <a:pt x="84" y="254"/>
                  </a:lnTo>
                  <a:lnTo>
                    <a:pt x="74" y="252"/>
                  </a:lnTo>
                  <a:lnTo>
                    <a:pt x="60" y="248"/>
                  </a:lnTo>
                  <a:lnTo>
                    <a:pt x="60" y="24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Somalia"/>
            <p:cNvSpPr>
              <a:spLocks/>
            </p:cNvSpPr>
            <p:nvPr/>
          </p:nvSpPr>
          <p:spPr bwMode="auto">
            <a:xfrm>
              <a:off x="5292955" y="3218656"/>
              <a:ext cx="283104" cy="457729"/>
            </a:xfrm>
            <a:custGeom>
              <a:avLst/>
              <a:gdLst/>
              <a:ahLst/>
              <a:cxnLst>
                <a:cxn ang="0">
                  <a:pos x="24" y="346"/>
                </a:cxn>
                <a:cxn ang="0">
                  <a:pos x="36" y="324"/>
                </a:cxn>
                <a:cxn ang="0">
                  <a:pos x="44" y="312"/>
                </a:cxn>
                <a:cxn ang="0">
                  <a:pos x="62" y="294"/>
                </a:cxn>
                <a:cxn ang="0">
                  <a:pos x="72" y="282"/>
                </a:cxn>
                <a:cxn ang="0">
                  <a:pos x="90" y="264"/>
                </a:cxn>
                <a:cxn ang="0">
                  <a:pos x="112" y="242"/>
                </a:cxn>
                <a:cxn ang="0">
                  <a:pos x="138" y="214"/>
                </a:cxn>
                <a:cxn ang="0">
                  <a:pos x="150" y="188"/>
                </a:cxn>
                <a:cxn ang="0">
                  <a:pos x="152" y="184"/>
                </a:cxn>
                <a:cxn ang="0">
                  <a:pos x="166" y="170"/>
                </a:cxn>
                <a:cxn ang="0">
                  <a:pos x="174" y="158"/>
                </a:cxn>
                <a:cxn ang="0">
                  <a:pos x="178" y="140"/>
                </a:cxn>
                <a:cxn ang="0">
                  <a:pos x="178" y="132"/>
                </a:cxn>
                <a:cxn ang="0">
                  <a:pos x="188" y="108"/>
                </a:cxn>
                <a:cxn ang="0">
                  <a:pos x="198" y="88"/>
                </a:cxn>
                <a:cxn ang="0">
                  <a:pos x="198" y="82"/>
                </a:cxn>
                <a:cxn ang="0">
                  <a:pos x="200" y="78"/>
                </a:cxn>
                <a:cxn ang="0">
                  <a:pos x="208" y="62"/>
                </a:cxn>
                <a:cxn ang="0">
                  <a:pos x="210" y="52"/>
                </a:cxn>
                <a:cxn ang="0">
                  <a:pos x="210" y="50"/>
                </a:cxn>
                <a:cxn ang="0">
                  <a:pos x="210" y="48"/>
                </a:cxn>
                <a:cxn ang="0">
                  <a:pos x="210" y="32"/>
                </a:cxn>
                <a:cxn ang="0">
                  <a:pos x="210" y="28"/>
                </a:cxn>
                <a:cxn ang="0">
                  <a:pos x="212" y="28"/>
                </a:cxn>
                <a:cxn ang="0">
                  <a:pos x="212" y="24"/>
                </a:cxn>
                <a:cxn ang="0">
                  <a:pos x="208" y="12"/>
                </a:cxn>
                <a:cxn ang="0">
                  <a:pos x="210" y="6"/>
                </a:cxn>
                <a:cxn ang="0">
                  <a:pos x="206" y="0"/>
                </a:cxn>
                <a:cxn ang="0">
                  <a:pos x="194" y="0"/>
                </a:cxn>
                <a:cxn ang="0">
                  <a:pos x="182" y="10"/>
                </a:cxn>
                <a:cxn ang="0">
                  <a:pos x="162" y="16"/>
                </a:cxn>
                <a:cxn ang="0">
                  <a:pos x="156" y="16"/>
                </a:cxn>
                <a:cxn ang="0">
                  <a:pos x="150" y="20"/>
                </a:cxn>
                <a:cxn ang="0">
                  <a:pos x="142" y="20"/>
                </a:cxn>
                <a:cxn ang="0">
                  <a:pos x="128" y="24"/>
                </a:cxn>
                <a:cxn ang="0">
                  <a:pos x="110" y="28"/>
                </a:cxn>
                <a:cxn ang="0">
                  <a:pos x="100" y="26"/>
                </a:cxn>
                <a:cxn ang="0">
                  <a:pos x="82" y="34"/>
                </a:cxn>
                <a:cxn ang="0">
                  <a:pos x="78" y="36"/>
                </a:cxn>
                <a:cxn ang="0">
                  <a:pos x="60" y="26"/>
                </a:cxn>
                <a:cxn ang="0">
                  <a:pos x="44" y="10"/>
                </a:cxn>
                <a:cxn ang="0">
                  <a:pos x="28" y="24"/>
                </a:cxn>
                <a:cxn ang="0">
                  <a:pos x="48" y="58"/>
                </a:cxn>
                <a:cxn ang="0">
                  <a:pos x="150" y="96"/>
                </a:cxn>
                <a:cxn ang="0">
                  <a:pos x="92" y="160"/>
                </a:cxn>
                <a:cxn ang="0">
                  <a:pos x="78" y="172"/>
                </a:cxn>
                <a:cxn ang="0">
                  <a:pos x="76" y="172"/>
                </a:cxn>
                <a:cxn ang="0">
                  <a:pos x="62" y="172"/>
                </a:cxn>
                <a:cxn ang="0">
                  <a:pos x="20" y="200"/>
                </a:cxn>
                <a:cxn ang="0">
                  <a:pos x="18" y="206"/>
                </a:cxn>
                <a:cxn ang="0">
                  <a:pos x="8" y="218"/>
                </a:cxn>
                <a:cxn ang="0">
                  <a:pos x="2" y="226"/>
                </a:cxn>
                <a:cxn ang="0">
                  <a:pos x="0" y="232"/>
                </a:cxn>
                <a:cxn ang="0">
                  <a:pos x="0" y="318"/>
                </a:cxn>
                <a:cxn ang="0">
                  <a:pos x="4" y="326"/>
                </a:cxn>
                <a:cxn ang="0">
                  <a:pos x="24" y="346"/>
                </a:cxn>
              </a:cxnLst>
              <a:rect l="0" t="0" r="r" b="b"/>
              <a:pathLst>
                <a:path w="214" h="346">
                  <a:moveTo>
                    <a:pt x="24" y="346"/>
                  </a:moveTo>
                  <a:lnTo>
                    <a:pt x="24" y="346"/>
                  </a:lnTo>
                  <a:lnTo>
                    <a:pt x="28" y="340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44" y="312"/>
                  </a:lnTo>
                  <a:lnTo>
                    <a:pt x="52" y="304"/>
                  </a:lnTo>
                  <a:lnTo>
                    <a:pt x="62" y="294"/>
                  </a:lnTo>
                  <a:lnTo>
                    <a:pt x="72" y="282"/>
                  </a:lnTo>
                  <a:lnTo>
                    <a:pt x="72" y="282"/>
                  </a:lnTo>
                  <a:lnTo>
                    <a:pt x="80" y="270"/>
                  </a:lnTo>
                  <a:lnTo>
                    <a:pt x="90" y="264"/>
                  </a:lnTo>
                  <a:lnTo>
                    <a:pt x="100" y="256"/>
                  </a:lnTo>
                  <a:lnTo>
                    <a:pt x="112" y="242"/>
                  </a:lnTo>
                  <a:lnTo>
                    <a:pt x="112" y="242"/>
                  </a:lnTo>
                  <a:lnTo>
                    <a:pt x="138" y="214"/>
                  </a:lnTo>
                  <a:lnTo>
                    <a:pt x="146" y="200"/>
                  </a:lnTo>
                  <a:lnTo>
                    <a:pt x="150" y="188"/>
                  </a:lnTo>
                  <a:lnTo>
                    <a:pt x="150" y="188"/>
                  </a:lnTo>
                  <a:lnTo>
                    <a:pt x="152" y="184"/>
                  </a:lnTo>
                  <a:lnTo>
                    <a:pt x="156" y="180"/>
                  </a:lnTo>
                  <a:lnTo>
                    <a:pt x="166" y="170"/>
                  </a:lnTo>
                  <a:lnTo>
                    <a:pt x="170" y="164"/>
                  </a:lnTo>
                  <a:lnTo>
                    <a:pt x="174" y="158"/>
                  </a:lnTo>
                  <a:lnTo>
                    <a:pt x="176" y="150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32"/>
                  </a:lnTo>
                  <a:lnTo>
                    <a:pt x="182" y="124"/>
                  </a:lnTo>
                  <a:lnTo>
                    <a:pt x="188" y="108"/>
                  </a:lnTo>
                  <a:lnTo>
                    <a:pt x="196" y="94"/>
                  </a:lnTo>
                  <a:lnTo>
                    <a:pt x="198" y="88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200" y="78"/>
                  </a:lnTo>
                  <a:lnTo>
                    <a:pt x="202" y="74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10" y="52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2" y="40"/>
                  </a:lnTo>
                  <a:lnTo>
                    <a:pt x="210" y="32"/>
                  </a:lnTo>
                  <a:lnTo>
                    <a:pt x="210" y="28"/>
                  </a:lnTo>
                  <a:lnTo>
                    <a:pt x="210" y="28"/>
                  </a:lnTo>
                  <a:lnTo>
                    <a:pt x="212" y="28"/>
                  </a:lnTo>
                  <a:lnTo>
                    <a:pt x="212" y="28"/>
                  </a:lnTo>
                  <a:lnTo>
                    <a:pt x="214" y="28"/>
                  </a:lnTo>
                  <a:lnTo>
                    <a:pt x="212" y="24"/>
                  </a:lnTo>
                  <a:lnTo>
                    <a:pt x="208" y="18"/>
                  </a:lnTo>
                  <a:lnTo>
                    <a:pt x="208" y="12"/>
                  </a:lnTo>
                  <a:lnTo>
                    <a:pt x="210" y="6"/>
                  </a:lnTo>
                  <a:lnTo>
                    <a:pt x="210" y="6"/>
                  </a:lnTo>
                  <a:lnTo>
                    <a:pt x="208" y="2"/>
                  </a:lnTo>
                  <a:lnTo>
                    <a:pt x="206" y="0"/>
                  </a:lnTo>
                  <a:lnTo>
                    <a:pt x="20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2" y="10"/>
                  </a:lnTo>
                  <a:lnTo>
                    <a:pt x="172" y="1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6" y="16"/>
                  </a:lnTo>
                  <a:lnTo>
                    <a:pt x="154" y="18"/>
                  </a:lnTo>
                  <a:lnTo>
                    <a:pt x="150" y="20"/>
                  </a:lnTo>
                  <a:lnTo>
                    <a:pt x="142" y="20"/>
                  </a:lnTo>
                  <a:lnTo>
                    <a:pt x="142" y="20"/>
                  </a:lnTo>
                  <a:lnTo>
                    <a:pt x="132" y="20"/>
                  </a:lnTo>
                  <a:lnTo>
                    <a:pt x="128" y="24"/>
                  </a:lnTo>
                  <a:lnTo>
                    <a:pt x="120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00" y="26"/>
                  </a:lnTo>
                  <a:lnTo>
                    <a:pt x="96" y="28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78" y="36"/>
                  </a:lnTo>
                  <a:lnTo>
                    <a:pt x="72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0"/>
                  </a:lnTo>
                  <a:lnTo>
                    <a:pt x="36" y="18"/>
                  </a:lnTo>
                  <a:lnTo>
                    <a:pt x="28" y="24"/>
                  </a:lnTo>
                  <a:lnTo>
                    <a:pt x="42" y="44"/>
                  </a:lnTo>
                  <a:lnTo>
                    <a:pt x="48" y="58"/>
                  </a:lnTo>
                  <a:lnTo>
                    <a:pt x="118" y="88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92" y="160"/>
                  </a:lnTo>
                  <a:lnTo>
                    <a:pt x="80" y="170"/>
                  </a:lnTo>
                  <a:lnTo>
                    <a:pt x="78" y="172"/>
                  </a:lnTo>
                  <a:lnTo>
                    <a:pt x="76" y="172"/>
                  </a:lnTo>
                  <a:lnTo>
                    <a:pt x="76" y="172"/>
                  </a:lnTo>
                  <a:lnTo>
                    <a:pt x="68" y="172"/>
                  </a:lnTo>
                  <a:lnTo>
                    <a:pt x="62" y="172"/>
                  </a:lnTo>
                  <a:lnTo>
                    <a:pt x="48" y="178"/>
                  </a:lnTo>
                  <a:lnTo>
                    <a:pt x="20" y="200"/>
                  </a:lnTo>
                  <a:lnTo>
                    <a:pt x="20" y="200"/>
                  </a:lnTo>
                  <a:lnTo>
                    <a:pt x="18" y="206"/>
                  </a:lnTo>
                  <a:lnTo>
                    <a:pt x="14" y="212"/>
                  </a:lnTo>
                  <a:lnTo>
                    <a:pt x="8" y="218"/>
                  </a:lnTo>
                  <a:lnTo>
                    <a:pt x="4" y="222"/>
                  </a:lnTo>
                  <a:lnTo>
                    <a:pt x="2" y="22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22"/>
                  </a:lnTo>
                  <a:lnTo>
                    <a:pt x="4" y="326"/>
                  </a:lnTo>
                  <a:lnTo>
                    <a:pt x="24" y="346"/>
                  </a:lnTo>
                  <a:lnTo>
                    <a:pt x="24" y="3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8" name="Kenya"/>
            <p:cNvSpPr>
              <a:spLocks/>
            </p:cNvSpPr>
            <p:nvPr/>
          </p:nvSpPr>
          <p:spPr bwMode="auto">
            <a:xfrm>
              <a:off x="5094518" y="3454136"/>
              <a:ext cx="230188" cy="333375"/>
            </a:xfrm>
            <a:custGeom>
              <a:avLst/>
              <a:gdLst/>
              <a:ahLst/>
              <a:cxnLst>
                <a:cxn ang="0">
                  <a:pos x="126" y="252"/>
                </a:cxn>
                <a:cxn ang="0">
                  <a:pos x="132" y="242"/>
                </a:cxn>
                <a:cxn ang="0">
                  <a:pos x="134" y="236"/>
                </a:cxn>
                <a:cxn ang="0">
                  <a:pos x="138" y="228"/>
                </a:cxn>
                <a:cxn ang="0">
                  <a:pos x="140" y="222"/>
                </a:cxn>
                <a:cxn ang="0">
                  <a:pos x="142" y="210"/>
                </a:cxn>
                <a:cxn ang="0">
                  <a:pos x="142" y="200"/>
                </a:cxn>
                <a:cxn ang="0">
                  <a:pos x="144" y="194"/>
                </a:cxn>
                <a:cxn ang="0">
                  <a:pos x="148" y="186"/>
                </a:cxn>
                <a:cxn ang="0">
                  <a:pos x="160" y="178"/>
                </a:cxn>
                <a:cxn ang="0">
                  <a:pos x="174" y="168"/>
                </a:cxn>
                <a:cxn ang="0">
                  <a:pos x="152" y="144"/>
                </a:cxn>
                <a:cxn ang="0">
                  <a:pos x="150" y="140"/>
                </a:cxn>
                <a:cxn ang="0">
                  <a:pos x="150" y="54"/>
                </a:cxn>
                <a:cxn ang="0">
                  <a:pos x="154" y="44"/>
                </a:cxn>
                <a:cxn ang="0">
                  <a:pos x="164" y="34"/>
                </a:cxn>
                <a:cxn ang="0">
                  <a:pos x="170" y="22"/>
                </a:cxn>
                <a:cxn ang="0">
                  <a:pos x="158" y="20"/>
                </a:cxn>
                <a:cxn ang="0">
                  <a:pos x="150" y="16"/>
                </a:cxn>
                <a:cxn ang="0">
                  <a:pos x="140" y="18"/>
                </a:cxn>
                <a:cxn ang="0">
                  <a:pos x="134" y="22"/>
                </a:cxn>
                <a:cxn ang="0">
                  <a:pos x="134" y="28"/>
                </a:cxn>
                <a:cxn ang="0">
                  <a:pos x="110" y="30"/>
                </a:cxn>
                <a:cxn ang="0">
                  <a:pos x="96" y="28"/>
                </a:cxn>
                <a:cxn ang="0">
                  <a:pos x="82" y="22"/>
                </a:cxn>
                <a:cxn ang="0">
                  <a:pos x="72" y="12"/>
                </a:cxn>
                <a:cxn ang="0">
                  <a:pos x="56" y="4"/>
                </a:cxn>
                <a:cxn ang="0">
                  <a:pos x="42" y="0"/>
                </a:cxn>
                <a:cxn ang="0">
                  <a:pos x="32" y="8"/>
                </a:cxn>
                <a:cxn ang="0">
                  <a:pos x="26" y="4"/>
                </a:cxn>
                <a:cxn ang="0">
                  <a:pos x="18" y="4"/>
                </a:cxn>
                <a:cxn ang="0">
                  <a:pos x="0" y="16"/>
                </a:cxn>
                <a:cxn ang="0">
                  <a:pos x="6" y="24"/>
                </a:cxn>
                <a:cxn ang="0">
                  <a:pos x="8" y="34"/>
                </a:cxn>
                <a:cxn ang="0">
                  <a:pos x="12" y="42"/>
                </a:cxn>
                <a:cxn ang="0">
                  <a:pos x="20" y="44"/>
                </a:cxn>
                <a:cxn ang="0">
                  <a:pos x="20" y="50"/>
                </a:cxn>
                <a:cxn ang="0">
                  <a:pos x="20" y="52"/>
                </a:cxn>
                <a:cxn ang="0">
                  <a:pos x="24" y="62"/>
                </a:cxn>
                <a:cxn ang="0">
                  <a:pos x="26" y="74"/>
                </a:cxn>
                <a:cxn ang="0">
                  <a:pos x="26" y="78"/>
                </a:cxn>
                <a:cxn ang="0">
                  <a:pos x="24" y="94"/>
                </a:cxn>
                <a:cxn ang="0">
                  <a:pos x="20" y="100"/>
                </a:cxn>
                <a:cxn ang="0">
                  <a:pos x="16" y="102"/>
                </a:cxn>
                <a:cxn ang="0">
                  <a:pos x="4" y="120"/>
                </a:cxn>
                <a:cxn ang="0">
                  <a:pos x="8" y="122"/>
                </a:cxn>
                <a:cxn ang="0">
                  <a:pos x="6" y="128"/>
                </a:cxn>
                <a:cxn ang="0">
                  <a:pos x="4" y="132"/>
                </a:cxn>
                <a:cxn ang="0">
                  <a:pos x="8" y="134"/>
                </a:cxn>
                <a:cxn ang="0">
                  <a:pos x="10" y="132"/>
                </a:cxn>
                <a:cxn ang="0">
                  <a:pos x="16" y="130"/>
                </a:cxn>
                <a:cxn ang="0">
                  <a:pos x="20" y="132"/>
                </a:cxn>
                <a:cxn ang="0">
                  <a:pos x="20" y="134"/>
                </a:cxn>
                <a:cxn ang="0">
                  <a:pos x="14" y="136"/>
                </a:cxn>
                <a:cxn ang="0">
                  <a:pos x="10" y="142"/>
                </a:cxn>
                <a:cxn ang="0">
                  <a:pos x="12" y="146"/>
                </a:cxn>
                <a:cxn ang="0">
                  <a:pos x="12" y="150"/>
                </a:cxn>
                <a:cxn ang="0">
                  <a:pos x="80" y="196"/>
                </a:cxn>
                <a:cxn ang="0">
                  <a:pos x="84" y="198"/>
                </a:cxn>
                <a:cxn ang="0">
                  <a:pos x="86" y="210"/>
                </a:cxn>
                <a:cxn ang="0">
                  <a:pos x="88" y="220"/>
                </a:cxn>
                <a:cxn ang="0">
                  <a:pos x="92" y="224"/>
                </a:cxn>
                <a:cxn ang="0">
                  <a:pos x="126" y="252"/>
                </a:cxn>
              </a:cxnLst>
              <a:rect l="0" t="0" r="r" b="b"/>
              <a:pathLst>
                <a:path w="174" h="252">
                  <a:moveTo>
                    <a:pt x="126" y="252"/>
                  </a:moveTo>
                  <a:lnTo>
                    <a:pt x="126" y="252"/>
                  </a:lnTo>
                  <a:lnTo>
                    <a:pt x="130" y="250"/>
                  </a:lnTo>
                  <a:lnTo>
                    <a:pt x="132" y="242"/>
                  </a:lnTo>
                  <a:lnTo>
                    <a:pt x="132" y="242"/>
                  </a:lnTo>
                  <a:lnTo>
                    <a:pt x="134" y="236"/>
                  </a:lnTo>
                  <a:lnTo>
                    <a:pt x="136" y="232"/>
                  </a:lnTo>
                  <a:lnTo>
                    <a:pt x="138" y="228"/>
                  </a:lnTo>
                  <a:lnTo>
                    <a:pt x="140" y="222"/>
                  </a:lnTo>
                  <a:lnTo>
                    <a:pt x="140" y="222"/>
                  </a:lnTo>
                  <a:lnTo>
                    <a:pt x="140" y="214"/>
                  </a:lnTo>
                  <a:lnTo>
                    <a:pt x="142" y="210"/>
                  </a:lnTo>
                  <a:lnTo>
                    <a:pt x="142" y="208"/>
                  </a:lnTo>
                  <a:lnTo>
                    <a:pt x="142" y="200"/>
                  </a:lnTo>
                  <a:lnTo>
                    <a:pt x="142" y="200"/>
                  </a:lnTo>
                  <a:lnTo>
                    <a:pt x="144" y="194"/>
                  </a:lnTo>
                  <a:lnTo>
                    <a:pt x="144" y="190"/>
                  </a:lnTo>
                  <a:lnTo>
                    <a:pt x="148" y="186"/>
                  </a:lnTo>
                  <a:lnTo>
                    <a:pt x="150" y="184"/>
                  </a:lnTo>
                  <a:lnTo>
                    <a:pt x="160" y="178"/>
                  </a:lnTo>
                  <a:lnTo>
                    <a:pt x="174" y="168"/>
                  </a:lnTo>
                  <a:lnTo>
                    <a:pt x="174" y="168"/>
                  </a:lnTo>
                  <a:lnTo>
                    <a:pt x="154" y="148"/>
                  </a:lnTo>
                  <a:lnTo>
                    <a:pt x="152" y="144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48"/>
                  </a:lnTo>
                  <a:lnTo>
                    <a:pt x="154" y="44"/>
                  </a:lnTo>
                  <a:lnTo>
                    <a:pt x="158" y="40"/>
                  </a:lnTo>
                  <a:lnTo>
                    <a:pt x="164" y="34"/>
                  </a:lnTo>
                  <a:lnTo>
                    <a:pt x="168" y="28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58" y="20"/>
                  </a:lnTo>
                  <a:lnTo>
                    <a:pt x="154" y="18"/>
                  </a:lnTo>
                  <a:lnTo>
                    <a:pt x="150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4" y="22"/>
                  </a:lnTo>
                  <a:lnTo>
                    <a:pt x="134" y="26"/>
                  </a:lnTo>
                  <a:lnTo>
                    <a:pt x="134" y="28"/>
                  </a:lnTo>
                  <a:lnTo>
                    <a:pt x="130" y="28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96" y="28"/>
                  </a:lnTo>
                  <a:lnTo>
                    <a:pt x="88" y="26"/>
                  </a:lnTo>
                  <a:lnTo>
                    <a:pt x="82" y="22"/>
                  </a:lnTo>
                  <a:lnTo>
                    <a:pt x="76" y="16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5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24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4" y="62"/>
                  </a:lnTo>
                  <a:lnTo>
                    <a:pt x="26" y="70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2" y="88"/>
                  </a:lnTo>
                  <a:lnTo>
                    <a:pt x="24" y="94"/>
                  </a:lnTo>
                  <a:lnTo>
                    <a:pt x="24" y="98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4" y="120"/>
                  </a:lnTo>
                  <a:lnTo>
                    <a:pt x="4" y="120"/>
                  </a:lnTo>
                  <a:lnTo>
                    <a:pt x="8" y="122"/>
                  </a:lnTo>
                  <a:lnTo>
                    <a:pt x="8" y="124"/>
                  </a:lnTo>
                  <a:lnTo>
                    <a:pt x="6" y="128"/>
                  </a:lnTo>
                  <a:lnTo>
                    <a:pt x="6" y="128"/>
                  </a:lnTo>
                  <a:lnTo>
                    <a:pt x="4" y="132"/>
                  </a:lnTo>
                  <a:lnTo>
                    <a:pt x="6" y="134"/>
                  </a:lnTo>
                  <a:lnTo>
                    <a:pt x="8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2" y="130"/>
                  </a:lnTo>
                  <a:lnTo>
                    <a:pt x="16" y="130"/>
                  </a:lnTo>
                  <a:lnTo>
                    <a:pt x="18" y="130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20" y="134"/>
                  </a:lnTo>
                  <a:lnTo>
                    <a:pt x="18" y="134"/>
                  </a:lnTo>
                  <a:lnTo>
                    <a:pt x="14" y="136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0" y="14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80" y="196"/>
                  </a:lnTo>
                  <a:lnTo>
                    <a:pt x="80" y="196"/>
                  </a:lnTo>
                  <a:lnTo>
                    <a:pt x="84" y="198"/>
                  </a:lnTo>
                  <a:lnTo>
                    <a:pt x="86" y="202"/>
                  </a:lnTo>
                  <a:lnTo>
                    <a:pt x="86" y="210"/>
                  </a:lnTo>
                  <a:lnTo>
                    <a:pt x="86" y="216"/>
                  </a:lnTo>
                  <a:lnTo>
                    <a:pt x="88" y="220"/>
                  </a:lnTo>
                  <a:lnTo>
                    <a:pt x="92" y="224"/>
                  </a:lnTo>
                  <a:lnTo>
                    <a:pt x="92" y="224"/>
                  </a:lnTo>
                  <a:lnTo>
                    <a:pt x="110" y="238"/>
                  </a:lnTo>
                  <a:lnTo>
                    <a:pt x="126" y="252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9" name="Tanzania"/>
            <p:cNvSpPr>
              <a:spLocks/>
            </p:cNvSpPr>
            <p:nvPr/>
          </p:nvSpPr>
          <p:spPr bwMode="auto">
            <a:xfrm>
              <a:off x="4983393" y="3644636"/>
              <a:ext cx="291042" cy="378354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42" y="42"/>
                </a:cxn>
                <a:cxn ang="0">
                  <a:pos x="42" y="48"/>
                </a:cxn>
                <a:cxn ang="0">
                  <a:pos x="48" y="54"/>
                </a:cxn>
                <a:cxn ang="0">
                  <a:pos x="56" y="50"/>
                </a:cxn>
                <a:cxn ang="0">
                  <a:pos x="70" y="52"/>
                </a:cxn>
                <a:cxn ang="0">
                  <a:pos x="82" y="44"/>
                </a:cxn>
                <a:cxn ang="0">
                  <a:pos x="84" y="38"/>
                </a:cxn>
                <a:cxn ang="0">
                  <a:pos x="82" y="30"/>
                </a:cxn>
                <a:cxn ang="0">
                  <a:pos x="84" y="24"/>
                </a:cxn>
                <a:cxn ang="0">
                  <a:pos x="96" y="10"/>
                </a:cxn>
                <a:cxn ang="0">
                  <a:pos x="164" y="52"/>
                </a:cxn>
                <a:cxn ang="0">
                  <a:pos x="170" y="72"/>
                </a:cxn>
                <a:cxn ang="0">
                  <a:pos x="194" y="94"/>
                </a:cxn>
                <a:cxn ang="0">
                  <a:pos x="206" y="120"/>
                </a:cxn>
                <a:cxn ang="0">
                  <a:pos x="194" y="148"/>
                </a:cxn>
                <a:cxn ang="0">
                  <a:pos x="204" y="166"/>
                </a:cxn>
                <a:cxn ang="0">
                  <a:pos x="208" y="180"/>
                </a:cxn>
                <a:cxn ang="0">
                  <a:pos x="202" y="198"/>
                </a:cxn>
                <a:cxn ang="0">
                  <a:pos x="202" y="214"/>
                </a:cxn>
                <a:cxn ang="0">
                  <a:pos x="210" y="236"/>
                </a:cxn>
                <a:cxn ang="0">
                  <a:pos x="220" y="256"/>
                </a:cxn>
                <a:cxn ang="0">
                  <a:pos x="194" y="270"/>
                </a:cxn>
                <a:cxn ang="0">
                  <a:pos x="176" y="270"/>
                </a:cxn>
                <a:cxn ang="0">
                  <a:pos x="172" y="276"/>
                </a:cxn>
                <a:cxn ang="0">
                  <a:pos x="156" y="282"/>
                </a:cxn>
                <a:cxn ang="0">
                  <a:pos x="146" y="284"/>
                </a:cxn>
                <a:cxn ang="0">
                  <a:pos x="130" y="282"/>
                </a:cxn>
                <a:cxn ang="0">
                  <a:pos x="114" y="282"/>
                </a:cxn>
                <a:cxn ang="0">
                  <a:pos x="102" y="278"/>
                </a:cxn>
                <a:cxn ang="0">
                  <a:pos x="102" y="258"/>
                </a:cxn>
                <a:cxn ang="0">
                  <a:pos x="98" y="248"/>
                </a:cxn>
                <a:cxn ang="0">
                  <a:pos x="88" y="234"/>
                </a:cxn>
                <a:cxn ang="0">
                  <a:pos x="70" y="230"/>
                </a:cxn>
                <a:cxn ang="0">
                  <a:pos x="26" y="208"/>
                </a:cxn>
                <a:cxn ang="0">
                  <a:pos x="22" y="190"/>
                </a:cxn>
                <a:cxn ang="0">
                  <a:pos x="18" y="176"/>
                </a:cxn>
                <a:cxn ang="0">
                  <a:pos x="6" y="156"/>
                </a:cxn>
                <a:cxn ang="0">
                  <a:pos x="10" y="148"/>
                </a:cxn>
                <a:cxn ang="0">
                  <a:pos x="4" y="132"/>
                </a:cxn>
                <a:cxn ang="0">
                  <a:pos x="2" y="100"/>
                </a:cxn>
                <a:cxn ang="0">
                  <a:pos x="18" y="76"/>
                </a:cxn>
                <a:cxn ang="0">
                  <a:pos x="22" y="64"/>
                </a:cxn>
                <a:cxn ang="0">
                  <a:pos x="22" y="54"/>
                </a:cxn>
                <a:cxn ang="0">
                  <a:pos x="10" y="48"/>
                </a:cxn>
                <a:cxn ang="0">
                  <a:pos x="22" y="44"/>
                </a:cxn>
                <a:cxn ang="0">
                  <a:pos x="30" y="32"/>
                </a:cxn>
                <a:cxn ang="0">
                  <a:pos x="28" y="8"/>
                </a:cxn>
                <a:cxn ang="0">
                  <a:pos x="40" y="4"/>
                </a:cxn>
              </a:cxnLst>
              <a:rect l="0" t="0" r="r" b="b"/>
              <a:pathLst>
                <a:path w="220" h="286">
                  <a:moveTo>
                    <a:pt x="48" y="0"/>
                  </a:moveTo>
                  <a:lnTo>
                    <a:pt x="48" y="0"/>
                  </a:lnTo>
                  <a:lnTo>
                    <a:pt x="50" y="10"/>
                  </a:lnTo>
                  <a:lnTo>
                    <a:pt x="50" y="20"/>
                  </a:lnTo>
                  <a:lnTo>
                    <a:pt x="46" y="30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2" y="52"/>
                  </a:lnTo>
                  <a:lnTo>
                    <a:pt x="64" y="54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80" y="48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0" y="34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90" y="18"/>
                  </a:lnTo>
                  <a:lnTo>
                    <a:pt x="94" y="14"/>
                  </a:lnTo>
                  <a:lnTo>
                    <a:pt x="96" y="1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8" y="54"/>
                  </a:lnTo>
                  <a:lnTo>
                    <a:pt x="170" y="58"/>
                  </a:lnTo>
                  <a:lnTo>
                    <a:pt x="170" y="66"/>
                  </a:lnTo>
                  <a:lnTo>
                    <a:pt x="170" y="72"/>
                  </a:lnTo>
                  <a:lnTo>
                    <a:pt x="172" y="76"/>
                  </a:lnTo>
                  <a:lnTo>
                    <a:pt x="176" y="80"/>
                  </a:lnTo>
                  <a:lnTo>
                    <a:pt x="176" y="80"/>
                  </a:lnTo>
                  <a:lnTo>
                    <a:pt x="194" y="94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06" y="114"/>
                  </a:lnTo>
                  <a:lnTo>
                    <a:pt x="206" y="120"/>
                  </a:lnTo>
                  <a:lnTo>
                    <a:pt x="204" y="128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4" y="148"/>
                  </a:lnTo>
                  <a:lnTo>
                    <a:pt x="194" y="154"/>
                  </a:lnTo>
                  <a:lnTo>
                    <a:pt x="196" y="158"/>
                  </a:lnTo>
                  <a:lnTo>
                    <a:pt x="200" y="162"/>
                  </a:lnTo>
                  <a:lnTo>
                    <a:pt x="204" y="166"/>
                  </a:lnTo>
                  <a:lnTo>
                    <a:pt x="208" y="170"/>
                  </a:lnTo>
                  <a:lnTo>
                    <a:pt x="210" y="174"/>
                  </a:lnTo>
                  <a:lnTo>
                    <a:pt x="208" y="180"/>
                  </a:lnTo>
                  <a:lnTo>
                    <a:pt x="208" y="180"/>
                  </a:lnTo>
                  <a:lnTo>
                    <a:pt x="206" y="186"/>
                  </a:lnTo>
                  <a:lnTo>
                    <a:pt x="206" y="188"/>
                  </a:lnTo>
                  <a:lnTo>
                    <a:pt x="206" y="190"/>
                  </a:lnTo>
                  <a:lnTo>
                    <a:pt x="202" y="198"/>
                  </a:lnTo>
                  <a:lnTo>
                    <a:pt x="202" y="198"/>
                  </a:lnTo>
                  <a:lnTo>
                    <a:pt x="200" y="202"/>
                  </a:lnTo>
                  <a:lnTo>
                    <a:pt x="200" y="206"/>
                  </a:lnTo>
                  <a:lnTo>
                    <a:pt x="202" y="214"/>
                  </a:lnTo>
                  <a:lnTo>
                    <a:pt x="208" y="222"/>
                  </a:lnTo>
                  <a:lnTo>
                    <a:pt x="210" y="228"/>
                  </a:lnTo>
                  <a:lnTo>
                    <a:pt x="210" y="236"/>
                  </a:lnTo>
                  <a:lnTo>
                    <a:pt x="210" y="236"/>
                  </a:lnTo>
                  <a:lnTo>
                    <a:pt x="210" y="242"/>
                  </a:lnTo>
                  <a:lnTo>
                    <a:pt x="212" y="246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218" y="260"/>
                  </a:lnTo>
                  <a:lnTo>
                    <a:pt x="214" y="264"/>
                  </a:lnTo>
                  <a:lnTo>
                    <a:pt x="204" y="268"/>
                  </a:lnTo>
                  <a:lnTo>
                    <a:pt x="194" y="270"/>
                  </a:lnTo>
                  <a:lnTo>
                    <a:pt x="188" y="270"/>
                  </a:lnTo>
                  <a:lnTo>
                    <a:pt x="188" y="270"/>
                  </a:lnTo>
                  <a:lnTo>
                    <a:pt x="182" y="270"/>
                  </a:lnTo>
                  <a:lnTo>
                    <a:pt x="176" y="270"/>
                  </a:lnTo>
                  <a:lnTo>
                    <a:pt x="170" y="272"/>
                  </a:lnTo>
                  <a:lnTo>
                    <a:pt x="170" y="274"/>
                  </a:lnTo>
                  <a:lnTo>
                    <a:pt x="172" y="276"/>
                  </a:lnTo>
                  <a:lnTo>
                    <a:pt x="172" y="276"/>
                  </a:lnTo>
                  <a:lnTo>
                    <a:pt x="170" y="278"/>
                  </a:lnTo>
                  <a:lnTo>
                    <a:pt x="166" y="280"/>
                  </a:lnTo>
                  <a:lnTo>
                    <a:pt x="160" y="282"/>
                  </a:lnTo>
                  <a:lnTo>
                    <a:pt x="156" y="282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48" y="280"/>
                  </a:lnTo>
                  <a:lnTo>
                    <a:pt x="146" y="284"/>
                  </a:lnTo>
                  <a:lnTo>
                    <a:pt x="144" y="286"/>
                  </a:lnTo>
                  <a:lnTo>
                    <a:pt x="140" y="286"/>
                  </a:lnTo>
                  <a:lnTo>
                    <a:pt x="136" y="284"/>
                  </a:lnTo>
                  <a:lnTo>
                    <a:pt x="130" y="282"/>
                  </a:lnTo>
                  <a:lnTo>
                    <a:pt x="130" y="282"/>
                  </a:lnTo>
                  <a:lnTo>
                    <a:pt x="122" y="278"/>
                  </a:lnTo>
                  <a:lnTo>
                    <a:pt x="118" y="278"/>
                  </a:lnTo>
                  <a:lnTo>
                    <a:pt x="114" y="282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4" y="278"/>
                  </a:lnTo>
                  <a:lnTo>
                    <a:pt x="102" y="278"/>
                  </a:lnTo>
                  <a:lnTo>
                    <a:pt x="100" y="274"/>
                  </a:lnTo>
                  <a:lnTo>
                    <a:pt x="100" y="266"/>
                  </a:lnTo>
                  <a:lnTo>
                    <a:pt x="100" y="266"/>
                  </a:lnTo>
                  <a:lnTo>
                    <a:pt x="102" y="258"/>
                  </a:lnTo>
                  <a:lnTo>
                    <a:pt x="100" y="256"/>
                  </a:lnTo>
                  <a:lnTo>
                    <a:pt x="98" y="254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6" y="240"/>
                  </a:lnTo>
                  <a:lnTo>
                    <a:pt x="92" y="236"/>
                  </a:lnTo>
                  <a:lnTo>
                    <a:pt x="90" y="234"/>
                  </a:lnTo>
                  <a:lnTo>
                    <a:pt x="88" y="234"/>
                  </a:lnTo>
                  <a:lnTo>
                    <a:pt x="86" y="236"/>
                  </a:lnTo>
                  <a:lnTo>
                    <a:pt x="86" y="236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52" y="224"/>
                  </a:lnTo>
                  <a:lnTo>
                    <a:pt x="44" y="218"/>
                  </a:lnTo>
                  <a:lnTo>
                    <a:pt x="36" y="212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04"/>
                  </a:lnTo>
                  <a:lnTo>
                    <a:pt x="26" y="198"/>
                  </a:lnTo>
                  <a:lnTo>
                    <a:pt x="22" y="190"/>
                  </a:lnTo>
                  <a:lnTo>
                    <a:pt x="18" y="182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18" y="170"/>
                  </a:lnTo>
                  <a:lnTo>
                    <a:pt x="10" y="162"/>
                  </a:lnTo>
                  <a:lnTo>
                    <a:pt x="6" y="156"/>
                  </a:lnTo>
                  <a:lnTo>
                    <a:pt x="6" y="154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10" y="148"/>
                  </a:lnTo>
                  <a:lnTo>
                    <a:pt x="8" y="144"/>
                  </a:lnTo>
                  <a:lnTo>
                    <a:pt x="6" y="138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4" y="124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10" y="90"/>
                  </a:lnTo>
                  <a:lnTo>
                    <a:pt x="16" y="82"/>
                  </a:lnTo>
                  <a:lnTo>
                    <a:pt x="18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2" y="26"/>
                  </a:lnTo>
                  <a:lnTo>
                    <a:pt x="32" y="22"/>
                  </a:lnTo>
                  <a:lnTo>
                    <a:pt x="28" y="16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0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Niger"/>
            <p:cNvSpPr>
              <a:spLocks/>
            </p:cNvSpPr>
            <p:nvPr/>
          </p:nvSpPr>
          <p:spPr bwMode="auto">
            <a:xfrm>
              <a:off x="4147309" y="2792677"/>
              <a:ext cx="431271" cy="423333"/>
            </a:xfrm>
            <a:custGeom>
              <a:avLst/>
              <a:gdLst/>
              <a:ahLst/>
              <a:cxnLst>
                <a:cxn ang="0">
                  <a:pos x="4" y="248"/>
                </a:cxn>
                <a:cxn ang="0">
                  <a:pos x="8" y="246"/>
                </a:cxn>
                <a:cxn ang="0">
                  <a:pos x="18" y="242"/>
                </a:cxn>
                <a:cxn ang="0">
                  <a:pos x="28" y="234"/>
                </a:cxn>
                <a:cxn ang="0">
                  <a:pos x="48" y="232"/>
                </a:cxn>
                <a:cxn ang="0">
                  <a:pos x="56" y="228"/>
                </a:cxn>
                <a:cxn ang="0">
                  <a:pos x="76" y="220"/>
                </a:cxn>
                <a:cxn ang="0">
                  <a:pos x="78" y="216"/>
                </a:cxn>
                <a:cxn ang="0">
                  <a:pos x="82" y="198"/>
                </a:cxn>
                <a:cxn ang="0">
                  <a:pos x="82" y="192"/>
                </a:cxn>
                <a:cxn ang="0">
                  <a:pos x="84" y="188"/>
                </a:cxn>
                <a:cxn ang="0">
                  <a:pos x="106" y="130"/>
                </a:cxn>
                <a:cxn ang="0">
                  <a:pos x="112" y="128"/>
                </a:cxn>
                <a:cxn ang="0">
                  <a:pos x="130" y="110"/>
                </a:cxn>
                <a:cxn ang="0">
                  <a:pos x="148" y="94"/>
                </a:cxn>
                <a:cxn ang="0">
                  <a:pos x="236" y="0"/>
                </a:cxn>
                <a:cxn ang="0">
                  <a:pos x="302" y="14"/>
                </a:cxn>
                <a:cxn ang="0">
                  <a:pos x="306" y="50"/>
                </a:cxn>
                <a:cxn ang="0">
                  <a:pos x="306" y="66"/>
                </a:cxn>
                <a:cxn ang="0">
                  <a:pos x="310" y="82"/>
                </a:cxn>
                <a:cxn ang="0">
                  <a:pos x="314" y="90"/>
                </a:cxn>
                <a:cxn ang="0">
                  <a:pos x="326" y="98"/>
                </a:cxn>
                <a:cxn ang="0">
                  <a:pos x="324" y="106"/>
                </a:cxn>
                <a:cxn ang="0">
                  <a:pos x="316" y="120"/>
                </a:cxn>
                <a:cxn ang="0">
                  <a:pos x="316" y="180"/>
                </a:cxn>
                <a:cxn ang="0">
                  <a:pos x="300" y="222"/>
                </a:cxn>
                <a:cxn ang="0">
                  <a:pos x="290" y="234"/>
                </a:cxn>
                <a:cxn ang="0">
                  <a:pos x="286" y="240"/>
                </a:cxn>
                <a:cxn ang="0">
                  <a:pos x="282" y="252"/>
                </a:cxn>
                <a:cxn ang="0">
                  <a:pos x="278" y="256"/>
                </a:cxn>
                <a:cxn ang="0">
                  <a:pos x="274" y="270"/>
                </a:cxn>
                <a:cxn ang="0">
                  <a:pos x="264" y="272"/>
                </a:cxn>
                <a:cxn ang="0">
                  <a:pos x="264" y="278"/>
                </a:cxn>
                <a:cxn ang="0">
                  <a:pos x="254" y="278"/>
                </a:cxn>
                <a:cxn ang="0">
                  <a:pos x="212" y="280"/>
                </a:cxn>
                <a:cxn ang="0">
                  <a:pos x="206" y="284"/>
                </a:cxn>
                <a:cxn ang="0">
                  <a:pos x="190" y="290"/>
                </a:cxn>
                <a:cxn ang="0">
                  <a:pos x="164" y="284"/>
                </a:cxn>
                <a:cxn ang="0">
                  <a:pos x="154" y="278"/>
                </a:cxn>
                <a:cxn ang="0">
                  <a:pos x="150" y="282"/>
                </a:cxn>
                <a:cxn ang="0">
                  <a:pos x="144" y="280"/>
                </a:cxn>
                <a:cxn ang="0">
                  <a:pos x="136" y="278"/>
                </a:cxn>
                <a:cxn ang="0">
                  <a:pos x="130" y="270"/>
                </a:cxn>
                <a:cxn ang="0">
                  <a:pos x="124" y="268"/>
                </a:cxn>
                <a:cxn ang="0">
                  <a:pos x="114" y="268"/>
                </a:cxn>
                <a:cxn ang="0">
                  <a:pos x="106" y="268"/>
                </a:cxn>
                <a:cxn ang="0">
                  <a:pos x="102" y="266"/>
                </a:cxn>
                <a:cxn ang="0">
                  <a:pos x="90" y="270"/>
                </a:cxn>
                <a:cxn ang="0">
                  <a:pos x="80" y="286"/>
                </a:cxn>
                <a:cxn ang="0">
                  <a:pos x="72" y="296"/>
                </a:cxn>
                <a:cxn ang="0">
                  <a:pos x="72" y="314"/>
                </a:cxn>
                <a:cxn ang="0">
                  <a:pos x="62" y="312"/>
                </a:cxn>
                <a:cxn ang="0">
                  <a:pos x="44" y="316"/>
                </a:cxn>
                <a:cxn ang="0">
                  <a:pos x="40" y="306"/>
                </a:cxn>
                <a:cxn ang="0">
                  <a:pos x="40" y="304"/>
                </a:cxn>
                <a:cxn ang="0">
                  <a:pos x="34" y="302"/>
                </a:cxn>
                <a:cxn ang="0">
                  <a:pos x="18" y="294"/>
                </a:cxn>
                <a:cxn ang="0">
                  <a:pos x="12" y="284"/>
                </a:cxn>
                <a:cxn ang="0">
                  <a:pos x="16" y="278"/>
                </a:cxn>
                <a:cxn ang="0">
                  <a:pos x="8" y="276"/>
                </a:cxn>
                <a:cxn ang="0">
                  <a:pos x="0" y="258"/>
                </a:cxn>
              </a:cxnLst>
              <a:rect l="0" t="0" r="r" b="b"/>
              <a:pathLst>
                <a:path w="326" h="320">
                  <a:moveTo>
                    <a:pt x="0" y="248"/>
                  </a:moveTo>
                  <a:lnTo>
                    <a:pt x="0" y="248"/>
                  </a:lnTo>
                  <a:lnTo>
                    <a:pt x="4" y="248"/>
                  </a:lnTo>
                  <a:lnTo>
                    <a:pt x="6" y="248"/>
                  </a:lnTo>
                  <a:lnTo>
                    <a:pt x="8" y="246"/>
                  </a:lnTo>
                  <a:lnTo>
                    <a:pt x="8" y="246"/>
                  </a:lnTo>
                  <a:lnTo>
                    <a:pt x="10" y="244"/>
                  </a:lnTo>
                  <a:lnTo>
                    <a:pt x="14" y="244"/>
                  </a:lnTo>
                  <a:lnTo>
                    <a:pt x="18" y="242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8" y="234"/>
                  </a:lnTo>
                  <a:lnTo>
                    <a:pt x="30" y="232"/>
                  </a:lnTo>
                  <a:lnTo>
                    <a:pt x="38" y="232"/>
                  </a:lnTo>
                  <a:lnTo>
                    <a:pt x="48" y="232"/>
                  </a:lnTo>
                  <a:lnTo>
                    <a:pt x="52" y="232"/>
                  </a:lnTo>
                  <a:lnTo>
                    <a:pt x="56" y="228"/>
                  </a:lnTo>
                  <a:lnTo>
                    <a:pt x="56" y="228"/>
                  </a:lnTo>
                  <a:lnTo>
                    <a:pt x="62" y="226"/>
                  </a:lnTo>
                  <a:lnTo>
                    <a:pt x="70" y="222"/>
                  </a:lnTo>
                  <a:lnTo>
                    <a:pt x="76" y="220"/>
                  </a:lnTo>
                  <a:lnTo>
                    <a:pt x="76" y="218"/>
                  </a:lnTo>
                  <a:lnTo>
                    <a:pt x="78" y="216"/>
                  </a:lnTo>
                  <a:lnTo>
                    <a:pt x="78" y="216"/>
                  </a:lnTo>
                  <a:lnTo>
                    <a:pt x="80" y="210"/>
                  </a:lnTo>
                  <a:lnTo>
                    <a:pt x="80" y="206"/>
                  </a:lnTo>
                  <a:lnTo>
                    <a:pt x="82" y="198"/>
                  </a:lnTo>
                  <a:lnTo>
                    <a:pt x="82" y="198"/>
                  </a:lnTo>
                  <a:lnTo>
                    <a:pt x="82" y="194"/>
                  </a:lnTo>
                  <a:lnTo>
                    <a:pt x="82" y="192"/>
                  </a:lnTo>
                  <a:lnTo>
                    <a:pt x="84" y="192"/>
                  </a:lnTo>
                  <a:lnTo>
                    <a:pt x="84" y="188"/>
                  </a:lnTo>
                  <a:lnTo>
                    <a:pt x="84" y="18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0" y="130"/>
                  </a:lnTo>
                  <a:lnTo>
                    <a:pt x="112" y="128"/>
                  </a:lnTo>
                  <a:lnTo>
                    <a:pt x="122" y="118"/>
                  </a:lnTo>
                  <a:lnTo>
                    <a:pt x="122" y="118"/>
                  </a:lnTo>
                  <a:lnTo>
                    <a:pt x="130" y="110"/>
                  </a:lnTo>
                  <a:lnTo>
                    <a:pt x="134" y="106"/>
                  </a:lnTo>
                  <a:lnTo>
                    <a:pt x="140" y="102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200" y="38"/>
                  </a:lnTo>
                  <a:lnTo>
                    <a:pt x="236" y="0"/>
                  </a:lnTo>
                  <a:lnTo>
                    <a:pt x="280" y="8"/>
                  </a:lnTo>
                  <a:lnTo>
                    <a:pt x="288" y="18"/>
                  </a:lnTo>
                  <a:lnTo>
                    <a:pt x="302" y="14"/>
                  </a:lnTo>
                  <a:lnTo>
                    <a:pt x="302" y="14"/>
                  </a:lnTo>
                  <a:lnTo>
                    <a:pt x="306" y="36"/>
                  </a:lnTo>
                  <a:lnTo>
                    <a:pt x="306" y="50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6" y="66"/>
                  </a:lnTo>
                  <a:lnTo>
                    <a:pt x="308" y="70"/>
                  </a:lnTo>
                  <a:lnTo>
                    <a:pt x="310" y="74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12" y="88"/>
                  </a:lnTo>
                  <a:lnTo>
                    <a:pt x="314" y="90"/>
                  </a:lnTo>
                  <a:lnTo>
                    <a:pt x="318" y="94"/>
                  </a:lnTo>
                  <a:lnTo>
                    <a:pt x="324" y="98"/>
                  </a:lnTo>
                  <a:lnTo>
                    <a:pt x="326" y="98"/>
                  </a:lnTo>
                  <a:lnTo>
                    <a:pt x="326" y="102"/>
                  </a:lnTo>
                  <a:lnTo>
                    <a:pt x="326" y="102"/>
                  </a:lnTo>
                  <a:lnTo>
                    <a:pt x="324" y="106"/>
                  </a:lnTo>
                  <a:lnTo>
                    <a:pt x="322" y="108"/>
                  </a:lnTo>
                  <a:lnTo>
                    <a:pt x="318" y="114"/>
                  </a:lnTo>
                  <a:lnTo>
                    <a:pt x="316" y="120"/>
                  </a:lnTo>
                  <a:lnTo>
                    <a:pt x="316" y="120"/>
                  </a:lnTo>
                  <a:lnTo>
                    <a:pt x="316" y="180"/>
                  </a:lnTo>
                  <a:lnTo>
                    <a:pt x="316" y="180"/>
                  </a:lnTo>
                  <a:lnTo>
                    <a:pt x="314" y="190"/>
                  </a:lnTo>
                  <a:lnTo>
                    <a:pt x="312" y="200"/>
                  </a:lnTo>
                  <a:lnTo>
                    <a:pt x="300" y="222"/>
                  </a:lnTo>
                  <a:lnTo>
                    <a:pt x="300" y="222"/>
                  </a:lnTo>
                  <a:lnTo>
                    <a:pt x="294" y="230"/>
                  </a:lnTo>
                  <a:lnTo>
                    <a:pt x="290" y="234"/>
                  </a:lnTo>
                  <a:lnTo>
                    <a:pt x="286" y="236"/>
                  </a:lnTo>
                  <a:lnTo>
                    <a:pt x="286" y="240"/>
                  </a:lnTo>
                  <a:lnTo>
                    <a:pt x="286" y="240"/>
                  </a:lnTo>
                  <a:lnTo>
                    <a:pt x="286" y="246"/>
                  </a:lnTo>
                  <a:lnTo>
                    <a:pt x="284" y="248"/>
                  </a:lnTo>
                  <a:lnTo>
                    <a:pt x="282" y="252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78" y="256"/>
                  </a:lnTo>
                  <a:lnTo>
                    <a:pt x="276" y="258"/>
                  </a:lnTo>
                  <a:lnTo>
                    <a:pt x="274" y="262"/>
                  </a:lnTo>
                  <a:lnTo>
                    <a:pt x="274" y="270"/>
                  </a:lnTo>
                  <a:lnTo>
                    <a:pt x="274" y="270"/>
                  </a:lnTo>
                  <a:lnTo>
                    <a:pt x="266" y="270"/>
                  </a:lnTo>
                  <a:lnTo>
                    <a:pt x="264" y="272"/>
                  </a:lnTo>
                  <a:lnTo>
                    <a:pt x="262" y="274"/>
                  </a:lnTo>
                  <a:lnTo>
                    <a:pt x="262" y="278"/>
                  </a:lnTo>
                  <a:lnTo>
                    <a:pt x="264" y="278"/>
                  </a:lnTo>
                  <a:lnTo>
                    <a:pt x="262" y="280"/>
                  </a:lnTo>
                  <a:lnTo>
                    <a:pt x="254" y="278"/>
                  </a:lnTo>
                  <a:lnTo>
                    <a:pt x="254" y="278"/>
                  </a:lnTo>
                  <a:lnTo>
                    <a:pt x="238" y="276"/>
                  </a:lnTo>
                  <a:lnTo>
                    <a:pt x="224" y="276"/>
                  </a:lnTo>
                  <a:lnTo>
                    <a:pt x="212" y="280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2" y="288"/>
                  </a:lnTo>
                  <a:lnTo>
                    <a:pt x="196" y="290"/>
                  </a:lnTo>
                  <a:lnTo>
                    <a:pt x="190" y="290"/>
                  </a:lnTo>
                  <a:lnTo>
                    <a:pt x="182" y="290"/>
                  </a:lnTo>
                  <a:lnTo>
                    <a:pt x="170" y="286"/>
                  </a:lnTo>
                  <a:lnTo>
                    <a:pt x="164" y="284"/>
                  </a:lnTo>
                  <a:lnTo>
                    <a:pt x="164" y="284"/>
                  </a:lnTo>
                  <a:lnTo>
                    <a:pt x="156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2" y="282"/>
                  </a:lnTo>
                  <a:lnTo>
                    <a:pt x="150" y="282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4" y="280"/>
                  </a:lnTo>
                  <a:lnTo>
                    <a:pt x="142" y="282"/>
                  </a:lnTo>
                  <a:lnTo>
                    <a:pt x="138" y="282"/>
                  </a:lnTo>
                  <a:lnTo>
                    <a:pt x="136" y="278"/>
                  </a:lnTo>
                  <a:lnTo>
                    <a:pt x="136" y="278"/>
                  </a:lnTo>
                  <a:lnTo>
                    <a:pt x="132" y="272"/>
                  </a:lnTo>
                  <a:lnTo>
                    <a:pt x="130" y="270"/>
                  </a:lnTo>
                  <a:lnTo>
                    <a:pt x="128" y="272"/>
                  </a:lnTo>
                  <a:lnTo>
                    <a:pt x="124" y="268"/>
                  </a:lnTo>
                  <a:lnTo>
                    <a:pt x="124" y="268"/>
                  </a:lnTo>
                  <a:lnTo>
                    <a:pt x="120" y="268"/>
                  </a:lnTo>
                  <a:lnTo>
                    <a:pt x="118" y="268"/>
                  </a:lnTo>
                  <a:lnTo>
                    <a:pt x="114" y="268"/>
                  </a:lnTo>
                  <a:lnTo>
                    <a:pt x="110" y="270"/>
                  </a:lnTo>
                  <a:lnTo>
                    <a:pt x="108" y="270"/>
                  </a:lnTo>
                  <a:lnTo>
                    <a:pt x="106" y="268"/>
                  </a:lnTo>
                  <a:lnTo>
                    <a:pt x="106" y="268"/>
                  </a:lnTo>
                  <a:lnTo>
                    <a:pt x="106" y="266"/>
                  </a:lnTo>
                  <a:lnTo>
                    <a:pt x="102" y="266"/>
                  </a:lnTo>
                  <a:lnTo>
                    <a:pt x="98" y="266"/>
                  </a:lnTo>
                  <a:lnTo>
                    <a:pt x="90" y="270"/>
                  </a:lnTo>
                  <a:lnTo>
                    <a:pt x="90" y="270"/>
                  </a:lnTo>
                  <a:lnTo>
                    <a:pt x="84" y="276"/>
                  </a:lnTo>
                  <a:lnTo>
                    <a:pt x="82" y="282"/>
                  </a:lnTo>
                  <a:lnTo>
                    <a:pt x="80" y="286"/>
                  </a:lnTo>
                  <a:lnTo>
                    <a:pt x="76" y="292"/>
                  </a:lnTo>
                  <a:lnTo>
                    <a:pt x="76" y="292"/>
                  </a:lnTo>
                  <a:lnTo>
                    <a:pt x="72" y="296"/>
                  </a:lnTo>
                  <a:lnTo>
                    <a:pt x="72" y="300"/>
                  </a:lnTo>
                  <a:lnTo>
                    <a:pt x="72" y="306"/>
                  </a:lnTo>
                  <a:lnTo>
                    <a:pt x="72" y="314"/>
                  </a:lnTo>
                  <a:lnTo>
                    <a:pt x="72" y="320"/>
                  </a:lnTo>
                  <a:lnTo>
                    <a:pt x="72" y="320"/>
                  </a:lnTo>
                  <a:lnTo>
                    <a:pt x="62" y="312"/>
                  </a:lnTo>
                  <a:lnTo>
                    <a:pt x="56" y="310"/>
                  </a:lnTo>
                  <a:lnTo>
                    <a:pt x="52" y="312"/>
                  </a:lnTo>
                  <a:lnTo>
                    <a:pt x="44" y="316"/>
                  </a:lnTo>
                  <a:lnTo>
                    <a:pt x="44" y="316"/>
                  </a:lnTo>
                  <a:lnTo>
                    <a:pt x="38" y="308"/>
                  </a:lnTo>
                  <a:lnTo>
                    <a:pt x="40" y="306"/>
                  </a:lnTo>
                  <a:lnTo>
                    <a:pt x="40" y="306"/>
                  </a:lnTo>
                  <a:lnTo>
                    <a:pt x="42" y="306"/>
                  </a:lnTo>
                  <a:lnTo>
                    <a:pt x="40" y="304"/>
                  </a:lnTo>
                  <a:lnTo>
                    <a:pt x="40" y="304"/>
                  </a:lnTo>
                  <a:lnTo>
                    <a:pt x="36" y="302"/>
                  </a:lnTo>
                  <a:lnTo>
                    <a:pt x="34" y="302"/>
                  </a:lnTo>
                  <a:lnTo>
                    <a:pt x="28" y="300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0" y="288"/>
                  </a:lnTo>
                  <a:lnTo>
                    <a:pt x="10" y="286"/>
                  </a:lnTo>
                  <a:lnTo>
                    <a:pt x="12" y="284"/>
                  </a:lnTo>
                  <a:lnTo>
                    <a:pt x="12" y="284"/>
                  </a:lnTo>
                  <a:lnTo>
                    <a:pt x="16" y="280"/>
                  </a:lnTo>
                  <a:lnTo>
                    <a:pt x="16" y="278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8" y="276"/>
                  </a:lnTo>
                  <a:lnTo>
                    <a:pt x="6" y="274"/>
                  </a:lnTo>
                  <a:lnTo>
                    <a:pt x="2" y="266"/>
                  </a:lnTo>
                  <a:lnTo>
                    <a:pt x="0" y="258"/>
                  </a:lnTo>
                  <a:lnTo>
                    <a:pt x="0" y="248"/>
                  </a:lnTo>
                  <a:lnTo>
                    <a:pt x="0" y="24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auto">
            <a:xfrm>
              <a:off x="3681643" y="2686844"/>
              <a:ext cx="224896" cy="214313"/>
            </a:xfrm>
            <a:custGeom>
              <a:avLst/>
              <a:gdLst/>
              <a:ahLst/>
              <a:cxnLst>
                <a:cxn ang="0">
                  <a:pos x="4" y="162"/>
                </a:cxn>
                <a:cxn ang="0">
                  <a:pos x="4" y="162"/>
                </a:cxn>
                <a:cxn ang="0">
                  <a:pos x="6" y="160"/>
                </a:cxn>
                <a:cxn ang="0">
                  <a:pos x="4" y="160"/>
                </a:cxn>
                <a:cxn ang="0">
                  <a:pos x="2" y="162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2" y="154"/>
                </a:cxn>
                <a:cxn ang="0">
                  <a:pos x="2" y="154"/>
                </a:cxn>
                <a:cxn ang="0">
                  <a:pos x="6" y="144"/>
                </a:cxn>
                <a:cxn ang="0">
                  <a:pos x="12" y="136"/>
                </a:cxn>
                <a:cxn ang="0">
                  <a:pos x="16" y="128"/>
                </a:cxn>
                <a:cxn ang="0">
                  <a:pos x="20" y="112"/>
                </a:cxn>
                <a:cxn ang="0">
                  <a:pos x="20" y="112"/>
                </a:cxn>
                <a:cxn ang="0">
                  <a:pos x="22" y="104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4" y="72"/>
                </a:cxn>
                <a:cxn ang="0">
                  <a:pos x="48" y="64"/>
                </a:cxn>
                <a:cxn ang="0">
                  <a:pos x="52" y="54"/>
                </a:cxn>
                <a:cxn ang="0">
                  <a:pos x="52" y="54"/>
                </a:cxn>
                <a:cxn ang="0">
                  <a:pos x="56" y="44"/>
                </a:cxn>
                <a:cxn ang="0">
                  <a:pos x="60" y="38"/>
                </a:cxn>
                <a:cxn ang="0">
                  <a:pos x="64" y="34"/>
                </a:cxn>
                <a:cxn ang="0">
                  <a:pos x="66" y="34"/>
                </a:cxn>
                <a:cxn ang="0">
                  <a:pos x="70" y="34"/>
                </a:cxn>
                <a:cxn ang="0">
                  <a:pos x="72" y="32"/>
                </a:cxn>
                <a:cxn ang="0">
                  <a:pos x="74" y="28"/>
                </a:cxn>
                <a:cxn ang="0">
                  <a:pos x="78" y="20"/>
                </a:cxn>
                <a:cxn ang="0">
                  <a:pos x="78" y="20"/>
                </a:cxn>
                <a:cxn ang="0">
                  <a:pos x="82" y="8"/>
                </a:cxn>
                <a:cxn ang="0">
                  <a:pos x="88" y="0"/>
                </a:cxn>
                <a:cxn ang="0">
                  <a:pos x="170" y="0"/>
                </a:cxn>
                <a:cxn ang="0">
                  <a:pos x="170" y="12"/>
                </a:cxn>
                <a:cxn ang="0">
                  <a:pos x="170" y="46"/>
                </a:cxn>
                <a:cxn ang="0">
                  <a:pos x="102" y="46"/>
                </a:cxn>
                <a:cxn ang="0">
                  <a:pos x="102" y="46"/>
                </a:cxn>
                <a:cxn ang="0">
                  <a:pos x="100" y="104"/>
                </a:cxn>
                <a:cxn ang="0">
                  <a:pos x="100" y="104"/>
                </a:cxn>
                <a:cxn ang="0">
                  <a:pos x="98" y="108"/>
                </a:cxn>
                <a:cxn ang="0">
                  <a:pos x="96" y="110"/>
                </a:cxn>
                <a:cxn ang="0">
                  <a:pos x="90" y="110"/>
                </a:cxn>
                <a:cxn ang="0">
                  <a:pos x="86" y="112"/>
                </a:cxn>
                <a:cxn ang="0">
                  <a:pos x="82" y="114"/>
                </a:cxn>
                <a:cxn ang="0">
                  <a:pos x="80" y="120"/>
                </a:cxn>
                <a:cxn ang="0">
                  <a:pos x="80" y="128"/>
                </a:cxn>
                <a:cxn ang="0">
                  <a:pos x="80" y="128"/>
                </a:cxn>
                <a:cxn ang="0">
                  <a:pos x="80" y="156"/>
                </a:cxn>
                <a:cxn ang="0">
                  <a:pos x="80" y="156"/>
                </a:cxn>
                <a:cxn ang="0">
                  <a:pos x="18" y="156"/>
                </a:cxn>
                <a:cxn ang="0">
                  <a:pos x="18" y="156"/>
                </a:cxn>
                <a:cxn ang="0">
                  <a:pos x="12" y="156"/>
                </a:cxn>
                <a:cxn ang="0">
                  <a:pos x="8" y="156"/>
                </a:cxn>
                <a:cxn ang="0">
                  <a:pos x="4" y="162"/>
                </a:cxn>
                <a:cxn ang="0">
                  <a:pos x="4" y="162"/>
                </a:cxn>
              </a:cxnLst>
              <a:rect l="0" t="0" r="r" b="b"/>
              <a:pathLst>
                <a:path w="170" h="162">
                  <a:moveTo>
                    <a:pt x="4" y="162"/>
                  </a:moveTo>
                  <a:lnTo>
                    <a:pt x="4" y="162"/>
                  </a:lnTo>
                  <a:lnTo>
                    <a:pt x="6" y="160"/>
                  </a:lnTo>
                  <a:lnTo>
                    <a:pt x="4" y="160"/>
                  </a:lnTo>
                  <a:lnTo>
                    <a:pt x="2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6" y="144"/>
                  </a:lnTo>
                  <a:lnTo>
                    <a:pt x="12" y="136"/>
                  </a:lnTo>
                  <a:lnTo>
                    <a:pt x="16" y="128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2" y="104"/>
                  </a:lnTo>
                  <a:lnTo>
                    <a:pt x="26" y="96"/>
                  </a:lnTo>
                  <a:lnTo>
                    <a:pt x="34" y="84"/>
                  </a:lnTo>
                  <a:lnTo>
                    <a:pt x="44" y="72"/>
                  </a:lnTo>
                  <a:lnTo>
                    <a:pt x="48" y="64"/>
                  </a:lnTo>
                  <a:lnTo>
                    <a:pt x="52" y="54"/>
                  </a:lnTo>
                  <a:lnTo>
                    <a:pt x="52" y="54"/>
                  </a:lnTo>
                  <a:lnTo>
                    <a:pt x="56" y="44"/>
                  </a:lnTo>
                  <a:lnTo>
                    <a:pt x="60" y="38"/>
                  </a:lnTo>
                  <a:lnTo>
                    <a:pt x="64" y="34"/>
                  </a:lnTo>
                  <a:lnTo>
                    <a:pt x="66" y="34"/>
                  </a:lnTo>
                  <a:lnTo>
                    <a:pt x="70" y="34"/>
                  </a:lnTo>
                  <a:lnTo>
                    <a:pt x="72" y="32"/>
                  </a:lnTo>
                  <a:lnTo>
                    <a:pt x="74" y="2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82" y="8"/>
                  </a:lnTo>
                  <a:lnTo>
                    <a:pt x="88" y="0"/>
                  </a:lnTo>
                  <a:lnTo>
                    <a:pt x="170" y="0"/>
                  </a:lnTo>
                  <a:lnTo>
                    <a:pt x="170" y="12"/>
                  </a:lnTo>
                  <a:lnTo>
                    <a:pt x="170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8" y="108"/>
                  </a:lnTo>
                  <a:lnTo>
                    <a:pt x="96" y="110"/>
                  </a:lnTo>
                  <a:lnTo>
                    <a:pt x="90" y="110"/>
                  </a:lnTo>
                  <a:lnTo>
                    <a:pt x="86" y="112"/>
                  </a:lnTo>
                  <a:lnTo>
                    <a:pt x="82" y="114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0" y="156"/>
                  </a:lnTo>
                  <a:lnTo>
                    <a:pt x="80" y="156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12" y="156"/>
                  </a:lnTo>
                  <a:lnTo>
                    <a:pt x="8" y="156"/>
                  </a:lnTo>
                  <a:lnTo>
                    <a:pt x="4" y="162"/>
                  </a:lnTo>
                  <a:lnTo>
                    <a:pt x="4" y="16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2" name="Yemen"/>
            <p:cNvSpPr>
              <a:spLocks/>
            </p:cNvSpPr>
            <p:nvPr/>
          </p:nvSpPr>
          <p:spPr bwMode="auto">
            <a:xfrm>
              <a:off x="5329997" y="2988469"/>
              <a:ext cx="293688" cy="201083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6" y="94"/>
                </a:cxn>
                <a:cxn ang="0">
                  <a:pos x="8" y="100"/>
                </a:cxn>
                <a:cxn ang="0">
                  <a:pos x="10" y="110"/>
                </a:cxn>
                <a:cxn ang="0">
                  <a:pos x="16" y="124"/>
                </a:cxn>
                <a:cxn ang="0">
                  <a:pos x="16" y="130"/>
                </a:cxn>
                <a:cxn ang="0">
                  <a:pos x="16" y="138"/>
                </a:cxn>
                <a:cxn ang="0">
                  <a:pos x="20" y="146"/>
                </a:cxn>
                <a:cxn ang="0">
                  <a:pos x="36" y="152"/>
                </a:cxn>
                <a:cxn ang="0">
                  <a:pos x="50" y="148"/>
                </a:cxn>
                <a:cxn ang="0">
                  <a:pos x="52" y="146"/>
                </a:cxn>
                <a:cxn ang="0">
                  <a:pos x="56" y="144"/>
                </a:cxn>
                <a:cxn ang="0">
                  <a:pos x="66" y="138"/>
                </a:cxn>
                <a:cxn ang="0">
                  <a:pos x="70" y="136"/>
                </a:cxn>
                <a:cxn ang="0">
                  <a:pos x="84" y="132"/>
                </a:cxn>
                <a:cxn ang="0">
                  <a:pos x="98" y="128"/>
                </a:cxn>
                <a:cxn ang="0">
                  <a:pos x="102" y="124"/>
                </a:cxn>
                <a:cxn ang="0">
                  <a:pos x="110" y="120"/>
                </a:cxn>
                <a:cxn ang="0">
                  <a:pos x="130" y="116"/>
                </a:cxn>
                <a:cxn ang="0">
                  <a:pos x="138" y="108"/>
                </a:cxn>
                <a:cxn ang="0">
                  <a:pos x="142" y="104"/>
                </a:cxn>
                <a:cxn ang="0">
                  <a:pos x="162" y="94"/>
                </a:cxn>
                <a:cxn ang="0">
                  <a:pos x="184" y="86"/>
                </a:cxn>
                <a:cxn ang="0">
                  <a:pos x="190" y="82"/>
                </a:cxn>
                <a:cxn ang="0">
                  <a:pos x="204" y="78"/>
                </a:cxn>
                <a:cxn ang="0">
                  <a:pos x="204" y="74"/>
                </a:cxn>
                <a:cxn ang="0">
                  <a:pos x="202" y="70"/>
                </a:cxn>
                <a:cxn ang="0">
                  <a:pos x="202" y="64"/>
                </a:cxn>
                <a:cxn ang="0">
                  <a:pos x="214" y="56"/>
                </a:cxn>
                <a:cxn ang="0">
                  <a:pos x="222" y="52"/>
                </a:cxn>
                <a:cxn ang="0">
                  <a:pos x="212" y="48"/>
                </a:cxn>
                <a:cxn ang="0">
                  <a:pos x="214" y="42"/>
                </a:cxn>
                <a:cxn ang="0">
                  <a:pos x="214" y="36"/>
                </a:cxn>
                <a:cxn ang="0">
                  <a:pos x="210" y="34"/>
                </a:cxn>
                <a:cxn ang="0">
                  <a:pos x="192" y="26"/>
                </a:cxn>
                <a:cxn ang="0">
                  <a:pos x="184" y="18"/>
                </a:cxn>
                <a:cxn ang="0">
                  <a:pos x="182" y="0"/>
                </a:cxn>
                <a:cxn ang="0">
                  <a:pos x="134" y="20"/>
                </a:cxn>
                <a:cxn ang="0">
                  <a:pos x="114" y="44"/>
                </a:cxn>
                <a:cxn ang="0">
                  <a:pos x="78" y="80"/>
                </a:cxn>
                <a:cxn ang="0">
                  <a:pos x="80" y="70"/>
                </a:cxn>
                <a:cxn ang="0">
                  <a:pos x="76" y="62"/>
                </a:cxn>
                <a:cxn ang="0">
                  <a:pos x="70" y="60"/>
                </a:cxn>
                <a:cxn ang="0">
                  <a:pos x="60" y="54"/>
                </a:cxn>
                <a:cxn ang="0">
                  <a:pos x="34" y="46"/>
                </a:cxn>
                <a:cxn ang="0">
                  <a:pos x="22" y="44"/>
                </a:cxn>
                <a:cxn ang="0">
                  <a:pos x="18" y="46"/>
                </a:cxn>
                <a:cxn ang="0">
                  <a:pos x="14" y="50"/>
                </a:cxn>
                <a:cxn ang="0">
                  <a:pos x="12" y="52"/>
                </a:cxn>
                <a:cxn ang="0">
                  <a:pos x="12" y="56"/>
                </a:cxn>
                <a:cxn ang="0">
                  <a:pos x="10" y="60"/>
                </a:cxn>
                <a:cxn ang="0">
                  <a:pos x="0" y="62"/>
                </a:cxn>
              </a:cxnLst>
              <a:rect l="0" t="0" r="r" b="b"/>
              <a:pathLst>
                <a:path w="222" h="152">
                  <a:moveTo>
                    <a:pt x="0" y="62"/>
                  </a:moveTo>
                  <a:lnTo>
                    <a:pt x="0" y="62"/>
                  </a:lnTo>
                  <a:lnTo>
                    <a:pt x="4" y="84"/>
                  </a:lnTo>
                  <a:lnTo>
                    <a:pt x="6" y="94"/>
                  </a:lnTo>
                  <a:lnTo>
                    <a:pt x="8" y="98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0" y="110"/>
                  </a:lnTo>
                  <a:lnTo>
                    <a:pt x="14" y="118"/>
                  </a:lnTo>
                  <a:lnTo>
                    <a:pt x="16" y="124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4" y="134"/>
                  </a:lnTo>
                  <a:lnTo>
                    <a:pt x="16" y="13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6" y="150"/>
                  </a:lnTo>
                  <a:lnTo>
                    <a:pt x="36" y="152"/>
                  </a:lnTo>
                  <a:lnTo>
                    <a:pt x="46" y="150"/>
                  </a:lnTo>
                  <a:lnTo>
                    <a:pt x="50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4" y="144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6" y="138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74" y="134"/>
                  </a:lnTo>
                  <a:lnTo>
                    <a:pt x="84" y="132"/>
                  </a:lnTo>
                  <a:lnTo>
                    <a:pt x="94" y="132"/>
                  </a:lnTo>
                  <a:lnTo>
                    <a:pt x="98" y="128"/>
                  </a:lnTo>
                  <a:lnTo>
                    <a:pt x="102" y="124"/>
                  </a:lnTo>
                  <a:lnTo>
                    <a:pt x="102" y="124"/>
                  </a:lnTo>
                  <a:lnTo>
                    <a:pt x="106" y="122"/>
                  </a:lnTo>
                  <a:lnTo>
                    <a:pt x="110" y="120"/>
                  </a:lnTo>
                  <a:lnTo>
                    <a:pt x="120" y="118"/>
                  </a:lnTo>
                  <a:lnTo>
                    <a:pt x="130" y="116"/>
                  </a:lnTo>
                  <a:lnTo>
                    <a:pt x="134" y="112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42" y="104"/>
                  </a:lnTo>
                  <a:lnTo>
                    <a:pt x="148" y="100"/>
                  </a:lnTo>
                  <a:lnTo>
                    <a:pt x="162" y="94"/>
                  </a:lnTo>
                  <a:lnTo>
                    <a:pt x="176" y="90"/>
                  </a:lnTo>
                  <a:lnTo>
                    <a:pt x="184" y="86"/>
                  </a:lnTo>
                  <a:lnTo>
                    <a:pt x="184" y="86"/>
                  </a:lnTo>
                  <a:lnTo>
                    <a:pt x="190" y="82"/>
                  </a:lnTo>
                  <a:lnTo>
                    <a:pt x="198" y="80"/>
                  </a:lnTo>
                  <a:lnTo>
                    <a:pt x="204" y="78"/>
                  </a:lnTo>
                  <a:lnTo>
                    <a:pt x="206" y="76"/>
                  </a:lnTo>
                  <a:lnTo>
                    <a:pt x="204" y="74"/>
                  </a:lnTo>
                  <a:lnTo>
                    <a:pt x="204" y="74"/>
                  </a:lnTo>
                  <a:lnTo>
                    <a:pt x="202" y="70"/>
                  </a:lnTo>
                  <a:lnTo>
                    <a:pt x="202" y="68"/>
                  </a:lnTo>
                  <a:lnTo>
                    <a:pt x="202" y="64"/>
                  </a:lnTo>
                  <a:lnTo>
                    <a:pt x="206" y="62"/>
                  </a:lnTo>
                  <a:lnTo>
                    <a:pt x="214" y="56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16" y="50"/>
                  </a:lnTo>
                  <a:lnTo>
                    <a:pt x="212" y="48"/>
                  </a:lnTo>
                  <a:lnTo>
                    <a:pt x="212" y="44"/>
                  </a:lnTo>
                  <a:lnTo>
                    <a:pt x="214" y="42"/>
                  </a:lnTo>
                  <a:lnTo>
                    <a:pt x="216" y="38"/>
                  </a:lnTo>
                  <a:lnTo>
                    <a:pt x="214" y="36"/>
                  </a:lnTo>
                  <a:lnTo>
                    <a:pt x="210" y="34"/>
                  </a:lnTo>
                  <a:lnTo>
                    <a:pt x="210" y="34"/>
                  </a:lnTo>
                  <a:lnTo>
                    <a:pt x="200" y="30"/>
                  </a:lnTo>
                  <a:lnTo>
                    <a:pt x="192" y="26"/>
                  </a:lnTo>
                  <a:lnTo>
                    <a:pt x="186" y="22"/>
                  </a:lnTo>
                  <a:lnTo>
                    <a:pt x="184" y="18"/>
                  </a:lnTo>
                  <a:lnTo>
                    <a:pt x="182" y="1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14" y="44"/>
                  </a:lnTo>
                  <a:lnTo>
                    <a:pt x="94" y="64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80" y="70"/>
                  </a:lnTo>
                  <a:lnTo>
                    <a:pt x="78" y="64"/>
                  </a:lnTo>
                  <a:lnTo>
                    <a:pt x="76" y="62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6" y="56"/>
                  </a:lnTo>
                  <a:lnTo>
                    <a:pt x="60" y="54"/>
                  </a:lnTo>
                  <a:lnTo>
                    <a:pt x="52" y="50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22" y="44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3" name="Mongolia"/>
            <p:cNvSpPr>
              <a:spLocks/>
            </p:cNvSpPr>
            <p:nvPr/>
          </p:nvSpPr>
          <p:spPr bwMode="auto">
            <a:xfrm>
              <a:off x="6258684" y="1969823"/>
              <a:ext cx="777875" cy="280458"/>
            </a:xfrm>
            <a:custGeom>
              <a:avLst/>
              <a:gdLst/>
              <a:ahLst/>
              <a:cxnLst>
                <a:cxn ang="0">
                  <a:pos x="4" y="60"/>
                </a:cxn>
                <a:cxn ang="0">
                  <a:pos x="18" y="50"/>
                </a:cxn>
                <a:cxn ang="0">
                  <a:pos x="24" y="48"/>
                </a:cxn>
                <a:cxn ang="0">
                  <a:pos x="32" y="44"/>
                </a:cxn>
                <a:cxn ang="0">
                  <a:pos x="46" y="40"/>
                </a:cxn>
                <a:cxn ang="0">
                  <a:pos x="58" y="34"/>
                </a:cxn>
                <a:cxn ang="0">
                  <a:pos x="74" y="30"/>
                </a:cxn>
                <a:cxn ang="0">
                  <a:pos x="86" y="34"/>
                </a:cxn>
                <a:cxn ang="0">
                  <a:pos x="102" y="46"/>
                </a:cxn>
                <a:cxn ang="0">
                  <a:pos x="116" y="48"/>
                </a:cxn>
                <a:cxn ang="0">
                  <a:pos x="148" y="52"/>
                </a:cxn>
                <a:cxn ang="0">
                  <a:pos x="164" y="50"/>
                </a:cxn>
                <a:cxn ang="0">
                  <a:pos x="162" y="36"/>
                </a:cxn>
                <a:cxn ang="0">
                  <a:pos x="152" y="26"/>
                </a:cxn>
                <a:cxn ang="0">
                  <a:pos x="152" y="6"/>
                </a:cxn>
                <a:cxn ang="0">
                  <a:pos x="176" y="6"/>
                </a:cxn>
                <a:cxn ang="0">
                  <a:pos x="218" y="32"/>
                </a:cxn>
                <a:cxn ang="0">
                  <a:pos x="250" y="46"/>
                </a:cxn>
                <a:cxn ang="0">
                  <a:pos x="294" y="44"/>
                </a:cxn>
                <a:cxn ang="0">
                  <a:pos x="320" y="56"/>
                </a:cxn>
                <a:cxn ang="0">
                  <a:pos x="364" y="56"/>
                </a:cxn>
                <a:cxn ang="0">
                  <a:pos x="428" y="46"/>
                </a:cxn>
                <a:cxn ang="0">
                  <a:pos x="462" y="54"/>
                </a:cxn>
                <a:cxn ang="0">
                  <a:pos x="462" y="72"/>
                </a:cxn>
                <a:cxn ang="0">
                  <a:pos x="450" y="86"/>
                </a:cxn>
                <a:cxn ang="0">
                  <a:pos x="490" y="84"/>
                </a:cxn>
                <a:cxn ang="0">
                  <a:pos x="516" y="86"/>
                </a:cxn>
                <a:cxn ang="0">
                  <a:pos x="542" y="72"/>
                </a:cxn>
                <a:cxn ang="0">
                  <a:pos x="582" y="92"/>
                </a:cxn>
                <a:cxn ang="0">
                  <a:pos x="584" y="108"/>
                </a:cxn>
                <a:cxn ang="0">
                  <a:pos x="568" y="112"/>
                </a:cxn>
                <a:cxn ang="0">
                  <a:pos x="548" y="116"/>
                </a:cxn>
                <a:cxn ang="0">
                  <a:pos x="526" y="134"/>
                </a:cxn>
                <a:cxn ang="0">
                  <a:pos x="514" y="146"/>
                </a:cxn>
                <a:cxn ang="0">
                  <a:pos x="492" y="144"/>
                </a:cxn>
                <a:cxn ang="0">
                  <a:pos x="496" y="158"/>
                </a:cxn>
                <a:cxn ang="0">
                  <a:pos x="512" y="170"/>
                </a:cxn>
                <a:cxn ang="0">
                  <a:pos x="496" y="186"/>
                </a:cxn>
                <a:cxn ang="0">
                  <a:pos x="486" y="196"/>
                </a:cxn>
                <a:cxn ang="0">
                  <a:pos x="450" y="200"/>
                </a:cxn>
                <a:cxn ang="0">
                  <a:pos x="402" y="212"/>
                </a:cxn>
                <a:cxn ang="0">
                  <a:pos x="338" y="198"/>
                </a:cxn>
                <a:cxn ang="0">
                  <a:pos x="310" y="190"/>
                </a:cxn>
                <a:cxn ang="0">
                  <a:pos x="276" y="192"/>
                </a:cxn>
                <a:cxn ang="0">
                  <a:pos x="242" y="190"/>
                </a:cxn>
                <a:cxn ang="0">
                  <a:pos x="218" y="198"/>
                </a:cxn>
                <a:cxn ang="0">
                  <a:pos x="210" y="176"/>
                </a:cxn>
                <a:cxn ang="0">
                  <a:pos x="202" y="164"/>
                </a:cxn>
                <a:cxn ang="0">
                  <a:pos x="198" y="156"/>
                </a:cxn>
                <a:cxn ang="0">
                  <a:pos x="172" y="158"/>
                </a:cxn>
                <a:cxn ang="0">
                  <a:pos x="102" y="150"/>
                </a:cxn>
                <a:cxn ang="0">
                  <a:pos x="96" y="144"/>
                </a:cxn>
                <a:cxn ang="0">
                  <a:pos x="92" y="128"/>
                </a:cxn>
                <a:cxn ang="0">
                  <a:pos x="78" y="114"/>
                </a:cxn>
                <a:cxn ang="0">
                  <a:pos x="64" y="94"/>
                </a:cxn>
                <a:cxn ang="0">
                  <a:pos x="48" y="84"/>
                </a:cxn>
                <a:cxn ang="0">
                  <a:pos x="32" y="86"/>
                </a:cxn>
                <a:cxn ang="0">
                  <a:pos x="8" y="76"/>
                </a:cxn>
              </a:cxnLst>
              <a:rect l="0" t="0" r="r" b="b"/>
              <a:pathLst>
                <a:path w="588" h="212">
                  <a:moveTo>
                    <a:pt x="0" y="68"/>
                  </a:moveTo>
                  <a:lnTo>
                    <a:pt x="0" y="6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6" y="52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4" y="48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2" y="44"/>
                  </a:lnTo>
                  <a:lnTo>
                    <a:pt x="36" y="42"/>
                  </a:lnTo>
                  <a:lnTo>
                    <a:pt x="40" y="40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50" y="36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60" y="34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8" y="34"/>
                  </a:lnTo>
                  <a:lnTo>
                    <a:pt x="80" y="34"/>
                  </a:lnTo>
                  <a:lnTo>
                    <a:pt x="86" y="34"/>
                  </a:lnTo>
                  <a:lnTo>
                    <a:pt x="90" y="34"/>
                  </a:lnTo>
                  <a:lnTo>
                    <a:pt x="94" y="36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102" y="46"/>
                  </a:lnTo>
                  <a:lnTo>
                    <a:pt x="104" y="46"/>
                  </a:lnTo>
                  <a:lnTo>
                    <a:pt x="108" y="46"/>
                  </a:lnTo>
                  <a:lnTo>
                    <a:pt x="112" y="46"/>
                  </a:lnTo>
                  <a:lnTo>
                    <a:pt x="112" y="46"/>
                  </a:lnTo>
                  <a:lnTo>
                    <a:pt x="116" y="48"/>
                  </a:lnTo>
                  <a:lnTo>
                    <a:pt x="120" y="50"/>
                  </a:lnTo>
                  <a:lnTo>
                    <a:pt x="126" y="50"/>
                  </a:lnTo>
                  <a:lnTo>
                    <a:pt x="136" y="52"/>
                  </a:lnTo>
                  <a:lnTo>
                    <a:pt x="136" y="52"/>
                  </a:lnTo>
                  <a:lnTo>
                    <a:pt x="148" y="52"/>
                  </a:lnTo>
                  <a:lnTo>
                    <a:pt x="154" y="50"/>
                  </a:lnTo>
                  <a:lnTo>
                    <a:pt x="158" y="50"/>
                  </a:lnTo>
                  <a:lnTo>
                    <a:pt x="160" y="50"/>
                  </a:lnTo>
                  <a:lnTo>
                    <a:pt x="160" y="50"/>
                  </a:lnTo>
                  <a:lnTo>
                    <a:pt x="164" y="50"/>
                  </a:lnTo>
                  <a:lnTo>
                    <a:pt x="166" y="46"/>
                  </a:lnTo>
                  <a:lnTo>
                    <a:pt x="168" y="44"/>
                  </a:lnTo>
                  <a:lnTo>
                    <a:pt x="168" y="42"/>
                  </a:lnTo>
                  <a:lnTo>
                    <a:pt x="166" y="40"/>
                  </a:lnTo>
                  <a:lnTo>
                    <a:pt x="162" y="36"/>
                  </a:lnTo>
                  <a:lnTo>
                    <a:pt x="162" y="36"/>
                  </a:lnTo>
                  <a:lnTo>
                    <a:pt x="150" y="30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52" y="26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14"/>
                  </a:lnTo>
                  <a:lnTo>
                    <a:pt x="154" y="10"/>
                  </a:lnTo>
                  <a:lnTo>
                    <a:pt x="152" y="6"/>
                  </a:lnTo>
                  <a:lnTo>
                    <a:pt x="152" y="2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6" y="4"/>
                  </a:lnTo>
                  <a:lnTo>
                    <a:pt x="176" y="6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202" y="14"/>
                  </a:lnTo>
                  <a:lnTo>
                    <a:pt x="208" y="18"/>
                  </a:lnTo>
                  <a:lnTo>
                    <a:pt x="218" y="32"/>
                  </a:lnTo>
                  <a:lnTo>
                    <a:pt x="222" y="38"/>
                  </a:lnTo>
                  <a:lnTo>
                    <a:pt x="228" y="44"/>
                  </a:lnTo>
                  <a:lnTo>
                    <a:pt x="238" y="46"/>
                  </a:lnTo>
                  <a:lnTo>
                    <a:pt x="250" y="46"/>
                  </a:lnTo>
                  <a:lnTo>
                    <a:pt x="250" y="46"/>
                  </a:lnTo>
                  <a:lnTo>
                    <a:pt x="274" y="42"/>
                  </a:lnTo>
                  <a:lnTo>
                    <a:pt x="282" y="44"/>
                  </a:lnTo>
                  <a:lnTo>
                    <a:pt x="286" y="44"/>
                  </a:lnTo>
                  <a:lnTo>
                    <a:pt x="294" y="44"/>
                  </a:lnTo>
                  <a:lnTo>
                    <a:pt x="294" y="44"/>
                  </a:lnTo>
                  <a:lnTo>
                    <a:pt x="306" y="44"/>
                  </a:lnTo>
                  <a:lnTo>
                    <a:pt x="312" y="46"/>
                  </a:lnTo>
                  <a:lnTo>
                    <a:pt x="314" y="50"/>
                  </a:lnTo>
                  <a:lnTo>
                    <a:pt x="318" y="52"/>
                  </a:lnTo>
                  <a:lnTo>
                    <a:pt x="320" y="56"/>
                  </a:lnTo>
                  <a:lnTo>
                    <a:pt x="326" y="58"/>
                  </a:lnTo>
                  <a:lnTo>
                    <a:pt x="334" y="58"/>
                  </a:lnTo>
                  <a:lnTo>
                    <a:pt x="346" y="56"/>
                  </a:lnTo>
                  <a:lnTo>
                    <a:pt x="346" y="56"/>
                  </a:lnTo>
                  <a:lnTo>
                    <a:pt x="364" y="56"/>
                  </a:lnTo>
                  <a:lnTo>
                    <a:pt x="380" y="56"/>
                  </a:lnTo>
                  <a:lnTo>
                    <a:pt x="394" y="56"/>
                  </a:lnTo>
                  <a:lnTo>
                    <a:pt x="412" y="52"/>
                  </a:lnTo>
                  <a:lnTo>
                    <a:pt x="412" y="52"/>
                  </a:lnTo>
                  <a:lnTo>
                    <a:pt x="428" y="46"/>
                  </a:lnTo>
                  <a:lnTo>
                    <a:pt x="440" y="44"/>
                  </a:lnTo>
                  <a:lnTo>
                    <a:pt x="454" y="44"/>
                  </a:lnTo>
                  <a:lnTo>
                    <a:pt x="472" y="48"/>
                  </a:lnTo>
                  <a:lnTo>
                    <a:pt x="472" y="48"/>
                  </a:lnTo>
                  <a:lnTo>
                    <a:pt x="462" y="54"/>
                  </a:lnTo>
                  <a:lnTo>
                    <a:pt x="458" y="58"/>
                  </a:lnTo>
                  <a:lnTo>
                    <a:pt x="458" y="62"/>
                  </a:lnTo>
                  <a:lnTo>
                    <a:pt x="460" y="64"/>
                  </a:lnTo>
                  <a:lnTo>
                    <a:pt x="462" y="70"/>
                  </a:lnTo>
                  <a:lnTo>
                    <a:pt x="462" y="72"/>
                  </a:lnTo>
                  <a:lnTo>
                    <a:pt x="456" y="76"/>
                  </a:lnTo>
                  <a:lnTo>
                    <a:pt x="456" y="76"/>
                  </a:lnTo>
                  <a:lnTo>
                    <a:pt x="450" y="80"/>
                  </a:lnTo>
                  <a:lnTo>
                    <a:pt x="450" y="84"/>
                  </a:lnTo>
                  <a:lnTo>
                    <a:pt x="450" y="86"/>
                  </a:lnTo>
                  <a:lnTo>
                    <a:pt x="452" y="88"/>
                  </a:lnTo>
                  <a:lnTo>
                    <a:pt x="458" y="88"/>
                  </a:lnTo>
                  <a:lnTo>
                    <a:pt x="474" y="86"/>
                  </a:lnTo>
                  <a:lnTo>
                    <a:pt x="474" y="86"/>
                  </a:lnTo>
                  <a:lnTo>
                    <a:pt x="490" y="84"/>
                  </a:lnTo>
                  <a:lnTo>
                    <a:pt x="500" y="84"/>
                  </a:lnTo>
                  <a:lnTo>
                    <a:pt x="506" y="84"/>
                  </a:lnTo>
                  <a:lnTo>
                    <a:pt x="510" y="86"/>
                  </a:lnTo>
                  <a:lnTo>
                    <a:pt x="514" y="88"/>
                  </a:lnTo>
                  <a:lnTo>
                    <a:pt x="516" y="86"/>
                  </a:lnTo>
                  <a:lnTo>
                    <a:pt x="528" y="80"/>
                  </a:lnTo>
                  <a:lnTo>
                    <a:pt x="528" y="80"/>
                  </a:lnTo>
                  <a:lnTo>
                    <a:pt x="532" y="76"/>
                  </a:lnTo>
                  <a:lnTo>
                    <a:pt x="538" y="72"/>
                  </a:lnTo>
                  <a:lnTo>
                    <a:pt x="542" y="72"/>
                  </a:lnTo>
                  <a:lnTo>
                    <a:pt x="546" y="74"/>
                  </a:lnTo>
                  <a:lnTo>
                    <a:pt x="560" y="78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82" y="92"/>
                  </a:lnTo>
                  <a:lnTo>
                    <a:pt x="586" y="96"/>
                  </a:lnTo>
                  <a:lnTo>
                    <a:pt x="588" y="100"/>
                  </a:lnTo>
                  <a:lnTo>
                    <a:pt x="588" y="104"/>
                  </a:lnTo>
                  <a:lnTo>
                    <a:pt x="586" y="106"/>
                  </a:lnTo>
                  <a:lnTo>
                    <a:pt x="584" y="108"/>
                  </a:lnTo>
                  <a:lnTo>
                    <a:pt x="580" y="110"/>
                  </a:lnTo>
                  <a:lnTo>
                    <a:pt x="576" y="110"/>
                  </a:lnTo>
                  <a:lnTo>
                    <a:pt x="576" y="110"/>
                  </a:lnTo>
                  <a:lnTo>
                    <a:pt x="570" y="110"/>
                  </a:lnTo>
                  <a:lnTo>
                    <a:pt x="568" y="112"/>
                  </a:lnTo>
                  <a:lnTo>
                    <a:pt x="566" y="114"/>
                  </a:lnTo>
                  <a:lnTo>
                    <a:pt x="560" y="114"/>
                  </a:lnTo>
                  <a:lnTo>
                    <a:pt x="560" y="114"/>
                  </a:lnTo>
                  <a:lnTo>
                    <a:pt x="552" y="114"/>
                  </a:lnTo>
                  <a:lnTo>
                    <a:pt x="548" y="116"/>
                  </a:lnTo>
                  <a:lnTo>
                    <a:pt x="542" y="124"/>
                  </a:lnTo>
                  <a:lnTo>
                    <a:pt x="542" y="124"/>
                  </a:lnTo>
                  <a:lnTo>
                    <a:pt x="536" y="130"/>
                  </a:lnTo>
                  <a:lnTo>
                    <a:pt x="532" y="132"/>
                  </a:lnTo>
                  <a:lnTo>
                    <a:pt x="526" y="134"/>
                  </a:lnTo>
                  <a:lnTo>
                    <a:pt x="520" y="134"/>
                  </a:lnTo>
                  <a:lnTo>
                    <a:pt x="518" y="136"/>
                  </a:lnTo>
                  <a:lnTo>
                    <a:pt x="516" y="140"/>
                  </a:lnTo>
                  <a:lnTo>
                    <a:pt x="516" y="140"/>
                  </a:lnTo>
                  <a:lnTo>
                    <a:pt x="514" y="146"/>
                  </a:lnTo>
                  <a:lnTo>
                    <a:pt x="510" y="148"/>
                  </a:lnTo>
                  <a:lnTo>
                    <a:pt x="506" y="148"/>
                  </a:lnTo>
                  <a:lnTo>
                    <a:pt x="502" y="148"/>
                  </a:lnTo>
                  <a:lnTo>
                    <a:pt x="496" y="144"/>
                  </a:lnTo>
                  <a:lnTo>
                    <a:pt x="492" y="144"/>
                  </a:lnTo>
                  <a:lnTo>
                    <a:pt x="490" y="148"/>
                  </a:lnTo>
                  <a:lnTo>
                    <a:pt x="490" y="148"/>
                  </a:lnTo>
                  <a:lnTo>
                    <a:pt x="490" y="152"/>
                  </a:lnTo>
                  <a:lnTo>
                    <a:pt x="492" y="156"/>
                  </a:lnTo>
                  <a:lnTo>
                    <a:pt x="496" y="158"/>
                  </a:lnTo>
                  <a:lnTo>
                    <a:pt x="504" y="160"/>
                  </a:lnTo>
                  <a:lnTo>
                    <a:pt x="504" y="160"/>
                  </a:lnTo>
                  <a:lnTo>
                    <a:pt x="508" y="162"/>
                  </a:lnTo>
                  <a:lnTo>
                    <a:pt x="512" y="164"/>
                  </a:lnTo>
                  <a:lnTo>
                    <a:pt x="512" y="170"/>
                  </a:lnTo>
                  <a:lnTo>
                    <a:pt x="512" y="174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2" y="186"/>
                  </a:lnTo>
                  <a:lnTo>
                    <a:pt x="496" y="186"/>
                  </a:lnTo>
                  <a:lnTo>
                    <a:pt x="496" y="186"/>
                  </a:lnTo>
                  <a:lnTo>
                    <a:pt x="494" y="186"/>
                  </a:lnTo>
                  <a:lnTo>
                    <a:pt x="492" y="188"/>
                  </a:lnTo>
                  <a:lnTo>
                    <a:pt x="488" y="194"/>
                  </a:lnTo>
                  <a:lnTo>
                    <a:pt x="486" y="196"/>
                  </a:lnTo>
                  <a:lnTo>
                    <a:pt x="482" y="198"/>
                  </a:lnTo>
                  <a:lnTo>
                    <a:pt x="476" y="200"/>
                  </a:lnTo>
                  <a:lnTo>
                    <a:pt x="468" y="200"/>
                  </a:lnTo>
                  <a:lnTo>
                    <a:pt x="468" y="200"/>
                  </a:lnTo>
                  <a:lnTo>
                    <a:pt x="450" y="200"/>
                  </a:lnTo>
                  <a:lnTo>
                    <a:pt x="438" y="202"/>
                  </a:lnTo>
                  <a:lnTo>
                    <a:pt x="428" y="204"/>
                  </a:lnTo>
                  <a:lnTo>
                    <a:pt x="420" y="208"/>
                  </a:lnTo>
                  <a:lnTo>
                    <a:pt x="412" y="210"/>
                  </a:lnTo>
                  <a:lnTo>
                    <a:pt x="402" y="212"/>
                  </a:lnTo>
                  <a:lnTo>
                    <a:pt x="390" y="212"/>
                  </a:lnTo>
                  <a:lnTo>
                    <a:pt x="372" y="210"/>
                  </a:lnTo>
                  <a:lnTo>
                    <a:pt x="372" y="210"/>
                  </a:lnTo>
                  <a:lnTo>
                    <a:pt x="344" y="202"/>
                  </a:lnTo>
                  <a:lnTo>
                    <a:pt x="338" y="198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0" y="192"/>
                  </a:lnTo>
                  <a:lnTo>
                    <a:pt x="320" y="192"/>
                  </a:lnTo>
                  <a:lnTo>
                    <a:pt x="310" y="190"/>
                  </a:lnTo>
                  <a:lnTo>
                    <a:pt x="302" y="188"/>
                  </a:lnTo>
                  <a:lnTo>
                    <a:pt x="294" y="188"/>
                  </a:lnTo>
                  <a:lnTo>
                    <a:pt x="286" y="190"/>
                  </a:lnTo>
                  <a:lnTo>
                    <a:pt x="286" y="190"/>
                  </a:lnTo>
                  <a:lnTo>
                    <a:pt x="276" y="192"/>
                  </a:lnTo>
                  <a:lnTo>
                    <a:pt x="266" y="190"/>
                  </a:lnTo>
                  <a:lnTo>
                    <a:pt x="258" y="190"/>
                  </a:lnTo>
                  <a:lnTo>
                    <a:pt x="248" y="190"/>
                  </a:lnTo>
                  <a:lnTo>
                    <a:pt x="248" y="190"/>
                  </a:lnTo>
                  <a:lnTo>
                    <a:pt x="242" y="190"/>
                  </a:lnTo>
                  <a:lnTo>
                    <a:pt x="236" y="190"/>
                  </a:lnTo>
                  <a:lnTo>
                    <a:pt x="230" y="190"/>
                  </a:lnTo>
                  <a:lnTo>
                    <a:pt x="222" y="196"/>
                  </a:lnTo>
                  <a:lnTo>
                    <a:pt x="222" y="196"/>
                  </a:lnTo>
                  <a:lnTo>
                    <a:pt x="218" y="198"/>
                  </a:lnTo>
                  <a:lnTo>
                    <a:pt x="216" y="198"/>
                  </a:lnTo>
                  <a:lnTo>
                    <a:pt x="216" y="192"/>
                  </a:lnTo>
                  <a:lnTo>
                    <a:pt x="216" y="184"/>
                  </a:lnTo>
                  <a:lnTo>
                    <a:pt x="214" y="180"/>
                  </a:lnTo>
                  <a:lnTo>
                    <a:pt x="210" y="176"/>
                  </a:lnTo>
                  <a:lnTo>
                    <a:pt x="210" y="176"/>
                  </a:lnTo>
                  <a:lnTo>
                    <a:pt x="206" y="172"/>
                  </a:lnTo>
                  <a:lnTo>
                    <a:pt x="204" y="168"/>
                  </a:lnTo>
                  <a:lnTo>
                    <a:pt x="204" y="164"/>
                  </a:lnTo>
                  <a:lnTo>
                    <a:pt x="202" y="164"/>
                  </a:lnTo>
                  <a:lnTo>
                    <a:pt x="202" y="164"/>
                  </a:lnTo>
                  <a:lnTo>
                    <a:pt x="200" y="164"/>
                  </a:lnTo>
                  <a:lnTo>
                    <a:pt x="198" y="162"/>
                  </a:lnTo>
                  <a:lnTo>
                    <a:pt x="198" y="158"/>
                  </a:lnTo>
                  <a:lnTo>
                    <a:pt x="198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2" y="160"/>
                  </a:lnTo>
                  <a:lnTo>
                    <a:pt x="186" y="160"/>
                  </a:lnTo>
                  <a:lnTo>
                    <a:pt x="172" y="158"/>
                  </a:lnTo>
                  <a:lnTo>
                    <a:pt x="152" y="150"/>
                  </a:lnTo>
                  <a:lnTo>
                    <a:pt x="152" y="150"/>
                  </a:lnTo>
                  <a:lnTo>
                    <a:pt x="142" y="146"/>
                  </a:lnTo>
                  <a:lnTo>
                    <a:pt x="132" y="146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2" y="150"/>
                  </a:lnTo>
                  <a:lnTo>
                    <a:pt x="90" y="150"/>
                  </a:lnTo>
                  <a:lnTo>
                    <a:pt x="92" y="148"/>
                  </a:lnTo>
                  <a:lnTo>
                    <a:pt x="96" y="144"/>
                  </a:lnTo>
                  <a:lnTo>
                    <a:pt x="96" y="140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0" y="132"/>
                  </a:lnTo>
                  <a:lnTo>
                    <a:pt x="92" y="128"/>
                  </a:lnTo>
                  <a:lnTo>
                    <a:pt x="92" y="126"/>
                  </a:lnTo>
                  <a:lnTo>
                    <a:pt x="88" y="122"/>
                  </a:lnTo>
                  <a:lnTo>
                    <a:pt x="88" y="122"/>
                  </a:lnTo>
                  <a:lnTo>
                    <a:pt x="82" y="118"/>
                  </a:lnTo>
                  <a:lnTo>
                    <a:pt x="78" y="114"/>
                  </a:lnTo>
                  <a:lnTo>
                    <a:pt x="74" y="106"/>
                  </a:lnTo>
                  <a:lnTo>
                    <a:pt x="72" y="98"/>
                  </a:lnTo>
                  <a:lnTo>
                    <a:pt x="68" y="96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56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4" y="88"/>
                  </a:lnTo>
                  <a:lnTo>
                    <a:pt x="42" y="90"/>
                  </a:lnTo>
                  <a:lnTo>
                    <a:pt x="38" y="90"/>
                  </a:lnTo>
                  <a:lnTo>
                    <a:pt x="36" y="90"/>
                  </a:lnTo>
                  <a:lnTo>
                    <a:pt x="32" y="86"/>
                  </a:lnTo>
                  <a:lnTo>
                    <a:pt x="32" y="86"/>
                  </a:lnTo>
                  <a:lnTo>
                    <a:pt x="26" y="82"/>
                  </a:lnTo>
                  <a:lnTo>
                    <a:pt x="22" y="80"/>
                  </a:lnTo>
                  <a:lnTo>
                    <a:pt x="14" y="78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4" name="Freeform 66"/>
            <p:cNvSpPr>
              <a:spLocks/>
            </p:cNvSpPr>
            <p:nvPr/>
          </p:nvSpPr>
          <p:spPr bwMode="auto">
            <a:xfrm>
              <a:off x="7412268" y="1916906"/>
              <a:ext cx="232833" cy="235479"/>
            </a:xfrm>
            <a:custGeom>
              <a:avLst/>
              <a:gdLst/>
              <a:ahLst/>
              <a:cxnLst>
                <a:cxn ang="0">
                  <a:pos x="16" y="14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20" y="4"/>
                </a:cxn>
                <a:cxn ang="0">
                  <a:pos x="26" y="12"/>
                </a:cxn>
                <a:cxn ang="0">
                  <a:pos x="40" y="18"/>
                </a:cxn>
                <a:cxn ang="0">
                  <a:pos x="40" y="20"/>
                </a:cxn>
                <a:cxn ang="0">
                  <a:pos x="42" y="24"/>
                </a:cxn>
                <a:cxn ang="0">
                  <a:pos x="52" y="34"/>
                </a:cxn>
                <a:cxn ang="0">
                  <a:pos x="66" y="46"/>
                </a:cxn>
                <a:cxn ang="0">
                  <a:pos x="88" y="62"/>
                </a:cxn>
                <a:cxn ang="0">
                  <a:pos x="98" y="68"/>
                </a:cxn>
                <a:cxn ang="0">
                  <a:pos x="114" y="82"/>
                </a:cxn>
                <a:cxn ang="0">
                  <a:pos x="138" y="100"/>
                </a:cxn>
                <a:cxn ang="0">
                  <a:pos x="142" y="104"/>
                </a:cxn>
                <a:cxn ang="0">
                  <a:pos x="128" y="98"/>
                </a:cxn>
                <a:cxn ang="0">
                  <a:pos x="118" y="100"/>
                </a:cxn>
                <a:cxn ang="0">
                  <a:pos x="120" y="106"/>
                </a:cxn>
                <a:cxn ang="0">
                  <a:pos x="128" y="124"/>
                </a:cxn>
                <a:cxn ang="0">
                  <a:pos x="142" y="134"/>
                </a:cxn>
                <a:cxn ang="0">
                  <a:pos x="152" y="140"/>
                </a:cxn>
                <a:cxn ang="0">
                  <a:pos x="160" y="144"/>
                </a:cxn>
                <a:cxn ang="0">
                  <a:pos x="170" y="150"/>
                </a:cxn>
                <a:cxn ang="0">
                  <a:pos x="176" y="164"/>
                </a:cxn>
                <a:cxn ang="0">
                  <a:pos x="170" y="158"/>
                </a:cxn>
                <a:cxn ang="0">
                  <a:pos x="162" y="156"/>
                </a:cxn>
                <a:cxn ang="0">
                  <a:pos x="150" y="154"/>
                </a:cxn>
                <a:cxn ang="0">
                  <a:pos x="156" y="178"/>
                </a:cxn>
                <a:cxn ang="0">
                  <a:pos x="150" y="174"/>
                </a:cxn>
                <a:cxn ang="0">
                  <a:pos x="138" y="162"/>
                </a:cxn>
                <a:cxn ang="0">
                  <a:pos x="140" y="154"/>
                </a:cxn>
                <a:cxn ang="0">
                  <a:pos x="136" y="146"/>
                </a:cxn>
                <a:cxn ang="0">
                  <a:pos x="126" y="134"/>
                </a:cxn>
                <a:cxn ang="0">
                  <a:pos x="116" y="120"/>
                </a:cxn>
                <a:cxn ang="0">
                  <a:pos x="104" y="112"/>
                </a:cxn>
                <a:cxn ang="0">
                  <a:pos x="96" y="96"/>
                </a:cxn>
                <a:cxn ang="0">
                  <a:pos x="68" y="68"/>
                </a:cxn>
                <a:cxn ang="0">
                  <a:pos x="54" y="58"/>
                </a:cxn>
                <a:cxn ang="0">
                  <a:pos x="44" y="46"/>
                </a:cxn>
                <a:cxn ang="0">
                  <a:pos x="24" y="38"/>
                </a:cxn>
                <a:cxn ang="0">
                  <a:pos x="14" y="26"/>
                </a:cxn>
                <a:cxn ang="0">
                  <a:pos x="10" y="18"/>
                </a:cxn>
                <a:cxn ang="0">
                  <a:pos x="16" y="18"/>
                </a:cxn>
                <a:cxn ang="0">
                  <a:pos x="18" y="18"/>
                </a:cxn>
              </a:cxnLst>
              <a:rect l="0" t="0" r="r" b="b"/>
              <a:pathLst>
                <a:path w="176" h="178">
                  <a:moveTo>
                    <a:pt x="18" y="18"/>
                  </a:moveTo>
                  <a:lnTo>
                    <a:pt x="18" y="18"/>
                  </a:lnTo>
                  <a:lnTo>
                    <a:pt x="16" y="14"/>
                  </a:lnTo>
                  <a:lnTo>
                    <a:pt x="14" y="12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50" y="2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6" y="38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80" y="54"/>
                  </a:lnTo>
                  <a:lnTo>
                    <a:pt x="84" y="58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2" y="66"/>
                  </a:lnTo>
                  <a:lnTo>
                    <a:pt x="98" y="68"/>
                  </a:lnTo>
                  <a:lnTo>
                    <a:pt x="104" y="74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22" y="90"/>
                  </a:lnTo>
                  <a:lnTo>
                    <a:pt x="132" y="96"/>
                  </a:lnTo>
                  <a:lnTo>
                    <a:pt x="138" y="100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38" y="102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18" y="98"/>
                  </a:lnTo>
                  <a:lnTo>
                    <a:pt x="118" y="100"/>
                  </a:lnTo>
                  <a:lnTo>
                    <a:pt x="116" y="100"/>
                  </a:lnTo>
                  <a:lnTo>
                    <a:pt x="120" y="106"/>
                  </a:lnTo>
                  <a:lnTo>
                    <a:pt x="120" y="106"/>
                  </a:lnTo>
                  <a:lnTo>
                    <a:pt x="124" y="110"/>
                  </a:lnTo>
                  <a:lnTo>
                    <a:pt x="126" y="116"/>
                  </a:lnTo>
                  <a:lnTo>
                    <a:pt x="128" y="124"/>
                  </a:lnTo>
                  <a:lnTo>
                    <a:pt x="138" y="132"/>
                  </a:lnTo>
                  <a:lnTo>
                    <a:pt x="138" y="132"/>
                  </a:lnTo>
                  <a:lnTo>
                    <a:pt x="142" y="134"/>
                  </a:lnTo>
                  <a:lnTo>
                    <a:pt x="144" y="136"/>
                  </a:lnTo>
                  <a:lnTo>
                    <a:pt x="148" y="138"/>
                  </a:lnTo>
                  <a:lnTo>
                    <a:pt x="152" y="140"/>
                  </a:lnTo>
                  <a:lnTo>
                    <a:pt x="152" y="140"/>
                  </a:lnTo>
                  <a:lnTo>
                    <a:pt x="156" y="144"/>
                  </a:lnTo>
                  <a:lnTo>
                    <a:pt x="160" y="144"/>
                  </a:lnTo>
                  <a:lnTo>
                    <a:pt x="164" y="146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4" y="156"/>
                  </a:lnTo>
                  <a:lnTo>
                    <a:pt x="176" y="162"/>
                  </a:lnTo>
                  <a:lnTo>
                    <a:pt x="176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58"/>
                  </a:lnTo>
                  <a:lnTo>
                    <a:pt x="166" y="156"/>
                  </a:lnTo>
                  <a:lnTo>
                    <a:pt x="162" y="156"/>
                  </a:lnTo>
                  <a:lnTo>
                    <a:pt x="162" y="156"/>
                  </a:lnTo>
                  <a:lnTo>
                    <a:pt x="156" y="156"/>
                  </a:lnTo>
                  <a:lnTo>
                    <a:pt x="152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56" y="178"/>
                  </a:lnTo>
                  <a:lnTo>
                    <a:pt x="156" y="178"/>
                  </a:lnTo>
                  <a:lnTo>
                    <a:pt x="154" y="178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40" y="166"/>
                  </a:lnTo>
                  <a:lnTo>
                    <a:pt x="138" y="162"/>
                  </a:lnTo>
                  <a:lnTo>
                    <a:pt x="138" y="160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0"/>
                  </a:lnTo>
                  <a:lnTo>
                    <a:pt x="140" y="150"/>
                  </a:lnTo>
                  <a:lnTo>
                    <a:pt x="136" y="146"/>
                  </a:lnTo>
                  <a:lnTo>
                    <a:pt x="132" y="142"/>
                  </a:lnTo>
                  <a:lnTo>
                    <a:pt x="128" y="140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22"/>
                  </a:lnTo>
                  <a:lnTo>
                    <a:pt x="116" y="120"/>
                  </a:lnTo>
                  <a:lnTo>
                    <a:pt x="112" y="116"/>
                  </a:lnTo>
                  <a:lnTo>
                    <a:pt x="112" y="116"/>
                  </a:lnTo>
                  <a:lnTo>
                    <a:pt x="104" y="112"/>
                  </a:lnTo>
                  <a:lnTo>
                    <a:pt x="100" y="10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8" y="86"/>
                  </a:lnTo>
                  <a:lnTo>
                    <a:pt x="80" y="76"/>
                  </a:lnTo>
                  <a:lnTo>
                    <a:pt x="68" y="68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4" y="58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28" y="40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14" y="2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6" name="Canada"/>
            <p:cNvSpPr>
              <a:spLocks/>
            </p:cNvSpPr>
            <p:nvPr/>
          </p:nvSpPr>
          <p:spPr bwMode="auto">
            <a:xfrm>
              <a:off x="2395767" y="1541198"/>
              <a:ext cx="505354" cy="211667"/>
            </a:xfrm>
            <a:custGeom>
              <a:avLst/>
              <a:gdLst/>
              <a:ahLst/>
              <a:cxnLst>
                <a:cxn ang="0">
                  <a:pos x="88" y="136"/>
                </a:cxn>
                <a:cxn ang="0">
                  <a:pos x="102" y="130"/>
                </a:cxn>
                <a:cxn ang="0">
                  <a:pos x="128" y="132"/>
                </a:cxn>
                <a:cxn ang="0">
                  <a:pos x="134" y="130"/>
                </a:cxn>
                <a:cxn ang="0">
                  <a:pos x="172" y="144"/>
                </a:cxn>
                <a:cxn ang="0">
                  <a:pos x="198" y="154"/>
                </a:cxn>
                <a:cxn ang="0">
                  <a:pos x="224" y="158"/>
                </a:cxn>
                <a:cxn ang="0">
                  <a:pos x="256" y="154"/>
                </a:cxn>
                <a:cxn ang="0">
                  <a:pos x="240" y="142"/>
                </a:cxn>
                <a:cxn ang="0">
                  <a:pos x="254" y="134"/>
                </a:cxn>
                <a:cxn ang="0">
                  <a:pos x="280" y="136"/>
                </a:cxn>
                <a:cxn ang="0">
                  <a:pos x="274" y="120"/>
                </a:cxn>
                <a:cxn ang="0">
                  <a:pos x="254" y="108"/>
                </a:cxn>
                <a:cxn ang="0">
                  <a:pos x="260" y="94"/>
                </a:cxn>
                <a:cxn ang="0">
                  <a:pos x="282" y="102"/>
                </a:cxn>
                <a:cxn ang="0">
                  <a:pos x="294" y="104"/>
                </a:cxn>
                <a:cxn ang="0">
                  <a:pos x="308" y="116"/>
                </a:cxn>
                <a:cxn ang="0">
                  <a:pos x="318" y="106"/>
                </a:cxn>
                <a:cxn ang="0">
                  <a:pos x="332" y="102"/>
                </a:cxn>
                <a:cxn ang="0">
                  <a:pos x="344" y="92"/>
                </a:cxn>
                <a:cxn ang="0">
                  <a:pos x="374" y="88"/>
                </a:cxn>
                <a:cxn ang="0">
                  <a:pos x="372" y="74"/>
                </a:cxn>
                <a:cxn ang="0">
                  <a:pos x="348" y="74"/>
                </a:cxn>
                <a:cxn ang="0">
                  <a:pos x="334" y="66"/>
                </a:cxn>
                <a:cxn ang="0">
                  <a:pos x="326" y="60"/>
                </a:cxn>
                <a:cxn ang="0">
                  <a:pos x="310" y="54"/>
                </a:cxn>
                <a:cxn ang="0">
                  <a:pos x="306" y="38"/>
                </a:cxn>
                <a:cxn ang="0">
                  <a:pos x="294" y="32"/>
                </a:cxn>
                <a:cxn ang="0">
                  <a:pos x="278" y="24"/>
                </a:cxn>
                <a:cxn ang="0">
                  <a:pos x="238" y="12"/>
                </a:cxn>
                <a:cxn ang="0">
                  <a:pos x="210" y="24"/>
                </a:cxn>
                <a:cxn ang="0">
                  <a:pos x="196" y="12"/>
                </a:cxn>
                <a:cxn ang="0">
                  <a:pos x="166" y="24"/>
                </a:cxn>
                <a:cxn ang="0">
                  <a:pos x="168" y="6"/>
                </a:cxn>
                <a:cxn ang="0">
                  <a:pos x="110" y="6"/>
                </a:cxn>
                <a:cxn ang="0">
                  <a:pos x="80" y="20"/>
                </a:cxn>
                <a:cxn ang="0">
                  <a:pos x="62" y="32"/>
                </a:cxn>
                <a:cxn ang="0">
                  <a:pos x="86" y="4"/>
                </a:cxn>
                <a:cxn ang="0">
                  <a:pos x="20" y="18"/>
                </a:cxn>
                <a:cxn ang="0">
                  <a:pos x="2" y="32"/>
                </a:cxn>
                <a:cxn ang="0">
                  <a:pos x="50" y="40"/>
                </a:cxn>
                <a:cxn ang="0">
                  <a:pos x="82" y="40"/>
                </a:cxn>
                <a:cxn ang="0">
                  <a:pos x="96" y="48"/>
                </a:cxn>
                <a:cxn ang="0">
                  <a:pos x="116" y="50"/>
                </a:cxn>
                <a:cxn ang="0">
                  <a:pos x="124" y="44"/>
                </a:cxn>
                <a:cxn ang="0">
                  <a:pos x="148" y="38"/>
                </a:cxn>
                <a:cxn ang="0">
                  <a:pos x="168" y="46"/>
                </a:cxn>
                <a:cxn ang="0">
                  <a:pos x="178" y="56"/>
                </a:cxn>
                <a:cxn ang="0">
                  <a:pos x="198" y="58"/>
                </a:cxn>
                <a:cxn ang="0">
                  <a:pos x="212" y="76"/>
                </a:cxn>
                <a:cxn ang="0">
                  <a:pos x="202" y="92"/>
                </a:cxn>
                <a:cxn ang="0">
                  <a:pos x="230" y="94"/>
                </a:cxn>
                <a:cxn ang="0">
                  <a:pos x="192" y="108"/>
                </a:cxn>
                <a:cxn ang="0">
                  <a:pos x="172" y="90"/>
                </a:cxn>
                <a:cxn ang="0">
                  <a:pos x="172" y="106"/>
                </a:cxn>
                <a:cxn ang="0">
                  <a:pos x="140" y="108"/>
                </a:cxn>
                <a:cxn ang="0">
                  <a:pos x="110" y="108"/>
                </a:cxn>
                <a:cxn ang="0">
                  <a:pos x="84" y="114"/>
                </a:cxn>
              </a:cxnLst>
              <a:rect l="0" t="0" r="r" b="b"/>
              <a:pathLst>
                <a:path w="382" h="160">
                  <a:moveTo>
                    <a:pt x="78" y="124"/>
                  </a:moveTo>
                  <a:lnTo>
                    <a:pt x="78" y="124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80" y="130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8" y="134"/>
                  </a:lnTo>
                  <a:lnTo>
                    <a:pt x="80" y="134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94" y="136"/>
                  </a:lnTo>
                  <a:lnTo>
                    <a:pt x="98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100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0" y="130"/>
                  </a:lnTo>
                  <a:lnTo>
                    <a:pt x="102" y="130"/>
                  </a:lnTo>
                  <a:lnTo>
                    <a:pt x="106" y="132"/>
                  </a:lnTo>
                  <a:lnTo>
                    <a:pt x="110" y="132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08" y="128"/>
                  </a:lnTo>
                  <a:lnTo>
                    <a:pt x="110" y="128"/>
                  </a:lnTo>
                  <a:lnTo>
                    <a:pt x="118" y="132"/>
                  </a:lnTo>
                  <a:lnTo>
                    <a:pt x="126" y="134"/>
                  </a:lnTo>
                  <a:lnTo>
                    <a:pt x="128" y="134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22" y="124"/>
                  </a:lnTo>
                  <a:lnTo>
                    <a:pt x="120" y="122"/>
                  </a:lnTo>
                  <a:lnTo>
                    <a:pt x="122" y="122"/>
                  </a:lnTo>
                  <a:lnTo>
                    <a:pt x="122" y="122"/>
                  </a:lnTo>
                  <a:lnTo>
                    <a:pt x="128" y="128"/>
                  </a:lnTo>
                  <a:lnTo>
                    <a:pt x="132" y="128"/>
                  </a:lnTo>
                  <a:lnTo>
                    <a:pt x="136" y="128"/>
                  </a:lnTo>
                  <a:lnTo>
                    <a:pt x="136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6" y="136"/>
                  </a:lnTo>
                  <a:lnTo>
                    <a:pt x="136" y="136"/>
                  </a:lnTo>
                  <a:lnTo>
                    <a:pt x="148" y="138"/>
                  </a:lnTo>
                  <a:lnTo>
                    <a:pt x="154" y="140"/>
                  </a:lnTo>
                  <a:lnTo>
                    <a:pt x="158" y="142"/>
                  </a:lnTo>
                  <a:lnTo>
                    <a:pt x="158" y="142"/>
                  </a:lnTo>
                  <a:lnTo>
                    <a:pt x="166" y="146"/>
                  </a:lnTo>
                  <a:lnTo>
                    <a:pt x="168" y="146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74" y="150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84" y="152"/>
                  </a:lnTo>
                  <a:lnTo>
                    <a:pt x="190" y="154"/>
                  </a:lnTo>
                  <a:lnTo>
                    <a:pt x="196" y="156"/>
                  </a:lnTo>
                  <a:lnTo>
                    <a:pt x="198" y="154"/>
                  </a:lnTo>
                  <a:lnTo>
                    <a:pt x="198" y="154"/>
                  </a:lnTo>
                  <a:lnTo>
                    <a:pt x="200" y="148"/>
                  </a:lnTo>
                  <a:lnTo>
                    <a:pt x="200" y="148"/>
                  </a:lnTo>
                  <a:lnTo>
                    <a:pt x="202" y="150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10" y="150"/>
                  </a:lnTo>
                  <a:lnTo>
                    <a:pt x="212" y="150"/>
                  </a:lnTo>
                  <a:lnTo>
                    <a:pt x="212" y="152"/>
                  </a:lnTo>
                  <a:lnTo>
                    <a:pt x="212" y="152"/>
                  </a:lnTo>
                  <a:lnTo>
                    <a:pt x="218" y="154"/>
                  </a:lnTo>
                  <a:lnTo>
                    <a:pt x="224" y="158"/>
                  </a:lnTo>
                  <a:lnTo>
                    <a:pt x="234" y="160"/>
                  </a:lnTo>
                  <a:lnTo>
                    <a:pt x="240" y="158"/>
                  </a:lnTo>
                  <a:lnTo>
                    <a:pt x="240" y="158"/>
                  </a:lnTo>
                  <a:lnTo>
                    <a:pt x="244" y="158"/>
                  </a:lnTo>
                  <a:lnTo>
                    <a:pt x="248" y="158"/>
                  </a:lnTo>
                  <a:lnTo>
                    <a:pt x="252" y="160"/>
                  </a:lnTo>
                  <a:lnTo>
                    <a:pt x="258" y="160"/>
                  </a:lnTo>
                  <a:lnTo>
                    <a:pt x="258" y="160"/>
                  </a:lnTo>
                  <a:lnTo>
                    <a:pt x="258" y="158"/>
                  </a:lnTo>
                  <a:lnTo>
                    <a:pt x="258" y="156"/>
                  </a:lnTo>
                  <a:lnTo>
                    <a:pt x="256" y="154"/>
                  </a:lnTo>
                  <a:lnTo>
                    <a:pt x="256" y="152"/>
                  </a:lnTo>
                  <a:lnTo>
                    <a:pt x="256" y="152"/>
                  </a:lnTo>
                  <a:lnTo>
                    <a:pt x="258" y="152"/>
                  </a:lnTo>
                  <a:lnTo>
                    <a:pt x="260" y="150"/>
                  </a:lnTo>
                  <a:lnTo>
                    <a:pt x="252" y="148"/>
                  </a:lnTo>
                  <a:lnTo>
                    <a:pt x="252" y="148"/>
                  </a:lnTo>
                  <a:lnTo>
                    <a:pt x="248" y="148"/>
                  </a:lnTo>
                  <a:lnTo>
                    <a:pt x="246" y="146"/>
                  </a:lnTo>
                  <a:lnTo>
                    <a:pt x="246" y="142"/>
                  </a:lnTo>
                  <a:lnTo>
                    <a:pt x="240" y="142"/>
                  </a:lnTo>
                  <a:lnTo>
                    <a:pt x="240" y="142"/>
                  </a:lnTo>
                  <a:lnTo>
                    <a:pt x="238" y="140"/>
                  </a:lnTo>
                  <a:lnTo>
                    <a:pt x="238" y="138"/>
                  </a:lnTo>
                  <a:lnTo>
                    <a:pt x="234" y="136"/>
                  </a:lnTo>
                  <a:lnTo>
                    <a:pt x="226" y="132"/>
                  </a:lnTo>
                  <a:lnTo>
                    <a:pt x="226" y="132"/>
                  </a:lnTo>
                  <a:lnTo>
                    <a:pt x="244" y="136"/>
                  </a:lnTo>
                  <a:lnTo>
                    <a:pt x="248" y="136"/>
                  </a:lnTo>
                  <a:lnTo>
                    <a:pt x="252" y="134"/>
                  </a:lnTo>
                  <a:lnTo>
                    <a:pt x="252" y="134"/>
                  </a:lnTo>
                  <a:lnTo>
                    <a:pt x="252" y="134"/>
                  </a:lnTo>
                  <a:lnTo>
                    <a:pt x="254" y="134"/>
                  </a:lnTo>
                  <a:lnTo>
                    <a:pt x="258" y="136"/>
                  </a:lnTo>
                  <a:lnTo>
                    <a:pt x="262" y="140"/>
                  </a:lnTo>
                  <a:lnTo>
                    <a:pt x="264" y="140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8" y="138"/>
                  </a:lnTo>
                  <a:lnTo>
                    <a:pt x="270" y="138"/>
                  </a:lnTo>
                  <a:lnTo>
                    <a:pt x="274" y="140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80" y="136"/>
                  </a:lnTo>
                  <a:lnTo>
                    <a:pt x="276" y="134"/>
                  </a:lnTo>
                  <a:lnTo>
                    <a:pt x="276" y="134"/>
                  </a:lnTo>
                  <a:lnTo>
                    <a:pt x="276" y="132"/>
                  </a:lnTo>
                  <a:lnTo>
                    <a:pt x="278" y="130"/>
                  </a:lnTo>
                  <a:lnTo>
                    <a:pt x="278" y="128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4" y="124"/>
                  </a:lnTo>
                  <a:lnTo>
                    <a:pt x="276" y="122"/>
                  </a:lnTo>
                  <a:lnTo>
                    <a:pt x="278" y="122"/>
                  </a:lnTo>
                  <a:lnTo>
                    <a:pt x="274" y="120"/>
                  </a:lnTo>
                  <a:lnTo>
                    <a:pt x="274" y="120"/>
                  </a:lnTo>
                  <a:lnTo>
                    <a:pt x="268" y="118"/>
                  </a:lnTo>
                  <a:lnTo>
                    <a:pt x="266" y="114"/>
                  </a:lnTo>
                  <a:lnTo>
                    <a:pt x="264" y="112"/>
                  </a:lnTo>
                  <a:lnTo>
                    <a:pt x="260" y="112"/>
                  </a:lnTo>
                  <a:lnTo>
                    <a:pt x="260" y="112"/>
                  </a:lnTo>
                  <a:lnTo>
                    <a:pt x="254" y="112"/>
                  </a:lnTo>
                  <a:lnTo>
                    <a:pt x="252" y="112"/>
                  </a:lnTo>
                  <a:lnTo>
                    <a:pt x="252" y="110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6"/>
                  </a:lnTo>
                  <a:lnTo>
                    <a:pt x="254" y="104"/>
                  </a:lnTo>
                  <a:lnTo>
                    <a:pt x="252" y="100"/>
                  </a:lnTo>
                  <a:lnTo>
                    <a:pt x="256" y="102"/>
                  </a:lnTo>
                  <a:lnTo>
                    <a:pt x="256" y="102"/>
                  </a:lnTo>
                  <a:lnTo>
                    <a:pt x="260" y="102"/>
                  </a:lnTo>
                  <a:lnTo>
                    <a:pt x="262" y="102"/>
                  </a:lnTo>
                  <a:lnTo>
                    <a:pt x="262" y="100"/>
                  </a:lnTo>
                  <a:lnTo>
                    <a:pt x="262" y="98"/>
                  </a:lnTo>
                  <a:lnTo>
                    <a:pt x="260" y="94"/>
                  </a:lnTo>
                  <a:lnTo>
                    <a:pt x="260" y="94"/>
                  </a:lnTo>
                  <a:lnTo>
                    <a:pt x="260" y="94"/>
                  </a:lnTo>
                  <a:lnTo>
                    <a:pt x="260" y="94"/>
                  </a:lnTo>
                  <a:lnTo>
                    <a:pt x="266" y="98"/>
                  </a:lnTo>
                  <a:lnTo>
                    <a:pt x="270" y="98"/>
                  </a:lnTo>
                  <a:lnTo>
                    <a:pt x="270" y="98"/>
                  </a:lnTo>
                  <a:lnTo>
                    <a:pt x="278" y="96"/>
                  </a:lnTo>
                  <a:lnTo>
                    <a:pt x="280" y="98"/>
                  </a:lnTo>
                  <a:lnTo>
                    <a:pt x="282" y="100"/>
                  </a:lnTo>
                  <a:lnTo>
                    <a:pt x="282" y="100"/>
                  </a:lnTo>
                  <a:lnTo>
                    <a:pt x="282" y="102"/>
                  </a:lnTo>
                  <a:lnTo>
                    <a:pt x="284" y="102"/>
                  </a:lnTo>
                  <a:lnTo>
                    <a:pt x="286" y="102"/>
                  </a:lnTo>
                  <a:lnTo>
                    <a:pt x="288" y="102"/>
                  </a:lnTo>
                  <a:lnTo>
                    <a:pt x="288" y="102"/>
                  </a:lnTo>
                  <a:lnTo>
                    <a:pt x="288" y="102"/>
                  </a:lnTo>
                  <a:lnTo>
                    <a:pt x="290" y="102"/>
                  </a:lnTo>
                  <a:lnTo>
                    <a:pt x="296" y="96"/>
                  </a:lnTo>
                  <a:lnTo>
                    <a:pt x="296" y="96"/>
                  </a:lnTo>
                  <a:lnTo>
                    <a:pt x="296" y="96"/>
                  </a:lnTo>
                  <a:lnTo>
                    <a:pt x="296" y="100"/>
                  </a:lnTo>
                  <a:lnTo>
                    <a:pt x="294" y="104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300" y="108"/>
                  </a:lnTo>
                  <a:lnTo>
                    <a:pt x="302" y="110"/>
                  </a:lnTo>
                  <a:lnTo>
                    <a:pt x="302" y="110"/>
                  </a:lnTo>
                  <a:lnTo>
                    <a:pt x="304" y="110"/>
                  </a:lnTo>
                  <a:lnTo>
                    <a:pt x="304" y="110"/>
                  </a:lnTo>
                  <a:lnTo>
                    <a:pt x="306" y="110"/>
                  </a:lnTo>
                  <a:lnTo>
                    <a:pt x="306" y="114"/>
                  </a:lnTo>
                  <a:lnTo>
                    <a:pt x="308" y="116"/>
                  </a:lnTo>
                  <a:lnTo>
                    <a:pt x="312" y="118"/>
                  </a:lnTo>
                  <a:lnTo>
                    <a:pt x="312" y="118"/>
                  </a:lnTo>
                  <a:lnTo>
                    <a:pt x="316" y="116"/>
                  </a:lnTo>
                  <a:lnTo>
                    <a:pt x="316" y="114"/>
                  </a:lnTo>
                  <a:lnTo>
                    <a:pt x="314" y="108"/>
                  </a:lnTo>
                  <a:lnTo>
                    <a:pt x="314" y="108"/>
                  </a:lnTo>
                  <a:lnTo>
                    <a:pt x="312" y="108"/>
                  </a:lnTo>
                  <a:lnTo>
                    <a:pt x="314" y="108"/>
                  </a:lnTo>
                  <a:lnTo>
                    <a:pt x="316" y="108"/>
                  </a:lnTo>
                  <a:lnTo>
                    <a:pt x="320" y="108"/>
                  </a:lnTo>
                  <a:lnTo>
                    <a:pt x="318" y="106"/>
                  </a:lnTo>
                  <a:lnTo>
                    <a:pt x="318" y="106"/>
                  </a:lnTo>
                  <a:lnTo>
                    <a:pt x="318" y="104"/>
                  </a:lnTo>
                  <a:lnTo>
                    <a:pt x="320" y="106"/>
                  </a:lnTo>
                  <a:lnTo>
                    <a:pt x="324" y="106"/>
                  </a:lnTo>
                  <a:lnTo>
                    <a:pt x="324" y="106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0"/>
                  </a:lnTo>
                  <a:lnTo>
                    <a:pt x="322" y="98"/>
                  </a:lnTo>
                  <a:lnTo>
                    <a:pt x="328" y="100"/>
                  </a:lnTo>
                  <a:lnTo>
                    <a:pt x="332" y="102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4" y="100"/>
                  </a:lnTo>
                  <a:lnTo>
                    <a:pt x="334" y="98"/>
                  </a:lnTo>
                  <a:lnTo>
                    <a:pt x="336" y="96"/>
                  </a:lnTo>
                  <a:lnTo>
                    <a:pt x="340" y="96"/>
                  </a:lnTo>
                  <a:lnTo>
                    <a:pt x="344" y="96"/>
                  </a:lnTo>
                  <a:lnTo>
                    <a:pt x="346" y="96"/>
                  </a:lnTo>
                  <a:lnTo>
                    <a:pt x="344" y="94"/>
                  </a:lnTo>
                  <a:lnTo>
                    <a:pt x="344" y="94"/>
                  </a:lnTo>
                  <a:lnTo>
                    <a:pt x="344" y="92"/>
                  </a:lnTo>
                  <a:lnTo>
                    <a:pt x="346" y="90"/>
                  </a:lnTo>
                  <a:lnTo>
                    <a:pt x="352" y="92"/>
                  </a:lnTo>
                  <a:lnTo>
                    <a:pt x="356" y="92"/>
                  </a:lnTo>
                  <a:lnTo>
                    <a:pt x="358" y="92"/>
                  </a:lnTo>
                  <a:lnTo>
                    <a:pt x="358" y="90"/>
                  </a:lnTo>
                  <a:lnTo>
                    <a:pt x="358" y="90"/>
                  </a:lnTo>
                  <a:lnTo>
                    <a:pt x="358" y="88"/>
                  </a:lnTo>
                  <a:lnTo>
                    <a:pt x="360" y="88"/>
                  </a:lnTo>
                  <a:lnTo>
                    <a:pt x="366" y="88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72" y="84"/>
                  </a:lnTo>
                  <a:lnTo>
                    <a:pt x="374" y="84"/>
                  </a:lnTo>
                  <a:lnTo>
                    <a:pt x="378" y="82"/>
                  </a:lnTo>
                  <a:lnTo>
                    <a:pt x="382" y="82"/>
                  </a:lnTo>
                  <a:lnTo>
                    <a:pt x="380" y="82"/>
                  </a:lnTo>
                  <a:lnTo>
                    <a:pt x="380" y="82"/>
                  </a:lnTo>
                  <a:lnTo>
                    <a:pt x="374" y="78"/>
                  </a:lnTo>
                  <a:lnTo>
                    <a:pt x="372" y="76"/>
                  </a:lnTo>
                  <a:lnTo>
                    <a:pt x="372" y="74"/>
                  </a:lnTo>
                  <a:lnTo>
                    <a:pt x="368" y="76"/>
                  </a:lnTo>
                  <a:lnTo>
                    <a:pt x="368" y="76"/>
                  </a:lnTo>
                  <a:lnTo>
                    <a:pt x="358" y="80"/>
                  </a:lnTo>
                  <a:lnTo>
                    <a:pt x="358" y="80"/>
                  </a:lnTo>
                  <a:lnTo>
                    <a:pt x="358" y="78"/>
                  </a:lnTo>
                  <a:lnTo>
                    <a:pt x="358" y="78"/>
                  </a:lnTo>
                  <a:lnTo>
                    <a:pt x="356" y="74"/>
                  </a:lnTo>
                  <a:lnTo>
                    <a:pt x="354" y="74"/>
                  </a:lnTo>
                  <a:lnTo>
                    <a:pt x="352" y="74"/>
                  </a:lnTo>
                  <a:lnTo>
                    <a:pt x="352" y="74"/>
                  </a:lnTo>
                  <a:lnTo>
                    <a:pt x="348" y="74"/>
                  </a:lnTo>
                  <a:lnTo>
                    <a:pt x="348" y="72"/>
                  </a:lnTo>
                  <a:lnTo>
                    <a:pt x="346" y="70"/>
                  </a:lnTo>
                  <a:lnTo>
                    <a:pt x="344" y="72"/>
                  </a:lnTo>
                  <a:lnTo>
                    <a:pt x="344" y="72"/>
                  </a:lnTo>
                  <a:lnTo>
                    <a:pt x="340" y="72"/>
                  </a:lnTo>
                  <a:lnTo>
                    <a:pt x="338" y="70"/>
                  </a:lnTo>
                  <a:lnTo>
                    <a:pt x="338" y="68"/>
                  </a:lnTo>
                  <a:lnTo>
                    <a:pt x="336" y="68"/>
                  </a:lnTo>
                  <a:lnTo>
                    <a:pt x="336" y="68"/>
                  </a:lnTo>
                  <a:lnTo>
                    <a:pt x="334" y="68"/>
                  </a:lnTo>
                  <a:lnTo>
                    <a:pt x="334" y="66"/>
                  </a:lnTo>
                  <a:lnTo>
                    <a:pt x="334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2" y="66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8" y="62"/>
                  </a:lnTo>
                  <a:lnTo>
                    <a:pt x="322" y="62"/>
                  </a:lnTo>
                  <a:lnTo>
                    <a:pt x="326" y="60"/>
                  </a:lnTo>
                  <a:lnTo>
                    <a:pt x="326" y="58"/>
                  </a:lnTo>
                  <a:lnTo>
                    <a:pt x="326" y="58"/>
                  </a:lnTo>
                  <a:lnTo>
                    <a:pt x="326" y="58"/>
                  </a:lnTo>
                  <a:lnTo>
                    <a:pt x="320" y="56"/>
                  </a:lnTo>
                  <a:lnTo>
                    <a:pt x="312" y="56"/>
                  </a:lnTo>
                  <a:lnTo>
                    <a:pt x="304" y="58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300" y="56"/>
                  </a:lnTo>
                  <a:lnTo>
                    <a:pt x="310" y="54"/>
                  </a:lnTo>
                  <a:lnTo>
                    <a:pt x="320" y="52"/>
                  </a:lnTo>
                  <a:lnTo>
                    <a:pt x="322" y="50"/>
                  </a:lnTo>
                  <a:lnTo>
                    <a:pt x="322" y="48"/>
                  </a:lnTo>
                  <a:lnTo>
                    <a:pt x="322" y="48"/>
                  </a:lnTo>
                  <a:lnTo>
                    <a:pt x="320" y="46"/>
                  </a:lnTo>
                  <a:lnTo>
                    <a:pt x="320" y="44"/>
                  </a:lnTo>
                  <a:lnTo>
                    <a:pt x="318" y="42"/>
                  </a:lnTo>
                  <a:lnTo>
                    <a:pt x="316" y="40"/>
                  </a:lnTo>
                  <a:lnTo>
                    <a:pt x="316" y="40"/>
                  </a:lnTo>
                  <a:lnTo>
                    <a:pt x="310" y="38"/>
                  </a:lnTo>
                  <a:lnTo>
                    <a:pt x="306" y="38"/>
                  </a:lnTo>
                  <a:lnTo>
                    <a:pt x="296" y="42"/>
                  </a:lnTo>
                  <a:lnTo>
                    <a:pt x="296" y="42"/>
                  </a:lnTo>
                  <a:lnTo>
                    <a:pt x="288" y="46"/>
                  </a:lnTo>
                  <a:lnTo>
                    <a:pt x="294" y="42"/>
                  </a:lnTo>
                  <a:lnTo>
                    <a:pt x="294" y="42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6" y="34"/>
                  </a:lnTo>
                  <a:lnTo>
                    <a:pt x="306" y="34"/>
                  </a:lnTo>
                  <a:lnTo>
                    <a:pt x="298" y="32"/>
                  </a:lnTo>
                  <a:lnTo>
                    <a:pt x="294" y="32"/>
                  </a:lnTo>
                  <a:lnTo>
                    <a:pt x="290" y="34"/>
                  </a:lnTo>
                  <a:lnTo>
                    <a:pt x="290" y="34"/>
                  </a:lnTo>
                  <a:lnTo>
                    <a:pt x="288" y="34"/>
                  </a:lnTo>
                  <a:lnTo>
                    <a:pt x="286" y="34"/>
                  </a:lnTo>
                  <a:lnTo>
                    <a:pt x="286" y="30"/>
                  </a:lnTo>
                  <a:lnTo>
                    <a:pt x="286" y="26"/>
                  </a:lnTo>
                  <a:lnTo>
                    <a:pt x="286" y="24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0" y="26"/>
                  </a:lnTo>
                  <a:lnTo>
                    <a:pt x="278" y="24"/>
                  </a:lnTo>
                  <a:lnTo>
                    <a:pt x="274" y="22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0" y="22"/>
                  </a:lnTo>
                  <a:lnTo>
                    <a:pt x="256" y="22"/>
                  </a:lnTo>
                  <a:lnTo>
                    <a:pt x="252" y="20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4" y="18"/>
                  </a:lnTo>
                  <a:lnTo>
                    <a:pt x="242" y="14"/>
                  </a:lnTo>
                  <a:lnTo>
                    <a:pt x="238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12" y="12"/>
                  </a:lnTo>
                  <a:lnTo>
                    <a:pt x="208" y="12"/>
                  </a:lnTo>
                  <a:lnTo>
                    <a:pt x="208" y="14"/>
                  </a:lnTo>
                  <a:lnTo>
                    <a:pt x="212" y="18"/>
                  </a:lnTo>
                  <a:lnTo>
                    <a:pt x="212" y="18"/>
                  </a:lnTo>
                  <a:lnTo>
                    <a:pt x="216" y="20"/>
                  </a:lnTo>
                  <a:lnTo>
                    <a:pt x="212" y="20"/>
                  </a:lnTo>
                  <a:lnTo>
                    <a:pt x="210" y="22"/>
                  </a:lnTo>
                  <a:lnTo>
                    <a:pt x="210" y="24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12" y="26"/>
                  </a:lnTo>
                  <a:lnTo>
                    <a:pt x="206" y="20"/>
                  </a:lnTo>
                  <a:lnTo>
                    <a:pt x="202" y="20"/>
                  </a:lnTo>
                  <a:lnTo>
                    <a:pt x="202" y="20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20"/>
                  </a:lnTo>
                  <a:lnTo>
                    <a:pt x="198" y="14"/>
                  </a:lnTo>
                  <a:lnTo>
                    <a:pt x="196" y="12"/>
                  </a:lnTo>
                  <a:lnTo>
                    <a:pt x="194" y="12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6" y="18"/>
                  </a:lnTo>
                  <a:lnTo>
                    <a:pt x="184" y="16"/>
                  </a:lnTo>
                  <a:lnTo>
                    <a:pt x="182" y="14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74" y="22"/>
                  </a:lnTo>
                  <a:lnTo>
                    <a:pt x="168" y="24"/>
                  </a:lnTo>
                  <a:lnTo>
                    <a:pt x="166" y="24"/>
                  </a:lnTo>
                  <a:lnTo>
                    <a:pt x="166" y="22"/>
                  </a:lnTo>
                  <a:lnTo>
                    <a:pt x="166" y="22"/>
                  </a:lnTo>
                  <a:lnTo>
                    <a:pt x="172" y="14"/>
                  </a:lnTo>
                  <a:lnTo>
                    <a:pt x="172" y="12"/>
                  </a:lnTo>
                  <a:lnTo>
                    <a:pt x="168" y="12"/>
                  </a:lnTo>
                  <a:lnTo>
                    <a:pt x="168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6" y="4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8" y="0"/>
                  </a:lnTo>
                  <a:lnTo>
                    <a:pt x="138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18" y="4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6" y="10"/>
                  </a:lnTo>
                  <a:lnTo>
                    <a:pt x="92" y="10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82" y="16"/>
                  </a:lnTo>
                  <a:lnTo>
                    <a:pt x="80" y="18"/>
                  </a:lnTo>
                  <a:lnTo>
                    <a:pt x="80" y="20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78" y="24"/>
                  </a:lnTo>
                  <a:lnTo>
                    <a:pt x="74" y="26"/>
                  </a:lnTo>
                  <a:lnTo>
                    <a:pt x="68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2" y="32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72" y="18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4" y="8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58" y="2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38" y="6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4" y="16"/>
                  </a:lnTo>
                  <a:lnTo>
                    <a:pt x="20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0"/>
                  </a:lnTo>
                  <a:lnTo>
                    <a:pt x="14" y="44"/>
                  </a:lnTo>
                  <a:lnTo>
                    <a:pt x="20" y="46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38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50" y="40"/>
                  </a:lnTo>
                  <a:lnTo>
                    <a:pt x="52" y="42"/>
                  </a:lnTo>
                  <a:lnTo>
                    <a:pt x="54" y="42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66" y="44"/>
                  </a:lnTo>
                  <a:lnTo>
                    <a:pt x="70" y="46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8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4" y="46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4" y="44"/>
                  </a:lnTo>
                  <a:lnTo>
                    <a:pt x="104" y="42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10" y="46"/>
                  </a:lnTo>
                  <a:lnTo>
                    <a:pt x="112" y="50"/>
                  </a:lnTo>
                  <a:lnTo>
                    <a:pt x="116" y="50"/>
                  </a:lnTo>
                  <a:lnTo>
                    <a:pt x="120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48"/>
                  </a:lnTo>
                  <a:lnTo>
                    <a:pt x="118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20" y="42"/>
                  </a:lnTo>
                  <a:lnTo>
                    <a:pt x="124" y="44"/>
                  </a:lnTo>
                  <a:lnTo>
                    <a:pt x="128" y="46"/>
                  </a:lnTo>
                  <a:lnTo>
                    <a:pt x="132" y="46"/>
                  </a:lnTo>
                  <a:lnTo>
                    <a:pt x="132" y="46"/>
                  </a:lnTo>
                  <a:lnTo>
                    <a:pt x="136" y="44"/>
                  </a:lnTo>
                  <a:lnTo>
                    <a:pt x="138" y="40"/>
                  </a:lnTo>
                  <a:lnTo>
                    <a:pt x="138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44" y="40"/>
                  </a:lnTo>
                  <a:lnTo>
                    <a:pt x="146" y="40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6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60" y="42"/>
                  </a:lnTo>
                  <a:lnTo>
                    <a:pt x="162" y="44"/>
                  </a:lnTo>
                  <a:lnTo>
                    <a:pt x="164" y="46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72" y="46"/>
                  </a:lnTo>
                  <a:lnTo>
                    <a:pt x="172" y="48"/>
                  </a:lnTo>
                  <a:lnTo>
                    <a:pt x="172" y="50"/>
                  </a:lnTo>
                  <a:lnTo>
                    <a:pt x="176" y="50"/>
                  </a:lnTo>
                  <a:lnTo>
                    <a:pt x="176" y="50"/>
                  </a:lnTo>
                  <a:lnTo>
                    <a:pt x="180" y="50"/>
                  </a:lnTo>
                  <a:lnTo>
                    <a:pt x="184" y="52"/>
                  </a:lnTo>
                  <a:lnTo>
                    <a:pt x="186" y="54"/>
                  </a:lnTo>
                  <a:lnTo>
                    <a:pt x="182" y="54"/>
                  </a:lnTo>
                  <a:lnTo>
                    <a:pt x="182" y="54"/>
                  </a:lnTo>
                  <a:lnTo>
                    <a:pt x="178" y="56"/>
                  </a:lnTo>
                  <a:lnTo>
                    <a:pt x="174" y="58"/>
                  </a:lnTo>
                  <a:lnTo>
                    <a:pt x="174" y="60"/>
                  </a:lnTo>
                  <a:lnTo>
                    <a:pt x="178" y="62"/>
                  </a:lnTo>
                  <a:lnTo>
                    <a:pt x="178" y="62"/>
                  </a:lnTo>
                  <a:lnTo>
                    <a:pt x="184" y="62"/>
                  </a:lnTo>
                  <a:lnTo>
                    <a:pt x="184" y="60"/>
                  </a:lnTo>
                  <a:lnTo>
                    <a:pt x="186" y="58"/>
                  </a:lnTo>
                  <a:lnTo>
                    <a:pt x="188" y="56"/>
                  </a:lnTo>
                  <a:lnTo>
                    <a:pt x="188" y="56"/>
                  </a:lnTo>
                  <a:lnTo>
                    <a:pt x="196" y="58"/>
                  </a:lnTo>
                  <a:lnTo>
                    <a:pt x="198" y="58"/>
                  </a:lnTo>
                  <a:lnTo>
                    <a:pt x="200" y="60"/>
                  </a:lnTo>
                  <a:lnTo>
                    <a:pt x="200" y="60"/>
                  </a:lnTo>
                  <a:lnTo>
                    <a:pt x="204" y="60"/>
                  </a:lnTo>
                  <a:lnTo>
                    <a:pt x="206" y="62"/>
                  </a:lnTo>
                  <a:lnTo>
                    <a:pt x="210" y="62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212" y="68"/>
                  </a:lnTo>
                  <a:lnTo>
                    <a:pt x="214" y="72"/>
                  </a:lnTo>
                  <a:lnTo>
                    <a:pt x="214" y="74"/>
                  </a:lnTo>
                  <a:lnTo>
                    <a:pt x="212" y="76"/>
                  </a:lnTo>
                  <a:lnTo>
                    <a:pt x="212" y="76"/>
                  </a:lnTo>
                  <a:lnTo>
                    <a:pt x="202" y="78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82" y="86"/>
                  </a:lnTo>
                  <a:lnTo>
                    <a:pt x="178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92" y="92"/>
                  </a:lnTo>
                  <a:lnTo>
                    <a:pt x="198" y="94"/>
                  </a:lnTo>
                  <a:lnTo>
                    <a:pt x="202" y="92"/>
                  </a:lnTo>
                  <a:lnTo>
                    <a:pt x="202" y="92"/>
                  </a:lnTo>
                  <a:lnTo>
                    <a:pt x="212" y="86"/>
                  </a:lnTo>
                  <a:lnTo>
                    <a:pt x="214" y="84"/>
                  </a:lnTo>
                  <a:lnTo>
                    <a:pt x="216" y="86"/>
                  </a:lnTo>
                  <a:lnTo>
                    <a:pt x="216" y="86"/>
                  </a:lnTo>
                  <a:lnTo>
                    <a:pt x="216" y="90"/>
                  </a:lnTo>
                  <a:lnTo>
                    <a:pt x="216" y="92"/>
                  </a:lnTo>
                  <a:lnTo>
                    <a:pt x="220" y="94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30" y="94"/>
                  </a:lnTo>
                  <a:lnTo>
                    <a:pt x="230" y="96"/>
                  </a:lnTo>
                  <a:lnTo>
                    <a:pt x="220" y="98"/>
                  </a:lnTo>
                  <a:lnTo>
                    <a:pt x="220" y="98"/>
                  </a:lnTo>
                  <a:lnTo>
                    <a:pt x="214" y="100"/>
                  </a:lnTo>
                  <a:lnTo>
                    <a:pt x="212" y="100"/>
                  </a:lnTo>
                  <a:lnTo>
                    <a:pt x="208" y="100"/>
                  </a:lnTo>
                  <a:lnTo>
                    <a:pt x="202" y="104"/>
                  </a:lnTo>
                  <a:lnTo>
                    <a:pt x="202" y="104"/>
                  </a:lnTo>
                  <a:lnTo>
                    <a:pt x="194" y="110"/>
                  </a:lnTo>
                  <a:lnTo>
                    <a:pt x="192" y="110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4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8" y="98"/>
                  </a:lnTo>
                  <a:lnTo>
                    <a:pt x="198" y="96"/>
                  </a:lnTo>
                  <a:lnTo>
                    <a:pt x="192" y="94"/>
                  </a:lnTo>
                  <a:lnTo>
                    <a:pt x="192" y="94"/>
                  </a:lnTo>
                  <a:lnTo>
                    <a:pt x="182" y="92"/>
                  </a:lnTo>
                  <a:lnTo>
                    <a:pt x="176" y="90"/>
                  </a:lnTo>
                  <a:lnTo>
                    <a:pt x="172" y="90"/>
                  </a:lnTo>
                  <a:lnTo>
                    <a:pt x="172" y="90"/>
                  </a:lnTo>
                  <a:lnTo>
                    <a:pt x="164" y="92"/>
                  </a:lnTo>
                  <a:lnTo>
                    <a:pt x="160" y="94"/>
                  </a:lnTo>
                  <a:lnTo>
                    <a:pt x="158" y="96"/>
                  </a:lnTo>
                  <a:lnTo>
                    <a:pt x="158" y="96"/>
                  </a:lnTo>
                  <a:lnTo>
                    <a:pt x="158" y="98"/>
                  </a:lnTo>
                  <a:lnTo>
                    <a:pt x="160" y="98"/>
                  </a:lnTo>
                  <a:lnTo>
                    <a:pt x="164" y="100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2" y="106"/>
                  </a:lnTo>
                  <a:lnTo>
                    <a:pt x="158" y="102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6"/>
                  </a:lnTo>
                  <a:lnTo>
                    <a:pt x="152" y="106"/>
                  </a:lnTo>
                  <a:lnTo>
                    <a:pt x="146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42" y="108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24" y="108"/>
                  </a:lnTo>
                  <a:lnTo>
                    <a:pt x="122" y="108"/>
                  </a:lnTo>
                  <a:lnTo>
                    <a:pt x="124" y="108"/>
                  </a:lnTo>
                  <a:lnTo>
                    <a:pt x="124" y="108"/>
                  </a:lnTo>
                  <a:lnTo>
                    <a:pt x="124" y="110"/>
                  </a:lnTo>
                  <a:lnTo>
                    <a:pt x="122" y="110"/>
                  </a:lnTo>
                  <a:lnTo>
                    <a:pt x="110" y="108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102" y="112"/>
                  </a:lnTo>
                  <a:lnTo>
                    <a:pt x="100" y="112"/>
                  </a:lnTo>
                  <a:lnTo>
                    <a:pt x="92" y="112"/>
                  </a:lnTo>
                  <a:lnTo>
                    <a:pt x="82" y="112"/>
                  </a:lnTo>
                  <a:lnTo>
                    <a:pt x="80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8" y="116"/>
                  </a:lnTo>
                  <a:lnTo>
                    <a:pt x="86" y="116"/>
                  </a:lnTo>
                  <a:lnTo>
                    <a:pt x="82" y="118"/>
                  </a:lnTo>
                  <a:lnTo>
                    <a:pt x="80" y="120"/>
                  </a:lnTo>
                  <a:lnTo>
                    <a:pt x="78" y="124"/>
                  </a:lnTo>
                  <a:lnTo>
                    <a:pt x="78" y="12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7" name="Canada"/>
            <p:cNvSpPr>
              <a:spLocks/>
            </p:cNvSpPr>
            <p:nvPr/>
          </p:nvSpPr>
          <p:spPr bwMode="auto">
            <a:xfrm>
              <a:off x="1834851" y="1546490"/>
              <a:ext cx="317500" cy="76729"/>
            </a:xfrm>
            <a:custGeom>
              <a:avLst/>
              <a:gdLst/>
              <a:ahLst/>
              <a:cxnLst>
                <a:cxn ang="0">
                  <a:pos x="2" y="46"/>
                </a:cxn>
                <a:cxn ang="0">
                  <a:pos x="24" y="48"/>
                </a:cxn>
                <a:cxn ang="0">
                  <a:pos x="24" y="54"/>
                </a:cxn>
                <a:cxn ang="0">
                  <a:pos x="32" y="58"/>
                </a:cxn>
                <a:cxn ang="0">
                  <a:pos x="66" y="56"/>
                </a:cxn>
                <a:cxn ang="0">
                  <a:pos x="84" y="56"/>
                </a:cxn>
                <a:cxn ang="0">
                  <a:pos x="102" y="52"/>
                </a:cxn>
                <a:cxn ang="0">
                  <a:pos x="112" y="50"/>
                </a:cxn>
                <a:cxn ang="0">
                  <a:pos x="136" y="46"/>
                </a:cxn>
                <a:cxn ang="0">
                  <a:pos x="140" y="38"/>
                </a:cxn>
                <a:cxn ang="0">
                  <a:pos x="146" y="46"/>
                </a:cxn>
                <a:cxn ang="0">
                  <a:pos x="160" y="48"/>
                </a:cxn>
                <a:cxn ang="0">
                  <a:pos x="180" y="52"/>
                </a:cxn>
                <a:cxn ang="0">
                  <a:pos x="196" y="58"/>
                </a:cxn>
                <a:cxn ang="0">
                  <a:pos x="214" y="56"/>
                </a:cxn>
                <a:cxn ang="0">
                  <a:pos x="218" y="52"/>
                </a:cxn>
                <a:cxn ang="0">
                  <a:pos x="196" y="46"/>
                </a:cxn>
                <a:cxn ang="0">
                  <a:pos x="214" y="44"/>
                </a:cxn>
                <a:cxn ang="0">
                  <a:pos x="214" y="38"/>
                </a:cxn>
                <a:cxn ang="0">
                  <a:pos x="232" y="40"/>
                </a:cxn>
                <a:cxn ang="0">
                  <a:pos x="236" y="32"/>
                </a:cxn>
                <a:cxn ang="0">
                  <a:pos x="218" y="24"/>
                </a:cxn>
                <a:cxn ang="0">
                  <a:pos x="218" y="14"/>
                </a:cxn>
                <a:cxn ang="0">
                  <a:pos x="216" y="10"/>
                </a:cxn>
                <a:cxn ang="0">
                  <a:pos x="202" y="0"/>
                </a:cxn>
                <a:cxn ang="0">
                  <a:pos x="196" y="0"/>
                </a:cxn>
                <a:cxn ang="0">
                  <a:pos x="192" y="6"/>
                </a:cxn>
                <a:cxn ang="0">
                  <a:pos x="190" y="10"/>
                </a:cxn>
                <a:cxn ang="0">
                  <a:pos x="188" y="14"/>
                </a:cxn>
                <a:cxn ang="0">
                  <a:pos x="186" y="18"/>
                </a:cxn>
                <a:cxn ang="0">
                  <a:pos x="174" y="18"/>
                </a:cxn>
                <a:cxn ang="0">
                  <a:pos x="172" y="18"/>
                </a:cxn>
                <a:cxn ang="0">
                  <a:pos x="184" y="6"/>
                </a:cxn>
                <a:cxn ang="0">
                  <a:pos x="164" y="2"/>
                </a:cxn>
                <a:cxn ang="0">
                  <a:pos x="168" y="6"/>
                </a:cxn>
                <a:cxn ang="0">
                  <a:pos x="158" y="8"/>
                </a:cxn>
                <a:cxn ang="0">
                  <a:pos x="154" y="8"/>
                </a:cxn>
                <a:cxn ang="0">
                  <a:pos x="148" y="10"/>
                </a:cxn>
                <a:cxn ang="0">
                  <a:pos x="140" y="8"/>
                </a:cxn>
                <a:cxn ang="0">
                  <a:pos x="140" y="2"/>
                </a:cxn>
                <a:cxn ang="0">
                  <a:pos x="122" y="2"/>
                </a:cxn>
                <a:cxn ang="0">
                  <a:pos x="114" y="4"/>
                </a:cxn>
                <a:cxn ang="0">
                  <a:pos x="102" y="0"/>
                </a:cxn>
                <a:cxn ang="0">
                  <a:pos x="58" y="6"/>
                </a:cxn>
                <a:cxn ang="0">
                  <a:pos x="56" y="12"/>
                </a:cxn>
                <a:cxn ang="0">
                  <a:pos x="26" y="18"/>
                </a:cxn>
                <a:cxn ang="0">
                  <a:pos x="34" y="20"/>
                </a:cxn>
                <a:cxn ang="0">
                  <a:pos x="50" y="20"/>
                </a:cxn>
                <a:cxn ang="0">
                  <a:pos x="20" y="24"/>
                </a:cxn>
                <a:cxn ang="0">
                  <a:pos x="20" y="30"/>
                </a:cxn>
                <a:cxn ang="0">
                  <a:pos x="30" y="34"/>
                </a:cxn>
                <a:cxn ang="0">
                  <a:pos x="56" y="32"/>
                </a:cxn>
                <a:cxn ang="0">
                  <a:pos x="62" y="36"/>
                </a:cxn>
                <a:cxn ang="0">
                  <a:pos x="42" y="38"/>
                </a:cxn>
                <a:cxn ang="0">
                  <a:pos x="4" y="42"/>
                </a:cxn>
              </a:cxnLst>
              <a:rect l="0" t="0" r="r" b="b"/>
              <a:pathLst>
                <a:path w="240" h="58">
                  <a:moveTo>
                    <a:pt x="4" y="42"/>
                  </a:moveTo>
                  <a:lnTo>
                    <a:pt x="4" y="42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8"/>
                  </a:lnTo>
                  <a:lnTo>
                    <a:pt x="24" y="48"/>
                  </a:lnTo>
                  <a:lnTo>
                    <a:pt x="26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6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4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66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80" y="56"/>
                  </a:lnTo>
                  <a:lnTo>
                    <a:pt x="84" y="56"/>
                  </a:lnTo>
                  <a:lnTo>
                    <a:pt x="90" y="56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52"/>
                  </a:lnTo>
                  <a:lnTo>
                    <a:pt x="104" y="52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16" y="50"/>
                  </a:lnTo>
                  <a:lnTo>
                    <a:pt x="120" y="50"/>
                  </a:lnTo>
                  <a:lnTo>
                    <a:pt x="12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8" y="44"/>
                  </a:lnTo>
                  <a:lnTo>
                    <a:pt x="140" y="42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2"/>
                  </a:lnTo>
                  <a:lnTo>
                    <a:pt x="142" y="44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56" y="46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0" y="48"/>
                  </a:lnTo>
                  <a:lnTo>
                    <a:pt x="160" y="50"/>
                  </a:lnTo>
                  <a:lnTo>
                    <a:pt x="164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8" y="54"/>
                  </a:lnTo>
                  <a:lnTo>
                    <a:pt x="192" y="56"/>
                  </a:lnTo>
                  <a:lnTo>
                    <a:pt x="196" y="58"/>
                  </a:lnTo>
                  <a:lnTo>
                    <a:pt x="202" y="58"/>
                  </a:lnTo>
                  <a:lnTo>
                    <a:pt x="202" y="58"/>
                  </a:lnTo>
                  <a:lnTo>
                    <a:pt x="210" y="58"/>
                  </a:lnTo>
                  <a:lnTo>
                    <a:pt x="214" y="56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2"/>
                  </a:lnTo>
                  <a:lnTo>
                    <a:pt x="218" y="52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2" y="46"/>
                  </a:lnTo>
                  <a:lnTo>
                    <a:pt x="214" y="44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38"/>
                  </a:lnTo>
                  <a:lnTo>
                    <a:pt x="214" y="38"/>
                  </a:lnTo>
                  <a:lnTo>
                    <a:pt x="218" y="40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32" y="40"/>
                  </a:lnTo>
                  <a:lnTo>
                    <a:pt x="238" y="38"/>
                  </a:lnTo>
                  <a:lnTo>
                    <a:pt x="240" y="36"/>
                  </a:lnTo>
                  <a:lnTo>
                    <a:pt x="236" y="32"/>
                  </a:lnTo>
                  <a:lnTo>
                    <a:pt x="236" y="32"/>
                  </a:lnTo>
                  <a:lnTo>
                    <a:pt x="228" y="30"/>
                  </a:lnTo>
                  <a:lnTo>
                    <a:pt x="224" y="28"/>
                  </a:lnTo>
                  <a:lnTo>
                    <a:pt x="218" y="24"/>
                  </a:lnTo>
                  <a:lnTo>
                    <a:pt x="218" y="24"/>
                  </a:lnTo>
                  <a:lnTo>
                    <a:pt x="216" y="22"/>
                  </a:lnTo>
                  <a:lnTo>
                    <a:pt x="216" y="22"/>
                  </a:lnTo>
                  <a:lnTo>
                    <a:pt x="216" y="18"/>
                  </a:lnTo>
                  <a:lnTo>
                    <a:pt x="218" y="14"/>
                  </a:lnTo>
                  <a:lnTo>
                    <a:pt x="218" y="14"/>
                  </a:lnTo>
                  <a:lnTo>
                    <a:pt x="218" y="14"/>
                  </a:lnTo>
                  <a:lnTo>
                    <a:pt x="216" y="12"/>
                  </a:lnTo>
                  <a:lnTo>
                    <a:pt x="216" y="10"/>
                  </a:lnTo>
                  <a:lnTo>
                    <a:pt x="216" y="6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02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2" y="4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0" y="10"/>
                  </a:lnTo>
                  <a:lnTo>
                    <a:pt x="190" y="12"/>
                  </a:lnTo>
                  <a:lnTo>
                    <a:pt x="190" y="12"/>
                  </a:lnTo>
                  <a:lnTo>
                    <a:pt x="190" y="14"/>
                  </a:lnTo>
                  <a:lnTo>
                    <a:pt x="188" y="14"/>
                  </a:lnTo>
                  <a:lnTo>
                    <a:pt x="186" y="14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86" y="18"/>
                  </a:lnTo>
                  <a:lnTo>
                    <a:pt x="184" y="18"/>
                  </a:lnTo>
                  <a:lnTo>
                    <a:pt x="180" y="18"/>
                  </a:lnTo>
                  <a:lnTo>
                    <a:pt x="176" y="18"/>
                  </a:lnTo>
                  <a:lnTo>
                    <a:pt x="174" y="18"/>
                  </a:lnTo>
                  <a:lnTo>
                    <a:pt x="174" y="18"/>
                  </a:lnTo>
                  <a:lnTo>
                    <a:pt x="174" y="18"/>
                  </a:lnTo>
                  <a:lnTo>
                    <a:pt x="174" y="20"/>
                  </a:lnTo>
                  <a:lnTo>
                    <a:pt x="172" y="18"/>
                  </a:lnTo>
                  <a:lnTo>
                    <a:pt x="174" y="14"/>
                  </a:lnTo>
                  <a:lnTo>
                    <a:pt x="178" y="10"/>
                  </a:lnTo>
                  <a:lnTo>
                    <a:pt x="178" y="10"/>
                  </a:lnTo>
                  <a:lnTo>
                    <a:pt x="184" y="6"/>
                  </a:lnTo>
                  <a:lnTo>
                    <a:pt x="184" y="4"/>
                  </a:lnTo>
                  <a:lnTo>
                    <a:pt x="176" y="2"/>
                  </a:lnTo>
                  <a:lnTo>
                    <a:pt x="176" y="2"/>
                  </a:lnTo>
                  <a:lnTo>
                    <a:pt x="164" y="2"/>
                  </a:lnTo>
                  <a:lnTo>
                    <a:pt x="162" y="4"/>
                  </a:lnTo>
                  <a:lnTo>
                    <a:pt x="166" y="4"/>
                  </a:lnTo>
                  <a:lnTo>
                    <a:pt x="166" y="4"/>
                  </a:lnTo>
                  <a:lnTo>
                    <a:pt x="168" y="6"/>
                  </a:lnTo>
                  <a:lnTo>
                    <a:pt x="164" y="6"/>
                  </a:lnTo>
                  <a:lnTo>
                    <a:pt x="158" y="6"/>
                  </a:lnTo>
                  <a:lnTo>
                    <a:pt x="158" y="6"/>
                  </a:lnTo>
                  <a:lnTo>
                    <a:pt x="158" y="8"/>
                  </a:lnTo>
                  <a:lnTo>
                    <a:pt x="158" y="8"/>
                  </a:lnTo>
                  <a:lnTo>
                    <a:pt x="160" y="10"/>
                  </a:lnTo>
                  <a:lnTo>
                    <a:pt x="158" y="10"/>
                  </a:lnTo>
                  <a:lnTo>
                    <a:pt x="154" y="8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48" y="10"/>
                  </a:lnTo>
                  <a:lnTo>
                    <a:pt x="146" y="8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40" y="8"/>
                  </a:lnTo>
                  <a:lnTo>
                    <a:pt x="142" y="6"/>
                  </a:lnTo>
                  <a:lnTo>
                    <a:pt x="144" y="4"/>
                  </a:lnTo>
                  <a:lnTo>
                    <a:pt x="144" y="2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30" y="2"/>
                  </a:lnTo>
                  <a:lnTo>
                    <a:pt x="122" y="2"/>
                  </a:lnTo>
                  <a:lnTo>
                    <a:pt x="122" y="2"/>
                  </a:lnTo>
                  <a:lnTo>
                    <a:pt x="114" y="4"/>
                  </a:lnTo>
                  <a:lnTo>
                    <a:pt x="112" y="4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2"/>
                  </a:lnTo>
                  <a:lnTo>
                    <a:pt x="114" y="2"/>
                  </a:lnTo>
                  <a:lnTo>
                    <a:pt x="110" y="0"/>
                  </a:lnTo>
                  <a:lnTo>
                    <a:pt x="102" y="0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74" y="4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32" y="1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34" y="20"/>
                  </a:lnTo>
                  <a:lnTo>
                    <a:pt x="44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0" y="22"/>
                  </a:lnTo>
                  <a:lnTo>
                    <a:pt x="28" y="22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44" y="32"/>
                  </a:lnTo>
                  <a:lnTo>
                    <a:pt x="50" y="3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6" y="36"/>
                  </a:lnTo>
                  <a:lnTo>
                    <a:pt x="66" y="38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26" y="38"/>
                  </a:lnTo>
                  <a:lnTo>
                    <a:pt x="14" y="38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8" name="Canada"/>
            <p:cNvSpPr>
              <a:spLocks/>
            </p:cNvSpPr>
            <p:nvPr/>
          </p:nvSpPr>
          <p:spPr bwMode="auto">
            <a:xfrm>
              <a:off x="2583622" y="2120635"/>
              <a:ext cx="47625" cy="2381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32" y="12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6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6" h="18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2" y="1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9" name="Canada"/>
            <p:cNvSpPr>
              <a:spLocks/>
            </p:cNvSpPr>
            <p:nvPr/>
          </p:nvSpPr>
          <p:spPr bwMode="auto">
            <a:xfrm>
              <a:off x="2647122" y="2125927"/>
              <a:ext cx="37042" cy="2910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22" y="6"/>
                </a:cxn>
                <a:cxn ang="0">
                  <a:pos x="20" y="8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24" y="10"/>
                </a:cxn>
                <a:cxn ang="0">
                  <a:pos x="26" y="10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14"/>
                </a:cxn>
                <a:cxn ang="0">
                  <a:pos x="28" y="1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2" y="20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4" y="22"/>
                </a:cxn>
                <a:cxn ang="0">
                  <a:pos x="2" y="22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28" h="22">
                  <a:moveTo>
                    <a:pt x="0" y="20"/>
                  </a:moveTo>
                  <a:lnTo>
                    <a:pt x="0" y="20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0" name="Canada"/>
            <p:cNvSpPr>
              <a:spLocks/>
            </p:cNvSpPr>
            <p:nvPr/>
          </p:nvSpPr>
          <p:spPr bwMode="auto">
            <a:xfrm>
              <a:off x="2710622" y="1996281"/>
              <a:ext cx="158750" cy="124354"/>
            </a:xfrm>
            <a:custGeom>
              <a:avLst/>
              <a:gdLst/>
              <a:ahLst/>
              <a:cxnLst>
                <a:cxn ang="0">
                  <a:pos x="70" y="12"/>
                </a:cxn>
                <a:cxn ang="0">
                  <a:pos x="70" y="10"/>
                </a:cxn>
                <a:cxn ang="0">
                  <a:pos x="82" y="2"/>
                </a:cxn>
                <a:cxn ang="0">
                  <a:pos x="90" y="0"/>
                </a:cxn>
                <a:cxn ang="0">
                  <a:pos x="92" y="2"/>
                </a:cxn>
                <a:cxn ang="0">
                  <a:pos x="96" y="4"/>
                </a:cxn>
                <a:cxn ang="0">
                  <a:pos x="90" y="8"/>
                </a:cxn>
                <a:cxn ang="0">
                  <a:pos x="94" y="8"/>
                </a:cxn>
                <a:cxn ang="0">
                  <a:pos x="92" y="14"/>
                </a:cxn>
                <a:cxn ang="0">
                  <a:pos x="84" y="20"/>
                </a:cxn>
                <a:cxn ang="0">
                  <a:pos x="80" y="22"/>
                </a:cxn>
                <a:cxn ang="0">
                  <a:pos x="76" y="24"/>
                </a:cxn>
                <a:cxn ang="0">
                  <a:pos x="68" y="30"/>
                </a:cxn>
                <a:cxn ang="0">
                  <a:pos x="72" y="30"/>
                </a:cxn>
                <a:cxn ang="0">
                  <a:pos x="80" y="28"/>
                </a:cxn>
                <a:cxn ang="0">
                  <a:pos x="82" y="30"/>
                </a:cxn>
                <a:cxn ang="0">
                  <a:pos x="88" y="30"/>
                </a:cxn>
                <a:cxn ang="0">
                  <a:pos x="74" y="36"/>
                </a:cxn>
                <a:cxn ang="0">
                  <a:pos x="82" y="36"/>
                </a:cxn>
                <a:cxn ang="0">
                  <a:pos x="86" y="38"/>
                </a:cxn>
                <a:cxn ang="0">
                  <a:pos x="88" y="42"/>
                </a:cxn>
                <a:cxn ang="0">
                  <a:pos x="90" y="46"/>
                </a:cxn>
                <a:cxn ang="0">
                  <a:pos x="100" y="44"/>
                </a:cxn>
                <a:cxn ang="0">
                  <a:pos x="114" y="44"/>
                </a:cxn>
                <a:cxn ang="0">
                  <a:pos x="116" y="50"/>
                </a:cxn>
                <a:cxn ang="0">
                  <a:pos x="110" y="52"/>
                </a:cxn>
                <a:cxn ang="0">
                  <a:pos x="104" y="56"/>
                </a:cxn>
                <a:cxn ang="0">
                  <a:pos x="114" y="56"/>
                </a:cxn>
                <a:cxn ang="0">
                  <a:pos x="120" y="58"/>
                </a:cxn>
                <a:cxn ang="0">
                  <a:pos x="116" y="62"/>
                </a:cxn>
                <a:cxn ang="0">
                  <a:pos x="110" y="66"/>
                </a:cxn>
                <a:cxn ang="0">
                  <a:pos x="114" y="68"/>
                </a:cxn>
                <a:cxn ang="0">
                  <a:pos x="104" y="72"/>
                </a:cxn>
                <a:cxn ang="0">
                  <a:pos x="98" y="76"/>
                </a:cxn>
                <a:cxn ang="0">
                  <a:pos x="90" y="80"/>
                </a:cxn>
                <a:cxn ang="0">
                  <a:pos x="84" y="86"/>
                </a:cxn>
                <a:cxn ang="0">
                  <a:pos x="78" y="90"/>
                </a:cxn>
                <a:cxn ang="0">
                  <a:pos x="64" y="92"/>
                </a:cxn>
                <a:cxn ang="0">
                  <a:pos x="62" y="90"/>
                </a:cxn>
                <a:cxn ang="0">
                  <a:pos x="72" y="84"/>
                </a:cxn>
                <a:cxn ang="0">
                  <a:pos x="80" y="78"/>
                </a:cxn>
                <a:cxn ang="0">
                  <a:pos x="74" y="78"/>
                </a:cxn>
                <a:cxn ang="0">
                  <a:pos x="68" y="78"/>
                </a:cxn>
                <a:cxn ang="0">
                  <a:pos x="64" y="76"/>
                </a:cxn>
                <a:cxn ang="0">
                  <a:pos x="58" y="78"/>
                </a:cxn>
                <a:cxn ang="0">
                  <a:pos x="54" y="76"/>
                </a:cxn>
                <a:cxn ang="0">
                  <a:pos x="50" y="76"/>
                </a:cxn>
                <a:cxn ang="0">
                  <a:pos x="40" y="80"/>
                </a:cxn>
                <a:cxn ang="0">
                  <a:pos x="26" y="80"/>
                </a:cxn>
                <a:cxn ang="0">
                  <a:pos x="22" y="78"/>
                </a:cxn>
                <a:cxn ang="0">
                  <a:pos x="8" y="80"/>
                </a:cxn>
                <a:cxn ang="0">
                  <a:pos x="2" y="78"/>
                </a:cxn>
                <a:cxn ang="0">
                  <a:pos x="0" y="74"/>
                </a:cxn>
                <a:cxn ang="0">
                  <a:pos x="12" y="66"/>
                </a:cxn>
                <a:cxn ang="0">
                  <a:pos x="18" y="64"/>
                </a:cxn>
                <a:cxn ang="0">
                  <a:pos x="8" y="64"/>
                </a:cxn>
                <a:cxn ang="0">
                  <a:pos x="16" y="62"/>
                </a:cxn>
                <a:cxn ang="0">
                  <a:pos x="28" y="54"/>
                </a:cxn>
                <a:cxn ang="0">
                  <a:pos x="32" y="50"/>
                </a:cxn>
                <a:cxn ang="0">
                  <a:pos x="36" y="46"/>
                </a:cxn>
                <a:cxn ang="0">
                  <a:pos x="46" y="38"/>
                </a:cxn>
                <a:cxn ang="0">
                  <a:pos x="62" y="16"/>
                </a:cxn>
              </a:cxnLst>
              <a:rect l="0" t="0" r="r" b="b"/>
              <a:pathLst>
                <a:path w="120" h="94">
                  <a:moveTo>
                    <a:pt x="62" y="16"/>
                  </a:moveTo>
                  <a:lnTo>
                    <a:pt x="62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8" y="4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6" y="2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4" y="8"/>
                  </a:lnTo>
                  <a:lnTo>
                    <a:pt x="94" y="10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2" y="20"/>
                  </a:lnTo>
                  <a:lnTo>
                    <a:pt x="80" y="22"/>
                  </a:lnTo>
                  <a:lnTo>
                    <a:pt x="8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68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6" y="32"/>
                  </a:lnTo>
                  <a:lnTo>
                    <a:pt x="82" y="34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6" y="42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2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4" y="44"/>
                  </a:lnTo>
                  <a:lnTo>
                    <a:pt x="104" y="44"/>
                  </a:lnTo>
                  <a:lnTo>
                    <a:pt x="110" y="44"/>
                  </a:lnTo>
                  <a:lnTo>
                    <a:pt x="114" y="44"/>
                  </a:lnTo>
                  <a:lnTo>
                    <a:pt x="116" y="46"/>
                  </a:lnTo>
                  <a:lnTo>
                    <a:pt x="116" y="46"/>
                  </a:lnTo>
                  <a:lnTo>
                    <a:pt x="116" y="48"/>
                  </a:lnTo>
                  <a:lnTo>
                    <a:pt x="116" y="50"/>
                  </a:lnTo>
                  <a:lnTo>
                    <a:pt x="114" y="50"/>
                  </a:lnTo>
                  <a:lnTo>
                    <a:pt x="114" y="50"/>
                  </a:lnTo>
                  <a:lnTo>
                    <a:pt x="112" y="52"/>
                  </a:lnTo>
                  <a:lnTo>
                    <a:pt x="110" y="52"/>
                  </a:lnTo>
                  <a:lnTo>
                    <a:pt x="110" y="52"/>
                  </a:lnTo>
                  <a:lnTo>
                    <a:pt x="108" y="54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106" y="56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4" y="56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2" y="64"/>
                  </a:lnTo>
                  <a:lnTo>
                    <a:pt x="108" y="64"/>
                  </a:lnTo>
                  <a:lnTo>
                    <a:pt x="108" y="64"/>
                  </a:lnTo>
                  <a:lnTo>
                    <a:pt x="110" y="66"/>
                  </a:lnTo>
                  <a:lnTo>
                    <a:pt x="114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80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84" y="84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0" y="88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6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2" y="92"/>
                  </a:lnTo>
                  <a:lnTo>
                    <a:pt x="62" y="90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70" y="86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6" y="80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4" y="76"/>
                  </a:lnTo>
                  <a:lnTo>
                    <a:pt x="52" y="76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8"/>
                  </a:lnTo>
                  <a:lnTo>
                    <a:pt x="4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36" y="80"/>
                  </a:lnTo>
                  <a:lnTo>
                    <a:pt x="32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8" y="80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8" y="6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0" y="66"/>
                  </a:lnTo>
                  <a:lnTo>
                    <a:pt x="8" y="66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2" y="6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20" y="60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8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40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62" y="16"/>
                  </a:lnTo>
                  <a:lnTo>
                    <a:pt x="62" y="1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1" name="Canada"/>
            <p:cNvSpPr>
              <a:spLocks/>
            </p:cNvSpPr>
            <p:nvPr/>
          </p:nvSpPr>
          <p:spPr bwMode="auto">
            <a:xfrm>
              <a:off x="2834976" y="2091531"/>
              <a:ext cx="31750" cy="34396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1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18" y="2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2" y="26"/>
                </a:cxn>
                <a:cxn ang="0">
                  <a:pos x="10" y="26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8" y="20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8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2" y="26"/>
                </a:cxn>
                <a:cxn ang="0">
                  <a:pos x="0" y="2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4" h="26">
                  <a:moveTo>
                    <a:pt x="4" y="8"/>
                  </a:moveTo>
                  <a:lnTo>
                    <a:pt x="4" y="8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1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2" name="Canada"/>
            <p:cNvSpPr>
              <a:spLocks/>
            </p:cNvSpPr>
            <p:nvPr/>
          </p:nvSpPr>
          <p:spPr bwMode="auto">
            <a:xfrm>
              <a:off x="2287288" y="1681427"/>
              <a:ext cx="142875" cy="58208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8" y="18"/>
                </a:cxn>
                <a:cxn ang="0">
                  <a:pos x="40" y="12"/>
                </a:cxn>
                <a:cxn ang="0">
                  <a:pos x="58" y="2"/>
                </a:cxn>
                <a:cxn ang="0">
                  <a:pos x="62" y="0"/>
                </a:cxn>
                <a:cxn ang="0">
                  <a:pos x="64" y="2"/>
                </a:cxn>
                <a:cxn ang="0">
                  <a:pos x="64" y="4"/>
                </a:cxn>
                <a:cxn ang="0">
                  <a:pos x="62" y="10"/>
                </a:cxn>
                <a:cxn ang="0">
                  <a:pos x="64" y="10"/>
                </a:cxn>
                <a:cxn ang="0">
                  <a:pos x="68" y="8"/>
                </a:cxn>
                <a:cxn ang="0">
                  <a:pos x="74" y="6"/>
                </a:cxn>
                <a:cxn ang="0">
                  <a:pos x="76" y="8"/>
                </a:cxn>
                <a:cxn ang="0">
                  <a:pos x="84" y="12"/>
                </a:cxn>
                <a:cxn ang="0">
                  <a:pos x="90" y="16"/>
                </a:cxn>
                <a:cxn ang="0">
                  <a:pos x="90" y="20"/>
                </a:cxn>
                <a:cxn ang="0">
                  <a:pos x="96" y="24"/>
                </a:cxn>
                <a:cxn ang="0">
                  <a:pos x="104" y="26"/>
                </a:cxn>
                <a:cxn ang="0">
                  <a:pos x="104" y="30"/>
                </a:cxn>
                <a:cxn ang="0">
                  <a:pos x="102" y="30"/>
                </a:cxn>
                <a:cxn ang="0">
                  <a:pos x="106" y="32"/>
                </a:cxn>
                <a:cxn ang="0">
                  <a:pos x="106" y="34"/>
                </a:cxn>
                <a:cxn ang="0">
                  <a:pos x="102" y="38"/>
                </a:cxn>
                <a:cxn ang="0">
                  <a:pos x="94" y="34"/>
                </a:cxn>
                <a:cxn ang="0">
                  <a:pos x="84" y="34"/>
                </a:cxn>
                <a:cxn ang="0">
                  <a:pos x="84" y="32"/>
                </a:cxn>
                <a:cxn ang="0">
                  <a:pos x="88" y="28"/>
                </a:cxn>
                <a:cxn ang="0">
                  <a:pos x="76" y="28"/>
                </a:cxn>
                <a:cxn ang="0">
                  <a:pos x="78" y="26"/>
                </a:cxn>
                <a:cxn ang="0">
                  <a:pos x="78" y="24"/>
                </a:cxn>
                <a:cxn ang="0">
                  <a:pos x="74" y="26"/>
                </a:cxn>
                <a:cxn ang="0">
                  <a:pos x="66" y="26"/>
                </a:cxn>
                <a:cxn ang="0">
                  <a:pos x="60" y="28"/>
                </a:cxn>
                <a:cxn ang="0">
                  <a:pos x="58" y="32"/>
                </a:cxn>
                <a:cxn ang="0">
                  <a:pos x="46" y="34"/>
                </a:cxn>
                <a:cxn ang="0">
                  <a:pos x="42" y="34"/>
                </a:cxn>
                <a:cxn ang="0">
                  <a:pos x="36" y="40"/>
                </a:cxn>
                <a:cxn ang="0">
                  <a:pos x="34" y="42"/>
                </a:cxn>
                <a:cxn ang="0">
                  <a:pos x="16" y="44"/>
                </a:cxn>
                <a:cxn ang="0">
                  <a:pos x="14" y="44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16" y="36"/>
                </a:cxn>
                <a:cxn ang="0">
                  <a:pos x="4" y="36"/>
                </a:cxn>
                <a:cxn ang="0">
                  <a:pos x="0" y="36"/>
                </a:cxn>
                <a:cxn ang="0">
                  <a:pos x="6" y="32"/>
                </a:cxn>
                <a:cxn ang="0">
                  <a:pos x="26" y="26"/>
                </a:cxn>
              </a:cxnLst>
              <a:rect l="0" t="0" r="r" b="b"/>
              <a:pathLst>
                <a:path w="108" h="44">
                  <a:moveTo>
                    <a:pt x="26" y="26"/>
                  </a:moveTo>
                  <a:lnTo>
                    <a:pt x="26" y="26"/>
                  </a:lnTo>
                  <a:lnTo>
                    <a:pt x="26" y="22"/>
                  </a:lnTo>
                  <a:lnTo>
                    <a:pt x="28" y="1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8" y="6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8" y="8"/>
                  </a:lnTo>
                  <a:lnTo>
                    <a:pt x="72" y="6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4" y="12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4" y="26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6" y="32"/>
                  </a:lnTo>
                  <a:lnTo>
                    <a:pt x="108" y="32"/>
                  </a:lnTo>
                  <a:lnTo>
                    <a:pt x="106" y="34"/>
                  </a:lnTo>
                  <a:lnTo>
                    <a:pt x="106" y="34"/>
                  </a:lnTo>
                  <a:lnTo>
                    <a:pt x="102" y="38"/>
                  </a:lnTo>
                  <a:lnTo>
                    <a:pt x="100" y="38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32"/>
                  </a:lnTo>
                  <a:lnTo>
                    <a:pt x="88" y="28"/>
                  </a:lnTo>
                  <a:lnTo>
                    <a:pt x="84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68" y="26"/>
                  </a:lnTo>
                  <a:lnTo>
                    <a:pt x="66" y="26"/>
                  </a:lnTo>
                  <a:lnTo>
                    <a:pt x="62" y="2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32"/>
                  </a:lnTo>
                  <a:lnTo>
                    <a:pt x="54" y="32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24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32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3" name="Canada"/>
            <p:cNvSpPr>
              <a:spLocks/>
            </p:cNvSpPr>
            <p:nvPr/>
          </p:nvSpPr>
          <p:spPr bwMode="auto">
            <a:xfrm>
              <a:off x="2620663" y="1535906"/>
              <a:ext cx="58208" cy="2116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4" y="14"/>
                </a:cxn>
                <a:cxn ang="0">
                  <a:pos x="4" y="1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40" y="6"/>
                </a:cxn>
                <a:cxn ang="0">
                  <a:pos x="44" y="8"/>
                </a:cxn>
                <a:cxn ang="0">
                  <a:pos x="42" y="10"/>
                </a:cxn>
                <a:cxn ang="0">
                  <a:pos x="42" y="10"/>
                </a:cxn>
                <a:cxn ang="0">
                  <a:pos x="34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8" y="16"/>
                </a:cxn>
                <a:cxn ang="0">
                  <a:pos x="8" y="16"/>
                </a:cxn>
              </a:cxnLst>
              <a:rect l="0" t="0" r="r" b="b"/>
              <a:pathLst>
                <a:path w="44" h="16">
                  <a:moveTo>
                    <a:pt x="8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34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4" name="Canada"/>
            <p:cNvSpPr>
              <a:spLocks/>
            </p:cNvSpPr>
            <p:nvPr/>
          </p:nvSpPr>
          <p:spPr bwMode="auto">
            <a:xfrm>
              <a:off x="2199976" y="1533260"/>
              <a:ext cx="119063" cy="39688"/>
            </a:xfrm>
            <a:custGeom>
              <a:avLst/>
              <a:gdLst/>
              <a:ahLst/>
              <a:cxnLst>
                <a:cxn ang="0">
                  <a:pos x="54" y="26"/>
                </a:cxn>
                <a:cxn ang="0">
                  <a:pos x="56" y="28"/>
                </a:cxn>
                <a:cxn ang="0">
                  <a:pos x="64" y="26"/>
                </a:cxn>
                <a:cxn ang="0">
                  <a:pos x="72" y="22"/>
                </a:cxn>
                <a:cxn ang="0">
                  <a:pos x="76" y="18"/>
                </a:cxn>
                <a:cxn ang="0">
                  <a:pos x="72" y="16"/>
                </a:cxn>
                <a:cxn ang="0">
                  <a:pos x="72" y="14"/>
                </a:cxn>
                <a:cxn ang="0">
                  <a:pos x="84" y="12"/>
                </a:cxn>
                <a:cxn ang="0">
                  <a:pos x="88" y="10"/>
                </a:cxn>
                <a:cxn ang="0">
                  <a:pos x="90" y="6"/>
                </a:cxn>
                <a:cxn ang="0">
                  <a:pos x="82" y="6"/>
                </a:cxn>
                <a:cxn ang="0">
                  <a:pos x="80" y="6"/>
                </a:cxn>
                <a:cxn ang="0">
                  <a:pos x="88" y="4"/>
                </a:cxn>
                <a:cxn ang="0">
                  <a:pos x="88" y="2"/>
                </a:cxn>
                <a:cxn ang="0">
                  <a:pos x="78" y="2"/>
                </a:cxn>
                <a:cxn ang="0">
                  <a:pos x="66" y="2"/>
                </a:cxn>
                <a:cxn ang="0">
                  <a:pos x="52" y="2"/>
                </a:cxn>
                <a:cxn ang="0">
                  <a:pos x="44" y="2"/>
                </a:cxn>
                <a:cxn ang="0">
                  <a:pos x="38" y="2"/>
                </a:cxn>
                <a:cxn ang="0">
                  <a:pos x="28" y="4"/>
                </a:cxn>
                <a:cxn ang="0">
                  <a:pos x="28" y="6"/>
                </a:cxn>
                <a:cxn ang="0">
                  <a:pos x="40" y="12"/>
                </a:cxn>
                <a:cxn ang="0">
                  <a:pos x="40" y="14"/>
                </a:cxn>
                <a:cxn ang="0">
                  <a:pos x="30" y="12"/>
                </a:cxn>
                <a:cxn ang="0">
                  <a:pos x="1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6" y="22"/>
                </a:cxn>
                <a:cxn ang="0">
                  <a:pos x="10" y="22"/>
                </a:cxn>
                <a:cxn ang="0">
                  <a:pos x="24" y="26"/>
                </a:cxn>
                <a:cxn ang="0">
                  <a:pos x="28" y="28"/>
                </a:cxn>
                <a:cxn ang="0">
                  <a:pos x="36" y="28"/>
                </a:cxn>
                <a:cxn ang="0">
                  <a:pos x="44" y="30"/>
                </a:cxn>
                <a:cxn ang="0">
                  <a:pos x="54" y="26"/>
                </a:cxn>
              </a:cxnLst>
              <a:rect l="0" t="0" r="r" b="b"/>
              <a:pathLst>
                <a:path w="90" h="30">
                  <a:moveTo>
                    <a:pt x="54" y="26"/>
                  </a:moveTo>
                  <a:lnTo>
                    <a:pt x="54" y="26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6" y="18"/>
                  </a:lnTo>
                  <a:lnTo>
                    <a:pt x="76" y="16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78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0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6" y="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14" y="10"/>
                  </a:lnTo>
                  <a:lnTo>
                    <a:pt x="6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44" y="30"/>
                  </a:lnTo>
                  <a:lnTo>
                    <a:pt x="48" y="30"/>
                  </a:lnTo>
                  <a:lnTo>
                    <a:pt x="54" y="26"/>
                  </a:lnTo>
                  <a:lnTo>
                    <a:pt x="54" y="2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5" name="Canada"/>
            <p:cNvSpPr>
              <a:spLocks/>
            </p:cNvSpPr>
            <p:nvPr/>
          </p:nvSpPr>
          <p:spPr bwMode="auto">
            <a:xfrm>
              <a:off x="2329622" y="1535906"/>
              <a:ext cx="89958" cy="29104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20"/>
                </a:cxn>
                <a:cxn ang="0">
                  <a:pos x="18" y="18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2" y="14"/>
                </a:cxn>
                <a:cxn ang="0">
                  <a:pos x="12" y="1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36" y="16"/>
                </a:cxn>
                <a:cxn ang="0">
                  <a:pos x="40" y="16"/>
                </a:cxn>
                <a:cxn ang="0">
                  <a:pos x="44" y="16"/>
                </a:cxn>
                <a:cxn ang="0">
                  <a:pos x="44" y="16"/>
                </a:cxn>
                <a:cxn ang="0">
                  <a:pos x="48" y="12"/>
                </a:cxn>
                <a:cxn ang="0">
                  <a:pos x="54" y="8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2" y="4"/>
                </a:cxn>
                <a:cxn ang="0">
                  <a:pos x="8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8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8" y="12"/>
                  </a:lnTo>
                  <a:lnTo>
                    <a:pt x="54" y="8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6" name="Canada"/>
            <p:cNvSpPr>
              <a:spLocks/>
            </p:cNvSpPr>
            <p:nvPr/>
          </p:nvSpPr>
          <p:spPr bwMode="auto">
            <a:xfrm>
              <a:off x="2406351" y="1498865"/>
              <a:ext cx="261938" cy="39688"/>
            </a:xfrm>
            <a:custGeom>
              <a:avLst/>
              <a:gdLst/>
              <a:ahLst/>
              <a:cxnLst>
                <a:cxn ang="0">
                  <a:pos x="34" y="30"/>
                </a:cxn>
                <a:cxn ang="0">
                  <a:pos x="48" y="26"/>
                </a:cxn>
                <a:cxn ang="0">
                  <a:pos x="54" y="26"/>
                </a:cxn>
                <a:cxn ang="0">
                  <a:pos x="58" y="30"/>
                </a:cxn>
                <a:cxn ang="0">
                  <a:pos x="66" y="30"/>
                </a:cxn>
                <a:cxn ang="0">
                  <a:pos x="78" y="28"/>
                </a:cxn>
                <a:cxn ang="0">
                  <a:pos x="88" y="24"/>
                </a:cxn>
                <a:cxn ang="0">
                  <a:pos x="90" y="24"/>
                </a:cxn>
                <a:cxn ang="0">
                  <a:pos x="88" y="26"/>
                </a:cxn>
                <a:cxn ang="0">
                  <a:pos x="90" y="30"/>
                </a:cxn>
                <a:cxn ang="0">
                  <a:pos x="100" y="30"/>
                </a:cxn>
                <a:cxn ang="0">
                  <a:pos x="108" y="26"/>
                </a:cxn>
                <a:cxn ang="0">
                  <a:pos x="112" y="26"/>
                </a:cxn>
                <a:cxn ang="0">
                  <a:pos x="138" y="26"/>
                </a:cxn>
                <a:cxn ang="0">
                  <a:pos x="144" y="26"/>
                </a:cxn>
                <a:cxn ang="0">
                  <a:pos x="152" y="28"/>
                </a:cxn>
                <a:cxn ang="0">
                  <a:pos x="156" y="28"/>
                </a:cxn>
                <a:cxn ang="0">
                  <a:pos x="158" y="26"/>
                </a:cxn>
                <a:cxn ang="0">
                  <a:pos x="156" y="20"/>
                </a:cxn>
                <a:cxn ang="0">
                  <a:pos x="160" y="22"/>
                </a:cxn>
                <a:cxn ang="0">
                  <a:pos x="178" y="26"/>
                </a:cxn>
                <a:cxn ang="0">
                  <a:pos x="194" y="24"/>
                </a:cxn>
                <a:cxn ang="0">
                  <a:pos x="194" y="22"/>
                </a:cxn>
                <a:cxn ang="0">
                  <a:pos x="188" y="18"/>
                </a:cxn>
                <a:cxn ang="0">
                  <a:pos x="180" y="12"/>
                </a:cxn>
                <a:cxn ang="0">
                  <a:pos x="174" y="10"/>
                </a:cxn>
                <a:cxn ang="0">
                  <a:pos x="164" y="12"/>
                </a:cxn>
                <a:cxn ang="0">
                  <a:pos x="160" y="12"/>
                </a:cxn>
                <a:cxn ang="0">
                  <a:pos x="156" y="12"/>
                </a:cxn>
                <a:cxn ang="0">
                  <a:pos x="142" y="14"/>
                </a:cxn>
                <a:cxn ang="0">
                  <a:pos x="136" y="14"/>
                </a:cxn>
                <a:cxn ang="0">
                  <a:pos x="124" y="14"/>
                </a:cxn>
                <a:cxn ang="0">
                  <a:pos x="112" y="14"/>
                </a:cxn>
                <a:cxn ang="0">
                  <a:pos x="104" y="12"/>
                </a:cxn>
                <a:cxn ang="0">
                  <a:pos x="88" y="14"/>
                </a:cxn>
                <a:cxn ang="0">
                  <a:pos x="82" y="14"/>
                </a:cxn>
                <a:cxn ang="0">
                  <a:pos x="72" y="16"/>
                </a:cxn>
                <a:cxn ang="0">
                  <a:pos x="62" y="16"/>
                </a:cxn>
                <a:cxn ang="0">
                  <a:pos x="60" y="14"/>
                </a:cxn>
                <a:cxn ang="0">
                  <a:pos x="52" y="16"/>
                </a:cxn>
                <a:cxn ang="0">
                  <a:pos x="50" y="14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46" y="10"/>
                </a:cxn>
                <a:cxn ang="0">
                  <a:pos x="52" y="4"/>
                </a:cxn>
                <a:cxn ang="0">
                  <a:pos x="46" y="2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1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12" y="14"/>
                </a:cxn>
                <a:cxn ang="0">
                  <a:pos x="24" y="12"/>
                </a:cxn>
                <a:cxn ang="0">
                  <a:pos x="28" y="14"/>
                </a:cxn>
                <a:cxn ang="0">
                  <a:pos x="28" y="18"/>
                </a:cxn>
                <a:cxn ang="0">
                  <a:pos x="24" y="20"/>
                </a:cxn>
                <a:cxn ang="0">
                  <a:pos x="20" y="26"/>
                </a:cxn>
                <a:cxn ang="0">
                  <a:pos x="34" y="30"/>
                </a:cxn>
              </a:cxnLst>
              <a:rect l="0" t="0" r="r" b="b"/>
              <a:pathLst>
                <a:path w="198" h="30">
                  <a:moveTo>
                    <a:pt x="34" y="30"/>
                  </a:moveTo>
                  <a:lnTo>
                    <a:pt x="34" y="30"/>
                  </a:lnTo>
                  <a:lnTo>
                    <a:pt x="42" y="28"/>
                  </a:lnTo>
                  <a:lnTo>
                    <a:pt x="48" y="26"/>
                  </a:lnTo>
                  <a:lnTo>
                    <a:pt x="52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74" y="30"/>
                  </a:lnTo>
                  <a:lnTo>
                    <a:pt x="78" y="28"/>
                  </a:lnTo>
                  <a:lnTo>
                    <a:pt x="84" y="26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6"/>
                  </a:lnTo>
                  <a:lnTo>
                    <a:pt x="86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100" y="30"/>
                  </a:lnTo>
                  <a:lnTo>
                    <a:pt x="106" y="28"/>
                  </a:lnTo>
                  <a:lnTo>
                    <a:pt x="108" y="26"/>
                  </a:lnTo>
                  <a:lnTo>
                    <a:pt x="112" y="26"/>
                  </a:lnTo>
                  <a:lnTo>
                    <a:pt x="112" y="26"/>
                  </a:lnTo>
                  <a:lnTo>
                    <a:pt x="126" y="28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48" y="26"/>
                  </a:lnTo>
                  <a:lnTo>
                    <a:pt x="152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58" y="22"/>
                  </a:lnTo>
                  <a:lnTo>
                    <a:pt x="156" y="20"/>
                  </a:lnTo>
                  <a:lnTo>
                    <a:pt x="160" y="22"/>
                  </a:lnTo>
                  <a:lnTo>
                    <a:pt x="160" y="22"/>
                  </a:lnTo>
                  <a:lnTo>
                    <a:pt x="170" y="26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4" y="24"/>
                  </a:lnTo>
                  <a:lnTo>
                    <a:pt x="198" y="24"/>
                  </a:lnTo>
                  <a:lnTo>
                    <a:pt x="194" y="22"/>
                  </a:lnTo>
                  <a:lnTo>
                    <a:pt x="194" y="22"/>
                  </a:lnTo>
                  <a:lnTo>
                    <a:pt x="188" y="18"/>
                  </a:lnTo>
                  <a:lnTo>
                    <a:pt x="184" y="14"/>
                  </a:lnTo>
                  <a:lnTo>
                    <a:pt x="180" y="12"/>
                  </a:lnTo>
                  <a:lnTo>
                    <a:pt x="174" y="10"/>
                  </a:lnTo>
                  <a:lnTo>
                    <a:pt x="174" y="10"/>
                  </a:lnTo>
                  <a:lnTo>
                    <a:pt x="168" y="10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60" y="12"/>
                  </a:lnTo>
                  <a:lnTo>
                    <a:pt x="160" y="12"/>
                  </a:lnTo>
                  <a:lnTo>
                    <a:pt x="156" y="12"/>
                  </a:lnTo>
                  <a:lnTo>
                    <a:pt x="150" y="14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0" y="14"/>
                  </a:lnTo>
                  <a:lnTo>
                    <a:pt x="124" y="14"/>
                  </a:lnTo>
                  <a:lnTo>
                    <a:pt x="118" y="14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04" y="12"/>
                  </a:lnTo>
                  <a:lnTo>
                    <a:pt x="96" y="14"/>
                  </a:lnTo>
                  <a:lnTo>
                    <a:pt x="88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0" y="14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6" y="12"/>
                  </a:lnTo>
                  <a:lnTo>
                    <a:pt x="42" y="12"/>
                  </a:lnTo>
                  <a:lnTo>
                    <a:pt x="38" y="12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6" y="10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4" y="30"/>
                  </a:lnTo>
                  <a:lnTo>
                    <a:pt x="34" y="30"/>
                  </a:lnTo>
                  <a:lnTo>
                    <a:pt x="34" y="3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Canada"/>
            <p:cNvSpPr>
              <a:spLocks/>
            </p:cNvSpPr>
            <p:nvPr/>
          </p:nvSpPr>
          <p:spPr bwMode="auto">
            <a:xfrm>
              <a:off x="1755476" y="1535906"/>
              <a:ext cx="185208" cy="52917"/>
            </a:xfrm>
            <a:custGeom>
              <a:avLst/>
              <a:gdLst/>
              <a:ahLst/>
              <a:cxnLst>
                <a:cxn ang="0">
                  <a:pos x="48" y="28"/>
                </a:cxn>
                <a:cxn ang="0">
                  <a:pos x="48" y="28"/>
                </a:cxn>
                <a:cxn ang="0">
                  <a:pos x="54" y="24"/>
                </a:cxn>
                <a:cxn ang="0">
                  <a:pos x="58" y="24"/>
                </a:cxn>
                <a:cxn ang="0">
                  <a:pos x="62" y="22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78" y="18"/>
                </a:cxn>
                <a:cxn ang="0">
                  <a:pos x="84" y="18"/>
                </a:cxn>
                <a:cxn ang="0">
                  <a:pos x="92" y="18"/>
                </a:cxn>
                <a:cxn ang="0">
                  <a:pos x="104" y="14"/>
                </a:cxn>
                <a:cxn ang="0">
                  <a:pos x="104" y="14"/>
                </a:cxn>
                <a:cxn ang="0">
                  <a:pos x="114" y="12"/>
                </a:cxn>
                <a:cxn ang="0">
                  <a:pos x="120" y="12"/>
                </a:cxn>
                <a:cxn ang="0">
                  <a:pos x="132" y="10"/>
                </a:cxn>
                <a:cxn ang="0">
                  <a:pos x="132" y="10"/>
                </a:cxn>
                <a:cxn ang="0">
                  <a:pos x="138" y="8"/>
                </a:cxn>
                <a:cxn ang="0">
                  <a:pos x="140" y="6"/>
                </a:cxn>
                <a:cxn ang="0">
                  <a:pos x="138" y="2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124" y="2"/>
                </a:cxn>
                <a:cxn ang="0">
                  <a:pos x="114" y="4"/>
                </a:cxn>
                <a:cxn ang="0">
                  <a:pos x="114" y="4"/>
                </a:cxn>
                <a:cxn ang="0">
                  <a:pos x="98" y="0"/>
                </a:cxn>
                <a:cxn ang="0">
                  <a:pos x="86" y="0"/>
                </a:cxn>
                <a:cxn ang="0">
                  <a:pos x="76" y="0"/>
                </a:cxn>
                <a:cxn ang="0">
                  <a:pos x="76" y="0"/>
                </a:cxn>
                <a:cxn ang="0">
                  <a:pos x="48" y="2"/>
                </a:cxn>
                <a:cxn ang="0">
                  <a:pos x="48" y="2"/>
                </a:cxn>
                <a:cxn ang="0">
                  <a:pos x="44" y="2"/>
                </a:cxn>
                <a:cxn ang="0">
                  <a:pos x="46" y="4"/>
                </a:cxn>
                <a:cxn ang="0">
                  <a:pos x="44" y="6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0" y="14"/>
                </a:cxn>
                <a:cxn ang="0">
                  <a:pos x="28" y="16"/>
                </a:cxn>
                <a:cxn ang="0">
                  <a:pos x="30" y="16"/>
                </a:cxn>
                <a:cxn ang="0">
                  <a:pos x="30" y="16"/>
                </a:cxn>
                <a:cxn ang="0">
                  <a:pos x="30" y="18"/>
                </a:cxn>
                <a:cxn ang="0">
                  <a:pos x="28" y="18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26"/>
                </a:cxn>
                <a:cxn ang="0">
                  <a:pos x="4" y="26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4" y="34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6" y="40"/>
                </a:cxn>
                <a:cxn ang="0">
                  <a:pos x="26" y="38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38" y="38"/>
                </a:cxn>
                <a:cxn ang="0">
                  <a:pos x="40" y="36"/>
                </a:cxn>
                <a:cxn ang="0">
                  <a:pos x="40" y="36"/>
                </a:cxn>
                <a:cxn ang="0">
                  <a:pos x="42" y="32"/>
                </a:cxn>
                <a:cxn ang="0">
                  <a:pos x="48" y="28"/>
                </a:cxn>
                <a:cxn ang="0">
                  <a:pos x="48" y="28"/>
                </a:cxn>
              </a:cxnLst>
              <a:rect l="0" t="0" r="r" b="b"/>
              <a:pathLst>
                <a:path w="140" h="40">
                  <a:moveTo>
                    <a:pt x="48" y="28"/>
                  </a:moveTo>
                  <a:lnTo>
                    <a:pt x="48" y="28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2" y="22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2" y="18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14" y="12"/>
                  </a:lnTo>
                  <a:lnTo>
                    <a:pt x="120" y="12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8" y="8"/>
                  </a:lnTo>
                  <a:lnTo>
                    <a:pt x="140" y="6"/>
                  </a:lnTo>
                  <a:lnTo>
                    <a:pt x="138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4" y="2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98" y="0"/>
                  </a:lnTo>
                  <a:lnTo>
                    <a:pt x="8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6" y="4"/>
                  </a:lnTo>
                  <a:lnTo>
                    <a:pt x="44" y="6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28" y="18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38" y="38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2"/>
                  </a:lnTo>
                  <a:lnTo>
                    <a:pt x="48" y="28"/>
                  </a:lnTo>
                  <a:lnTo>
                    <a:pt x="48" y="2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8" name="Canada"/>
            <p:cNvSpPr>
              <a:spLocks/>
            </p:cNvSpPr>
            <p:nvPr/>
          </p:nvSpPr>
          <p:spPr bwMode="auto">
            <a:xfrm>
              <a:off x="1932747" y="1488281"/>
              <a:ext cx="105833" cy="2645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0"/>
                </a:cxn>
                <a:cxn ang="0">
                  <a:pos x="18" y="8"/>
                </a:cxn>
                <a:cxn ang="0">
                  <a:pos x="22" y="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70" y="0"/>
                </a:cxn>
                <a:cxn ang="0">
                  <a:pos x="72" y="2"/>
                </a:cxn>
                <a:cxn ang="0">
                  <a:pos x="72" y="2"/>
                </a:cxn>
                <a:cxn ang="0">
                  <a:pos x="72" y="4"/>
                </a:cxn>
                <a:cxn ang="0">
                  <a:pos x="74" y="2"/>
                </a:cxn>
                <a:cxn ang="0">
                  <a:pos x="74" y="0"/>
                </a:cxn>
                <a:cxn ang="0">
                  <a:pos x="78" y="2"/>
                </a:cxn>
                <a:cxn ang="0">
                  <a:pos x="78" y="2"/>
                </a:cxn>
                <a:cxn ang="0">
                  <a:pos x="80" y="4"/>
                </a:cxn>
                <a:cxn ang="0">
                  <a:pos x="78" y="6"/>
                </a:cxn>
                <a:cxn ang="0">
                  <a:pos x="66" y="10"/>
                </a:cxn>
                <a:cxn ang="0">
                  <a:pos x="66" y="10"/>
                </a:cxn>
                <a:cxn ang="0">
                  <a:pos x="60" y="12"/>
                </a:cxn>
                <a:cxn ang="0">
                  <a:pos x="54" y="14"/>
                </a:cxn>
                <a:cxn ang="0">
                  <a:pos x="50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2" y="12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22" y="20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2" y="16"/>
                </a:cxn>
                <a:cxn ang="0">
                  <a:pos x="4" y="16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80" h="20">
                  <a:moveTo>
                    <a:pt x="4" y="12"/>
                  </a:moveTo>
                  <a:lnTo>
                    <a:pt x="4" y="12"/>
                  </a:lnTo>
                  <a:lnTo>
                    <a:pt x="12" y="10"/>
                  </a:lnTo>
                  <a:lnTo>
                    <a:pt x="18" y="8"/>
                  </a:lnTo>
                  <a:lnTo>
                    <a:pt x="22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78" y="6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54" y="14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2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2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2" y="16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9" name="Canada"/>
            <p:cNvSpPr>
              <a:spLocks/>
            </p:cNvSpPr>
            <p:nvPr/>
          </p:nvSpPr>
          <p:spPr bwMode="auto">
            <a:xfrm>
              <a:off x="2001538" y="1498865"/>
              <a:ext cx="182563" cy="42333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30" y="2"/>
                </a:cxn>
                <a:cxn ang="0">
                  <a:pos x="30" y="4"/>
                </a:cxn>
                <a:cxn ang="0">
                  <a:pos x="36" y="4"/>
                </a:cxn>
                <a:cxn ang="0">
                  <a:pos x="44" y="6"/>
                </a:cxn>
                <a:cxn ang="0">
                  <a:pos x="48" y="12"/>
                </a:cxn>
                <a:cxn ang="0">
                  <a:pos x="58" y="18"/>
                </a:cxn>
                <a:cxn ang="0">
                  <a:pos x="64" y="18"/>
                </a:cxn>
                <a:cxn ang="0">
                  <a:pos x="76" y="18"/>
                </a:cxn>
                <a:cxn ang="0">
                  <a:pos x="78" y="16"/>
                </a:cxn>
                <a:cxn ang="0">
                  <a:pos x="80" y="14"/>
                </a:cxn>
                <a:cxn ang="0">
                  <a:pos x="84" y="12"/>
                </a:cxn>
                <a:cxn ang="0">
                  <a:pos x="84" y="6"/>
                </a:cxn>
                <a:cxn ang="0">
                  <a:pos x="90" y="6"/>
                </a:cxn>
                <a:cxn ang="0">
                  <a:pos x="122" y="0"/>
                </a:cxn>
                <a:cxn ang="0">
                  <a:pos x="120" y="4"/>
                </a:cxn>
                <a:cxn ang="0">
                  <a:pos x="116" y="8"/>
                </a:cxn>
                <a:cxn ang="0">
                  <a:pos x="118" y="12"/>
                </a:cxn>
                <a:cxn ang="0">
                  <a:pos x="116" y="14"/>
                </a:cxn>
                <a:cxn ang="0">
                  <a:pos x="118" y="12"/>
                </a:cxn>
                <a:cxn ang="0">
                  <a:pos x="128" y="12"/>
                </a:cxn>
                <a:cxn ang="0">
                  <a:pos x="138" y="16"/>
                </a:cxn>
                <a:cxn ang="0">
                  <a:pos x="136" y="18"/>
                </a:cxn>
                <a:cxn ang="0">
                  <a:pos x="126" y="20"/>
                </a:cxn>
                <a:cxn ang="0">
                  <a:pos x="110" y="28"/>
                </a:cxn>
                <a:cxn ang="0">
                  <a:pos x="104" y="28"/>
                </a:cxn>
                <a:cxn ang="0">
                  <a:pos x="88" y="28"/>
                </a:cxn>
                <a:cxn ang="0">
                  <a:pos x="78" y="26"/>
                </a:cxn>
                <a:cxn ang="0">
                  <a:pos x="58" y="30"/>
                </a:cxn>
                <a:cxn ang="0">
                  <a:pos x="32" y="32"/>
                </a:cxn>
                <a:cxn ang="0">
                  <a:pos x="22" y="30"/>
                </a:cxn>
                <a:cxn ang="0">
                  <a:pos x="16" y="26"/>
                </a:cxn>
                <a:cxn ang="0">
                  <a:pos x="20" y="26"/>
                </a:cxn>
                <a:cxn ang="0">
                  <a:pos x="44" y="24"/>
                </a:cxn>
                <a:cxn ang="0">
                  <a:pos x="44" y="22"/>
                </a:cxn>
                <a:cxn ang="0">
                  <a:pos x="38" y="22"/>
                </a:cxn>
                <a:cxn ang="0">
                  <a:pos x="32" y="20"/>
                </a:cxn>
                <a:cxn ang="0">
                  <a:pos x="32" y="18"/>
                </a:cxn>
                <a:cxn ang="0">
                  <a:pos x="32" y="16"/>
                </a:cxn>
                <a:cxn ang="0">
                  <a:pos x="30" y="16"/>
                </a:cxn>
                <a:cxn ang="0">
                  <a:pos x="22" y="20"/>
                </a:cxn>
                <a:cxn ang="0">
                  <a:pos x="18" y="22"/>
                </a:cxn>
                <a:cxn ang="0">
                  <a:pos x="8" y="20"/>
                </a:cxn>
                <a:cxn ang="0">
                  <a:pos x="2" y="16"/>
                </a:cxn>
                <a:cxn ang="0">
                  <a:pos x="4" y="12"/>
                </a:cxn>
                <a:cxn ang="0">
                  <a:pos x="18" y="6"/>
                </a:cxn>
              </a:cxnLst>
              <a:rect l="0" t="0" r="r" b="b"/>
              <a:pathLst>
                <a:path w="138" h="32">
                  <a:moveTo>
                    <a:pt x="18" y="6"/>
                  </a:moveTo>
                  <a:lnTo>
                    <a:pt x="18" y="6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8" y="12"/>
                  </a:lnTo>
                  <a:lnTo>
                    <a:pt x="52" y="16"/>
                  </a:lnTo>
                  <a:lnTo>
                    <a:pt x="58" y="18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2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24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38" y="16"/>
                  </a:lnTo>
                  <a:lnTo>
                    <a:pt x="138" y="18"/>
                  </a:lnTo>
                  <a:lnTo>
                    <a:pt x="136" y="18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16" y="26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94" y="28"/>
                  </a:lnTo>
                  <a:lnTo>
                    <a:pt x="88" y="28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58" y="30"/>
                  </a:lnTo>
                  <a:lnTo>
                    <a:pt x="44" y="30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2" y="30"/>
                  </a:lnTo>
                  <a:lnTo>
                    <a:pt x="16" y="28"/>
                  </a:lnTo>
                  <a:lnTo>
                    <a:pt x="16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3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6"/>
                  </a:lnTo>
                  <a:lnTo>
                    <a:pt x="26" y="18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0" name="Canada"/>
            <p:cNvSpPr>
              <a:spLocks/>
            </p:cNvSpPr>
            <p:nvPr/>
          </p:nvSpPr>
          <p:spPr bwMode="auto">
            <a:xfrm>
              <a:off x="2509538" y="1427427"/>
              <a:ext cx="555625" cy="82021"/>
            </a:xfrm>
            <a:custGeom>
              <a:avLst/>
              <a:gdLst/>
              <a:ahLst/>
              <a:cxnLst>
                <a:cxn ang="0">
                  <a:pos x="278" y="6"/>
                </a:cxn>
                <a:cxn ang="0">
                  <a:pos x="260" y="4"/>
                </a:cxn>
                <a:cxn ang="0">
                  <a:pos x="220" y="6"/>
                </a:cxn>
                <a:cxn ang="0">
                  <a:pos x="198" y="6"/>
                </a:cxn>
                <a:cxn ang="0">
                  <a:pos x="170" y="8"/>
                </a:cxn>
                <a:cxn ang="0">
                  <a:pos x="154" y="6"/>
                </a:cxn>
                <a:cxn ang="0">
                  <a:pos x="134" y="6"/>
                </a:cxn>
                <a:cxn ang="0">
                  <a:pos x="118" y="10"/>
                </a:cxn>
                <a:cxn ang="0">
                  <a:pos x="100" y="16"/>
                </a:cxn>
                <a:cxn ang="0">
                  <a:pos x="126" y="14"/>
                </a:cxn>
                <a:cxn ang="0">
                  <a:pos x="142" y="12"/>
                </a:cxn>
                <a:cxn ang="0">
                  <a:pos x="150" y="12"/>
                </a:cxn>
                <a:cxn ang="0">
                  <a:pos x="168" y="14"/>
                </a:cxn>
                <a:cxn ang="0">
                  <a:pos x="184" y="14"/>
                </a:cxn>
                <a:cxn ang="0">
                  <a:pos x="156" y="16"/>
                </a:cxn>
                <a:cxn ang="0">
                  <a:pos x="138" y="20"/>
                </a:cxn>
                <a:cxn ang="0">
                  <a:pos x="134" y="30"/>
                </a:cxn>
                <a:cxn ang="0">
                  <a:pos x="130" y="30"/>
                </a:cxn>
                <a:cxn ang="0">
                  <a:pos x="124" y="26"/>
                </a:cxn>
                <a:cxn ang="0">
                  <a:pos x="104" y="26"/>
                </a:cxn>
                <a:cxn ang="0">
                  <a:pos x="96" y="30"/>
                </a:cxn>
                <a:cxn ang="0">
                  <a:pos x="68" y="34"/>
                </a:cxn>
                <a:cxn ang="0">
                  <a:pos x="62" y="40"/>
                </a:cxn>
                <a:cxn ang="0">
                  <a:pos x="88" y="38"/>
                </a:cxn>
                <a:cxn ang="0">
                  <a:pos x="68" y="42"/>
                </a:cxn>
                <a:cxn ang="0">
                  <a:pos x="84" y="46"/>
                </a:cxn>
                <a:cxn ang="0">
                  <a:pos x="74" y="46"/>
                </a:cxn>
                <a:cxn ang="0">
                  <a:pos x="36" y="44"/>
                </a:cxn>
                <a:cxn ang="0">
                  <a:pos x="30" y="48"/>
                </a:cxn>
                <a:cxn ang="0">
                  <a:pos x="4" y="52"/>
                </a:cxn>
                <a:cxn ang="0">
                  <a:pos x="8" y="58"/>
                </a:cxn>
                <a:cxn ang="0">
                  <a:pos x="28" y="56"/>
                </a:cxn>
                <a:cxn ang="0">
                  <a:pos x="56" y="62"/>
                </a:cxn>
                <a:cxn ang="0">
                  <a:pos x="72" y="58"/>
                </a:cxn>
                <a:cxn ang="0">
                  <a:pos x="92" y="58"/>
                </a:cxn>
                <a:cxn ang="0">
                  <a:pos x="106" y="58"/>
                </a:cxn>
                <a:cxn ang="0">
                  <a:pos x="122" y="62"/>
                </a:cxn>
                <a:cxn ang="0">
                  <a:pos x="142" y="56"/>
                </a:cxn>
                <a:cxn ang="0">
                  <a:pos x="160" y="54"/>
                </a:cxn>
                <a:cxn ang="0">
                  <a:pos x="152" y="46"/>
                </a:cxn>
                <a:cxn ang="0">
                  <a:pos x="176" y="46"/>
                </a:cxn>
                <a:cxn ang="0">
                  <a:pos x="178" y="40"/>
                </a:cxn>
                <a:cxn ang="0">
                  <a:pos x="194" y="40"/>
                </a:cxn>
                <a:cxn ang="0">
                  <a:pos x="224" y="44"/>
                </a:cxn>
                <a:cxn ang="0">
                  <a:pos x="236" y="38"/>
                </a:cxn>
                <a:cxn ang="0">
                  <a:pos x="256" y="40"/>
                </a:cxn>
                <a:cxn ang="0">
                  <a:pos x="278" y="36"/>
                </a:cxn>
                <a:cxn ang="0">
                  <a:pos x="308" y="36"/>
                </a:cxn>
                <a:cxn ang="0">
                  <a:pos x="358" y="24"/>
                </a:cxn>
                <a:cxn ang="0">
                  <a:pos x="398" y="16"/>
                </a:cxn>
                <a:cxn ang="0">
                  <a:pos x="420" y="8"/>
                </a:cxn>
                <a:cxn ang="0">
                  <a:pos x="386" y="4"/>
                </a:cxn>
                <a:cxn ang="0">
                  <a:pos x="358" y="0"/>
                </a:cxn>
                <a:cxn ang="0">
                  <a:pos x="306" y="6"/>
                </a:cxn>
              </a:cxnLst>
              <a:rect l="0" t="0" r="r" b="b"/>
              <a:pathLst>
                <a:path w="420" h="62">
                  <a:moveTo>
                    <a:pt x="306" y="6"/>
                  </a:moveTo>
                  <a:lnTo>
                    <a:pt x="306" y="6"/>
                  </a:lnTo>
                  <a:lnTo>
                    <a:pt x="292" y="4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2" y="6"/>
                  </a:lnTo>
                  <a:lnTo>
                    <a:pt x="266" y="6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54" y="4"/>
                  </a:lnTo>
                  <a:lnTo>
                    <a:pt x="238" y="4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12" y="6"/>
                  </a:lnTo>
                  <a:lnTo>
                    <a:pt x="204" y="6"/>
                  </a:lnTo>
                  <a:lnTo>
                    <a:pt x="198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80" y="6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64" y="8"/>
                  </a:lnTo>
                  <a:lnTo>
                    <a:pt x="160" y="6"/>
                  </a:lnTo>
                  <a:lnTo>
                    <a:pt x="154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4" y="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26" y="8"/>
                  </a:lnTo>
                  <a:lnTo>
                    <a:pt x="118" y="10"/>
                  </a:lnTo>
                  <a:lnTo>
                    <a:pt x="108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10" y="16"/>
                  </a:lnTo>
                  <a:lnTo>
                    <a:pt x="118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30" y="16"/>
                  </a:lnTo>
                  <a:lnTo>
                    <a:pt x="134" y="14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50" y="12"/>
                  </a:lnTo>
                  <a:lnTo>
                    <a:pt x="150" y="12"/>
                  </a:lnTo>
                  <a:lnTo>
                    <a:pt x="158" y="12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80" y="14"/>
                  </a:lnTo>
                  <a:lnTo>
                    <a:pt x="184" y="14"/>
                  </a:lnTo>
                  <a:lnTo>
                    <a:pt x="184" y="14"/>
                  </a:lnTo>
                  <a:lnTo>
                    <a:pt x="184" y="14"/>
                  </a:lnTo>
                  <a:lnTo>
                    <a:pt x="174" y="16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6" y="16"/>
                  </a:lnTo>
                  <a:lnTo>
                    <a:pt x="150" y="18"/>
                  </a:lnTo>
                  <a:lnTo>
                    <a:pt x="146" y="20"/>
                  </a:lnTo>
                  <a:lnTo>
                    <a:pt x="138" y="20"/>
                  </a:lnTo>
                  <a:lnTo>
                    <a:pt x="138" y="20"/>
                  </a:lnTo>
                  <a:lnTo>
                    <a:pt x="136" y="20"/>
                  </a:lnTo>
                  <a:lnTo>
                    <a:pt x="134" y="22"/>
                  </a:lnTo>
                  <a:lnTo>
                    <a:pt x="134" y="26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30" y="30"/>
                  </a:lnTo>
                  <a:lnTo>
                    <a:pt x="126" y="30"/>
                  </a:lnTo>
                  <a:lnTo>
                    <a:pt x="124" y="28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22" y="26"/>
                  </a:lnTo>
                  <a:lnTo>
                    <a:pt x="116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94" y="28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68" y="34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90" y="40"/>
                  </a:lnTo>
                  <a:lnTo>
                    <a:pt x="86" y="40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6" y="44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74" y="46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48" y="42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18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8" y="58"/>
                  </a:lnTo>
                  <a:lnTo>
                    <a:pt x="22" y="58"/>
                  </a:lnTo>
                  <a:lnTo>
                    <a:pt x="28" y="56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50" y="62"/>
                  </a:lnTo>
                  <a:lnTo>
                    <a:pt x="56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8" y="60"/>
                  </a:lnTo>
                  <a:lnTo>
                    <a:pt x="72" y="58"/>
                  </a:lnTo>
                  <a:lnTo>
                    <a:pt x="76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92" y="58"/>
                  </a:lnTo>
                  <a:lnTo>
                    <a:pt x="98" y="60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6" y="58"/>
                  </a:lnTo>
                  <a:lnTo>
                    <a:pt x="112" y="60"/>
                  </a:lnTo>
                  <a:lnTo>
                    <a:pt x="116" y="62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28" y="60"/>
                  </a:lnTo>
                  <a:lnTo>
                    <a:pt x="132" y="58"/>
                  </a:lnTo>
                  <a:lnTo>
                    <a:pt x="136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0" y="46"/>
                  </a:lnTo>
                  <a:lnTo>
                    <a:pt x="152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72" y="48"/>
                  </a:lnTo>
                  <a:lnTo>
                    <a:pt x="176" y="46"/>
                  </a:lnTo>
                  <a:lnTo>
                    <a:pt x="174" y="42"/>
                  </a:lnTo>
                  <a:lnTo>
                    <a:pt x="174" y="42"/>
                  </a:lnTo>
                  <a:lnTo>
                    <a:pt x="172" y="38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86" y="42"/>
                  </a:lnTo>
                  <a:lnTo>
                    <a:pt x="190" y="40"/>
                  </a:lnTo>
                  <a:lnTo>
                    <a:pt x="194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214" y="42"/>
                  </a:lnTo>
                  <a:lnTo>
                    <a:pt x="224" y="44"/>
                  </a:lnTo>
                  <a:lnTo>
                    <a:pt x="228" y="42"/>
                  </a:lnTo>
                  <a:lnTo>
                    <a:pt x="230" y="40"/>
                  </a:lnTo>
                  <a:lnTo>
                    <a:pt x="230" y="40"/>
                  </a:lnTo>
                  <a:lnTo>
                    <a:pt x="236" y="38"/>
                  </a:lnTo>
                  <a:lnTo>
                    <a:pt x="240" y="3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6" y="40"/>
                  </a:lnTo>
                  <a:lnTo>
                    <a:pt x="262" y="40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8" y="36"/>
                  </a:lnTo>
                  <a:lnTo>
                    <a:pt x="284" y="38"/>
                  </a:lnTo>
                  <a:lnTo>
                    <a:pt x="294" y="38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24" y="32"/>
                  </a:lnTo>
                  <a:lnTo>
                    <a:pt x="336" y="30"/>
                  </a:lnTo>
                  <a:lnTo>
                    <a:pt x="346" y="28"/>
                  </a:lnTo>
                  <a:lnTo>
                    <a:pt x="358" y="24"/>
                  </a:lnTo>
                  <a:lnTo>
                    <a:pt x="358" y="24"/>
                  </a:lnTo>
                  <a:lnTo>
                    <a:pt x="370" y="20"/>
                  </a:lnTo>
                  <a:lnTo>
                    <a:pt x="380" y="18"/>
                  </a:lnTo>
                  <a:lnTo>
                    <a:pt x="398" y="16"/>
                  </a:lnTo>
                  <a:lnTo>
                    <a:pt x="398" y="16"/>
                  </a:lnTo>
                  <a:lnTo>
                    <a:pt x="408" y="14"/>
                  </a:lnTo>
                  <a:lnTo>
                    <a:pt x="418" y="10"/>
                  </a:lnTo>
                  <a:lnTo>
                    <a:pt x="420" y="8"/>
                  </a:lnTo>
                  <a:lnTo>
                    <a:pt x="418" y="6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86" y="4"/>
                  </a:lnTo>
                  <a:lnTo>
                    <a:pt x="378" y="2"/>
                  </a:lnTo>
                  <a:lnTo>
                    <a:pt x="372" y="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344" y="2"/>
                  </a:lnTo>
                  <a:lnTo>
                    <a:pt x="330" y="6"/>
                  </a:lnTo>
                  <a:lnTo>
                    <a:pt x="320" y="6"/>
                  </a:lnTo>
                  <a:lnTo>
                    <a:pt x="306" y="6"/>
                  </a:lnTo>
                  <a:lnTo>
                    <a:pt x="306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1" name="Canada"/>
            <p:cNvSpPr>
              <a:spLocks/>
            </p:cNvSpPr>
            <p:nvPr/>
          </p:nvSpPr>
          <p:spPr bwMode="auto">
            <a:xfrm>
              <a:off x="2364017" y="1514740"/>
              <a:ext cx="50271" cy="18521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32" y="2"/>
                </a:cxn>
                <a:cxn ang="0">
                  <a:pos x="38" y="4"/>
                </a:cxn>
                <a:cxn ang="0">
                  <a:pos x="38" y="6"/>
                </a:cxn>
                <a:cxn ang="0">
                  <a:pos x="38" y="8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26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2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22" y="8"/>
                </a:cxn>
                <a:cxn ang="0">
                  <a:pos x="26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32" y="2"/>
                </a:cxn>
                <a:cxn ang="0">
                  <a:pos x="32" y="2"/>
                </a:cxn>
              </a:cxnLst>
              <a:rect l="0" t="0" r="r" b="b"/>
              <a:pathLst>
                <a:path w="38" h="14">
                  <a:moveTo>
                    <a:pt x="32" y="2"/>
                  </a:moveTo>
                  <a:lnTo>
                    <a:pt x="32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6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22" y="8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2" name="Canada"/>
            <p:cNvSpPr>
              <a:spLocks/>
            </p:cNvSpPr>
            <p:nvPr/>
          </p:nvSpPr>
          <p:spPr bwMode="auto">
            <a:xfrm>
              <a:off x="2242309" y="1482990"/>
              <a:ext cx="145521" cy="39688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66" y="28"/>
                </a:cxn>
                <a:cxn ang="0">
                  <a:pos x="60" y="26"/>
                </a:cxn>
                <a:cxn ang="0">
                  <a:pos x="54" y="28"/>
                </a:cxn>
                <a:cxn ang="0">
                  <a:pos x="46" y="30"/>
                </a:cxn>
                <a:cxn ang="0">
                  <a:pos x="44" y="26"/>
                </a:cxn>
                <a:cxn ang="0">
                  <a:pos x="40" y="22"/>
                </a:cxn>
                <a:cxn ang="0">
                  <a:pos x="26" y="26"/>
                </a:cxn>
                <a:cxn ang="0">
                  <a:pos x="18" y="22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18" y="14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22" y="8"/>
                </a:cxn>
                <a:cxn ang="0">
                  <a:pos x="32" y="8"/>
                </a:cxn>
                <a:cxn ang="0">
                  <a:pos x="38" y="14"/>
                </a:cxn>
                <a:cxn ang="0">
                  <a:pos x="38" y="16"/>
                </a:cxn>
                <a:cxn ang="0">
                  <a:pos x="38" y="8"/>
                </a:cxn>
                <a:cxn ang="0">
                  <a:pos x="44" y="2"/>
                </a:cxn>
                <a:cxn ang="0">
                  <a:pos x="62" y="0"/>
                </a:cxn>
                <a:cxn ang="0">
                  <a:pos x="66" y="0"/>
                </a:cxn>
                <a:cxn ang="0">
                  <a:pos x="66" y="2"/>
                </a:cxn>
                <a:cxn ang="0">
                  <a:pos x="60" y="16"/>
                </a:cxn>
                <a:cxn ang="0">
                  <a:pos x="62" y="14"/>
                </a:cxn>
                <a:cxn ang="0">
                  <a:pos x="74" y="6"/>
                </a:cxn>
                <a:cxn ang="0">
                  <a:pos x="80" y="4"/>
                </a:cxn>
                <a:cxn ang="0">
                  <a:pos x="110" y="6"/>
                </a:cxn>
                <a:cxn ang="0">
                  <a:pos x="110" y="8"/>
                </a:cxn>
                <a:cxn ang="0">
                  <a:pos x="102" y="12"/>
                </a:cxn>
                <a:cxn ang="0">
                  <a:pos x="90" y="14"/>
                </a:cxn>
                <a:cxn ang="0">
                  <a:pos x="88" y="16"/>
                </a:cxn>
                <a:cxn ang="0">
                  <a:pos x="78" y="28"/>
                </a:cxn>
              </a:cxnLst>
              <a:rect l="0" t="0" r="r" b="b"/>
              <a:pathLst>
                <a:path w="110" h="30">
                  <a:moveTo>
                    <a:pt x="78" y="28"/>
                  </a:moveTo>
                  <a:lnTo>
                    <a:pt x="78" y="28"/>
                  </a:lnTo>
                  <a:lnTo>
                    <a:pt x="70" y="30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4" y="28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34" y="24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2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6" y="10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8"/>
                  </a:lnTo>
                  <a:lnTo>
                    <a:pt x="40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0" y="12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8" y="8"/>
                  </a:lnTo>
                  <a:lnTo>
                    <a:pt x="74" y="6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102" y="4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2" y="12"/>
                  </a:lnTo>
                  <a:lnTo>
                    <a:pt x="96" y="12"/>
                  </a:lnTo>
                  <a:lnTo>
                    <a:pt x="90" y="14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82" y="24"/>
                  </a:lnTo>
                  <a:lnTo>
                    <a:pt x="78" y="28"/>
                  </a:lnTo>
                  <a:lnTo>
                    <a:pt x="78" y="2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3" name="Canada"/>
            <p:cNvSpPr>
              <a:spLocks/>
            </p:cNvSpPr>
            <p:nvPr/>
          </p:nvSpPr>
          <p:spPr bwMode="auto">
            <a:xfrm>
              <a:off x="2395767" y="1469760"/>
              <a:ext cx="44979" cy="158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12" y="4"/>
                </a:cxn>
                <a:cxn ang="0">
                  <a:pos x="22" y="0"/>
                </a:cxn>
                <a:cxn ang="0">
                  <a:pos x="30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2"/>
                </a:cxn>
                <a:cxn ang="0">
                  <a:pos x="34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0" y="10"/>
                </a:cxn>
                <a:cxn ang="0">
                  <a:pos x="26" y="8"/>
                </a:cxn>
                <a:cxn ang="0">
                  <a:pos x="22" y="8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34" h="12">
                  <a:moveTo>
                    <a:pt x="4" y="10"/>
                  </a:moveTo>
                  <a:lnTo>
                    <a:pt x="4" y="10"/>
                  </a:lnTo>
                  <a:lnTo>
                    <a:pt x="12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0" y="10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4" name="Canada"/>
            <p:cNvSpPr>
              <a:spLocks/>
            </p:cNvSpPr>
            <p:nvPr/>
          </p:nvSpPr>
          <p:spPr bwMode="auto">
            <a:xfrm>
              <a:off x="2139122" y="1477698"/>
              <a:ext cx="82021" cy="158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20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56" y="4"/>
                </a:cxn>
                <a:cxn ang="0">
                  <a:pos x="62" y="2"/>
                </a:cxn>
                <a:cxn ang="0">
                  <a:pos x="58" y="2"/>
                </a:cxn>
                <a:cxn ang="0">
                  <a:pos x="58" y="2"/>
                </a:cxn>
                <a:cxn ang="0">
                  <a:pos x="46" y="2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2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62" h="12">
                  <a:moveTo>
                    <a:pt x="2" y="12"/>
                  </a:moveTo>
                  <a:lnTo>
                    <a:pt x="2" y="12"/>
                  </a:lnTo>
                  <a:lnTo>
                    <a:pt x="12" y="12"/>
                  </a:lnTo>
                  <a:lnTo>
                    <a:pt x="20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56" y="4"/>
                  </a:lnTo>
                  <a:lnTo>
                    <a:pt x="62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5" name="Canada"/>
            <p:cNvSpPr>
              <a:spLocks/>
            </p:cNvSpPr>
            <p:nvPr/>
          </p:nvSpPr>
          <p:spPr bwMode="auto">
            <a:xfrm>
              <a:off x="2361372" y="1459177"/>
              <a:ext cx="55563" cy="23813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12" y="18"/>
                </a:cxn>
                <a:cxn ang="0">
                  <a:pos x="18" y="16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36" y="10"/>
                </a:cxn>
                <a:cxn ang="0">
                  <a:pos x="40" y="8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42" y="4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8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42" h="18">
                  <a:moveTo>
                    <a:pt x="4" y="18"/>
                  </a:moveTo>
                  <a:lnTo>
                    <a:pt x="4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6" y="10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8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6" name="Canada"/>
            <p:cNvSpPr>
              <a:spLocks/>
            </p:cNvSpPr>
            <p:nvPr/>
          </p:nvSpPr>
          <p:spPr bwMode="auto">
            <a:xfrm>
              <a:off x="2485726" y="1440656"/>
              <a:ext cx="142875" cy="47625"/>
            </a:xfrm>
            <a:custGeom>
              <a:avLst/>
              <a:gdLst/>
              <a:ahLst/>
              <a:cxnLst>
                <a:cxn ang="0">
                  <a:pos x="10" y="36"/>
                </a:cxn>
                <a:cxn ang="0">
                  <a:pos x="10" y="3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6" y="28"/>
                </a:cxn>
                <a:cxn ang="0">
                  <a:pos x="8" y="2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26"/>
                </a:cxn>
                <a:cxn ang="0">
                  <a:pos x="20" y="24"/>
                </a:cxn>
                <a:cxn ang="0">
                  <a:pos x="18" y="22"/>
                </a:cxn>
                <a:cxn ang="0">
                  <a:pos x="18" y="18"/>
                </a:cxn>
                <a:cxn ang="0">
                  <a:pos x="18" y="16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30" y="12"/>
                </a:cxn>
                <a:cxn ang="0">
                  <a:pos x="38" y="12"/>
                </a:cxn>
                <a:cxn ang="0">
                  <a:pos x="44" y="12"/>
                </a:cxn>
                <a:cxn ang="0">
                  <a:pos x="50" y="10"/>
                </a:cxn>
                <a:cxn ang="0">
                  <a:pos x="50" y="10"/>
                </a:cxn>
                <a:cxn ang="0">
                  <a:pos x="58" y="6"/>
                </a:cxn>
                <a:cxn ang="0">
                  <a:pos x="70" y="4"/>
                </a:cxn>
                <a:cxn ang="0">
                  <a:pos x="70" y="4"/>
                </a:cxn>
                <a:cxn ang="0">
                  <a:pos x="84" y="0"/>
                </a:cxn>
                <a:cxn ang="0">
                  <a:pos x="86" y="2"/>
                </a:cxn>
                <a:cxn ang="0">
                  <a:pos x="84" y="6"/>
                </a:cxn>
                <a:cxn ang="0">
                  <a:pos x="84" y="6"/>
                </a:cxn>
                <a:cxn ang="0">
                  <a:pos x="82" y="8"/>
                </a:cxn>
                <a:cxn ang="0">
                  <a:pos x="84" y="8"/>
                </a:cxn>
                <a:cxn ang="0">
                  <a:pos x="92" y="6"/>
                </a:cxn>
                <a:cxn ang="0">
                  <a:pos x="104" y="6"/>
                </a:cxn>
                <a:cxn ang="0">
                  <a:pos x="106" y="6"/>
                </a:cxn>
                <a:cxn ang="0">
                  <a:pos x="108" y="10"/>
                </a:cxn>
                <a:cxn ang="0">
                  <a:pos x="108" y="10"/>
                </a:cxn>
                <a:cxn ang="0">
                  <a:pos x="104" y="14"/>
                </a:cxn>
                <a:cxn ang="0">
                  <a:pos x="100" y="16"/>
                </a:cxn>
                <a:cxn ang="0">
                  <a:pos x="98" y="16"/>
                </a:cxn>
                <a:cxn ang="0">
                  <a:pos x="100" y="16"/>
                </a:cxn>
                <a:cxn ang="0">
                  <a:pos x="100" y="16"/>
                </a:cxn>
                <a:cxn ang="0">
                  <a:pos x="102" y="18"/>
                </a:cxn>
                <a:cxn ang="0">
                  <a:pos x="100" y="18"/>
                </a:cxn>
                <a:cxn ang="0">
                  <a:pos x="88" y="20"/>
                </a:cxn>
                <a:cxn ang="0">
                  <a:pos x="88" y="20"/>
                </a:cxn>
                <a:cxn ang="0">
                  <a:pos x="74" y="24"/>
                </a:cxn>
                <a:cxn ang="0">
                  <a:pos x="66" y="28"/>
                </a:cxn>
                <a:cxn ang="0">
                  <a:pos x="60" y="28"/>
                </a:cxn>
                <a:cxn ang="0">
                  <a:pos x="60" y="28"/>
                </a:cxn>
                <a:cxn ang="0">
                  <a:pos x="42" y="26"/>
                </a:cxn>
                <a:cxn ang="0">
                  <a:pos x="36" y="26"/>
                </a:cxn>
                <a:cxn ang="0">
                  <a:pos x="36" y="28"/>
                </a:cxn>
                <a:cxn ang="0">
                  <a:pos x="36" y="28"/>
                </a:cxn>
                <a:cxn ang="0">
                  <a:pos x="36" y="28"/>
                </a:cxn>
                <a:cxn ang="0">
                  <a:pos x="36" y="30"/>
                </a:cxn>
                <a:cxn ang="0">
                  <a:pos x="34" y="32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0" y="32"/>
                </a:cxn>
                <a:cxn ang="0">
                  <a:pos x="18" y="34"/>
                </a:cxn>
                <a:cxn ang="0">
                  <a:pos x="16" y="36"/>
                </a:cxn>
                <a:cxn ang="0">
                  <a:pos x="10" y="36"/>
                </a:cxn>
                <a:cxn ang="0">
                  <a:pos x="10" y="36"/>
                </a:cxn>
              </a:cxnLst>
              <a:rect l="0" t="0" r="r" b="b"/>
              <a:pathLst>
                <a:path w="108" h="36">
                  <a:moveTo>
                    <a:pt x="10" y="36"/>
                  </a:moveTo>
                  <a:lnTo>
                    <a:pt x="10" y="3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6"/>
                  </a:lnTo>
                  <a:lnTo>
                    <a:pt x="20" y="24"/>
                  </a:lnTo>
                  <a:lnTo>
                    <a:pt x="18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30" y="12"/>
                  </a:lnTo>
                  <a:lnTo>
                    <a:pt x="38" y="12"/>
                  </a:lnTo>
                  <a:lnTo>
                    <a:pt x="44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8" y="6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84" y="0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92" y="6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4" y="14"/>
                  </a:lnTo>
                  <a:lnTo>
                    <a:pt x="100" y="16"/>
                  </a:lnTo>
                  <a:lnTo>
                    <a:pt x="98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74" y="24"/>
                  </a:lnTo>
                  <a:lnTo>
                    <a:pt x="66" y="2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42" y="26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6" y="36"/>
                  </a:lnTo>
                  <a:lnTo>
                    <a:pt x="10" y="36"/>
                  </a:lnTo>
                  <a:lnTo>
                    <a:pt x="10" y="3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7" name="Iceland"/>
            <p:cNvSpPr>
              <a:spLocks/>
            </p:cNvSpPr>
            <p:nvPr/>
          </p:nvSpPr>
          <p:spPr bwMode="auto">
            <a:xfrm>
              <a:off x="2903767" y="1443302"/>
              <a:ext cx="928688" cy="362479"/>
            </a:xfrm>
            <a:custGeom>
              <a:avLst/>
              <a:gdLst/>
              <a:ahLst/>
              <a:cxnLst>
                <a:cxn ang="0">
                  <a:pos x="214" y="6"/>
                </a:cxn>
                <a:cxn ang="0">
                  <a:pos x="292" y="10"/>
                </a:cxn>
                <a:cxn ang="0">
                  <a:pos x="354" y="4"/>
                </a:cxn>
                <a:cxn ang="0">
                  <a:pos x="406" y="8"/>
                </a:cxn>
                <a:cxn ang="0">
                  <a:pos x="474" y="4"/>
                </a:cxn>
                <a:cxn ang="0">
                  <a:pos x="540" y="8"/>
                </a:cxn>
                <a:cxn ang="0">
                  <a:pos x="606" y="10"/>
                </a:cxn>
                <a:cxn ang="0">
                  <a:pos x="640" y="8"/>
                </a:cxn>
                <a:cxn ang="0">
                  <a:pos x="648" y="18"/>
                </a:cxn>
                <a:cxn ang="0">
                  <a:pos x="658" y="12"/>
                </a:cxn>
                <a:cxn ang="0">
                  <a:pos x="692" y="18"/>
                </a:cxn>
                <a:cxn ang="0">
                  <a:pos x="674" y="32"/>
                </a:cxn>
                <a:cxn ang="0">
                  <a:pos x="684" y="40"/>
                </a:cxn>
                <a:cxn ang="0">
                  <a:pos x="650" y="54"/>
                </a:cxn>
                <a:cxn ang="0">
                  <a:pos x="650" y="76"/>
                </a:cxn>
                <a:cxn ang="0">
                  <a:pos x="608" y="80"/>
                </a:cxn>
                <a:cxn ang="0">
                  <a:pos x="568" y="88"/>
                </a:cxn>
                <a:cxn ang="0">
                  <a:pos x="592" y="98"/>
                </a:cxn>
                <a:cxn ang="0">
                  <a:pos x="616" y="106"/>
                </a:cxn>
                <a:cxn ang="0">
                  <a:pos x="576" y="106"/>
                </a:cxn>
                <a:cxn ang="0">
                  <a:pos x="550" y="104"/>
                </a:cxn>
                <a:cxn ang="0">
                  <a:pos x="536" y="122"/>
                </a:cxn>
                <a:cxn ang="0">
                  <a:pos x="582" y="120"/>
                </a:cxn>
                <a:cxn ang="0">
                  <a:pos x="578" y="130"/>
                </a:cxn>
                <a:cxn ang="0">
                  <a:pos x="542" y="138"/>
                </a:cxn>
                <a:cxn ang="0">
                  <a:pos x="500" y="148"/>
                </a:cxn>
                <a:cxn ang="0">
                  <a:pos x="454" y="152"/>
                </a:cxn>
                <a:cxn ang="0">
                  <a:pos x="432" y="150"/>
                </a:cxn>
                <a:cxn ang="0">
                  <a:pos x="398" y="170"/>
                </a:cxn>
                <a:cxn ang="0">
                  <a:pos x="360" y="176"/>
                </a:cxn>
                <a:cxn ang="0">
                  <a:pos x="324" y="182"/>
                </a:cxn>
                <a:cxn ang="0">
                  <a:pos x="290" y="198"/>
                </a:cxn>
                <a:cxn ang="0">
                  <a:pos x="280" y="214"/>
                </a:cxn>
                <a:cxn ang="0">
                  <a:pos x="260" y="226"/>
                </a:cxn>
                <a:cxn ang="0">
                  <a:pos x="244" y="248"/>
                </a:cxn>
                <a:cxn ang="0">
                  <a:pos x="224" y="262"/>
                </a:cxn>
                <a:cxn ang="0">
                  <a:pos x="196" y="270"/>
                </a:cxn>
                <a:cxn ang="0">
                  <a:pos x="174" y="260"/>
                </a:cxn>
                <a:cxn ang="0">
                  <a:pos x="140" y="248"/>
                </a:cxn>
                <a:cxn ang="0">
                  <a:pos x="122" y="226"/>
                </a:cxn>
                <a:cxn ang="0">
                  <a:pos x="134" y="200"/>
                </a:cxn>
                <a:cxn ang="0">
                  <a:pos x="108" y="186"/>
                </a:cxn>
                <a:cxn ang="0">
                  <a:pos x="108" y="168"/>
                </a:cxn>
                <a:cxn ang="0">
                  <a:pos x="122" y="154"/>
                </a:cxn>
                <a:cxn ang="0">
                  <a:pos x="152" y="146"/>
                </a:cxn>
                <a:cxn ang="0">
                  <a:pos x="166" y="136"/>
                </a:cxn>
                <a:cxn ang="0">
                  <a:pos x="166" y="124"/>
                </a:cxn>
                <a:cxn ang="0">
                  <a:pos x="152" y="114"/>
                </a:cxn>
                <a:cxn ang="0">
                  <a:pos x="176" y="110"/>
                </a:cxn>
                <a:cxn ang="0">
                  <a:pos x="160" y="106"/>
                </a:cxn>
                <a:cxn ang="0">
                  <a:pos x="128" y="106"/>
                </a:cxn>
                <a:cxn ang="0">
                  <a:pos x="146" y="86"/>
                </a:cxn>
                <a:cxn ang="0">
                  <a:pos x="142" y="72"/>
                </a:cxn>
                <a:cxn ang="0">
                  <a:pos x="108" y="60"/>
                </a:cxn>
                <a:cxn ang="0">
                  <a:pos x="44" y="56"/>
                </a:cxn>
                <a:cxn ang="0">
                  <a:pos x="30" y="48"/>
                </a:cxn>
                <a:cxn ang="0">
                  <a:pos x="28" y="42"/>
                </a:cxn>
                <a:cxn ang="0">
                  <a:pos x="42" y="30"/>
                </a:cxn>
                <a:cxn ang="0">
                  <a:pos x="84" y="16"/>
                </a:cxn>
                <a:cxn ang="0">
                  <a:pos x="166" y="12"/>
                </a:cxn>
              </a:cxnLst>
              <a:rect l="0" t="0" r="r" b="b"/>
              <a:pathLst>
                <a:path w="702" h="274">
                  <a:moveTo>
                    <a:pt x="166" y="12"/>
                  </a:moveTo>
                  <a:lnTo>
                    <a:pt x="166" y="12"/>
                  </a:lnTo>
                  <a:lnTo>
                    <a:pt x="172" y="10"/>
                  </a:lnTo>
                  <a:lnTo>
                    <a:pt x="178" y="10"/>
                  </a:lnTo>
                  <a:lnTo>
                    <a:pt x="182" y="10"/>
                  </a:lnTo>
                  <a:lnTo>
                    <a:pt x="188" y="10"/>
                  </a:lnTo>
                  <a:lnTo>
                    <a:pt x="188" y="10"/>
                  </a:lnTo>
                  <a:lnTo>
                    <a:pt x="194" y="8"/>
                  </a:lnTo>
                  <a:lnTo>
                    <a:pt x="200" y="8"/>
                  </a:lnTo>
                  <a:lnTo>
                    <a:pt x="206" y="8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24" y="6"/>
                  </a:lnTo>
                  <a:lnTo>
                    <a:pt x="230" y="8"/>
                  </a:lnTo>
                  <a:lnTo>
                    <a:pt x="236" y="10"/>
                  </a:lnTo>
                  <a:lnTo>
                    <a:pt x="242" y="8"/>
                  </a:lnTo>
                  <a:lnTo>
                    <a:pt x="242" y="8"/>
                  </a:lnTo>
                  <a:lnTo>
                    <a:pt x="250" y="8"/>
                  </a:lnTo>
                  <a:lnTo>
                    <a:pt x="254" y="8"/>
                  </a:lnTo>
                  <a:lnTo>
                    <a:pt x="260" y="10"/>
                  </a:lnTo>
                  <a:lnTo>
                    <a:pt x="268" y="10"/>
                  </a:lnTo>
                  <a:lnTo>
                    <a:pt x="268" y="10"/>
                  </a:lnTo>
                  <a:lnTo>
                    <a:pt x="280" y="8"/>
                  </a:lnTo>
                  <a:lnTo>
                    <a:pt x="292" y="10"/>
                  </a:lnTo>
                  <a:lnTo>
                    <a:pt x="300" y="10"/>
                  </a:lnTo>
                  <a:lnTo>
                    <a:pt x="302" y="10"/>
                  </a:lnTo>
                  <a:lnTo>
                    <a:pt x="302" y="8"/>
                  </a:lnTo>
                  <a:lnTo>
                    <a:pt x="302" y="8"/>
                  </a:lnTo>
                  <a:lnTo>
                    <a:pt x="302" y="6"/>
                  </a:lnTo>
                  <a:lnTo>
                    <a:pt x="306" y="4"/>
                  </a:lnTo>
                  <a:lnTo>
                    <a:pt x="314" y="4"/>
                  </a:lnTo>
                  <a:lnTo>
                    <a:pt x="322" y="6"/>
                  </a:lnTo>
                  <a:lnTo>
                    <a:pt x="322" y="6"/>
                  </a:lnTo>
                  <a:lnTo>
                    <a:pt x="332" y="8"/>
                  </a:lnTo>
                  <a:lnTo>
                    <a:pt x="340" y="8"/>
                  </a:lnTo>
                  <a:lnTo>
                    <a:pt x="354" y="4"/>
                  </a:lnTo>
                  <a:lnTo>
                    <a:pt x="354" y="4"/>
                  </a:lnTo>
                  <a:lnTo>
                    <a:pt x="362" y="4"/>
                  </a:lnTo>
                  <a:lnTo>
                    <a:pt x="368" y="6"/>
                  </a:lnTo>
                  <a:lnTo>
                    <a:pt x="372" y="8"/>
                  </a:lnTo>
                  <a:lnTo>
                    <a:pt x="380" y="6"/>
                  </a:lnTo>
                  <a:lnTo>
                    <a:pt x="380" y="6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4" y="10"/>
                  </a:lnTo>
                  <a:lnTo>
                    <a:pt x="400" y="8"/>
                  </a:lnTo>
                  <a:lnTo>
                    <a:pt x="400" y="8"/>
                  </a:lnTo>
                  <a:lnTo>
                    <a:pt x="406" y="8"/>
                  </a:lnTo>
                  <a:lnTo>
                    <a:pt x="408" y="8"/>
                  </a:lnTo>
                  <a:lnTo>
                    <a:pt x="412" y="8"/>
                  </a:lnTo>
                  <a:lnTo>
                    <a:pt x="424" y="6"/>
                  </a:lnTo>
                  <a:lnTo>
                    <a:pt x="424" y="6"/>
                  </a:lnTo>
                  <a:lnTo>
                    <a:pt x="450" y="2"/>
                  </a:lnTo>
                  <a:lnTo>
                    <a:pt x="456" y="4"/>
                  </a:lnTo>
                  <a:lnTo>
                    <a:pt x="458" y="4"/>
                  </a:lnTo>
                  <a:lnTo>
                    <a:pt x="456" y="6"/>
                  </a:lnTo>
                  <a:lnTo>
                    <a:pt x="456" y="6"/>
                  </a:lnTo>
                  <a:lnTo>
                    <a:pt x="452" y="10"/>
                  </a:lnTo>
                  <a:lnTo>
                    <a:pt x="454" y="10"/>
                  </a:lnTo>
                  <a:lnTo>
                    <a:pt x="474" y="4"/>
                  </a:lnTo>
                  <a:lnTo>
                    <a:pt x="474" y="4"/>
                  </a:lnTo>
                  <a:lnTo>
                    <a:pt x="482" y="2"/>
                  </a:lnTo>
                  <a:lnTo>
                    <a:pt x="486" y="0"/>
                  </a:lnTo>
                  <a:lnTo>
                    <a:pt x="494" y="2"/>
                  </a:lnTo>
                  <a:lnTo>
                    <a:pt x="500" y="6"/>
                  </a:lnTo>
                  <a:lnTo>
                    <a:pt x="504" y="6"/>
                  </a:lnTo>
                  <a:lnTo>
                    <a:pt x="508" y="6"/>
                  </a:lnTo>
                  <a:lnTo>
                    <a:pt x="508" y="6"/>
                  </a:lnTo>
                  <a:lnTo>
                    <a:pt x="518" y="4"/>
                  </a:lnTo>
                  <a:lnTo>
                    <a:pt x="524" y="6"/>
                  </a:lnTo>
                  <a:lnTo>
                    <a:pt x="530" y="8"/>
                  </a:lnTo>
                  <a:lnTo>
                    <a:pt x="540" y="8"/>
                  </a:lnTo>
                  <a:lnTo>
                    <a:pt x="540" y="8"/>
                  </a:lnTo>
                  <a:lnTo>
                    <a:pt x="550" y="8"/>
                  </a:lnTo>
                  <a:lnTo>
                    <a:pt x="556" y="10"/>
                  </a:lnTo>
                  <a:lnTo>
                    <a:pt x="560" y="12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8"/>
                  </a:lnTo>
                  <a:lnTo>
                    <a:pt x="592" y="10"/>
                  </a:lnTo>
                  <a:lnTo>
                    <a:pt x="600" y="10"/>
                  </a:lnTo>
                  <a:lnTo>
                    <a:pt x="600" y="10"/>
                  </a:lnTo>
                  <a:lnTo>
                    <a:pt x="606" y="10"/>
                  </a:lnTo>
                  <a:lnTo>
                    <a:pt x="612" y="10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20" y="12"/>
                  </a:lnTo>
                  <a:lnTo>
                    <a:pt x="622" y="10"/>
                  </a:lnTo>
                  <a:lnTo>
                    <a:pt x="624" y="8"/>
                  </a:lnTo>
                  <a:lnTo>
                    <a:pt x="624" y="8"/>
                  </a:lnTo>
                  <a:lnTo>
                    <a:pt x="630" y="8"/>
                  </a:lnTo>
                  <a:lnTo>
                    <a:pt x="636" y="8"/>
                  </a:lnTo>
                  <a:lnTo>
                    <a:pt x="640" y="8"/>
                  </a:lnTo>
                  <a:lnTo>
                    <a:pt x="640" y="8"/>
                  </a:lnTo>
                  <a:lnTo>
                    <a:pt x="646" y="12"/>
                  </a:lnTo>
                  <a:lnTo>
                    <a:pt x="646" y="12"/>
                  </a:lnTo>
                  <a:lnTo>
                    <a:pt x="640" y="14"/>
                  </a:lnTo>
                  <a:lnTo>
                    <a:pt x="640" y="14"/>
                  </a:lnTo>
                  <a:lnTo>
                    <a:pt x="634" y="16"/>
                  </a:lnTo>
                  <a:lnTo>
                    <a:pt x="630" y="18"/>
                  </a:lnTo>
                  <a:lnTo>
                    <a:pt x="630" y="22"/>
                  </a:lnTo>
                  <a:lnTo>
                    <a:pt x="630" y="22"/>
                  </a:lnTo>
                  <a:lnTo>
                    <a:pt x="634" y="18"/>
                  </a:lnTo>
                  <a:lnTo>
                    <a:pt x="640" y="18"/>
                  </a:lnTo>
                  <a:lnTo>
                    <a:pt x="648" y="18"/>
                  </a:lnTo>
                  <a:lnTo>
                    <a:pt x="648" y="18"/>
                  </a:lnTo>
                  <a:lnTo>
                    <a:pt x="650" y="20"/>
                  </a:lnTo>
                  <a:lnTo>
                    <a:pt x="650" y="22"/>
                  </a:lnTo>
                  <a:lnTo>
                    <a:pt x="638" y="32"/>
                  </a:lnTo>
                  <a:lnTo>
                    <a:pt x="638" y="32"/>
                  </a:lnTo>
                  <a:lnTo>
                    <a:pt x="636" y="34"/>
                  </a:lnTo>
                  <a:lnTo>
                    <a:pt x="638" y="34"/>
                  </a:lnTo>
                  <a:lnTo>
                    <a:pt x="652" y="26"/>
                  </a:lnTo>
                  <a:lnTo>
                    <a:pt x="652" y="26"/>
                  </a:lnTo>
                  <a:lnTo>
                    <a:pt x="654" y="22"/>
                  </a:lnTo>
                  <a:lnTo>
                    <a:pt x="654" y="20"/>
                  </a:lnTo>
                  <a:lnTo>
                    <a:pt x="654" y="16"/>
                  </a:lnTo>
                  <a:lnTo>
                    <a:pt x="658" y="12"/>
                  </a:lnTo>
                  <a:lnTo>
                    <a:pt x="658" y="12"/>
                  </a:lnTo>
                  <a:lnTo>
                    <a:pt x="664" y="8"/>
                  </a:lnTo>
                  <a:lnTo>
                    <a:pt x="672" y="8"/>
                  </a:lnTo>
                  <a:lnTo>
                    <a:pt x="680" y="8"/>
                  </a:lnTo>
                  <a:lnTo>
                    <a:pt x="688" y="8"/>
                  </a:lnTo>
                  <a:lnTo>
                    <a:pt x="688" y="8"/>
                  </a:lnTo>
                  <a:lnTo>
                    <a:pt x="700" y="8"/>
                  </a:lnTo>
                  <a:lnTo>
                    <a:pt x="702" y="10"/>
                  </a:lnTo>
                  <a:lnTo>
                    <a:pt x="702" y="10"/>
                  </a:lnTo>
                  <a:lnTo>
                    <a:pt x="696" y="14"/>
                  </a:lnTo>
                  <a:lnTo>
                    <a:pt x="696" y="14"/>
                  </a:lnTo>
                  <a:lnTo>
                    <a:pt x="692" y="18"/>
                  </a:lnTo>
                  <a:lnTo>
                    <a:pt x="692" y="20"/>
                  </a:lnTo>
                  <a:lnTo>
                    <a:pt x="694" y="20"/>
                  </a:lnTo>
                  <a:lnTo>
                    <a:pt x="690" y="22"/>
                  </a:lnTo>
                  <a:lnTo>
                    <a:pt x="690" y="22"/>
                  </a:lnTo>
                  <a:lnTo>
                    <a:pt x="688" y="24"/>
                  </a:lnTo>
                  <a:lnTo>
                    <a:pt x="690" y="26"/>
                  </a:lnTo>
                  <a:lnTo>
                    <a:pt x="690" y="28"/>
                  </a:lnTo>
                  <a:lnTo>
                    <a:pt x="686" y="32"/>
                  </a:lnTo>
                  <a:lnTo>
                    <a:pt x="686" y="32"/>
                  </a:lnTo>
                  <a:lnTo>
                    <a:pt x="680" y="34"/>
                  </a:lnTo>
                  <a:lnTo>
                    <a:pt x="678" y="34"/>
                  </a:lnTo>
                  <a:lnTo>
                    <a:pt x="674" y="32"/>
                  </a:lnTo>
                  <a:lnTo>
                    <a:pt x="668" y="34"/>
                  </a:lnTo>
                  <a:lnTo>
                    <a:pt x="668" y="34"/>
                  </a:lnTo>
                  <a:lnTo>
                    <a:pt x="662" y="38"/>
                  </a:lnTo>
                  <a:lnTo>
                    <a:pt x="660" y="40"/>
                  </a:lnTo>
                  <a:lnTo>
                    <a:pt x="660" y="42"/>
                  </a:lnTo>
                  <a:lnTo>
                    <a:pt x="664" y="40"/>
                  </a:lnTo>
                  <a:lnTo>
                    <a:pt x="664" y="40"/>
                  </a:lnTo>
                  <a:lnTo>
                    <a:pt x="668" y="38"/>
                  </a:lnTo>
                  <a:lnTo>
                    <a:pt x="672" y="40"/>
                  </a:lnTo>
                  <a:lnTo>
                    <a:pt x="676" y="40"/>
                  </a:lnTo>
                  <a:lnTo>
                    <a:pt x="684" y="40"/>
                  </a:lnTo>
                  <a:lnTo>
                    <a:pt x="684" y="40"/>
                  </a:lnTo>
                  <a:lnTo>
                    <a:pt x="690" y="42"/>
                  </a:lnTo>
                  <a:lnTo>
                    <a:pt x="688" y="42"/>
                  </a:lnTo>
                  <a:lnTo>
                    <a:pt x="670" y="48"/>
                  </a:lnTo>
                  <a:lnTo>
                    <a:pt x="670" y="48"/>
                  </a:lnTo>
                  <a:lnTo>
                    <a:pt x="664" y="50"/>
                  </a:lnTo>
                  <a:lnTo>
                    <a:pt x="660" y="48"/>
                  </a:lnTo>
                  <a:lnTo>
                    <a:pt x="658" y="46"/>
                  </a:lnTo>
                  <a:lnTo>
                    <a:pt x="654" y="46"/>
                  </a:lnTo>
                  <a:lnTo>
                    <a:pt x="654" y="46"/>
                  </a:lnTo>
                  <a:lnTo>
                    <a:pt x="648" y="48"/>
                  </a:lnTo>
                  <a:lnTo>
                    <a:pt x="648" y="52"/>
                  </a:lnTo>
                  <a:lnTo>
                    <a:pt x="650" y="54"/>
                  </a:lnTo>
                  <a:lnTo>
                    <a:pt x="656" y="58"/>
                  </a:lnTo>
                  <a:lnTo>
                    <a:pt x="656" y="58"/>
                  </a:lnTo>
                  <a:lnTo>
                    <a:pt x="658" y="58"/>
                  </a:lnTo>
                  <a:lnTo>
                    <a:pt x="658" y="60"/>
                  </a:lnTo>
                  <a:lnTo>
                    <a:pt x="654" y="62"/>
                  </a:lnTo>
                  <a:lnTo>
                    <a:pt x="648" y="64"/>
                  </a:lnTo>
                  <a:lnTo>
                    <a:pt x="648" y="66"/>
                  </a:lnTo>
                  <a:lnTo>
                    <a:pt x="650" y="68"/>
                  </a:lnTo>
                  <a:lnTo>
                    <a:pt x="650" y="68"/>
                  </a:lnTo>
                  <a:lnTo>
                    <a:pt x="656" y="72"/>
                  </a:lnTo>
                  <a:lnTo>
                    <a:pt x="650" y="76"/>
                  </a:lnTo>
                  <a:lnTo>
                    <a:pt x="650" y="76"/>
                  </a:lnTo>
                  <a:lnTo>
                    <a:pt x="646" y="76"/>
                  </a:lnTo>
                  <a:lnTo>
                    <a:pt x="640" y="76"/>
                  </a:lnTo>
                  <a:lnTo>
                    <a:pt x="638" y="74"/>
                  </a:lnTo>
                  <a:lnTo>
                    <a:pt x="640" y="76"/>
                  </a:lnTo>
                  <a:lnTo>
                    <a:pt x="640" y="76"/>
                  </a:lnTo>
                  <a:lnTo>
                    <a:pt x="640" y="78"/>
                  </a:lnTo>
                  <a:lnTo>
                    <a:pt x="640" y="80"/>
                  </a:lnTo>
                  <a:lnTo>
                    <a:pt x="632" y="82"/>
                  </a:lnTo>
                  <a:lnTo>
                    <a:pt x="624" y="82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8" y="80"/>
                  </a:lnTo>
                  <a:lnTo>
                    <a:pt x="604" y="82"/>
                  </a:lnTo>
                  <a:lnTo>
                    <a:pt x="598" y="82"/>
                  </a:lnTo>
                  <a:lnTo>
                    <a:pt x="590" y="82"/>
                  </a:lnTo>
                  <a:lnTo>
                    <a:pt x="590" y="82"/>
                  </a:lnTo>
                  <a:lnTo>
                    <a:pt x="584" y="80"/>
                  </a:lnTo>
                  <a:lnTo>
                    <a:pt x="580" y="80"/>
                  </a:lnTo>
                  <a:lnTo>
                    <a:pt x="570" y="82"/>
                  </a:lnTo>
                  <a:lnTo>
                    <a:pt x="570" y="82"/>
                  </a:lnTo>
                  <a:lnTo>
                    <a:pt x="564" y="84"/>
                  </a:lnTo>
                  <a:lnTo>
                    <a:pt x="562" y="86"/>
                  </a:lnTo>
                  <a:lnTo>
                    <a:pt x="564" y="88"/>
                  </a:lnTo>
                  <a:lnTo>
                    <a:pt x="568" y="88"/>
                  </a:lnTo>
                  <a:lnTo>
                    <a:pt x="568" y="88"/>
                  </a:lnTo>
                  <a:lnTo>
                    <a:pt x="574" y="88"/>
                  </a:lnTo>
                  <a:lnTo>
                    <a:pt x="574" y="92"/>
                  </a:lnTo>
                  <a:lnTo>
                    <a:pt x="574" y="94"/>
                  </a:lnTo>
                  <a:lnTo>
                    <a:pt x="578" y="94"/>
                  </a:lnTo>
                  <a:lnTo>
                    <a:pt x="578" y="94"/>
                  </a:lnTo>
                  <a:lnTo>
                    <a:pt x="580" y="94"/>
                  </a:lnTo>
                  <a:lnTo>
                    <a:pt x="582" y="94"/>
                  </a:lnTo>
                  <a:lnTo>
                    <a:pt x="584" y="96"/>
                  </a:lnTo>
                  <a:lnTo>
                    <a:pt x="588" y="96"/>
                  </a:lnTo>
                  <a:lnTo>
                    <a:pt x="588" y="96"/>
                  </a:lnTo>
                  <a:lnTo>
                    <a:pt x="592" y="98"/>
                  </a:lnTo>
                  <a:lnTo>
                    <a:pt x="598" y="94"/>
                  </a:lnTo>
                  <a:lnTo>
                    <a:pt x="598" y="94"/>
                  </a:lnTo>
                  <a:lnTo>
                    <a:pt x="602" y="92"/>
                  </a:lnTo>
                  <a:lnTo>
                    <a:pt x="604" y="94"/>
                  </a:lnTo>
                  <a:lnTo>
                    <a:pt x="606" y="98"/>
                  </a:lnTo>
                  <a:lnTo>
                    <a:pt x="608" y="96"/>
                  </a:lnTo>
                  <a:lnTo>
                    <a:pt x="608" y="96"/>
                  </a:lnTo>
                  <a:lnTo>
                    <a:pt x="612" y="96"/>
                  </a:lnTo>
                  <a:lnTo>
                    <a:pt x="614" y="98"/>
                  </a:lnTo>
                  <a:lnTo>
                    <a:pt x="616" y="100"/>
                  </a:lnTo>
                  <a:lnTo>
                    <a:pt x="616" y="106"/>
                  </a:lnTo>
                  <a:lnTo>
                    <a:pt x="616" y="106"/>
                  </a:lnTo>
                  <a:lnTo>
                    <a:pt x="614" y="110"/>
                  </a:lnTo>
                  <a:lnTo>
                    <a:pt x="612" y="112"/>
                  </a:lnTo>
                  <a:lnTo>
                    <a:pt x="608" y="112"/>
                  </a:lnTo>
                  <a:lnTo>
                    <a:pt x="606" y="114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2" y="116"/>
                  </a:lnTo>
                  <a:lnTo>
                    <a:pt x="594" y="116"/>
                  </a:lnTo>
                  <a:lnTo>
                    <a:pt x="586" y="112"/>
                  </a:lnTo>
                  <a:lnTo>
                    <a:pt x="582" y="108"/>
                  </a:lnTo>
                  <a:lnTo>
                    <a:pt x="582" y="108"/>
                  </a:lnTo>
                  <a:lnTo>
                    <a:pt x="576" y="106"/>
                  </a:lnTo>
                  <a:lnTo>
                    <a:pt x="570" y="104"/>
                  </a:lnTo>
                  <a:lnTo>
                    <a:pt x="558" y="102"/>
                  </a:lnTo>
                  <a:lnTo>
                    <a:pt x="558" y="102"/>
                  </a:lnTo>
                  <a:lnTo>
                    <a:pt x="546" y="100"/>
                  </a:lnTo>
                  <a:lnTo>
                    <a:pt x="540" y="98"/>
                  </a:lnTo>
                  <a:lnTo>
                    <a:pt x="532" y="98"/>
                  </a:lnTo>
                  <a:lnTo>
                    <a:pt x="532" y="98"/>
                  </a:lnTo>
                  <a:lnTo>
                    <a:pt x="528" y="100"/>
                  </a:lnTo>
                  <a:lnTo>
                    <a:pt x="532" y="100"/>
                  </a:lnTo>
                  <a:lnTo>
                    <a:pt x="542" y="102"/>
                  </a:lnTo>
                  <a:lnTo>
                    <a:pt x="550" y="104"/>
                  </a:lnTo>
                  <a:lnTo>
                    <a:pt x="550" y="104"/>
                  </a:lnTo>
                  <a:lnTo>
                    <a:pt x="552" y="106"/>
                  </a:lnTo>
                  <a:lnTo>
                    <a:pt x="550" y="108"/>
                  </a:lnTo>
                  <a:lnTo>
                    <a:pt x="544" y="108"/>
                  </a:lnTo>
                  <a:lnTo>
                    <a:pt x="536" y="110"/>
                  </a:lnTo>
                  <a:lnTo>
                    <a:pt x="536" y="110"/>
                  </a:lnTo>
                  <a:lnTo>
                    <a:pt x="526" y="116"/>
                  </a:lnTo>
                  <a:lnTo>
                    <a:pt x="524" y="118"/>
                  </a:lnTo>
                  <a:lnTo>
                    <a:pt x="526" y="118"/>
                  </a:lnTo>
                  <a:lnTo>
                    <a:pt x="532" y="118"/>
                  </a:lnTo>
                  <a:lnTo>
                    <a:pt x="532" y="118"/>
                  </a:lnTo>
                  <a:lnTo>
                    <a:pt x="538" y="120"/>
                  </a:lnTo>
                  <a:lnTo>
                    <a:pt x="536" y="122"/>
                  </a:lnTo>
                  <a:lnTo>
                    <a:pt x="532" y="124"/>
                  </a:lnTo>
                  <a:lnTo>
                    <a:pt x="532" y="124"/>
                  </a:lnTo>
                  <a:lnTo>
                    <a:pt x="534" y="124"/>
                  </a:lnTo>
                  <a:lnTo>
                    <a:pt x="534" y="124"/>
                  </a:lnTo>
                  <a:lnTo>
                    <a:pt x="544" y="120"/>
                  </a:lnTo>
                  <a:lnTo>
                    <a:pt x="552" y="116"/>
                  </a:lnTo>
                  <a:lnTo>
                    <a:pt x="552" y="116"/>
                  </a:lnTo>
                  <a:lnTo>
                    <a:pt x="556" y="116"/>
                  </a:lnTo>
                  <a:lnTo>
                    <a:pt x="564" y="118"/>
                  </a:lnTo>
                  <a:lnTo>
                    <a:pt x="572" y="120"/>
                  </a:lnTo>
                  <a:lnTo>
                    <a:pt x="582" y="120"/>
                  </a:lnTo>
                  <a:lnTo>
                    <a:pt x="582" y="120"/>
                  </a:lnTo>
                  <a:lnTo>
                    <a:pt x="592" y="120"/>
                  </a:lnTo>
                  <a:lnTo>
                    <a:pt x="594" y="122"/>
                  </a:lnTo>
                  <a:lnTo>
                    <a:pt x="594" y="122"/>
                  </a:lnTo>
                  <a:lnTo>
                    <a:pt x="594" y="122"/>
                  </a:lnTo>
                  <a:lnTo>
                    <a:pt x="592" y="124"/>
                  </a:lnTo>
                  <a:lnTo>
                    <a:pt x="586" y="124"/>
                  </a:lnTo>
                  <a:lnTo>
                    <a:pt x="580" y="126"/>
                  </a:lnTo>
                  <a:lnTo>
                    <a:pt x="578" y="128"/>
                  </a:lnTo>
                  <a:lnTo>
                    <a:pt x="580" y="128"/>
                  </a:lnTo>
                  <a:lnTo>
                    <a:pt x="580" y="128"/>
                  </a:lnTo>
                  <a:lnTo>
                    <a:pt x="580" y="130"/>
                  </a:lnTo>
                  <a:lnTo>
                    <a:pt x="578" y="130"/>
                  </a:lnTo>
                  <a:lnTo>
                    <a:pt x="570" y="132"/>
                  </a:lnTo>
                  <a:lnTo>
                    <a:pt x="564" y="132"/>
                  </a:lnTo>
                  <a:lnTo>
                    <a:pt x="562" y="132"/>
                  </a:lnTo>
                  <a:lnTo>
                    <a:pt x="562" y="134"/>
                  </a:lnTo>
                  <a:lnTo>
                    <a:pt x="562" y="134"/>
                  </a:lnTo>
                  <a:lnTo>
                    <a:pt x="562" y="136"/>
                  </a:lnTo>
                  <a:lnTo>
                    <a:pt x="560" y="136"/>
                  </a:lnTo>
                  <a:lnTo>
                    <a:pt x="552" y="136"/>
                  </a:lnTo>
                  <a:lnTo>
                    <a:pt x="544" y="136"/>
                  </a:lnTo>
                  <a:lnTo>
                    <a:pt x="542" y="136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44" y="140"/>
                  </a:lnTo>
                  <a:lnTo>
                    <a:pt x="542" y="140"/>
                  </a:lnTo>
                  <a:lnTo>
                    <a:pt x="534" y="140"/>
                  </a:lnTo>
                  <a:lnTo>
                    <a:pt x="526" y="142"/>
                  </a:lnTo>
                  <a:lnTo>
                    <a:pt x="524" y="142"/>
                  </a:lnTo>
                  <a:lnTo>
                    <a:pt x="524" y="144"/>
                  </a:lnTo>
                  <a:lnTo>
                    <a:pt x="524" y="144"/>
                  </a:lnTo>
                  <a:lnTo>
                    <a:pt x="524" y="146"/>
                  </a:lnTo>
                  <a:lnTo>
                    <a:pt x="522" y="146"/>
                  </a:lnTo>
                  <a:lnTo>
                    <a:pt x="516" y="146"/>
                  </a:lnTo>
                  <a:lnTo>
                    <a:pt x="508" y="146"/>
                  </a:lnTo>
                  <a:lnTo>
                    <a:pt x="500" y="148"/>
                  </a:lnTo>
                  <a:lnTo>
                    <a:pt x="500" y="148"/>
                  </a:lnTo>
                  <a:lnTo>
                    <a:pt x="494" y="148"/>
                  </a:lnTo>
                  <a:lnTo>
                    <a:pt x="490" y="148"/>
                  </a:lnTo>
                  <a:lnTo>
                    <a:pt x="486" y="148"/>
                  </a:lnTo>
                  <a:lnTo>
                    <a:pt x="482" y="150"/>
                  </a:lnTo>
                  <a:lnTo>
                    <a:pt x="482" y="150"/>
                  </a:lnTo>
                  <a:lnTo>
                    <a:pt x="476" y="152"/>
                  </a:lnTo>
                  <a:lnTo>
                    <a:pt x="472" y="150"/>
                  </a:lnTo>
                  <a:lnTo>
                    <a:pt x="466" y="150"/>
                  </a:lnTo>
                  <a:lnTo>
                    <a:pt x="460" y="152"/>
                  </a:lnTo>
                  <a:lnTo>
                    <a:pt x="460" y="152"/>
                  </a:lnTo>
                  <a:lnTo>
                    <a:pt x="454" y="152"/>
                  </a:lnTo>
                  <a:lnTo>
                    <a:pt x="450" y="150"/>
                  </a:lnTo>
                  <a:lnTo>
                    <a:pt x="448" y="146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2" y="144"/>
                  </a:lnTo>
                  <a:lnTo>
                    <a:pt x="442" y="144"/>
                  </a:lnTo>
                  <a:lnTo>
                    <a:pt x="442" y="148"/>
                  </a:lnTo>
                  <a:lnTo>
                    <a:pt x="442" y="150"/>
                  </a:lnTo>
                  <a:lnTo>
                    <a:pt x="440" y="150"/>
                  </a:lnTo>
                  <a:lnTo>
                    <a:pt x="436" y="150"/>
                  </a:lnTo>
                  <a:lnTo>
                    <a:pt x="436" y="150"/>
                  </a:lnTo>
                  <a:lnTo>
                    <a:pt x="432" y="150"/>
                  </a:lnTo>
                  <a:lnTo>
                    <a:pt x="430" y="152"/>
                  </a:lnTo>
                  <a:lnTo>
                    <a:pt x="426" y="156"/>
                  </a:lnTo>
                  <a:lnTo>
                    <a:pt x="422" y="162"/>
                  </a:lnTo>
                  <a:lnTo>
                    <a:pt x="420" y="164"/>
                  </a:lnTo>
                  <a:lnTo>
                    <a:pt x="418" y="162"/>
                  </a:lnTo>
                  <a:lnTo>
                    <a:pt x="418" y="162"/>
                  </a:lnTo>
                  <a:lnTo>
                    <a:pt x="414" y="162"/>
                  </a:lnTo>
                  <a:lnTo>
                    <a:pt x="412" y="162"/>
                  </a:lnTo>
                  <a:lnTo>
                    <a:pt x="408" y="166"/>
                  </a:lnTo>
                  <a:lnTo>
                    <a:pt x="402" y="170"/>
                  </a:lnTo>
                  <a:lnTo>
                    <a:pt x="398" y="170"/>
                  </a:lnTo>
                  <a:lnTo>
                    <a:pt x="398" y="170"/>
                  </a:lnTo>
                  <a:lnTo>
                    <a:pt x="390" y="170"/>
                  </a:lnTo>
                  <a:lnTo>
                    <a:pt x="384" y="170"/>
                  </a:lnTo>
                  <a:lnTo>
                    <a:pt x="380" y="172"/>
                  </a:lnTo>
                  <a:lnTo>
                    <a:pt x="378" y="174"/>
                  </a:lnTo>
                  <a:lnTo>
                    <a:pt x="380" y="176"/>
                  </a:lnTo>
                  <a:lnTo>
                    <a:pt x="380" y="176"/>
                  </a:lnTo>
                  <a:lnTo>
                    <a:pt x="380" y="178"/>
                  </a:lnTo>
                  <a:lnTo>
                    <a:pt x="378" y="178"/>
                  </a:lnTo>
                  <a:lnTo>
                    <a:pt x="372" y="180"/>
                  </a:lnTo>
                  <a:lnTo>
                    <a:pt x="362" y="180"/>
                  </a:lnTo>
                  <a:lnTo>
                    <a:pt x="362" y="180"/>
                  </a:lnTo>
                  <a:lnTo>
                    <a:pt x="360" y="176"/>
                  </a:lnTo>
                  <a:lnTo>
                    <a:pt x="360" y="176"/>
                  </a:lnTo>
                  <a:lnTo>
                    <a:pt x="356" y="172"/>
                  </a:lnTo>
                  <a:lnTo>
                    <a:pt x="350" y="172"/>
                  </a:lnTo>
                  <a:lnTo>
                    <a:pt x="344" y="174"/>
                  </a:lnTo>
                  <a:lnTo>
                    <a:pt x="344" y="176"/>
                  </a:lnTo>
                  <a:lnTo>
                    <a:pt x="344" y="178"/>
                  </a:lnTo>
                  <a:lnTo>
                    <a:pt x="344" y="178"/>
                  </a:lnTo>
                  <a:lnTo>
                    <a:pt x="344" y="180"/>
                  </a:lnTo>
                  <a:lnTo>
                    <a:pt x="344" y="182"/>
                  </a:lnTo>
                  <a:lnTo>
                    <a:pt x="338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18" y="182"/>
                  </a:lnTo>
                  <a:lnTo>
                    <a:pt x="312" y="184"/>
                  </a:lnTo>
                  <a:lnTo>
                    <a:pt x="310" y="188"/>
                  </a:lnTo>
                  <a:lnTo>
                    <a:pt x="314" y="190"/>
                  </a:lnTo>
                  <a:lnTo>
                    <a:pt x="314" y="190"/>
                  </a:lnTo>
                  <a:lnTo>
                    <a:pt x="314" y="192"/>
                  </a:lnTo>
                  <a:lnTo>
                    <a:pt x="312" y="194"/>
                  </a:lnTo>
                  <a:lnTo>
                    <a:pt x="296" y="192"/>
                  </a:lnTo>
                  <a:lnTo>
                    <a:pt x="296" y="192"/>
                  </a:lnTo>
                  <a:lnTo>
                    <a:pt x="290" y="192"/>
                  </a:lnTo>
                  <a:lnTo>
                    <a:pt x="288" y="194"/>
                  </a:lnTo>
                  <a:lnTo>
                    <a:pt x="290" y="198"/>
                  </a:lnTo>
                  <a:lnTo>
                    <a:pt x="296" y="202"/>
                  </a:lnTo>
                  <a:lnTo>
                    <a:pt x="296" y="202"/>
                  </a:lnTo>
                  <a:lnTo>
                    <a:pt x="298" y="204"/>
                  </a:lnTo>
                  <a:lnTo>
                    <a:pt x="296" y="204"/>
                  </a:lnTo>
                  <a:lnTo>
                    <a:pt x="292" y="206"/>
                  </a:lnTo>
                  <a:lnTo>
                    <a:pt x="286" y="208"/>
                  </a:lnTo>
                  <a:lnTo>
                    <a:pt x="284" y="208"/>
                  </a:lnTo>
                  <a:lnTo>
                    <a:pt x="284" y="210"/>
                  </a:lnTo>
                  <a:lnTo>
                    <a:pt x="284" y="210"/>
                  </a:lnTo>
                  <a:lnTo>
                    <a:pt x="286" y="210"/>
                  </a:lnTo>
                  <a:lnTo>
                    <a:pt x="284" y="212"/>
                  </a:lnTo>
                  <a:lnTo>
                    <a:pt x="280" y="214"/>
                  </a:lnTo>
                  <a:lnTo>
                    <a:pt x="274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66" y="220"/>
                  </a:lnTo>
                  <a:lnTo>
                    <a:pt x="260" y="222"/>
                  </a:lnTo>
                  <a:lnTo>
                    <a:pt x="260" y="224"/>
                  </a:lnTo>
                  <a:lnTo>
                    <a:pt x="260" y="224"/>
                  </a:lnTo>
                  <a:lnTo>
                    <a:pt x="260" y="224"/>
                  </a:lnTo>
                  <a:lnTo>
                    <a:pt x="260" y="226"/>
                  </a:lnTo>
                  <a:lnTo>
                    <a:pt x="258" y="226"/>
                  </a:lnTo>
                  <a:lnTo>
                    <a:pt x="252" y="228"/>
                  </a:lnTo>
                  <a:lnTo>
                    <a:pt x="248" y="230"/>
                  </a:lnTo>
                  <a:lnTo>
                    <a:pt x="246" y="232"/>
                  </a:lnTo>
                  <a:lnTo>
                    <a:pt x="250" y="236"/>
                  </a:lnTo>
                  <a:lnTo>
                    <a:pt x="250" y="236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48" y="242"/>
                  </a:lnTo>
                  <a:lnTo>
                    <a:pt x="244" y="246"/>
                  </a:lnTo>
                  <a:lnTo>
                    <a:pt x="242" y="246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6" y="250"/>
                  </a:lnTo>
                  <a:lnTo>
                    <a:pt x="244" y="250"/>
                  </a:lnTo>
                  <a:lnTo>
                    <a:pt x="238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36" y="258"/>
                  </a:lnTo>
                  <a:lnTo>
                    <a:pt x="236" y="258"/>
                  </a:lnTo>
                  <a:lnTo>
                    <a:pt x="230" y="260"/>
                  </a:lnTo>
                  <a:lnTo>
                    <a:pt x="224" y="262"/>
                  </a:lnTo>
                  <a:lnTo>
                    <a:pt x="222" y="264"/>
                  </a:lnTo>
                  <a:lnTo>
                    <a:pt x="222" y="268"/>
                  </a:lnTo>
                  <a:lnTo>
                    <a:pt x="222" y="268"/>
                  </a:lnTo>
                  <a:lnTo>
                    <a:pt x="222" y="274"/>
                  </a:lnTo>
                  <a:lnTo>
                    <a:pt x="220" y="274"/>
                  </a:lnTo>
                  <a:lnTo>
                    <a:pt x="214" y="274"/>
                  </a:lnTo>
                  <a:lnTo>
                    <a:pt x="204" y="274"/>
                  </a:lnTo>
                  <a:lnTo>
                    <a:pt x="204" y="274"/>
                  </a:lnTo>
                  <a:lnTo>
                    <a:pt x="198" y="274"/>
                  </a:lnTo>
                  <a:lnTo>
                    <a:pt x="198" y="274"/>
                  </a:lnTo>
                  <a:lnTo>
                    <a:pt x="198" y="270"/>
                  </a:lnTo>
                  <a:lnTo>
                    <a:pt x="196" y="270"/>
                  </a:lnTo>
                  <a:lnTo>
                    <a:pt x="196" y="270"/>
                  </a:lnTo>
                  <a:lnTo>
                    <a:pt x="194" y="268"/>
                  </a:lnTo>
                  <a:lnTo>
                    <a:pt x="194" y="266"/>
                  </a:lnTo>
                  <a:lnTo>
                    <a:pt x="192" y="264"/>
                  </a:lnTo>
                  <a:lnTo>
                    <a:pt x="188" y="262"/>
                  </a:lnTo>
                  <a:lnTo>
                    <a:pt x="188" y="262"/>
                  </a:lnTo>
                  <a:lnTo>
                    <a:pt x="182" y="260"/>
                  </a:lnTo>
                  <a:lnTo>
                    <a:pt x="182" y="258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74" y="260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4" y="262"/>
                  </a:lnTo>
                  <a:lnTo>
                    <a:pt x="162" y="262"/>
                  </a:lnTo>
                  <a:lnTo>
                    <a:pt x="160" y="260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48" y="256"/>
                  </a:lnTo>
                  <a:lnTo>
                    <a:pt x="148" y="254"/>
                  </a:lnTo>
                  <a:lnTo>
                    <a:pt x="146" y="250"/>
                  </a:lnTo>
                  <a:lnTo>
                    <a:pt x="140" y="248"/>
                  </a:lnTo>
                  <a:lnTo>
                    <a:pt x="140" y="248"/>
                  </a:lnTo>
                  <a:lnTo>
                    <a:pt x="138" y="246"/>
                  </a:lnTo>
                  <a:lnTo>
                    <a:pt x="136" y="246"/>
                  </a:lnTo>
                  <a:lnTo>
                    <a:pt x="136" y="242"/>
                  </a:lnTo>
                  <a:lnTo>
                    <a:pt x="136" y="238"/>
                  </a:lnTo>
                  <a:lnTo>
                    <a:pt x="136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28" y="234"/>
                  </a:lnTo>
                  <a:lnTo>
                    <a:pt x="128" y="232"/>
                  </a:lnTo>
                  <a:lnTo>
                    <a:pt x="126" y="230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18" y="224"/>
                  </a:lnTo>
                  <a:lnTo>
                    <a:pt x="116" y="222"/>
                  </a:lnTo>
                  <a:lnTo>
                    <a:pt x="116" y="212"/>
                  </a:lnTo>
                  <a:lnTo>
                    <a:pt x="116" y="212"/>
                  </a:lnTo>
                  <a:lnTo>
                    <a:pt x="116" y="210"/>
                  </a:lnTo>
                  <a:lnTo>
                    <a:pt x="120" y="208"/>
                  </a:lnTo>
                  <a:lnTo>
                    <a:pt x="122" y="208"/>
                  </a:lnTo>
                  <a:lnTo>
                    <a:pt x="124" y="206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6" y="202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0" y="198"/>
                  </a:lnTo>
                  <a:lnTo>
                    <a:pt x="126" y="200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12" y="206"/>
                  </a:lnTo>
                  <a:lnTo>
                    <a:pt x="112" y="204"/>
                  </a:lnTo>
                  <a:lnTo>
                    <a:pt x="110" y="200"/>
                  </a:lnTo>
                  <a:lnTo>
                    <a:pt x="110" y="192"/>
                  </a:lnTo>
                  <a:lnTo>
                    <a:pt x="110" y="190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78"/>
                  </a:lnTo>
                  <a:lnTo>
                    <a:pt x="112" y="178"/>
                  </a:lnTo>
                  <a:lnTo>
                    <a:pt x="112" y="178"/>
                  </a:lnTo>
                  <a:lnTo>
                    <a:pt x="116" y="178"/>
                  </a:lnTo>
                  <a:lnTo>
                    <a:pt x="118" y="178"/>
                  </a:lnTo>
                  <a:lnTo>
                    <a:pt x="116" y="174"/>
                  </a:lnTo>
                  <a:lnTo>
                    <a:pt x="112" y="172"/>
                  </a:lnTo>
                  <a:lnTo>
                    <a:pt x="112" y="172"/>
                  </a:lnTo>
                  <a:lnTo>
                    <a:pt x="108" y="168"/>
                  </a:lnTo>
                  <a:lnTo>
                    <a:pt x="108" y="168"/>
                  </a:lnTo>
                  <a:lnTo>
                    <a:pt x="112" y="166"/>
                  </a:lnTo>
                  <a:lnTo>
                    <a:pt x="114" y="164"/>
                  </a:lnTo>
                  <a:lnTo>
                    <a:pt x="114" y="164"/>
                  </a:lnTo>
                  <a:lnTo>
                    <a:pt x="112" y="162"/>
                  </a:lnTo>
                  <a:lnTo>
                    <a:pt x="112" y="162"/>
                  </a:lnTo>
                  <a:lnTo>
                    <a:pt x="112" y="160"/>
                  </a:lnTo>
                  <a:lnTo>
                    <a:pt x="112" y="158"/>
                  </a:lnTo>
                  <a:lnTo>
                    <a:pt x="118" y="156"/>
                  </a:lnTo>
                  <a:lnTo>
                    <a:pt x="122" y="156"/>
                  </a:lnTo>
                  <a:lnTo>
                    <a:pt x="124" y="154"/>
                  </a:lnTo>
                  <a:lnTo>
                    <a:pt x="122" y="154"/>
                  </a:lnTo>
                  <a:lnTo>
                    <a:pt x="122" y="154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42" y="146"/>
                  </a:lnTo>
                  <a:lnTo>
                    <a:pt x="146" y="148"/>
                  </a:lnTo>
                  <a:lnTo>
                    <a:pt x="150" y="150"/>
                  </a:lnTo>
                  <a:lnTo>
                    <a:pt x="156" y="150"/>
                  </a:lnTo>
                  <a:lnTo>
                    <a:pt x="156" y="150"/>
                  </a:lnTo>
                  <a:lnTo>
                    <a:pt x="158" y="148"/>
                  </a:lnTo>
                  <a:lnTo>
                    <a:pt x="156" y="148"/>
                  </a:lnTo>
                  <a:lnTo>
                    <a:pt x="152" y="146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52" y="140"/>
                  </a:lnTo>
                  <a:lnTo>
                    <a:pt x="160" y="140"/>
                  </a:lnTo>
                  <a:lnTo>
                    <a:pt x="166" y="140"/>
                  </a:lnTo>
                  <a:lnTo>
                    <a:pt x="166" y="140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66" y="136"/>
                  </a:lnTo>
                  <a:lnTo>
                    <a:pt x="170" y="136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74" y="132"/>
                  </a:lnTo>
                  <a:lnTo>
                    <a:pt x="174" y="132"/>
                  </a:lnTo>
                  <a:lnTo>
                    <a:pt x="172" y="130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74" y="124"/>
                  </a:lnTo>
                  <a:lnTo>
                    <a:pt x="174" y="124"/>
                  </a:lnTo>
                  <a:lnTo>
                    <a:pt x="172" y="122"/>
                  </a:lnTo>
                  <a:lnTo>
                    <a:pt x="166" y="124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0" y="124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40" y="114"/>
                  </a:lnTo>
                  <a:lnTo>
                    <a:pt x="140" y="114"/>
                  </a:lnTo>
                  <a:lnTo>
                    <a:pt x="146" y="114"/>
                  </a:lnTo>
                  <a:lnTo>
                    <a:pt x="148" y="114"/>
                  </a:lnTo>
                  <a:lnTo>
                    <a:pt x="152" y="114"/>
                  </a:lnTo>
                  <a:lnTo>
                    <a:pt x="154" y="114"/>
                  </a:lnTo>
                  <a:lnTo>
                    <a:pt x="154" y="114"/>
                  </a:lnTo>
                  <a:lnTo>
                    <a:pt x="160" y="114"/>
                  </a:lnTo>
                  <a:lnTo>
                    <a:pt x="168" y="114"/>
                  </a:lnTo>
                  <a:lnTo>
                    <a:pt x="174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0" y="112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78" y="110"/>
                  </a:lnTo>
                  <a:lnTo>
                    <a:pt x="176" y="110"/>
                  </a:lnTo>
                  <a:lnTo>
                    <a:pt x="170" y="110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6" y="108"/>
                  </a:lnTo>
                  <a:lnTo>
                    <a:pt x="152" y="108"/>
                  </a:lnTo>
                  <a:lnTo>
                    <a:pt x="148" y="106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2" y="104"/>
                  </a:lnTo>
                  <a:lnTo>
                    <a:pt x="150" y="104"/>
                  </a:lnTo>
                  <a:lnTo>
                    <a:pt x="146" y="106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30" y="108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38" y="96"/>
                  </a:lnTo>
                  <a:lnTo>
                    <a:pt x="140" y="94"/>
                  </a:lnTo>
                  <a:lnTo>
                    <a:pt x="142" y="92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4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80"/>
                  </a:lnTo>
                  <a:lnTo>
                    <a:pt x="148" y="80"/>
                  </a:lnTo>
                  <a:lnTo>
                    <a:pt x="144" y="78"/>
                  </a:lnTo>
                  <a:lnTo>
                    <a:pt x="140" y="78"/>
                  </a:lnTo>
                  <a:lnTo>
                    <a:pt x="140" y="76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36" y="72"/>
                  </a:lnTo>
                  <a:lnTo>
                    <a:pt x="132" y="70"/>
                  </a:lnTo>
                  <a:lnTo>
                    <a:pt x="132" y="68"/>
                  </a:lnTo>
                  <a:lnTo>
                    <a:pt x="134" y="68"/>
                  </a:lnTo>
                  <a:lnTo>
                    <a:pt x="134" y="68"/>
                  </a:lnTo>
                  <a:lnTo>
                    <a:pt x="136" y="66"/>
                  </a:lnTo>
                  <a:lnTo>
                    <a:pt x="134" y="62"/>
                  </a:lnTo>
                  <a:lnTo>
                    <a:pt x="130" y="62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16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0" y="60"/>
                  </a:lnTo>
                  <a:lnTo>
                    <a:pt x="94" y="58"/>
                  </a:lnTo>
                  <a:lnTo>
                    <a:pt x="84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68" y="56"/>
                  </a:lnTo>
                  <a:lnTo>
                    <a:pt x="64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4" y="56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0" y="58"/>
                  </a:lnTo>
                  <a:lnTo>
                    <a:pt x="28" y="62"/>
                  </a:lnTo>
                  <a:lnTo>
                    <a:pt x="24" y="62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8" y="56"/>
                  </a:lnTo>
                  <a:lnTo>
                    <a:pt x="12" y="56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30" y="4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6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28" y="42"/>
                  </a:lnTo>
                  <a:lnTo>
                    <a:pt x="20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8" y="30"/>
                  </a:lnTo>
                  <a:lnTo>
                    <a:pt x="26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4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4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108" y="14"/>
                  </a:lnTo>
                  <a:lnTo>
                    <a:pt x="118" y="14"/>
                  </a:lnTo>
                  <a:lnTo>
                    <a:pt x="126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46" y="12"/>
                  </a:lnTo>
                  <a:lnTo>
                    <a:pt x="152" y="14"/>
                  </a:lnTo>
                  <a:lnTo>
                    <a:pt x="158" y="14"/>
                  </a:lnTo>
                  <a:lnTo>
                    <a:pt x="166" y="12"/>
                  </a:lnTo>
                  <a:lnTo>
                    <a:pt x="166" y="1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" name="Greenland"/>
            <p:cNvSpPr>
              <a:spLocks/>
            </p:cNvSpPr>
            <p:nvPr/>
          </p:nvSpPr>
          <p:spPr bwMode="auto">
            <a:xfrm>
              <a:off x="3057226" y="1604698"/>
              <a:ext cx="47625" cy="18521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24" y="14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28" y="4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6" h="14">
                  <a:moveTo>
                    <a:pt x="24" y="2"/>
                  </a:moveTo>
                  <a:lnTo>
                    <a:pt x="2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4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" name="Freeform 129"/>
            <p:cNvSpPr>
              <a:spLocks/>
            </p:cNvSpPr>
            <p:nvPr/>
          </p:nvSpPr>
          <p:spPr bwMode="auto">
            <a:xfrm>
              <a:off x="5144788" y="1538552"/>
              <a:ext cx="140229" cy="58208"/>
            </a:xfrm>
            <a:custGeom>
              <a:avLst/>
              <a:gdLst/>
              <a:ahLst/>
              <a:cxnLst>
                <a:cxn ang="0">
                  <a:pos x="102" y="34"/>
                </a:cxn>
                <a:cxn ang="0">
                  <a:pos x="74" y="30"/>
                </a:cxn>
                <a:cxn ang="0">
                  <a:pos x="68" y="28"/>
                </a:cxn>
                <a:cxn ang="0">
                  <a:pos x="52" y="18"/>
                </a:cxn>
                <a:cxn ang="0">
                  <a:pos x="52" y="16"/>
                </a:cxn>
                <a:cxn ang="0">
                  <a:pos x="54" y="10"/>
                </a:cxn>
                <a:cxn ang="0">
                  <a:pos x="54" y="10"/>
                </a:cxn>
                <a:cxn ang="0">
                  <a:pos x="56" y="6"/>
                </a:cxn>
                <a:cxn ang="0">
                  <a:pos x="60" y="4"/>
                </a:cxn>
                <a:cxn ang="0">
                  <a:pos x="58" y="4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6" y="2"/>
                </a:cxn>
                <a:cxn ang="0">
                  <a:pos x="20" y="4"/>
                </a:cxn>
                <a:cxn ang="0">
                  <a:pos x="18" y="6"/>
                </a:cxn>
                <a:cxn ang="0">
                  <a:pos x="18" y="8"/>
                </a:cxn>
                <a:cxn ang="0">
                  <a:pos x="12" y="12"/>
                </a:cxn>
                <a:cxn ang="0">
                  <a:pos x="10" y="18"/>
                </a:cxn>
                <a:cxn ang="0">
                  <a:pos x="6" y="18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6" y="28"/>
                </a:cxn>
                <a:cxn ang="0">
                  <a:pos x="12" y="26"/>
                </a:cxn>
                <a:cxn ang="0">
                  <a:pos x="14" y="28"/>
                </a:cxn>
                <a:cxn ang="0">
                  <a:pos x="18" y="28"/>
                </a:cxn>
                <a:cxn ang="0">
                  <a:pos x="20" y="30"/>
                </a:cxn>
                <a:cxn ang="0">
                  <a:pos x="22" y="32"/>
                </a:cxn>
                <a:cxn ang="0">
                  <a:pos x="26" y="30"/>
                </a:cxn>
                <a:cxn ang="0">
                  <a:pos x="28" y="32"/>
                </a:cxn>
                <a:cxn ang="0">
                  <a:pos x="30" y="34"/>
                </a:cxn>
                <a:cxn ang="0">
                  <a:pos x="34" y="36"/>
                </a:cxn>
                <a:cxn ang="0">
                  <a:pos x="34" y="38"/>
                </a:cxn>
                <a:cxn ang="0">
                  <a:pos x="32" y="38"/>
                </a:cxn>
                <a:cxn ang="0">
                  <a:pos x="32" y="38"/>
                </a:cxn>
                <a:cxn ang="0">
                  <a:pos x="30" y="42"/>
                </a:cxn>
                <a:cxn ang="0">
                  <a:pos x="32" y="44"/>
                </a:cxn>
                <a:cxn ang="0">
                  <a:pos x="40" y="42"/>
                </a:cxn>
                <a:cxn ang="0">
                  <a:pos x="46" y="44"/>
                </a:cxn>
                <a:cxn ang="0">
                  <a:pos x="52" y="4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62" y="42"/>
                </a:cxn>
                <a:cxn ang="0">
                  <a:pos x="68" y="42"/>
                </a:cxn>
                <a:cxn ang="0">
                  <a:pos x="68" y="42"/>
                </a:cxn>
                <a:cxn ang="0">
                  <a:pos x="72" y="38"/>
                </a:cxn>
                <a:cxn ang="0">
                  <a:pos x="80" y="40"/>
                </a:cxn>
                <a:cxn ang="0">
                  <a:pos x="88" y="42"/>
                </a:cxn>
                <a:cxn ang="0">
                  <a:pos x="88" y="40"/>
                </a:cxn>
                <a:cxn ang="0">
                  <a:pos x="86" y="38"/>
                </a:cxn>
                <a:cxn ang="0">
                  <a:pos x="92" y="38"/>
                </a:cxn>
                <a:cxn ang="0">
                  <a:pos x="96" y="38"/>
                </a:cxn>
                <a:cxn ang="0">
                  <a:pos x="106" y="36"/>
                </a:cxn>
                <a:cxn ang="0">
                  <a:pos x="102" y="34"/>
                </a:cxn>
              </a:cxnLst>
              <a:rect l="0" t="0" r="r" b="b"/>
              <a:pathLst>
                <a:path w="106" h="44">
                  <a:moveTo>
                    <a:pt x="102" y="34"/>
                  </a:moveTo>
                  <a:lnTo>
                    <a:pt x="102" y="34"/>
                  </a:lnTo>
                  <a:lnTo>
                    <a:pt x="82" y="32"/>
                  </a:lnTo>
                  <a:lnTo>
                    <a:pt x="74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56" y="22"/>
                  </a:lnTo>
                  <a:lnTo>
                    <a:pt x="52" y="18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8"/>
                  </a:lnTo>
                  <a:lnTo>
                    <a:pt x="56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48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40" y="42"/>
                  </a:lnTo>
                  <a:lnTo>
                    <a:pt x="44" y="42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52" y="44"/>
                  </a:lnTo>
                  <a:lnTo>
                    <a:pt x="56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62" y="42"/>
                  </a:lnTo>
                  <a:lnTo>
                    <a:pt x="66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0"/>
                  </a:lnTo>
                  <a:lnTo>
                    <a:pt x="72" y="38"/>
                  </a:lnTo>
                  <a:lnTo>
                    <a:pt x="76" y="3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6" y="38"/>
                  </a:lnTo>
                  <a:lnTo>
                    <a:pt x="102" y="38"/>
                  </a:lnTo>
                  <a:lnTo>
                    <a:pt x="106" y="36"/>
                  </a:lnTo>
                  <a:lnTo>
                    <a:pt x="102" y="34"/>
                  </a:lnTo>
                  <a:lnTo>
                    <a:pt x="102" y="3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" name="Freeform 130"/>
            <p:cNvSpPr>
              <a:spLocks/>
            </p:cNvSpPr>
            <p:nvPr/>
          </p:nvSpPr>
          <p:spPr bwMode="auto">
            <a:xfrm>
              <a:off x="5176538" y="1488281"/>
              <a:ext cx="209021" cy="50271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22" y="38"/>
                </a:cxn>
                <a:cxn ang="0">
                  <a:pos x="30" y="38"/>
                </a:cxn>
                <a:cxn ang="0">
                  <a:pos x="36" y="38"/>
                </a:cxn>
                <a:cxn ang="0">
                  <a:pos x="38" y="32"/>
                </a:cxn>
                <a:cxn ang="0">
                  <a:pos x="44" y="32"/>
                </a:cxn>
                <a:cxn ang="0">
                  <a:pos x="52" y="32"/>
                </a:cxn>
                <a:cxn ang="0">
                  <a:pos x="50" y="30"/>
                </a:cxn>
                <a:cxn ang="0">
                  <a:pos x="58" y="30"/>
                </a:cxn>
                <a:cxn ang="0">
                  <a:pos x="64" y="30"/>
                </a:cxn>
                <a:cxn ang="0">
                  <a:pos x="64" y="28"/>
                </a:cxn>
                <a:cxn ang="0">
                  <a:pos x="64" y="28"/>
                </a:cxn>
                <a:cxn ang="0">
                  <a:pos x="74" y="28"/>
                </a:cxn>
                <a:cxn ang="0">
                  <a:pos x="74" y="26"/>
                </a:cxn>
                <a:cxn ang="0">
                  <a:pos x="74" y="24"/>
                </a:cxn>
                <a:cxn ang="0">
                  <a:pos x="82" y="24"/>
                </a:cxn>
                <a:cxn ang="0">
                  <a:pos x="88" y="24"/>
                </a:cxn>
                <a:cxn ang="0">
                  <a:pos x="88" y="22"/>
                </a:cxn>
                <a:cxn ang="0">
                  <a:pos x="88" y="20"/>
                </a:cxn>
                <a:cxn ang="0">
                  <a:pos x="100" y="20"/>
                </a:cxn>
                <a:cxn ang="0">
                  <a:pos x="104" y="20"/>
                </a:cxn>
                <a:cxn ang="0">
                  <a:pos x="110" y="18"/>
                </a:cxn>
                <a:cxn ang="0">
                  <a:pos x="116" y="18"/>
                </a:cxn>
                <a:cxn ang="0">
                  <a:pos x="114" y="18"/>
                </a:cxn>
                <a:cxn ang="0">
                  <a:pos x="116" y="16"/>
                </a:cxn>
                <a:cxn ang="0">
                  <a:pos x="130" y="16"/>
                </a:cxn>
                <a:cxn ang="0">
                  <a:pos x="132" y="16"/>
                </a:cxn>
                <a:cxn ang="0">
                  <a:pos x="134" y="14"/>
                </a:cxn>
                <a:cxn ang="0">
                  <a:pos x="140" y="14"/>
                </a:cxn>
                <a:cxn ang="0">
                  <a:pos x="148" y="14"/>
                </a:cxn>
                <a:cxn ang="0">
                  <a:pos x="148" y="14"/>
                </a:cxn>
                <a:cxn ang="0">
                  <a:pos x="150" y="12"/>
                </a:cxn>
                <a:cxn ang="0">
                  <a:pos x="158" y="10"/>
                </a:cxn>
                <a:cxn ang="0">
                  <a:pos x="158" y="6"/>
                </a:cxn>
                <a:cxn ang="0">
                  <a:pos x="154" y="2"/>
                </a:cxn>
                <a:cxn ang="0">
                  <a:pos x="140" y="4"/>
                </a:cxn>
                <a:cxn ang="0">
                  <a:pos x="130" y="6"/>
                </a:cxn>
                <a:cxn ang="0">
                  <a:pos x="116" y="8"/>
                </a:cxn>
                <a:cxn ang="0">
                  <a:pos x="90" y="6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82" y="10"/>
                </a:cxn>
                <a:cxn ang="0">
                  <a:pos x="74" y="10"/>
                </a:cxn>
                <a:cxn ang="0">
                  <a:pos x="74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12"/>
                </a:cxn>
                <a:cxn ang="0">
                  <a:pos x="48" y="14"/>
                </a:cxn>
                <a:cxn ang="0">
                  <a:pos x="36" y="18"/>
                </a:cxn>
                <a:cxn ang="0">
                  <a:pos x="38" y="18"/>
                </a:cxn>
                <a:cxn ang="0">
                  <a:pos x="18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8" y="26"/>
                </a:cxn>
                <a:cxn ang="0">
                  <a:pos x="2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4" y="38"/>
                </a:cxn>
              </a:cxnLst>
              <a:rect l="0" t="0" r="r" b="b"/>
              <a:pathLst>
                <a:path w="158" h="38">
                  <a:moveTo>
                    <a:pt x="4" y="38"/>
                  </a:moveTo>
                  <a:lnTo>
                    <a:pt x="4" y="38"/>
                  </a:lnTo>
                  <a:lnTo>
                    <a:pt x="14" y="36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30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40" y="34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44" y="32"/>
                  </a:lnTo>
                  <a:lnTo>
                    <a:pt x="50" y="32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0"/>
                  </a:lnTo>
                  <a:lnTo>
                    <a:pt x="52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70" y="28"/>
                  </a:lnTo>
                  <a:lnTo>
                    <a:pt x="74" y="28"/>
                  </a:lnTo>
                  <a:lnTo>
                    <a:pt x="76" y="28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82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6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10" y="18"/>
                  </a:lnTo>
                  <a:lnTo>
                    <a:pt x="114" y="18"/>
                  </a:lnTo>
                  <a:lnTo>
                    <a:pt x="116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16"/>
                  </a:lnTo>
                  <a:lnTo>
                    <a:pt x="124" y="16"/>
                  </a:lnTo>
                  <a:lnTo>
                    <a:pt x="130" y="16"/>
                  </a:lnTo>
                  <a:lnTo>
                    <a:pt x="132" y="16"/>
                  </a:lnTo>
                  <a:lnTo>
                    <a:pt x="132" y="16"/>
                  </a:lnTo>
                  <a:lnTo>
                    <a:pt x="132" y="16"/>
                  </a:lnTo>
                  <a:lnTo>
                    <a:pt x="134" y="14"/>
                  </a:lnTo>
                  <a:lnTo>
                    <a:pt x="134" y="14"/>
                  </a:lnTo>
                  <a:lnTo>
                    <a:pt x="140" y="14"/>
                  </a:lnTo>
                  <a:lnTo>
                    <a:pt x="146" y="16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8" y="12"/>
                  </a:lnTo>
                  <a:lnTo>
                    <a:pt x="150" y="12"/>
                  </a:lnTo>
                  <a:lnTo>
                    <a:pt x="154" y="12"/>
                  </a:lnTo>
                  <a:lnTo>
                    <a:pt x="158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58" y="6"/>
                  </a:lnTo>
                  <a:lnTo>
                    <a:pt x="154" y="2"/>
                  </a:lnTo>
                  <a:lnTo>
                    <a:pt x="148" y="0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0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8"/>
                  </a:lnTo>
                  <a:lnTo>
                    <a:pt x="90" y="6"/>
                  </a:lnTo>
                  <a:lnTo>
                    <a:pt x="88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88" y="10"/>
                  </a:lnTo>
                  <a:lnTo>
                    <a:pt x="82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64" y="10"/>
                  </a:lnTo>
                  <a:lnTo>
                    <a:pt x="58" y="10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48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8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" name="Freeform 132"/>
            <p:cNvSpPr>
              <a:spLocks/>
            </p:cNvSpPr>
            <p:nvPr/>
          </p:nvSpPr>
          <p:spPr bwMode="auto">
            <a:xfrm>
              <a:off x="8280101" y="3761052"/>
              <a:ext cx="119063" cy="68792"/>
            </a:xfrm>
            <a:custGeom>
              <a:avLst/>
              <a:gdLst/>
              <a:ahLst/>
              <a:cxnLst>
                <a:cxn ang="0">
                  <a:pos x="10" y="42"/>
                </a:cxn>
                <a:cxn ang="0">
                  <a:pos x="0" y="34"/>
                </a:cxn>
                <a:cxn ang="0">
                  <a:pos x="2" y="30"/>
                </a:cxn>
                <a:cxn ang="0">
                  <a:pos x="10" y="28"/>
                </a:cxn>
                <a:cxn ang="0">
                  <a:pos x="18" y="28"/>
                </a:cxn>
                <a:cxn ang="0">
                  <a:pos x="22" y="26"/>
                </a:cxn>
                <a:cxn ang="0">
                  <a:pos x="24" y="28"/>
                </a:cxn>
                <a:cxn ang="0">
                  <a:pos x="26" y="26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20"/>
                </a:cxn>
                <a:cxn ang="0">
                  <a:pos x="34" y="24"/>
                </a:cxn>
                <a:cxn ang="0">
                  <a:pos x="36" y="26"/>
                </a:cxn>
                <a:cxn ang="0">
                  <a:pos x="42" y="24"/>
                </a:cxn>
                <a:cxn ang="0">
                  <a:pos x="48" y="26"/>
                </a:cxn>
                <a:cxn ang="0">
                  <a:pos x="54" y="22"/>
                </a:cxn>
                <a:cxn ang="0">
                  <a:pos x="64" y="18"/>
                </a:cxn>
                <a:cxn ang="0">
                  <a:pos x="66" y="16"/>
                </a:cxn>
                <a:cxn ang="0">
                  <a:pos x="66" y="14"/>
                </a:cxn>
                <a:cxn ang="0">
                  <a:pos x="72" y="12"/>
                </a:cxn>
                <a:cxn ang="0">
                  <a:pos x="70" y="8"/>
                </a:cxn>
                <a:cxn ang="0">
                  <a:pos x="66" y="0"/>
                </a:cxn>
                <a:cxn ang="0">
                  <a:pos x="70" y="0"/>
                </a:cxn>
                <a:cxn ang="0">
                  <a:pos x="76" y="2"/>
                </a:cxn>
                <a:cxn ang="0">
                  <a:pos x="80" y="2"/>
                </a:cxn>
                <a:cxn ang="0">
                  <a:pos x="82" y="0"/>
                </a:cxn>
                <a:cxn ang="0">
                  <a:pos x="86" y="2"/>
                </a:cxn>
                <a:cxn ang="0">
                  <a:pos x="86" y="4"/>
                </a:cxn>
                <a:cxn ang="0">
                  <a:pos x="88" y="6"/>
                </a:cxn>
                <a:cxn ang="0">
                  <a:pos x="90" y="12"/>
                </a:cxn>
                <a:cxn ang="0">
                  <a:pos x="88" y="16"/>
                </a:cxn>
                <a:cxn ang="0">
                  <a:pos x="84" y="20"/>
                </a:cxn>
                <a:cxn ang="0">
                  <a:pos x="86" y="26"/>
                </a:cxn>
                <a:cxn ang="0">
                  <a:pos x="80" y="32"/>
                </a:cxn>
                <a:cxn ang="0">
                  <a:pos x="80" y="32"/>
                </a:cxn>
                <a:cxn ang="0">
                  <a:pos x="76" y="28"/>
                </a:cxn>
                <a:cxn ang="0">
                  <a:pos x="74" y="30"/>
                </a:cxn>
                <a:cxn ang="0">
                  <a:pos x="76" y="32"/>
                </a:cxn>
                <a:cxn ang="0">
                  <a:pos x="74" y="36"/>
                </a:cxn>
                <a:cxn ang="0">
                  <a:pos x="66" y="44"/>
                </a:cxn>
                <a:cxn ang="0">
                  <a:pos x="58" y="46"/>
                </a:cxn>
                <a:cxn ang="0">
                  <a:pos x="54" y="48"/>
                </a:cxn>
                <a:cxn ang="0">
                  <a:pos x="46" y="52"/>
                </a:cxn>
                <a:cxn ang="0">
                  <a:pos x="38" y="52"/>
                </a:cxn>
                <a:cxn ang="0">
                  <a:pos x="34" y="52"/>
                </a:cxn>
                <a:cxn ang="0">
                  <a:pos x="26" y="48"/>
                </a:cxn>
                <a:cxn ang="0">
                  <a:pos x="22" y="50"/>
                </a:cxn>
                <a:cxn ang="0">
                  <a:pos x="16" y="50"/>
                </a:cxn>
                <a:cxn ang="0">
                  <a:pos x="10" y="42"/>
                </a:cxn>
              </a:cxnLst>
              <a:rect l="0" t="0" r="r" b="b"/>
              <a:pathLst>
                <a:path w="90" h="52">
                  <a:moveTo>
                    <a:pt x="10" y="42"/>
                  </a:moveTo>
                  <a:lnTo>
                    <a:pt x="10" y="42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8" y="26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4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2" y="12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2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6"/>
                  </a:lnTo>
                  <a:lnTo>
                    <a:pt x="88" y="16"/>
                  </a:lnTo>
                  <a:lnTo>
                    <a:pt x="84" y="16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32"/>
                  </a:lnTo>
                  <a:lnTo>
                    <a:pt x="76" y="32"/>
                  </a:lnTo>
                  <a:lnTo>
                    <a:pt x="78" y="32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48" y="52"/>
                  </a:lnTo>
                  <a:lnTo>
                    <a:pt x="46" y="52"/>
                  </a:lnTo>
                  <a:lnTo>
                    <a:pt x="44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4" y="52"/>
                  </a:lnTo>
                  <a:lnTo>
                    <a:pt x="30" y="50"/>
                  </a:lnTo>
                  <a:lnTo>
                    <a:pt x="26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8" y="52"/>
                  </a:lnTo>
                  <a:lnTo>
                    <a:pt x="16" y="50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10" y="4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" name="Freeform 133"/>
            <p:cNvSpPr>
              <a:spLocks/>
            </p:cNvSpPr>
            <p:nvPr/>
          </p:nvSpPr>
          <p:spPr bwMode="auto">
            <a:xfrm>
              <a:off x="8370059" y="3716073"/>
              <a:ext cx="55563" cy="60854"/>
            </a:xfrm>
            <a:custGeom>
              <a:avLst/>
              <a:gdLst/>
              <a:ahLst/>
              <a:cxnLst>
                <a:cxn ang="0">
                  <a:pos x="34" y="46"/>
                </a:cxn>
                <a:cxn ang="0">
                  <a:pos x="34" y="46"/>
                </a:cxn>
                <a:cxn ang="0">
                  <a:pos x="32" y="46"/>
                </a:cxn>
                <a:cxn ang="0">
                  <a:pos x="30" y="44"/>
                </a:cxn>
                <a:cxn ang="0">
                  <a:pos x="30" y="38"/>
                </a:cxn>
                <a:cxn ang="0">
                  <a:pos x="30" y="30"/>
                </a:cxn>
                <a:cxn ang="0">
                  <a:pos x="28" y="28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2" y="1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2" y="26"/>
                </a:cxn>
                <a:cxn ang="0">
                  <a:pos x="34" y="28"/>
                </a:cxn>
                <a:cxn ang="0">
                  <a:pos x="36" y="30"/>
                </a:cxn>
                <a:cxn ang="0">
                  <a:pos x="36" y="30"/>
                </a:cxn>
                <a:cxn ang="0">
                  <a:pos x="36" y="30"/>
                </a:cxn>
                <a:cxn ang="0">
                  <a:pos x="40" y="32"/>
                </a:cxn>
                <a:cxn ang="0">
                  <a:pos x="42" y="34"/>
                </a:cxn>
                <a:cxn ang="0">
                  <a:pos x="40" y="36"/>
                </a:cxn>
                <a:cxn ang="0">
                  <a:pos x="40" y="36"/>
                </a:cxn>
                <a:cxn ang="0">
                  <a:pos x="38" y="40"/>
                </a:cxn>
                <a:cxn ang="0">
                  <a:pos x="36" y="44"/>
                </a:cxn>
                <a:cxn ang="0">
                  <a:pos x="36" y="46"/>
                </a:cxn>
                <a:cxn ang="0">
                  <a:pos x="34" y="46"/>
                </a:cxn>
                <a:cxn ang="0">
                  <a:pos x="34" y="46"/>
                </a:cxn>
              </a:cxnLst>
              <a:rect l="0" t="0" r="r" b="b"/>
              <a:pathLst>
                <a:path w="42" h="46">
                  <a:moveTo>
                    <a:pt x="34" y="46"/>
                  </a:moveTo>
                  <a:lnTo>
                    <a:pt x="34" y="46"/>
                  </a:lnTo>
                  <a:lnTo>
                    <a:pt x="32" y="46"/>
                  </a:lnTo>
                  <a:lnTo>
                    <a:pt x="30" y="44"/>
                  </a:lnTo>
                  <a:lnTo>
                    <a:pt x="30" y="38"/>
                  </a:lnTo>
                  <a:lnTo>
                    <a:pt x="30" y="30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2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6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0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8" y="40"/>
                  </a:lnTo>
                  <a:lnTo>
                    <a:pt x="36" y="44"/>
                  </a:lnTo>
                  <a:lnTo>
                    <a:pt x="36" y="46"/>
                  </a:lnTo>
                  <a:lnTo>
                    <a:pt x="34" y="46"/>
                  </a:lnTo>
                  <a:lnTo>
                    <a:pt x="34" y="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" name="Madagascar"/>
            <p:cNvSpPr>
              <a:spLocks/>
            </p:cNvSpPr>
            <p:nvPr/>
          </p:nvSpPr>
          <p:spPr bwMode="auto">
            <a:xfrm>
              <a:off x="5306184" y="4009761"/>
              <a:ext cx="222250" cy="428625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150" y="4"/>
                </a:cxn>
                <a:cxn ang="0">
                  <a:pos x="154" y="10"/>
                </a:cxn>
                <a:cxn ang="0">
                  <a:pos x="162" y="46"/>
                </a:cxn>
                <a:cxn ang="0">
                  <a:pos x="166" y="86"/>
                </a:cxn>
                <a:cxn ang="0">
                  <a:pos x="158" y="86"/>
                </a:cxn>
                <a:cxn ang="0">
                  <a:pos x="152" y="84"/>
                </a:cxn>
                <a:cxn ang="0">
                  <a:pos x="152" y="100"/>
                </a:cxn>
                <a:cxn ang="0">
                  <a:pos x="154" y="112"/>
                </a:cxn>
                <a:cxn ang="0">
                  <a:pos x="146" y="126"/>
                </a:cxn>
                <a:cxn ang="0">
                  <a:pos x="136" y="164"/>
                </a:cxn>
                <a:cxn ang="0">
                  <a:pos x="122" y="192"/>
                </a:cxn>
                <a:cxn ang="0">
                  <a:pos x="110" y="232"/>
                </a:cxn>
                <a:cxn ang="0">
                  <a:pos x="94" y="282"/>
                </a:cxn>
                <a:cxn ang="0">
                  <a:pos x="84" y="300"/>
                </a:cxn>
                <a:cxn ang="0">
                  <a:pos x="60" y="318"/>
                </a:cxn>
                <a:cxn ang="0">
                  <a:pos x="44" y="324"/>
                </a:cxn>
                <a:cxn ang="0">
                  <a:pos x="20" y="316"/>
                </a:cxn>
                <a:cxn ang="0">
                  <a:pos x="8" y="294"/>
                </a:cxn>
                <a:cxn ang="0">
                  <a:pos x="6" y="278"/>
                </a:cxn>
                <a:cxn ang="0">
                  <a:pos x="0" y="258"/>
                </a:cxn>
                <a:cxn ang="0">
                  <a:pos x="2" y="242"/>
                </a:cxn>
                <a:cxn ang="0">
                  <a:pos x="14" y="220"/>
                </a:cxn>
                <a:cxn ang="0">
                  <a:pos x="22" y="210"/>
                </a:cxn>
                <a:cxn ang="0">
                  <a:pos x="28" y="196"/>
                </a:cxn>
                <a:cxn ang="0">
                  <a:pos x="30" y="182"/>
                </a:cxn>
                <a:cxn ang="0">
                  <a:pos x="30" y="158"/>
                </a:cxn>
                <a:cxn ang="0">
                  <a:pos x="30" y="132"/>
                </a:cxn>
                <a:cxn ang="0">
                  <a:pos x="40" y="110"/>
                </a:cxn>
                <a:cxn ang="0">
                  <a:pos x="46" y="100"/>
                </a:cxn>
                <a:cxn ang="0">
                  <a:pos x="54" y="96"/>
                </a:cxn>
                <a:cxn ang="0">
                  <a:pos x="60" y="90"/>
                </a:cxn>
                <a:cxn ang="0">
                  <a:pos x="82" y="92"/>
                </a:cxn>
                <a:cxn ang="0">
                  <a:pos x="86" y="82"/>
                </a:cxn>
                <a:cxn ang="0">
                  <a:pos x="94" y="72"/>
                </a:cxn>
                <a:cxn ang="0">
                  <a:pos x="98" y="74"/>
                </a:cxn>
                <a:cxn ang="0">
                  <a:pos x="104" y="68"/>
                </a:cxn>
                <a:cxn ang="0">
                  <a:pos x="110" y="54"/>
                </a:cxn>
                <a:cxn ang="0">
                  <a:pos x="114" y="52"/>
                </a:cxn>
                <a:cxn ang="0">
                  <a:pos x="112" y="42"/>
                </a:cxn>
                <a:cxn ang="0">
                  <a:pos x="114" y="38"/>
                </a:cxn>
                <a:cxn ang="0">
                  <a:pos x="120" y="40"/>
                </a:cxn>
                <a:cxn ang="0">
                  <a:pos x="124" y="38"/>
                </a:cxn>
                <a:cxn ang="0">
                  <a:pos x="136" y="20"/>
                </a:cxn>
                <a:cxn ang="0">
                  <a:pos x="134" y="12"/>
                </a:cxn>
                <a:cxn ang="0">
                  <a:pos x="140" y="6"/>
                </a:cxn>
              </a:cxnLst>
              <a:rect l="0" t="0" r="r" b="b"/>
              <a:pathLst>
                <a:path w="168" h="324">
                  <a:moveTo>
                    <a:pt x="140" y="6"/>
                  </a:moveTo>
                  <a:lnTo>
                    <a:pt x="140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0" y="2"/>
                  </a:lnTo>
                  <a:lnTo>
                    <a:pt x="150" y="4"/>
                  </a:lnTo>
                  <a:lnTo>
                    <a:pt x="150" y="8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4" y="10"/>
                  </a:lnTo>
                  <a:lnTo>
                    <a:pt x="158" y="20"/>
                  </a:lnTo>
                  <a:lnTo>
                    <a:pt x="162" y="46"/>
                  </a:lnTo>
                  <a:lnTo>
                    <a:pt x="166" y="72"/>
                  </a:lnTo>
                  <a:lnTo>
                    <a:pt x="168" y="82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2" y="88"/>
                  </a:lnTo>
                  <a:lnTo>
                    <a:pt x="158" y="86"/>
                  </a:lnTo>
                  <a:lnTo>
                    <a:pt x="156" y="84"/>
                  </a:lnTo>
                  <a:lnTo>
                    <a:pt x="152" y="84"/>
                  </a:lnTo>
                  <a:lnTo>
                    <a:pt x="152" y="84"/>
                  </a:lnTo>
                  <a:lnTo>
                    <a:pt x="152" y="88"/>
                  </a:lnTo>
                  <a:lnTo>
                    <a:pt x="150" y="92"/>
                  </a:lnTo>
                  <a:lnTo>
                    <a:pt x="152" y="100"/>
                  </a:lnTo>
                  <a:lnTo>
                    <a:pt x="156" y="106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4" y="112"/>
                  </a:lnTo>
                  <a:lnTo>
                    <a:pt x="150" y="120"/>
                  </a:lnTo>
                  <a:lnTo>
                    <a:pt x="146" y="126"/>
                  </a:lnTo>
                  <a:lnTo>
                    <a:pt x="142" y="140"/>
                  </a:lnTo>
                  <a:lnTo>
                    <a:pt x="140" y="154"/>
                  </a:lnTo>
                  <a:lnTo>
                    <a:pt x="136" y="164"/>
                  </a:lnTo>
                  <a:lnTo>
                    <a:pt x="132" y="172"/>
                  </a:lnTo>
                  <a:lnTo>
                    <a:pt x="132" y="172"/>
                  </a:lnTo>
                  <a:lnTo>
                    <a:pt x="122" y="192"/>
                  </a:lnTo>
                  <a:lnTo>
                    <a:pt x="116" y="208"/>
                  </a:lnTo>
                  <a:lnTo>
                    <a:pt x="112" y="220"/>
                  </a:lnTo>
                  <a:lnTo>
                    <a:pt x="110" y="232"/>
                  </a:lnTo>
                  <a:lnTo>
                    <a:pt x="106" y="254"/>
                  </a:lnTo>
                  <a:lnTo>
                    <a:pt x="102" y="266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90" y="294"/>
                  </a:lnTo>
                  <a:lnTo>
                    <a:pt x="84" y="300"/>
                  </a:lnTo>
                  <a:lnTo>
                    <a:pt x="74" y="310"/>
                  </a:lnTo>
                  <a:lnTo>
                    <a:pt x="64" y="316"/>
                  </a:lnTo>
                  <a:lnTo>
                    <a:pt x="60" y="318"/>
                  </a:lnTo>
                  <a:lnTo>
                    <a:pt x="60" y="318"/>
                  </a:lnTo>
                  <a:lnTo>
                    <a:pt x="52" y="322"/>
                  </a:lnTo>
                  <a:lnTo>
                    <a:pt x="44" y="324"/>
                  </a:lnTo>
                  <a:lnTo>
                    <a:pt x="36" y="324"/>
                  </a:lnTo>
                  <a:lnTo>
                    <a:pt x="28" y="322"/>
                  </a:lnTo>
                  <a:lnTo>
                    <a:pt x="20" y="316"/>
                  </a:lnTo>
                  <a:lnTo>
                    <a:pt x="14" y="310"/>
                  </a:lnTo>
                  <a:lnTo>
                    <a:pt x="10" y="302"/>
                  </a:lnTo>
                  <a:lnTo>
                    <a:pt x="8" y="294"/>
                  </a:lnTo>
                  <a:lnTo>
                    <a:pt x="8" y="294"/>
                  </a:lnTo>
                  <a:lnTo>
                    <a:pt x="8" y="286"/>
                  </a:lnTo>
                  <a:lnTo>
                    <a:pt x="6" y="278"/>
                  </a:lnTo>
                  <a:lnTo>
                    <a:pt x="2" y="268"/>
                  </a:lnTo>
                  <a:lnTo>
                    <a:pt x="0" y="264"/>
                  </a:lnTo>
                  <a:lnTo>
                    <a:pt x="0" y="258"/>
                  </a:lnTo>
                  <a:lnTo>
                    <a:pt x="0" y="250"/>
                  </a:lnTo>
                  <a:lnTo>
                    <a:pt x="2" y="242"/>
                  </a:lnTo>
                  <a:lnTo>
                    <a:pt x="2" y="242"/>
                  </a:lnTo>
                  <a:lnTo>
                    <a:pt x="4" y="232"/>
                  </a:lnTo>
                  <a:lnTo>
                    <a:pt x="8" y="226"/>
                  </a:lnTo>
                  <a:lnTo>
                    <a:pt x="14" y="220"/>
                  </a:lnTo>
                  <a:lnTo>
                    <a:pt x="18" y="218"/>
                  </a:lnTo>
                  <a:lnTo>
                    <a:pt x="20" y="214"/>
                  </a:lnTo>
                  <a:lnTo>
                    <a:pt x="22" y="210"/>
                  </a:lnTo>
                  <a:lnTo>
                    <a:pt x="22" y="210"/>
                  </a:lnTo>
                  <a:lnTo>
                    <a:pt x="26" y="200"/>
                  </a:lnTo>
                  <a:lnTo>
                    <a:pt x="28" y="196"/>
                  </a:lnTo>
                  <a:lnTo>
                    <a:pt x="30" y="190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28" y="172"/>
                  </a:lnTo>
                  <a:lnTo>
                    <a:pt x="28" y="164"/>
                  </a:lnTo>
                  <a:lnTo>
                    <a:pt x="30" y="158"/>
                  </a:lnTo>
                  <a:lnTo>
                    <a:pt x="28" y="144"/>
                  </a:lnTo>
                  <a:lnTo>
                    <a:pt x="28" y="144"/>
                  </a:lnTo>
                  <a:lnTo>
                    <a:pt x="30" y="132"/>
                  </a:lnTo>
                  <a:lnTo>
                    <a:pt x="32" y="126"/>
                  </a:lnTo>
                  <a:lnTo>
                    <a:pt x="36" y="118"/>
                  </a:lnTo>
                  <a:lnTo>
                    <a:pt x="40" y="110"/>
                  </a:lnTo>
                  <a:lnTo>
                    <a:pt x="40" y="110"/>
                  </a:lnTo>
                  <a:lnTo>
                    <a:pt x="42" y="102"/>
                  </a:lnTo>
                  <a:lnTo>
                    <a:pt x="46" y="100"/>
                  </a:lnTo>
                  <a:lnTo>
                    <a:pt x="50" y="100"/>
                  </a:lnTo>
                  <a:lnTo>
                    <a:pt x="52" y="100"/>
                  </a:lnTo>
                  <a:lnTo>
                    <a:pt x="54" y="96"/>
                  </a:lnTo>
                  <a:lnTo>
                    <a:pt x="54" y="96"/>
                  </a:lnTo>
                  <a:lnTo>
                    <a:pt x="56" y="92"/>
                  </a:lnTo>
                  <a:lnTo>
                    <a:pt x="60" y="90"/>
                  </a:lnTo>
                  <a:lnTo>
                    <a:pt x="70" y="92"/>
                  </a:lnTo>
                  <a:lnTo>
                    <a:pt x="80" y="92"/>
                  </a:lnTo>
                  <a:lnTo>
                    <a:pt x="82" y="92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6" y="82"/>
                  </a:lnTo>
                  <a:lnTo>
                    <a:pt x="88" y="78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6" y="70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8" y="74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10" y="60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6" y="50"/>
                  </a:lnTo>
                  <a:lnTo>
                    <a:pt x="114" y="46"/>
                  </a:lnTo>
                  <a:lnTo>
                    <a:pt x="112" y="42"/>
                  </a:lnTo>
                  <a:lnTo>
                    <a:pt x="112" y="40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40"/>
                  </a:lnTo>
                  <a:lnTo>
                    <a:pt x="122" y="40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8" y="30"/>
                  </a:lnTo>
                  <a:lnTo>
                    <a:pt x="132" y="26"/>
                  </a:lnTo>
                  <a:lnTo>
                    <a:pt x="136" y="20"/>
                  </a:lnTo>
                  <a:lnTo>
                    <a:pt x="136" y="18"/>
                  </a:lnTo>
                  <a:lnTo>
                    <a:pt x="136" y="18"/>
                  </a:lnTo>
                  <a:lnTo>
                    <a:pt x="134" y="12"/>
                  </a:lnTo>
                  <a:lnTo>
                    <a:pt x="136" y="10"/>
                  </a:lnTo>
                  <a:lnTo>
                    <a:pt x="140" y="6"/>
                  </a:lnTo>
                  <a:lnTo>
                    <a:pt x="140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" name="Sri Lanka"/>
            <p:cNvSpPr>
              <a:spLocks/>
            </p:cNvSpPr>
            <p:nvPr/>
          </p:nvSpPr>
          <p:spPr bwMode="auto">
            <a:xfrm>
              <a:off x="6364518" y="3279510"/>
              <a:ext cx="68792" cy="12435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6"/>
                </a:cxn>
                <a:cxn ang="0">
                  <a:pos x="28" y="18"/>
                </a:cxn>
                <a:cxn ang="0">
                  <a:pos x="38" y="34"/>
                </a:cxn>
                <a:cxn ang="0">
                  <a:pos x="46" y="46"/>
                </a:cxn>
                <a:cxn ang="0">
                  <a:pos x="48" y="48"/>
                </a:cxn>
                <a:cxn ang="0">
                  <a:pos x="52" y="66"/>
                </a:cxn>
                <a:cxn ang="0">
                  <a:pos x="48" y="82"/>
                </a:cxn>
                <a:cxn ang="0">
                  <a:pos x="44" y="84"/>
                </a:cxn>
                <a:cxn ang="0">
                  <a:pos x="28" y="94"/>
                </a:cxn>
                <a:cxn ang="0">
                  <a:pos x="22" y="94"/>
                </a:cxn>
                <a:cxn ang="0">
                  <a:pos x="8" y="86"/>
                </a:cxn>
                <a:cxn ang="0">
                  <a:pos x="2" y="76"/>
                </a:cxn>
                <a:cxn ang="0">
                  <a:pos x="2" y="74"/>
                </a:cxn>
                <a:cxn ang="0">
                  <a:pos x="0" y="60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4" y="50"/>
                </a:cxn>
                <a:cxn ang="0">
                  <a:pos x="2" y="46"/>
                </a:cxn>
                <a:cxn ang="0">
                  <a:pos x="4" y="40"/>
                </a:cxn>
                <a:cxn ang="0">
                  <a:pos x="4" y="36"/>
                </a:cxn>
                <a:cxn ang="0">
                  <a:pos x="2" y="30"/>
                </a:cxn>
                <a:cxn ang="0">
                  <a:pos x="4" y="28"/>
                </a:cxn>
                <a:cxn ang="0">
                  <a:pos x="6" y="22"/>
                </a:cxn>
                <a:cxn ang="0">
                  <a:pos x="6" y="18"/>
                </a:cxn>
                <a:cxn ang="0">
                  <a:pos x="8" y="16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</a:cxnLst>
              <a:rect l="0" t="0" r="r" b="b"/>
              <a:pathLst>
                <a:path w="52" h="94">
                  <a:moveTo>
                    <a:pt x="2" y="2"/>
                  </a:moveTo>
                  <a:lnTo>
                    <a:pt x="2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8" y="48"/>
                  </a:lnTo>
                  <a:lnTo>
                    <a:pt x="50" y="54"/>
                  </a:lnTo>
                  <a:lnTo>
                    <a:pt x="52" y="66"/>
                  </a:lnTo>
                  <a:lnTo>
                    <a:pt x="50" y="78"/>
                  </a:lnTo>
                  <a:lnTo>
                    <a:pt x="48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32" y="90"/>
                  </a:lnTo>
                  <a:lnTo>
                    <a:pt x="28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6" y="92"/>
                  </a:lnTo>
                  <a:lnTo>
                    <a:pt x="8" y="86"/>
                  </a:lnTo>
                  <a:lnTo>
                    <a:pt x="4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" name="Morocco"/>
            <p:cNvSpPr>
              <a:spLocks/>
            </p:cNvSpPr>
            <p:nvPr/>
          </p:nvSpPr>
          <p:spPr bwMode="auto">
            <a:xfrm>
              <a:off x="3798059" y="2435490"/>
              <a:ext cx="322792" cy="251354"/>
            </a:xfrm>
            <a:custGeom>
              <a:avLst/>
              <a:gdLst/>
              <a:ahLst/>
              <a:cxnLst>
                <a:cxn ang="0">
                  <a:pos x="4" y="184"/>
                </a:cxn>
                <a:cxn ang="0">
                  <a:pos x="22" y="178"/>
                </a:cxn>
                <a:cxn ang="0">
                  <a:pos x="40" y="170"/>
                </a:cxn>
                <a:cxn ang="0">
                  <a:pos x="48" y="162"/>
                </a:cxn>
                <a:cxn ang="0">
                  <a:pos x="72" y="140"/>
                </a:cxn>
                <a:cxn ang="0">
                  <a:pos x="76" y="130"/>
                </a:cxn>
                <a:cxn ang="0">
                  <a:pos x="66" y="120"/>
                </a:cxn>
                <a:cxn ang="0">
                  <a:pos x="66" y="110"/>
                </a:cxn>
                <a:cxn ang="0">
                  <a:pos x="84" y="84"/>
                </a:cxn>
                <a:cxn ang="0">
                  <a:pos x="92" y="66"/>
                </a:cxn>
                <a:cxn ang="0">
                  <a:pos x="112" y="56"/>
                </a:cxn>
                <a:cxn ang="0">
                  <a:pos x="136" y="28"/>
                </a:cxn>
                <a:cxn ang="0">
                  <a:pos x="146" y="14"/>
                </a:cxn>
                <a:cxn ang="0">
                  <a:pos x="154" y="6"/>
                </a:cxn>
                <a:cxn ang="0">
                  <a:pos x="164" y="2"/>
                </a:cxn>
                <a:cxn ang="0">
                  <a:pos x="166" y="6"/>
                </a:cxn>
                <a:cxn ang="0">
                  <a:pos x="174" y="8"/>
                </a:cxn>
                <a:cxn ang="0">
                  <a:pos x="188" y="14"/>
                </a:cxn>
                <a:cxn ang="0">
                  <a:pos x="196" y="14"/>
                </a:cxn>
                <a:cxn ang="0">
                  <a:pos x="208" y="10"/>
                </a:cxn>
                <a:cxn ang="0">
                  <a:pos x="208" y="12"/>
                </a:cxn>
                <a:cxn ang="0">
                  <a:pos x="214" y="16"/>
                </a:cxn>
                <a:cxn ang="0">
                  <a:pos x="220" y="18"/>
                </a:cxn>
                <a:cxn ang="0">
                  <a:pos x="224" y="38"/>
                </a:cxn>
                <a:cxn ang="0">
                  <a:pos x="222" y="54"/>
                </a:cxn>
                <a:cxn ang="0">
                  <a:pos x="228" y="64"/>
                </a:cxn>
                <a:cxn ang="0">
                  <a:pos x="242" y="72"/>
                </a:cxn>
                <a:cxn ang="0">
                  <a:pos x="240" y="80"/>
                </a:cxn>
                <a:cxn ang="0">
                  <a:pos x="242" y="86"/>
                </a:cxn>
                <a:cxn ang="0">
                  <a:pos x="224" y="86"/>
                </a:cxn>
                <a:cxn ang="0">
                  <a:pos x="202" y="90"/>
                </a:cxn>
                <a:cxn ang="0">
                  <a:pos x="188" y="96"/>
                </a:cxn>
                <a:cxn ang="0">
                  <a:pos x="188" y="108"/>
                </a:cxn>
                <a:cxn ang="0">
                  <a:pos x="190" y="110"/>
                </a:cxn>
                <a:cxn ang="0">
                  <a:pos x="158" y="126"/>
                </a:cxn>
                <a:cxn ang="0">
                  <a:pos x="142" y="142"/>
                </a:cxn>
                <a:cxn ang="0">
                  <a:pos x="126" y="146"/>
                </a:cxn>
                <a:cxn ang="0">
                  <a:pos x="122" y="142"/>
                </a:cxn>
                <a:cxn ang="0">
                  <a:pos x="110" y="156"/>
                </a:cxn>
                <a:cxn ang="0">
                  <a:pos x="104" y="152"/>
                </a:cxn>
                <a:cxn ang="0">
                  <a:pos x="96" y="156"/>
                </a:cxn>
                <a:cxn ang="0">
                  <a:pos x="92" y="162"/>
                </a:cxn>
                <a:cxn ang="0">
                  <a:pos x="82" y="174"/>
                </a:cxn>
                <a:cxn ang="0">
                  <a:pos x="0" y="190"/>
                </a:cxn>
              </a:cxnLst>
              <a:rect l="0" t="0" r="r" b="b"/>
              <a:pathLst>
                <a:path w="244" h="190">
                  <a:moveTo>
                    <a:pt x="0" y="190"/>
                  </a:moveTo>
                  <a:lnTo>
                    <a:pt x="0" y="190"/>
                  </a:lnTo>
                  <a:lnTo>
                    <a:pt x="4" y="184"/>
                  </a:lnTo>
                  <a:lnTo>
                    <a:pt x="10" y="180"/>
                  </a:lnTo>
                  <a:lnTo>
                    <a:pt x="16" y="180"/>
                  </a:lnTo>
                  <a:lnTo>
                    <a:pt x="22" y="178"/>
                  </a:lnTo>
                  <a:lnTo>
                    <a:pt x="32" y="176"/>
                  </a:lnTo>
                  <a:lnTo>
                    <a:pt x="36" y="174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2" y="166"/>
                  </a:lnTo>
                  <a:lnTo>
                    <a:pt x="48" y="162"/>
                  </a:lnTo>
                  <a:lnTo>
                    <a:pt x="58" y="154"/>
                  </a:lnTo>
                  <a:lnTo>
                    <a:pt x="68" y="146"/>
                  </a:lnTo>
                  <a:lnTo>
                    <a:pt x="72" y="140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76" y="130"/>
                  </a:lnTo>
                  <a:lnTo>
                    <a:pt x="74" y="128"/>
                  </a:lnTo>
                  <a:lnTo>
                    <a:pt x="70" y="124"/>
                  </a:lnTo>
                  <a:lnTo>
                    <a:pt x="66" y="120"/>
                  </a:lnTo>
                  <a:lnTo>
                    <a:pt x="66" y="116"/>
                  </a:lnTo>
                  <a:lnTo>
                    <a:pt x="66" y="110"/>
                  </a:lnTo>
                  <a:lnTo>
                    <a:pt x="66" y="110"/>
                  </a:lnTo>
                  <a:lnTo>
                    <a:pt x="74" y="96"/>
                  </a:lnTo>
                  <a:lnTo>
                    <a:pt x="80" y="90"/>
                  </a:lnTo>
                  <a:lnTo>
                    <a:pt x="84" y="84"/>
                  </a:lnTo>
                  <a:lnTo>
                    <a:pt x="88" y="70"/>
                  </a:lnTo>
                  <a:lnTo>
                    <a:pt x="88" y="70"/>
                  </a:lnTo>
                  <a:lnTo>
                    <a:pt x="92" y="66"/>
                  </a:lnTo>
                  <a:lnTo>
                    <a:pt x="94" y="62"/>
                  </a:lnTo>
                  <a:lnTo>
                    <a:pt x="106" y="58"/>
                  </a:lnTo>
                  <a:lnTo>
                    <a:pt x="112" y="56"/>
                  </a:lnTo>
                  <a:lnTo>
                    <a:pt x="120" y="50"/>
                  </a:lnTo>
                  <a:lnTo>
                    <a:pt x="128" y="42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42" y="18"/>
                  </a:lnTo>
                  <a:lnTo>
                    <a:pt x="146" y="14"/>
                  </a:lnTo>
                  <a:lnTo>
                    <a:pt x="150" y="10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4" y="2"/>
                  </a:lnTo>
                  <a:lnTo>
                    <a:pt x="164" y="4"/>
                  </a:lnTo>
                  <a:lnTo>
                    <a:pt x="164" y="4"/>
                  </a:lnTo>
                  <a:lnTo>
                    <a:pt x="166" y="6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10"/>
                  </a:lnTo>
                  <a:lnTo>
                    <a:pt x="182" y="12"/>
                  </a:lnTo>
                  <a:lnTo>
                    <a:pt x="188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6" y="14"/>
                  </a:lnTo>
                  <a:lnTo>
                    <a:pt x="198" y="16"/>
                  </a:lnTo>
                  <a:lnTo>
                    <a:pt x="202" y="16"/>
                  </a:lnTo>
                  <a:lnTo>
                    <a:pt x="208" y="10"/>
                  </a:lnTo>
                  <a:lnTo>
                    <a:pt x="208" y="10"/>
                  </a:lnTo>
                  <a:lnTo>
                    <a:pt x="208" y="8"/>
                  </a:lnTo>
                  <a:lnTo>
                    <a:pt x="208" y="12"/>
                  </a:lnTo>
                  <a:lnTo>
                    <a:pt x="208" y="14"/>
                  </a:lnTo>
                  <a:lnTo>
                    <a:pt x="210" y="16"/>
                  </a:lnTo>
                  <a:lnTo>
                    <a:pt x="214" y="16"/>
                  </a:lnTo>
                  <a:lnTo>
                    <a:pt x="214" y="16"/>
                  </a:lnTo>
                  <a:lnTo>
                    <a:pt x="220" y="18"/>
                  </a:lnTo>
                  <a:lnTo>
                    <a:pt x="220" y="18"/>
                  </a:lnTo>
                  <a:lnTo>
                    <a:pt x="222" y="22"/>
                  </a:lnTo>
                  <a:lnTo>
                    <a:pt x="222" y="26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2" y="46"/>
                  </a:lnTo>
                  <a:lnTo>
                    <a:pt x="222" y="54"/>
                  </a:lnTo>
                  <a:lnTo>
                    <a:pt x="222" y="58"/>
                  </a:lnTo>
                  <a:lnTo>
                    <a:pt x="224" y="62"/>
                  </a:lnTo>
                  <a:lnTo>
                    <a:pt x="228" y="64"/>
                  </a:lnTo>
                  <a:lnTo>
                    <a:pt x="234" y="68"/>
                  </a:lnTo>
                  <a:lnTo>
                    <a:pt x="234" y="68"/>
                  </a:lnTo>
                  <a:lnTo>
                    <a:pt x="242" y="72"/>
                  </a:lnTo>
                  <a:lnTo>
                    <a:pt x="244" y="76"/>
                  </a:lnTo>
                  <a:lnTo>
                    <a:pt x="242" y="78"/>
                  </a:lnTo>
                  <a:lnTo>
                    <a:pt x="240" y="80"/>
                  </a:lnTo>
                  <a:lnTo>
                    <a:pt x="240" y="80"/>
                  </a:lnTo>
                  <a:lnTo>
                    <a:pt x="240" y="84"/>
                  </a:lnTo>
                  <a:lnTo>
                    <a:pt x="242" y="86"/>
                  </a:lnTo>
                  <a:lnTo>
                    <a:pt x="238" y="88"/>
                  </a:lnTo>
                  <a:lnTo>
                    <a:pt x="224" y="86"/>
                  </a:lnTo>
                  <a:lnTo>
                    <a:pt x="224" y="86"/>
                  </a:lnTo>
                  <a:lnTo>
                    <a:pt x="214" y="86"/>
                  </a:lnTo>
                  <a:lnTo>
                    <a:pt x="206" y="88"/>
                  </a:lnTo>
                  <a:lnTo>
                    <a:pt x="202" y="90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88" y="96"/>
                  </a:lnTo>
                  <a:lnTo>
                    <a:pt x="184" y="100"/>
                  </a:lnTo>
                  <a:lnTo>
                    <a:pt x="184" y="104"/>
                  </a:lnTo>
                  <a:lnTo>
                    <a:pt x="188" y="108"/>
                  </a:lnTo>
                  <a:lnTo>
                    <a:pt x="188" y="108"/>
                  </a:lnTo>
                  <a:lnTo>
                    <a:pt x="192" y="108"/>
                  </a:lnTo>
                  <a:lnTo>
                    <a:pt x="190" y="110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58" y="126"/>
                  </a:lnTo>
                  <a:lnTo>
                    <a:pt x="150" y="134"/>
                  </a:lnTo>
                  <a:lnTo>
                    <a:pt x="150" y="134"/>
                  </a:lnTo>
                  <a:lnTo>
                    <a:pt x="142" y="142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2" y="142"/>
                  </a:lnTo>
                  <a:lnTo>
                    <a:pt x="118" y="144"/>
                  </a:lnTo>
                  <a:lnTo>
                    <a:pt x="114" y="150"/>
                  </a:lnTo>
                  <a:lnTo>
                    <a:pt x="110" y="156"/>
                  </a:lnTo>
                  <a:lnTo>
                    <a:pt x="108" y="156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2" y="152"/>
                  </a:lnTo>
                  <a:lnTo>
                    <a:pt x="100" y="152"/>
                  </a:lnTo>
                  <a:lnTo>
                    <a:pt x="96" y="156"/>
                  </a:lnTo>
                  <a:lnTo>
                    <a:pt x="94" y="158"/>
                  </a:lnTo>
                  <a:lnTo>
                    <a:pt x="94" y="158"/>
                  </a:lnTo>
                  <a:lnTo>
                    <a:pt x="92" y="162"/>
                  </a:lnTo>
                  <a:lnTo>
                    <a:pt x="88" y="166"/>
                  </a:lnTo>
                  <a:lnTo>
                    <a:pt x="84" y="168"/>
                  </a:lnTo>
                  <a:lnTo>
                    <a:pt x="82" y="174"/>
                  </a:lnTo>
                  <a:lnTo>
                    <a:pt x="82" y="190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" name="Algeria"/>
            <p:cNvSpPr>
              <a:spLocks/>
            </p:cNvSpPr>
            <p:nvPr/>
          </p:nvSpPr>
          <p:spPr bwMode="auto">
            <a:xfrm>
              <a:off x="3906538" y="2393156"/>
              <a:ext cx="552979" cy="592667"/>
            </a:xfrm>
            <a:custGeom>
              <a:avLst/>
              <a:gdLst/>
              <a:ahLst/>
              <a:cxnLst>
                <a:cxn ang="0">
                  <a:pos x="292" y="432"/>
                </a:cxn>
                <a:cxn ang="0">
                  <a:pos x="316" y="408"/>
                </a:cxn>
                <a:cxn ang="0">
                  <a:pos x="418" y="302"/>
                </a:cxn>
                <a:cxn ang="0">
                  <a:pos x="394" y="286"/>
                </a:cxn>
                <a:cxn ang="0">
                  <a:pos x="378" y="278"/>
                </a:cxn>
                <a:cxn ang="0">
                  <a:pos x="374" y="268"/>
                </a:cxn>
                <a:cxn ang="0">
                  <a:pos x="360" y="256"/>
                </a:cxn>
                <a:cxn ang="0">
                  <a:pos x="372" y="244"/>
                </a:cxn>
                <a:cxn ang="0">
                  <a:pos x="372" y="232"/>
                </a:cxn>
                <a:cxn ang="0">
                  <a:pos x="374" y="224"/>
                </a:cxn>
                <a:cxn ang="0">
                  <a:pos x="362" y="192"/>
                </a:cxn>
                <a:cxn ang="0">
                  <a:pos x="354" y="168"/>
                </a:cxn>
                <a:cxn ang="0">
                  <a:pos x="348" y="128"/>
                </a:cxn>
                <a:cxn ang="0">
                  <a:pos x="336" y="116"/>
                </a:cxn>
                <a:cxn ang="0">
                  <a:pos x="324" y="94"/>
                </a:cxn>
                <a:cxn ang="0">
                  <a:pos x="320" y="70"/>
                </a:cxn>
                <a:cxn ang="0">
                  <a:pos x="330" y="60"/>
                </a:cxn>
                <a:cxn ang="0">
                  <a:pos x="334" y="48"/>
                </a:cxn>
                <a:cxn ang="0">
                  <a:pos x="332" y="34"/>
                </a:cxn>
                <a:cxn ang="0">
                  <a:pos x="330" y="18"/>
                </a:cxn>
                <a:cxn ang="0">
                  <a:pos x="338" y="6"/>
                </a:cxn>
                <a:cxn ang="0">
                  <a:pos x="326" y="2"/>
                </a:cxn>
                <a:cxn ang="0">
                  <a:pos x="314" y="4"/>
                </a:cxn>
                <a:cxn ang="0">
                  <a:pos x="306" y="6"/>
                </a:cxn>
                <a:cxn ang="0">
                  <a:pos x="290" y="10"/>
                </a:cxn>
                <a:cxn ang="0">
                  <a:pos x="276" y="6"/>
                </a:cxn>
                <a:cxn ang="0">
                  <a:pos x="256" y="8"/>
                </a:cxn>
                <a:cxn ang="0">
                  <a:pos x="242" y="12"/>
                </a:cxn>
                <a:cxn ang="0">
                  <a:pos x="214" y="16"/>
                </a:cxn>
                <a:cxn ang="0">
                  <a:pos x="192" y="28"/>
                </a:cxn>
                <a:cxn ang="0">
                  <a:pos x="176" y="38"/>
                </a:cxn>
                <a:cxn ang="0">
                  <a:pos x="166" y="34"/>
                </a:cxn>
                <a:cxn ang="0">
                  <a:pos x="152" y="44"/>
                </a:cxn>
                <a:cxn ang="0">
                  <a:pos x="142" y="48"/>
                </a:cxn>
                <a:cxn ang="0">
                  <a:pos x="140" y="58"/>
                </a:cxn>
                <a:cxn ang="0">
                  <a:pos x="140" y="90"/>
                </a:cxn>
                <a:cxn ang="0">
                  <a:pos x="160" y="104"/>
                </a:cxn>
                <a:cxn ang="0">
                  <a:pos x="158" y="116"/>
                </a:cxn>
                <a:cxn ang="0">
                  <a:pos x="132" y="118"/>
                </a:cxn>
                <a:cxn ang="0">
                  <a:pos x="106" y="128"/>
                </a:cxn>
                <a:cxn ang="0">
                  <a:pos x="110" y="140"/>
                </a:cxn>
                <a:cxn ang="0">
                  <a:pos x="68" y="166"/>
                </a:cxn>
                <a:cxn ang="0">
                  <a:pos x="44" y="178"/>
                </a:cxn>
                <a:cxn ang="0">
                  <a:pos x="32" y="182"/>
                </a:cxn>
                <a:cxn ang="0">
                  <a:pos x="20" y="184"/>
                </a:cxn>
                <a:cxn ang="0">
                  <a:pos x="10" y="194"/>
                </a:cxn>
                <a:cxn ang="0">
                  <a:pos x="0" y="234"/>
                </a:cxn>
                <a:cxn ang="0">
                  <a:pos x="224" y="408"/>
                </a:cxn>
                <a:cxn ang="0">
                  <a:pos x="232" y="412"/>
                </a:cxn>
                <a:cxn ang="0">
                  <a:pos x="236" y="416"/>
                </a:cxn>
                <a:cxn ang="0">
                  <a:pos x="244" y="424"/>
                </a:cxn>
                <a:cxn ang="0">
                  <a:pos x="246" y="436"/>
                </a:cxn>
                <a:cxn ang="0">
                  <a:pos x="248" y="446"/>
                </a:cxn>
              </a:cxnLst>
              <a:rect l="0" t="0" r="r" b="b"/>
              <a:pathLst>
                <a:path w="418" h="448">
                  <a:moveTo>
                    <a:pt x="266" y="440"/>
                  </a:moveTo>
                  <a:lnTo>
                    <a:pt x="266" y="440"/>
                  </a:lnTo>
                  <a:lnTo>
                    <a:pt x="288" y="432"/>
                  </a:lnTo>
                  <a:lnTo>
                    <a:pt x="288" y="432"/>
                  </a:lnTo>
                  <a:lnTo>
                    <a:pt x="292" y="432"/>
                  </a:lnTo>
                  <a:lnTo>
                    <a:pt x="294" y="430"/>
                  </a:lnTo>
                  <a:lnTo>
                    <a:pt x="304" y="420"/>
                  </a:lnTo>
                  <a:lnTo>
                    <a:pt x="304" y="420"/>
                  </a:lnTo>
                  <a:lnTo>
                    <a:pt x="312" y="412"/>
                  </a:lnTo>
                  <a:lnTo>
                    <a:pt x="316" y="408"/>
                  </a:lnTo>
                  <a:lnTo>
                    <a:pt x="322" y="404"/>
                  </a:lnTo>
                  <a:lnTo>
                    <a:pt x="330" y="396"/>
                  </a:lnTo>
                  <a:lnTo>
                    <a:pt x="330" y="396"/>
                  </a:lnTo>
                  <a:lnTo>
                    <a:pt x="382" y="340"/>
                  </a:lnTo>
                  <a:lnTo>
                    <a:pt x="418" y="302"/>
                  </a:lnTo>
                  <a:lnTo>
                    <a:pt x="418" y="302"/>
                  </a:lnTo>
                  <a:lnTo>
                    <a:pt x="414" y="300"/>
                  </a:lnTo>
                  <a:lnTo>
                    <a:pt x="400" y="290"/>
                  </a:lnTo>
                  <a:lnTo>
                    <a:pt x="400" y="290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6" y="286"/>
                  </a:lnTo>
                  <a:lnTo>
                    <a:pt x="382" y="282"/>
                  </a:lnTo>
                  <a:lnTo>
                    <a:pt x="382" y="282"/>
                  </a:lnTo>
                  <a:lnTo>
                    <a:pt x="378" y="278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2"/>
                  </a:lnTo>
                  <a:lnTo>
                    <a:pt x="374" y="272"/>
                  </a:lnTo>
                  <a:lnTo>
                    <a:pt x="374" y="268"/>
                  </a:lnTo>
                  <a:lnTo>
                    <a:pt x="372" y="266"/>
                  </a:lnTo>
                  <a:lnTo>
                    <a:pt x="368" y="264"/>
                  </a:lnTo>
                  <a:lnTo>
                    <a:pt x="360" y="258"/>
                  </a:lnTo>
                  <a:lnTo>
                    <a:pt x="360" y="258"/>
                  </a:lnTo>
                  <a:lnTo>
                    <a:pt x="360" y="256"/>
                  </a:lnTo>
                  <a:lnTo>
                    <a:pt x="360" y="254"/>
                  </a:lnTo>
                  <a:lnTo>
                    <a:pt x="362" y="252"/>
                  </a:lnTo>
                  <a:lnTo>
                    <a:pt x="368" y="250"/>
                  </a:lnTo>
                  <a:lnTo>
                    <a:pt x="370" y="248"/>
                  </a:lnTo>
                  <a:lnTo>
                    <a:pt x="372" y="244"/>
                  </a:lnTo>
                  <a:lnTo>
                    <a:pt x="372" y="244"/>
                  </a:lnTo>
                  <a:lnTo>
                    <a:pt x="374" y="240"/>
                  </a:lnTo>
                  <a:lnTo>
                    <a:pt x="376" y="238"/>
                  </a:lnTo>
                  <a:lnTo>
                    <a:pt x="376" y="236"/>
                  </a:lnTo>
                  <a:lnTo>
                    <a:pt x="372" y="232"/>
                  </a:lnTo>
                  <a:lnTo>
                    <a:pt x="372" y="232"/>
                  </a:lnTo>
                  <a:lnTo>
                    <a:pt x="370" y="228"/>
                  </a:lnTo>
                  <a:lnTo>
                    <a:pt x="372" y="226"/>
                  </a:lnTo>
                  <a:lnTo>
                    <a:pt x="372" y="226"/>
                  </a:lnTo>
                  <a:lnTo>
                    <a:pt x="374" y="224"/>
                  </a:lnTo>
                  <a:lnTo>
                    <a:pt x="376" y="220"/>
                  </a:lnTo>
                  <a:lnTo>
                    <a:pt x="374" y="214"/>
                  </a:lnTo>
                  <a:lnTo>
                    <a:pt x="368" y="202"/>
                  </a:lnTo>
                  <a:lnTo>
                    <a:pt x="368" y="202"/>
                  </a:lnTo>
                  <a:lnTo>
                    <a:pt x="362" y="192"/>
                  </a:lnTo>
                  <a:lnTo>
                    <a:pt x="360" y="184"/>
                  </a:lnTo>
                  <a:lnTo>
                    <a:pt x="360" y="178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68"/>
                  </a:lnTo>
                  <a:lnTo>
                    <a:pt x="354" y="166"/>
                  </a:lnTo>
                  <a:lnTo>
                    <a:pt x="356" y="166"/>
                  </a:lnTo>
                  <a:lnTo>
                    <a:pt x="356" y="166"/>
                  </a:lnTo>
                  <a:lnTo>
                    <a:pt x="350" y="138"/>
                  </a:lnTo>
                  <a:lnTo>
                    <a:pt x="348" y="128"/>
                  </a:lnTo>
                  <a:lnTo>
                    <a:pt x="346" y="124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38" y="120"/>
                  </a:lnTo>
                  <a:lnTo>
                    <a:pt x="336" y="116"/>
                  </a:lnTo>
                  <a:lnTo>
                    <a:pt x="332" y="108"/>
                  </a:lnTo>
                  <a:lnTo>
                    <a:pt x="330" y="102"/>
                  </a:lnTo>
                  <a:lnTo>
                    <a:pt x="328" y="98"/>
                  </a:lnTo>
                  <a:lnTo>
                    <a:pt x="324" y="94"/>
                  </a:lnTo>
                  <a:lnTo>
                    <a:pt x="324" y="94"/>
                  </a:lnTo>
                  <a:lnTo>
                    <a:pt x="320" y="92"/>
                  </a:lnTo>
                  <a:lnTo>
                    <a:pt x="318" y="88"/>
                  </a:lnTo>
                  <a:lnTo>
                    <a:pt x="316" y="80"/>
                  </a:lnTo>
                  <a:lnTo>
                    <a:pt x="316" y="74"/>
                  </a:lnTo>
                  <a:lnTo>
                    <a:pt x="320" y="70"/>
                  </a:lnTo>
                  <a:lnTo>
                    <a:pt x="320" y="70"/>
                  </a:lnTo>
                  <a:lnTo>
                    <a:pt x="324" y="68"/>
                  </a:lnTo>
                  <a:lnTo>
                    <a:pt x="326" y="66"/>
                  </a:lnTo>
                  <a:lnTo>
                    <a:pt x="326" y="62"/>
                  </a:lnTo>
                  <a:lnTo>
                    <a:pt x="330" y="60"/>
                  </a:lnTo>
                  <a:lnTo>
                    <a:pt x="330" y="60"/>
                  </a:lnTo>
                  <a:lnTo>
                    <a:pt x="334" y="58"/>
                  </a:lnTo>
                  <a:lnTo>
                    <a:pt x="334" y="56"/>
                  </a:lnTo>
                  <a:lnTo>
                    <a:pt x="334" y="52"/>
                  </a:lnTo>
                  <a:lnTo>
                    <a:pt x="334" y="48"/>
                  </a:lnTo>
                  <a:lnTo>
                    <a:pt x="334" y="48"/>
                  </a:lnTo>
                  <a:lnTo>
                    <a:pt x="336" y="46"/>
                  </a:lnTo>
                  <a:lnTo>
                    <a:pt x="334" y="44"/>
                  </a:lnTo>
                  <a:lnTo>
                    <a:pt x="334" y="40"/>
                  </a:lnTo>
                  <a:lnTo>
                    <a:pt x="332" y="34"/>
                  </a:lnTo>
                  <a:lnTo>
                    <a:pt x="332" y="34"/>
                  </a:lnTo>
                  <a:lnTo>
                    <a:pt x="332" y="22"/>
                  </a:lnTo>
                  <a:lnTo>
                    <a:pt x="332" y="20"/>
                  </a:lnTo>
                  <a:lnTo>
                    <a:pt x="330" y="18"/>
                  </a:lnTo>
                  <a:lnTo>
                    <a:pt x="330" y="18"/>
                  </a:lnTo>
                  <a:lnTo>
                    <a:pt x="328" y="18"/>
                  </a:lnTo>
                  <a:lnTo>
                    <a:pt x="330" y="16"/>
                  </a:lnTo>
                  <a:lnTo>
                    <a:pt x="334" y="12"/>
                  </a:lnTo>
                  <a:lnTo>
                    <a:pt x="338" y="6"/>
                  </a:lnTo>
                  <a:lnTo>
                    <a:pt x="338" y="6"/>
                  </a:lnTo>
                  <a:lnTo>
                    <a:pt x="330" y="4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26" y="2"/>
                  </a:lnTo>
                  <a:lnTo>
                    <a:pt x="326" y="2"/>
                  </a:lnTo>
                  <a:lnTo>
                    <a:pt x="318" y="0"/>
                  </a:lnTo>
                  <a:lnTo>
                    <a:pt x="320" y="2"/>
                  </a:lnTo>
                  <a:lnTo>
                    <a:pt x="318" y="4"/>
                  </a:lnTo>
                  <a:lnTo>
                    <a:pt x="318" y="4"/>
                  </a:lnTo>
                  <a:lnTo>
                    <a:pt x="314" y="4"/>
                  </a:lnTo>
                  <a:lnTo>
                    <a:pt x="312" y="2"/>
                  </a:lnTo>
                  <a:lnTo>
                    <a:pt x="310" y="0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6" y="6"/>
                  </a:lnTo>
                  <a:lnTo>
                    <a:pt x="302" y="6"/>
                  </a:lnTo>
                  <a:lnTo>
                    <a:pt x="298" y="6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90" y="10"/>
                  </a:lnTo>
                  <a:lnTo>
                    <a:pt x="290" y="8"/>
                  </a:lnTo>
                  <a:lnTo>
                    <a:pt x="288" y="6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76" y="6"/>
                  </a:lnTo>
                  <a:lnTo>
                    <a:pt x="272" y="6"/>
                  </a:lnTo>
                  <a:lnTo>
                    <a:pt x="266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56" y="8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48" y="14"/>
                  </a:lnTo>
                  <a:lnTo>
                    <a:pt x="246" y="12"/>
                  </a:lnTo>
                  <a:lnTo>
                    <a:pt x="242" y="12"/>
                  </a:lnTo>
                  <a:lnTo>
                    <a:pt x="230" y="12"/>
                  </a:lnTo>
                  <a:lnTo>
                    <a:pt x="230" y="12"/>
                  </a:lnTo>
                  <a:lnTo>
                    <a:pt x="220" y="12"/>
                  </a:lnTo>
                  <a:lnTo>
                    <a:pt x="216" y="14"/>
                  </a:lnTo>
                  <a:lnTo>
                    <a:pt x="214" y="16"/>
                  </a:lnTo>
                  <a:lnTo>
                    <a:pt x="210" y="16"/>
                  </a:lnTo>
                  <a:lnTo>
                    <a:pt x="210" y="16"/>
                  </a:lnTo>
                  <a:lnTo>
                    <a:pt x="204" y="18"/>
                  </a:lnTo>
                  <a:lnTo>
                    <a:pt x="198" y="22"/>
                  </a:lnTo>
                  <a:lnTo>
                    <a:pt x="192" y="28"/>
                  </a:lnTo>
                  <a:lnTo>
                    <a:pt x="186" y="30"/>
                  </a:lnTo>
                  <a:lnTo>
                    <a:pt x="186" y="30"/>
                  </a:lnTo>
                  <a:lnTo>
                    <a:pt x="184" y="32"/>
                  </a:lnTo>
                  <a:lnTo>
                    <a:pt x="180" y="36"/>
                  </a:lnTo>
                  <a:lnTo>
                    <a:pt x="176" y="3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66" y="32"/>
                  </a:lnTo>
                  <a:lnTo>
                    <a:pt x="166" y="34"/>
                  </a:lnTo>
                  <a:lnTo>
                    <a:pt x="164" y="38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4" y="40"/>
                  </a:lnTo>
                  <a:lnTo>
                    <a:pt x="152" y="44"/>
                  </a:lnTo>
                  <a:lnTo>
                    <a:pt x="152" y="4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50"/>
                  </a:lnTo>
                  <a:lnTo>
                    <a:pt x="138" y="50"/>
                  </a:lnTo>
                  <a:lnTo>
                    <a:pt x="138" y="50"/>
                  </a:lnTo>
                  <a:lnTo>
                    <a:pt x="140" y="54"/>
                  </a:lnTo>
                  <a:lnTo>
                    <a:pt x="140" y="58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0" y="78"/>
                  </a:lnTo>
                  <a:lnTo>
                    <a:pt x="140" y="86"/>
                  </a:lnTo>
                  <a:lnTo>
                    <a:pt x="140" y="90"/>
                  </a:lnTo>
                  <a:lnTo>
                    <a:pt x="142" y="94"/>
                  </a:lnTo>
                  <a:lnTo>
                    <a:pt x="146" y="96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60" y="104"/>
                  </a:lnTo>
                  <a:lnTo>
                    <a:pt x="162" y="108"/>
                  </a:lnTo>
                  <a:lnTo>
                    <a:pt x="160" y="110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8" y="116"/>
                  </a:lnTo>
                  <a:lnTo>
                    <a:pt x="160" y="118"/>
                  </a:lnTo>
                  <a:lnTo>
                    <a:pt x="156" y="120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32" y="118"/>
                  </a:lnTo>
                  <a:lnTo>
                    <a:pt x="124" y="120"/>
                  </a:lnTo>
                  <a:lnTo>
                    <a:pt x="120" y="122"/>
                  </a:lnTo>
                  <a:lnTo>
                    <a:pt x="112" y="124"/>
                  </a:lnTo>
                  <a:lnTo>
                    <a:pt x="112" y="124"/>
                  </a:lnTo>
                  <a:lnTo>
                    <a:pt x="106" y="128"/>
                  </a:lnTo>
                  <a:lnTo>
                    <a:pt x="102" y="132"/>
                  </a:lnTo>
                  <a:lnTo>
                    <a:pt x="102" y="136"/>
                  </a:lnTo>
                  <a:lnTo>
                    <a:pt x="106" y="140"/>
                  </a:lnTo>
                  <a:lnTo>
                    <a:pt x="106" y="140"/>
                  </a:lnTo>
                  <a:lnTo>
                    <a:pt x="110" y="140"/>
                  </a:lnTo>
                  <a:lnTo>
                    <a:pt x="108" y="142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76" y="158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0" y="174"/>
                  </a:lnTo>
                  <a:lnTo>
                    <a:pt x="52" y="178"/>
                  </a:lnTo>
                  <a:lnTo>
                    <a:pt x="52" y="178"/>
                  </a:lnTo>
                  <a:lnTo>
                    <a:pt x="44" y="178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0" y="174"/>
                  </a:lnTo>
                  <a:lnTo>
                    <a:pt x="36" y="176"/>
                  </a:lnTo>
                  <a:lnTo>
                    <a:pt x="32" y="182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4" y="188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0" y="194"/>
                  </a:lnTo>
                  <a:lnTo>
                    <a:pt x="6" y="198"/>
                  </a:lnTo>
                  <a:lnTo>
                    <a:pt x="2" y="200"/>
                  </a:lnTo>
                  <a:lnTo>
                    <a:pt x="0" y="206"/>
                  </a:lnTo>
                  <a:lnTo>
                    <a:pt x="0" y="222"/>
                  </a:lnTo>
                  <a:lnTo>
                    <a:pt x="0" y="234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4" y="408"/>
                  </a:lnTo>
                  <a:lnTo>
                    <a:pt x="228" y="408"/>
                  </a:lnTo>
                  <a:lnTo>
                    <a:pt x="230" y="408"/>
                  </a:lnTo>
                  <a:lnTo>
                    <a:pt x="232" y="410"/>
                  </a:lnTo>
                  <a:lnTo>
                    <a:pt x="232" y="410"/>
                  </a:lnTo>
                  <a:lnTo>
                    <a:pt x="232" y="412"/>
                  </a:lnTo>
                  <a:lnTo>
                    <a:pt x="232" y="412"/>
                  </a:lnTo>
                  <a:lnTo>
                    <a:pt x="230" y="414"/>
                  </a:lnTo>
                  <a:lnTo>
                    <a:pt x="232" y="416"/>
                  </a:lnTo>
                  <a:lnTo>
                    <a:pt x="232" y="416"/>
                  </a:lnTo>
                  <a:lnTo>
                    <a:pt x="236" y="416"/>
                  </a:lnTo>
                  <a:lnTo>
                    <a:pt x="238" y="418"/>
                  </a:lnTo>
                  <a:lnTo>
                    <a:pt x="240" y="418"/>
                  </a:lnTo>
                  <a:lnTo>
                    <a:pt x="242" y="420"/>
                  </a:lnTo>
                  <a:lnTo>
                    <a:pt x="242" y="420"/>
                  </a:lnTo>
                  <a:lnTo>
                    <a:pt x="244" y="424"/>
                  </a:lnTo>
                  <a:lnTo>
                    <a:pt x="246" y="424"/>
                  </a:lnTo>
                  <a:lnTo>
                    <a:pt x="248" y="426"/>
                  </a:lnTo>
                  <a:lnTo>
                    <a:pt x="248" y="426"/>
                  </a:lnTo>
                  <a:lnTo>
                    <a:pt x="250" y="430"/>
                  </a:lnTo>
                  <a:lnTo>
                    <a:pt x="246" y="436"/>
                  </a:lnTo>
                  <a:lnTo>
                    <a:pt x="244" y="440"/>
                  </a:lnTo>
                  <a:lnTo>
                    <a:pt x="242" y="446"/>
                  </a:lnTo>
                  <a:lnTo>
                    <a:pt x="242" y="446"/>
                  </a:lnTo>
                  <a:lnTo>
                    <a:pt x="244" y="448"/>
                  </a:lnTo>
                  <a:lnTo>
                    <a:pt x="248" y="446"/>
                  </a:lnTo>
                  <a:lnTo>
                    <a:pt x="266" y="440"/>
                  </a:lnTo>
                  <a:lnTo>
                    <a:pt x="266" y="4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" name="Tunisia"/>
            <p:cNvSpPr>
              <a:spLocks/>
            </p:cNvSpPr>
            <p:nvPr/>
          </p:nvSpPr>
          <p:spPr bwMode="auto">
            <a:xfrm>
              <a:off x="4324580" y="2387865"/>
              <a:ext cx="111125" cy="224896"/>
            </a:xfrm>
            <a:custGeom>
              <a:avLst/>
              <a:gdLst/>
              <a:ahLst/>
              <a:cxnLst>
                <a:cxn ang="0">
                  <a:pos x="34" y="142"/>
                </a:cxn>
                <a:cxn ang="0">
                  <a:pos x="26" y="126"/>
                </a:cxn>
                <a:cxn ang="0">
                  <a:pos x="20" y="120"/>
                </a:cxn>
                <a:cxn ang="0">
                  <a:pos x="12" y="102"/>
                </a:cxn>
                <a:cxn ang="0">
                  <a:pos x="4" y="96"/>
                </a:cxn>
                <a:cxn ang="0">
                  <a:pos x="0" y="78"/>
                </a:cxn>
                <a:cxn ang="0">
                  <a:pos x="8" y="72"/>
                </a:cxn>
                <a:cxn ang="0">
                  <a:pos x="14" y="64"/>
                </a:cxn>
                <a:cxn ang="0">
                  <a:pos x="18" y="60"/>
                </a:cxn>
                <a:cxn ang="0">
                  <a:pos x="18" y="52"/>
                </a:cxn>
                <a:cxn ang="0">
                  <a:pos x="18" y="44"/>
                </a:cxn>
                <a:cxn ang="0">
                  <a:pos x="16" y="26"/>
                </a:cxn>
                <a:cxn ang="0">
                  <a:pos x="14" y="22"/>
                </a:cxn>
                <a:cxn ang="0">
                  <a:pos x="18" y="16"/>
                </a:cxn>
                <a:cxn ang="0">
                  <a:pos x="34" y="4"/>
                </a:cxn>
                <a:cxn ang="0">
                  <a:pos x="48" y="0"/>
                </a:cxn>
                <a:cxn ang="0">
                  <a:pos x="54" y="4"/>
                </a:cxn>
                <a:cxn ang="0">
                  <a:pos x="56" y="4"/>
                </a:cxn>
                <a:cxn ang="0">
                  <a:pos x="54" y="10"/>
                </a:cxn>
                <a:cxn ang="0">
                  <a:pos x="54" y="14"/>
                </a:cxn>
                <a:cxn ang="0">
                  <a:pos x="60" y="12"/>
                </a:cxn>
                <a:cxn ang="0">
                  <a:pos x="70" y="12"/>
                </a:cxn>
                <a:cxn ang="0">
                  <a:pos x="70" y="14"/>
                </a:cxn>
                <a:cxn ang="0">
                  <a:pos x="70" y="18"/>
                </a:cxn>
                <a:cxn ang="0">
                  <a:pos x="66" y="24"/>
                </a:cxn>
                <a:cxn ang="0">
                  <a:pos x="68" y="36"/>
                </a:cxn>
                <a:cxn ang="0">
                  <a:pos x="76" y="46"/>
                </a:cxn>
                <a:cxn ang="0">
                  <a:pos x="78" y="52"/>
                </a:cxn>
                <a:cxn ang="0">
                  <a:pos x="74" y="64"/>
                </a:cxn>
                <a:cxn ang="0">
                  <a:pos x="58" y="72"/>
                </a:cxn>
                <a:cxn ang="0">
                  <a:pos x="54" y="80"/>
                </a:cxn>
                <a:cxn ang="0">
                  <a:pos x="64" y="88"/>
                </a:cxn>
                <a:cxn ang="0">
                  <a:pos x="70" y="86"/>
                </a:cxn>
                <a:cxn ang="0">
                  <a:pos x="72" y="86"/>
                </a:cxn>
                <a:cxn ang="0">
                  <a:pos x="70" y="90"/>
                </a:cxn>
                <a:cxn ang="0">
                  <a:pos x="76" y="94"/>
                </a:cxn>
                <a:cxn ang="0">
                  <a:pos x="80" y="110"/>
                </a:cxn>
                <a:cxn ang="0">
                  <a:pos x="84" y="112"/>
                </a:cxn>
                <a:cxn ang="0">
                  <a:pos x="78" y="118"/>
                </a:cxn>
                <a:cxn ang="0">
                  <a:pos x="64" y="128"/>
                </a:cxn>
                <a:cxn ang="0">
                  <a:pos x="58" y="136"/>
                </a:cxn>
                <a:cxn ang="0">
                  <a:pos x="58" y="146"/>
                </a:cxn>
                <a:cxn ang="0">
                  <a:pos x="58" y="158"/>
                </a:cxn>
                <a:cxn ang="0">
                  <a:pos x="40" y="170"/>
                </a:cxn>
              </a:cxnLst>
              <a:rect l="0" t="0" r="r" b="b"/>
              <a:pathLst>
                <a:path w="84" h="170">
                  <a:moveTo>
                    <a:pt x="40" y="170"/>
                  </a:moveTo>
                  <a:lnTo>
                    <a:pt x="40" y="170"/>
                  </a:lnTo>
                  <a:lnTo>
                    <a:pt x="34" y="142"/>
                  </a:lnTo>
                  <a:lnTo>
                    <a:pt x="32" y="132"/>
                  </a:lnTo>
                  <a:lnTo>
                    <a:pt x="30" y="128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2" y="124"/>
                  </a:lnTo>
                  <a:lnTo>
                    <a:pt x="20" y="120"/>
                  </a:lnTo>
                  <a:lnTo>
                    <a:pt x="16" y="112"/>
                  </a:lnTo>
                  <a:lnTo>
                    <a:pt x="14" y="106"/>
                  </a:lnTo>
                  <a:lnTo>
                    <a:pt x="12" y="102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4" y="96"/>
                  </a:lnTo>
                  <a:lnTo>
                    <a:pt x="2" y="92"/>
                  </a:lnTo>
                  <a:lnTo>
                    <a:pt x="0" y="84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8" y="72"/>
                  </a:lnTo>
                  <a:lnTo>
                    <a:pt x="10" y="70"/>
                  </a:lnTo>
                  <a:lnTo>
                    <a:pt x="10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18" y="48"/>
                  </a:lnTo>
                  <a:lnTo>
                    <a:pt x="18" y="44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8" y="16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34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4" y="6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0" y="14"/>
                  </a:lnTo>
                  <a:lnTo>
                    <a:pt x="70" y="16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8" y="36"/>
                  </a:lnTo>
                  <a:lnTo>
                    <a:pt x="72" y="40"/>
                  </a:lnTo>
                  <a:lnTo>
                    <a:pt x="74" y="42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68" y="70"/>
                  </a:lnTo>
                  <a:lnTo>
                    <a:pt x="62" y="72"/>
                  </a:lnTo>
                  <a:lnTo>
                    <a:pt x="58" y="72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8" y="88"/>
                  </a:lnTo>
                  <a:lnTo>
                    <a:pt x="64" y="88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70" y="86"/>
                  </a:lnTo>
                  <a:lnTo>
                    <a:pt x="68" y="84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72" y="92"/>
                  </a:lnTo>
                  <a:lnTo>
                    <a:pt x="72" y="92"/>
                  </a:lnTo>
                  <a:lnTo>
                    <a:pt x="76" y="94"/>
                  </a:lnTo>
                  <a:lnTo>
                    <a:pt x="78" y="96"/>
                  </a:lnTo>
                  <a:lnTo>
                    <a:pt x="82" y="98"/>
                  </a:lnTo>
                  <a:lnTo>
                    <a:pt x="80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0" y="122"/>
                  </a:lnTo>
                  <a:lnTo>
                    <a:pt x="66" y="124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8" y="136"/>
                  </a:lnTo>
                  <a:lnTo>
                    <a:pt x="56" y="140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60" y="150"/>
                  </a:lnTo>
                  <a:lnTo>
                    <a:pt x="60" y="154"/>
                  </a:lnTo>
                  <a:lnTo>
                    <a:pt x="58" y="158"/>
                  </a:lnTo>
                  <a:lnTo>
                    <a:pt x="54" y="162"/>
                  </a:lnTo>
                  <a:lnTo>
                    <a:pt x="46" y="166"/>
                  </a:lnTo>
                  <a:lnTo>
                    <a:pt x="40" y="170"/>
                  </a:lnTo>
                  <a:lnTo>
                    <a:pt x="40" y="17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" name="Rwanda"/>
            <p:cNvSpPr>
              <a:spLocks/>
            </p:cNvSpPr>
            <p:nvPr/>
          </p:nvSpPr>
          <p:spPr bwMode="auto">
            <a:xfrm>
              <a:off x="4956934" y="3644636"/>
              <a:ext cx="68792" cy="68792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26" y="4"/>
                </a:cxn>
                <a:cxn ang="0">
                  <a:pos x="28" y="4"/>
                </a:cxn>
                <a:cxn ang="0">
                  <a:pos x="30" y="6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46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8" y="4"/>
                </a:cxn>
                <a:cxn ang="0">
                  <a:pos x="48" y="8"/>
                </a:cxn>
                <a:cxn ang="0">
                  <a:pos x="48" y="16"/>
                </a:cxn>
                <a:cxn ang="0">
                  <a:pos x="52" y="22"/>
                </a:cxn>
                <a:cxn ang="0">
                  <a:pos x="52" y="26"/>
                </a:cxn>
                <a:cxn ang="0">
                  <a:pos x="50" y="32"/>
                </a:cxn>
                <a:cxn ang="0">
                  <a:pos x="50" y="32"/>
                </a:cxn>
                <a:cxn ang="0">
                  <a:pos x="48" y="38"/>
                </a:cxn>
                <a:cxn ang="0">
                  <a:pos x="46" y="42"/>
                </a:cxn>
                <a:cxn ang="0">
                  <a:pos x="42" y="44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28" y="40"/>
                </a:cxn>
                <a:cxn ang="0">
                  <a:pos x="24" y="40"/>
                </a:cxn>
                <a:cxn ang="0">
                  <a:pos x="18" y="40"/>
                </a:cxn>
                <a:cxn ang="0">
                  <a:pos x="18" y="42"/>
                </a:cxn>
                <a:cxn ang="0">
                  <a:pos x="18" y="46"/>
                </a:cxn>
                <a:cxn ang="0">
                  <a:pos x="18" y="46"/>
                </a:cxn>
                <a:cxn ang="0">
                  <a:pos x="18" y="52"/>
                </a:cxn>
                <a:cxn ang="0">
                  <a:pos x="16" y="52"/>
                </a:cxn>
                <a:cxn ang="0">
                  <a:pos x="10" y="50"/>
                </a:cxn>
                <a:cxn ang="0">
                  <a:pos x="6" y="50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42"/>
                </a:cxn>
                <a:cxn ang="0">
                  <a:pos x="2" y="38"/>
                </a:cxn>
                <a:cxn ang="0">
                  <a:pos x="4" y="3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14"/>
                </a:cxn>
                <a:cxn ang="0">
                  <a:pos x="16" y="10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52" h="52">
                  <a:moveTo>
                    <a:pt x="20" y="6"/>
                  </a:moveTo>
                  <a:lnTo>
                    <a:pt x="20" y="6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8" y="4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2" y="44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28" y="40"/>
                  </a:lnTo>
                  <a:lnTo>
                    <a:pt x="24" y="40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0" y="50"/>
                  </a:lnTo>
                  <a:lnTo>
                    <a:pt x="6" y="50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14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" name="BruneiBrunei"/>
            <p:cNvSpPr>
              <a:spLocks/>
            </p:cNvSpPr>
            <p:nvPr/>
          </p:nvSpPr>
          <p:spPr bwMode="auto">
            <a:xfrm>
              <a:off x="7319664" y="3425031"/>
              <a:ext cx="39688" cy="3704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0" y="12"/>
                </a:cxn>
                <a:cxn ang="0">
                  <a:pos x="30" y="14"/>
                </a:cxn>
                <a:cxn ang="0">
                  <a:pos x="28" y="16"/>
                </a:cxn>
                <a:cxn ang="0">
                  <a:pos x="28" y="1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0"/>
                </a:cxn>
                <a:cxn ang="0">
                  <a:pos x="18" y="14"/>
                </a:cxn>
                <a:cxn ang="0">
                  <a:pos x="20" y="2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16" y="28"/>
                </a:cxn>
                <a:cxn ang="0">
                  <a:pos x="12" y="26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30" h="28">
                  <a:moveTo>
                    <a:pt x="0" y="12"/>
                  </a:moveTo>
                  <a:lnTo>
                    <a:pt x="0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4"/>
                  </a:lnTo>
                  <a:lnTo>
                    <a:pt x="20" y="2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6" y="28"/>
                  </a:lnTo>
                  <a:lnTo>
                    <a:pt x="12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" name="Ivory Coast (Cote D'Ivoire)"/>
            <p:cNvSpPr>
              <a:spLocks/>
            </p:cNvSpPr>
            <p:nvPr/>
          </p:nvSpPr>
          <p:spPr bwMode="auto">
            <a:xfrm>
              <a:off x="3906538" y="3258344"/>
              <a:ext cx="171979" cy="211667"/>
            </a:xfrm>
            <a:custGeom>
              <a:avLst/>
              <a:gdLst/>
              <a:ahLst/>
              <a:cxnLst>
                <a:cxn ang="0">
                  <a:pos x="112" y="140"/>
                </a:cxn>
                <a:cxn ang="0">
                  <a:pos x="104" y="136"/>
                </a:cxn>
                <a:cxn ang="0">
                  <a:pos x="94" y="136"/>
                </a:cxn>
                <a:cxn ang="0">
                  <a:pos x="98" y="138"/>
                </a:cxn>
                <a:cxn ang="0">
                  <a:pos x="108" y="140"/>
                </a:cxn>
                <a:cxn ang="0">
                  <a:pos x="86" y="142"/>
                </a:cxn>
                <a:cxn ang="0">
                  <a:pos x="60" y="146"/>
                </a:cxn>
                <a:cxn ang="0">
                  <a:pos x="52" y="144"/>
                </a:cxn>
                <a:cxn ang="0">
                  <a:pos x="48" y="148"/>
                </a:cxn>
                <a:cxn ang="0">
                  <a:pos x="24" y="160"/>
                </a:cxn>
                <a:cxn ang="0">
                  <a:pos x="16" y="160"/>
                </a:cxn>
                <a:cxn ang="0">
                  <a:pos x="16" y="156"/>
                </a:cxn>
                <a:cxn ang="0">
                  <a:pos x="18" y="138"/>
                </a:cxn>
                <a:cxn ang="0">
                  <a:pos x="24" y="134"/>
                </a:cxn>
                <a:cxn ang="0">
                  <a:pos x="22" y="126"/>
                </a:cxn>
                <a:cxn ang="0">
                  <a:pos x="16" y="120"/>
                </a:cxn>
                <a:cxn ang="0">
                  <a:pos x="8" y="114"/>
                </a:cxn>
                <a:cxn ang="0">
                  <a:pos x="4" y="114"/>
                </a:cxn>
                <a:cxn ang="0">
                  <a:pos x="0" y="106"/>
                </a:cxn>
                <a:cxn ang="0">
                  <a:pos x="2" y="96"/>
                </a:cxn>
                <a:cxn ang="0">
                  <a:pos x="2" y="88"/>
                </a:cxn>
                <a:cxn ang="0">
                  <a:pos x="4" y="80"/>
                </a:cxn>
                <a:cxn ang="0">
                  <a:pos x="8" y="72"/>
                </a:cxn>
                <a:cxn ang="0">
                  <a:pos x="8" y="68"/>
                </a:cxn>
                <a:cxn ang="0">
                  <a:pos x="4" y="64"/>
                </a:cxn>
                <a:cxn ang="0">
                  <a:pos x="10" y="58"/>
                </a:cxn>
                <a:cxn ang="0">
                  <a:pos x="16" y="56"/>
                </a:cxn>
                <a:cxn ang="0">
                  <a:pos x="16" y="50"/>
                </a:cxn>
                <a:cxn ang="0">
                  <a:pos x="16" y="44"/>
                </a:cxn>
                <a:cxn ang="0">
                  <a:pos x="16" y="34"/>
                </a:cxn>
                <a:cxn ang="0">
                  <a:pos x="14" y="30"/>
                </a:cxn>
                <a:cxn ang="0">
                  <a:pos x="10" y="28"/>
                </a:cxn>
                <a:cxn ang="0">
                  <a:pos x="6" y="26"/>
                </a:cxn>
                <a:cxn ang="0">
                  <a:pos x="6" y="20"/>
                </a:cxn>
                <a:cxn ang="0">
                  <a:pos x="14" y="10"/>
                </a:cxn>
                <a:cxn ang="0">
                  <a:pos x="20" y="4"/>
                </a:cxn>
                <a:cxn ang="0">
                  <a:pos x="28" y="10"/>
                </a:cxn>
                <a:cxn ang="0">
                  <a:pos x="34" y="6"/>
                </a:cxn>
                <a:cxn ang="0">
                  <a:pos x="42" y="2"/>
                </a:cxn>
                <a:cxn ang="0">
                  <a:pos x="50" y="6"/>
                </a:cxn>
                <a:cxn ang="0">
                  <a:pos x="56" y="2"/>
                </a:cxn>
                <a:cxn ang="0">
                  <a:pos x="66" y="6"/>
                </a:cxn>
                <a:cxn ang="0">
                  <a:pos x="74" y="18"/>
                </a:cxn>
                <a:cxn ang="0">
                  <a:pos x="84" y="22"/>
                </a:cxn>
                <a:cxn ang="0">
                  <a:pos x="100" y="20"/>
                </a:cxn>
                <a:cxn ang="0">
                  <a:pos x="110" y="20"/>
                </a:cxn>
                <a:cxn ang="0">
                  <a:pos x="114" y="20"/>
                </a:cxn>
                <a:cxn ang="0">
                  <a:pos x="122" y="26"/>
                </a:cxn>
                <a:cxn ang="0">
                  <a:pos x="126" y="34"/>
                </a:cxn>
                <a:cxn ang="0">
                  <a:pos x="128" y="46"/>
                </a:cxn>
                <a:cxn ang="0">
                  <a:pos x="124" y="72"/>
                </a:cxn>
                <a:cxn ang="0">
                  <a:pos x="120" y="86"/>
                </a:cxn>
                <a:cxn ang="0">
                  <a:pos x="118" y="98"/>
                </a:cxn>
                <a:cxn ang="0">
                  <a:pos x="116" y="116"/>
                </a:cxn>
                <a:cxn ang="0">
                  <a:pos x="120" y="128"/>
                </a:cxn>
                <a:cxn ang="0">
                  <a:pos x="124" y="134"/>
                </a:cxn>
                <a:cxn ang="0">
                  <a:pos x="122" y="138"/>
                </a:cxn>
              </a:cxnLst>
              <a:rect l="0" t="0" r="r" b="b"/>
              <a:pathLst>
                <a:path w="130" h="160">
                  <a:moveTo>
                    <a:pt x="120" y="140"/>
                  </a:moveTo>
                  <a:lnTo>
                    <a:pt x="120" y="140"/>
                  </a:lnTo>
                  <a:lnTo>
                    <a:pt x="112" y="140"/>
                  </a:lnTo>
                  <a:lnTo>
                    <a:pt x="110" y="138"/>
                  </a:lnTo>
                  <a:lnTo>
                    <a:pt x="108" y="136"/>
                  </a:lnTo>
                  <a:lnTo>
                    <a:pt x="104" y="136"/>
                  </a:lnTo>
                  <a:lnTo>
                    <a:pt x="104" y="136"/>
                  </a:lnTo>
                  <a:lnTo>
                    <a:pt x="98" y="136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8" y="138"/>
                  </a:lnTo>
                  <a:lnTo>
                    <a:pt x="102" y="138"/>
                  </a:lnTo>
                  <a:lnTo>
                    <a:pt x="104" y="138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00" y="140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70" y="144"/>
                  </a:lnTo>
                  <a:lnTo>
                    <a:pt x="60" y="146"/>
                  </a:lnTo>
                  <a:lnTo>
                    <a:pt x="56" y="148"/>
                  </a:lnTo>
                  <a:lnTo>
                    <a:pt x="54" y="146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48" y="148"/>
                  </a:lnTo>
                  <a:lnTo>
                    <a:pt x="42" y="152"/>
                  </a:lnTo>
                  <a:lnTo>
                    <a:pt x="34" y="156"/>
                  </a:lnTo>
                  <a:lnTo>
                    <a:pt x="24" y="160"/>
                  </a:lnTo>
                  <a:lnTo>
                    <a:pt x="24" y="160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4" y="158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48"/>
                  </a:lnTo>
                  <a:lnTo>
                    <a:pt x="16" y="142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24" y="134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2" y="126"/>
                  </a:lnTo>
                  <a:lnTo>
                    <a:pt x="22" y="122"/>
                  </a:lnTo>
                  <a:lnTo>
                    <a:pt x="22" y="122"/>
                  </a:lnTo>
                  <a:lnTo>
                    <a:pt x="16" y="120"/>
                  </a:lnTo>
                  <a:lnTo>
                    <a:pt x="16" y="120"/>
                  </a:lnTo>
                  <a:lnTo>
                    <a:pt x="10" y="116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2"/>
                  </a:lnTo>
                  <a:lnTo>
                    <a:pt x="0" y="106"/>
                  </a:lnTo>
                  <a:lnTo>
                    <a:pt x="2" y="100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2" y="90"/>
                  </a:lnTo>
                  <a:lnTo>
                    <a:pt x="2" y="8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0"/>
                  </a:lnTo>
                  <a:lnTo>
                    <a:pt x="8" y="68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6" y="60"/>
                  </a:lnTo>
                  <a:lnTo>
                    <a:pt x="10" y="58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4" y="52"/>
                  </a:lnTo>
                  <a:lnTo>
                    <a:pt x="16" y="50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4" y="40"/>
                  </a:lnTo>
                  <a:lnTo>
                    <a:pt x="16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2" y="10"/>
                  </a:lnTo>
                  <a:lnTo>
                    <a:pt x="74" y="14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4" y="22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8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4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8" y="46"/>
                  </a:lnTo>
                  <a:lnTo>
                    <a:pt x="130" y="54"/>
                  </a:lnTo>
                  <a:lnTo>
                    <a:pt x="128" y="6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2" y="80"/>
                  </a:lnTo>
                  <a:lnTo>
                    <a:pt x="120" y="86"/>
                  </a:lnTo>
                  <a:lnTo>
                    <a:pt x="120" y="90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14" y="104"/>
                  </a:lnTo>
                  <a:lnTo>
                    <a:pt x="114" y="110"/>
                  </a:lnTo>
                  <a:lnTo>
                    <a:pt x="116" y="116"/>
                  </a:lnTo>
                  <a:lnTo>
                    <a:pt x="118" y="122"/>
                  </a:lnTo>
                  <a:lnTo>
                    <a:pt x="118" y="122"/>
                  </a:lnTo>
                  <a:lnTo>
                    <a:pt x="120" y="128"/>
                  </a:lnTo>
                  <a:lnTo>
                    <a:pt x="122" y="130"/>
                  </a:lnTo>
                  <a:lnTo>
                    <a:pt x="124" y="130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4" y="136"/>
                  </a:lnTo>
                  <a:lnTo>
                    <a:pt x="122" y="138"/>
                  </a:lnTo>
                  <a:lnTo>
                    <a:pt x="120" y="140"/>
                  </a:lnTo>
                  <a:lnTo>
                    <a:pt x="120" y="1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" name="Swaziland"/>
            <p:cNvSpPr>
              <a:spLocks/>
            </p:cNvSpPr>
            <p:nvPr/>
          </p:nvSpPr>
          <p:spPr bwMode="auto">
            <a:xfrm>
              <a:off x="4967518" y="4483365"/>
              <a:ext cx="39688" cy="52917"/>
            </a:xfrm>
            <a:custGeom>
              <a:avLst/>
              <a:gdLst/>
              <a:ahLst/>
              <a:cxnLst>
                <a:cxn ang="0">
                  <a:pos x="30" y="26"/>
                </a:cxn>
                <a:cxn ang="0">
                  <a:pos x="30" y="26"/>
                </a:cxn>
                <a:cxn ang="0">
                  <a:pos x="28" y="28"/>
                </a:cxn>
                <a:cxn ang="0">
                  <a:pos x="30" y="32"/>
                </a:cxn>
                <a:cxn ang="0">
                  <a:pos x="30" y="36"/>
                </a:cxn>
                <a:cxn ang="0">
                  <a:pos x="28" y="38"/>
                </a:cxn>
                <a:cxn ang="0">
                  <a:pos x="28" y="38"/>
                </a:cxn>
                <a:cxn ang="0">
                  <a:pos x="24" y="40"/>
                </a:cxn>
                <a:cxn ang="0">
                  <a:pos x="20" y="40"/>
                </a:cxn>
                <a:cxn ang="0">
                  <a:pos x="16" y="38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0" y="28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6" y="8"/>
                </a:cxn>
                <a:cxn ang="0">
                  <a:pos x="28" y="12"/>
                </a:cxn>
                <a:cxn ang="0">
                  <a:pos x="28" y="18"/>
                </a:cxn>
                <a:cxn ang="0">
                  <a:pos x="30" y="26"/>
                </a:cxn>
                <a:cxn ang="0">
                  <a:pos x="30" y="26"/>
                </a:cxn>
              </a:cxnLst>
              <a:rect l="0" t="0" r="r" b="b"/>
              <a:pathLst>
                <a:path w="30" h="40">
                  <a:moveTo>
                    <a:pt x="30" y="26"/>
                  </a:moveTo>
                  <a:lnTo>
                    <a:pt x="30" y="26"/>
                  </a:lnTo>
                  <a:lnTo>
                    <a:pt x="28" y="28"/>
                  </a:lnTo>
                  <a:lnTo>
                    <a:pt x="30" y="32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6" y="38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8"/>
                  </a:lnTo>
                  <a:lnTo>
                    <a:pt x="30" y="26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" name="Lesotho"/>
            <p:cNvSpPr>
              <a:spLocks/>
            </p:cNvSpPr>
            <p:nvPr/>
          </p:nvSpPr>
          <p:spPr bwMode="auto">
            <a:xfrm>
              <a:off x="4864330" y="4546865"/>
              <a:ext cx="63500" cy="63500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4" y="38"/>
                </a:cxn>
                <a:cxn ang="0">
                  <a:pos x="10" y="46"/>
                </a:cxn>
                <a:cxn ang="0">
                  <a:pos x="16" y="48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4" y="44"/>
                </a:cxn>
                <a:cxn ang="0">
                  <a:pos x="28" y="38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4" y="28"/>
                </a:cxn>
                <a:cxn ang="0">
                  <a:pos x="44" y="28"/>
                </a:cxn>
                <a:cxn ang="0">
                  <a:pos x="48" y="22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6"/>
                </a:cxn>
                <a:cxn ang="0">
                  <a:pos x="42" y="4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8" h="48">
                  <a:moveTo>
                    <a:pt x="38" y="2"/>
                  </a:moveTo>
                  <a:lnTo>
                    <a:pt x="38" y="2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10" y="46"/>
                  </a:lnTo>
                  <a:lnTo>
                    <a:pt x="16" y="48"/>
                  </a:lnTo>
                  <a:lnTo>
                    <a:pt x="20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38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" name="Mauritania"/>
            <p:cNvSpPr>
              <a:spLocks/>
            </p:cNvSpPr>
            <p:nvPr/>
          </p:nvSpPr>
          <p:spPr bwMode="auto">
            <a:xfrm>
              <a:off x="3686934" y="2702719"/>
              <a:ext cx="322792" cy="412750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4" y="164"/>
                </a:cxn>
                <a:cxn ang="0">
                  <a:pos x="10" y="178"/>
                </a:cxn>
                <a:cxn ang="0">
                  <a:pos x="8" y="188"/>
                </a:cxn>
                <a:cxn ang="0">
                  <a:pos x="6" y="196"/>
                </a:cxn>
                <a:cxn ang="0">
                  <a:pos x="10" y="196"/>
                </a:cxn>
                <a:cxn ang="0">
                  <a:pos x="6" y="202"/>
                </a:cxn>
                <a:cxn ang="0">
                  <a:pos x="14" y="216"/>
                </a:cxn>
                <a:cxn ang="0">
                  <a:pos x="14" y="242"/>
                </a:cxn>
                <a:cxn ang="0">
                  <a:pos x="8" y="264"/>
                </a:cxn>
                <a:cxn ang="0">
                  <a:pos x="8" y="274"/>
                </a:cxn>
                <a:cxn ang="0">
                  <a:pos x="16" y="270"/>
                </a:cxn>
                <a:cxn ang="0">
                  <a:pos x="22" y="272"/>
                </a:cxn>
                <a:cxn ang="0">
                  <a:pos x="28" y="272"/>
                </a:cxn>
                <a:cxn ang="0">
                  <a:pos x="36" y="272"/>
                </a:cxn>
                <a:cxn ang="0">
                  <a:pos x="40" y="268"/>
                </a:cxn>
                <a:cxn ang="0">
                  <a:pos x="42" y="268"/>
                </a:cxn>
                <a:cxn ang="0">
                  <a:pos x="48" y="270"/>
                </a:cxn>
                <a:cxn ang="0">
                  <a:pos x="58" y="276"/>
                </a:cxn>
                <a:cxn ang="0">
                  <a:pos x="66" y="282"/>
                </a:cxn>
                <a:cxn ang="0">
                  <a:pos x="70" y="284"/>
                </a:cxn>
                <a:cxn ang="0">
                  <a:pos x="72" y="290"/>
                </a:cxn>
                <a:cxn ang="0">
                  <a:pos x="76" y="298"/>
                </a:cxn>
                <a:cxn ang="0">
                  <a:pos x="80" y="304"/>
                </a:cxn>
                <a:cxn ang="0">
                  <a:pos x="88" y="312"/>
                </a:cxn>
                <a:cxn ang="0">
                  <a:pos x="96" y="304"/>
                </a:cxn>
                <a:cxn ang="0">
                  <a:pos x="102" y="296"/>
                </a:cxn>
                <a:cxn ang="0">
                  <a:pos x="106" y="292"/>
                </a:cxn>
                <a:cxn ang="0">
                  <a:pos x="112" y="292"/>
                </a:cxn>
                <a:cxn ang="0">
                  <a:pos x="122" y="302"/>
                </a:cxn>
                <a:cxn ang="0">
                  <a:pos x="132" y="300"/>
                </a:cxn>
                <a:cxn ang="0">
                  <a:pos x="146" y="300"/>
                </a:cxn>
                <a:cxn ang="0">
                  <a:pos x="152" y="294"/>
                </a:cxn>
                <a:cxn ang="0">
                  <a:pos x="154" y="298"/>
                </a:cxn>
                <a:cxn ang="0">
                  <a:pos x="156" y="300"/>
                </a:cxn>
                <a:cxn ang="0">
                  <a:pos x="234" y="274"/>
                </a:cxn>
                <a:cxn ang="0">
                  <a:pos x="222" y="258"/>
                </a:cxn>
                <a:cxn ang="0">
                  <a:pos x="244" y="62"/>
                </a:cxn>
                <a:cxn ang="0">
                  <a:pos x="98" y="34"/>
                </a:cxn>
                <a:cxn ang="0">
                  <a:pos x="96" y="92"/>
                </a:cxn>
                <a:cxn ang="0">
                  <a:pos x="86" y="98"/>
                </a:cxn>
                <a:cxn ang="0">
                  <a:pos x="76" y="108"/>
                </a:cxn>
                <a:cxn ang="0">
                  <a:pos x="76" y="144"/>
                </a:cxn>
                <a:cxn ang="0">
                  <a:pos x="14" y="144"/>
                </a:cxn>
                <a:cxn ang="0">
                  <a:pos x="0" y="150"/>
                </a:cxn>
              </a:cxnLst>
              <a:rect l="0" t="0" r="r" b="b"/>
              <a:pathLst>
                <a:path w="244" h="312">
                  <a:moveTo>
                    <a:pt x="0" y="150"/>
                  </a:moveTo>
                  <a:lnTo>
                    <a:pt x="0" y="150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6" y="166"/>
                  </a:lnTo>
                  <a:lnTo>
                    <a:pt x="8" y="17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82"/>
                  </a:lnTo>
                  <a:lnTo>
                    <a:pt x="8" y="188"/>
                  </a:lnTo>
                  <a:lnTo>
                    <a:pt x="8" y="188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0" y="196"/>
                  </a:lnTo>
                  <a:lnTo>
                    <a:pt x="10" y="196"/>
                  </a:lnTo>
                  <a:lnTo>
                    <a:pt x="10" y="198"/>
                  </a:lnTo>
                  <a:lnTo>
                    <a:pt x="6" y="200"/>
                  </a:lnTo>
                  <a:lnTo>
                    <a:pt x="6" y="202"/>
                  </a:lnTo>
                  <a:lnTo>
                    <a:pt x="6" y="202"/>
                  </a:lnTo>
                  <a:lnTo>
                    <a:pt x="10" y="210"/>
                  </a:lnTo>
                  <a:lnTo>
                    <a:pt x="14" y="216"/>
                  </a:lnTo>
                  <a:lnTo>
                    <a:pt x="16" y="226"/>
                  </a:lnTo>
                  <a:lnTo>
                    <a:pt x="14" y="242"/>
                  </a:lnTo>
                  <a:lnTo>
                    <a:pt x="14" y="242"/>
                  </a:lnTo>
                  <a:lnTo>
                    <a:pt x="12" y="252"/>
                  </a:lnTo>
                  <a:lnTo>
                    <a:pt x="10" y="258"/>
                  </a:lnTo>
                  <a:lnTo>
                    <a:pt x="8" y="264"/>
                  </a:lnTo>
                  <a:lnTo>
                    <a:pt x="6" y="268"/>
                  </a:lnTo>
                  <a:lnTo>
                    <a:pt x="8" y="274"/>
                  </a:lnTo>
                  <a:lnTo>
                    <a:pt x="8" y="274"/>
                  </a:lnTo>
                  <a:lnTo>
                    <a:pt x="12" y="270"/>
                  </a:lnTo>
                  <a:lnTo>
                    <a:pt x="14" y="268"/>
                  </a:lnTo>
                  <a:lnTo>
                    <a:pt x="16" y="270"/>
                  </a:lnTo>
                  <a:lnTo>
                    <a:pt x="16" y="270"/>
                  </a:lnTo>
                  <a:lnTo>
                    <a:pt x="20" y="272"/>
                  </a:lnTo>
                  <a:lnTo>
                    <a:pt x="22" y="272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8" y="272"/>
                  </a:lnTo>
                  <a:lnTo>
                    <a:pt x="32" y="272"/>
                  </a:lnTo>
                  <a:lnTo>
                    <a:pt x="32" y="272"/>
                  </a:lnTo>
                  <a:lnTo>
                    <a:pt x="36" y="272"/>
                  </a:lnTo>
                  <a:lnTo>
                    <a:pt x="36" y="270"/>
                  </a:lnTo>
                  <a:lnTo>
                    <a:pt x="38" y="268"/>
                  </a:lnTo>
                  <a:lnTo>
                    <a:pt x="40" y="268"/>
                  </a:lnTo>
                  <a:lnTo>
                    <a:pt x="40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4" y="270"/>
                  </a:lnTo>
                  <a:lnTo>
                    <a:pt x="48" y="270"/>
                  </a:lnTo>
                  <a:lnTo>
                    <a:pt x="48" y="270"/>
                  </a:lnTo>
                  <a:lnTo>
                    <a:pt x="52" y="272"/>
                  </a:lnTo>
                  <a:lnTo>
                    <a:pt x="56" y="272"/>
                  </a:lnTo>
                  <a:lnTo>
                    <a:pt x="58" y="276"/>
                  </a:lnTo>
                  <a:lnTo>
                    <a:pt x="62" y="280"/>
                  </a:lnTo>
                  <a:lnTo>
                    <a:pt x="64" y="282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70" y="282"/>
                  </a:lnTo>
                  <a:lnTo>
                    <a:pt x="70" y="284"/>
                  </a:lnTo>
                  <a:lnTo>
                    <a:pt x="70" y="288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292"/>
                  </a:lnTo>
                  <a:lnTo>
                    <a:pt x="76" y="294"/>
                  </a:lnTo>
                  <a:lnTo>
                    <a:pt x="76" y="298"/>
                  </a:lnTo>
                  <a:lnTo>
                    <a:pt x="78" y="300"/>
                  </a:lnTo>
                  <a:lnTo>
                    <a:pt x="78" y="300"/>
                  </a:lnTo>
                  <a:lnTo>
                    <a:pt x="80" y="304"/>
                  </a:lnTo>
                  <a:lnTo>
                    <a:pt x="80" y="306"/>
                  </a:lnTo>
                  <a:lnTo>
                    <a:pt x="82" y="308"/>
                  </a:lnTo>
                  <a:lnTo>
                    <a:pt x="88" y="312"/>
                  </a:lnTo>
                  <a:lnTo>
                    <a:pt x="88" y="312"/>
                  </a:lnTo>
                  <a:lnTo>
                    <a:pt x="92" y="308"/>
                  </a:lnTo>
                  <a:lnTo>
                    <a:pt x="96" y="304"/>
                  </a:lnTo>
                  <a:lnTo>
                    <a:pt x="98" y="298"/>
                  </a:lnTo>
                  <a:lnTo>
                    <a:pt x="102" y="296"/>
                  </a:lnTo>
                  <a:lnTo>
                    <a:pt x="102" y="296"/>
                  </a:lnTo>
                  <a:lnTo>
                    <a:pt x="104" y="294"/>
                  </a:lnTo>
                  <a:lnTo>
                    <a:pt x="104" y="294"/>
                  </a:lnTo>
                  <a:lnTo>
                    <a:pt x="106" y="292"/>
                  </a:lnTo>
                  <a:lnTo>
                    <a:pt x="108" y="292"/>
                  </a:lnTo>
                  <a:lnTo>
                    <a:pt x="108" y="292"/>
                  </a:lnTo>
                  <a:lnTo>
                    <a:pt x="112" y="292"/>
                  </a:lnTo>
                  <a:lnTo>
                    <a:pt x="114" y="296"/>
                  </a:lnTo>
                  <a:lnTo>
                    <a:pt x="116" y="300"/>
                  </a:lnTo>
                  <a:lnTo>
                    <a:pt x="122" y="302"/>
                  </a:lnTo>
                  <a:lnTo>
                    <a:pt x="122" y="302"/>
                  </a:lnTo>
                  <a:lnTo>
                    <a:pt x="126" y="300"/>
                  </a:lnTo>
                  <a:lnTo>
                    <a:pt x="132" y="300"/>
                  </a:lnTo>
                  <a:lnTo>
                    <a:pt x="142" y="300"/>
                  </a:lnTo>
                  <a:lnTo>
                    <a:pt x="142" y="300"/>
                  </a:lnTo>
                  <a:lnTo>
                    <a:pt x="146" y="300"/>
                  </a:lnTo>
                  <a:lnTo>
                    <a:pt x="146" y="298"/>
                  </a:lnTo>
                  <a:lnTo>
                    <a:pt x="148" y="296"/>
                  </a:lnTo>
                  <a:lnTo>
                    <a:pt x="152" y="294"/>
                  </a:lnTo>
                  <a:lnTo>
                    <a:pt x="152" y="294"/>
                  </a:lnTo>
                  <a:lnTo>
                    <a:pt x="154" y="296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224" y="300"/>
                  </a:lnTo>
                  <a:lnTo>
                    <a:pt x="234" y="274"/>
                  </a:lnTo>
                  <a:lnTo>
                    <a:pt x="234" y="274"/>
                  </a:lnTo>
                  <a:lnTo>
                    <a:pt x="226" y="268"/>
                  </a:lnTo>
                  <a:lnTo>
                    <a:pt x="222" y="264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18" y="62"/>
                  </a:lnTo>
                  <a:lnTo>
                    <a:pt x="244" y="62"/>
                  </a:lnTo>
                  <a:lnTo>
                    <a:pt x="166" y="0"/>
                  </a:lnTo>
                  <a:lnTo>
                    <a:pt x="166" y="34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4" y="96"/>
                  </a:lnTo>
                  <a:lnTo>
                    <a:pt x="92" y="98"/>
                  </a:lnTo>
                  <a:lnTo>
                    <a:pt x="86" y="98"/>
                  </a:lnTo>
                  <a:lnTo>
                    <a:pt x="82" y="100"/>
                  </a:lnTo>
                  <a:lnTo>
                    <a:pt x="78" y="102"/>
                  </a:lnTo>
                  <a:lnTo>
                    <a:pt x="76" y="108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6" y="144"/>
                  </a:lnTo>
                  <a:lnTo>
                    <a:pt x="76" y="144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8" y="144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0" y="15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" name="Burkina Faso"/>
            <p:cNvSpPr>
              <a:spLocks/>
            </p:cNvSpPr>
            <p:nvPr/>
          </p:nvSpPr>
          <p:spPr bwMode="auto">
            <a:xfrm>
              <a:off x="3993851" y="3115469"/>
              <a:ext cx="211667" cy="177271"/>
            </a:xfrm>
            <a:custGeom>
              <a:avLst/>
              <a:gdLst/>
              <a:ahLst/>
              <a:cxnLst>
                <a:cxn ang="0">
                  <a:pos x="116" y="14"/>
                </a:cxn>
                <a:cxn ang="0">
                  <a:pos x="124" y="32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34" y="50"/>
                </a:cxn>
                <a:cxn ang="0">
                  <a:pos x="150" y="58"/>
                </a:cxn>
                <a:cxn ang="0">
                  <a:pos x="156" y="60"/>
                </a:cxn>
                <a:cxn ang="0">
                  <a:pos x="156" y="62"/>
                </a:cxn>
                <a:cxn ang="0">
                  <a:pos x="160" y="72"/>
                </a:cxn>
                <a:cxn ang="0">
                  <a:pos x="144" y="78"/>
                </a:cxn>
                <a:cxn ang="0">
                  <a:pos x="140" y="86"/>
                </a:cxn>
                <a:cxn ang="0">
                  <a:pos x="134" y="90"/>
                </a:cxn>
                <a:cxn ang="0">
                  <a:pos x="132" y="96"/>
                </a:cxn>
                <a:cxn ang="0">
                  <a:pos x="128" y="96"/>
                </a:cxn>
                <a:cxn ang="0">
                  <a:pos x="120" y="96"/>
                </a:cxn>
                <a:cxn ang="0">
                  <a:pos x="106" y="94"/>
                </a:cxn>
                <a:cxn ang="0">
                  <a:pos x="100" y="96"/>
                </a:cxn>
                <a:cxn ang="0">
                  <a:pos x="84" y="98"/>
                </a:cxn>
                <a:cxn ang="0">
                  <a:pos x="54" y="100"/>
                </a:cxn>
                <a:cxn ang="0">
                  <a:pos x="52" y="110"/>
                </a:cxn>
                <a:cxn ang="0">
                  <a:pos x="54" y="116"/>
                </a:cxn>
                <a:cxn ang="0">
                  <a:pos x="56" y="122"/>
                </a:cxn>
                <a:cxn ang="0">
                  <a:pos x="56" y="134"/>
                </a:cxn>
                <a:cxn ang="0">
                  <a:pos x="48" y="128"/>
                </a:cxn>
                <a:cxn ang="0">
                  <a:pos x="44" y="128"/>
                </a:cxn>
                <a:cxn ang="0">
                  <a:pos x="34" y="128"/>
                </a:cxn>
                <a:cxn ang="0">
                  <a:pos x="18" y="130"/>
                </a:cxn>
                <a:cxn ang="0">
                  <a:pos x="8" y="126"/>
                </a:cxn>
                <a:cxn ang="0">
                  <a:pos x="0" y="114"/>
                </a:cxn>
                <a:cxn ang="0">
                  <a:pos x="6" y="92"/>
                </a:cxn>
                <a:cxn ang="0">
                  <a:pos x="10" y="86"/>
                </a:cxn>
                <a:cxn ang="0">
                  <a:pos x="6" y="82"/>
                </a:cxn>
                <a:cxn ang="0">
                  <a:pos x="12" y="76"/>
                </a:cxn>
                <a:cxn ang="0">
                  <a:pos x="32" y="58"/>
                </a:cxn>
                <a:cxn ang="0">
                  <a:pos x="30" y="54"/>
                </a:cxn>
                <a:cxn ang="0">
                  <a:pos x="38" y="48"/>
                </a:cxn>
                <a:cxn ang="0">
                  <a:pos x="38" y="44"/>
                </a:cxn>
                <a:cxn ang="0">
                  <a:pos x="46" y="30"/>
                </a:cxn>
                <a:cxn ang="0">
                  <a:pos x="52" y="30"/>
                </a:cxn>
                <a:cxn ang="0">
                  <a:pos x="70" y="24"/>
                </a:cxn>
                <a:cxn ang="0">
                  <a:pos x="70" y="22"/>
                </a:cxn>
                <a:cxn ang="0">
                  <a:pos x="74" y="18"/>
                </a:cxn>
                <a:cxn ang="0">
                  <a:pos x="86" y="6"/>
                </a:cxn>
                <a:cxn ang="0">
                  <a:pos x="98" y="2"/>
                </a:cxn>
                <a:cxn ang="0">
                  <a:pos x="102" y="0"/>
                </a:cxn>
              </a:cxnLst>
              <a:rect l="0" t="0" r="r" b="b"/>
              <a:pathLst>
                <a:path w="160" h="134">
                  <a:moveTo>
                    <a:pt x="116" y="4"/>
                  </a:moveTo>
                  <a:lnTo>
                    <a:pt x="116" y="4"/>
                  </a:lnTo>
                  <a:lnTo>
                    <a:pt x="116" y="14"/>
                  </a:lnTo>
                  <a:lnTo>
                    <a:pt x="118" y="22"/>
                  </a:lnTo>
                  <a:lnTo>
                    <a:pt x="122" y="30"/>
                  </a:lnTo>
                  <a:lnTo>
                    <a:pt x="124" y="32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32" y="34"/>
                  </a:lnTo>
                  <a:lnTo>
                    <a:pt x="132" y="36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6" y="42"/>
                  </a:lnTo>
                  <a:lnTo>
                    <a:pt x="126" y="44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44" y="56"/>
                  </a:lnTo>
                  <a:lnTo>
                    <a:pt x="150" y="58"/>
                  </a:lnTo>
                  <a:lnTo>
                    <a:pt x="152" y="58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8" y="62"/>
                  </a:lnTo>
                  <a:lnTo>
                    <a:pt x="156" y="62"/>
                  </a:lnTo>
                  <a:lnTo>
                    <a:pt x="156" y="62"/>
                  </a:lnTo>
                  <a:lnTo>
                    <a:pt x="154" y="64"/>
                  </a:lnTo>
                  <a:lnTo>
                    <a:pt x="160" y="72"/>
                  </a:lnTo>
                  <a:lnTo>
                    <a:pt x="160" y="72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44" y="78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0" y="86"/>
                  </a:lnTo>
                  <a:lnTo>
                    <a:pt x="136" y="88"/>
                  </a:lnTo>
                  <a:lnTo>
                    <a:pt x="136" y="90"/>
                  </a:lnTo>
                  <a:lnTo>
                    <a:pt x="134" y="90"/>
                  </a:lnTo>
                  <a:lnTo>
                    <a:pt x="134" y="90"/>
                  </a:lnTo>
                  <a:lnTo>
                    <a:pt x="134" y="98"/>
                  </a:lnTo>
                  <a:lnTo>
                    <a:pt x="132" y="96"/>
                  </a:lnTo>
                  <a:lnTo>
                    <a:pt x="132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4" y="98"/>
                  </a:lnTo>
                  <a:lnTo>
                    <a:pt x="120" y="96"/>
                  </a:lnTo>
                  <a:lnTo>
                    <a:pt x="110" y="96"/>
                  </a:lnTo>
                  <a:lnTo>
                    <a:pt x="110" y="96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94" y="98"/>
                  </a:lnTo>
                  <a:lnTo>
                    <a:pt x="84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4" y="100"/>
                  </a:lnTo>
                  <a:lnTo>
                    <a:pt x="52" y="104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52" y="110"/>
                  </a:lnTo>
                  <a:lnTo>
                    <a:pt x="54" y="114"/>
                  </a:lnTo>
                  <a:lnTo>
                    <a:pt x="54" y="116"/>
                  </a:lnTo>
                  <a:lnTo>
                    <a:pt x="54" y="118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60" y="130"/>
                  </a:lnTo>
                  <a:lnTo>
                    <a:pt x="60" y="132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2" y="132"/>
                  </a:lnTo>
                  <a:lnTo>
                    <a:pt x="48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42" y="130"/>
                  </a:lnTo>
                  <a:lnTo>
                    <a:pt x="38" y="128"/>
                  </a:lnTo>
                  <a:lnTo>
                    <a:pt x="34" y="128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18" y="130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8" y="126"/>
                  </a:lnTo>
                  <a:lnTo>
                    <a:pt x="8" y="122"/>
                  </a:lnTo>
                  <a:lnTo>
                    <a:pt x="6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4" y="98"/>
                  </a:lnTo>
                  <a:lnTo>
                    <a:pt x="6" y="92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8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0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8" y="66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0" y="54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8" y="48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68" y="28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66" y="20"/>
                  </a:lnTo>
                  <a:lnTo>
                    <a:pt x="70" y="20"/>
                  </a:lnTo>
                  <a:lnTo>
                    <a:pt x="74" y="18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6" y="6"/>
                  </a:lnTo>
                  <a:lnTo>
                    <a:pt x="90" y="6"/>
                  </a:lnTo>
                  <a:lnTo>
                    <a:pt x="94" y="6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16" y="4"/>
                  </a:lnTo>
                  <a:lnTo>
                    <a:pt x="116" y="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" name="Mali"/>
            <p:cNvSpPr>
              <a:spLocks/>
            </p:cNvSpPr>
            <p:nvPr/>
          </p:nvSpPr>
          <p:spPr bwMode="auto">
            <a:xfrm>
              <a:off x="3803351" y="2784740"/>
              <a:ext cx="455083" cy="486833"/>
            </a:xfrm>
            <a:custGeom>
              <a:avLst/>
              <a:gdLst/>
              <a:ahLst/>
              <a:cxnLst>
                <a:cxn ang="0">
                  <a:pos x="150" y="342"/>
                </a:cxn>
                <a:cxn ang="0">
                  <a:pos x="152" y="332"/>
                </a:cxn>
                <a:cxn ang="0">
                  <a:pos x="156" y="326"/>
                </a:cxn>
                <a:cxn ang="0">
                  <a:pos x="176" y="308"/>
                </a:cxn>
                <a:cxn ang="0">
                  <a:pos x="174" y="302"/>
                </a:cxn>
                <a:cxn ang="0">
                  <a:pos x="182" y="294"/>
                </a:cxn>
                <a:cxn ang="0">
                  <a:pos x="190" y="280"/>
                </a:cxn>
                <a:cxn ang="0">
                  <a:pos x="204" y="280"/>
                </a:cxn>
                <a:cxn ang="0">
                  <a:pos x="214" y="272"/>
                </a:cxn>
                <a:cxn ang="0">
                  <a:pos x="218" y="268"/>
                </a:cxn>
                <a:cxn ang="0">
                  <a:pos x="234" y="256"/>
                </a:cxn>
                <a:cxn ang="0">
                  <a:pos x="244" y="250"/>
                </a:cxn>
                <a:cxn ang="0">
                  <a:pos x="264" y="254"/>
                </a:cxn>
                <a:cxn ang="0">
                  <a:pos x="270" y="250"/>
                </a:cxn>
                <a:cxn ang="0">
                  <a:pos x="284" y="244"/>
                </a:cxn>
                <a:cxn ang="0">
                  <a:pos x="308" y="238"/>
                </a:cxn>
                <a:cxn ang="0">
                  <a:pos x="322" y="232"/>
                </a:cxn>
                <a:cxn ang="0">
                  <a:pos x="338" y="222"/>
                </a:cxn>
                <a:cxn ang="0">
                  <a:pos x="342" y="204"/>
                </a:cxn>
                <a:cxn ang="0">
                  <a:pos x="344" y="198"/>
                </a:cxn>
                <a:cxn ang="0">
                  <a:pos x="344" y="144"/>
                </a:cxn>
                <a:cxn ang="0">
                  <a:pos x="320" y="150"/>
                </a:cxn>
                <a:cxn ang="0">
                  <a:pos x="326" y="130"/>
                </a:cxn>
                <a:cxn ang="0">
                  <a:pos x="320" y="124"/>
                </a:cxn>
                <a:cxn ang="0">
                  <a:pos x="314" y="120"/>
                </a:cxn>
                <a:cxn ang="0">
                  <a:pos x="310" y="116"/>
                </a:cxn>
                <a:cxn ang="0">
                  <a:pos x="308" y="112"/>
                </a:cxn>
                <a:cxn ang="0">
                  <a:pos x="298" y="108"/>
                </a:cxn>
                <a:cxn ang="0">
                  <a:pos x="134" y="196"/>
                </a:cxn>
                <a:cxn ang="0">
                  <a:pos x="146" y="212"/>
                </a:cxn>
                <a:cxn ang="0">
                  <a:pos x="68" y="238"/>
                </a:cxn>
                <a:cxn ang="0">
                  <a:pos x="64" y="232"/>
                </a:cxn>
                <a:cxn ang="0">
                  <a:pos x="58" y="238"/>
                </a:cxn>
                <a:cxn ang="0">
                  <a:pos x="38" y="238"/>
                </a:cxn>
                <a:cxn ang="0">
                  <a:pos x="26" y="234"/>
                </a:cxn>
                <a:cxn ang="0">
                  <a:pos x="18" y="230"/>
                </a:cxn>
                <a:cxn ang="0">
                  <a:pos x="14" y="234"/>
                </a:cxn>
                <a:cxn ang="0">
                  <a:pos x="0" y="250"/>
                </a:cxn>
                <a:cxn ang="0">
                  <a:pos x="4" y="260"/>
                </a:cxn>
                <a:cxn ang="0">
                  <a:pos x="4" y="280"/>
                </a:cxn>
                <a:cxn ang="0">
                  <a:pos x="10" y="282"/>
                </a:cxn>
                <a:cxn ang="0">
                  <a:pos x="14" y="314"/>
                </a:cxn>
                <a:cxn ang="0">
                  <a:pos x="20" y="318"/>
                </a:cxn>
                <a:cxn ang="0">
                  <a:pos x="26" y="320"/>
                </a:cxn>
                <a:cxn ang="0">
                  <a:pos x="34" y="318"/>
                </a:cxn>
                <a:cxn ang="0">
                  <a:pos x="42" y="320"/>
                </a:cxn>
                <a:cxn ang="0">
                  <a:pos x="54" y="318"/>
                </a:cxn>
                <a:cxn ang="0">
                  <a:pos x="58" y="312"/>
                </a:cxn>
                <a:cxn ang="0">
                  <a:pos x="66" y="318"/>
                </a:cxn>
                <a:cxn ang="0">
                  <a:pos x="72" y="328"/>
                </a:cxn>
                <a:cxn ang="0">
                  <a:pos x="74" y="334"/>
                </a:cxn>
                <a:cxn ang="0">
                  <a:pos x="72" y="348"/>
                </a:cxn>
                <a:cxn ang="0">
                  <a:pos x="82" y="358"/>
                </a:cxn>
                <a:cxn ang="0">
                  <a:pos x="90" y="366"/>
                </a:cxn>
                <a:cxn ang="0">
                  <a:pos x="98" y="362"/>
                </a:cxn>
                <a:cxn ang="0">
                  <a:pos x="108" y="366"/>
                </a:cxn>
                <a:cxn ang="0">
                  <a:pos x="118" y="358"/>
                </a:cxn>
                <a:cxn ang="0">
                  <a:pos x="128" y="364"/>
                </a:cxn>
                <a:cxn ang="0">
                  <a:pos x="138" y="362"/>
                </a:cxn>
              </a:cxnLst>
              <a:rect l="0" t="0" r="r" b="b"/>
              <a:pathLst>
                <a:path w="344" h="368">
                  <a:moveTo>
                    <a:pt x="144" y="364"/>
                  </a:moveTo>
                  <a:lnTo>
                    <a:pt x="144" y="364"/>
                  </a:lnTo>
                  <a:lnTo>
                    <a:pt x="148" y="348"/>
                  </a:lnTo>
                  <a:lnTo>
                    <a:pt x="150" y="342"/>
                  </a:lnTo>
                  <a:lnTo>
                    <a:pt x="154" y="340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2" y="332"/>
                  </a:lnTo>
                  <a:lnTo>
                    <a:pt x="150" y="332"/>
                  </a:lnTo>
                  <a:lnTo>
                    <a:pt x="150" y="332"/>
                  </a:lnTo>
                  <a:lnTo>
                    <a:pt x="150" y="330"/>
                  </a:lnTo>
                  <a:lnTo>
                    <a:pt x="156" y="326"/>
                  </a:lnTo>
                  <a:lnTo>
                    <a:pt x="156" y="326"/>
                  </a:lnTo>
                  <a:lnTo>
                    <a:pt x="172" y="316"/>
                  </a:lnTo>
                  <a:lnTo>
                    <a:pt x="176" y="310"/>
                  </a:lnTo>
                  <a:lnTo>
                    <a:pt x="176" y="308"/>
                  </a:lnTo>
                  <a:lnTo>
                    <a:pt x="176" y="306"/>
                  </a:lnTo>
                  <a:lnTo>
                    <a:pt x="176" y="306"/>
                  </a:lnTo>
                  <a:lnTo>
                    <a:pt x="174" y="304"/>
                  </a:lnTo>
                  <a:lnTo>
                    <a:pt x="174" y="302"/>
                  </a:lnTo>
                  <a:lnTo>
                    <a:pt x="178" y="302"/>
                  </a:lnTo>
                  <a:lnTo>
                    <a:pt x="182" y="298"/>
                  </a:lnTo>
                  <a:lnTo>
                    <a:pt x="182" y="296"/>
                  </a:lnTo>
                  <a:lnTo>
                    <a:pt x="182" y="294"/>
                  </a:lnTo>
                  <a:lnTo>
                    <a:pt x="182" y="294"/>
                  </a:lnTo>
                  <a:lnTo>
                    <a:pt x="182" y="290"/>
                  </a:lnTo>
                  <a:lnTo>
                    <a:pt x="184" y="284"/>
                  </a:lnTo>
                  <a:lnTo>
                    <a:pt x="190" y="280"/>
                  </a:lnTo>
                  <a:lnTo>
                    <a:pt x="194" y="280"/>
                  </a:lnTo>
                  <a:lnTo>
                    <a:pt x="196" y="280"/>
                  </a:lnTo>
                  <a:lnTo>
                    <a:pt x="196" y="280"/>
                  </a:lnTo>
                  <a:lnTo>
                    <a:pt x="204" y="280"/>
                  </a:lnTo>
                  <a:lnTo>
                    <a:pt x="212" y="278"/>
                  </a:lnTo>
                  <a:lnTo>
                    <a:pt x="214" y="274"/>
                  </a:lnTo>
                  <a:lnTo>
                    <a:pt x="216" y="274"/>
                  </a:lnTo>
                  <a:lnTo>
                    <a:pt x="214" y="272"/>
                  </a:lnTo>
                  <a:lnTo>
                    <a:pt x="214" y="272"/>
                  </a:lnTo>
                  <a:lnTo>
                    <a:pt x="210" y="270"/>
                  </a:lnTo>
                  <a:lnTo>
                    <a:pt x="214" y="270"/>
                  </a:lnTo>
                  <a:lnTo>
                    <a:pt x="218" y="268"/>
                  </a:lnTo>
                  <a:lnTo>
                    <a:pt x="224" y="264"/>
                  </a:lnTo>
                  <a:lnTo>
                    <a:pt x="224" y="264"/>
                  </a:lnTo>
                  <a:lnTo>
                    <a:pt x="230" y="256"/>
                  </a:lnTo>
                  <a:lnTo>
                    <a:pt x="234" y="256"/>
                  </a:lnTo>
                  <a:lnTo>
                    <a:pt x="238" y="256"/>
                  </a:lnTo>
                  <a:lnTo>
                    <a:pt x="242" y="252"/>
                  </a:lnTo>
                  <a:lnTo>
                    <a:pt x="242" y="252"/>
                  </a:lnTo>
                  <a:lnTo>
                    <a:pt x="244" y="250"/>
                  </a:lnTo>
                  <a:lnTo>
                    <a:pt x="246" y="250"/>
                  </a:lnTo>
                  <a:lnTo>
                    <a:pt x="260" y="254"/>
                  </a:lnTo>
                  <a:lnTo>
                    <a:pt x="260" y="254"/>
                  </a:lnTo>
                  <a:lnTo>
                    <a:pt x="264" y="254"/>
                  </a:lnTo>
                  <a:lnTo>
                    <a:pt x="266" y="254"/>
                  </a:lnTo>
                  <a:lnTo>
                    <a:pt x="268" y="252"/>
                  </a:lnTo>
                  <a:lnTo>
                    <a:pt x="268" y="252"/>
                  </a:lnTo>
                  <a:lnTo>
                    <a:pt x="270" y="250"/>
                  </a:lnTo>
                  <a:lnTo>
                    <a:pt x="274" y="250"/>
                  </a:lnTo>
                  <a:lnTo>
                    <a:pt x="278" y="248"/>
                  </a:lnTo>
                  <a:lnTo>
                    <a:pt x="284" y="244"/>
                  </a:lnTo>
                  <a:lnTo>
                    <a:pt x="284" y="244"/>
                  </a:lnTo>
                  <a:lnTo>
                    <a:pt x="288" y="240"/>
                  </a:lnTo>
                  <a:lnTo>
                    <a:pt x="290" y="238"/>
                  </a:lnTo>
                  <a:lnTo>
                    <a:pt x="298" y="238"/>
                  </a:lnTo>
                  <a:lnTo>
                    <a:pt x="308" y="238"/>
                  </a:lnTo>
                  <a:lnTo>
                    <a:pt x="312" y="238"/>
                  </a:lnTo>
                  <a:lnTo>
                    <a:pt x="316" y="234"/>
                  </a:lnTo>
                  <a:lnTo>
                    <a:pt x="316" y="234"/>
                  </a:lnTo>
                  <a:lnTo>
                    <a:pt x="322" y="232"/>
                  </a:lnTo>
                  <a:lnTo>
                    <a:pt x="330" y="228"/>
                  </a:lnTo>
                  <a:lnTo>
                    <a:pt x="336" y="226"/>
                  </a:lnTo>
                  <a:lnTo>
                    <a:pt x="336" y="224"/>
                  </a:lnTo>
                  <a:lnTo>
                    <a:pt x="338" y="222"/>
                  </a:lnTo>
                  <a:lnTo>
                    <a:pt x="338" y="222"/>
                  </a:lnTo>
                  <a:lnTo>
                    <a:pt x="340" y="216"/>
                  </a:lnTo>
                  <a:lnTo>
                    <a:pt x="340" y="212"/>
                  </a:lnTo>
                  <a:lnTo>
                    <a:pt x="342" y="204"/>
                  </a:lnTo>
                  <a:lnTo>
                    <a:pt x="342" y="204"/>
                  </a:lnTo>
                  <a:lnTo>
                    <a:pt x="342" y="200"/>
                  </a:lnTo>
                  <a:lnTo>
                    <a:pt x="342" y="198"/>
                  </a:lnTo>
                  <a:lnTo>
                    <a:pt x="344" y="198"/>
                  </a:lnTo>
                  <a:lnTo>
                    <a:pt x="344" y="194"/>
                  </a:lnTo>
                  <a:lnTo>
                    <a:pt x="344" y="19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26" y="150"/>
                  </a:lnTo>
                  <a:lnTo>
                    <a:pt x="322" y="152"/>
                  </a:lnTo>
                  <a:lnTo>
                    <a:pt x="320" y="150"/>
                  </a:lnTo>
                  <a:lnTo>
                    <a:pt x="320" y="150"/>
                  </a:lnTo>
                  <a:lnTo>
                    <a:pt x="322" y="144"/>
                  </a:lnTo>
                  <a:lnTo>
                    <a:pt x="324" y="140"/>
                  </a:lnTo>
                  <a:lnTo>
                    <a:pt x="328" y="134"/>
                  </a:lnTo>
                  <a:lnTo>
                    <a:pt x="326" y="130"/>
                  </a:lnTo>
                  <a:lnTo>
                    <a:pt x="326" y="130"/>
                  </a:lnTo>
                  <a:lnTo>
                    <a:pt x="324" y="128"/>
                  </a:lnTo>
                  <a:lnTo>
                    <a:pt x="322" y="128"/>
                  </a:lnTo>
                  <a:lnTo>
                    <a:pt x="320" y="124"/>
                  </a:lnTo>
                  <a:lnTo>
                    <a:pt x="320" y="124"/>
                  </a:lnTo>
                  <a:lnTo>
                    <a:pt x="318" y="122"/>
                  </a:lnTo>
                  <a:lnTo>
                    <a:pt x="316" y="122"/>
                  </a:lnTo>
                  <a:lnTo>
                    <a:pt x="314" y="12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08" y="118"/>
                  </a:lnTo>
                  <a:lnTo>
                    <a:pt x="310" y="116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0" y="114"/>
                  </a:lnTo>
                  <a:lnTo>
                    <a:pt x="308" y="112"/>
                  </a:lnTo>
                  <a:lnTo>
                    <a:pt x="306" y="112"/>
                  </a:lnTo>
                  <a:lnTo>
                    <a:pt x="302" y="112"/>
                  </a:lnTo>
                  <a:lnTo>
                    <a:pt x="298" y="108"/>
                  </a:lnTo>
                  <a:lnTo>
                    <a:pt x="298" y="108"/>
                  </a:lnTo>
                  <a:lnTo>
                    <a:pt x="15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202"/>
                  </a:lnTo>
                  <a:lnTo>
                    <a:pt x="138" y="206"/>
                  </a:lnTo>
                  <a:lnTo>
                    <a:pt x="146" y="212"/>
                  </a:lnTo>
                  <a:lnTo>
                    <a:pt x="136" y="238"/>
                  </a:lnTo>
                  <a:lnTo>
                    <a:pt x="136" y="238"/>
                  </a:lnTo>
                  <a:lnTo>
                    <a:pt x="68" y="238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6" y="236"/>
                  </a:lnTo>
                  <a:lnTo>
                    <a:pt x="66" y="234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0" y="234"/>
                  </a:lnTo>
                  <a:lnTo>
                    <a:pt x="58" y="236"/>
                  </a:lnTo>
                  <a:lnTo>
                    <a:pt x="58" y="238"/>
                  </a:lnTo>
                  <a:lnTo>
                    <a:pt x="54" y="238"/>
                  </a:lnTo>
                  <a:lnTo>
                    <a:pt x="54" y="238"/>
                  </a:lnTo>
                  <a:lnTo>
                    <a:pt x="44" y="238"/>
                  </a:lnTo>
                  <a:lnTo>
                    <a:pt x="38" y="238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28" y="238"/>
                  </a:lnTo>
                  <a:lnTo>
                    <a:pt x="26" y="234"/>
                  </a:lnTo>
                  <a:lnTo>
                    <a:pt x="24" y="230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8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4" y="234"/>
                  </a:lnTo>
                  <a:lnTo>
                    <a:pt x="14" y="234"/>
                  </a:lnTo>
                  <a:lnTo>
                    <a:pt x="10" y="236"/>
                  </a:lnTo>
                  <a:lnTo>
                    <a:pt x="8" y="242"/>
                  </a:lnTo>
                  <a:lnTo>
                    <a:pt x="4" y="246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56"/>
                  </a:lnTo>
                  <a:lnTo>
                    <a:pt x="2" y="258"/>
                  </a:lnTo>
                  <a:lnTo>
                    <a:pt x="4" y="260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4"/>
                  </a:lnTo>
                  <a:lnTo>
                    <a:pt x="4" y="280"/>
                  </a:lnTo>
                  <a:lnTo>
                    <a:pt x="6" y="284"/>
                  </a:lnTo>
                  <a:lnTo>
                    <a:pt x="8" y="284"/>
                  </a:lnTo>
                  <a:lnTo>
                    <a:pt x="10" y="282"/>
                  </a:lnTo>
                  <a:lnTo>
                    <a:pt x="10" y="282"/>
                  </a:lnTo>
                  <a:lnTo>
                    <a:pt x="14" y="290"/>
                  </a:lnTo>
                  <a:lnTo>
                    <a:pt x="16" y="298"/>
                  </a:lnTo>
                  <a:lnTo>
                    <a:pt x="16" y="308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4" y="316"/>
                  </a:lnTo>
                  <a:lnTo>
                    <a:pt x="16" y="318"/>
                  </a:lnTo>
                  <a:lnTo>
                    <a:pt x="20" y="318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4" y="320"/>
                  </a:lnTo>
                  <a:lnTo>
                    <a:pt x="26" y="320"/>
                  </a:lnTo>
                  <a:lnTo>
                    <a:pt x="28" y="318"/>
                  </a:lnTo>
                  <a:lnTo>
                    <a:pt x="30" y="318"/>
                  </a:lnTo>
                  <a:lnTo>
                    <a:pt x="30" y="318"/>
                  </a:lnTo>
                  <a:lnTo>
                    <a:pt x="34" y="318"/>
                  </a:lnTo>
                  <a:lnTo>
                    <a:pt x="36" y="320"/>
                  </a:lnTo>
                  <a:lnTo>
                    <a:pt x="38" y="322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4" y="318"/>
                  </a:lnTo>
                  <a:lnTo>
                    <a:pt x="46" y="320"/>
                  </a:lnTo>
                  <a:lnTo>
                    <a:pt x="48" y="320"/>
                  </a:lnTo>
                  <a:lnTo>
                    <a:pt x="54" y="318"/>
                  </a:lnTo>
                  <a:lnTo>
                    <a:pt x="54" y="318"/>
                  </a:lnTo>
                  <a:lnTo>
                    <a:pt x="54" y="316"/>
                  </a:lnTo>
                  <a:lnTo>
                    <a:pt x="56" y="314"/>
                  </a:lnTo>
                  <a:lnTo>
                    <a:pt x="58" y="312"/>
                  </a:lnTo>
                  <a:lnTo>
                    <a:pt x="62" y="314"/>
                  </a:lnTo>
                  <a:lnTo>
                    <a:pt x="62" y="314"/>
                  </a:lnTo>
                  <a:lnTo>
                    <a:pt x="66" y="316"/>
                  </a:lnTo>
                  <a:lnTo>
                    <a:pt x="66" y="318"/>
                  </a:lnTo>
                  <a:lnTo>
                    <a:pt x="66" y="320"/>
                  </a:lnTo>
                  <a:lnTo>
                    <a:pt x="70" y="324"/>
                  </a:lnTo>
                  <a:lnTo>
                    <a:pt x="70" y="324"/>
                  </a:lnTo>
                  <a:lnTo>
                    <a:pt x="72" y="328"/>
                  </a:lnTo>
                  <a:lnTo>
                    <a:pt x="72" y="330"/>
                  </a:lnTo>
                  <a:lnTo>
                    <a:pt x="72" y="332"/>
                  </a:lnTo>
                  <a:lnTo>
                    <a:pt x="74" y="334"/>
                  </a:lnTo>
                  <a:lnTo>
                    <a:pt x="74" y="334"/>
                  </a:lnTo>
                  <a:lnTo>
                    <a:pt x="78" y="336"/>
                  </a:lnTo>
                  <a:lnTo>
                    <a:pt x="78" y="338"/>
                  </a:lnTo>
                  <a:lnTo>
                    <a:pt x="72" y="348"/>
                  </a:lnTo>
                  <a:lnTo>
                    <a:pt x="72" y="348"/>
                  </a:lnTo>
                  <a:lnTo>
                    <a:pt x="76" y="346"/>
                  </a:lnTo>
                  <a:lnTo>
                    <a:pt x="80" y="348"/>
                  </a:lnTo>
                  <a:lnTo>
                    <a:pt x="80" y="352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84" y="362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2" y="368"/>
                  </a:lnTo>
                  <a:lnTo>
                    <a:pt x="92" y="368"/>
                  </a:lnTo>
                  <a:lnTo>
                    <a:pt x="96" y="364"/>
                  </a:lnTo>
                  <a:lnTo>
                    <a:pt x="98" y="362"/>
                  </a:lnTo>
                  <a:lnTo>
                    <a:pt x="102" y="364"/>
                  </a:lnTo>
                  <a:lnTo>
                    <a:pt x="102" y="364"/>
                  </a:lnTo>
                  <a:lnTo>
                    <a:pt x="106" y="368"/>
                  </a:lnTo>
                  <a:lnTo>
                    <a:pt x="108" y="366"/>
                  </a:lnTo>
                  <a:lnTo>
                    <a:pt x="112" y="364"/>
                  </a:lnTo>
                  <a:lnTo>
                    <a:pt x="112" y="364"/>
                  </a:lnTo>
                  <a:lnTo>
                    <a:pt x="114" y="360"/>
                  </a:lnTo>
                  <a:lnTo>
                    <a:pt x="118" y="358"/>
                  </a:lnTo>
                  <a:lnTo>
                    <a:pt x="120" y="360"/>
                  </a:lnTo>
                  <a:lnTo>
                    <a:pt x="122" y="360"/>
                  </a:lnTo>
                  <a:lnTo>
                    <a:pt x="126" y="364"/>
                  </a:lnTo>
                  <a:lnTo>
                    <a:pt x="128" y="364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4" y="360"/>
                  </a:lnTo>
                  <a:lnTo>
                    <a:pt x="138" y="362"/>
                  </a:lnTo>
                  <a:lnTo>
                    <a:pt x="144" y="364"/>
                  </a:lnTo>
                  <a:lnTo>
                    <a:pt x="144" y="36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" name="Nigeria"/>
            <p:cNvSpPr>
              <a:spLocks/>
            </p:cNvSpPr>
            <p:nvPr/>
          </p:nvSpPr>
          <p:spPr bwMode="auto">
            <a:xfrm>
              <a:off x="4224038" y="3144573"/>
              <a:ext cx="320146" cy="330729"/>
            </a:xfrm>
            <a:custGeom>
              <a:avLst/>
              <a:gdLst/>
              <a:ahLst/>
              <a:cxnLst>
                <a:cxn ang="0">
                  <a:pos x="228" y="20"/>
                </a:cxn>
                <a:cxn ang="0">
                  <a:pos x="230" y="30"/>
                </a:cxn>
                <a:cxn ang="0">
                  <a:pos x="240" y="42"/>
                </a:cxn>
                <a:cxn ang="0">
                  <a:pos x="236" y="60"/>
                </a:cxn>
                <a:cxn ang="0">
                  <a:pos x="216" y="96"/>
                </a:cxn>
                <a:cxn ang="0">
                  <a:pos x="214" y="112"/>
                </a:cxn>
                <a:cxn ang="0">
                  <a:pos x="210" y="118"/>
                </a:cxn>
                <a:cxn ang="0">
                  <a:pos x="208" y="130"/>
                </a:cxn>
                <a:cxn ang="0">
                  <a:pos x="202" y="142"/>
                </a:cxn>
                <a:cxn ang="0">
                  <a:pos x="194" y="156"/>
                </a:cxn>
                <a:cxn ang="0">
                  <a:pos x="184" y="176"/>
                </a:cxn>
                <a:cxn ang="0">
                  <a:pos x="176" y="186"/>
                </a:cxn>
                <a:cxn ang="0">
                  <a:pos x="168" y="190"/>
                </a:cxn>
                <a:cxn ang="0">
                  <a:pos x="160" y="186"/>
                </a:cxn>
                <a:cxn ang="0">
                  <a:pos x="144" y="184"/>
                </a:cxn>
                <a:cxn ang="0">
                  <a:pos x="126" y="210"/>
                </a:cxn>
                <a:cxn ang="0">
                  <a:pos x="118" y="228"/>
                </a:cxn>
                <a:cxn ang="0">
                  <a:pos x="110" y="240"/>
                </a:cxn>
                <a:cxn ang="0">
                  <a:pos x="102" y="244"/>
                </a:cxn>
                <a:cxn ang="0">
                  <a:pos x="94" y="242"/>
                </a:cxn>
                <a:cxn ang="0">
                  <a:pos x="88" y="248"/>
                </a:cxn>
                <a:cxn ang="0">
                  <a:pos x="82" y="250"/>
                </a:cxn>
                <a:cxn ang="0">
                  <a:pos x="76" y="250"/>
                </a:cxn>
                <a:cxn ang="0">
                  <a:pos x="56" y="238"/>
                </a:cxn>
                <a:cxn ang="0">
                  <a:pos x="52" y="232"/>
                </a:cxn>
                <a:cxn ang="0">
                  <a:pos x="56" y="226"/>
                </a:cxn>
                <a:cxn ang="0">
                  <a:pos x="52" y="228"/>
                </a:cxn>
                <a:cxn ang="0">
                  <a:pos x="50" y="222"/>
                </a:cxn>
                <a:cxn ang="0">
                  <a:pos x="54" y="218"/>
                </a:cxn>
                <a:cxn ang="0">
                  <a:pos x="50" y="214"/>
                </a:cxn>
                <a:cxn ang="0">
                  <a:pos x="28" y="204"/>
                </a:cxn>
                <a:cxn ang="0">
                  <a:pos x="12" y="200"/>
                </a:cxn>
                <a:cxn ang="0">
                  <a:pos x="2" y="188"/>
                </a:cxn>
                <a:cxn ang="0">
                  <a:pos x="2" y="162"/>
                </a:cxn>
                <a:cxn ang="0">
                  <a:pos x="4" y="126"/>
                </a:cxn>
                <a:cxn ang="0">
                  <a:pos x="6" y="116"/>
                </a:cxn>
                <a:cxn ang="0">
                  <a:pos x="16" y="104"/>
                </a:cxn>
                <a:cxn ang="0">
                  <a:pos x="14" y="96"/>
                </a:cxn>
                <a:cxn ang="0">
                  <a:pos x="20" y="84"/>
                </a:cxn>
                <a:cxn ang="0">
                  <a:pos x="16" y="66"/>
                </a:cxn>
                <a:cxn ang="0">
                  <a:pos x="14" y="54"/>
                </a:cxn>
                <a:cxn ang="0">
                  <a:pos x="18" y="26"/>
                </a:cxn>
                <a:cxn ang="0">
                  <a:pos x="32" y="4"/>
                </a:cxn>
                <a:cxn ang="0">
                  <a:pos x="48" y="2"/>
                </a:cxn>
                <a:cxn ang="0">
                  <a:pos x="60" y="2"/>
                </a:cxn>
                <a:cxn ang="0">
                  <a:pos x="72" y="4"/>
                </a:cxn>
                <a:cxn ang="0">
                  <a:pos x="84" y="16"/>
                </a:cxn>
                <a:cxn ang="0">
                  <a:pos x="94" y="16"/>
                </a:cxn>
                <a:cxn ang="0">
                  <a:pos x="106" y="18"/>
                </a:cxn>
                <a:cxn ang="0">
                  <a:pos x="144" y="22"/>
                </a:cxn>
                <a:cxn ang="0">
                  <a:pos x="166" y="10"/>
                </a:cxn>
                <a:cxn ang="0">
                  <a:pos x="206" y="12"/>
                </a:cxn>
                <a:cxn ang="0">
                  <a:pos x="216" y="4"/>
                </a:cxn>
              </a:cxnLst>
              <a:rect l="0" t="0" r="r" b="b"/>
              <a:pathLst>
                <a:path w="242" h="250">
                  <a:moveTo>
                    <a:pt x="216" y="4"/>
                  </a:moveTo>
                  <a:lnTo>
                    <a:pt x="216" y="4"/>
                  </a:lnTo>
                  <a:lnTo>
                    <a:pt x="218" y="10"/>
                  </a:lnTo>
                  <a:lnTo>
                    <a:pt x="222" y="16"/>
                  </a:lnTo>
                  <a:lnTo>
                    <a:pt x="228" y="20"/>
                  </a:lnTo>
                  <a:lnTo>
                    <a:pt x="232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30"/>
                  </a:lnTo>
                  <a:lnTo>
                    <a:pt x="232" y="34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8" y="40"/>
                  </a:lnTo>
                  <a:lnTo>
                    <a:pt x="240" y="42"/>
                  </a:lnTo>
                  <a:lnTo>
                    <a:pt x="240" y="42"/>
                  </a:lnTo>
                  <a:lnTo>
                    <a:pt x="242" y="44"/>
                  </a:lnTo>
                  <a:lnTo>
                    <a:pt x="240" y="52"/>
                  </a:lnTo>
                  <a:lnTo>
                    <a:pt x="240" y="52"/>
                  </a:lnTo>
                  <a:lnTo>
                    <a:pt x="236" y="60"/>
                  </a:lnTo>
                  <a:lnTo>
                    <a:pt x="232" y="62"/>
                  </a:lnTo>
                  <a:lnTo>
                    <a:pt x="230" y="64"/>
                  </a:lnTo>
                  <a:lnTo>
                    <a:pt x="226" y="74"/>
                  </a:lnTo>
                  <a:lnTo>
                    <a:pt x="226" y="74"/>
                  </a:lnTo>
                  <a:lnTo>
                    <a:pt x="216" y="96"/>
                  </a:lnTo>
                  <a:lnTo>
                    <a:pt x="216" y="104"/>
                  </a:lnTo>
                  <a:lnTo>
                    <a:pt x="216" y="106"/>
                  </a:lnTo>
                  <a:lnTo>
                    <a:pt x="216" y="110"/>
                  </a:lnTo>
                  <a:lnTo>
                    <a:pt x="216" y="110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2" y="112"/>
                  </a:lnTo>
                  <a:lnTo>
                    <a:pt x="210" y="116"/>
                  </a:lnTo>
                  <a:lnTo>
                    <a:pt x="210" y="116"/>
                  </a:lnTo>
                  <a:lnTo>
                    <a:pt x="210" y="118"/>
                  </a:lnTo>
                  <a:lnTo>
                    <a:pt x="210" y="120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6"/>
                  </a:lnTo>
                  <a:lnTo>
                    <a:pt x="208" y="130"/>
                  </a:lnTo>
                  <a:lnTo>
                    <a:pt x="206" y="130"/>
                  </a:lnTo>
                  <a:lnTo>
                    <a:pt x="204" y="132"/>
                  </a:lnTo>
                  <a:lnTo>
                    <a:pt x="204" y="138"/>
                  </a:lnTo>
                  <a:lnTo>
                    <a:pt x="204" y="138"/>
                  </a:lnTo>
                  <a:lnTo>
                    <a:pt x="202" y="142"/>
                  </a:lnTo>
                  <a:lnTo>
                    <a:pt x="198" y="144"/>
                  </a:lnTo>
                  <a:lnTo>
                    <a:pt x="196" y="148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194" y="156"/>
                  </a:lnTo>
                  <a:lnTo>
                    <a:pt x="196" y="156"/>
                  </a:lnTo>
                  <a:lnTo>
                    <a:pt x="196" y="160"/>
                  </a:lnTo>
                  <a:lnTo>
                    <a:pt x="190" y="166"/>
                  </a:lnTo>
                  <a:lnTo>
                    <a:pt x="190" y="166"/>
                  </a:lnTo>
                  <a:lnTo>
                    <a:pt x="184" y="176"/>
                  </a:lnTo>
                  <a:lnTo>
                    <a:pt x="182" y="180"/>
                  </a:lnTo>
                  <a:lnTo>
                    <a:pt x="182" y="182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6" y="186"/>
                  </a:lnTo>
                  <a:lnTo>
                    <a:pt x="176" y="190"/>
                  </a:lnTo>
                  <a:lnTo>
                    <a:pt x="174" y="192"/>
                  </a:lnTo>
                  <a:lnTo>
                    <a:pt x="172" y="192"/>
                  </a:lnTo>
                  <a:lnTo>
                    <a:pt x="172" y="192"/>
                  </a:lnTo>
                  <a:lnTo>
                    <a:pt x="168" y="190"/>
                  </a:lnTo>
                  <a:lnTo>
                    <a:pt x="166" y="188"/>
                  </a:lnTo>
                  <a:lnTo>
                    <a:pt x="166" y="186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0" y="186"/>
                  </a:lnTo>
                  <a:lnTo>
                    <a:pt x="158" y="184"/>
                  </a:lnTo>
                  <a:lnTo>
                    <a:pt x="156" y="182"/>
                  </a:lnTo>
                  <a:lnTo>
                    <a:pt x="150" y="182"/>
                  </a:lnTo>
                  <a:lnTo>
                    <a:pt x="150" y="182"/>
                  </a:lnTo>
                  <a:lnTo>
                    <a:pt x="144" y="184"/>
                  </a:lnTo>
                  <a:lnTo>
                    <a:pt x="140" y="188"/>
                  </a:lnTo>
                  <a:lnTo>
                    <a:pt x="138" y="192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26" y="210"/>
                  </a:lnTo>
                  <a:lnTo>
                    <a:pt x="124" y="216"/>
                  </a:lnTo>
                  <a:lnTo>
                    <a:pt x="126" y="220"/>
                  </a:lnTo>
                  <a:lnTo>
                    <a:pt x="122" y="224"/>
                  </a:lnTo>
                  <a:lnTo>
                    <a:pt x="122" y="224"/>
                  </a:lnTo>
                  <a:lnTo>
                    <a:pt x="118" y="228"/>
                  </a:lnTo>
                  <a:lnTo>
                    <a:pt x="116" y="232"/>
                  </a:lnTo>
                  <a:lnTo>
                    <a:pt x="120" y="244"/>
                  </a:lnTo>
                  <a:lnTo>
                    <a:pt x="120" y="244"/>
                  </a:lnTo>
                  <a:lnTo>
                    <a:pt x="114" y="242"/>
                  </a:lnTo>
                  <a:lnTo>
                    <a:pt x="110" y="240"/>
                  </a:lnTo>
                  <a:lnTo>
                    <a:pt x="110" y="240"/>
                  </a:lnTo>
                  <a:lnTo>
                    <a:pt x="112" y="242"/>
                  </a:lnTo>
                  <a:lnTo>
                    <a:pt x="110" y="244"/>
                  </a:lnTo>
                  <a:lnTo>
                    <a:pt x="106" y="246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4" y="242"/>
                  </a:lnTo>
                  <a:lnTo>
                    <a:pt x="94" y="242"/>
                  </a:lnTo>
                  <a:lnTo>
                    <a:pt x="90" y="244"/>
                  </a:lnTo>
                  <a:lnTo>
                    <a:pt x="90" y="246"/>
                  </a:lnTo>
                  <a:lnTo>
                    <a:pt x="90" y="246"/>
                  </a:lnTo>
                  <a:lnTo>
                    <a:pt x="88" y="248"/>
                  </a:lnTo>
                  <a:lnTo>
                    <a:pt x="88" y="248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2" y="250"/>
                  </a:lnTo>
                  <a:lnTo>
                    <a:pt x="82" y="250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78" y="250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70" y="248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6" y="240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2" y="234"/>
                  </a:lnTo>
                  <a:lnTo>
                    <a:pt x="52" y="232"/>
                  </a:lnTo>
                  <a:lnTo>
                    <a:pt x="54" y="230"/>
                  </a:lnTo>
                  <a:lnTo>
                    <a:pt x="54" y="230"/>
                  </a:lnTo>
                  <a:lnTo>
                    <a:pt x="56" y="228"/>
                  </a:lnTo>
                  <a:lnTo>
                    <a:pt x="56" y="228"/>
                  </a:lnTo>
                  <a:lnTo>
                    <a:pt x="56" y="226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26"/>
                  </a:lnTo>
                  <a:lnTo>
                    <a:pt x="52" y="224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0" y="220"/>
                  </a:lnTo>
                  <a:lnTo>
                    <a:pt x="54" y="218"/>
                  </a:lnTo>
                  <a:lnTo>
                    <a:pt x="54" y="218"/>
                  </a:lnTo>
                  <a:lnTo>
                    <a:pt x="50" y="220"/>
                  </a:lnTo>
                  <a:lnTo>
                    <a:pt x="48" y="218"/>
                  </a:lnTo>
                  <a:lnTo>
                    <a:pt x="50" y="216"/>
                  </a:lnTo>
                  <a:lnTo>
                    <a:pt x="50" y="216"/>
                  </a:lnTo>
                  <a:lnTo>
                    <a:pt x="50" y="214"/>
                  </a:lnTo>
                  <a:lnTo>
                    <a:pt x="48" y="212"/>
                  </a:lnTo>
                  <a:lnTo>
                    <a:pt x="44" y="208"/>
                  </a:lnTo>
                  <a:lnTo>
                    <a:pt x="36" y="204"/>
                  </a:lnTo>
                  <a:lnTo>
                    <a:pt x="28" y="204"/>
                  </a:lnTo>
                  <a:lnTo>
                    <a:pt x="28" y="204"/>
                  </a:lnTo>
                  <a:lnTo>
                    <a:pt x="18" y="202"/>
                  </a:lnTo>
                  <a:lnTo>
                    <a:pt x="16" y="202"/>
                  </a:lnTo>
                  <a:lnTo>
                    <a:pt x="20" y="200"/>
                  </a:lnTo>
                  <a:lnTo>
                    <a:pt x="20" y="200"/>
                  </a:lnTo>
                  <a:lnTo>
                    <a:pt x="12" y="200"/>
                  </a:lnTo>
                  <a:lnTo>
                    <a:pt x="12" y="200"/>
                  </a:lnTo>
                  <a:lnTo>
                    <a:pt x="10" y="202"/>
                  </a:lnTo>
                  <a:lnTo>
                    <a:pt x="2" y="202"/>
                  </a:lnTo>
                  <a:lnTo>
                    <a:pt x="2" y="202"/>
                  </a:lnTo>
                  <a:lnTo>
                    <a:pt x="2" y="188"/>
                  </a:lnTo>
                  <a:lnTo>
                    <a:pt x="2" y="176"/>
                  </a:lnTo>
                  <a:lnTo>
                    <a:pt x="2" y="16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2" y="15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4" y="126"/>
                  </a:lnTo>
                  <a:lnTo>
                    <a:pt x="2" y="124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6" y="118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4" y="108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6" y="94"/>
                  </a:lnTo>
                  <a:lnTo>
                    <a:pt x="16" y="94"/>
                  </a:lnTo>
                  <a:lnTo>
                    <a:pt x="18" y="92"/>
                  </a:lnTo>
                  <a:lnTo>
                    <a:pt x="20" y="88"/>
                  </a:lnTo>
                  <a:lnTo>
                    <a:pt x="20" y="84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6" y="74"/>
                  </a:lnTo>
                  <a:lnTo>
                    <a:pt x="16" y="70"/>
                  </a:lnTo>
                  <a:lnTo>
                    <a:pt x="16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48"/>
                  </a:lnTo>
                  <a:lnTo>
                    <a:pt x="14" y="40"/>
                  </a:lnTo>
                  <a:lnTo>
                    <a:pt x="14" y="34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4" y="16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6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0" y="6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4" y="16"/>
                  </a:lnTo>
                  <a:lnTo>
                    <a:pt x="86" y="1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8" y="12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12" y="20"/>
                  </a:lnTo>
                  <a:lnTo>
                    <a:pt x="124" y="24"/>
                  </a:lnTo>
                  <a:lnTo>
                    <a:pt x="132" y="24"/>
                  </a:lnTo>
                  <a:lnTo>
                    <a:pt x="138" y="24"/>
                  </a:lnTo>
                  <a:lnTo>
                    <a:pt x="144" y="22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4" y="14"/>
                  </a:lnTo>
                  <a:lnTo>
                    <a:pt x="166" y="10"/>
                  </a:lnTo>
                  <a:lnTo>
                    <a:pt x="180" y="10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204" y="14"/>
                  </a:lnTo>
                  <a:lnTo>
                    <a:pt x="206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6" y="6"/>
                  </a:lnTo>
                  <a:lnTo>
                    <a:pt x="208" y="4"/>
                  </a:lnTo>
                  <a:lnTo>
                    <a:pt x="216" y="4"/>
                  </a:lnTo>
                  <a:lnTo>
                    <a:pt x="216" y="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7" name="Chad"/>
            <p:cNvSpPr>
              <a:spLocks/>
            </p:cNvSpPr>
            <p:nvPr/>
          </p:nvSpPr>
          <p:spPr bwMode="auto">
            <a:xfrm>
              <a:off x="4520372" y="2792677"/>
              <a:ext cx="277813" cy="571500"/>
            </a:xfrm>
            <a:custGeom>
              <a:avLst/>
              <a:gdLst/>
              <a:ahLst/>
              <a:cxnLst>
                <a:cxn ang="0">
                  <a:pos x="196" y="330"/>
                </a:cxn>
                <a:cxn ang="0">
                  <a:pos x="190" y="320"/>
                </a:cxn>
                <a:cxn ang="0">
                  <a:pos x="184" y="300"/>
                </a:cxn>
                <a:cxn ang="0">
                  <a:pos x="186" y="296"/>
                </a:cxn>
                <a:cxn ang="0">
                  <a:pos x="170" y="294"/>
                </a:cxn>
                <a:cxn ang="0">
                  <a:pos x="166" y="286"/>
                </a:cxn>
                <a:cxn ang="0">
                  <a:pos x="174" y="268"/>
                </a:cxn>
                <a:cxn ang="0">
                  <a:pos x="178" y="258"/>
                </a:cxn>
                <a:cxn ang="0">
                  <a:pos x="176" y="250"/>
                </a:cxn>
                <a:cxn ang="0">
                  <a:pos x="178" y="240"/>
                </a:cxn>
                <a:cxn ang="0">
                  <a:pos x="192" y="214"/>
                </a:cxn>
                <a:cxn ang="0">
                  <a:pos x="210" y="212"/>
                </a:cxn>
                <a:cxn ang="0">
                  <a:pos x="66" y="6"/>
                </a:cxn>
                <a:cxn ang="0">
                  <a:pos x="44" y="2"/>
                </a:cxn>
                <a:cxn ang="0">
                  <a:pos x="24" y="50"/>
                </a:cxn>
                <a:cxn ang="0">
                  <a:pos x="26" y="70"/>
                </a:cxn>
                <a:cxn ang="0">
                  <a:pos x="30" y="88"/>
                </a:cxn>
                <a:cxn ang="0">
                  <a:pos x="44" y="98"/>
                </a:cxn>
                <a:cxn ang="0">
                  <a:pos x="40" y="108"/>
                </a:cxn>
                <a:cxn ang="0">
                  <a:pos x="34" y="180"/>
                </a:cxn>
                <a:cxn ang="0">
                  <a:pos x="18" y="222"/>
                </a:cxn>
                <a:cxn ang="0">
                  <a:pos x="4" y="236"/>
                </a:cxn>
                <a:cxn ang="0">
                  <a:pos x="2" y="248"/>
                </a:cxn>
                <a:cxn ang="0">
                  <a:pos x="4" y="260"/>
                </a:cxn>
                <a:cxn ang="0">
                  <a:pos x="12" y="264"/>
                </a:cxn>
                <a:cxn ang="0">
                  <a:pos x="14" y="274"/>
                </a:cxn>
                <a:cxn ang="0">
                  <a:pos x="28" y="280"/>
                </a:cxn>
                <a:cxn ang="0">
                  <a:pos x="34" y="288"/>
                </a:cxn>
                <a:cxn ang="0">
                  <a:pos x="42" y="294"/>
                </a:cxn>
                <a:cxn ang="0">
                  <a:pos x="22" y="298"/>
                </a:cxn>
                <a:cxn ang="0">
                  <a:pos x="26" y="316"/>
                </a:cxn>
                <a:cxn ang="0">
                  <a:pos x="28" y="348"/>
                </a:cxn>
                <a:cxn ang="0">
                  <a:pos x="38" y="366"/>
                </a:cxn>
                <a:cxn ang="0">
                  <a:pos x="30" y="368"/>
                </a:cxn>
                <a:cxn ang="0">
                  <a:pos x="10" y="368"/>
                </a:cxn>
                <a:cxn ang="0">
                  <a:pos x="16" y="384"/>
                </a:cxn>
                <a:cxn ang="0">
                  <a:pos x="28" y="400"/>
                </a:cxn>
                <a:cxn ang="0">
                  <a:pos x="40" y="432"/>
                </a:cxn>
                <a:cxn ang="0">
                  <a:pos x="58" y="428"/>
                </a:cxn>
                <a:cxn ang="0">
                  <a:pos x="96" y="414"/>
                </a:cxn>
                <a:cxn ang="0">
                  <a:pos x="112" y="408"/>
                </a:cxn>
                <a:cxn ang="0">
                  <a:pos x="114" y="400"/>
                </a:cxn>
                <a:cxn ang="0">
                  <a:pos x="112" y="390"/>
                </a:cxn>
                <a:cxn ang="0">
                  <a:pos x="124" y="388"/>
                </a:cxn>
                <a:cxn ang="0">
                  <a:pos x="152" y="378"/>
                </a:cxn>
                <a:cxn ang="0">
                  <a:pos x="162" y="368"/>
                </a:cxn>
                <a:cxn ang="0">
                  <a:pos x="170" y="360"/>
                </a:cxn>
                <a:cxn ang="0">
                  <a:pos x="174" y="346"/>
                </a:cxn>
                <a:cxn ang="0">
                  <a:pos x="192" y="338"/>
                </a:cxn>
              </a:cxnLst>
              <a:rect l="0" t="0" r="r" b="b"/>
              <a:pathLst>
                <a:path w="210" h="432">
                  <a:moveTo>
                    <a:pt x="198" y="338"/>
                  </a:moveTo>
                  <a:lnTo>
                    <a:pt x="198" y="338"/>
                  </a:lnTo>
                  <a:lnTo>
                    <a:pt x="198" y="332"/>
                  </a:lnTo>
                  <a:lnTo>
                    <a:pt x="196" y="330"/>
                  </a:lnTo>
                  <a:lnTo>
                    <a:pt x="194" y="328"/>
                  </a:lnTo>
                  <a:lnTo>
                    <a:pt x="194" y="328"/>
                  </a:lnTo>
                  <a:lnTo>
                    <a:pt x="190" y="326"/>
                  </a:lnTo>
                  <a:lnTo>
                    <a:pt x="190" y="320"/>
                  </a:lnTo>
                  <a:lnTo>
                    <a:pt x="188" y="314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4" y="300"/>
                  </a:lnTo>
                  <a:lnTo>
                    <a:pt x="184" y="298"/>
                  </a:lnTo>
                  <a:lnTo>
                    <a:pt x="186" y="298"/>
                  </a:lnTo>
                  <a:lnTo>
                    <a:pt x="186" y="296"/>
                  </a:lnTo>
                  <a:lnTo>
                    <a:pt x="186" y="296"/>
                  </a:lnTo>
                  <a:lnTo>
                    <a:pt x="182" y="292"/>
                  </a:lnTo>
                  <a:lnTo>
                    <a:pt x="180" y="292"/>
                  </a:lnTo>
                  <a:lnTo>
                    <a:pt x="174" y="292"/>
                  </a:lnTo>
                  <a:lnTo>
                    <a:pt x="170" y="294"/>
                  </a:lnTo>
                  <a:lnTo>
                    <a:pt x="168" y="294"/>
                  </a:lnTo>
                  <a:lnTo>
                    <a:pt x="166" y="292"/>
                  </a:lnTo>
                  <a:lnTo>
                    <a:pt x="166" y="292"/>
                  </a:lnTo>
                  <a:lnTo>
                    <a:pt x="166" y="286"/>
                  </a:lnTo>
                  <a:lnTo>
                    <a:pt x="166" y="280"/>
                  </a:lnTo>
                  <a:lnTo>
                    <a:pt x="168" y="274"/>
                  </a:lnTo>
                  <a:lnTo>
                    <a:pt x="174" y="270"/>
                  </a:lnTo>
                  <a:lnTo>
                    <a:pt x="174" y="268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4" y="262"/>
                  </a:lnTo>
                  <a:lnTo>
                    <a:pt x="178" y="258"/>
                  </a:lnTo>
                  <a:lnTo>
                    <a:pt x="180" y="256"/>
                  </a:lnTo>
                  <a:lnTo>
                    <a:pt x="180" y="254"/>
                  </a:lnTo>
                  <a:lnTo>
                    <a:pt x="180" y="254"/>
                  </a:lnTo>
                  <a:lnTo>
                    <a:pt x="176" y="250"/>
                  </a:lnTo>
                  <a:lnTo>
                    <a:pt x="176" y="248"/>
                  </a:lnTo>
                  <a:lnTo>
                    <a:pt x="178" y="246"/>
                  </a:lnTo>
                  <a:lnTo>
                    <a:pt x="178" y="240"/>
                  </a:lnTo>
                  <a:lnTo>
                    <a:pt x="178" y="240"/>
                  </a:lnTo>
                  <a:lnTo>
                    <a:pt x="180" y="232"/>
                  </a:lnTo>
                  <a:lnTo>
                    <a:pt x="182" y="226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6" y="210"/>
                  </a:lnTo>
                  <a:lnTo>
                    <a:pt x="200" y="212"/>
                  </a:lnTo>
                  <a:lnTo>
                    <a:pt x="202" y="214"/>
                  </a:lnTo>
                  <a:lnTo>
                    <a:pt x="210" y="212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36"/>
                  </a:lnTo>
                  <a:lnTo>
                    <a:pt x="24" y="50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6"/>
                  </a:lnTo>
                  <a:lnTo>
                    <a:pt x="26" y="70"/>
                  </a:lnTo>
                  <a:lnTo>
                    <a:pt x="28" y="74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0" y="88"/>
                  </a:lnTo>
                  <a:lnTo>
                    <a:pt x="32" y="90"/>
                  </a:lnTo>
                  <a:lnTo>
                    <a:pt x="36" y="94"/>
                  </a:lnTo>
                  <a:lnTo>
                    <a:pt x="42" y="98"/>
                  </a:lnTo>
                  <a:lnTo>
                    <a:pt x="44" y="98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6" y="114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4" y="180"/>
                  </a:lnTo>
                  <a:lnTo>
                    <a:pt x="34" y="180"/>
                  </a:lnTo>
                  <a:lnTo>
                    <a:pt x="32" y="190"/>
                  </a:lnTo>
                  <a:lnTo>
                    <a:pt x="30" y="200"/>
                  </a:lnTo>
                  <a:lnTo>
                    <a:pt x="18" y="222"/>
                  </a:lnTo>
                  <a:lnTo>
                    <a:pt x="18" y="222"/>
                  </a:lnTo>
                  <a:lnTo>
                    <a:pt x="12" y="230"/>
                  </a:lnTo>
                  <a:lnTo>
                    <a:pt x="8" y="234"/>
                  </a:lnTo>
                  <a:lnTo>
                    <a:pt x="4" y="236"/>
                  </a:lnTo>
                  <a:lnTo>
                    <a:pt x="4" y="240"/>
                  </a:lnTo>
                  <a:lnTo>
                    <a:pt x="4" y="240"/>
                  </a:lnTo>
                  <a:lnTo>
                    <a:pt x="4" y="246"/>
                  </a:lnTo>
                  <a:lnTo>
                    <a:pt x="2" y="248"/>
                  </a:lnTo>
                  <a:lnTo>
                    <a:pt x="0" y="25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4" y="260"/>
                  </a:lnTo>
                  <a:lnTo>
                    <a:pt x="6" y="262"/>
                  </a:lnTo>
                  <a:lnTo>
                    <a:pt x="8" y="262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16" y="264"/>
                  </a:lnTo>
                  <a:lnTo>
                    <a:pt x="16" y="266"/>
                  </a:lnTo>
                  <a:lnTo>
                    <a:pt x="16" y="270"/>
                  </a:lnTo>
                  <a:lnTo>
                    <a:pt x="14" y="274"/>
                  </a:lnTo>
                  <a:lnTo>
                    <a:pt x="16" y="276"/>
                  </a:lnTo>
                  <a:lnTo>
                    <a:pt x="20" y="278"/>
                  </a:lnTo>
                  <a:lnTo>
                    <a:pt x="20" y="278"/>
                  </a:lnTo>
                  <a:lnTo>
                    <a:pt x="28" y="280"/>
                  </a:lnTo>
                  <a:lnTo>
                    <a:pt x="34" y="282"/>
                  </a:lnTo>
                  <a:lnTo>
                    <a:pt x="34" y="284"/>
                  </a:lnTo>
                  <a:lnTo>
                    <a:pt x="34" y="286"/>
                  </a:lnTo>
                  <a:lnTo>
                    <a:pt x="34" y="288"/>
                  </a:lnTo>
                  <a:lnTo>
                    <a:pt x="34" y="290"/>
                  </a:lnTo>
                  <a:lnTo>
                    <a:pt x="36" y="292"/>
                  </a:lnTo>
                  <a:lnTo>
                    <a:pt x="42" y="294"/>
                  </a:lnTo>
                  <a:lnTo>
                    <a:pt x="42" y="294"/>
                  </a:lnTo>
                  <a:lnTo>
                    <a:pt x="38" y="296"/>
                  </a:lnTo>
                  <a:lnTo>
                    <a:pt x="34" y="294"/>
                  </a:lnTo>
                  <a:lnTo>
                    <a:pt x="30" y="294"/>
                  </a:lnTo>
                  <a:lnTo>
                    <a:pt x="22" y="298"/>
                  </a:lnTo>
                  <a:lnTo>
                    <a:pt x="22" y="298"/>
                  </a:lnTo>
                  <a:lnTo>
                    <a:pt x="22" y="310"/>
                  </a:lnTo>
                  <a:lnTo>
                    <a:pt x="24" y="314"/>
                  </a:lnTo>
                  <a:lnTo>
                    <a:pt x="26" y="316"/>
                  </a:lnTo>
                  <a:lnTo>
                    <a:pt x="26" y="328"/>
                  </a:lnTo>
                  <a:lnTo>
                    <a:pt x="26" y="328"/>
                  </a:lnTo>
                  <a:lnTo>
                    <a:pt x="26" y="338"/>
                  </a:lnTo>
                  <a:lnTo>
                    <a:pt x="28" y="348"/>
                  </a:lnTo>
                  <a:lnTo>
                    <a:pt x="44" y="364"/>
                  </a:lnTo>
                  <a:lnTo>
                    <a:pt x="44" y="364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0" y="364"/>
                  </a:lnTo>
                  <a:lnTo>
                    <a:pt x="30" y="364"/>
                  </a:lnTo>
                  <a:lnTo>
                    <a:pt x="32" y="366"/>
                  </a:lnTo>
                  <a:lnTo>
                    <a:pt x="30" y="368"/>
                  </a:lnTo>
                  <a:lnTo>
                    <a:pt x="20" y="366"/>
                  </a:lnTo>
                  <a:lnTo>
                    <a:pt x="20" y="366"/>
                  </a:lnTo>
                  <a:lnTo>
                    <a:pt x="14" y="366"/>
                  </a:lnTo>
                  <a:lnTo>
                    <a:pt x="10" y="368"/>
                  </a:lnTo>
                  <a:lnTo>
                    <a:pt x="10" y="370"/>
                  </a:lnTo>
                  <a:lnTo>
                    <a:pt x="12" y="376"/>
                  </a:lnTo>
                  <a:lnTo>
                    <a:pt x="12" y="376"/>
                  </a:lnTo>
                  <a:lnTo>
                    <a:pt x="16" y="384"/>
                  </a:lnTo>
                  <a:lnTo>
                    <a:pt x="18" y="388"/>
                  </a:lnTo>
                  <a:lnTo>
                    <a:pt x="22" y="390"/>
                  </a:lnTo>
                  <a:lnTo>
                    <a:pt x="28" y="400"/>
                  </a:lnTo>
                  <a:lnTo>
                    <a:pt x="28" y="400"/>
                  </a:lnTo>
                  <a:lnTo>
                    <a:pt x="40" y="420"/>
                  </a:lnTo>
                  <a:lnTo>
                    <a:pt x="42" y="426"/>
                  </a:lnTo>
                  <a:lnTo>
                    <a:pt x="40" y="432"/>
                  </a:lnTo>
                  <a:lnTo>
                    <a:pt x="40" y="432"/>
                  </a:lnTo>
                  <a:lnTo>
                    <a:pt x="50" y="430"/>
                  </a:lnTo>
                  <a:lnTo>
                    <a:pt x="52" y="430"/>
                  </a:lnTo>
                  <a:lnTo>
                    <a:pt x="54" y="430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70" y="422"/>
                  </a:lnTo>
                  <a:lnTo>
                    <a:pt x="84" y="418"/>
                  </a:lnTo>
                  <a:lnTo>
                    <a:pt x="96" y="414"/>
                  </a:lnTo>
                  <a:lnTo>
                    <a:pt x="104" y="412"/>
                  </a:lnTo>
                  <a:lnTo>
                    <a:pt x="104" y="412"/>
                  </a:lnTo>
                  <a:lnTo>
                    <a:pt x="108" y="408"/>
                  </a:lnTo>
                  <a:lnTo>
                    <a:pt x="112" y="408"/>
                  </a:lnTo>
                  <a:lnTo>
                    <a:pt x="114" y="406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4" y="398"/>
                  </a:lnTo>
                  <a:lnTo>
                    <a:pt x="110" y="396"/>
                  </a:lnTo>
                  <a:lnTo>
                    <a:pt x="108" y="394"/>
                  </a:lnTo>
                  <a:lnTo>
                    <a:pt x="112" y="390"/>
                  </a:lnTo>
                  <a:lnTo>
                    <a:pt x="112" y="390"/>
                  </a:lnTo>
                  <a:lnTo>
                    <a:pt x="118" y="388"/>
                  </a:lnTo>
                  <a:lnTo>
                    <a:pt x="120" y="388"/>
                  </a:lnTo>
                  <a:lnTo>
                    <a:pt x="124" y="388"/>
                  </a:lnTo>
                  <a:lnTo>
                    <a:pt x="130" y="386"/>
                  </a:lnTo>
                  <a:lnTo>
                    <a:pt x="130" y="386"/>
                  </a:lnTo>
                  <a:lnTo>
                    <a:pt x="146" y="380"/>
                  </a:lnTo>
                  <a:lnTo>
                    <a:pt x="152" y="378"/>
                  </a:lnTo>
                  <a:lnTo>
                    <a:pt x="156" y="376"/>
                  </a:lnTo>
                  <a:lnTo>
                    <a:pt x="156" y="376"/>
                  </a:lnTo>
                  <a:lnTo>
                    <a:pt x="160" y="372"/>
                  </a:lnTo>
                  <a:lnTo>
                    <a:pt x="162" y="368"/>
                  </a:lnTo>
                  <a:lnTo>
                    <a:pt x="164" y="364"/>
                  </a:lnTo>
                  <a:lnTo>
                    <a:pt x="168" y="362"/>
                  </a:lnTo>
                  <a:lnTo>
                    <a:pt x="168" y="362"/>
                  </a:lnTo>
                  <a:lnTo>
                    <a:pt x="170" y="360"/>
                  </a:lnTo>
                  <a:lnTo>
                    <a:pt x="172" y="358"/>
                  </a:lnTo>
                  <a:lnTo>
                    <a:pt x="172" y="354"/>
                  </a:lnTo>
                  <a:lnTo>
                    <a:pt x="172" y="348"/>
                  </a:lnTo>
                  <a:lnTo>
                    <a:pt x="174" y="346"/>
                  </a:lnTo>
                  <a:lnTo>
                    <a:pt x="178" y="344"/>
                  </a:lnTo>
                  <a:lnTo>
                    <a:pt x="178" y="344"/>
                  </a:lnTo>
                  <a:lnTo>
                    <a:pt x="188" y="340"/>
                  </a:lnTo>
                  <a:lnTo>
                    <a:pt x="192" y="338"/>
                  </a:lnTo>
                  <a:lnTo>
                    <a:pt x="194" y="336"/>
                  </a:lnTo>
                  <a:lnTo>
                    <a:pt x="198" y="338"/>
                  </a:lnTo>
                  <a:lnTo>
                    <a:pt x="198" y="3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8" name="Central African Republic"/>
            <p:cNvSpPr>
              <a:spLocks/>
            </p:cNvSpPr>
            <p:nvPr/>
          </p:nvSpPr>
          <p:spPr bwMode="auto">
            <a:xfrm>
              <a:off x="4541538" y="3237177"/>
              <a:ext cx="370417" cy="293688"/>
            </a:xfrm>
            <a:custGeom>
              <a:avLst/>
              <a:gdLst/>
              <a:ahLst/>
              <a:cxnLst>
                <a:cxn ang="0">
                  <a:pos x="276" y="146"/>
                </a:cxn>
                <a:cxn ang="0">
                  <a:pos x="270" y="136"/>
                </a:cxn>
                <a:cxn ang="0">
                  <a:pos x="266" y="126"/>
                </a:cxn>
                <a:cxn ang="0">
                  <a:pos x="260" y="122"/>
                </a:cxn>
                <a:cxn ang="0">
                  <a:pos x="256" y="114"/>
                </a:cxn>
                <a:cxn ang="0">
                  <a:pos x="250" y="106"/>
                </a:cxn>
                <a:cxn ang="0">
                  <a:pos x="244" y="102"/>
                </a:cxn>
                <a:cxn ang="0">
                  <a:pos x="236" y="92"/>
                </a:cxn>
                <a:cxn ang="0">
                  <a:pos x="234" y="82"/>
                </a:cxn>
                <a:cxn ang="0">
                  <a:pos x="220" y="74"/>
                </a:cxn>
                <a:cxn ang="0">
                  <a:pos x="212" y="68"/>
                </a:cxn>
                <a:cxn ang="0">
                  <a:pos x="206" y="64"/>
                </a:cxn>
                <a:cxn ang="0">
                  <a:pos x="206" y="56"/>
                </a:cxn>
                <a:cxn ang="0">
                  <a:pos x="198" y="52"/>
                </a:cxn>
                <a:cxn ang="0">
                  <a:pos x="192" y="44"/>
                </a:cxn>
                <a:cxn ang="0">
                  <a:pos x="196" y="32"/>
                </a:cxn>
                <a:cxn ang="0">
                  <a:pos x="192" y="24"/>
                </a:cxn>
                <a:cxn ang="0">
                  <a:pos x="186" y="14"/>
                </a:cxn>
                <a:cxn ang="0">
                  <a:pos x="182" y="2"/>
                </a:cxn>
                <a:cxn ang="0">
                  <a:pos x="176" y="2"/>
                </a:cxn>
                <a:cxn ang="0">
                  <a:pos x="162" y="8"/>
                </a:cxn>
                <a:cxn ang="0">
                  <a:pos x="156" y="18"/>
                </a:cxn>
                <a:cxn ang="0">
                  <a:pos x="152" y="26"/>
                </a:cxn>
                <a:cxn ang="0">
                  <a:pos x="146" y="32"/>
                </a:cxn>
                <a:cxn ang="0">
                  <a:pos x="140" y="40"/>
                </a:cxn>
                <a:cxn ang="0">
                  <a:pos x="114" y="50"/>
                </a:cxn>
                <a:cxn ang="0">
                  <a:pos x="104" y="52"/>
                </a:cxn>
                <a:cxn ang="0">
                  <a:pos x="96" y="54"/>
                </a:cxn>
                <a:cxn ang="0">
                  <a:pos x="98" y="62"/>
                </a:cxn>
                <a:cxn ang="0">
                  <a:pos x="98" y="66"/>
                </a:cxn>
                <a:cxn ang="0">
                  <a:pos x="92" y="72"/>
                </a:cxn>
                <a:cxn ang="0">
                  <a:pos x="80" y="78"/>
                </a:cxn>
                <a:cxn ang="0">
                  <a:pos x="42" y="92"/>
                </a:cxn>
                <a:cxn ang="0">
                  <a:pos x="36" y="94"/>
                </a:cxn>
                <a:cxn ang="0">
                  <a:pos x="24" y="96"/>
                </a:cxn>
                <a:cxn ang="0">
                  <a:pos x="10" y="132"/>
                </a:cxn>
                <a:cxn ang="0">
                  <a:pos x="0" y="152"/>
                </a:cxn>
                <a:cxn ang="0">
                  <a:pos x="4" y="166"/>
                </a:cxn>
                <a:cxn ang="0">
                  <a:pos x="16" y="182"/>
                </a:cxn>
                <a:cxn ang="0">
                  <a:pos x="30" y="200"/>
                </a:cxn>
                <a:cxn ang="0">
                  <a:pos x="38" y="212"/>
                </a:cxn>
                <a:cxn ang="0">
                  <a:pos x="38" y="222"/>
                </a:cxn>
                <a:cxn ang="0">
                  <a:pos x="48" y="210"/>
                </a:cxn>
                <a:cxn ang="0">
                  <a:pos x="54" y="190"/>
                </a:cxn>
                <a:cxn ang="0">
                  <a:pos x="76" y="190"/>
                </a:cxn>
                <a:cxn ang="0">
                  <a:pos x="98" y="170"/>
                </a:cxn>
                <a:cxn ang="0">
                  <a:pos x="110" y="154"/>
                </a:cxn>
                <a:cxn ang="0">
                  <a:pos x="124" y="152"/>
                </a:cxn>
                <a:cxn ang="0">
                  <a:pos x="140" y="162"/>
                </a:cxn>
                <a:cxn ang="0">
                  <a:pos x="146" y="162"/>
                </a:cxn>
                <a:cxn ang="0">
                  <a:pos x="162" y="166"/>
                </a:cxn>
                <a:cxn ang="0">
                  <a:pos x="186" y="170"/>
                </a:cxn>
                <a:cxn ang="0">
                  <a:pos x="192" y="164"/>
                </a:cxn>
                <a:cxn ang="0">
                  <a:pos x="206" y="158"/>
                </a:cxn>
                <a:cxn ang="0">
                  <a:pos x="224" y="152"/>
                </a:cxn>
                <a:cxn ang="0">
                  <a:pos x="228" y="148"/>
                </a:cxn>
                <a:cxn ang="0">
                  <a:pos x="234" y="150"/>
                </a:cxn>
                <a:cxn ang="0">
                  <a:pos x="280" y="154"/>
                </a:cxn>
              </a:cxnLst>
              <a:rect l="0" t="0" r="r" b="b"/>
              <a:pathLst>
                <a:path w="280" h="222">
                  <a:moveTo>
                    <a:pt x="280" y="154"/>
                  </a:moveTo>
                  <a:lnTo>
                    <a:pt x="280" y="154"/>
                  </a:lnTo>
                  <a:lnTo>
                    <a:pt x="276" y="146"/>
                  </a:lnTo>
                  <a:lnTo>
                    <a:pt x="274" y="144"/>
                  </a:lnTo>
                  <a:lnTo>
                    <a:pt x="270" y="142"/>
                  </a:lnTo>
                  <a:lnTo>
                    <a:pt x="270" y="136"/>
                  </a:lnTo>
                  <a:lnTo>
                    <a:pt x="270" y="136"/>
                  </a:lnTo>
                  <a:lnTo>
                    <a:pt x="268" y="132"/>
                  </a:lnTo>
                  <a:lnTo>
                    <a:pt x="266" y="126"/>
                  </a:lnTo>
                  <a:lnTo>
                    <a:pt x="262" y="124"/>
                  </a:lnTo>
                  <a:lnTo>
                    <a:pt x="260" y="122"/>
                  </a:lnTo>
                  <a:lnTo>
                    <a:pt x="260" y="122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56" y="114"/>
                  </a:lnTo>
                  <a:lnTo>
                    <a:pt x="254" y="108"/>
                  </a:lnTo>
                  <a:lnTo>
                    <a:pt x="252" y="106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6" y="104"/>
                  </a:lnTo>
                  <a:lnTo>
                    <a:pt x="244" y="102"/>
                  </a:lnTo>
                  <a:lnTo>
                    <a:pt x="242" y="98"/>
                  </a:lnTo>
                  <a:lnTo>
                    <a:pt x="236" y="92"/>
                  </a:lnTo>
                  <a:lnTo>
                    <a:pt x="236" y="92"/>
                  </a:lnTo>
                  <a:lnTo>
                    <a:pt x="232" y="88"/>
                  </a:lnTo>
                  <a:lnTo>
                    <a:pt x="234" y="84"/>
                  </a:lnTo>
                  <a:lnTo>
                    <a:pt x="234" y="82"/>
                  </a:lnTo>
                  <a:lnTo>
                    <a:pt x="226" y="78"/>
                  </a:lnTo>
                  <a:lnTo>
                    <a:pt x="226" y="78"/>
                  </a:lnTo>
                  <a:lnTo>
                    <a:pt x="220" y="74"/>
                  </a:lnTo>
                  <a:lnTo>
                    <a:pt x="220" y="72"/>
                  </a:lnTo>
                  <a:lnTo>
                    <a:pt x="220" y="70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08" y="66"/>
                  </a:lnTo>
                  <a:lnTo>
                    <a:pt x="206" y="64"/>
                  </a:lnTo>
                  <a:lnTo>
                    <a:pt x="206" y="60"/>
                  </a:lnTo>
                  <a:lnTo>
                    <a:pt x="206" y="58"/>
                  </a:lnTo>
                  <a:lnTo>
                    <a:pt x="206" y="56"/>
                  </a:lnTo>
                  <a:lnTo>
                    <a:pt x="204" y="54"/>
                  </a:lnTo>
                  <a:lnTo>
                    <a:pt x="198" y="52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2" y="46"/>
                  </a:lnTo>
                  <a:lnTo>
                    <a:pt x="192" y="44"/>
                  </a:lnTo>
                  <a:lnTo>
                    <a:pt x="194" y="42"/>
                  </a:lnTo>
                  <a:lnTo>
                    <a:pt x="196" y="34"/>
                  </a:lnTo>
                  <a:lnTo>
                    <a:pt x="196" y="32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192" y="24"/>
                  </a:lnTo>
                  <a:lnTo>
                    <a:pt x="192" y="22"/>
                  </a:lnTo>
                  <a:lnTo>
                    <a:pt x="190" y="18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2" y="6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0"/>
                  </a:lnTo>
                  <a:lnTo>
                    <a:pt x="176" y="2"/>
                  </a:lnTo>
                  <a:lnTo>
                    <a:pt x="172" y="4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58" y="10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6" y="22"/>
                  </a:lnTo>
                  <a:lnTo>
                    <a:pt x="154" y="2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48" y="28"/>
                  </a:lnTo>
                  <a:lnTo>
                    <a:pt x="146" y="32"/>
                  </a:lnTo>
                  <a:lnTo>
                    <a:pt x="144" y="36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36" y="42"/>
                  </a:lnTo>
                  <a:lnTo>
                    <a:pt x="130" y="44"/>
                  </a:lnTo>
                  <a:lnTo>
                    <a:pt x="114" y="50"/>
                  </a:lnTo>
                  <a:lnTo>
                    <a:pt x="114" y="50"/>
                  </a:lnTo>
                  <a:lnTo>
                    <a:pt x="108" y="52"/>
                  </a:lnTo>
                  <a:lnTo>
                    <a:pt x="104" y="52"/>
                  </a:lnTo>
                  <a:lnTo>
                    <a:pt x="102" y="52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92" y="58"/>
                  </a:lnTo>
                  <a:lnTo>
                    <a:pt x="94" y="60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70"/>
                  </a:lnTo>
                  <a:lnTo>
                    <a:pt x="96" y="72"/>
                  </a:lnTo>
                  <a:lnTo>
                    <a:pt x="92" y="72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80" y="78"/>
                  </a:lnTo>
                  <a:lnTo>
                    <a:pt x="68" y="82"/>
                  </a:lnTo>
                  <a:lnTo>
                    <a:pt x="54" y="86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38" y="94"/>
                  </a:lnTo>
                  <a:lnTo>
                    <a:pt x="36" y="94"/>
                  </a:lnTo>
                  <a:lnTo>
                    <a:pt x="34" y="94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4" y="146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8" y="176"/>
                  </a:lnTo>
                  <a:lnTo>
                    <a:pt x="12" y="178"/>
                  </a:lnTo>
                  <a:lnTo>
                    <a:pt x="16" y="182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30" y="200"/>
                  </a:lnTo>
                  <a:lnTo>
                    <a:pt x="36" y="204"/>
                  </a:lnTo>
                  <a:lnTo>
                    <a:pt x="40" y="206"/>
                  </a:lnTo>
                  <a:lnTo>
                    <a:pt x="38" y="212"/>
                  </a:lnTo>
                  <a:lnTo>
                    <a:pt x="38" y="212"/>
                  </a:lnTo>
                  <a:lnTo>
                    <a:pt x="38" y="216"/>
                  </a:lnTo>
                  <a:lnTo>
                    <a:pt x="38" y="222"/>
                  </a:lnTo>
                  <a:lnTo>
                    <a:pt x="38" y="222"/>
                  </a:lnTo>
                  <a:lnTo>
                    <a:pt x="44" y="216"/>
                  </a:lnTo>
                  <a:lnTo>
                    <a:pt x="48" y="210"/>
                  </a:lnTo>
                  <a:lnTo>
                    <a:pt x="50" y="200"/>
                  </a:lnTo>
                  <a:lnTo>
                    <a:pt x="52" y="192"/>
                  </a:lnTo>
                  <a:lnTo>
                    <a:pt x="54" y="190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76" y="190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8" y="170"/>
                  </a:lnTo>
                  <a:lnTo>
                    <a:pt x="102" y="160"/>
                  </a:lnTo>
                  <a:lnTo>
                    <a:pt x="106" y="156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4" y="152"/>
                  </a:lnTo>
                  <a:lnTo>
                    <a:pt x="128" y="154"/>
                  </a:lnTo>
                  <a:lnTo>
                    <a:pt x="134" y="158"/>
                  </a:lnTo>
                  <a:lnTo>
                    <a:pt x="140" y="162"/>
                  </a:lnTo>
                  <a:lnTo>
                    <a:pt x="142" y="164"/>
                  </a:lnTo>
                  <a:lnTo>
                    <a:pt x="146" y="162"/>
                  </a:lnTo>
                  <a:lnTo>
                    <a:pt x="146" y="162"/>
                  </a:lnTo>
                  <a:lnTo>
                    <a:pt x="150" y="162"/>
                  </a:lnTo>
                  <a:lnTo>
                    <a:pt x="154" y="164"/>
                  </a:lnTo>
                  <a:lnTo>
                    <a:pt x="162" y="166"/>
                  </a:lnTo>
                  <a:lnTo>
                    <a:pt x="172" y="170"/>
                  </a:lnTo>
                  <a:lnTo>
                    <a:pt x="178" y="172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8" y="168"/>
                  </a:lnTo>
                  <a:lnTo>
                    <a:pt x="192" y="164"/>
                  </a:lnTo>
                  <a:lnTo>
                    <a:pt x="196" y="160"/>
                  </a:lnTo>
                  <a:lnTo>
                    <a:pt x="206" y="158"/>
                  </a:lnTo>
                  <a:lnTo>
                    <a:pt x="206" y="158"/>
                  </a:lnTo>
                  <a:lnTo>
                    <a:pt x="220" y="156"/>
                  </a:lnTo>
                  <a:lnTo>
                    <a:pt x="222" y="154"/>
                  </a:lnTo>
                  <a:lnTo>
                    <a:pt x="224" y="152"/>
                  </a:lnTo>
                  <a:lnTo>
                    <a:pt x="224" y="150"/>
                  </a:lnTo>
                  <a:lnTo>
                    <a:pt x="224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30" y="148"/>
                  </a:lnTo>
                  <a:lnTo>
                    <a:pt x="234" y="150"/>
                  </a:lnTo>
                  <a:lnTo>
                    <a:pt x="246" y="152"/>
                  </a:lnTo>
                  <a:lnTo>
                    <a:pt x="280" y="154"/>
                  </a:lnTo>
                  <a:lnTo>
                    <a:pt x="280" y="15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9" name="Libya"/>
            <p:cNvSpPr>
              <a:spLocks/>
            </p:cNvSpPr>
            <p:nvPr/>
          </p:nvSpPr>
          <p:spPr bwMode="auto">
            <a:xfrm>
              <a:off x="4374851" y="2517510"/>
              <a:ext cx="439208" cy="425979"/>
            </a:xfrm>
            <a:custGeom>
              <a:avLst/>
              <a:gdLst/>
              <a:ahLst/>
              <a:cxnLst>
                <a:cxn ang="0">
                  <a:pos x="318" y="32"/>
                </a:cxn>
                <a:cxn ang="0">
                  <a:pos x="312" y="28"/>
                </a:cxn>
                <a:cxn ang="0">
                  <a:pos x="304" y="28"/>
                </a:cxn>
                <a:cxn ang="0">
                  <a:pos x="296" y="24"/>
                </a:cxn>
                <a:cxn ang="0">
                  <a:pos x="292" y="20"/>
                </a:cxn>
                <a:cxn ang="0">
                  <a:pos x="282" y="14"/>
                </a:cxn>
                <a:cxn ang="0">
                  <a:pos x="266" y="12"/>
                </a:cxn>
                <a:cxn ang="0">
                  <a:pos x="264" y="14"/>
                </a:cxn>
                <a:cxn ang="0">
                  <a:pos x="262" y="10"/>
                </a:cxn>
                <a:cxn ang="0">
                  <a:pos x="244" y="10"/>
                </a:cxn>
                <a:cxn ang="0">
                  <a:pos x="228" y="20"/>
                </a:cxn>
                <a:cxn ang="0">
                  <a:pos x="220" y="36"/>
                </a:cxn>
                <a:cxn ang="0">
                  <a:pos x="226" y="38"/>
                </a:cxn>
                <a:cxn ang="0">
                  <a:pos x="220" y="60"/>
                </a:cxn>
                <a:cxn ang="0">
                  <a:pos x="210" y="64"/>
                </a:cxn>
                <a:cxn ang="0">
                  <a:pos x="196" y="60"/>
                </a:cxn>
                <a:cxn ang="0">
                  <a:pos x="174" y="48"/>
                </a:cxn>
                <a:cxn ang="0">
                  <a:pos x="152" y="42"/>
                </a:cxn>
                <a:cxn ang="0">
                  <a:pos x="138" y="42"/>
                </a:cxn>
                <a:cxn ang="0">
                  <a:pos x="130" y="36"/>
                </a:cxn>
                <a:cxn ang="0">
                  <a:pos x="126" y="20"/>
                </a:cxn>
                <a:cxn ang="0">
                  <a:pos x="116" y="18"/>
                </a:cxn>
                <a:cxn ang="0">
                  <a:pos x="110" y="14"/>
                </a:cxn>
                <a:cxn ang="0">
                  <a:pos x="96" y="12"/>
                </a:cxn>
                <a:cxn ang="0">
                  <a:pos x="88" y="10"/>
                </a:cxn>
                <a:cxn ang="0">
                  <a:pos x="76" y="8"/>
                </a:cxn>
                <a:cxn ang="0">
                  <a:pos x="62" y="8"/>
                </a:cxn>
                <a:cxn ang="0">
                  <a:pos x="44" y="0"/>
                </a:cxn>
                <a:cxn ang="0">
                  <a:pos x="44" y="12"/>
                </a:cxn>
                <a:cxn ang="0">
                  <a:pos x="40" y="20"/>
                </a:cxn>
                <a:cxn ang="0">
                  <a:pos x="28" y="26"/>
                </a:cxn>
                <a:cxn ang="0">
                  <a:pos x="24" y="34"/>
                </a:cxn>
                <a:cxn ang="0">
                  <a:pos x="20" y="48"/>
                </a:cxn>
                <a:cxn ang="0">
                  <a:pos x="22" y="56"/>
                </a:cxn>
                <a:cxn ang="0">
                  <a:pos x="8" y="68"/>
                </a:cxn>
                <a:cxn ang="0">
                  <a:pos x="0" y="72"/>
                </a:cxn>
                <a:cxn ang="0">
                  <a:pos x="4" y="78"/>
                </a:cxn>
                <a:cxn ang="0">
                  <a:pos x="8" y="98"/>
                </a:cxn>
                <a:cxn ang="0">
                  <a:pos x="20" y="120"/>
                </a:cxn>
                <a:cxn ang="0">
                  <a:pos x="18" y="132"/>
                </a:cxn>
                <a:cxn ang="0">
                  <a:pos x="18" y="138"/>
                </a:cxn>
                <a:cxn ang="0">
                  <a:pos x="22" y="144"/>
                </a:cxn>
                <a:cxn ang="0">
                  <a:pos x="18" y="150"/>
                </a:cxn>
                <a:cxn ang="0">
                  <a:pos x="8" y="158"/>
                </a:cxn>
                <a:cxn ang="0">
                  <a:pos x="6" y="164"/>
                </a:cxn>
                <a:cxn ang="0">
                  <a:pos x="18" y="172"/>
                </a:cxn>
                <a:cxn ang="0">
                  <a:pos x="20" y="178"/>
                </a:cxn>
                <a:cxn ang="0">
                  <a:pos x="24" y="184"/>
                </a:cxn>
                <a:cxn ang="0">
                  <a:pos x="32" y="192"/>
                </a:cxn>
                <a:cxn ang="0">
                  <a:pos x="46" y="196"/>
                </a:cxn>
                <a:cxn ang="0">
                  <a:pos x="64" y="208"/>
                </a:cxn>
                <a:cxn ang="0">
                  <a:pos x="130" y="222"/>
                </a:cxn>
                <a:cxn ang="0">
                  <a:pos x="154" y="210"/>
                </a:cxn>
                <a:cxn ang="0">
                  <a:pos x="176" y="214"/>
                </a:cxn>
                <a:cxn ang="0">
                  <a:pos x="332" y="322"/>
                </a:cxn>
                <a:cxn ang="0">
                  <a:pos x="318" y="96"/>
                </a:cxn>
                <a:cxn ang="0">
                  <a:pos x="320" y="82"/>
                </a:cxn>
                <a:cxn ang="0">
                  <a:pos x="318" y="76"/>
                </a:cxn>
                <a:cxn ang="0">
                  <a:pos x="320" y="66"/>
                </a:cxn>
                <a:cxn ang="0">
                  <a:pos x="318" y="58"/>
                </a:cxn>
                <a:cxn ang="0">
                  <a:pos x="320" y="32"/>
                </a:cxn>
              </a:cxnLst>
              <a:rect l="0" t="0" r="r" b="b"/>
              <a:pathLst>
                <a:path w="332" h="322">
                  <a:moveTo>
                    <a:pt x="320" y="32"/>
                  </a:moveTo>
                  <a:lnTo>
                    <a:pt x="320" y="32"/>
                  </a:lnTo>
                  <a:lnTo>
                    <a:pt x="318" y="32"/>
                  </a:lnTo>
                  <a:lnTo>
                    <a:pt x="318" y="30"/>
                  </a:lnTo>
                  <a:lnTo>
                    <a:pt x="316" y="28"/>
                  </a:lnTo>
                  <a:lnTo>
                    <a:pt x="312" y="28"/>
                  </a:lnTo>
                  <a:lnTo>
                    <a:pt x="312" y="28"/>
                  </a:lnTo>
                  <a:lnTo>
                    <a:pt x="306" y="28"/>
                  </a:lnTo>
                  <a:lnTo>
                    <a:pt x="304" y="28"/>
                  </a:lnTo>
                  <a:lnTo>
                    <a:pt x="304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0" y="24"/>
                  </a:lnTo>
                  <a:lnTo>
                    <a:pt x="290" y="22"/>
                  </a:lnTo>
                  <a:lnTo>
                    <a:pt x="292" y="20"/>
                  </a:lnTo>
                  <a:lnTo>
                    <a:pt x="290" y="18"/>
                  </a:lnTo>
                  <a:lnTo>
                    <a:pt x="288" y="18"/>
                  </a:lnTo>
                  <a:lnTo>
                    <a:pt x="282" y="14"/>
                  </a:lnTo>
                  <a:lnTo>
                    <a:pt x="282" y="14"/>
                  </a:lnTo>
                  <a:lnTo>
                    <a:pt x="270" y="12"/>
                  </a:lnTo>
                  <a:lnTo>
                    <a:pt x="266" y="12"/>
                  </a:lnTo>
                  <a:lnTo>
                    <a:pt x="266" y="14"/>
                  </a:lnTo>
                  <a:lnTo>
                    <a:pt x="264" y="14"/>
                  </a:lnTo>
                  <a:lnTo>
                    <a:pt x="264" y="14"/>
                  </a:lnTo>
                  <a:lnTo>
                    <a:pt x="260" y="12"/>
                  </a:lnTo>
                  <a:lnTo>
                    <a:pt x="262" y="12"/>
                  </a:lnTo>
                  <a:lnTo>
                    <a:pt x="262" y="10"/>
                  </a:lnTo>
                  <a:lnTo>
                    <a:pt x="254" y="10"/>
                  </a:lnTo>
                  <a:lnTo>
                    <a:pt x="254" y="10"/>
                  </a:lnTo>
                  <a:lnTo>
                    <a:pt x="244" y="10"/>
                  </a:lnTo>
                  <a:lnTo>
                    <a:pt x="238" y="12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2" y="26"/>
                  </a:lnTo>
                  <a:lnTo>
                    <a:pt x="220" y="30"/>
                  </a:lnTo>
                  <a:lnTo>
                    <a:pt x="220" y="36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6" y="38"/>
                  </a:lnTo>
                  <a:lnTo>
                    <a:pt x="226" y="42"/>
                  </a:lnTo>
                  <a:lnTo>
                    <a:pt x="226" y="52"/>
                  </a:lnTo>
                  <a:lnTo>
                    <a:pt x="220" y="60"/>
                  </a:lnTo>
                  <a:lnTo>
                    <a:pt x="216" y="64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204" y="66"/>
                  </a:lnTo>
                  <a:lnTo>
                    <a:pt x="200" y="64"/>
                  </a:lnTo>
                  <a:lnTo>
                    <a:pt x="196" y="60"/>
                  </a:lnTo>
                  <a:lnTo>
                    <a:pt x="186" y="54"/>
                  </a:lnTo>
                  <a:lnTo>
                    <a:pt x="186" y="54"/>
                  </a:lnTo>
                  <a:lnTo>
                    <a:pt x="174" y="48"/>
                  </a:lnTo>
                  <a:lnTo>
                    <a:pt x="166" y="46"/>
                  </a:lnTo>
                  <a:lnTo>
                    <a:pt x="158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46" y="42"/>
                  </a:lnTo>
                  <a:lnTo>
                    <a:pt x="138" y="42"/>
                  </a:lnTo>
                  <a:lnTo>
                    <a:pt x="136" y="42"/>
                  </a:lnTo>
                  <a:lnTo>
                    <a:pt x="132" y="40"/>
                  </a:lnTo>
                  <a:lnTo>
                    <a:pt x="130" y="36"/>
                  </a:lnTo>
                  <a:lnTo>
                    <a:pt x="128" y="28"/>
                  </a:lnTo>
                  <a:lnTo>
                    <a:pt x="128" y="28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18" y="20"/>
                  </a:lnTo>
                  <a:lnTo>
                    <a:pt x="116" y="18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0" y="14"/>
                  </a:lnTo>
                  <a:lnTo>
                    <a:pt x="106" y="12"/>
                  </a:lnTo>
                  <a:lnTo>
                    <a:pt x="100" y="12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2" y="6"/>
                  </a:lnTo>
                  <a:lnTo>
                    <a:pt x="76" y="8"/>
                  </a:lnTo>
                  <a:lnTo>
                    <a:pt x="70" y="10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50" y="4"/>
                  </a:lnTo>
                  <a:lnTo>
                    <a:pt x="44" y="0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6" y="14"/>
                  </a:lnTo>
                  <a:lnTo>
                    <a:pt x="44" y="1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2" y="24"/>
                  </a:lnTo>
                  <a:lnTo>
                    <a:pt x="28" y="26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4" y="34"/>
                  </a:lnTo>
                  <a:lnTo>
                    <a:pt x="20" y="38"/>
                  </a:lnTo>
                  <a:lnTo>
                    <a:pt x="18" y="42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0" y="60"/>
                  </a:lnTo>
                  <a:lnTo>
                    <a:pt x="16" y="64"/>
                  </a:lnTo>
                  <a:lnTo>
                    <a:pt x="8" y="68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8" y="98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20" y="120"/>
                  </a:lnTo>
                  <a:lnTo>
                    <a:pt x="22" y="126"/>
                  </a:lnTo>
                  <a:lnTo>
                    <a:pt x="20" y="130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6" y="134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2" y="142"/>
                  </a:lnTo>
                  <a:lnTo>
                    <a:pt x="22" y="144"/>
                  </a:lnTo>
                  <a:lnTo>
                    <a:pt x="20" y="146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6" y="154"/>
                  </a:lnTo>
                  <a:lnTo>
                    <a:pt x="14" y="156"/>
                  </a:lnTo>
                  <a:lnTo>
                    <a:pt x="8" y="158"/>
                  </a:lnTo>
                  <a:lnTo>
                    <a:pt x="6" y="160"/>
                  </a:lnTo>
                  <a:lnTo>
                    <a:pt x="6" y="162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14" y="170"/>
                  </a:lnTo>
                  <a:lnTo>
                    <a:pt x="18" y="172"/>
                  </a:lnTo>
                  <a:lnTo>
                    <a:pt x="20" y="174"/>
                  </a:lnTo>
                  <a:lnTo>
                    <a:pt x="20" y="178"/>
                  </a:lnTo>
                  <a:lnTo>
                    <a:pt x="20" y="178"/>
                  </a:lnTo>
                  <a:lnTo>
                    <a:pt x="20" y="182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32" y="192"/>
                  </a:lnTo>
                  <a:lnTo>
                    <a:pt x="36" y="192"/>
                  </a:lnTo>
                  <a:lnTo>
                    <a:pt x="40" y="192"/>
                  </a:lnTo>
                  <a:lnTo>
                    <a:pt x="46" y="196"/>
                  </a:lnTo>
                  <a:lnTo>
                    <a:pt x="46" y="196"/>
                  </a:lnTo>
                  <a:lnTo>
                    <a:pt x="60" y="206"/>
                  </a:lnTo>
                  <a:lnTo>
                    <a:pt x="64" y="208"/>
                  </a:lnTo>
                  <a:lnTo>
                    <a:pt x="108" y="216"/>
                  </a:lnTo>
                  <a:lnTo>
                    <a:pt x="116" y="226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54" y="210"/>
                  </a:lnTo>
                  <a:lnTo>
                    <a:pt x="154" y="210"/>
                  </a:lnTo>
                  <a:lnTo>
                    <a:pt x="160" y="208"/>
                  </a:lnTo>
                  <a:lnTo>
                    <a:pt x="166" y="208"/>
                  </a:lnTo>
                  <a:lnTo>
                    <a:pt x="176" y="214"/>
                  </a:lnTo>
                  <a:lnTo>
                    <a:pt x="176" y="214"/>
                  </a:lnTo>
                  <a:lnTo>
                    <a:pt x="316" y="322"/>
                  </a:lnTo>
                  <a:lnTo>
                    <a:pt x="332" y="322"/>
                  </a:lnTo>
                  <a:lnTo>
                    <a:pt x="330" y="266"/>
                  </a:lnTo>
                  <a:lnTo>
                    <a:pt x="330" y="266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20" y="86"/>
                  </a:lnTo>
                  <a:lnTo>
                    <a:pt x="320" y="82"/>
                  </a:lnTo>
                  <a:lnTo>
                    <a:pt x="322" y="80"/>
                  </a:lnTo>
                  <a:lnTo>
                    <a:pt x="318" y="76"/>
                  </a:lnTo>
                  <a:lnTo>
                    <a:pt x="318" y="76"/>
                  </a:lnTo>
                  <a:lnTo>
                    <a:pt x="316" y="74"/>
                  </a:lnTo>
                  <a:lnTo>
                    <a:pt x="316" y="72"/>
                  </a:lnTo>
                  <a:lnTo>
                    <a:pt x="320" y="66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18" y="42"/>
                  </a:lnTo>
                  <a:lnTo>
                    <a:pt x="320" y="32"/>
                  </a:lnTo>
                  <a:lnTo>
                    <a:pt x="320" y="3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0" name="Egypt"/>
            <p:cNvSpPr>
              <a:spLocks noEditPoints="1"/>
            </p:cNvSpPr>
            <p:nvPr/>
          </p:nvSpPr>
          <p:spPr bwMode="auto">
            <a:xfrm>
              <a:off x="4792893" y="2559844"/>
              <a:ext cx="330729" cy="312208"/>
            </a:xfrm>
            <a:custGeom>
              <a:avLst/>
              <a:gdLst/>
              <a:ahLst/>
              <a:cxnLst>
                <a:cxn ang="0">
                  <a:pos x="14" y="234"/>
                </a:cxn>
                <a:cxn ang="0">
                  <a:pos x="216" y="234"/>
                </a:cxn>
                <a:cxn ang="0">
                  <a:pos x="228" y="236"/>
                </a:cxn>
                <a:cxn ang="0">
                  <a:pos x="232" y="234"/>
                </a:cxn>
                <a:cxn ang="0">
                  <a:pos x="232" y="230"/>
                </a:cxn>
                <a:cxn ang="0">
                  <a:pos x="240" y="226"/>
                </a:cxn>
                <a:cxn ang="0">
                  <a:pos x="248" y="224"/>
                </a:cxn>
                <a:cxn ang="0">
                  <a:pos x="246" y="216"/>
                </a:cxn>
                <a:cxn ang="0">
                  <a:pos x="242" y="204"/>
                </a:cxn>
                <a:cxn ang="0">
                  <a:pos x="238" y="196"/>
                </a:cxn>
                <a:cxn ang="0">
                  <a:pos x="244" y="194"/>
                </a:cxn>
                <a:cxn ang="0">
                  <a:pos x="242" y="190"/>
                </a:cxn>
                <a:cxn ang="0">
                  <a:pos x="222" y="164"/>
                </a:cxn>
                <a:cxn ang="0">
                  <a:pos x="212" y="150"/>
                </a:cxn>
                <a:cxn ang="0">
                  <a:pos x="194" y="122"/>
                </a:cxn>
                <a:cxn ang="0">
                  <a:pos x="192" y="114"/>
                </a:cxn>
                <a:cxn ang="0">
                  <a:pos x="194" y="112"/>
                </a:cxn>
                <a:cxn ang="0">
                  <a:pos x="184" y="100"/>
                </a:cxn>
                <a:cxn ang="0">
                  <a:pos x="182" y="92"/>
                </a:cxn>
                <a:cxn ang="0">
                  <a:pos x="166" y="70"/>
                </a:cxn>
                <a:cxn ang="0">
                  <a:pos x="164" y="62"/>
                </a:cxn>
                <a:cxn ang="0">
                  <a:pos x="160" y="50"/>
                </a:cxn>
                <a:cxn ang="0">
                  <a:pos x="156" y="34"/>
                </a:cxn>
                <a:cxn ang="0">
                  <a:pos x="158" y="38"/>
                </a:cxn>
                <a:cxn ang="0">
                  <a:pos x="164" y="48"/>
                </a:cxn>
                <a:cxn ang="0">
                  <a:pos x="174" y="60"/>
                </a:cxn>
                <a:cxn ang="0">
                  <a:pos x="182" y="72"/>
                </a:cxn>
                <a:cxn ang="0">
                  <a:pos x="196" y="92"/>
                </a:cxn>
                <a:cxn ang="0">
                  <a:pos x="206" y="98"/>
                </a:cxn>
                <a:cxn ang="0">
                  <a:pos x="212" y="88"/>
                </a:cxn>
                <a:cxn ang="0">
                  <a:pos x="210" y="74"/>
                </a:cxn>
                <a:cxn ang="0">
                  <a:pos x="212" y="62"/>
                </a:cxn>
                <a:cxn ang="0">
                  <a:pos x="214" y="50"/>
                </a:cxn>
                <a:cxn ang="0">
                  <a:pos x="194" y="18"/>
                </a:cxn>
                <a:cxn ang="0">
                  <a:pos x="198" y="10"/>
                </a:cxn>
                <a:cxn ang="0">
                  <a:pos x="192" y="10"/>
                </a:cxn>
                <a:cxn ang="0">
                  <a:pos x="178" y="16"/>
                </a:cxn>
                <a:cxn ang="0">
                  <a:pos x="164" y="14"/>
                </a:cxn>
                <a:cxn ang="0">
                  <a:pos x="138" y="8"/>
                </a:cxn>
                <a:cxn ang="0">
                  <a:pos x="126" y="8"/>
                </a:cxn>
                <a:cxn ang="0">
                  <a:pos x="112" y="8"/>
                </a:cxn>
                <a:cxn ang="0">
                  <a:pos x="104" y="12"/>
                </a:cxn>
                <a:cxn ang="0">
                  <a:pos x="100" y="16"/>
                </a:cxn>
                <a:cxn ang="0">
                  <a:pos x="90" y="22"/>
                </a:cxn>
                <a:cxn ang="0">
                  <a:pos x="82" y="18"/>
                </a:cxn>
                <a:cxn ang="0">
                  <a:pos x="72" y="16"/>
                </a:cxn>
                <a:cxn ang="0">
                  <a:pos x="68" y="14"/>
                </a:cxn>
                <a:cxn ang="0">
                  <a:pos x="62" y="14"/>
                </a:cxn>
                <a:cxn ang="0">
                  <a:pos x="44" y="6"/>
                </a:cxn>
                <a:cxn ang="0">
                  <a:pos x="22" y="4"/>
                </a:cxn>
                <a:cxn ang="0">
                  <a:pos x="10" y="6"/>
                </a:cxn>
                <a:cxn ang="0">
                  <a:pos x="2" y="10"/>
                </a:cxn>
                <a:cxn ang="0">
                  <a:pos x="6" y="28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4" y="54"/>
                </a:cxn>
                <a:cxn ang="0">
                  <a:pos x="14" y="234"/>
                </a:cxn>
              </a:cxnLst>
              <a:rect l="0" t="0" r="r" b="b"/>
              <a:pathLst>
                <a:path w="250" h="236">
                  <a:moveTo>
                    <a:pt x="14" y="234"/>
                  </a:moveTo>
                  <a:lnTo>
                    <a:pt x="216" y="234"/>
                  </a:lnTo>
                  <a:lnTo>
                    <a:pt x="14" y="234"/>
                  </a:lnTo>
                  <a:lnTo>
                    <a:pt x="14" y="234"/>
                  </a:lnTo>
                  <a:close/>
                  <a:moveTo>
                    <a:pt x="14" y="234"/>
                  </a:moveTo>
                  <a:lnTo>
                    <a:pt x="216" y="234"/>
                  </a:lnTo>
                  <a:lnTo>
                    <a:pt x="216" y="234"/>
                  </a:lnTo>
                  <a:lnTo>
                    <a:pt x="222" y="236"/>
                  </a:lnTo>
                  <a:lnTo>
                    <a:pt x="228" y="236"/>
                  </a:lnTo>
                  <a:lnTo>
                    <a:pt x="232" y="236"/>
                  </a:lnTo>
                  <a:lnTo>
                    <a:pt x="232" y="234"/>
                  </a:lnTo>
                  <a:lnTo>
                    <a:pt x="232" y="234"/>
                  </a:lnTo>
                  <a:lnTo>
                    <a:pt x="232" y="234"/>
                  </a:lnTo>
                  <a:lnTo>
                    <a:pt x="230" y="232"/>
                  </a:lnTo>
                  <a:lnTo>
                    <a:pt x="232" y="230"/>
                  </a:lnTo>
                  <a:lnTo>
                    <a:pt x="236" y="230"/>
                  </a:lnTo>
                  <a:lnTo>
                    <a:pt x="240" y="226"/>
                  </a:lnTo>
                  <a:lnTo>
                    <a:pt x="240" y="226"/>
                  </a:lnTo>
                  <a:lnTo>
                    <a:pt x="242" y="224"/>
                  </a:lnTo>
                  <a:lnTo>
                    <a:pt x="244" y="222"/>
                  </a:lnTo>
                  <a:lnTo>
                    <a:pt x="248" y="224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46" y="216"/>
                  </a:lnTo>
                  <a:lnTo>
                    <a:pt x="246" y="214"/>
                  </a:lnTo>
                  <a:lnTo>
                    <a:pt x="246" y="212"/>
                  </a:lnTo>
                  <a:lnTo>
                    <a:pt x="242" y="204"/>
                  </a:lnTo>
                  <a:lnTo>
                    <a:pt x="242" y="204"/>
                  </a:lnTo>
                  <a:lnTo>
                    <a:pt x="238" y="200"/>
                  </a:lnTo>
                  <a:lnTo>
                    <a:pt x="238" y="196"/>
                  </a:lnTo>
                  <a:lnTo>
                    <a:pt x="238" y="196"/>
                  </a:lnTo>
                  <a:lnTo>
                    <a:pt x="240" y="196"/>
                  </a:lnTo>
                  <a:lnTo>
                    <a:pt x="244" y="194"/>
                  </a:lnTo>
                  <a:lnTo>
                    <a:pt x="244" y="194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30" y="178"/>
                  </a:lnTo>
                  <a:lnTo>
                    <a:pt x="224" y="172"/>
                  </a:lnTo>
                  <a:lnTo>
                    <a:pt x="222" y="164"/>
                  </a:lnTo>
                  <a:lnTo>
                    <a:pt x="222" y="164"/>
                  </a:lnTo>
                  <a:lnTo>
                    <a:pt x="218" y="156"/>
                  </a:lnTo>
                  <a:lnTo>
                    <a:pt x="212" y="150"/>
                  </a:lnTo>
                  <a:lnTo>
                    <a:pt x="204" y="140"/>
                  </a:lnTo>
                  <a:lnTo>
                    <a:pt x="194" y="122"/>
                  </a:lnTo>
                  <a:lnTo>
                    <a:pt x="194" y="122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92" y="114"/>
                  </a:lnTo>
                  <a:lnTo>
                    <a:pt x="194" y="112"/>
                  </a:lnTo>
                  <a:lnTo>
                    <a:pt x="194" y="112"/>
                  </a:lnTo>
                  <a:lnTo>
                    <a:pt x="194" y="112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84" y="100"/>
                  </a:lnTo>
                  <a:lnTo>
                    <a:pt x="184" y="98"/>
                  </a:lnTo>
                  <a:lnTo>
                    <a:pt x="186" y="98"/>
                  </a:lnTo>
                  <a:lnTo>
                    <a:pt x="182" y="92"/>
                  </a:lnTo>
                  <a:lnTo>
                    <a:pt x="182" y="92"/>
                  </a:lnTo>
                  <a:lnTo>
                    <a:pt x="172" y="80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4" y="66"/>
                  </a:lnTo>
                  <a:lnTo>
                    <a:pt x="164" y="62"/>
                  </a:lnTo>
                  <a:lnTo>
                    <a:pt x="164" y="58"/>
                  </a:lnTo>
                  <a:lnTo>
                    <a:pt x="160" y="50"/>
                  </a:lnTo>
                  <a:lnTo>
                    <a:pt x="160" y="50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5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8" y="38"/>
                  </a:lnTo>
                  <a:lnTo>
                    <a:pt x="160" y="44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8" y="52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82" y="72"/>
                  </a:lnTo>
                  <a:lnTo>
                    <a:pt x="186" y="78"/>
                  </a:lnTo>
                  <a:lnTo>
                    <a:pt x="190" y="84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204" y="100"/>
                  </a:lnTo>
                  <a:lnTo>
                    <a:pt x="206" y="98"/>
                  </a:lnTo>
                  <a:lnTo>
                    <a:pt x="210" y="94"/>
                  </a:lnTo>
                  <a:lnTo>
                    <a:pt x="210" y="94"/>
                  </a:lnTo>
                  <a:lnTo>
                    <a:pt x="212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12" y="66"/>
                  </a:lnTo>
                  <a:lnTo>
                    <a:pt x="212" y="62"/>
                  </a:lnTo>
                  <a:lnTo>
                    <a:pt x="212" y="56"/>
                  </a:lnTo>
                  <a:lnTo>
                    <a:pt x="214" y="50"/>
                  </a:lnTo>
                  <a:lnTo>
                    <a:pt x="214" y="50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8"/>
                  </a:lnTo>
                  <a:lnTo>
                    <a:pt x="194" y="14"/>
                  </a:lnTo>
                  <a:lnTo>
                    <a:pt x="196" y="12"/>
                  </a:lnTo>
                  <a:lnTo>
                    <a:pt x="198" y="10"/>
                  </a:lnTo>
                  <a:lnTo>
                    <a:pt x="196" y="6"/>
                  </a:lnTo>
                  <a:lnTo>
                    <a:pt x="196" y="6"/>
                  </a:lnTo>
                  <a:lnTo>
                    <a:pt x="192" y="10"/>
                  </a:lnTo>
                  <a:lnTo>
                    <a:pt x="186" y="14"/>
                  </a:lnTo>
                  <a:lnTo>
                    <a:pt x="182" y="16"/>
                  </a:lnTo>
                  <a:lnTo>
                    <a:pt x="178" y="16"/>
                  </a:lnTo>
                  <a:lnTo>
                    <a:pt x="170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50" y="1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2" y="6"/>
                  </a:lnTo>
                  <a:lnTo>
                    <a:pt x="130" y="8"/>
                  </a:lnTo>
                  <a:lnTo>
                    <a:pt x="126" y="8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12" y="8"/>
                  </a:lnTo>
                  <a:lnTo>
                    <a:pt x="106" y="10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4" y="14"/>
                  </a:lnTo>
                  <a:lnTo>
                    <a:pt x="100" y="16"/>
                  </a:lnTo>
                  <a:lnTo>
                    <a:pt x="96" y="18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24"/>
                  </a:lnTo>
                  <a:lnTo>
                    <a:pt x="84" y="22"/>
                  </a:lnTo>
                  <a:lnTo>
                    <a:pt x="82" y="1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2" y="1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4" y="6"/>
                  </a:lnTo>
                  <a:lnTo>
                    <a:pt x="34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6" y="6"/>
                  </a:lnTo>
                  <a:lnTo>
                    <a:pt x="10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4" y="34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14" y="234"/>
                  </a:lnTo>
                  <a:lnTo>
                    <a:pt x="14" y="23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2" name="Turkmenistan"/>
            <p:cNvSpPr>
              <a:spLocks/>
            </p:cNvSpPr>
            <p:nvPr/>
          </p:nvSpPr>
          <p:spPr bwMode="auto">
            <a:xfrm>
              <a:off x="5480809" y="2247635"/>
              <a:ext cx="357188" cy="201083"/>
            </a:xfrm>
            <a:custGeom>
              <a:avLst/>
              <a:gdLst/>
              <a:ahLst/>
              <a:cxnLst>
                <a:cxn ang="0">
                  <a:pos x="48" y="24"/>
                </a:cxn>
                <a:cxn ang="0">
                  <a:pos x="34" y="10"/>
                </a:cxn>
                <a:cxn ang="0">
                  <a:pos x="8" y="8"/>
                </a:cxn>
                <a:cxn ang="0">
                  <a:pos x="6" y="28"/>
                </a:cxn>
                <a:cxn ang="0">
                  <a:pos x="10" y="22"/>
                </a:cxn>
                <a:cxn ang="0">
                  <a:pos x="8" y="16"/>
                </a:cxn>
                <a:cxn ang="0">
                  <a:pos x="22" y="12"/>
                </a:cxn>
                <a:cxn ang="0">
                  <a:pos x="32" y="20"/>
                </a:cxn>
                <a:cxn ang="0">
                  <a:pos x="36" y="26"/>
                </a:cxn>
                <a:cxn ang="0">
                  <a:pos x="28" y="32"/>
                </a:cxn>
                <a:cxn ang="0">
                  <a:pos x="22" y="34"/>
                </a:cxn>
                <a:cxn ang="0">
                  <a:pos x="12" y="34"/>
                </a:cxn>
                <a:cxn ang="0">
                  <a:pos x="8" y="38"/>
                </a:cxn>
                <a:cxn ang="0">
                  <a:pos x="14" y="50"/>
                </a:cxn>
                <a:cxn ang="0">
                  <a:pos x="22" y="50"/>
                </a:cxn>
                <a:cxn ang="0">
                  <a:pos x="24" y="54"/>
                </a:cxn>
                <a:cxn ang="0">
                  <a:pos x="14" y="54"/>
                </a:cxn>
                <a:cxn ang="0">
                  <a:pos x="14" y="60"/>
                </a:cxn>
                <a:cxn ang="0">
                  <a:pos x="24" y="62"/>
                </a:cxn>
                <a:cxn ang="0">
                  <a:pos x="32" y="66"/>
                </a:cxn>
                <a:cxn ang="0">
                  <a:pos x="44" y="74"/>
                </a:cxn>
                <a:cxn ang="0">
                  <a:pos x="46" y="98"/>
                </a:cxn>
                <a:cxn ang="0">
                  <a:pos x="56" y="100"/>
                </a:cxn>
                <a:cxn ang="0">
                  <a:pos x="66" y="82"/>
                </a:cxn>
                <a:cxn ang="0">
                  <a:pos x="82" y="80"/>
                </a:cxn>
                <a:cxn ang="0">
                  <a:pos x="96" y="78"/>
                </a:cxn>
                <a:cxn ang="0">
                  <a:pos x="106" y="86"/>
                </a:cxn>
                <a:cxn ang="0">
                  <a:pos x="146" y="98"/>
                </a:cxn>
                <a:cxn ang="0">
                  <a:pos x="164" y="108"/>
                </a:cxn>
                <a:cxn ang="0">
                  <a:pos x="182" y="114"/>
                </a:cxn>
                <a:cxn ang="0">
                  <a:pos x="186" y="124"/>
                </a:cxn>
                <a:cxn ang="0">
                  <a:pos x="198" y="140"/>
                </a:cxn>
                <a:cxn ang="0">
                  <a:pos x="212" y="142"/>
                </a:cxn>
                <a:cxn ang="0">
                  <a:pos x="222" y="152"/>
                </a:cxn>
                <a:cxn ang="0">
                  <a:pos x="230" y="140"/>
                </a:cxn>
                <a:cxn ang="0">
                  <a:pos x="236" y="132"/>
                </a:cxn>
                <a:cxn ang="0">
                  <a:pos x="252" y="120"/>
                </a:cxn>
                <a:cxn ang="0">
                  <a:pos x="256" y="102"/>
                </a:cxn>
                <a:cxn ang="0">
                  <a:pos x="270" y="96"/>
                </a:cxn>
                <a:cxn ang="0">
                  <a:pos x="268" y="80"/>
                </a:cxn>
                <a:cxn ang="0">
                  <a:pos x="258" y="76"/>
                </a:cxn>
                <a:cxn ang="0">
                  <a:pos x="236" y="74"/>
                </a:cxn>
                <a:cxn ang="0">
                  <a:pos x="208" y="60"/>
                </a:cxn>
                <a:cxn ang="0">
                  <a:pos x="158" y="22"/>
                </a:cxn>
                <a:cxn ang="0">
                  <a:pos x="140" y="24"/>
                </a:cxn>
                <a:cxn ang="0">
                  <a:pos x="128" y="18"/>
                </a:cxn>
                <a:cxn ang="0">
                  <a:pos x="126" y="10"/>
                </a:cxn>
                <a:cxn ang="0">
                  <a:pos x="104" y="0"/>
                </a:cxn>
                <a:cxn ang="0">
                  <a:pos x="96" y="4"/>
                </a:cxn>
                <a:cxn ang="0">
                  <a:pos x="88" y="8"/>
                </a:cxn>
                <a:cxn ang="0">
                  <a:pos x="78" y="16"/>
                </a:cxn>
                <a:cxn ang="0">
                  <a:pos x="76" y="28"/>
                </a:cxn>
              </a:cxnLst>
              <a:rect l="0" t="0" r="r" b="b"/>
              <a:pathLst>
                <a:path w="270" h="152">
                  <a:moveTo>
                    <a:pt x="70" y="28"/>
                  </a:moveTo>
                  <a:lnTo>
                    <a:pt x="70" y="28"/>
                  </a:lnTo>
                  <a:lnTo>
                    <a:pt x="54" y="2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0" y="14"/>
                  </a:lnTo>
                  <a:lnTo>
                    <a:pt x="34" y="10"/>
                  </a:lnTo>
                  <a:lnTo>
                    <a:pt x="28" y="6"/>
                  </a:lnTo>
                  <a:lnTo>
                    <a:pt x="22" y="6"/>
                  </a:lnTo>
                  <a:lnTo>
                    <a:pt x="16" y="6"/>
                  </a:lnTo>
                  <a:lnTo>
                    <a:pt x="8" y="8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26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8"/>
                  </a:lnTo>
                  <a:lnTo>
                    <a:pt x="32" y="20"/>
                  </a:lnTo>
                  <a:lnTo>
                    <a:pt x="36" y="22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2" y="3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6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2" y="66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2" y="72"/>
                  </a:lnTo>
                  <a:lnTo>
                    <a:pt x="44" y="74"/>
                  </a:lnTo>
                  <a:lnTo>
                    <a:pt x="44" y="80"/>
                  </a:lnTo>
                  <a:lnTo>
                    <a:pt x="44" y="88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0" y="92"/>
                  </a:lnTo>
                  <a:lnTo>
                    <a:pt x="60" y="86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8" y="80"/>
                  </a:lnTo>
                  <a:lnTo>
                    <a:pt x="82" y="80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90" y="78"/>
                  </a:lnTo>
                  <a:lnTo>
                    <a:pt x="96" y="78"/>
                  </a:lnTo>
                  <a:lnTo>
                    <a:pt x="100" y="80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10" y="88"/>
                  </a:lnTo>
                  <a:lnTo>
                    <a:pt x="124" y="92"/>
                  </a:lnTo>
                  <a:lnTo>
                    <a:pt x="140" y="96"/>
                  </a:lnTo>
                  <a:lnTo>
                    <a:pt x="146" y="98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60" y="108"/>
                  </a:lnTo>
                  <a:lnTo>
                    <a:pt x="164" y="108"/>
                  </a:lnTo>
                  <a:lnTo>
                    <a:pt x="170" y="108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82" y="114"/>
                  </a:lnTo>
                  <a:lnTo>
                    <a:pt x="184" y="118"/>
                  </a:lnTo>
                  <a:lnTo>
                    <a:pt x="184" y="120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90" y="128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8" y="140"/>
                  </a:lnTo>
                  <a:lnTo>
                    <a:pt x="202" y="142"/>
                  </a:lnTo>
                  <a:lnTo>
                    <a:pt x="206" y="142"/>
                  </a:lnTo>
                  <a:lnTo>
                    <a:pt x="206" y="142"/>
                  </a:lnTo>
                  <a:lnTo>
                    <a:pt x="212" y="142"/>
                  </a:lnTo>
                  <a:lnTo>
                    <a:pt x="214" y="144"/>
                  </a:lnTo>
                  <a:lnTo>
                    <a:pt x="218" y="148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2" y="150"/>
                  </a:lnTo>
                  <a:lnTo>
                    <a:pt x="228" y="144"/>
                  </a:lnTo>
                  <a:lnTo>
                    <a:pt x="228" y="144"/>
                  </a:lnTo>
                  <a:lnTo>
                    <a:pt x="230" y="140"/>
                  </a:lnTo>
                  <a:lnTo>
                    <a:pt x="230" y="138"/>
                  </a:lnTo>
                  <a:lnTo>
                    <a:pt x="230" y="134"/>
                  </a:lnTo>
                  <a:lnTo>
                    <a:pt x="236" y="132"/>
                  </a:lnTo>
                  <a:lnTo>
                    <a:pt x="236" y="132"/>
                  </a:lnTo>
                  <a:lnTo>
                    <a:pt x="248" y="126"/>
                  </a:lnTo>
                  <a:lnTo>
                    <a:pt x="252" y="124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10"/>
                  </a:lnTo>
                  <a:lnTo>
                    <a:pt x="254" y="106"/>
                  </a:lnTo>
                  <a:lnTo>
                    <a:pt x="256" y="102"/>
                  </a:lnTo>
                  <a:lnTo>
                    <a:pt x="256" y="102"/>
                  </a:lnTo>
                  <a:lnTo>
                    <a:pt x="260" y="102"/>
                  </a:lnTo>
                  <a:lnTo>
                    <a:pt x="262" y="100"/>
                  </a:lnTo>
                  <a:lnTo>
                    <a:pt x="264" y="98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68" y="9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64" y="78"/>
                  </a:lnTo>
                  <a:lnTo>
                    <a:pt x="264" y="78"/>
                  </a:lnTo>
                  <a:lnTo>
                    <a:pt x="260" y="78"/>
                  </a:lnTo>
                  <a:lnTo>
                    <a:pt x="258" y="76"/>
                  </a:lnTo>
                  <a:lnTo>
                    <a:pt x="252" y="76"/>
                  </a:lnTo>
                  <a:lnTo>
                    <a:pt x="244" y="74"/>
                  </a:lnTo>
                  <a:lnTo>
                    <a:pt x="244" y="74"/>
                  </a:lnTo>
                  <a:lnTo>
                    <a:pt x="236" y="74"/>
                  </a:lnTo>
                  <a:lnTo>
                    <a:pt x="230" y="70"/>
                  </a:lnTo>
                  <a:lnTo>
                    <a:pt x="224" y="66"/>
                  </a:lnTo>
                  <a:lnTo>
                    <a:pt x="208" y="60"/>
                  </a:lnTo>
                  <a:lnTo>
                    <a:pt x="208" y="60"/>
                  </a:lnTo>
                  <a:lnTo>
                    <a:pt x="188" y="52"/>
                  </a:lnTo>
                  <a:lnTo>
                    <a:pt x="176" y="44"/>
                  </a:lnTo>
                  <a:lnTo>
                    <a:pt x="168" y="36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54" y="20"/>
                  </a:lnTo>
                  <a:lnTo>
                    <a:pt x="152" y="20"/>
                  </a:lnTo>
                  <a:lnTo>
                    <a:pt x="140" y="24"/>
                  </a:lnTo>
                  <a:lnTo>
                    <a:pt x="140" y="24"/>
                  </a:lnTo>
                  <a:lnTo>
                    <a:pt x="134" y="24"/>
                  </a:lnTo>
                  <a:lnTo>
                    <a:pt x="130" y="22"/>
                  </a:lnTo>
                  <a:lnTo>
                    <a:pt x="128" y="18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0" y="6"/>
                  </a:lnTo>
                  <a:lnTo>
                    <a:pt x="11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0" y="0"/>
                  </a:lnTo>
                  <a:lnTo>
                    <a:pt x="102" y="2"/>
                  </a:lnTo>
                  <a:lnTo>
                    <a:pt x="102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8" y="8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80" y="14"/>
                  </a:lnTo>
                  <a:lnTo>
                    <a:pt x="78" y="16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3" name="Kyrgyzstan"/>
            <p:cNvSpPr>
              <a:spLocks/>
            </p:cNvSpPr>
            <p:nvPr/>
          </p:nvSpPr>
          <p:spPr bwMode="auto">
            <a:xfrm>
              <a:off x="5898851" y="2226469"/>
              <a:ext cx="254000" cy="108479"/>
            </a:xfrm>
            <a:custGeom>
              <a:avLst/>
              <a:gdLst/>
              <a:ahLst/>
              <a:cxnLst>
                <a:cxn ang="0">
                  <a:pos x="30" y="68"/>
                </a:cxn>
                <a:cxn ang="0">
                  <a:pos x="20" y="70"/>
                </a:cxn>
                <a:cxn ang="0">
                  <a:pos x="8" y="70"/>
                </a:cxn>
                <a:cxn ang="0">
                  <a:pos x="0" y="76"/>
                </a:cxn>
                <a:cxn ang="0">
                  <a:pos x="10" y="78"/>
                </a:cxn>
                <a:cxn ang="0">
                  <a:pos x="22" y="78"/>
                </a:cxn>
                <a:cxn ang="0">
                  <a:pos x="36" y="78"/>
                </a:cxn>
                <a:cxn ang="0">
                  <a:pos x="46" y="80"/>
                </a:cxn>
                <a:cxn ang="0">
                  <a:pos x="90" y="76"/>
                </a:cxn>
                <a:cxn ang="0">
                  <a:pos x="94" y="52"/>
                </a:cxn>
                <a:cxn ang="0">
                  <a:pos x="106" y="46"/>
                </a:cxn>
                <a:cxn ang="0">
                  <a:pos x="112" y="44"/>
                </a:cxn>
                <a:cxn ang="0">
                  <a:pos x="122" y="46"/>
                </a:cxn>
                <a:cxn ang="0">
                  <a:pos x="132" y="48"/>
                </a:cxn>
                <a:cxn ang="0">
                  <a:pos x="138" y="38"/>
                </a:cxn>
                <a:cxn ang="0">
                  <a:pos x="150" y="34"/>
                </a:cxn>
                <a:cxn ang="0">
                  <a:pos x="158" y="34"/>
                </a:cxn>
                <a:cxn ang="0">
                  <a:pos x="172" y="26"/>
                </a:cxn>
                <a:cxn ang="0">
                  <a:pos x="176" y="22"/>
                </a:cxn>
                <a:cxn ang="0">
                  <a:pos x="186" y="16"/>
                </a:cxn>
                <a:cxn ang="0">
                  <a:pos x="192" y="12"/>
                </a:cxn>
                <a:cxn ang="0">
                  <a:pos x="186" y="14"/>
                </a:cxn>
                <a:cxn ang="0">
                  <a:pos x="178" y="10"/>
                </a:cxn>
                <a:cxn ang="0">
                  <a:pos x="166" y="8"/>
                </a:cxn>
                <a:cxn ang="0">
                  <a:pos x="162" y="6"/>
                </a:cxn>
                <a:cxn ang="0">
                  <a:pos x="104" y="6"/>
                </a:cxn>
                <a:cxn ang="0">
                  <a:pos x="82" y="0"/>
                </a:cxn>
                <a:cxn ang="0">
                  <a:pos x="72" y="6"/>
                </a:cxn>
                <a:cxn ang="0">
                  <a:pos x="70" y="10"/>
                </a:cxn>
                <a:cxn ang="0">
                  <a:pos x="52" y="6"/>
                </a:cxn>
                <a:cxn ang="0">
                  <a:pos x="40" y="8"/>
                </a:cxn>
                <a:cxn ang="0">
                  <a:pos x="26" y="16"/>
                </a:cxn>
                <a:cxn ang="0">
                  <a:pos x="32" y="18"/>
                </a:cxn>
                <a:cxn ang="0">
                  <a:pos x="24" y="32"/>
                </a:cxn>
                <a:cxn ang="0">
                  <a:pos x="14" y="48"/>
                </a:cxn>
                <a:cxn ang="0">
                  <a:pos x="20" y="44"/>
                </a:cxn>
                <a:cxn ang="0">
                  <a:pos x="32" y="44"/>
                </a:cxn>
                <a:cxn ang="0">
                  <a:pos x="42" y="44"/>
                </a:cxn>
                <a:cxn ang="0">
                  <a:pos x="50" y="38"/>
                </a:cxn>
                <a:cxn ang="0">
                  <a:pos x="56" y="42"/>
                </a:cxn>
                <a:cxn ang="0">
                  <a:pos x="68" y="50"/>
                </a:cxn>
                <a:cxn ang="0">
                  <a:pos x="78" y="52"/>
                </a:cxn>
                <a:cxn ang="0">
                  <a:pos x="78" y="54"/>
                </a:cxn>
                <a:cxn ang="0">
                  <a:pos x="50" y="64"/>
                </a:cxn>
                <a:cxn ang="0">
                  <a:pos x="40" y="64"/>
                </a:cxn>
                <a:cxn ang="0">
                  <a:pos x="30" y="64"/>
                </a:cxn>
              </a:cxnLst>
              <a:rect l="0" t="0" r="r" b="b"/>
              <a:pathLst>
                <a:path w="192" h="82">
                  <a:moveTo>
                    <a:pt x="30" y="64"/>
                  </a:moveTo>
                  <a:lnTo>
                    <a:pt x="30" y="64"/>
                  </a:lnTo>
                  <a:lnTo>
                    <a:pt x="30" y="68"/>
                  </a:lnTo>
                  <a:lnTo>
                    <a:pt x="28" y="72"/>
                  </a:lnTo>
                  <a:lnTo>
                    <a:pt x="24" y="72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14" y="70"/>
                  </a:lnTo>
                  <a:lnTo>
                    <a:pt x="8" y="70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10" y="78"/>
                  </a:lnTo>
                  <a:lnTo>
                    <a:pt x="18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6" y="80"/>
                  </a:lnTo>
                  <a:lnTo>
                    <a:pt x="32" y="78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6" y="80"/>
                  </a:lnTo>
                  <a:lnTo>
                    <a:pt x="58" y="82"/>
                  </a:lnTo>
                  <a:lnTo>
                    <a:pt x="74" y="80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2" y="62"/>
                  </a:lnTo>
                  <a:lnTo>
                    <a:pt x="94" y="52"/>
                  </a:lnTo>
                  <a:lnTo>
                    <a:pt x="100" y="46"/>
                  </a:lnTo>
                  <a:lnTo>
                    <a:pt x="10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12" y="48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14" y="44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34" y="40"/>
                  </a:lnTo>
                  <a:lnTo>
                    <a:pt x="138" y="38"/>
                  </a:lnTo>
                  <a:lnTo>
                    <a:pt x="142" y="36"/>
                  </a:lnTo>
                  <a:lnTo>
                    <a:pt x="142" y="36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66" y="28"/>
                  </a:lnTo>
                  <a:lnTo>
                    <a:pt x="172" y="26"/>
                  </a:lnTo>
                  <a:lnTo>
                    <a:pt x="174" y="24"/>
                  </a:lnTo>
                  <a:lnTo>
                    <a:pt x="176" y="22"/>
                  </a:lnTo>
                  <a:lnTo>
                    <a:pt x="176" y="22"/>
                  </a:lnTo>
                  <a:lnTo>
                    <a:pt x="176" y="18"/>
                  </a:lnTo>
                  <a:lnTo>
                    <a:pt x="180" y="18"/>
                  </a:lnTo>
                  <a:lnTo>
                    <a:pt x="186" y="16"/>
                  </a:lnTo>
                  <a:lnTo>
                    <a:pt x="190" y="16"/>
                  </a:lnTo>
                  <a:lnTo>
                    <a:pt x="192" y="14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88" y="16"/>
                  </a:lnTo>
                  <a:lnTo>
                    <a:pt x="186" y="14"/>
                  </a:lnTo>
                  <a:lnTo>
                    <a:pt x="184" y="10"/>
                  </a:lnTo>
                  <a:lnTo>
                    <a:pt x="182" y="10"/>
                  </a:lnTo>
                  <a:lnTo>
                    <a:pt x="178" y="10"/>
                  </a:lnTo>
                  <a:lnTo>
                    <a:pt x="178" y="10"/>
                  </a:lnTo>
                  <a:lnTo>
                    <a:pt x="170" y="10"/>
                  </a:lnTo>
                  <a:lnTo>
                    <a:pt x="166" y="8"/>
                  </a:lnTo>
                  <a:lnTo>
                    <a:pt x="166" y="6"/>
                  </a:lnTo>
                  <a:lnTo>
                    <a:pt x="162" y="6"/>
                  </a:lnTo>
                  <a:lnTo>
                    <a:pt x="162" y="6"/>
                  </a:lnTo>
                  <a:lnTo>
                    <a:pt x="152" y="6"/>
                  </a:lnTo>
                  <a:lnTo>
                    <a:pt x="136" y="6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92" y="4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52" y="6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4" y="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30" y="16"/>
                  </a:lnTo>
                  <a:lnTo>
                    <a:pt x="32" y="18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16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6" y="46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8" y="38"/>
                  </a:lnTo>
                  <a:lnTo>
                    <a:pt x="50" y="38"/>
                  </a:lnTo>
                  <a:lnTo>
                    <a:pt x="54" y="3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46"/>
                  </a:lnTo>
                  <a:lnTo>
                    <a:pt x="62" y="46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72" y="50"/>
                  </a:lnTo>
                  <a:lnTo>
                    <a:pt x="78" y="52"/>
                  </a:lnTo>
                  <a:lnTo>
                    <a:pt x="82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62" y="62"/>
                  </a:lnTo>
                  <a:lnTo>
                    <a:pt x="56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4" y="62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0" y="64"/>
                  </a:lnTo>
                  <a:lnTo>
                    <a:pt x="30" y="6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4" name="Afghanistan"/>
            <p:cNvSpPr>
              <a:spLocks/>
            </p:cNvSpPr>
            <p:nvPr/>
          </p:nvSpPr>
          <p:spPr bwMode="auto">
            <a:xfrm>
              <a:off x="5729518" y="2350823"/>
              <a:ext cx="328083" cy="275167"/>
            </a:xfrm>
            <a:custGeom>
              <a:avLst/>
              <a:gdLst/>
              <a:ahLst/>
              <a:cxnLst>
                <a:cxn ang="0">
                  <a:pos x="74" y="22"/>
                </a:cxn>
                <a:cxn ang="0">
                  <a:pos x="66" y="28"/>
                </a:cxn>
                <a:cxn ang="0">
                  <a:pos x="64" y="46"/>
                </a:cxn>
                <a:cxn ang="0">
                  <a:pos x="42" y="56"/>
                </a:cxn>
                <a:cxn ang="0">
                  <a:pos x="40" y="66"/>
                </a:cxn>
                <a:cxn ang="0">
                  <a:pos x="30" y="70"/>
                </a:cxn>
                <a:cxn ang="0">
                  <a:pos x="18" y="64"/>
                </a:cxn>
                <a:cxn ang="0">
                  <a:pos x="6" y="58"/>
                </a:cxn>
                <a:cxn ang="0">
                  <a:pos x="6" y="70"/>
                </a:cxn>
                <a:cxn ang="0">
                  <a:pos x="10" y="80"/>
                </a:cxn>
                <a:cxn ang="0">
                  <a:pos x="0" y="96"/>
                </a:cxn>
                <a:cxn ang="0">
                  <a:pos x="6" y="108"/>
                </a:cxn>
                <a:cxn ang="0">
                  <a:pos x="10" y="126"/>
                </a:cxn>
                <a:cxn ang="0">
                  <a:pos x="12" y="150"/>
                </a:cxn>
                <a:cxn ang="0">
                  <a:pos x="24" y="154"/>
                </a:cxn>
                <a:cxn ang="0">
                  <a:pos x="40" y="164"/>
                </a:cxn>
                <a:cxn ang="0">
                  <a:pos x="36" y="192"/>
                </a:cxn>
                <a:cxn ang="0">
                  <a:pos x="60" y="206"/>
                </a:cxn>
                <a:cxn ang="0">
                  <a:pos x="88" y="208"/>
                </a:cxn>
                <a:cxn ang="0">
                  <a:pos x="140" y="192"/>
                </a:cxn>
                <a:cxn ang="0">
                  <a:pos x="136" y="186"/>
                </a:cxn>
                <a:cxn ang="0">
                  <a:pos x="134" y="180"/>
                </a:cxn>
                <a:cxn ang="0">
                  <a:pos x="144" y="164"/>
                </a:cxn>
                <a:cxn ang="0">
                  <a:pos x="156" y="166"/>
                </a:cxn>
                <a:cxn ang="0">
                  <a:pos x="160" y="158"/>
                </a:cxn>
                <a:cxn ang="0">
                  <a:pos x="170" y="152"/>
                </a:cxn>
                <a:cxn ang="0">
                  <a:pos x="176" y="142"/>
                </a:cxn>
                <a:cxn ang="0">
                  <a:pos x="170" y="126"/>
                </a:cxn>
                <a:cxn ang="0">
                  <a:pos x="182" y="118"/>
                </a:cxn>
                <a:cxn ang="0">
                  <a:pos x="184" y="110"/>
                </a:cxn>
                <a:cxn ang="0">
                  <a:pos x="174" y="102"/>
                </a:cxn>
                <a:cxn ang="0">
                  <a:pos x="186" y="100"/>
                </a:cxn>
                <a:cxn ang="0">
                  <a:pos x="218" y="100"/>
                </a:cxn>
                <a:cxn ang="0">
                  <a:pos x="214" y="94"/>
                </a:cxn>
                <a:cxn ang="0">
                  <a:pos x="210" y="78"/>
                </a:cxn>
                <a:cxn ang="0">
                  <a:pos x="206" y="66"/>
                </a:cxn>
                <a:cxn ang="0">
                  <a:pos x="204" y="48"/>
                </a:cxn>
                <a:cxn ang="0">
                  <a:pos x="218" y="42"/>
                </a:cxn>
                <a:cxn ang="0">
                  <a:pos x="224" y="34"/>
                </a:cxn>
                <a:cxn ang="0">
                  <a:pos x="242" y="26"/>
                </a:cxn>
                <a:cxn ang="0">
                  <a:pos x="248" y="20"/>
                </a:cxn>
                <a:cxn ang="0">
                  <a:pos x="230" y="24"/>
                </a:cxn>
                <a:cxn ang="0">
                  <a:pos x="226" y="22"/>
                </a:cxn>
                <a:cxn ang="0">
                  <a:pos x="224" y="20"/>
                </a:cxn>
                <a:cxn ang="0">
                  <a:pos x="212" y="28"/>
                </a:cxn>
                <a:cxn ang="0">
                  <a:pos x="198" y="30"/>
                </a:cxn>
                <a:cxn ang="0">
                  <a:pos x="186" y="12"/>
                </a:cxn>
                <a:cxn ang="0">
                  <a:pos x="180" y="10"/>
                </a:cxn>
                <a:cxn ang="0">
                  <a:pos x="180" y="0"/>
                </a:cxn>
                <a:cxn ang="0">
                  <a:pos x="166" y="6"/>
                </a:cxn>
                <a:cxn ang="0">
                  <a:pos x="164" y="12"/>
                </a:cxn>
                <a:cxn ang="0">
                  <a:pos x="156" y="14"/>
                </a:cxn>
                <a:cxn ang="0">
                  <a:pos x="156" y="20"/>
                </a:cxn>
                <a:cxn ang="0">
                  <a:pos x="144" y="22"/>
                </a:cxn>
                <a:cxn ang="0">
                  <a:pos x="128" y="24"/>
                </a:cxn>
                <a:cxn ang="0">
                  <a:pos x="118" y="18"/>
                </a:cxn>
                <a:cxn ang="0">
                  <a:pos x="104" y="20"/>
                </a:cxn>
                <a:cxn ang="0">
                  <a:pos x="92" y="20"/>
                </a:cxn>
              </a:cxnLst>
              <a:rect l="0" t="0" r="r" b="b"/>
              <a:pathLst>
                <a:path w="248" h="208">
                  <a:moveTo>
                    <a:pt x="82" y="18"/>
                  </a:moveTo>
                  <a:lnTo>
                    <a:pt x="82" y="18"/>
                  </a:lnTo>
                  <a:lnTo>
                    <a:pt x="76" y="20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8"/>
                  </a:lnTo>
                  <a:lnTo>
                    <a:pt x="64" y="3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4" y="72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0" y="62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8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4" y="92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6" y="108"/>
                  </a:lnTo>
                  <a:lnTo>
                    <a:pt x="6" y="114"/>
                  </a:lnTo>
                  <a:lnTo>
                    <a:pt x="6" y="118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12" y="130"/>
                  </a:lnTo>
                  <a:lnTo>
                    <a:pt x="12" y="136"/>
                  </a:lnTo>
                  <a:lnTo>
                    <a:pt x="12" y="146"/>
                  </a:lnTo>
                  <a:lnTo>
                    <a:pt x="12" y="150"/>
                  </a:lnTo>
                  <a:lnTo>
                    <a:pt x="14" y="152"/>
                  </a:lnTo>
                  <a:lnTo>
                    <a:pt x="16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32" y="154"/>
                  </a:lnTo>
                  <a:lnTo>
                    <a:pt x="36" y="156"/>
                  </a:lnTo>
                  <a:lnTo>
                    <a:pt x="38" y="158"/>
                  </a:lnTo>
                  <a:lnTo>
                    <a:pt x="40" y="164"/>
                  </a:lnTo>
                  <a:lnTo>
                    <a:pt x="36" y="176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36" y="192"/>
                  </a:lnTo>
                  <a:lnTo>
                    <a:pt x="44" y="198"/>
                  </a:lnTo>
                  <a:lnTo>
                    <a:pt x="44" y="198"/>
                  </a:lnTo>
                  <a:lnTo>
                    <a:pt x="52" y="202"/>
                  </a:lnTo>
                  <a:lnTo>
                    <a:pt x="60" y="206"/>
                  </a:lnTo>
                  <a:lnTo>
                    <a:pt x="70" y="206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8" y="208"/>
                  </a:lnTo>
                  <a:lnTo>
                    <a:pt x="100" y="206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40" y="192"/>
                  </a:lnTo>
                  <a:lnTo>
                    <a:pt x="142" y="190"/>
                  </a:lnTo>
                  <a:lnTo>
                    <a:pt x="138" y="188"/>
                  </a:lnTo>
                  <a:lnTo>
                    <a:pt x="138" y="188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6" y="184"/>
                  </a:lnTo>
                  <a:lnTo>
                    <a:pt x="134" y="180"/>
                  </a:lnTo>
                  <a:lnTo>
                    <a:pt x="134" y="180"/>
                  </a:lnTo>
                  <a:lnTo>
                    <a:pt x="134" y="178"/>
                  </a:lnTo>
                  <a:lnTo>
                    <a:pt x="134" y="174"/>
                  </a:lnTo>
                  <a:lnTo>
                    <a:pt x="138" y="168"/>
                  </a:lnTo>
                  <a:lnTo>
                    <a:pt x="144" y="164"/>
                  </a:lnTo>
                  <a:lnTo>
                    <a:pt x="148" y="164"/>
                  </a:lnTo>
                  <a:lnTo>
                    <a:pt x="152" y="164"/>
                  </a:lnTo>
                  <a:lnTo>
                    <a:pt x="152" y="164"/>
                  </a:lnTo>
                  <a:lnTo>
                    <a:pt x="156" y="166"/>
                  </a:lnTo>
                  <a:lnTo>
                    <a:pt x="158" y="164"/>
                  </a:lnTo>
                  <a:lnTo>
                    <a:pt x="162" y="162"/>
                  </a:lnTo>
                  <a:lnTo>
                    <a:pt x="160" y="158"/>
                  </a:lnTo>
                  <a:lnTo>
                    <a:pt x="160" y="158"/>
                  </a:lnTo>
                  <a:lnTo>
                    <a:pt x="160" y="154"/>
                  </a:lnTo>
                  <a:lnTo>
                    <a:pt x="162" y="154"/>
                  </a:lnTo>
                  <a:lnTo>
                    <a:pt x="166" y="154"/>
                  </a:lnTo>
                  <a:lnTo>
                    <a:pt x="170" y="152"/>
                  </a:lnTo>
                  <a:lnTo>
                    <a:pt x="174" y="148"/>
                  </a:lnTo>
                  <a:lnTo>
                    <a:pt x="174" y="148"/>
                  </a:lnTo>
                  <a:lnTo>
                    <a:pt x="176" y="144"/>
                  </a:lnTo>
                  <a:lnTo>
                    <a:pt x="176" y="142"/>
                  </a:lnTo>
                  <a:lnTo>
                    <a:pt x="172" y="138"/>
                  </a:lnTo>
                  <a:lnTo>
                    <a:pt x="170" y="132"/>
                  </a:lnTo>
                  <a:lnTo>
                    <a:pt x="168" y="130"/>
                  </a:lnTo>
                  <a:lnTo>
                    <a:pt x="170" y="126"/>
                  </a:lnTo>
                  <a:lnTo>
                    <a:pt x="170" y="126"/>
                  </a:lnTo>
                  <a:lnTo>
                    <a:pt x="172" y="120"/>
                  </a:lnTo>
                  <a:lnTo>
                    <a:pt x="178" y="120"/>
                  </a:lnTo>
                  <a:lnTo>
                    <a:pt x="182" y="118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4" y="112"/>
                  </a:lnTo>
                  <a:lnTo>
                    <a:pt x="184" y="110"/>
                  </a:lnTo>
                  <a:lnTo>
                    <a:pt x="180" y="108"/>
                  </a:lnTo>
                  <a:lnTo>
                    <a:pt x="174" y="104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76" y="100"/>
                  </a:lnTo>
                  <a:lnTo>
                    <a:pt x="178" y="100"/>
                  </a:lnTo>
                  <a:lnTo>
                    <a:pt x="186" y="100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16" y="102"/>
                  </a:lnTo>
                  <a:lnTo>
                    <a:pt x="218" y="100"/>
                  </a:lnTo>
                  <a:lnTo>
                    <a:pt x="218" y="100"/>
                  </a:lnTo>
                  <a:lnTo>
                    <a:pt x="216" y="96"/>
                  </a:lnTo>
                  <a:lnTo>
                    <a:pt x="214" y="94"/>
                  </a:lnTo>
                  <a:lnTo>
                    <a:pt x="214" y="94"/>
                  </a:lnTo>
                  <a:lnTo>
                    <a:pt x="210" y="90"/>
                  </a:lnTo>
                  <a:lnTo>
                    <a:pt x="208" y="86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2"/>
                  </a:lnTo>
                  <a:lnTo>
                    <a:pt x="210" y="70"/>
                  </a:lnTo>
                  <a:lnTo>
                    <a:pt x="206" y="66"/>
                  </a:lnTo>
                  <a:lnTo>
                    <a:pt x="206" y="66"/>
                  </a:lnTo>
                  <a:lnTo>
                    <a:pt x="200" y="60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4" y="48"/>
                  </a:lnTo>
                  <a:lnTo>
                    <a:pt x="204" y="48"/>
                  </a:lnTo>
                  <a:lnTo>
                    <a:pt x="208" y="44"/>
                  </a:lnTo>
                  <a:lnTo>
                    <a:pt x="214" y="44"/>
                  </a:lnTo>
                  <a:lnTo>
                    <a:pt x="218" y="42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4" y="34"/>
                  </a:lnTo>
                  <a:lnTo>
                    <a:pt x="232" y="32"/>
                  </a:lnTo>
                  <a:lnTo>
                    <a:pt x="244" y="30"/>
                  </a:lnTo>
                  <a:lnTo>
                    <a:pt x="244" y="30"/>
                  </a:lnTo>
                  <a:lnTo>
                    <a:pt x="242" y="26"/>
                  </a:lnTo>
                  <a:lnTo>
                    <a:pt x="242" y="26"/>
                  </a:lnTo>
                  <a:lnTo>
                    <a:pt x="240" y="24"/>
                  </a:lnTo>
                  <a:lnTo>
                    <a:pt x="240" y="22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38" y="20"/>
                  </a:lnTo>
                  <a:lnTo>
                    <a:pt x="234" y="22"/>
                  </a:lnTo>
                  <a:lnTo>
                    <a:pt x="230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2"/>
                  </a:lnTo>
                  <a:lnTo>
                    <a:pt x="228" y="20"/>
                  </a:lnTo>
                  <a:lnTo>
                    <a:pt x="226" y="20"/>
                  </a:lnTo>
                  <a:lnTo>
                    <a:pt x="226" y="20"/>
                  </a:lnTo>
                  <a:lnTo>
                    <a:pt x="224" y="20"/>
                  </a:lnTo>
                  <a:lnTo>
                    <a:pt x="222" y="22"/>
                  </a:lnTo>
                  <a:lnTo>
                    <a:pt x="218" y="24"/>
                  </a:lnTo>
                  <a:lnTo>
                    <a:pt x="212" y="28"/>
                  </a:lnTo>
                  <a:lnTo>
                    <a:pt x="212" y="28"/>
                  </a:lnTo>
                  <a:lnTo>
                    <a:pt x="204" y="34"/>
                  </a:lnTo>
                  <a:lnTo>
                    <a:pt x="202" y="34"/>
                  </a:lnTo>
                  <a:lnTo>
                    <a:pt x="198" y="30"/>
                  </a:lnTo>
                  <a:lnTo>
                    <a:pt x="198" y="30"/>
                  </a:lnTo>
                  <a:lnTo>
                    <a:pt x="192" y="22"/>
                  </a:lnTo>
                  <a:lnTo>
                    <a:pt x="188" y="16"/>
                  </a:lnTo>
                  <a:lnTo>
                    <a:pt x="186" y="12"/>
                  </a:lnTo>
                  <a:lnTo>
                    <a:pt x="186" y="12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2" y="10"/>
                  </a:lnTo>
                  <a:lnTo>
                    <a:pt x="180" y="10"/>
                  </a:lnTo>
                  <a:lnTo>
                    <a:pt x="182" y="6"/>
                  </a:lnTo>
                  <a:lnTo>
                    <a:pt x="182" y="6"/>
                  </a:lnTo>
                  <a:lnTo>
                    <a:pt x="182" y="2"/>
                  </a:lnTo>
                  <a:lnTo>
                    <a:pt x="180" y="0"/>
                  </a:lnTo>
                  <a:lnTo>
                    <a:pt x="17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6" y="6"/>
                  </a:lnTo>
                  <a:lnTo>
                    <a:pt x="164" y="8"/>
                  </a:lnTo>
                  <a:lnTo>
                    <a:pt x="166" y="10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62" y="12"/>
                  </a:lnTo>
                  <a:lnTo>
                    <a:pt x="160" y="12"/>
                  </a:lnTo>
                  <a:lnTo>
                    <a:pt x="160" y="12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4" y="16"/>
                  </a:lnTo>
                  <a:lnTo>
                    <a:pt x="154" y="18"/>
                  </a:lnTo>
                  <a:lnTo>
                    <a:pt x="156" y="20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50" y="24"/>
                  </a:lnTo>
                  <a:lnTo>
                    <a:pt x="144" y="22"/>
                  </a:lnTo>
                  <a:lnTo>
                    <a:pt x="140" y="22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28" y="24"/>
                  </a:lnTo>
                  <a:lnTo>
                    <a:pt x="126" y="22"/>
                  </a:lnTo>
                  <a:lnTo>
                    <a:pt x="124" y="18"/>
                  </a:lnTo>
                  <a:lnTo>
                    <a:pt x="122" y="18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2" y="18"/>
                  </a:lnTo>
                  <a:lnTo>
                    <a:pt x="98" y="20"/>
                  </a:lnTo>
                  <a:lnTo>
                    <a:pt x="92" y="20"/>
                  </a:lnTo>
                  <a:lnTo>
                    <a:pt x="82" y="18"/>
                  </a:lnTo>
                  <a:lnTo>
                    <a:pt x="82" y="1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5" name="Uzbekistan"/>
            <p:cNvSpPr>
              <a:spLocks/>
            </p:cNvSpPr>
            <p:nvPr/>
          </p:nvSpPr>
          <p:spPr bwMode="auto">
            <a:xfrm>
              <a:off x="5544309" y="2155031"/>
              <a:ext cx="463021" cy="222250"/>
            </a:xfrm>
            <a:custGeom>
              <a:avLst/>
              <a:gdLst/>
              <a:ahLst/>
              <a:cxnLst>
                <a:cxn ang="0">
                  <a:pos x="32" y="96"/>
                </a:cxn>
                <a:cxn ang="0">
                  <a:pos x="32" y="84"/>
                </a:cxn>
                <a:cxn ang="0">
                  <a:pos x="42" y="76"/>
                </a:cxn>
                <a:cxn ang="0">
                  <a:pos x="54" y="74"/>
                </a:cxn>
                <a:cxn ang="0">
                  <a:pos x="56" y="70"/>
                </a:cxn>
                <a:cxn ang="0">
                  <a:pos x="80" y="82"/>
                </a:cxn>
                <a:cxn ang="0">
                  <a:pos x="82" y="92"/>
                </a:cxn>
                <a:cxn ang="0">
                  <a:pos x="104" y="90"/>
                </a:cxn>
                <a:cxn ang="0">
                  <a:pos x="120" y="106"/>
                </a:cxn>
                <a:cxn ang="0">
                  <a:pos x="160" y="130"/>
                </a:cxn>
                <a:cxn ang="0">
                  <a:pos x="196" y="144"/>
                </a:cxn>
                <a:cxn ang="0">
                  <a:pos x="212" y="148"/>
                </a:cxn>
                <a:cxn ang="0">
                  <a:pos x="220" y="154"/>
                </a:cxn>
                <a:cxn ang="0">
                  <a:pos x="232" y="168"/>
                </a:cxn>
                <a:cxn ang="0">
                  <a:pos x="244" y="168"/>
                </a:cxn>
                <a:cxn ang="0">
                  <a:pos x="258" y="166"/>
                </a:cxn>
                <a:cxn ang="0">
                  <a:pos x="262" y="148"/>
                </a:cxn>
                <a:cxn ang="0">
                  <a:pos x="258" y="144"/>
                </a:cxn>
                <a:cxn ang="0">
                  <a:pos x="250" y="142"/>
                </a:cxn>
                <a:cxn ang="0">
                  <a:pos x="242" y="132"/>
                </a:cxn>
                <a:cxn ang="0">
                  <a:pos x="260" y="128"/>
                </a:cxn>
                <a:cxn ang="0">
                  <a:pos x="256" y="122"/>
                </a:cxn>
                <a:cxn ang="0">
                  <a:pos x="270" y="112"/>
                </a:cxn>
                <a:cxn ang="0">
                  <a:pos x="282" y="112"/>
                </a:cxn>
                <a:cxn ang="0">
                  <a:pos x="292" y="108"/>
                </a:cxn>
                <a:cxn ang="0">
                  <a:pos x="292" y="114"/>
                </a:cxn>
                <a:cxn ang="0">
                  <a:pos x="304" y="118"/>
                </a:cxn>
                <a:cxn ang="0">
                  <a:pos x="318" y="118"/>
                </a:cxn>
                <a:cxn ang="0">
                  <a:pos x="346" y="108"/>
                </a:cxn>
                <a:cxn ang="0">
                  <a:pos x="336" y="104"/>
                </a:cxn>
                <a:cxn ang="0">
                  <a:pos x="324" y="96"/>
                </a:cxn>
                <a:cxn ang="0">
                  <a:pos x="316" y="92"/>
                </a:cxn>
                <a:cxn ang="0">
                  <a:pos x="304" y="100"/>
                </a:cxn>
                <a:cxn ang="0">
                  <a:pos x="288" y="98"/>
                </a:cxn>
                <a:cxn ang="0">
                  <a:pos x="282" y="100"/>
                </a:cxn>
                <a:cxn ang="0">
                  <a:pos x="298" y="78"/>
                </a:cxn>
                <a:cxn ang="0">
                  <a:pos x="294" y="70"/>
                </a:cxn>
                <a:cxn ang="0">
                  <a:pos x="280" y="86"/>
                </a:cxn>
                <a:cxn ang="0">
                  <a:pos x="264" y="102"/>
                </a:cxn>
                <a:cxn ang="0">
                  <a:pos x="262" y="114"/>
                </a:cxn>
                <a:cxn ang="0">
                  <a:pos x="252" y="114"/>
                </a:cxn>
                <a:cxn ang="0">
                  <a:pos x="252" y="108"/>
                </a:cxn>
                <a:cxn ang="0">
                  <a:pos x="218" y="106"/>
                </a:cxn>
                <a:cxn ang="0">
                  <a:pos x="194" y="76"/>
                </a:cxn>
                <a:cxn ang="0">
                  <a:pos x="190" y="64"/>
                </a:cxn>
                <a:cxn ang="0">
                  <a:pos x="166" y="44"/>
                </a:cxn>
                <a:cxn ang="0">
                  <a:pos x="156" y="42"/>
                </a:cxn>
                <a:cxn ang="0">
                  <a:pos x="150" y="48"/>
                </a:cxn>
                <a:cxn ang="0">
                  <a:pos x="98" y="44"/>
                </a:cxn>
                <a:cxn ang="0">
                  <a:pos x="94" y="26"/>
                </a:cxn>
                <a:cxn ang="0">
                  <a:pos x="88" y="34"/>
                </a:cxn>
                <a:cxn ang="0">
                  <a:pos x="78" y="40"/>
                </a:cxn>
                <a:cxn ang="0">
                  <a:pos x="58" y="46"/>
                </a:cxn>
                <a:cxn ang="0">
                  <a:pos x="46" y="44"/>
                </a:cxn>
                <a:cxn ang="0">
                  <a:pos x="34" y="38"/>
                </a:cxn>
                <a:cxn ang="0">
                  <a:pos x="28" y="28"/>
                </a:cxn>
                <a:cxn ang="0">
                  <a:pos x="32" y="14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0" y="22"/>
                </a:cxn>
              </a:cxnLst>
              <a:rect l="0" t="0" r="r" b="b"/>
              <a:pathLst>
                <a:path w="350" h="168">
                  <a:moveTo>
                    <a:pt x="22" y="98"/>
                  </a:moveTo>
                  <a:lnTo>
                    <a:pt x="22" y="98"/>
                  </a:lnTo>
                  <a:lnTo>
                    <a:pt x="28" y="98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64" y="72"/>
                  </a:lnTo>
                  <a:lnTo>
                    <a:pt x="72" y="76"/>
                  </a:lnTo>
                  <a:lnTo>
                    <a:pt x="78" y="80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80" y="84"/>
                  </a:lnTo>
                  <a:lnTo>
                    <a:pt x="80" y="88"/>
                  </a:lnTo>
                  <a:lnTo>
                    <a:pt x="82" y="92"/>
                  </a:lnTo>
                  <a:lnTo>
                    <a:pt x="86" y="94"/>
                  </a:lnTo>
                  <a:lnTo>
                    <a:pt x="92" y="94"/>
                  </a:lnTo>
                  <a:lnTo>
                    <a:pt x="92" y="94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20" y="106"/>
                  </a:lnTo>
                  <a:lnTo>
                    <a:pt x="128" y="114"/>
                  </a:lnTo>
                  <a:lnTo>
                    <a:pt x="140" y="122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76" y="136"/>
                  </a:lnTo>
                  <a:lnTo>
                    <a:pt x="182" y="140"/>
                  </a:lnTo>
                  <a:lnTo>
                    <a:pt x="188" y="144"/>
                  </a:lnTo>
                  <a:lnTo>
                    <a:pt x="196" y="144"/>
                  </a:lnTo>
                  <a:lnTo>
                    <a:pt x="196" y="144"/>
                  </a:lnTo>
                  <a:lnTo>
                    <a:pt x="204" y="146"/>
                  </a:lnTo>
                  <a:lnTo>
                    <a:pt x="210" y="146"/>
                  </a:lnTo>
                  <a:lnTo>
                    <a:pt x="212" y="14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0" y="150"/>
                  </a:lnTo>
                  <a:lnTo>
                    <a:pt x="220" y="154"/>
                  </a:lnTo>
                  <a:lnTo>
                    <a:pt x="220" y="160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32" y="168"/>
                  </a:lnTo>
                  <a:lnTo>
                    <a:pt x="238" y="168"/>
                  </a:lnTo>
                  <a:lnTo>
                    <a:pt x="242" y="166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8" y="168"/>
                  </a:lnTo>
                  <a:lnTo>
                    <a:pt x="250" y="168"/>
                  </a:lnTo>
                  <a:lnTo>
                    <a:pt x="258" y="166"/>
                  </a:lnTo>
                  <a:lnTo>
                    <a:pt x="258" y="166"/>
                  </a:lnTo>
                  <a:lnTo>
                    <a:pt x="258" y="158"/>
                  </a:lnTo>
                  <a:lnTo>
                    <a:pt x="262" y="152"/>
                  </a:lnTo>
                  <a:lnTo>
                    <a:pt x="264" y="148"/>
                  </a:lnTo>
                  <a:lnTo>
                    <a:pt x="262" y="148"/>
                  </a:lnTo>
                  <a:lnTo>
                    <a:pt x="260" y="146"/>
                  </a:lnTo>
                  <a:lnTo>
                    <a:pt x="260" y="146"/>
                  </a:lnTo>
                  <a:lnTo>
                    <a:pt x="256" y="146"/>
                  </a:lnTo>
                  <a:lnTo>
                    <a:pt x="258" y="144"/>
                  </a:lnTo>
                  <a:lnTo>
                    <a:pt x="258" y="144"/>
                  </a:lnTo>
                  <a:lnTo>
                    <a:pt x="256" y="14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4" y="140"/>
                  </a:lnTo>
                  <a:lnTo>
                    <a:pt x="240" y="136"/>
                  </a:lnTo>
                  <a:lnTo>
                    <a:pt x="240" y="134"/>
                  </a:lnTo>
                  <a:lnTo>
                    <a:pt x="242" y="132"/>
                  </a:lnTo>
                  <a:lnTo>
                    <a:pt x="246" y="130"/>
                  </a:lnTo>
                  <a:lnTo>
                    <a:pt x="250" y="130"/>
                  </a:lnTo>
                  <a:lnTo>
                    <a:pt x="250" y="130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4" y="124"/>
                  </a:lnTo>
                  <a:lnTo>
                    <a:pt x="264" y="122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64" y="120"/>
                  </a:lnTo>
                  <a:lnTo>
                    <a:pt x="268" y="116"/>
                  </a:lnTo>
                  <a:lnTo>
                    <a:pt x="270" y="112"/>
                  </a:lnTo>
                  <a:lnTo>
                    <a:pt x="270" y="112"/>
                  </a:lnTo>
                  <a:lnTo>
                    <a:pt x="272" y="114"/>
                  </a:lnTo>
                  <a:lnTo>
                    <a:pt x="276" y="114"/>
                  </a:lnTo>
                  <a:lnTo>
                    <a:pt x="282" y="112"/>
                  </a:lnTo>
                  <a:lnTo>
                    <a:pt x="288" y="108"/>
                  </a:lnTo>
                  <a:lnTo>
                    <a:pt x="290" y="108"/>
                  </a:lnTo>
                  <a:lnTo>
                    <a:pt x="292" y="108"/>
                  </a:lnTo>
                  <a:lnTo>
                    <a:pt x="292" y="108"/>
                  </a:lnTo>
                  <a:lnTo>
                    <a:pt x="296" y="112"/>
                  </a:lnTo>
                  <a:lnTo>
                    <a:pt x="296" y="112"/>
                  </a:lnTo>
                  <a:lnTo>
                    <a:pt x="292" y="114"/>
                  </a:lnTo>
                  <a:lnTo>
                    <a:pt x="292" y="114"/>
                  </a:lnTo>
                  <a:lnTo>
                    <a:pt x="292" y="116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304" y="118"/>
                  </a:lnTo>
                  <a:lnTo>
                    <a:pt x="308" y="118"/>
                  </a:lnTo>
                  <a:lnTo>
                    <a:pt x="312" y="116"/>
                  </a:lnTo>
                  <a:lnTo>
                    <a:pt x="318" y="118"/>
                  </a:lnTo>
                  <a:lnTo>
                    <a:pt x="318" y="118"/>
                  </a:lnTo>
                  <a:lnTo>
                    <a:pt x="324" y="118"/>
                  </a:lnTo>
                  <a:lnTo>
                    <a:pt x="330" y="116"/>
                  </a:lnTo>
                  <a:lnTo>
                    <a:pt x="346" y="108"/>
                  </a:lnTo>
                  <a:lnTo>
                    <a:pt x="346" y="108"/>
                  </a:lnTo>
                  <a:lnTo>
                    <a:pt x="350" y="106"/>
                  </a:lnTo>
                  <a:lnTo>
                    <a:pt x="346" y="106"/>
                  </a:lnTo>
                  <a:lnTo>
                    <a:pt x="340" y="104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0" y="100"/>
                  </a:lnTo>
                  <a:lnTo>
                    <a:pt x="326" y="100"/>
                  </a:lnTo>
                  <a:lnTo>
                    <a:pt x="324" y="96"/>
                  </a:lnTo>
                  <a:lnTo>
                    <a:pt x="324" y="96"/>
                  </a:lnTo>
                  <a:lnTo>
                    <a:pt x="322" y="92"/>
                  </a:lnTo>
                  <a:lnTo>
                    <a:pt x="318" y="92"/>
                  </a:lnTo>
                  <a:lnTo>
                    <a:pt x="316" y="92"/>
                  </a:lnTo>
                  <a:lnTo>
                    <a:pt x="310" y="98"/>
                  </a:lnTo>
                  <a:lnTo>
                    <a:pt x="310" y="98"/>
                  </a:lnTo>
                  <a:lnTo>
                    <a:pt x="308" y="100"/>
                  </a:lnTo>
                  <a:lnTo>
                    <a:pt x="304" y="100"/>
                  </a:lnTo>
                  <a:lnTo>
                    <a:pt x="300" y="98"/>
                  </a:lnTo>
                  <a:lnTo>
                    <a:pt x="296" y="96"/>
                  </a:lnTo>
                  <a:lnTo>
                    <a:pt x="292" y="96"/>
                  </a:lnTo>
                  <a:lnTo>
                    <a:pt x="288" y="98"/>
                  </a:lnTo>
                  <a:lnTo>
                    <a:pt x="288" y="98"/>
                  </a:lnTo>
                  <a:lnTo>
                    <a:pt x="284" y="102"/>
                  </a:lnTo>
                  <a:lnTo>
                    <a:pt x="282" y="102"/>
                  </a:lnTo>
                  <a:lnTo>
                    <a:pt x="282" y="100"/>
                  </a:lnTo>
                  <a:lnTo>
                    <a:pt x="284" y="96"/>
                  </a:lnTo>
                  <a:lnTo>
                    <a:pt x="292" y="86"/>
                  </a:lnTo>
                  <a:lnTo>
                    <a:pt x="292" y="86"/>
                  </a:lnTo>
                  <a:lnTo>
                    <a:pt x="298" y="78"/>
                  </a:lnTo>
                  <a:lnTo>
                    <a:pt x="300" y="72"/>
                  </a:lnTo>
                  <a:lnTo>
                    <a:pt x="298" y="70"/>
                  </a:lnTo>
                  <a:lnTo>
                    <a:pt x="294" y="70"/>
                  </a:lnTo>
                  <a:lnTo>
                    <a:pt x="294" y="70"/>
                  </a:lnTo>
                  <a:lnTo>
                    <a:pt x="288" y="74"/>
                  </a:lnTo>
                  <a:lnTo>
                    <a:pt x="288" y="74"/>
                  </a:lnTo>
                  <a:lnTo>
                    <a:pt x="282" y="80"/>
                  </a:lnTo>
                  <a:lnTo>
                    <a:pt x="280" y="86"/>
                  </a:lnTo>
                  <a:lnTo>
                    <a:pt x="276" y="92"/>
                  </a:lnTo>
                  <a:lnTo>
                    <a:pt x="270" y="98"/>
                  </a:lnTo>
                  <a:lnTo>
                    <a:pt x="270" y="98"/>
                  </a:lnTo>
                  <a:lnTo>
                    <a:pt x="264" y="102"/>
                  </a:lnTo>
                  <a:lnTo>
                    <a:pt x="262" y="106"/>
                  </a:lnTo>
                  <a:lnTo>
                    <a:pt x="262" y="110"/>
                  </a:lnTo>
                  <a:lnTo>
                    <a:pt x="262" y="112"/>
                  </a:lnTo>
                  <a:lnTo>
                    <a:pt x="262" y="114"/>
                  </a:lnTo>
                  <a:lnTo>
                    <a:pt x="258" y="114"/>
                  </a:lnTo>
                  <a:lnTo>
                    <a:pt x="258" y="114"/>
                  </a:lnTo>
                  <a:lnTo>
                    <a:pt x="254" y="114"/>
                  </a:lnTo>
                  <a:lnTo>
                    <a:pt x="252" y="114"/>
                  </a:lnTo>
                  <a:lnTo>
                    <a:pt x="254" y="110"/>
                  </a:lnTo>
                  <a:lnTo>
                    <a:pt x="256" y="108"/>
                  </a:lnTo>
                  <a:lnTo>
                    <a:pt x="252" y="108"/>
                  </a:lnTo>
                  <a:lnTo>
                    <a:pt x="252" y="108"/>
                  </a:lnTo>
                  <a:lnTo>
                    <a:pt x="234" y="110"/>
                  </a:lnTo>
                  <a:lnTo>
                    <a:pt x="226" y="110"/>
                  </a:lnTo>
                  <a:lnTo>
                    <a:pt x="222" y="108"/>
                  </a:lnTo>
                  <a:lnTo>
                    <a:pt x="218" y="106"/>
                  </a:lnTo>
                  <a:lnTo>
                    <a:pt x="216" y="102"/>
                  </a:lnTo>
                  <a:lnTo>
                    <a:pt x="214" y="90"/>
                  </a:lnTo>
                  <a:lnTo>
                    <a:pt x="204" y="92"/>
                  </a:lnTo>
                  <a:lnTo>
                    <a:pt x="194" y="76"/>
                  </a:lnTo>
                  <a:lnTo>
                    <a:pt x="202" y="76"/>
                  </a:lnTo>
                  <a:lnTo>
                    <a:pt x="198" y="58"/>
                  </a:lnTo>
                  <a:lnTo>
                    <a:pt x="190" y="64"/>
                  </a:lnTo>
                  <a:lnTo>
                    <a:pt x="190" y="64"/>
                  </a:lnTo>
                  <a:lnTo>
                    <a:pt x="178" y="50"/>
                  </a:lnTo>
                  <a:lnTo>
                    <a:pt x="174" y="46"/>
                  </a:lnTo>
                  <a:lnTo>
                    <a:pt x="170" y="44"/>
                  </a:lnTo>
                  <a:lnTo>
                    <a:pt x="166" y="44"/>
                  </a:lnTo>
                  <a:lnTo>
                    <a:pt x="160" y="42"/>
                  </a:lnTo>
                  <a:lnTo>
                    <a:pt x="160" y="42"/>
                  </a:lnTo>
                  <a:lnTo>
                    <a:pt x="156" y="38"/>
                  </a:lnTo>
                  <a:lnTo>
                    <a:pt x="156" y="42"/>
                  </a:lnTo>
                  <a:lnTo>
                    <a:pt x="154" y="46"/>
                  </a:lnTo>
                  <a:lnTo>
                    <a:pt x="152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2" y="46"/>
                  </a:lnTo>
                  <a:lnTo>
                    <a:pt x="98" y="44"/>
                  </a:lnTo>
                  <a:lnTo>
                    <a:pt x="94" y="36"/>
                  </a:lnTo>
                  <a:lnTo>
                    <a:pt x="92" y="30"/>
                  </a:lnTo>
                  <a:lnTo>
                    <a:pt x="92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88" y="34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2" y="38"/>
                  </a:lnTo>
                  <a:lnTo>
                    <a:pt x="78" y="40"/>
                  </a:lnTo>
                  <a:lnTo>
                    <a:pt x="76" y="44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58" y="46"/>
                  </a:lnTo>
                  <a:lnTo>
                    <a:pt x="54" y="46"/>
                  </a:lnTo>
                  <a:lnTo>
                    <a:pt x="52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0" y="44"/>
                  </a:lnTo>
                  <a:lnTo>
                    <a:pt x="38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28" y="28"/>
                  </a:lnTo>
                  <a:lnTo>
                    <a:pt x="28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2" y="9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6" name="Pakistan"/>
            <p:cNvSpPr>
              <a:spLocks/>
            </p:cNvSpPr>
            <p:nvPr/>
          </p:nvSpPr>
          <p:spPr bwMode="auto">
            <a:xfrm>
              <a:off x="5769205" y="2387865"/>
              <a:ext cx="396875" cy="425979"/>
            </a:xfrm>
            <a:custGeom>
              <a:avLst/>
              <a:gdLst/>
              <a:ahLst/>
              <a:cxnLst>
                <a:cxn ang="0">
                  <a:pos x="152" y="314"/>
                </a:cxn>
                <a:cxn ang="0">
                  <a:pos x="146" y="304"/>
                </a:cxn>
                <a:cxn ang="0">
                  <a:pos x="132" y="292"/>
                </a:cxn>
                <a:cxn ang="0">
                  <a:pos x="124" y="286"/>
                </a:cxn>
                <a:cxn ang="0">
                  <a:pos x="116" y="286"/>
                </a:cxn>
                <a:cxn ang="0">
                  <a:pos x="96" y="290"/>
                </a:cxn>
                <a:cxn ang="0">
                  <a:pos x="80" y="286"/>
                </a:cxn>
                <a:cxn ang="0">
                  <a:pos x="64" y="284"/>
                </a:cxn>
                <a:cxn ang="0">
                  <a:pos x="44" y="282"/>
                </a:cxn>
                <a:cxn ang="0">
                  <a:pos x="34" y="282"/>
                </a:cxn>
                <a:cxn ang="0">
                  <a:pos x="32" y="262"/>
                </a:cxn>
                <a:cxn ang="0">
                  <a:pos x="42" y="244"/>
                </a:cxn>
                <a:cxn ang="0">
                  <a:pos x="52" y="242"/>
                </a:cxn>
                <a:cxn ang="0">
                  <a:pos x="56" y="230"/>
                </a:cxn>
                <a:cxn ang="0">
                  <a:pos x="44" y="212"/>
                </a:cxn>
                <a:cxn ang="0">
                  <a:pos x="22" y="198"/>
                </a:cxn>
                <a:cxn ang="0">
                  <a:pos x="14" y="170"/>
                </a:cxn>
                <a:cxn ang="0">
                  <a:pos x="50" y="178"/>
                </a:cxn>
                <a:cxn ang="0">
                  <a:pos x="112" y="162"/>
                </a:cxn>
                <a:cxn ang="0">
                  <a:pos x="104" y="152"/>
                </a:cxn>
                <a:cxn ang="0">
                  <a:pos x="118" y="136"/>
                </a:cxn>
                <a:cxn ang="0">
                  <a:pos x="130" y="130"/>
                </a:cxn>
                <a:cxn ang="0">
                  <a:pos x="144" y="120"/>
                </a:cxn>
                <a:cxn ang="0">
                  <a:pos x="138" y="102"/>
                </a:cxn>
                <a:cxn ang="0">
                  <a:pos x="154" y="86"/>
                </a:cxn>
                <a:cxn ang="0">
                  <a:pos x="144" y="74"/>
                </a:cxn>
                <a:cxn ang="0">
                  <a:pos x="178" y="74"/>
                </a:cxn>
                <a:cxn ang="0">
                  <a:pos x="184" y="66"/>
                </a:cxn>
                <a:cxn ang="0">
                  <a:pos x="182" y="44"/>
                </a:cxn>
                <a:cxn ang="0">
                  <a:pos x="170" y="26"/>
                </a:cxn>
                <a:cxn ang="0">
                  <a:pos x="190" y="10"/>
                </a:cxn>
                <a:cxn ang="0">
                  <a:pos x="214" y="2"/>
                </a:cxn>
                <a:cxn ang="0">
                  <a:pos x="256" y="16"/>
                </a:cxn>
                <a:cxn ang="0">
                  <a:pos x="258" y="30"/>
                </a:cxn>
                <a:cxn ang="0">
                  <a:pos x="284" y="34"/>
                </a:cxn>
                <a:cxn ang="0">
                  <a:pos x="300" y="56"/>
                </a:cxn>
                <a:cxn ang="0">
                  <a:pos x="262" y="64"/>
                </a:cxn>
                <a:cxn ang="0">
                  <a:pos x="222" y="62"/>
                </a:cxn>
                <a:cxn ang="0">
                  <a:pos x="226" y="74"/>
                </a:cxn>
                <a:cxn ang="0">
                  <a:pos x="234" y="88"/>
                </a:cxn>
                <a:cxn ang="0">
                  <a:pos x="250" y="88"/>
                </a:cxn>
                <a:cxn ang="0">
                  <a:pos x="260" y="96"/>
                </a:cxn>
                <a:cxn ang="0">
                  <a:pos x="266" y="108"/>
                </a:cxn>
                <a:cxn ang="0">
                  <a:pos x="260" y="122"/>
                </a:cxn>
                <a:cxn ang="0">
                  <a:pos x="268" y="138"/>
                </a:cxn>
                <a:cxn ang="0">
                  <a:pos x="256" y="168"/>
                </a:cxn>
                <a:cxn ang="0">
                  <a:pos x="238" y="192"/>
                </a:cxn>
                <a:cxn ang="0">
                  <a:pos x="214" y="220"/>
                </a:cxn>
                <a:cxn ang="0">
                  <a:pos x="196" y="220"/>
                </a:cxn>
                <a:cxn ang="0">
                  <a:pos x="180" y="244"/>
                </a:cxn>
                <a:cxn ang="0">
                  <a:pos x="192" y="262"/>
                </a:cxn>
                <a:cxn ang="0">
                  <a:pos x="226" y="292"/>
                </a:cxn>
                <a:cxn ang="0">
                  <a:pos x="226" y="304"/>
                </a:cxn>
                <a:cxn ang="0">
                  <a:pos x="216" y="310"/>
                </a:cxn>
                <a:cxn ang="0">
                  <a:pos x="196" y="310"/>
                </a:cxn>
                <a:cxn ang="0">
                  <a:pos x="178" y="310"/>
                </a:cxn>
                <a:cxn ang="0">
                  <a:pos x="162" y="322"/>
                </a:cxn>
              </a:cxnLst>
              <a:rect l="0" t="0" r="r" b="b"/>
              <a:pathLst>
                <a:path w="300" h="322">
                  <a:moveTo>
                    <a:pt x="162" y="322"/>
                  </a:moveTo>
                  <a:lnTo>
                    <a:pt x="162" y="322"/>
                  </a:lnTo>
                  <a:lnTo>
                    <a:pt x="152" y="320"/>
                  </a:lnTo>
                  <a:lnTo>
                    <a:pt x="150" y="318"/>
                  </a:lnTo>
                  <a:lnTo>
                    <a:pt x="150" y="318"/>
                  </a:lnTo>
                  <a:lnTo>
                    <a:pt x="152" y="314"/>
                  </a:lnTo>
                  <a:lnTo>
                    <a:pt x="152" y="312"/>
                  </a:lnTo>
                  <a:lnTo>
                    <a:pt x="150" y="310"/>
                  </a:lnTo>
                  <a:lnTo>
                    <a:pt x="150" y="310"/>
                  </a:lnTo>
                  <a:lnTo>
                    <a:pt x="150" y="308"/>
                  </a:lnTo>
                  <a:lnTo>
                    <a:pt x="148" y="306"/>
                  </a:lnTo>
                  <a:lnTo>
                    <a:pt x="146" y="304"/>
                  </a:lnTo>
                  <a:lnTo>
                    <a:pt x="138" y="302"/>
                  </a:lnTo>
                  <a:lnTo>
                    <a:pt x="138" y="302"/>
                  </a:lnTo>
                  <a:lnTo>
                    <a:pt x="132" y="302"/>
                  </a:lnTo>
                  <a:lnTo>
                    <a:pt x="132" y="300"/>
                  </a:lnTo>
                  <a:lnTo>
                    <a:pt x="132" y="296"/>
                  </a:lnTo>
                  <a:lnTo>
                    <a:pt x="132" y="292"/>
                  </a:lnTo>
                  <a:lnTo>
                    <a:pt x="132" y="292"/>
                  </a:lnTo>
                  <a:lnTo>
                    <a:pt x="130" y="288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86"/>
                  </a:lnTo>
                  <a:lnTo>
                    <a:pt x="124" y="28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4" y="290"/>
                  </a:lnTo>
                  <a:lnTo>
                    <a:pt x="120" y="288"/>
                  </a:lnTo>
                  <a:lnTo>
                    <a:pt x="116" y="286"/>
                  </a:lnTo>
                  <a:lnTo>
                    <a:pt x="114" y="288"/>
                  </a:lnTo>
                  <a:lnTo>
                    <a:pt x="114" y="288"/>
                  </a:lnTo>
                  <a:lnTo>
                    <a:pt x="104" y="288"/>
                  </a:lnTo>
                  <a:lnTo>
                    <a:pt x="98" y="288"/>
                  </a:lnTo>
                  <a:lnTo>
                    <a:pt x="98" y="288"/>
                  </a:lnTo>
                  <a:lnTo>
                    <a:pt x="96" y="290"/>
                  </a:lnTo>
                  <a:lnTo>
                    <a:pt x="90" y="290"/>
                  </a:lnTo>
                  <a:lnTo>
                    <a:pt x="86" y="288"/>
                  </a:lnTo>
                  <a:lnTo>
                    <a:pt x="84" y="284"/>
                  </a:lnTo>
                  <a:lnTo>
                    <a:pt x="84" y="284"/>
                  </a:lnTo>
                  <a:lnTo>
                    <a:pt x="82" y="286"/>
                  </a:lnTo>
                  <a:lnTo>
                    <a:pt x="80" y="286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4" y="282"/>
                  </a:lnTo>
                  <a:lnTo>
                    <a:pt x="72" y="284"/>
                  </a:lnTo>
                  <a:lnTo>
                    <a:pt x="70" y="286"/>
                  </a:lnTo>
                  <a:lnTo>
                    <a:pt x="64" y="284"/>
                  </a:lnTo>
                  <a:lnTo>
                    <a:pt x="64" y="284"/>
                  </a:lnTo>
                  <a:lnTo>
                    <a:pt x="60" y="282"/>
                  </a:lnTo>
                  <a:lnTo>
                    <a:pt x="56" y="284"/>
                  </a:lnTo>
                  <a:lnTo>
                    <a:pt x="52" y="284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36" y="286"/>
                  </a:lnTo>
                  <a:lnTo>
                    <a:pt x="32" y="284"/>
                  </a:lnTo>
                  <a:lnTo>
                    <a:pt x="32" y="284"/>
                  </a:lnTo>
                  <a:lnTo>
                    <a:pt x="34" y="282"/>
                  </a:lnTo>
                  <a:lnTo>
                    <a:pt x="34" y="278"/>
                  </a:lnTo>
                  <a:lnTo>
                    <a:pt x="34" y="272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64"/>
                  </a:lnTo>
                  <a:lnTo>
                    <a:pt x="32" y="262"/>
                  </a:lnTo>
                  <a:lnTo>
                    <a:pt x="36" y="256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2" y="248"/>
                  </a:lnTo>
                  <a:lnTo>
                    <a:pt x="42" y="248"/>
                  </a:lnTo>
                  <a:lnTo>
                    <a:pt x="42" y="244"/>
                  </a:lnTo>
                  <a:lnTo>
                    <a:pt x="42" y="242"/>
                  </a:lnTo>
                  <a:lnTo>
                    <a:pt x="46" y="242"/>
                  </a:lnTo>
                  <a:lnTo>
                    <a:pt x="50" y="244"/>
                  </a:lnTo>
                  <a:lnTo>
                    <a:pt x="50" y="242"/>
                  </a:lnTo>
                  <a:lnTo>
                    <a:pt x="50" y="242"/>
                  </a:lnTo>
                  <a:lnTo>
                    <a:pt x="52" y="242"/>
                  </a:lnTo>
                  <a:lnTo>
                    <a:pt x="54" y="240"/>
                  </a:lnTo>
                  <a:lnTo>
                    <a:pt x="56" y="238"/>
                  </a:lnTo>
                  <a:lnTo>
                    <a:pt x="56" y="236"/>
                  </a:lnTo>
                  <a:lnTo>
                    <a:pt x="56" y="236"/>
                  </a:lnTo>
                  <a:lnTo>
                    <a:pt x="56" y="234"/>
                  </a:lnTo>
                  <a:lnTo>
                    <a:pt x="56" y="230"/>
                  </a:lnTo>
                  <a:lnTo>
                    <a:pt x="56" y="226"/>
                  </a:lnTo>
                  <a:lnTo>
                    <a:pt x="54" y="226"/>
                  </a:lnTo>
                  <a:lnTo>
                    <a:pt x="54" y="226"/>
                  </a:lnTo>
                  <a:lnTo>
                    <a:pt x="50" y="226"/>
                  </a:lnTo>
                  <a:lnTo>
                    <a:pt x="48" y="226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38" y="200"/>
                  </a:lnTo>
                  <a:lnTo>
                    <a:pt x="36" y="200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22" y="198"/>
                  </a:lnTo>
                  <a:lnTo>
                    <a:pt x="20" y="194"/>
                  </a:lnTo>
                  <a:lnTo>
                    <a:pt x="14" y="18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6" y="164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22" y="174"/>
                  </a:lnTo>
                  <a:lnTo>
                    <a:pt x="30" y="178"/>
                  </a:lnTo>
                  <a:lnTo>
                    <a:pt x="40" y="178"/>
                  </a:lnTo>
                  <a:lnTo>
                    <a:pt x="50" y="178"/>
                  </a:lnTo>
                  <a:lnTo>
                    <a:pt x="50" y="178"/>
                  </a:lnTo>
                  <a:lnTo>
                    <a:pt x="58" y="180"/>
                  </a:lnTo>
                  <a:lnTo>
                    <a:pt x="70" y="17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110" y="164"/>
                  </a:lnTo>
                  <a:lnTo>
                    <a:pt x="112" y="162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6" y="158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4" y="150"/>
                  </a:lnTo>
                  <a:lnTo>
                    <a:pt x="104" y="146"/>
                  </a:lnTo>
                  <a:lnTo>
                    <a:pt x="108" y="140"/>
                  </a:lnTo>
                  <a:lnTo>
                    <a:pt x="114" y="136"/>
                  </a:lnTo>
                  <a:lnTo>
                    <a:pt x="118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6" y="138"/>
                  </a:lnTo>
                  <a:lnTo>
                    <a:pt x="128" y="136"/>
                  </a:lnTo>
                  <a:lnTo>
                    <a:pt x="132" y="134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30" y="126"/>
                  </a:lnTo>
                  <a:lnTo>
                    <a:pt x="132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6" y="116"/>
                  </a:lnTo>
                  <a:lnTo>
                    <a:pt x="146" y="114"/>
                  </a:lnTo>
                  <a:lnTo>
                    <a:pt x="142" y="110"/>
                  </a:lnTo>
                  <a:lnTo>
                    <a:pt x="140" y="104"/>
                  </a:lnTo>
                  <a:lnTo>
                    <a:pt x="138" y="102"/>
                  </a:lnTo>
                  <a:lnTo>
                    <a:pt x="140" y="98"/>
                  </a:lnTo>
                  <a:lnTo>
                    <a:pt x="140" y="98"/>
                  </a:lnTo>
                  <a:lnTo>
                    <a:pt x="142" y="92"/>
                  </a:lnTo>
                  <a:lnTo>
                    <a:pt x="148" y="92"/>
                  </a:lnTo>
                  <a:lnTo>
                    <a:pt x="152" y="90"/>
                  </a:lnTo>
                  <a:lnTo>
                    <a:pt x="154" y="86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76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6" y="72"/>
                  </a:lnTo>
                  <a:lnTo>
                    <a:pt x="178" y="74"/>
                  </a:lnTo>
                  <a:lnTo>
                    <a:pt x="178" y="74"/>
                  </a:lnTo>
                  <a:lnTo>
                    <a:pt x="186" y="74"/>
                  </a:lnTo>
                  <a:lnTo>
                    <a:pt x="188" y="72"/>
                  </a:lnTo>
                  <a:lnTo>
                    <a:pt x="188" y="72"/>
                  </a:lnTo>
                  <a:lnTo>
                    <a:pt x="186" y="68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8" y="54"/>
                  </a:lnTo>
                  <a:lnTo>
                    <a:pt x="180" y="50"/>
                  </a:lnTo>
                  <a:lnTo>
                    <a:pt x="182" y="44"/>
                  </a:lnTo>
                  <a:lnTo>
                    <a:pt x="180" y="42"/>
                  </a:lnTo>
                  <a:lnTo>
                    <a:pt x="176" y="38"/>
                  </a:lnTo>
                  <a:lnTo>
                    <a:pt x="176" y="38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70" y="26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78" y="16"/>
                  </a:lnTo>
                  <a:lnTo>
                    <a:pt x="184" y="16"/>
                  </a:lnTo>
                  <a:lnTo>
                    <a:pt x="188" y="14"/>
                  </a:lnTo>
                  <a:lnTo>
                    <a:pt x="190" y="10"/>
                  </a:lnTo>
                  <a:lnTo>
                    <a:pt x="190" y="10"/>
                  </a:lnTo>
                  <a:lnTo>
                    <a:pt x="190" y="8"/>
                  </a:lnTo>
                  <a:lnTo>
                    <a:pt x="194" y="6"/>
                  </a:lnTo>
                  <a:lnTo>
                    <a:pt x="202" y="4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8" y="2"/>
                  </a:lnTo>
                  <a:lnTo>
                    <a:pt x="220" y="0"/>
                  </a:lnTo>
                  <a:lnTo>
                    <a:pt x="226" y="2"/>
                  </a:lnTo>
                  <a:lnTo>
                    <a:pt x="240" y="8"/>
                  </a:lnTo>
                  <a:lnTo>
                    <a:pt x="240" y="8"/>
                  </a:lnTo>
                  <a:lnTo>
                    <a:pt x="256" y="16"/>
                  </a:lnTo>
                  <a:lnTo>
                    <a:pt x="256" y="18"/>
                  </a:lnTo>
                  <a:lnTo>
                    <a:pt x="256" y="20"/>
                  </a:lnTo>
                  <a:lnTo>
                    <a:pt x="256" y="20"/>
                  </a:lnTo>
                  <a:lnTo>
                    <a:pt x="254" y="26"/>
                  </a:lnTo>
                  <a:lnTo>
                    <a:pt x="256" y="30"/>
                  </a:lnTo>
                  <a:lnTo>
                    <a:pt x="258" y="30"/>
                  </a:lnTo>
                  <a:lnTo>
                    <a:pt x="264" y="30"/>
                  </a:lnTo>
                  <a:lnTo>
                    <a:pt x="274" y="30"/>
                  </a:lnTo>
                  <a:lnTo>
                    <a:pt x="278" y="30"/>
                  </a:lnTo>
                  <a:lnTo>
                    <a:pt x="282" y="30"/>
                  </a:lnTo>
                  <a:lnTo>
                    <a:pt x="282" y="30"/>
                  </a:lnTo>
                  <a:lnTo>
                    <a:pt x="284" y="34"/>
                  </a:lnTo>
                  <a:lnTo>
                    <a:pt x="288" y="36"/>
                  </a:lnTo>
                  <a:lnTo>
                    <a:pt x="292" y="38"/>
                  </a:lnTo>
                  <a:lnTo>
                    <a:pt x="296" y="46"/>
                  </a:lnTo>
                  <a:lnTo>
                    <a:pt x="296" y="46"/>
                  </a:lnTo>
                  <a:lnTo>
                    <a:pt x="300" y="52"/>
                  </a:lnTo>
                  <a:lnTo>
                    <a:pt x="300" y="56"/>
                  </a:lnTo>
                  <a:lnTo>
                    <a:pt x="296" y="58"/>
                  </a:lnTo>
                  <a:lnTo>
                    <a:pt x="290" y="58"/>
                  </a:lnTo>
                  <a:lnTo>
                    <a:pt x="290" y="58"/>
                  </a:lnTo>
                  <a:lnTo>
                    <a:pt x="278" y="60"/>
                  </a:lnTo>
                  <a:lnTo>
                    <a:pt x="270" y="62"/>
                  </a:lnTo>
                  <a:lnTo>
                    <a:pt x="262" y="64"/>
                  </a:lnTo>
                  <a:lnTo>
                    <a:pt x="242" y="62"/>
                  </a:lnTo>
                  <a:lnTo>
                    <a:pt x="242" y="62"/>
                  </a:lnTo>
                  <a:lnTo>
                    <a:pt x="232" y="60"/>
                  </a:lnTo>
                  <a:lnTo>
                    <a:pt x="226" y="60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4" y="66"/>
                  </a:lnTo>
                  <a:lnTo>
                    <a:pt x="228" y="70"/>
                  </a:lnTo>
                  <a:lnTo>
                    <a:pt x="228" y="70"/>
                  </a:lnTo>
                  <a:lnTo>
                    <a:pt x="224" y="70"/>
                  </a:lnTo>
                  <a:lnTo>
                    <a:pt x="224" y="72"/>
                  </a:lnTo>
                  <a:lnTo>
                    <a:pt x="226" y="74"/>
                  </a:lnTo>
                  <a:lnTo>
                    <a:pt x="230" y="78"/>
                  </a:lnTo>
                  <a:lnTo>
                    <a:pt x="232" y="80"/>
                  </a:lnTo>
                  <a:lnTo>
                    <a:pt x="232" y="84"/>
                  </a:lnTo>
                  <a:lnTo>
                    <a:pt x="232" y="84"/>
                  </a:lnTo>
                  <a:lnTo>
                    <a:pt x="232" y="86"/>
                  </a:lnTo>
                  <a:lnTo>
                    <a:pt x="234" y="88"/>
                  </a:lnTo>
                  <a:lnTo>
                    <a:pt x="238" y="86"/>
                  </a:lnTo>
                  <a:lnTo>
                    <a:pt x="244" y="84"/>
                  </a:lnTo>
                  <a:lnTo>
                    <a:pt x="246" y="84"/>
                  </a:lnTo>
                  <a:lnTo>
                    <a:pt x="248" y="84"/>
                  </a:lnTo>
                  <a:lnTo>
                    <a:pt x="248" y="84"/>
                  </a:lnTo>
                  <a:lnTo>
                    <a:pt x="250" y="88"/>
                  </a:lnTo>
                  <a:lnTo>
                    <a:pt x="250" y="90"/>
                  </a:lnTo>
                  <a:lnTo>
                    <a:pt x="250" y="94"/>
                  </a:lnTo>
                  <a:lnTo>
                    <a:pt x="250" y="96"/>
                  </a:lnTo>
                  <a:lnTo>
                    <a:pt x="252" y="98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4" y="96"/>
                  </a:lnTo>
                  <a:lnTo>
                    <a:pt x="266" y="96"/>
                  </a:lnTo>
                  <a:lnTo>
                    <a:pt x="264" y="100"/>
                  </a:lnTo>
                  <a:lnTo>
                    <a:pt x="264" y="106"/>
                  </a:lnTo>
                  <a:lnTo>
                    <a:pt x="264" y="108"/>
                  </a:lnTo>
                  <a:lnTo>
                    <a:pt x="266" y="108"/>
                  </a:lnTo>
                  <a:lnTo>
                    <a:pt x="266" y="108"/>
                  </a:lnTo>
                  <a:lnTo>
                    <a:pt x="270" y="110"/>
                  </a:lnTo>
                  <a:lnTo>
                    <a:pt x="268" y="112"/>
                  </a:lnTo>
                  <a:lnTo>
                    <a:pt x="264" y="116"/>
                  </a:lnTo>
                  <a:lnTo>
                    <a:pt x="260" y="118"/>
                  </a:lnTo>
                  <a:lnTo>
                    <a:pt x="260" y="122"/>
                  </a:lnTo>
                  <a:lnTo>
                    <a:pt x="260" y="126"/>
                  </a:lnTo>
                  <a:lnTo>
                    <a:pt x="264" y="128"/>
                  </a:lnTo>
                  <a:lnTo>
                    <a:pt x="264" y="128"/>
                  </a:lnTo>
                  <a:lnTo>
                    <a:pt x="270" y="136"/>
                  </a:lnTo>
                  <a:lnTo>
                    <a:pt x="270" y="136"/>
                  </a:lnTo>
                  <a:lnTo>
                    <a:pt x="268" y="138"/>
                  </a:lnTo>
                  <a:lnTo>
                    <a:pt x="264" y="140"/>
                  </a:lnTo>
                  <a:lnTo>
                    <a:pt x="262" y="144"/>
                  </a:lnTo>
                  <a:lnTo>
                    <a:pt x="258" y="150"/>
                  </a:lnTo>
                  <a:lnTo>
                    <a:pt x="258" y="158"/>
                  </a:lnTo>
                  <a:lnTo>
                    <a:pt x="258" y="158"/>
                  </a:lnTo>
                  <a:lnTo>
                    <a:pt x="256" y="168"/>
                  </a:lnTo>
                  <a:lnTo>
                    <a:pt x="254" y="176"/>
                  </a:lnTo>
                  <a:lnTo>
                    <a:pt x="250" y="180"/>
                  </a:lnTo>
                  <a:lnTo>
                    <a:pt x="246" y="182"/>
                  </a:lnTo>
                  <a:lnTo>
                    <a:pt x="240" y="186"/>
                  </a:lnTo>
                  <a:lnTo>
                    <a:pt x="238" y="188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6" y="196"/>
                  </a:lnTo>
                  <a:lnTo>
                    <a:pt x="232" y="204"/>
                  </a:lnTo>
                  <a:lnTo>
                    <a:pt x="226" y="212"/>
                  </a:lnTo>
                  <a:lnTo>
                    <a:pt x="214" y="220"/>
                  </a:lnTo>
                  <a:lnTo>
                    <a:pt x="214" y="220"/>
                  </a:lnTo>
                  <a:lnTo>
                    <a:pt x="208" y="222"/>
                  </a:lnTo>
                  <a:lnTo>
                    <a:pt x="206" y="222"/>
                  </a:lnTo>
                  <a:lnTo>
                    <a:pt x="204" y="220"/>
                  </a:lnTo>
                  <a:lnTo>
                    <a:pt x="202" y="218"/>
                  </a:lnTo>
                  <a:lnTo>
                    <a:pt x="202" y="216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82" y="234"/>
                  </a:lnTo>
                  <a:lnTo>
                    <a:pt x="180" y="240"/>
                  </a:lnTo>
                  <a:lnTo>
                    <a:pt x="180" y="242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86" y="246"/>
                  </a:lnTo>
                  <a:lnTo>
                    <a:pt x="190" y="248"/>
                  </a:lnTo>
                  <a:lnTo>
                    <a:pt x="192" y="252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92" y="262"/>
                  </a:lnTo>
                  <a:lnTo>
                    <a:pt x="194" y="266"/>
                  </a:lnTo>
                  <a:lnTo>
                    <a:pt x="198" y="270"/>
                  </a:lnTo>
                  <a:lnTo>
                    <a:pt x="208" y="276"/>
                  </a:lnTo>
                  <a:lnTo>
                    <a:pt x="220" y="286"/>
                  </a:lnTo>
                  <a:lnTo>
                    <a:pt x="220" y="286"/>
                  </a:lnTo>
                  <a:lnTo>
                    <a:pt x="226" y="292"/>
                  </a:lnTo>
                  <a:lnTo>
                    <a:pt x="230" y="296"/>
                  </a:lnTo>
                  <a:lnTo>
                    <a:pt x="230" y="300"/>
                  </a:lnTo>
                  <a:lnTo>
                    <a:pt x="228" y="300"/>
                  </a:lnTo>
                  <a:lnTo>
                    <a:pt x="224" y="302"/>
                  </a:lnTo>
                  <a:lnTo>
                    <a:pt x="224" y="302"/>
                  </a:lnTo>
                  <a:lnTo>
                    <a:pt x="226" y="304"/>
                  </a:lnTo>
                  <a:lnTo>
                    <a:pt x="226" y="304"/>
                  </a:lnTo>
                  <a:lnTo>
                    <a:pt x="232" y="308"/>
                  </a:lnTo>
                  <a:lnTo>
                    <a:pt x="224" y="310"/>
                  </a:lnTo>
                  <a:lnTo>
                    <a:pt x="224" y="310"/>
                  </a:lnTo>
                  <a:lnTo>
                    <a:pt x="218" y="312"/>
                  </a:lnTo>
                  <a:lnTo>
                    <a:pt x="216" y="310"/>
                  </a:lnTo>
                  <a:lnTo>
                    <a:pt x="216" y="308"/>
                  </a:lnTo>
                  <a:lnTo>
                    <a:pt x="216" y="306"/>
                  </a:lnTo>
                  <a:lnTo>
                    <a:pt x="210" y="308"/>
                  </a:lnTo>
                  <a:lnTo>
                    <a:pt x="210" y="308"/>
                  </a:lnTo>
                  <a:lnTo>
                    <a:pt x="202" y="310"/>
                  </a:lnTo>
                  <a:lnTo>
                    <a:pt x="196" y="310"/>
                  </a:lnTo>
                  <a:lnTo>
                    <a:pt x="190" y="310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2" y="312"/>
                  </a:lnTo>
                  <a:lnTo>
                    <a:pt x="180" y="312"/>
                  </a:lnTo>
                  <a:lnTo>
                    <a:pt x="178" y="310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6"/>
                  </a:lnTo>
                  <a:lnTo>
                    <a:pt x="168" y="316"/>
                  </a:lnTo>
                  <a:lnTo>
                    <a:pt x="166" y="316"/>
                  </a:lnTo>
                  <a:lnTo>
                    <a:pt x="162" y="322"/>
                  </a:lnTo>
                  <a:lnTo>
                    <a:pt x="162" y="32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7" name="Oman"/>
            <p:cNvSpPr>
              <a:spLocks/>
            </p:cNvSpPr>
            <p:nvPr/>
          </p:nvSpPr>
          <p:spPr bwMode="auto">
            <a:xfrm>
              <a:off x="5570768" y="2784740"/>
              <a:ext cx="206375" cy="272521"/>
            </a:xfrm>
            <a:custGeom>
              <a:avLst/>
              <a:gdLst/>
              <a:ahLst/>
              <a:cxnLst>
                <a:cxn ang="0">
                  <a:pos x="40" y="206"/>
                </a:cxn>
                <a:cxn ang="0">
                  <a:pos x="54" y="200"/>
                </a:cxn>
                <a:cxn ang="0">
                  <a:pos x="58" y="198"/>
                </a:cxn>
                <a:cxn ang="0">
                  <a:pos x="72" y="194"/>
                </a:cxn>
                <a:cxn ang="0">
                  <a:pos x="80" y="190"/>
                </a:cxn>
                <a:cxn ang="0">
                  <a:pos x="84" y="182"/>
                </a:cxn>
                <a:cxn ang="0">
                  <a:pos x="84" y="176"/>
                </a:cxn>
                <a:cxn ang="0">
                  <a:pos x="90" y="174"/>
                </a:cxn>
                <a:cxn ang="0">
                  <a:pos x="102" y="172"/>
                </a:cxn>
                <a:cxn ang="0">
                  <a:pos x="108" y="166"/>
                </a:cxn>
                <a:cxn ang="0">
                  <a:pos x="108" y="162"/>
                </a:cxn>
                <a:cxn ang="0">
                  <a:pos x="110" y="150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134" y="146"/>
                </a:cxn>
                <a:cxn ang="0">
                  <a:pos x="128" y="132"/>
                </a:cxn>
                <a:cxn ang="0">
                  <a:pos x="128" y="126"/>
                </a:cxn>
                <a:cxn ang="0">
                  <a:pos x="130" y="108"/>
                </a:cxn>
                <a:cxn ang="0">
                  <a:pos x="136" y="100"/>
                </a:cxn>
                <a:cxn ang="0">
                  <a:pos x="136" y="100"/>
                </a:cxn>
                <a:cxn ang="0">
                  <a:pos x="142" y="98"/>
                </a:cxn>
                <a:cxn ang="0">
                  <a:pos x="150" y="74"/>
                </a:cxn>
                <a:cxn ang="0">
                  <a:pos x="154" y="66"/>
                </a:cxn>
                <a:cxn ang="0">
                  <a:pos x="156" y="62"/>
                </a:cxn>
                <a:cxn ang="0">
                  <a:pos x="152" y="60"/>
                </a:cxn>
                <a:cxn ang="0">
                  <a:pos x="150" y="58"/>
                </a:cxn>
                <a:cxn ang="0">
                  <a:pos x="144" y="52"/>
                </a:cxn>
                <a:cxn ang="0">
                  <a:pos x="142" y="46"/>
                </a:cxn>
                <a:cxn ang="0">
                  <a:pos x="140" y="40"/>
                </a:cxn>
                <a:cxn ang="0">
                  <a:pos x="136" y="36"/>
                </a:cxn>
                <a:cxn ang="0">
                  <a:pos x="132" y="34"/>
                </a:cxn>
                <a:cxn ang="0">
                  <a:pos x="128" y="34"/>
                </a:cxn>
                <a:cxn ang="0">
                  <a:pos x="122" y="30"/>
                </a:cxn>
                <a:cxn ang="0">
                  <a:pos x="106" y="22"/>
                </a:cxn>
                <a:cxn ang="0">
                  <a:pos x="96" y="14"/>
                </a:cxn>
                <a:cxn ang="0">
                  <a:pos x="96" y="12"/>
                </a:cxn>
                <a:cxn ang="0">
                  <a:pos x="86" y="6"/>
                </a:cxn>
                <a:cxn ang="0">
                  <a:pos x="82" y="0"/>
                </a:cxn>
                <a:cxn ang="0">
                  <a:pos x="78" y="2"/>
                </a:cxn>
                <a:cxn ang="0">
                  <a:pos x="70" y="4"/>
                </a:cxn>
                <a:cxn ang="0">
                  <a:pos x="68" y="12"/>
                </a:cxn>
                <a:cxn ang="0">
                  <a:pos x="68" y="20"/>
                </a:cxn>
                <a:cxn ang="0">
                  <a:pos x="74" y="26"/>
                </a:cxn>
                <a:cxn ang="0">
                  <a:pos x="74" y="28"/>
                </a:cxn>
                <a:cxn ang="0">
                  <a:pos x="68" y="32"/>
                </a:cxn>
                <a:cxn ang="0">
                  <a:pos x="60" y="36"/>
                </a:cxn>
                <a:cxn ang="0">
                  <a:pos x="60" y="36"/>
                </a:cxn>
                <a:cxn ang="0">
                  <a:pos x="64" y="42"/>
                </a:cxn>
                <a:cxn ang="0">
                  <a:pos x="64" y="46"/>
                </a:cxn>
                <a:cxn ang="0">
                  <a:pos x="58" y="54"/>
                </a:cxn>
                <a:cxn ang="0">
                  <a:pos x="56" y="64"/>
                </a:cxn>
                <a:cxn ang="0">
                  <a:pos x="70" y="76"/>
                </a:cxn>
                <a:cxn ang="0">
                  <a:pos x="0" y="154"/>
                </a:cxn>
                <a:cxn ang="0">
                  <a:pos x="0" y="164"/>
                </a:cxn>
                <a:cxn ang="0">
                  <a:pos x="4" y="176"/>
                </a:cxn>
                <a:cxn ang="0">
                  <a:pos x="18" y="184"/>
                </a:cxn>
                <a:cxn ang="0">
                  <a:pos x="28" y="188"/>
                </a:cxn>
                <a:cxn ang="0">
                  <a:pos x="34" y="192"/>
                </a:cxn>
                <a:cxn ang="0">
                  <a:pos x="30" y="198"/>
                </a:cxn>
                <a:cxn ang="0">
                  <a:pos x="34" y="204"/>
                </a:cxn>
                <a:cxn ang="0">
                  <a:pos x="40" y="206"/>
                </a:cxn>
              </a:cxnLst>
              <a:rect l="0" t="0" r="r" b="b"/>
              <a:pathLst>
                <a:path w="156" h="206">
                  <a:moveTo>
                    <a:pt x="40" y="206"/>
                  </a:moveTo>
                  <a:lnTo>
                    <a:pt x="40" y="206"/>
                  </a:lnTo>
                  <a:lnTo>
                    <a:pt x="46" y="204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8" y="198"/>
                  </a:lnTo>
                  <a:lnTo>
                    <a:pt x="66" y="196"/>
                  </a:lnTo>
                  <a:lnTo>
                    <a:pt x="72" y="194"/>
                  </a:lnTo>
                  <a:lnTo>
                    <a:pt x="80" y="190"/>
                  </a:lnTo>
                  <a:lnTo>
                    <a:pt x="80" y="190"/>
                  </a:lnTo>
                  <a:lnTo>
                    <a:pt x="84" y="184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4" y="176"/>
                  </a:lnTo>
                  <a:lnTo>
                    <a:pt x="84" y="176"/>
                  </a:lnTo>
                  <a:lnTo>
                    <a:pt x="90" y="174"/>
                  </a:lnTo>
                  <a:lnTo>
                    <a:pt x="98" y="172"/>
                  </a:lnTo>
                  <a:lnTo>
                    <a:pt x="102" y="172"/>
                  </a:lnTo>
                  <a:lnTo>
                    <a:pt x="106" y="170"/>
                  </a:lnTo>
                  <a:lnTo>
                    <a:pt x="108" y="166"/>
                  </a:lnTo>
                  <a:lnTo>
                    <a:pt x="108" y="162"/>
                  </a:lnTo>
                  <a:lnTo>
                    <a:pt x="108" y="162"/>
                  </a:lnTo>
                  <a:lnTo>
                    <a:pt x="108" y="156"/>
                  </a:lnTo>
                  <a:lnTo>
                    <a:pt x="110" y="150"/>
                  </a:lnTo>
                  <a:lnTo>
                    <a:pt x="116" y="144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28" y="126"/>
                  </a:lnTo>
                  <a:lnTo>
                    <a:pt x="126" y="120"/>
                  </a:lnTo>
                  <a:lnTo>
                    <a:pt x="130" y="108"/>
                  </a:lnTo>
                  <a:lnTo>
                    <a:pt x="134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2" y="98"/>
                  </a:lnTo>
                  <a:lnTo>
                    <a:pt x="146" y="88"/>
                  </a:lnTo>
                  <a:lnTo>
                    <a:pt x="150" y="74"/>
                  </a:lnTo>
                  <a:lnTo>
                    <a:pt x="154" y="66"/>
                  </a:lnTo>
                  <a:lnTo>
                    <a:pt x="154" y="66"/>
                  </a:lnTo>
                  <a:lnTo>
                    <a:pt x="156" y="64"/>
                  </a:lnTo>
                  <a:lnTo>
                    <a:pt x="156" y="62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6" y="56"/>
                  </a:lnTo>
                  <a:lnTo>
                    <a:pt x="144" y="52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38" y="40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2" y="34"/>
                  </a:lnTo>
                  <a:lnTo>
                    <a:pt x="130" y="34"/>
                  </a:lnTo>
                  <a:lnTo>
                    <a:pt x="128" y="34"/>
                  </a:lnTo>
                  <a:lnTo>
                    <a:pt x="122" y="30"/>
                  </a:lnTo>
                  <a:lnTo>
                    <a:pt x="122" y="30"/>
                  </a:lnTo>
                  <a:lnTo>
                    <a:pt x="114" y="26"/>
                  </a:lnTo>
                  <a:lnTo>
                    <a:pt x="106" y="22"/>
                  </a:lnTo>
                  <a:lnTo>
                    <a:pt x="100" y="18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8"/>
                  </a:lnTo>
                  <a:lnTo>
                    <a:pt x="86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8" y="20"/>
                  </a:lnTo>
                  <a:lnTo>
                    <a:pt x="72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2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60" y="52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70" y="76"/>
                  </a:lnTo>
                  <a:lnTo>
                    <a:pt x="60" y="12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64"/>
                  </a:lnTo>
                  <a:lnTo>
                    <a:pt x="2" y="172"/>
                  </a:lnTo>
                  <a:lnTo>
                    <a:pt x="4" y="176"/>
                  </a:lnTo>
                  <a:lnTo>
                    <a:pt x="10" y="180"/>
                  </a:lnTo>
                  <a:lnTo>
                    <a:pt x="18" y="184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2" y="196"/>
                  </a:lnTo>
                  <a:lnTo>
                    <a:pt x="30" y="198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40" y="206"/>
                  </a:lnTo>
                  <a:lnTo>
                    <a:pt x="40" y="20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8" name="Bhutan"/>
            <p:cNvSpPr>
              <a:spLocks/>
            </p:cNvSpPr>
            <p:nvPr/>
          </p:nvSpPr>
          <p:spPr bwMode="auto">
            <a:xfrm>
              <a:off x="6528559" y="2663031"/>
              <a:ext cx="89958" cy="4233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10"/>
                </a:cxn>
                <a:cxn ang="0">
                  <a:pos x="8" y="4"/>
                </a:cxn>
                <a:cxn ang="0">
                  <a:pos x="1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2" y="0"/>
                </a:cxn>
                <a:cxn ang="0">
                  <a:pos x="38" y="2"/>
                </a:cxn>
                <a:cxn ang="0">
                  <a:pos x="42" y="4"/>
                </a:cxn>
                <a:cxn ang="0">
                  <a:pos x="46" y="6"/>
                </a:cxn>
                <a:cxn ang="0">
                  <a:pos x="46" y="6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2" y="10"/>
                </a:cxn>
                <a:cxn ang="0">
                  <a:pos x="54" y="12"/>
                </a:cxn>
                <a:cxn ang="0">
                  <a:pos x="64" y="12"/>
                </a:cxn>
                <a:cxn ang="0">
                  <a:pos x="64" y="12"/>
                </a:cxn>
                <a:cxn ang="0">
                  <a:pos x="66" y="14"/>
                </a:cxn>
                <a:cxn ang="0">
                  <a:pos x="68" y="1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66" y="30"/>
                </a:cxn>
                <a:cxn ang="0">
                  <a:pos x="58" y="28"/>
                </a:cxn>
                <a:cxn ang="0">
                  <a:pos x="50" y="28"/>
                </a:cxn>
                <a:cxn ang="0">
                  <a:pos x="42" y="30"/>
                </a:cxn>
                <a:cxn ang="0">
                  <a:pos x="42" y="30"/>
                </a:cxn>
                <a:cxn ang="0">
                  <a:pos x="38" y="32"/>
                </a:cxn>
                <a:cxn ang="0">
                  <a:pos x="32" y="32"/>
                </a:cxn>
                <a:cxn ang="0">
                  <a:pos x="28" y="30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24"/>
                </a:cxn>
                <a:cxn ang="0">
                  <a:pos x="12" y="24"/>
                </a:cxn>
                <a:cxn ang="0">
                  <a:pos x="6" y="24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68" h="32">
                  <a:moveTo>
                    <a:pt x="0" y="22"/>
                  </a:moveTo>
                  <a:lnTo>
                    <a:pt x="0" y="22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68" y="1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6" y="30"/>
                  </a:lnTo>
                  <a:lnTo>
                    <a:pt x="58" y="28"/>
                  </a:lnTo>
                  <a:lnTo>
                    <a:pt x="5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8" y="32"/>
                  </a:lnTo>
                  <a:lnTo>
                    <a:pt x="32" y="32"/>
                  </a:lnTo>
                  <a:lnTo>
                    <a:pt x="28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9" name="Nepal"/>
            <p:cNvSpPr>
              <a:spLocks/>
            </p:cNvSpPr>
            <p:nvPr/>
          </p:nvSpPr>
          <p:spPr bwMode="auto">
            <a:xfrm>
              <a:off x="6277205" y="2620698"/>
              <a:ext cx="235479" cy="12170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6" y="2"/>
                </a:cxn>
                <a:cxn ang="0">
                  <a:pos x="48" y="6"/>
                </a:cxn>
                <a:cxn ang="0">
                  <a:pos x="52" y="8"/>
                </a:cxn>
                <a:cxn ang="0">
                  <a:pos x="58" y="6"/>
                </a:cxn>
                <a:cxn ang="0">
                  <a:pos x="70" y="8"/>
                </a:cxn>
                <a:cxn ang="0">
                  <a:pos x="76" y="12"/>
                </a:cxn>
                <a:cxn ang="0">
                  <a:pos x="100" y="26"/>
                </a:cxn>
                <a:cxn ang="0">
                  <a:pos x="110" y="30"/>
                </a:cxn>
                <a:cxn ang="0">
                  <a:pos x="112" y="34"/>
                </a:cxn>
                <a:cxn ang="0">
                  <a:pos x="118" y="34"/>
                </a:cxn>
                <a:cxn ang="0">
                  <a:pos x="126" y="36"/>
                </a:cxn>
                <a:cxn ang="0">
                  <a:pos x="128" y="42"/>
                </a:cxn>
                <a:cxn ang="0">
                  <a:pos x="132" y="42"/>
                </a:cxn>
                <a:cxn ang="0">
                  <a:pos x="156" y="40"/>
                </a:cxn>
                <a:cxn ang="0">
                  <a:pos x="176" y="46"/>
                </a:cxn>
                <a:cxn ang="0">
                  <a:pos x="178" y="50"/>
                </a:cxn>
                <a:cxn ang="0">
                  <a:pos x="172" y="60"/>
                </a:cxn>
                <a:cxn ang="0">
                  <a:pos x="164" y="70"/>
                </a:cxn>
                <a:cxn ang="0">
                  <a:pos x="166" y="72"/>
                </a:cxn>
                <a:cxn ang="0">
                  <a:pos x="168" y="84"/>
                </a:cxn>
                <a:cxn ang="0">
                  <a:pos x="164" y="92"/>
                </a:cxn>
                <a:cxn ang="0">
                  <a:pos x="156" y="92"/>
                </a:cxn>
                <a:cxn ang="0">
                  <a:pos x="150" y="92"/>
                </a:cxn>
                <a:cxn ang="0">
                  <a:pos x="146" y="92"/>
                </a:cxn>
                <a:cxn ang="0">
                  <a:pos x="138" y="90"/>
                </a:cxn>
                <a:cxn ang="0">
                  <a:pos x="128" y="88"/>
                </a:cxn>
                <a:cxn ang="0">
                  <a:pos x="122" y="88"/>
                </a:cxn>
                <a:cxn ang="0">
                  <a:pos x="116" y="82"/>
                </a:cxn>
                <a:cxn ang="0">
                  <a:pos x="112" y="82"/>
                </a:cxn>
                <a:cxn ang="0">
                  <a:pos x="110" y="80"/>
                </a:cxn>
                <a:cxn ang="0">
                  <a:pos x="102" y="72"/>
                </a:cxn>
                <a:cxn ang="0">
                  <a:pos x="84" y="66"/>
                </a:cxn>
                <a:cxn ang="0">
                  <a:pos x="76" y="66"/>
                </a:cxn>
                <a:cxn ang="0">
                  <a:pos x="74" y="68"/>
                </a:cxn>
                <a:cxn ang="0">
                  <a:pos x="70" y="68"/>
                </a:cxn>
                <a:cxn ang="0">
                  <a:pos x="58" y="66"/>
                </a:cxn>
                <a:cxn ang="0">
                  <a:pos x="54" y="64"/>
                </a:cxn>
                <a:cxn ang="0">
                  <a:pos x="54" y="60"/>
                </a:cxn>
                <a:cxn ang="0">
                  <a:pos x="40" y="56"/>
                </a:cxn>
                <a:cxn ang="0">
                  <a:pos x="24" y="46"/>
                </a:cxn>
                <a:cxn ang="0">
                  <a:pos x="20" y="42"/>
                </a:cxn>
                <a:cxn ang="0">
                  <a:pos x="10" y="42"/>
                </a:cxn>
                <a:cxn ang="0">
                  <a:pos x="4" y="38"/>
                </a:cxn>
                <a:cxn ang="0">
                  <a:pos x="2" y="32"/>
                </a:cxn>
                <a:cxn ang="0">
                  <a:pos x="14" y="22"/>
                </a:cxn>
                <a:cxn ang="0">
                  <a:pos x="18" y="16"/>
                </a:cxn>
                <a:cxn ang="0">
                  <a:pos x="16" y="12"/>
                </a:cxn>
                <a:cxn ang="0">
                  <a:pos x="18" y="10"/>
                </a:cxn>
                <a:cxn ang="0">
                  <a:pos x="24" y="0"/>
                </a:cxn>
              </a:cxnLst>
              <a:rect l="0" t="0" r="r" b="b"/>
              <a:pathLst>
                <a:path w="178" h="92">
                  <a:moveTo>
                    <a:pt x="24" y="0"/>
                  </a:moveTo>
                  <a:lnTo>
                    <a:pt x="24" y="0"/>
                  </a:lnTo>
                  <a:lnTo>
                    <a:pt x="30" y="2"/>
                  </a:lnTo>
                  <a:lnTo>
                    <a:pt x="36" y="2"/>
                  </a:lnTo>
                  <a:lnTo>
                    <a:pt x="42" y="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2" y="8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64" y="6"/>
                  </a:lnTo>
                  <a:lnTo>
                    <a:pt x="70" y="8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92" y="22"/>
                  </a:lnTo>
                  <a:lnTo>
                    <a:pt x="100" y="26"/>
                  </a:lnTo>
                  <a:lnTo>
                    <a:pt x="106" y="26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8" y="34"/>
                  </a:lnTo>
                  <a:lnTo>
                    <a:pt x="124" y="34"/>
                  </a:lnTo>
                  <a:lnTo>
                    <a:pt x="126" y="36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30" y="42"/>
                  </a:lnTo>
                  <a:lnTo>
                    <a:pt x="132" y="42"/>
                  </a:lnTo>
                  <a:lnTo>
                    <a:pt x="140" y="40"/>
                  </a:lnTo>
                  <a:lnTo>
                    <a:pt x="156" y="40"/>
                  </a:lnTo>
                  <a:lnTo>
                    <a:pt x="164" y="42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8" y="50"/>
                  </a:lnTo>
                  <a:lnTo>
                    <a:pt x="178" y="54"/>
                  </a:lnTo>
                  <a:lnTo>
                    <a:pt x="172" y="60"/>
                  </a:lnTo>
                  <a:lnTo>
                    <a:pt x="166" y="66"/>
                  </a:lnTo>
                  <a:lnTo>
                    <a:pt x="164" y="70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68" y="78"/>
                  </a:lnTo>
                  <a:lnTo>
                    <a:pt x="168" y="84"/>
                  </a:lnTo>
                  <a:lnTo>
                    <a:pt x="166" y="88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56" y="92"/>
                  </a:lnTo>
                  <a:lnTo>
                    <a:pt x="152" y="92"/>
                  </a:lnTo>
                  <a:lnTo>
                    <a:pt x="150" y="92"/>
                  </a:lnTo>
                  <a:lnTo>
                    <a:pt x="146" y="92"/>
                  </a:lnTo>
                  <a:lnTo>
                    <a:pt x="146" y="92"/>
                  </a:lnTo>
                  <a:lnTo>
                    <a:pt x="140" y="92"/>
                  </a:lnTo>
                  <a:lnTo>
                    <a:pt x="138" y="90"/>
                  </a:lnTo>
                  <a:lnTo>
                    <a:pt x="136" y="88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2" y="88"/>
                  </a:lnTo>
                  <a:lnTo>
                    <a:pt x="118" y="84"/>
                  </a:lnTo>
                  <a:lnTo>
                    <a:pt x="116" y="82"/>
                  </a:lnTo>
                  <a:lnTo>
                    <a:pt x="112" y="82"/>
                  </a:lnTo>
                  <a:lnTo>
                    <a:pt x="112" y="82"/>
                  </a:lnTo>
                  <a:lnTo>
                    <a:pt x="110" y="82"/>
                  </a:lnTo>
                  <a:lnTo>
                    <a:pt x="110" y="80"/>
                  </a:lnTo>
                  <a:lnTo>
                    <a:pt x="108" y="76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0" y="56"/>
                  </a:lnTo>
                  <a:lnTo>
                    <a:pt x="32" y="52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0" y="42"/>
                  </a:lnTo>
                  <a:lnTo>
                    <a:pt x="16" y="42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8" y="2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0" name="Bangladesh"/>
            <p:cNvSpPr>
              <a:spLocks/>
            </p:cNvSpPr>
            <p:nvPr/>
          </p:nvSpPr>
          <p:spPr bwMode="auto">
            <a:xfrm>
              <a:off x="6499455" y="2710656"/>
              <a:ext cx="166688" cy="209021"/>
            </a:xfrm>
            <a:custGeom>
              <a:avLst/>
              <a:gdLst/>
              <a:ahLst/>
              <a:cxnLst>
                <a:cxn ang="0">
                  <a:pos x="118" y="150"/>
                </a:cxn>
                <a:cxn ang="0">
                  <a:pos x="122" y="144"/>
                </a:cxn>
                <a:cxn ang="0">
                  <a:pos x="122" y="130"/>
                </a:cxn>
                <a:cxn ang="0">
                  <a:pos x="124" y="128"/>
                </a:cxn>
                <a:cxn ang="0">
                  <a:pos x="112" y="98"/>
                </a:cxn>
                <a:cxn ang="0">
                  <a:pos x="104" y="86"/>
                </a:cxn>
                <a:cxn ang="0">
                  <a:pos x="98" y="88"/>
                </a:cxn>
                <a:cxn ang="0">
                  <a:pos x="94" y="90"/>
                </a:cxn>
                <a:cxn ang="0">
                  <a:pos x="90" y="90"/>
                </a:cxn>
                <a:cxn ang="0">
                  <a:pos x="82" y="86"/>
                </a:cxn>
                <a:cxn ang="0">
                  <a:pos x="82" y="76"/>
                </a:cxn>
                <a:cxn ang="0">
                  <a:pos x="96" y="70"/>
                </a:cxn>
                <a:cxn ang="0">
                  <a:pos x="106" y="64"/>
                </a:cxn>
                <a:cxn ang="0">
                  <a:pos x="110" y="56"/>
                </a:cxn>
                <a:cxn ang="0">
                  <a:pos x="112" y="50"/>
                </a:cxn>
                <a:cxn ang="0">
                  <a:pos x="92" y="46"/>
                </a:cxn>
                <a:cxn ang="0">
                  <a:pos x="62" y="44"/>
                </a:cxn>
                <a:cxn ang="0">
                  <a:pos x="50" y="36"/>
                </a:cxn>
                <a:cxn ang="0">
                  <a:pos x="40" y="18"/>
                </a:cxn>
                <a:cxn ang="0">
                  <a:pos x="34" y="22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4" y="14"/>
                </a:cxn>
                <a:cxn ang="0">
                  <a:pos x="16" y="0"/>
                </a:cxn>
                <a:cxn ang="0">
                  <a:pos x="14" y="14"/>
                </a:cxn>
                <a:cxn ang="0">
                  <a:pos x="2" y="22"/>
                </a:cxn>
                <a:cxn ang="0">
                  <a:pos x="4" y="26"/>
                </a:cxn>
                <a:cxn ang="0">
                  <a:pos x="28" y="40"/>
                </a:cxn>
                <a:cxn ang="0">
                  <a:pos x="26" y="44"/>
                </a:cxn>
                <a:cxn ang="0">
                  <a:pos x="18" y="54"/>
                </a:cxn>
                <a:cxn ang="0">
                  <a:pos x="20" y="64"/>
                </a:cxn>
                <a:cxn ang="0">
                  <a:pos x="38" y="76"/>
                </a:cxn>
                <a:cxn ang="0">
                  <a:pos x="38" y="88"/>
                </a:cxn>
                <a:cxn ang="0">
                  <a:pos x="40" y="94"/>
                </a:cxn>
                <a:cxn ang="0">
                  <a:pos x="38" y="98"/>
                </a:cxn>
                <a:cxn ang="0">
                  <a:pos x="46" y="110"/>
                </a:cxn>
                <a:cxn ang="0">
                  <a:pos x="46" y="128"/>
                </a:cxn>
                <a:cxn ang="0">
                  <a:pos x="50" y="130"/>
                </a:cxn>
                <a:cxn ang="0">
                  <a:pos x="54" y="128"/>
                </a:cxn>
                <a:cxn ang="0">
                  <a:pos x="58" y="130"/>
                </a:cxn>
                <a:cxn ang="0">
                  <a:pos x="62" y="126"/>
                </a:cxn>
                <a:cxn ang="0">
                  <a:pos x="64" y="126"/>
                </a:cxn>
                <a:cxn ang="0">
                  <a:pos x="64" y="120"/>
                </a:cxn>
                <a:cxn ang="0">
                  <a:pos x="72" y="126"/>
                </a:cxn>
                <a:cxn ang="0">
                  <a:pos x="76" y="120"/>
                </a:cxn>
                <a:cxn ang="0">
                  <a:pos x="78" y="116"/>
                </a:cxn>
                <a:cxn ang="0">
                  <a:pos x="76" y="112"/>
                </a:cxn>
                <a:cxn ang="0">
                  <a:pos x="78" y="108"/>
                </a:cxn>
                <a:cxn ang="0">
                  <a:pos x="74" y="104"/>
                </a:cxn>
                <a:cxn ang="0">
                  <a:pos x="74" y="102"/>
                </a:cxn>
                <a:cxn ang="0">
                  <a:pos x="76" y="96"/>
                </a:cxn>
                <a:cxn ang="0">
                  <a:pos x="86" y="108"/>
                </a:cxn>
                <a:cxn ang="0">
                  <a:pos x="88" y="108"/>
                </a:cxn>
                <a:cxn ang="0">
                  <a:pos x="98" y="128"/>
                </a:cxn>
                <a:cxn ang="0">
                  <a:pos x="106" y="144"/>
                </a:cxn>
                <a:cxn ang="0">
                  <a:pos x="116" y="158"/>
                </a:cxn>
              </a:cxnLst>
              <a:rect l="0" t="0" r="r" b="b"/>
              <a:pathLst>
                <a:path w="126" h="158">
                  <a:moveTo>
                    <a:pt x="116" y="158"/>
                  </a:moveTo>
                  <a:lnTo>
                    <a:pt x="116" y="158"/>
                  </a:lnTo>
                  <a:lnTo>
                    <a:pt x="118" y="150"/>
                  </a:lnTo>
                  <a:lnTo>
                    <a:pt x="120" y="148"/>
                  </a:lnTo>
                  <a:lnTo>
                    <a:pt x="122" y="148"/>
                  </a:lnTo>
                  <a:lnTo>
                    <a:pt x="122" y="144"/>
                  </a:lnTo>
                  <a:lnTo>
                    <a:pt x="122" y="144"/>
                  </a:lnTo>
                  <a:lnTo>
                    <a:pt x="120" y="134"/>
                  </a:lnTo>
                  <a:lnTo>
                    <a:pt x="122" y="130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4" y="128"/>
                  </a:lnTo>
                  <a:lnTo>
                    <a:pt x="120" y="124"/>
                  </a:lnTo>
                  <a:lnTo>
                    <a:pt x="116" y="112"/>
                  </a:lnTo>
                  <a:lnTo>
                    <a:pt x="112" y="98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2" y="92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88" y="88"/>
                  </a:lnTo>
                  <a:lnTo>
                    <a:pt x="84" y="88"/>
                  </a:lnTo>
                  <a:lnTo>
                    <a:pt x="82" y="86"/>
                  </a:lnTo>
                  <a:lnTo>
                    <a:pt x="80" y="82"/>
                  </a:lnTo>
                  <a:lnTo>
                    <a:pt x="80" y="82"/>
                  </a:lnTo>
                  <a:lnTo>
                    <a:pt x="82" y="76"/>
                  </a:lnTo>
                  <a:lnTo>
                    <a:pt x="86" y="72"/>
                  </a:lnTo>
                  <a:lnTo>
                    <a:pt x="90" y="70"/>
                  </a:lnTo>
                  <a:lnTo>
                    <a:pt x="96" y="70"/>
                  </a:lnTo>
                  <a:lnTo>
                    <a:pt x="104" y="68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0"/>
                  </a:lnTo>
                  <a:lnTo>
                    <a:pt x="110" y="56"/>
                  </a:lnTo>
                  <a:lnTo>
                    <a:pt x="112" y="52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08" y="46"/>
                  </a:lnTo>
                  <a:lnTo>
                    <a:pt x="104" y="46"/>
                  </a:lnTo>
                  <a:lnTo>
                    <a:pt x="92" y="46"/>
                  </a:lnTo>
                  <a:lnTo>
                    <a:pt x="76" y="48"/>
                  </a:lnTo>
                  <a:lnTo>
                    <a:pt x="68" y="48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6" y="42"/>
                  </a:lnTo>
                  <a:lnTo>
                    <a:pt x="50" y="36"/>
                  </a:lnTo>
                  <a:lnTo>
                    <a:pt x="46" y="26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4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14" y="32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0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0" y="64"/>
                  </a:lnTo>
                  <a:lnTo>
                    <a:pt x="28" y="68"/>
                  </a:lnTo>
                  <a:lnTo>
                    <a:pt x="36" y="74"/>
                  </a:lnTo>
                  <a:lnTo>
                    <a:pt x="38" y="76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8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38" y="96"/>
                  </a:lnTo>
                  <a:lnTo>
                    <a:pt x="38" y="98"/>
                  </a:lnTo>
                  <a:lnTo>
                    <a:pt x="40" y="102"/>
                  </a:lnTo>
                  <a:lnTo>
                    <a:pt x="44" y="106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8" y="128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2" y="128"/>
                  </a:lnTo>
                  <a:lnTo>
                    <a:pt x="54" y="128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8" y="130"/>
                  </a:lnTo>
                  <a:lnTo>
                    <a:pt x="58" y="128"/>
                  </a:lnTo>
                  <a:lnTo>
                    <a:pt x="60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4" y="128"/>
                  </a:lnTo>
                  <a:lnTo>
                    <a:pt x="64" y="126"/>
                  </a:lnTo>
                  <a:lnTo>
                    <a:pt x="62" y="122"/>
                  </a:lnTo>
                  <a:lnTo>
                    <a:pt x="62" y="122"/>
                  </a:lnTo>
                  <a:lnTo>
                    <a:pt x="64" y="120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2" y="126"/>
                  </a:lnTo>
                  <a:lnTo>
                    <a:pt x="72" y="124"/>
                  </a:lnTo>
                  <a:lnTo>
                    <a:pt x="74" y="122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78" y="118"/>
                  </a:lnTo>
                  <a:lnTo>
                    <a:pt x="78" y="116"/>
                  </a:lnTo>
                  <a:lnTo>
                    <a:pt x="78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0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0" y="102"/>
                  </a:lnTo>
                  <a:lnTo>
                    <a:pt x="70" y="102"/>
                  </a:lnTo>
                  <a:lnTo>
                    <a:pt x="74" y="102"/>
                  </a:lnTo>
                  <a:lnTo>
                    <a:pt x="76" y="102"/>
                  </a:lnTo>
                  <a:lnTo>
                    <a:pt x="76" y="96"/>
                  </a:lnTo>
                  <a:lnTo>
                    <a:pt x="76" y="96"/>
                  </a:lnTo>
                  <a:lnTo>
                    <a:pt x="78" y="104"/>
                  </a:lnTo>
                  <a:lnTo>
                    <a:pt x="82" y="106"/>
                  </a:lnTo>
                  <a:lnTo>
                    <a:pt x="86" y="108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88" y="108"/>
                  </a:lnTo>
                  <a:lnTo>
                    <a:pt x="88" y="110"/>
                  </a:lnTo>
                  <a:lnTo>
                    <a:pt x="92" y="118"/>
                  </a:lnTo>
                  <a:lnTo>
                    <a:pt x="98" y="128"/>
                  </a:lnTo>
                  <a:lnTo>
                    <a:pt x="104" y="138"/>
                  </a:lnTo>
                  <a:lnTo>
                    <a:pt x="104" y="138"/>
                  </a:lnTo>
                  <a:lnTo>
                    <a:pt x="106" y="144"/>
                  </a:lnTo>
                  <a:lnTo>
                    <a:pt x="110" y="150"/>
                  </a:lnTo>
                  <a:lnTo>
                    <a:pt x="116" y="158"/>
                  </a:lnTo>
                  <a:lnTo>
                    <a:pt x="116" y="15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1" name="Freeform 179"/>
            <p:cNvSpPr>
              <a:spLocks/>
            </p:cNvSpPr>
            <p:nvPr/>
          </p:nvSpPr>
          <p:spPr bwMode="auto">
            <a:xfrm>
              <a:off x="7290559" y="2223823"/>
              <a:ext cx="121708" cy="150813"/>
            </a:xfrm>
            <a:custGeom>
              <a:avLst/>
              <a:gdLst/>
              <a:ahLst/>
              <a:cxnLst>
                <a:cxn ang="0">
                  <a:pos x="92" y="92"/>
                </a:cxn>
                <a:cxn ang="0">
                  <a:pos x="90" y="96"/>
                </a:cxn>
                <a:cxn ang="0">
                  <a:pos x="82" y="98"/>
                </a:cxn>
                <a:cxn ang="0">
                  <a:pos x="74" y="100"/>
                </a:cxn>
                <a:cxn ang="0">
                  <a:pos x="62" y="114"/>
                </a:cxn>
                <a:cxn ang="0">
                  <a:pos x="58" y="112"/>
                </a:cxn>
                <a:cxn ang="0">
                  <a:pos x="56" y="110"/>
                </a:cxn>
                <a:cxn ang="0">
                  <a:pos x="42" y="110"/>
                </a:cxn>
                <a:cxn ang="0">
                  <a:pos x="30" y="108"/>
                </a:cxn>
                <a:cxn ang="0">
                  <a:pos x="32" y="106"/>
                </a:cxn>
                <a:cxn ang="0">
                  <a:pos x="30" y="102"/>
                </a:cxn>
                <a:cxn ang="0">
                  <a:pos x="16" y="100"/>
                </a:cxn>
                <a:cxn ang="0">
                  <a:pos x="18" y="98"/>
                </a:cxn>
                <a:cxn ang="0">
                  <a:pos x="12" y="98"/>
                </a:cxn>
                <a:cxn ang="0">
                  <a:pos x="14" y="94"/>
                </a:cxn>
                <a:cxn ang="0">
                  <a:pos x="20" y="86"/>
                </a:cxn>
                <a:cxn ang="0">
                  <a:pos x="18" y="84"/>
                </a:cxn>
                <a:cxn ang="0">
                  <a:pos x="12" y="82"/>
                </a:cxn>
                <a:cxn ang="0">
                  <a:pos x="10" y="80"/>
                </a:cxn>
                <a:cxn ang="0">
                  <a:pos x="14" y="74"/>
                </a:cxn>
                <a:cxn ang="0">
                  <a:pos x="14" y="72"/>
                </a:cxn>
                <a:cxn ang="0">
                  <a:pos x="4" y="70"/>
                </a:cxn>
                <a:cxn ang="0">
                  <a:pos x="0" y="68"/>
                </a:cxn>
                <a:cxn ang="0">
                  <a:pos x="0" y="66"/>
                </a:cxn>
                <a:cxn ang="0">
                  <a:pos x="2" y="64"/>
                </a:cxn>
                <a:cxn ang="0">
                  <a:pos x="14" y="54"/>
                </a:cxn>
                <a:cxn ang="0">
                  <a:pos x="18" y="44"/>
                </a:cxn>
                <a:cxn ang="0">
                  <a:pos x="22" y="38"/>
                </a:cxn>
                <a:cxn ang="0">
                  <a:pos x="30" y="30"/>
                </a:cxn>
                <a:cxn ang="0">
                  <a:pos x="46" y="28"/>
                </a:cxn>
                <a:cxn ang="0">
                  <a:pos x="54" y="30"/>
                </a:cxn>
                <a:cxn ang="0">
                  <a:pos x="62" y="26"/>
                </a:cxn>
                <a:cxn ang="0">
                  <a:pos x="58" y="22"/>
                </a:cxn>
                <a:cxn ang="0">
                  <a:pos x="56" y="20"/>
                </a:cxn>
                <a:cxn ang="0">
                  <a:pos x="70" y="16"/>
                </a:cxn>
                <a:cxn ang="0">
                  <a:pos x="70" y="12"/>
                </a:cxn>
                <a:cxn ang="0">
                  <a:pos x="68" y="8"/>
                </a:cxn>
                <a:cxn ang="0">
                  <a:pos x="74" y="4"/>
                </a:cxn>
                <a:cxn ang="0">
                  <a:pos x="74" y="0"/>
                </a:cxn>
                <a:cxn ang="0">
                  <a:pos x="76" y="0"/>
                </a:cxn>
                <a:cxn ang="0">
                  <a:pos x="88" y="10"/>
                </a:cxn>
                <a:cxn ang="0">
                  <a:pos x="92" y="6"/>
                </a:cxn>
                <a:cxn ang="0">
                  <a:pos x="90" y="12"/>
                </a:cxn>
                <a:cxn ang="0">
                  <a:pos x="86" y="22"/>
                </a:cxn>
                <a:cxn ang="0">
                  <a:pos x="86" y="26"/>
                </a:cxn>
                <a:cxn ang="0">
                  <a:pos x="86" y="34"/>
                </a:cxn>
                <a:cxn ang="0">
                  <a:pos x="82" y="36"/>
                </a:cxn>
                <a:cxn ang="0">
                  <a:pos x="82" y="38"/>
                </a:cxn>
                <a:cxn ang="0">
                  <a:pos x="88" y="38"/>
                </a:cxn>
                <a:cxn ang="0">
                  <a:pos x="90" y="44"/>
                </a:cxn>
                <a:cxn ang="0">
                  <a:pos x="88" y="48"/>
                </a:cxn>
                <a:cxn ang="0">
                  <a:pos x="88" y="60"/>
                </a:cxn>
                <a:cxn ang="0">
                  <a:pos x="88" y="66"/>
                </a:cxn>
                <a:cxn ang="0">
                  <a:pos x="86" y="66"/>
                </a:cxn>
                <a:cxn ang="0">
                  <a:pos x="74" y="66"/>
                </a:cxn>
                <a:cxn ang="0">
                  <a:pos x="70" y="72"/>
                </a:cxn>
                <a:cxn ang="0">
                  <a:pos x="68" y="78"/>
                </a:cxn>
                <a:cxn ang="0">
                  <a:pos x="72" y="78"/>
                </a:cxn>
                <a:cxn ang="0">
                  <a:pos x="76" y="78"/>
                </a:cxn>
                <a:cxn ang="0">
                  <a:pos x="86" y="86"/>
                </a:cxn>
                <a:cxn ang="0">
                  <a:pos x="90" y="88"/>
                </a:cxn>
                <a:cxn ang="0">
                  <a:pos x="92" y="92"/>
                </a:cxn>
              </a:cxnLst>
              <a:rect l="0" t="0" r="r" b="b"/>
              <a:pathLst>
                <a:path w="92" h="114">
                  <a:moveTo>
                    <a:pt x="92" y="92"/>
                  </a:moveTo>
                  <a:lnTo>
                    <a:pt x="92" y="92"/>
                  </a:lnTo>
                  <a:lnTo>
                    <a:pt x="90" y="94"/>
                  </a:lnTo>
                  <a:lnTo>
                    <a:pt x="90" y="96"/>
                  </a:lnTo>
                  <a:lnTo>
                    <a:pt x="88" y="98"/>
                  </a:lnTo>
                  <a:lnTo>
                    <a:pt x="82" y="98"/>
                  </a:lnTo>
                  <a:lnTo>
                    <a:pt x="82" y="98"/>
                  </a:lnTo>
                  <a:lnTo>
                    <a:pt x="74" y="100"/>
                  </a:lnTo>
                  <a:lnTo>
                    <a:pt x="70" y="104"/>
                  </a:lnTo>
                  <a:lnTo>
                    <a:pt x="62" y="114"/>
                  </a:lnTo>
                  <a:lnTo>
                    <a:pt x="62" y="114"/>
                  </a:lnTo>
                  <a:lnTo>
                    <a:pt x="58" y="112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34" y="108"/>
                  </a:lnTo>
                  <a:lnTo>
                    <a:pt x="30" y="108"/>
                  </a:lnTo>
                  <a:lnTo>
                    <a:pt x="32" y="106"/>
                  </a:lnTo>
                  <a:lnTo>
                    <a:pt x="32" y="106"/>
                  </a:lnTo>
                  <a:lnTo>
                    <a:pt x="32" y="104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8" y="98"/>
                  </a:lnTo>
                  <a:lnTo>
                    <a:pt x="18" y="98"/>
                  </a:lnTo>
                  <a:lnTo>
                    <a:pt x="12" y="98"/>
                  </a:lnTo>
                  <a:lnTo>
                    <a:pt x="12" y="96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20" y="86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4" y="82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4" y="74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4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10" y="58"/>
                  </a:lnTo>
                  <a:lnTo>
                    <a:pt x="14" y="54"/>
                  </a:lnTo>
                  <a:lnTo>
                    <a:pt x="16" y="50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2" y="38"/>
                  </a:lnTo>
                  <a:lnTo>
                    <a:pt x="26" y="32"/>
                  </a:lnTo>
                  <a:lnTo>
                    <a:pt x="30" y="30"/>
                  </a:lnTo>
                  <a:lnTo>
                    <a:pt x="3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54" y="30"/>
                  </a:lnTo>
                  <a:lnTo>
                    <a:pt x="60" y="28"/>
                  </a:lnTo>
                  <a:lnTo>
                    <a:pt x="62" y="26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6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68" y="8"/>
                  </a:lnTo>
                  <a:lnTo>
                    <a:pt x="70" y="6"/>
                  </a:lnTo>
                  <a:lnTo>
                    <a:pt x="74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82" y="6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0" y="12"/>
                  </a:lnTo>
                  <a:lnTo>
                    <a:pt x="88" y="16"/>
                  </a:lnTo>
                  <a:lnTo>
                    <a:pt x="86" y="22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30"/>
                  </a:lnTo>
                  <a:lnTo>
                    <a:pt x="86" y="34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90" y="40"/>
                  </a:lnTo>
                  <a:lnTo>
                    <a:pt x="90" y="44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54"/>
                  </a:lnTo>
                  <a:lnTo>
                    <a:pt x="88" y="60"/>
                  </a:lnTo>
                  <a:lnTo>
                    <a:pt x="90" y="64"/>
                  </a:lnTo>
                  <a:lnTo>
                    <a:pt x="88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78" y="66"/>
                  </a:lnTo>
                  <a:lnTo>
                    <a:pt x="74" y="66"/>
                  </a:lnTo>
                  <a:lnTo>
                    <a:pt x="72" y="68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76" y="78"/>
                  </a:lnTo>
                  <a:lnTo>
                    <a:pt x="78" y="80"/>
                  </a:lnTo>
                  <a:lnTo>
                    <a:pt x="86" y="86"/>
                  </a:lnTo>
                  <a:lnTo>
                    <a:pt x="86" y="86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2" y="92"/>
                  </a:lnTo>
                  <a:lnTo>
                    <a:pt x="92" y="9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2" name="Laos"/>
            <p:cNvSpPr>
              <a:spLocks/>
            </p:cNvSpPr>
            <p:nvPr/>
          </p:nvSpPr>
          <p:spPr bwMode="auto">
            <a:xfrm>
              <a:off x="6877809" y="2866760"/>
              <a:ext cx="261938" cy="28045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4" y="6"/>
                </a:cxn>
                <a:cxn ang="0">
                  <a:pos x="12" y="20"/>
                </a:cxn>
                <a:cxn ang="0">
                  <a:pos x="18" y="30"/>
                </a:cxn>
                <a:cxn ang="0">
                  <a:pos x="14" y="36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4" y="56"/>
                </a:cxn>
                <a:cxn ang="0">
                  <a:pos x="6" y="60"/>
                </a:cxn>
                <a:cxn ang="0">
                  <a:pos x="18" y="64"/>
                </a:cxn>
                <a:cxn ang="0">
                  <a:pos x="28" y="66"/>
                </a:cxn>
                <a:cxn ang="0">
                  <a:pos x="22" y="84"/>
                </a:cxn>
                <a:cxn ang="0">
                  <a:pos x="20" y="110"/>
                </a:cxn>
                <a:cxn ang="0">
                  <a:pos x="24" y="110"/>
                </a:cxn>
                <a:cxn ang="0">
                  <a:pos x="38" y="102"/>
                </a:cxn>
                <a:cxn ang="0">
                  <a:pos x="46" y="106"/>
                </a:cxn>
                <a:cxn ang="0">
                  <a:pos x="60" y="110"/>
                </a:cxn>
                <a:cxn ang="0">
                  <a:pos x="76" y="106"/>
                </a:cxn>
                <a:cxn ang="0">
                  <a:pos x="86" y="114"/>
                </a:cxn>
                <a:cxn ang="0">
                  <a:pos x="108" y="132"/>
                </a:cxn>
                <a:cxn ang="0">
                  <a:pos x="108" y="142"/>
                </a:cxn>
                <a:cxn ang="0">
                  <a:pos x="122" y="162"/>
                </a:cxn>
                <a:cxn ang="0">
                  <a:pos x="130" y="162"/>
                </a:cxn>
                <a:cxn ang="0">
                  <a:pos x="138" y="170"/>
                </a:cxn>
                <a:cxn ang="0">
                  <a:pos x="140" y="178"/>
                </a:cxn>
                <a:cxn ang="0">
                  <a:pos x="142" y="188"/>
                </a:cxn>
                <a:cxn ang="0">
                  <a:pos x="140" y="196"/>
                </a:cxn>
                <a:cxn ang="0">
                  <a:pos x="136" y="202"/>
                </a:cxn>
                <a:cxn ang="0">
                  <a:pos x="156" y="210"/>
                </a:cxn>
                <a:cxn ang="0">
                  <a:pos x="160" y="210"/>
                </a:cxn>
                <a:cxn ang="0">
                  <a:pos x="158" y="196"/>
                </a:cxn>
                <a:cxn ang="0">
                  <a:pos x="162" y="190"/>
                </a:cxn>
                <a:cxn ang="0">
                  <a:pos x="176" y="198"/>
                </a:cxn>
                <a:cxn ang="0">
                  <a:pos x="198" y="212"/>
                </a:cxn>
                <a:cxn ang="0">
                  <a:pos x="192" y="194"/>
                </a:cxn>
                <a:cxn ang="0">
                  <a:pos x="182" y="176"/>
                </a:cxn>
                <a:cxn ang="0">
                  <a:pos x="180" y="162"/>
                </a:cxn>
                <a:cxn ang="0">
                  <a:pos x="160" y="154"/>
                </a:cxn>
                <a:cxn ang="0">
                  <a:pos x="146" y="148"/>
                </a:cxn>
                <a:cxn ang="0">
                  <a:pos x="140" y="130"/>
                </a:cxn>
                <a:cxn ang="0">
                  <a:pos x="132" y="122"/>
                </a:cxn>
                <a:cxn ang="0">
                  <a:pos x="118" y="108"/>
                </a:cxn>
                <a:cxn ang="0">
                  <a:pos x="114" y="96"/>
                </a:cxn>
                <a:cxn ang="0">
                  <a:pos x="110" y="92"/>
                </a:cxn>
                <a:cxn ang="0">
                  <a:pos x="90" y="82"/>
                </a:cxn>
                <a:cxn ang="0">
                  <a:pos x="80" y="74"/>
                </a:cxn>
                <a:cxn ang="0">
                  <a:pos x="94" y="68"/>
                </a:cxn>
                <a:cxn ang="0">
                  <a:pos x="102" y="68"/>
                </a:cxn>
                <a:cxn ang="0">
                  <a:pos x="106" y="58"/>
                </a:cxn>
                <a:cxn ang="0">
                  <a:pos x="98" y="46"/>
                </a:cxn>
                <a:cxn ang="0">
                  <a:pos x="68" y="42"/>
                </a:cxn>
                <a:cxn ang="0">
                  <a:pos x="50" y="38"/>
                </a:cxn>
                <a:cxn ang="0">
                  <a:pos x="44" y="30"/>
                </a:cxn>
                <a:cxn ang="0">
                  <a:pos x="44" y="24"/>
                </a:cxn>
                <a:cxn ang="0">
                  <a:pos x="22" y="6"/>
                </a:cxn>
              </a:cxnLst>
              <a:rect l="0" t="0" r="r" b="b"/>
              <a:pathLst>
                <a:path w="198" h="212">
                  <a:moveTo>
                    <a:pt x="18" y="0"/>
                  </a:moveTo>
                  <a:lnTo>
                    <a:pt x="1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1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8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8" y="72"/>
                  </a:lnTo>
                  <a:lnTo>
                    <a:pt x="22" y="84"/>
                  </a:lnTo>
                  <a:lnTo>
                    <a:pt x="20" y="98"/>
                  </a:lnTo>
                  <a:lnTo>
                    <a:pt x="20" y="104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30" y="106"/>
                  </a:lnTo>
                  <a:lnTo>
                    <a:pt x="34" y="104"/>
                  </a:lnTo>
                  <a:lnTo>
                    <a:pt x="38" y="102"/>
                  </a:lnTo>
                  <a:lnTo>
                    <a:pt x="42" y="102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52" y="110"/>
                  </a:lnTo>
                  <a:lnTo>
                    <a:pt x="56" y="112"/>
                  </a:lnTo>
                  <a:lnTo>
                    <a:pt x="60" y="110"/>
                  </a:lnTo>
                  <a:lnTo>
                    <a:pt x="64" y="108"/>
                  </a:lnTo>
                  <a:lnTo>
                    <a:pt x="70" y="108"/>
                  </a:lnTo>
                  <a:lnTo>
                    <a:pt x="76" y="106"/>
                  </a:lnTo>
                  <a:lnTo>
                    <a:pt x="80" y="108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98" y="124"/>
                  </a:lnTo>
                  <a:lnTo>
                    <a:pt x="104" y="128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42"/>
                  </a:lnTo>
                  <a:lnTo>
                    <a:pt x="108" y="146"/>
                  </a:lnTo>
                  <a:lnTo>
                    <a:pt x="114" y="156"/>
                  </a:lnTo>
                  <a:lnTo>
                    <a:pt x="122" y="162"/>
                  </a:lnTo>
                  <a:lnTo>
                    <a:pt x="126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2" y="166"/>
                  </a:lnTo>
                  <a:lnTo>
                    <a:pt x="136" y="168"/>
                  </a:lnTo>
                  <a:lnTo>
                    <a:pt x="138" y="170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40" y="178"/>
                  </a:lnTo>
                  <a:lnTo>
                    <a:pt x="142" y="182"/>
                  </a:lnTo>
                  <a:lnTo>
                    <a:pt x="144" y="184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40" y="192"/>
                  </a:lnTo>
                  <a:lnTo>
                    <a:pt x="140" y="196"/>
                  </a:lnTo>
                  <a:lnTo>
                    <a:pt x="138" y="198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50" y="204"/>
                  </a:lnTo>
                  <a:lnTo>
                    <a:pt x="154" y="206"/>
                  </a:lnTo>
                  <a:lnTo>
                    <a:pt x="156" y="210"/>
                  </a:lnTo>
                  <a:lnTo>
                    <a:pt x="158" y="212"/>
                  </a:lnTo>
                  <a:lnTo>
                    <a:pt x="158" y="212"/>
                  </a:lnTo>
                  <a:lnTo>
                    <a:pt x="160" y="210"/>
                  </a:lnTo>
                  <a:lnTo>
                    <a:pt x="160" y="208"/>
                  </a:lnTo>
                  <a:lnTo>
                    <a:pt x="160" y="202"/>
                  </a:lnTo>
                  <a:lnTo>
                    <a:pt x="158" y="196"/>
                  </a:lnTo>
                  <a:lnTo>
                    <a:pt x="160" y="192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4" y="190"/>
                  </a:lnTo>
                  <a:lnTo>
                    <a:pt x="168" y="192"/>
                  </a:lnTo>
                  <a:lnTo>
                    <a:pt x="176" y="198"/>
                  </a:lnTo>
                  <a:lnTo>
                    <a:pt x="186" y="206"/>
                  </a:lnTo>
                  <a:lnTo>
                    <a:pt x="192" y="210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196" y="204"/>
                  </a:lnTo>
                  <a:lnTo>
                    <a:pt x="192" y="194"/>
                  </a:lnTo>
                  <a:lnTo>
                    <a:pt x="184" y="180"/>
                  </a:lnTo>
                  <a:lnTo>
                    <a:pt x="184" y="180"/>
                  </a:lnTo>
                  <a:lnTo>
                    <a:pt x="182" y="176"/>
                  </a:lnTo>
                  <a:lnTo>
                    <a:pt x="182" y="174"/>
                  </a:lnTo>
                  <a:lnTo>
                    <a:pt x="182" y="166"/>
                  </a:lnTo>
                  <a:lnTo>
                    <a:pt x="180" y="162"/>
                  </a:lnTo>
                  <a:lnTo>
                    <a:pt x="176" y="160"/>
                  </a:lnTo>
                  <a:lnTo>
                    <a:pt x="170" y="156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2" y="150"/>
                  </a:lnTo>
                  <a:lnTo>
                    <a:pt x="146" y="148"/>
                  </a:lnTo>
                  <a:lnTo>
                    <a:pt x="144" y="142"/>
                  </a:lnTo>
                  <a:lnTo>
                    <a:pt x="142" y="138"/>
                  </a:lnTo>
                  <a:lnTo>
                    <a:pt x="140" y="130"/>
                  </a:lnTo>
                  <a:lnTo>
                    <a:pt x="138" y="126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26" y="120"/>
                  </a:lnTo>
                  <a:lnTo>
                    <a:pt x="122" y="116"/>
                  </a:lnTo>
                  <a:lnTo>
                    <a:pt x="118" y="108"/>
                  </a:lnTo>
                  <a:lnTo>
                    <a:pt x="116" y="100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12" y="94"/>
                  </a:lnTo>
                  <a:lnTo>
                    <a:pt x="110" y="92"/>
                  </a:lnTo>
                  <a:lnTo>
                    <a:pt x="106" y="88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84" y="80"/>
                  </a:lnTo>
                  <a:lnTo>
                    <a:pt x="80" y="76"/>
                  </a:lnTo>
                  <a:lnTo>
                    <a:pt x="80" y="74"/>
                  </a:lnTo>
                  <a:lnTo>
                    <a:pt x="82" y="72"/>
                  </a:lnTo>
                  <a:lnTo>
                    <a:pt x="88" y="68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8" y="68"/>
                  </a:lnTo>
                  <a:lnTo>
                    <a:pt x="102" y="68"/>
                  </a:lnTo>
                  <a:lnTo>
                    <a:pt x="104" y="64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04" y="54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4" y="44"/>
                  </a:lnTo>
                  <a:lnTo>
                    <a:pt x="8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58" y="40"/>
                  </a:lnTo>
                  <a:lnTo>
                    <a:pt x="50" y="38"/>
                  </a:lnTo>
                  <a:lnTo>
                    <a:pt x="46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36" y="20"/>
                  </a:lnTo>
                  <a:lnTo>
                    <a:pt x="26" y="12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3" name="Myanmar"/>
            <p:cNvSpPr>
              <a:spLocks/>
            </p:cNvSpPr>
            <p:nvPr/>
          </p:nvSpPr>
          <p:spPr bwMode="auto">
            <a:xfrm>
              <a:off x="6652914" y="2652448"/>
              <a:ext cx="248708" cy="632354"/>
            </a:xfrm>
            <a:custGeom>
              <a:avLst/>
              <a:gdLst/>
              <a:ahLst/>
              <a:cxnLst>
                <a:cxn ang="0">
                  <a:pos x="150" y="220"/>
                </a:cxn>
                <a:cxn ang="0">
                  <a:pos x="132" y="226"/>
                </a:cxn>
                <a:cxn ang="0">
                  <a:pos x="132" y="248"/>
                </a:cxn>
                <a:cxn ang="0">
                  <a:pos x="120" y="256"/>
                </a:cxn>
                <a:cxn ang="0">
                  <a:pos x="126" y="268"/>
                </a:cxn>
                <a:cxn ang="0">
                  <a:pos x="142" y="288"/>
                </a:cxn>
                <a:cxn ang="0">
                  <a:pos x="170" y="312"/>
                </a:cxn>
                <a:cxn ang="0">
                  <a:pos x="158" y="318"/>
                </a:cxn>
                <a:cxn ang="0">
                  <a:pos x="158" y="336"/>
                </a:cxn>
                <a:cxn ang="0">
                  <a:pos x="154" y="352"/>
                </a:cxn>
                <a:cxn ang="0">
                  <a:pos x="178" y="378"/>
                </a:cxn>
                <a:cxn ang="0">
                  <a:pos x="188" y="428"/>
                </a:cxn>
                <a:cxn ang="0">
                  <a:pos x="176" y="462"/>
                </a:cxn>
                <a:cxn ang="0">
                  <a:pos x="174" y="478"/>
                </a:cxn>
                <a:cxn ang="0">
                  <a:pos x="174" y="440"/>
                </a:cxn>
                <a:cxn ang="0">
                  <a:pos x="170" y="420"/>
                </a:cxn>
                <a:cxn ang="0">
                  <a:pos x="158" y="378"/>
                </a:cxn>
                <a:cxn ang="0">
                  <a:pos x="148" y="352"/>
                </a:cxn>
                <a:cxn ang="0">
                  <a:pos x="134" y="314"/>
                </a:cxn>
                <a:cxn ang="0">
                  <a:pos x="116" y="290"/>
                </a:cxn>
                <a:cxn ang="0">
                  <a:pos x="114" y="320"/>
                </a:cxn>
                <a:cxn ang="0">
                  <a:pos x="100" y="332"/>
                </a:cxn>
                <a:cxn ang="0">
                  <a:pos x="84" y="330"/>
                </a:cxn>
                <a:cxn ang="0">
                  <a:pos x="68" y="330"/>
                </a:cxn>
                <a:cxn ang="0">
                  <a:pos x="62" y="314"/>
                </a:cxn>
                <a:cxn ang="0">
                  <a:pos x="60" y="266"/>
                </a:cxn>
                <a:cxn ang="0">
                  <a:pos x="24" y="220"/>
                </a:cxn>
                <a:cxn ang="0">
                  <a:pos x="12" y="214"/>
                </a:cxn>
                <a:cxn ang="0">
                  <a:pos x="4" y="192"/>
                </a:cxn>
                <a:cxn ang="0">
                  <a:pos x="10" y="174"/>
                </a:cxn>
                <a:cxn ang="0">
                  <a:pos x="20" y="148"/>
                </a:cxn>
                <a:cxn ang="0">
                  <a:pos x="34" y="142"/>
                </a:cxn>
                <a:cxn ang="0">
                  <a:pos x="34" y="104"/>
                </a:cxn>
                <a:cxn ang="0">
                  <a:pos x="32" y="78"/>
                </a:cxn>
                <a:cxn ang="0">
                  <a:pos x="52" y="48"/>
                </a:cxn>
                <a:cxn ang="0">
                  <a:pos x="82" y="30"/>
                </a:cxn>
                <a:cxn ang="0">
                  <a:pos x="80" y="16"/>
                </a:cxn>
                <a:cxn ang="0">
                  <a:pos x="72" y="0"/>
                </a:cxn>
                <a:cxn ang="0">
                  <a:pos x="102" y="20"/>
                </a:cxn>
                <a:cxn ang="0">
                  <a:pos x="112" y="28"/>
                </a:cxn>
                <a:cxn ang="0">
                  <a:pos x="124" y="68"/>
                </a:cxn>
                <a:cxn ang="0">
                  <a:pos x="106" y="80"/>
                </a:cxn>
                <a:cxn ang="0">
                  <a:pos x="102" y="98"/>
                </a:cxn>
                <a:cxn ang="0">
                  <a:pos x="102" y="112"/>
                </a:cxn>
                <a:cxn ang="0">
                  <a:pos x="96" y="124"/>
                </a:cxn>
                <a:cxn ang="0">
                  <a:pos x="108" y="126"/>
                </a:cxn>
                <a:cxn ang="0">
                  <a:pos x="116" y="136"/>
                </a:cxn>
                <a:cxn ang="0">
                  <a:pos x="122" y="146"/>
                </a:cxn>
                <a:cxn ang="0">
                  <a:pos x="132" y="150"/>
                </a:cxn>
                <a:cxn ang="0">
                  <a:pos x="122" y="170"/>
                </a:cxn>
                <a:cxn ang="0">
                  <a:pos x="150" y="182"/>
                </a:cxn>
                <a:cxn ang="0">
                  <a:pos x="176" y="192"/>
                </a:cxn>
                <a:cxn ang="0">
                  <a:pos x="172" y="212"/>
                </a:cxn>
              </a:cxnLst>
              <a:rect l="0" t="0" r="r" b="b"/>
              <a:pathLst>
                <a:path w="188" h="478">
                  <a:moveTo>
                    <a:pt x="170" y="214"/>
                  </a:moveTo>
                  <a:lnTo>
                    <a:pt x="170" y="214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0" y="222"/>
                  </a:lnTo>
                  <a:lnTo>
                    <a:pt x="148" y="222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34" y="224"/>
                  </a:lnTo>
                  <a:lnTo>
                    <a:pt x="132" y="226"/>
                  </a:lnTo>
                  <a:lnTo>
                    <a:pt x="132" y="226"/>
                  </a:lnTo>
                  <a:lnTo>
                    <a:pt x="130" y="230"/>
                  </a:lnTo>
                  <a:lnTo>
                    <a:pt x="128" y="234"/>
                  </a:lnTo>
                  <a:lnTo>
                    <a:pt x="130" y="240"/>
                  </a:lnTo>
                  <a:lnTo>
                    <a:pt x="132" y="244"/>
                  </a:lnTo>
                  <a:lnTo>
                    <a:pt x="132" y="248"/>
                  </a:lnTo>
                  <a:lnTo>
                    <a:pt x="130" y="250"/>
                  </a:lnTo>
                  <a:lnTo>
                    <a:pt x="130" y="250"/>
                  </a:lnTo>
                  <a:lnTo>
                    <a:pt x="128" y="254"/>
                  </a:lnTo>
                  <a:lnTo>
                    <a:pt x="124" y="254"/>
                  </a:lnTo>
                  <a:lnTo>
                    <a:pt x="122" y="254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60"/>
                  </a:lnTo>
                  <a:lnTo>
                    <a:pt x="122" y="262"/>
                  </a:lnTo>
                  <a:lnTo>
                    <a:pt x="124" y="266"/>
                  </a:lnTo>
                  <a:lnTo>
                    <a:pt x="126" y="268"/>
                  </a:lnTo>
                  <a:lnTo>
                    <a:pt x="126" y="268"/>
                  </a:lnTo>
                  <a:lnTo>
                    <a:pt x="124" y="270"/>
                  </a:lnTo>
                  <a:lnTo>
                    <a:pt x="124" y="272"/>
                  </a:lnTo>
                  <a:lnTo>
                    <a:pt x="130" y="276"/>
                  </a:lnTo>
                  <a:lnTo>
                    <a:pt x="136" y="282"/>
                  </a:lnTo>
                  <a:lnTo>
                    <a:pt x="142" y="288"/>
                  </a:lnTo>
                  <a:lnTo>
                    <a:pt x="142" y="288"/>
                  </a:lnTo>
                  <a:lnTo>
                    <a:pt x="150" y="296"/>
                  </a:lnTo>
                  <a:lnTo>
                    <a:pt x="158" y="302"/>
                  </a:lnTo>
                  <a:lnTo>
                    <a:pt x="166" y="306"/>
                  </a:lnTo>
                  <a:lnTo>
                    <a:pt x="170" y="310"/>
                  </a:lnTo>
                  <a:lnTo>
                    <a:pt x="170" y="310"/>
                  </a:lnTo>
                  <a:lnTo>
                    <a:pt x="170" y="312"/>
                  </a:lnTo>
                  <a:lnTo>
                    <a:pt x="168" y="312"/>
                  </a:lnTo>
                  <a:lnTo>
                    <a:pt x="164" y="312"/>
                  </a:lnTo>
                  <a:lnTo>
                    <a:pt x="160" y="314"/>
                  </a:lnTo>
                  <a:lnTo>
                    <a:pt x="160" y="316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58" y="322"/>
                  </a:lnTo>
                  <a:lnTo>
                    <a:pt x="160" y="324"/>
                  </a:lnTo>
                  <a:lnTo>
                    <a:pt x="160" y="326"/>
                  </a:lnTo>
                  <a:lnTo>
                    <a:pt x="158" y="332"/>
                  </a:lnTo>
                  <a:lnTo>
                    <a:pt x="158" y="332"/>
                  </a:lnTo>
                  <a:lnTo>
                    <a:pt x="158" y="336"/>
                  </a:lnTo>
                  <a:lnTo>
                    <a:pt x="158" y="340"/>
                  </a:lnTo>
                  <a:lnTo>
                    <a:pt x="160" y="344"/>
                  </a:lnTo>
                  <a:lnTo>
                    <a:pt x="158" y="346"/>
                  </a:lnTo>
                  <a:lnTo>
                    <a:pt x="158" y="346"/>
                  </a:lnTo>
                  <a:lnTo>
                    <a:pt x="156" y="348"/>
                  </a:lnTo>
                  <a:lnTo>
                    <a:pt x="154" y="352"/>
                  </a:lnTo>
                  <a:lnTo>
                    <a:pt x="156" y="356"/>
                  </a:lnTo>
                  <a:lnTo>
                    <a:pt x="162" y="364"/>
                  </a:lnTo>
                  <a:lnTo>
                    <a:pt x="172" y="372"/>
                  </a:lnTo>
                  <a:lnTo>
                    <a:pt x="172" y="372"/>
                  </a:lnTo>
                  <a:lnTo>
                    <a:pt x="176" y="374"/>
                  </a:lnTo>
                  <a:lnTo>
                    <a:pt x="178" y="378"/>
                  </a:lnTo>
                  <a:lnTo>
                    <a:pt x="178" y="386"/>
                  </a:lnTo>
                  <a:lnTo>
                    <a:pt x="178" y="398"/>
                  </a:lnTo>
                  <a:lnTo>
                    <a:pt x="180" y="406"/>
                  </a:lnTo>
                  <a:lnTo>
                    <a:pt x="184" y="418"/>
                  </a:lnTo>
                  <a:lnTo>
                    <a:pt x="184" y="418"/>
                  </a:lnTo>
                  <a:lnTo>
                    <a:pt x="188" y="428"/>
                  </a:lnTo>
                  <a:lnTo>
                    <a:pt x="188" y="434"/>
                  </a:lnTo>
                  <a:lnTo>
                    <a:pt x="186" y="440"/>
                  </a:lnTo>
                  <a:lnTo>
                    <a:pt x="184" y="446"/>
                  </a:lnTo>
                  <a:lnTo>
                    <a:pt x="178" y="454"/>
                  </a:lnTo>
                  <a:lnTo>
                    <a:pt x="176" y="458"/>
                  </a:lnTo>
                  <a:lnTo>
                    <a:pt x="176" y="462"/>
                  </a:lnTo>
                  <a:lnTo>
                    <a:pt x="176" y="462"/>
                  </a:lnTo>
                  <a:lnTo>
                    <a:pt x="176" y="470"/>
                  </a:lnTo>
                  <a:lnTo>
                    <a:pt x="176" y="472"/>
                  </a:lnTo>
                  <a:lnTo>
                    <a:pt x="174" y="474"/>
                  </a:lnTo>
                  <a:lnTo>
                    <a:pt x="174" y="478"/>
                  </a:lnTo>
                  <a:lnTo>
                    <a:pt x="174" y="478"/>
                  </a:lnTo>
                  <a:lnTo>
                    <a:pt x="168" y="468"/>
                  </a:lnTo>
                  <a:lnTo>
                    <a:pt x="168" y="460"/>
                  </a:lnTo>
                  <a:lnTo>
                    <a:pt x="168" y="452"/>
                  </a:lnTo>
                  <a:lnTo>
                    <a:pt x="170" y="448"/>
                  </a:lnTo>
                  <a:lnTo>
                    <a:pt x="174" y="444"/>
                  </a:lnTo>
                  <a:lnTo>
                    <a:pt x="174" y="440"/>
                  </a:lnTo>
                  <a:lnTo>
                    <a:pt x="174" y="434"/>
                  </a:lnTo>
                  <a:lnTo>
                    <a:pt x="170" y="430"/>
                  </a:lnTo>
                  <a:lnTo>
                    <a:pt x="170" y="430"/>
                  </a:lnTo>
                  <a:lnTo>
                    <a:pt x="166" y="426"/>
                  </a:lnTo>
                  <a:lnTo>
                    <a:pt x="168" y="424"/>
                  </a:lnTo>
                  <a:lnTo>
                    <a:pt x="170" y="420"/>
                  </a:lnTo>
                  <a:lnTo>
                    <a:pt x="170" y="416"/>
                  </a:lnTo>
                  <a:lnTo>
                    <a:pt x="170" y="410"/>
                  </a:lnTo>
                  <a:lnTo>
                    <a:pt x="170" y="410"/>
                  </a:lnTo>
                  <a:lnTo>
                    <a:pt x="162" y="386"/>
                  </a:lnTo>
                  <a:lnTo>
                    <a:pt x="160" y="378"/>
                  </a:lnTo>
                  <a:lnTo>
                    <a:pt x="158" y="378"/>
                  </a:lnTo>
                  <a:lnTo>
                    <a:pt x="156" y="378"/>
                  </a:lnTo>
                  <a:lnTo>
                    <a:pt x="156" y="378"/>
                  </a:lnTo>
                  <a:lnTo>
                    <a:pt x="156" y="378"/>
                  </a:lnTo>
                  <a:lnTo>
                    <a:pt x="154" y="376"/>
                  </a:lnTo>
                  <a:lnTo>
                    <a:pt x="152" y="368"/>
                  </a:lnTo>
                  <a:lnTo>
                    <a:pt x="148" y="352"/>
                  </a:lnTo>
                  <a:lnTo>
                    <a:pt x="148" y="352"/>
                  </a:lnTo>
                  <a:lnTo>
                    <a:pt x="142" y="334"/>
                  </a:lnTo>
                  <a:lnTo>
                    <a:pt x="138" y="322"/>
                  </a:lnTo>
                  <a:lnTo>
                    <a:pt x="138" y="322"/>
                  </a:lnTo>
                  <a:lnTo>
                    <a:pt x="136" y="318"/>
                  </a:lnTo>
                  <a:lnTo>
                    <a:pt x="134" y="314"/>
                  </a:lnTo>
                  <a:lnTo>
                    <a:pt x="132" y="312"/>
                  </a:lnTo>
                  <a:lnTo>
                    <a:pt x="132" y="306"/>
                  </a:lnTo>
                  <a:lnTo>
                    <a:pt x="132" y="306"/>
                  </a:lnTo>
                  <a:lnTo>
                    <a:pt x="128" y="308"/>
                  </a:lnTo>
                  <a:lnTo>
                    <a:pt x="126" y="306"/>
                  </a:lnTo>
                  <a:lnTo>
                    <a:pt x="116" y="290"/>
                  </a:lnTo>
                  <a:lnTo>
                    <a:pt x="116" y="290"/>
                  </a:lnTo>
                  <a:lnTo>
                    <a:pt x="120" y="310"/>
                  </a:lnTo>
                  <a:lnTo>
                    <a:pt x="120" y="316"/>
                  </a:lnTo>
                  <a:lnTo>
                    <a:pt x="118" y="318"/>
                  </a:lnTo>
                  <a:lnTo>
                    <a:pt x="114" y="320"/>
                  </a:lnTo>
                  <a:lnTo>
                    <a:pt x="114" y="320"/>
                  </a:lnTo>
                  <a:lnTo>
                    <a:pt x="110" y="324"/>
                  </a:lnTo>
                  <a:lnTo>
                    <a:pt x="106" y="330"/>
                  </a:lnTo>
                  <a:lnTo>
                    <a:pt x="104" y="332"/>
                  </a:lnTo>
                  <a:lnTo>
                    <a:pt x="102" y="332"/>
                  </a:lnTo>
                  <a:lnTo>
                    <a:pt x="100" y="332"/>
                  </a:lnTo>
                  <a:lnTo>
                    <a:pt x="100" y="332"/>
                  </a:lnTo>
                  <a:lnTo>
                    <a:pt x="98" y="330"/>
                  </a:lnTo>
                  <a:lnTo>
                    <a:pt x="94" y="332"/>
                  </a:lnTo>
                  <a:lnTo>
                    <a:pt x="92" y="334"/>
                  </a:lnTo>
                  <a:lnTo>
                    <a:pt x="88" y="332"/>
                  </a:lnTo>
                  <a:lnTo>
                    <a:pt x="88" y="332"/>
                  </a:lnTo>
                  <a:lnTo>
                    <a:pt x="84" y="330"/>
                  </a:lnTo>
                  <a:lnTo>
                    <a:pt x="80" y="332"/>
                  </a:lnTo>
                  <a:lnTo>
                    <a:pt x="76" y="334"/>
                  </a:lnTo>
                  <a:lnTo>
                    <a:pt x="72" y="330"/>
                  </a:lnTo>
                  <a:lnTo>
                    <a:pt x="72" y="330"/>
                  </a:lnTo>
                  <a:lnTo>
                    <a:pt x="70" y="328"/>
                  </a:lnTo>
                  <a:lnTo>
                    <a:pt x="68" y="330"/>
                  </a:lnTo>
                  <a:lnTo>
                    <a:pt x="66" y="330"/>
                  </a:lnTo>
                  <a:lnTo>
                    <a:pt x="62" y="330"/>
                  </a:lnTo>
                  <a:lnTo>
                    <a:pt x="62" y="330"/>
                  </a:lnTo>
                  <a:lnTo>
                    <a:pt x="60" y="328"/>
                  </a:lnTo>
                  <a:lnTo>
                    <a:pt x="60" y="324"/>
                  </a:lnTo>
                  <a:lnTo>
                    <a:pt x="62" y="314"/>
                  </a:lnTo>
                  <a:lnTo>
                    <a:pt x="64" y="308"/>
                  </a:lnTo>
                  <a:lnTo>
                    <a:pt x="66" y="300"/>
                  </a:lnTo>
                  <a:lnTo>
                    <a:pt x="66" y="288"/>
                  </a:lnTo>
                  <a:lnTo>
                    <a:pt x="64" y="276"/>
                  </a:lnTo>
                  <a:lnTo>
                    <a:pt x="64" y="276"/>
                  </a:lnTo>
                  <a:lnTo>
                    <a:pt x="60" y="266"/>
                  </a:lnTo>
                  <a:lnTo>
                    <a:pt x="56" y="258"/>
                  </a:lnTo>
                  <a:lnTo>
                    <a:pt x="48" y="248"/>
                  </a:lnTo>
                  <a:lnTo>
                    <a:pt x="34" y="230"/>
                  </a:lnTo>
                  <a:lnTo>
                    <a:pt x="34" y="230"/>
                  </a:lnTo>
                  <a:lnTo>
                    <a:pt x="26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2" y="222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12" y="212"/>
                  </a:lnTo>
                  <a:lnTo>
                    <a:pt x="12" y="214"/>
                  </a:lnTo>
                  <a:lnTo>
                    <a:pt x="10" y="214"/>
                  </a:lnTo>
                  <a:lnTo>
                    <a:pt x="8" y="214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4" y="178"/>
                  </a:lnTo>
                  <a:lnTo>
                    <a:pt x="6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6" y="174"/>
                  </a:lnTo>
                  <a:lnTo>
                    <a:pt x="20" y="170"/>
                  </a:lnTo>
                  <a:lnTo>
                    <a:pt x="22" y="162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22" y="144"/>
                  </a:lnTo>
                  <a:lnTo>
                    <a:pt x="22" y="140"/>
                  </a:lnTo>
                  <a:lnTo>
                    <a:pt x="26" y="140"/>
                  </a:lnTo>
                  <a:lnTo>
                    <a:pt x="28" y="142"/>
                  </a:lnTo>
                  <a:lnTo>
                    <a:pt x="32" y="142"/>
                  </a:lnTo>
                  <a:lnTo>
                    <a:pt x="34" y="142"/>
                  </a:lnTo>
                  <a:lnTo>
                    <a:pt x="34" y="138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4" y="120"/>
                  </a:lnTo>
                  <a:lnTo>
                    <a:pt x="36" y="112"/>
                  </a:lnTo>
                  <a:lnTo>
                    <a:pt x="34" y="104"/>
                  </a:lnTo>
                  <a:lnTo>
                    <a:pt x="32" y="98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6" y="86"/>
                  </a:lnTo>
                  <a:lnTo>
                    <a:pt x="28" y="82"/>
                  </a:lnTo>
                  <a:lnTo>
                    <a:pt x="32" y="78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2" y="68"/>
                  </a:lnTo>
                  <a:lnTo>
                    <a:pt x="34" y="66"/>
                  </a:lnTo>
                  <a:lnTo>
                    <a:pt x="42" y="58"/>
                  </a:lnTo>
                  <a:lnTo>
                    <a:pt x="52" y="48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80" y="16"/>
                  </a:lnTo>
                  <a:lnTo>
                    <a:pt x="82" y="14"/>
                  </a:lnTo>
                  <a:lnTo>
                    <a:pt x="80" y="10"/>
                  </a:lnTo>
                  <a:lnTo>
                    <a:pt x="78" y="6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100" y="16"/>
                  </a:lnTo>
                  <a:lnTo>
                    <a:pt x="102" y="20"/>
                  </a:lnTo>
                  <a:lnTo>
                    <a:pt x="102" y="22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2" y="28"/>
                  </a:lnTo>
                  <a:lnTo>
                    <a:pt x="114" y="42"/>
                  </a:lnTo>
                  <a:lnTo>
                    <a:pt x="116" y="50"/>
                  </a:lnTo>
                  <a:lnTo>
                    <a:pt x="120" y="58"/>
                  </a:lnTo>
                  <a:lnTo>
                    <a:pt x="120" y="58"/>
                  </a:lnTo>
                  <a:lnTo>
                    <a:pt x="124" y="66"/>
                  </a:lnTo>
                  <a:lnTo>
                    <a:pt x="124" y="68"/>
                  </a:lnTo>
                  <a:lnTo>
                    <a:pt x="122" y="68"/>
                  </a:lnTo>
                  <a:lnTo>
                    <a:pt x="118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0" y="76"/>
                  </a:lnTo>
                  <a:lnTo>
                    <a:pt x="106" y="80"/>
                  </a:lnTo>
                  <a:lnTo>
                    <a:pt x="102" y="86"/>
                  </a:lnTo>
                  <a:lnTo>
                    <a:pt x="102" y="88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4" y="96"/>
                  </a:lnTo>
                  <a:lnTo>
                    <a:pt x="102" y="98"/>
                  </a:lnTo>
                  <a:lnTo>
                    <a:pt x="100" y="98"/>
                  </a:lnTo>
                  <a:lnTo>
                    <a:pt x="98" y="100"/>
                  </a:lnTo>
                  <a:lnTo>
                    <a:pt x="98" y="100"/>
                  </a:lnTo>
                  <a:lnTo>
                    <a:pt x="96" y="106"/>
                  </a:lnTo>
                  <a:lnTo>
                    <a:pt x="98" y="108"/>
                  </a:lnTo>
                  <a:lnTo>
                    <a:pt x="102" y="112"/>
                  </a:lnTo>
                  <a:lnTo>
                    <a:pt x="106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6" y="120"/>
                  </a:lnTo>
                  <a:lnTo>
                    <a:pt x="100" y="122"/>
                  </a:lnTo>
                  <a:lnTo>
                    <a:pt x="96" y="124"/>
                  </a:lnTo>
                  <a:lnTo>
                    <a:pt x="94" y="124"/>
                  </a:lnTo>
                  <a:lnTo>
                    <a:pt x="94" y="126"/>
                  </a:lnTo>
                  <a:lnTo>
                    <a:pt x="94" y="126"/>
                  </a:lnTo>
                  <a:lnTo>
                    <a:pt x="94" y="130"/>
                  </a:lnTo>
                  <a:lnTo>
                    <a:pt x="96" y="13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18" y="124"/>
                  </a:lnTo>
                  <a:lnTo>
                    <a:pt x="120" y="126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6" y="136"/>
                  </a:lnTo>
                  <a:lnTo>
                    <a:pt x="116" y="138"/>
                  </a:lnTo>
                  <a:lnTo>
                    <a:pt x="120" y="140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4"/>
                  </a:lnTo>
                  <a:lnTo>
                    <a:pt x="122" y="146"/>
                  </a:lnTo>
                  <a:lnTo>
                    <a:pt x="126" y="14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50"/>
                  </a:lnTo>
                  <a:lnTo>
                    <a:pt x="136" y="150"/>
                  </a:lnTo>
                  <a:lnTo>
                    <a:pt x="140" y="150"/>
                  </a:lnTo>
                  <a:lnTo>
                    <a:pt x="140" y="152"/>
                  </a:lnTo>
                  <a:lnTo>
                    <a:pt x="140" y="15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4"/>
                  </a:lnTo>
                  <a:lnTo>
                    <a:pt x="124" y="176"/>
                  </a:lnTo>
                  <a:lnTo>
                    <a:pt x="134" y="176"/>
                  </a:lnTo>
                  <a:lnTo>
                    <a:pt x="148" y="176"/>
                  </a:lnTo>
                  <a:lnTo>
                    <a:pt x="148" y="176"/>
                  </a:lnTo>
                  <a:lnTo>
                    <a:pt x="150" y="182"/>
                  </a:lnTo>
                  <a:lnTo>
                    <a:pt x="154" y="186"/>
                  </a:lnTo>
                  <a:lnTo>
                    <a:pt x="158" y="188"/>
                  </a:lnTo>
                  <a:lnTo>
                    <a:pt x="162" y="188"/>
                  </a:lnTo>
                  <a:lnTo>
                    <a:pt x="170" y="190"/>
                  </a:lnTo>
                  <a:lnTo>
                    <a:pt x="174" y="192"/>
                  </a:lnTo>
                  <a:lnTo>
                    <a:pt x="176" y="192"/>
                  </a:lnTo>
                  <a:lnTo>
                    <a:pt x="176" y="192"/>
                  </a:lnTo>
                  <a:lnTo>
                    <a:pt x="172" y="196"/>
                  </a:lnTo>
                  <a:lnTo>
                    <a:pt x="170" y="200"/>
                  </a:lnTo>
                  <a:lnTo>
                    <a:pt x="170" y="204"/>
                  </a:lnTo>
                  <a:lnTo>
                    <a:pt x="172" y="210"/>
                  </a:lnTo>
                  <a:lnTo>
                    <a:pt x="172" y="212"/>
                  </a:lnTo>
                  <a:lnTo>
                    <a:pt x="170" y="214"/>
                  </a:lnTo>
                  <a:lnTo>
                    <a:pt x="170" y="21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4" name="Sierra Leone"/>
            <p:cNvSpPr>
              <a:spLocks/>
            </p:cNvSpPr>
            <p:nvPr/>
          </p:nvSpPr>
          <p:spPr bwMode="auto">
            <a:xfrm>
              <a:off x="3771601" y="3282156"/>
              <a:ext cx="79375" cy="100542"/>
            </a:xfrm>
            <a:custGeom>
              <a:avLst/>
              <a:gdLst/>
              <a:ahLst/>
              <a:cxnLst>
                <a:cxn ang="0">
                  <a:pos x="38" y="76"/>
                </a:cxn>
                <a:cxn ang="0">
                  <a:pos x="38" y="70"/>
                </a:cxn>
                <a:cxn ang="0">
                  <a:pos x="52" y="58"/>
                </a:cxn>
                <a:cxn ang="0">
                  <a:pos x="60" y="46"/>
                </a:cxn>
                <a:cxn ang="0">
                  <a:pos x="60" y="42"/>
                </a:cxn>
                <a:cxn ang="0">
                  <a:pos x="58" y="36"/>
                </a:cxn>
                <a:cxn ang="0">
                  <a:pos x="58" y="30"/>
                </a:cxn>
                <a:cxn ang="0">
                  <a:pos x="58" y="26"/>
                </a:cxn>
                <a:cxn ang="0">
                  <a:pos x="58" y="24"/>
                </a:cxn>
                <a:cxn ang="0">
                  <a:pos x="52" y="20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8"/>
                </a:cxn>
                <a:cxn ang="0">
                  <a:pos x="46" y="8"/>
                </a:cxn>
                <a:cxn ang="0">
                  <a:pos x="42" y="4"/>
                </a:cxn>
                <a:cxn ang="0">
                  <a:pos x="36" y="2"/>
                </a:cxn>
                <a:cxn ang="0">
                  <a:pos x="30" y="0"/>
                </a:cxn>
                <a:cxn ang="0">
                  <a:pos x="22" y="4"/>
                </a:cxn>
                <a:cxn ang="0">
                  <a:pos x="18" y="6"/>
                </a:cxn>
                <a:cxn ang="0">
                  <a:pos x="12" y="10"/>
                </a:cxn>
                <a:cxn ang="0">
                  <a:pos x="8" y="18"/>
                </a:cxn>
                <a:cxn ang="0">
                  <a:pos x="6" y="20"/>
                </a:cxn>
                <a:cxn ang="0">
                  <a:pos x="4" y="24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8"/>
                </a:cxn>
                <a:cxn ang="0">
                  <a:pos x="2" y="40"/>
                </a:cxn>
                <a:cxn ang="0">
                  <a:pos x="0" y="40"/>
                </a:cxn>
                <a:cxn ang="0">
                  <a:pos x="6" y="46"/>
                </a:cxn>
                <a:cxn ang="0">
                  <a:pos x="8" y="50"/>
                </a:cxn>
                <a:cxn ang="0">
                  <a:pos x="10" y="52"/>
                </a:cxn>
                <a:cxn ang="0">
                  <a:pos x="8" y="54"/>
                </a:cxn>
                <a:cxn ang="0">
                  <a:pos x="12" y="58"/>
                </a:cxn>
                <a:cxn ang="0">
                  <a:pos x="16" y="60"/>
                </a:cxn>
                <a:cxn ang="0">
                  <a:pos x="20" y="58"/>
                </a:cxn>
                <a:cxn ang="0">
                  <a:pos x="20" y="60"/>
                </a:cxn>
                <a:cxn ang="0">
                  <a:pos x="22" y="62"/>
                </a:cxn>
                <a:cxn ang="0">
                  <a:pos x="22" y="62"/>
                </a:cxn>
                <a:cxn ang="0">
                  <a:pos x="22" y="64"/>
                </a:cxn>
                <a:cxn ang="0">
                  <a:pos x="22" y="66"/>
                </a:cxn>
                <a:cxn ang="0">
                  <a:pos x="18" y="66"/>
                </a:cxn>
                <a:cxn ang="0">
                  <a:pos x="18" y="66"/>
                </a:cxn>
                <a:cxn ang="0">
                  <a:pos x="32" y="74"/>
                </a:cxn>
                <a:cxn ang="0">
                  <a:pos x="38" y="76"/>
                </a:cxn>
              </a:cxnLst>
              <a:rect l="0" t="0" r="r" b="b"/>
              <a:pathLst>
                <a:path w="60" h="76">
                  <a:moveTo>
                    <a:pt x="38" y="76"/>
                  </a:moveTo>
                  <a:lnTo>
                    <a:pt x="38" y="76"/>
                  </a:lnTo>
                  <a:lnTo>
                    <a:pt x="36" y="72"/>
                  </a:lnTo>
                  <a:lnTo>
                    <a:pt x="38" y="70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0" y="44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8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0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6" y="54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24" y="70"/>
                  </a:lnTo>
                  <a:lnTo>
                    <a:pt x="32" y="74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5" name="Liberia"/>
            <p:cNvSpPr>
              <a:spLocks/>
            </p:cNvSpPr>
            <p:nvPr/>
          </p:nvSpPr>
          <p:spPr bwMode="auto">
            <a:xfrm>
              <a:off x="3819226" y="3332427"/>
              <a:ext cx="119063" cy="132292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82" y="86"/>
                </a:cxn>
                <a:cxn ang="0">
                  <a:pos x="86" y="82"/>
                </a:cxn>
                <a:cxn ang="0">
                  <a:pos x="90" y="78"/>
                </a:cxn>
                <a:cxn ang="0">
                  <a:pos x="88" y="74"/>
                </a:cxn>
                <a:cxn ang="0">
                  <a:pos x="88" y="66"/>
                </a:cxn>
                <a:cxn ang="0">
                  <a:pos x="82" y="64"/>
                </a:cxn>
                <a:cxn ang="0">
                  <a:pos x="76" y="60"/>
                </a:cxn>
                <a:cxn ang="0">
                  <a:pos x="74" y="58"/>
                </a:cxn>
                <a:cxn ang="0">
                  <a:pos x="70" y="58"/>
                </a:cxn>
                <a:cxn ang="0">
                  <a:pos x="66" y="56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4"/>
                </a:cxn>
                <a:cxn ang="0">
                  <a:pos x="66" y="26"/>
                </a:cxn>
                <a:cxn ang="0">
                  <a:pos x="64" y="24"/>
                </a:cxn>
                <a:cxn ang="0">
                  <a:pos x="60" y="26"/>
                </a:cxn>
                <a:cxn ang="0">
                  <a:pos x="58" y="30"/>
                </a:cxn>
                <a:cxn ang="0">
                  <a:pos x="50" y="30"/>
                </a:cxn>
                <a:cxn ang="0">
                  <a:pos x="48" y="28"/>
                </a:cxn>
                <a:cxn ang="0">
                  <a:pos x="50" y="22"/>
                </a:cxn>
                <a:cxn ang="0">
                  <a:pos x="46" y="12"/>
                </a:cxn>
                <a:cxn ang="0">
                  <a:pos x="38" y="0"/>
                </a:cxn>
                <a:cxn ang="0">
                  <a:pos x="24" y="4"/>
                </a:cxn>
                <a:cxn ang="0">
                  <a:pos x="24" y="6"/>
                </a:cxn>
                <a:cxn ang="0">
                  <a:pos x="22" y="12"/>
                </a:cxn>
                <a:cxn ang="0">
                  <a:pos x="16" y="20"/>
                </a:cxn>
                <a:cxn ang="0">
                  <a:pos x="0" y="34"/>
                </a:cxn>
                <a:cxn ang="0">
                  <a:pos x="2" y="38"/>
                </a:cxn>
                <a:cxn ang="0">
                  <a:pos x="8" y="42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16" y="52"/>
                </a:cxn>
                <a:cxn ang="0">
                  <a:pos x="22" y="56"/>
                </a:cxn>
                <a:cxn ang="0">
                  <a:pos x="22" y="58"/>
                </a:cxn>
                <a:cxn ang="0">
                  <a:pos x="26" y="64"/>
                </a:cxn>
                <a:cxn ang="0">
                  <a:pos x="34" y="70"/>
                </a:cxn>
                <a:cxn ang="0">
                  <a:pos x="44" y="78"/>
                </a:cxn>
                <a:cxn ang="0">
                  <a:pos x="50" y="84"/>
                </a:cxn>
                <a:cxn ang="0">
                  <a:pos x="54" y="86"/>
                </a:cxn>
                <a:cxn ang="0">
                  <a:pos x="54" y="88"/>
                </a:cxn>
                <a:cxn ang="0">
                  <a:pos x="58" y="90"/>
                </a:cxn>
                <a:cxn ang="0">
                  <a:pos x="72" y="98"/>
                </a:cxn>
                <a:cxn ang="0">
                  <a:pos x="82" y="100"/>
                </a:cxn>
              </a:cxnLst>
              <a:rect l="0" t="0" r="r" b="b"/>
              <a:pathLst>
                <a:path w="90" h="100">
                  <a:moveTo>
                    <a:pt x="82" y="100"/>
                  </a:moveTo>
                  <a:lnTo>
                    <a:pt x="82" y="100"/>
                  </a:lnTo>
                  <a:lnTo>
                    <a:pt x="82" y="92"/>
                  </a:lnTo>
                  <a:lnTo>
                    <a:pt x="82" y="86"/>
                  </a:lnTo>
                  <a:lnTo>
                    <a:pt x="84" y="82"/>
                  </a:lnTo>
                  <a:lnTo>
                    <a:pt x="86" y="82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88" y="70"/>
                  </a:lnTo>
                  <a:lnTo>
                    <a:pt x="88" y="66"/>
                  </a:lnTo>
                  <a:lnTo>
                    <a:pt x="88" y="66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76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6" y="50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2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4" y="24"/>
                  </a:lnTo>
                  <a:lnTo>
                    <a:pt x="62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8" y="28"/>
                  </a:lnTo>
                  <a:lnTo>
                    <a:pt x="48" y="26"/>
                  </a:lnTo>
                  <a:lnTo>
                    <a:pt x="50" y="22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1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6" y="44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2" y="58"/>
                  </a:lnTo>
                  <a:lnTo>
                    <a:pt x="22" y="60"/>
                  </a:lnTo>
                  <a:lnTo>
                    <a:pt x="26" y="6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42" y="74"/>
                  </a:lnTo>
                  <a:lnTo>
                    <a:pt x="44" y="78"/>
                  </a:lnTo>
                  <a:lnTo>
                    <a:pt x="46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6"/>
                  </a:lnTo>
                  <a:lnTo>
                    <a:pt x="54" y="86"/>
                  </a:lnTo>
                  <a:lnTo>
                    <a:pt x="54" y="88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68" y="94"/>
                  </a:lnTo>
                  <a:lnTo>
                    <a:pt x="72" y="98"/>
                  </a:lnTo>
                  <a:lnTo>
                    <a:pt x="74" y="100"/>
                  </a:lnTo>
                  <a:lnTo>
                    <a:pt x="82" y="100"/>
                  </a:lnTo>
                  <a:lnTo>
                    <a:pt x="82" y="10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6" name="Gambia"/>
            <p:cNvSpPr>
              <a:spLocks/>
            </p:cNvSpPr>
            <p:nvPr/>
          </p:nvSpPr>
          <p:spPr bwMode="auto">
            <a:xfrm>
              <a:off x="3684288" y="3155156"/>
              <a:ext cx="82021" cy="23813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12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2" y="10"/>
                </a:cxn>
                <a:cxn ang="0">
                  <a:pos x="38" y="10"/>
                </a:cxn>
                <a:cxn ang="0">
                  <a:pos x="44" y="10"/>
                </a:cxn>
                <a:cxn ang="0">
                  <a:pos x="54" y="10"/>
                </a:cxn>
                <a:cxn ang="0">
                  <a:pos x="54" y="10"/>
                </a:cxn>
                <a:cxn ang="0">
                  <a:pos x="62" y="6"/>
                </a:cxn>
                <a:cxn ang="0">
                  <a:pos x="62" y="6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48" y="4"/>
                </a:cxn>
                <a:cxn ang="0">
                  <a:pos x="38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1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8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14" y="8"/>
                </a:cxn>
                <a:cxn ang="0">
                  <a:pos x="12" y="10"/>
                </a:cxn>
                <a:cxn ang="0">
                  <a:pos x="12" y="12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2" h="18">
                  <a:moveTo>
                    <a:pt x="2" y="18"/>
                  </a:moveTo>
                  <a:lnTo>
                    <a:pt x="2" y="18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20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4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48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4" y="8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14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7" name="Senegal"/>
            <p:cNvSpPr>
              <a:spLocks/>
            </p:cNvSpPr>
            <p:nvPr/>
          </p:nvSpPr>
          <p:spPr bwMode="auto">
            <a:xfrm>
              <a:off x="3655184" y="3057260"/>
              <a:ext cx="169333" cy="148167"/>
            </a:xfrm>
            <a:custGeom>
              <a:avLst/>
              <a:gdLst/>
              <a:ahLst/>
              <a:cxnLst>
                <a:cxn ang="0">
                  <a:pos x="106" y="40"/>
                </a:cxn>
                <a:cxn ang="0">
                  <a:pos x="102" y="32"/>
                </a:cxn>
                <a:cxn ang="0">
                  <a:pos x="100" y="26"/>
                </a:cxn>
                <a:cxn ang="0">
                  <a:pos x="96" y="22"/>
                </a:cxn>
                <a:cxn ang="0">
                  <a:pos x="94" y="14"/>
                </a:cxn>
                <a:cxn ang="0">
                  <a:pos x="88" y="14"/>
                </a:cxn>
                <a:cxn ang="0">
                  <a:pos x="80" y="4"/>
                </a:cxn>
                <a:cxn ang="0">
                  <a:pos x="72" y="2"/>
                </a:cxn>
                <a:cxn ang="0">
                  <a:pos x="66" y="0"/>
                </a:cxn>
                <a:cxn ang="0">
                  <a:pos x="62" y="0"/>
                </a:cxn>
                <a:cxn ang="0">
                  <a:pos x="56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38" y="2"/>
                </a:cxn>
                <a:cxn ang="0">
                  <a:pos x="32" y="6"/>
                </a:cxn>
                <a:cxn ang="0">
                  <a:pos x="20" y="30"/>
                </a:cxn>
                <a:cxn ang="0">
                  <a:pos x="6" y="46"/>
                </a:cxn>
                <a:cxn ang="0">
                  <a:pos x="4" y="54"/>
                </a:cxn>
                <a:cxn ang="0">
                  <a:pos x="8" y="56"/>
                </a:cxn>
                <a:cxn ang="0">
                  <a:pos x="10" y="60"/>
                </a:cxn>
                <a:cxn ang="0">
                  <a:pos x="12" y="62"/>
                </a:cxn>
                <a:cxn ang="0">
                  <a:pos x="18" y="66"/>
                </a:cxn>
                <a:cxn ang="0">
                  <a:pos x="26" y="66"/>
                </a:cxn>
                <a:cxn ang="0">
                  <a:pos x="18" y="68"/>
                </a:cxn>
                <a:cxn ang="0">
                  <a:pos x="22" y="74"/>
                </a:cxn>
                <a:cxn ang="0">
                  <a:pos x="22" y="78"/>
                </a:cxn>
                <a:cxn ang="0">
                  <a:pos x="42" y="76"/>
                </a:cxn>
                <a:cxn ang="0">
                  <a:pos x="46" y="74"/>
                </a:cxn>
                <a:cxn ang="0">
                  <a:pos x="70" y="78"/>
                </a:cxn>
                <a:cxn ang="0">
                  <a:pos x="84" y="80"/>
                </a:cxn>
                <a:cxn ang="0">
                  <a:pos x="76" y="84"/>
                </a:cxn>
                <a:cxn ang="0">
                  <a:pos x="54" y="84"/>
                </a:cxn>
                <a:cxn ang="0">
                  <a:pos x="42" y="86"/>
                </a:cxn>
                <a:cxn ang="0">
                  <a:pos x="34" y="90"/>
                </a:cxn>
                <a:cxn ang="0">
                  <a:pos x="22" y="100"/>
                </a:cxn>
                <a:cxn ang="0">
                  <a:pos x="24" y="102"/>
                </a:cxn>
                <a:cxn ang="0">
                  <a:pos x="32" y="100"/>
                </a:cxn>
                <a:cxn ang="0">
                  <a:pos x="38" y="98"/>
                </a:cxn>
                <a:cxn ang="0">
                  <a:pos x="44" y="98"/>
                </a:cxn>
                <a:cxn ang="0">
                  <a:pos x="52" y="98"/>
                </a:cxn>
                <a:cxn ang="0">
                  <a:pos x="58" y="100"/>
                </a:cxn>
                <a:cxn ang="0">
                  <a:pos x="52" y="102"/>
                </a:cxn>
                <a:cxn ang="0">
                  <a:pos x="48" y="100"/>
                </a:cxn>
                <a:cxn ang="0">
                  <a:pos x="44" y="100"/>
                </a:cxn>
                <a:cxn ang="0">
                  <a:pos x="34" y="102"/>
                </a:cxn>
                <a:cxn ang="0">
                  <a:pos x="28" y="102"/>
                </a:cxn>
                <a:cxn ang="0">
                  <a:pos x="26" y="104"/>
                </a:cxn>
                <a:cxn ang="0">
                  <a:pos x="24" y="112"/>
                </a:cxn>
                <a:cxn ang="0">
                  <a:pos x="28" y="108"/>
                </a:cxn>
                <a:cxn ang="0">
                  <a:pos x="38" y="106"/>
                </a:cxn>
                <a:cxn ang="0">
                  <a:pos x="62" y="102"/>
                </a:cxn>
                <a:cxn ang="0">
                  <a:pos x="78" y="104"/>
                </a:cxn>
                <a:cxn ang="0">
                  <a:pos x="92" y="106"/>
                </a:cxn>
                <a:cxn ang="0">
                  <a:pos x="102" y="106"/>
                </a:cxn>
                <a:cxn ang="0">
                  <a:pos x="126" y="108"/>
                </a:cxn>
                <a:cxn ang="0">
                  <a:pos x="128" y="92"/>
                </a:cxn>
                <a:cxn ang="0">
                  <a:pos x="122" y="76"/>
                </a:cxn>
                <a:cxn ang="0">
                  <a:pos x="116" y="74"/>
                </a:cxn>
                <a:cxn ang="0">
                  <a:pos x="114" y="62"/>
                </a:cxn>
                <a:cxn ang="0">
                  <a:pos x="112" y="50"/>
                </a:cxn>
              </a:cxnLst>
              <a:rect l="0" t="0" r="r" b="b"/>
              <a:pathLst>
                <a:path w="128" h="112">
                  <a:moveTo>
                    <a:pt x="112" y="44"/>
                  </a:moveTo>
                  <a:lnTo>
                    <a:pt x="112" y="44"/>
                  </a:lnTo>
                  <a:lnTo>
                    <a:pt x="106" y="40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2" y="32"/>
                  </a:lnTo>
                  <a:lnTo>
                    <a:pt x="102" y="32"/>
                  </a:lnTo>
                  <a:lnTo>
                    <a:pt x="100" y="30"/>
                  </a:lnTo>
                  <a:lnTo>
                    <a:pt x="100" y="26"/>
                  </a:lnTo>
                  <a:lnTo>
                    <a:pt x="100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4" y="16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2" y="8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8" y="16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2" y="4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6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38" y="76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52" y="74"/>
                  </a:lnTo>
                  <a:lnTo>
                    <a:pt x="60" y="76"/>
                  </a:lnTo>
                  <a:lnTo>
                    <a:pt x="70" y="78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54" y="84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2" y="86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4" y="90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8" y="100"/>
                  </a:lnTo>
                  <a:lnTo>
                    <a:pt x="30" y="98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8"/>
                  </a:lnTo>
                  <a:lnTo>
                    <a:pt x="52" y="98"/>
                  </a:lnTo>
                  <a:lnTo>
                    <a:pt x="54" y="100"/>
                  </a:lnTo>
                  <a:lnTo>
                    <a:pt x="58" y="100"/>
                  </a:lnTo>
                  <a:lnTo>
                    <a:pt x="58" y="100"/>
                  </a:lnTo>
                  <a:lnTo>
                    <a:pt x="56" y="100"/>
                  </a:lnTo>
                  <a:lnTo>
                    <a:pt x="54" y="102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38" y="100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8" y="110"/>
                  </a:lnTo>
                  <a:lnTo>
                    <a:pt x="28" y="108"/>
                  </a:lnTo>
                  <a:lnTo>
                    <a:pt x="30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50" y="104"/>
                  </a:lnTo>
                  <a:lnTo>
                    <a:pt x="56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78" y="104"/>
                  </a:lnTo>
                  <a:lnTo>
                    <a:pt x="78" y="104"/>
                  </a:lnTo>
                  <a:lnTo>
                    <a:pt x="84" y="104"/>
                  </a:lnTo>
                  <a:lnTo>
                    <a:pt x="88" y="106"/>
                  </a:lnTo>
                  <a:lnTo>
                    <a:pt x="92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102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02"/>
                  </a:lnTo>
                  <a:lnTo>
                    <a:pt x="128" y="92"/>
                  </a:lnTo>
                  <a:lnTo>
                    <a:pt x="126" y="84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0" y="78"/>
                  </a:lnTo>
                  <a:lnTo>
                    <a:pt x="118" y="78"/>
                  </a:lnTo>
                  <a:lnTo>
                    <a:pt x="116" y="74"/>
                  </a:lnTo>
                  <a:lnTo>
                    <a:pt x="114" y="68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6" y="54"/>
                  </a:lnTo>
                  <a:lnTo>
                    <a:pt x="114" y="52"/>
                  </a:lnTo>
                  <a:lnTo>
                    <a:pt x="112" y="50"/>
                  </a:lnTo>
                  <a:lnTo>
                    <a:pt x="112" y="44"/>
                  </a:lnTo>
                  <a:lnTo>
                    <a:pt x="112" y="4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8" name="Guinea-Bissau"/>
            <p:cNvSpPr>
              <a:spLocks/>
            </p:cNvSpPr>
            <p:nvPr/>
          </p:nvSpPr>
          <p:spPr bwMode="auto">
            <a:xfrm>
              <a:off x="3686934" y="3192198"/>
              <a:ext cx="71438" cy="50271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34" y="32"/>
                </a:cxn>
                <a:cxn ang="0">
                  <a:pos x="38" y="28"/>
                </a:cxn>
                <a:cxn ang="0">
                  <a:pos x="44" y="26"/>
                </a:cxn>
                <a:cxn ang="0">
                  <a:pos x="48" y="26"/>
                </a:cxn>
                <a:cxn ang="0">
                  <a:pos x="54" y="18"/>
                </a:cxn>
                <a:cxn ang="0">
                  <a:pos x="52" y="14"/>
                </a:cxn>
                <a:cxn ang="0">
                  <a:pos x="52" y="10"/>
                </a:cxn>
                <a:cxn ang="0">
                  <a:pos x="5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14" y="4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0" y="10"/>
                </a:cxn>
                <a:cxn ang="0">
                  <a:pos x="8" y="10"/>
                </a:cxn>
                <a:cxn ang="0">
                  <a:pos x="2" y="14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8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26" y="16"/>
                </a:cxn>
                <a:cxn ang="0">
                  <a:pos x="30" y="18"/>
                </a:cxn>
                <a:cxn ang="0">
                  <a:pos x="26" y="18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8" y="26"/>
                </a:cxn>
                <a:cxn ang="0">
                  <a:pos x="20" y="26"/>
                </a:cxn>
                <a:cxn ang="0">
                  <a:pos x="22" y="24"/>
                </a:cxn>
                <a:cxn ang="0">
                  <a:pos x="28" y="20"/>
                </a:cxn>
                <a:cxn ang="0">
                  <a:pos x="26" y="24"/>
                </a:cxn>
                <a:cxn ang="0">
                  <a:pos x="28" y="28"/>
                </a:cxn>
                <a:cxn ang="0">
                  <a:pos x="26" y="26"/>
                </a:cxn>
                <a:cxn ang="0">
                  <a:pos x="22" y="28"/>
                </a:cxn>
                <a:cxn ang="0">
                  <a:pos x="22" y="32"/>
                </a:cxn>
                <a:cxn ang="0">
                  <a:pos x="24" y="34"/>
                </a:cxn>
                <a:cxn ang="0">
                  <a:pos x="28" y="38"/>
                </a:cxn>
              </a:cxnLst>
              <a:rect l="0" t="0" r="r" b="b"/>
              <a:pathLst>
                <a:path w="54" h="38">
                  <a:moveTo>
                    <a:pt x="28" y="38"/>
                  </a:moveTo>
                  <a:lnTo>
                    <a:pt x="28" y="38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28"/>
                  </a:lnTo>
                  <a:lnTo>
                    <a:pt x="42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8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6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2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4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4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9" name="Guinea"/>
            <p:cNvSpPr>
              <a:spLocks/>
            </p:cNvSpPr>
            <p:nvPr/>
          </p:nvSpPr>
          <p:spPr bwMode="auto">
            <a:xfrm>
              <a:off x="3723976" y="3194844"/>
              <a:ext cx="203729" cy="177271"/>
            </a:xfrm>
            <a:custGeom>
              <a:avLst/>
              <a:gdLst/>
              <a:ahLst/>
              <a:cxnLst>
                <a:cxn ang="0">
                  <a:pos x="134" y="126"/>
                </a:cxn>
                <a:cxn ang="0">
                  <a:pos x="126" y="134"/>
                </a:cxn>
                <a:cxn ang="0">
                  <a:pos x="120" y="130"/>
                </a:cxn>
                <a:cxn ang="0">
                  <a:pos x="114" y="108"/>
                </a:cxn>
                <a:cxn ang="0">
                  <a:pos x="96" y="108"/>
                </a:cxn>
                <a:cxn ang="0">
                  <a:pos x="94" y="92"/>
                </a:cxn>
                <a:cxn ang="0">
                  <a:pos x="92" y="88"/>
                </a:cxn>
                <a:cxn ang="0">
                  <a:pos x="84" y="84"/>
                </a:cxn>
                <a:cxn ang="0">
                  <a:pos x="82" y="74"/>
                </a:cxn>
                <a:cxn ang="0">
                  <a:pos x="76" y="68"/>
                </a:cxn>
                <a:cxn ang="0">
                  <a:pos x="62" y="68"/>
                </a:cxn>
                <a:cxn ang="0">
                  <a:pos x="50" y="72"/>
                </a:cxn>
                <a:cxn ang="0">
                  <a:pos x="44" y="84"/>
                </a:cxn>
                <a:cxn ang="0">
                  <a:pos x="36" y="92"/>
                </a:cxn>
                <a:cxn ang="0">
                  <a:pos x="38" y="88"/>
                </a:cxn>
                <a:cxn ang="0">
                  <a:pos x="28" y="78"/>
                </a:cxn>
                <a:cxn ang="0">
                  <a:pos x="26" y="70"/>
                </a:cxn>
                <a:cxn ang="0">
                  <a:pos x="16" y="58"/>
                </a:cxn>
                <a:cxn ang="0">
                  <a:pos x="10" y="52"/>
                </a:cxn>
                <a:cxn ang="0">
                  <a:pos x="2" y="44"/>
                </a:cxn>
                <a:cxn ang="0">
                  <a:pos x="2" y="32"/>
                </a:cxn>
                <a:cxn ang="0">
                  <a:pos x="14" y="24"/>
                </a:cxn>
                <a:cxn ang="0">
                  <a:pos x="24" y="20"/>
                </a:cxn>
                <a:cxn ang="0">
                  <a:pos x="22" y="10"/>
                </a:cxn>
                <a:cxn ang="0">
                  <a:pos x="26" y="0"/>
                </a:cxn>
                <a:cxn ang="0">
                  <a:pos x="44" y="2"/>
                </a:cxn>
                <a:cxn ang="0">
                  <a:pos x="62" y="4"/>
                </a:cxn>
                <a:cxn ang="0">
                  <a:pos x="76" y="8"/>
                </a:cxn>
                <a:cxn ang="0">
                  <a:pos x="84" y="10"/>
                </a:cxn>
                <a:cxn ang="0">
                  <a:pos x="90" y="8"/>
                </a:cxn>
                <a:cxn ang="0">
                  <a:pos x="102" y="10"/>
                </a:cxn>
                <a:cxn ang="0">
                  <a:pos x="108" y="10"/>
                </a:cxn>
                <a:cxn ang="0">
                  <a:pos x="116" y="4"/>
                </a:cxn>
                <a:cxn ang="0">
                  <a:pos x="126" y="6"/>
                </a:cxn>
                <a:cxn ang="0">
                  <a:pos x="130" y="14"/>
                </a:cxn>
                <a:cxn ang="0">
                  <a:pos x="134" y="24"/>
                </a:cxn>
                <a:cxn ang="0">
                  <a:pos x="132" y="38"/>
                </a:cxn>
                <a:cxn ang="0">
                  <a:pos x="140" y="42"/>
                </a:cxn>
                <a:cxn ang="0">
                  <a:pos x="148" y="54"/>
                </a:cxn>
                <a:cxn ang="0">
                  <a:pos x="150" y="58"/>
                </a:cxn>
                <a:cxn ang="0">
                  <a:pos x="144" y="74"/>
                </a:cxn>
                <a:cxn ang="0">
                  <a:pos x="148" y="76"/>
                </a:cxn>
                <a:cxn ang="0">
                  <a:pos x="154" y="80"/>
                </a:cxn>
                <a:cxn ang="0">
                  <a:pos x="152" y="88"/>
                </a:cxn>
                <a:cxn ang="0">
                  <a:pos x="154" y="98"/>
                </a:cxn>
                <a:cxn ang="0">
                  <a:pos x="154" y="106"/>
                </a:cxn>
                <a:cxn ang="0">
                  <a:pos x="142" y="110"/>
                </a:cxn>
                <a:cxn ang="0">
                  <a:pos x="146" y="116"/>
                </a:cxn>
                <a:cxn ang="0">
                  <a:pos x="142" y="124"/>
                </a:cxn>
                <a:cxn ang="0">
                  <a:pos x="138" y="130"/>
                </a:cxn>
              </a:cxnLst>
              <a:rect l="0" t="0" r="r" b="b"/>
              <a:pathLst>
                <a:path w="154" h="134">
                  <a:moveTo>
                    <a:pt x="138" y="130"/>
                  </a:moveTo>
                  <a:lnTo>
                    <a:pt x="138" y="130"/>
                  </a:lnTo>
                  <a:lnTo>
                    <a:pt x="136" y="128"/>
                  </a:lnTo>
                  <a:lnTo>
                    <a:pt x="134" y="126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30" y="134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0" y="132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0" y="104"/>
                  </a:lnTo>
                  <a:lnTo>
                    <a:pt x="104" y="104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94" y="102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2" y="90"/>
                  </a:lnTo>
                  <a:lnTo>
                    <a:pt x="94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8" y="86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6" y="80"/>
                  </a:lnTo>
                  <a:lnTo>
                    <a:pt x="86" y="76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0" y="72"/>
                  </a:lnTo>
                  <a:lnTo>
                    <a:pt x="78" y="70"/>
                  </a:lnTo>
                  <a:lnTo>
                    <a:pt x="76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66" y="66"/>
                  </a:lnTo>
                  <a:lnTo>
                    <a:pt x="62" y="68"/>
                  </a:lnTo>
                  <a:lnTo>
                    <a:pt x="58" y="70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0" y="72"/>
                  </a:lnTo>
                  <a:lnTo>
                    <a:pt x="48" y="76"/>
                  </a:lnTo>
                  <a:lnTo>
                    <a:pt x="46" y="80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2" y="86"/>
                  </a:lnTo>
                  <a:lnTo>
                    <a:pt x="40" y="88"/>
                  </a:lnTo>
                  <a:lnTo>
                    <a:pt x="40" y="90"/>
                  </a:lnTo>
                  <a:lnTo>
                    <a:pt x="36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0"/>
                  </a:lnTo>
                  <a:lnTo>
                    <a:pt x="38" y="88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4" y="84"/>
                  </a:lnTo>
                  <a:lnTo>
                    <a:pt x="28" y="78"/>
                  </a:lnTo>
                  <a:lnTo>
                    <a:pt x="24" y="74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0" y="70"/>
                  </a:lnTo>
                  <a:lnTo>
                    <a:pt x="16" y="66"/>
                  </a:lnTo>
                  <a:lnTo>
                    <a:pt x="16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8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6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50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4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4" y="8"/>
                  </a:lnTo>
                  <a:lnTo>
                    <a:pt x="96" y="10"/>
                  </a:lnTo>
                  <a:lnTo>
                    <a:pt x="98" y="12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6" y="10"/>
                  </a:lnTo>
                  <a:lnTo>
                    <a:pt x="108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6" y="10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2" y="18"/>
                  </a:lnTo>
                  <a:lnTo>
                    <a:pt x="132" y="20"/>
                  </a:lnTo>
                  <a:lnTo>
                    <a:pt x="132" y="22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36" y="36"/>
                  </a:lnTo>
                  <a:lnTo>
                    <a:pt x="140" y="38"/>
                  </a:lnTo>
                  <a:lnTo>
                    <a:pt x="140" y="4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52"/>
                  </a:lnTo>
                  <a:lnTo>
                    <a:pt x="148" y="54"/>
                  </a:lnTo>
                  <a:lnTo>
                    <a:pt x="150" y="5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8" y="62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6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50" y="80"/>
                  </a:lnTo>
                  <a:lnTo>
                    <a:pt x="150" y="78"/>
                  </a:lnTo>
                  <a:lnTo>
                    <a:pt x="152" y="78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2"/>
                  </a:lnTo>
                  <a:lnTo>
                    <a:pt x="154" y="84"/>
                  </a:lnTo>
                  <a:lnTo>
                    <a:pt x="152" y="88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8"/>
                  </a:lnTo>
                  <a:lnTo>
                    <a:pt x="152" y="100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6"/>
                  </a:lnTo>
                  <a:lnTo>
                    <a:pt x="154" y="108"/>
                  </a:lnTo>
                  <a:lnTo>
                    <a:pt x="148" y="106"/>
                  </a:lnTo>
                  <a:lnTo>
                    <a:pt x="144" y="108"/>
                  </a:lnTo>
                  <a:lnTo>
                    <a:pt x="142" y="110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8" y="118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2" y="124"/>
                  </a:lnTo>
                  <a:lnTo>
                    <a:pt x="142" y="126"/>
                  </a:lnTo>
                  <a:lnTo>
                    <a:pt x="142" y="128"/>
                  </a:lnTo>
                  <a:lnTo>
                    <a:pt x="138" y="130"/>
                  </a:lnTo>
                  <a:lnTo>
                    <a:pt x="138" y="13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0" name="Togo"/>
            <p:cNvSpPr>
              <a:spLocks/>
            </p:cNvSpPr>
            <p:nvPr/>
          </p:nvSpPr>
          <p:spPr bwMode="auto">
            <a:xfrm>
              <a:off x="4136726" y="3242469"/>
              <a:ext cx="66146" cy="17991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2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0"/>
                </a:cxn>
                <a:cxn ang="0">
                  <a:pos x="8" y="20"/>
                </a:cxn>
                <a:cxn ang="0">
                  <a:pos x="8" y="24"/>
                </a:cxn>
                <a:cxn ang="0">
                  <a:pos x="8" y="30"/>
                </a:cxn>
                <a:cxn ang="0">
                  <a:pos x="12" y="36"/>
                </a:cxn>
                <a:cxn ang="0">
                  <a:pos x="12" y="44"/>
                </a:cxn>
                <a:cxn ang="0">
                  <a:pos x="12" y="48"/>
                </a:cxn>
                <a:cxn ang="0">
                  <a:pos x="14" y="54"/>
                </a:cxn>
                <a:cxn ang="0">
                  <a:pos x="18" y="58"/>
                </a:cxn>
                <a:cxn ang="0">
                  <a:pos x="20" y="58"/>
                </a:cxn>
                <a:cxn ang="0">
                  <a:pos x="20" y="68"/>
                </a:cxn>
                <a:cxn ang="0">
                  <a:pos x="20" y="74"/>
                </a:cxn>
                <a:cxn ang="0">
                  <a:pos x="20" y="76"/>
                </a:cxn>
                <a:cxn ang="0">
                  <a:pos x="18" y="78"/>
                </a:cxn>
                <a:cxn ang="0">
                  <a:pos x="20" y="84"/>
                </a:cxn>
                <a:cxn ang="0">
                  <a:pos x="20" y="86"/>
                </a:cxn>
                <a:cxn ang="0">
                  <a:pos x="18" y="94"/>
                </a:cxn>
                <a:cxn ang="0">
                  <a:pos x="16" y="108"/>
                </a:cxn>
                <a:cxn ang="0">
                  <a:pos x="16" y="114"/>
                </a:cxn>
                <a:cxn ang="0">
                  <a:pos x="22" y="120"/>
                </a:cxn>
                <a:cxn ang="0">
                  <a:pos x="24" y="124"/>
                </a:cxn>
                <a:cxn ang="0">
                  <a:pos x="28" y="128"/>
                </a:cxn>
                <a:cxn ang="0">
                  <a:pos x="32" y="136"/>
                </a:cxn>
                <a:cxn ang="0">
                  <a:pos x="42" y="134"/>
                </a:cxn>
                <a:cxn ang="0">
                  <a:pos x="50" y="130"/>
                </a:cxn>
                <a:cxn ang="0">
                  <a:pos x="48" y="124"/>
                </a:cxn>
                <a:cxn ang="0">
                  <a:pos x="42" y="118"/>
                </a:cxn>
                <a:cxn ang="0">
                  <a:pos x="40" y="112"/>
                </a:cxn>
                <a:cxn ang="0">
                  <a:pos x="42" y="108"/>
                </a:cxn>
                <a:cxn ang="0">
                  <a:pos x="44" y="104"/>
                </a:cxn>
                <a:cxn ang="0">
                  <a:pos x="42" y="62"/>
                </a:cxn>
                <a:cxn ang="0">
                  <a:pos x="42" y="56"/>
                </a:cxn>
                <a:cxn ang="0">
                  <a:pos x="38" y="54"/>
                </a:cxn>
                <a:cxn ang="0">
                  <a:pos x="34" y="48"/>
                </a:cxn>
                <a:cxn ang="0">
                  <a:pos x="34" y="34"/>
                </a:cxn>
                <a:cxn ang="0">
                  <a:pos x="30" y="28"/>
                </a:cxn>
                <a:cxn ang="0">
                  <a:pos x="22" y="24"/>
                </a:cxn>
                <a:cxn ang="0">
                  <a:pos x="18" y="12"/>
                </a:cxn>
                <a:cxn ang="0">
                  <a:pos x="20" y="0"/>
                </a:cxn>
              </a:cxnLst>
              <a:rect l="0" t="0" r="r" b="b"/>
              <a:pathLst>
                <a:path w="50" h="136">
                  <a:moveTo>
                    <a:pt x="20" y="0"/>
                  </a:move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4" y="54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74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8" y="78"/>
                  </a:lnTo>
                  <a:lnTo>
                    <a:pt x="20" y="82"/>
                  </a:lnTo>
                  <a:lnTo>
                    <a:pt x="20" y="84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90"/>
                  </a:lnTo>
                  <a:lnTo>
                    <a:pt x="18" y="94"/>
                  </a:lnTo>
                  <a:lnTo>
                    <a:pt x="18" y="100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14"/>
                  </a:lnTo>
                  <a:lnTo>
                    <a:pt x="18" y="116"/>
                  </a:lnTo>
                  <a:lnTo>
                    <a:pt x="22" y="120"/>
                  </a:lnTo>
                  <a:lnTo>
                    <a:pt x="24" y="124"/>
                  </a:lnTo>
                  <a:lnTo>
                    <a:pt x="24" y="124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30"/>
                  </a:lnTo>
                  <a:lnTo>
                    <a:pt x="32" y="136"/>
                  </a:lnTo>
                  <a:lnTo>
                    <a:pt x="32" y="136"/>
                  </a:lnTo>
                  <a:lnTo>
                    <a:pt x="42" y="134"/>
                  </a:lnTo>
                  <a:lnTo>
                    <a:pt x="46" y="134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48" y="124"/>
                  </a:lnTo>
                  <a:lnTo>
                    <a:pt x="44" y="122"/>
                  </a:lnTo>
                  <a:lnTo>
                    <a:pt x="42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6" y="50"/>
                  </a:lnTo>
                  <a:lnTo>
                    <a:pt x="34" y="48"/>
                  </a:lnTo>
                  <a:lnTo>
                    <a:pt x="34" y="40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2" y="24"/>
                  </a:lnTo>
                  <a:lnTo>
                    <a:pt x="20" y="20"/>
                  </a:lnTo>
                  <a:lnTo>
                    <a:pt x="18" y="1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1" name="Ghana"/>
            <p:cNvSpPr>
              <a:spLocks/>
            </p:cNvSpPr>
            <p:nvPr/>
          </p:nvSpPr>
          <p:spPr bwMode="auto">
            <a:xfrm>
              <a:off x="4057351" y="3239823"/>
              <a:ext cx="121708" cy="214313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8" y="28"/>
                </a:cxn>
                <a:cxn ang="0">
                  <a:pos x="6" y="20"/>
                </a:cxn>
                <a:cxn ang="0">
                  <a:pos x="4" y="14"/>
                </a:cxn>
                <a:cxn ang="0">
                  <a:pos x="10" y="4"/>
                </a:cxn>
                <a:cxn ang="0">
                  <a:pos x="46" y="4"/>
                </a:cxn>
                <a:cxn ang="0">
                  <a:pos x="54" y="0"/>
                </a:cxn>
                <a:cxn ang="0">
                  <a:pos x="62" y="2"/>
                </a:cxn>
                <a:cxn ang="0">
                  <a:pos x="60" y="14"/>
                </a:cxn>
                <a:cxn ang="0">
                  <a:pos x="62" y="20"/>
                </a:cxn>
                <a:cxn ang="0">
                  <a:pos x="66" y="22"/>
                </a:cxn>
                <a:cxn ang="0">
                  <a:pos x="68" y="26"/>
                </a:cxn>
                <a:cxn ang="0">
                  <a:pos x="70" y="34"/>
                </a:cxn>
                <a:cxn ang="0">
                  <a:pos x="72" y="46"/>
                </a:cxn>
                <a:cxn ang="0">
                  <a:pos x="72" y="50"/>
                </a:cxn>
                <a:cxn ang="0">
                  <a:pos x="78" y="60"/>
                </a:cxn>
                <a:cxn ang="0">
                  <a:pos x="80" y="62"/>
                </a:cxn>
                <a:cxn ang="0">
                  <a:pos x="80" y="76"/>
                </a:cxn>
                <a:cxn ang="0">
                  <a:pos x="80" y="78"/>
                </a:cxn>
                <a:cxn ang="0">
                  <a:pos x="80" y="86"/>
                </a:cxn>
                <a:cxn ang="0">
                  <a:pos x="78" y="92"/>
                </a:cxn>
                <a:cxn ang="0">
                  <a:pos x="76" y="110"/>
                </a:cxn>
                <a:cxn ang="0">
                  <a:pos x="78" y="118"/>
                </a:cxn>
                <a:cxn ang="0">
                  <a:pos x="84" y="126"/>
                </a:cxn>
                <a:cxn ang="0">
                  <a:pos x="90" y="132"/>
                </a:cxn>
                <a:cxn ang="0">
                  <a:pos x="88" y="146"/>
                </a:cxn>
                <a:cxn ang="0">
                  <a:pos x="82" y="144"/>
                </a:cxn>
                <a:cxn ang="0">
                  <a:pos x="80" y="146"/>
                </a:cxn>
                <a:cxn ang="0">
                  <a:pos x="74" y="150"/>
                </a:cxn>
                <a:cxn ang="0">
                  <a:pos x="52" y="158"/>
                </a:cxn>
                <a:cxn ang="0">
                  <a:pos x="40" y="162"/>
                </a:cxn>
                <a:cxn ang="0">
                  <a:pos x="32" y="162"/>
                </a:cxn>
                <a:cxn ang="0">
                  <a:pos x="20" y="156"/>
                </a:cxn>
                <a:cxn ang="0">
                  <a:pos x="6" y="154"/>
                </a:cxn>
                <a:cxn ang="0">
                  <a:pos x="10" y="150"/>
                </a:cxn>
                <a:cxn ang="0">
                  <a:pos x="10" y="144"/>
                </a:cxn>
                <a:cxn ang="0">
                  <a:pos x="4" y="136"/>
                </a:cxn>
                <a:cxn ang="0">
                  <a:pos x="0" y="124"/>
                </a:cxn>
                <a:cxn ang="0">
                  <a:pos x="4" y="112"/>
                </a:cxn>
                <a:cxn ang="0">
                  <a:pos x="8" y="94"/>
                </a:cxn>
                <a:cxn ang="0">
                  <a:pos x="14" y="76"/>
                </a:cxn>
                <a:cxn ang="0">
                  <a:pos x="12" y="54"/>
                </a:cxn>
                <a:cxn ang="0">
                  <a:pos x="12" y="46"/>
                </a:cxn>
                <a:cxn ang="0">
                  <a:pos x="8" y="40"/>
                </a:cxn>
              </a:cxnLst>
              <a:rect l="0" t="0" r="r" b="b"/>
              <a:pathLst>
                <a:path w="92" h="162">
                  <a:moveTo>
                    <a:pt x="8" y="40"/>
                  </a:moveTo>
                  <a:lnTo>
                    <a:pt x="8" y="40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36" y="4"/>
                  </a:lnTo>
                  <a:lnTo>
                    <a:pt x="46" y="4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10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68" y="30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4" y="56"/>
                  </a:lnTo>
                  <a:lnTo>
                    <a:pt x="76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0"/>
                  </a:lnTo>
                  <a:lnTo>
                    <a:pt x="80" y="62"/>
                  </a:lnTo>
                  <a:lnTo>
                    <a:pt x="80" y="70"/>
                  </a:lnTo>
                  <a:lnTo>
                    <a:pt x="80" y="70"/>
                  </a:lnTo>
                  <a:lnTo>
                    <a:pt x="80" y="76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78" y="80"/>
                  </a:lnTo>
                  <a:lnTo>
                    <a:pt x="80" y="84"/>
                  </a:lnTo>
                  <a:lnTo>
                    <a:pt x="80" y="86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92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6" y="110"/>
                  </a:lnTo>
                  <a:lnTo>
                    <a:pt x="76" y="110"/>
                  </a:lnTo>
                  <a:lnTo>
                    <a:pt x="76" y="116"/>
                  </a:lnTo>
                  <a:lnTo>
                    <a:pt x="78" y="118"/>
                  </a:lnTo>
                  <a:lnTo>
                    <a:pt x="82" y="122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86" y="130"/>
                  </a:lnTo>
                  <a:lnTo>
                    <a:pt x="88" y="130"/>
                  </a:lnTo>
                  <a:lnTo>
                    <a:pt x="90" y="132"/>
                  </a:lnTo>
                  <a:lnTo>
                    <a:pt x="92" y="138"/>
                  </a:lnTo>
                  <a:lnTo>
                    <a:pt x="92" y="138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4" y="146"/>
                  </a:lnTo>
                  <a:lnTo>
                    <a:pt x="82" y="144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80" y="146"/>
                  </a:lnTo>
                  <a:lnTo>
                    <a:pt x="80" y="146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66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44" y="160"/>
                  </a:lnTo>
                  <a:lnTo>
                    <a:pt x="42" y="160"/>
                  </a:lnTo>
                  <a:lnTo>
                    <a:pt x="40" y="162"/>
                  </a:lnTo>
                  <a:lnTo>
                    <a:pt x="36" y="162"/>
                  </a:lnTo>
                  <a:lnTo>
                    <a:pt x="36" y="162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28" y="158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10" y="156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8" y="152"/>
                  </a:lnTo>
                  <a:lnTo>
                    <a:pt x="10" y="150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0" y="144"/>
                  </a:lnTo>
                  <a:lnTo>
                    <a:pt x="8" y="144"/>
                  </a:lnTo>
                  <a:lnTo>
                    <a:pt x="6" y="142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2" y="130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6" y="104"/>
                  </a:lnTo>
                  <a:lnTo>
                    <a:pt x="6" y="100"/>
                  </a:lnTo>
                  <a:lnTo>
                    <a:pt x="8" y="9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76"/>
                  </a:lnTo>
                  <a:lnTo>
                    <a:pt x="16" y="68"/>
                  </a:lnTo>
                  <a:lnTo>
                    <a:pt x="14" y="60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2" name="Freeform 195"/>
            <p:cNvSpPr>
              <a:spLocks/>
            </p:cNvSpPr>
            <p:nvPr/>
          </p:nvSpPr>
          <p:spPr bwMode="auto">
            <a:xfrm>
              <a:off x="8055205" y="3700198"/>
              <a:ext cx="267229" cy="267229"/>
            </a:xfrm>
            <a:custGeom>
              <a:avLst/>
              <a:gdLst/>
              <a:ahLst/>
              <a:cxnLst>
                <a:cxn ang="0">
                  <a:pos x="10" y="168"/>
                </a:cxn>
                <a:cxn ang="0">
                  <a:pos x="22" y="162"/>
                </a:cxn>
                <a:cxn ang="0">
                  <a:pos x="38" y="164"/>
                </a:cxn>
                <a:cxn ang="0">
                  <a:pos x="50" y="154"/>
                </a:cxn>
                <a:cxn ang="0">
                  <a:pos x="24" y="150"/>
                </a:cxn>
                <a:cxn ang="0">
                  <a:pos x="16" y="140"/>
                </a:cxn>
                <a:cxn ang="0">
                  <a:pos x="26" y="146"/>
                </a:cxn>
                <a:cxn ang="0">
                  <a:pos x="40" y="148"/>
                </a:cxn>
                <a:cxn ang="0">
                  <a:pos x="42" y="142"/>
                </a:cxn>
                <a:cxn ang="0">
                  <a:pos x="56" y="142"/>
                </a:cxn>
                <a:cxn ang="0">
                  <a:pos x="48" y="130"/>
                </a:cxn>
                <a:cxn ang="0">
                  <a:pos x="54" y="134"/>
                </a:cxn>
                <a:cxn ang="0">
                  <a:pos x="52" y="128"/>
                </a:cxn>
                <a:cxn ang="0">
                  <a:pos x="66" y="126"/>
                </a:cxn>
                <a:cxn ang="0">
                  <a:pos x="74" y="126"/>
                </a:cxn>
                <a:cxn ang="0">
                  <a:pos x="82" y="128"/>
                </a:cxn>
                <a:cxn ang="0">
                  <a:pos x="102" y="140"/>
                </a:cxn>
                <a:cxn ang="0">
                  <a:pos x="110" y="156"/>
                </a:cxn>
                <a:cxn ang="0">
                  <a:pos x="114" y="160"/>
                </a:cxn>
                <a:cxn ang="0">
                  <a:pos x="116" y="162"/>
                </a:cxn>
                <a:cxn ang="0">
                  <a:pos x="124" y="172"/>
                </a:cxn>
                <a:cxn ang="0">
                  <a:pos x="128" y="176"/>
                </a:cxn>
                <a:cxn ang="0">
                  <a:pos x="138" y="188"/>
                </a:cxn>
                <a:cxn ang="0">
                  <a:pos x="164" y="192"/>
                </a:cxn>
                <a:cxn ang="0">
                  <a:pos x="184" y="198"/>
                </a:cxn>
                <a:cxn ang="0">
                  <a:pos x="194" y="198"/>
                </a:cxn>
                <a:cxn ang="0">
                  <a:pos x="198" y="196"/>
                </a:cxn>
                <a:cxn ang="0">
                  <a:pos x="194" y="192"/>
                </a:cxn>
                <a:cxn ang="0">
                  <a:pos x="180" y="184"/>
                </a:cxn>
                <a:cxn ang="0">
                  <a:pos x="186" y="178"/>
                </a:cxn>
                <a:cxn ang="0">
                  <a:pos x="172" y="170"/>
                </a:cxn>
                <a:cxn ang="0">
                  <a:pos x="170" y="160"/>
                </a:cxn>
                <a:cxn ang="0">
                  <a:pos x="162" y="156"/>
                </a:cxn>
                <a:cxn ang="0">
                  <a:pos x="160" y="150"/>
                </a:cxn>
                <a:cxn ang="0">
                  <a:pos x="156" y="138"/>
                </a:cxn>
                <a:cxn ang="0">
                  <a:pos x="150" y="134"/>
                </a:cxn>
                <a:cxn ang="0">
                  <a:pos x="146" y="122"/>
                </a:cxn>
                <a:cxn ang="0">
                  <a:pos x="142" y="116"/>
                </a:cxn>
                <a:cxn ang="0">
                  <a:pos x="136" y="110"/>
                </a:cxn>
                <a:cxn ang="0">
                  <a:pos x="136" y="98"/>
                </a:cxn>
                <a:cxn ang="0">
                  <a:pos x="144" y="96"/>
                </a:cxn>
                <a:cxn ang="0">
                  <a:pos x="152" y="96"/>
                </a:cxn>
                <a:cxn ang="0">
                  <a:pos x="148" y="84"/>
                </a:cxn>
                <a:cxn ang="0">
                  <a:pos x="118" y="70"/>
                </a:cxn>
                <a:cxn ang="0">
                  <a:pos x="114" y="66"/>
                </a:cxn>
                <a:cxn ang="0">
                  <a:pos x="106" y="64"/>
                </a:cxn>
                <a:cxn ang="0">
                  <a:pos x="106" y="58"/>
                </a:cxn>
                <a:cxn ang="0">
                  <a:pos x="104" y="48"/>
                </a:cxn>
                <a:cxn ang="0">
                  <a:pos x="94" y="40"/>
                </a:cxn>
                <a:cxn ang="0">
                  <a:pos x="90" y="36"/>
                </a:cxn>
                <a:cxn ang="0">
                  <a:pos x="72" y="28"/>
                </a:cxn>
                <a:cxn ang="0">
                  <a:pos x="50" y="16"/>
                </a:cxn>
                <a:cxn ang="0">
                  <a:pos x="16" y="0"/>
                </a:cxn>
                <a:cxn ang="0">
                  <a:pos x="0" y="164"/>
                </a:cxn>
              </a:cxnLst>
              <a:rect l="0" t="0" r="r" b="b"/>
              <a:pathLst>
                <a:path w="202" h="202">
                  <a:moveTo>
                    <a:pt x="0" y="164"/>
                  </a:moveTo>
                  <a:lnTo>
                    <a:pt x="0" y="164"/>
                  </a:lnTo>
                  <a:lnTo>
                    <a:pt x="4" y="164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20" y="166"/>
                  </a:lnTo>
                  <a:lnTo>
                    <a:pt x="20" y="164"/>
                  </a:lnTo>
                  <a:lnTo>
                    <a:pt x="22" y="162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32" y="168"/>
                  </a:lnTo>
                  <a:lnTo>
                    <a:pt x="36" y="166"/>
                  </a:lnTo>
                  <a:lnTo>
                    <a:pt x="38" y="164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8" y="160"/>
                  </a:lnTo>
                  <a:lnTo>
                    <a:pt x="50" y="156"/>
                  </a:lnTo>
                  <a:lnTo>
                    <a:pt x="50" y="15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28" y="152"/>
                  </a:lnTo>
                  <a:lnTo>
                    <a:pt x="24" y="150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0" y="144"/>
                  </a:lnTo>
                  <a:lnTo>
                    <a:pt x="18" y="142"/>
                  </a:lnTo>
                  <a:lnTo>
                    <a:pt x="16" y="140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22" y="142"/>
                  </a:lnTo>
                  <a:lnTo>
                    <a:pt x="24" y="142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32" y="148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50" y="150"/>
                  </a:lnTo>
                  <a:lnTo>
                    <a:pt x="48" y="148"/>
                  </a:lnTo>
                  <a:lnTo>
                    <a:pt x="48" y="148"/>
                  </a:lnTo>
                  <a:lnTo>
                    <a:pt x="42" y="144"/>
                  </a:lnTo>
                  <a:lnTo>
                    <a:pt x="42" y="142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50" y="144"/>
                  </a:lnTo>
                  <a:lnTo>
                    <a:pt x="54" y="144"/>
                  </a:lnTo>
                  <a:lnTo>
                    <a:pt x="56" y="142"/>
                  </a:lnTo>
                  <a:lnTo>
                    <a:pt x="52" y="138"/>
                  </a:lnTo>
                  <a:lnTo>
                    <a:pt x="52" y="138"/>
                  </a:lnTo>
                  <a:lnTo>
                    <a:pt x="50" y="134"/>
                  </a:lnTo>
                  <a:lnTo>
                    <a:pt x="48" y="132"/>
                  </a:lnTo>
                  <a:lnTo>
                    <a:pt x="48" y="13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50" y="130"/>
                  </a:lnTo>
                  <a:lnTo>
                    <a:pt x="52" y="132"/>
                  </a:lnTo>
                  <a:lnTo>
                    <a:pt x="54" y="134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60" y="134"/>
                  </a:lnTo>
                  <a:lnTo>
                    <a:pt x="58" y="132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60" y="130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6" y="126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2" y="128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6"/>
                  </a:lnTo>
                  <a:lnTo>
                    <a:pt x="82" y="128"/>
                  </a:lnTo>
                  <a:lnTo>
                    <a:pt x="82" y="128"/>
                  </a:lnTo>
                  <a:lnTo>
                    <a:pt x="88" y="134"/>
                  </a:lnTo>
                  <a:lnTo>
                    <a:pt x="90" y="134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102" y="140"/>
                  </a:lnTo>
                  <a:lnTo>
                    <a:pt x="108" y="146"/>
                  </a:lnTo>
                  <a:lnTo>
                    <a:pt x="110" y="152"/>
                  </a:lnTo>
                  <a:lnTo>
                    <a:pt x="110" y="154"/>
                  </a:lnTo>
                  <a:lnTo>
                    <a:pt x="110" y="156"/>
                  </a:lnTo>
                  <a:lnTo>
                    <a:pt x="110" y="156"/>
                  </a:lnTo>
                  <a:lnTo>
                    <a:pt x="108" y="158"/>
                  </a:lnTo>
                  <a:lnTo>
                    <a:pt x="110" y="160"/>
                  </a:lnTo>
                  <a:lnTo>
                    <a:pt x="112" y="162"/>
                  </a:lnTo>
                  <a:lnTo>
                    <a:pt x="114" y="160"/>
                  </a:lnTo>
                  <a:lnTo>
                    <a:pt x="114" y="160"/>
                  </a:lnTo>
                  <a:lnTo>
                    <a:pt x="116" y="160"/>
                  </a:lnTo>
                  <a:lnTo>
                    <a:pt x="118" y="160"/>
                  </a:lnTo>
                  <a:lnTo>
                    <a:pt x="118" y="160"/>
                  </a:lnTo>
                  <a:lnTo>
                    <a:pt x="116" y="162"/>
                  </a:lnTo>
                  <a:lnTo>
                    <a:pt x="116" y="162"/>
                  </a:lnTo>
                  <a:lnTo>
                    <a:pt x="116" y="164"/>
                  </a:lnTo>
                  <a:lnTo>
                    <a:pt x="116" y="168"/>
                  </a:lnTo>
                  <a:lnTo>
                    <a:pt x="118" y="172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2"/>
                  </a:lnTo>
                  <a:lnTo>
                    <a:pt x="128" y="176"/>
                  </a:lnTo>
                  <a:lnTo>
                    <a:pt x="128" y="176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8" y="188"/>
                  </a:lnTo>
                  <a:lnTo>
                    <a:pt x="138" y="188"/>
                  </a:lnTo>
                  <a:lnTo>
                    <a:pt x="150" y="190"/>
                  </a:lnTo>
                  <a:lnTo>
                    <a:pt x="156" y="190"/>
                  </a:lnTo>
                  <a:lnTo>
                    <a:pt x="160" y="190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8" y="194"/>
                  </a:lnTo>
                  <a:lnTo>
                    <a:pt x="172" y="196"/>
                  </a:lnTo>
                  <a:lnTo>
                    <a:pt x="186" y="196"/>
                  </a:lnTo>
                  <a:lnTo>
                    <a:pt x="186" y="196"/>
                  </a:lnTo>
                  <a:lnTo>
                    <a:pt x="184" y="198"/>
                  </a:lnTo>
                  <a:lnTo>
                    <a:pt x="186" y="200"/>
                  </a:lnTo>
                  <a:lnTo>
                    <a:pt x="196" y="202"/>
                  </a:lnTo>
                  <a:lnTo>
                    <a:pt x="196" y="202"/>
                  </a:lnTo>
                  <a:lnTo>
                    <a:pt x="196" y="200"/>
                  </a:lnTo>
                  <a:lnTo>
                    <a:pt x="194" y="198"/>
                  </a:lnTo>
                  <a:lnTo>
                    <a:pt x="192" y="198"/>
                  </a:lnTo>
                  <a:lnTo>
                    <a:pt x="192" y="196"/>
                  </a:lnTo>
                  <a:lnTo>
                    <a:pt x="192" y="196"/>
                  </a:lnTo>
                  <a:lnTo>
                    <a:pt x="192" y="196"/>
                  </a:lnTo>
                  <a:lnTo>
                    <a:pt x="198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8" y="194"/>
                  </a:lnTo>
                  <a:lnTo>
                    <a:pt x="194" y="192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6" y="188"/>
                  </a:lnTo>
                  <a:lnTo>
                    <a:pt x="182" y="186"/>
                  </a:lnTo>
                  <a:lnTo>
                    <a:pt x="180" y="184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188" y="182"/>
                  </a:lnTo>
                  <a:lnTo>
                    <a:pt x="188" y="180"/>
                  </a:lnTo>
                  <a:lnTo>
                    <a:pt x="186" y="178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76" y="176"/>
                  </a:lnTo>
                  <a:lnTo>
                    <a:pt x="172" y="174"/>
                  </a:lnTo>
                  <a:lnTo>
                    <a:pt x="172" y="170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64"/>
                  </a:lnTo>
                  <a:lnTo>
                    <a:pt x="174" y="162"/>
                  </a:lnTo>
                  <a:lnTo>
                    <a:pt x="170" y="160"/>
                  </a:lnTo>
                  <a:lnTo>
                    <a:pt x="166" y="162"/>
                  </a:lnTo>
                  <a:lnTo>
                    <a:pt x="166" y="162"/>
                  </a:lnTo>
                  <a:lnTo>
                    <a:pt x="164" y="162"/>
                  </a:lnTo>
                  <a:lnTo>
                    <a:pt x="164" y="158"/>
                  </a:lnTo>
                  <a:lnTo>
                    <a:pt x="162" y="156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8" y="152"/>
                  </a:lnTo>
                  <a:lnTo>
                    <a:pt x="158" y="152"/>
                  </a:lnTo>
                  <a:lnTo>
                    <a:pt x="160" y="150"/>
                  </a:lnTo>
                  <a:lnTo>
                    <a:pt x="158" y="148"/>
                  </a:lnTo>
                  <a:lnTo>
                    <a:pt x="158" y="148"/>
                  </a:lnTo>
                  <a:lnTo>
                    <a:pt x="158" y="144"/>
                  </a:lnTo>
                  <a:lnTo>
                    <a:pt x="158" y="140"/>
                  </a:lnTo>
                  <a:lnTo>
                    <a:pt x="156" y="138"/>
                  </a:lnTo>
                  <a:lnTo>
                    <a:pt x="154" y="138"/>
                  </a:lnTo>
                  <a:lnTo>
                    <a:pt x="154" y="138"/>
                  </a:lnTo>
                  <a:lnTo>
                    <a:pt x="152" y="136"/>
                  </a:lnTo>
                  <a:lnTo>
                    <a:pt x="150" y="134"/>
                  </a:lnTo>
                  <a:lnTo>
                    <a:pt x="150" y="134"/>
                  </a:lnTo>
                  <a:lnTo>
                    <a:pt x="148" y="132"/>
                  </a:lnTo>
                  <a:lnTo>
                    <a:pt x="148" y="132"/>
                  </a:lnTo>
                  <a:lnTo>
                    <a:pt x="146" y="128"/>
                  </a:lnTo>
                  <a:lnTo>
                    <a:pt x="146" y="124"/>
                  </a:lnTo>
                  <a:lnTo>
                    <a:pt x="146" y="122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2" y="116"/>
                  </a:lnTo>
                  <a:lnTo>
                    <a:pt x="142" y="112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138" y="110"/>
                  </a:lnTo>
                  <a:lnTo>
                    <a:pt x="136" y="110"/>
                  </a:lnTo>
                  <a:lnTo>
                    <a:pt x="136" y="106"/>
                  </a:lnTo>
                  <a:lnTo>
                    <a:pt x="136" y="102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40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8"/>
                  </a:lnTo>
                  <a:lnTo>
                    <a:pt x="152" y="96"/>
                  </a:lnTo>
                  <a:lnTo>
                    <a:pt x="152" y="94"/>
                  </a:lnTo>
                  <a:lnTo>
                    <a:pt x="152" y="90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4"/>
                  </a:lnTo>
                  <a:lnTo>
                    <a:pt x="138" y="80"/>
                  </a:lnTo>
                  <a:lnTo>
                    <a:pt x="130" y="76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18" y="70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6"/>
                  </a:lnTo>
                  <a:lnTo>
                    <a:pt x="112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6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6" y="56"/>
                  </a:lnTo>
                  <a:lnTo>
                    <a:pt x="106" y="54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48"/>
                  </a:lnTo>
                  <a:lnTo>
                    <a:pt x="102" y="48"/>
                  </a:lnTo>
                  <a:lnTo>
                    <a:pt x="100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88" y="34"/>
                  </a:lnTo>
                  <a:lnTo>
                    <a:pt x="84" y="34"/>
                  </a:lnTo>
                  <a:lnTo>
                    <a:pt x="78" y="32"/>
                  </a:lnTo>
                  <a:lnTo>
                    <a:pt x="76" y="32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22"/>
                  </a:lnTo>
                  <a:lnTo>
                    <a:pt x="64" y="20"/>
                  </a:lnTo>
                  <a:lnTo>
                    <a:pt x="56" y="16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0" y="10"/>
                  </a:lnTo>
                  <a:lnTo>
                    <a:pt x="32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52"/>
                  </a:lnTo>
                  <a:lnTo>
                    <a:pt x="8" y="98"/>
                  </a:ln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3" name="Benin"/>
            <p:cNvSpPr>
              <a:spLocks/>
            </p:cNvSpPr>
            <p:nvPr/>
          </p:nvSpPr>
          <p:spPr bwMode="auto">
            <a:xfrm>
              <a:off x="4160538" y="3202781"/>
              <a:ext cx="89958" cy="211667"/>
            </a:xfrm>
            <a:custGeom>
              <a:avLst/>
              <a:gdLst/>
              <a:ahLst/>
              <a:cxnLst>
                <a:cxn ang="0">
                  <a:pos x="50" y="158"/>
                </a:cxn>
                <a:cxn ang="0">
                  <a:pos x="50" y="132"/>
                </a:cxn>
                <a:cxn ang="0">
                  <a:pos x="48" y="120"/>
                </a:cxn>
                <a:cxn ang="0">
                  <a:pos x="50" y="118"/>
                </a:cxn>
                <a:cxn ang="0">
                  <a:pos x="48" y="88"/>
                </a:cxn>
                <a:cxn ang="0">
                  <a:pos x="52" y="86"/>
                </a:cxn>
                <a:cxn ang="0">
                  <a:pos x="50" y="80"/>
                </a:cxn>
                <a:cxn ang="0">
                  <a:pos x="52" y="78"/>
                </a:cxn>
                <a:cxn ang="0">
                  <a:pos x="54" y="72"/>
                </a:cxn>
                <a:cxn ang="0">
                  <a:pos x="58" y="68"/>
                </a:cxn>
                <a:cxn ang="0">
                  <a:pos x="62" y="64"/>
                </a:cxn>
                <a:cxn ang="0">
                  <a:pos x="64" y="56"/>
                </a:cxn>
                <a:cxn ang="0">
                  <a:pos x="62" y="54"/>
                </a:cxn>
                <a:cxn ang="0">
                  <a:pos x="62" y="52"/>
                </a:cxn>
                <a:cxn ang="0">
                  <a:pos x="64" y="50"/>
                </a:cxn>
                <a:cxn ang="0">
                  <a:pos x="68" y="44"/>
                </a:cxn>
                <a:cxn ang="0">
                  <a:pos x="66" y="34"/>
                </a:cxn>
                <a:cxn ang="0">
                  <a:pos x="64" y="30"/>
                </a:cxn>
                <a:cxn ang="0">
                  <a:pos x="64" y="22"/>
                </a:cxn>
                <a:cxn ang="0">
                  <a:pos x="62" y="20"/>
                </a:cxn>
                <a:cxn ang="0">
                  <a:pos x="62" y="10"/>
                </a:cxn>
                <a:cxn ang="0">
                  <a:pos x="52" y="2"/>
                </a:cxn>
                <a:cxn ang="0">
                  <a:pos x="42" y="2"/>
                </a:cxn>
                <a:cxn ang="0">
                  <a:pos x="34" y="6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4" y="20"/>
                </a:cxn>
                <a:cxn ang="0">
                  <a:pos x="10" y="24"/>
                </a:cxn>
                <a:cxn ang="0">
                  <a:pos x="8" y="24"/>
                </a:cxn>
                <a:cxn ang="0">
                  <a:pos x="6" y="30"/>
                </a:cxn>
                <a:cxn ang="0">
                  <a:pos x="2" y="30"/>
                </a:cxn>
                <a:cxn ang="0">
                  <a:pos x="0" y="42"/>
                </a:cxn>
                <a:cxn ang="0">
                  <a:pos x="4" y="54"/>
                </a:cxn>
                <a:cxn ang="0">
                  <a:pos x="12" y="58"/>
                </a:cxn>
                <a:cxn ang="0">
                  <a:pos x="16" y="64"/>
                </a:cxn>
                <a:cxn ang="0">
                  <a:pos x="16" y="78"/>
                </a:cxn>
                <a:cxn ang="0">
                  <a:pos x="20" y="84"/>
                </a:cxn>
                <a:cxn ang="0">
                  <a:pos x="24" y="86"/>
                </a:cxn>
                <a:cxn ang="0">
                  <a:pos x="24" y="92"/>
                </a:cxn>
                <a:cxn ang="0">
                  <a:pos x="26" y="134"/>
                </a:cxn>
                <a:cxn ang="0">
                  <a:pos x="24" y="138"/>
                </a:cxn>
                <a:cxn ang="0">
                  <a:pos x="22" y="142"/>
                </a:cxn>
                <a:cxn ang="0">
                  <a:pos x="24" y="148"/>
                </a:cxn>
                <a:cxn ang="0">
                  <a:pos x="30" y="154"/>
                </a:cxn>
                <a:cxn ang="0">
                  <a:pos x="32" y="160"/>
                </a:cxn>
                <a:cxn ang="0">
                  <a:pos x="40" y="160"/>
                </a:cxn>
                <a:cxn ang="0">
                  <a:pos x="40" y="158"/>
                </a:cxn>
                <a:cxn ang="0">
                  <a:pos x="40" y="156"/>
                </a:cxn>
                <a:cxn ang="0">
                  <a:pos x="44" y="158"/>
                </a:cxn>
                <a:cxn ang="0">
                  <a:pos x="44" y="158"/>
                </a:cxn>
                <a:cxn ang="0">
                  <a:pos x="50" y="158"/>
                </a:cxn>
              </a:cxnLst>
              <a:rect l="0" t="0" r="r" b="b"/>
              <a:pathLst>
                <a:path w="68" h="160">
                  <a:moveTo>
                    <a:pt x="50" y="158"/>
                  </a:moveTo>
                  <a:lnTo>
                    <a:pt x="50" y="158"/>
                  </a:lnTo>
                  <a:lnTo>
                    <a:pt x="50" y="144"/>
                  </a:lnTo>
                  <a:lnTo>
                    <a:pt x="50" y="132"/>
                  </a:lnTo>
                  <a:lnTo>
                    <a:pt x="50" y="124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50" y="118"/>
                  </a:lnTo>
                  <a:lnTo>
                    <a:pt x="50" y="110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2" y="86"/>
                  </a:lnTo>
                  <a:lnTo>
                    <a:pt x="52" y="82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6" y="70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56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6" y="48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4" y="30"/>
                  </a:lnTo>
                  <a:lnTo>
                    <a:pt x="64" y="26"/>
                  </a:lnTo>
                  <a:lnTo>
                    <a:pt x="64" y="22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0" y="18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2" y="2"/>
                  </a:lnTo>
                  <a:lnTo>
                    <a:pt x="46" y="0"/>
                  </a:lnTo>
                  <a:lnTo>
                    <a:pt x="42" y="2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18" y="12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42"/>
                  </a:lnTo>
                  <a:lnTo>
                    <a:pt x="2" y="50"/>
                  </a:lnTo>
                  <a:lnTo>
                    <a:pt x="4" y="54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0"/>
                  </a:lnTo>
                  <a:lnTo>
                    <a:pt x="16" y="64"/>
                  </a:lnTo>
                  <a:lnTo>
                    <a:pt x="16" y="7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4" y="86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22" y="142"/>
                  </a:lnTo>
                  <a:lnTo>
                    <a:pt x="22" y="142"/>
                  </a:lnTo>
                  <a:lnTo>
                    <a:pt x="24" y="148"/>
                  </a:lnTo>
                  <a:lnTo>
                    <a:pt x="26" y="152"/>
                  </a:lnTo>
                  <a:lnTo>
                    <a:pt x="30" y="154"/>
                  </a:lnTo>
                  <a:lnTo>
                    <a:pt x="32" y="160"/>
                  </a:lnTo>
                  <a:lnTo>
                    <a:pt x="32" y="160"/>
                  </a:lnTo>
                  <a:lnTo>
                    <a:pt x="38" y="160"/>
                  </a:lnTo>
                  <a:lnTo>
                    <a:pt x="40" y="160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38" y="158"/>
                  </a:lnTo>
                  <a:lnTo>
                    <a:pt x="40" y="156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50" y="158"/>
                  </a:lnTo>
                  <a:lnTo>
                    <a:pt x="50" y="15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00"/>
            <p:cNvSpPr>
              <a:spLocks/>
            </p:cNvSpPr>
            <p:nvPr/>
          </p:nvSpPr>
          <p:spPr bwMode="auto">
            <a:xfrm>
              <a:off x="5274434" y="2316427"/>
              <a:ext cx="568854" cy="447146"/>
            </a:xfrm>
            <a:custGeom>
              <a:avLst/>
              <a:gdLst/>
              <a:ahLst/>
              <a:cxnLst>
                <a:cxn ang="0">
                  <a:pos x="378" y="334"/>
                </a:cxn>
                <a:cxn ang="0">
                  <a:pos x="364" y="332"/>
                </a:cxn>
                <a:cxn ang="0">
                  <a:pos x="328" y="330"/>
                </a:cxn>
                <a:cxn ang="0">
                  <a:pos x="312" y="314"/>
                </a:cxn>
                <a:cxn ang="0">
                  <a:pos x="292" y="294"/>
                </a:cxn>
                <a:cxn ang="0">
                  <a:pos x="266" y="302"/>
                </a:cxn>
                <a:cxn ang="0">
                  <a:pos x="238" y="304"/>
                </a:cxn>
                <a:cxn ang="0">
                  <a:pos x="216" y="290"/>
                </a:cxn>
                <a:cxn ang="0">
                  <a:pos x="206" y="278"/>
                </a:cxn>
                <a:cxn ang="0">
                  <a:pos x="196" y="272"/>
                </a:cxn>
                <a:cxn ang="0">
                  <a:pos x="186" y="256"/>
                </a:cxn>
                <a:cxn ang="0">
                  <a:pos x="170" y="242"/>
                </a:cxn>
                <a:cxn ang="0">
                  <a:pos x="150" y="224"/>
                </a:cxn>
                <a:cxn ang="0">
                  <a:pos x="134" y="214"/>
                </a:cxn>
                <a:cxn ang="0">
                  <a:pos x="130" y="224"/>
                </a:cxn>
                <a:cxn ang="0">
                  <a:pos x="116" y="210"/>
                </a:cxn>
                <a:cxn ang="0">
                  <a:pos x="108" y="188"/>
                </a:cxn>
                <a:cxn ang="0">
                  <a:pos x="84" y="160"/>
                </a:cxn>
                <a:cxn ang="0">
                  <a:pos x="60" y="146"/>
                </a:cxn>
                <a:cxn ang="0">
                  <a:pos x="50" y="130"/>
                </a:cxn>
                <a:cxn ang="0">
                  <a:pos x="50" y="120"/>
                </a:cxn>
                <a:cxn ang="0">
                  <a:pos x="56" y="96"/>
                </a:cxn>
                <a:cxn ang="0">
                  <a:pos x="60" y="84"/>
                </a:cxn>
                <a:cxn ang="0">
                  <a:pos x="40" y="74"/>
                </a:cxn>
                <a:cxn ang="0">
                  <a:pos x="36" y="70"/>
                </a:cxn>
                <a:cxn ang="0">
                  <a:pos x="26" y="56"/>
                </a:cxn>
                <a:cxn ang="0">
                  <a:pos x="20" y="46"/>
                </a:cxn>
                <a:cxn ang="0">
                  <a:pos x="8" y="28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24" y="12"/>
                </a:cxn>
                <a:cxn ang="0">
                  <a:pos x="56" y="12"/>
                </a:cxn>
                <a:cxn ang="0">
                  <a:pos x="76" y="10"/>
                </a:cxn>
                <a:cxn ang="0">
                  <a:pos x="76" y="24"/>
                </a:cxn>
                <a:cxn ang="0">
                  <a:pos x="98" y="36"/>
                </a:cxn>
                <a:cxn ang="0">
                  <a:pos x="118" y="52"/>
                </a:cxn>
                <a:cxn ang="0">
                  <a:pos x="158" y="70"/>
                </a:cxn>
                <a:cxn ang="0">
                  <a:pos x="186" y="66"/>
                </a:cxn>
                <a:cxn ang="0">
                  <a:pos x="200" y="62"/>
                </a:cxn>
                <a:cxn ang="0">
                  <a:pos x="206" y="62"/>
                </a:cxn>
                <a:cxn ang="0">
                  <a:pos x="212" y="48"/>
                </a:cxn>
                <a:cxn ang="0">
                  <a:pos x="222" y="30"/>
                </a:cxn>
                <a:cxn ang="0">
                  <a:pos x="246" y="26"/>
                </a:cxn>
                <a:cxn ang="0">
                  <a:pos x="266" y="36"/>
                </a:cxn>
                <a:cxn ang="0">
                  <a:pos x="316" y="56"/>
                </a:cxn>
                <a:cxn ang="0">
                  <a:pos x="340" y="66"/>
                </a:cxn>
                <a:cxn ang="0">
                  <a:pos x="350" y="84"/>
                </a:cxn>
                <a:cxn ang="0">
                  <a:pos x="350" y="100"/>
                </a:cxn>
                <a:cxn ang="0">
                  <a:pos x="344" y="122"/>
                </a:cxn>
                <a:cxn ang="0">
                  <a:pos x="350" y="144"/>
                </a:cxn>
                <a:cxn ang="0">
                  <a:pos x="356" y="176"/>
                </a:cxn>
                <a:cxn ang="0">
                  <a:pos x="380" y="182"/>
                </a:cxn>
                <a:cxn ang="0">
                  <a:pos x="388" y="236"/>
                </a:cxn>
                <a:cxn ang="0">
                  <a:pos x="412" y="254"/>
                </a:cxn>
                <a:cxn ang="0">
                  <a:pos x="428" y="280"/>
                </a:cxn>
                <a:cxn ang="0">
                  <a:pos x="430" y="292"/>
                </a:cxn>
                <a:cxn ang="0">
                  <a:pos x="420" y="296"/>
                </a:cxn>
                <a:cxn ang="0">
                  <a:pos x="414" y="306"/>
                </a:cxn>
                <a:cxn ang="0">
                  <a:pos x="408" y="326"/>
                </a:cxn>
              </a:cxnLst>
              <a:rect l="0" t="0" r="r" b="b"/>
              <a:pathLst>
                <a:path w="430" h="338">
                  <a:moveTo>
                    <a:pt x="402" y="338"/>
                  </a:moveTo>
                  <a:lnTo>
                    <a:pt x="402" y="338"/>
                  </a:lnTo>
                  <a:lnTo>
                    <a:pt x="392" y="338"/>
                  </a:lnTo>
                  <a:lnTo>
                    <a:pt x="386" y="336"/>
                  </a:lnTo>
                  <a:lnTo>
                    <a:pt x="380" y="334"/>
                  </a:lnTo>
                  <a:lnTo>
                    <a:pt x="378" y="334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6" y="336"/>
                  </a:lnTo>
                  <a:lnTo>
                    <a:pt x="374" y="336"/>
                  </a:lnTo>
                  <a:lnTo>
                    <a:pt x="370" y="334"/>
                  </a:lnTo>
                  <a:lnTo>
                    <a:pt x="364" y="332"/>
                  </a:lnTo>
                  <a:lnTo>
                    <a:pt x="352" y="332"/>
                  </a:lnTo>
                  <a:lnTo>
                    <a:pt x="352" y="332"/>
                  </a:lnTo>
                  <a:lnTo>
                    <a:pt x="344" y="334"/>
                  </a:lnTo>
                  <a:lnTo>
                    <a:pt x="338" y="332"/>
                  </a:lnTo>
                  <a:lnTo>
                    <a:pt x="332" y="330"/>
                  </a:lnTo>
                  <a:lnTo>
                    <a:pt x="328" y="330"/>
                  </a:lnTo>
                  <a:lnTo>
                    <a:pt x="328" y="330"/>
                  </a:lnTo>
                  <a:lnTo>
                    <a:pt x="322" y="328"/>
                  </a:lnTo>
                  <a:lnTo>
                    <a:pt x="320" y="324"/>
                  </a:lnTo>
                  <a:lnTo>
                    <a:pt x="316" y="320"/>
                  </a:lnTo>
                  <a:lnTo>
                    <a:pt x="312" y="314"/>
                  </a:lnTo>
                  <a:lnTo>
                    <a:pt x="312" y="314"/>
                  </a:lnTo>
                  <a:lnTo>
                    <a:pt x="310" y="308"/>
                  </a:lnTo>
                  <a:lnTo>
                    <a:pt x="308" y="302"/>
                  </a:lnTo>
                  <a:lnTo>
                    <a:pt x="306" y="298"/>
                  </a:lnTo>
                  <a:lnTo>
                    <a:pt x="298" y="294"/>
                  </a:lnTo>
                  <a:lnTo>
                    <a:pt x="298" y="294"/>
                  </a:lnTo>
                  <a:lnTo>
                    <a:pt x="292" y="294"/>
                  </a:lnTo>
                  <a:lnTo>
                    <a:pt x="288" y="294"/>
                  </a:lnTo>
                  <a:lnTo>
                    <a:pt x="282" y="296"/>
                  </a:lnTo>
                  <a:lnTo>
                    <a:pt x="276" y="300"/>
                  </a:lnTo>
                  <a:lnTo>
                    <a:pt x="272" y="302"/>
                  </a:lnTo>
                  <a:lnTo>
                    <a:pt x="272" y="302"/>
                  </a:lnTo>
                  <a:lnTo>
                    <a:pt x="266" y="302"/>
                  </a:lnTo>
                  <a:lnTo>
                    <a:pt x="260" y="304"/>
                  </a:lnTo>
                  <a:lnTo>
                    <a:pt x="254" y="306"/>
                  </a:lnTo>
                  <a:lnTo>
                    <a:pt x="248" y="304"/>
                  </a:lnTo>
                  <a:lnTo>
                    <a:pt x="248" y="304"/>
                  </a:lnTo>
                  <a:lnTo>
                    <a:pt x="242" y="302"/>
                  </a:lnTo>
                  <a:lnTo>
                    <a:pt x="238" y="304"/>
                  </a:lnTo>
                  <a:lnTo>
                    <a:pt x="232" y="302"/>
                  </a:lnTo>
                  <a:lnTo>
                    <a:pt x="228" y="298"/>
                  </a:lnTo>
                  <a:lnTo>
                    <a:pt x="228" y="298"/>
                  </a:lnTo>
                  <a:lnTo>
                    <a:pt x="222" y="292"/>
                  </a:lnTo>
                  <a:lnTo>
                    <a:pt x="220" y="290"/>
                  </a:lnTo>
                  <a:lnTo>
                    <a:pt x="216" y="290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12" y="282"/>
                  </a:lnTo>
                  <a:lnTo>
                    <a:pt x="210" y="282"/>
                  </a:lnTo>
                  <a:lnTo>
                    <a:pt x="208" y="282"/>
                  </a:lnTo>
                  <a:lnTo>
                    <a:pt x="206" y="278"/>
                  </a:lnTo>
                  <a:lnTo>
                    <a:pt x="206" y="278"/>
                  </a:lnTo>
                  <a:lnTo>
                    <a:pt x="204" y="276"/>
                  </a:lnTo>
                  <a:lnTo>
                    <a:pt x="202" y="276"/>
                  </a:lnTo>
                  <a:lnTo>
                    <a:pt x="200" y="274"/>
                  </a:lnTo>
                  <a:lnTo>
                    <a:pt x="196" y="272"/>
                  </a:lnTo>
                  <a:lnTo>
                    <a:pt x="196" y="272"/>
                  </a:lnTo>
                  <a:lnTo>
                    <a:pt x="192" y="270"/>
                  </a:lnTo>
                  <a:lnTo>
                    <a:pt x="190" y="270"/>
                  </a:lnTo>
                  <a:lnTo>
                    <a:pt x="188" y="268"/>
                  </a:lnTo>
                  <a:lnTo>
                    <a:pt x="188" y="264"/>
                  </a:lnTo>
                  <a:lnTo>
                    <a:pt x="188" y="264"/>
                  </a:lnTo>
                  <a:lnTo>
                    <a:pt x="186" y="256"/>
                  </a:lnTo>
                  <a:lnTo>
                    <a:pt x="180" y="252"/>
                  </a:lnTo>
                  <a:lnTo>
                    <a:pt x="178" y="248"/>
                  </a:lnTo>
                  <a:lnTo>
                    <a:pt x="176" y="244"/>
                  </a:lnTo>
                  <a:lnTo>
                    <a:pt x="176" y="244"/>
                  </a:lnTo>
                  <a:lnTo>
                    <a:pt x="174" y="242"/>
                  </a:lnTo>
                  <a:lnTo>
                    <a:pt x="170" y="242"/>
                  </a:lnTo>
                  <a:lnTo>
                    <a:pt x="166" y="240"/>
                  </a:lnTo>
                  <a:lnTo>
                    <a:pt x="160" y="232"/>
                  </a:lnTo>
                  <a:lnTo>
                    <a:pt x="160" y="232"/>
                  </a:lnTo>
                  <a:lnTo>
                    <a:pt x="154" y="224"/>
                  </a:lnTo>
                  <a:lnTo>
                    <a:pt x="152" y="222"/>
                  </a:lnTo>
                  <a:lnTo>
                    <a:pt x="150" y="224"/>
                  </a:lnTo>
                  <a:lnTo>
                    <a:pt x="146" y="224"/>
                  </a:lnTo>
                  <a:lnTo>
                    <a:pt x="144" y="224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36" y="218"/>
                  </a:lnTo>
                  <a:lnTo>
                    <a:pt x="134" y="214"/>
                  </a:lnTo>
                  <a:lnTo>
                    <a:pt x="134" y="214"/>
                  </a:lnTo>
                  <a:lnTo>
                    <a:pt x="134" y="218"/>
                  </a:lnTo>
                  <a:lnTo>
                    <a:pt x="134" y="220"/>
                  </a:lnTo>
                  <a:lnTo>
                    <a:pt x="132" y="220"/>
                  </a:lnTo>
                  <a:lnTo>
                    <a:pt x="130" y="224"/>
                  </a:lnTo>
                  <a:lnTo>
                    <a:pt x="130" y="224"/>
                  </a:lnTo>
                  <a:lnTo>
                    <a:pt x="126" y="218"/>
                  </a:lnTo>
                  <a:lnTo>
                    <a:pt x="124" y="214"/>
                  </a:lnTo>
                  <a:lnTo>
                    <a:pt x="124" y="212"/>
                  </a:lnTo>
                  <a:lnTo>
                    <a:pt x="120" y="210"/>
                  </a:lnTo>
                  <a:lnTo>
                    <a:pt x="120" y="210"/>
                  </a:lnTo>
                  <a:lnTo>
                    <a:pt x="116" y="210"/>
                  </a:lnTo>
                  <a:lnTo>
                    <a:pt x="114" y="206"/>
                  </a:lnTo>
                  <a:lnTo>
                    <a:pt x="112" y="202"/>
                  </a:lnTo>
                  <a:lnTo>
                    <a:pt x="110" y="198"/>
                  </a:lnTo>
                  <a:lnTo>
                    <a:pt x="110" y="198"/>
                  </a:lnTo>
                  <a:lnTo>
                    <a:pt x="110" y="194"/>
                  </a:lnTo>
                  <a:lnTo>
                    <a:pt x="108" y="188"/>
                  </a:lnTo>
                  <a:lnTo>
                    <a:pt x="100" y="172"/>
                  </a:lnTo>
                  <a:lnTo>
                    <a:pt x="100" y="172"/>
                  </a:lnTo>
                  <a:lnTo>
                    <a:pt x="94" y="168"/>
                  </a:lnTo>
                  <a:lnTo>
                    <a:pt x="92" y="166"/>
                  </a:lnTo>
                  <a:lnTo>
                    <a:pt x="90" y="164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76" y="154"/>
                  </a:lnTo>
                  <a:lnTo>
                    <a:pt x="68" y="152"/>
                  </a:lnTo>
                  <a:lnTo>
                    <a:pt x="62" y="150"/>
                  </a:lnTo>
                  <a:lnTo>
                    <a:pt x="60" y="148"/>
                  </a:lnTo>
                  <a:lnTo>
                    <a:pt x="60" y="146"/>
                  </a:lnTo>
                  <a:lnTo>
                    <a:pt x="60" y="146"/>
                  </a:lnTo>
                  <a:lnTo>
                    <a:pt x="60" y="142"/>
                  </a:lnTo>
                  <a:lnTo>
                    <a:pt x="60" y="138"/>
                  </a:lnTo>
                  <a:lnTo>
                    <a:pt x="54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54" y="126"/>
                  </a:lnTo>
                  <a:lnTo>
                    <a:pt x="52" y="126"/>
                  </a:lnTo>
                  <a:lnTo>
                    <a:pt x="50" y="124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6" y="108"/>
                  </a:lnTo>
                  <a:lnTo>
                    <a:pt x="58" y="102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6" y="84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4" y="66"/>
                  </a:lnTo>
                  <a:lnTo>
                    <a:pt x="32" y="62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4" y="54"/>
                  </a:lnTo>
                  <a:lnTo>
                    <a:pt x="22" y="50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8" y="36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6" y="16"/>
                  </a:lnTo>
                  <a:lnTo>
                    <a:pt x="34" y="18"/>
                  </a:lnTo>
                  <a:lnTo>
                    <a:pt x="42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66" y="4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8" y="16"/>
                  </a:lnTo>
                  <a:lnTo>
                    <a:pt x="78" y="20"/>
                  </a:lnTo>
                  <a:lnTo>
                    <a:pt x="76" y="24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82" y="32"/>
                  </a:lnTo>
                  <a:lnTo>
                    <a:pt x="88" y="36"/>
                  </a:lnTo>
                  <a:lnTo>
                    <a:pt x="92" y="38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44"/>
                  </a:lnTo>
                  <a:lnTo>
                    <a:pt x="104" y="50"/>
                  </a:lnTo>
                  <a:lnTo>
                    <a:pt x="108" y="52"/>
                  </a:lnTo>
                  <a:lnTo>
                    <a:pt x="118" y="52"/>
                  </a:lnTo>
                  <a:lnTo>
                    <a:pt x="118" y="52"/>
                  </a:lnTo>
                  <a:lnTo>
                    <a:pt x="124" y="52"/>
                  </a:lnTo>
                  <a:lnTo>
                    <a:pt x="128" y="54"/>
                  </a:lnTo>
                  <a:lnTo>
                    <a:pt x="134" y="60"/>
                  </a:lnTo>
                  <a:lnTo>
                    <a:pt x="142" y="66"/>
                  </a:lnTo>
                  <a:lnTo>
                    <a:pt x="142" y="66"/>
                  </a:lnTo>
                  <a:lnTo>
                    <a:pt x="158" y="70"/>
                  </a:lnTo>
                  <a:lnTo>
                    <a:pt x="166" y="68"/>
                  </a:lnTo>
                  <a:lnTo>
                    <a:pt x="170" y="66"/>
                  </a:lnTo>
                  <a:lnTo>
                    <a:pt x="176" y="66"/>
                  </a:lnTo>
                  <a:lnTo>
                    <a:pt x="176" y="66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90" y="62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200" y="62"/>
                  </a:lnTo>
                  <a:lnTo>
                    <a:pt x="202" y="62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4" y="66"/>
                  </a:lnTo>
                  <a:lnTo>
                    <a:pt x="194" y="66"/>
                  </a:lnTo>
                  <a:lnTo>
                    <a:pt x="200" y="66"/>
                  </a:lnTo>
                  <a:lnTo>
                    <a:pt x="200" y="66"/>
                  </a:lnTo>
                  <a:lnTo>
                    <a:pt x="206" y="62"/>
                  </a:lnTo>
                  <a:lnTo>
                    <a:pt x="206" y="58"/>
                  </a:lnTo>
                  <a:lnTo>
                    <a:pt x="202" y="46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206" y="50"/>
                  </a:lnTo>
                  <a:lnTo>
                    <a:pt x="212" y="48"/>
                  </a:lnTo>
                  <a:lnTo>
                    <a:pt x="212" y="48"/>
                  </a:lnTo>
                  <a:lnTo>
                    <a:pt x="214" y="44"/>
                  </a:lnTo>
                  <a:lnTo>
                    <a:pt x="216" y="40"/>
                  </a:lnTo>
                  <a:lnTo>
                    <a:pt x="216" y="3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28" y="28"/>
                  </a:lnTo>
                  <a:lnTo>
                    <a:pt x="234" y="28"/>
                  </a:lnTo>
                  <a:lnTo>
                    <a:pt x="238" y="28"/>
                  </a:lnTo>
                  <a:lnTo>
                    <a:pt x="242" y="28"/>
                  </a:lnTo>
                  <a:lnTo>
                    <a:pt x="242" y="28"/>
                  </a:lnTo>
                  <a:lnTo>
                    <a:pt x="246" y="26"/>
                  </a:lnTo>
                  <a:lnTo>
                    <a:pt x="252" y="26"/>
                  </a:lnTo>
                  <a:lnTo>
                    <a:pt x="256" y="28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62" y="34"/>
                  </a:lnTo>
                  <a:lnTo>
                    <a:pt x="266" y="36"/>
                  </a:lnTo>
                  <a:lnTo>
                    <a:pt x="280" y="40"/>
                  </a:lnTo>
                  <a:lnTo>
                    <a:pt x="296" y="44"/>
                  </a:lnTo>
                  <a:lnTo>
                    <a:pt x="302" y="46"/>
                  </a:lnTo>
                  <a:lnTo>
                    <a:pt x="308" y="50"/>
                  </a:lnTo>
                  <a:lnTo>
                    <a:pt x="308" y="50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6" y="56"/>
                  </a:lnTo>
                  <a:lnTo>
                    <a:pt x="332" y="58"/>
                  </a:lnTo>
                  <a:lnTo>
                    <a:pt x="332" y="58"/>
                  </a:lnTo>
                  <a:lnTo>
                    <a:pt x="338" y="62"/>
                  </a:lnTo>
                  <a:lnTo>
                    <a:pt x="340" y="66"/>
                  </a:lnTo>
                  <a:lnTo>
                    <a:pt x="340" y="68"/>
                  </a:lnTo>
                  <a:lnTo>
                    <a:pt x="342" y="72"/>
                  </a:lnTo>
                  <a:lnTo>
                    <a:pt x="342" y="72"/>
                  </a:lnTo>
                  <a:lnTo>
                    <a:pt x="346" y="76"/>
                  </a:lnTo>
                  <a:lnTo>
                    <a:pt x="350" y="84"/>
                  </a:lnTo>
                  <a:lnTo>
                    <a:pt x="350" y="84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2" y="92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0"/>
                  </a:lnTo>
                  <a:lnTo>
                    <a:pt x="352" y="104"/>
                  </a:lnTo>
                  <a:lnTo>
                    <a:pt x="354" y="106"/>
                  </a:lnTo>
                  <a:lnTo>
                    <a:pt x="352" y="112"/>
                  </a:lnTo>
                  <a:lnTo>
                    <a:pt x="352" y="112"/>
                  </a:lnTo>
                  <a:lnTo>
                    <a:pt x="348" y="118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6" y="128"/>
                  </a:lnTo>
                  <a:lnTo>
                    <a:pt x="346" y="128"/>
                  </a:lnTo>
                  <a:lnTo>
                    <a:pt x="350" y="134"/>
                  </a:lnTo>
                  <a:lnTo>
                    <a:pt x="350" y="140"/>
                  </a:lnTo>
                  <a:lnTo>
                    <a:pt x="350" y="144"/>
                  </a:lnTo>
                  <a:lnTo>
                    <a:pt x="354" y="152"/>
                  </a:lnTo>
                  <a:lnTo>
                    <a:pt x="354" y="152"/>
                  </a:lnTo>
                  <a:lnTo>
                    <a:pt x="356" y="156"/>
                  </a:lnTo>
                  <a:lnTo>
                    <a:pt x="356" y="162"/>
                  </a:lnTo>
                  <a:lnTo>
                    <a:pt x="356" y="172"/>
                  </a:lnTo>
                  <a:lnTo>
                    <a:pt x="356" y="176"/>
                  </a:lnTo>
                  <a:lnTo>
                    <a:pt x="358" y="178"/>
                  </a:lnTo>
                  <a:lnTo>
                    <a:pt x="360" y="180"/>
                  </a:lnTo>
                  <a:lnTo>
                    <a:pt x="368" y="180"/>
                  </a:lnTo>
                  <a:lnTo>
                    <a:pt x="368" y="180"/>
                  </a:lnTo>
                  <a:lnTo>
                    <a:pt x="376" y="180"/>
                  </a:lnTo>
                  <a:lnTo>
                    <a:pt x="380" y="182"/>
                  </a:lnTo>
                  <a:lnTo>
                    <a:pt x="382" y="184"/>
                  </a:lnTo>
                  <a:lnTo>
                    <a:pt x="384" y="190"/>
                  </a:lnTo>
                  <a:lnTo>
                    <a:pt x="380" y="202"/>
                  </a:lnTo>
                  <a:lnTo>
                    <a:pt x="374" y="216"/>
                  </a:lnTo>
                  <a:lnTo>
                    <a:pt x="374" y="216"/>
                  </a:lnTo>
                  <a:lnTo>
                    <a:pt x="388" y="236"/>
                  </a:lnTo>
                  <a:lnTo>
                    <a:pt x="394" y="248"/>
                  </a:lnTo>
                  <a:lnTo>
                    <a:pt x="396" y="252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10" y="254"/>
                  </a:lnTo>
                  <a:lnTo>
                    <a:pt x="412" y="254"/>
                  </a:lnTo>
                  <a:lnTo>
                    <a:pt x="418" y="266"/>
                  </a:lnTo>
                  <a:lnTo>
                    <a:pt x="418" y="266"/>
                  </a:lnTo>
                  <a:lnTo>
                    <a:pt x="422" y="280"/>
                  </a:lnTo>
                  <a:lnTo>
                    <a:pt x="424" y="280"/>
                  </a:lnTo>
                  <a:lnTo>
                    <a:pt x="428" y="280"/>
                  </a:lnTo>
                  <a:lnTo>
                    <a:pt x="428" y="280"/>
                  </a:lnTo>
                  <a:lnTo>
                    <a:pt x="430" y="280"/>
                  </a:lnTo>
                  <a:lnTo>
                    <a:pt x="430" y="284"/>
                  </a:lnTo>
                  <a:lnTo>
                    <a:pt x="430" y="288"/>
                  </a:lnTo>
                  <a:lnTo>
                    <a:pt x="430" y="290"/>
                  </a:lnTo>
                  <a:lnTo>
                    <a:pt x="430" y="290"/>
                  </a:lnTo>
                  <a:lnTo>
                    <a:pt x="430" y="292"/>
                  </a:lnTo>
                  <a:lnTo>
                    <a:pt x="428" y="294"/>
                  </a:lnTo>
                  <a:lnTo>
                    <a:pt x="426" y="296"/>
                  </a:lnTo>
                  <a:lnTo>
                    <a:pt x="424" y="296"/>
                  </a:lnTo>
                  <a:lnTo>
                    <a:pt x="424" y="296"/>
                  </a:lnTo>
                  <a:lnTo>
                    <a:pt x="424" y="298"/>
                  </a:lnTo>
                  <a:lnTo>
                    <a:pt x="420" y="296"/>
                  </a:lnTo>
                  <a:lnTo>
                    <a:pt x="416" y="296"/>
                  </a:lnTo>
                  <a:lnTo>
                    <a:pt x="416" y="298"/>
                  </a:lnTo>
                  <a:lnTo>
                    <a:pt x="416" y="302"/>
                  </a:lnTo>
                  <a:lnTo>
                    <a:pt x="416" y="302"/>
                  </a:lnTo>
                  <a:lnTo>
                    <a:pt x="416" y="304"/>
                  </a:lnTo>
                  <a:lnTo>
                    <a:pt x="414" y="306"/>
                  </a:lnTo>
                  <a:lnTo>
                    <a:pt x="410" y="310"/>
                  </a:lnTo>
                  <a:lnTo>
                    <a:pt x="406" y="316"/>
                  </a:lnTo>
                  <a:lnTo>
                    <a:pt x="406" y="318"/>
                  </a:lnTo>
                  <a:lnTo>
                    <a:pt x="406" y="320"/>
                  </a:lnTo>
                  <a:lnTo>
                    <a:pt x="406" y="320"/>
                  </a:lnTo>
                  <a:lnTo>
                    <a:pt x="408" y="326"/>
                  </a:lnTo>
                  <a:lnTo>
                    <a:pt x="408" y="332"/>
                  </a:lnTo>
                  <a:lnTo>
                    <a:pt x="408" y="336"/>
                  </a:lnTo>
                  <a:lnTo>
                    <a:pt x="406" y="338"/>
                  </a:lnTo>
                  <a:lnTo>
                    <a:pt x="402" y="338"/>
                  </a:lnTo>
                  <a:lnTo>
                    <a:pt x="402" y="3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5" name="Azerbaijan"/>
            <p:cNvSpPr>
              <a:spLocks/>
            </p:cNvSpPr>
            <p:nvPr/>
          </p:nvSpPr>
          <p:spPr bwMode="auto">
            <a:xfrm>
              <a:off x="5303538" y="2327010"/>
              <a:ext cx="31750" cy="132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12" y="10"/>
                </a:cxn>
                <a:cxn ang="0">
                  <a:pos x="2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12" y="10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6" name="Armenia"/>
            <p:cNvSpPr>
              <a:spLocks/>
            </p:cNvSpPr>
            <p:nvPr/>
          </p:nvSpPr>
          <p:spPr bwMode="auto">
            <a:xfrm>
              <a:off x="5250622" y="2276740"/>
              <a:ext cx="97896" cy="635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34" y="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4" y="8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6" y="18"/>
                </a:cxn>
                <a:cxn ang="0">
                  <a:pos x="48" y="18"/>
                </a:cxn>
                <a:cxn ang="0">
                  <a:pos x="50" y="20"/>
                </a:cxn>
                <a:cxn ang="0">
                  <a:pos x="52" y="24"/>
                </a:cxn>
                <a:cxn ang="0">
                  <a:pos x="52" y="24"/>
                </a:cxn>
                <a:cxn ang="0">
                  <a:pos x="52" y="30"/>
                </a:cxn>
                <a:cxn ang="0">
                  <a:pos x="56" y="32"/>
                </a:cxn>
                <a:cxn ang="0">
                  <a:pos x="62" y="36"/>
                </a:cxn>
                <a:cxn ang="0">
                  <a:pos x="70" y="38"/>
                </a:cxn>
                <a:cxn ang="0">
                  <a:pos x="72" y="40"/>
                </a:cxn>
                <a:cxn ang="0">
                  <a:pos x="74" y="42"/>
                </a:cxn>
                <a:cxn ang="0">
                  <a:pos x="74" y="42"/>
                </a:cxn>
                <a:cxn ang="0">
                  <a:pos x="64" y="48"/>
                </a:cxn>
                <a:cxn ang="0">
                  <a:pos x="64" y="48"/>
                </a:cxn>
                <a:cxn ang="0">
                  <a:pos x="58" y="42"/>
                </a:cxn>
                <a:cxn ang="0">
                  <a:pos x="52" y="40"/>
                </a:cxn>
                <a:cxn ang="0">
                  <a:pos x="46" y="38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8" y="36"/>
                </a:cxn>
                <a:cxn ang="0">
                  <a:pos x="34" y="34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4" y="26"/>
                </a:cxn>
                <a:cxn ang="0">
                  <a:pos x="22" y="24"/>
                </a:cxn>
                <a:cxn ang="0">
                  <a:pos x="20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6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2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8" y="2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74" h="48">
                  <a:moveTo>
                    <a:pt x="28" y="0"/>
                  </a:moveTo>
                  <a:lnTo>
                    <a:pt x="28" y="0"/>
                  </a:lnTo>
                  <a:lnTo>
                    <a:pt x="34" y="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4" y="8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30"/>
                  </a:lnTo>
                  <a:lnTo>
                    <a:pt x="56" y="32"/>
                  </a:lnTo>
                  <a:lnTo>
                    <a:pt x="62" y="36"/>
                  </a:lnTo>
                  <a:lnTo>
                    <a:pt x="70" y="38"/>
                  </a:lnTo>
                  <a:lnTo>
                    <a:pt x="72" y="40"/>
                  </a:lnTo>
                  <a:lnTo>
                    <a:pt x="74" y="42"/>
                  </a:lnTo>
                  <a:lnTo>
                    <a:pt x="74" y="4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58" y="42"/>
                  </a:lnTo>
                  <a:lnTo>
                    <a:pt x="52" y="40"/>
                  </a:lnTo>
                  <a:lnTo>
                    <a:pt x="46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4" y="34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4" y="26"/>
                  </a:lnTo>
                  <a:lnTo>
                    <a:pt x="22" y="24"/>
                  </a:lnTo>
                  <a:lnTo>
                    <a:pt x="20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4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1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7" name="Kuwait"/>
            <p:cNvSpPr>
              <a:spLocks/>
            </p:cNvSpPr>
            <p:nvPr/>
          </p:nvSpPr>
          <p:spPr bwMode="auto">
            <a:xfrm>
              <a:off x="5385559" y="2607469"/>
              <a:ext cx="50271" cy="37042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30" y="4"/>
                </a:cxn>
                <a:cxn ang="0">
                  <a:pos x="30" y="4"/>
                </a:cxn>
                <a:cxn ang="0">
                  <a:pos x="36" y="6"/>
                </a:cxn>
                <a:cxn ang="0">
                  <a:pos x="38" y="8"/>
                </a:cxn>
                <a:cxn ang="0">
                  <a:pos x="36" y="12"/>
                </a:cxn>
                <a:cxn ang="0">
                  <a:pos x="38" y="12"/>
                </a:cxn>
                <a:cxn ang="0">
                  <a:pos x="38" y="12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4" y="16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30" y="28"/>
                </a:cxn>
                <a:cxn ang="0">
                  <a:pos x="30" y="28"/>
                </a:cxn>
                <a:cxn ang="0">
                  <a:pos x="22" y="28"/>
                </a:cxn>
                <a:cxn ang="0">
                  <a:pos x="18" y="28"/>
                </a:cxn>
                <a:cxn ang="0">
                  <a:pos x="16" y="26"/>
                </a:cxn>
                <a:cxn ang="0">
                  <a:pos x="16" y="24"/>
                </a:cxn>
                <a:cxn ang="0">
                  <a:pos x="14" y="22"/>
                </a:cxn>
                <a:cxn ang="0">
                  <a:pos x="12" y="20"/>
                </a:cxn>
                <a:cxn ang="0">
                  <a:pos x="8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8" h="28">
                  <a:moveTo>
                    <a:pt x="0" y="18"/>
                  </a:moveTo>
                  <a:lnTo>
                    <a:pt x="0" y="18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2" y="28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0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8" name="Azerbaijan"/>
            <p:cNvSpPr>
              <a:spLocks/>
            </p:cNvSpPr>
            <p:nvPr/>
          </p:nvSpPr>
          <p:spPr bwMode="auto">
            <a:xfrm>
              <a:off x="5287663" y="2258219"/>
              <a:ext cx="134938" cy="108479"/>
            </a:xfrm>
            <a:custGeom>
              <a:avLst/>
              <a:gdLst/>
              <a:ahLst/>
              <a:cxnLst>
                <a:cxn ang="0">
                  <a:pos x="46" y="56"/>
                </a:cxn>
                <a:cxn ang="0">
                  <a:pos x="58" y="48"/>
                </a:cxn>
                <a:cxn ang="0">
                  <a:pos x="60" y="50"/>
                </a:cxn>
                <a:cxn ang="0">
                  <a:pos x="66" y="56"/>
                </a:cxn>
                <a:cxn ang="0">
                  <a:pos x="64" y="58"/>
                </a:cxn>
                <a:cxn ang="0">
                  <a:pos x="68" y="64"/>
                </a:cxn>
                <a:cxn ang="0">
                  <a:pos x="62" y="70"/>
                </a:cxn>
                <a:cxn ang="0">
                  <a:pos x="72" y="76"/>
                </a:cxn>
                <a:cxn ang="0">
                  <a:pos x="82" y="82"/>
                </a:cxn>
                <a:cxn ang="0">
                  <a:pos x="88" y="80"/>
                </a:cxn>
                <a:cxn ang="0">
                  <a:pos x="82" y="66"/>
                </a:cxn>
                <a:cxn ang="0">
                  <a:pos x="84" y="60"/>
                </a:cxn>
                <a:cxn ang="0">
                  <a:pos x="86" y="64"/>
                </a:cxn>
                <a:cxn ang="0">
                  <a:pos x="90" y="66"/>
                </a:cxn>
                <a:cxn ang="0">
                  <a:pos x="90" y="64"/>
                </a:cxn>
                <a:cxn ang="0">
                  <a:pos x="88" y="58"/>
                </a:cxn>
                <a:cxn ang="0">
                  <a:pos x="90" y="54"/>
                </a:cxn>
                <a:cxn ang="0">
                  <a:pos x="90" y="48"/>
                </a:cxn>
                <a:cxn ang="0">
                  <a:pos x="92" y="40"/>
                </a:cxn>
                <a:cxn ang="0">
                  <a:pos x="94" y="40"/>
                </a:cxn>
                <a:cxn ang="0">
                  <a:pos x="102" y="40"/>
                </a:cxn>
                <a:cxn ang="0">
                  <a:pos x="102" y="38"/>
                </a:cxn>
                <a:cxn ang="0">
                  <a:pos x="96" y="30"/>
                </a:cxn>
                <a:cxn ang="0">
                  <a:pos x="94" y="30"/>
                </a:cxn>
                <a:cxn ang="0">
                  <a:pos x="90" y="30"/>
                </a:cxn>
                <a:cxn ang="0">
                  <a:pos x="80" y="24"/>
                </a:cxn>
                <a:cxn ang="0">
                  <a:pos x="70" y="12"/>
                </a:cxn>
                <a:cxn ang="0">
                  <a:pos x="58" y="0"/>
                </a:cxn>
                <a:cxn ang="0">
                  <a:pos x="52" y="4"/>
                </a:cxn>
                <a:cxn ang="0">
                  <a:pos x="36" y="8"/>
                </a:cxn>
                <a:cxn ang="0">
                  <a:pos x="22" y="2"/>
                </a:cxn>
                <a:cxn ang="0">
                  <a:pos x="26" y="14"/>
                </a:cxn>
                <a:cxn ang="0">
                  <a:pos x="26" y="16"/>
                </a:cxn>
                <a:cxn ang="0">
                  <a:pos x="16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20"/>
                </a:cxn>
                <a:cxn ang="0">
                  <a:pos x="16" y="26"/>
                </a:cxn>
                <a:cxn ang="0">
                  <a:pos x="18" y="32"/>
                </a:cxn>
                <a:cxn ang="0">
                  <a:pos x="22" y="34"/>
                </a:cxn>
                <a:cxn ang="0">
                  <a:pos x="24" y="38"/>
                </a:cxn>
                <a:cxn ang="0">
                  <a:pos x="28" y="46"/>
                </a:cxn>
                <a:cxn ang="0">
                  <a:pos x="42" y="52"/>
                </a:cxn>
                <a:cxn ang="0">
                  <a:pos x="46" y="56"/>
                </a:cxn>
              </a:cxnLst>
              <a:rect l="0" t="0" r="r" b="b"/>
              <a:pathLst>
                <a:path w="102" h="82">
                  <a:moveTo>
                    <a:pt x="46" y="56"/>
                  </a:moveTo>
                  <a:lnTo>
                    <a:pt x="46" y="56"/>
                  </a:lnTo>
                  <a:lnTo>
                    <a:pt x="56" y="48"/>
                  </a:lnTo>
                  <a:lnTo>
                    <a:pt x="58" y="48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8" y="60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72" y="76"/>
                  </a:lnTo>
                  <a:lnTo>
                    <a:pt x="78" y="80"/>
                  </a:lnTo>
                  <a:lnTo>
                    <a:pt x="82" y="82"/>
                  </a:lnTo>
                  <a:lnTo>
                    <a:pt x="88" y="80"/>
                  </a:lnTo>
                  <a:lnTo>
                    <a:pt x="88" y="80"/>
                  </a:lnTo>
                  <a:lnTo>
                    <a:pt x="84" y="70"/>
                  </a:lnTo>
                  <a:lnTo>
                    <a:pt x="82" y="66"/>
                  </a:lnTo>
                  <a:lnTo>
                    <a:pt x="82" y="62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88" y="66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90" y="44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4" y="40"/>
                  </a:lnTo>
                  <a:lnTo>
                    <a:pt x="98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96" y="30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2" y="32"/>
                  </a:lnTo>
                  <a:lnTo>
                    <a:pt x="90" y="30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76" y="18"/>
                  </a:lnTo>
                  <a:lnTo>
                    <a:pt x="70" y="12"/>
                  </a:lnTo>
                  <a:lnTo>
                    <a:pt x="66" y="6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2" y="4"/>
                  </a:lnTo>
                  <a:lnTo>
                    <a:pt x="44" y="8"/>
                  </a:lnTo>
                  <a:lnTo>
                    <a:pt x="36" y="8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10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4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28" y="46"/>
                  </a:lnTo>
                  <a:lnTo>
                    <a:pt x="34" y="50"/>
                  </a:lnTo>
                  <a:lnTo>
                    <a:pt x="42" y="52"/>
                  </a:lnTo>
                  <a:lnTo>
                    <a:pt x="44" y="54"/>
                  </a:lnTo>
                  <a:lnTo>
                    <a:pt x="46" y="56"/>
                  </a:lnTo>
                  <a:lnTo>
                    <a:pt x="46" y="5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9" name="Freeform 215"/>
            <p:cNvSpPr>
              <a:spLocks/>
            </p:cNvSpPr>
            <p:nvPr/>
          </p:nvSpPr>
          <p:spPr bwMode="auto">
            <a:xfrm>
              <a:off x="4351038" y="2282031"/>
              <a:ext cx="31750" cy="635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4" y="14"/>
                </a:cxn>
                <a:cxn ang="0">
                  <a:pos x="24" y="18"/>
                </a:cxn>
                <a:cxn ang="0">
                  <a:pos x="22" y="20"/>
                </a:cxn>
                <a:cxn ang="0">
                  <a:pos x="22" y="22"/>
                </a:cxn>
                <a:cxn ang="0">
                  <a:pos x="22" y="28"/>
                </a:cxn>
                <a:cxn ang="0">
                  <a:pos x="22" y="32"/>
                </a:cxn>
                <a:cxn ang="0">
                  <a:pos x="22" y="34"/>
                </a:cxn>
                <a:cxn ang="0">
                  <a:pos x="22" y="40"/>
                </a:cxn>
                <a:cxn ang="0">
                  <a:pos x="22" y="44"/>
                </a:cxn>
                <a:cxn ang="0">
                  <a:pos x="20" y="42"/>
                </a:cxn>
                <a:cxn ang="0">
                  <a:pos x="14" y="40"/>
                </a:cxn>
                <a:cxn ang="0">
                  <a:pos x="16" y="44"/>
                </a:cxn>
                <a:cxn ang="0">
                  <a:pos x="14" y="46"/>
                </a:cxn>
                <a:cxn ang="0">
                  <a:pos x="10" y="46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4" y="42"/>
                </a:cxn>
                <a:cxn ang="0">
                  <a:pos x="4" y="4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" y="26"/>
                </a:cxn>
                <a:cxn ang="0">
                  <a:pos x="4" y="22"/>
                </a:cxn>
                <a:cxn ang="0">
                  <a:pos x="6" y="20"/>
                </a:cxn>
                <a:cxn ang="0">
                  <a:pos x="4" y="14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8" y="4"/>
                </a:cxn>
                <a:cxn ang="0">
                  <a:pos x="10" y="2"/>
                </a:cxn>
                <a:cxn ang="0">
                  <a:pos x="14" y="0"/>
                </a:cxn>
              </a:cxnLst>
              <a:rect l="0" t="0" r="r" b="b"/>
              <a:pathLst>
                <a:path w="24" h="48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6"/>
                  </a:lnTo>
                  <a:lnTo>
                    <a:pt x="22" y="40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6" y="44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0" name="Albania"/>
            <p:cNvSpPr>
              <a:spLocks/>
            </p:cNvSpPr>
            <p:nvPr/>
          </p:nvSpPr>
          <p:spPr bwMode="auto">
            <a:xfrm>
              <a:off x="4626205" y="2244990"/>
              <a:ext cx="47625" cy="82021"/>
            </a:xfrm>
            <a:custGeom>
              <a:avLst/>
              <a:gdLst/>
              <a:ahLst/>
              <a:cxnLst>
                <a:cxn ang="0">
                  <a:pos x="26" y="62"/>
                </a:cxn>
                <a:cxn ang="0">
                  <a:pos x="18" y="56"/>
                </a:cxn>
                <a:cxn ang="0">
                  <a:pos x="18" y="54"/>
                </a:cxn>
                <a:cxn ang="0">
                  <a:pos x="14" y="52"/>
                </a:cxn>
                <a:cxn ang="0">
                  <a:pos x="10" y="50"/>
                </a:cxn>
                <a:cxn ang="0">
                  <a:pos x="8" y="44"/>
                </a:cxn>
                <a:cxn ang="0">
                  <a:pos x="6" y="42"/>
                </a:cxn>
                <a:cxn ang="0">
                  <a:pos x="8" y="42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8" y="38"/>
                </a:cxn>
                <a:cxn ang="0">
                  <a:pos x="6" y="36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6" y="24"/>
                </a:cxn>
                <a:cxn ang="0">
                  <a:pos x="6" y="20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6" y="10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18" y="4"/>
                </a:cxn>
                <a:cxn ang="0">
                  <a:pos x="20" y="10"/>
                </a:cxn>
                <a:cxn ang="0">
                  <a:pos x="22" y="16"/>
                </a:cxn>
                <a:cxn ang="0">
                  <a:pos x="24" y="18"/>
                </a:cxn>
                <a:cxn ang="0">
                  <a:pos x="26" y="22"/>
                </a:cxn>
                <a:cxn ang="0">
                  <a:pos x="32" y="26"/>
                </a:cxn>
                <a:cxn ang="0">
                  <a:pos x="36" y="36"/>
                </a:cxn>
                <a:cxn ang="0">
                  <a:pos x="36" y="40"/>
                </a:cxn>
                <a:cxn ang="0">
                  <a:pos x="32" y="50"/>
                </a:cxn>
                <a:cxn ang="0">
                  <a:pos x="30" y="56"/>
                </a:cxn>
                <a:cxn ang="0">
                  <a:pos x="26" y="58"/>
                </a:cxn>
                <a:cxn ang="0">
                  <a:pos x="26" y="60"/>
                </a:cxn>
                <a:cxn ang="0">
                  <a:pos x="26" y="62"/>
                </a:cxn>
              </a:cxnLst>
              <a:rect l="0" t="0" r="r" b="b"/>
              <a:pathLst>
                <a:path w="36" h="62">
                  <a:moveTo>
                    <a:pt x="26" y="62"/>
                  </a:moveTo>
                  <a:lnTo>
                    <a:pt x="26" y="62"/>
                  </a:lnTo>
                  <a:lnTo>
                    <a:pt x="22" y="60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2" y="52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8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2" y="26"/>
                  </a:lnTo>
                  <a:lnTo>
                    <a:pt x="34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0" y="56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6" y="6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1" name="Freeform 225"/>
            <p:cNvSpPr>
              <a:spLocks/>
            </p:cNvSpPr>
            <p:nvPr/>
          </p:nvSpPr>
          <p:spPr bwMode="auto">
            <a:xfrm>
              <a:off x="4597101" y="1914260"/>
              <a:ext cx="66146" cy="21167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4" y="12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14" y="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8" y="4"/>
                </a:cxn>
                <a:cxn ang="0">
                  <a:pos x="30" y="4"/>
                </a:cxn>
                <a:cxn ang="0">
                  <a:pos x="30" y="4"/>
                </a:cxn>
                <a:cxn ang="0">
                  <a:pos x="38" y="4"/>
                </a:cxn>
                <a:cxn ang="0">
                  <a:pos x="44" y="2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50" y="6"/>
                </a:cxn>
                <a:cxn ang="0">
                  <a:pos x="50" y="8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4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28" y="16"/>
                </a:cxn>
                <a:cxn ang="0">
                  <a:pos x="22" y="16"/>
                </a:cxn>
                <a:cxn ang="0">
                  <a:pos x="16" y="14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50" h="16">
                  <a:moveTo>
                    <a:pt x="2" y="14"/>
                  </a:moveTo>
                  <a:lnTo>
                    <a:pt x="2" y="14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8" y="4"/>
                  </a:lnTo>
                  <a:lnTo>
                    <a:pt x="44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4"/>
                  </a:lnTo>
                  <a:lnTo>
                    <a:pt x="42" y="14"/>
                  </a:lnTo>
                  <a:lnTo>
                    <a:pt x="38" y="12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6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Belarus"/>
            <p:cNvSpPr>
              <a:spLocks/>
            </p:cNvSpPr>
            <p:nvPr/>
          </p:nvSpPr>
          <p:spPr bwMode="auto">
            <a:xfrm>
              <a:off x="4681768" y="1871927"/>
              <a:ext cx="232833" cy="129646"/>
            </a:xfrm>
            <a:custGeom>
              <a:avLst/>
              <a:gdLst/>
              <a:ahLst/>
              <a:cxnLst>
                <a:cxn ang="0">
                  <a:pos x="144" y="58"/>
                </a:cxn>
                <a:cxn ang="0">
                  <a:pos x="146" y="50"/>
                </a:cxn>
                <a:cxn ang="0">
                  <a:pos x="152" y="52"/>
                </a:cxn>
                <a:cxn ang="0">
                  <a:pos x="168" y="52"/>
                </a:cxn>
                <a:cxn ang="0">
                  <a:pos x="176" y="46"/>
                </a:cxn>
                <a:cxn ang="0">
                  <a:pos x="172" y="42"/>
                </a:cxn>
                <a:cxn ang="0">
                  <a:pos x="162" y="36"/>
                </a:cxn>
                <a:cxn ang="0">
                  <a:pos x="154" y="36"/>
                </a:cxn>
                <a:cxn ang="0">
                  <a:pos x="152" y="34"/>
                </a:cxn>
                <a:cxn ang="0">
                  <a:pos x="148" y="30"/>
                </a:cxn>
                <a:cxn ang="0">
                  <a:pos x="140" y="30"/>
                </a:cxn>
                <a:cxn ang="0">
                  <a:pos x="124" y="22"/>
                </a:cxn>
                <a:cxn ang="0">
                  <a:pos x="120" y="16"/>
                </a:cxn>
                <a:cxn ang="0">
                  <a:pos x="116" y="10"/>
                </a:cxn>
                <a:cxn ang="0">
                  <a:pos x="114" y="4"/>
                </a:cxn>
                <a:cxn ang="0">
                  <a:pos x="106" y="0"/>
                </a:cxn>
                <a:cxn ang="0">
                  <a:pos x="96" y="6"/>
                </a:cxn>
                <a:cxn ang="0">
                  <a:pos x="90" y="6"/>
                </a:cxn>
                <a:cxn ang="0">
                  <a:pos x="88" y="4"/>
                </a:cxn>
                <a:cxn ang="0">
                  <a:pos x="68" y="2"/>
                </a:cxn>
                <a:cxn ang="0">
                  <a:pos x="66" y="6"/>
                </a:cxn>
                <a:cxn ang="0">
                  <a:pos x="68" y="14"/>
                </a:cxn>
                <a:cxn ang="0">
                  <a:pos x="58" y="16"/>
                </a:cxn>
                <a:cxn ang="0">
                  <a:pos x="52" y="22"/>
                </a:cxn>
                <a:cxn ang="0">
                  <a:pos x="50" y="28"/>
                </a:cxn>
                <a:cxn ang="0">
                  <a:pos x="52" y="32"/>
                </a:cxn>
                <a:cxn ang="0">
                  <a:pos x="42" y="34"/>
                </a:cxn>
                <a:cxn ang="0">
                  <a:pos x="36" y="38"/>
                </a:cxn>
                <a:cxn ang="0">
                  <a:pos x="30" y="44"/>
                </a:cxn>
                <a:cxn ang="0">
                  <a:pos x="30" y="50"/>
                </a:cxn>
                <a:cxn ang="0">
                  <a:pos x="32" y="54"/>
                </a:cxn>
                <a:cxn ang="0">
                  <a:pos x="26" y="54"/>
                </a:cxn>
                <a:cxn ang="0">
                  <a:pos x="16" y="56"/>
                </a:cxn>
                <a:cxn ang="0">
                  <a:pos x="0" y="52"/>
                </a:cxn>
                <a:cxn ang="0">
                  <a:pos x="4" y="62"/>
                </a:cxn>
                <a:cxn ang="0">
                  <a:pos x="10" y="68"/>
                </a:cxn>
                <a:cxn ang="0">
                  <a:pos x="4" y="76"/>
                </a:cxn>
                <a:cxn ang="0">
                  <a:pos x="4" y="86"/>
                </a:cxn>
                <a:cxn ang="0">
                  <a:pos x="12" y="92"/>
                </a:cxn>
                <a:cxn ang="0">
                  <a:pos x="26" y="90"/>
                </a:cxn>
                <a:cxn ang="0">
                  <a:pos x="44" y="88"/>
                </a:cxn>
                <a:cxn ang="0">
                  <a:pos x="76" y="98"/>
                </a:cxn>
                <a:cxn ang="0">
                  <a:pos x="92" y="92"/>
                </a:cxn>
                <a:cxn ang="0">
                  <a:pos x="96" y="96"/>
                </a:cxn>
                <a:cxn ang="0">
                  <a:pos x="106" y="94"/>
                </a:cxn>
                <a:cxn ang="0">
                  <a:pos x="112" y="92"/>
                </a:cxn>
                <a:cxn ang="0">
                  <a:pos x="118" y="88"/>
                </a:cxn>
                <a:cxn ang="0">
                  <a:pos x="126" y="90"/>
                </a:cxn>
                <a:cxn ang="0">
                  <a:pos x="142" y="92"/>
                </a:cxn>
                <a:cxn ang="0">
                  <a:pos x="144" y="88"/>
                </a:cxn>
                <a:cxn ang="0">
                  <a:pos x="140" y="72"/>
                </a:cxn>
                <a:cxn ang="0">
                  <a:pos x="154" y="70"/>
                </a:cxn>
              </a:cxnLst>
              <a:rect l="0" t="0" r="r" b="b"/>
              <a:pathLst>
                <a:path w="176" h="98">
                  <a:moveTo>
                    <a:pt x="154" y="70"/>
                  </a:moveTo>
                  <a:lnTo>
                    <a:pt x="154" y="70"/>
                  </a:lnTo>
                  <a:lnTo>
                    <a:pt x="144" y="58"/>
                  </a:lnTo>
                  <a:lnTo>
                    <a:pt x="144" y="54"/>
                  </a:lnTo>
                  <a:lnTo>
                    <a:pt x="144" y="52"/>
                  </a:lnTo>
                  <a:lnTo>
                    <a:pt x="146" y="50"/>
                  </a:lnTo>
                  <a:lnTo>
                    <a:pt x="148" y="50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6" y="54"/>
                  </a:lnTo>
                  <a:lnTo>
                    <a:pt x="160" y="54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74" y="50"/>
                  </a:lnTo>
                  <a:lnTo>
                    <a:pt x="176" y="46"/>
                  </a:lnTo>
                  <a:lnTo>
                    <a:pt x="174" y="44"/>
                  </a:lnTo>
                  <a:lnTo>
                    <a:pt x="172" y="42"/>
                  </a:lnTo>
                  <a:lnTo>
                    <a:pt x="172" y="42"/>
                  </a:lnTo>
                  <a:lnTo>
                    <a:pt x="168" y="40"/>
                  </a:lnTo>
                  <a:lnTo>
                    <a:pt x="166" y="40"/>
                  </a:lnTo>
                  <a:lnTo>
                    <a:pt x="162" y="36"/>
                  </a:lnTo>
                  <a:lnTo>
                    <a:pt x="162" y="36"/>
                  </a:lnTo>
                  <a:lnTo>
                    <a:pt x="158" y="36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2" y="32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44" y="30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6" y="12"/>
                  </a:lnTo>
                  <a:lnTo>
                    <a:pt x="116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0" y="2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96" y="6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88" y="4"/>
                  </a:lnTo>
                  <a:lnTo>
                    <a:pt x="80" y="4"/>
                  </a:lnTo>
                  <a:lnTo>
                    <a:pt x="72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6" y="4"/>
                  </a:lnTo>
                  <a:lnTo>
                    <a:pt x="66" y="6"/>
                  </a:lnTo>
                  <a:lnTo>
                    <a:pt x="68" y="10"/>
                  </a:lnTo>
                  <a:lnTo>
                    <a:pt x="7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58" y="16"/>
                  </a:lnTo>
                  <a:lnTo>
                    <a:pt x="56" y="18"/>
                  </a:lnTo>
                  <a:lnTo>
                    <a:pt x="56" y="20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40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2" y="52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0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0" y="68"/>
                  </a:lnTo>
                  <a:lnTo>
                    <a:pt x="10" y="72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4" y="8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2" y="92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4" y="88"/>
                  </a:lnTo>
                  <a:lnTo>
                    <a:pt x="58" y="92"/>
                  </a:lnTo>
                  <a:lnTo>
                    <a:pt x="70" y="96"/>
                  </a:lnTo>
                  <a:lnTo>
                    <a:pt x="76" y="98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92" y="92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8" y="96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6" y="88"/>
                  </a:lnTo>
                  <a:lnTo>
                    <a:pt x="118" y="88"/>
                  </a:lnTo>
                  <a:lnTo>
                    <a:pt x="120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4" y="90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42" y="82"/>
                  </a:lnTo>
                  <a:lnTo>
                    <a:pt x="140" y="76"/>
                  </a:lnTo>
                  <a:lnTo>
                    <a:pt x="140" y="72"/>
                  </a:lnTo>
                  <a:lnTo>
                    <a:pt x="142" y="70"/>
                  </a:lnTo>
                  <a:lnTo>
                    <a:pt x="146" y="70"/>
                  </a:lnTo>
                  <a:lnTo>
                    <a:pt x="154" y="70"/>
                  </a:lnTo>
                  <a:lnTo>
                    <a:pt x="154" y="7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3" name="Geogia"/>
            <p:cNvSpPr>
              <a:spLocks/>
            </p:cNvSpPr>
            <p:nvPr/>
          </p:nvSpPr>
          <p:spPr bwMode="auto">
            <a:xfrm>
              <a:off x="5118330" y="2200010"/>
              <a:ext cx="203729" cy="793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0" y="6"/>
                </a:cxn>
                <a:cxn ang="0">
                  <a:pos x="28" y="16"/>
                </a:cxn>
                <a:cxn ang="0">
                  <a:pos x="36" y="20"/>
                </a:cxn>
                <a:cxn ang="0">
                  <a:pos x="44" y="22"/>
                </a:cxn>
                <a:cxn ang="0">
                  <a:pos x="46" y="26"/>
                </a:cxn>
                <a:cxn ang="0">
                  <a:pos x="50" y="30"/>
                </a:cxn>
                <a:cxn ang="0">
                  <a:pos x="54" y="38"/>
                </a:cxn>
                <a:cxn ang="0">
                  <a:pos x="54" y="48"/>
                </a:cxn>
                <a:cxn ang="0">
                  <a:pos x="62" y="48"/>
                </a:cxn>
                <a:cxn ang="0">
                  <a:pos x="78" y="52"/>
                </a:cxn>
                <a:cxn ang="0">
                  <a:pos x="88" y="50"/>
                </a:cxn>
                <a:cxn ang="0">
                  <a:pos x="92" y="50"/>
                </a:cxn>
                <a:cxn ang="0">
                  <a:pos x="90" y="56"/>
                </a:cxn>
                <a:cxn ang="0">
                  <a:pos x="94" y="60"/>
                </a:cxn>
                <a:cxn ang="0">
                  <a:pos x="100" y="60"/>
                </a:cxn>
                <a:cxn ang="0">
                  <a:pos x="128" y="58"/>
                </a:cxn>
                <a:cxn ang="0">
                  <a:pos x="138" y="58"/>
                </a:cxn>
                <a:cxn ang="0">
                  <a:pos x="148" y="60"/>
                </a:cxn>
                <a:cxn ang="0">
                  <a:pos x="154" y="60"/>
                </a:cxn>
                <a:cxn ang="0">
                  <a:pos x="152" y="54"/>
                </a:cxn>
                <a:cxn ang="0">
                  <a:pos x="150" y="46"/>
                </a:cxn>
                <a:cxn ang="0">
                  <a:pos x="128" y="32"/>
                </a:cxn>
                <a:cxn ang="0">
                  <a:pos x="116" y="24"/>
                </a:cxn>
                <a:cxn ang="0">
                  <a:pos x="108" y="22"/>
                </a:cxn>
                <a:cxn ang="0">
                  <a:pos x="94" y="24"/>
                </a:cxn>
                <a:cxn ang="0">
                  <a:pos x="78" y="18"/>
                </a:cxn>
                <a:cxn ang="0">
                  <a:pos x="72" y="14"/>
                </a:cxn>
                <a:cxn ang="0">
                  <a:pos x="54" y="10"/>
                </a:cxn>
                <a:cxn ang="0">
                  <a:pos x="24" y="4"/>
                </a:cxn>
                <a:cxn ang="0">
                  <a:pos x="14" y="0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154" h="60">
                  <a:moveTo>
                    <a:pt x="0" y="2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6" y="20"/>
                  </a:lnTo>
                  <a:lnTo>
                    <a:pt x="40" y="20"/>
                  </a:lnTo>
                  <a:lnTo>
                    <a:pt x="44" y="22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8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62" y="48"/>
                  </a:lnTo>
                  <a:lnTo>
                    <a:pt x="68" y="50"/>
                  </a:lnTo>
                  <a:lnTo>
                    <a:pt x="78" y="52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6"/>
                  </a:lnTo>
                  <a:lnTo>
                    <a:pt x="92" y="58"/>
                  </a:lnTo>
                  <a:lnTo>
                    <a:pt x="94" y="60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118" y="60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38" y="58"/>
                  </a:lnTo>
                  <a:lnTo>
                    <a:pt x="144" y="58"/>
                  </a:lnTo>
                  <a:lnTo>
                    <a:pt x="148" y="60"/>
                  </a:lnTo>
                  <a:lnTo>
                    <a:pt x="154" y="60"/>
                  </a:lnTo>
                  <a:lnTo>
                    <a:pt x="154" y="60"/>
                  </a:lnTo>
                  <a:lnTo>
                    <a:pt x="154" y="58"/>
                  </a:lnTo>
                  <a:lnTo>
                    <a:pt x="152" y="54"/>
                  </a:lnTo>
                  <a:lnTo>
                    <a:pt x="150" y="46"/>
                  </a:lnTo>
                  <a:lnTo>
                    <a:pt x="150" y="46"/>
                  </a:lnTo>
                  <a:lnTo>
                    <a:pt x="134" y="38"/>
                  </a:lnTo>
                  <a:lnTo>
                    <a:pt x="128" y="32"/>
                  </a:lnTo>
                  <a:lnTo>
                    <a:pt x="124" y="28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08" y="22"/>
                  </a:lnTo>
                  <a:lnTo>
                    <a:pt x="102" y="22"/>
                  </a:lnTo>
                  <a:lnTo>
                    <a:pt x="94" y="24"/>
                  </a:lnTo>
                  <a:lnTo>
                    <a:pt x="8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2" y="14"/>
                  </a:lnTo>
                  <a:lnTo>
                    <a:pt x="66" y="12"/>
                  </a:lnTo>
                  <a:lnTo>
                    <a:pt x="54" y="10"/>
                  </a:lnTo>
                  <a:lnTo>
                    <a:pt x="40" y="8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4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4" name="Freeform 239"/>
            <p:cNvSpPr>
              <a:spLocks/>
            </p:cNvSpPr>
            <p:nvPr/>
          </p:nvSpPr>
          <p:spPr bwMode="auto">
            <a:xfrm>
              <a:off x="4798184" y="2075656"/>
              <a:ext cx="79375" cy="84667"/>
            </a:xfrm>
            <a:custGeom>
              <a:avLst/>
              <a:gdLst/>
              <a:ahLst/>
              <a:cxnLst>
                <a:cxn ang="0">
                  <a:pos x="30" y="64"/>
                </a:cxn>
                <a:cxn ang="0">
                  <a:pos x="32" y="64"/>
                </a:cxn>
                <a:cxn ang="0">
                  <a:pos x="34" y="64"/>
                </a:cxn>
                <a:cxn ang="0">
                  <a:pos x="38" y="58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48" y="52"/>
                </a:cxn>
                <a:cxn ang="0">
                  <a:pos x="48" y="52"/>
                </a:cxn>
                <a:cxn ang="0">
                  <a:pos x="52" y="54"/>
                </a:cxn>
                <a:cxn ang="0">
                  <a:pos x="54" y="54"/>
                </a:cxn>
                <a:cxn ang="0">
                  <a:pos x="60" y="52"/>
                </a:cxn>
                <a:cxn ang="0">
                  <a:pos x="58" y="52"/>
                </a:cxn>
                <a:cxn ang="0">
                  <a:pos x="56" y="46"/>
                </a:cxn>
                <a:cxn ang="0">
                  <a:pos x="52" y="38"/>
                </a:cxn>
                <a:cxn ang="0">
                  <a:pos x="52" y="36"/>
                </a:cxn>
                <a:cxn ang="0">
                  <a:pos x="50" y="32"/>
                </a:cxn>
                <a:cxn ang="0">
                  <a:pos x="48" y="28"/>
                </a:cxn>
                <a:cxn ang="0">
                  <a:pos x="46" y="20"/>
                </a:cxn>
                <a:cxn ang="0">
                  <a:pos x="46" y="16"/>
                </a:cxn>
                <a:cxn ang="0">
                  <a:pos x="44" y="14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38" y="10"/>
                </a:cxn>
                <a:cxn ang="0">
                  <a:pos x="34" y="8"/>
                </a:cxn>
                <a:cxn ang="0">
                  <a:pos x="32" y="8"/>
                </a:cxn>
                <a:cxn ang="0">
                  <a:pos x="30" y="6"/>
                </a:cxn>
                <a:cxn ang="0">
                  <a:pos x="28" y="6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0" y="24"/>
                </a:cxn>
                <a:cxn ang="0">
                  <a:pos x="14" y="26"/>
                </a:cxn>
                <a:cxn ang="0">
                  <a:pos x="16" y="28"/>
                </a:cxn>
                <a:cxn ang="0">
                  <a:pos x="16" y="30"/>
                </a:cxn>
                <a:cxn ang="0">
                  <a:pos x="20" y="34"/>
                </a:cxn>
                <a:cxn ang="0">
                  <a:pos x="20" y="36"/>
                </a:cxn>
                <a:cxn ang="0">
                  <a:pos x="20" y="40"/>
                </a:cxn>
                <a:cxn ang="0">
                  <a:pos x="20" y="42"/>
                </a:cxn>
                <a:cxn ang="0">
                  <a:pos x="20" y="44"/>
                </a:cxn>
                <a:cxn ang="0">
                  <a:pos x="22" y="50"/>
                </a:cxn>
                <a:cxn ang="0">
                  <a:pos x="22" y="50"/>
                </a:cxn>
                <a:cxn ang="0">
                  <a:pos x="26" y="52"/>
                </a:cxn>
                <a:cxn ang="0">
                  <a:pos x="26" y="54"/>
                </a:cxn>
                <a:cxn ang="0">
                  <a:pos x="28" y="58"/>
                </a:cxn>
                <a:cxn ang="0">
                  <a:pos x="28" y="60"/>
                </a:cxn>
                <a:cxn ang="0">
                  <a:pos x="30" y="64"/>
                </a:cxn>
              </a:cxnLst>
              <a:rect l="0" t="0" r="r" b="b"/>
              <a:pathLst>
                <a:path w="60" h="64">
                  <a:moveTo>
                    <a:pt x="30" y="64"/>
                  </a:moveTo>
                  <a:lnTo>
                    <a:pt x="30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8" y="62"/>
                  </a:lnTo>
                  <a:lnTo>
                    <a:pt x="38" y="58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50"/>
                  </a:lnTo>
                  <a:lnTo>
                    <a:pt x="44" y="52"/>
                  </a:lnTo>
                  <a:lnTo>
                    <a:pt x="46" y="5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50" y="54"/>
                  </a:lnTo>
                  <a:lnTo>
                    <a:pt x="52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6" y="48"/>
                  </a:lnTo>
                  <a:lnTo>
                    <a:pt x="56" y="46"/>
                  </a:lnTo>
                  <a:lnTo>
                    <a:pt x="54" y="42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2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4" y="52"/>
                  </a:lnTo>
                  <a:lnTo>
                    <a:pt x="26" y="52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60"/>
                  </a:lnTo>
                  <a:lnTo>
                    <a:pt x="30" y="64"/>
                  </a:lnTo>
                  <a:lnTo>
                    <a:pt x="30" y="6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5" name="Lebanon"/>
            <p:cNvSpPr>
              <a:spLocks/>
            </p:cNvSpPr>
            <p:nvPr/>
          </p:nvSpPr>
          <p:spPr bwMode="auto">
            <a:xfrm>
              <a:off x="5065413" y="2475177"/>
              <a:ext cx="47625" cy="44979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2" y="8"/>
                </a:cxn>
                <a:cxn ang="0">
                  <a:pos x="10" y="10"/>
                </a:cxn>
                <a:cxn ang="0">
                  <a:pos x="8" y="12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2" y="30"/>
                </a:cxn>
                <a:cxn ang="0">
                  <a:pos x="22" y="28"/>
                </a:cxn>
                <a:cxn ang="0">
                  <a:pos x="20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26" y="22"/>
                </a:cxn>
                <a:cxn ang="0">
                  <a:pos x="28" y="22"/>
                </a:cxn>
                <a:cxn ang="0">
                  <a:pos x="30" y="22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34" y="20"/>
                </a:cxn>
                <a:cxn ang="0">
                  <a:pos x="32" y="18"/>
                </a:cxn>
                <a:cxn ang="0">
                  <a:pos x="32" y="16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6" y="10"/>
                </a:cxn>
                <a:cxn ang="0">
                  <a:pos x="34" y="6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0" y="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36" h="34">
                  <a:moveTo>
                    <a:pt x="14" y="4"/>
                  </a:moveTo>
                  <a:lnTo>
                    <a:pt x="14" y="4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6" y="22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6" name="Freeform 242"/>
            <p:cNvSpPr>
              <a:spLocks/>
            </p:cNvSpPr>
            <p:nvPr/>
          </p:nvSpPr>
          <p:spPr bwMode="auto">
            <a:xfrm>
              <a:off x="4800830" y="2255573"/>
              <a:ext cx="79375" cy="555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" y="28"/>
                </a:cxn>
                <a:cxn ang="0">
                  <a:pos x="6" y="30"/>
                </a:cxn>
                <a:cxn ang="0">
                  <a:pos x="8" y="36"/>
                </a:cxn>
                <a:cxn ang="0">
                  <a:pos x="10" y="36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4" y="32"/>
                </a:cxn>
                <a:cxn ang="0">
                  <a:pos x="22" y="32"/>
                </a:cxn>
                <a:cxn ang="0">
                  <a:pos x="12" y="40"/>
                </a:cxn>
                <a:cxn ang="0">
                  <a:pos x="10" y="42"/>
                </a:cxn>
                <a:cxn ang="0">
                  <a:pos x="18" y="40"/>
                </a:cxn>
                <a:cxn ang="0">
                  <a:pos x="30" y="32"/>
                </a:cxn>
                <a:cxn ang="0">
                  <a:pos x="32" y="30"/>
                </a:cxn>
                <a:cxn ang="0">
                  <a:pos x="34" y="28"/>
                </a:cxn>
                <a:cxn ang="0">
                  <a:pos x="34" y="26"/>
                </a:cxn>
                <a:cxn ang="0">
                  <a:pos x="38" y="24"/>
                </a:cxn>
                <a:cxn ang="0">
                  <a:pos x="42" y="20"/>
                </a:cxn>
                <a:cxn ang="0">
                  <a:pos x="44" y="22"/>
                </a:cxn>
                <a:cxn ang="0">
                  <a:pos x="48" y="24"/>
                </a:cxn>
                <a:cxn ang="0">
                  <a:pos x="50" y="22"/>
                </a:cxn>
                <a:cxn ang="0">
                  <a:pos x="56" y="22"/>
                </a:cxn>
                <a:cxn ang="0">
                  <a:pos x="60" y="18"/>
                </a:cxn>
                <a:cxn ang="0">
                  <a:pos x="60" y="18"/>
                </a:cxn>
                <a:cxn ang="0">
                  <a:pos x="52" y="14"/>
                </a:cxn>
                <a:cxn ang="0">
                  <a:pos x="42" y="8"/>
                </a:cxn>
                <a:cxn ang="0">
                  <a:pos x="36" y="2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8" y="4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0" y="28"/>
                </a:cxn>
              </a:cxnLst>
              <a:rect l="0" t="0" r="r" b="b"/>
              <a:pathLst>
                <a:path w="60" h="42"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4" y="34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16" y="3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2" y="22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42" y="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7" name="Freeform 243"/>
            <p:cNvSpPr>
              <a:spLocks/>
            </p:cNvSpPr>
            <p:nvPr/>
          </p:nvSpPr>
          <p:spPr bwMode="auto">
            <a:xfrm>
              <a:off x="5070705" y="2387865"/>
              <a:ext cx="169333" cy="148167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0" y="36"/>
                </a:cxn>
                <a:cxn ang="0">
                  <a:pos x="4" y="42"/>
                </a:cxn>
                <a:cxn ang="0">
                  <a:pos x="8" y="46"/>
                </a:cxn>
                <a:cxn ang="0">
                  <a:pos x="6" y="52"/>
                </a:cxn>
                <a:cxn ang="0">
                  <a:pos x="6" y="62"/>
                </a:cxn>
                <a:cxn ang="0">
                  <a:pos x="10" y="70"/>
                </a:cxn>
                <a:cxn ang="0">
                  <a:pos x="22" y="66"/>
                </a:cxn>
                <a:cxn ang="0">
                  <a:pos x="26" y="68"/>
                </a:cxn>
                <a:cxn ang="0">
                  <a:pos x="32" y="76"/>
                </a:cxn>
                <a:cxn ang="0">
                  <a:pos x="30" y="80"/>
                </a:cxn>
                <a:cxn ang="0">
                  <a:pos x="28" y="82"/>
                </a:cxn>
                <a:cxn ang="0">
                  <a:pos x="30" y="86"/>
                </a:cxn>
                <a:cxn ang="0">
                  <a:pos x="28" y="88"/>
                </a:cxn>
                <a:cxn ang="0">
                  <a:pos x="24" y="88"/>
                </a:cxn>
                <a:cxn ang="0">
                  <a:pos x="18" y="90"/>
                </a:cxn>
                <a:cxn ang="0">
                  <a:pos x="16" y="92"/>
                </a:cxn>
                <a:cxn ang="0">
                  <a:pos x="18" y="96"/>
                </a:cxn>
                <a:cxn ang="0">
                  <a:pos x="12" y="106"/>
                </a:cxn>
                <a:cxn ang="0">
                  <a:pos x="26" y="112"/>
                </a:cxn>
                <a:cxn ang="0">
                  <a:pos x="34" y="110"/>
                </a:cxn>
                <a:cxn ang="0">
                  <a:pos x="66" y="90"/>
                </a:cxn>
                <a:cxn ang="0">
                  <a:pos x="110" y="62"/>
                </a:cxn>
                <a:cxn ang="0">
                  <a:pos x="116" y="58"/>
                </a:cxn>
                <a:cxn ang="0">
                  <a:pos x="114" y="50"/>
                </a:cxn>
                <a:cxn ang="0">
                  <a:pos x="114" y="40"/>
                </a:cxn>
                <a:cxn ang="0">
                  <a:pos x="114" y="30"/>
                </a:cxn>
                <a:cxn ang="0">
                  <a:pos x="112" y="20"/>
                </a:cxn>
                <a:cxn ang="0">
                  <a:pos x="116" y="14"/>
                </a:cxn>
                <a:cxn ang="0">
                  <a:pos x="128" y="4"/>
                </a:cxn>
                <a:cxn ang="0">
                  <a:pos x="124" y="0"/>
                </a:cxn>
                <a:cxn ang="0">
                  <a:pos x="116" y="2"/>
                </a:cxn>
                <a:cxn ang="0">
                  <a:pos x="106" y="4"/>
                </a:cxn>
                <a:cxn ang="0">
                  <a:pos x="86" y="6"/>
                </a:cxn>
                <a:cxn ang="0">
                  <a:pos x="66" y="14"/>
                </a:cxn>
                <a:cxn ang="0">
                  <a:pos x="50" y="14"/>
                </a:cxn>
                <a:cxn ang="0">
                  <a:pos x="42" y="12"/>
                </a:cxn>
                <a:cxn ang="0">
                  <a:pos x="26" y="16"/>
                </a:cxn>
                <a:cxn ang="0">
                  <a:pos x="14" y="14"/>
                </a:cxn>
                <a:cxn ang="0">
                  <a:pos x="14" y="24"/>
                </a:cxn>
                <a:cxn ang="0">
                  <a:pos x="16" y="30"/>
                </a:cxn>
                <a:cxn ang="0">
                  <a:pos x="2" y="32"/>
                </a:cxn>
              </a:cxnLst>
              <a:rect l="0" t="0" r="r" b="b"/>
              <a:pathLst>
                <a:path w="128" h="112">
                  <a:moveTo>
                    <a:pt x="2" y="32"/>
                  </a:moveTo>
                  <a:lnTo>
                    <a:pt x="2" y="32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6" y="56"/>
                  </a:lnTo>
                  <a:lnTo>
                    <a:pt x="6" y="62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6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8"/>
                  </a:lnTo>
                  <a:lnTo>
                    <a:pt x="30" y="72"/>
                  </a:lnTo>
                  <a:lnTo>
                    <a:pt x="32" y="76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30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2" y="88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6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14" y="100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26" y="112"/>
                  </a:lnTo>
                  <a:lnTo>
                    <a:pt x="30" y="112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6" y="58"/>
                  </a:lnTo>
                  <a:lnTo>
                    <a:pt x="116" y="56"/>
                  </a:lnTo>
                  <a:lnTo>
                    <a:pt x="114" y="50"/>
                  </a:lnTo>
                  <a:lnTo>
                    <a:pt x="114" y="40"/>
                  </a:lnTo>
                  <a:lnTo>
                    <a:pt x="114" y="40"/>
                  </a:lnTo>
                  <a:lnTo>
                    <a:pt x="116" y="34"/>
                  </a:lnTo>
                  <a:lnTo>
                    <a:pt x="114" y="30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22" y="10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4" y="0"/>
                  </a:lnTo>
                  <a:lnTo>
                    <a:pt x="120" y="0"/>
                  </a:lnTo>
                  <a:lnTo>
                    <a:pt x="116" y="2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6" y="4"/>
                  </a:lnTo>
                  <a:lnTo>
                    <a:pt x="86" y="6"/>
                  </a:lnTo>
                  <a:lnTo>
                    <a:pt x="72" y="12"/>
                  </a:lnTo>
                  <a:lnTo>
                    <a:pt x="66" y="14"/>
                  </a:lnTo>
                  <a:lnTo>
                    <a:pt x="58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34" y="16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24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0" y="34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8" name="Jordan"/>
            <p:cNvSpPr>
              <a:spLocks/>
            </p:cNvSpPr>
            <p:nvPr/>
          </p:nvSpPr>
          <p:spPr bwMode="auto">
            <a:xfrm>
              <a:off x="5065413" y="2506927"/>
              <a:ext cx="108479" cy="13758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80" y="26"/>
                </a:cxn>
                <a:cxn ang="0">
                  <a:pos x="82" y="32"/>
                </a:cxn>
                <a:cxn ang="0">
                  <a:pos x="72" y="38"/>
                </a:cxn>
                <a:cxn ang="0">
                  <a:pos x="66" y="70"/>
                </a:cxn>
                <a:cxn ang="0">
                  <a:pos x="58" y="74"/>
                </a:cxn>
                <a:cxn ang="0">
                  <a:pos x="52" y="82"/>
                </a:cxn>
                <a:cxn ang="0">
                  <a:pos x="46" y="84"/>
                </a:cxn>
                <a:cxn ang="0">
                  <a:pos x="38" y="88"/>
                </a:cxn>
                <a:cxn ang="0">
                  <a:pos x="32" y="100"/>
                </a:cxn>
                <a:cxn ang="0">
                  <a:pos x="28" y="104"/>
                </a:cxn>
                <a:cxn ang="0">
                  <a:pos x="26" y="104"/>
                </a:cxn>
                <a:cxn ang="0">
                  <a:pos x="18" y="96"/>
                </a:cxn>
                <a:cxn ang="0">
                  <a:pos x="10" y="90"/>
                </a:cxn>
                <a:cxn ang="0">
                  <a:pos x="8" y="90"/>
                </a:cxn>
                <a:cxn ang="0">
                  <a:pos x="12" y="56"/>
                </a:cxn>
                <a:cxn ang="0">
                  <a:pos x="12" y="50"/>
                </a:cxn>
                <a:cxn ang="0">
                  <a:pos x="8" y="48"/>
                </a:cxn>
                <a:cxn ang="0">
                  <a:pos x="2" y="50"/>
                </a:cxn>
                <a:cxn ang="0">
                  <a:pos x="0" y="50"/>
                </a:cxn>
                <a:cxn ang="0">
                  <a:pos x="4" y="44"/>
                </a:cxn>
                <a:cxn ang="0">
                  <a:pos x="4" y="38"/>
                </a:cxn>
                <a:cxn ang="0">
                  <a:pos x="2" y="36"/>
                </a:cxn>
                <a:cxn ang="0">
                  <a:pos x="0" y="28"/>
                </a:cxn>
                <a:cxn ang="0">
                  <a:pos x="2" y="20"/>
                </a:cxn>
                <a:cxn ang="0">
                  <a:pos x="4" y="18"/>
                </a:cxn>
                <a:cxn ang="0">
                  <a:pos x="8" y="20"/>
                </a:cxn>
                <a:cxn ang="0">
                  <a:pos x="10" y="22"/>
                </a:cxn>
                <a:cxn ang="0">
                  <a:pos x="12" y="20"/>
                </a:cxn>
                <a:cxn ang="0">
                  <a:pos x="12" y="16"/>
                </a:cxn>
                <a:cxn ang="0">
                  <a:pos x="16" y="16"/>
                </a:cxn>
                <a:cxn ang="0">
                  <a:pos x="34" y="22"/>
                </a:cxn>
                <a:cxn ang="0">
                  <a:pos x="38" y="20"/>
                </a:cxn>
                <a:cxn ang="0">
                  <a:pos x="70" y="0"/>
                </a:cxn>
              </a:cxnLst>
              <a:rect l="0" t="0" r="r" b="b"/>
              <a:pathLst>
                <a:path w="82" h="104">
                  <a:moveTo>
                    <a:pt x="70" y="0"/>
                  </a:moveTo>
                  <a:lnTo>
                    <a:pt x="70" y="0"/>
                  </a:lnTo>
                  <a:lnTo>
                    <a:pt x="78" y="18"/>
                  </a:lnTo>
                  <a:lnTo>
                    <a:pt x="80" y="26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78" y="36"/>
                  </a:lnTo>
                  <a:lnTo>
                    <a:pt x="72" y="38"/>
                  </a:lnTo>
                  <a:lnTo>
                    <a:pt x="42" y="42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58" y="74"/>
                  </a:lnTo>
                  <a:lnTo>
                    <a:pt x="56" y="80"/>
                  </a:lnTo>
                  <a:lnTo>
                    <a:pt x="52" y="82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42" y="86"/>
                  </a:lnTo>
                  <a:lnTo>
                    <a:pt x="38" y="88"/>
                  </a:lnTo>
                  <a:lnTo>
                    <a:pt x="34" y="94"/>
                  </a:lnTo>
                  <a:lnTo>
                    <a:pt x="32" y="100"/>
                  </a:lnTo>
                  <a:lnTo>
                    <a:pt x="30" y="102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6" y="104"/>
                  </a:lnTo>
                  <a:lnTo>
                    <a:pt x="24" y="102"/>
                  </a:lnTo>
                  <a:lnTo>
                    <a:pt x="18" y="96"/>
                  </a:lnTo>
                  <a:lnTo>
                    <a:pt x="14" y="92"/>
                  </a:lnTo>
                  <a:lnTo>
                    <a:pt x="10" y="9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10" y="74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9" name="Saudi Arabia"/>
            <p:cNvSpPr>
              <a:spLocks/>
            </p:cNvSpPr>
            <p:nvPr/>
          </p:nvSpPr>
          <p:spPr bwMode="auto">
            <a:xfrm>
              <a:off x="5075997" y="2549260"/>
              <a:ext cx="587375" cy="545042"/>
            </a:xfrm>
            <a:custGeom>
              <a:avLst/>
              <a:gdLst/>
              <a:ahLst/>
              <a:cxnLst>
                <a:cxn ang="0">
                  <a:pos x="354" y="182"/>
                </a:cxn>
                <a:cxn ang="0">
                  <a:pos x="352" y="180"/>
                </a:cxn>
                <a:cxn ang="0">
                  <a:pos x="336" y="170"/>
                </a:cxn>
                <a:cxn ang="0">
                  <a:pos x="326" y="156"/>
                </a:cxn>
                <a:cxn ang="0">
                  <a:pos x="320" y="140"/>
                </a:cxn>
                <a:cxn ang="0">
                  <a:pos x="316" y="130"/>
                </a:cxn>
                <a:cxn ang="0">
                  <a:pos x="310" y="124"/>
                </a:cxn>
                <a:cxn ang="0">
                  <a:pos x="296" y="114"/>
                </a:cxn>
                <a:cxn ang="0">
                  <a:pos x="296" y="110"/>
                </a:cxn>
                <a:cxn ang="0">
                  <a:pos x="288" y="104"/>
                </a:cxn>
                <a:cxn ang="0">
                  <a:pos x="266" y="70"/>
                </a:cxn>
                <a:cxn ang="0">
                  <a:pos x="252" y="72"/>
                </a:cxn>
                <a:cxn ang="0">
                  <a:pos x="246" y="64"/>
                </a:cxn>
                <a:cxn ang="0">
                  <a:pos x="210" y="62"/>
                </a:cxn>
                <a:cxn ang="0">
                  <a:pos x="170" y="46"/>
                </a:cxn>
                <a:cxn ang="0">
                  <a:pos x="134" y="18"/>
                </a:cxn>
                <a:cxn ang="0">
                  <a:pos x="74" y="0"/>
                </a:cxn>
                <a:cxn ang="0">
                  <a:pos x="34" y="10"/>
                </a:cxn>
                <a:cxn ang="0">
                  <a:pos x="48" y="48"/>
                </a:cxn>
                <a:cxn ang="0">
                  <a:pos x="34" y="54"/>
                </a:cxn>
                <a:cxn ang="0">
                  <a:pos x="22" y="70"/>
                </a:cxn>
                <a:cxn ang="0">
                  <a:pos x="16" y="70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80"/>
                </a:cxn>
                <a:cxn ang="0">
                  <a:pos x="4" y="90"/>
                </a:cxn>
                <a:cxn ang="0">
                  <a:pos x="10" y="98"/>
                </a:cxn>
                <a:cxn ang="0">
                  <a:pos x="24" y="116"/>
                </a:cxn>
                <a:cxn ang="0">
                  <a:pos x="24" y="122"/>
                </a:cxn>
                <a:cxn ang="0">
                  <a:pos x="50" y="160"/>
                </a:cxn>
                <a:cxn ang="0">
                  <a:pos x="60" y="186"/>
                </a:cxn>
                <a:cxn ang="0">
                  <a:pos x="76" y="194"/>
                </a:cxn>
                <a:cxn ang="0">
                  <a:pos x="86" y="204"/>
                </a:cxn>
                <a:cxn ang="0">
                  <a:pos x="90" y="220"/>
                </a:cxn>
                <a:cxn ang="0">
                  <a:pos x="110" y="260"/>
                </a:cxn>
                <a:cxn ang="0">
                  <a:pos x="104" y="266"/>
                </a:cxn>
                <a:cxn ang="0">
                  <a:pos x="108" y="278"/>
                </a:cxn>
                <a:cxn ang="0">
                  <a:pos x="132" y="298"/>
                </a:cxn>
                <a:cxn ang="0">
                  <a:pos x="150" y="328"/>
                </a:cxn>
                <a:cxn ang="0">
                  <a:pos x="172" y="352"/>
                </a:cxn>
                <a:cxn ang="0">
                  <a:pos x="186" y="382"/>
                </a:cxn>
                <a:cxn ang="0">
                  <a:pos x="192" y="390"/>
                </a:cxn>
                <a:cxn ang="0">
                  <a:pos x="192" y="394"/>
                </a:cxn>
                <a:cxn ang="0">
                  <a:pos x="204" y="386"/>
                </a:cxn>
                <a:cxn ang="0">
                  <a:pos x="210" y="380"/>
                </a:cxn>
                <a:cxn ang="0">
                  <a:pos x="226" y="378"/>
                </a:cxn>
                <a:cxn ang="0">
                  <a:pos x="258" y="388"/>
                </a:cxn>
                <a:cxn ang="0">
                  <a:pos x="270" y="396"/>
                </a:cxn>
                <a:cxn ang="0">
                  <a:pos x="286" y="396"/>
                </a:cxn>
                <a:cxn ang="0">
                  <a:pos x="374" y="332"/>
                </a:cxn>
                <a:cxn ang="0">
                  <a:pos x="430" y="242"/>
                </a:cxn>
                <a:cxn ang="0">
                  <a:pos x="366" y="224"/>
                </a:cxn>
                <a:cxn ang="0">
                  <a:pos x="356" y="200"/>
                </a:cxn>
                <a:cxn ang="0">
                  <a:pos x="354" y="184"/>
                </a:cxn>
              </a:cxnLst>
              <a:rect l="0" t="0" r="r" b="b"/>
              <a:pathLst>
                <a:path w="444" h="412">
                  <a:moveTo>
                    <a:pt x="354" y="184"/>
                  </a:moveTo>
                  <a:lnTo>
                    <a:pt x="354" y="184"/>
                  </a:lnTo>
                  <a:lnTo>
                    <a:pt x="352" y="184"/>
                  </a:lnTo>
                  <a:lnTo>
                    <a:pt x="354" y="182"/>
                  </a:lnTo>
                  <a:lnTo>
                    <a:pt x="354" y="182"/>
                  </a:lnTo>
                  <a:lnTo>
                    <a:pt x="354" y="180"/>
                  </a:lnTo>
                  <a:lnTo>
                    <a:pt x="352" y="180"/>
                  </a:lnTo>
                  <a:lnTo>
                    <a:pt x="352" y="180"/>
                  </a:lnTo>
                  <a:lnTo>
                    <a:pt x="352" y="178"/>
                  </a:lnTo>
                  <a:lnTo>
                    <a:pt x="352" y="178"/>
                  </a:lnTo>
                  <a:lnTo>
                    <a:pt x="344" y="176"/>
                  </a:lnTo>
                  <a:lnTo>
                    <a:pt x="336" y="170"/>
                  </a:lnTo>
                  <a:lnTo>
                    <a:pt x="336" y="170"/>
                  </a:lnTo>
                  <a:lnTo>
                    <a:pt x="330" y="164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2" y="148"/>
                  </a:lnTo>
                  <a:lnTo>
                    <a:pt x="320" y="144"/>
                  </a:lnTo>
                  <a:lnTo>
                    <a:pt x="320" y="140"/>
                  </a:lnTo>
                  <a:lnTo>
                    <a:pt x="320" y="140"/>
                  </a:lnTo>
                  <a:lnTo>
                    <a:pt x="320" y="134"/>
                  </a:lnTo>
                  <a:lnTo>
                    <a:pt x="318" y="132"/>
                  </a:lnTo>
                  <a:lnTo>
                    <a:pt x="316" y="132"/>
                  </a:lnTo>
                  <a:lnTo>
                    <a:pt x="316" y="130"/>
                  </a:lnTo>
                  <a:lnTo>
                    <a:pt x="316" y="130"/>
                  </a:lnTo>
                  <a:lnTo>
                    <a:pt x="314" y="126"/>
                  </a:lnTo>
                  <a:lnTo>
                    <a:pt x="312" y="126"/>
                  </a:lnTo>
                  <a:lnTo>
                    <a:pt x="310" y="124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98" y="114"/>
                  </a:lnTo>
                  <a:lnTo>
                    <a:pt x="296" y="114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8" y="110"/>
                  </a:lnTo>
                  <a:lnTo>
                    <a:pt x="296" y="110"/>
                  </a:lnTo>
                  <a:lnTo>
                    <a:pt x="292" y="110"/>
                  </a:lnTo>
                  <a:lnTo>
                    <a:pt x="288" y="112"/>
                  </a:lnTo>
                  <a:lnTo>
                    <a:pt x="288" y="112"/>
                  </a:lnTo>
                  <a:lnTo>
                    <a:pt x="288" y="104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0" y="72"/>
                  </a:lnTo>
                  <a:lnTo>
                    <a:pt x="266" y="70"/>
                  </a:lnTo>
                  <a:lnTo>
                    <a:pt x="264" y="72"/>
                  </a:lnTo>
                  <a:lnTo>
                    <a:pt x="264" y="72"/>
                  </a:lnTo>
                  <a:lnTo>
                    <a:pt x="256" y="72"/>
                  </a:lnTo>
                  <a:lnTo>
                    <a:pt x="252" y="72"/>
                  </a:lnTo>
                  <a:lnTo>
                    <a:pt x="250" y="70"/>
                  </a:lnTo>
                  <a:lnTo>
                    <a:pt x="250" y="68"/>
                  </a:lnTo>
                  <a:lnTo>
                    <a:pt x="248" y="66"/>
                  </a:lnTo>
                  <a:lnTo>
                    <a:pt x="246" y="64"/>
                  </a:lnTo>
                  <a:lnTo>
                    <a:pt x="242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10" y="62"/>
                  </a:lnTo>
                  <a:lnTo>
                    <a:pt x="194" y="60"/>
                  </a:lnTo>
                  <a:lnTo>
                    <a:pt x="182" y="56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56" y="34"/>
                  </a:lnTo>
                  <a:lnTo>
                    <a:pt x="150" y="26"/>
                  </a:lnTo>
                  <a:lnTo>
                    <a:pt x="146" y="22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08" y="4"/>
                  </a:lnTo>
                  <a:lnTo>
                    <a:pt x="96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4"/>
                  </a:lnTo>
                  <a:lnTo>
                    <a:pt x="64" y="6"/>
                  </a:lnTo>
                  <a:lnTo>
                    <a:pt x="34" y="10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0" y="42"/>
                  </a:lnTo>
                  <a:lnTo>
                    <a:pt x="48" y="48"/>
                  </a:lnTo>
                  <a:lnTo>
                    <a:pt x="44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4" y="54"/>
                  </a:lnTo>
                  <a:lnTo>
                    <a:pt x="30" y="56"/>
                  </a:lnTo>
                  <a:lnTo>
                    <a:pt x="26" y="62"/>
                  </a:lnTo>
                  <a:lnTo>
                    <a:pt x="24" y="68"/>
                  </a:lnTo>
                  <a:lnTo>
                    <a:pt x="22" y="70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18" y="72"/>
                  </a:lnTo>
                  <a:lnTo>
                    <a:pt x="16" y="70"/>
                  </a:lnTo>
                  <a:lnTo>
                    <a:pt x="10" y="64"/>
                  </a:lnTo>
                  <a:lnTo>
                    <a:pt x="6" y="60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4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2" y="76"/>
                  </a:lnTo>
                  <a:lnTo>
                    <a:pt x="4" y="8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2" y="90"/>
                  </a:lnTo>
                  <a:lnTo>
                    <a:pt x="4" y="90"/>
                  </a:lnTo>
                  <a:lnTo>
                    <a:pt x="8" y="92"/>
                  </a:lnTo>
                  <a:lnTo>
                    <a:pt x="10" y="94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4" y="106"/>
                  </a:lnTo>
                  <a:lnTo>
                    <a:pt x="20" y="112"/>
                  </a:lnTo>
                  <a:lnTo>
                    <a:pt x="24" y="114"/>
                  </a:lnTo>
                  <a:lnTo>
                    <a:pt x="24" y="116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20"/>
                  </a:lnTo>
                  <a:lnTo>
                    <a:pt x="24" y="122"/>
                  </a:lnTo>
                  <a:lnTo>
                    <a:pt x="28" y="128"/>
                  </a:lnTo>
                  <a:lnTo>
                    <a:pt x="38" y="140"/>
                  </a:lnTo>
                  <a:lnTo>
                    <a:pt x="50" y="160"/>
                  </a:lnTo>
                  <a:lnTo>
                    <a:pt x="50" y="160"/>
                  </a:lnTo>
                  <a:lnTo>
                    <a:pt x="54" y="170"/>
                  </a:lnTo>
                  <a:lnTo>
                    <a:pt x="54" y="172"/>
                  </a:lnTo>
                  <a:lnTo>
                    <a:pt x="54" y="17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64" y="190"/>
                  </a:lnTo>
                  <a:lnTo>
                    <a:pt x="70" y="192"/>
                  </a:lnTo>
                  <a:lnTo>
                    <a:pt x="76" y="194"/>
                  </a:lnTo>
                  <a:lnTo>
                    <a:pt x="80" y="198"/>
                  </a:lnTo>
                  <a:lnTo>
                    <a:pt x="80" y="198"/>
                  </a:lnTo>
                  <a:lnTo>
                    <a:pt x="84" y="202"/>
                  </a:lnTo>
                  <a:lnTo>
                    <a:pt x="86" y="204"/>
                  </a:lnTo>
                  <a:lnTo>
                    <a:pt x="88" y="206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0" y="220"/>
                  </a:lnTo>
                  <a:lnTo>
                    <a:pt x="96" y="23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0" y="260"/>
                  </a:lnTo>
                  <a:lnTo>
                    <a:pt x="110" y="264"/>
                  </a:lnTo>
                  <a:lnTo>
                    <a:pt x="108" y="264"/>
                  </a:lnTo>
                  <a:lnTo>
                    <a:pt x="106" y="266"/>
                  </a:lnTo>
                  <a:lnTo>
                    <a:pt x="104" y="266"/>
                  </a:lnTo>
                  <a:lnTo>
                    <a:pt x="106" y="270"/>
                  </a:lnTo>
                  <a:lnTo>
                    <a:pt x="106" y="270"/>
                  </a:lnTo>
                  <a:lnTo>
                    <a:pt x="108" y="274"/>
                  </a:lnTo>
                  <a:lnTo>
                    <a:pt x="108" y="278"/>
                  </a:lnTo>
                  <a:lnTo>
                    <a:pt x="112" y="282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32" y="298"/>
                  </a:lnTo>
                  <a:lnTo>
                    <a:pt x="140" y="306"/>
                  </a:lnTo>
                  <a:lnTo>
                    <a:pt x="144" y="312"/>
                  </a:lnTo>
                  <a:lnTo>
                    <a:pt x="146" y="318"/>
                  </a:lnTo>
                  <a:lnTo>
                    <a:pt x="150" y="328"/>
                  </a:lnTo>
                  <a:lnTo>
                    <a:pt x="154" y="332"/>
                  </a:lnTo>
                  <a:lnTo>
                    <a:pt x="158" y="338"/>
                  </a:lnTo>
                  <a:lnTo>
                    <a:pt x="158" y="338"/>
                  </a:lnTo>
                  <a:lnTo>
                    <a:pt x="172" y="352"/>
                  </a:lnTo>
                  <a:lnTo>
                    <a:pt x="180" y="368"/>
                  </a:lnTo>
                  <a:lnTo>
                    <a:pt x="180" y="368"/>
                  </a:lnTo>
                  <a:lnTo>
                    <a:pt x="186" y="378"/>
                  </a:lnTo>
                  <a:lnTo>
                    <a:pt x="186" y="382"/>
                  </a:lnTo>
                  <a:lnTo>
                    <a:pt x="186" y="384"/>
                  </a:lnTo>
                  <a:lnTo>
                    <a:pt x="190" y="386"/>
                  </a:lnTo>
                  <a:lnTo>
                    <a:pt x="190" y="386"/>
                  </a:lnTo>
                  <a:lnTo>
                    <a:pt x="192" y="390"/>
                  </a:lnTo>
                  <a:lnTo>
                    <a:pt x="190" y="390"/>
                  </a:lnTo>
                  <a:lnTo>
                    <a:pt x="190" y="392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202" y="392"/>
                  </a:lnTo>
                  <a:lnTo>
                    <a:pt x="204" y="390"/>
                  </a:lnTo>
                  <a:lnTo>
                    <a:pt x="204" y="388"/>
                  </a:lnTo>
                  <a:lnTo>
                    <a:pt x="204" y="386"/>
                  </a:lnTo>
                  <a:lnTo>
                    <a:pt x="204" y="384"/>
                  </a:lnTo>
                  <a:lnTo>
                    <a:pt x="206" y="382"/>
                  </a:lnTo>
                  <a:lnTo>
                    <a:pt x="206" y="382"/>
                  </a:lnTo>
                  <a:lnTo>
                    <a:pt x="210" y="380"/>
                  </a:lnTo>
                  <a:lnTo>
                    <a:pt x="210" y="378"/>
                  </a:lnTo>
                  <a:lnTo>
                    <a:pt x="210" y="376"/>
                  </a:lnTo>
                  <a:lnTo>
                    <a:pt x="214" y="376"/>
                  </a:lnTo>
                  <a:lnTo>
                    <a:pt x="226" y="378"/>
                  </a:lnTo>
                  <a:lnTo>
                    <a:pt x="226" y="378"/>
                  </a:lnTo>
                  <a:lnTo>
                    <a:pt x="244" y="382"/>
                  </a:lnTo>
                  <a:lnTo>
                    <a:pt x="252" y="386"/>
                  </a:lnTo>
                  <a:lnTo>
                    <a:pt x="258" y="388"/>
                  </a:lnTo>
                  <a:lnTo>
                    <a:pt x="262" y="392"/>
                  </a:lnTo>
                  <a:lnTo>
                    <a:pt x="262" y="392"/>
                  </a:lnTo>
                  <a:lnTo>
                    <a:pt x="268" y="394"/>
                  </a:lnTo>
                  <a:lnTo>
                    <a:pt x="270" y="396"/>
                  </a:lnTo>
                  <a:lnTo>
                    <a:pt x="272" y="402"/>
                  </a:lnTo>
                  <a:lnTo>
                    <a:pt x="270" y="412"/>
                  </a:lnTo>
                  <a:lnTo>
                    <a:pt x="270" y="412"/>
                  </a:lnTo>
                  <a:lnTo>
                    <a:pt x="286" y="396"/>
                  </a:lnTo>
                  <a:lnTo>
                    <a:pt x="306" y="376"/>
                  </a:lnTo>
                  <a:lnTo>
                    <a:pt x="326" y="352"/>
                  </a:lnTo>
                  <a:lnTo>
                    <a:pt x="326" y="352"/>
                  </a:lnTo>
                  <a:lnTo>
                    <a:pt x="374" y="332"/>
                  </a:lnTo>
                  <a:lnTo>
                    <a:pt x="434" y="304"/>
                  </a:lnTo>
                  <a:lnTo>
                    <a:pt x="444" y="254"/>
                  </a:lnTo>
                  <a:lnTo>
                    <a:pt x="444" y="254"/>
                  </a:lnTo>
                  <a:lnTo>
                    <a:pt x="430" y="242"/>
                  </a:lnTo>
                  <a:lnTo>
                    <a:pt x="430" y="242"/>
                  </a:lnTo>
                  <a:lnTo>
                    <a:pt x="418" y="248"/>
                  </a:lnTo>
                  <a:lnTo>
                    <a:pt x="366" y="224"/>
                  </a:lnTo>
                  <a:lnTo>
                    <a:pt x="366" y="224"/>
                  </a:lnTo>
                  <a:lnTo>
                    <a:pt x="366" y="218"/>
                  </a:lnTo>
                  <a:lnTo>
                    <a:pt x="364" y="212"/>
                  </a:lnTo>
                  <a:lnTo>
                    <a:pt x="358" y="202"/>
                  </a:lnTo>
                  <a:lnTo>
                    <a:pt x="356" y="200"/>
                  </a:lnTo>
                  <a:lnTo>
                    <a:pt x="354" y="194"/>
                  </a:lnTo>
                  <a:lnTo>
                    <a:pt x="352" y="190"/>
                  </a:lnTo>
                  <a:lnTo>
                    <a:pt x="354" y="184"/>
                  </a:lnTo>
                  <a:lnTo>
                    <a:pt x="354" y="18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0" name="Tajikistan"/>
            <p:cNvSpPr>
              <a:spLocks/>
            </p:cNvSpPr>
            <p:nvPr/>
          </p:nvSpPr>
          <p:spPr bwMode="auto">
            <a:xfrm>
              <a:off x="5861809" y="2297906"/>
              <a:ext cx="198438" cy="97896"/>
            </a:xfrm>
            <a:custGeom>
              <a:avLst/>
              <a:gdLst/>
              <a:ahLst/>
              <a:cxnLst>
                <a:cxn ang="0">
                  <a:pos x="22" y="58"/>
                </a:cxn>
                <a:cxn ang="0">
                  <a:pos x="28" y="64"/>
                </a:cxn>
                <a:cxn ang="0">
                  <a:pos x="40" y="62"/>
                </a:cxn>
                <a:cxn ang="0">
                  <a:pos x="54" y="62"/>
                </a:cxn>
                <a:cxn ang="0">
                  <a:pos x="54" y="58"/>
                </a:cxn>
                <a:cxn ang="0">
                  <a:pos x="56" y="54"/>
                </a:cxn>
                <a:cxn ang="0">
                  <a:pos x="62" y="52"/>
                </a:cxn>
                <a:cxn ang="0">
                  <a:pos x="66" y="50"/>
                </a:cxn>
                <a:cxn ang="0">
                  <a:pos x="68" y="42"/>
                </a:cxn>
                <a:cxn ang="0">
                  <a:pos x="80" y="40"/>
                </a:cxn>
                <a:cxn ang="0">
                  <a:pos x="82" y="46"/>
                </a:cxn>
                <a:cxn ang="0">
                  <a:pos x="86" y="50"/>
                </a:cxn>
                <a:cxn ang="0">
                  <a:pos x="86" y="52"/>
                </a:cxn>
                <a:cxn ang="0">
                  <a:pos x="98" y="70"/>
                </a:cxn>
                <a:cxn ang="0">
                  <a:pos x="104" y="74"/>
                </a:cxn>
                <a:cxn ang="0">
                  <a:pos x="118" y="64"/>
                </a:cxn>
                <a:cxn ang="0">
                  <a:pos x="126" y="60"/>
                </a:cxn>
                <a:cxn ang="0">
                  <a:pos x="126" y="62"/>
                </a:cxn>
                <a:cxn ang="0">
                  <a:pos x="128" y="64"/>
                </a:cxn>
                <a:cxn ang="0">
                  <a:pos x="138" y="60"/>
                </a:cxn>
                <a:cxn ang="0">
                  <a:pos x="150" y="56"/>
                </a:cxn>
                <a:cxn ang="0">
                  <a:pos x="146" y="44"/>
                </a:cxn>
                <a:cxn ang="0">
                  <a:pos x="138" y="32"/>
                </a:cxn>
                <a:cxn ang="0">
                  <a:pos x="136" y="26"/>
                </a:cxn>
                <a:cxn ang="0">
                  <a:pos x="124" y="28"/>
                </a:cxn>
                <a:cxn ang="0">
                  <a:pos x="118" y="22"/>
                </a:cxn>
                <a:cxn ang="0">
                  <a:pos x="74" y="26"/>
                </a:cxn>
                <a:cxn ang="0">
                  <a:pos x="64" y="24"/>
                </a:cxn>
                <a:cxn ang="0">
                  <a:pos x="50" y="24"/>
                </a:cxn>
                <a:cxn ang="0">
                  <a:pos x="38" y="24"/>
                </a:cxn>
                <a:cxn ang="0">
                  <a:pos x="28" y="22"/>
                </a:cxn>
                <a:cxn ang="0">
                  <a:pos x="36" y="16"/>
                </a:cxn>
                <a:cxn ang="0">
                  <a:pos x="48" y="16"/>
                </a:cxn>
                <a:cxn ang="0">
                  <a:pos x="58" y="14"/>
                </a:cxn>
                <a:cxn ang="0">
                  <a:pos x="52" y="8"/>
                </a:cxn>
                <a:cxn ang="0">
                  <a:pos x="56" y="4"/>
                </a:cxn>
                <a:cxn ang="0">
                  <a:pos x="52" y="0"/>
                </a:cxn>
                <a:cxn ang="0">
                  <a:pos x="42" y="4"/>
                </a:cxn>
                <a:cxn ang="0">
                  <a:pos x="30" y="4"/>
                </a:cxn>
                <a:cxn ang="0">
                  <a:pos x="24" y="12"/>
                </a:cxn>
                <a:cxn ang="0">
                  <a:pos x="24" y="14"/>
                </a:cxn>
                <a:cxn ang="0">
                  <a:pos x="20" y="20"/>
                </a:cxn>
                <a:cxn ang="0">
                  <a:pos x="6" y="22"/>
                </a:cxn>
                <a:cxn ang="0">
                  <a:pos x="0" y="28"/>
                </a:cxn>
                <a:cxn ang="0">
                  <a:pos x="10" y="34"/>
                </a:cxn>
                <a:cxn ang="0">
                  <a:pos x="18" y="36"/>
                </a:cxn>
                <a:cxn ang="0">
                  <a:pos x="20" y="38"/>
                </a:cxn>
                <a:cxn ang="0">
                  <a:pos x="22" y="44"/>
                </a:cxn>
                <a:cxn ang="0">
                  <a:pos x="18" y="58"/>
                </a:cxn>
              </a:cxnLst>
              <a:rect l="0" t="0" r="r" b="b"/>
              <a:pathLst>
                <a:path w="150" h="74">
                  <a:moveTo>
                    <a:pt x="18" y="58"/>
                  </a:moveTo>
                  <a:lnTo>
                    <a:pt x="18" y="58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40" y="62"/>
                  </a:lnTo>
                  <a:lnTo>
                    <a:pt x="44" y="62"/>
                  </a:lnTo>
                  <a:lnTo>
                    <a:pt x="50" y="64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6" y="50"/>
                  </a:lnTo>
                  <a:lnTo>
                    <a:pt x="64" y="48"/>
                  </a:lnTo>
                  <a:lnTo>
                    <a:pt x="66" y="46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4" y="40"/>
                  </a:lnTo>
                  <a:lnTo>
                    <a:pt x="80" y="40"/>
                  </a:lnTo>
                  <a:lnTo>
                    <a:pt x="82" y="42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0" y="50"/>
                  </a:lnTo>
                  <a:lnTo>
                    <a:pt x="82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8" y="56"/>
                  </a:lnTo>
                  <a:lnTo>
                    <a:pt x="92" y="62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8" y="64"/>
                  </a:lnTo>
                  <a:lnTo>
                    <a:pt x="122" y="62"/>
                  </a:lnTo>
                  <a:lnTo>
                    <a:pt x="124" y="60"/>
                  </a:lnTo>
                  <a:lnTo>
                    <a:pt x="126" y="60"/>
                  </a:lnTo>
                  <a:lnTo>
                    <a:pt x="126" y="60"/>
                  </a:lnTo>
                  <a:lnTo>
                    <a:pt x="128" y="60"/>
                  </a:lnTo>
                  <a:lnTo>
                    <a:pt x="126" y="62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60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50" y="5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46" y="44"/>
                  </a:lnTo>
                  <a:lnTo>
                    <a:pt x="140" y="42"/>
                  </a:lnTo>
                  <a:lnTo>
                    <a:pt x="138" y="38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38" y="28"/>
                  </a:lnTo>
                  <a:lnTo>
                    <a:pt x="136" y="26"/>
                  </a:lnTo>
                  <a:lnTo>
                    <a:pt x="130" y="26"/>
                  </a:lnTo>
                  <a:lnTo>
                    <a:pt x="126" y="28"/>
                  </a:lnTo>
                  <a:lnTo>
                    <a:pt x="124" y="28"/>
                  </a:lnTo>
                  <a:lnTo>
                    <a:pt x="120" y="26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02" y="26"/>
                  </a:lnTo>
                  <a:lnTo>
                    <a:pt x="86" y="28"/>
                  </a:lnTo>
                  <a:lnTo>
                    <a:pt x="74" y="26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4" y="26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0" y="18"/>
                  </a:lnTo>
                  <a:lnTo>
                    <a:pt x="36" y="16"/>
                  </a:lnTo>
                  <a:lnTo>
                    <a:pt x="42" y="16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8" y="14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2" y="4"/>
                  </a:lnTo>
                  <a:lnTo>
                    <a:pt x="36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0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2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2" y="44"/>
                  </a:lnTo>
                  <a:lnTo>
                    <a:pt x="18" y="50"/>
                  </a:lnTo>
                  <a:lnTo>
                    <a:pt x="18" y="58"/>
                  </a:lnTo>
                  <a:lnTo>
                    <a:pt x="18" y="5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1" name="Freeform 252"/>
            <p:cNvSpPr>
              <a:spLocks/>
            </p:cNvSpPr>
            <p:nvPr/>
          </p:nvSpPr>
          <p:spPr bwMode="auto">
            <a:xfrm>
              <a:off x="1877184" y="2885281"/>
              <a:ext cx="15875" cy="132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2" h="10">
                  <a:moveTo>
                    <a:pt x="6" y="0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2" name="Argentina"/>
            <p:cNvSpPr>
              <a:spLocks/>
            </p:cNvSpPr>
            <p:nvPr/>
          </p:nvSpPr>
          <p:spPr bwMode="auto">
            <a:xfrm>
              <a:off x="2289934" y="4359011"/>
              <a:ext cx="415396" cy="878417"/>
            </a:xfrm>
            <a:custGeom>
              <a:avLst/>
              <a:gdLst/>
              <a:ahLst/>
              <a:cxnLst>
                <a:cxn ang="0">
                  <a:pos x="174" y="652"/>
                </a:cxn>
                <a:cxn ang="0">
                  <a:pos x="164" y="640"/>
                </a:cxn>
                <a:cxn ang="0">
                  <a:pos x="178" y="622"/>
                </a:cxn>
                <a:cxn ang="0">
                  <a:pos x="190" y="600"/>
                </a:cxn>
                <a:cxn ang="0">
                  <a:pos x="200" y="570"/>
                </a:cxn>
                <a:cxn ang="0">
                  <a:pos x="162" y="548"/>
                </a:cxn>
                <a:cxn ang="0">
                  <a:pos x="190" y="520"/>
                </a:cxn>
                <a:cxn ang="0">
                  <a:pos x="192" y="500"/>
                </a:cxn>
                <a:cxn ang="0">
                  <a:pos x="200" y="478"/>
                </a:cxn>
                <a:cxn ang="0">
                  <a:pos x="202" y="472"/>
                </a:cxn>
                <a:cxn ang="0">
                  <a:pos x="202" y="460"/>
                </a:cxn>
                <a:cxn ang="0">
                  <a:pos x="184" y="464"/>
                </a:cxn>
                <a:cxn ang="0">
                  <a:pos x="170" y="436"/>
                </a:cxn>
                <a:cxn ang="0">
                  <a:pos x="192" y="438"/>
                </a:cxn>
                <a:cxn ang="0">
                  <a:pos x="218" y="414"/>
                </a:cxn>
                <a:cxn ang="0">
                  <a:pos x="220" y="396"/>
                </a:cxn>
                <a:cxn ang="0">
                  <a:pos x="226" y="388"/>
                </a:cxn>
                <a:cxn ang="0">
                  <a:pos x="296" y="372"/>
                </a:cxn>
                <a:cxn ang="0">
                  <a:pos x="310" y="330"/>
                </a:cxn>
                <a:cxn ang="0">
                  <a:pos x="288" y="302"/>
                </a:cxn>
                <a:cxn ang="0">
                  <a:pos x="254" y="276"/>
                </a:cxn>
                <a:cxn ang="0">
                  <a:pos x="250" y="218"/>
                </a:cxn>
                <a:cxn ang="0">
                  <a:pos x="260" y="180"/>
                </a:cxn>
                <a:cxn ang="0">
                  <a:pos x="284" y="146"/>
                </a:cxn>
                <a:cxn ang="0">
                  <a:pos x="296" y="130"/>
                </a:cxn>
                <a:cxn ang="0">
                  <a:pos x="310" y="98"/>
                </a:cxn>
                <a:cxn ang="0">
                  <a:pos x="292" y="104"/>
                </a:cxn>
                <a:cxn ang="0">
                  <a:pos x="268" y="124"/>
                </a:cxn>
                <a:cxn ang="0">
                  <a:pos x="240" y="126"/>
                </a:cxn>
                <a:cxn ang="0">
                  <a:pos x="222" y="100"/>
                </a:cxn>
                <a:cxn ang="0">
                  <a:pos x="210" y="72"/>
                </a:cxn>
                <a:cxn ang="0">
                  <a:pos x="162" y="50"/>
                </a:cxn>
                <a:cxn ang="0">
                  <a:pos x="124" y="10"/>
                </a:cxn>
                <a:cxn ang="0">
                  <a:pos x="86" y="6"/>
                </a:cxn>
                <a:cxn ang="0">
                  <a:pos x="80" y="16"/>
                </a:cxn>
                <a:cxn ang="0">
                  <a:pos x="48" y="0"/>
                </a:cxn>
                <a:cxn ang="0">
                  <a:pos x="30" y="20"/>
                </a:cxn>
                <a:cxn ang="0">
                  <a:pos x="18" y="58"/>
                </a:cxn>
                <a:cxn ang="0">
                  <a:pos x="6" y="88"/>
                </a:cxn>
                <a:cxn ang="0">
                  <a:pos x="18" y="124"/>
                </a:cxn>
                <a:cxn ang="0">
                  <a:pos x="6" y="156"/>
                </a:cxn>
                <a:cxn ang="0">
                  <a:pos x="4" y="196"/>
                </a:cxn>
                <a:cxn ang="0">
                  <a:pos x="10" y="236"/>
                </a:cxn>
                <a:cxn ang="0">
                  <a:pos x="22" y="268"/>
                </a:cxn>
                <a:cxn ang="0">
                  <a:pos x="30" y="288"/>
                </a:cxn>
                <a:cxn ang="0">
                  <a:pos x="24" y="330"/>
                </a:cxn>
                <a:cxn ang="0">
                  <a:pos x="38" y="380"/>
                </a:cxn>
                <a:cxn ang="0">
                  <a:pos x="30" y="400"/>
                </a:cxn>
                <a:cxn ang="0">
                  <a:pos x="40" y="440"/>
                </a:cxn>
                <a:cxn ang="0">
                  <a:pos x="42" y="462"/>
                </a:cxn>
                <a:cxn ang="0">
                  <a:pos x="54" y="478"/>
                </a:cxn>
                <a:cxn ang="0">
                  <a:pos x="62" y="490"/>
                </a:cxn>
                <a:cxn ang="0">
                  <a:pos x="70" y="514"/>
                </a:cxn>
                <a:cxn ang="0">
                  <a:pos x="64" y="530"/>
                </a:cxn>
                <a:cxn ang="0">
                  <a:pos x="78" y="570"/>
                </a:cxn>
                <a:cxn ang="0">
                  <a:pos x="78" y="590"/>
                </a:cxn>
                <a:cxn ang="0">
                  <a:pos x="82" y="620"/>
                </a:cxn>
                <a:cxn ang="0">
                  <a:pos x="106" y="634"/>
                </a:cxn>
                <a:cxn ang="0">
                  <a:pos x="120" y="654"/>
                </a:cxn>
              </a:cxnLst>
              <a:rect l="0" t="0" r="r" b="b"/>
              <a:pathLst>
                <a:path w="314" h="664">
                  <a:moveTo>
                    <a:pt x="184" y="664"/>
                  </a:moveTo>
                  <a:lnTo>
                    <a:pt x="184" y="664"/>
                  </a:lnTo>
                  <a:lnTo>
                    <a:pt x="182" y="662"/>
                  </a:lnTo>
                  <a:lnTo>
                    <a:pt x="182" y="662"/>
                  </a:lnTo>
                  <a:lnTo>
                    <a:pt x="182" y="660"/>
                  </a:lnTo>
                  <a:lnTo>
                    <a:pt x="180" y="658"/>
                  </a:lnTo>
                  <a:lnTo>
                    <a:pt x="180" y="658"/>
                  </a:lnTo>
                  <a:lnTo>
                    <a:pt x="176" y="656"/>
                  </a:lnTo>
                  <a:lnTo>
                    <a:pt x="176" y="654"/>
                  </a:lnTo>
                  <a:lnTo>
                    <a:pt x="174" y="652"/>
                  </a:lnTo>
                  <a:lnTo>
                    <a:pt x="170" y="650"/>
                  </a:lnTo>
                  <a:lnTo>
                    <a:pt x="170" y="650"/>
                  </a:lnTo>
                  <a:lnTo>
                    <a:pt x="168" y="648"/>
                  </a:lnTo>
                  <a:lnTo>
                    <a:pt x="168" y="648"/>
                  </a:lnTo>
                  <a:lnTo>
                    <a:pt x="170" y="648"/>
                  </a:lnTo>
                  <a:lnTo>
                    <a:pt x="168" y="646"/>
                  </a:lnTo>
                  <a:lnTo>
                    <a:pt x="168" y="646"/>
                  </a:lnTo>
                  <a:lnTo>
                    <a:pt x="166" y="644"/>
                  </a:lnTo>
                  <a:lnTo>
                    <a:pt x="166" y="642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62" y="640"/>
                  </a:lnTo>
                  <a:lnTo>
                    <a:pt x="162" y="638"/>
                  </a:lnTo>
                  <a:lnTo>
                    <a:pt x="162" y="634"/>
                  </a:lnTo>
                  <a:lnTo>
                    <a:pt x="162" y="632"/>
                  </a:lnTo>
                  <a:lnTo>
                    <a:pt x="162" y="632"/>
                  </a:lnTo>
                  <a:lnTo>
                    <a:pt x="166" y="626"/>
                  </a:lnTo>
                  <a:lnTo>
                    <a:pt x="172" y="626"/>
                  </a:lnTo>
                  <a:lnTo>
                    <a:pt x="176" y="626"/>
                  </a:lnTo>
                  <a:lnTo>
                    <a:pt x="178" y="622"/>
                  </a:lnTo>
                  <a:lnTo>
                    <a:pt x="178" y="622"/>
                  </a:lnTo>
                  <a:lnTo>
                    <a:pt x="184" y="614"/>
                  </a:lnTo>
                  <a:lnTo>
                    <a:pt x="186" y="612"/>
                  </a:lnTo>
                  <a:lnTo>
                    <a:pt x="186" y="608"/>
                  </a:lnTo>
                  <a:lnTo>
                    <a:pt x="186" y="608"/>
                  </a:lnTo>
                  <a:lnTo>
                    <a:pt x="186" y="604"/>
                  </a:lnTo>
                  <a:lnTo>
                    <a:pt x="188" y="602"/>
                  </a:lnTo>
                  <a:lnTo>
                    <a:pt x="190" y="602"/>
                  </a:lnTo>
                  <a:lnTo>
                    <a:pt x="190" y="600"/>
                  </a:lnTo>
                  <a:lnTo>
                    <a:pt x="190" y="600"/>
                  </a:lnTo>
                  <a:lnTo>
                    <a:pt x="190" y="598"/>
                  </a:lnTo>
                  <a:lnTo>
                    <a:pt x="192" y="596"/>
                  </a:lnTo>
                  <a:lnTo>
                    <a:pt x="196" y="594"/>
                  </a:lnTo>
                  <a:lnTo>
                    <a:pt x="202" y="584"/>
                  </a:lnTo>
                  <a:lnTo>
                    <a:pt x="202" y="584"/>
                  </a:lnTo>
                  <a:lnTo>
                    <a:pt x="200" y="580"/>
                  </a:lnTo>
                  <a:lnTo>
                    <a:pt x="202" y="578"/>
                  </a:lnTo>
                  <a:lnTo>
                    <a:pt x="202" y="576"/>
                  </a:lnTo>
                  <a:lnTo>
                    <a:pt x="200" y="570"/>
                  </a:lnTo>
                  <a:lnTo>
                    <a:pt x="200" y="570"/>
                  </a:lnTo>
                  <a:lnTo>
                    <a:pt x="196" y="566"/>
                  </a:lnTo>
                  <a:lnTo>
                    <a:pt x="194" y="564"/>
                  </a:lnTo>
                  <a:lnTo>
                    <a:pt x="188" y="564"/>
                  </a:lnTo>
                  <a:lnTo>
                    <a:pt x="182" y="564"/>
                  </a:lnTo>
                  <a:lnTo>
                    <a:pt x="180" y="562"/>
                  </a:lnTo>
                  <a:lnTo>
                    <a:pt x="174" y="558"/>
                  </a:lnTo>
                  <a:lnTo>
                    <a:pt x="174" y="558"/>
                  </a:lnTo>
                  <a:lnTo>
                    <a:pt x="170" y="554"/>
                  </a:lnTo>
                  <a:lnTo>
                    <a:pt x="166" y="552"/>
                  </a:lnTo>
                  <a:lnTo>
                    <a:pt x="162" y="548"/>
                  </a:lnTo>
                  <a:lnTo>
                    <a:pt x="162" y="540"/>
                  </a:lnTo>
                  <a:lnTo>
                    <a:pt x="162" y="540"/>
                  </a:lnTo>
                  <a:lnTo>
                    <a:pt x="166" y="532"/>
                  </a:lnTo>
                  <a:lnTo>
                    <a:pt x="168" y="530"/>
                  </a:lnTo>
                  <a:lnTo>
                    <a:pt x="172" y="528"/>
                  </a:lnTo>
                  <a:lnTo>
                    <a:pt x="176" y="526"/>
                  </a:lnTo>
                  <a:lnTo>
                    <a:pt x="176" y="526"/>
                  </a:lnTo>
                  <a:lnTo>
                    <a:pt x="180" y="522"/>
                  </a:lnTo>
                  <a:lnTo>
                    <a:pt x="186" y="522"/>
                  </a:lnTo>
                  <a:lnTo>
                    <a:pt x="190" y="520"/>
                  </a:lnTo>
                  <a:lnTo>
                    <a:pt x="190" y="518"/>
                  </a:lnTo>
                  <a:lnTo>
                    <a:pt x="190" y="516"/>
                  </a:lnTo>
                  <a:lnTo>
                    <a:pt x="190" y="516"/>
                  </a:lnTo>
                  <a:lnTo>
                    <a:pt x="188" y="514"/>
                  </a:lnTo>
                  <a:lnTo>
                    <a:pt x="188" y="512"/>
                  </a:lnTo>
                  <a:lnTo>
                    <a:pt x="192" y="508"/>
                  </a:lnTo>
                  <a:lnTo>
                    <a:pt x="194" y="506"/>
                  </a:lnTo>
                  <a:lnTo>
                    <a:pt x="194" y="504"/>
                  </a:lnTo>
                  <a:lnTo>
                    <a:pt x="192" y="500"/>
                  </a:lnTo>
                  <a:lnTo>
                    <a:pt x="192" y="500"/>
                  </a:lnTo>
                  <a:lnTo>
                    <a:pt x="190" y="496"/>
                  </a:lnTo>
                  <a:lnTo>
                    <a:pt x="192" y="494"/>
                  </a:lnTo>
                  <a:lnTo>
                    <a:pt x="192" y="492"/>
                  </a:lnTo>
                  <a:lnTo>
                    <a:pt x="192" y="486"/>
                  </a:lnTo>
                  <a:lnTo>
                    <a:pt x="192" y="486"/>
                  </a:lnTo>
                  <a:lnTo>
                    <a:pt x="192" y="482"/>
                  </a:lnTo>
                  <a:lnTo>
                    <a:pt x="196" y="480"/>
                  </a:lnTo>
                  <a:lnTo>
                    <a:pt x="200" y="480"/>
                  </a:lnTo>
                  <a:lnTo>
                    <a:pt x="200" y="478"/>
                  </a:lnTo>
                  <a:lnTo>
                    <a:pt x="200" y="478"/>
                  </a:lnTo>
                  <a:lnTo>
                    <a:pt x="198" y="476"/>
                  </a:lnTo>
                  <a:lnTo>
                    <a:pt x="192" y="476"/>
                  </a:lnTo>
                  <a:lnTo>
                    <a:pt x="188" y="474"/>
                  </a:lnTo>
                  <a:lnTo>
                    <a:pt x="186" y="474"/>
                  </a:lnTo>
                  <a:lnTo>
                    <a:pt x="186" y="474"/>
                  </a:lnTo>
                  <a:lnTo>
                    <a:pt x="188" y="472"/>
                  </a:lnTo>
                  <a:lnTo>
                    <a:pt x="192" y="470"/>
                  </a:lnTo>
                  <a:lnTo>
                    <a:pt x="198" y="470"/>
                  </a:lnTo>
                  <a:lnTo>
                    <a:pt x="202" y="472"/>
                  </a:lnTo>
                  <a:lnTo>
                    <a:pt x="202" y="472"/>
                  </a:lnTo>
                  <a:lnTo>
                    <a:pt x="204" y="474"/>
                  </a:lnTo>
                  <a:lnTo>
                    <a:pt x="206" y="474"/>
                  </a:lnTo>
                  <a:lnTo>
                    <a:pt x="208" y="472"/>
                  </a:lnTo>
                  <a:lnTo>
                    <a:pt x="208" y="470"/>
                  </a:lnTo>
                  <a:lnTo>
                    <a:pt x="208" y="470"/>
                  </a:lnTo>
                  <a:lnTo>
                    <a:pt x="208" y="466"/>
                  </a:lnTo>
                  <a:lnTo>
                    <a:pt x="210" y="462"/>
                  </a:lnTo>
                  <a:lnTo>
                    <a:pt x="208" y="460"/>
                  </a:lnTo>
                  <a:lnTo>
                    <a:pt x="202" y="460"/>
                  </a:lnTo>
                  <a:lnTo>
                    <a:pt x="202" y="460"/>
                  </a:lnTo>
                  <a:lnTo>
                    <a:pt x="198" y="462"/>
                  </a:lnTo>
                  <a:lnTo>
                    <a:pt x="200" y="462"/>
                  </a:lnTo>
                  <a:lnTo>
                    <a:pt x="202" y="464"/>
                  </a:lnTo>
                  <a:lnTo>
                    <a:pt x="198" y="466"/>
                  </a:lnTo>
                  <a:lnTo>
                    <a:pt x="198" y="466"/>
                  </a:lnTo>
                  <a:lnTo>
                    <a:pt x="194" y="468"/>
                  </a:lnTo>
                  <a:lnTo>
                    <a:pt x="192" y="466"/>
                  </a:lnTo>
                  <a:lnTo>
                    <a:pt x="190" y="464"/>
                  </a:lnTo>
                  <a:lnTo>
                    <a:pt x="190" y="464"/>
                  </a:lnTo>
                  <a:lnTo>
                    <a:pt x="184" y="464"/>
                  </a:lnTo>
                  <a:lnTo>
                    <a:pt x="182" y="462"/>
                  </a:lnTo>
                  <a:lnTo>
                    <a:pt x="180" y="460"/>
                  </a:lnTo>
                  <a:lnTo>
                    <a:pt x="182" y="456"/>
                  </a:lnTo>
                  <a:lnTo>
                    <a:pt x="182" y="454"/>
                  </a:lnTo>
                  <a:lnTo>
                    <a:pt x="182" y="448"/>
                  </a:lnTo>
                  <a:lnTo>
                    <a:pt x="178" y="444"/>
                  </a:lnTo>
                  <a:lnTo>
                    <a:pt x="172" y="440"/>
                  </a:lnTo>
                  <a:lnTo>
                    <a:pt x="172" y="440"/>
                  </a:lnTo>
                  <a:lnTo>
                    <a:pt x="170" y="438"/>
                  </a:lnTo>
                  <a:lnTo>
                    <a:pt x="170" y="436"/>
                  </a:lnTo>
                  <a:lnTo>
                    <a:pt x="172" y="432"/>
                  </a:lnTo>
                  <a:lnTo>
                    <a:pt x="178" y="432"/>
                  </a:lnTo>
                  <a:lnTo>
                    <a:pt x="178" y="432"/>
                  </a:lnTo>
                  <a:lnTo>
                    <a:pt x="178" y="434"/>
                  </a:lnTo>
                  <a:lnTo>
                    <a:pt x="178" y="434"/>
                  </a:lnTo>
                  <a:lnTo>
                    <a:pt x="178" y="436"/>
                  </a:lnTo>
                  <a:lnTo>
                    <a:pt x="180" y="436"/>
                  </a:lnTo>
                  <a:lnTo>
                    <a:pt x="186" y="436"/>
                  </a:lnTo>
                  <a:lnTo>
                    <a:pt x="192" y="438"/>
                  </a:lnTo>
                  <a:lnTo>
                    <a:pt x="192" y="438"/>
                  </a:lnTo>
                  <a:lnTo>
                    <a:pt x="198" y="440"/>
                  </a:lnTo>
                  <a:lnTo>
                    <a:pt x="204" y="440"/>
                  </a:lnTo>
                  <a:lnTo>
                    <a:pt x="214" y="436"/>
                  </a:lnTo>
                  <a:lnTo>
                    <a:pt x="222" y="430"/>
                  </a:lnTo>
                  <a:lnTo>
                    <a:pt x="224" y="428"/>
                  </a:lnTo>
                  <a:lnTo>
                    <a:pt x="222" y="426"/>
                  </a:lnTo>
                  <a:lnTo>
                    <a:pt x="222" y="426"/>
                  </a:lnTo>
                  <a:lnTo>
                    <a:pt x="220" y="424"/>
                  </a:lnTo>
                  <a:lnTo>
                    <a:pt x="218" y="418"/>
                  </a:lnTo>
                  <a:lnTo>
                    <a:pt x="218" y="414"/>
                  </a:lnTo>
                  <a:lnTo>
                    <a:pt x="220" y="410"/>
                  </a:lnTo>
                  <a:lnTo>
                    <a:pt x="220" y="410"/>
                  </a:lnTo>
                  <a:lnTo>
                    <a:pt x="224" y="410"/>
                  </a:lnTo>
                  <a:lnTo>
                    <a:pt x="226" y="406"/>
                  </a:lnTo>
                  <a:lnTo>
                    <a:pt x="226" y="404"/>
                  </a:lnTo>
                  <a:lnTo>
                    <a:pt x="222" y="402"/>
                  </a:lnTo>
                  <a:lnTo>
                    <a:pt x="222" y="402"/>
                  </a:lnTo>
                  <a:lnTo>
                    <a:pt x="220" y="400"/>
                  </a:lnTo>
                  <a:lnTo>
                    <a:pt x="220" y="398"/>
                  </a:lnTo>
                  <a:lnTo>
                    <a:pt x="220" y="396"/>
                  </a:lnTo>
                  <a:lnTo>
                    <a:pt x="216" y="394"/>
                  </a:lnTo>
                  <a:lnTo>
                    <a:pt x="216" y="394"/>
                  </a:lnTo>
                  <a:lnTo>
                    <a:pt x="214" y="392"/>
                  </a:lnTo>
                  <a:lnTo>
                    <a:pt x="214" y="388"/>
                  </a:lnTo>
                  <a:lnTo>
                    <a:pt x="218" y="384"/>
                  </a:lnTo>
                  <a:lnTo>
                    <a:pt x="218" y="384"/>
                  </a:lnTo>
                  <a:lnTo>
                    <a:pt x="220" y="384"/>
                  </a:lnTo>
                  <a:lnTo>
                    <a:pt x="220" y="386"/>
                  </a:lnTo>
                  <a:lnTo>
                    <a:pt x="222" y="388"/>
                  </a:lnTo>
                  <a:lnTo>
                    <a:pt x="226" y="388"/>
                  </a:lnTo>
                  <a:lnTo>
                    <a:pt x="226" y="388"/>
                  </a:lnTo>
                  <a:lnTo>
                    <a:pt x="230" y="388"/>
                  </a:lnTo>
                  <a:lnTo>
                    <a:pt x="240" y="390"/>
                  </a:lnTo>
                  <a:lnTo>
                    <a:pt x="254" y="388"/>
                  </a:lnTo>
                  <a:lnTo>
                    <a:pt x="264" y="386"/>
                  </a:lnTo>
                  <a:lnTo>
                    <a:pt x="274" y="382"/>
                  </a:lnTo>
                  <a:lnTo>
                    <a:pt x="274" y="382"/>
                  </a:lnTo>
                  <a:lnTo>
                    <a:pt x="284" y="378"/>
                  </a:lnTo>
                  <a:lnTo>
                    <a:pt x="292" y="376"/>
                  </a:lnTo>
                  <a:lnTo>
                    <a:pt x="296" y="372"/>
                  </a:lnTo>
                  <a:lnTo>
                    <a:pt x="300" y="368"/>
                  </a:lnTo>
                  <a:lnTo>
                    <a:pt x="304" y="364"/>
                  </a:lnTo>
                  <a:lnTo>
                    <a:pt x="308" y="354"/>
                  </a:lnTo>
                  <a:lnTo>
                    <a:pt x="308" y="354"/>
                  </a:lnTo>
                  <a:lnTo>
                    <a:pt x="310" y="350"/>
                  </a:lnTo>
                  <a:lnTo>
                    <a:pt x="312" y="346"/>
                  </a:lnTo>
                  <a:lnTo>
                    <a:pt x="314" y="342"/>
                  </a:lnTo>
                  <a:lnTo>
                    <a:pt x="312" y="332"/>
                  </a:lnTo>
                  <a:lnTo>
                    <a:pt x="312" y="332"/>
                  </a:lnTo>
                  <a:lnTo>
                    <a:pt x="310" y="330"/>
                  </a:lnTo>
                  <a:lnTo>
                    <a:pt x="308" y="330"/>
                  </a:lnTo>
                  <a:lnTo>
                    <a:pt x="302" y="330"/>
                  </a:lnTo>
                  <a:lnTo>
                    <a:pt x="300" y="328"/>
                  </a:lnTo>
                  <a:lnTo>
                    <a:pt x="298" y="326"/>
                  </a:lnTo>
                  <a:lnTo>
                    <a:pt x="296" y="322"/>
                  </a:lnTo>
                  <a:lnTo>
                    <a:pt x="296" y="314"/>
                  </a:lnTo>
                  <a:lnTo>
                    <a:pt x="296" y="314"/>
                  </a:lnTo>
                  <a:lnTo>
                    <a:pt x="296" y="310"/>
                  </a:lnTo>
                  <a:lnTo>
                    <a:pt x="294" y="306"/>
                  </a:lnTo>
                  <a:lnTo>
                    <a:pt x="288" y="302"/>
                  </a:lnTo>
                  <a:lnTo>
                    <a:pt x="280" y="296"/>
                  </a:lnTo>
                  <a:lnTo>
                    <a:pt x="272" y="292"/>
                  </a:lnTo>
                  <a:lnTo>
                    <a:pt x="258" y="288"/>
                  </a:lnTo>
                  <a:lnTo>
                    <a:pt x="254" y="286"/>
                  </a:lnTo>
                  <a:lnTo>
                    <a:pt x="256" y="284"/>
                  </a:lnTo>
                  <a:lnTo>
                    <a:pt x="256" y="284"/>
                  </a:lnTo>
                  <a:lnTo>
                    <a:pt x="258" y="282"/>
                  </a:lnTo>
                  <a:lnTo>
                    <a:pt x="258" y="282"/>
                  </a:lnTo>
                  <a:lnTo>
                    <a:pt x="256" y="278"/>
                  </a:lnTo>
                  <a:lnTo>
                    <a:pt x="254" y="276"/>
                  </a:lnTo>
                  <a:lnTo>
                    <a:pt x="252" y="272"/>
                  </a:lnTo>
                  <a:lnTo>
                    <a:pt x="252" y="266"/>
                  </a:lnTo>
                  <a:lnTo>
                    <a:pt x="254" y="258"/>
                  </a:lnTo>
                  <a:lnTo>
                    <a:pt x="254" y="258"/>
                  </a:lnTo>
                  <a:lnTo>
                    <a:pt x="254" y="254"/>
                  </a:lnTo>
                  <a:lnTo>
                    <a:pt x="254" y="250"/>
                  </a:lnTo>
                  <a:lnTo>
                    <a:pt x="252" y="242"/>
                  </a:lnTo>
                  <a:lnTo>
                    <a:pt x="248" y="230"/>
                  </a:lnTo>
                  <a:lnTo>
                    <a:pt x="248" y="224"/>
                  </a:lnTo>
                  <a:lnTo>
                    <a:pt x="250" y="218"/>
                  </a:lnTo>
                  <a:lnTo>
                    <a:pt x="250" y="218"/>
                  </a:lnTo>
                  <a:lnTo>
                    <a:pt x="250" y="208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54" y="186"/>
                  </a:lnTo>
                  <a:lnTo>
                    <a:pt x="258" y="182"/>
                  </a:lnTo>
                  <a:lnTo>
                    <a:pt x="258" y="182"/>
                  </a:lnTo>
                  <a:lnTo>
                    <a:pt x="260" y="180"/>
                  </a:lnTo>
                  <a:lnTo>
                    <a:pt x="262" y="178"/>
                  </a:lnTo>
                  <a:lnTo>
                    <a:pt x="264" y="172"/>
                  </a:lnTo>
                  <a:lnTo>
                    <a:pt x="272" y="158"/>
                  </a:lnTo>
                  <a:lnTo>
                    <a:pt x="272" y="158"/>
                  </a:lnTo>
                  <a:lnTo>
                    <a:pt x="278" y="152"/>
                  </a:lnTo>
                  <a:lnTo>
                    <a:pt x="280" y="152"/>
                  </a:lnTo>
                  <a:lnTo>
                    <a:pt x="282" y="152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46"/>
                  </a:lnTo>
                  <a:lnTo>
                    <a:pt x="282" y="146"/>
                  </a:lnTo>
                  <a:lnTo>
                    <a:pt x="282" y="144"/>
                  </a:lnTo>
                  <a:lnTo>
                    <a:pt x="282" y="142"/>
                  </a:lnTo>
                  <a:lnTo>
                    <a:pt x="282" y="142"/>
                  </a:lnTo>
                  <a:lnTo>
                    <a:pt x="284" y="140"/>
                  </a:lnTo>
                  <a:lnTo>
                    <a:pt x="286" y="140"/>
                  </a:lnTo>
                  <a:lnTo>
                    <a:pt x="290" y="138"/>
                  </a:lnTo>
                  <a:lnTo>
                    <a:pt x="292" y="136"/>
                  </a:lnTo>
                  <a:lnTo>
                    <a:pt x="292" y="13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4" y="128"/>
                  </a:lnTo>
                  <a:lnTo>
                    <a:pt x="308" y="122"/>
                  </a:lnTo>
                  <a:lnTo>
                    <a:pt x="308" y="122"/>
                  </a:lnTo>
                  <a:lnTo>
                    <a:pt x="314" y="112"/>
                  </a:lnTo>
                  <a:lnTo>
                    <a:pt x="312" y="108"/>
                  </a:lnTo>
                  <a:lnTo>
                    <a:pt x="310" y="106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98"/>
                  </a:lnTo>
                  <a:lnTo>
                    <a:pt x="308" y="92"/>
                  </a:lnTo>
                  <a:lnTo>
                    <a:pt x="306" y="90"/>
                  </a:lnTo>
                  <a:lnTo>
                    <a:pt x="304" y="88"/>
                  </a:lnTo>
                  <a:lnTo>
                    <a:pt x="300" y="88"/>
                  </a:lnTo>
                  <a:lnTo>
                    <a:pt x="294" y="90"/>
                  </a:lnTo>
                  <a:lnTo>
                    <a:pt x="294" y="90"/>
                  </a:lnTo>
                  <a:lnTo>
                    <a:pt x="294" y="96"/>
                  </a:lnTo>
                  <a:lnTo>
                    <a:pt x="292" y="100"/>
                  </a:lnTo>
                  <a:lnTo>
                    <a:pt x="292" y="100"/>
                  </a:lnTo>
                  <a:lnTo>
                    <a:pt x="292" y="104"/>
                  </a:lnTo>
                  <a:lnTo>
                    <a:pt x="290" y="106"/>
                  </a:lnTo>
                  <a:lnTo>
                    <a:pt x="288" y="108"/>
                  </a:lnTo>
                  <a:lnTo>
                    <a:pt x="286" y="110"/>
                  </a:lnTo>
                  <a:lnTo>
                    <a:pt x="286" y="110"/>
                  </a:lnTo>
                  <a:lnTo>
                    <a:pt x="284" y="116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76" y="126"/>
                  </a:lnTo>
                  <a:lnTo>
                    <a:pt x="272" y="126"/>
                  </a:lnTo>
                  <a:lnTo>
                    <a:pt x="268" y="124"/>
                  </a:lnTo>
                  <a:lnTo>
                    <a:pt x="264" y="126"/>
                  </a:lnTo>
                  <a:lnTo>
                    <a:pt x="264" y="126"/>
                  </a:lnTo>
                  <a:lnTo>
                    <a:pt x="260" y="128"/>
                  </a:lnTo>
                  <a:lnTo>
                    <a:pt x="258" y="128"/>
                  </a:lnTo>
                  <a:lnTo>
                    <a:pt x="256" y="128"/>
                  </a:lnTo>
                  <a:lnTo>
                    <a:pt x="252" y="130"/>
                  </a:lnTo>
                  <a:lnTo>
                    <a:pt x="252" y="130"/>
                  </a:lnTo>
                  <a:lnTo>
                    <a:pt x="250" y="130"/>
                  </a:lnTo>
                  <a:lnTo>
                    <a:pt x="248" y="128"/>
                  </a:lnTo>
                  <a:lnTo>
                    <a:pt x="240" y="126"/>
                  </a:lnTo>
                  <a:lnTo>
                    <a:pt x="230" y="122"/>
                  </a:lnTo>
                  <a:lnTo>
                    <a:pt x="226" y="120"/>
                  </a:lnTo>
                  <a:lnTo>
                    <a:pt x="218" y="122"/>
                  </a:lnTo>
                  <a:lnTo>
                    <a:pt x="218" y="122"/>
                  </a:lnTo>
                  <a:lnTo>
                    <a:pt x="214" y="120"/>
                  </a:lnTo>
                  <a:lnTo>
                    <a:pt x="214" y="118"/>
                  </a:lnTo>
                  <a:lnTo>
                    <a:pt x="218" y="108"/>
                  </a:lnTo>
                  <a:lnTo>
                    <a:pt x="218" y="108"/>
                  </a:lnTo>
                  <a:lnTo>
                    <a:pt x="222" y="104"/>
                  </a:lnTo>
                  <a:lnTo>
                    <a:pt x="222" y="100"/>
                  </a:lnTo>
                  <a:lnTo>
                    <a:pt x="222" y="96"/>
                  </a:lnTo>
                  <a:lnTo>
                    <a:pt x="226" y="92"/>
                  </a:lnTo>
                  <a:lnTo>
                    <a:pt x="226" y="92"/>
                  </a:lnTo>
                  <a:lnTo>
                    <a:pt x="226" y="88"/>
                  </a:lnTo>
                  <a:lnTo>
                    <a:pt x="226" y="86"/>
                  </a:lnTo>
                  <a:lnTo>
                    <a:pt x="222" y="84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4" y="74"/>
                  </a:lnTo>
                  <a:lnTo>
                    <a:pt x="210" y="7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2" y="60"/>
                  </a:lnTo>
                  <a:lnTo>
                    <a:pt x="188" y="60"/>
                  </a:lnTo>
                  <a:lnTo>
                    <a:pt x="186" y="60"/>
                  </a:lnTo>
                  <a:lnTo>
                    <a:pt x="180" y="56"/>
                  </a:lnTo>
                  <a:lnTo>
                    <a:pt x="180" y="56"/>
                  </a:lnTo>
                  <a:lnTo>
                    <a:pt x="170" y="52"/>
                  </a:lnTo>
                  <a:lnTo>
                    <a:pt x="164" y="50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44" y="34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28" y="22"/>
                  </a:lnTo>
                  <a:lnTo>
                    <a:pt x="126" y="20"/>
                  </a:lnTo>
                  <a:lnTo>
                    <a:pt x="126" y="18"/>
                  </a:lnTo>
                  <a:lnTo>
                    <a:pt x="126" y="12"/>
                  </a:lnTo>
                  <a:lnTo>
                    <a:pt x="124" y="10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16" y="8"/>
                  </a:lnTo>
                  <a:lnTo>
                    <a:pt x="114" y="8"/>
                  </a:lnTo>
                  <a:lnTo>
                    <a:pt x="110" y="6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96" y="8"/>
                  </a:lnTo>
                  <a:lnTo>
                    <a:pt x="90" y="6"/>
                  </a:lnTo>
                  <a:lnTo>
                    <a:pt x="86" y="6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14"/>
                  </a:lnTo>
                  <a:lnTo>
                    <a:pt x="84" y="18"/>
                  </a:lnTo>
                  <a:lnTo>
                    <a:pt x="84" y="20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0" y="16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58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0" y="6"/>
                  </a:lnTo>
                  <a:lnTo>
                    <a:pt x="50" y="4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0" y="4"/>
                  </a:lnTo>
                  <a:lnTo>
                    <a:pt x="34" y="10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6" y="48"/>
                  </a:lnTo>
                  <a:lnTo>
                    <a:pt x="24" y="5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6" y="84"/>
                  </a:lnTo>
                  <a:lnTo>
                    <a:pt x="6" y="88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6" y="102"/>
                  </a:lnTo>
                  <a:lnTo>
                    <a:pt x="16" y="104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14" y="130"/>
                  </a:lnTo>
                  <a:lnTo>
                    <a:pt x="14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6" y="146"/>
                  </a:lnTo>
                  <a:lnTo>
                    <a:pt x="8" y="148"/>
                  </a:lnTo>
                  <a:lnTo>
                    <a:pt x="8" y="152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2" y="160"/>
                  </a:lnTo>
                  <a:lnTo>
                    <a:pt x="2" y="164"/>
                  </a:lnTo>
                  <a:lnTo>
                    <a:pt x="2" y="170"/>
                  </a:lnTo>
                  <a:lnTo>
                    <a:pt x="4" y="176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2" y="188"/>
                  </a:lnTo>
                  <a:lnTo>
                    <a:pt x="2" y="192"/>
                  </a:lnTo>
                  <a:lnTo>
                    <a:pt x="4" y="19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6" y="234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0" y="236"/>
                  </a:lnTo>
                  <a:lnTo>
                    <a:pt x="12" y="240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6"/>
                  </a:lnTo>
                  <a:lnTo>
                    <a:pt x="10" y="250"/>
                  </a:lnTo>
                  <a:lnTo>
                    <a:pt x="14" y="254"/>
                  </a:lnTo>
                  <a:lnTo>
                    <a:pt x="20" y="260"/>
                  </a:lnTo>
                  <a:lnTo>
                    <a:pt x="22" y="264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2" y="276"/>
                  </a:lnTo>
                  <a:lnTo>
                    <a:pt x="24" y="276"/>
                  </a:lnTo>
                  <a:lnTo>
                    <a:pt x="26" y="274"/>
                  </a:lnTo>
                  <a:lnTo>
                    <a:pt x="26" y="274"/>
                  </a:lnTo>
                  <a:lnTo>
                    <a:pt x="30" y="274"/>
                  </a:lnTo>
                  <a:lnTo>
                    <a:pt x="32" y="274"/>
                  </a:lnTo>
                  <a:lnTo>
                    <a:pt x="32" y="276"/>
                  </a:lnTo>
                  <a:lnTo>
                    <a:pt x="32" y="282"/>
                  </a:lnTo>
                  <a:lnTo>
                    <a:pt x="32" y="282"/>
                  </a:lnTo>
                  <a:lnTo>
                    <a:pt x="30" y="288"/>
                  </a:lnTo>
                  <a:lnTo>
                    <a:pt x="32" y="292"/>
                  </a:lnTo>
                  <a:lnTo>
                    <a:pt x="34" y="296"/>
                  </a:lnTo>
                  <a:lnTo>
                    <a:pt x="30" y="302"/>
                  </a:lnTo>
                  <a:lnTo>
                    <a:pt x="30" y="302"/>
                  </a:lnTo>
                  <a:lnTo>
                    <a:pt x="34" y="306"/>
                  </a:lnTo>
                  <a:lnTo>
                    <a:pt x="36" y="310"/>
                  </a:lnTo>
                  <a:lnTo>
                    <a:pt x="34" y="316"/>
                  </a:lnTo>
                  <a:lnTo>
                    <a:pt x="28" y="322"/>
                  </a:lnTo>
                  <a:lnTo>
                    <a:pt x="28" y="322"/>
                  </a:lnTo>
                  <a:lnTo>
                    <a:pt x="24" y="330"/>
                  </a:lnTo>
                  <a:lnTo>
                    <a:pt x="22" y="336"/>
                  </a:lnTo>
                  <a:lnTo>
                    <a:pt x="24" y="342"/>
                  </a:lnTo>
                  <a:lnTo>
                    <a:pt x="24" y="352"/>
                  </a:lnTo>
                  <a:lnTo>
                    <a:pt x="24" y="352"/>
                  </a:lnTo>
                  <a:lnTo>
                    <a:pt x="26" y="356"/>
                  </a:lnTo>
                  <a:lnTo>
                    <a:pt x="28" y="360"/>
                  </a:lnTo>
                  <a:lnTo>
                    <a:pt x="32" y="366"/>
                  </a:lnTo>
                  <a:lnTo>
                    <a:pt x="38" y="372"/>
                  </a:lnTo>
                  <a:lnTo>
                    <a:pt x="38" y="376"/>
                  </a:lnTo>
                  <a:lnTo>
                    <a:pt x="38" y="380"/>
                  </a:lnTo>
                  <a:lnTo>
                    <a:pt x="38" y="380"/>
                  </a:lnTo>
                  <a:lnTo>
                    <a:pt x="36" y="382"/>
                  </a:lnTo>
                  <a:lnTo>
                    <a:pt x="32" y="384"/>
                  </a:lnTo>
                  <a:lnTo>
                    <a:pt x="32" y="384"/>
                  </a:lnTo>
                  <a:lnTo>
                    <a:pt x="34" y="390"/>
                  </a:lnTo>
                  <a:lnTo>
                    <a:pt x="34" y="390"/>
                  </a:lnTo>
                  <a:lnTo>
                    <a:pt x="36" y="394"/>
                  </a:lnTo>
                  <a:lnTo>
                    <a:pt x="34" y="396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32" y="404"/>
                  </a:lnTo>
                  <a:lnTo>
                    <a:pt x="32" y="404"/>
                  </a:lnTo>
                  <a:lnTo>
                    <a:pt x="32" y="406"/>
                  </a:lnTo>
                  <a:lnTo>
                    <a:pt x="30" y="408"/>
                  </a:lnTo>
                  <a:lnTo>
                    <a:pt x="30" y="410"/>
                  </a:lnTo>
                  <a:lnTo>
                    <a:pt x="32" y="414"/>
                  </a:lnTo>
                  <a:lnTo>
                    <a:pt x="32" y="414"/>
                  </a:lnTo>
                  <a:lnTo>
                    <a:pt x="32" y="422"/>
                  </a:lnTo>
                  <a:lnTo>
                    <a:pt x="34" y="430"/>
                  </a:lnTo>
                  <a:lnTo>
                    <a:pt x="40" y="440"/>
                  </a:lnTo>
                  <a:lnTo>
                    <a:pt x="44" y="446"/>
                  </a:lnTo>
                  <a:lnTo>
                    <a:pt x="44" y="448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38" y="452"/>
                  </a:lnTo>
                  <a:lnTo>
                    <a:pt x="40" y="454"/>
                  </a:lnTo>
                  <a:lnTo>
                    <a:pt x="42" y="456"/>
                  </a:lnTo>
                  <a:lnTo>
                    <a:pt x="42" y="460"/>
                  </a:lnTo>
                  <a:lnTo>
                    <a:pt x="42" y="460"/>
                  </a:lnTo>
                  <a:lnTo>
                    <a:pt x="42" y="462"/>
                  </a:lnTo>
                  <a:lnTo>
                    <a:pt x="42" y="464"/>
                  </a:lnTo>
                  <a:lnTo>
                    <a:pt x="46" y="466"/>
                  </a:lnTo>
                  <a:lnTo>
                    <a:pt x="48" y="466"/>
                  </a:lnTo>
                  <a:lnTo>
                    <a:pt x="48" y="470"/>
                  </a:lnTo>
                  <a:lnTo>
                    <a:pt x="48" y="470"/>
                  </a:lnTo>
                  <a:lnTo>
                    <a:pt x="46" y="470"/>
                  </a:lnTo>
                  <a:lnTo>
                    <a:pt x="48" y="472"/>
                  </a:lnTo>
                  <a:lnTo>
                    <a:pt x="50" y="474"/>
                  </a:lnTo>
                  <a:lnTo>
                    <a:pt x="54" y="476"/>
                  </a:lnTo>
                  <a:lnTo>
                    <a:pt x="54" y="478"/>
                  </a:lnTo>
                  <a:lnTo>
                    <a:pt x="52" y="482"/>
                  </a:lnTo>
                  <a:lnTo>
                    <a:pt x="52" y="482"/>
                  </a:lnTo>
                  <a:lnTo>
                    <a:pt x="50" y="486"/>
                  </a:lnTo>
                  <a:lnTo>
                    <a:pt x="50" y="488"/>
                  </a:lnTo>
                  <a:lnTo>
                    <a:pt x="52" y="490"/>
                  </a:lnTo>
                  <a:lnTo>
                    <a:pt x="54" y="488"/>
                  </a:lnTo>
                  <a:lnTo>
                    <a:pt x="54" y="488"/>
                  </a:lnTo>
                  <a:lnTo>
                    <a:pt x="58" y="486"/>
                  </a:lnTo>
                  <a:lnTo>
                    <a:pt x="60" y="486"/>
                  </a:lnTo>
                  <a:lnTo>
                    <a:pt x="62" y="490"/>
                  </a:lnTo>
                  <a:lnTo>
                    <a:pt x="60" y="494"/>
                  </a:lnTo>
                  <a:lnTo>
                    <a:pt x="60" y="494"/>
                  </a:lnTo>
                  <a:lnTo>
                    <a:pt x="58" y="498"/>
                  </a:lnTo>
                  <a:lnTo>
                    <a:pt x="54" y="498"/>
                  </a:lnTo>
                  <a:lnTo>
                    <a:pt x="54" y="500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60" y="508"/>
                  </a:lnTo>
                  <a:lnTo>
                    <a:pt x="66" y="512"/>
                  </a:lnTo>
                  <a:lnTo>
                    <a:pt x="70" y="514"/>
                  </a:lnTo>
                  <a:lnTo>
                    <a:pt x="70" y="516"/>
                  </a:lnTo>
                  <a:lnTo>
                    <a:pt x="68" y="518"/>
                  </a:lnTo>
                  <a:lnTo>
                    <a:pt x="68" y="518"/>
                  </a:lnTo>
                  <a:lnTo>
                    <a:pt x="66" y="520"/>
                  </a:lnTo>
                  <a:lnTo>
                    <a:pt x="66" y="522"/>
                  </a:lnTo>
                  <a:lnTo>
                    <a:pt x="66" y="524"/>
                  </a:lnTo>
                  <a:lnTo>
                    <a:pt x="64" y="528"/>
                  </a:lnTo>
                  <a:lnTo>
                    <a:pt x="64" y="528"/>
                  </a:lnTo>
                  <a:lnTo>
                    <a:pt x="64" y="528"/>
                  </a:lnTo>
                  <a:lnTo>
                    <a:pt x="64" y="530"/>
                  </a:lnTo>
                  <a:lnTo>
                    <a:pt x="68" y="532"/>
                  </a:lnTo>
                  <a:lnTo>
                    <a:pt x="74" y="536"/>
                  </a:lnTo>
                  <a:lnTo>
                    <a:pt x="74" y="540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72" y="550"/>
                  </a:lnTo>
                  <a:lnTo>
                    <a:pt x="72" y="556"/>
                  </a:lnTo>
                  <a:lnTo>
                    <a:pt x="76" y="562"/>
                  </a:lnTo>
                  <a:lnTo>
                    <a:pt x="78" y="568"/>
                  </a:lnTo>
                  <a:lnTo>
                    <a:pt x="78" y="570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4" y="576"/>
                  </a:lnTo>
                  <a:lnTo>
                    <a:pt x="76" y="576"/>
                  </a:lnTo>
                  <a:lnTo>
                    <a:pt x="76" y="578"/>
                  </a:lnTo>
                  <a:lnTo>
                    <a:pt x="74" y="582"/>
                  </a:lnTo>
                  <a:lnTo>
                    <a:pt x="74" y="582"/>
                  </a:lnTo>
                  <a:lnTo>
                    <a:pt x="74" y="584"/>
                  </a:lnTo>
                  <a:lnTo>
                    <a:pt x="74" y="588"/>
                  </a:lnTo>
                  <a:lnTo>
                    <a:pt x="78" y="590"/>
                  </a:lnTo>
                  <a:lnTo>
                    <a:pt x="82" y="594"/>
                  </a:lnTo>
                  <a:lnTo>
                    <a:pt x="82" y="596"/>
                  </a:lnTo>
                  <a:lnTo>
                    <a:pt x="80" y="598"/>
                  </a:lnTo>
                  <a:lnTo>
                    <a:pt x="80" y="598"/>
                  </a:lnTo>
                  <a:lnTo>
                    <a:pt x="80" y="604"/>
                  </a:lnTo>
                  <a:lnTo>
                    <a:pt x="82" y="608"/>
                  </a:lnTo>
                  <a:lnTo>
                    <a:pt x="84" y="610"/>
                  </a:lnTo>
                  <a:lnTo>
                    <a:pt x="84" y="614"/>
                  </a:lnTo>
                  <a:lnTo>
                    <a:pt x="84" y="614"/>
                  </a:lnTo>
                  <a:lnTo>
                    <a:pt x="82" y="620"/>
                  </a:lnTo>
                  <a:lnTo>
                    <a:pt x="82" y="626"/>
                  </a:lnTo>
                  <a:lnTo>
                    <a:pt x="86" y="634"/>
                  </a:lnTo>
                  <a:lnTo>
                    <a:pt x="88" y="638"/>
                  </a:lnTo>
                  <a:lnTo>
                    <a:pt x="88" y="638"/>
                  </a:lnTo>
                  <a:lnTo>
                    <a:pt x="90" y="636"/>
                  </a:lnTo>
                  <a:lnTo>
                    <a:pt x="94" y="634"/>
                  </a:lnTo>
                  <a:lnTo>
                    <a:pt x="98" y="630"/>
                  </a:lnTo>
                  <a:lnTo>
                    <a:pt x="102" y="630"/>
                  </a:lnTo>
                  <a:lnTo>
                    <a:pt x="102" y="630"/>
                  </a:lnTo>
                  <a:lnTo>
                    <a:pt x="106" y="634"/>
                  </a:lnTo>
                  <a:lnTo>
                    <a:pt x="106" y="638"/>
                  </a:lnTo>
                  <a:lnTo>
                    <a:pt x="104" y="640"/>
                  </a:lnTo>
                  <a:lnTo>
                    <a:pt x="106" y="644"/>
                  </a:lnTo>
                  <a:lnTo>
                    <a:pt x="106" y="644"/>
                  </a:lnTo>
                  <a:lnTo>
                    <a:pt x="108" y="648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6" y="652"/>
                  </a:lnTo>
                  <a:lnTo>
                    <a:pt x="116" y="652"/>
                  </a:lnTo>
                  <a:lnTo>
                    <a:pt x="120" y="654"/>
                  </a:lnTo>
                  <a:lnTo>
                    <a:pt x="124" y="656"/>
                  </a:lnTo>
                  <a:lnTo>
                    <a:pt x="124" y="658"/>
                  </a:lnTo>
                  <a:lnTo>
                    <a:pt x="158" y="658"/>
                  </a:lnTo>
                  <a:lnTo>
                    <a:pt x="158" y="658"/>
                  </a:lnTo>
                  <a:lnTo>
                    <a:pt x="162" y="660"/>
                  </a:lnTo>
                  <a:lnTo>
                    <a:pt x="166" y="658"/>
                  </a:lnTo>
                  <a:lnTo>
                    <a:pt x="172" y="660"/>
                  </a:lnTo>
                  <a:lnTo>
                    <a:pt x="184" y="664"/>
                  </a:lnTo>
                  <a:lnTo>
                    <a:pt x="184" y="66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3" name="Australia"/>
            <p:cNvSpPr>
              <a:spLocks/>
            </p:cNvSpPr>
            <p:nvPr/>
          </p:nvSpPr>
          <p:spPr bwMode="auto">
            <a:xfrm>
              <a:off x="7129164" y="3978010"/>
              <a:ext cx="1132417" cy="1021292"/>
            </a:xfrm>
            <a:custGeom>
              <a:avLst/>
              <a:gdLst/>
              <a:ahLst/>
              <a:cxnLst/>
              <a:rect l="l" t="t" r="r" b="b"/>
              <a:pathLst>
                <a:path w="1132417" h="1021292">
                  <a:moveTo>
                    <a:pt x="743479" y="936625"/>
                  </a:moveTo>
                  <a:lnTo>
                    <a:pt x="751416" y="936625"/>
                  </a:lnTo>
                  <a:lnTo>
                    <a:pt x="754062" y="939271"/>
                  </a:lnTo>
                  <a:lnTo>
                    <a:pt x="751416" y="941917"/>
                  </a:lnTo>
                  <a:lnTo>
                    <a:pt x="748771" y="944563"/>
                  </a:lnTo>
                  <a:lnTo>
                    <a:pt x="748771" y="949854"/>
                  </a:lnTo>
                  <a:lnTo>
                    <a:pt x="748771" y="952500"/>
                  </a:lnTo>
                  <a:lnTo>
                    <a:pt x="746125" y="952500"/>
                  </a:lnTo>
                  <a:lnTo>
                    <a:pt x="743479" y="955146"/>
                  </a:lnTo>
                  <a:lnTo>
                    <a:pt x="740833" y="960438"/>
                  </a:lnTo>
                  <a:lnTo>
                    <a:pt x="738187" y="965730"/>
                  </a:lnTo>
                  <a:lnTo>
                    <a:pt x="732896" y="973667"/>
                  </a:lnTo>
                  <a:lnTo>
                    <a:pt x="727604" y="978959"/>
                  </a:lnTo>
                  <a:lnTo>
                    <a:pt x="727604" y="976313"/>
                  </a:lnTo>
                  <a:lnTo>
                    <a:pt x="727604" y="973667"/>
                  </a:lnTo>
                  <a:lnTo>
                    <a:pt x="724958" y="973667"/>
                  </a:lnTo>
                  <a:lnTo>
                    <a:pt x="719666" y="978959"/>
                  </a:lnTo>
                  <a:lnTo>
                    <a:pt x="709083" y="992188"/>
                  </a:lnTo>
                  <a:lnTo>
                    <a:pt x="701145" y="997480"/>
                  </a:lnTo>
                  <a:lnTo>
                    <a:pt x="695854" y="997480"/>
                  </a:lnTo>
                  <a:lnTo>
                    <a:pt x="690562" y="1000125"/>
                  </a:lnTo>
                  <a:lnTo>
                    <a:pt x="685270" y="1002771"/>
                  </a:lnTo>
                  <a:lnTo>
                    <a:pt x="679979" y="1005417"/>
                  </a:lnTo>
                  <a:lnTo>
                    <a:pt x="674687" y="1008063"/>
                  </a:lnTo>
                  <a:lnTo>
                    <a:pt x="666749" y="1008063"/>
                  </a:lnTo>
                  <a:lnTo>
                    <a:pt x="664104" y="1013355"/>
                  </a:lnTo>
                  <a:lnTo>
                    <a:pt x="656166" y="1018646"/>
                  </a:lnTo>
                  <a:lnTo>
                    <a:pt x="650874" y="1021292"/>
                  </a:lnTo>
                  <a:lnTo>
                    <a:pt x="645583" y="1018646"/>
                  </a:lnTo>
                  <a:lnTo>
                    <a:pt x="637645" y="1016001"/>
                  </a:lnTo>
                  <a:lnTo>
                    <a:pt x="640291" y="1016001"/>
                  </a:lnTo>
                  <a:lnTo>
                    <a:pt x="640291" y="1013355"/>
                  </a:lnTo>
                  <a:lnTo>
                    <a:pt x="637645" y="1008063"/>
                  </a:lnTo>
                  <a:lnTo>
                    <a:pt x="637645" y="1002771"/>
                  </a:lnTo>
                  <a:lnTo>
                    <a:pt x="640291" y="1000125"/>
                  </a:lnTo>
                  <a:lnTo>
                    <a:pt x="640291" y="994834"/>
                  </a:lnTo>
                  <a:lnTo>
                    <a:pt x="640291" y="986896"/>
                  </a:lnTo>
                  <a:lnTo>
                    <a:pt x="642937" y="981605"/>
                  </a:lnTo>
                  <a:lnTo>
                    <a:pt x="642937" y="976313"/>
                  </a:lnTo>
                  <a:lnTo>
                    <a:pt x="645583" y="976313"/>
                  </a:lnTo>
                  <a:lnTo>
                    <a:pt x="648229" y="978959"/>
                  </a:lnTo>
                  <a:lnTo>
                    <a:pt x="648229" y="984250"/>
                  </a:lnTo>
                  <a:lnTo>
                    <a:pt x="653520" y="973667"/>
                  </a:lnTo>
                  <a:lnTo>
                    <a:pt x="656166" y="968375"/>
                  </a:lnTo>
                  <a:lnTo>
                    <a:pt x="653520" y="963084"/>
                  </a:lnTo>
                  <a:lnTo>
                    <a:pt x="653520" y="957792"/>
                  </a:lnTo>
                  <a:lnTo>
                    <a:pt x="653520" y="955146"/>
                  </a:lnTo>
                  <a:lnTo>
                    <a:pt x="656166" y="947209"/>
                  </a:lnTo>
                  <a:lnTo>
                    <a:pt x="661458" y="941917"/>
                  </a:lnTo>
                  <a:lnTo>
                    <a:pt x="664104" y="941917"/>
                  </a:lnTo>
                  <a:lnTo>
                    <a:pt x="669395" y="941917"/>
                  </a:lnTo>
                  <a:lnTo>
                    <a:pt x="674687" y="944563"/>
                  </a:lnTo>
                  <a:lnTo>
                    <a:pt x="674687" y="941917"/>
                  </a:lnTo>
                  <a:lnTo>
                    <a:pt x="677333" y="941917"/>
                  </a:lnTo>
                  <a:lnTo>
                    <a:pt x="679979" y="941917"/>
                  </a:lnTo>
                  <a:lnTo>
                    <a:pt x="687916" y="944563"/>
                  </a:lnTo>
                  <a:lnTo>
                    <a:pt x="695854" y="947209"/>
                  </a:lnTo>
                  <a:lnTo>
                    <a:pt x="706437" y="947209"/>
                  </a:lnTo>
                  <a:lnTo>
                    <a:pt x="709083" y="947209"/>
                  </a:lnTo>
                  <a:lnTo>
                    <a:pt x="714375" y="947209"/>
                  </a:lnTo>
                  <a:lnTo>
                    <a:pt x="722312" y="944563"/>
                  </a:lnTo>
                  <a:lnTo>
                    <a:pt x="727604" y="944563"/>
                  </a:lnTo>
                  <a:lnTo>
                    <a:pt x="735541" y="939271"/>
                  </a:lnTo>
                  <a:close/>
                  <a:moveTo>
                    <a:pt x="965730" y="0"/>
                  </a:moveTo>
                  <a:lnTo>
                    <a:pt x="971021" y="0"/>
                  </a:lnTo>
                  <a:lnTo>
                    <a:pt x="973667" y="0"/>
                  </a:lnTo>
                  <a:lnTo>
                    <a:pt x="973667" y="2646"/>
                  </a:lnTo>
                  <a:lnTo>
                    <a:pt x="976313" y="5292"/>
                  </a:lnTo>
                  <a:lnTo>
                    <a:pt x="978959" y="10583"/>
                  </a:lnTo>
                  <a:lnTo>
                    <a:pt x="976313" y="18521"/>
                  </a:lnTo>
                  <a:lnTo>
                    <a:pt x="973667" y="26458"/>
                  </a:lnTo>
                  <a:lnTo>
                    <a:pt x="976313" y="29104"/>
                  </a:lnTo>
                  <a:lnTo>
                    <a:pt x="978959" y="31750"/>
                  </a:lnTo>
                  <a:lnTo>
                    <a:pt x="978959" y="37042"/>
                  </a:lnTo>
                  <a:lnTo>
                    <a:pt x="978959" y="39687"/>
                  </a:lnTo>
                  <a:lnTo>
                    <a:pt x="981605" y="42333"/>
                  </a:lnTo>
                  <a:lnTo>
                    <a:pt x="984251" y="44979"/>
                  </a:lnTo>
                  <a:lnTo>
                    <a:pt x="984251" y="50271"/>
                  </a:lnTo>
                  <a:lnTo>
                    <a:pt x="981605" y="52917"/>
                  </a:lnTo>
                  <a:lnTo>
                    <a:pt x="984251" y="52917"/>
                  </a:lnTo>
                  <a:lnTo>
                    <a:pt x="986896" y="50271"/>
                  </a:lnTo>
                  <a:lnTo>
                    <a:pt x="989542" y="52917"/>
                  </a:lnTo>
                  <a:lnTo>
                    <a:pt x="989542" y="55562"/>
                  </a:lnTo>
                  <a:lnTo>
                    <a:pt x="989542" y="58208"/>
                  </a:lnTo>
                  <a:lnTo>
                    <a:pt x="989542" y="60854"/>
                  </a:lnTo>
                  <a:lnTo>
                    <a:pt x="989542" y="68792"/>
                  </a:lnTo>
                  <a:lnTo>
                    <a:pt x="989542" y="74083"/>
                  </a:lnTo>
                  <a:lnTo>
                    <a:pt x="989542" y="82021"/>
                  </a:lnTo>
                  <a:lnTo>
                    <a:pt x="986896" y="89958"/>
                  </a:lnTo>
                  <a:lnTo>
                    <a:pt x="984251" y="95250"/>
                  </a:lnTo>
                  <a:lnTo>
                    <a:pt x="986896" y="97896"/>
                  </a:lnTo>
                  <a:lnTo>
                    <a:pt x="989542" y="100542"/>
                  </a:lnTo>
                  <a:lnTo>
                    <a:pt x="989542" y="105833"/>
                  </a:lnTo>
                  <a:lnTo>
                    <a:pt x="986896" y="111125"/>
                  </a:lnTo>
                  <a:lnTo>
                    <a:pt x="989542" y="113771"/>
                  </a:lnTo>
                  <a:lnTo>
                    <a:pt x="994834" y="113771"/>
                  </a:lnTo>
                  <a:lnTo>
                    <a:pt x="1000126" y="113771"/>
                  </a:lnTo>
                  <a:lnTo>
                    <a:pt x="1002771" y="111125"/>
                  </a:lnTo>
                  <a:lnTo>
                    <a:pt x="1008063" y="108479"/>
                  </a:lnTo>
                  <a:lnTo>
                    <a:pt x="1010709" y="113771"/>
                  </a:lnTo>
                  <a:lnTo>
                    <a:pt x="1008063" y="116417"/>
                  </a:lnTo>
                  <a:lnTo>
                    <a:pt x="1010709" y="119062"/>
                  </a:lnTo>
                  <a:lnTo>
                    <a:pt x="1016001" y="124354"/>
                  </a:lnTo>
                  <a:lnTo>
                    <a:pt x="1023938" y="129646"/>
                  </a:lnTo>
                  <a:lnTo>
                    <a:pt x="1026584" y="129646"/>
                  </a:lnTo>
                  <a:lnTo>
                    <a:pt x="1029230" y="132292"/>
                  </a:lnTo>
                  <a:lnTo>
                    <a:pt x="1031876" y="134937"/>
                  </a:lnTo>
                  <a:lnTo>
                    <a:pt x="1031876" y="140229"/>
                  </a:lnTo>
                  <a:lnTo>
                    <a:pt x="1026584" y="142875"/>
                  </a:lnTo>
                  <a:lnTo>
                    <a:pt x="1026584" y="148167"/>
                  </a:lnTo>
                  <a:lnTo>
                    <a:pt x="1026584" y="156104"/>
                  </a:lnTo>
                  <a:lnTo>
                    <a:pt x="1023938" y="158750"/>
                  </a:lnTo>
                  <a:lnTo>
                    <a:pt x="1021292" y="164041"/>
                  </a:lnTo>
                  <a:lnTo>
                    <a:pt x="1021292" y="166687"/>
                  </a:lnTo>
                  <a:lnTo>
                    <a:pt x="1021292" y="171979"/>
                  </a:lnTo>
                  <a:lnTo>
                    <a:pt x="1021292" y="177271"/>
                  </a:lnTo>
                  <a:lnTo>
                    <a:pt x="1018646" y="179916"/>
                  </a:lnTo>
                  <a:lnTo>
                    <a:pt x="1021292" y="187854"/>
                  </a:lnTo>
                  <a:lnTo>
                    <a:pt x="1026584" y="198437"/>
                  </a:lnTo>
                  <a:lnTo>
                    <a:pt x="1026584" y="209021"/>
                  </a:lnTo>
                  <a:lnTo>
                    <a:pt x="1026584" y="216958"/>
                  </a:lnTo>
                  <a:lnTo>
                    <a:pt x="1023938" y="224896"/>
                  </a:lnTo>
                  <a:lnTo>
                    <a:pt x="1018646" y="238125"/>
                  </a:lnTo>
                  <a:lnTo>
                    <a:pt x="1018646" y="243416"/>
                  </a:lnTo>
                  <a:lnTo>
                    <a:pt x="1018646" y="248708"/>
                  </a:lnTo>
                  <a:lnTo>
                    <a:pt x="1021292" y="254000"/>
                  </a:lnTo>
                  <a:lnTo>
                    <a:pt x="1023938" y="259291"/>
                  </a:lnTo>
                  <a:lnTo>
                    <a:pt x="1026584" y="264583"/>
                  </a:lnTo>
                  <a:lnTo>
                    <a:pt x="1037167" y="269875"/>
                  </a:lnTo>
                  <a:lnTo>
                    <a:pt x="1045105" y="275166"/>
                  </a:lnTo>
                  <a:lnTo>
                    <a:pt x="1047751" y="280458"/>
                  </a:lnTo>
                  <a:lnTo>
                    <a:pt x="1050396" y="285750"/>
                  </a:lnTo>
                  <a:lnTo>
                    <a:pt x="1055688" y="285750"/>
                  </a:lnTo>
                  <a:lnTo>
                    <a:pt x="1060980" y="285750"/>
                  </a:lnTo>
                  <a:lnTo>
                    <a:pt x="1063626" y="288396"/>
                  </a:lnTo>
                  <a:lnTo>
                    <a:pt x="1066271" y="291041"/>
                  </a:lnTo>
                  <a:lnTo>
                    <a:pt x="1068917" y="291041"/>
                  </a:lnTo>
                  <a:lnTo>
                    <a:pt x="1071563" y="291041"/>
                  </a:lnTo>
                  <a:lnTo>
                    <a:pt x="1071563" y="293687"/>
                  </a:lnTo>
                  <a:lnTo>
                    <a:pt x="1071563" y="298979"/>
                  </a:lnTo>
                  <a:lnTo>
                    <a:pt x="1076855" y="301625"/>
                  </a:lnTo>
                  <a:lnTo>
                    <a:pt x="1079501" y="304271"/>
                  </a:lnTo>
                  <a:lnTo>
                    <a:pt x="1082146" y="309562"/>
                  </a:lnTo>
                  <a:lnTo>
                    <a:pt x="1082146" y="317500"/>
                  </a:lnTo>
                  <a:lnTo>
                    <a:pt x="1079501" y="314854"/>
                  </a:lnTo>
                  <a:lnTo>
                    <a:pt x="1076855" y="314854"/>
                  </a:lnTo>
                  <a:lnTo>
                    <a:pt x="1074209" y="314854"/>
                  </a:lnTo>
                  <a:lnTo>
                    <a:pt x="1071563" y="317500"/>
                  </a:lnTo>
                  <a:lnTo>
                    <a:pt x="1074209" y="320146"/>
                  </a:lnTo>
                  <a:lnTo>
                    <a:pt x="1076855" y="325437"/>
                  </a:lnTo>
                  <a:lnTo>
                    <a:pt x="1079501" y="333375"/>
                  </a:lnTo>
                  <a:lnTo>
                    <a:pt x="1079501" y="336021"/>
                  </a:lnTo>
                  <a:lnTo>
                    <a:pt x="1079501" y="341312"/>
                  </a:lnTo>
                  <a:lnTo>
                    <a:pt x="1076855" y="346604"/>
                  </a:lnTo>
                  <a:lnTo>
                    <a:pt x="1076855" y="349250"/>
                  </a:lnTo>
                  <a:lnTo>
                    <a:pt x="1079501" y="351896"/>
                  </a:lnTo>
                  <a:lnTo>
                    <a:pt x="1079501" y="354541"/>
                  </a:lnTo>
                  <a:lnTo>
                    <a:pt x="1076855" y="367771"/>
                  </a:lnTo>
                  <a:lnTo>
                    <a:pt x="1079501" y="370416"/>
                  </a:lnTo>
                  <a:lnTo>
                    <a:pt x="1082146" y="375708"/>
                  </a:lnTo>
                  <a:lnTo>
                    <a:pt x="1084792" y="367771"/>
                  </a:lnTo>
                  <a:lnTo>
                    <a:pt x="1090084" y="365125"/>
                  </a:lnTo>
                  <a:lnTo>
                    <a:pt x="1095376" y="370416"/>
                  </a:lnTo>
                  <a:lnTo>
                    <a:pt x="1103313" y="378354"/>
                  </a:lnTo>
                  <a:lnTo>
                    <a:pt x="1100667" y="373062"/>
                  </a:lnTo>
                  <a:lnTo>
                    <a:pt x="1100667" y="370416"/>
                  </a:lnTo>
                  <a:lnTo>
                    <a:pt x="1100667" y="367771"/>
                  </a:lnTo>
                  <a:lnTo>
                    <a:pt x="1105959" y="367771"/>
                  </a:lnTo>
                  <a:lnTo>
                    <a:pt x="1108605" y="370416"/>
                  </a:lnTo>
                  <a:lnTo>
                    <a:pt x="1108605" y="378354"/>
                  </a:lnTo>
                  <a:lnTo>
                    <a:pt x="1103313" y="391583"/>
                  </a:lnTo>
                  <a:lnTo>
                    <a:pt x="1103313" y="396875"/>
                  </a:lnTo>
                  <a:lnTo>
                    <a:pt x="1100667" y="402166"/>
                  </a:lnTo>
                  <a:lnTo>
                    <a:pt x="1105959" y="410104"/>
                  </a:lnTo>
                  <a:lnTo>
                    <a:pt x="1108605" y="415396"/>
                  </a:lnTo>
                  <a:lnTo>
                    <a:pt x="1108605" y="418041"/>
                  </a:lnTo>
                  <a:lnTo>
                    <a:pt x="1108605" y="423333"/>
                  </a:lnTo>
                  <a:lnTo>
                    <a:pt x="1111251" y="423333"/>
                  </a:lnTo>
                  <a:lnTo>
                    <a:pt x="1113896" y="425979"/>
                  </a:lnTo>
                  <a:lnTo>
                    <a:pt x="1119188" y="447146"/>
                  </a:lnTo>
                  <a:lnTo>
                    <a:pt x="1121834" y="457729"/>
                  </a:lnTo>
                  <a:lnTo>
                    <a:pt x="1124480" y="455083"/>
                  </a:lnTo>
                  <a:lnTo>
                    <a:pt x="1127126" y="444500"/>
                  </a:lnTo>
                  <a:lnTo>
                    <a:pt x="1129771" y="441854"/>
                  </a:lnTo>
                  <a:lnTo>
                    <a:pt x="1132417" y="447146"/>
                  </a:lnTo>
                  <a:lnTo>
                    <a:pt x="1132417" y="449791"/>
                  </a:lnTo>
                  <a:lnTo>
                    <a:pt x="1129771" y="455083"/>
                  </a:lnTo>
                  <a:lnTo>
                    <a:pt x="1127126" y="463020"/>
                  </a:lnTo>
                  <a:lnTo>
                    <a:pt x="1124480" y="465666"/>
                  </a:lnTo>
                  <a:lnTo>
                    <a:pt x="1124480" y="473604"/>
                  </a:lnTo>
                  <a:lnTo>
                    <a:pt x="1127126" y="478895"/>
                  </a:lnTo>
                  <a:lnTo>
                    <a:pt x="1124480" y="484187"/>
                  </a:lnTo>
                  <a:lnTo>
                    <a:pt x="1119188" y="492125"/>
                  </a:lnTo>
                  <a:lnTo>
                    <a:pt x="1116542" y="500062"/>
                  </a:lnTo>
                  <a:lnTo>
                    <a:pt x="1113896" y="502708"/>
                  </a:lnTo>
                  <a:lnTo>
                    <a:pt x="1116542" y="505354"/>
                  </a:lnTo>
                  <a:lnTo>
                    <a:pt x="1119188" y="510645"/>
                  </a:lnTo>
                  <a:lnTo>
                    <a:pt x="1119188" y="518583"/>
                  </a:lnTo>
                  <a:lnTo>
                    <a:pt x="1113896" y="539750"/>
                  </a:lnTo>
                  <a:lnTo>
                    <a:pt x="1103313" y="563562"/>
                  </a:lnTo>
                  <a:lnTo>
                    <a:pt x="1095376" y="574145"/>
                  </a:lnTo>
                  <a:lnTo>
                    <a:pt x="1087438" y="584729"/>
                  </a:lnTo>
                  <a:lnTo>
                    <a:pt x="1074209" y="600604"/>
                  </a:lnTo>
                  <a:lnTo>
                    <a:pt x="1063626" y="616479"/>
                  </a:lnTo>
                  <a:lnTo>
                    <a:pt x="1058334" y="627062"/>
                  </a:lnTo>
                  <a:lnTo>
                    <a:pt x="1053042" y="635000"/>
                  </a:lnTo>
                  <a:lnTo>
                    <a:pt x="1042459" y="645583"/>
                  </a:lnTo>
                  <a:lnTo>
                    <a:pt x="1042459" y="650875"/>
                  </a:lnTo>
                  <a:lnTo>
                    <a:pt x="1045105" y="653520"/>
                  </a:lnTo>
                  <a:lnTo>
                    <a:pt x="1045105" y="658812"/>
                  </a:lnTo>
                  <a:lnTo>
                    <a:pt x="1039813" y="664104"/>
                  </a:lnTo>
                  <a:lnTo>
                    <a:pt x="1023938" y="677333"/>
                  </a:lnTo>
                  <a:lnTo>
                    <a:pt x="1000126" y="698500"/>
                  </a:lnTo>
                  <a:lnTo>
                    <a:pt x="997480" y="703791"/>
                  </a:lnTo>
                  <a:lnTo>
                    <a:pt x="992188" y="709083"/>
                  </a:lnTo>
                  <a:lnTo>
                    <a:pt x="981605" y="711729"/>
                  </a:lnTo>
                  <a:lnTo>
                    <a:pt x="973667" y="714375"/>
                  </a:lnTo>
                  <a:lnTo>
                    <a:pt x="973667" y="717020"/>
                  </a:lnTo>
                  <a:lnTo>
                    <a:pt x="973667" y="719666"/>
                  </a:lnTo>
                  <a:lnTo>
                    <a:pt x="973667" y="722312"/>
                  </a:lnTo>
                  <a:lnTo>
                    <a:pt x="971021" y="722312"/>
                  </a:lnTo>
                  <a:lnTo>
                    <a:pt x="965730" y="722312"/>
                  </a:lnTo>
                  <a:lnTo>
                    <a:pt x="960438" y="727604"/>
                  </a:lnTo>
                  <a:lnTo>
                    <a:pt x="949855" y="743479"/>
                  </a:lnTo>
                  <a:lnTo>
                    <a:pt x="933980" y="762000"/>
                  </a:lnTo>
                  <a:lnTo>
                    <a:pt x="918105" y="777875"/>
                  </a:lnTo>
                  <a:lnTo>
                    <a:pt x="912813" y="783166"/>
                  </a:lnTo>
                  <a:lnTo>
                    <a:pt x="910167" y="791104"/>
                  </a:lnTo>
                  <a:lnTo>
                    <a:pt x="907521" y="799041"/>
                  </a:lnTo>
                  <a:lnTo>
                    <a:pt x="904876" y="799041"/>
                  </a:lnTo>
                  <a:lnTo>
                    <a:pt x="899584" y="804333"/>
                  </a:lnTo>
                  <a:lnTo>
                    <a:pt x="891646" y="812270"/>
                  </a:lnTo>
                  <a:lnTo>
                    <a:pt x="883709" y="812270"/>
                  </a:lnTo>
                  <a:lnTo>
                    <a:pt x="878417" y="812270"/>
                  </a:lnTo>
                  <a:lnTo>
                    <a:pt x="873126" y="814916"/>
                  </a:lnTo>
                  <a:lnTo>
                    <a:pt x="867834" y="822854"/>
                  </a:lnTo>
                  <a:lnTo>
                    <a:pt x="862542" y="828145"/>
                  </a:lnTo>
                  <a:lnTo>
                    <a:pt x="857251" y="833437"/>
                  </a:lnTo>
                  <a:lnTo>
                    <a:pt x="851959" y="836083"/>
                  </a:lnTo>
                  <a:lnTo>
                    <a:pt x="849313" y="838729"/>
                  </a:lnTo>
                  <a:lnTo>
                    <a:pt x="846667" y="844020"/>
                  </a:lnTo>
                  <a:lnTo>
                    <a:pt x="844021" y="849312"/>
                  </a:lnTo>
                  <a:lnTo>
                    <a:pt x="844021" y="851958"/>
                  </a:lnTo>
                  <a:lnTo>
                    <a:pt x="841376" y="849312"/>
                  </a:lnTo>
                  <a:lnTo>
                    <a:pt x="838730" y="851958"/>
                  </a:lnTo>
                  <a:lnTo>
                    <a:pt x="836084" y="854604"/>
                  </a:lnTo>
                  <a:lnTo>
                    <a:pt x="825500" y="854604"/>
                  </a:lnTo>
                  <a:lnTo>
                    <a:pt x="799042" y="851958"/>
                  </a:lnTo>
                  <a:lnTo>
                    <a:pt x="791105" y="851958"/>
                  </a:lnTo>
                  <a:lnTo>
                    <a:pt x="785813" y="854604"/>
                  </a:lnTo>
                  <a:lnTo>
                    <a:pt x="772584" y="865187"/>
                  </a:lnTo>
                  <a:lnTo>
                    <a:pt x="762000" y="875770"/>
                  </a:lnTo>
                  <a:lnTo>
                    <a:pt x="748771" y="883708"/>
                  </a:lnTo>
                  <a:lnTo>
                    <a:pt x="740834" y="886354"/>
                  </a:lnTo>
                  <a:lnTo>
                    <a:pt x="738188" y="886354"/>
                  </a:lnTo>
                  <a:lnTo>
                    <a:pt x="738188" y="881062"/>
                  </a:lnTo>
                  <a:lnTo>
                    <a:pt x="732896" y="878416"/>
                  </a:lnTo>
                  <a:lnTo>
                    <a:pt x="724959" y="878416"/>
                  </a:lnTo>
                  <a:lnTo>
                    <a:pt x="722313" y="875770"/>
                  </a:lnTo>
                  <a:lnTo>
                    <a:pt x="722313" y="873125"/>
                  </a:lnTo>
                  <a:lnTo>
                    <a:pt x="724959" y="870479"/>
                  </a:lnTo>
                  <a:lnTo>
                    <a:pt x="727605" y="867833"/>
                  </a:lnTo>
                  <a:lnTo>
                    <a:pt x="719667" y="870479"/>
                  </a:lnTo>
                  <a:lnTo>
                    <a:pt x="711730" y="870479"/>
                  </a:lnTo>
                  <a:lnTo>
                    <a:pt x="714375" y="865187"/>
                  </a:lnTo>
                  <a:lnTo>
                    <a:pt x="719667" y="862541"/>
                  </a:lnTo>
                  <a:lnTo>
                    <a:pt x="717021" y="862541"/>
                  </a:lnTo>
                  <a:lnTo>
                    <a:pt x="714375" y="862541"/>
                  </a:lnTo>
                  <a:lnTo>
                    <a:pt x="711730" y="862541"/>
                  </a:lnTo>
                  <a:lnTo>
                    <a:pt x="714375" y="854604"/>
                  </a:lnTo>
                  <a:lnTo>
                    <a:pt x="714375" y="849312"/>
                  </a:lnTo>
                  <a:lnTo>
                    <a:pt x="711730" y="849312"/>
                  </a:lnTo>
                  <a:lnTo>
                    <a:pt x="709084" y="851958"/>
                  </a:lnTo>
                  <a:lnTo>
                    <a:pt x="703792" y="857250"/>
                  </a:lnTo>
                  <a:lnTo>
                    <a:pt x="703792" y="859895"/>
                  </a:lnTo>
                  <a:lnTo>
                    <a:pt x="709084" y="859895"/>
                  </a:lnTo>
                  <a:lnTo>
                    <a:pt x="709084" y="862541"/>
                  </a:lnTo>
                  <a:lnTo>
                    <a:pt x="703792" y="865187"/>
                  </a:lnTo>
                  <a:lnTo>
                    <a:pt x="701146" y="865187"/>
                  </a:lnTo>
                  <a:lnTo>
                    <a:pt x="695855" y="865187"/>
                  </a:lnTo>
                  <a:lnTo>
                    <a:pt x="687917" y="870479"/>
                  </a:lnTo>
                  <a:lnTo>
                    <a:pt x="679980" y="875770"/>
                  </a:lnTo>
                  <a:lnTo>
                    <a:pt x="677334" y="875770"/>
                  </a:lnTo>
                  <a:lnTo>
                    <a:pt x="677334" y="873125"/>
                  </a:lnTo>
                  <a:lnTo>
                    <a:pt x="672042" y="873125"/>
                  </a:lnTo>
                  <a:lnTo>
                    <a:pt x="664105" y="875770"/>
                  </a:lnTo>
                  <a:lnTo>
                    <a:pt x="658813" y="873125"/>
                  </a:lnTo>
                  <a:lnTo>
                    <a:pt x="656167" y="870479"/>
                  </a:lnTo>
                  <a:lnTo>
                    <a:pt x="648230" y="870479"/>
                  </a:lnTo>
                  <a:lnTo>
                    <a:pt x="642938" y="870479"/>
                  </a:lnTo>
                  <a:lnTo>
                    <a:pt x="637646" y="867833"/>
                  </a:lnTo>
                  <a:lnTo>
                    <a:pt x="629708" y="862541"/>
                  </a:lnTo>
                  <a:lnTo>
                    <a:pt x="616479" y="857250"/>
                  </a:lnTo>
                  <a:lnTo>
                    <a:pt x="605896" y="851958"/>
                  </a:lnTo>
                  <a:lnTo>
                    <a:pt x="605896" y="849312"/>
                  </a:lnTo>
                  <a:lnTo>
                    <a:pt x="605896" y="846666"/>
                  </a:lnTo>
                  <a:lnTo>
                    <a:pt x="605896" y="841375"/>
                  </a:lnTo>
                  <a:lnTo>
                    <a:pt x="603250" y="836083"/>
                  </a:lnTo>
                  <a:lnTo>
                    <a:pt x="600604" y="833437"/>
                  </a:lnTo>
                  <a:lnTo>
                    <a:pt x="597958" y="828145"/>
                  </a:lnTo>
                  <a:lnTo>
                    <a:pt x="597958" y="825500"/>
                  </a:lnTo>
                  <a:lnTo>
                    <a:pt x="603250" y="820208"/>
                  </a:lnTo>
                  <a:lnTo>
                    <a:pt x="611187" y="812270"/>
                  </a:lnTo>
                  <a:lnTo>
                    <a:pt x="613833" y="806979"/>
                  </a:lnTo>
                  <a:lnTo>
                    <a:pt x="616479" y="799041"/>
                  </a:lnTo>
                  <a:lnTo>
                    <a:pt x="616479" y="793750"/>
                  </a:lnTo>
                  <a:lnTo>
                    <a:pt x="619125" y="791104"/>
                  </a:lnTo>
                  <a:lnTo>
                    <a:pt x="627062" y="788458"/>
                  </a:lnTo>
                  <a:lnTo>
                    <a:pt x="632354" y="785812"/>
                  </a:lnTo>
                  <a:lnTo>
                    <a:pt x="627062" y="783166"/>
                  </a:lnTo>
                  <a:lnTo>
                    <a:pt x="621771" y="783166"/>
                  </a:lnTo>
                  <a:lnTo>
                    <a:pt x="619125" y="785812"/>
                  </a:lnTo>
                  <a:lnTo>
                    <a:pt x="613833" y="785812"/>
                  </a:lnTo>
                  <a:lnTo>
                    <a:pt x="597958" y="783166"/>
                  </a:lnTo>
                  <a:lnTo>
                    <a:pt x="608542" y="777875"/>
                  </a:lnTo>
                  <a:lnTo>
                    <a:pt x="613833" y="772583"/>
                  </a:lnTo>
                  <a:lnTo>
                    <a:pt x="613833" y="764645"/>
                  </a:lnTo>
                  <a:lnTo>
                    <a:pt x="613833" y="754062"/>
                  </a:lnTo>
                  <a:lnTo>
                    <a:pt x="613833" y="748770"/>
                  </a:lnTo>
                  <a:lnTo>
                    <a:pt x="611187" y="748770"/>
                  </a:lnTo>
                  <a:lnTo>
                    <a:pt x="600604" y="762000"/>
                  </a:lnTo>
                  <a:lnTo>
                    <a:pt x="595312" y="769937"/>
                  </a:lnTo>
                  <a:lnTo>
                    <a:pt x="590021" y="775229"/>
                  </a:lnTo>
                  <a:lnTo>
                    <a:pt x="582083" y="775229"/>
                  </a:lnTo>
                  <a:lnTo>
                    <a:pt x="574146" y="775229"/>
                  </a:lnTo>
                  <a:lnTo>
                    <a:pt x="568854" y="775229"/>
                  </a:lnTo>
                  <a:lnTo>
                    <a:pt x="566208" y="775229"/>
                  </a:lnTo>
                  <a:lnTo>
                    <a:pt x="566208" y="772583"/>
                  </a:lnTo>
                  <a:lnTo>
                    <a:pt x="566208" y="769937"/>
                  </a:lnTo>
                  <a:lnTo>
                    <a:pt x="574146" y="764645"/>
                  </a:lnTo>
                  <a:lnTo>
                    <a:pt x="579437" y="764645"/>
                  </a:lnTo>
                  <a:lnTo>
                    <a:pt x="584729" y="762000"/>
                  </a:lnTo>
                  <a:lnTo>
                    <a:pt x="584729" y="759354"/>
                  </a:lnTo>
                  <a:lnTo>
                    <a:pt x="587375" y="754062"/>
                  </a:lnTo>
                  <a:lnTo>
                    <a:pt x="590021" y="748770"/>
                  </a:lnTo>
                  <a:lnTo>
                    <a:pt x="597958" y="743479"/>
                  </a:lnTo>
                  <a:lnTo>
                    <a:pt x="608542" y="735541"/>
                  </a:lnTo>
                  <a:lnTo>
                    <a:pt x="619125" y="727604"/>
                  </a:lnTo>
                  <a:lnTo>
                    <a:pt x="619125" y="724958"/>
                  </a:lnTo>
                  <a:lnTo>
                    <a:pt x="619125" y="722312"/>
                  </a:lnTo>
                  <a:lnTo>
                    <a:pt x="616479" y="719666"/>
                  </a:lnTo>
                  <a:lnTo>
                    <a:pt x="621771" y="717020"/>
                  </a:lnTo>
                  <a:lnTo>
                    <a:pt x="624417" y="711729"/>
                  </a:lnTo>
                  <a:lnTo>
                    <a:pt x="624417" y="706437"/>
                  </a:lnTo>
                  <a:lnTo>
                    <a:pt x="621771" y="701145"/>
                  </a:lnTo>
                  <a:lnTo>
                    <a:pt x="627062" y="695854"/>
                  </a:lnTo>
                  <a:lnTo>
                    <a:pt x="619125" y="698500"/>
                  </a:lnTo>
                  <a:lnTo>
                    <a:pt x="616479" y="703791"/>
                  </a:lnTo>
                  <a:lnTo>
                    <a:pt x="613833" y="709083"/>
                  </a:lnTo>
                  <a:lnTo>
                    <a:pt x="611187" y="711729"/>
                  </a:lnTo>
                  <a:lnTo>
                    <a:pt x="608542" y="711729"/>
                  </a:lnTo>
                  <a:lnTo>
                    <a:pt x="605896" y="714375"/>
                  </a:lnTo>
                  <a:lnTo>
                    <a:pt x="600604" y="722312"/>
                  </a:lnTo>
                  <a:lnTo>
                    <a:pt x="595312" y="730250"/>
                  </a:lnTo>
                  <a:lnTo>
                    <a:pt x="592667" y="732895"/>
                  </a:lnTo>
                  <a:lnTo>
                    <a:pt x="587375" y="732895"/>
                  </a:lnTo>
                  <a:lnTo>
                    <a:pt x="582083" y="732895"/>
                  </a:lnTo>
                  <a:lnTo>
                    <a:pt x="574146" y="738187"/>
                  </a:lnTo>
                  <a:lnTo>
                    <a:pt x="563562" y="746125"/>
                  </a:lnTo>
                  <a:lnTo>
                    <a:pt x="550333" y="751416"/>
                  </a:lnTo>
                  <a:lnTo>
                    <a:pt x="547687" y="754062"/>
                  </a:lnTo>
                  <a:lnTo>
                    <a:pt x="550333" y="756708"/>
                  </a:lnTo>
                  <a:lnTo>
                    <a:pt x="545042" y="759354"/>
                  </a:lnTo>
                  <a:lnTo>
                    <a:pt x="534458" y="762000"/>
                  </a:lnTo>
                  <a:lnTo>
                    <a:pt x="531812" y="756708"/>
                  </a:lnTo>
                  <a:lnTo>
                    <a:pt x="529167" y="751416"/>
                  </a:lnTo>
                  <a:lnTo>
                    <a:pt x="531812" y="746125"/>
                  </a:lnTo>
                  <a:lnTo>
                    <a:pt x="534458" y="735541"/>
                  </a:lnTo>
                  <a:lnTo>
                    <a:pt x="534458" y="724958"/>
                  </a:lnTo>
                  <a:lnTo>
                    <a:pt x="534458" y="714375"/>
                  </a:lnTo>
                  <a:lnTo>
                    <a:pt x="531812" y="711729"/>
                  </a:lnTo>
                  <a:lnTo>
                    <a:pt x="526521" y="709083"/>
                  </a:lnTo>
                  <a:lnTo>
                    <a:pt x="518583" y="706437"/>
                  </a:lnTo>
                  <a:lnTo>
                    <a:pt x="515937" y="701145"/>
                  </a:lnTo>
                  <a:lnTo>
                    <a:pt x="513292" y="698500"/>
                  </a:lnTo>
                  <a:lnTo>
                    <a:pt x="515937" y="695854"/>
                  </a:lnTo>
                  <a:lnTo>
                    <a:pt x="515937" y="693208"/>
                  </a:lnTo>
                  <a:lnTo>
                    <a:pt x="513292" y="687916"/>
                  </a:lnTo>
                  <a:lnTo>
                    <a:pt x="508000" y="682625"/>
                  </a:lnTo>
                  <a:lnTo>
                    <a:pt x="500062" y="682625"/>
                  </a:lnTo>
                  <a:lnTo>
                    <a:pt x="494771" y="685270"/>
                  </a:lnTo>
                  <a:lnTo>
                    <a:pt x="492125" y="682625"/>
                  </a:lnTo>
                  <a:lnTo>
                    <a:pt x="492125" y="679979"/>
                  </a:lnTo>
                  <a:lnTo>
                    <a:pt x="486833" y="679979"/>
                  </a:lnTo>
                  <a:lnTo>
                    <a:pt x="481542" y="682625"/>
                  </a:lnTo>
                  <a:lnTo>
                    <a:pt x="476250" y="679979"/>
                  </a:lnTo>
                  <a:lnTo>
                    <a:pt x="468312" y="674687"/>
                  </a:lnTo>
                  <a:lnTo>
                    <a:pt x="460375" y="666750"/>
                  </a:lnTo>
                  <a:lnTo>
                    <a:pt x="455083" y="666750"/>
                  </a:lnTo>
                  <a:lnTo>
                    <a:pt x="449792" y="666750"/>
                  </a:lnTo>
                  <a:lnTo>
                    <a:pt x="439208" y="666750"/>
                  </a:lnTo>
                  <a:lnTo>
                    <a:pt x="428625" y="664104"/>
                  </a:lnTo>
                  <a:lnTo>
                    <a:pt x="415396" y="664104"/>
                  </a:lnTo>
                  <a:lnTo>
                    <a:pt x="399521" y="666750"/>
                  </a:lnTo>
                  <a:lnTo>
                    <a:pt x="381000" y="674687"/>
                  </a:lnTo>
                  <a:lnTo>
                    <a:pt x="370417" y="679979"/>
                  </a:lnTo>
                  <a:lnTo>
                    <a:pt x="362479" y="685270"/>
                  </a:lnTo>
                  <a:lnTo>
                    <a:pt x="346604" y="687916"/>
                  </a:lnTo>
                  <a:lnTo>
                    <a:pt x="322792" y="690562"/>
                  </a:lnTo>
                  <a:lnTo>
                    <a:pt x="309562" y="690562"/>
                  </a:lnTo>
                  <a:lnTo>
                    <a:pt x="296333" y="690562"/>
                  </a:lnTo>
                  <a:lnTo>
                    <a:pt x="285750" y="693208"/>
                  </a:lnTo>
                  <a:lnTo>
                    <a:pt x="264583" y="703791"/>
                  </a:lnTo>
                  <a:lnTo>
                    <a:pt x="256646" y="709083"/>
                  </a:lnTo>
                  <a:lnTo>
                    <a:pt x="248708" y="711729"/>
                  </a:lnTo>
                  <a:lnTo>
                    <a:pt x="238125" y="714375"/>
                  </a:lnTo>
                  <a:lnTo>
                    <a:pt x="238125" y="717020"/>
                  </a:lnTo>
                  <a:lnTo>
                    <a:pt x="235479" y="724958"/>
                  </a:lnTo>
                  <a:lnTo>
                    <a:pt x="224896" y="732895"/>
                  </a:lnTo>
                  <a:lnTo>
                    <a:pt x="211666" y="738187"/>
                  </a:lnTo>
                  <a:lnTo>
                    <a:pt x="206375" y="735541"/>
                  </a:lnTo>
                  <a:lnTo>
                    <a:pt x="203729" y="732895"/>
                  </a:lnTo>
                  <a:lnTo>
                    <a:pt x="201083" y="735541"/>
                  </a:lnTo>
                  <a:lnTo>
                    <a:pt x="198437" y="738187"/>
                  </a:lnTo>
                  <a:lnTo>
                    <a:pt x="193146" y="738187"/>
                  </a:lnTo>
                  <a:lnTo>
                    <a:pt x="187854" y="738187"/>
                  </a:lnTo>
                  <a:lnTo>
                    <a:pt x="179916" y="740833"/>
                  </a:lnTo>
                  <a:lnTo>
                    <a:pt x="177271" y="740833"/>
                  </a:lnTo>
                  <a:lnTo>
                    <a:pt x="174625" y="740833"/>
                  </a:lnTo>
                  <a:lnTo>
                    <a:pt x="169333" y="738187"/>
                  </a:lnTo>
                  <a:lnTo>
                    <a:pt x="166687" y="735541"/>
                  </a:lnTo>
                  <a:lnTo>
                    <a:pt x="164041" y="735541"/>
                  </a:lnTo>
                  <a:lnTo>
                    <a:pt x="156104" y="735541"/>
                  </a:lnTo>
                  <a:lnTo>
                    <a:pt x="148166" y="735541"/>
                  </a:lnTo>
                  <a:lnTo>
                    <a:pt x="140229" y="735541"/>
                  </a:lnTo>
                  <a:lnTo>
                    <a:pt x="124354" y="740833"/>
                  </a:lnTo>
                  <a:lnTo>
                    <a:pt x="119062" y="740833"/>
                  </a:lnTo>
                  <a:lnTo>
                    <a:pt x="116416" y="740833"/>
                  </a:lnTo>
                  <a:lnTo>
                    <a:pt x="108479" y="743479"/>
                  </a:lnTo>
                  <a:lnTo>
                    <a:pt x="100541" y="748770"/>
                  </a:lnTo>
                  <a:lnTo>
                    <a:pt x="97896" y="754062"/>
                  </a:lnTo>
                  <a:lnTo>
                    <a:pt x="97896" y="756708"/>
                  </a:lnTo>
                  <a:lnTo>
                    <a:pt x="92604" y="756708"/>
                  </a:lnTo>
                  <a:lnTo>
                    <a:pt x="87312" y="756708"/>
                  </a:lnTo>
                  <a:lnTo>
                    <a:pt x="84666" y="762000"/>
                  </a:lnTo>
                  <a:lnTo>
                    <a:pt x="79375" y="764645"/>
                  </a:lnTo>
                  <a:lnTo>
                    <a:pt x="76729" y="767291"/>
                  </a:lnTo>
                  <a:lnTo>
                    <a:pt x="71437" y="767291"/>
                  </a:lnTo>
                  <a:lnTo>
                    <a:pt x="68791" y="769937"/>
                  </a:lnTo>
                  <a:lnTo>
                    <a:pt x="66146" y="769937"/>
                  </a:lnTo>
                  <a:lnTo>
                    <a:pt x="60854" y="769937"/>
                  </a:lnTo>
                  <a:lnTo>
                    <a:pt x="58208" y="769937"/>
                  </a:lnTo>
                  <a:lnTo>
                    <a:pt x="55562" y="772583"/>
                  </a:lnTo>
                  <a:lnTo>
                    <a:pt x="52916" y="775229"/>
                  </a:lnTo>
                  <a:lnTo>
                    <a:pt x="47625" y="772583"/>
                  </a:lnTo>
                  <a:lnTo>
                    <a:pt x="39687" y="769937"/>
                  </a:lnTo>
                  <a:lnTo>
                    <a:pt x="37041" y="769937"/>
                  </a:lnTo>
                  <a:lnTo>
                    <a:pt x="31750" y="769937"/>
                  </a:lnTo>
                  <a:lnTo>
                    <a:pt x="29104" y="764645"/>
                  </a:lnTo>
                  <a:lnTo>
                    <a:pt x="23812" y="759354"/>
                  </a:lnTo>
                  <a:lnTo>
                    <a:pt x="21166" y="756708"/>
                  </a:lnTo>
                  <a:lnTo>
                    <a:pt x="13229" y="756708"/>
                  </a:lnTo>
                  <a:lnTo>
                    <a:pt x="7937" y="756708"/>
                  </a:lnTo>
                  <a:lnTo>
                    <a:pt x="7937" y="754062"/>
                  </a:lnTo>
                  <a:lnTo>
                    <a:pt x="5291" y="748770"/>
                  </a:lnTo>
                  <a:lnTo>
                    <a:pt x="5291" y="743479"/>
                  </a:lnTo>
                  <a:lnTo>
                    <a:pt x="2646" y="740833"/>
                  </a:lnTo>
                  <a:lnTo>
                    <a:pt x="0" y="738187"/>
                  </a:lnTo>
                  <a:lnTo>
                    <a:pt x="2646" y="735541"/>
                  </a:lnTo>
                  <a:lnTo>
                    <a:pt x="5291" y="732895"/>
                  </a:lnTo>
                  <a:lnTo>
                    <a:pt x="7937" y="735541"/>
                  </a:lnTo>
                  <a:lnTo>
                    <a:pt x="10583" y="735541"/>
                  </a:lnTo>
                  <a:lnTo>
                    <a:pt x="18521" y="732895"/>
                  </a:lnTo>
                  <a:lnTo>
                    <a:pt x="26458" y="730250"/>
                  </a:lnTo>
                  <a:lnTo>
                    <a:pt x="26458" y="727604"/>
                  </a:lnTo>
                  <a:lnTo>
                    <a:pt x="26458" y="724958"/>
                  </a:lnTo>
                  <a:lnTo>
                    <a:pt x="29104" y="719666"/>
                  </a:lnTo>
                  <a:lnTo>
                    <a:pt x="31750" y="714375"/>
                  </a:lnTo>
                  <a:lnTo>
                    <a:pt x="31750" y="709083"/>
                  </a:lnTo>
                  <a:lnTo>
                    <a:pt x="31750" y="703791"/>
                  </a:lnTo>
                  <a:lnTo>
                    <a:pt x="31750" y="698500"/>
                  </a:lnTo>
                  <a:lnTo>
                    <a:pt x="34396" y="695854"/>
                  </a:lnTo>
                  <a:lnTo>
                    <a:pt x="37041" y="698500"/>
                  </a:lnTo>
                  <a:lnTo>
                    <a:pt x="39687" y="701145"/>
                  </a:lnTo>
                  <a:lnTo>
                    <a:pt x="42333" y="698500"/>
                  </a:lnTo>
                  <a:lnTo>
                    <a:pt x="42333" y="695854"/>
                  </a:lnTo>
                  <a:lnTo>
                    <a:pt x="42333" y="693208"/>
                  </a:lnTo>
                  <a:lnTo>
                    <a:pt x="44979" y="685270"/>
                  </a:lnTo>
                  <a:lnTo>
                    <a:pt x="47625" y="677333"/>
                  </a:lnTo>
                  <a:lnTo>
                    <a:pt x="47625" y="669395"/>
                  </a:lnTo>
                  <a:lnTo>
                    <a:pt x="47625" y="650875"/>
                  </a:lnTo>
                  <a:lnTo>
                    <a:pt x="50271" y="627062"/>
                  </a:lnTo>
                  <a:lnTo>
                    <a:pt x="50271" y="616479"/>
                  </a:lnTo>
                  <a:lnTo>
                    <a:pt x="55562" y="605895"/>
                  </a:lnTo>
                  <a:lnTo>
                    <a:pt x="58208" y="595312"/>
                  </a:lnTo>
                  <a:lnTo>
                    <a:pt x="55562" y="584729"/>
                  </a:lnTo>
                  <a:lnTo>
                    <a:pt x="52916" y="574145"/>
                  </a:lnTo>
                  <a:lnTo>
                    <a:pt x="50271" y="566208"/>
                  </a:lnTo>
                  <a:lnTo>
                    <a:pt x="42333" y="550333"/>
                  </a:lnTo>
                  <a:lnTo>
                    <a:pt x="42333" y="542395"/>
                  </a:lnTo>
                  <a:lnTo>
                    <a:pt x="42333" y="537104"/>
                  </a:lnTo>
                  <a:lnTo>
                    <a:pt x="44979" y="531812"/>
                  </a:lnTo>
                  <a:lnTo>
                    <a:pt x="44979" y="523875"/>
                  </a:lnTo>
                  <a:lnTo>
                    <a:pt x="42333" y="515937"/>
                  </a:lnTo>
                  <a:lnTo>
                    <a:pt x="39687" y="497416"/>
                  </a:lnTo>
                  <a:lnTo>
                    <a:pt x="39687" y="492125"/>
                  </a:lnTo>
                  <a:lnTo>
                    <a:pt x="42333" y="489479"/>
                  </a:lnTo>
                  <a:lnTo>
                    <a:pt x="47625" y="494770"/>
                  </a:lnTo>
                  <a:lnTo>
                    <a:pt x="55562" y="500062"/>
                  </a:lnTo>
                  <a:lnTo>
                    <a:pt x="55562" y="494770"/>
                  </a:lnTo>
                  <a:lnTo>
                    <a:pt x="55562" y="484187"/>
                  </a:lnTo>
                  <a:lnTo>
                    <a:pt x="55562" y="473604"/>
                  </a:lnTo>
                  <a:lnTo>
                    <a:pt x="55562" y="468312"/>
                  </a:lnTo>
                  <a:lnTo>
                    <a:pt x="58208" y="465666"/>
                  </a:lnTo>
                  <a:lnTo>
                    <a:pt x="60854" y="468312"/>
                  </a:lnTo>
                  <a:lnTo>
                    <a:pt x="60854" y="476250"/>
                  </a:lnTo>
                  <a:lnTo>
                    <a:pt x="60854" y="484187"/>
                  </a:lnTo>
                  <a:lnTo>
                    <a:pt x="63500" y="497416"/>
                  </a:lnTo>
                  <a:lnTo>
                    <a:pt x="66146" y="492125"/>
                  </a:lnTo>
                  <a:lnTo>
                    <a:pt x="68791" y="486833"/>
                  </a:lnTo>
                  <a:lnTo>
                    <a:pt x="71437" y="484187"/>
                  </a:lnTo>
                  <a:lnTo>
                    <a:pt x="74083" y="478895"/>
                  </a:lnTo>
                  <a:lnTo>
                    <a:pt x="71437" y="463020"/>
                  </a:lnTo>
                  <a:lnTo>
                    <a:pt x="68791" y="447146"/>
                  </a:lnTo>
                  <a:lnTo>
                    <a:pt x="68791" y="439208"/>
                  </a:lnTo>
                  <a:lnTo>
                    <a:pt x="68791" y="431271"/>
                  </a:lnTo>
                  <a:lnTo>
                    <a:pt x="76729" y="423333"/>
                  </a:lnTo>
                  <a:lnTo>
                    <a:pt x="84666" y="418041"/>
                  </a:lnTo>
                  <a:lnTo>
                    <a:pt x="84666" y="412750"/>
                  </a:lnTo>
                  <a:lnTo>
                    <a:pt x="84666" y="410104"/>
                  </a:lnTo>
                  <a:lnTo>
                    <a:pt x="84666" y="407458"/>
                  </a:lnTo>
                  <a:lnTo>
                    <a:pt x="89958" y="404812"/>
                  </a:lnTo>
                  <a:lnTo>
                    <a:pt x="92604" y="402166"/>
                  </a:lnTo>
                  <a:lnTo>
                    <a:pt x="92604" y="399521"/>
                  </a:lnTo>
                  <a:lnTo>
                    <a:pt x="89958" y="396875"/>
                  </a:lnTo>
                  <a:lnTo>
                    <a:pt x="87312" y="394229"/>
                  </a:lnTo>
                  <a:lnTo>
                    <a:pt x="87312" y="391583"/>
                  </a:lnTo>
                  <a:lnTo>
                    <a:pt x="111125" y="365125"/>
                  </a:lnTo>
                  <a:lnTo>
                    <a:pt x="108479" y="378354"/>
                  </a:lnTo>
                  <a:lnTo>
                    <a:pt x="108479" y="383646"/>
                  </a:lnTo>
                  <a:lnTo>
                    <a:pt x="108479" y="386291"/>
                  </a:lnTo>
                  <a:lnTo>
                    <a:pt x="113771" y="381000"/>
                  </a:lnTo>
                  <a:lnTo>
                    <a:pt x="119062" y="378354"/>
                  </a:lnTo>
                  <a:lnTo>
                    <a:pt x="119062" y="370416"/>
                  </a:lnTo>
                  <a:lnTo>
                    <a:pt x="119062" y="365125"/>
                  </a:lnTo>
                  <a:lnTo>
                    <a:pt x="121708" y="362479"/>
                  </a:lnTo>
                  <a:lnTo>
                    <a:pt x="127000" y="359833"/>
                  </a:lnTo>
                  <a:lnTo>
                    <a:pt x="137583" y="357187"/>
                  </a:lnTo>
                  <a:lnTo>
                    <a:pt x="145521" y="351896"/>
                  </a:lnTo>
                  <a:lnTo>
                    <a:pt x="150812" y="343958"/>
                  </a:lnTo>
                  <a:lnTo>
                    <a:pt x="158750" y="333375"/>
                  </a:lnTo>
                  <a:lnTo>
                    <a:pt x="166687" y="325437"/>
                  </a:lnTo>
                  <a:lnTo>
                    <a:pt x="169333" y="325437"/>
                  </a:lnTo>
                  <a:lnTo>
                    <a:pt x="174625" y="328083"/>
                  </a:lnTo>
                  <a:lnTo>
                    <a:pt x="187854" y="325437"/>
                  </a:lnTo>
                  <a:lnTo>
                    <a:pt x="203729" y="320146"/>
                  </a:lnTo>
                  <a:lnTo>
                    <a:pt x="222250" y="317500"/>
                  </a:lnTo>
                  <a:lnTo>
                    <a:pt x="227542" y="317500"/>
                  </a:lnTo>
                  <a:lnTo>
                    <a:pt x="227542" y="314854"/>
                  </a:lnTo>
                  <a:lnTo>
                    <a:pt x="230187" y="312208"/>
                  </a:lnTo>
                  <a:lnTo>
                    <a:pt x="238125" y="309562"/>
                  </a:lnTo>
                  <a:lnTo>
                    <a:pt x="254000" y="306916"/>
                  </a:lnTo>
                  <a:lnTo>
                    <a:pt x="261937" y="304271"/>
                  </a:lnTo>
                  <a:lnTo>
                    <a:pt x="275167" y="298979"/>
                  </a:lnTo>
                  <a:lnTo>
                    <a:pt x="301625" y="293687"/>
                  </a:lnTo>
                  <a:lnTo>
                    <a:pt x="320146" y="285750"/>
                  </a:lnTo>
                  <a:lnTo>
                    <a:pt x="330729" y="277812"/>
                  </a:lnTo>
                  <a:lnTo>
                    <a:pt x="338667" y="267229"/>
                  </a:lnTo>
                  <a:lnTo>
                    <a:pt x="354542" y="240771"/>
                  </a:lnTo>
                  <a:lnTo>
                    <a:pt x="359833" y="235479"/>
                  </a:lnTo>
                  <a:lnTo>
                    <a:pt x="370417" y="235479"/>
                  </a:lnTo>
                  <a:lnTo>
                    <a:pt x="373062" y="232833"/>
                  </a:lnTo>
                  <a:lnTo>
                    <a:pt x="370417" y="230187"/>
                  </a:lnTo>
                  <a:lnTo>
                    <a:pt x="365125" y="224896"/>
                  </a:lnTo>
                  <a:lnTo>
                    <a:pt x="365125" y="222250"/>
                  </a:lnTo>
                  <a:lnTo>
                    <a:pt x="365125" y="219604"/>
                  </a:lnTo>
                  <a:lnTo>
                    <a:pt x="367771" y="211666"/>
                  </a:lnTo>
                  <a:lnTo>
                    <a:pt x="365125" y="209021"/>
                  </a:lnTo>
                  <a:lnTo>
                    <a:pt x="370417" y="203729"/>
                  </a:lnTo>
                  <a:lnTo>
                    <a:pt x="378354" y="195791"/>
                  </a:lnTo>
                  <a:lnTo>
                    <a:pt x="386292" y="190500"/>
                  </a:lnTo>
                  <a:lnTo>
                    <a:pt x="391583" y="185208"/>
                  </a:lnTo>
                  <a:lnTo>
                    <a:pt x="394229" y="185208"/>
                  </a:lnTo>
                  <a:lnTo>
                    <a:pt x="396875" y="185208"/>
                  </a:lnTo>
                  <a:lnTo>
                    <a:pt x="396875" y="187854"/>
                  </a:lnTo>
                  <a:lnTo>
                    <a:pt x="394229" y="190500"/>
                  </a:lnTo>
                  <a:lnTo>
                    <a:pt x="399521" y="198437"/>
                  </a:lnTo>
                  <a:lnTo>
                    <a:pt x="410104" y="214312"/>
                  </a:lnTo>
                  <a:lnTo>
                    <a:pt x="410104" y="206375"/>
                  </a:lnTo>
                  <a:lnTo>
                    <a:pt x="410104" y="201083"/>
                  </a:lnTo>
                  <a:lnTo>
                    <a:pt x="412750" y="195791"/>
                  </a:lnTo>
                  <a:lnTo>
                    <a:pt x="418042" y="195791"/>
                  </a:lnTo>
                  <a:lnTo>
                    <a:pt x="407458" y="182562"/>
                  </a:lnTo>
                  <a:lnTo>
                    <a:pt x="407458" y="179916"/>
                  </a:lnTo>
                  <a:lnTo>
                    <a:pt x="412750" y="179916"/>
                  </a:lnTo>
                  <a:lnTo>
                    <a:pt x="415396" y="177271"/>
                  </a:lnTo>
                  <a:lnTo>
                    <a:pt x="415396" y="171979"/>
                  </a:lnTo>
                  <a:lnTo>
                    <a:pt x="415396" y="166687"/>
                  </a:lnTo>
                  <a:lnTo>
                    <a:pt x="423333" y="169333"/>
                  </a:lnTo>
                  <a:lnTo>
                    <a:pt x="428625" y="171979"/>
                  </a:lnTo>
                  <a:lnTo>
                    <a:pt x="433917" y="174625"/>
                  </a:lnTo>
                  <a:lnTo>
                    <a:pt x="431271" y="177271"/>
                  </a:lnTo>
                  <a:lnTo>
                    <a:pt x="428625" y="182562"/>
                  </a:lnTo>
                  <a:lnTo>
                    <a:pt x="433917" y="179916"/>
                  </a:lnTo>
                  <a:lnTo>
                    <a:pt x="447146" y="182562"/>
                  </a:lnTo>
                  <a:lnTo>
                    <a:pt x="439208" y="177271"/>
                  </a:lnTo>
                  <a:lnTo>
                    <a:pt x="439208" y="174625"/>
                  </a:lnTo>
                  <a:lnTo>
                    <a:pt x="439208" y="171979"/>
                  </a:lnTo>
                  <a:lnTo>
                    <a:pt x="449792" y="158750"/>
                  </a:lnTo>
                  <a:lnTo>
                    <a:pt x="444500" y="161396"/>
                  </a:lnTo>
                  <a:lnTo>
                    <a:pt x="439208" y="171979"/>
                  </a:lnTo>
                  <a:lnTo>
                    <a:pt x="436562" y="164041"/>
                  </a:lnTo>
                  <a:lnTo>
                    <a:pt x="436562" y="158750"/>
                  </a:lnTo>
                  <a:lnTo>
                    <a:pt x="441854" y="153458"/>
                  </a:lnTo>
                  <a:lnTo>
                    <a:pt x="447146" y="150812"/>
                  </a:lnTo>
                  <a:lnTo>
                    <a:pt x="447146" y="148167"/>
                  </a:lnTo>
                  <a:lnTo>
                    <a:pt x="447146" y="145521"/>
                  </a:lnTo>
                  <a:lnTo>
                    <a:pt x="449792" y="142875"/>
                  </a:lnTo>
                  <a:lnTo>
                    <a:pt x="452437" y="145521"/>
                  </a:lnTo>
                  <a:lnTo>
                    <a:pt x="455083" y="148167"/>
                  </a:lnTo>
                  <a:lnTo>
                    <a:pt x="457729" y="150812"/>
                  </a:lnTo>
                  <a:lnTo>
                    <a:pt x="460375" y="148167"/>
                  </a:lnTo>
                  <a:lnTo>
                    <a:pt x="463021" y="145521"/>
                  </a:lnTo>
                  <a:lnTo>
                    <a:pt x="457729" y="140229"/>
                  </a:lnTo>
                  <a:lnTo>
                    <a:pt x="455083" y="137583"/>
                  </a:lnTo>
                  <a:lnTo>
                    <a:pt x="455083" y="134937"/>
                  </a:lnTo>
                  <a:lnTo>
                    <a:pt x="460375" y="132292"/>
                  </a:lnTo>
                  <a:lnTo>
                    <a:pt x="468312" y="132292"/>
                  </a:lnTo>
                  <a:lnTo>
                    <a:pt x="468312" y="129646"/>
                  </a:lnTo>
                  <a:lnTo>
                    <a:pt x="463021" y="127000"/>
                  </a:lnTo>
                  <a:lnTo>
                    <a:pt x="468312" y="127000"/>
                  </a:lnTo>
                  <a:lnTo>
                    <a:pt x="473604" y="127000"/>
                  </a:lnTo>
                  <a:lnTo>
                    <a:pt x="476250" y="124354"/>
                  </a:lnTo>
                  <a:lnTo>
                    <a:pt x="473604" y="121708"/>
                  </a:lnTo>
                  <a:lnTo>
                    <a:pt x="468312" y="116417"/>
                  </a:lnTo>
                  <a:lnTo>
                    <a:pt x="470958" y="116417"/>
                  </a:lnTo>
                  <a:lnTo>
                    <a:pt x="476250" y="116417"/>
                  </a:lnTo>
                  <a:lnTo>
                    <a:pt x="478896" y="113771"/>
                  </a:lnTo>
                  <a:lnTo>
                    <a:pt x="478896" y="111125"/>
                  </a:lnTo>
                  <a:lnTo>
                    <a:pt x="481542" y="108479"/>
                  </a:lnTo>
                  <a:lnTo>
                    <a:pt x="489479" y="116417"/>
                  </a:lnTo>
                  <a:lnTo>
                    <a:pt x="489479" y="111125"/>
                  </a:lnTo>
                  <a:lnTo>
                    <a:pt x="492125" y="108479"/>
                  </a:lnTo>
                  <a:lnTo>
                    <a:pt x="489479" y="105833"/>
                  </a:lnTo>
                  <a:lnTo>
                    <a:pt x="489479" y="100542"/>
                  </a:lnTo>
                  <a:lnTo>
                    <a:pt x="492125" y="97896"/>
                  </a:lnTo>
                  <a:lnTo>
                    <a:pt x="500062" y="95250"/>
                  </a:lnTo>
                  <a:lnTo>
                    <a:pt x="505354" y="95250"/>
                  </a:lnTo>
                  <a:lnTo>
                    <a:pt x="505354" y="97896"/>
                  </a:lnTo>
                  <a:lnTo>
                    <a:pt x="508000" y="97896"/>
                  </a:lnTo>
                  <a:lnTo>
                    <a:pt x="510646" y="97896"/>
                  </a:lnTo>
                  <a:lnTo>
                    <a:pt x="513292" y="95250"/>
                  </a:lnTo>
                  <a:lnTo>
                    <a:pt x="515937" y="97896"/>
                  </a:lnTo>
                  <a:lnTo>
                    <a:pt x="521229" y="100542"/>
                  </a:lnTo>
                  <a:lnTo>
                    <a:pt x="526521" y="100542"/>
                  </a:lnTo>
                  <a:lnTo>
                    <a:pt x="531812" y="100542"/>
                  </a:lnTo>
                  <a:lnTo>
                    <a:pt x="537104" y="108479"/>
                  </a:lnTo>
                  <a:lnTo>
                    <a:pt x="542396" y="116417"/>
                  </a:lnTo>
                  <a:lnTo>
                    <a:pt x="547687" y="119062"/>
                  </a:lnTo>
                  <a:lnTo>
                    <a:pt x="550333" y="121708"/>
                  </a:lnTo>
                  <a:lnTo>
                    <a:pt x="547687" y="124354"/>
                  </a:lnTo>
                  <a:lnTo>
                    <a:pt x="545042" y="127000"/>
                  </a:lnTo>
                  <a:lnTo>
                    <a:pt x="545042" y="129646"/>
                  </a:lnTo>
                  <a:lnTo>
                    <a:pt x="547687" y="132292"/>
                  </a:lnTo>
                  <a:lnTo>
                    <a:pt x="542396" y="140229"/>
                  </a:lnTo>
                  <a:lnTo>
                    <a:pt x="550333" y="134937"/>
                  </a:lnTo>
                  <a:lnTo>
                    <a:pt x="552979" y="134937"/>
                  </a:lnTo>
                  <a:lnTo>
                    <a:pt x="550333" y="132292"/>
                  </a:lnTo>
                  <a:lnTo>
                    <a:pt x="550333" y="127000"/>
                  </a:lnTo>
                  <a:lnTo>
                    <a:pt x="555625" y="127000"/>
                  </a:lnTo>
                  <a:lnTo>
                    <a:pt x="563562" y="127000"/>
                  </a:lnTo>
                  <a:lnTo>
                    <a:pt x="574146" y="129646"/>
                  </a:lnTo>
                  <a:lnTo>
                    <a:pt x="582083" y="132292"/>
                  </a:lnTo>
                  <a:lnTo>
                    <a:pt x="584729" y="134937"/>
                  </a:lnTo>
                  <a:lnTo>
                    <a:pt x="587375" y="140229"/>
                  </a:lnTo>
                  <a:lnTo>
                    <a:pt x="597958" y="148167"/>
                  </a:lnTo>
                  <a:lnTo>
                    <a:pt x="590021" y="137583"/>
                  </a:lnTo>
                  <a:lnTo>
                    <a:pt x="592667" y="134937"/>
                  </a:lnTo>
                  <a:lnTo>
                    <a:pt x="595312" y="132292"/>
                  </a:lnTo>
                  <a:lnTo>
                    <a:pt x="590021" y="132292"/>
                  </a:lnTo>
                  <a:lnTo>
                    <a:pt x="587375" y="129646"/>
                  </a:lnTo>
                  <a:lnTo>
                    <a:pt x="587375" y="124354"/>
                  </a:lnTo>
                  <a:lnTo>
                    <a:pt x="590021" y="121708"/>
                  </a:lnTo>
                  <a:lnTo>
                    <a:pt x="579437" y="119062"/>
                  </a:lnTo>
                  <a:lnTo>
                    <a:pt x="576792" y="116417"/>
                  </a:lnTo>
                  <a:lnTo>
                    <a:pt x="576792" y="113771"/>
                  </a:lnTo>
                  <a:lnTo>
                    <a:pt x="582083" y="108479"/>
                  </a:lnTo>
                  <a:lnTo>
                    <a:pt x="587375" y="97896"/>
                  </a:lnTo>
                  <a:lnTo>
                    <a:pt x="590021" y="100542"/>
                  </a:lnTo>
                  <a:lnTo>
                    <a:pt x="592667" y="97896"/>
                  </a:lnTo>
                  <a:lnTo>
                    <a:pt x="592667" y="95250"/>
                  </a:lnTo>
                  <a:lnTo>
                    <a:pt x="595312" y="87312"/>
                  </a:lnTo>
                  <a:lnTo>
                    <a:pt x="600604" y="84667"/>
                  </a:lnTo>
                  <a:lnTo>
                    <a:pt x="603250" y="79375"/>
                  </a:lnTo>
                  <a:lnTo>
                    <a:pt x="605896" y="74083"/>
                  </a:lnTo>
                  <a:lnTo>
                    <a:pt x="608542" y="74083"/>
                  </a:lnTo>
                  <a:lnTo>
                    <a:pt x="616479" y="74083"/>
                  </a:lnTo>
                  <a:lnTo>
                    <a:pt x="619125" y="74083"/>
                  </a:lnTo>
                  <a:lnTo>
                    <a:pt x="616479" y="68792"/>
                  </a:lnTo>
                  <a:lnTo>
                    <a:pt x="613833" y="66146"/>
                  </a:lnTo>
                  <a:lnTo>
                    <a:pt x="613833" y="63500"/>
                  </a:lnTo>
                  <a:lnTo>
                    <a:pt x="616479" y="63500"/>
                  </a:lnTo>
                  <a:lnTo>
                    <a:pt x="619125" y="60854"/>
                  </a:lnTo>
                  <a:lnTo>
                    <a:pt x="616479" y="58208"/>
                  </a:lnTo>
                  <a:lnTo>
                    <a:pt x="619125" y="55562"/>
                  </a:lnTo>
                  <a:lnTo>
                    <a:pt x="621771" y="52917"/>
                  </a:lnTo>
                  <a:lnTo>
                    <a:pt x="624417" y="52917"/>
                  </a:lnTo>
                  <a:lnTo>
                    <a:pt x="632354" y="55562"/>
                  </a:lnTo>
                  <a:lnTo>
                    <a:pt x="627062" y="52917"/>
                  </a:lnTo>
                  <a:lnTo>
                    <a:pt x="627062" y="50271"/>
                  </a:lnTo>
                  <a:lnTo>
                    <a:pt x="640292" y="42333"/>
                  </a:lnTo>
                  <a:lnTo>
                    <a:pt x="645584" y="42333"/>
                  </a:lnTo>
                  <a:lnTo>
                    <a:pt x="648230" y="44979"/>
                  </a:lnTo>
                  <a:lnTo>
                    <a:pt x="650875" y="47625"/>
                  </a:lnTo>
                  <a:lnTo>
                    <a:pt x="656167" y="47625"/>
                  </a:lnTo>
                  <a:lnTo>
                    <a:pt x="658813" y="44979"/>
                  </a:lnTo>
                  <a:lnTo>
                    <a:pt x="661459" y="47625"/>
                  </a:lnTo>
                  <a:lnTo>
                    <a:pt x="664105" y="47625"/>
                  </a:lnTo>
                  <a:lnTo>
                    <a:pt x="669396" y="47625"/>
                  </a:lnTo>
                  <a:lnTo>
                    <a:pt x="674688" y="42333"/>
                  </a:lnTo>
                  <a:lnTo>
                    <a:pt x="677334" y="39687"/>
                  </a:lnTo>
                  <a:lnTo>
                    <a:pt x="682625" y="39687"/>
                  </a:lnTo>
                  <a:lnTo>
                    <a:pt x="690563" y="42333"/>
                  </a:lnTo>
                  <a:lnTo>
                    <a:pt x="685271" y="37042"/>
                  </a:lnTo>
                  <a:lnTo>
                    <a:pt x="685271" y="31750"/>
                  </a:lnTo>
                  <a:lnTo>
                    <a:pt x="685271" y="26458"/>
                  </a:lnTo>
                  <a:lnTo>
                    <a:pt x="685271" y="21167"/>
                  </a:lnTo>
                  <a:lnTo>
                    <a:pt x="682625" y="23812"/>
                  </a:lnTo>
                  <a:lnTo>
                    <a:pt x="677334" y="23812"/>
                  </a:lnTo>
                  <a:lnTo>
                    <a:pt x="672042" y="21167"/>
                  </a:lnTo>
                  <a:lnTo>
                    <a:pt x="669396" y="13229"/>
                  </a:lnTo>
                  <a:lnTo>
                    <a:pt x="677334" y="13229"/>
                  </a:lnTo>
                  <a:lnTo>
                    <a:pt x="682625" y="13229"/>
                  </a:lnTo>
                  <a:lnTo>
                    <a:pt x="685271" y="13229"/>
                  </a:lnTo>
                  <a:lnTo>
                    <a:pt x="690563" y="18521"/>
                  </a:lnTo>
                  <a:lnTo>
                    <a:pt x="693209" y="18521"/>
                  </a:lnTo>
                  <a:lnTo>
                    <a:pt x="693209" y="15875"/>
                  </a:lnTo>
                  <a:lnTo>
                    <a:pt x="698500" y="18521"/>
                  </a:lnTo>
                  <a:lnTo>
                    <a:pt x="703792" y="29104"/>
                  </a:lnTo>
                  <a:lnTo>
                    <a:pt x="706438" y="31750"/>
                  </a:lnTo>
                  <a:lnTo>
                    <a:pt x="711730" y="34396"/>
                  </a:lnTo>
                  <a:lnTo>
                    <a:pt x="724959" y="31750"/>
                  </a:lnTo>
                  <a:lnTo>
                    <a:pt x="724959" y="34396"/>
                  </a:lnTo>
                  <a:lnTo>
                    <a:pt x="730250" y="34396"/>
                  </a:lnTo>
                  <a:lnTo>
                    <a:pt x="732896" y="37042"/>
                  </a:lnTo>
                  <a:lnTo>
                    <a:pt x="735542" y="39687"/>
                  </a:lnTo>
                  <a:lnTo>
                    <a:pt x="738188" y="37042"/>
                  </a:lnTo>
                  <a:lnTo>
                    <a:pt x="743480" y="34396"/>
                  </a:lnTo>
                  <a:lnTo>
                    <a:pt x="746125" y="37042"/>
                  </a:lnTo>
                  <a:lnTo>
                    <a:pt x="748771" y="37042"/>
                  </a:lnTo>
                  <a:lnTo>
                    <a:pt x="751417" y="37042"/>
                  </a:lnTo>
                  <a:lnTo>
                    <a:pt x="754063" y="39687"/>
                  </a:lnTo>
                  <a:lnTo>
                    <a:pt x="756709" y="42333"/>
                  </a:lnTo>
                  <a:lnTo>
                    <a:pt x="759355" y="42333"/>
                  </a:lnTo>
                  <a:lnTo>
                    <a:pt x="764646" y="37042"/>
                  </a:lnTo>
                  <a:lnTo>
                    <a:pt x="769938" y="34396"/>
                  </a:lnTo>
                  <a:lnTo>
                    <a:pt x="772584" y="34396"/>
                  </a:lnTo>
                  <a:lnTo>
                    <a:pt x="772584" y="37042"/>
                  </a:lnTo>
                  <a:lnTo>
                    <a:pt x="772584" y="39687"/>
                  </a:lnTo>
                  <a:lnTo>
                    <a:pt x="775230" y="39687"/>
                  </a:lnTo>
                  <a:lnTo>
                    <a:pt x="775230" y="42333"/>
                  </a:lnTo>
                  <a:lnTo>
                    <a:pt x="772584" y="44979"/>
                  </a:lnTo>
                  <a:lnTo>
                    <a:pt x="772584" y="47625"/>
                  </a:lnTo>
                  <a:lnTo>
                    <a:pt x="777875" y="47625"/>
                  </a:lnTo>
                  <a:lnTo>
                    <a:pt x="783167" y="47625"/>
                  </a:lnTo>
                  <a:lnTo>
                    <a:pt x="783167" y="44979"/>
                  </a:lnTo>
                  <a:lnTo>
                    <a:pt x="780521" y="44979"/>
                  </a:lnTo>
                  <a:lnTo>
                    <a:pt x="780521" y="42333"/>
                  </a:lnTo>
                  <a:lnTo>
                    <a:pt x="780521" y="39687"/>
                  </a:lnTo>
                  <a:lnTo>
                    <a:pt x="788459" y="34396"/>
                  </a:lnTo>
                  <a:lnTo>
                    <a:pt x="791105" y="34396"/>
                  </a:lnTo>
                  <a:lnTo>
                    <a:pt x="791105" y="37042"/>
                  </a:lnTo>
                  <a:lnTo>
                    <a:pt x="793750" y="44979"/>
                  </a:lnTo>
                  <a:lnTo>
                    <a:pt x="793750" y="50271"/>
                  </a:lnTo>
                  <a:lnTo>
                    <a:pt x="796396" y="50271"/>
                  </a:lnTo>
                  <a:lnTo>
                    <a:pt x="799042" y="47625"/>
                  </a:lnTo>
                  <a:lnTo>
                    <a:pt x="801688" y="44979"/>
                  </a:lnTo>
                  <a:lnTo>
                    <a:pt x="804334" y="47625"/>
                  </a:lnTo>
                  <a:lnTo>
                    <a:pt x="804334" y="52917"/>
                  </a:lnTo>
                  <a:lnTo>
                    <a:pt x="799042" y="55562"/>
                  </a:lnTo>
                  <a:lnTo>
                    <a:pt x="796396" y="58208"/>
                  </a:lnTo>
                  <a:lnTo>
                    <a:pt x="796396" y="60854"/>
                  </a:lnTo>
                  <a:lnTo>
                    <a:pt x="796396" y="63500"/>
                  </a:lnTo>
                  <a:lnTo>
                    <a:pt x="799042" y="66146"/>
                  </a:lnTo>
                  <a:lnTo>
                    <a:pt x="791105" y="66146"/>
                  </a:lnTo>
                  <a:lnTo>
                    <a:pt x="785813" y="66146"/>
                  </a:lnTo>
                  <a:lnTo>
                    <a:pt x="788459" y="68792"/>
                  </a:lnTo>
                  <a:lnTo>
                    <a:pt x="793750" y="71437"/>
                  </a:lnTo>
                  <a:lnTo>
                    <a:pt x="791105" y="74083"/>
                  </a:lnTo>
                  <a:lnTo>
                    <a:pt x="785813" y="79375"/>
                  </a:lnTo>
                  <a:lnTo>
                    <a:pt x="783167" y="82021"/>
                  </a:lnTo>
                  <a:lnTo>
                    <a:pt x="780521" y="82021"/>
                  </a:lnTo>
                  <a:lnTo>
                    <a:pt x="772584" y="76729"/>
                  </a:lnTo>
                  <a:lnTo>
                    <a:pt x="775230" y="79375"/>
                  </a:lnTo>
                  <a:lnTo>
                    <a:pt x="775230" y="82021"/>
                  </a:lnTo>
                  <a:lnTo>
                    <a:pt x="769938" y="84667"/>
                  </a:lnTo>
                  <a:lnTo>
                    <a:pt x="764646" y="84667"/>
                  </a:lnTo>
                  <a:lnTo>
                    <a:pt x="767292" y="87312"/>
                  </a:lnTo>
                  <a:lnTo>
                    <a:pt x="769938" y="89958"/>
                  </a:lnTo>
                  <a:lnTo>
                    <a:pt x="769938" y="92604"/>
                  </a:lnTo>
                  <a:lnTo>
                    <a:pt x="764646" y="95250"/>
                  </a:lnTo>
                  <a:lnTo>
                    <a:pt x="767292" y="97896"/>
                  </a:lnTo>
                  <a:lnTo>
                    <a:pt x="772584" y="97896"/>
                  </a:lnTo>
                  <a:lnTo>
                    <a:pt x="772584" y="100542"/>
                  </a:lnTo>
                  <a:lnTo>
                    <a:pt x="769938" y="100542"/>
                  </a:lnTo>
                  <a:lnTo>
                    <a:pt x="767292" y="105833"/>
                  </a:lnTo>
                  <a:lnTo>
                    <a:pt x="764646" y="111125"/>
                  </a:lnTo>
                  <a:lnTo>
                    <a:pt x="764646" y="113771"/>
                  </a:lnTo>
                  <a:lnTo>
                    <a:pt x="762000" y="113771"/>
                  </a:lnTo>
                  <a:lnTo>
                    <a:pt x="759355" y="116417"/>
                  </a:lnTo>
                  <a:lnTo>
                    <a:pt x="759355" y="119062"/>
                  </a:lnTo>
                  <a:lnTo>
                    <a:pt x="756709" y="124354"/>
                  </a:lnTo>
                  <a:lnTo>
                    <a:pt x="751417" y="129646"/>
                  </a:lnTo>
                  <a:lnTo>
                    <a:pt x="748771" y="132292"/>
                  </a:lnTo>
                  <a:lnTo>
                    <a:pt x="751417" y="134937"/>
                  </a:lnTo>
                  <a:lnTo>
                    <a:pt x="756709" y="137583"/>
                  </a:lnTo>
                  <a:lnTo>
                    <a:pt x="759355" y="137583"/>
                  </a:lnTo>
                  <a:lnTo>
                    <a:pt x="764646" y="142875"/>
                  </a:lnTo>
                  <a:lnTo>
                    <a:pt x="769938" y="150812"/>
                  </a:lnTo>
                  <a:lnTo>
                    <a:pt x="767292" y="158750"/>
                  </a:lnTo>
                  <a:lnTo>
                    <a:pt x="772584" y="161396"/>
                  </a:lnTo>
                  <a:lnTo>
                    <a:pt x="775230" y="166687"/>
                  </a:lnTo>
                  <a:lnTo>
                    <a:pt x="777875" y="169333"/>
                  </a:lnTo>
                  <a:lnTo>
                    <a:pt x="785813" y="169333"/>
                  </a:lnTo>
                  <a:lnTo>
                    <a:pt x="791105" y="171979"/>
                  </a:lnTo>
                  <a:lnTo>
                    <a:pt x="796396" y="174625"/>
                  </a:lnTo>
                  <a:lnTo>
                    <a:pt x="799042" y="179916"/>
                  </a:lnTo>
                  <a:lnTo>
                    <a:pt x="801688" y="179916"/>
                  </a:lnTo>
                  <a:lnTo>
                    <a:pt x="804334" y="179916"/>
                  </a:lnTo>
                  <a:lnTo>
                    <a:pt x="806980" y="185208"/>
                  </a:lnTo>
                  <a:lnTo>
                    <a:pt x="809625" y="190500"/>
                  </a:lnTo>
                  <a:lnTo>
                    <a:pt x="812271" y="190500"/>
                  </a:lnTo>
                  <a:lnTo>
                    <a:pt x="814917" y="190500"/>
                  </a:lnTo>
                  <a:lnTo>
                    <a:pt x="820209" y="193146"/>
                  </a:lnTo>
                  <a:lnTo>
                    <a:pt x="820209" y="195791"/>
                  </a:lnTo>
                  <a:lnTo>
                    <a:pt x="822855" y="195791"/>
                  </a:lnTo>
                  <a:lnTo>
                    <a:pt x="830792" y="195791"/>
                  </a:lnTo>
                  <a:lnTo>
                    <a:pt x="838730" y="198437"/>
                  </a:lnTo>
                  <a:lnTo>
                    <a:pt x="841376" y="198437"/>
                  </a:lnTo>
                  <a:lnTo>
                    <a:pt x="841376" y="203729"/>
                  </a:lnTo>
                  <a:lnTo>
                    <a:pt x="844021" y="209021"/>
                  </a:lnTo>
                  <a:lnTo>
                    <a:pt x="849313" y="211666"/>
                  </a:lnTo>
                  <a:lnTo>
                    <a:pt x="854605" y="211666"/>
                  </a:lnTo>
                  <a:lnTo>
                    <a:pt x="859896" y="214312"/>
                  </a:lnTo>
                  <a:lnTo>
                    <a:pt x="862542" y="216958"/>
                  </a:lnTo>
                  <a:lnTo>
                    <a:pt x="865188" y="214312"/>
                  </a:lnTo>
                  <a:lnTo>
                    <a:pt x="873126" y="216958"/>
                  </a:lnTo>
                  <a:lnTo>
                    <a:pt x="881063" y="214312"/>
                  </a:lnTo>
                  <a:lnTo>
                    <a:pt x="889001" y="211666"/>
                  </a:lnTo>
                  <a:lnTo>
                    <a:pt x="894292" y="206375"/>
                  </a:lnTo>
                  <a:lnTo>
                    <a:pt x="896938" y="198437"/>
                  </a:lnTo>
                  <a:lnTo>
                    <a:pt x="896938" y="190500"/>
                  </a:lnTo>
                  <a:lnTo>
                    <a:pt x="902230" y="182562"/>
                  </a:lnTo>
                  <a:lnTo>
                    <a:pt x="910167" y="169333"/>
                  </a:lnTo>
                  <a:lnTo>
                    <a:pt x="915459" y="158750"/>
                  </a:lnTo>
                  <a:lnTo>
                    <a:pt x="920751" y="148167"/>
                  </a:lnTo>
                  <a:lnTo>
                    <a:pt x="920751" y="140229"/>
                  </a:lnTo>
                  <a:lnTo>
                    <a:pt x="920751" y="134937"/>
                  </a:lnTo>
                  <a:lnTo>
                    <a:pt x="918105" y="127000"/>
                  </a:lnTo>
                  <a:lnTo>
                    <a:pt x="918105" y="119062"/>
                  </a:lnTo>
                  <a:lnTo>
                    <a:pt x="920751" y="105833"/>
                  </a:lnTo>
                  <a:lnTo>
                    <a:pt x="923396" y="92604"/>
                  </a:lnTo>
                  <a:lnTo>
                    <a:pt x="923396" y="87312"/>
                  </a:lnTo>
                  <a:lnTo>
                    <a:pt x="923396" y="84667"/>
                  </a:lnTo>
                  <a:lnTo>
                    <a:pt x="926042" y="79375"/>
                  </a:lnTo>
                  <a:lnTo>
                    <a:pt x="931334" y="71437"/>
                  </a:lnTo>
                  <a:lnTo>
                    <a:pt x="939271" y="63500"/>
                  </a:lnTo>
                  <a:lnTo>
                    <a:pt x="941917" y="58208"/>
                  </a:lnTo>
                  <a:lnTo>
                    <a:pt x="941917" y="55562"/>
                  </a:lnTo>
                  <a:lnTo>
                    <a:pt x="941917" y="50271"/>
                  </a:lnTo>
                  <a:lnTo>
                    <a:pt x="947209" y="47625"/>
                  </a:lnTo>
                  <a:lnTo>
                    <a:pt x="947209" y="44979"/>
                  </a:lnTo>
                  <a:lnTo>
                    <a:pt x="941917" y="42333"/>
                  </a:lnTo>
                  <a:lnTo>
                    <a:pt x="939271" y="37042"/>
                  </a:lnTo>
                  <a:lnTo>
                    <a:pt x="941917" y="34396"/>
                  </a:lnTo>
                  <a:lnTo>
                    <a:pt x="947209" y="26458"/>
                  </a:lnTo>
                  <a:lnTo>
                    <a:pt x="955146" y="18521"/>
                  </a:lnTo>
                  <a:lnTo>
                    <a:pt x="957792" y="13229"/>
                  </a:lnTo>
                  <a:lnTo>
                    <a:pt x="957792" y="10583"/>
                  </a:lnTo>
                  <a:lnTo>
                    <a:pt x="957792" y="7937"/>
                  </a:lnTo>
                  <a:lnTo>
                    <a:pt x="957792" y="529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4" name="Austria"/>
            <p:cNvSpPr>
              <a:spLocks/>
            </p:cNvSpPr>
            <p:nvPr/>
          </p:nvSpPr>
          <p:spPr bwMode="auto">
            <a:xfrm>
              <a:off x="4366913" y="2062427"/>
              <a:ext cx="193146" cy="76729"/>
            </a:xfrm>
            <a:custGeom>
              <a:avLst/>
              <a:gdLst/>
              <a:ahLst/>
              <a:cxnLst>
                <a:cxn ang="0">
                  <a:pos x="76" y="12"/>
                </a:cxn>
                <a:cxn ang="0">
                  <a:pos x="72" y="14"/>
                </a:cxn>
                <a:cxn ang="0">
                  <a:pos x="68" y="20"/>
                </a:cxn>
                <a:cxn ang="0">
                  <a:pos x="64" y="22"/>
                </a:cxn>
                <a:cxn ang="0">
                  <a:pos x="66" y="24"/>
                </a:cxn>
                <a:cxn ang="0">
                  <a:pos x="66" y="26"/>
                </a:cxn>
                <a:cxn ang="0">
                  <a:pos x="66" y="30"/>
                </a:cxn>
                <a:cxn ang="0">
                  <a:pos x="64" y="32"/>
                </a:cxn>
                <a:cxn ang="0">
                  <a:pos x="60" y="28"/>
                </a:cxn>
                <a:cxn ang="0">
                  <a:pos x="56" y="28"/>
                </a:cxn>
                <a:cxn ang="0">
                  <a:pos x="52" y="28"/>
                </a:cxn>
                <a:cxn ang="0">
                  <a:pos x="48" y="32"/>
                </a:cxn>
                <a:cxn ang="0">
                  <a:pos x="40" y="34"/>
                </a:cxn>
                <a:cxn ang="0">
                  <a:pos x="32" y="32"/>
                </a:cxn>
                <a:cxn ang="0">
                  <a:pos x="30" y="32"/>
                </a:cxn>
                <a:cxn ang="0">
                  <a:pos x="24" y="34"/>
                </a:cxn>
                <a:cxn ang="0">
                  <a:pos x="22" y="38"/>
                </a:cxn>
                <a:cxn ang="0">
                  <a:pos x="14" y="36"/>
                </a:cxn>
                <a:cxn ang="0">
                  <a:pos x="0" y="36"/>
                </a:cxn>
                <a:cxn ang="0">
                  <a:pos x="2" y="40"/>
                </a:cxn>
                <a:cxn ang="0">
                  <a:pos x="4" y="44"/>
                </a:cxn>
                <a:cxn ang="0">
                  <a:pos x="10" y="48"/>
                </a:cxn>
                <a:cxn ang="0">
                  <a:pos x="16" y="46"/>
                </a:cxn>
                <a:cxn ang="0">
                  <a:pos x="18" y="52"/>
                </a:cxn>
                <a:cxn ang="0">
                  <a:pos x="26" y="52"/>
                </a:cxn>
                <a:cxn ang="0">
                  <a:pos x="32" y="50"/>
                </a:cxn>
                <a:cxn ang="0">
                  <a:pos x="40" y="48"/>
                </a:cxn>
                <a:cxn ang="0">
                  <a:pos x="52" y="46"/>
                </a:cxn>
                <a:cxn ang="0">
                  <a:pos x="54" y="48"/>
                </a:cxn>
                <a:cxn ang="0">
                  <a:pos x="60" y="52"/>
                </a:cxn>
                <a:cxn ang="0">
                  <a:pos x="66" y="54"/>
                </a:cxn>
                <a:cxn ang="0">
                  <a:pos x="74" y="56"/>
                </a:cxn>
                <a:cxn ang="0">
                  <a:pos x="78" y="56"/>
                </a:cxn>
                <a:cxn ang="0">
                  <a:pos x="98" y="56"/>
                </a:cxn>
                <a:cxn ang="0">
                  <a:pos x="108" y="50"/>
                </a:cxn>
                <a:cxn ang="0">
                  <a:pos x="114" y="50"/>
                </a:cxn>
                <a:cxn ang="0">
                  <a:pos x="122" y="50"/>
                </a:cxn>
                <a:cxn ang="0">
                  <a:pos x="128" y="50"/>
                </a:cxn>
                <a:cxn ang="0">
                  <a:pos x="132" y="44"/>
                </a:cxn>
                <a:cxn ang="0">
                  <a:pos x="134" y="38"/>
                </a:cxn>
                <a:cxn ang="0">
                  <a:pos x="134" y="32"/>
                </a:cxn>
                <a:cxn ang="0">
                  <a:pos x="130" y="28"/>
                </a:cxn>
                <a:cxn ang="0">
                  <a:pos x="140" y="30"/>
                </a:cxn>
                <a:cxn ang="0">
                  <a:pos x="146" y="26"/>
                </a:cxn>
                <a:cxn ang="0">
                  <a:pos x="146" y="16"/>
                </a:cxn>
                <a:cxn ang="0">
                  <a:pos x="136" y="14"/>
                </a:cxn>
                <a:cxn ang="0">
                  <a:pos x="118" y="4"/>
                </a:cxn>
                <a:cxn ang="0">
                  <a:pos x="112" y="4"/>
                </a:cxn>
                <a:cxn ang="0">
                  <a:pos x="108" y="4"/>
                </a:cxn>
                <a:cxn ang="0">
                  <a:pos x="98" y="0"/>
                </a:cxn>
                <a:cxn ang="0">
                  <a:pos x="96" y="6"/>
                </a:cxn>
                <a:cxn ang="0">
                  <a:pos x="92" y="10"/>
                </a:cxn>
                <a:cxn ang="0">
                  <a:pos x="86" y="10"/>
                </a:cxn>
                <a:cxn ang="0">
                  <a:pos x="78" y="8"/>
                </a:cxn>
              </a:cxnLst>
              <a:rect l="0" t="0" r="r" b="b"/>
              <a:pathLst>
                <a:path w="146" h="58">
                  <a:moveTo>
                    <a:pt x="78" y="8"/>
                  </a:moveTo>
                  <a:lnTo>
                    <a:pt x="78" y="8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30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0" y="30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2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6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6" y="46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40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52" y="46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56" y="50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2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70" y="56"/>
                  </a:lnTo>
                  <a:lnTo>
                    <a:pt x="74" y="56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92" y="58"/>
                  </a:lnTo>
                  <a:lnTo>
                    <a:pt x="98" y="56"/>
                  </a:lnTo>
                  <a:lnTo>
                    <a:pt x="98" y="56"/>
                  </a:lnTo>
                  <a:lnTo>
                    <a:pt x="104" y="52"/>
                  </a:lnTo>
                  <a:lnTo>
                    <a:pt x="106" y="5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2" y="52"/>
                  </a:lnTo>
                  <a:lnTo>
                    <a:pt x="114" y="50"/>
                  </a:lnTo>
                  <a:lnTo>
                    <a:pt x="114" y="50"/>
                  </a:lnTo>
                  <a:lnTo>
                    <a:pt x="118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6" y="52"/>
                  </a:lnTo>
                  <a:lnTo>
                    <a:pt x="128" y="50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32" y="44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4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4" y="32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4" y="28"/>
                  </a:lnTo>
                  <a:lnTo>
                    <a:pt x="134" y="28"/>
                  </a:lnTo>
                  <a:lnTo>
                    <a:pt x="140" y="30"/>
                  </a:lnTo>
                  <a:lnTo>
                    <a:pt x="142" y="30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46" y="20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2" y="16"/>
                  </a:lnTo>
                  <a:lnTo>
                    <a:pt x="140" y="16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28" y="10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14" y="4"/>
                  </a:lnTo>
                  <a:lnTo>
                    <a:pt x="112" y="4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6" y="6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4" y="10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5" name="Belgium"/>
            <p:cNvSpPr>
              <a:spLocks/>
            </p:cNvSpPr>
            <p:nvPr/>
          </p:nvSpPr>
          <p:spPr bwMode="auto">
            <a:xfrm>
              <a:off x="4205518" y="2004219"/>
              <a:ext cx="79375" cy="50271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20" y="0"/>
                </a:cxn>
                <a:cxn ang="0">
                  <a:pos x="32" y="6"/>
                </a:cxn>
                <a:cxn ang="0">
                  <a:pos x="38" y="4"/>
                </a:cxn>
                <a:cxn ang="0">
                  <a:pos x="42" y="4"/>
                </a:cxn>
                <a:cxn ang="0">
                  <a:pos x="46" y="4"/>
                </a:cxn>
                <a:cxn ang="0">
                  <a:pos x="48" y="6"/>
                </a:cxn>
                <a:cxn ang="0">
                  <a:pos x="48" y="8"/>
                </a:cxn>
                <a:cxn ang="0">
                  <a:pos x="52" y="8"/>
                </a:cxn>
                <a:cxn ang="0">
                  <a:pos x="52" y="10"/>
                </a:cxn>
                <a:cxn ang="0">
                  <a:pos x="56" y="14"/>
                </a:cxn>
                <a:cxn ang="0">
                  <a:pos x="58" y="16"/>
                </a:cxn>
                <a:cxn ang="0">
                  <a:pos x="56" y="22"/>
                </a:cxn>
                <a:cxn ang="0">
                  <a:pos x="60" y="26"/>
                </a:cxn>
                <a:cxn ang="0">
                  <a:pos x="60" y="30"/>
                </a:cxn>
                <a:cxn ang="0">
                  <a:pos x="52" y="38"/>
                </a:cxn>
                <a:cxn ang="0">
                  <a:pos x="50" y="36"/>
                </a:cxn>
                <a:cxn ang="0">
                  <a:pos x="48" y="36"/>
                </a:cxn>
                <a:cxn ang="0">
                  <a:pos x="46" y="36"/>
                </a:cxn>
                <a:cxn ang="0">
                  <a:pos x="44" y="38"/>
                </a:cxn>
                <a:cxn ang="0">
                  <a:pos x="42" y="38"/>
                </a:cxn>
                <a:cxn ang="0">
                  <a:pos x="40" y="36"/>
                </a:cxn>
                <a:cxn ang="0">
                  <a:pos x="36" y="34"/>
                </a:cxn>
                <a:cxn ang="0">
                  <a:pos x="34" y="32"/>
                </a:cxn>
                <a:cxn ang="0">
                  <a:pos x="34" y="26"/>
                </a:cxn>
                <a:cxn ang="0">
                  <a:pos x="34" y="24"/>
                </a:cxn>
                <a:cxn ang="0">
                  <a:pos x="32" y="24"/>
                </a:cxn>
                <a:cxn ang="0">
                  <a:pos x="30" y="28"/>
                </a:cxn>
                <a:cxn ang="0">
                  <a:pos x="28" y="28"/>
                </a:cxn>
                <a:cxn ang="0">
                  <a:pos x="24" y="26"/>
                </a:cxn>
                <a:cxn ang="0">
                  <a:pos x="24" y="22"/>
                </a:cxn>
                <a:cxn ang="0">
                  <a:pos x="20" y="20"/>
                </a:cxn>
                <a:cxn ang="0">
                  <a:pos x="14" y="18"/>
                </a:cxn>
                <a:cxn ang="0">
                  <a:pos x="12" y="16"/>
                </a:cxn>
                <a:cxn ang="0">
                  <a:pos x="8" y="14"/>
                </a:cxn>
                <a:cxn ang="0">
                  <a:pos x="2" y="12"/>
                </a:cxn>
                <a:cxn ang="0">
                  <a:pos x="0" y="10"/>
                </a:cxn>
              </a:cxnLst>
              <a:rect l="0" t="0" r="r" b="b"/>
              <a:pathLst>
                <a:path w="60" h="38">
                  <a:moveTo>
                    <a:pt x="0" y="10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60" y="26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4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6" name="Brazil"/>
            <p:cNvSpPr>
              <a:spLocks/>
            </p:cNvSpPr>
            <p:nvPr/>
          </p:nvSpPr>
          <p:spPr bwMode="auto">
            <a:xfrm>
              <a:off x="2083559" y="3448844"/>
              <a:ext cx="1082146" cy="1277938"/>
            </a:xfrm>
            <a:custGeom>
              <a:avLst/>
              <a:gdLst/>
              <a:ahLst/>
              <a:cxnLst>
                <a:cxn ang="0">
                  <a:pos x="496" y="82"/>
                </a:cxn>
                <a:cxn ang="0">
                  <a:pos x="476" y="152"/>
                </a:cxn>
                <a:cxn ang="0">
                  <a:pos x="474" y="168"/>
                </a:cxn>
                <a:cxn ang="0">
                  <a:pos x="502" y="128"/>
                </a:cxn>
                <a:cxn ang="0">
                  <a:pos x="536" y="152"/>
                </a:cxn>
                <a:cxn ang="0">
                  <a:pos x="502" y="174"/>
                </a:cxn>
                <a:cxn ang="0">
                  <a:pos x="522" y="196"/>
                </a:cxn>
                <a:cxn ang="0">
                  <a:pos x="552" y="150"/>
                </a:cxn>
                <a:cxn ang="0">
                  <a:pos x="612" y="188"/>
                </a:cxn>
                <a:cxn ang="0">
                  <a:pos x="666" y="212"/>
                </a:cxn>
                <a:cxn ang="0">
                  <a:pos x="766" y="254"/>
                </a:cxn>
                <a:cxn ang="0">
                  <a:pos x="818" y="322"/>
                </a:cxn>
                <a:cxn ang="0">
                  <a:pos x="762" y="434"/>
                </a:cxn>
                <a:cxn ang="0">
                  <a:pos x="736" y="488"/>
                </a:cxn>
                <a:cxn ang="0">
                  <a:pos x="734" y="580"/>
                </a:cxn>
                <a:cxn ang="0">
                  <a:pos x="724" y="632"/>
                </a:cxn>
                <a:cxn ang="0">
                  <a:pos x="700" y="692"/>
                </a:cxn>
                <a:cxn ang="0">
                  <a:pos x="650" y="708"/>
                </a:cxn>
                <a:cxn ang="0">
                  <a:pos x="582" y="774"/>
                </a:cxn>
                <a:cxn ang="0">
                  <a:pos x="584" y="836"/>
                </a:cxn>
                <a:cxn ang="0">
                  <a:pos x="554" y="888"/>
                </a:cxn>
                <a:cxn ang="0">
                  <a:pos x="526" y="952"/>
                </a:cxn>
                <a:cxn ang="0">
                  <a:pos x="494" y="924"/>
                </a:cxn>
                <a:cxn ang="0">
                  <a:pos x="448" y="900"/>
                </a:cxn>
                <a:cxn ang="0">
                  <a:pos x="408" y="876"/>
                </a:cxn>
                <a:cxn ang="0">
                  <a:pos x="440" y="838"/>
                </a:cxn>
                <a:cxn ang="0">
                  <a:pos x="456" y="818"/>
                </a:cxn>
                <a:cxn ang="0">
                  <a:pos x="456" y="776"/>
                </a:cxn>
                <a:cxn ang="0">
                  <a:pos x="428" y="734"/>
                </a:cxn>
                <a:cxn ang="0">
                  <a:pos x="404" y="696"/>
                </a:cxn>
                <a:cxn ang="0">
                  <a:pos x="376" y="648"/>
                </a:cxn>
                <a:cxn ang="0">
                  <a:pos x="364" y="602"/>
                </a:cxn>
                <a:cxn ang="0">
                  <a:pos x="344" y="566"/>
                </a:cxn>
                <a:cxn ang="0">
                  <a:pos x="298" y="530"/>
                </a:cxn>
                <a:cxn ang="0">
                  <a:pos x="272" y="488"/>
                </a:cxn>
                <a:cxn ang="0">
                  <a:pos x="224" y="454"/>
                </a:cxn>
                <a:cxn ang="0">
                  <a:pos x="182" y="394"/>
                </a:cxn>
                <a:cxn ang="0">
                  <a:pos x="130" y="416"/>
                </a:cxn>
                <a:cxn ang="0">
                  <a:pos x="78" y="422"/>
                </a:cxn>
                <a:cxn ang="0">
                  <a:pos x="68" y="380"/>
                </a:cxn>
                <a:cxn ang="0">
                  <a:pos x="18" y="382"/>
                </a:cxn>
                <a:cxn ang="0">
                  <a:pos x="2" y="328"/>
                </a:cxn>
                <a:cxn ang="0">
                  <a:pos x="20" y="282"/>
                </a:cxn>
                <a:cxn ang="0">
                  <a:pos x="64" y="244"/>
                </a:cxn>
                <a:cxn ang="0">
                  <a:pos x="80" y="148"/>
                </a:cxn>
                <a:cxn ang="0">
                  <a:pos x="86" y="110"/>
                </a:cxn>
                <a:cxn ang="0">
                  <a:pos x="110" y="88"/>
                </a:cxn>
                <a:cxn ang="0">
                  <a:pos x="128" y="88"/>
                </a:cxn>
                <a:cxn ang="0">
                  <a:pos x="158" y="116"/>
                </a:cxn>
                <a:cxn ang="0">
                  <a:pos x="194" y="98"/>
                </a:cxn>
                <a:cxn ang="0">
                  <a:pos x="210" y="70"/>
                </a:cxn>
                <a:cxn ang="0">
                  <a:pos x="192" y="24"/>
                </a:cxn>
                <a:cxn ang="0">
                  <a:pos x="244" y="28"/>
                </a:cxn>
                <a:cxn ang="0">
                  <a:pos x="276" y="0"/>
                </a:cxn>
                <a:cxn ang="0">
                  <a:pos x="296" y="24"/>
                </a:cxn>
                <a:cxn ang="0">
                  <a:pos x="294" y="60"/>
                </a:cxn>
                <a:cxn ang="0">
                  <a:pos x="304" y="96"/>
                </a:cxn>
                <a:cxn ang="0">
                  <a:pos x="342" y="86"/>
                </a:cxn>
                <a:cxn ang="0">
                  <a:pos x="374" y="80"/>
                </a:cxn>
                <a:cxn ang="0">
                  <a:pos x="394" y="74"/>
                </a:cxn>
                <a:cxn ang="0">
                  <a:pos x="418" y="80"/>
                </a:cxn>
                <a:cxn ang="0">
                  <a:pos x="448" y="62"/>
                </a:cxn>
                <a:cxn ang="0">
                  <a:pos x="466" y="24"/>
                </a:cxn>
              </a:cxnLst>
              <a:rect l="0" t="0" r="r" b="b"/>
              <a:pathLst>
                <a:path w="818" h="966">
                  <a:moveTo>
                    <a:pt x="468" y="20"/>
                  </a:moveTo>
                  <a:lnTo>
                    <a:pt x="468" y="20"/>
                  </a:lnTo>
                  <a:lnTo>
                    <a:pt x="470" y="20"/>
                  </a:lnTo>
                  <a:lnTo>
                    <a:pt x="472" y="22"/>
                  </a:lnTo>
                  <a:lnTo>
                    <a:pt x="476" y="28"/>
                  </a:lnTo>
                  <a:lnTo>
                    <a:pt x="476" y="28"/>
                  </a:lnTo>
                  <a:lnTo>
                    <a:pt x="480" y="30"/>
                  </a:lnTo>
                  <a:lnTo>
                    <a:pt x="480" y="30"/>
                  </a:lnTo>
                  <a:lnTo>
                    <a:pt x="482" y="34"/>
                  </a:lnTo>
                  <a:lnTo>
                    <a:pt x="482" y="34"/>
                  </a:lnTo>
                  <a:lnTo>
                    <a:pt x="490" y="64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504" y="86"/>
                  </a:lnTo>
                  <a:lnTo>
                    <a:pt x="508" y="92"/>
                  </a:lnTo>
                  <a:lnTo>
                    <a:pt x="506" y="98"/>
                  </a:lnTo>
                  <a:lnTo>
                    <a:pt x="502" y="104"/>
                  </a:lnTo>
                  <a:lnTo>
                    <a:pt x="502" y="104"/>
                  </a:lnTo>
                  <a:lnTo>
                    <a:pt x="498" y="110"/>
                  </a:lnTo>
                  <a:lnTo>
                    <a:pt x="496" y="114"/>
                  </a:lnTo>
                  <a:lnTo>
                    <a:pt x="492" y="118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2" y="128"/>
                  </a:lnTo>
                  <a:lnTo>
                    <a:pt x="480" y="134"/>
                  </a:lnTo>
                  <a:lnTo>
                    <a:pt x="476" y="152"/>
                  </a:lnTo>
                  <a:lnTo>
                    <a:pt x="476" y="152"/>
                  </a:lnTo>
                  <a:lnTo>
                    <a:pt x="474" y="156"/>
                  </a:lnTo>
                  <a:lnTo>
                    <a:pt x="472" y="160"/>
                  </a:lnTo>
                  <a:lnTo>
                    <a:pt x="464" y="168"/>
                  </a:lnTo>
                  <a:lnTo>
                    <a:pt x="460" y="170"/>
                  </a:lnTo>
                  <a:lnTo>
                    <a:pt x="462" y="168"/>
                  </a:lnTo>
                  <a:lnTo>
                    <a:pt x="462" y="168"/>
                  </a:lnTo>
                  <a:lnTo>
                    <a:pt x="464" y="166"/>
                  </a:lnTo>
                  <a:lnTo>
                    <a:pt x="468" y="166"/>
                  </a:lnTo>
                  <a:lnTo>
                    <a:pt x="472" y="172"/>
                  </a:lnTo>
                  <a:lnTo>
                    <a:pt x="476" y="184"/>
                  </a:lnTo>
                  <a:lnTo>
                    <a:pt x="476" y="184"/>
                  </a:lnTo>
                  <a:lnTo>
                    <a:pt x="474" y="168"/>
                  </a:lnTo>
                  <a:lnTo>
                    <a:pt x="474" y="168"/>
                  </a:lnTo>
                  <a:lnTo>
                    <a:pt x="474" y="166"/>
                  </a:lnTo>
                  <a:lnTo>
                    <a:pt x="476" y="164"/>
                  </a:lnTo>
                  <a:lnTo>
                    <a:pt x="482" y="160"/>
                  </a:lnTo>
                  <a:lnTo>
                    <a:pt x="488" y="158"/>
                  </a:lnTo>
                  <a:lnTo>
                    <a:pt x="492" y="152"/>
                  </a:lnTo>
                  <a:lnTo>
                    <a:pt x="492" y="152"/>
                  </a:lnTo>
                  <a:lnTo>
                    <a:pt x="492" y="148"/>
                  </a:lnTo>
                  <a:lnTo>
                    <a:pt x="492" y="144"/>
                  </a:lnTo>
                  <a:lnTo>
                    <a:pt x="492" y="140"/>
                  </a:lnTo>
                  <a:lnTo>
                    <a:pt x="496" y="134"/>
                  </a:lnTo>
                  <a:lnTo>
                    <a:pt x="496" y="134"/>
                  </a:lnTo>
                  <a:lnTo>
                    <a:pt x="502" y="128"/>
                  </a:lnTo>
                  <a:lnTo>
                    <a:pt x="506" y="128"/>
                  </a:lnTo>
                  <a:lnTo>
                    <a:pt x="510" y="130"/>
                  </a:lnTo>
                  <a:lnTo>
                    <a:pt x="520" y="130"/>
                  </a:lnTo>
                  <a:lnTo>
                    <a:pt x="520" y="130"/>
                  </a:lnTo>
                  <a:lnTo>
                    <a:pt x="540" y="128"/>
                  </a:lnTo>
                  <a:lnTo>
                    <a:pt x="544" y="130"/>
                  </a:lnTo>
                  <a:lnTo>
                    <a:pt x="546" y="132"/>
                  </a:lnTo>
                  <a:lnTo>
                    <a:pt x="544" y="134"/>
                  </a:lnTo>
                  <a:lnTo>
                    <a:pt x="544" y="134"/>
                  </a:lnTo>
                  <a:lnTo>
                    <a:pt x="542" y="140"/>
                  </a:lnTo>
                  <a:lnTo>
                    <a:pt x="542" y="142"/>
                  </a:lnTo>
                  <a:lnTo>
                    <a:pt x="540" y="146"/>
                  </a:lnTo>
                  <a:lnTo>
                    <a:pt x="536" y="152"/>
                  </a:lnTo>
                  <a:lnTo>
                    <a:pt x="536" y="152"/>
                  </a:lnTo>
                  <a:lnTo>
                    <a:pt x="530" y="158"/>
                  </a:lnTo>
                  <a:lnTo>
                    <a:pt x="530" y="160"/>
                  </a:lnTo>
                  <a:lnTo>
                    <a:pt x="532" y="164"/>
                  </a:lnTo>
                  <a:lnTo>
                    <a:pt x="528" y="166"/>
                  </a:lnTo>
                  <a:lnTo>
                    <a:pt x="528" y="166"/>
                  </a:lnTo>
                  <a:lnTo>
                    <a:pt x="524" y="168"/>
                  </a:lnTo>
                  <a:lnTo>
                    <a:pt x="520" y="168"/>
                  </a:lnTo>
                  <a:lnTo>
                    <a:pt x="516" y="170"/>
                  </a:lnTo>
                  <a:lnTo>
                    <a:pt x="510" y="172"/>
                  </a:lnTo>
                  <a:lnTo>
                    <a:pt x="510" y="172"/>
                  </a:lnTo>
                  <a:lnTo>
                    <a:pt x="506" y="174"/>
                  </a:lnTo>
                  <a:lnTo>
                    <a:pt x="502" y="174"/>
                  </a:lnTo>
                  <a:lnTo>
                    <a:pt x="500" y="174"/>
                  </a:lnTo>
                  <a:lnTo>
                    <a:pt x="492" y="176"/>
                  </a:lnTo>
                  <a:lnTo>
                    <a:pt x="492" y="176"/>
                  </a:lnTo>
                  <a:lnTo>
                    <a:pt x="498" y="176"/>
                  </a:lnTo>
                  <a:lnTo>
                    <a:pt x="500" y="178"/>
                  </a:lnTo>
                  <a:lnTo>
                    <a:pt x="504" y="180"/>
                  </a:lnTo>
                  <a:lnTo>
                    <a:pt x="512" y="176"/>
                  </a:lnTo>
                  <a:lnTo>
                    <a:pt x="512" y="176"/>
                  </a:lnTo>
                  <a:lnTo>
                    <a:pt x="518" y="174"/>
                  </a:lnTo>
                  <a:lnTo>
                    <a:pt x="518" y="176"/>
                  </a:lnTo>
                  <a:lnTo>
                    <a:pt x="518" y="184"/>
                  </a:lnTo>
                  <a:lnTo>
                    <a:pt x="518" y="190"/>
                  </a:lnTo>
                  <a:lnTo>
                    <a:pt x="522" y="196"/>
                  </a:lnTo>
                  <a:lnTo>
                    <a:pt x="522" y="196"/>
                  </a:lnTo>
                  <a:lnTo>
                    <a:pt x="522" y="184"/>
                  </a:lnTo>
                  <a:lnTo>
                    <a:pt x="524" y="176"/>
                  </a:lnTo>
                  <a:lnTo>
                    <a:pt x="528" y="172"/>
                  </a:lnTo>
                  <a:lnTo>
                    <a:pt x="534" y="172"/>
                  </a:lnTo>
                  <a:lnTo>
                    <a:pt x="534" y="172"/>
                  </a:lnTo>
                  <a:lnTo>
                    <a:pt x="536" y="170"/>
                  </a:lnTo>
                  <a:lnTo>
                    <a:pt x="536" y="168"/>
                  </a:lnTo>
                  <a:lnTo>
                    <a:pt x="538" y="162"/>
                  </a:lnTo>
                  <a:lnTo>
                    <a:pt x="542" y="156"/>
                  </a:lnTo>
                  <a:lnTo>
                    <a:pt x="546" y="152"/>
                  </a:lnTo>
                  <a:lnTo>
                    <a:pt x="552" y="150"/>
                  </a:lnTo>
                  <a:lnTo>
                    <a:pt x="552" y="150"/>
                  </a:lnTo>
                  <a:lnTo>
                    <a:pt x="558" y="148"/>
                  </a:lnTo>
                  <a:lnTo>
                    <a:pt x="564" y="148"/>
                  </a:lnTo>
                  <a:lnTo>
                    <a:pt x="572" y="152"/>
                  </a:lnTo>
                  <a:lnTo>
                    <a:pt x="582" y="160"/>
                  </a:lnTo>
                  <a:lnTo>
                    <a:pt x="598" y="168"/>
                  </a:lnTo>
                  <a:lnTo>
                    <a:pt x="598" y="168"/>
                  </a:lnTo>
                  <a:lnTo>
                    <a:pt x="614" y="176"/>
                  </a:lnTo>
                  <a:lnTo>
                    <a:pt x="618" y="18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14" y="186"/>
                  </a:lnTo>
                  <a:lnTo>
                    <a:pt x="614" y="186"/>
                  </a:lnTo>
                  <a:lnTo>
                    <a:pt x="612" y="188"/>
                  </a:lnTo>
                  <a:lnTo>
                    <a:pt x="612" y="188"/>
                  </a:lnTo>
                  <a:lnTo>
                    <a:pt x="616" y="190"/>
                  </a:lnTo>
                  <a:lnTo>
                    <a:pt x="618" y="196"/>
                  </a:lnTo>
                  <a:lnTo>
                    <a:pt x="618" y="198"/>
                  </a:lnTo>
                  <a:lnTo>
                    <a:pt x="618" y="204"/>
                  </a:lnTo>
                  <a:lnTo>
                    <a:pt x="618" y="204"/>
                  </a:lnTo>
                  <a:lnTo>
                    <a:pt x="624" y="198"/>
                  </a:lnTo>
                  <a:lnTo>
                    <a:pt x="626" y="196"/>
                  </a:lnTo>
                  <a:lnTo>
                    <a:pt x="632" y="196"/>
                  </a:lnTo>
                  <a:lnTo>
                    <a:pt x="640" y="200"/>
                  </a:lnTo>
                  <a:lnTo>
                    <a:pt x="640" y="200"/>
                  </a:lnTo>
                  <a:lnTo>
                    <a:pt x="654" y="208"/>
                  </a:lnTo>
                  <a:lnTo>
                    <a:pt x="666" y="212"/>
                  </a:lnTo>
                  <a:lnTo>
                    <a:pt x="678" y="216"/>
                  </a:lnTo>
                  <a:lnTo>
                    <a:pt x="684" y="216"/>
                  </a:lnTo>
                  <a:lnTo>
                    <a:pt x="684" y="216"/>
                  </a:lnTo>
                  <a:lnTo>
                    <a:pt x="694" y="212"/>
                  </a:lnTo>
                  <a:lnTo>
                    <a:pt x="704" y="214"/>
                  </a:lnTo>
                  <a:lnTo>
                    <a:pt x="712" y="218"/>
                  </a:lnTo>
                  <a:lnTo>
                    <a:pt x="724" y="226"/>
                  </a:lnTo>
                  <a:lnTo>
                    <a:pt x="724" y="226"/>
                  </a:lnTo>
                  <a:lnTo>
                    <a:pt x="736" y="234"/>
                  </a:lnTo>
                  <a:lnTo>
                    <a:pt x="746" y="242"/>
                  </a:lnTo>
                  <a:lnTo>
                    <a:pt x="756" y="248"/>
                  </a:lnTo>
                  <a:lnTo>
                    <a:pt x="766" y="254"/>
                  </a:lnTo>
                  <a:lnTo>
                    <a:pt x="766" y="254"/>
                  </a:lnTo>
                  <a:lnTo>
                    <a:pt x="770" y="256"/>
                  </a:lnTo>
                  <a:lnTo>
                    <a:pt x="776" y="258"/>
                  </a:lnTo>
                  <a:lnTo>
                    <a:pt x="786" y="258"/>
                  </a:lnTo>
                  <a:lnTo>
                    <a:pt x="792" y="258"/>
                  </a:lnTo>
                  <a:lnTo>
                    <a:pt x="798" y="258"/>
                  </a:lnTo>
                  <a:lnTo>
                    <a:pt x="802" y="262"/>
                  </a:lnTo>
                  <a:lnTo>
                    <a:pt x="806" y="266"/>
                  </a:lnTo>
                  <a:lnTo>
                    <a:pt x="806" y="266"/>
                  </a:lnTo>
                  <a:lnTo>
                    <a:pt x="814" y="286"/>
                  </a:lnTo>
                  <a:lnTo>
                    <a:pt x="818" y="298"/>
                  </a:lnTo>
                  <a:lnTo>
                    <a:pt x="818" y="310"/>
                  </a:lnTo>
                  <a:lnTo>
                    <a:pt x="818" y="310"/>
                  </a:lnTo>
                  <a:lnTo>
                    <a:pt x="818" y="322"/>
                  </a:lnTo>
                  <a:lnTo>
                    <a:pt x="818" y="338"/>
                  </a:lnTo>
                  <a:lnTo>
                    <a:pt x="816" y="352"/>
                  </a:lnTo>
                  <a:lnTo>
                    <a:pt x="814" y="358"/>
                  </a:lnTo>
                  <a:lnTo>
                    <a:pt x="810" y="364"/>
                  </a:lnTo>
                  <a:lnTo>
                    <a:pt x="810" y="364"/>
                  </a:lnTo>
                  <a:lnTo>
                    <a:pt x="802" y="372"/>
                  </a:lnTo>
                  <a:lnTo>
                    <a:pt x="798" y="382"/>
                  </a:lnTo>
                  <a:lnTo>
                    <a:pt x="790" y="390"/>
                  </a:lnTo>
                  <a:lnTo>
                    <a:pt x="782" y="402"/>
                  </a:lnTo>
                  <a:lnTo>
                    <a:pt x="782" y="402"/>
                  </a:lnTo>
                  <a:lnTo>
                    <a:pt x="774" y="408"/>
                  </a:lnTo>
                  <a:lnTo>
                    <a:pt x="770" y="416"/>
                  </a:lnTo>
                  <a:lnTo>
                    <a:pt x="762" y="434"/>
                  </a:lnTo>
                  <a:lnTo>
                    <a:pt x="756" y="450"/>
                  </a:lnTo>
                  <a:lnTo>
                    <a:pt x="752" y="458"/>
                  </a:lnTo>
                  <a:lnTo>
                    <a:pt x="746" y="464"/>
                  </a:lnTo>
                  <a:lnTo>
                    <a:pt x="746" y="464"/>
                  </a:lnTo>
                  <a:lnTo>
                    <a:pt x="744" y="464"/>
                  </a:lnTo>
                  <a:lnTo>
                    <a:pt x="740" y="464"/>
                  </a:lnTo>
                  <a:lnTo>
                    <a:pt x="734" y="460"/>
                  </a:lnTo>
                  <a:lnTo>
                    <a:pt x="732" y="460"/>
                  </a:lnTo>
                  <a:lnTo>
                    <a:pt x="732" y="460"/>
                  </a:lnTo>
                  <a:lnTo>
                    <a:pt x="736" y="470"/>
                  </a:lnTo>
                  <a:lnTo>
                    <a:pt x="736" y="470"/>
                  </a:lnTo>
                  <a:lnTo>
                    <a:pt x="738" y="478"/>
                  </a:lnTo>
                  <a:lnTo>
                    <a:pt x="736" y="488"/>
                  </a:lnTo>
                  <a:lnTo>
                    <a:pt x="736" y="500"/>
                  </a:lnTo>
                  <a:lnTo>
                    <a:pt x="738" y="508"/>
                  </a:lnTo>
                  <a:lnTo>
                    <a:pt x="740" y="516"/>
                  </a:lnTo>
                  <a:lnTo>
                    <a:pt x="740" y="516"/>
                  </a:lnTo>
                  <a:lnTo>
                    <a:pt x="742" y="522"/>
                  </a:lnTo>
                  <a:lnTo>
                    <a:pt x="744" y="526"/>
                  </a:lnTo>
                  <a:lnTo>
                    <a:pt x="742" y="536"/>
                  </a:lnTo>
                  <a:lnTo>
                    <a:pt x="738" y="546"/>
                  </a:lnTo>
                  <a:lnTo>
                    <a:pt x="738" y="562"/>
                  </a:lnTo>
                  <a:lnTo>
                    <a:pt x="738" y="562"/>
                  </a:lnTo>
                  <a:lnTo>
                    <a:pt x="738" y="570"/>
                  </a:lnTo>
                  <a:lnTo>
                    <a:pt x="738" y="574"/>
                  </a:lnTo>
                  <a:lnTo>
                    <a:pt x="734" y="580"/>
                  </a:lnTo>
                  <a:lnTo>
                    <a:pt x="732" y="584"/>
                  </a:lnTo>
                  <a:lnTo>
                    <a:pt x="732" y="586"/>
                  </a:lnTo>
                  <a:lnTo>
                    <a:pt x="732" y="590"/>
                  </a:lnTo>
                  <a:lnTo>
                    <a:pt x="734" y="596"/>
                  </a:lnTo>
                  <a:lnTo>
                    <a:pt x="734" y="596"/>
                  </a:lnTo>
                  <a:lnTo>
                    <a:pt x="736" y="604"/>
                  </a:lnTo>
                  <a:lnTo>
                    <a:pt x="736" y="608"/>
                  </a:lnTo>
                  <a:lnTo>
                    <a:pt x="732" y="610"/>
                  </a:lnTo>
                  <a:lnTo>
                    <a:pt x="730" y="614"/>
                  </a:lnTo>
                  <a:lnTo>
                    <a:pt x="726" y="616"/>
                  </a:lnTo>
                  <a:lnTo>
                    <a:pt x="724" y="620"/>
                  </a:lnTo>
                  <a:lnTo>
                    <a:pt x="722" y="624"/>
                  </a:lnTo>
                  <a:lnTo>
                    <a:pt x="724" y="632"/>
                  </a:lnTo>
                  <a:lnTo>
                    <a:pt x="724" y="632"/>
                  </a:lnTo>
                  <a:lnTo>
                    <a:pt x="724" y="640"/>
                  </a:lnTo>
                  <a:lnTo>
                    <a:pt x="724" y="646"/>
                  </a:lnTo>
                  <a:lnTo>
                    <a:pt x="720" y="652"/>
                  </a:lnTo>
                  <a:lnTo>
                    <a:pt x="716" y="656"/>
                  </a:lnTo>
                  <a:lnTo>
                    <a:pt x="710" y="660"/>
                  </a:lnTo>
                  <a:lnTo>
                    <a:pt x="708" y="664"/>
                  </a:lnTo>
                  <a:lnTo>
                    <a:pt x="704" y="670"/>
                  </a:lnTo>
                  <a:lnTo>
                    <a:pt x="704" y="678"/>
                  </a:lnTo>
                  <a:lnTo>
                    <a:pt x="704" y="678"/>
                  </a:lnTo>
                  <a:lnTo>
                    <a:pt x="704" y="688"/>
                  </a:lnTo>
                  <a:lnTo>
                    <a:pt x="702" y="690"/>
                  </a:lnTo>
                  <a:lnTo>
                    <a:pt x="700" y="692"/>
                  </a:lnTo>
                  <a:lnTo>
                    <a:pt x="696" y="694"/>
                  </a:lnTo>
                  <a:lnTo>
                    <a:pt x="690" y="698"/>
                  </a:lnTo>
                  <a:lnTo>
                    <a:pt x="690" y="698"/>
                  </a:lnTo>
                  <a:lnTo>
                    <a:pt x="680" y="708"/>
                  </a:lnTo>
                  <a:lnTo>
                    <a:pt x="676" y="710"/>
                  </a:lnTo>
                  <a:lnTo>
                    <a:pt x="674" y="710"/>
                  </a:lnTo>
                  <a:lnTo>
                    <a:pt x="670" y="708"/>
                  </a:lnTo>
                  <a:lnTo>
                    <a:pt x="668" y="708"/>
                  </a:lnTo>
                  <a:lnTo>
                    <a:pt x="668" y="708"/>
                  </a:lnTo>
                  <a:lnTo>
                    <a:pt x="668" y="708"/>
                  </a:lnTo>
                  <a:lnTo>
                    <a:pt x="664" y="710"/>
                  </a:lnTo>
                  <a:lnTo>
                    <a:pt x="658" y="710"/>
                  </a:lnTo>
                  <a:lnTo>
                    <a:pt x="650" y="708"/>
                  </a:lnTo>
                  <a:lnTo>
                    <a:pt x="642" y="708"/>
                  </a:lnTo>
                  <a:lnTo>
                    <a:pt x="640" y="708"/>
                  </a:lnTo>
                  <a:lnTo>
                    <a:pt x="636" y="712"/>
                  </a:lnTo>
                  <a:lnTo>
                    <a:pt x="636" y="712"/>
                  </a:lnTo>
                  <a:lnTo>
                    <a:pt x="630" y="718"/>
                  </a:lnTo>
                  <a:lnTo>
                    <a:pt x="622" y="722"/>
                  </a:lnTo>
                  <a:lnTo>
                    <a:pt x="612" y="730"/>
                  </a:lnTo>
                  <a:lnTo>
                    <a:pt x="596" y="746"/>
                  </a:lnTo>
                  <a:lnTo>
                    <a:pt x="596" y="746"/>
                  </a:lnTo>
                  <a:lnTo>
                    <a:pt x="588" y="754"/>
                  </a:lnTo>
                  <a:lnTo>
                    <a:pt x="584" y="762"/>
                  </a:lnTo>
                  <a:lnTo>
                    <a:pt x="582" y="768"/>
                  </a:lnTo>
                  <a:lnTo>
                    <a:pt x="582" y="774"/>
                  </a:lnTo>
                  <a:lnTo>
                    <a:pt x="584" y="784"/>
                  </a:lnTo>
                  <a:lnTo>
                    <a:pt x="586" y="788"/>
                  </a:lnTo>
                  <a:lnTo>
                    <a:pt x="586" y="788"/>
                  </a:lnTo>
                  <a:lnTo>
                    <a:pt x="584" y="796"/>
                  </a:lnTo>
                  <a:lnTo>
                    <a:pt x="586" y="802"/>
                  </a:lnTo>
                  <a:lnTo>
                    <a:pt x="588" y="812"/>
                  </a:lnTo>
                  <a:lnTo>
                    <a:pt x="590" y="820"/>
                  </a:lnTo>
                  <a:lnTo>
                    <a:pt x="590" y="824"/>
                  </a:lnTo>
                  <a:lnTo>
                    <a:pt x="586" y="828"/>
                  </a:lnTo>
                  <a:lnTo>
                    <a:pt x="586" y="828"/>
                  </a:lnTo>
                  <a:lnTo>
                    <a:pt x="584" y="830"/>
                  </a:lnTo>
                  <a:lnTo>
                    <a:pt x="584" y="832"/>
                  </a:lnTo>
                  <a:lnTo>
                    <a:pt x="584" y="836"/>
                  </a:lnTo>
                  <a:lnTo>
                    <a:pt x="584" y="840"/>
                  </a:lnTo>
                  <a:lnTo>
                    <a:pt x="582" y="842"/>
                  </a:lnTo>
                  <a:lnTo>
                    <a:pt x="578" y="846"/>
                  </a:lnTo>
                  <a:lnTo>
                    <a:pt x="570" y="852"/>
                  </a:lnTo>
                  <a:lnTo>
                    <a:pt x="570" y="852"/>
                  </a:lnTo>
                  <a:lnTo>
                    <a:pt x="564" y="858"/>
                  </a:lnTo>
                  <a:lnTo>
                    <a:pt x="558" y="862"/>
                  </a:lnTo>
                  <a:lnTo>
                    <a:pt x="556" y="866"/>
                  </a:lnTo>
                  <a:lnTo>
                    <a:pt x="556" y="870"/>
                  </a:lnTo>
                  <a:lnTo>
                    <a:pt x="558" y="878"/>
                  </a:lnTo>
                  <a:lnTo>
                    <a:pt x="556" y="882"/>
                  </a:lnTo>
                  <a:lnTo>
                    <a:pt x="554" y="888"/>
                  </a:lnTo>
                  <a:lnTo>
                    <a:pt x="554" y="888"/>
                  </a:lnTo>
                  <a:lnTo>
                    <a:pt x="552" y="892"/>
                  </a:lnTo>
                  <a:lnTo>
                    <a:pt x="550" y="898"/>
                  </a:lnTo>
                  <a:lnTo>
                    <a:pt x="550" y="908"/>
                  </a:lnTo>
                  <a:lnTo>
                    <a:pt x="550" y="914"/>
                  </a:lnTo>
                  <a:lnTo>
                    <a:pt x="548" y="918"/>
                  </a:lnTo>
                  <a:lnTo>
                    <a:pt x="544" y="924"/>
                  </a:lnTo>
                  <a:lnTo>
                    <a:pt x="536" y="928"/>
                  </a:lnTo>
                  <a:lnTo>
                    <a:pt x="536" y="928"/>
                  </a:lnTo>
                  <a:lnTo>
                    <a:pt x="532" y="934"/>
                  </a:lnTo>
                  <a:lnTo>
                    <a:pt x="528" y="936"/>
                  </a:lnTo>
                  <a:lnTo>
                    <a:pt x="528" y="942"/>
                  </a:lnTo>
                  <a:lnTo>
                    <a:pt x="528" y="946"/>
                  </a:lnTo>
                  <a:lnTo>
                    <a:pt x="526" y="952"/>
                  </a:lnTo>
                  <a:lnTo>
                    <a:pt x="520" y="958"/>
                  </a:lnTo>
                  <a:lnTo>
                    <a:pt x="510" y="966"/>
                  </a:lnTo>
                  <a:lnTo>
                    <a:pt x="510" y="966"/>
                  </a:lnTo>
                  <a:lnTo>
                    <a:pt x="506" y="958"/>
                  </a:lnTo>
                  <a:lnTo>
                    <a:pt x="508" y="950"/>
                  </a:lnTo>
                  <a:lnTo>
                    <a:pt x="508" y="950"/>
                  </a:lnTo>
                  <a:lnTo>
                    <a:pt x="510" y="942"/>
                  </a:lnTo>
                  <a:lnTo>
                    <a:pt x="510" y="940"/>
                  </a:lnTo>
                  <a:lnTo>
                    <a:pt x="506" y="938"/>
                  </a:lnTo>
                  <a:lnTo>
                    <a:pt x="502" y="932"/>
                  </a:lnTo>
                  <a:lnTo>
                    <a:pt x="502" y="932"/>
                  </a:lnTo>
                  <a:lnTo>
                    <a:pt x="496" y="926"/>
                  </a:lnTo>
                  <a:lnTo>
                    <a:pt x="494" y="924"/>
                  </a:lnTo>
                  <a:lnTo>
                    <a:pt x="492" y="924"/>
                  </a:lnTo>
                  <a:lnTo>
                    <a:pt x="486" y="918"/>
                  </a:lnTo>
                  <a:lnTo>
                    <a:pt x="486" y="918"/>
                  </a:lnTo>
                  <a:lnTo>
                    <a:pt x="478" y="910"/>
                  </a:lnTo>
                  <a:lnTo>
                    <a:pt x="470" y="906"/>
                  </a:lnTo>
                  <a:lnTo>
                    <a:pt x="464" y="906"/>
                  </a:lnTo>
                  <a:lnTo>
                    <a:pt x="460" y="902"/>
                  </a:lnTo>
                  <a:lnTo>
                    <a:pt x="460" y="902"/>
                  </a:lnTo>
                  <a:lnTo>
                    <a:pt x="456" y="898"/>
                  </a:lnTo>
                  <a:lnTo>
                    <a:pt x="454" y="900"/>
                  </a:lnTo>
                  <a:lnTo>
                    <a:pt x="450" y="900"/>
                  </a:lnTo>
                  <a:lnTo>
                    <a:pt x="450" y="900"/>
                  </a:lnTo>
                  <a:lnTo>
                    <a:pt x="448" y="900"/>
                  </a:lnTo>
                  <a:lnTo>
                    <a:pt x="448" y="898"/>
                  </a:lnTo>
                  <a:lnTo>
                    <a:pt x="446" y="894"/>
                  </a:lnTo>
                  <a:lnTo>
                    <a:pt x="446" y="888"/>
                  </a:lnTo>
                  <a:lnTo>
                    <a:pt x="444" y="882"/>
                  </a:lnTo>
                  <a:lnTo>
                    <a:pt x="444" y="882"/>
                  </a:lnTo>
                  <a:lnTo>
                    <a:pt x="438" y="874"/>
                  </a:lnTo>
                  <a:lnTo>
                    <a:pt x="436" y="870"/>
                  </a:lnTo>
                  <a:lnTo>
                    <a:pt x="434" y="868"/>
                  </a:lnTo>
                  <a:lnTo>
                    <a:pt x="434" y="868"/>
                  </a:lnTo>
                  <a:lnTo>
                    <a:pt x="426" y="870"/>
                  </a:lnTo>
                  <a:lnTo>
                    <a:pt x="420" y="872"/>
                  </a:lnTo>
                  <a:lnTo>
                    <a:pt x="416" y="876"/>
                  </a:lnTo>
                  <a:lnTo>
                    <a:pt x="408" y="876"/>
                  </a:lnTo>
                  <a:lnTo>
                    <a:pt x="408" y="876"/>
                  </a:lnTo>
                  <a:lnTo>
                    <a:pt x="410" y="874"/>
                  </a:lnTo>
                  <a:lnTo>
                    <a:pt x="414" y="870"/>
                  </a:lnTo>
                  <a:lnTo>
                    <a:pt x="414" y="870"/>
                  </a:lnTo>
                  <a:lnTo>
                    <a:pt x="416" y="868"/>
                  </a:lnTo>
                  <a:lnTo>
                    <a:pt x="418" y="866"/>
                  </a:lnTo>
                  <a:lnTo>
                    <a:pt x="420" y="860"/>
                  </a:lnTo>
                  <a:lnTo>
                    <a:pt x="428" y="846"/>
                  </a:lnTo>
                  <a:lnTo>
                    <a:pt x="428" y="846"/>
                  </a:lnTo>
                  <a:lnTo>
                    <a:pt x="434" y="840"/>
                  </a:lnTo>
                  <a:lnTo>
                    <a:pt x="436" y="840"/>
                  </a:lnTo>
                  <a:lnTo>
                    <a:pt x="438" y="840"/>
                  </a:lnTo>
                  <a:lnTo>
                    <a:pt x="440" y="838"/>
                  </a:lnTo>
                  <a:lnTo>
                    <a:pt x="440" y="838"/>
                  </a:lnTo>
                  <a:lnTo>
                    <a:pt x="440" y="834"/>
                  </a:lnTo>
                  <a:lnTo>
                    <a:pt x="438" y="834"/>
                  </a:lnTo>
                  <a:lnTo>
                    <a:pt x="438" y="832"/>
                  </a:lnTo>
                  <a:lnTo>
                    <a:pt x="438" y="830"/>
                  </a:lnTo>
                  <a:lnTo>
                    <a:pt x="438" y="830"/>
                  </a:lnTo>
                  <a:lnTo>
                    <a:pt x="440" y="828"/>
                  </a:lnTo>
                  <a:lnTo>
                    <a:pt x="442" y="828"/>
                  </a:lnTo>
                  <a:lnTo>
                    <a:pt x="446" y="826"/>
                  </a:lnTo>
                  <a:lnTo>
                    <a:pt x="448" y="824"/>
                  </a:lnTo>
                  <a:lnTo>
                    <a:pt x="448" y="824"/>
                  </a:lnTo>
                  <a:lnTo>
                    <a:pt x="452" y="818"/>
                  </a:lnTo>
                  <a:lnTo>
                    <a:pt x="456" y="818"/>
                  </a:lnTo>
                  <a:lnTo>
                    <a:pt x="460" y="816"/>
                  </a:lnTo>
                  <a:lnTo>
                    <a:pt x="464" y="810"/>
                  </a:lnTo>
                  <a:lnTo>
                    <a:pt x="464" y="810"/>
                  </a:lnTo>
                  <a:lnTo>
                    <a:pt x="470" y="800"/>
                  </a:lnTo>
                  <a:lnTo>
                    <a:pt x="468" y="796"/>
                  </a:lnTo>
                  <a:lnTo>
                    <a:pt x="466" y="794"/>
                  </a:lnTo>
                  <a:lnTo>
                    <a:pt x="466" y="792"/>
                  </a:lnTo>
                  <a:lnTo>
                    <a:pt x="466" y="792"/>
                  </a:lnTo>
                  <a:lnTo>
                    <a:pt x="466" y="786"/>
                  </a:lnTo>
                  <a:lnTo>
                    <a:pt x="464" y="780"/>
                  </a:lnTo>
                  <a:lnTo>
                    <a:pt x="462" y="778"/>
                  </a:lnTo>
                  <a:lnTo>
                    <a:pt x="460" y="776"/>
                  </a:lnTo>
                  <a:lnTo>
                    <a:pt x="456" y="776"/>
                  </a:lnTo>
                  <a:lnTo>
                    <a:pt x="450" y="778"/>
                  </a:lnTo>
                  <a:lnTo>
                    <a:pt x="450" y="778"/>
                  </a:lnTo>
                  <a:lnTo>
                    <a:pt x="452" y="762"/>
                  </a:lnTo>
                  <a:lnTo>
                    <a:pt x="452" y="754"/>
                  </a:lnTo>
                  <a:lnTo>
                    <a:pt x="450" y="750"/>
                  </a:lnTo>
                  <a:lnTo>
                    <a:pt x="448" y="744"/>
                  </a:lnTo>
                  <a:lnTo>
                    <a:pt x="448" y="744"/>
                  </a:lnTo>
                  <a:lnTo>
                    <a:pt x="448" y="736"/>
                  </a:lnTo>
                  <a:lnTo>
                    <a:pt x="446" y="734"/>
                  </a:lnTo>
                  <a:lnTo>
                    <a:pt x="440" y="732"/>
                  </a:lnTo>
                  <a:lnTo>
                    <a:pt x="434" y="734"/>
                  </a:lnTo>
                  <a:lnTo>
                    <a:pt x="434" y="734"/>
                  </a:lnTo>
                  <a:lnTo>
                    <a:pt x="428" y="734"/>
                  </a:lnTo>
                  <a:lnTo>
                    <a:pt x="426" y="732"/>
                  </a:lnTo>
                  <a:lnTo>
                    <a:pt x="426" y="728"/>
                  </a:lnTo>
                  <a:lnTo>
                    <a:pt x="424" y="720"/>
                  </a:lnTo>
                  <a:lnTo>
                    <a:pt x="424" y="720"/>
                  </a:lnTo>
                  <a:lnTo>
                    <a:pt x="422" y="714"/>
                  </a:lnTo>
                  <a:lnTo>
                    <a:pt x="424" y="708"/>
                  </a:lnTo>
                  <a:lnTo>
                    <a:pt x="424" y="704"/>
                  </a:lnTo>
                  <a:lnTo>
                    <a:pt x="422" y="702"/>
                  </a:lnTo>
                  <a:lnTo>
                    <a:pt x="418" y="700"/>
                  </a:lnTo>
                  <a:lnTo>
                    <a:pt x="418" y="700"/>
                  </a:lnTo>
                  <a:lnTo>
                    <a:pt x="412" y="696"/>
                  </a:lnTo>
                  <a:lnTo>
                    <a:pt x="408" y="696"/>
                  </a:lnTo>
                  <a:lnTo>
                    <a:pt x="404" y="696"/>
                  </a:lnTo>
                  <a:lnTo>
                    <a:pt x="404" y="696"/>
                  </a:lnTo>
                  <a:lnTo>
                    <a:pt x="396" y="696"/>
                  </a:lnTo>
                  <a:lnTo>
                    <a:pt x="390" y="694"/>
                  </a:lnTo>
                  <a:lnTo>
                    <a:pt x="384" y="692"/>
                  </a:lnTo>
                  <a:lnTo>
                    <a:pt x="376" y="690"/>
                  </a:lnTo>
                  <a:lnTo>
                    <a:pt x="376" y="690"/>
                  </a:lnTo>
                  <a:lnTo>
                    <a:pt x="370" y="690"/>
                  </a:lnTo>
                  <a:lnTo>
                    <a:pt x="370" y="686"/>
                  </a:lnTo>
                  <a:lnTo>
                    <a:pt x="376" y="668"/>
                  </a:lnTo>
                  <a:lnTo>
                    <a:pt x="376" y="668"/>
                  </a:lnTo>
                  <a:lnTo>
                    <a:pt x="378" y="658"/>
                  </a:lnTo>
                  <a:lnTo>
                    <a:pt x="378" y="654"/>
                  </a:lnTo>
                  <a:lnTo>
                    <a:pt x="376" y="648"/>
                  </a:lnTo>
                  <a:lnTo>
                    <a:pt x="370" y="640"/>
                  </a:lnTo>
                  <a:lnTo>
                    <a:pt x="370" y="640"/>
                  </a:lnTo>
                  <a:lnTo>
                    <a:pt x="364" y="632"/>
                  </a:lnTo>
                  <a:lnTo>
                    <a:pt x="364" y="630"/>
                  </a:lnTo>
                  <a:lnTo>
                    <a:pt x="364" y="626"/>
                  </a:lnTo>
                  <a:lnTo>
                    <a:pt x="362" y="620"/>
                  </a:lnTo>
                  <a:lnTo>
                    <a:pt x="362" y="620"/>
                  </a:lnTo>
                  <a:lnTo>
                    <a:pt x="366" y="618"/>
                  </a:lnTo>
                  <a:lnTo>
                    <a:pt x="362" y="612"/>
                  </a:lnTo>
                  <a:lnTo>
                    <a:pt x="362" y="612"/>
                  </a:lnTo>
                  <a:lnTo>
                    <a:pt x="362" y="610"/>
                  </a:lnTo>
                  <a:lnTo>
                    <a:pt x="362" y="606"/>
                  </a:lnTo>
                  <a:lnTo>
                    <a:pt x="364" y="602"/>
                  </a:lnTo>
                  <a:lnTo>
                    <a:pt x="364" y="598"/>
                  </a:lnTo>
                  <a:lnTo>
                    <a:pt x="364" y="598"/>
                  </a:lnTo>
                  <a:lnTo>
                    <a:pt x="362" y="596"/>
                  </a:lnTo>
                  <a:lnTo>
                    <a:pt x="362" y="592"/>
                  </a:lnTo>
                  <a:lnTo>
                    <a:pt x="366" y="588"/>
                  </a:lnTo>
                  <a:lnTo>
                    <a:pt x="366" y="582"/>
                  </a:lnTo>
                  <a:lnTo>
                    <a:pt x="364" y="580"/>
                  </a:lnTo>
                  <a:lnTo>
                    <a:pt x="362" y="578"/>
                  </a:lnTo>
                  <a:lnTo>
                    <a:pt x="362" y="578"/>
                  </a:lnTo>
                  <a:lnTo>
                    <a:pt x="358" y="574"/>
                  </a:lnTo>
                  <a:lnTo>
                    <a:pt x="356" y="570"/>
                  </a:lnTo>
                  <a:lnTo>
                    <a:pt x="352" y="568"/>
                  </a:lnTo>
                  <a:lnTo>
                    <a:pt x="344" y="566"/>
                  </a:lnTo>
                  <a:lnTo>
                    <a:pt x="344" y="566"/>
                  </a:lnTo>
                  <a:lnTo>
                    <a:pt x="338" y="564"/>
                  </a:lnTo>
                  <a:lnTo>
                    <a:pt x="338" y="562"/>
                  </a:lnTo>
                  <a:lnTo>
                    <a:pt x="338" y="560"/>
                  </a:lnTo>
                  <a:lnTo>
                    <a:pt x="342" y="556"/>
                  </a:lnTo>
                  <a:lnTo>
                    <a:pt x="342" y="552"/>
                  </a:lnTo>
                  <a:lnTo>
                    <a:pt x="342" y="548"/>
                  </a:lnTo>
                  <a:lnTo>
                    <a:pt x="308" y="548"/>
                  </a:lnTo>
                  <a:lnTo>
                    <a:pt x="308" y="548"/>
                  </a:lnTo>
                  <a:lnTo>
                    <a:pt x="298" y="534"/>
                  </a:lnTo>
                  <a:lnTo>
                    <a:pt x="296" y="530"/>
                  </a:lnTo>
                  <a:lnTo>
                    <a:pt x="298" y="530"/>
                  </a:lnTo>
                  <a:lnTo>
                    <a:pt x="298" y="530"/>
                  </a:lnTo>
                  <a:lnTo>
                    <a:pt x="298" y="528"/>
                  </a:lnTo>
                  <a:lnTo>
                    <a:pt x="298" y="528"/>
                  </a:lnTo>
                  <a:lnTo>
                    <a:pt x="296" y="524"/>
                  </a:lnTo>
                  <a:lnTo>
                    <a:pt x="298" y="522"/>
                  </a:lnTo>
                  <a:lnTo>
                    <a:pt x="298" y="518"/>
                  </a:lnTo>
                  <a:lnTo>
                    <a:pt x="296" y="514"/>
                  </a:lnTo>
                  <a:lnTo>
                    <a:pt x="296" y="514"/>
                  </a:lnTo>
                  <a:lnTo>
                    <a:pt x="296" y="506"/>
                  </a:lnTo>
                  <a:lnTo>
                    <a:pt x="296" y="502"/>
                  </a:lnTo>
                  <a:lnTo>
                    <a:pt x="294" y="498"/>
                  </a:lnTo>
                  <a:lnTo>
                    <a:pt x="284" y="492"/>
                  </a:lnTo>
                  <a:lnTo>
                    <a:pt x="284" y="492"/>
                  </a:lnTo>
                  <a:lnTo>
                    <a:pt x="272" y="488"/>
                  </a:lnTo>
                  <a:lnTo>
                    <a:pt x="270" y="484"/>
                  </a:lnTo>
                  <a:lnTo>
                    <a:pt x="268" y="482"/>
                  </a:lnTo>
                  <a:lnTo>
                    <a:pt x="260" y="478"/>
                  </a:lnTo>
                  <a:lnTo>
                    <a:pt x="260" y="478"/>
                  </a:lnTo>
                  <a:lnTo>
                    <a:pt x="250" y="474"/>
                  </a:lnTo>
                  <a:lnTo>
                    <a:pt x="248" y="470"/>
                  </a:lnTo>
                  <a:lnTo>
                    <a:pt x="246" y="466"/>
                  </a:lnTo>
                  <a:lnTo>
                    <a:pt x="240" y="464"/>
                  </a:lnTo>
                  <a:lnTo>
                    <a:pt x="240" y="464"/>
                  </a:lnTo>
                  <a:lnTo>
                    <a:pt x="238" y="464"/>
                  </a:lnTo>
                  <a:lnTo>
                    <a:pt x="234" y="462"/>
                  </a:lnTo>
                  <a:lnTo>
                    <a:pt x="230" y="458"/>
                  </a:lnTo>
                  <a:lnTo>
                    <a:pt x="224" y="454"/>
                  </a:lnTo>
                  <a:lnTo>
                    <a:pt x="220" y="454"/>
                  </a:lnTo>
                  <a:lnTo>
                    <a:pt x="214" y="454"/>
                  </a:lnTo>
                  <a:lnTo>
                    <a:pt x="214" y="454"/>
                  </a:lnTo>
                  <a:lnTo>
                    <a:pt x="206" y="454"/>
                  </a:lnTo>
                  <a:lnTo>
                    <a:pt x="202" y="452"/>
                  </a:lnTo>
                  <a:lnTo>
                    <a:pt x="198" y="448"/>
                  </a:lnTo>
                  <a:lnTo>
                    <a:pt x="196" y="444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88" y="438"/>
                  </a:lnTo>
                  <a:lnTo>
                    <a:pt x="186" y="434"/>
                  </a:lnTo>
                  <a:lnTo>
                    <a:pt x="182" y="420"/>
                  </a:lnTo>
                  <a:lnTo>
                    <a:pt x="182" y="394"/>
                  </a:lnTo>
                  <a:lnTo>
                    <a:pt x="182" y="394"/>
                  </a:lnTo>
                  <a:lnTo>
                    <a:pt x="180" y="390"/>
                  </a:lnTo>
                  <a:lnTo>
                    <a:pt x="176" y="390"/>
                  </a:lnTo>
                  <a:lnTo>
                    <a:pt x="166" y="390"/>
                  </a:lnTo>
                  <a:lnTo>
                    <a:pt x="154" y="394"/>
                  </a:lnTo>
                  <a:lnTo>
                    <a:pt x="148" y="398"/>
                  </a:lnTo>
                  <a:lnTo>
                    <a:pt x="148" y="398"/>
                  </a:lnTo>
                  <a:lnTo>
                    <a:pt x="142" y="404"/>
                  </a:lnTo>
                  <a:lnTo>
                    <a:pt x="136" y="406"/>
                  </a:lnTo>
                  <a:lnTo>
                    <a:pt x="132" y="408"/>
                  </a:lnTo>
                  <a:lnTo>
                    <a:pt x="132" y="412"/>
                  </a:lnTo>
                  <a:lnTo>
                    <a:pt x="132" y="412"/>
                  </a:lnTo>
                  <a:lnTo>
                    <a:pt x="130" y="416"/>
                  </a:lnTo>
                  <a:lnTo>
                    <a:pt x="128" y="418"/>
                  </a:lnTo>
                  <a:lnTo>
                    <a:pt x="124" y="418"/>
                  </a:lnTo>
                  <a:lnTo>
                    <a:pt x="118" y="420"/>
                  </a:lnTo>
                  <a:lnTo>
                    <a:pt x="118" y="420"/>
                  </a:lnTo>
                  <a:lnTo>
                    <a:pt x="114" y="424"/>
                  </a:lnTo>
                  <a:lnTo>
                    <a:pt x="110" y="424"/>
                  </a:lnTo>
                  <a:lnTo>
                    <a:pt x="104" y="420"/>
                  </a:lnTo>
                  <a:lnTo>
                    <a:pt x="98" y="420"/>
                  </a:lnTo>
                  <a:lnTo>
                    <a:pt x="90" y="420"/>
                  </a:lnTo>
                  <a:lnTo>
                    <a:pt x="90" y="420"/>
                  </a:lnTo>
                  <a:lnTo>
                    <a:pt x="84" y="422"/>
                  </a:lnTo>
                  <a:lnTo>
                    <a:pt x="80" y="424"/>
                  </a:lnTo>
                  <a:lnTo>
                    <a:pt x="78" y="422"/>
                  </a:lnTo>
                  <a:lnTo>
                    <a:pt x="76" y="422"/>
                  </a:lnTo>
                  <a:lnTo>
                    <a:pt x="74" y="414"/>
                  </a:lnTo>
                  <a:lnTo>
                    <a:pt x="72" y="406"/>
                  </a:lnTo>
                  <a:lnTo>
                    <a:pt x="72" y="406"/>
                  </a:lnTo>
                  <a:lnTo>
                    <a:pt x="70" y="394"/>
                  </a:lnTo>
                  <a:lnTo>
                    <a:pt x="70" y="390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4" y="382"/>
                  </a:lnTo>
                  <a:lnTo>
                    <a:pt x="72" y="380"/>
                  </a:lnTo>
                  <a:lnTo>
                    <a:pt x="70" y="378"/>
                  </a:lnTo>
                  <a:lnTo>
                    <a:pt x="68" y="380"/>
                  </a:lnTo>
                  <a:lnTo>
                    <a:pt x="68" y="380"/>
                  </a:lnTo>
                  <a:lnTo>
                    <a:pt x="56" y="390"/>
                  </a:lnTo>
                  <a:lnTo>
                    <a:pt x="52" y="392"/>
                  </a:lnTo>
                  <a:lnTo>
                    <a:pt x="42" y="392"/>
                  </a:lnTo>
                  <a:lnTo>
                    <a:pt x="42" y="392"/>
                  </a:lnTo>
                  <a:lnTo>
                    <a:pt x="36" y="392"/>
                  </a:lnTo>
                  <a:lnTo>
                    <a:pt x="32" y="390"/>
                  </a:lnTo>
                  <a:lnTo>
                    <a:pt x="30" y="390"/>
                  </a:lnTo>
                  <a:lnTo>
                    <a:pt x="28" y="388"/>
                  </a:lnTo>
                  <a:lnTo>
                    <a:pt x="28" y="384"/>
                  </a:lnTo>
                  <a:lnTo>
                    <a:pt x="26" y="382"/>
                  </a:lnTo>
                  <a:lnTo>
                    <a:pt x="24" y="382"/>
                  </a:lnTo>
                  <a:lnTo>
                    <a:pt x="24" y="382"/>
                  </a:lnTo>
                  <a:lnTo>
                    <a:pt x="18" y="382"/>
                  </a:lnTo>
                  <a:lnTo>
                    <a:pt x="20" y="378"/>
                  </a:lnTo>
                  <a:lnTo>
                    <a:pt x="22" y="374"/>
                  </a:lnTo>
                  <a:lnTo>
                    <a:pt x="20" y="372"/>
                  </a:lnTo>
                  <a:lnTo>
                    <a:pt x="18" y="368"/>
                  </a:lnTo>
                  <a:lnTo>
                    <a:pt x="18" y="368"/>
                  </a:lnTo>
                  <a:lnTo>
                    <a:pt x="14" y="362"/>
                  </a:lnTo>
                  <a:lnTo>
                    <a:pt x="10" y="354"/>
                  </a:lnTo>
                  <a:lnTo>
                    <a:pt x="8" y="346"/>
                  </a:lnTo>
                  <a:lnTo>
                    <a:pt x="4" y="340"/>
                  </a:lnTo>
                  <a:lnTo>
                    <a:pt x="4" y="340"/>
                  </a:lnTo>
                  <a:lnTo>
                    <a:pt x="0" y="332"/>
                  </a:lnTo>
                  <a:lnTo>
                    <a:pt x="0" y="330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0" y="324"/>
                  </a:lnTo>
                  <a:lnTo>
                    <a:pt x="0" y="320"/>
                  </a:lnTo>
                  <a:lnTo>
                    <a:pt x="2" y="316"/>
                  </a:lnTo>
                  <a:lnTo>
                    <a:pt x="4" y="314"/>
                  </a:lnTo>
                  <a:lnTo>
                    <a:pt x="10" y="308"/>
                  </a:lnTo>
                  <a:lnTo>
                    <a:pt x="12" y="306"/>
                  </a:lnTo>
                  <a:lnTo>
                    <a:pt x="14" y="300"/>
                  </a:lnTo>
                  <a:lnTo>
                    <a:pt x="14" y="300"/>
                  </a:lnTo>
                  <a:lnTo>
                    <a:pt x="16" y="292"/>
                  </a:lnTo>
                  <a:lnTo>
                    <a:pt x="18" y="286"/>
                  </a:lnTo>
                  <a:lnTo>
                    <a:pt x="20" y="282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24" y="274"/>
                  </a:lnTo>
                  <a:lnTo>
                    <a:pt x="28" y="270"/>
                  </a:lnTo>
                  <a:lnTo>
                    <a:pt x="32" y="266"/>
                  </a:lnTo>
                  <a:lnTo>
                    <a:pt x="38" y="262"/>
                  </a:lnTo>
                  <a:lnTo>
                    <a:pt x="38" y="262"/>
                  </a:lnTo>
                  <a:lnTo>
                    <a:pt x="46" y="254"/>
                  </a:lnTo>
                  <a:lnTo>
                    <a:pt x="52" y="250"/>
                  </a:lnTo>
                  <a:lnTo>
                    <a:pt x="58" y="250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4" y="244"/>
                  </a:lnTo>
                  <a:lnTo>
                    <a:pt x="66" y="244"/>
                  </a:lnTo>
                  <a:lnTo>
                    <a:pt x="68" y="244"/>
                  </a:lnTo>
                  <a:lnTo>
                    <a:pt x="72" y="240"/>
                  </a:lnTo>
                  <a:lnTo>
                    <a:pt x="72" y="240"/>
                  </a:lnTo>
                  <a:lnTo>
                    <a:pt x="74" y="230"/>
                  </a:lnTo>
                  <a:lnTo>
                    <a:pt x="76" y="220"/>
                  </a:lnTo>
                  <a:lnTo>
                    <a:pt x="80" y="196"/>
                  </a:lnTo>
                  <a:lnTo>
                    <a:pt x="82" y="172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84" y="158"/>
                  </a:lnTo>
                  <a:lnTo>
                    <a:pt x="84" y="156"/>
                  </a:lnTo>
                  <a:lnTo>
                    <a:pt x="80" y="148"/>
                  </a:lnTo>
                  <a:lnTo>
                    <a:pt x="76" y="138"/>
                  </a:lnTo>
                  <a:lnTo>
                    <a:pt x="72" y="130"/>
                  </a:lnTo>
                  <a:lnTo>
                    <a:pt x="72" y="130"/>
                  </a:lnTo>
                  <a:lnTo>
                    <a:pt x="70" y="126"/>
                  </a:lnTo>
                  <a:lnTo>
                    <a:pt x="72" y="124"/>
                  </a:lnTo>
                  <a:lnTo>
                    <a:pt x="76" y="120"/>
                  </a:lnTo>
                  <a:lnTo>
                    <a:pt x="80" y="120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8" y="120"/>
                  </a:lnTo>
                  <a:lnTo>
                    <a:pt x="88" y="114"/>
                  </a:lnTo>
                  <a:lnTo>
                    <a:pt x="86" y="110"/>
                  </a:lnTo>
                  <a:lnTo>
                    <a:pt x="84" y="108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78" y="106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92" y="96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12" y="92"/>
                  </a:lnTo>
                  <a:lnTo>
                    <a:pt x="112" y="90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16" y="88"/>
                  </a:lnTo>
                  <a:lnTo>
                    <a:pt x="118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22" y="92"/>
                  </a:lnTo>
                  <a:lnTo>
                    <a:pt x="122" y="90"/>
                  </a:lnTo>
                  <a:lnTo>
                    <a:pt x="124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8" y="88"/>
                  </a:lnTo>
                  <a:lnTo>
                    <a:pt x="128" y="90"/>
                  </a:lnTo>
                  <a:lnTo>
                    <a:pt x="128" y="96"/>
                  </a:lnTo>
                  <a:lnTo>
                    <a:pt x="128" y="102"/>
                  </a:lnTo>
                  <a:lnTo>
                    <a:pt x="130" y="104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38" y="108"/>
                  </a:lnTo>
                  <a:lnTo>
                    <a:pt x="140" y="108"/>
                  </a:lnTo>
                  <a:lnTo>
                    <a:pt x="142" y="108"/>
                  </a:lnTo>
                  <a:lnTo>
                    <a:pt x="142" y="108"/>
                  </a:lnTo>
                  <a:lnTo>
                    <a:pt x="146" y="110"/>
                  </a:lnTo>
                  <a:lnTo>
                    <a:pt x="152" y="114"/>
                  </a:lnTo>
                  <a:lnTo>
                    <a:pt x="158" y="116"/>
                  </a:lnTo>
                  <a:lnTo>
                    <a:pt x="160" y="116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8" y="114"/>
                  </a:lnTo>
                  <a:lnTo>
                    <a:pt x="170" y="114"/>
                  </a:lnTo>
                  <a:lnTo>
                    <a:pt x="174" y="114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86" y="102"/>
                  </a:lnTo>
                  <a:lnTo>
                    <a:pt x="190" y="100"/>
                  </a:lnTo>
                  <a:lnTo>
                    <a:pt x="192" y="100"/>
                  </a:lnTo>
                  <a:lnTo>
                    <a:pt x="194" y="98"/>
                  </a:lnTo>
                  <a:lnTo>
                    <a:pt x="194" y="98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02" y="84"/>
                  </a:lnTo>
                  <a:lnTo>
                    <a:pt x="206" y="82"/>
                  </a:lnTo>
                  <a:lnTo>
                    <a:pt x="210" y="82"/>
                  </a:lnTo>
                  <a:lnTo>
                    <a:pt x="218" y="78"/>
                  </a:lnTo>
                  <a:lnTo>
                    <a:pt x="218" y="78"/>
                  </a:lnTo>
                  <a:lnTo>
                    <a:pt x="216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06" y="70"/>
                  </a:lnTo>
                  <a:lnTo>
                    <a:pt x="202" y="68"/>
                  </a:lnTo>
                  <a:lnTo>
                    <a:pt x="198" y="62"/>
                  </a:lnTo>
                  <a:lnTo>
                    <a:pt x="196" y="54"/>
                  </a:lnTo>
                  <a:lnTo>
                    <a:pt x="198" y="46"/>
                  </a:lnTo>
                  <a:lnTo>
                    <a:pt x="198" y="46"/>
                  </a:lnTo>
                  <a:lnTo>
                    <a:pt x="198" y="42"/>
                  </a:lnTo>
                  <a:lnTo>
                    <a:pt x="198" y="38"/>
                  </a:lnTo>
                  <a:lnTo>
                    <a:pt x="192" y="32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24"/>
                  </a:lnTo>
                  <a:lnTo>
                    <a:pt x="202" y="24"/>
                  </a:lnTo>
                  <a:lnTo>
                    <a:pt x="210" y="28"/>
                  </a:lnTo>
                  <a:lnTo>
                    <a:pt x="216" y="30"/>
                  </a:lnTo>
                  <a:lnTo>
                    <a:pt x="218" y="30"/>
                  </a:lnTo>
                  <a:lnTo>
                    <a:pt x="224" y="30"/>
                  </a:lnTo>
                  <a:lnTo>
                    <a:pt x="224" y="30"/>
                  </a:lnTo>
                  <a:lnTo>
                    <a:pt x="232" y="28"/>
                  </a:lnTo>
                  <a:lnTo>
                    <a:pt x="238" y="30"/>
                  </a:lnTo>
                  <a:lnTo>
                    <a:pt x="240" y="30"/>
                  </a:lnTo>
                  <a:lnTo>
                    <a:pt x="242" y="30"/>
                  </a:lnTo>
                  <a:lnTo>
                    <a:pt x="242" y="30"/>
                  </a:lnTo>
                  <a:lnTo>
                    <a:pt x="244" y="28"/>
                  </a:lnTo>
                  <a:lnTo>
                    <a:pt x="244" y="28"/>
                  </a:lnTo>
                  <a:lnTo>
                    <a:pt x="242" y="26"/>
                  </a:lnTo>
                  <a:lnTo>
                    <a:pt x="244" y="26"/>
                  </a:lnTo>
                  <a:lnTo>
                    <a:pt x="244" y="26"/>
                  </a:lnTo>
                  <a:lnTo>
                    <a:pt x="250" y="24"/>
                  </a:lnTo>
                  <a:lnTo>
                    <a:pt x="256" y="22"/>
                  </a:lnTo>
                  <a:lnTo>
                    <a:pt x="264" y="16"/>
                  </a:lnTo>
                  <a:lnTo>
                    <a:pt x="264" y="16"/>
                  </a:lnTo>
                  <a:lnTo>
                    <a:pt x="268" y="12"/>
                  </a:lnTo>
                  <a:lnTo>
                    <a:pt x="272" y="10"/>
                  </a:lnTo>
                  <a:lnTo>
                    <a:pt x="274" y="8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82" y="2"/>
                  </a:lnTo>
                  <a:lnTo>
                    <a:pt x="286" y="2"/>
                  </a:lnTo>
                  <a:lnTo>
                    <a:pt x="288" y="2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86" y="12"/>
                  </a:lnTo>
                  <a:lnTo>
                    <a:pt x="290" y="12"/>
                  </a:lnTo>
                  <a:lnTo>
                    <a:pt x="294" y="12"/>
                  </a:lnTo>
                  <a:lnTo>
                    <a:pt x="294" y="14"/>
                  </a:lnTo>
                  <a:lnTo>
                    <a:pt x="294" y="16"/>
                  </a:lnTo>
                  <a:lnTo>
                    <a:pt x="294" y="16"/>
                  </a:lnTo>
                  <a:lnTo>
                    <a:pt x="296" y="20"/>
                  </a:lnTo>
                  <a:lnTo>
                    <a:pt x="296" y="24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300" y="28"/>
                  </a:lnTo>
                  <a:lnTo>
                    <a:pt x="294" y="36"/>
                  </a:lnTo>
                  <a:lnTo>
                    <a:pt x="294" y="36"/>
                  </a:lnTo>
                  <a:lnTo>
                    <a:pt x="290" y="42"/>
                  </a:lnTo>
                  <a:lnTo>
                    <a:pt x="290" y="46"/>
                  </a:lnTo>
                  <a:lnTo>
                    <a:pt x="292" y="48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90" y="54"/>
                  </a:lnTo>
                  <a:lnTo>
                    <a:pt x="292" y="56"/>
                  </a:lnTo>
                  <a:lnTo>
                    <a:pt x="294" y="60"/>
                  </a:lnTo>
                  <a:lnTo>
                    <a:pt x="292" y="62"/>
                  </a:lnTo>
                  <a:lnTo>
                    <a:pt x="292" y="62"/>
                  </a:lnTo>
                  <a:lnTo>
                    <a:pt x="290" y="66"/>
                  </a:lnTo>
                  <a:lnTo>
                    <a:pt x="292" y="68"/>
                  </a:lnTo>
                  <a:lnTo>
                    <a:pt x="294" y="70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84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90"/>
                  </a:lnTo>
                  <a:lnTo>
                    <a:pt x="302" y="90"/>
                  </a:lnTo>
                  <a:lnTo>
                    <a:pt x="304" y="96"/>
                  </a:lnTo>
                  <a:lnTo>
                    <a:pt x="308" y="98"/>
                  </a:lnTo>
                  <a:lnTo>
                    <a:pt x="310" y="100"/>
                  </a:lnTo>
                  <a:lnTo>
                    <a:pt x="314" y="102"/>
                  </a:lnTo>
                  <a:lnTo>
                    <a:pt x="314" y="102"/>
                  </a:lnTo>
                  <a:lnTo>
                    <a:pt x="316" y="100"/>
                  </a:lnTo>
                  <a:lnTo>
                    <a:pt x="318" y="98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96"/>
                  </a:lnTo>
                  <a:lnTo>
                    <a:pt x="326" y="92"/>
                  </a:lnTo>
                  <a:lnTo>
                    <a:pt x="334" y="90"/>
                  </a:lnTo>
                  <a:lnTo>
                    <a:pt x="334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6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50" y="84"/>
                  </a:lnTo>
                  <a:lnTo>
                    <a:pt x="352" y="86"/>
                  </a:lnTo>
                  <a:lnTo>
                    <a:pt x="360" y="84"/>
                  </a:lnTo>
                  <a:lnTo>
                    <a:pt x="360" y="84"/>
                  </a:lnTo>
                  <a:lnTo>
                    <a:pt x="374" y="86"/>
                  </a:lnTo>
                  <a:lnTo>
                    <a:pt x="378" y="84"/>
                  </a:lnTo>
                  <a:lnTo>
                    <a:pt x="378" y="82"/>
                  </a:lnTo>
                  <a:lnTo>
                    <a:pt x="374" y="80"/>
                  </a:lnTo>
                  <a:lnTo>
                    <a:pt x="372" y="78"/>
                  </a:lnTo>
                  <a:lnTo>
                    <a:pt x="376" y="76"/>
                  </a:lnTo>
                  <a:lnTo>
                    <a:pt x="376" y="76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4" y="78"/>
                  </a:lnTo>
                  <a:lnTo>
                    <a:pt x="384" y="78"/>
                  </a:lnTo>
                  <a:lnTo>
                    <a:pt x="386" y="78"/>
                  </a:lnTo>
                  <a:lnTo>
                    <a:pt x="388" y="76"/>
                  </a:lnTo>
                  <a:lnTo>
                    <a:pt x="388" y="74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394" y="74"/>
                  </a:lnTo>
                  <a:lnTo>
                    <a:pt x="396" y="74"/>
                  </a:lnTo>
                  <a:lnTo>
                    <a:pt x="396" y="76"/>
                  </a:lnTo>
                  <a:lnTo>
                    <a:pt x="400" y="76"/>
                  </a:lnTo>
                  <a:lnTo>
                    <a:pt x="400" y="76"/>
                  </a:lnTo>
                  <a:lnTo>
                    <a:pt x="404" y="78"/>
                  </a:lnTo>
                  <a:lnTo>
                    <a:pt x="406" y="78"/>
                  </a:lnTo>
                  <a:lnTo>
                    <a:pt x="406" y="78"/>
                  </a:lnTo>
                  <a:lnTo>
                    <a:pt x="410" y="78"/>
                  </a:lnTo>
                  <a:lnTo>
                    <a:pt x="410" y="80"/>
                  </a:lnTo>
                  <a:lnTo>
                    <a:pt x="412" y="80"/>
                  </a:lnTo>
                  <a:lnTo>
                    <a:pt x="414" y="80"/>
                  </a:lnTo>
                  <a:lnTo>
                    <a:pt x="414" y="80"/>
                  </a:lnTo>
                  <a:lnTo>
                    <a:pt x="418" y="80"/>
                  </a:lnTo>
                  <a:lnTo>
                    <a:pt x="420" y="84"/>
                  </a:lnTo>
                  <a:lnTo>
                    <a:pt x="422" y="84"/>
                  </a:lnTo>
                  <a:lnTo>
                    <a:pt x="430" y="82"/>
                  </a:lnTo>
                  <a:lnTo>
                    <a:pt x="430" y="82"/>
                  </a:lnTo>
                  <a:lnTo>
                    <a:pt x="438" y="80"/>
                  </a:lnTo>
                  <a:lnTo>
                    <a:pt x="440" y="78"/>
                  </a:lnTo>
                  <a:lnTo>
                    <a:pt x="440" y="74"/>
                  </a:lnTo>
                  <a:lnTo>
                    <a:pt x="440" y="74"/>
                  </a:lnTo>
                  <a:lnTo>
                    <a:pt x="442" y="70"/>
                  </a:lnTo>
                  <a:lnTo>
                    <a:pt x="444" y="70"/>
                  </a:lnTo>
                  <a:lnTo>
                    <a:pt x="446" y="68"/>
                  </a:lnTo>
                  <a:lnTo>
                    <a:pt x="448" y="62"/>
                  </a:lnTo>
                  <a:lnTo>
                    <a:pt x="448" y="62"/>
                  </a:lnTo>
                  <a:lnTo>
                    <a:pt x="450" y="54"/>
                  </a:lnTo>
                  <a:lnTo>
                    <a:pt x="454" y="50"/>
                  </a:lnTo>
                  <a:lnTo>
                    <a:pt x="456" y="48"/>
                  </a:lnTo>
                  <a:lnTo>
                    <a:pt x="456" y="46"/>
                  </a:lnTo>
                  <a:lnTo>
                    <a:pt x="456" y="46"/>
                  </a:lnTo>
                  <a:lnTo>
                    <a:pt x="458" y="40"/>
                  </a:lnTo>
                  <a:lnTo>
                    <a:pt x="460" y="38"/>
                  </a:lnTo>
                  <a:lnTo>
                    <a:pt x="462" y="36"/>
                  </a:lnTo>
                  <a:lnTo>
                    <a:pt x="462" y="32"/>
                  </a:lnTo>
                  <a:lnTo>
                    <a:pt x="462" y="32"/>
                  </a:lnTo>
                  <a:lnTo>
                    <a:pt x="462" y="26"/>
                  </a:lnTo>
                  <a:lnTo>
                    <a:pt x="464" y="26"/>
                  </a:lnTo>
                  <a:lnTo>
                    <a:pt x="466" y="24"/>
                  </a:lnTo>
                  <a:lnTo>
                    <a:pt x="468" y="20"/>
                  </a:lnTo>
                  <a:lnTo>
                    <a:pt x="468" y="2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7" name="Bulgaria"/>
            <p:cNvSpPr>
              <a:spLocks/>
            </p:cNvSpPr>
            <p:nvPr/>
          </p:nvSpPr>
          <p:spPr bwMode="auto">
            <a:xfrm>
              <a:off x="4700288" y="2197365"/>
              <a:ext cx="158750" cy="74083"/>
            </a:xfrm>
            <a:custGeom>
              <a:avLst/>
              <a:gdLst/>
              <a:ahLst/>
              <a:cxnLst>
                <a:cxn ang="0">
                  <a:pos x="112" y="44"/>
                </a:cxn>
                <a:cxn ang="0">
                  <a:pos x="110" y="44"/>
                </a:cxn>
                <a:cxn ang="0">
                  <a:pos x="110" y="42"/>
                </a:cxn>
                <a:cxn ang="0">
                  <a:pos x="106" y="36"/>
                </a:cxn>
                <a:cxn ang="0">
                  <a:pos x="104" y="34"/>
                </a:cxn>
                <a:cxn ang="0">
                  <a:pos x="104" y="30"/>
                </a:cxn>
                <a:cxn ang="0">
                  <a:pos x="106" y="28"/>
                </a:cxn>
                <a:cxn ang="0">
                  <a:pos x="110" y="26"/>
                </a:cxn>
                <a:cxn ang="0">
                  <a:pos x="114" y="16"/>
                </a:cxn>
                <a:cxn ang="0">
                  <a:pos x="118" y="14"/>
                </a:cxn>
                <a:cxn ang="0">
                  <a:pos x="120" y="10"/>
                </a:cxn>
                <a:cxn ang="0">
                  <a:pos x="110" y="6"/>
                </a:cxn>
                <a:cxn ang="0">
                  <a:pos x="96" y="6"/>
                </a:cxn>
                <a:cxn ang="0">
                  <a:pos x="88" y="2"/>
                </a:cxn>
                <a:cxn ang="0">
                  <a:pos x="80" y="0"/>
                </a:cxn>
                <a:cxn ang="0">
                  <a:pos x="64" y="6"/>
                </a:cxn>
                <a:cxn ang="0">
                  <a:pos x="56" y="12"/>
                </a:cxn>
                <a:cxn ang="0">
                  <a:pos x="42" y="10"/>
                </a:cxn>
                <a:cxn ang="0">
                  <a:pos x="30" y="10"/>
                </a:cxn>
                <a:cxn ang="0">
                  <a:pos x="18" y="8"/>
                </a:cxn>
                <a:cxn ang="0">
                  <a:pos x="10" y="8"/>
                </a:cxn>
                <a:cxn ang="0">
                  <a:pos x="8" y="4"/>
                </a:cxn>
                <a:cxn ang="0">
                  <a:pos x="2" y="4"/>
                </a:cxn>
                <a:cxn ang="0">
                  <a:pos x="2" y="10"/>
                </a:cxn>
                <a:cxn ang="0">
                  <a:pos x="6" y="20"/>
                </a:cxn>
                <a:cxn ang="0">
                  <a:pos x="6" y="26"/>
                </a:cxn>
                <a:cxn ang="0">
                  <a:pos x="6" y="32"/>
                </a:cxn>
                <a:cxn ang="0">
                  <a:pos x="4" y="36"/>
                </a:cxn>
                <a:cxn ang="0">
                  <a:pos x="10" y="40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8" y="52"/>
                </a:cxn>
                <a:cxn ang="0">
                  <a:pos x="42" y="54"/>
                </a:cxn>
                <a:cxn ang="0">
                  <a:pos x="50" y="54"/>
                </a:cxn>
                <a:cxn ang="0">
                  <a:pos x="56" y="56"/>
                </a:cxn>
                <a:cxn ang="0">
                  <a:pos x="64" y="56"/>
                </a:cxn>
                <a:cxn ang="0">
                  <a:pos x="70" y="56"/>
                </a:cxn>
                <a:cxn ang="0">
                  <a:pos x="74" y="54"/>
                </a:cxn>
                <a:cxn ang="0">
                  <a:pos x="78" y="52"/>
                </a:cxn>
                <a:cxn ang="0">
                  <a:pos x="84" y="48"/>
                </a:cxn>
                <a:cxn ang="0">
                  <a:pos x="92" y="44"/>
                </a:cxn>
                <a:cxn ang="0">
                  <a:pos x="102" y="46"/>
                </a:cxn>
              </a:cxnLst>
              <a:rect l="0" t="0" r="r" b="b"/>
              <a:pathLst>
                <a:path w="120" h="56">
                  <a:moveTo>
                    <a:pt x="112" y="46"/>
                  </a:moveTo>
                  <a:lnTo>
                    <a:pt x="112" y="46"/>
                  </a:lnTo>
                  <a:lnTo>
                    <a:pt x="112" y="44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8" y="28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2" y="20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6" y="12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0" y="10"/>
                  </a:lnTo>
                  <a:lnTo>
                    <a:pt x="120" y="10"/>
                  </a:lnTo>
                  <a:lnTo>
                    <a:pt x="114" y="8"/>
                  </a:lnTo>
                  <a:lnTo>
                    <a:pt x="112" y="8"/>
                  </a:lnTo>
                  <a:lnTo>
                    <a:pt x="110" y="6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2" y="4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4" y="6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6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8" y="46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28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8" y="52"/>
                  </a:lnTo>
                  <a:lnTo>
                    <a:pt x="40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0" y="54"/>
                  </a:lnTo>
                  <a:lnTo>
                    <a:pt x="54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62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6" y="54"/>
                  </a:lnTo>
                  <a:lnTo>
                    <a:pt x="70" y="56"/>
                  </a:lnTo>
                  <a:lnTo>
                    <a:pt x="74" y="5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4" y="50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0" y="48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8" y="44"/>
                  </a:lnTo>
                  <a:lnTo>
                    <a:pt x="92" y="44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102" y="46"/>
                  </a:lnTo>
                  <a:lnTo>
                    <a:pt x="112" y="46"/>
                  </a:lnTo>
                  <a:lnTo>
                    <a:pt x="112" y="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8" name="Cambodia"/>
            <p:cNvSpPr>
              <a:spLocks/>
            </p:cNvSpPr>
            <p:nvPr/>
          </p:nvSpPr>
          <p:spPr bwMode="auto">
            <a:xfrm>
              <a:off x="6978351" y="3118115"/>
              <a:ext cx="161396" cy="153458"/>
            </a:xfrm>
            <a:custGeom>
              <a:avLst/>
              <a:gdLst/>
              <a:ahLst/>
              <a:cxnLst>
                <a:cxn ang="0">
                  <a:pos x="50" y="114"/>
                </a:cxn>
                <a:cxn ang="0">
                  <a:pos x="46" y="116"/>
                </a:cxn>
                <a:cxn ang="0">
                  <a:pos x="46" y="112"/>
                </a:cxn>
                <a:cxn ang="0">
                  <a:pos x="42" y="106"/>
                </a:cxn>
                <a:cxn ang="0">
                  <a:pos x="34" y="108"/>
                </a:cxn>
                <a:cxn ang="0">
                  <a:pos x="32" y="108"/>
                </a:cxn>
                <a:cxn ang="0">
                  <a:pos x="26" y="106"/>
                </a:cxn>
                <a:cxn ang="0">
                  <a:pos x="28" y="102"/>
                </a:cxn>
                <a:cxn ang="0">
                  <a:pos x="30" y="102"/>
                </a:cxn>
                <a:cxn ang="0">
                  <a:pos x="32" y="96"/>
                </a:cxn>
                <a:cxn ang="0">
                  <a:pos x="26" y="90"/>
                </a:cxn>
                <a:cxn ang="0">
                  <a:pos x="24" y="92"/>
                </a:cxn>
                <a:cxn ang="0">
                  <a:pos x="24" y="96"/>
                </a:cxn>
                <a:cxn ang="0">
                  <a:pos x="22" y="98"/>
                </a:cxn>
                <a:cxn ang="0">
                  <a:pos x="18" y="96"/>
                </a:cxn>
                <a:cxn ang="0">
                  <a:pos x="18" y="88"/>
                </a:cxn>
                <a:cxn ang="0">
                  <a:pos x="18" y="72"/>
                </a:cxn>
                <a:cxn ang="0">
                  <a:pos x="10" y="60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8" y="18"/>
                </a:cxn>
                <a:cxn ang="0">
                  <a:pos x="30" y="16"/>
                </a:cxn>
                <a:cxn ang="0">
                  <a:pos x="36" y="16"/>
                </a:cxn>
                <a:cxn ang="0">
                  <a:pos x="40" y="16"/>
                </a:cxn>
                <a:cxn ang="0">
                  <a:pos x="44" y="16"/>
                </a:cxn>
                <a:cxn ang="0">
                  <a:pos x="52" y="16"/>
                </a:cxn>
                <a:cxn ang="0">
                  <a:pos x="60" y="12"/>
                </a:cxn>
                <a:cxn ang="0">
                  <a:pos x="78" y="16"/>
                </a:cxn>
                <a:cxn ang="0">
                  <a:pos x="82" y="22"/>
                </a:cxn>
                <a:cxn ang="0">
                  <a:pos x="84" y="20"/>
                </a:cxn>
                <a:cxn ang="0">
                  <a:pos x="84" y="12"/>
                </a:cxn>
                <a:cxn ang="0">
                  <a:pos x="84" y="2"/>
                </a:cxn>
                <a:cxn ang="0">
                  <a:pos x="86" y="0"/>
                </a:cxn>
                <a:cxn ang="0">
                  <a:pos x="92" y="2"/>
                </a:cxn>
                <a:cxn ang="0">
                  <a:pos x="110" y="16"/>
                </a:cxn>
                <a:cxn ang="0">
                  <a:pos x="122" y="22"/>
                </a:cxn>
                <a:cxn ang="0">
                  <a:pos x="120" y="30"/>
                </a:cxn>
                <a:cxn ang="0">
                  <a:pos x="114" y="50"/>
                </a:cxn>
                <a:cxn ang="0">
                  <a:pos x="116" y="60"/>
                </a:cxn>
                <a:cxn ang="0">
                  <a:pos x="122" y="66"/>
                </a:cxn>
                <a:cxn ang="0">
                  <a:pos x="116" y="74"/>
                </a:cxn>
                <a:cxn ang="0">
                  <a:pos x="110" y="74"/>
                </a:cxn>
                <a:cxn ang="0">
                  <a:pos x="102" y="74"/>
                </a:cxn>
                <a:cxn ang="0">
                  <a:pos x="94" y="82"/>
                </a:cxn>
                <a:cxn ang="0">
                  <a:pos x="82" y="90"/>
                </a:cxn>
                <a:cxn ang="0">
                  <a:pos x="76" y="90"/>
                </a:cxn>
                <a:cxn ang="0">
                  <a:pos x="76" y="92"/>
                </a:cxn>
                <a:cxn ang="0">
                  <a:pos x="82" y="98"/>
                </a:cxn>
                <a:cxn ang="0">
                  <a:pos x="88" y="104"/>
                </a:cxn>
                <a:cxn ang="0">
                  <a:pos x="88" y="106"/>
                </a:cxn>
                <a:cxn ang="0">
                  <a:pos x="84" y="106"/>
                </a:cxn>
                <a:cxn ang="0">
                  <a:pos x="78" y="100"/>
                </a:cxn>
                <a:cxn ang="0">
                  <a:pos x="72" y="102"/>
                </a:cxn>
                <a:cxn ang="0">
                  <a:pos x="62" y="106"/>
                </a:cxn>
                <a:cxn ang="0">
                  <a:pos x="54" y="110"/>
                </a:cxn>
                <a:cxn ang="0">
                  <a:pos x="50" y="114"/>
                </a:cxn>
              </a:cxnLst>
              <a:rect l="0" t="0" r="r" b="b"/>
              <a:pathLst>
                <a:path w="122" h="116">
                  <a:moveTo>
                    <a:pt x="50" y="114"/>
                  </a:moveTo>
                  <a:lnTo>
                    <a:pt x="50" y="114"/>
                  </a:lnTo>
                  <a:lnTo>
                    <a:pt x="48" y="116"/>
                  </a:lnTo>
                  <a:lnTo>
                    <a:pt x="46" y="116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44" y="108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30" y="108"/>
                  </a:lnTo>
                  <a:lnTo>
                    <a:pt x="26" y="106"/>
                  </a:lnTo>
                  <a:lnTo>
                    <a:pt x="26" y="102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2" y="96"/>
                  </a:lnTo>
                  <a:lnTo>
                    <a:pt x="30" y="92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4" y="94"/>
                  </a:lnTo>
                  <a:lnTo>
                    <a:pt x="24" y="96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20" y="80"/>
                  </a:lnTo>
                  <a:lnTo>
                    <a:pt x="18" y="72"/>
                  </a:lnTo>
                  <a:lnTo>
                    <a:pt x="16" y="66"/>
                  </a:lnTo>
                  <a:lnTo>
                    <a:pt x="10" y="60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0" y="2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6"/>
                  </a:lnTo>
                  <a:lnTo>
                    <a:pt x="52" y="16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74" y="14"/>
                  </a:lnTo>
                  <a:lnTo>
                    <a:pt x="78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4" y="20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82" y="6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2" y="2"/>
                  </a:lnTo>
                  <a:lnTo>
                    <a:pt x="100" y="8"/>
                  </a:lnTo>
                  <a:lnTo>
                    <a:pt x="110" y="16"/>
                  </a:lnTo>
                  <a:lnTo>
                    <a:pt x="116" y="20"/>
                  </a:lnTo>
                  <a:lnTo>
                    <a:pt x="122" y="22"/>
                  </a:lnTo>
                  <a:lnTo>
                    <a:pt x="122" y="22"/>
                  </a:lnTo>
                  <a:lnTo>
                    <a:pt x="120" y="30"/>
                  </a:lnTo>
                  <a:lnTo>
                    <a:pt x="116" y="40"/>
                  </a:lnTo>
                  <a:lnTo>
                    <a:pt x="114" y="50"/>
                  </a:lnTo>
                  <a:lnTo>
                    <a:pt x="114" y="56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22" y="66"/>
                  </a:lnTo>
                  <a:lnTo>
                    <a:pt x="120" y="72"/>
                  </a:lnTo>
                  <a:lnTo>
                    <a:pt x="116" y="74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2"/>
                  </a:lnTo>
                  <a:lnTo>
                    <a:pt x="102" y="74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86" y="88"/>
                  </a:lnTo>
                  <a:lnTo>
                    <a:pt x="82" y="90"/>
                  </a:lnTo>
                  <a:lnTo>
                    <a:pt x="80" y="88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8" y="94"/>
                  </a:lnTo>
                  <a:lnTo>
                    <a:pt x="82" y="98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6" y="106"/>
                  </a:lnTo>
                  <a:lnTo>
                    <a:pt x="84" y="106"/>
                  </a:lnTo>
                  <a:lnTo>
                    <a:pt x="82" y="102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2" y="106"/>
                  </a:lnTo>
                  <a:lnTo>
                    <a:pt x="56" y="108"/>
                  </a:lnTo>
                  <a:lnTo>
                    <a:pt x="54" y="110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9" name="Canada"/>
            <p:cNvSpPr>
              <a:spLocks/>
            </p:cNvSpPr>
            <p:nvPr/>
          </p:nvSpPr>
          <p:spPr bwMode="auto">
            <a:xfrm>
              <a:off x="1054330" y="1562365"/>
              <a:ext cx="1791229" cy="701146"/>
            </a:xfrm>
            <a:custGeom>
              <a:avLst/>
              <a:gdLst/>
              <a:ahLst/>
              <a:cxnLst/>
              <a:rect l="l" t="t" r="r" b="b"/>
              <a:pathLst>
                <a:path w="1791229" h="701146">
                  <a:moveTo>
                    <a:pt x="973667" y="518584"/>
                  </a:moveTo>
                  <a:lnTo>
                    <a:pt x="973667" y="518584"/>
                  </a:lnTo>
                  <a:lnTo>
                    <a:pt x="968375" y="521229"/>
                  </a:lnTo>
                  <a:close/>
                  <a:moveTo>
                    <a:pt x="63500" y="457729"/>
                  </a:moveTo>
                  <a:lnTo>
                    <a:pt x="68792" y="457729"/>
                  </a:lnTo>
                  <a:lnTo>
                    <a:pt x="74084" y="460375"/>
                  </a:lnTo>
                  <a:lnTo>
                    <a:pt x="76729" y="463021"/>
                  </a:lnTo>
                  <a:lnTo>
                    <a:pt x="76729" y="465667"/>
                  </a:lnTo>
                  <a:lnTo>
                    <a:pt x="79375" y="468312"/>
                  </a:lnTo>
                  <a:lnTo>
                    <a:pt x="89959" y="468312"/>
                  </a:lnTo>
                  <a:lnTo>
                    <a:pt x="92604" y="468312"/>
                  </a:lnTo>
                  <a:lnTo>
                    <a:pt x="97896" y="470958"/>
                  </a:lnTo>
                  <a:lnTo>
                    <a:pt x="103188" y="476250"/>
                  </a:lnTo>
                  <a:lnTo>
                    <a:pt x="105834" y="476250"/>
                  </a:lnTo>
                  <a:lnTo>
                    <a:pt x="111125" y="478896"/>
                  </a:lnTo>
                  <a:lnTo>
                    <a:pt x="111125" y="484188"/>
                  </a:lnTo>
                  <a:lnTo>
                    <a:pt x="113771" y="489479"/>
                  </a:lnTo>
                  <a:lnTo>
                    <a:pt x="116417" y="492125"/>
                  </a:lnTo>
                  <a:lnTo>
                    <a:pt x="113771" y="494771"/>
                  </a:lnTo>
                  <a:lnTo>
                    <a:pt x="113771" y="497417"/>
                  </a:lnTo>
                  <a:lnTo>
                    <a:pt x="116417" y="500063"/>
                  </a:lnTo>
                  <a:lnTo>
                    <a:pt x="121709" y="502708"/>
                  </a:lnTo>
                  <a:lnTo>
                    <a:pt x="124354" y="505354"/>
                  </a:lnTo>
                  <a:lnTo>
                    <a:pt x="124354" y="508000"/>
                  </a:lnTo>
                  <a:lnTo>
                    <a:pt x="129646" y="518584"/>
                  </a:lnTo>
                  <a:lnTo>
                    <a:pt x="129646" y="523875"/>
                  </a:lnTo>
                  <a:lnTo>
                    <a:pt x="129646" y="526521"/>
                  </a:lnTo>
                  <a:lnTo>
                    <a:pt x="116417" y="526521"/>
                  </a:lnTo>
                  <a:lnTo>
                    <a:pt x="108479" y="526521"/>
                  </a:lnTo>
                  <a:lnTo>
                    <a:pt x="100542" y="523875"/>
                  </a:lnTo>
                  <a:lnTo>
                    <a:pt x="89959" y="518584"/>
                  </a:lnTo>
                  <a:lnTo>
                    <a:pt x="87313" y="515938"/>
                  </a:lnTo>
                  <a:lnTo>
                    <a:pt x="87313" y="513292"/>
                  </a:lnTo>
                  <a:lnTo>
                    <a:pt x="89959" y="510646"/>
                  </a:lnTo>
                  <a:lnTo>
                    <a:pt x="84667" y="510646"/>
                  </a:lnTo>
                  <a:lnTo>
                    <a:pt x="79375" y="510646"/>
                  </a:lnTo>
                  <a:lnTo>
                    <a:pt x="74084" y="505354"/>
                  </a:lnTo>
                  <a:lnTo>
                    <a:pt x="74084" y="500063"/>
                  </a:lnTo>
                  <a:lnTo>
                    <a:pt x="71438" y="494771"/>
                  </a:lnTo>
                  <a:lnTo>
                    <a:pt x="66146" y="492125"/>
                  </a:lnTo>
                  <a:lnTo>
                    <a:pt x="63500" y="489479"/>
                  </a:lnTo>
                  <a:lnTo>
                    <a:pt x="63500" y="486833"/>
                  </a:lnTo>
                  <a:lnTo>
                    <a:pt x="60854" y="484188"/>
                  </a:lnTo>
                  <a:lnTo>
                    <a:pt x="58209" y="481542"/>
                  </a:lnTo>
                  <a:lnTo>
                    <a:pt x="58209" y="478896"/>
                  </a:lnTo>
                  <a:lnTo>
                    <a:pt x="55563" y="478896"/>
                  </a:lnTo>
                  <a:lnTo>
                    <a:pt x="52917" y="478896"/>
                  </a:lnTo>
                  <a:lnTo>
                    <a:pt x="50271" y="478896"/>
                  </a:lnTo>
                  <a:lnTo>
                    <a:pt x="50271" y="476250"/>
                  </a:lnTo>
                  <a:lnTo>
                    <a:pt x="55563" y="473604"/>
                  </a:lnTo>
                  <a:lnTo>
                    <a:pt x="55563" y="468312"/>
                  </a:lnTo>
                  <a:lnTo>
                    <a:pt x="55563" y="465667"/>
                  </a:lnTo>
                  <a:lnTo>
                    <a:pt x="52917" y="463021"/>
                  </a:lnTo>
                  <a:lnTo>
                    <a:pt x="52917" y="460375"/>
                  </a:lnTo>
                  <a:close/>
                  <a:moveTo>
                    <a:pt x="1270000" y="0"/>
                  </a:moveTo>
                  <a:lnTo>
                    <a:pt x="1277938" y="2646"/>
                  </a:lnTo>
                  <a:lnTo>
                    <a:pt x="1285875" y="7937"/>
                  </a:lnTo>
                  <a:lnTo>
                    <a:pt x="1285875" y="10583"/>
                  </a:lnTo>
                  <a:lnTo>
                    <a:pt x="1285875" y="13229"/>
                  </a:lnTo>
                  <a:lnTo>
                    <a:pt x="1283229" y="15875"/>
                  </a:lnTo>
                  <a:lnTo>
                    <a:pt x="1285875" y="18521"/>
                  </a:lnTo>
                  <a:lnTo>
                    <a:pt x="1291167" y="23812"/>
                  </a:lnTo>
                  <a:lnTo>
                    <a:pt x="1293813" y="26458"/>
                  </a:lnTo>
                  <a:lnTo>
                    <a:pt x="1293813" y="29104"/>
                  </a:lnTo>
                  <a:lnTo>
                    <a:pt x="1293813" y="31750"/>
                  </a:lnTo>
                  <a:lnTo>
                    <a:pt x="1285875" y="31750"/>
                  </a:lnTo>
                  <a:lnTo>
                    <a:pt x="1283229" y="31750"/>
                  </a:lnTo>
                  <a:lnTo>
                    <a:pt x="1283229" y="29104"/>
                  </a:lnTo>
                  <a:lnTo>
                    <a:pt x="1277938" y="29104"/>
                  </a:lnTo>
                  <a:lnTo>
                    <a:pt x="1275292" y="31750"/>
                  </a:lnTo>
                  <a:lnTo>
                    <a:pt x="1277938" y="34396"/>
                  </a:lnTo>
                  <a:lnTo>
                    <a:pt x="1277938" y="37042"/>
                  </a:lnTo>
                  <a:lnTo>
                    <a:pt x="1277938" y="39687"/>
                  </a:lnTo>
                  <a:lnTo>
                    <a:pt x="1275292" y="42333"/>
                  </a:lnTo>
                  <a:lnTo>
                    <a:pt x="1270000" y="44979"/>
                  </a:lnTo>
                  <a:lnTo>
                    <a:pt x="1277938" y="44979"/>
                  </a:lnTo>
                  <a:lnTo>
                    <a:pt x="1285875" y="47625"/>
                  </a:lnTo>
                  <a:lnTo>
                    <a:pt x="1285875" y="50271"/>
                  </a:lnTo>
                  <a:lnTo>
                    <a:pt x="1285875" y="52917"/>
                  </a:lnTo>
                  <a:lnTo>
                    <a:pt x="1277938" y="60854"/>
                  </a:lnTo>
                  <a:lnTo>
                    <a:pt x="1293813" y="60854"/>
                  </a:lnTo>
                  <a:lnTo>
                    <a:pt x="1299104" y="58208"/>
                  </a:lnTo>
                  <a:lnTo>
                    <a:pt x="1307042" y="52917"/>
                  </a:lnTo>
                  <a:lnTo>
                    <a:pt x="1312333" y="50271"/>
                  </a:lnTo>
                  <a:lnTo>
                    <a:pt x="1314979" y="50271"/>
                  </a:lnTo>
                  <a:lnTo>
                    <a:pt x="1322917" y="52917"/>
                  </a:lnTo>
                  <a:lnTo>
                    <a:pt x="1325563" y="55562"/>
                  </a:lnTo>
                  <a:lnTo>
                    <a:pt x="1328208" y="58208"/>
                  </a:lnTo>
                  <a:lnTo>
                    <a:pt x="1328208" y="63500"/>
                  </a:lnTo>
                  <a:lnTo>
                    <a:pt x="1322917" y="66146"/>
                  </a:lnTo>
                  <a:lnTo>
                    <a:pt x="1317625" y="71437"/>
                  </a:lnTo>
                  <a:lnTo>
                    <a:pt x="1317625" y="76729"/>
                  </a:lnTo>
                  <a:lnTo>
                    <a:pt x="1320271" y="82021"/>
                  </a:lnTo>
                  <a:lnTo>
                    <a:pt x="1320271" y="87312"/>
                  </a:lnTo>
                  <a:lnTo>
                    <a:pt x="1338792" y="76729"/>
                  </a:lnTo>
                  <a:lnTo>
                    <a:pt x="1352021" y="71437"/>
                  </a:lnTo>
                  <a:lnTo>
                    <a:pt x="1362604" y="68792"/>
                  </a:lnTo>
                  <a:lnTo>
                    <a:pt x="1370542" y="63500"/>
                  </a:lnTo>
                  <a:lnTo>
                    <a:pt x="1381125" y="58208"/>
                  </a:lnTo>
                  <a:lnTo>
                    <a:pt x="1391708" y="55562"/>
                  </a:lnTo>
                  <a:lnTo>
                    <a:pt x="1386417" y="52917"/>
                  </a:lnTo>
                  <a:lnTo>
                    <a:pt x="1383771" y="50271"/>
                  </a:lnTo>
                  <a:lnTo>
                    <a:pt x="1386417" y="47625"/>
                  </a:lnTo>
                  <a:lnTo>
                    <a:pt x="1389063" y="44979"/>
                  </a:lnTo>
                  <a:lnTo>
                    <a:pt x="1399646" y="39687"/>
                  </a:lnTo>
                  <a:lnTo>
                    <a:pt x="1407583" y="39687"/>
                  </a:lnTo>
                  <a:lnTo>
                    <a:pt x="1412875" y="39687"/>
                  </a:lnTo>
                  <a:lnTo>
                    <a:pt x="1423458" y="42333"/>
                  </a:lnTo>
                  <a:lnTo>
                    <a:pt x="1434042" y="44979"/>
                  </a:lnTo>
                  <a:lnTo>
                    <a:pt x="1441979" y="44979"/>
                  </a:lnTo>
                  <a:lnTo>
                    <a:pt x="1447271" y="47625"/>
                  </a:lnTo>
                  <a:lnTo>
                    <a:pt x="1463146" y="55562"/>
                  </a:lnTo>
                  <a:lnTo>
                    <a:pt x="1465792" y="58208"/>
                  </a:lnTo>
                  <a:lnTo>
                    <a:pt x="1463146" y="60854"/>
                  </a:lnTo>
                  <a:lnTo>
                    <a:pt x="1457854" y="60854"/>
                  </a:lnTo>
                  <a:lnTo>
                    <a:pt x="1457854" y="63500"/>
                  </a:lnTo>
                  <a:lnTo>
                    <a:pt x="1455208" y="66146"/>
                  </a:lnTo>
                  <a:lnTo>
                    <a:pt x="1447271" y="66146"/>
                  </a:lnTo>
                  <a:lnTo>
                    <a:pt x="1441979" y="66146"/>
                  </a:lnTo>
                  <a:lnTo>
                    <a:pt x="1441979" y="68792"/>
                  </a:lnTo>
                  <a:lnTo>
                    <a:pt x="1441979" y="71437"/>
                  </a:lnTo>
                  <a:lnTo>
                    <a:pt x="1441979" y="74083"/>
                  </a:lnTo>
                  <a:lnTo>
                    <a:pt x="1439333" y="76729"/>
                  </a:lnTo>
                  <a:lnTo>
                    <a:pt x="1439333" y="79375"/>
                  </a:lnTo>
                  <a:lnTo>
                    <a:pt x="1441979" y="82021"/>
                  </a:lnTo>
                  <a:lnTo>
                    <a:pt x="1441979" y="84667"/>
                  </a:lnTo>
                  <a:lnTo>
                    <a:pt x="1441979" y="87312"/>
                  </a:lnTo>
                  <a:lnTo>
                    <a:pt x="1431396" y="95250"/>
                  </a:lnTo>
                  <a:lnTo>
                    <a:pt x="1418167" y="97896"/>
                  </a:lnTo>
                  <a:lnTo>
                    <a:pt x="1410229" y="97896"/>
                  </a:lnTo>
                  <a:lnTo>
                    <a:pt x="1404938" y="97896"/>
                  </a:lnTo>
                  <a:lnTo>
                    <a:pt x="1394354" y="100542"/>
                  </a:lnTo>
                  <a:lnTo>
                    <a:pt x="1386417" y="103187"/>
                  </a:lnTo>
                  <a:lnTo>
                    <a:pt x="1381125" y="103187"/>
                  </a:lnTo>
                  <a:lnTo>
                    <a:pt x="1375833" y="103187"/>
                  </a:lnTo>
                  <a:lnTo>
                    <a:pt x="1370542" y="103187"/>
                  </a:lnTo>
                  <a:lnTo>
                    <a:pt x="1365250" y="105833"/>
                  </a:lnTo>
                  <a:lnTo>
                    <a:pt x="1362604" y="103187"/>
                  </a:lnTo>
                  <a:lnTo>
                    <a:pt x="1357313" y="97896"/>
                  </a:lnTo>
                  <a:lnTo>
                    <a:pt x="1349375" y="95250"/>
                  </a:lnTo>
                  <a:lnTo>
                    <a:pt x="1344083" y="92604"/>
                  </a:lnTo>
                  <a:lnTo>
                    <a:pt x="1342760" y="93266"/>
                  </a:lnTo>
                  <a:lnTo>
                    <a:pt x="1341438" y="92604"/>
                  </a:lnTo>
                  <a:lnTo>
                    <a:pt x="1338792" y="92604"/>
                  </a:lnTo>
                  <a:lnTo>
                    <a:pt x="1338792" y="95250"/>
                  </a:lnTo>
                  <a:lnTo>
                    <a:pt x="1342760" y="93266"/>
                  </a:lnTo>
                  <a:lnTo>
                    <a:pt x="1346729" y="95250"/>
                  </a:lnTo>
                  <a:lnTo>
                    <a:pt x="1354667" y="100542"/>
                  </a:lnTo>
                  <a:lnTo>
                    <a:pt x="1357313" y="105833"/>
                  </a:lnTo>
                  <a:lnTo>
                    <a:pt x="1357313" y="108479"/>
                  </a:lnTo>
                  <a:lnTo>
                    <a:pt x="1352021" y="108479"/>
                  </a:lnTo>
                  <a:lnTo>
                    <a:pt x="1344083" y="108479"/>
                  </a:lnTo>
                  <a:lnTo>
                    <a:pt x="1336146" y="108479"/>
                  </a:lnTo>
                  <a:lnTo>
                    <a:pt x="1333500" y="108479"/>
                  </a:lnTo>
                  <a:lnTo>
                    <a:pt x="1330854" y="103187"/>
                  </a:lnTo>
                  <a:lnTo>
                    <a:pt x="1330854" y="100542"/>
                  </a:lnTo>
                  <a:lnTo>
                    <a:pt x="1325563" y="100542"/>
                  </a:lnTo>
                  <a:lnTo>
                    <a:pt x="1320271" y="100542"/>
                  </a:lnTo>
                  <a:lnTo>
                    <a:pt x="1309688" y="103187"/>
                  </a:lnTo>
                  <a:lnTo>
                    <a:pt x="1304396" y="105833"/>
                  </a:lnTo>
                  <a:lnTo>
                    <a:pt x="1304396" y="108479"/>
                  </a:lnTo>
                  <a:lnTo>
                    <a:pt x="1312333" y="111125"/>
                  </a:lnTo>
                  <a:lnTo>
                    <a:pt x="1314979" y="111125"/>
                  </a:lnTo>
                  <a:lnTo>
                    <a:pt x="1314979" y="113771"/>
                  </a:lnTo>
                  <a:lnTo>
                    <a:pt x="1309688" y="116417"/>
                  </a:lnTo>
                  <a:lnTo>
                    <a:pt x="1293813" y="121708"/>
                  </a:lnTo>
                  <a:lnTo>
                    <a:pt x="1270000" y="127000"/>
                  </a:lnTo>
                  <a:lnTo>
                    <a:pt x="1264708" y="129646"/>
                  </a:lnTo>
                  <a:lnTo>
                    <a:pt x="1251479" y="127000"/>
                  </a:lnTo>
                  <a:lnTo>
                    <a:pt x="1246188" y="127000"/>
                  </a:lnTo>
                  <a:lnTo>
                    <a:pt x="1240896" y="124354"/>
                  </a:lnTo>
                  <a:lnTo>
                    <a:pt x="1238250" y="119062"/>
                  </a:lnTo>
                  <a:lnTo>
                    <a:pt x="1235604" y="116417"/>
                  </a:lnTo>
                  <a:lnTo>
                    <a:pt x="1232958" y="113771"/>
                  </a:lnTo>
                  <a:lnTo>
                    <a:pt x="1217083" y="113771"/>
                  </a:lnTo>
                  <a:lnTo>
                    <a:pt x="1227667" y="116417"/>
                  </a:lnTo>
                  <a:lnTo>
                    <a:pt x="1232958" y="121708"/>
                  </a:lnTo>
                  <a:lnTo>
                    <a:pt x="1238250" y="127000"/>
                  </a:lnTo>
                  <a:lnTo>
                    <a:pt x="1246188" y="129646"/>
                  </a:lnTo>
                  <a:lnTo>
                    <a:pt x="1259417" y="132292"/>
                  </a:lnTo>
                  <a:lnTo>
                    <a:pt x="1267354" y="132292"/>
                  </a:lnTo>
                  <a:lnTo>
                    <a:pt x="1270000" y="132292"/>
                  </a:lnTo>
                  <a:lnTo>
                    <a:pt x="1262063" y="137583"/>
                  </a:lnTo>
                  <a:lnTo>
                    <a:pt x="1240896" y="148167"/>
                  </a:lnTo>
                  <a:lnTo>
                    <a:pt x="1232958" y="153458"/>
                  </a:lnTo>
                  <a:lnTo>
                    <a:pt x="1222375" y="153458"/>
                  </a:lnTo>
                  <a:lnTo>
                    <a:pt x="1206500" y="153458"/>
                  </a:lnTo>
                  <a:lnTo>
                    <a:pt x="1198563" y="153458"/>
                  </a:lnTo>
                  <a:lnTo>
                    <a:pt x="1193271" y="148167"/>
                  </a:lnTo>
                  <a:lnTo>
                    <a:pt x="1190625" y="153458"/>
                  </a:lnTo>
                  <a:lnTo>
                    <a:pt x="1187979" y="156104"/>
                  </a:lnTo>
                  <a:lnTo>
                    <a:pt x="1177396" y="158750"/>
                  </a:lnTo>
                  <a:lnTo>
                    <a:pt x="1169458" y="158750"/>
                  </a:lnTo>
                  <a:lnTo>
                    <a:pt x="1158875" y="156104"/>
                  </a:lnTo>
                  <a:lnTo>
                    <a:pt x="1145646" y="153458"/>
                  </a:lnTo>
                  <a:lnTo>
                    <a:pt x="1116542" y="153458"/>
                  </a:lnTo>
                  <a:lnTo>
                    <a:pt x="1135063" y="156104"/>
                  </a:lnTo>
                  <a:lnTo>
                    <a:pt x="1135063" y="158750"/>
                  </a:lnTo>
                  <a:lnTo>
                    <a:pt x="1129771" y="161396"/>
                  </a:lnTo>
                  <a:lnTo>
                    <a:pt x="1143000" y="158750"/>
                  </a:lnTo>
                  <a:lnTo>
                    <a:pt x="1153583" y="158750"/>
                  </a:lnTo>
                  <a:lnTo>
                    <a:pt x="1158875" y="158750"/>
                  </a:lnTo>
                  <a:lnTo>
                    <a:pt x="1161521" y="164042"/>
                  </a:lnTo>
                  <a:lnTo>
                    <a:pt x="1164167" y="169333"/>
                  </a:lnTo>
                  <a:lnTo>
                    <a:pt x="1161521" y="171979"/>
                  </a:lnTo>
                  <a:lnTo>
                    <a:pt x="1153583" y="171979"/>
                  </a:lnTo>
                  <a:lnTo>
                    <a:pt x="1140354" y="171979"/>
                  </a:lnTo>
                  <a:lnTo>
                    <a:pt x="1124479" y="171979"/>
                  </a:lnTo>
                  <a:lnTo>
                    <a:pt x="1124479" y="174625"/>
                  </a:lnTo>
                  <a:lnTo>
                    <a:pt x="1129771" y="177271"/>
                  </a:lnTo>
                  <a:lnTo>
                    <a:pt x="1127125" y="179917"/>
                  </a:lnTo>
                  <a:lnTo>
                    <a:pt x="1111250" y="182562"/>
                  </a:lnTo>
                  <a:lnTo>
                    <a:pt x="1105958" y="185208"/>
                  </a:lnTo>
                  <a:lnTo>
                    <a:pt x="1100667" y="190500"/>
                  </a:lnTo>
                  <a:lnTo>
                    <a:pt x="1095375" y="190500"/>
                  </a:lnTo>
                  <a:lnTo>
                    <a:pt x="1087438" y="193146"/>
                  </a:lnTo>
                  <a:lnTo>
                    <a:pt x="1074208" y="198437"/>
                  </a:lnTo>
                  <a:lnTo>
                    <a:pt x="1066271" y="203729"/>
                  </a:lnTo>
                  <a:lnTo>
                    <a:pt x="1058333" y="206375"/>
                  </a:lnTo>
                  <a:lnTo>
                    <a:pt x="1053042" y="206375"/>
                  </a:lnTo>
                  <a:lnTo>
                    <a:pt x="1053042" y="209021"/>
                  </a:lnTo>
                  <a:lnTo>
                    <a:pt x="1047750" y="214312"/>
                  </a:lnTo>
                  <a:lnTo>
                    <a:pt x="1031875" y="219604"/>
                  </a:lnTo>
                  <a:lnTo>
                    <a:pt x="1026583" y="222250"/>
                  </a:lnTo>
                  <a:lnTo>
                    <a:pt x="1026583" y="224896"/>
                  </a:lnTo>
                  <a:lnTo>
                    <a:pt x="1026583" y="227542"/>
                  </a:lnTo>
                  <a:lnTo>
                    <a:pt x="1018646" y="227542"/>
                  </a:lnTo>
                  <a:lnTo>
                    <a:pt x="1013354" y="230187"/>
                  </a:lnTo>
                  <a:lnTo>
                    <a:pt x="1013354" y="232833"/>
                  </a:lnTo>
                  <a:lnTo>
                    <a:pt x="1008062" y="238125"/>
                  </a:lnTo>
                  <a:lnTo>
                    <a:pt x="1000125" y="243417"/>
                  </a:lnTo>
                  <a:lnTo>
                    <a:pt x="997479" y="251354"/>
                  </a:lnTo>
                  <a:lnTo>
                    <a:pt x="992187" y="256646"/>
                  </a:lnTo>
                  <a:lnTo>
                    <a:pt x="984250" y="264583"/>
                  </a:lnTo>
                  <a:lnTo>
                    <a:pt x="992187" y="264583"/>
                  </a:lnTo>
                  <a:lnTo>
                    <a:pt x="992187" y="272521"/>
                  </a:lnTo>
                  <a:lnTo>
                    <a:pt x="994833" y="269875"/>
                  </a:lnTo>
                  <a:lnTo>
                    <a:pt x="1000125" y="269875"/>
                  </a:lnTo>
                  <a:lnTo>
                    <a:pt x="1010708" y="267229"/>
                  </a:lnTo>
                  <a:lnTo>
                    <a:pt x="1016000" y="269875"/>
                  </a:lnTo>
                  <a:lnTo>
                    <a:pt x="1018646" y="272521"/>
                  </a:lnTo>
                  <a:lnTo>
                    <a:pt x="1018646" y="277812"/>
                  </a:lnTo>
                  <a:lnTo>
                    <a:pt x="1018646" y="280458"/>
                  </a:lnTo>
                  <a:lnTo>
                    <a:pt x="1018646" y="285750"/>
                  </a:lnTo>
                  <a:lnTo>
                    <a:pt x="1021292" y="291042"/>
                  </a:lnTo>
                  <a:lnTo>
                    <a:pt x="1021292" y="296333"/>
                  </a:lnTo>
                  <a:lnTo>
                    <a:pt x="1021292" y="298979"/>
                  </a:lnTo>
                  <a:lnTo>
                    <a:pt x="1010708" y="304271"/>
                  </a:lnTo>
                  <a:lnTo>
                    <a:pt x="1005417" y="304271"/>
                  </a:lnTo>
                  <a:lnTo>
                    <a:pt x="1002771" y="304271"/>
                  </a:lnTo>
                  <a:lnTo>
                    <a:pt x="994833" y="309562"/>
                  </a:lnTo>
                  <a:lnTo>
                    <a:pt x="1000125" y="306917"/>
                  </a:lnTo>
                  <a:lnTo>
                    <a:pt x="1010708" y="306917"/>
                  </a:lnTo>
                  <a:lnTo>
                    <a:pt x="1021292" y="304271"/>
                  </a:lnTo>
                  <a:lnTo>
                    <a:pt x="1034521" y="301625"/>
                  </a:lnTo>
                  <a:lnTo>
                    <a:pt x="1045104" y="298979"/>
                  </a:lnTo>
                  <a:lnTo>
                    <a:pt x="1050396" y="301625"/>
                  </a:lnTo>
                  <a:lnTo>
                    <a:pt x="1053042" y="304271"/>
                  </a:lnTo>
                  <a:lnTo>
                    <a:pt x="1055688" y="309562"/>
                  </a:lnTo>
                  <a:lnTo>
                    <a:pt x="1060979" y="312208"/>
                  </a:lnTo>
                  <a:lnTo>
                    <a:pt x="1074208" y="314854"/>
                  </a:lnTo>
                  <a:lnTo>
                    <a:pt x="1087438" y="317500"/>
                  </a:lnTo>
                  <a:lnTo>
                    <a:pt x="1092729" y="320146"/>
                  </a:lnTo>
                  <a:lnTo>
                    <a:pt x="1095375" y="322792"/>
                  </a:lnTo>
                  <a:lnTo>
                    <a:pt x="1098021" y="328083"/>
                  </a:lnTo>
                  <a:lnTo>
                    <a:pt x="1100667" y="328083"/>
                  </a:lnTo>
                  <a:lnTo>
                    <a:pt x="1103313" y="328083"/>
                  </a:lnTo>
                  <a:lnTo>
                    <a:pt x="1108604" y="330729"/>
                  </a:lnTo>
                  <a:lnTo>
                    <a:pt x="1119188" y="336021"/>
                  </a:lnTo>
                  <a:lnTo>
                    <a:pt x="1127125" y="336021"/>
                  </a:lnTo>
                  <a:lnTo>
                    <a:pt x="1132417" y="338667"/>
                  </a:lnTo>
                  <a:lnTo>
                    <a:pt x="1132417" y="343958"/>
                  </a:lnTo>
                  <a:lnTo>
                    <a:pt x="1132417" y="346604"/>
                  </a:lnTo>
                  <a:lnTo>
                    <a:pt x="1137708" y="346604"/>
                  </a:lnTo>
                  <a:lnTo>
                    <a:pt x="1150938" y="346604"/>
                  </a:lnTo>
                  <a:lnTo>
                    <a:pt x="1164167" y="346604"/>
                  </a:lnTo>
                  <a:lnTo>
                    <a:pt x="1174750" y="349250"/>
                  </a:lnTo>
                  <a:lnTo>
                    <a:pt x="1180042" y="351896"/>
                  </a:lnTo>
                  <a:lnTo>
                    <a:pt x="1187979" y="351896"/>
                  </a:lnTo>
                  <a:lnTo>
                    <a:pt x="1190625" y="351896"/>
                  </a:lnTo>
                  <a:lnTo>
                    <a:pt x="1187979" y="357188"/>
                  </a:lnTo>
                  <a:lnTo>
                    <a:pt x="1180042" y="362479"/>
                  </a:lnTo>
                  <a:lnTo>
                    <a:pt x="1180042" y="365125"/>
                  </a:lnTo>
                  <a:lnTo>
                    <a:pt x="1182688" y="367771"/>
                  </a:lnTo>
                  <a:lnTo>
                    <a:pt x="1182688" y="373063"/>
                  </a:lnTo>
                  <a:lnTo>
                    <a:pt x="1177396" y="375708"/>
                  </a:lnTo>
                  <a:lnTo>
                    <a:pt x="1174750" y="375708"/>
                  </a:lnTo>
                  <a:lnTo>
                    <a:pt x="1172104" y="375708"/>
                  </a:lnTo>
                  <a:lnTo>
                    <a:pt x="1166813" y="378354"/>
                  </a:lnTo>
                  <a:lnTo>
                    <a:pt x="1164167" y="378354"/>
                  </a:lnTo>
                  <a:lnTo>
                    <a:pt x="1153583" y="375708"/>
                  </a:lnTo>
                  <a:lnTo>
                    <a:pt x="1156229" y="378354"/>
                  </a:lnTo>
                  <a:lnTo>
                    <a:pt x="1158875" y="378354"/>
                  </a:lnTo>
                  <a:lnTo>
                    <a:pt x="1166813" y="381000"/>
                  </a:lnTo>
                  <a:lnTo>
                    <a:pt x="1172104" y="383646"/>
                  </a:lnTo>
                  <a:lnTo>
                    <a:pt x="1174750" y="383646"/>
                  </a:lnTo>
                  <a:lnTo>
                    <a:pt x="1174750" y="388938"/>
                  </a:lnTo>
                  <a:lnTo>
                    <a:pt x="1174750" y="394229"/>
                  </a:lnTo>
                  <a:lnTo>
                    <a:pt x="1174750" y="396875"/>
                  </a:lnTo>
                  <a:lnTo>
                    <a:pt x="1161521" y="396875"/>
                  </a:lnTo>
                  <a:lnTo>
                    <a:pt x="1169458" y="399521"/>
                  </a:lnTo>
                  <a:lnTo>
                    <a:pt x="1174750" y="404813"/>
                  </a:lnTo>
                  <a:lnTo>
                    <a:pt x="1177396" y="407458"/>
                  </a:lnTo>
                  <a:lnTo>
                    <a:pt x="1177396" y="412750"/>
                  </a:lnTo>
                  <a:lnTo>
                    <a:pt x="1177396" y="420688"/>
                  </a:lnTo>
                  <a:lnTo>
                    <a:pt x="1177396" y="425979"/>
                  </a:lnTo>
                  <a:lnTo>
                    <a:pt x="1180042" y="428625"/>
                  </a:lnTo>
                  <a:lnTo>
                    <a:pt x="1182688" y="431271"/>
                  </a:lnTo>
                  <a:lnTo>
                    <a:pt x="1177396" y="431271"/>
                  </a:lnTo>
                  <a:lnTo>
                    <a:pt x="1172104" y="436563"/>
                  </a:lnTo>
                  <a:lnTo>
                    <a:pt x="1166813" y="439208"/>
                  </a:lnTo>
                  <a:lnTo>
                    <a:pt x="1164167" y="444500"/>
                  </a:lnTo>
                  <a:lnTo>
                    <a:pt x="1172104" y="436563"/>
                  </a:lnTo>
                  <a:lnTo>
                    <a:pt x="1185333" y="431271"/>
                  </a:lnTo>
                  <a:lnTo>
                    <a:pt x="1187979" y="431271"/>
                  </a:lnTo>
                  <a:lnTo>
                    <a:pt x="1190625" y="431271"/>
                  </a:lnTo>
                  <a:lnTo>
                    <a:pt x="1190625" y="439208"/>
                  </a:lnTo>
                  <a:lnTo>
                    <a:pt x="1190625" y="447146"/>
                  </a:lnTo>
                  <a:lnTo>
                    <a:pt x="1190625" y="449792"/>
                  </a:lnTo>
                  <a:lnTo>
                    <a:pt x="1195917" y="447146"/>
                  </a:lnTo>
                  <a:lnTo>
                    <a:pt x="1198563" y="449792"/>
                  </a:lnTo>
                  <a:lnTo>
                    <a:pt x="1201208" y="449792"/>
                  </a:lnTo>
                  <a:lnTo>
                    <a:pt x="1201208" y="447146"/>
                  </a:lnTo>
                  <a:lnTo>
                    <a:pt x="1201208" y="444500"/>
                  </a:lnTo>
                  <a:lnTo>
                    <a:pt x="1206500" y="441854"/>
                  </a:lnTo>
                  <a:lnTo>
                    <a:pt x="1219729" y="439208"/>
                  </a:lnTo>
                  <a:lnTo>
                    <a:pt x="1222375" y="439208"/>
                  </a:lnTo>
                  <a:lnTo>
                    <a:pt x="1225021" y="441854"/>
                  </a:lnTo>
                  <a:lnTo>
                    <a:pt x="1227667" y="449792"/>
                  </a:lnTo>
                  <a:lnTo>
                    <a:pt x="1230313" y="452438"/>
                  </a:lnTo>
                  <a:lnTo>
                    <a:pt x="1235604" y="455083"/>
                  </a:lnTo>
                  <a:lnTo>
                    <a:pt x="1230313" y="449792"/>
                  </a:lnTo>
                  <a:lnTo>
                    <a:pt x="1230313" y="447146"/>
                  </a:lnTo>
                  <a:lnTo>
                    <a:pt x="1232958" y="447146"/>
                  </a:lnTo>
                  <a:lnTo>
                    <a:pt x="1240896" y="447146"/>
                  </a:lnTo>
                  <a:lnTo>
                    <a:pt x="1232958" y="441854"/>
                  </a:lnTo>
                  <a:lnTo>
                    <a:pt x="1230313" y="439208"/>
                  </a:lnTo>
                  <a:lnTo>
                    <a:pt x="1230313" y="433917"/>
                  </a:lnTo>
                  <a:lnTo>
                    <a:pt x="1232958" y="431271"/>
                  </a:lnTo>
                  <a:lnTo>
                    <a:pt x="1235604" y="431271"/>
                  </a:lnTo>
                  <a:lnTo>
                    <a:pt x="1246188" y="428625"/>
                  </a:lnTo>
                  <a:lnTo>
                    <a:pt x="1248833" y="425979"/>
                  </a:lnTo>
                  <a:lnTo>
                    <a:pt x="1254125" y="423333"/>
                  </a:lnTo>
                  <a:lnTo>
                    <a:pt x="1256771" y="418042"/>
                  </a:lnTo>
                  <a:lnTo>
                    <a:pt x="1256771" y="412750"/>
                  </a:lnTo>
                  <a:lnTo>
                    <a:pt x="1256771" y="404813"/>
                  </a:lnTo>
                  <a:lnTo>
                    <a:pt x="1259417" y="402167"/>
                  </a:lnTo>
                  <a:lnTo>
                    <a:pt x="1262063" y="396875"/>
                  </a:lnTo>
                  <a:lnTo>
                    <a:pt x="1259417" y="381000"/>
                  </a:lnTo>
                  <a:lnTo>
                    <a:pt x="1259417" y="375708"/>
                  </a:lnTo>
                  <a:lnTo>
                    <a:pt x="1256771" y="375708"/>
                  </a:lnTo>
                  <a:lnTo>
                    <a:pt x="1254125" y="373063"/>
                  </a:lnTo>
                  <a:lnTo>
                    <a:pt x="1251479" y="370417"/>
                  </a:lnTo>
                  <a:lnTo>
                    <a:pt x="1248833" y="367771"/>
                  </a:lnTo>
                  <a:lnTo>
                    <a:pt x="1246188" y="367771"/>
                  </a:lnTo>
                  <a:lnTo>
                    <a:pt x="1248833" y="362479"/>
                  </a:lnTo>
                  <a:lnTo>
                    <a:pt x="1259417" y="362479"/>
                  </a:lnTo>
                  <a:lnTo>
                    <a:pt x="1285875" y="357188"/>
                  </a:lnTo>
                  <a:lnTo>
                    <a:pt x="1299104" y="354542"/>
                  </a:lnTo>
                  <a:lnTo>
                    <a:pt x="1314979" y="346604"/>
                  </a:lnTo>
                  <a:lnTo>
                    <a:pt x="1330854" y="338667"/>
                  </a:lnTo>
                  <a:lnTo>
                    <a:pt x="1346729" y="325438"/>
                  </a:lnTo>
                  <a:lnTo>
                    <a:pt x="1359958" y="309562"/>
                  </a:lnTo>
                  <a:lnTo>
                    <a:pt x="1365250" y="296333"/>
                  </a:lnTo>
                  <a:lnTo>
                    <a:pt x="1365250" y="288396"/>
                  </a:lnTo>
                  <a:lnTo>
                    <a:pt x="1359958" y="280458"/>
                  </a:lnTo>
                  <a:lnTo>
                    <a:pt x="1349375" y="272521"/>
                  </a:lnTo>
                  <a:lnTo>
                    <a:pt x="1346729" y="269875"/>
                  </a:lnTo>
                  <a:lnTo>
                    <a:pt x="1346729" y="267229"/>
                  </a:lnTo>
                  <a:lnTo>
                    <a:pt x="1349375" y="264583"/>
                  </a:lnTo>
                  <a:lnTo>
                    <a:pt x="1349375" y="259292"/>
                  </a:lnTo>
                  <a:lnTo>
                    <a:pt x="1352021" y="256646"/>
                  </a:lnTo>
                  <a:lnTo>
                    <a:pt x="1367896" y="251354"/>
                  </a:lnTo>
                  <a:lnTo>
                    <a:pt x="1375833" y="248708"/>
                  </a:lnTo>
                  <a:lnTo>
                    <a:pt x="1375833" y="246062"/>
                  </a:lnTo>
                  <a:lnTo>
                    <a:pt x="1381125" y="243417"/>
                  </a:lnTo>
                  <a:lnTo>
                    <a:pt x="1386417" y="240771"/>
                  </a:lnTo>
                  <a:lnTo>
                    <a:pt x="1386417" y="238125"/>
                  </a:lnTo>
                  <a:lnTo>
                    <a:pt x="1383771" y="238125"/>
                  </a:lnTo>
                  <a:lnTo>
                    <a:pt x="1383771" y="235479"/>
                  </a:lnTo>
                  <a:lnTo>
                    <a:pt x="1386417" y="232833"/>
                  </a:lnTo>
                  <a:lnTo>
                    <a:pt x="1391708" y="230187"/>
                  </a:lnTo>
                  <a:lnTo>
                    <a:pt x="1399646" y="222250"/>
                  </a:lnTo>
                  <a:lnTo>
                    <a:pt x="1397000" y="219604"/>
                  </a:lnTo>
                  <a:lnTo>
                    <a:pt x="1394354" y="219604"/>
                  </a:lnTo>
                  <a:lnTo>
                    <a:pt x="1394354" y="216958"/>
                  </a:lnTo>
                  <a:lnTo>
                    <a:pt x="1397000" y="216958"/>
                  </a:lnTo>
                  <a:lnTo>
                    <a:pt x="1402292" y="211667"/>
                  </a:lnTo>
                  <a:lnTo>
                    <a:pt x="1404938" y="209021"/>
                  </a:lnTo>
                  <a:lnTo>
                    <a:pt x="1407583" y="203729"/>
                  </a:lnTo>
                  <a:lnTo>
                    <a:pt x="1410229" y="193146"/>
                  </a:lnTo>
                  <a:lnTo>
                    <a:pt x="1412875" y="185208"/>
                  </a:lnTo>
                  <a:lnTo>
                    <a:pt x="1418167" y="182562"/>
                  </a:lnTo>
                  <a:lnTo>
                    <a:pt x="1420813" y="179917"/>
                  </a:lnTo>
                  <a:lnTo>
                    <a:pt x="1434042" y="177271"/>
                  </a:lnTo>
                  <a:lnTo>
                    <a:pt x="1447271" y="177271"/>
                  </a:lnTo>
                  <a:lnTo>
                    <a:pt x="1473729" y="185208"/>
                  </a:lnTo>
                  <a:lnTo>
                    <a:pt x="1484313" y="187854"/>
                  </a:lnTo>
                  <a:lnTo>
                    <a:pt x="1492250" y="187854"/>
                  </a:lnTo>
                  <a:lnTo>
                    <a:pt x="1502833" y="182562"/>
                  </a:lnTo>
                  <a:lnTo>
                    <a:pt x="1505479" y="179917"/>
                  </a:lnTo>
                  <a:lnTo>
                    <a:pt x="1513417" y="182562"/>
                  </a:lnTo>
                  <a:lnTo>
                    <a:pt x="1521354" y="185208"/>
                  </a:lnTo>
                  <a:lnTo>
                    <a:pt x="1531937" y="193146"/>
                  </a:lnTo>
                  <a:lnTo>
                    <a:pt x="1531937" y="201083"/>
                  </a:lnTo>
                  <a:lnTo>
                    <a:pt x="1537229" y="206375"/>
                  </a:lnTo>
                  <a:lnTo>
                    <a:pt x="1539875" y="206375"/>
                  </a:lnTo>
                  <a:lnTo>
                    <a:pt x="1545167" y="209021"/>
                  </a:lnTo>
                  <a:lnTo>
                    <a:pt x="1550458" y="214312"/>
                  </a:lnTo>
                  <a:lnTo>
                    <a:pt x="1555750" y="211667"/>
                  </a:lnTo>
                  <a:lnTo>
                    <a:pt x="1558396" y="209021"/>
                  </a:lnTo>
                  <a:lnTo>
                    <a:pt x="1561042" y="209021"/>
                  </a:lnTo>
                  <a:lnTo>
                    <a:pt x="1563687" y="211667"/>
                  </a:lnTo>
                  <a:lnTo>
                    <a:pt x="1563687" y="214312"/>
                  </a:lnTo>
                  <a:lnTo>
                    <a:pt x="1561042" y="216958"/>
                  </a:lnTo>
                  <a:lnTo>
                    <a:pt x="1563687" y="219604"/>
                  </a:lnTo>
                  <a:lnTo>
                    <a:pt x="1566333" y="222250"/>
                  </a:lnTo>
                  <a:lnTo>
                    <a:pt x="1571625" y="219604"/>
                  </a:lnTo>
                  <a:lnTo>
                    <a:pt x="1576917" y="216958"/>
                  </a:lnTo>
                  <a:lnTo>
                    <a:pt x="1579562" y="216958"/>
                  </a:lnTo>
                  <a:lnTo>
                    <a:pt x="1582208" y="219604"/>
                  </a:lnTo>
                  <a:lnTo>
                    <a:pt x="1582208" y="222250"/>
                  </a:lnTo>
                  <a:lnTo>
                    <a:pt x="1576917" y="224896"/>
                  </a:lnTo>
                  <a:lnTo>
                    <a:pt x="1568979" y="227542"/>
                  </a:lnTo>
                  <a:lnTo>
                    <a:pt x="1563687" y="230187"/>
                  </a:lnTo>
                  <a:lnTo>
                    <a:pt x="1561042" y="230187"/>
                  </a:lnTo>
                  <a:lnTo>
                    <a:pt x="1563687" y="235479"/>
                  </a:lnTo>
                  <a:lnTo>
                    <a:pt x="1566333" y="238125"/>
                  </a:lnTo>
                  <a:lnTo>
                    <a:pt x="1550458" y="243417"/>
                  </a:lnTo>
                  <a:lnTo>
                    <a:pt x="1555750" y="243417"/>
                  </a:lnTo>
                  <a:lnTo>
                    <a:pt x="1558396" y="243417"/>
                  </a:lnTo>
                  <a:lnTo>
                    <a:pt x="1561042" y="246062"/>
                  </a:lnTo>
                  <a:lnTo>
                    <a:pt x="1561042" y="251354"/>
                  </a:lnTo>
                  <a:lnTo>
                    <a:pt x="1558396" y="254000"/>
                  </a:lnTo>
                  <a:lnTo>
                    <a:pt x="1547812" y="256646"/>
                  </a:lnTo>
                  <a:lnTo>
                    <a:pt x="1539875" y="261937"/>
                  </a:lnTo>
                  <a:lnTo>
                    <a:pt x="1537229" y="264583"/>
                  </a:lnTo>
                  <a:lnTo>
                    <a:pt x="1537229" y="267229"/>
                  </a:lnTo>
                  <a:lnTo>
                    <a:pt x="1550458" y="264583"/>
                  </a:lnTo>
                  <a:lnTo>
                    <a:pt x="1561042" y="264583"/>
                  </a:lnTo>
                  <a:lnTo>
                    <a:pt x="1563687" y="267229"/>
                  </a:lnTo>
                  <a:lnTo>
                    <a:pt x="1561042" y="272521"/>
                  </a:lnTo>
                  <a:lnTo>
                    <a:pt x="1550458" y="280458"/>
                  </a:lnTo>
                  <a:lnTo>
                    <a:pt x="1545167" y="280458"/>
                  </a:lnTo>
                  <a:lnTo>
                    <a:pt x="1542521" y="280458"/>
                  </a:lnTo>
                  <a:lnTo>
                    <a:pt x="1542521" y="275167"/>
                  </a:lnTo>
                  <a:lnTo>
                    <a:pt x="1537229" y="280458"/>
                  </a:lnTo>
                  <a:lnTo>
                    <a:pt x="1529292" y="285750"/>
                  </a:lnTo>
                  <a:lnTo>
                    <a:pt x="1537229" y="285750"/>
                  </a:lnTo>
                  <a:lnTo>
                    <a:pt x="1539875" y="288396"/>
                  </a:lnTo>
                  <a:lnTo>
                    <a:pt x="1539875" y="293687"/>
                  </a:lnTo>
                  <a:lnTo>
                    <a:pt x="1553104" y="283104"/>
                  </a:lnTo>
                  <a:lnTo>
                    <a:pt x="1566333" y="277812"/>
                  </a:lnTo>
                  <a:lnTo>
                    <a:pt x="1576917" y="275167"/>
                  </a:lnTo>
                  <a:lnTo>
                    <a:pt x="1576917" y="277812"/>
                  </a:lnTo>
                  <a:lnTo>
                    <a:pt x="1576917" y="280458"/>
                  </a:lnTo>
                  <a:lnTo>
                    <a:pt x="1576917" y="285750"/>
                  </a:lnTo>
                  <a:lnTo>
                    <a:pt x="1579562" y="285750"/>
                  </a:lnTo>
                  <a:lnTo>
                    <a:pt x="1584854" y="285750"/>
                  </a:lnTo>
                  <a:lnTo>
                    <a:pt x="1584854" y="288396"/>
                  </a:lnTo>
                  <a:lnTo>
                    <a:pt x="1590146" y="280458"/>
                  </a:lnTo>
                  <a:lnTo>
                    <a:pt x="1598083" y="275167"/>
                  </a:lnTo>
                  <a:lnTo>
                    <a:pt x="1606021" y="272521"/>
                  </a:lnTo>
                  <a:lnTo>
                    <a:pt x="1613958" y="267229"/>
                  </a:lnTo>
                  <a:lnTo>
                    <a:pt x="1616604" y="264583"/>
                  </a:lnTo>
                  <a:lnTo>
                    <a:pt x="1619250" y="267229"/>
                  </a:lnTo>
                  <a:lnTo>
                    <a:pt x="1619250" y="272521"/>
                  </a:lnTo>
                  <a:lnTo>
                    <a:pt x="1619250" y="275167"/>
                  </a:lnTo>
                  <a:lnTo>
                    <a:pt x="1621896" y="275167"/>
                  </a:lnTo>
                  <a:lnTo>
                    <a:pt x="1621896" y="272521"/>
                  </a:lnTo>
                  <a:lnTo>
                    <a:pt x="1624542" y="267229"/>
                  </a:lnTo>
                  <a:lnTo>
                    <a:pt x="1627187" y="264583"/>
                  </a:lnTo>
                  <a:lnTo>
                    <a:pt x="1635125" y="259292"/>
                  </a:lnTo>
                  <a:lnTo>
                    <a:pt x="1640417" y="259292"/>
                  </a:lnTo>
                  <a:lnTo>
                    <a:pt x="1643062" y="256646"/>
                  </a:lnTo>
                  <a:lnTo>
                    <a:pt x="1643062" y="251354"/>
                  </a:lnTo>
                  <a:lnTo>
                    <a:pt x="1643062" y="246062"/>
                  </a:lnTo>
                  <a:lnTo>
                    <a:pt x="1643062" y="243417"/>
                  </a:lnTo>
                  <a:lnTo>
                    <a:pt x="1645708" y="243417"/>
                  </a:lnTo>
                  <a:lnTo>
                    <a:pt x="1653646" y="235479"/>
                  </a:lnTo>
                  <a:lnTo>
                    <a:pt x="1658937" y="230187"/>
                  </a:lnTo>
                  <a:lnTo>
                    <a:pt x="1664229" y="224896"/>
                  </a:lnTo>
                  <a:lnTo>
                    <a:pt x="1666875" y="224896"/>
                  </a:lnTo>
                  <a:lnTo>
                    <a:pt x="1666875" y="227542"/>
                  </a:lnTo>
                  <a:lnTo>
                    <a:pt x="1672167" y="232833"/>
                  </a:lnTo>
                  <a:lnTo>
                    <a:pt x="1677458" y="235479"/>
                  </a:lnTo>
                  <a:lnTo>
                    <a:pt x="1680104" y="238125"/>
                  </a:lnTo>
                  <a:lnTo>
                    <a:pt x="1680104" y="240771"/>
                  </a:lnTo>
                  <a:lnTo>
                    <a:pt x="1680104" y="243417"/>
                  </a:lnTo>
                  <a:lnTo>
                    <a:pt x="1680104" y="246062"/>
                  </a:lnTo>
                  <a:lnTo>
                    <a:pt x="1682750" y="248708"/>
                  </a:lnTo>
                  <a:lnTo>
                    <a:pt x="1682750" y="251354"/>
                  </a:lnTo>
                  <a:lnTo>
                    <a:pt x="1682750" y="256646"/>
                  </a:lnTo>
                  <a:lnTo>
                    <a:pt x="1685396" y="256646"/>
                  </a:lnTo>
                  <a:lnTo>
                    <a:pt x="1688042" y="259292"/>
                  </a:lnTo>
                  <a:lnTo>
                    <a:pt x="1688042" y="264583"/>
                  </a:lnTo>
                  <a:lnTo>
                    <a:pt x="1688042" y="267229"/>
                  </a:lnTo>
                  <a:lnTo>
                    <a:pt x="1688042" y="269875"/>
                  </a:lnTo>
                  <a:lnTo>
                    <a:pt x="1693333" y="272521"/>
                  </a:lnTo>
                  <a:lnTo>
                    <a:pt x="1695979" y="277812"/>
                  </a:lnTo>
                  <a:lnTo>
                    <a:pt x="1695979" y="280458"/>
                  </a:lnTo>
                  <a:lnTo>
                    <a:pt x="1693333" y="285750"/>
                  </a:lnTo>
                  <a:lnTo>
                    <a:pt x="1701271" y="288396"/>
                  </a:lnTo>
                  <a:lnTo>
                    <a:pt x="1703917" y="291042"/>
                  </a:lnTo>
                  <a:lnTo>
                    <a:pt x="1703917" y="293687"/>
                  </a:lnTo>
                  <a:lnTo>
                    <a:pt x="1703917" y="296333"/>
                  </a:lnTo>
                  <a:lnTo>
                    <a:pt x="1695979" y="301625"/>
                  </a:lnTo>
                  <a:lnTo>
                    <a:pt x="1680104" y="306917"/>
                  </a:lnTo>
                  <a:lnTo>
                    <a:pt x="1688042" y="306917"/>
                  </a:lnTo>
                  <a:lnTo>
                    <a:pt x="1703917" y="304271"/>
                  </a:lnTo>
                  <a:lnTo>
                    <a:pt x="1706562" y="304271"/>
                  </a:lnTo>
                  <a:lnTo>
                    <a:pt x="1709208" y="304271"/>
                  </a:lnTo>
                  <a:lnTo>
                    <a:pt x="1706562" y="309562"/>
                  </a:lnTo>
                  <a:lnTo>
                    <a:pt x="1701271" y="314854"/>
                  </a:lnTo>
                  <a:lnTo>
                    <a:pt x="1701271" y="320146"/>
                  </a:lnTo>
                  <a:lnTo>
                    <a:pt x="1703917" y="322792"/>
                  </a:lnTo>
                  <a:lnTo>
                    <a:pt x="1706562" y="325438"/>
                  </a:lnTo>
                  <a:lnTo>
                    <a:pt x="1709208" y="328083"/>
                  </a:lnTo>
                  <a:lnTo>
                    <a:pt x="1709208" y="336021"/>
                  </a:lnTo>
                  <a:lnTo>
                    <a:pt x="1709208" y="343958"/>
                  </a:lnTo>
                  <a:lnTo>
                    <a:pt x="1711854" y="341313"/>
                  </a:lnTo>
                  <a:lnTo>
                    <a:pt x="1717146" y="341313"/>
                  </a:lnTo>
                  <a:lnTo>
                    <a:pt x="1719792" y="343958"/>
                  </a:lnTo>
                  <a:lnTo>
                    <a:pt x="1719792" y="346604"/>
                  </a:lnTo>
                  <a:lnTo>
                    <a:pt x="1719792" y="349250"/>
                  </a:lnTo>
                  <a:lnTo>
                    <a:pt x="1725083" y="349250"/>
                  </a:lnTo>
                  <a:lnTo>
                    <a:pt x="1730375" y="349250"/>
                  </a:lnTo>
                  <a:lnTo>
                    <a:pt x="1730375" y="351896"/>
                  </a:lnTo>
                  <a:lnTo>
                    <a:pt x="1735667" y="354542"/>
                  </a:lnTo>
                  <a:lnTo>
                    <a:pt x="1740958" y="354542"/>
                  </a:lnTo>
                  <a:lnTo>
                    <a:pt x="1740958" y="357188"/>
                  </a:lnTo>
                  <a:lnTo>
                    <a:pt x="1743604" y="359833"/>
                  </a:lnTo>
                  <a:lnTo>
                    <a:pt x="1748896" y="359833"/>
                  </a:lnTo>
                  <a:lnTo>
                    <a:pt x="1764771" y="362479"/>
                  </a:lnTo>
                  <a:lnTo>
                    <a:pt x="1767417" y="365125"/>
                  </a:lnTo>
                  <a:lnTo>
                    <a:pt x="1759479" y="367771"/>
                  </a:lnTo>
                  <a:lnTo>
                    <a:pt x="1735667" y="370417"/>
                  </a:lnTo>
                  <a:lnTo>
                    <a:pt x="1725083" y="373063"/>
                  </a:lnTo>
                  <a:lnTo>
                    <a:pt x="1711854" y="375708"/>
                  </a:lnTo>
                  <a:lnTo>
                    <a:pt x="1701271" y="375708"/>
                  </a:lnTo>
                  <a:lnTo>
                    <a:pt x="1701271" y="378354"/>
                  </a:lnTo>
                  <a:lnTo>
                    <a:pt x="1688042" y="386292"/>
                  </a:lnTo>
                  <a:lnTo>
                    <a:pt x="1701271" y="386292"/>
                  </a:lnTo>
                  <a:lnTo>
                    <a:pt x="1714500" y="383646"/>
                  </a:lnTo>
                  <a:lnTo>
                    <a:pt x="1738312" y="375708"/>
                  </a:lnTo>
                  <a:lnTo>
                    <a:pt x="1754187" y="373063"/>
                  </a:lnTo>
                  <a:lnTo>
                    <a:pt x="1759479" y="373063"/>
                  </a:lnTo>
                  <a:lnTo>
                    <a:pt x="1767417" y="375708"/>
                  </a:lnTo>
                  <a:lnTo>
                    <a:pt x="1770062" y="378354"/>
                  </a:lnTo>
                  <a:lnTo>
                    <a:pt x="1767417" y="381000"/>
                  </a:lnTo>
                  <a:lnTo>
                    <a:pt x="1764771" y="381000"/>
                  </a:lnTo>
                  <a:lnTo>
                    <a:pt x="1767417" y="383646"/>
                  </a:lnTo>
                  <a:lnTo>
                    <a:pt x="1770062" y="383646"/>
                  </a:lnTo>
                  <a:lnTo>
                    <a:pt x="1775354" y="383646"/>
                  </a:lnTo>
                  <a:lnTo>
                    <a:pt x="1780646" y="381000"/>
                  </a:lnTo>
                  <a:lnTo>
                    <a:pt x="1785937" y="383646"/>
                  </a:lnTo>
                  <a:lnTo>
                    <a:pt x="1791229" y="386292"/>
                  </a:lnTo>
                  <a:lnTo>
                    <a:pt x="1791229" y="391583"/>
                  </a:lnTo>
                  <a:lnTo>
                    <a:pt x="1785937" y="394229"/>
                  </a:lnTo>
                  <a:lnTo>
                    <a:pt x="1783292" y="396875"/>
                  </a:lnTo>
                  <a:lnTo>
                    <a:pt x="1785937" y="402167"/>
                  </a:lnTo>
                  <a:lnTo>
                    <a:pt x="1788583" y="404813"/>
                  </a:lnTo>
                  <a:lnTo>
                    <a:pt x="1785937" y="404813"/>
                  </a:lnTo>
                  <a:lnTo>
                    <a:pt x="1788583" y="407458"/>
                  </a:lnTo>
                  <a:lnTo>
                    <a:pt x="1791229" y="410104"/>
                  </a:lnTo>
                  <a:lnTo>
                    <a:pt x="1791229" y="412750"/>
                  </a:lnTo>
                  <a:lnTo>
                    <a:pt x="1791229" y="418042"/>
                  </a:lnTo>
                  <a:lnTo>
                    <a:pt x="1785937" y="420688"/>
                  </a:lnTo>
                  <a:lnTo>
                    <a:pt x="1778000" y="425979"/>
                  </a:lnTo>
                  <a:lnTo>
                    <a:pt x="1767417" y="431271"/>
                  </a:lnTo>
                  <a:lnTo>
                    <a:pt x="1762125" y="428625"/>
                  </a:lnTo>
                  <a:lnTo>
                    <a:pt x="1759479" y="428625"/>
                  </a:lnTo>
                  <a:lnTo>
                    <a:pt x="1743604" y="436563"/>
                  </a:lnTo>
                  <a:lnTo>
                    <a:pt x="1730375" y="441854"/>
                  </a:lnTo>
                  <a:lnTo>
                    <a:pt x="1727729" y="441854"/>
                  </a:lnTo>
                  <a:lnTo>
                    <a:pt x="1727729" y="444500"/>
                  </a:lnTo>
                  <a:lnTo>
                    <a:pt x="1727729" y="447146"/>
                  </a:lnTo>
                  <a:lnTo>
                    <a:pt x="1725083" y="447146"/>
                  </a:lnTo>
                  <a:lnTo>
                    <a:pt x="1722437" y="447146"/>
                  </a:lnTo>
                  <a:lnTo>
                    <a:pt x="1717146" y="452438"/>
                  </a:lnTo>
                  <a:lnTo>
                    <a:pt x="1714500" y="455083"/>
                  </a:lnTo>
                  <a:lnTo>
                    <a:pt x="1711854" y="455083"/>
                  </a:lnTo>
                  <a:lnTo>
                    <a:pt x="1706562" y="455083"/>
                  </a:lnTo>
                  <a:lnTo>
                    <a:pt x="1685396" y="463021"/>
                  </a:lnTo>
                  <a:lnTo>
                    <a:pt x="1666875" y="468313"/>
                  </a:lnTo>
                  <a:lnTo>
                    <a:pt x="1658937" y="468313"/>
                  </a:lnTo>
                  <a:lnTo>
                    <a:pt x="1651000" y="465667"/>
                  </a:lnTo>
                  <a:lnTo>
                    <a:pt x="1632479" y="468313"/>
                  </a:lnTo>
                  <a:lnTo>
                    <a:pt x="1621896" y="468313"/>
                  </a:lnTo>
                  <a:lnTo>
                    <a:pt x="1616604" y="468313"/>
                  </a:lnTo>
                  <a:lnTo>
                    <a:pt x="1606021" y="465667"/>
                  </a:lnTo>
                  <a:lnTo>
                    <a:pt x="1571625" y="465667"/>
                  </a:lnTo>
                  <a:lnTo>
                    <a:pt x="1521354" y="470959"/>
                  </a:lnTo>
                  <a:lnTo>
                    <a:pt x="1513417" y="473604"/>
                  </a:lnTo>
                  <a:lnTo>
                    <a:pt x="1510771" y="476250"/>
                  </a:lnTo>
                  <a:lnTo>
                    <a:pt x="1510771" y="478896"/>
                  </a:lnTo>
                  <a:lnTo>
                    <a:pt x="1508125" y="484188"/>
                  </a:lnTo>
                  <a:lnTo>
                    <a:pt x="1502833" y="486834"/>
                  </a:lnTo>
                  <a:lnTo>
                    <a:pt x="1481667" y="489479"/>
                  </a:lnTo>
                  <a:lnTo>
                    <a:pt x="1473729" y="492125"/>
                  </a:lnTo>
                  <a:lnTo>
                    <a:pt x="1468438" y="497417"/>
                  </a:lnTo>
                  <a:lnTo>
                    <a:pt x="1465792" y="500063"/>
                  </a:lnTo>
                  <a:lnTo>
                    <a:pt x="1460500" y="497417"/>
                  </a:lnTo>
                  <a:lnTo>
                    <a:pt x="1457854" y="497417"/>
                  </a:lnTo>
                  <a:lnTo>
                    <a:pt x="1455208" y="500063"/>
                  </a:lnTo>
                  <a:lnTo>
                    <a:pt x="1452563" y="502709"/>
                  </a:lnTo>
                  <a:lnTo>
                    <a:pt x="1447271" y="505354"/>
                  </a:lnTo>
                  <a:lnTo>
                    <a:pt x="1439333" y="508000"/>
                  </a:lnTo>
                  <a:lnTo>
                    <a:pt x="1431396" y="510646"/>
                  </a:lnTo>
                  <a:lnTo>
                    <a:pt x="1415521" y="523875"/>
                  </a:lnTo>
                  <a:lnTo>
                    <a:pt x="1399646" y="534459"/>
                  </a:lnTo>
                  <a:lnTo>
                    <a:pt x="1386417" y="542396"/>
                  </a:lnTo>
                  <a:lnTo>
                    <a:pt x="1378479" y="545042"/>
                  </a:lnTo>
                  <a:lnTo>
                    <a:pt x="1375833" y="547688"/>
                  </a:lnTo>
                  <a:lnTo>
                    <a:pt x="1370542" y="552979"/>
                  </a:lnTo>
                  <a:lnTo>
                    <a:pt x="1359958" y="560917"/>
                  </a:lnTo>
                  <a:lnTo>
                    <a:pt x="1373188" y="555625"/>
                  </a:lnTo>
                  <a:lnTo>
                    <a:pt x="1391708" y="545042"/>
                  </a:lnTo>
                  <a:lnTo>
                    <a:pt x="1412875" y="531813"/>
                  </a:lnTo>
                  <a:lnTo>
                    <a:pt x="1447271" y="518584"/>
                  </a:lnTo>
                  <a:lnTo>
                    <a:pt x="1481667" y="508000"/>
                  </a:lnTo>
                  <a:lnTo>
                    <a:pt x="1510771" y="500063"/>
                  </a:lnTo>
                  <a:lnTo>
                    <a:pt x="1529292" y="497417"/>
                  </a:lnTo>
                  <a:lnTo>
                    <a:pt x="1539875" y="500063"/>
                  </a:lnTo>
                  <a:lnTo>
                    <a:pt x="1547812" y="502709"/>
                  </a:lnTo>
                  <a:lnTo>
                    <a:pt x="1550458" y="508000"/>
                  </a:lnTo>
                  <a:lnTo>
                    <a:pt x="1547812" y="510646"/>
                  </a:lnTo>
                  <a:lnTo>
                    <a:pt x="1547812" y="508000"/>
                  </a:lnTo>
                  <a:lnTo>
                    <a:pt x="1545167" y="508000"/>
                  </a:lnTo>
                  <a:lnTo>
                    <a:pt x="1545167" y="510646"/>
                  </a:lnTo>
                  <a:lnTo>
                    <a:pt x="1545167" y="513292"/>
                  </a:lnTo>
                  <a:lnTo>
                    <a:pt x="1547812" y="513292"/>
                  </a:lnTo>
                  <a:lnTo>
                    <a:pt x="1547812" y="515938"/>
                  </a:lnTo>
                  <a:lnTo>
                    <a:pt x="1542521" y="518584"/>
                  </a:lnTo>
                  <a:lnTo>
                    <a:pt x="1539875" y="518584"/>
                  </a:lnTo>
                  <a:lnTo>
                    <a:pt x="1531937" y="518584"/>
                  </a:lnTo>
                  <a:lnTo>
                    <a:pt x="1524000" y="523875"/>
                  </a:lnTo>
                  <a:lnTo>
                    <a:pt x="1516063" y="526521"/>
                  </a:lnTo>
                  <a:lnTo>
                    <a:pt x="1510771" y="526521"/>
                  </a:lnTo>
                  <a:lnTo>
                    <a:pt x="1505479" y="526521"/>
                  </a:lnTo>
                  <a:lnTo>
                    <a:pt x="1497542" y="531813"/>
                  </a:lnTo>
                  <a:lnTo>
                    <a:pt x="1505479" y="531813"/>
                  </a:lnTo>
                  <a:lnTo>
                    <a:pt x="1508125" y="531813"/>
                  </a:lnTo>
                  <a:lnTo>
                    <a:pt x="1516063" y="531813"/>
                  </a:lnTo>
                  <a:lnTo>
                    <a:pt x="1518708" y="531813"/>
                  </a:lnTo>
                  <a:lnTo>
                    <a:pt x="1521354" y="534459"/>
                  </a:lnTo>
                  <a:lnTo>
                    <a:pt x="1521354" y="537104"/>
                  </a:lnTo>
                  <a:lnTo>
                    <a:pt x="1521354" y="539750"/>
                  </a:lnTo>
                  <a:lnTo>
                    <a:pt x="1516063" y="545042"/>
                  </a:lnTo>
                  <a:lnTo>
                    <a:pt x="1508125" y="547688"/>
                  </a:lnTo>
                  <a:lnTo>
                    <a:pt x="1513417" y="550334"/>
                  </a:lnTo>
                  <a:lnTo>
                    <a:pt x="1516063" y="555625"/>
                  </a:lnTo>
                  <a:lnTo>
                    <a:pt x="1521354" y="566209"/>
                  </a:lnTo>
                  <a:lnTo>
                    <a:pt x="1524000" y="576792"/>
                  </a:lnTo>
                  <a:lnTo>
                    <a:pt x="1531937" y="579438"/>
                  </a:lnTo>
                  <a:lnTo>
                    <a:pt x="1537229" y="582084"/>
                  </a:lnTo>
                  <a:lnTo>
                    <a:pt x="1539875" y="587375"/>
                  </a:lnTo>
                  <a:lnTo>
                    <a:pt x="1550458" y="590021"/>
                  </a:lnTo>
                  <a:lnTo>
                    <a:pt x="1558396" y="590021"/>
                  </a:lnTo>
                  <a:lnTo>
                    <a:pt x="1561042" y="592667"/>
                  </a:lnTo>
                  <a:lnTo>
                    <a:pt x="1561042" y="595313"/>
                  </a:lnTo>
                  <a:lnTo>
                    <a:pt x="1568979" y="592667"/>
                  </a:lnTo>
                  <a:lnTo>
                    <a:pt x="1576917" y="590021"/>
                  </a:lnTo>
                  <a:lnTo>
                    <a:pt x="1576917" y="592667"/>
                  </a:lnTo>
                  <a:lnTo>
                    <a:pt x="1576917" y="595313"/>
                  </a:lnTo>
                  <a:lnTo>
                    <a:pt x="1582208" y="592667"/>
                  </a:lnTo>
                  <a:lnTo>
                    <a:pt x="1587500" y="592667"/>
                  </a:lnTo>
                  <a:lnTo>
                    <a:pt x="1592792" y="592667"/>
                  </a:lnTo>
                  <a:lnTo>
                    <a:pt x="1592792" y="595313"/>
                  </a:lnTo>
                  <a:lnTo>
                    <a:pt x="1590146" y="595313"/>
                  </a:lnTo>
                  <a:lnTo>
                    <a:pt x="1595437" y="597959"/>
                  </a:lnTo>
                  <a:lnTo>
                    <a:pt x="1592792" y="603250"/>
                  </a:lnTo>
                  <a:lnTo>
                    <a:pt x="1584854" y="605896"/>
                  </a:lnTo>
                  <a:lnTo>
                    <a:pt x="1576917" y="608542"/>
                  </a:lnTo>
                  <a:lnTo>
                    <a:pt x="1568979" y="611188"/>
                  </a:lnTo>
                  <a:lnTo>
                    <a:pt x="1561042" y="616479"/>
                  </a:lnTo>
                  <a:lnTo>
                    <a:pt x="1553104" y="621771"/>
                  </a:lnTo>
                  <a:lnTo>
                    <a:pt x="1545167" y="619125"/>
                  </a:lnTo>
                  <a:lnTo>
                    <a:pt x="1539875" y="619125"/>
                  </a:lnTo>
                  <a:lnTo>
                    <a:pt x="1537229" y="621771"/>
                  </a:lnTo>
                  <a:lnTo>
                    <a:pt x="1537229" y="624417"/>
                  </a:lnTo>
                  <a:lnTo>
                    <a:pt x="1526646" y="624417"/>
                  </a:lnTo>
                  <a:lnTo>
                    <a:pt x="1518708" y="621771"/>
                  </a:lnTo>
                  <a:lnTo>
                    <a:pt x="1516063" y="624417"/>
                  </a:lnTo>
                  <a:lnTo>
                    <a:pt x="1513417" y="627063"/>
                  </a:lnTo>
                  <a:lnTo>
                    <a:pt x="1505479" y="629709"/>
                  </a:lnTo>
                  <a:lnTo>
                    <a:pt x="1500188" y="629709"/>
                  </a:lnTo>
                  <a:lnTo>
                    <a:pt x="1500188" y="632354"/>
                  </a:lnTo>
                  <a:lnTo>
                    <a:pt x="1502833" y="635000"/>
                  </a:lnTo>
                  <a:lnTo>
                    <a:pt x="1497542" y="637646"/>
                  </a:lnTo>
                  <a:lnTo>
                    <a:pt x="1489604" y="642938"/>
                  </a:lnTo>
                  <a:lnTo>
                    <a:pt x="1481667" y="645584"/>
                  </a:lnTo>
                  <a:lnTo>
                    <a:pt x="1476375" y="650875"/>
                  </a:lnTo>
                  <a:lnTo>
                    <a:pt x="1471083" y="650875"/>
                  </a:lnTo>
                  <a:lnTo>
                    <a:pt x="1468438" y="648229"/>
                  </a:lnTo>
                  <a:lnTo>
                    <a:pt x="1468438" y="650875"/>
                  </a:lnTo>
                  <a:lnTo>
                    <a:pt x="1468438" y="653521"/>
                  </a:lnTo>
                  <a:lnTo>
                    <a:pt x="1465792" y="656167"/>
                  </a:lnTo>
                  <a:lnTo>
                    <a:pt x="1460500" y="653521"/>
                  </a:lnTo>
                  <a:lnTo>
                    <a:pt x="1460500" y="650875"/>
                  </a:lnTo>
                  <a:lnTo>
                    <a:pt x="1460500" y="645584"/>
                  </a:lnTo>
                  <a:lnTo>
                    <a:pt x="1457854" y="640292"/>
                  </a:lnTo>
                  <a:lnTo>
                    <a:pt x="1460500" y="635000"/>
                  </a:lnTo>
                  <a:lnTo>
                    <a:pt x="1479021" y="619125"/>
                  </a:lnTo>
                  <a:lnTo>
                    <a:pt x="1492250" y="611188"/>
                  </a:lnTo>
                  <a:lnTo>
                    <a:pt x="1502833" y="608542"/>
                  </a:lnTo>
                  <a:lnTo>
                    <a:pt x="1513417" y="608542"/>
                  </a:lnTo>
                  <a:lnTo>
                    <a:pt x="1518708" y="608542"/>
                  </a:lnTo>
                  <a:lnTo>
                    <a:pt x="1539875" y="603250"/>
                  </a:lnTo>
                  <a:lnTo>
                    <a:pt x="1526646" y="605896"/>
                  </a:lnTo>
                  <a:lnTo>
                    <a:pt x="1513417" y="603250"/>
                  </a:lnTo>
                  <a:lnTo>
                    <a:pt x="1508125" y="603250"/>
                  </a:lnTo>
                  <a:lnTo>
                    <a:pt x="1500188" y="605896"/>
                  </a:lnTo>
                  <a:lnTo>
                    <a:pt x="1494896" y="605896"/>
                  </a:lnTo>
                  <a:lnTo>
                    <a:pt x="1489604" y="605896"/>
                  </a:lnTo>
                  <a:lnTo>
                    <a:pt x="1492250" y="603250"/>
                  </a:lnTo>
                  <a:lnTo>
                    <a:pt x="1500188" y="600604"/>
                  </a:lnTo>
                  <a:lnTo>
                    <a:pt x="1505479" y="597959"/>
                  </a:lnTo>
                  <a:lnTo>
                    <a:pt x="1505479" y="595313"/>
                  </a:lnTo>
                  <a:lnTo>
                    <a:pt x="1505479" y="590021"/>
                  </a:lnTo>
                  <a:lnTo>
                    <a:pt x="1500188" y="587375"/>
                  </a:lnTo>
                  <a:lnTo>
                    <a:pt x="1502833" y="592667"/>
                  </a:lnTo>
                  <a:lnTo>
                    <a:pt x="1500188" y="595313"/>
                  </a:lnTo>
                  <a:lnTo>
                    <a:pt x="1484313" y="605896"/>
                  </a:lnTo>
                  <a:lnTo>
                    <a:pt x="1471083" y="608542"/>
                  </a:lnTo>
                  <a:lnTo>
                    <a:pt x="1463146" y="608542"/>
                  </a:lnTo>
                  <a:lnTo>
                    <a:pt x="1457854" y="608542"/>
                  </a:lnTo>
                  <a:lnTo>
                    <a:pt x="1452563" y="611188"/>
                  </a:lnTo>
                  <a:lnTo>
                    <a:pt x="1449917" y="605896"/>
                  </a:lnTo>
                  <a:lnTo>
                    <a:pt x="1444625" y="605896"/>
                  </a:lnTo>
                  <a:lnTo>
                    <a:pt x="1444625" y="608542"/>
                  </a:lnTo>
                  <a:lnTo>
                    <a:pt x="1439333" y="603250"/>
                  </a:lnTo>
                  <a:lnTo>
                    <a:pt x="1436688" y="597959"/>
                  </a:lnTo>
                  <a:lnTo>
                    <a:pt x="1434042" y="595313"/>
                  </a:lnTo>
                  <a:lnTo>
                    <a:pt x="1431396" y="595313"/>
                  </a:lnTo>
                  <a:lnTo>
                    <a:pt x="1431396" y="590021"/>
                  </a:lnTo>
                  <a:lnTo>
                    <a:pt x="1441979" y="555625"/>
                  </a:lnTo>
                  <a:lnTo>
                    <a:pt x="1444625" y="552979"/>
                  </a:lnTo>
                  <a:lnTo>
                    <a:pt x="1441979" y="550334"/>
                  </a:lnTo>
                  <a:lnTo>
                    <a:pt x="1439333" y="547688"/>
                  </a:lnTo>
                  <a:lnTo>
                    <a:pt x="1436688" y="542396"/>
                  </a:lnTo>
                  <a:lnTo>
                    <a:pt x="1434042" y="542396"/>
                  </a:lnTo>
                  <a:lnTo>
                    <a:pt x="1418167" y="547688"/>
                  </a:lnTo>
                  <a:lnTo>
                    <a:pt x="1412875" y="550334"/>
                  </a:lnTo>
                  <a:lnTo>
                    <a:pt x="1410229" y="550334"/>
                  </a:lnTo>
                  <a:lnTo>
                    <a:pt x="1404938" y="547688"/>
                  </a:lnTo>
                  <a:lnTo>
                    <a:pt x="1402292" y="547688"/>
                  </a:lnTo>
                  <a:lnTo>
                    <a:pt x="1391708" y="555625"/>
                  </a:lnTo>
                  <a:lnTo>
                    <a:pt x="1386417" y="560917"/>
                  </a:lnTo>
                  <a:lnTo>
                    <a:pt x="1383771" y="563563"/>
                  </a:lnTo>
                  <a:lnTo>
                    <a:pt x="1378479" y="566209"/>
                  </a:lnTo>
                  <a:lnTo>
                    <a:pt x="1375833" y="571500"/>
                  </a:lnTo>
                  <a:lnTo>
                    <a:pt x="1367896" y="579438"/>
                  </a:lnTo>
                  <a:lnTo>
                    <a:pt x="1365250" y="582084"/>
                  </a:lnTo>
                  <a:lnTo>
                    <a:pt x="1365250" y="584729"/>
                  </a:lnTo>
                  <a:lnTo>
                    <a:pt x="1362604" y="590021"/>
                  </a:lnTo>
                  <a:lnTo>
                    <a:pt x="1357313" y="592667"/>
                  </a:lnTo>
                  <a:lnTo>
                    <a:pt x="1352021" y="595313"/>
                  </a:lnTo>
                  <a:lnTo>
                    <a:pt x="1346729" y="600604"/>
                  </a:lnTo>
                  <a:lnTo>
                    <a:pt x="1341438" y="603250"/>
                  </a:lnTo>
                  <a:lnTo>
                    <a:pt x="1338792" y="605896"/>
                  </a:lnTo>
                  <a:lnTo>
                    <a:pt x="1336146" y="605896"/>
                  </a:lnTo>
                  <a:lnTo>
                    <a:pt x="1328208" y="611188"/>
                  </a:lnTo>
                  <a:lnTo>
                    <a:pt x="1243542" y="611188"/>
                  </a:lnTo>
                  <a:lnTo>
                    <a:pt x="1238250" y="611188"/>
                  </a:lnTo>
                  <a:lnTo>
                    <a:pt x="1230313" y="613834"/>
                  </a:lnTo>
                  <a:lnTo>
                    <a:pt x="1222375" y="624417"/>
                  </a:lnTo>
                  <a:lnTo>
                    <a:pt x="1214438" y="632354"/>
                  </a:lnTo>
                  <a:lnTo>
                    <a:pt x="1206500" y="637646"/>
                  </a:lnTo>
                  <a:lnTo>
                    <a:pt x="1201208" y="640292"/>
                  </a:lnTo>
                  <a:lnTo>
                    <a:pt x="1190625" y="640292"/>
                  </a:lnTo>
                  <a:lnTo>
                    <a:pt x="1185333" y="640292"/>
                  </a:lnTo>
                  <a:lnTo>
                    <a:pt x="1187979" y="642938"/>
                  </a:lnTo>
                  <a:lnTo>
                    <a:pt x="1190625" y="642938"/>
                  </a:lnTo>
                  <a:lnTo>
                    <a:pt x="1190625" y="645584"/>
                  </a:lnTo>
                  <a:lnTo>
                    <a:pt x="1187979" y="645584"/>
                  </a:lnTo>
                  <a:lnTo>
                    <a:pt x="1185333" y="648229"/>
                  </a:lnTo>
                  <a:lnTo>
                    <a:pt x="1180042" y="648229"/>
                  </a:lnTo>
                  <a:lnTo>
                    <a:pt x="1172104" y="645584"/>
                  </a:lnTo>
                  <a:lnTo>
                    <a:pt x="1156229" y="645584"/>
                  </a:lnTo>
                  <a:lnTo>
                    <a:pt x="1137708" y="648229"/>
                  </a:lnTo>
                  <a:lnTo>
                    <a:pt x="1121833" y="656167"/>
                  </a:lnTo>
                  <a:lnTo>
                    <a:pt x="1111250" y="661459"/>
                  </a:lnTo>
                  <a:lnTo>
                    <a:pt x="1108604" y="664104"/>
                  </a:lnTo>
                  <a:lnTo>
                    <a:pt x="1111250" y="666750"/>
                  </a:lnTo>
                  <a:lnTo>
                    <a:pt x="1121833" y="669396"/>
                  </a:lnTo>
                  <a:lnTo>
                    <a:pt x="1121833" y="672042"/>
                  </a:lnTo>
                  <a:lnTo>
                    <a:pt x="1121833" y="674688"/>
                  </a:lnTo>
                  <a:lnTo>
                    <a:pt x="1113896" y="674688"/>
                  </a:lnTo>
                  <a:lnTo>
                    <a:pt x="1103313" y="674688"/>
                  </a:lnTo>
                  <a:lnTo>
                    <a:pt x="1098021" y="677334"/>
                  </a:lnTo>
                  <a:lnTo>
                    <a:pt x="1095375" y="679979"/>
                  </a:lnTo>
                  <a:lnTo>
                    <a:pt x="1100667" y="679979"/>
                  </a:lnTo>
                  <a:lnTo>
                    <a:pt x="1098021" y="682625"/>
                  </a:lnTo>
                  <a:lnTo>
                    <a:pt x="1087438" y="679979"/>
                  </a:lnTo>
                  <a:lnTo>
                    <a:pt x="1079500" y="679979"/>
                  </a:lnTo>
                  <a:lnTo>
                    <a:pt x="1074208" y="682625"/>
                  </a:lnTo>
                  <a:lnTo>
                    <a:pt x="1071563" y="685271"/>
                  </a:lnTo>
                  <a:lnTo>
                    <a:pt x="1068917" y="687917"/>
                  </a:lnTo>
                  <a:lnTo>
                    <a:pt x="1063625" y="687917"/>
                  </a:lnTo>
                  <a:lnTo>
                    <a:pt x="1060979" y="687917"/>
                  </a:lnTo>
                  <a:lnTo>
                    <a:pt x="1055688" y="690563"/>
                  </a:lnTo>
                  <a:lnTo>
                    <a:pt x="1045104" y="690563"/>
                  </a:lnTo>
                  <a:lnTo>
                    <a:pt x="1039812" y="695854"/>
                  </a:lnTo>
                  <a:lnTo>
                    <a:pt x="1034521" y="701146"/>
                  </a:lnTo>
                  <a:lnTo>
                    <a:pt x="1031875" y="701146"/>
                  </a:lnTo>
                  <a:lnTo>
                    <a:pt x="1031875" y="698500"/>
                  </a:lnTo>
                  <a:lnTo>
                    <a:pt x="1026583" y="698500"/>
                  </a:lnTo>
                  <a:lnTo>
                    <a:pt x="1023937" y="698500"/>
                  </a:lnTo>
                  <a:lnTo>
                    <a:pt x="1021292" y="698500"/>
                  </a:lnTo>
                  <a:lnTo>
                    <a:pt x="1016000" y="695854"/>
                  </a:lnTo>
                  <a:lnTo>
                    <a:pt x="1021292" y="690563"/>
                  </a:lnTo>
                  <a:lnTo>
                    <a:pt x="1026583" y="685271"/>
                  </a:lnTo>
                  <a:lnTo>
                    <a:pt x="1034521" y="685271"/>
                  </a:lnTo>
                  <a:lnTo>
                    <a:pt x="1037167" y="682625"/>
                  </a:lnTo>
                  <a:lnTo>
                    <a:pt x="1034521" y="679979"/>
                  </a:lnTo>
                  <a:lnTo>
                    <a:pt x="1034521" y="674688"/>
                  </a:lnTo>
                  <a:lnTo>
                    <a:pt x="1037167" y="669396"/>
                  </a:lnTo>
                  <a:lnTo>
                    <a:pt x="1042458" y="664104"/>
                  </a:lnTo>
                  <a:lnTo>
                    <a:pt x="1053042" y="661459"/>
                  </a:lnTo>
                  <a:lnTo>
                    <a:pt x="1063625" y="653521"/>
                  </a:lnTo>
                  <a:lnTo>
                    <a:pt x="1063625" y="648229"/>
                  </a:lnTo>
                  <a:lnTo>
                    <a:pt x="1063625" y="642938"/>
                  </a:lnTo>
                  <a:lnTo>
                    <a:pt x="1066271" y="640292"/>
                  </a:lnTo>
                  <a:lnTo>
                    <a:pt x="1071563" y="635000"/>
                  </a:lnTo>
                  <a:lnTo>
                    <a:pt x="1084792" y="627063"/>
                  </a:lnTo>
                  <a:lnTo>
                    <a:pt x="1084792" y="621771"/>
                  </a:lnTo>
                  <a:lnTo>
                    <a:pt x="1084792" y="616479"/>
                  </a:lnTo>
                  <a:lnTo>
                    <a:pt x="1084792" y="611188"/>
                  </a:lnTo>
                  <a:lnTo>
                    <a:pt x="1082146" y="608542"/>
                  </a:lnTo>
                  <a:lnTo>
                    <a:pt x="1079500" y="608542"/>
                  </a:lnTo>
                  <a:lnTo>
                    <a:pt x="1082146" y="605896"/>
                  </a:lnTo>
                  <a:lnTo>
                    <a:pt x="1084792" y="605896"/>
                  </a:lnTo>
                  <a:lnTo>
                    <a:pt x="1087438" y="608542"/>
                  </a:lnTo>
                  <a:lnTo>
                    <a:pt x="1090083" y="611188"/>
                  </a:lnTo>
                  <a:lnTo>
                    <a:pt x="1092729" y="621771"/>
                  </a:lnTo>
                  <a:lnTo>
                    <a:pt x="1095375" y="621771"/>
                  </a:lnTo>
                  <a:lnTo>
                    <a:pt x="1098021" y="621771"/>
                  </a:lnTo>
                  <a:lnTo>
                    <a:pt x="1100667" y="621771"/>
                  </a:lnTo>
                  <a:lnTo>
                    <a:pt x="1105958" y="624417"/>
                  </a:lnTo>
                  <a:lnTo>
                    <a:pt x="1108604" y="624417"/>
                  </a:lnTo>
                  <a:lnTo>
                    <a:pt x="1111250" y="619125"/>
                  </a:lnTo>
                  <a:lnTo>
                    <a:pt x="1111250" y="616479"/>
                  </a:lnTo>
                  <a:lnTo>
                    <a:pt x="1116542" y="616479"/>
                  </a:lnTo>
                  <a:lnTo>
                    <a:pt x="1119188" y="619125"/>
                  </a:lnTo>
                  <a:lnTo>
                    <a:pt x="1121833" y="619125"/>
                  </a:lnTo>
                  <a:lnTo>
                    <a:pt x="1121833" y="616479"/>
                  </a:lnTo>
                  <a:lnTo>
                    <a:pt x="1119188" y="613834"/>
                  </a:lnTo>
                  <a:lnTo>
                    <a:pt x="1119188" y="611188"/>
                  </a:lnTo>
                  <a:lnTo>
                    <a:pt x="1119188" y="603250"/>
                  </a:lnTo>
                  <a:lnTo>
                    <a:pt x="1119188" y="600604"/>
                  </a:lnTo>
                  <a:lnTo>
                    <a:pt x="1116542" y="597959"/>
                  </a:lnTo>
                  <a:lnTo>
                    <a:pt x="1113896" y="597959"/>
                  </a:lnTo>
                  <a:lnTo>
                    <a:pt x="1108604" y="592667"/>
                  </a:lnTo>
                  <a:lnTo>
                    <a:pt x="1103313" y="584729"/>
                  </a:lnTo>
                  <a:lnTo>
                    <a:pt x="1098021" y="584729"/>
                  </a:lnTo>
                  <a:lnTo>
                    <a:pt x="1090083" y="584729"/>
                  </a:lnTo>
                  <a:lnTo>
                    <a:pt x="1082146" y="582084"/>
                  </a:lnTo>
                  <a:lnTo>
                    <a:pt x="1071563" y="579438"/>
                  </a:lnTo>
                  <a:lnTo>
                    <a:pt x="1068917" y="579438"/>
                  </a:lnTo>
                  <a:lnTo>
                    <a:pt x="1060979" y="579438"/>
                  </a:lnTo>
                  <a:lnTo>
                    <a:pt x="1053042" y="579438"/>
                  </a:lnTo>
                  <a:lnTo>
                    <a:pt x="1042458" y="576792"/>
                  </a:lnTo>
                  <a:lnTo>
                    <a:pt x="1037167" y="574146"/>
                  </a:lnTo>
                  <a:lnTo>
                    <a:pt x="1037167" y="571500"/>
                  </a:lnTo>
                  <a:lnTo>
                    <a:pt x="1039812" y="568854"/>
                  </a:lnTo>
                  <a:lnTo>
                    <a:pt x="1034521" y="566209"/>
                  </a:lnTo>
                  <a:lnTo>
                    <a:pt x="1034521" y="560917"/>
                  </a:lnTo>
                  <a:lnTo>
                    <a:pt x="1037167" y="558271"/>
                  </a:lnTo>
                  <a:lnTo>
                    <a:pt x="1034521" y="552979"/>
                  </a:lnTo>
                  <a:lnTo>
                    <a:pt x="1031875" y="550334"/>
                  </a:lnTo>
                  <a:lnTo>
                    <a:pt x="1031875" y="547688"/>
                  </a:lnTo>
                  <a:lnTo>
                    <a:pt x="1037167" y="539750"/>
                  </a:lnTo>
                  <a:lnTo>
                    <a:pt x="1034521" y="539750"/>
                  </a:lnTo>
                  <a:lnTo>
                    <a:pt x="1026583" y="539750"/>
                  </a:lnTo>
                  <a:lnTo>
                    <a:pt x="1021292" y="539750"/>
                  </a:lnTo>
                  <a:lnTo>
                    <a:pt x="1018646" y="537104"/>
                  </a:lnTo>
                  <a:lnTo>
                    <a:pt x="1016000" y="531813"/>
                  </a:lnTo>
                  <a:lnTo>
                    <a:pt x="1013354" y="526521"/>
                  </a:lnTo>
                  <a:lnTo>
                    <a:pt x="1008062" y="518584"/>
                  </a:lnTo>
                  <a:lnTo>
                    <a:pt x="1005417" y="513292"/>
                  </a:lnTo>
                  <a:lnTo>
                    <a:pt x="1000125" y="513292"/>
                  </a:lnTo>
                  <a:lnTo>
                    <a:pt x="992187" y="513292"/>
                  </a:lnTo>
                  <a:lnTo>
                    <a:pt x="986896" y="510646"/>
                  </a:lnTo>
                  <a:lnTo>
                    <a:pt x="984250" y="510646"/>
                  </a:lnTo>
                  <a:lnTo>
                    <a:pt x="978958" y="508000"/>
                  </a:lnTo>
                  <a:lnTo>
                    <a:pt x="981604" y="513292"/>
                  </a:lnTo>
                  <a:lnTo>
                    <a:pt x="978958" y="515938"/>
                  </a:lnTo>
                  <a:lnTo>
                    <a:pt x="973667" y="518584"/>
                  </a:lnTo>
                  <a:lnTo>
                    <a:pt x="973667" y="513292"/>
                  </a:lnTo>
                  <a:lnTo>
                    <a:pt x="973667" y="510646"/>
                  </a:lnTo>
                  <a:lnTo>
                    <a:pt x="971021" y="513292"/>
                  </a:lnTo>
                  <a:lnTo>
                    <a:pt x="968375" y="515938"/>
                  </a:lnTo>
                  <a:lnTo>
                    <a:pt x="965729" y="518584"/>
                  </a:lnTo>
                  <a:lnTo>
                    <a:pt x="960437" y="521229"/>
                  </a:lnTo>
                  <a:lnTo>
                    <a:pt x="957792" y="523875"/>
                  </a:lnTo>
                  <a:lnTo>
                    <a:pt x="957792" y="521229"/>
                  </a:lnTo>
                  <a:lnTo>
                    <a:pt x="955146" y="518584"/>
                  </a:lnTo>
                  <a:lnTo>
                    <a:pt x="955146" y="515938"/>
                  </a:lnTo>
                  <a:lnTo>
                    <a:pt x="949854" y="521229"/>
                  </a:lnTo>
                  <a:lnTo>
                    <a:pt x="939271" y="529167"/>
                  </a:lnTo>
                  <a:lnTo>
                    <a:pt x="931333" y="531813"/>
                  </a:lnTo>
                  <a:lnTo>
                    <a:pt x="918104" y="534459"/>
                  </a:lnTo>
                  <a:lnTo>
                    <a:pt x="910167" y="531813"/>
                  </a:lnTo>
                  <a:lnTo>
                    <a:pt x="904875" y="529167"/>
                  </a:lnTo>
                  <a:lnTo>
                    <a:pt x="891646" y="526521"/>
                  </a:lnTo>
                  <a:lnTo>
                    <a:pt x="881062" y="529167"/>
                  </a:lnTo>
                  <a:lnTo>
                    <a:pt x="875771" y="529167"/>
                  </a:lnTo>
                  <a:lnTo>
                    <a:pt x="870479" y="526521"/>
                  </a:lnTo>
                  <a:lnTo>
                    <a:pt x="865187" y="523875"/>
                  </a:lnTo>
                  <a:lnTo>
                    <a:pt x="862542" y="523875"/>
                  </a:lnTo>
                  <a:lnTo>
                    <a:pt x="857250" y="523875"/>
                  </a:lnTo>
                  <a:lnTo>
                    <a:pt x="849312" y="521229"/>
                  </a:lnTo>
                  <a:lnTo>
                    <a:pt x="836083" y="515938"/>
                  </a:lnTo>
                  <a:lnTo>
                    <a:pt x="825500" y="513292"/>
                  </a:lnTo>
                  <a:lnTo>
                    <a:pt x="817562" y="510646"/>
                  </a:lnTo>
                  <a:lnTo>
                    <a:pt x="814917" y="510646"/>
                  </a:lnTo>
                  <a:lnTo>
                    <a:pt x="814917" y="505354"/>
                  </a:lnTo>
                  <a:lnTo>
                    <a:pt x="817562" y="502709"/>
                  </a:lnTo>
                  <a:lnTo>
                    <a:pt x="820208" y="494771"/>
                  </a:lnTo>
                  <a:lnTo>
                    <a:pt x="817562" y="492125"/>
                  </a:lnTo>
                  <a:lnTo>
                    <a:pt x="812271" y="494771"/>
                  </a:lnTo>
                  <a:lnTo>
                    <a:pt x="809625" y="494771"/>
                  </a:lnTo>
                  <a:lnTo>
                    <a:pt x="804333" y="500063"/>
                  </a:lnTo>
                  <a:lnTo>
                    <a:pt x="799042" y="508000"/>
                  </a:lnTo>
                  <a:lnTo>
                    <a:pt x="791104" y="510646"/>
                  </a:lnTo>
                  <a:lnTo>
                    <a:pt x="148167" y="510646"/>
                  </a:lnTo>
                  <a:lnTo>
                    <a:pt x="132292" y="494771"/>
                  </a:lnTo>
                  <a:lnTo>
                    <a:pt x="119063" y="481542"/>
                  </a:lnTo>
                  <a:lnTo>
                    <a:pt x="111125" y="476250"/>
                  </a:lnTo>
                  <a:lnTo>
                    <a:pt x="108479" y="470959"/>
                  </a:lnTo>
                  <a:lnTo>
                    <a:pt x="103188" y="465667"/>
                  </a:lnTo>
                  <a:lnTo>
                    <a:pt x="95250" y="463021"/>
                  </a:lnTo>
                  <a:lnTo>
                    <a:pt x="87313" y="463021"/>
                  </a:lnTo>
                  <a:lnTo>
                    <a:pt x="84667" y="460375"/>
                  </a:lnTo>
                  <a:lnTo>
                    <a:pt x="79375" y="457729"/>
                  </a:lnTo>
                  <a:lnTo>
                    <a:pt x="76729" y="452438"/>
                  </a:lnTo>
                  <a:lnTo>
                    <a:pt x="82021" y="447146"/>
                  </a:lnTo>
                  <a:lnTo>
                    <a:pt x="84667" y="439208"/>
                  </a:lnTo>
                  <a:lnTo>
                    <a:pt x="87313" y="428625"/>
                  </a:lnTo>
                  <a:lnTo>
                    <a:pt x="84667" y="415396"/>
                  </a:lnTo>
                  <a:lnTo>
                    <a:pt x="87313" y="404813"/>
                  </a:lnTo>
                  <a:lnTo>
                    <a:pt x="87313" y="402167"/>
                  </a:lnTo>
                  <a:lnTo>
                    <a:pt x="87313" y="399521"/>
                  </a:lnTo>
                  <a:lnTo>
                    <a:pt x="84667" y="396875"/>
                  </a:lnTo>
                  <a:lnTo>
                    <a:pt x="82021" y="394229"/>
                  </a:lnTo>
                  <a:lnTo>
                    <a:pt x="82021" y="391583"/>
                  </a:lnTo>
                  <a:lnTo>
                    <a:pt x="89958" y="375708"/>
                  </a:lnTo>
                  <a:lnTo>
                    <a:pt x="92604" y="373063"/>
                  </a:lnTo>
                  <a:lnTo>
                    <a:pt x="89958" y="373063"/>
                  </a:lnTo>
                  <a:lnTo>
                    <a:pt x="87313" y="373063"/>
                  </a:lnTo>
                  <a:lnTo>
                    <a:pt x="95250" y="359833"/>
                  </a:lnTo>
                  <a:lnTo>
                    <a:pt x="103188" y="357188"/>
                  </a:lnTo>
                  <a:lnTo>
                    <a:pt x="105833" y="351896"/>
                  </a:lnTo>
                  <a:lnTo>
                    <a:pt x="108479" y="349250"/>
                  </a:lnTo>
                  <a:lnTo>
                    <a:pt x="113771" y="343958"/>
                  </a:lnTo>
                  <a:lnTo>
                    <a:pt x="116417" y="341313"/>
                  </a:lnTo>
                  <a:lnTo>
                    <a:pt x="116417" y="338667"/>
                  </a:lnTo>
                  <a:lnTo>
                    <a:pt x="111125" y="333375"/>
                  </a:lnTo>
                  <a:lnTo>
                    <a:pt x="105833" y="328083"/>
                  </a:lnTo>
                  <a:lnTo>
                    <a:pt x="105833" y="325438"/>
                  </a:lnTo>
                  <a:lnTo>
                    <a:pt x="105833" y="322792"/>
                  </a:lnTo>
                  <a:lnTo>
                    <a:pt x="108479" y="320146"/>
                  </a:lnTo>
                  <a:lnTo>
                    <a:pt x="108479" y="317500"/>
                  </a:lnTo>
                  <a:lnTo>
                    <a:pt x="105833" y="317500"/>
                  </a:lnTo>
                  <a:lnTo>
                    <a:pt x="105833" y="312208"/>
                  </a:lnTo>
                  <a:lnTo>
                    <a:pt x="108479" y="304271"/>
                  </a:lnTo>
                  <a:lnTo>
                    <a:pt x="108479" y="296333"/>
                  </a:lnTo>
                  <a:lnTo>
                    <a:pt x="108479" y="277812"/>
                  </a:lnTo>
                  <a:lnTo>
                    <a:pt x="105833" y="261937"/>
                  </a:lnTo>
                  <a:lnTo>
                    <a:pt x="105833" y="256646"/>
                  </a:lnTo>
                  <a:lnTo>
                    <a:pt x="105833" y="254000"/>
                  </a:lnTo>
                  <a:lnTo>
                    <a:pt x="111125" y="248708"/>
                  </a:lnTo>
                  <a:lnTo>
                    <a:pt x="95250" y="248708"/>
                  </a:lnTo>
                  <a:lnTo>
                    <a:pt x="87313" y="251354"/>
                  </a:lnTo>
                  <a:lnTo>
                    <a:pt x="84667" y="254000"/>
                  </a:lnTo>
                  <a:lnTo>
                    <a:pt x="84667" y="256646"/>
                  </a:lnTo>
                  <a:lnTo>
                    <a:pt x="76729" y="256646"/>
                  </a:lnTo>
                  <a:lnTo>
                    <a:pt x="68792" y="256646"/>
                  </a:lnTo>
                  <a:lnTo>
                    <a:pt x="63500" y="259292"/>
                  </a:lnTo>
                  <a:lnTo>
                    <a:pt x="58208" y="261937"/>
                  </a:lnTo>
                  <a:lnTo>
                    <a:pt x="47625" y="261937"/>
                  </a:lnTo>
                  <a:lnTo>
                    <a:pt x="42333" y="259292"/>
                  </a:lnTo>
                  <a:lnTo>
                    <a:pt x="37042" y="254000"/>
                  </a:lnTo>
                  <a:lnTo>
                    <a:pt x="34396" y="243417"/>
                  </a:lnTo>
                  <a:lnTo>
                    <a:pt x="31750" y="243417"/>
                  </a:lnTo>
                  <a:lnTo>
                    <a:pt x="26458" y="243417"/>
                  </a:lnTo>
                  <a:lnTo>
                    <a:pt x="23812" y="243417"/>
                  </a:lnTo>
                  <a:lnTo>
                    <a:pt x="15875" y="240771"/>
                  </a:lnTo>
                  <a:lnTo>
                    <a:pt x="7937" y="240771"/>
                  </a:lnTo>
                  <a:lnTo>
                    <a:pt x="0" y="240771"/>
                  </a:lnTo>
                  <a:lnTo>
                    <a:pt x="42333" y="209021"/>
                  </a:lnTo>
                  <a:lnTo>
                    <a:pt x="84667" y="179917"/>
                  </a:lnTo>
                  <a:lnTo>
                    <a:pt x="164042" y="127000"/>
                  </a:lnTo>
                  <a:lnTo>
                    <a:pt x="232833" y="84667"/>
                  </a:lnTo>
                  <a:lnTo>
                    <a:pt x="293688" y="50271"/>
                  </a:lnTo>
                  <a:lnTo>
                    <a:pt x="309563" y="50271"/>
                  </a:lnTo>
                  <a:lnTo>
                    <a:pt x="325438" y="52917"/>
                  </a:lnTo>
                  <a:lnTo>
                    <a:pt x="357188" y="66146"/>
                  </a:lnTo>
                  <a:lnTo>
                    <a:pt x="365125" y="68792"/>
                  </a:lnTo>
                  <a:lnTo>
                    <a:pt x="365125" y="63500"/>
                  </a:lnTo>
                  <a:lnTo>
                    <a:pt x="365125" y="58208"/>
                  </a:lnTo>
                  <a:lnTo>
                    <a:pt x="367771" y="55562"/>
                  </a:lnTo>
                  <a:lnTo>
                    <a:pt x="373063" y="52917"/>
                  </a:lnTo>
                  <a:lnTo>
                    <a:pt x="386292" y="52917"/>
                  </a:lnTo>
                  <a:lnTo>
                    <a:pt x="399521" y="52917"/>
                  </a:lnTo>
                  <a:lnTo>
                    <a:pt x="407458" y="52917"/>
                  </a:lnTo>
                  <a:lnTo>
                    <a:pt x="410104" y="52917"/>
                  </a:lnTo>
                  <a:lnTo>
                    <a:pt x="404813" y="58208"/>
                  </a:lnTo>
                  <a:lnTo>
                    <a:pt x="402167" y="63500"/>
                  </a:lnTo>
                  <a:lnTo>
                    <a:pt x="404813" y="63500"/>
                  </a:lnTo>
                  <a:lnTo>
                    <a:pt x="423333" y="52917"/>
                  </a:lnTo>
                  <a:lnTo>
                    <a:pt x="433917" y="50271"/>
                  </a:lnTo>
                  <a:lnTo>
                    <a:pt x="444500" y="50271"/>
                  </a:lnTo>
                  <a:lnTo>
                    <a:pt x="455083" y="50271"/>
                  </a:lnTo>
                  <a:lnTo>
                    <a:pt x="468313" y="47625"/>
                  </a:lnTo>
                  <a:lnTo>
                    <a:pt x="497417" y="39687"/>
                  </a:lnTo>
                  <a:lnTo>
                    <a:pt x="515938" y="34396"/>
                  </a:lnTo>
                  <a:lnTo>
                    <a:pt x="523875" y="34396"/>
                  </a:lnTo>
                  <a:lnTo>
                    <a:pt x="529167" y="37042"/>
                  </a:lnTo>
                  <a:lnTo>
                    <a:pt x="531813" y="39687"/>
                  </a:lnTo>
                  <a:lnTo>
                    <a:pt x="523875" y="42333"/>
                  </a:lnTo>
                  <a:lnTo>
                    <a:pt x="497417" y="47625"/>
                  </a:lnTo>
                  <a:lnTo>
                    <a:pt x="484188" y="50271"/>
                  </a:lnTo>
                  <a:lnTo>
                    <a:pt x="473604" y="58208"/>
                  </a:lnTo>
                  <a:lnTo>
                    <a:pt x="484188" y="52917"/>
                  </a:lnTo>
                  <a:lnTo>
                    <a:pt x="497417" y="52917"/>
                  </a:lnTo>
                  <a:lnTo>
                    <a:pt x="515938" y="50271"/>
                  </a:lnTo>
                  <a:lnTo>
                    <a:pt x="526521" y="47625"/>
                  </a:lnTo>
                  <a:lnTo>
                    <a:pt x="534458" y="44979"/>
                  </a:lnTo>
                  <a:lnTo>
                    <a:pt x="537104" y="47625"/>
                  </a:lnTo>
                  <a:lnTo>
                    <a:pt x="537104" y="50271"/>
                  </a:lnTo>
                  <a:lnTo>
                    <a:pt x="539750" y="52917"/>
                  </a:lnTo>
                  <a:lnTo>
                    <a:pt x="547688" y="50271"/>
                  </a:lnTo>
                  <a:lnTo>
                    <a:pt x="563563" y="39687"/>
                  </a:lnTo>
                  <a:lnTo>
                    <a:pt x="563563" y="34396"/>
                  </a:lnTo>
                  <a:lnTo>
                    <a:pt x="563563" y="31750"/>
                  </a:lnTo>
                  <a:lnTo>
                    <a:pt x="566208" y="29104"/>
                  </a:lnTo>
                  <a:lnTo>
                    <a:pt x="568854" y="29104"/>
                  </a:lnTo>
                  <a:lnTo>
                    <a:pt x="582083" y="34396"/>
                  </a:lnTo>
                  <a:lnTo>
                    <a:pt x="587375" y="37042"/>
                  </a:lnTo>
                  <a:lnTo>
                    <a:pt x="590021" y="39687"/>
                  </a:lnTo>
                  <a:lnTo>
                    <a:pt x="590021" y="47625"/>
                  </a:lnTo>
                  <a:lnTo>
                    <a:pt x="590021" y="52917"/>
                  </a:lnTo>
                  <a:lnTo>
                    <a:pt x="600604" y="52917"/>
                  </a:lnTo>
                  <a:lnTo>
                    <a:pt x="605896" y="50271"/>
                  </a:lnTo>
                  <a:lnTo>
                    <a:pt x="605896" y="47625"/>
                  </a:lnTo>
                  <a:lnTo>
                    <a:pt x="605896" y="44979"/>
                  </a:lnTo>
                  <a:lnTo>
                    <a:pt x="611188" y="39687"/>
                  </a:lnTo>
                  <a:lnTo>
                    <a:pt x="616479" y="37042"/>
                  </a:lnTo>
                  <a:lnTo>
                    <a:pt x="616479" y="34396"/>
                  </a:lnTo>
                  <a:lnTo>
                    <a:pt x="619125" y="31750"/>
                  </a:lnTo>
                  <a:lnTo>
                    <a:pt x="627063" y="29104"/>
                  </a:lnTo>
                  <a:lnTo>
                    <a:pt x="642938" y="26458"/>
                  </a:lnTo>
                  <a:lnTo>
                    <a:pt x="645583" y="29104"/>
                  </a:lnTo>
                  <a:lnTo>
                    <a:pt x="640292" y="34396"/>
                  </a:lnTo>
                  <a:lnTo>
                    <a:pt x="632354" y="37042"/>
                  </a:lnTo>
                  <a:lnTo>
                    <a:pt x="635000" y="39687"/>
                  </a:lnTo>
                  <a:lnTo>
                    <a:pt x="635000" y="42333"/>
                  </a:lnTo>
                  <a:lnTo>
                    <a:pt x="627063" y="50271"/>
                  </a:lnTo>
                  <a:lnTo>
                    <a:pt x="645583" y="47625"/>
                  </a:lnTo>
                  <a:lnTo>
                    <a:pt x="653521" y="44979"/>
                  </a:lnTo>
                  <a:lnTo>
                    <a:pt x="658813" y="42333"/>
                  </a:lnTo>
                  <a:lnTo>
                    <a:pt x="669396" y="39687"/>
                  </a:lnTo>
                  <a:lnTo>
                    <a:pt x="682625" y="39687"/>
                  </a:lnTo>
                  <a:lnTo>
                    <a:pt x="693208" y="42333"/>
                  </a:lnTo>
                  <a:lnTo>
                    <a:pt x="703792" y="47625"/>
                  </a:lnTo>
                  <a:lnTo>
                    <a:pt x="722313" y="50271"/>
                  </a:lnTo>
                  <a:lnTo>
                    <a:pt x="759354" y="55562"/>
                  </a:lnTo>
                  <a:lnTo>
                    <a:pt x="769937" y="55562"/>
                  </a:lnTo>
                  <a:lnTo>
                    <a:pt x="772583" y="52917"/>
                  </a:lnTo>
                  <a:lnTo>
                    <a:pt x="769937" y="52917"/>
                  </a:lnTo>
                  <a:lnTo>
                    <a:pt x="767292" y="50271"/>
                  </a:lnTo>
                  <a:lnTo>
                    <a:pt x="769937" y="50271"/>
                  </a:lnTo>
                  <a:lnTo>
                    <a:pt x="785812" y="52917"/>
                  </a:lnTo>
                  <a:lnTo>
                    <a:pt x="791104" y="55562"/>
                  </a:lnTo>
                  <a:lnTo>
                    <a:pt x="793750" y="58208"/>
                  </a:lnTo>
                  <a:lnTo>
                    <a:pt x="796396" y="63500"/>
                  </a:lnTo>
                  <a:lnTo>
                    <a:pt x="796396" y="66146"/>
                  </a:lnTo>
                  <a:lnTo>
                    <a:pt x="788458" y="66146"/>
                  </a:lnTo>
                  <a:lnTo>
                    <a:pt x="783167" y="63500"/>
                  </a:lnTo>
                  <a:lnTo>
                    <a:pt x="772583" y="66146"/>
                  </a:lnTo>
                  <a:lnTo>
                    <a:pt x="769937" y="66146"/>
                  </a:lnTo>
                  <a:lnTo>
                    <a:pt x="764646" y="71437"/>
                  </a:lnTo>
                  <a:lnTo>
                    <a:pt x="777875" y="71437"/>
                  </a:lnTo>
                  <a:lnTo>
                    <a:pt x="780521" y="74083"/>
                  </a:lnTo>
                  <a:lnTo>
                    <a:pt x="783167" y="76729"/>
                  </a:lnTo>
                  <a:lnTo>
                    <a:pt x="793750" y="76729"/>
                  </a:lnTo>
                  <a:lnTo>
                    <a:pt x="801687" y="76729"/>
                  </a:lnTo>
                  <a:lnTo>
                    <a:pt x="809625" y="79375"/>
                  </a:lnTo>
                  <a:lnTo>
                    <a:pt x="814917" y="82021"/>
                  </a:lnTo>
                  <a:lnTo>
                    <a:pt x="825500" y="79375"/>
                  </a:lnTo>
                  <a:lnTo>
                    <a:pt x="838729" y="76729"/>
                  </a:lnTo>
                  <a:lnTo>
                    <a:pt x="846667" y="76729"/>
                  </a:lnTo>
                  <a:lnTo>
                    <a:pt x="854604" y="74083"/>
                  </a:lnTo>
                  <a:lnTo>
                    <a:pt x="862542" y="71437"/>
                  </a:lnTo>
                  <a:lnTo>
                    <a:pt x="873125" y="68792"/>
                  </a:lnTo>
                  <a:lnTo>
                    <a:pt x="881062" y="68792"/>
                  </a:lnTo>
                  <a:lnTo>
                    <a:pt x="896937" y="79375"/>
                  </a:lnTo>
                  <a:lnTo>
                    <a:pt x="902229" y="84667"/>
                  </a:lnTo>
                  <a:lnTo>
                    <a:pt x="896937" y="87312"/>
                  </a:lnTo>
                  <a:lnTo>
                    <a:pt x="894292" y="89958"/>
                  </a:lnTo>
                  <a:lnTo>
                    <a:pt x="889000" y="92604"/>
                  </a:lnTo>
                  <a:lnTo>
                    <a:pt x="886354" y="100542"/>
                  </a:lnTo>
                  <a:lnTo>
                    <a:pt x="886354" y="108479"/>
                  </a:lnTo>
                  <a:lnTo>
                    <a:pt x="889000" y="97896"/>
                  </a:lnTo>
                  <a:lnTo>
                    <a:pt x="891646" y="95250"/>
                  </a:lnTo>
                  <a:lnTo>
                    <a:pt x="899583" y="92604"/>
                  </a:lnTo>
                  <a:lnTo>
                    <a:pt x="904875" y="87312"/>
                  </a:lnTo>
                  <a:lnTo>
                    <a:pt x="904875" y="84667"/>
                  </a:lnTo>
                  <a:lnTo>
                    <a:pt x="904875" y="82021"/>
                  </a:lnTo>
                  <a:lnTo>
                    <a:pt x="904875" y="79375"/>
                  </a:lnTo>
                  <a:lnTo>
                    <a:pt x="915458" y="74083"/>
                  </a:lnTo>
                  <a:lnTo>
                    <a:pt x="933979" y="68792"/>
                  </a:lnTo>
                  <a:lnTo>
                    <a:pt x="947208" y="68792"/>
                  </a:lnTo>
                  <a:lnTo>
                    <a:pt x="955146" y="66146"/>
                  </a:lnTo>
                  <a:lnTo>
                    <a:pt x="965729" y="66146"/>
                  </a:lnTo>
                  <a:lnTo>
                    <a:pt x="968375" y="66146"/>
                  </a:lnTo>
                  <a:lnTo>
                    <a:pt x="971021" y="63500"/>
                  </a:lnTo>
                  <a:lnTo>
                    <a:pt x="968375" y="60854"/>
                  </a:lnTo>
                  <a:lnTo>
                    <a:pt x="965729" y="60854"/>
                  </a:lnTo>
                  <a:lnTo>
                    <a:pt x="960437" y="63500"/>
                  </a:lnTo>
                  <a:lnTo>
                    <a:pt x="957792" y="63500"/>
                  </a:lnTo>
                  <a:lnTo>
                    <a:pt x="955146" y="60854"/>
                  </a:lnTo>
                  <a:lnTo>
                    <a:pt x="952500" y="63500"/>
                  </a:lnTo>
                  <a:lnTo>
                    <a:pt x="947208" y="63500"/>
                  </a:lnTo>
                  <a:lnTo>
                    <a:pt x="944562" y="63500"/>
                  </a:lnTo>
                  <a:lnTo>
                    <a:pt x="941917" y="63500"/>
                  </a:lnTo>
                  <a:lnTo>
                    <a:pt x="936625" y="66146"/>
                  </a:lnTo>
                  <a:lnTo>
                    <a:pt x="928687" y="68792"/>
                  </a:lnTo>
                  <a:lnTo>
                    <a:pt x="926042" y="66146"/>
                  </a:lnTo>
                  <a:lnTo>
                    <a:pt x="923396" y="66146"/>
                  </a:lnTo>
                  <a:lnTo>
                    <a:pt x="918104" y="66146"/>
                  </a:lnTo>
                  <a:lnTo>
                    <a:pt x="918104" y="63500"/>
                  </a:lnTo>
                  <a:lnTo>
                    <a:pt x="918104" y="60854"/>
                  </a:lnTo>
                  <a:lnTo>
                    <a:pt x="923396" y="58208"/>
                  </a:lnTo>
                  <a:lnTo>
                    <a:pt x="933979" y="55562"/>
                  </a:lnTo>
                  <a:lnTo>
                    <a:pt x="949854" y="52917"/>
                  </a:lnTo>
                  <a:lnTo>
                    <a:pt x="960437" y="50271"/>
                  </a:lnTo>
                  <a:lnTo>
                    <a:pt x="968375" y="47625"/>
                  </a:lnTo>
                  <a:lnTo>
                    <a:pt x="978958" y="47625"/>
                  </a:lnTo>
                  <a:lnTo>
                    <a:pt x="981604" y="47625"/>
                  </a:lnTo>
                  <a:lnTo>
                    <a:pt x="981604" y="50271"/>
                  </a:lnTo>
                  <a:lnTo>
                    <a:pt x="978958" y="52917"/>
                  </a:lnTo>
                  <a:lnTo>
                    <a:pt x="976312" y="58208"/>
                  </a:lnTo>
                  <a:lnTo>
                    <a:pt x="976312" y="60854"/>
                  </a:lnTo>
                  <a:lnTo>
                    <a:pt x="981604" y="63500"/>
                  </a:lnTo>
                  <a:lnTo>
                    <a:pt x="981604" y="66146"/>
                  </a:lnTo>
                  <a:lnTo>
                    <a:pt x="984250" y="63500"/>
                  </a:lnTo>
                  <a:lnTo>
                    <a:pt x="989542" y="63500"/>
                  </a:lnTo>
                  <a:lnTo>
                    <a:pt x="989542" y="66146"/>
                  </a:lnTo>
                  <a:lnTo>
                    <a:pt x="989542" y="68792"/>
                  </a:lnTo>
                  <a:lnTo>
                    <a:pt x="992187" y="71437"/>
                  </a:lnTo>
                  <a:lnTo>
                    <a:pt x="1000125" y="74083"/>
                  </a:lnTo>
                  <a:lnTo>
                    <a:pt x="1010708" y="74083"/>
                  </a:lnTo>
                  <a:lnTo>
                    <a:pt x="1037167" y="74083"/>
                  </a:lnTo>
                  <a:lnTo>
                    <a:pt x="1053042" y="74083"/>
                  </a:lnTo>
                  <a:lnTo>
                    <a:pt x="1066271" y="71437"/>
                  </a:lnTo>
                  <a:lnTo>
                    <a:pt x="1079500" y="68792"/>
                  </a:lnTo>
                  <a:lnTo>
                    <a:pt x="1084792" y="71437"/>
                  </a:lnTo>
                  <a:lnTo>
                    <a:pt x="1090083" y="71437"/>
                  </a:lnTo>
                  <a:lnTo>
                    <a:pt x="1095375" y="76729"/>
                  </a:lnTo>
                  <a:lnTo>
                    <a:pt x="1098021" y="76729"/>
                  </a:lnTo>
                  <a:lnTo>
                    <a:pt x="1103313" y="74083"/>
                  </a:lnTo>
                  <a:lnTo>
                    <a:pt x="1111250" y="74083"/>
                  </a:lnTo>
                  <a:lnTo>
                    <a:pt x="1119188" y="71437"/>
                  </a:lnTo>
                  <a:lnTo>
                    <a:pt x="1121833" y="68792"/>
                  </a:lnTo>
                  <a:lnTo>
                    <a:pt x="1124479" y="66146"/>
                  </a:lnTo>
                  <a:lnTo>
                    <a:pt x="1127125" y="71437"/>
                  </a:lnTo>
                  <a:lnTo>
                    <a:pt x="1132417" y="76729"/>
                  </a:lnTo>
                  <a:lnTo>
                    <a:pt x="1137708" y="79375"/>
                  </a:lnTo>
                  <a:lnTo>
                    <a:pt x="1140354" y="79375"/>
                  </a:lnTo>
                  <a:lnTo>
                    <a:pt x="1143000" y="76729"/>
                  </a:lnTo>
                  <a:lnTo>
                    <a:pt x="1140354" y="74083"/>
                  </a:lnTo>
                  <a:lnTo>
                    <a:pt x="1135063" y="71437"/>
                  </a:lnTo>
                  <a:lnTo>
                    <a:pt x="1129771" y="68792"/>
                  </a:lnTo>
                  <a:lnTo>
                    <a:pt x="1127125" y="60854"/>
                  </a:lnTo>
                  <a:lnTo>
                    <a:pt x="1135063" y="63500"/>
                  </a:lnTo>
                  <a:lnTo>
                    <a:pt x="1140354" y="60854"/>
                  </a:lnTo>
                  <a:lnTo>
                    <a:pt x="1143000" y="58208"/>
                  </a:lnTo>
                  <a:lnTo>
                    <a:pt x="1145646" y="60854"/>
                  </a:lnTo>
                  <a:lnTo>
                    <a:pt x="1153583" y="66146"/>
                  </a:lnTo>
                  <a:lnTo>
                    <a:pt x="1158875" y="66146"/>
                  </a:lnTo>
                  <a:lnTo>
                    <a:pt x="1158875" y="68792"/>
                  </a:lnTo>
                  <a:lnTo>
                    <a:pt x="1156229" y="71437"/>
                  </a:lnTo>
                  <a:lnTo>
                    <a:pt x="1150938" y="74083"/>
                  </a:lnTo>
                  <a:lnTo>
                    <a:pt x="1150938" y="76729"/>
                  </a:lnTo>
                  <a:lnTo>
                    <a:pt x="1150938" y="79375"/>
                  </a:lnTo>
                  <a:lnTo>
                    <a:pt x="1143000" y="87312"/>
                  </a:lnTo>
                  <a:lnTo>
                    <a:pt x="1153583" y="82021"/>
                  </a:lnTo>
                  <a:lnTo>
                    <a:pt x="1158875" y="79375"/>
                  </a:lnTo>
                  <a:lnTo>
                    <a:pt x="1158875" y="74083"/>
                  </a:lnTo>
                  <a:lnTo>
                    <a:pt x="1166813" y="71437"/>
                  </a:lnTo>
                  <a:lnTo>
                    <a:pt x="1172104" y="68792"/>
                  </a:lnTo>
                  <a:lnTo>
                    <a:pt x="1177396" y="68792"/>
                  </a:lnTo>
                  <a:lnTo>
                    <a:pt x="1185333" y="71437"/>
                  </a:lnTo>
                  <a:lnTo>
                    <a:pt x="1195917" y="71437"/>
                  </a:lnTo>
                  <a:lnTo>
                    <a:pt x="1219729" y="68792"/>
                  </a:lnTo>
                  <a:lnTo>
                    <a:pt x="1222375" y="68792"/>
                  </a:lnTo>
                  <a:lnTo>
                    <a:pt x="1219729" y="66146"/>
                  </a:lnTo>
                  <a:lnTo>
                    <a:pt x="1217083" y="63500"/>
                  </a:lnTo>
                  <a:lnTo>
                    <a:pt x="1214438" y="66146"/>
                  </a:lnTo>
                  <a:lnTo>
                    <a:pt x="1211792" y="68792"/>
                  </a:lnTo>
                  <a:lnTo>
                    <a:pt x="1209146" y="66146"/>
                  </a:lnTo>
                  <a:lnTo>
                    <a:pt x="1206500" y="66146"/>
                  </a:lnTo>
                  <a:lnTo>
                    <a:pt x="1206500" y="63500"/>
                  </a:lnTo>
                  <a:lnTo>
                    <a:pt x="1211792" y="60854"/>
                  </a:lnTo>
                  <a:lnTo>
                    <a:pt x="1222375" y="58208"/>
                  </a:lnTo>
                  <a:lnTo>
                    <a:pt x="1227667" y="58208"/>
                  </a:lnTo>
                  <a:lnTo>
                    <a:pt x="1232958" y="58208"/>
                  </a:lnTo>
                  <a:lnTo>
                    <a:pt x="1240896" y="55562"/>
                  </a:lnTo>
                  <a:lnTo>
                    <a:pt x="1248833" y="50271"/>
                  </a:lnTo>
                  <a:lnTo>
                    <a:pt x="1243542" y="50271"/>
                  </a:lnTo>
                  <a:lnTo>
                    <a:pt x="1232958" y="52917"/>
                  </a:lnTo>
                  <a:lnTo>
                    <a:pt x="1222375" y="55562"/>
                  </a:lnTo>
                  <a:lnTo>
                    <a:pt x="1214438" y="52917"/>
                  </a:lnTo>
                  <a:lnTo>
                    <a:pt x="1209146" y="52917"/>
                  </a:lnTo>
                  <a:lnTo>
                    <a:pt x="1206500" y="52917"/>
                  </a:lnTo>
                  <a:lnTo>
                    <a:pt x="1201208" y="52917"/>
                  </a:lnTo>
                  <a:lnTo>
                    <a:pt x="1193271" y="47625"/>
                  </a:lnTo>
                  <a:lnTo>
                    <a:pt x="1190625" y="42333"/>
                  </a:lnTo>
                  <a:lnTo>
                    <a:pt x="1190625" y="37042"/>
                  </a:lnTo>
                  <a:lnTo>
                    <a:pt x="1201208" y="34396"/>
                  </a:lnTo>
                  <a:lnTo>
                    <a:pt x="1211792" y="31750"/>
                  </a:lnTo>
                  <a:lnTo>
                    <a:pt x="1214438" y="29104"/>
                  </a:lnTo>
                  <a:lnTo>
                    <a:pt x="1214438" y="26458"/>
                  </a:lnTo>
                  <a:lnTo>
                    <a:pt x="1214438" y="23812"/>
                  </a:lnTo>
                  <a:lnTo>
                    <a:pt x="1219729" y="21167"/>
                  </a:lnTo>
                  <a:lnTo>
                    <a:pt x="1232958" y="13229"/>
                  </a:lnTo>
                  <a:lnTo>
                    <a:pt x="1238250" y="10583"/>
                  </a:lnTo>
                  <a:lnTo>
                    <a:pt x="1240896" y="13229"/>
                  </a:lnTo>
                  <a:lnTo>
                    <a:pt x="1243542" y="13229"/>
                  </a:lnTo>
                  <a:lnTo>
                    <a:pt x="1248833" y="10583"/>
                  </a:lnTo>
                  <a:lnTo>
                    <a:pt x="1248833" y="7937"/>
                  </a:lnTo>
                  <a:lnTo>
                    <a:pt x="1246188" y="7937"/>
                  </a:lnTo>
                  <a:lnTo>
                    <a:pt x="1243542" y="7937"/>
                  </a:lnTo>
                  <a:lnTo>
                    <a:pt x="1246188" y="5292"/>
                  </a:lnTo>
                  <a:lnTo>
                    <a:pt x="1259417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0" name="Chile"/>
            <p:cNvSpPr>
              <a:spLocks/>
            </p:cNvSpPr>
            <p:nvPr/>
          </p:nvSpPr>
          <p:spPr bwMode="auto">
            <a:xfrm>
              <a:off x="2210559" y="4226719"/>
              <a:ext cx="322792" cy="1045104"/>
            </a:xfrm>
            <a:custGeom>
              <a:avLst/>
              <a:gdLst/>
              <a:ahLst/>
              <a:cxnLst>
                <a:cxn ang="0">
                  <a:pos x="218" y="766"/>
                </a:cxn>
                <a:cxn ang="0">
                  <a:pos x="212" y="776"/>
                </a:cxn>
                <a:cxn ang="0">
                  <a:pos x="186" y="786"/>
                </a:cxn>
                <a:cxn ang="0">
                  <a:pos x="198" y="782"/>
                </a:cxn>
                <a:cxn ang="0">
                  <a:pos x="184" y="766"/>
                </a:cxn>
                <a:cxn ang="0">
                  <a:pos x="184" y="774"/>
                </a:cxn>
                <a:cxn ang="0">
                  <a:pos x="198" y="774"/>
                </a:cxn>
                <a:cxn ang="0">
                  <a:pos x="176" y="784"/>
                </a:cxn>
                <a:cxn ang="0">
                  <a:pos x="160" y="770"/>
                </a:cxn>
                <a:cxn ang="0">
                  <a:pos x="162" y="762"/>
                </a:cxn>
                <a:cxn ang="0">
                  <a:pos x="158" y="760"/>
                </a:cxn>
                <a:cxn ang="0">
                  <a:pos x="134" y="738"/>
                </a:cxn>
                <a:cxn ang="0">
                  <a:pos x="124" y="720"/>
                </a:cxn>
                <a:cxn ang="0">
                  <a:pos x="128" y="708"/>
                </a:cxn>
                <a:cxn ang="0">
                  <a:pos x="112" y="696"/>
                </a:cxn>
                <a:cxn ang="0">
                  <a:pos x="104" y="682"/>
                </a:cxn>
                <a:cxn ang="0">
                  <a:pos x="104" y="680"/>
                </a:cxn>
                <a:cxn ang="0">
                  <a:pos x="98" y="658"/>
                </a:cxn>
                <a:cxn ang="0">
                  <a:pos x="76" y="656"/>
                </a:cxn>
                <a:cxn ang="0">
                  <a:pos x="82" y="640"/>
                </a:cxn>
                <a:cxn ang="0">
                  <a:pos x="108" y="640"/>
                </a:cxn>
                <a:cxn ang="0">
                  <a:pos x="102" y="608"/>
                </a:cxn>
                <a:cxn ang="0">
                  <a:pos x="96" y="574"/>
                </a:cxn>
                <a:cxn ang="0">
                  <a:pos x="82" y="554"/>
                </a:cxn>
                <a:cxn ang="0">
                  <a:pos x="68" y="536"/>
                </a:cxn>
                <a:cxn ang="0">
                  <a:pos x="58" y="492"/>
                </a:cxn>
                <a:cxn ang="0">
                  <a:pos x="42" y="460"/>
                </a:cxn>
                <a:cxn ang="0">
                  <a:pos x="50" y="448"/>
                </a:cxn>
                <a:cxn ang="0">
                  <a:pos x="50" y="420"/>
                </a:cxn>
                <a:cxn ang="0">
                  <a:pos x="56" y="374"/>
                </a:cxn>
                <a:cxn ang="0">
                  <a:pos x="30" y="288"/>
                </a:cxn>
                <a:cxn ang="0">
                  <a:pos x="40" y="284"/>
                </a:cxn>
                <a:cxn ang="0">
                  <a:pos x="30" y="270"/>
                </a:cxn>
                <a:cxn ang="0">
                  <a:pos x="34" y="176"/>
                </a:cxn>
                <a:cxn ang="0">
                  <a:pos x="22" y="136"/>
                </a:cxn>
                <a:cxn ang="0">
                  <a:pos x="26" y="92"/>
                </a:cxn>
                <a:cxn ang="0">
                  <a:pos x="16" y="52"/>
                </a:cxn>
                <a:cxn ang="0">
                  <a:pos x="0" y="12"/>
                </a:cxn>
                <a:cxn ang="0">
                  <a:pos x="42" y="38"/>
                </a:cxn>
                <a:cxn ang="0">
                  <a:pos x="70" y="124"/>
                </a:cxn>
                <a:cxn ang="0">
                  <a:pos x="78" y="158"/>
                </a:cxn>
                <a:cxn ang="0">
                  <a:pos x="72" y="196"/>
                </a:cxn>
                <a:cxn ang="0">
                  <a:pos x="74" y="234"/>
                </a:cxn>
                <a:cxn ang="0">
                  <a:pos x="62" y="270"/>
                </a:cxn>
                <a:cxn ang="0">
                  <a:pos x="60" y="326"/>
                </a:cxn>
                <a:cxn ang="0">
                  <a:pos x="74" y="354"/>
                </a:cxn>
                <a:cxn ang="0">
                  <a:pos x="92" y="376"/>
                </a:cxn>
                <a:cxn ang="0">
                  <a:pos x="88" y="422"/>
                </a:cxn>
                <a:cxn ang="0">
                  <a:pos x="98" y="476"/>
                </a:cxn>
                <a:cxn ang="0">
                  <a:pos x="90" y="500"/>
                </a:cxn>
                <a:cxn ang="0">
                  <a:pos x="104" y="546"/>
                </a:cxn>
                <a:cxn ang="0">
                  <a:pos x="106" y="566"/>
                </a:cxn>
                <a:cxn ang="0">
                  <a:pos x="110" y="586"/>
                </a:cxn>
                <a:cxn ang="0">
                  <a:pos x="114" y="598"/>
                </a:cxn>
                <a:cxn ang="0">
                  <a:pos x="126" y="622"/>
                </a:cxn>
                <a:cxn ang="0">
                  <a:pos x="132" y="650"/>
                </a:cxn>
                <a:cxn ang="0">
                  <a:pos x="134" y="682"/>
                </a:cxn>
                <a:cxn ang="0">
                  <a:pos x="144" y="714"/>
                </a:cxn>
                <a:cxn ang="0">
                  <a:pos x="162" y="730"/>
                </a:cxn>
                <a:cxn ang="0">
                  <a:pos x="180" y="754"/>
                </a:cxn>
              </a:cxnLst>
              <a:rect l="0" t="0" r="r" b="b"/>
              <a:pathLst>
                <a:path w="244" h="790">
                  <a:moveTo>
                    <a:pt x="244" y="764"/>
                  </a:moveTo>
                  <a:lnTo>
                    <a:pt x="244" y="764"/>
                  </a:lnTo>
                  <a:lnTo>
                    <a:pt x="238" y="762"/>
                  </a:lnTo>
                  <a:lnTo>
                    <a:pt x="236" y="762"/>
                  </a:lnTo>
                  <a:lnTo>
                    <a:pt x="234" y="762"/>
                  </a:lnTo>
                  <a:lnTo>
                    <a:pt x="230" y="762"/>
                  </a:lnTo>
                  <a:lnTo>
                    <a:pt x="230" y="762"/>
                  </a:lnTo>
                  <a:lnTo>
                    <a:pt x="228" y="762"/>
                  </a:lnTo>
                  <a:lnTo>
                    <a:pt x="224" y="764"/>
                  </a:lnTo>
                  <a:lnTo>
                    <a:pt x="222" y="766"/>
                  </a:lnTo>
                  <a:lnTo>
                    <a:pt x="218" y="766"/>
                  </a:lnTo>
                  <a:lnTo>
                    <a:pt x="218" y="766"/>
                  </a:lnTo>
                  <a:lnTo>
                    <a:pt x="216" y="764"/>
                  </a:lnTo>
                  <a:lnTo>
                    <a:pt x="216" y="766"/>
                  </a:lnTo>
                  <a:lnTo>
                    <a:pt x="214" y="766"/>
                  </a:lnTo>
                  <a:lnTo>
                    <a:pt x="212" y="768"/>
                  </a:lnTo>
                  <a:lnTo>
                    <a:pt x="212" y="768"/>
                  </a:lnTo>
                  <a:lnTo>
                    <a:pt x="210" y="768"/>
                  </a:lnTo>
                  <a:lnTo>
                    <a:pt x="210" y="770"/>
                  </a:lnTo>
                  <a:lnTo>
                    <a:pt x="212" y="772"/>
                  </a:lnTo>
                  <a:lnTo>
                    <a:pt x="212" y="776"/>
                  </a:lnTo>
                  <a:lnTo>
                    <a:pt x="212" y="776"/>
                  </a:lnTo>
                  <a:lnTo>
                    <a:pt x="210" y="782"/>
                  </a:lnTo>
                  <a:lnTo>
                    <a:pt x="212" y="786"/>
                  </a:lnTo>
                  <a:lnTo>
                    <a:pt x="212" y="786"/>
                  </a:lnTo>
                  <a:lnTo>
                    <a:pt x="212" y="790"/>
                  </a:lnTo>
                  <a:lnTo>
                    <a:pt x="210" y="790"/>
                  </a:lnTo>
                  <a:lnTo>
                    <a:pt x="204" y="790"/>
                  </a:lnTo>
                  <a:lnTo>
                    <a:pt x="198" y="790"/>
                  </a:lnTo>
                  <a:lnTo>
                    <a:pt x="198" y="790"/>
                  </a:lnTo>
                  <a:lnTo>
                    <a:pt x="190" y="788"/>
                  </a:lnTo>
                  <a:lnTo>
                    <a:pt x="188" y="788"/>
                  </a:lnTo>
                  <a:lnTo>
                    <a:pt x="186" y="786"/>
                  </a:lnTo>
                  <a:lnTo>
                    <a:pt x="186" y="786"/>
                  </a:lnTo>
                  <a:lnTo>
                    <a:pt x="188" y="784"/>
                  </a:lnTo>
                  <a:lnTo>
                    <a:pt x="188" y="782"/>
                  </a:lnTo>
                  <a:lnTo>
                    <a:pt x="194" y="780"/>
                  </a:lnTo>
                  <a:lnTo>
                    <a:pt x="194" y="780"/>
                  </a:lnTo>
                  <a:lnTo>
                    <a:pt x="196" y="782"/>
                  </a:lnTo>
                  <a:lnTo>
                    <a:pt x="198" y="784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2"/>
                  </a:lnTo>
                  <a:lnTo>
                    <a:pt x="200" y="780"/>
                  </a:lnTo>
                  <a:lnTo>
                    <a:pt x="202" y="778"/>
                  </a:lnTo>
                  <a:lnTo>
                    <a:pt x="202" y="778"/>
                  </a:lnTo>
                  <a:lnTo>
                    <a:pt x="204" y="776"/>
                  </a:lnTo>
                  <a:lnTo>
                    <a:pt x="204" y="774"/>
                  </a:lnTo>
                  <a:lnTo>
                    <a:pt x="202" y="770"/>
                  </a:lnTo>
                  <a:lnTo>
                    <a:pt x="200" y="768"/>
                  </a:lnTo>
                  <a:lnTo>
                    <a:pt x="200" y="768"/>
                  </a:lnTo>
                  <a:lnTo>
                    <a:pt x="192" y="764"/>
                  </a:lnTo>
                  <a:lnTo>
                    <a:pt x="188" y="766"/>
                  </a:lnTo>
                  <a:lnTo>
                    <a:pt x="184" y="766"/>
                  </a:lnTo>
                  <a:lnTo>
                    <a:pt x="184" y="766"/>
                  </a:lnTo>
                  <a:lnTo>
                    <a:pt x="182" y="768"/>
                  </a:lnTo>
                  <a:lnTo>
                    <a:pt x="180" y="768"/>
                  </a:lnTo>
                  <a:lnTo>
                    <a:pt x="178" y="768"/>
                  </a:lnTo>
                  <a:lnTo>
                    <a:pt x="174" y="766"/>
                  </a:lnTo>
                  <a:lnTo>
                    <a:pt x="174" y="766"/>
                  </a:lnTo>
                  <a:lnTo>
                    <a:pt x="172" y="768"/>
                  </a:lnTo>
                  <a:lnTo>
                    <a:pt x="172" y="770"/>
                  </a:lnTo>
                  <a:lnTo>
                    <a:pt x="180" y="774"/>
                  </a:lnTo>
                  <a:lnTo>
                    <a:pt x="180" y="774"/>
                  </a:lnTo>
                  <a:lnTo>
                    <a:pt x="184" y="774"/>
                  </a:lnTo>
                  <a:lnTo>
                    <a:pt x="186" y="772"/>
                  </a:lnTo>
                  <a:lnTo>
                    <a:pt x="188" y="770"/>
                  </a:lnTo>
                  <a:lnTo>
                    <a:pt x="190" y="770"/>
                  </a:lnTo>
                  <a:lnTo>
                    <a:pt x="190" y="770"/>
                  </a:lnTo>
                  <a:lnTo>
                    <a:pt x="192" y="770"/>
                  </a:lnTo>
                  <a:lnTo>
                    <a:pt x="194" y="768"/>
                  </a:lnTo>
                  <a:lnTo>
                    <a:pt x="196" y="768"/>
                  </a:lnTo>
                  <a:lnTo>
                    <a:pt x="200" y="770"/>
                  </a:lnTo>
                  <a:lnTo>
                    <a:pt x="200" y="770"/>
                  </a:lnTo>
                  <a:lnTo>
                    <a:pt x="200" y="774"/>
                  </a:lnTo>
                  <a:lnTo>
                    <a:pt x="198" y="774"/>
                  </a:lnTo>
                  <a:lnTo>
                    <a:pt x="196" y="776"/>
                  </a:lnTo>
                  <a:lnTo>
                    <a:pt x="192" y="778"/>
                  </a:lnTo>
                  <a:lnTo>
                    <a:pt x="192" y="778"/>
                  </a:lnTo>
                  <a:lnTo>
                    <a:pt x="188" y="780"/>
                  </a:lnTo>
                  <a:lnTo>
                    <a:pt x="184" y="782"/>
                  </a:lnTo>
                  <a:lnTo>
                    <a:pt x="182" y="782"/>
                  </a:lnTo>
                  <a:lnTo>
                    <a:pt x="182" y="784"/>
                  </a:lnTo>
                  <a:lnTo>
                    <a:pt x="182" y="784"/>
                  </a:lnTo>
                  <a:lnTo>
                    <a:pt x="182" y="786"/>
                  </a:lnTo>
                  <a:lnTo>
                    <a:pt x="180" y="786"/>
                  </a:lnTo>
                  <a:lnTo>
                    <a:pt x="176" y="784"/>
                  </a:lnTo>
                  <a:lnTo>
                    <a:pt x="172" y="782"/>
                  </a:lnTo>
                  <a:lnTo>
                    <a:pt x="170" y="778"/>
                  </a:lnTo>
                  <a:lnTo>
                    <a:pt x="170" y="778"/>
                  </a:lnTo>
                  <a:lnTo>
                    <a:pt x="170" y="776"/>
                  </a:lnTo>
                  <a:lnTo>
                    <a:pt x="166" y="776"/>
                  </a:lnTo>
                  <a:lnTo>
                    <a:pt x="164" y="778"/>
                  </a:lnTo>
                  <a:lnTo>
                    <a:pt x="164" y="776"/>
                  </a:lnTo>
                  <a:lnTo>
                    <a:pt x="164" y="776"/>
                  </a:lnTo>
                  <a:lnTo>
                    <a:pt x="164" y="774"/>
                  </a:lnTo>
                  <a:lnTo>
                    <a:pt x="162" y="772"/>
                  </a:lnTo>
                  <a:lnTo>
                    <a:pt x="160" y="770"/>
                  </a:lnTo>
                  <a:lnTo>
                    <a:pt x="162" y="770"/>
                  </a:lnTo>
                  <a:lnTo>
                    <a:pt x="162" y="770"/>
                  </a:lnTo>
                  <a:lnTo>
                    <a:pt x="164" y="768"/>
                  </a:lnTo>
                  <a:lnTo>
                    <a:pt x="160" y="768"/>
                  </a:lnTo>
                  <a:lnTo>
                    <a:pt x="156" y="766"/>
                  </a:lnTo>
                  <a:lnTo>
                    <a:pt x="154" y="764"/>
                  </a:lnTo>
                  <a:lnTo>
                    <a:pt x="154" y="764"/>
                  </a:lnTo>
                  <a:lnTo>
                    <a:pt x="152" y="762"/>
                  </a:lnTo>
                  <a:lnTo>
                    <a:pt x="154" y="762"/>
                  </a:lnTo>
                  <a:lnTo>
                    <a:pt x="158" y="762"/>
                  </a:lnTo>
                  <a:lnTo>
                    <a:pt x="162" y="762"/>
                  </a:lnTo>
                  <a:lnTo>
                    <a:pt x="162" y="762"/>
                  </a:lnTo>
                  <a:lnTo>
                    <a:pt x="162" y="760"/>
                  </a:lnTo>
                  <a:lnTo>
                    <a:pt x="160" y="756"/>
                  </a:lnTo>
                  <a:lnTo>
                    <a:pt x="150" y="748"/>
                  </a:lnTo>
                  <a:lnTo>
                    <a:pt x="150" y="748"/>
                  </a:lnTo>
                  <a:lnTo>
                    <a:pt x="152" y="752"/>
                  </a:lnTo>
                  <a:lnTo>
                    <a:pt x="156" y="756"/>
                  </a:lnTo>
                  <a:lnTo>
                    <a:pt x="160" y="760"/>
                  </a:lnTo>
                  <a:lnTo>
                    <a:pt x="160" y="760"/>
                  </a:lnTo>
                  <a:lnTo>
                    <a:pt x="158" y="760"/>
                  </a:lnTo>
                  <a:lnTo>
                    <a:pt x="158" y="760"/>
                  </a:lnTo>
                  <a:lnTo>
                    <a:pt x="154" y="758"/>
                  </a:lnTo>
                  <a:lnTo>
                    <a:pt x="148" y="754"/>
                  </a:lnTo>
                  <a:lnTo>
                    <a:pt x="146" y="748"/>
                  </a:lnTo>
                  <a:lnTo>
                    <a:pt x="144" y="744"/>
                  </a:lnTo>
                  <a:lnTo>
                    <a:pt x="144" y="744"/>
                  </a:lnTo>
                  <a:lnTo>
                    <a:pt x="138" y="744"/>
                  </a:lnTo>
                  <a:lnTo>
                    <a:pt x="136" y="742"/>
                  </a:lnTo>
                  <a:lnTo>
                    <a:pt x="132" y="740"/>
                  </a:lnTo>
                  <a:lnTo>
                    <a:pt x="132" y="740"/>
                  </a:lnTo>
                  <a:lnTo>
                    <a:pt x="132" y="738"/>
                  </a:lnTo>
                  <a:lnTo>
                    <a:pt x="134" y="738"/>
                  </a:lnTo>
                  <a:lnTo>
                    <a:pt x="140" y="736"/>
                  </a:lnTo>
                  <a:lnTo>
                    <a:pt x="140" y="736"/>
                  </a:lnTo>
                  <a:lnTo>
                    <a:pt x="136" y="736"/>
                  </a:lnTo>
                  <a:lnTo>
                    <a:pt x="132" y="734"/>
                  </a:lnTo>
                  <a:lnTo>
                    <a:pt x="130" y="732"/>
                  </a:lnTo>
                  <a:lnTo>
                    <a:pt x="124" y="730"/>
                  </a:lnTo>
                  <a:lnTo>
                    <a:pt x="124" y="730"/>
                  </a:lnTo>
                  <a:lnTo>
                    <a:pt x="118" y="728"/>
                  </a:lnTo>
                  <a:lnTo>
                    <a:pt x="124" y="722"/>
                  </a:lnTo>
                  <a:lnTo>
                    <a:pt x="124" y="722"/>
                  </a:lnTo>
                  <a:lnTo>
                    <a:pt x="124" y="720"/>
                  </a:lnTo>
                  <a:lnTo>
                    <a:pt x="126" y="718"/>
                  </a:lnTo>
                  <a:lnTo>
                    <a:pt x="130" y="720"/>
                  </a:lnTo>
                  <a:lnTo>
                    <a:pt x="132" y="724"/>
                  </a:lnTo>
                  <a:lnTo>
                    <a:pt x="132" y="724"/>
                  </a:lnTo>
                  <a:lnTo>
                    <a:pt x="134" y="722"/>
                  </a:lnTo>
                  <a:lnTo>
                    <a:pt x="134" y="722"/>
                  </a:lnTo>
                  <a:lnTo>
                    <a:pt x="132" y="718"/>
                  </a:lnTo>
                  <a:lnTo>
                    <a:pt x="130" y="718"/>
                  </a:lnTo>
                  <a:lnTo>
                    <a:pt x="130" y="714"/>
                  </a:lnTo>
                  <a:lnTo>
                    <a:pt x="128" y="708"/>
                  </a:lnTo>
                  <a:lnTo>
                    <a:pt x="128" y="708"/>
                  </a:lnTo>
                  <a:lnTo>
                    <a:pt x="124" y="716"/>
                  </a:lnTo>
                  <a:lnTo>
                    <a:pt x="122" y="716"/>
                  </a:lnTo>
                  <a:lnTo>
                    <a:pt x="120" y="712"/>
                  </a:lnTo>
                  <a:lnTo>
                    <a:pt x="120" y="712"/>
                  </a:lnTo>
                  <a:lnTo>
                    <a:pt x="118" y="710"/>
                  </a:lnTo>
                  <a:lnTo>
                    <a:pt x="116" y="710"/>
                  </a:lnTo>
                  <a:lnTo>
                    <a:pt x="116" y="708"/>
                  </a:lnTo>
                  <a:lnTo>
                    <a:pt x="114" y="704"/>
                  </a:lnTo>
                  <a:lnTo>
                    <a:pt x="114" y="704"/>
                  </a:lnTo>
                  <a:lnTo>
                    <a:pt x="112" y="698"/>
                  </a:lnTo>
                  <a:lnTo>
                    <a:pt x="112" y="696"/>
                  </a:lnTo>
                  <a:lnTo>
                    <a:pt x="114" y="692"/>
                  </a:lnTo>
                  <a:lnTo>
                    <a:pt x="114" y="692"/>
                  </a:lnTo>
                  <a:lnTo>
                    <a:pt x="110" y="694"/>
                  </a:lnTo>
                  <a:lnTo>
                    <a:pt x="108" y="694"/>
                  </a:lnTo>
                  <a:lnTo>
                    <a:pt x="108" y="692"/>
                  </a:lnTo>
                  <a:lnTo>
                    <a:pt x="106" y="688"/>
                  </a:lnTo>
                  <a:lnTo>
                    <a:pt x="106" y="688"/>
                  </a:lnTo>
                  <a:lnTo>
                    <a:pt x="102" y="684"/>
                  </a:lnTo>
                  <a:lnTo>
                    <a:pt x="102" y="682"/>
                  </a:lnTo>
                  <a:lnTo>
                    <a:pt x="104" y="682"/>
                  </a:lnTo>
                  <a:lnTo>
                    <a:pt x="104" y="682"/>
                  </a:lnTo>
                  <a:lnTo>
                    <a:pt x="108" y="682"/>
                  </a:lnTo>
                  <a:lnTo>
                    <a:pt x="110" y="682"/>
                  </a:lnTo>
                  <a:lnTo>
                    <a:pt x="114" y="682"/>
                  </a:lnTo>
                  <a:lnTo>
                    <a:pt x="124" y="684"/>
                  </a:lnTo>
                  <a:lnTo>
                    <a:pt x="124" y="684"/>
                  </a:lnTo>
                  <a:lnTo>
                    <a:pt x="118" y="680"/>
                  </a:lnTo>
                  <a:lnTo>
                    <a:pt x="116" y="678"/>
                  </a:lnTo>
                  <a:lnTo>
                    <a:pt x="114" y="678"/>
                  </a:lnTo>
                  <a:lnTo>
                    <a:pt x="112" y="678"/>
                  </a:lnTo>
                  <a:lnTo>
                    <a:pt x="108" y="680"/>
                  </a:lnTo>
                  <a:lnTo>
                    <a:pt x="104" y="680"/>
                  </a:lnTo>
                  <a:lnTo>
                    <a:pt x="102" y="678"/>
                  </a:lnTo>
                  <a:lnTo>
                    <a:pt x="102" y="678"/>
                  </a:lnTo>
                  <a:lnTo>
                    <a:pt x="96" y="676"/>
                  </a:lnTo>
                  <a:lnTo>
                    <a:pt x="96" y="674"/>
                  </a:lnTo>
                  <a:lnTo>
                    <a:pt x="100" y="670"/>
                  </a:lnTo>
                  <a:lnTo>
                    <a:pt x="100" y="670"/>
                  </a:lnTo>
                  <a:lnTo>
                    <a:pt x="102" y="664"/>
                  </a:lnTo>
                  <a:lnTo>
                    <a:pt x="102" y="660"/>
                  </a:lnTo>
                  <a:lnTo>
                    <a:pt x="102" y="658"/>
                  </a:lnTo>
                  <a:lnTo>
                    <a:pt x="98" y="658"/>
                  </a:lnTo>
                  <a:lnTo>
                    <a:pt x="98" y="658"/>
                  </a:lnTo>
                  <a:lnTo>
                    <a:pt x="96" y="658"/>
                  </a:lnTo>
                  <a:lnTo>
                    <a:pt x="90" y="658"/>
                  </a:lnTo>
                  <a:lnTo>
                    <a:pt x="86" y="658"/>
                  </a:lnTo>
                  <a:lnTo>
                    <a:pt x="82" y="656"/>
                  </a:lnTo>
                  <a:lnTo>
                    <a:pt x="82" y="656"/>
                  </a:lnTo>
                  <a:lnTo>
                    <a:pt x="80" y="654"/>
                  </a:lnTo>
                  <a:lnTo>
                    <a:pt x="80" y="656"/>
                  </a:lnTo>
                  <a:lnTo>
                    <a:pt x="80" y="662"/>
                  </a:lnTo>
                  <a:lnTo>
                    <a:pt x="80" y="662"/>
                  </a:lnTo>
                  <a:lnTo>
                    <a:pt x="78" y="658"/>
                  </a:lnTo>
                  <a:lnTo>
                    <a:pt x="76" y="656"/>
                  </a:lnTo>
                  <a:lnTo>
                    <a:pt x="74" y="656"/>
                  </a:lnTo>
                  <a:lnTo>
                    <a:pt x="78" y="650"/>
                  </a:lnTo>
                  <a:lnTo>
                    <a:pt x="78" y="650"/>
                  </a:lnTo>
                  <a:lnTo>
                    <a:pt x="80" y="648"/>
                  </a:lnTo>
                  <a:lnTo>
                    <a:pt x="82" y="648"/>
                  </a:lnTo>
                  <a:lnTo>
                    <a:pt x="82" y="648"/>
                  </a:lnTo>
                  <a:lnTo>
                    <a:pt x="84" y="646"/>
                  </a:lnTo>
                  <a:lnTo>
                    <a:pt x="84" y="646"/>
                  </a:lnTo>
                  <a:lnTo>
                    <a:pt x="84" y="642"/>
                  </a:lnTo>
                  <a:lnTo>
                    <a:pt x="84" y="642"/>
                  </a:lnTo>
                  <a:lnTo>
                    <a:pt x="82" y="640"/>
                  </a:lnTo>
                  <a:lnTo>
                    <a:pt x="88" y="638"/>
                  </a:lnTo>
                  <a:lnTo>
                    <a:pt x="88" y="638"/>
                  </a:lnTo>
                  <a:lnTo>
                    <a:pt x="90" y="638"/>
                  </a:lnTo>
                  <a:lnTo>
                    <a:pt x="94" y="638"/>
                  </a:lnTo>
                  <a:lnTo>
                    <a:pt x="98" y="642"/>
                  </a:lnTo>
                  <a:lnTo>
                    <a:pt x="102" y="646"/>
                  </a:lnTo>
                  <a:lnTo>
                    <a:pt x="104" y="646"/>
                  </a:lnTo>
                  <a:lnTo>
                    <a:pt x="104" y="646"/>
                  </a:lnTo>
                  <a:lnTo>
                    <a:pt x="106" y="644"/>
                  </a:lnTo>
                  <a:lnTo>
                    <a:pt x="106" y="642"/>
                  </a:lnTo>
                  <a:lnTo>
                    <a:pt x="108" y="640"/>
                  </a:lnTo>
                  <a:lnTo>
                    <a:pt x="110" y="636"/>
                  </a:lnTo>
                  <a:lnTo>
                    <a:pt x="110" y="636"/>
                  </a:lnTo>
                  <a:lnTo>
                    <a:pt x="112" y="632"/>
                  </a:lnTo>
                  <a:lnTo>
                    <a:pt x="112" y="630"/>
                  </a:lnTo>
                  <a:lnTo>
                    <a:pt x="102" y="624"/>
                  </a:lnTo>
                  <a:lnTo>
                    <a:pt x="102" y="624"/>
                  </a:lnTo>
                  <a:lnTo>
                    <a:pt x="98" y="618"/>
                  </a:lnTo>
                  <a:lnTo>
                    <a:pt x="100" y="614"/>
                  </a:lnTo>
                  <a:lnTo>
                    <a:pt x="100" y="612"/>
                  </a:lnTo>
                  <a:lnTo>
                    <a:pt x="102" y="608"/>
                  </a:lnTo>
                  <a:lnTo>
                    <a:pt x="102" y="608"/>
                  </a:lnTo>
                  <a:lnTo>
                    <a:pt x="100" y="604"/>
                  </a:lnTo>
                  <a:lnTo>
                    <a:pt x="102" y="602"/>
                  </a:lnTo>
                  <a:lnTo>
                    <a:pt x="102" y="600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98" y="590"/>
                  </a:lnTo>
                  <a:lnTo>
                    <a:pt x="100" y="586"/>
                  </a:lnTo>
                  <a:lnTo>
                    <a:pt x="102" y="584"/>
                  </a:lnTo>
                  <a:lnTo>
                    <a:pt x="98" y="578"/>
                  </a:lnTo>
                  <a:lnTo>
                    <a:pt x="98" y="578"/>
                  </a:lnTo>
                  <a:lnTo>
                    <a:pt x="96" y="574"/>
                  </a:lnTo>
                  <a:lnTo>
                    <a:pt x="96" y="572"/>
                  </a:lnTo>
                  <a:lnTo>
                    <a:pt x="96" y="570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2" y="564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4" y="552"/>
                  </a:lnTo>
                  <a:lnTo>
                    <a:pt x="82" y="554"/>
                  </a:lnTo>
                  <a:lnTo>
                    <a:pt x="80" y="554"/>
                  </a:lnTo>
                  <a:lnTo>
                    <a:pt x="76" y="554"/>
                  </a:lnTo>
                  <a:lnTo>
                    <a:pt x="76" y="554"/>
                  </a:lnTo>
                  <a:lnTo>
                    <a:pt x="74" y="552"/>
                  </a:lnTo>
                  <a:lnTo>
                    <a:pt x="74" y="554"/>
                  </a:lnTo>
                  <a:lnTo>
                    <a:pt x="72" y="556"/>
                  </a:lnTo>
                  <a:lnTo>
                    <a:pt x="72" y="554"/>
                  </a:lnTo>
                  <a:lnTo>
                    <a:pt x="72" y="554"/>
                  </a:lnTo>
                  <a:lnTo>
                    <a:pt x="68" y="548"/>
                  </a:lnTo>
                  <a:lnTo>
                    <a:pt x="70" y="542"/>
                  </a:lnTo>
                  <a:lnTo>
                    <a:pt x="68" y="536"/>
                  </a:lnTo>
                  <a:lnTo>
                    <a:pt x="64" y="528"/>
                  </a:lnTo>
                  <a:lnTo>
                    <a:pt x="64" y="528"/>
                  </a:lnTo>
                  <a:lnTo>
                    <a:pt x="62" y="524"/>
                  </a:lnTo>
                  <a:lnTo>
                    <a:pt x="62" y="522"/>
                  </a:lnTo>
                  <a:lnTo>
                    <a:pt x="66" y="518"/>
                  </a:lnTo>
                  <a:lnTo>
                    <a:pt x="68" y="514"/>
                  </a:lnTo>
                  <a:lnTo>
                    <a:pt x="68" y="512"/>
                  </a:lnTo>
                  <a:lnTo>
                    <a:pt x="68" y="506"/>
                  </a:lnTo>
                  <a:lnTo>
                    <a:pt x="62" y="500"/>
                  </a:lnTo>
                  <a:lnTo>
                    <a:pt x="62" y="500"/>
                  </a:lnTo>
                  <a:lnTo>
                    <a:pt x="58" y="492"/>
                  </a:lnTo>
                  <a:lnTo>
                    <a:pt x="58" y="486"/>
                  </a:lnTo>
                  <a:lnTo>
                    <a:pt x="56" y="482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6" y="476"/>
                  </a:lnTo>
                  <a:lnTo>
                    <a:pt x="56" y="474"/>
                  </a:lnTo>
                  <a:lnTo>
                    <a:pt x="50" y="468"/>
                  </a:lnTo>
                  <a:lnTo>
                    <a:pt x="50" y="468"/>
                  </a:lnTo>
                  <a:lnTo>
                    <a:pt x="44" y="464"/>
                  </a:lnTo>
                  <a:lnTo>
                    <a:pt x="42" y="460"/>
                  </a:lnTo>
                  <a:lnTo>
                    <a:pt x="40" y="456"/>
                  </a:lnTo>
                  <a:lnTo>
                    <a:pt x="42" y="452"/>
                  </a:lnTo>
                  <a:lnTo>
                    <a:pt x="42" y="452"/>
                  </a:lnTo>
                  <a:lnTo>
                    <a:pt x="42" y="448"/>
                  </a:lnTo>
                  <a:lnTo>
                    <a:pt x="44" y="448"/>
                  </a:lnTo>
                  <a:lnTo>
                    <a:pt x="44" y="452"/>
                  </a:lnTo>
                  <a:lnTo>
                    <a:pt x="44" y="452"/>
                  </a:lnTo>
                  <a:lnTo>
                    <a:pt x="46" y="454"/>
                  </a:lnTo>
                  <a:lnTo>
                    <a:pt x="48" y="456"/>
                  </a:lnTo>
                  <a:lnTo>
                    <a:pt x="52" y="454"/>
                  </a:lnTo>
                  <a:lnTo>
                    <a:pt x="50" y="448"/>
                  </a:lnTo>
                  <a:lnTo>
                    <a:pt x="50" y="448"/>
                  </a:lnTo>
                  <a:lnTo>
                    <a:pt x="48" y="442"/>
                  </a:lnTo>
                  <a:lnTo>
                    <a:pt x="50" y="440"/>
                  </a:lnTo>
                  <a:lnTo>
                    <a:pt x="52" y="438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0" y="430"/>
                  </a:lnTo>
                  <a:lnTo>
                    <a:pt x="50" y="428"/>
                  </a:lnTo>
                  <a:lnTo>
                    <a:pt x="52" y="426"/>
                  </a:lnTo>
                  <a:lnTo>
                    <a:pt x="50" y="420"/>
                  </a:lnTo>
                  <a:lnTo>
                    <a:pt x="50" y="420"/>
                  </a:lnTo>
                  <a:lnTo>
                    <a:pt x="50" y="416"/>
                  </a:lnTo>
                  <a:lnTo>
                    <a:pt x="50" y="414"/>
                  </a:lnTo>
                  <a:lnTo>
                    <a:pt x="52" y="412"/>
                  </a:lnTo>
                  <a:lnTo>
                    <a:pt x="56" y="410"/>
                  </a:lnTo>
                  <a:lnTo>
                    <a:pt x="56" y="406"/>
                  </a:lnTo>
                  <a:lnTo>
                    <a:pt x="56" y="402"/>
                  </a:lnTo>
                  <a:lnTo>
                    <a:pt x="56" y="402"/>
                  </a:lnTo>
                  <a:lnTo>
                    <a:pt x="54" y="392"/>
                  </a:lnTo>
                  <a:lnTo>
                    <a:pt x="56" y="386"/>
                  </a:lnTo>
                  <a:lnTo>
                    <a:pt x="56" y="382"/>
                  </a:lnTo>
                  <a:lnTo>
                    <a:pt x="56" y="374"/>
                  </a:lnTo>
                  <a:lnTo>
                    <a:pt x="56" y="374"/>
                  </a:lnTo>
                  <a:lnTo>
                    <a:pt x="54" y="366"/>
                  </a:lnTo>
                  <a:lnTo>
                    <a:pt x="52" y="360"/>
                  </a:lnTo>
                  <a:lnTo>
                    <a:pt x="50" y="352"/>
                  </a:lnTo>
                  <a:lnTo>
                    <a:pt x="46" y="342"/>
                  </a:lnTo>
                  <a:lnTo>
                    <a:pt x="46" y="342"/>
                  </a:lnTo>
                  <a:lnTo>
                    <a:pt x="40" y="326"/>
                  </a:lnTo>
                  <a:lnTo>
                    <a:pt x="34" y="312"/>
                  </a:lnTo>
                  <a:lnTo>
                    <a:pt x="30" y="290"/>
                  </a:lnTo>
                  <a:lnTo>
                    <a:pt x="30" y="290"/>
                  </a:lnTo>
                  <a:lnTo>
                    <a:pt x="30" y="288"/>
                  </a:lnTo>
                  <a:lnTo>
                    <a:pt x="32" y="290"/>
                  </a:lnTo>
                  <a:lnTo>
                    <a:pt x="34" y="292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6" y="288"/>
                  </a:lnTo>
                  <a:lnTo>
                    <a:pt x="34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0" y="286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0" y="282"/>
                  </a:lnTo>
                  <a:lnTo>
                    <a:pt x="38" y="280"/>
                  </a:lnTo>
                  <a:lnTo>
                    <a:pt x="36" y="280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34" y="272"/>
                  </a:lnTo>
                  <a:lnTo>
                    <a:pt x="34" y="270"/>
                  </a:lnTo>
                  <a:lnTo>
                    <a:pt x="30" y="270"/>
                  </a:lnTo>
                  <a:lnTo>
                    <a:pt x="30" y="268"/>
                  </a:lnTo>
                  <a:lnTo>
                    <a:pt x="28" y="264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2" y="222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188"/>
                  </a:lnTo>
                  <a:lnTo>
                    <a:pt x="36" y="182"/>
                  </a:lnTo>
                  <a:lnTo>
                    <a:pt x="36" y="178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32" y="164"/>
                  </a:lnTo>
                  <a:lnTo>
                    <a:pt x="30" y="158"/>
                  </a:lnTo>
                  <a:lnTo>
                    <a:pt x="30" y="158"/>
                  </a:lnTo>
                  <a:lnTo>
                    <a:pt x="28" y="152"/>
                  </a:lnTo>
                  <a:lnTo>
                    <a:pt x="26" y="148"/>
                  </a:lnTo>
                  <a:lnTo>
                    <a:pt x="26" y="142"/>
                  </a:lnTo>
                  <a:lnTo>
                    <a:pt x="22" y="136"/>
                  </a:lnTo>
                  <a:lnTo>
                    <a:pt x="22" y="136"/>
                  </a:lnTo>
                  <a:lnTo>
                    <a:pt x="20" y="132"/>
                  </a:lnTo>
                  <a:lnTo>
                    <a:pt x="22" y="130"/>
                  </a:lnTo>
                  <a:lnTo>
                    <a:pt x="24" y="126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4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6" y="92"/>
                  </a:lnTo>
                  <a:lnTo>
                    <a:pt x="24" y="88"/>
                  </a:lnTo>
                  <a:lnTo>
                    <a:pt x="22" y="84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58"/>
                  </a:lnTo>
                  <a:lnTo>
                    <a:pt x="16" y="52"/>
                  </a:lnTo>
                  <a:lnTo>
                    <a:pt x="16" y="46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4" y="10"/>
                  </a:lnTo>
                  <a:lnTo>
                    <a:pt x="30" y="16"/>
                  </a:lnTo>
                  <a:lnTo>
                    <a:pt x="34" y="24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6" y="46"/>
                  </a:lnTo>
                  <a:lnTo>
                    <a:pt x="46" y="54"/>
                  </a:lnTo>
                  <a:lnTo>
                    <a:pt x="48" y="6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60" y="86"/>
                  </a:lnTo>
                  <a:lnTo>
                    <a:pt x="64" y="98"/>
                  </a:lnTo>
                  <a:lnTo>
                    <a:pt x="66" y="114"/>
                  </a:lnTo>
                  <a:lnTo>
                    <a:pt x="68" y="120"/>
                  </a:lnTo>
                  <a:lnTo>
                    <a:pt x="70" y="124"/>
                  </a:lnTo>
                  <a:lnTo>
                    <a:pt x="74" y="126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8" y="126"/>
                  </a:lnTo>
                  <a:lnTo>
                    <a:pt x="88" y="128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6" y="148"/>
                  </a:lnTo>
                  <a:lnTo>
                    <a:pt x="84" y="152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68" y="164"/>
                  </a:lnTo>
                  <a:lnTo>
                    <a:pt x="68" y="166"/>
                  </a:lnTo>
                  <a:lnTo>
                    <a:pt x="68" y="168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0" y="176"/>
                  </a:lnTo>
                  <a:lnTo>
                    <a:pt x="70" y="176"/>
                  </a:lnTo>
                  <a:lnTo>
                    <a:pt x="66" y="184"/>
                  </a:lnTo>
                  <a:lnTo>
                    <a:pt x="66" y="188"/>
                  </a:lnTo>
                  <a:lnTo>
                    <a:pt x="68" y="192"/>
                  </a:lnTo>
                  <a:lnTo>
                    <a:pt x="72" y="196"/>
                  </a:lnTo>
                  <a:lnTo>
                    <a:pt x="76" y="202"/>
                  </a:lnTo>
                  <a:lnTo>
                    <a:pt x="76" y="204"/>
                  </a:lnTo>
                  <a:lnTo>
                    <a:pt x="74" y="208"/>
                  </a:lnTo>
                  <a:lnTo>
                    <a:pt x="74" y="208"/>
                  </a:lnTo>
                  <a:lnTo>
                    <a:pt x="78" y="212"/>
                  </a:lnTo>
                  <a:lnTo>
                    <a:pt x="80" y="214"/>
                  </a:lnTo>
                  <a:lnTo>
                    <a:pt x="80" y="218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2" y="238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66" y="246"/>
                  </a:lnTo>
                  <a:lnTo>
                    <a:pt x="68" y="248"/>
                  </a:lnTo>
                  <a:lnTo>
                    <a:pt x="68" y="252"/>
                  </a:lnTo>
                  <a:lnTo>
                    <a:pt x="66" y="256"/>
                  </a:lnTo>
                  <a:lnTo>
                    <a:pt x="66" y="256"/>
                  </a:lnTo>
                  <a:lnTo>
                    <a:pt x="62" y="260"/>
                  </a:lnTo>
                  <a:lnTo>
                    <a:pt x="62" y="264"/>
                  </a:lnTo>
                  <a:lnTo>
                    <a:pt x="62" y="270"/>
                  </a:lnTo>
                  <a:lnTo>
                    <a:pt x="64" y="276"/>
                  </a:lnTo>
                  <a:lnTo>
                    <a:pt x="64" y="282"/>
                  </a:lnTo>
                  <a:lnTo>
                    <a:pt x="64" y="282"/>
                  </a:lnTo>
                  <a:lnTo>
                    <a:pt x="62" y="288"/>
                  </a:lnTo>
                  <a:lnTo>
                    <a:pt x="62" y="292"/>
                  </a:lnTo>
                  <a:lnTo>
                    <a:pt x="64" y="296"/>
                  </a:lnTo>
                  <a:lnTo>
                    <a:pt x="62" y="304"/>
                  </a:lnTo>
                  <a:lnTo>
                    <a:pt x="62" y="304"/>
                  </a:lnTo>
                  <a:lnTo>
                    <a:pt x="60" y="310"/>
                  </a:lnTo>
                  <a:lnTo>
                    <a:pt x="60" y="316"/>
                  </a:lnTo>
                  <a:lnTo>
                    <a:pt x="60" y="326"/>
                  </a:lnTo>
                  <a:lnTo>
                    <a:pt x="62" y="332"/>
                  </a:lnTo>
                  <a:lnTo>
                    <a:pt x="66" y="334"/>
                  </a:lnTo>
                  <a:lnTo>
                    <a:pt x="66" y="334"/>
                  </a:lnTo>
                  <a:lnTo>
                    <a:pt x="68" y="334"/>
                  </a:lnTo>
                  <a:lnTo>
                    <a:pt x="70" y="336"/>
                  </a:lnTo>
                  <a:lnTo>
                    <a:pt x="72" y="340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70" y="350"/>
                  </a:lnTo>
                  <a:lnTo>
                    <a:pt x="74" y="354"/>
                  </a:lnTo>
                  <a:lnTo>
                    <a:pt x="80" y="360"/>
                  </a:lnTo>
                  <a:lnTo>
                    <a:pt x="82" y="364"/>
                  </a:lnTo>
                  <a:lnTo>
                    <a:pt x="82" y="368"/>
                  </a:lnTo>
                  <a:lnTo>
                    <a:pt x="82" y="368"/>
                  </a:lnTo>
                  <a:lnTo>
                    <a:pt x="82" y="376"/>
                  </a:lnTo>
                  <a:lnTo>
                    <a:pt x="84" y="376"/>
                  </a:lnTo>
                  <a:lnTo>
                    <a:pt x="86" y="374"/>
                  </a:lnTo>
                  <a:lnTo>
                    <a:pt x="86" y="374"/>
                  </a:lnTo>
                  <a:lnTo>
                    <a:pt x="90" y="374"/>
                  </a:lnTo>
                  <a:lnTo>
                    <a:pt x="92" y="374"/>
                  </a:lnTo>
                  <a:lnTo>
                    <a:pt x="92" y="376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0" y="388"/>
                  </a:lnTo>
                  <a:lnTo>
                    <a:pt x="92" y="392"/>
                  </a:lnTo>
                  <a:lnTo>
                    <a:pt x="94" y="396"/>
                  </a:lnTo>
                  <a:lnTo>
                    <a:pt x="90" y="402"/>
                  </a:lnTo>
                  <a:lnTo>
                    <a:pt x="90" y="402"/>
                  </a:lnTo>
                  <a:lnTo>
                    <a:pt x="94" y="406"/>
                  </a:lnTo>
                  <a:lnTo>
                    <a:pt x="96" y="410"/>
                  </a:lnTo>
                  <a:lnTo>
                    <a:pt x="94" y="416"/>
                  </a:lnTo>
                  <a:lnTo>
                    <a:pt x="88" y="422"/>
                  </a:lnTo>
                  <a:lnTo>
                    <a:pt x="88" y="422"/>
                  </a:lnTo>
                  <a:lnTo>
                    <a:pt x="84" y="430"/>
                  </a:lnTo>
                  <a:lnTo>
                    <a:pt x="82" y="436"/>
                  </a:lnTo>
                  <a:lnTo>
                    <a:pt x="84" y="442"/>
                  </a:lnTo>
                  <a:lnTo>
                    <a:pt x="84" y="452"/>
                  </a:lnTo>
                  <a:lnTo>
                    <a:pt x="84" y="452"/>
                  </a:lnTo>
                  <a:lnTo>
                    <a:pt x="86" y="456"/>
                  </a:lnTo>
                  <a:lnTo>
                    <a:pt x="88" y="460"/>
                  </a:lnTo>
                  <a:lnTo>
                    <a:pt x="92" y="466"/>
                  </a:lnTo>
                  <a:lnTo>
                    <a:pt x="98" y="472"/>
                  </a:lnTo>
                  <a:lnTo>
                    <a:pt x="98" y="476"/>
                  </a:lnTo>
                  <a:lnTo>
                    <a:pt x="98" y="480"/>
                  </a:lnTo>
                  <a:lnTo>
                    <a:pt x="98" y="480"/>
                  </a:lnTo>
                  <a:lnTo>
                    <a:pt x="96" y="482"/>
                  </a:lnTo>
                  <a:lnTo>
                    <a:pt x="92" y="484"/>
                  </a:lnTo>
                  <a:lnTo>
                    <a:pt x="92" y="484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6" y="494"/>
                  </a:lnTo>
                  <a:lnTo>
                    <a:pt x="94" y="496"/>
                  </a:lnTo>
                  <a:lnTo>
                    <a:pt x="90" y="500"/>
                  </a:lnTo>
                  <a:lnTo>
                    <a:pt x="90" y="500"/>
                  </a:lnTo>
                  <a:lnTo>
                    <a:pt x="92" y="504"/>
                  </a:lnTo>
                  <a:lnTo>
                    <a:pt x="92" y="504"/>
                  </a:lnTo>
                  <a:lnTo>
                    <a:pt x="92" y="506"/>
                  </a:lnTo>
                  <a:lnTo>
                    <a:pt x="90" y="508"/>
                  </a:lnTo>
                  <a:lnTo>
                    <a:pt x="90" y="510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22"/>
                  </a:lnTo>
                  <a:lnTo>
                    <a:pt x="94" y="530"/>
                  </a:lnTo>
                  <a:lnTo>
                    <a:pt x="100" y="540"/>
                  </a:lnTo>
                  <a:lnTo>
                    <a:pt x="104" y="546"/>
                  </a:lnTo>
                  <a:lnTo>
                    <a:pt x="104" y="548"/>
                  </a:lnTo>
                  <a:lnTo>
                    <a:pt x="102" y="550"/>
                  </a:lnTo>
                  <a:lnTo>
                    <a:pt x="102" y="550"/>
                  </a:lnTo>
                  <a:lnTo>
                    <a:pt x="98" y="552"/>
                  </a:lnTo>
                  <a:lnTo>
                    <a:pt x="100" y="554"/>
                  </a:lnTo>
                  <a:lnTo>
                    <a:pt x="102" y="556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2" y="562"/>
                  </a:lnTo>
                  <a:lnTo>
                    <a:pt x="102" y="564"/>
                  </a:lnTo>
                  <a:lnTo>
                    <a:pt x="106" y="566"/>
                  </a:lnTo>
                  <a:lnTo>
                    <a:pt x="108" y="566"/>
                  </a:lnTo>
                  <a:lnTo>
                    <a:pt x="108" y="570"/>
                  </a:lnTo>
                  <a:lnTo>
                    <a:pt x="108" y="570"/>
                  </a:lnTo>
                  <a:lnTo>
                    <a:pt x="106" y="570"/>
                  </a:lnTo>
                  <a:lnTo>
                    <a:pt x="108" y="572"/>
                  </a:lnTo>
                  <a:lnTo>
                    <a:pt x="110" y="574"/>
                  </a:lnTo>
                  <a:lnTo>
                    <a:pt x="114" y="576"/>
                  </a:lnTo>
                  <a:lnTo>
                    <a:pt x="114" y="578"/>
                  </a:lnTo>
                  <a:lnTo>
                    <a:pt x="112" y="582"/>
                  </a:lnTo>
                  <a:lnTo>
                    <a:pt x="112" y="582"/>
                  </a:lnTo>
                  <a:lnTo>
                    <a:pt x="110" y="586"/>
                  </a:lnTo>
                  <a:lnTo>
                    <a:pt x="110" y="588"/>
                  </a:lnTo>
                  <a:lnTo>
                    <a:pt x="112" y="590"/>
                  </a:lnTo>
                  <a:lnTo>
                    <a:pt x="114" y="588"/>
                  </a:lnTo>
                  <a:lnTo>
                    <a:pt x="114" y="588"/>
                  </a:lnTo>
                  <a:lnTo>
                    <a:pt x="118" y="586"/>
                  </a:lnTo>
                  <a:lnTo>
                    <a:pt x="120" y="586"/>
                  </a:lnTo>
                  <a:lnTo>
                    <a:pt x="122" y="590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8"/>
                  </a:lnTo>
                  <a:lnTo>
                    <a:pt x="114" y="598"/>
                  </a:lnTo>
                  <a:lnTo>
                    <a:pt x="114" y="600"/>
                  </a:lnTo>
                  <a:lnTo>
                    <a:pt x="114" y="604"/>
                  </a:lnTo>
                  <a:lnTo>
                    <a:pt x="114" y="604"/>
                  </a:lnTo>
                  <a:lnTo>
                    <a:pt x="120" y="608"/>
                  </a:lnTo>
                  <a:lnTo>
                    <a:pt x="126" y="612"/>
                  </a:lnTo>
                  <a:lnTo>
                    <a:pt x="130" y="614"/>
                  </a:lnTo>
                  <a:lnTo>
                    <a:pt x="130" y="616"/>
                  </a:lnTo>
                  <a:lnTo>
                    <a:pt x="128" y="618"/>
                  </a:lnTo>
                  <a:lnTo>
                    <a:pt x="128" y="618"/>
                  </a:lnTo>
                  <a:lnTo>
                    <a:pt x="126" y="620"/>
                  </a:lnTo>
                  <a:lnTo>
                    <a:pt x="126" y="622"/>
                  </a:lnTo>
                  <a:lnTo>
                    <a:pt x="126" y="624"/>
                  </a:lnTo>
                  <a:lnTo>
                    <a:pt x="124" y="628"/>
                  </a:lnTo>
                  <a:lnTo>
                    <a:pt x="124" y="628"/>
                  </a:lnTo>
                  <a:lnTo>
                    <a:pt x="124" y="628"/>
                  </a:lnTo>
                  <a:lnTo>
                    <a:pt x="124" y="630"/>
                  </a:lnTo>
                  <a:lnTo>
                    <a:pt x="128" y="632"/>
                  </a:lnTo>
                  <a:lnTo>
                    <a:pt x="134" y="636"/>
                  </a:lnTo>
                  <a:lnTo>
                    <a:pt x="134" y="640"/>
                  </a:lnTo>
                  <a:lnTo>
                    <a:pt x="134" y="644"/>
                  </a:lnTo>
                  <a:lnTo>
                    <a:pt x="134" y="644"/>
                  </a:lnTo>
                  <a:lnTo>
                    <a:pt x="132" y="650"/>
                  </a:lnTo>
                  <a:lnTo>
                    <a:pt x="132" y="656"/>
                  </a:lnTo>
                  <a:lnTo>
                    <a:pt x="136" y="662"/>
                  </a:lnTo>
                  <a:lnTo>
                    <a:pt x="138" y="668"/>
                  </a:lnTo>
                  <a:lnTo>
                    <a:pt x="138" y="670"/>
                  </a:lnTo>
                  <a:lnTo>
                    <a:pt x="138" y="672"/>
                  </a:lnTo>
                  <a:lnTo>
                    <a:pt x="138" y="672"/>
                  </a:lnTo>
                  <a:lnTo>
                    <a:pt x="134" y="676"/>
                  </a:lnTo>
                  <a:lnTo>
                    <a:pt x="136" y="676"/>
                  </a:lnTo>
                  <a:lnTo>
                    <a:pt x="136" y="678"/>
                  </a:lnTo>
                  <a:lnTo>
                    <a:pt x="134" y="682"/>
                  </a:lnTo>
                  <a:lnTo>
                    <a:pt x="134" y="682"/>
                  </a:lnTo>
                  <a:lnTo>
                    <a:pt x="134" y="684"/>
                  </a:lnTo>
                  <a:lnTo>
                    <a:pt x="134" y="688"/>
                  </a:lnTo>
                  <a:lnTo>
                    <a:pt x="138" y="690"/>
                  </a:lnTo>
                  <a:lnTo>
                    <a:pt x="142" y="694"/>
                  </a:lnTo>
                  <a:lnTo>
                    <a:pt x="142" y="696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0" y="704"/>
                  </a:lnTo>
                  <a:lnTo>
                    <a:pt x="142" y="708"/>
                  </a:lnTo>
                  <a:lnTo>
                    <a:pt x="144" y="710"/>
                  </a:lnTo>
                  <a:lnTo>
                    <a:pt x="144" y="714"/>
                  </a:lnTo>
                  <a:lnTo>
                    <a:pt x="144" y="714"/>
                  </a:lnTo>
                  <a:lnTo>
                    <a:pt x="142" y="720"/>
                  </a:lnTo>
                  <a:lnTo>
                    <a:pt x="142" y="726"/>
                  </a:lnTo>
                  <a:lnTo>
                    <a:pt x="146" y="734"/>
                  </a:lnTo>
                  <a:lnTo>
                    <a:pt x="148" y="738"/>
                  </a:lnTo>
                  <a:lnTo>
                    <a:pt x="148" y="738"/>
                  </a:lnTo>
                  <a:lnTo>
                    <a:pt x="150" y="736"/>
                  </a:lnTo>
                  <a:lnTo>
                    <a:pt x="154" y="734"/>
                  </a:lnTo>
                  <a:lnTo>
                    <a:pt x="158" y="730"/>
                  </a:lnTo>
                  <a:lnTo>
                    <a:pt x="162" y="730"/>
                  </a:lnTo>
                  <a:lnTo>
                    <a:pt x="162" y="730"/>
                  </a:lnTo>
                  <a:lnTo>
                    <a:pt x="166" y="734"/>
                  </a:lnTo>
                  <a:lnTo>
                    <a:pt x="166" y="738"/>
                  </a:lnTo>
                  <a:lnTo>
                    <a:pt x="164" y="740"/>
                  </a:lnTo>
                  <a:lnTo>
                    <a:pt x="166" y="744"/>
                  </a:lnTo>
                  <a:lnTo>
                    <a:pt x="166" y="744"/>
                  </a:lnTo>
                  <a:lnTo>
                    <a:pt x="168" y="748"/>
                  </a:lnTo>
                  <a:lnTo>
                    <a:pt x="168" y="750"/>
                  </a:lnTo>
                  <a:lnTo>
                    <a:pt x="170" y="752"/>
                  </a:lnTo>
                  <a:lnTo>
                    <a:pt x="176" y="752"/>
                  </a:lnTo>
                  <a:lnTo>
                    <a:pt x="176" y="752"/>
                  </a:lnTo>
                  <a:lnTo>
                    <a:pt x="180" y="754"/>
                  </a:lnTo>
                  <a:lnTo>
                    <a:pt x="184" y="756"/>
                  </a:lnTo>
                  <a:lnTo>
                    <a:pt x="184" y="758"/>
                  </a:lnTo>
                  <a:lnTo>
                    <a:pt x="218" y="758"/>
                  </a:lnTo>
                  <a:lnTo>
                    <a:pt x="218" y="758"/>
                  </a:lnTo>
                  <a:lnTo>
                    <a:pt x="222" y="760"/>
                  </a:lnTo>
                  <a:lnTo>
                    <a:pt x="226" y="758"/>
                  </a:lnTo>
                  <a:lnTo>
                    <a:pt x="232" y="760"/>
                  </a:lnTo>
                  <a:lnTo>
                    <a:pt x="244" y="764"/>
                  </a:lnTo>
                  <a:lnTo>
                    <a:pt x="244" y="76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1" name="China"/>
            <p:cNvSpPr>
              <a:spLocks/>
            </p:cNvSpPr>
            <p:nvPr/>
          </p:nvSpPr>
          <p:spPr bwMode="auto">
            <a:xfrm>
              <a:off x="6017914" y="1943365"/>
              <a:ext cx="1394354" cy="992188"/>
            </a:xfrm>
            <a:custGeom>
              <a:avLst/>
              <a:gdLst/>
              <a:ahLst/>
              <a:cxnLst>
                <a:cxn ang="0">
                  <a:pos x="124" y="124"/>
                </a:cxn>
                <a:cxn ang="0">
                  <a:pos x="80" y="176"/>
                </a:cxn>
                <a:cxn ang="0">
                  <a:pos x="96" y="230"/>
                </a:cxn>
                <a:cxn ang="0">
                  <a:pos x="42" y="262"/>
                </a:cxn>
                <a:cxn ang="0">
                  <a:pos x="8" y="296"/>
                </a:cxn>
                <a:cxn ang="0">
                  <a:pos x="26" y="338"/>
                </a:cxn>
                <a:cxn ang="0">
                  <a:pos x="94" y="366"/>
                </a:cxn>
                <a:cxn ang="0">
                  <a:pos x="156" y="450"/>
                </a:cxn>
                <a:cxn ang="0">
                  <a:pos x="200" y="498"/>
                </a:cxn>
                <a:cxn ang="0">
                  <a:pos x="288" y="534"/>
                </a:cxn>
                <a:cxn ang="0">
                  <a:pos x="372" y="558"/>
                </a:cxn>
                <a:cxn ang="0">
                  <a:pos x="432" y="550"/>
                </a:cxn>
                <a:cxn ang="0">
                  <a:pos x="524" y="522"/>
                </a:cxn>
                <a:cxn ang="0">
                  <a:pos x="556" y="536"/>
                </a:cxn>
                <a:cxn ang="0">
                  <a:pos x="602" y="604"/>
                </a:cxn>
                <a:cxn ang="0">
                  <a:pos x="586" y="650"/>
                </a:cxn>
                <a:cxn ang="0">
                  <a:pos x="596" y="674"/>
                </a:cxn>
                <a:cxn ang="0">
                  <a:pos x="602" y="710"/>
                </a:cxn>
                <a:cxn ang="0">
                  <a:pos x="666" y="724"/>
                </a:cxn>
                <a:cxn ang="0">
                  <a:pos x="692" y="700"/>
                </a:cxn>
                <a:cxn ang="0">
                  <a:pos x="730" y="694"/>
                </a:cxn>
                <a:cxn ang="0">
                  <a:pos x="780" y="698"/>
                </a:cxn>
                <a:cxn ang="0">
                  <a:pos x="806" y="718"/>
                </a:cxn>
                <a:cxn ang="0">
                  <a:pos x="840" y="720"/>
                </a:cxn>
                <a:cxn ang="0">
                  <a:pos x="860" y="732"/>
                </a:cxn>
                <a:cxn ang="0">
                  <a:pos x="856" y="712"/>
                </a:cxn>
                <a:cxn ang="0">
                  <a:pos x="912" y="694"/>
                </a:cxn>
                <a:cxn ang="0">
                  <a:pos x="944" y="684"/>
                </a:cxn>
                <a:cxn ang="0">
                  <a:pos x="986" y="656"/>
                </a:cxn>
                <a:cxn ang="0">
                  <a:pos x="1012" y="620"/>
                </a:cxn>
                <a:cxn ang="0">
                  <a:pos x="1026" y="582"/>
                </a:cxn>
                <a:cxn ang="0">
                  <a:pos x="1034" y="530"/>
                </a:cxn>
                <a:cxn ang="0">
                  <a:pos x="992" y="510"/>
                </a:cxn>
                <a:cxn ang="0">
                  <a:pos x="1016" y="492"/>
                </a:cxn>
                <a:cxn ang="0">
                  <a:pos x="988" y="472"/>
                </a:cxn>
                <a:cxn ang="0">
                  <a:pos x="974" y="442"/>
                </a:cxn>
                <a:cxn ang="0">
                  <a:pos x="922" y="402"/>
                </a:cxn>
                <a:cxn ang="0">
                  <a:pos x="942" y="370"/>
                </a:cxn>
                <a:cxn ang="0">
                  <a:pos x="962" y="348"/>
                </a:cxn>
                <a:cxn ang="0">
                  <a:pos x="906" y="352"/>
                </a:cxn>
                <a:cxn ang="0">
                  <a:pos x="834" y="310"/>
                </a:cxn>
                <a:cxn ang="0">
                  <a:pos x="886" y="270"/>
                </a:cxn>
                <a:cxn ang="0">
                  <a:pos x="904" y="302"/>
                </a:cxn>
                <a:cxn ang="0">
                  <a:pos x="916" y="306"/>
                </a:cxn>
                <a:cxn ang="0">
                  <a:pos x="980" y="256"/>
                </a:cxn>
                <a:cxn ang="0">
                  <a:pos x="1032" y="224"/>
                </a:cxn>
                <a:cxn ang="0">
                  <a:pos x="1038" y="186"/>
                </a:cxn>
                <a:cxn ang="0">
                  <a:pos x="1042" y="120"/>
                </a:cxn>
                <a:cxn ang="0">
                  <a:pos x="970" y="96"/>
                </a:cxn>
                <a:cxn ang="0">
                  <a:pos x="764" y="0"/>
                </a:cxn>
                <a:cxn ang="0">
                  <a:pos x="730" y="26"/>
                </a:cxn>
                <a:cxn ang="0">
                  <a:pos x="644" y="90"/>
                </a:cxn>
                <a:cxn ang="0">
                  <a:pos x="710" y="100"/>
                </a:cxn>
                <a:cxn ang="0">
                  <a:pos x="750" y="132"/>
                </a:cxn>
                <a:cxn ang="0">
                  <a:pos x="684" y="168"/>
                </a:cxn>
                <a:cxn ang="0">
                  <a:pos x="678" y="206"/>
                </a:cxn>
                <a:cxn ang="0">
                  <a:pos x="526" y="222"/>
                </a:cxn>
                <a:cxn ang="0">
                  <a:pos x="412" y="210"/>
                </a:cxn>
                <a:cxn ang="0">
                  <a:pos x="380" y="176"/>
                </a:cxn>
                <a:cxn ang="0">
                  <a:pos x="276" y="156"/>
                </a:cxn>
                <a:cxn ang="0">
                  <a:pos x="226" y="108"/>
                </a:cxn>
              </a:cxnLst>
              <a:rect l="0" t="0" r="r" b="b"/>
              <a:pathLst>
                <a:path w="1054" h="750">
                  <a:moveTo>
                    <a:pt x="182" y="88"/>
                  </a:moveTo>
                  <a:lnTo>
                    <a:pt x="182" y="88"/>
                  </a:lnTo>
                  <a:lnTo>
                    <a:pt x="180" y="88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0"/>
                  </a:lnTo>
                  <a:lnTo>
                    <a:pt x="172" y="92"/>
                  </a:lnTo>
                  <a:lnTo>
                    <a:pt x="160" y="92"/>
                  </a:lnTo>
                  <a:lnTo>
                    <a:pt x="156" y="92"/>
                  </a:lnTo>
                  <a:lnTo>
                    <a:pt x="152" y="96"/>
                  </a:lnTo>
                  <a:lnTo>
                    <a:pt x="152" y="104"/>
                  </a:lnTo>
                  <a:lnTo>
                    <a:pt x="154" y="116"/>
                  </a:lnTo>
                  <a:lnTo>
                    <a:pt x="154" y="116"/>
                  </a:lnTo>
                  <a:lnTo>
                    <a:pt x="154" y="118"/>
                  </a:lnTo>
                  <a:lnTo>
                    <a:pt x="152" y="120"/>
                  </a:lnTo>
                  <a:lnTo>
                    <a:pt x="144" y="124"/>
                  </a:lnTo>
                  <a:lnTo>
                    <a:pt x="134" y="126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18" y="122"/>
                  </a:lnTo>
                  <a:lnTo>
                    <a:pt x="114" y="122"/>
                  </a:lnTo>
                  <a:lnTo>
                    <a:pt x="110" y="124"/>
                  </a:lnTo>
                  <a:lnTo>
                    <a:pt x="110" y="128"/>
                  </a:lnTo>
                  <a:lnTo>
                    <a:pt x="110" y="138"/>
                  </a:lnTo>
                  <a:lnTo>
                    <a:pt x="112" y="156"/>
                  </a:lnTo>
                  <a:lnTo>
                    <a:pt x="112" y="156"/>
                  </a:lnTo>
                  <a:lnTo>
                    <a:pt x="112" y="160"/>
                  </a:lnTo>
                  <a:lnTo>
                    <a:pt x="112" y="162"/>
                  </a:lnTo>
                  <a:lnTo>
                    <a:pt x="104" y="162"/>
                  </a:lnTo>
                  <a:lnTo>
                    <a:pt x="94" y="162"/>
                  </a:lnTo>
                  <a:lnTo>
                    <a:pt x="86" y="164"/>
                  </a:lnTo>
                  <a:lnTo>
                    <a:pt x="86" y="164"/>
                  </a:lnTo>
                  <a:lnTo>
                    <a:pt x="80" y="168"/>
                  </a:lnTo>
                  <a:lnTo>
                    <a:pt x="78" y="172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6"/>
                  </a:lnTo>
                  <a:lnTo>
                    <a:pt x="86" y="178"/>
                  </a:lnTo>
                  <a:lnTo>
                    <a:pt x="94" y="188"/>
                  </a:lnTo>
                  <a:lnTo>
                    <a:pt x="102" y="196"/>
                  </a:lnTo>
                  <a:lnTo>
                    <a:pt x="104" y="202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100" y="208"/>
                  </a:lnTo>
                  <a:lnTo>
                    <a:pt x="100" y="212"/>
                  </a:lnTo>
                  <a:lnTo>
                    <a:pt x="104" y="216"/>
                  </a:lnTo>
                  <a:lnTo>
                    <a:pt x="106" y="222"/>
                  </a:lnTo>
                  <a:lnTo>
                    <a:pt x="106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02" y="228"/>
                  </a:lnTo>
                  <a:lnTo>
                    <a:pt x="100" y="230"/>
                  </a:lnTo>
                  <a:lnTo>
                    <a:pt x="96" y="230"/>
                  </a:lnTo>
                  <a:lnTo>
                    <a:pt x="90" y="232"/>
                  </a:lnTo>
                  <a:lnTo>
                    <a:pt x="86" y="232"/>
                  </a:lnTo>
                  <a:lnTo>
                    <a:pt x="86" y="236"/>
                  </a:lnTo>
                  <a:lnTo>
                    <a:pt x="86" y="236"/>
                  </a:lnTo>
                  <a:lnTo>
                    <a:pt x="84" y="238"/>
                  </a:lnTo>
                  <a:lnTo>
                    <a:pt x="82" y="240"/>
                  </a:lnTo>
                  <a:lnTo>
                    <a:pt x="76" y="242"/>
                  </a:lnTo>
                  <a:lnTo>
                    <a:pt x="68" y="248"/>
                  </a:lnTo>
                  <a:lnTo>
                    <a:pt x="68" y="248"/>
                  </a:lnTo>
                  <a:lnTo>
                    <a:pt x="64" y="250"/>
                  </a:lnTo>
                  <a:lnTo>
                    <a:pt x="62" y="250"/>
                  </a:lnTo>
                  <a:lnTo>
                    <a:pt x="60" y="248"/>
                  </a:lnTo>
                  <a:lnTo>
                    <a:pt x="52" y="250"/>
                  </a:lnTo>
                  <a:lnTo>
                    <a:pt x="52" y="250"/>
                  </a:lnTo>
                  <a:lnTo>
                    <a:pt x="48" y="252"/>
                  </a:lnTo>
                  <a:lnTo>
                    <a:pt x="44" y="254"/>
                  </a:lnTo>
                  <a:lnTo>
                    <a:pt x="42" y="260"/>
                  </a:lnTo>
                  <a:lnTo>
                    <a:pt x="42" y="262"/>
                  </a:lnTo>
                  <a:lnTo>
                    <a:pt x="40" y="262"/>
                  </a:lnTo>
                  <a:lnTo>
                    <a:pt x="32" y="260"/>
                  </a:lnTo>
                  <a:lnTo>
                    <a:pt x="32" y="260"/>
                  </a:lnTo>
                  <a:lnTo>
                    <a:pt x="24" y="258"/>
                  </a:lnTo>
                  <a:lnTo>
                    <a:pt x="22" y="258"/>
                  </a:lnTo>
                  <a:lnTo>
                    <a:pt x="22" y="258"/>
                  </a:lnTo>
                  <a:lnTo>
                    <a:pt x="22" y="262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4" y="260"/>
                  </a:lnTo>
                  <a:lnTo>
                    <a:pt x="10" y="260"/>
                  </a:lnTo>
                  <a:lnTo>
                    <a:pt x="4" y="266"/>
                  </a:lnTo>
                  <a:lnTo>
                    <a:pt x="2" y="276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2" y="294"/>
                  </a:lnTo>
                  <a:lnTo>
                    <a:pt x="18" y="294"/>
                  </a:lnTo>
                  <a:lnTo>
                    <a:pt x="20" y="296"/>
                  </a:lnTo>
                  <a:lnTo>
                    <a:pt x="20" y="300"/>
                  </a:lnTo>
                  <a:lnTo>
                    <a:pt x="20" y="300"/>
                  </a:lnTo>
                  <a:lnTo>
                    <a:pt x="20" y="306"/>
                  </a:lnTo>
                  <a:lnTo>
                    <a:pt x="22" y="310"/>
                  </a:lnTo>
                  <a:lnTo>
                    <a:pt x="28" y="312"/>
                  </a:lnTo>
                  <a:lnTo>
                    <a:pt x="30" y="316"/>
                  </a:lnTo>
                  <a:lnTo>
                    <a:pt x="30" y="316"/>
                  </a:lnTo>
                  <a:lnTo>
                    <a:pt x="32" y="324"/>
                  </a:lnTo>
                  <a:lnTo>
                    <a:pt x="30" y="328"/>
                  </a:lnTo>
                  <a:lnTo>
                    <a:pt x="30" y="328"/>
                  </a:lnTo>
                  <a:lnTo>
                    <a:pt x="22" y="330"/>
                  </a:lnTo>
                  <a:lnTo>
                    <a:pt x="22" y="332"/>
                  </a:lnTo>
                  <a:lnTo>
                    <a:pt x="24" y="334"/>
                  </a:lnTo>
                  <a:lnTo>
                    <a:pt x="24" y="334"/>
                  </a:lnTo>
                  <a:lnTo>
                    <a:pt x="26" y="338"/>
                  </a:lnTo>
                  <a:lnTo>
                    <a:pt x="26" y="338"/>
                  </a:lnTo>
                  <a:lnTo>
                    <a:pt x="30" y="338"/>
                  </a:lnTo>
                  <a:lnTo>
                    <a:pt x="32" y="336"/>
                  </a:lnTo>
                  <a:lnTo>
                    <a:pt x="38" y="338"/>
                  </a:lnTo>
                  <a:lnTo>
                    <a:pt x="52" y="344"/>
                  </a:lnTo>
                  <a:lnTo>
                    <a:pt x="52" y="344"/>
                  </a:lnTo>
                  <a:lnTo>
                    <a:pt x="68" y="352"/>
                  </a:lnTo>
                  <a:lnTo>
                    <a:pt x="68" y="354"/>
                  </a:lnTo>
                  <a:lnTo>
                    <a:pt x="68" y="356"/>
                  </a:lnTo>
                  <a:lnTo>
                    <a:pt x="68" y="356"/>
                  </a:lnTo>
                  <a:lnTo>
                    <a:pt x="66" y="362"/>
                  </a:lnTo>
                  <a:lnTo>
                    <a:pt x="68" y="366"/>
                  </a:lnTo>
                  <a:lnTo>
                    <a:pt x="70" y="366"/>
                  </a:lnTo>
                  <a:lnTo>
                    <a:pt x="76" y="366"/>
                  </a:lnTo>
                  <a:lnTo>
                    <a:pt x="86" y="366"/>
                  </a:lnTo>
                  <a:lnTo>
                    <a:pt x="90" y="366"/>
                  </a:lnTo>
                  <a:lnTo>
                    <a:pt x="94" y="366"/>
                  </a:lnTo>
                  <a:lnTo>
                    <a:pt x="94" y="366"/>
                  </a:lnTo>
                  <a:lnTo>
                    <a:pt x="98" y="368"/>
                  </a:lnTo>
                  <a:lnTo>
                    <a:pt x="102" y="370"/>
                  </a:lnTo>
                  <a:lnTo>
                    <a:pt x="110" y="370"/>
                  </a:lnTo>
                  <a:lnTo>
                    <a:pt x="116" y="372"/>
                  </a:lnTo>
                  <a:lnTo>
                    <a:pt x="124" y="378"/>
                  </a:lnTo>
                  <a:lnTo>
                    <a:pt x="132" y="388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38" y="412"/>
                  </a:lnTo>
                  <a:lnTo>
                    <a:pt x="138" y="414"/>
                  </a:lnTo>
                  <a:lnTo>
                    <a:pt x="140" y="416"/>
                  </a:lnTo>
                  <a:lnTo>
                    <a:pt x="148" y="424"/>
                  </a:lnTo>
                  <a:lnTo>
                    <a:pt x="152" y="430"/>
                  </a:lnTo>
                  <a:lnTo>
                    <a:pt x="156" y="436"/>
                  </a:lnTo>
                  <a:lnTo>
                    <a:pt x="156" y="436"/>
                  </a:lnTo>
                  <a:lnTo>
                    <a:pt x="158" y="444"/>
                  </a:lnTo>
                  <a:lnTo>
                    <a:pt x="158" y="448"/>
                  </a:lnTo>
                  <a:lnTo>
                    <a:pt x="156" y="450"/>
                  </a:lnTo>
                  <a:lnTo>
                    <a:pt x="152" y="450"/>
                  </a:lnTo>
                  <a:lnTo>
                    <a:pt x="148" y="450"/>
                  </a:lnTo>
                  <a:lnTo>
                    <a:pt x="148" y="450"/>
                  </a:lnTo>
                  <a:lnTo>
                    <a:pt x="150" y="454"/>
                  </a:lnTo>
                  <a:lnTo>
                    <a:pt x="150" y="454"/>
                  </a:lnTo>
                  <a:lnTo>
                    <a:pt x="156" y="460"/>
                  </a:lnTo>
                  <a:lnTo>
                    <a:pt x="156" y="464"/>
                  </a:lnTo>
                  <a:lnTo>
                    <a:pt x="156" y="470"/>
                  </a:lnTo>
                  <a:lnTo>
                    <a:pt x="160" y="478"/>
                  </a:lnTo>
                  <a:lnTo>
                    <a:pt x="160" y="478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6" y="488"/>
                  </a:lnTo>
                  <a:lnTo>
                    <a:pt x="182" y="488"/>
                  </a:lnTo>
                  <a:lnTo>
                    <a:pt x="188" y="492"/>
                  </a:lnTo>
                  <a:lnTo>
                    <a:pt x="188" y="492"/>
                  </a:lnTo>
                  <a:lnTo>
                    <a:pt x="194" y="496"/>
                  </a:lnTo>
                  <a:lnTo>
                    <a:pt x="200" y="498"/>
                  </a:lnTo>
                  <a:lnTo>
                    <a:pt x="208" y="500"/>
                  </a:lnTo>
                  <a:lnTo>
                    <a:pt x="214" y="508"/>
                  </a:lnTo>
                  <a:lnTo>
                    <a:pt x="214" y="508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6" y="514"/>
                  </a:lnTo>
                  <a:lnTo>
                    <a:pt x="232" y="514"/>
                  </a:lnTo>
                  <a:lnTo>
                    <a:pt x="238" y="514"/>
                  </a:lnTo>
                  <a:lnTo>
                    <a:pt x="244" y="518"/>
                  </a:lnTo>
                  <a:lnTo>
                    <a:pt x="244" y="518"/>
                  </a:lnTo>
                  <a:lnTo>
                    <a:pt x="248" y="520"/>
                  </a:lnTo>
                  <a:lnTo>
                    <a:pt x="250" y="520"/>
                  </a:lnTo>
                  <a:lnTo>
                    <a:pt x="254" y="518"/>
                  </a:lnTo>
                  <a:lnTo>
                    <a:pt x="260" y="518"/>
                  </a:lnTo>
                  <a:lnTo>
                    <a:pt x="266" y="520"/>
                  </a:lnTo>
                  <a:lnTo>
                    <a:pt x="272" y="524"/>
                  </a:lnTo>
                  <a:lnTo>
                    <a:pt x="272" y="524"/>
                  </a:lnTo>
                  <a:lnTo>
                    <a:pt x="288" y="534"/>
                  </a:lnTo>
                  <a:lnTo>
                    <a:pt x="296" y="538"/>
                  </a:lnTo>
                  <a:lnTo>
                    <a:pt x="302" y="538"/>
                  </a:lnTo>
                  <a:lnTo>
                    <a:pt x="306" y="542"/>
                  </a:lnTo>
                  <a:lnTo>
                    <a:pt x="306" y="542"/>
                  </a:lnTo>
                  <a:lnTo>
                    <a:pt x="308" y="546"/>
                  </a:lnTo>
                  <a:lnTo>
                    <a:pt x="310" y="548"/>
                  </a:lnTo>
                  <a:lnTo>
                    <a:pt x="314" y="546"/>
                  </a:lnTo>
                  <a:lnTo>
                    <a:pt x="320" y="546"/>
                  </a:lnTo>
                  <a:lnTo>
                    <a:pt x="322" y="548"/>
                  </a:lnTo>
                  <a:lnTo>
                    <a:pt x="324" y="554"/>
                  </a:lnTo>
                  <a:lnTo>
                    <a:pt x="324" y="554"/>
                  </a:lnTo>
                  <a:lnTo>
                    <a:pt x="326" y="554"/>
                  </a:lnTo>
                  <a:lnTo>
                    <a:pt x="328" y="554"/>
                  </a:lnTo>
                  <a:lnTo>
                    <a:pt x="336" y="552"/>
                  </a:lnTo>
                  <a:lnTo>
                    <a:pt x="352" y="552"/>
                  </a:lnTo>
                  <a:lnTo>
                    <a:pt x="360" y="554"/>
                  </a:lnTo>
                  <a:lnTo>
                    <a:pt x="372" y="558"/>
                  </a:lnTo>
                  <a:lnTo>
                    <a:pt x="372" y="558"/>
                  </a:lnTo>
                  <a:lnTo>
                    <a:pt x="372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84" y="546"/>
                  </a:lnTo>
                  <a:lnTo>
                    <a:pt x="384" y="548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90" y="554"/>
                  </a:lnTo>
                  <a:lnTo>
                    <a:pt x="394" y="548"/>
                  </a:lnTo>
                  <a:lnTo>
                    <a:pt x="400" y="544"/>
                  </a:lnTo>
                  <a:lnTo>
                    <a:pt x="408" y="544"/>
                  </a:lnTo>
                  <a:lnTo>
                    <a:pt x="408" y="544"/>
                  </a:lnTo>
                  <a:lnTo>
                    <a:pt x="418" y="544"/>
                  </a:lnTo>
                  <a:lnTo>
                    <a:pt x="424" y="546"/>
                  </a:lnTo>
                  <a:lnTo>
                    <a:pt x="428" y="548"/>
                  </a:lnTo>
                  <a:lnTo>
                    <a:pt x="432" y="550"/>
                  </a:lnTo>
                  <a:lnTo>
                    <a:pt x="432" y="550"/>
                  </a:lnTo>
                  <a:lnTo>
                    <a:pt x="434" y="552"/>
                  </a:lnTo>
                  <a:lnTo>
                    <a:pt x="436" y="550"/>
                  </a:lnTo>
                  <a:lnTo>
                    <a:pt x="436" y="550"/>
                  </a:lnTo>
                  <a:lnTo>
                    <a:pt x="446" y="548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72" y="536"/>
                  </a:lnTo>
                  <a:lnTo>
                    <a:pt x="476" y="532"/>
                  </a:lnTo>
                  <a:lnTo>
                    <a:pt x="478" y="530"/>
                  </a:lnTo>
                  <a:lnTo>
                    <a:pt x="482" y="526"/>
                  </a:lnTo>
                  <a:lnTo>
                    <a:pt x="482" y="526"/>
                  </a:lnTo>
                  <a:lnTo>
                    <a:pt x="490" y="526"/>
                  </a:lnTo>
                  <a:lnTo>
                    <a:pt x="494" y="528"/>
                  </a:lnTo>
                  <a:lnTo>
                    <a:pt x="502" y="528"/>
                  </a:lnTo>
                  <a:lnTo>
                    <a:pt x="512" y="526"/>
                  </a:lnTo>
                  <a:lnTo>
                    <a:pt x="512" y="526"/>
                  </a:lnTo>
                  <a:lnTo>
                    <a:pt x="524" y="522"/>
                  </a:lnTo>
                  <a:lnTo>
                    <a:pt x="526" y="524"/>
                  </a:lnTo>
                  <a:lnTo>
                    <a:pt x="526" y="526"/>
                  </a:lnTo>
                  <a:lnTo>
                    <a:pt x="524" y="530"/>
                  </a:lnTo>
                  <a:lnTo>
                    <a:pt x="526" y="530"/>
                  </a:lnTo>
                  <a:lnTo>
                    <a:pt x="532" y="530"/>
                  </a:lnTo>
                  <a:lnTo>
                    <a:pt x="532" y="530"/>
                  </a:lnTo>
                  <a:lnTo>
                    <a:pt x="528" y="536"/>
                  </a:lnTo>
                  <a:lnTo>
                    <a:pt x="528" y="538"/>
                  </a:lnTo>
                  <a:lnTo>
                    <a:pt x="528" y="538"/>
                  </a:lnTo>
                  <a:lnTo>
                    <a:pt x="532" y="538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542" y="540"/>
                  </a:lnTo>
                  <a:lnTo>
                    <a:pt x="544" y="538"/>
                  </a:lnTo>
                  <a:lnTo>
                    <a:pt x="548" y="536"/>
                  </a:lnTo>
                  <a:lnTo>
                    <a:pt x="548" y="536"/>
                  </a:lnTo>
                  <a:lnTo>
                    <a:pt x="552" y="536"/>
                  </a:lnTo>
                  <a:lnTo>
                    <a:pt x="556" y="536"/>
                  </a:lnTo>
                  <a:lnTo>
                    <a:pt x="562" y="538"/>
                  </a:lnTo>
                  <a:lnTo>
                    <a:pt x="570" y="544"/>
                  </a:lnTo>
                  <a:lnTo>
                    <a:pt x="570" y="544"/>
                  </a:lnTo>
                  <a:lnTo>
                    <a:pt x="580" y="552"/>
                  </a:lnTo>
                  <a:lnTo>
                    <a:pt x="582" y="556"/>
                  </a:lnTo>
                  <a:lnTo>
                    <a:pt x="582" y="558"/>
                  </a:lnTo>
                  <a:lnTo>
                    <a:pt x="586" y="556"/>
                  </a:lnTo>
                  <a:lnTo>
                    <a:pt x="586" y="556"/>
                  </a:lnTo>
                  <a:lnTo>
                    <a:pt x="588" y="554"/>
                  </a:lnTo>
                  <a:lnTo>
                    <a:pt x="590" y="556"/>
                  </a:lnTo>
                  <a:lnTo>
                    <a:pt x="592" y="564"/>
                  </a:lnTo>
                  <a:lnTo>
                    <a:pt x="594" y="578"/>
                  </a:lnTo>
                  <a:lnTo>
                    <a:pt x="596" y="586"/>
                  </a:lnTo>
                  <a:lnTo>
                    <a:pt x="600" y="594"/>
                  </a:lnTo>
                  <a:lnTo>
                    <a:pt x="600" y="594"/>
                  </a:lnTo>
                  <a:lnTo>
                    <a:pt x="604" y="602"/>
                  </a:lnTo>
                  <a:lnTo>
                    <a:pt x="604" y="604"/>
                  </a:lnTo>
                  <a:lnTo>
                    <a:pt x="602" y="604"/>
                  </a:lnTo>
                  <a:lnTo>
                    <a:pt x="598" y="602"/>
                  </a:lnTo>
                  <a:lnTo>
                    <a:pt x="596" y="602"/>
                  </a:lnTo>
                  <a:lnTo>
                    <a:pt x="596" y="602"/>
                  </a:lnTo>
                  <a:lnTo>
                    <a:pt x="590" y="612"/>
                  </a:lnTo>
                  <a:lnTo>
                    <a:pt x="586" y="616"/>
                  </a:lnTo>
                  <a:lnTo>
                    <a:pt x="582" y="622"/>
                  </a:lnTo>
                  <a:lnTo>
                    <a:pt x="582" y="624"/>
                  </a:lnTo>
                  <a:lnTo>
                    <a:pt x="584" y="628"/>
                  </a:lnTo>
                  <a:lnTo>
                    <a:pt x="584" y="628"/>
                  </a:lnTo>
                  <a:lnTo>
                    <a:pt x="584" y="632"/>
                  </a:lnTo>
                  <a:lnTo>
                    <a:pt x="582" y="634"/>
                  </a:lnTo>
                  <a:lnTo>
                    <a:pt x="580" y="634"/>
                  </a:lnTo>
                  <a:lnTo>
                    <a:pt x="578" y="636"/>
                  </a:lnTo>
                  <a:lnTo>
                    <a:pt x="578" y="636"/>
                  </a:lnTo>
                  <a:lnTo>
                    <a:pt x="576" y="642"/>
                  </a:lnTo>
                  <a:lnTo>
                    <a:pt x="578" y="644"/>
                  </a:lnTo>
                  <a:lnTo>
                    <a:pt x="582" y="648"/>
                  </a:lnTo>
                  <a:lnTo>
                    <a:pt x="586" y="650"/>
                  </a:lnTo>
                  <a:lnTo>
                    <a:pt x="588" y="654"/>
                  </a:lnTo>
                  <a:lnTo>
                    <a:pt x="588" y="654"/>
                  </a:lnTo>
                  <a:lnTo>
                    <a:pt x="586" y="656"/>
                  </a:lnTo>
                  <a:lnTo>
                    <a:pt x="580" y="658"/>
                  </a:lnTo>
                  <a:lnTo>
                    <a:pt x="576" y="660"/>
                  </a:lnTo>
                  <a:lnTo>
                    <a:pt x="574" y="660"/>
                  </a:lnTo>
                  <a:lnTo>
                    <a:pt x="574" y="662"/>
                  </a:lnTo>
                  <a:lnTo>
                    <a:pt x="574" y="662"/>
                  </a:lnTo>
                  <a:lnTo>
                    <a:pt x="574" y="666"/>
                  </a:lnTo>
                  <a:lnTo>
                    <a:pt x="576" y="666"/>
                  </a:lnTo>
                  <a:lnTo>
                    <a:pt x="588" y="662"/>
                  </a:lnTo>
                  <a:lnTo>
                    <a:pt x="588" y="662"/>
                  </a:lnTo>
                  <a:lnTo>
                    <a:pt x="598" y="660"/>
                  </a:lnTo>
                  <a:lnTo>
                    <a:pt x="600" y="662"/>
                  </a:lnTo>
                  <a:lnTo>
                    <a:pt x="598" y="666"/>
                  </a:lnTo>
                  <a:lnTo>
                    <a:pt x="598" y="666"/>
                  </a:lnTo>
                  <a:lnTo>
                    <a:pt x="596" y="672"/>
                  </a:lnTo>
                  <a:lnTo>
                    <a:pt x="596" y="674"/>
                  </a:lnTo>
                  <a:lnTo>
                    <a:pt x="600" y="676"/>
                  </a:lnTo>
                  <a:lnTo>
                    <a:pt x="600" y="678"/>
                  </a:lnTo>
                  <a:lnTo>
                    <a:pt x="600" y="678"/>
                  </a:lnTo>
                  <a:lnTo>
                    <a:pt x="600" y="680"/>
                  </a:lnTo>
                  <a:lnTo>
                    <a:pt x="602" y="682"/>
                  </a:lnTo>
                  <a:lnTo>
                    <a:pt x="606" y="684"/>
                  </a:lnTo>
                  <a:lnTo>
                    <a:pt x="610" y="682"/>
                  </a:lnTo>
                  <a:lnTo>
                    <a:pt x="610" y="682"/>
                  </a:lnTo>
                  <a:lnTo>
                    <a:pt x="612" y="684"/>
                  </a:lnTo>
                  <a:lnTo>
                    <a:pt x="612" y="684"/>
                  </a:lnTo>
                  <a:lnTo>
                    <a:pt x="612" y="686"/>
                  </a:lnTo>
                  <a:lnTo>
                    <a:pt x="616" y="686"/>
                  </a:lnTo>
                  <a:lnTo>
                    <a:pt x="620" y="686"/>
                  </a:lnTo>
                  <a:lnTo>
                    <a:pt x="620" y="688"/>
                  </a:lnTo>
                  <a:lnTo>
                    <a:pt x="620" y="688"/>
                  </a:lnTo>
                  <a:lnTo>
                    <a:pt x="602" y="706"/>
                  </a:lnTo>
                  <a:lnTo>
                    <a:pt x="602" y="706"/>
                  </a:lnTo>
                  <a:lnTo>
                    <a:pt x="602" y="710"/>
                  </a:lnTo>
                  <a:lnTo>
                    <a:pt x="604" y="712"/>
                  </a:lnTo>
                  <a:lnTo>
                    <a:pt x="614" y="712"/>
                  </a:lnTo>
                  <a:lnTo>
                    <a:pt x="628" y="712"/>
                  </a:lnTo>
                  <a:lnTo>
                    <a:pt x="628" y="712"/>
                  </a:lnTo>
                  <a:lnTo>
                    <a:pt x="630" y="718"/>
                  </a:lnTo>
                  <a:lnTo>
                    <a:pt x="634" y="722"/>
                  </a:lnTo>
                  <a:lnTo>
                    <a:pt x="638" y="724"/>
                  </a:lnTo>
                  <a:lnTo>
                    <a:pt x="642" y="724"/>
                  </a:lnTo>
                  <a:lnTo>
                    <a:pt x="650" y="726"/>
                  </a:lnTo>
                  <a:lnTo>
                    <a:pt x="654" y="728"/>
                  </a:lnTo>
                  <a:lnTo>
                    <a:pt x="656" y="728"/>
                  </a:lnTo>
                  <a:lnTo>
                    <a:pt x="656" y="728"/>
                  </a:lnTo>
                  <a:lnTo>
                    <a:pt x="658" y="732"/>
                  </a:lnTo>
                  <a:lnTo>
                    <a:pt x="664" y="734"/>
                  </a:lnTo>
                  <a:lnTo>
                    <a:pt x="666" y="732"/>
                  </a:lnTo>
                  <a:lnTo>
                    <a:pt x="666" y="730"/>
                  </a:lnTo>
                  <a:lnTo>
                    <a:pt x="668" y="728"/>
                  </a:lnTo>
                  <a:lnTo>
                    <a:pt x="666" y="724"/>
                  </a:lnTo>
                  <a:lnTo>
                    <a:pt x="666" y="724"/>
                  </a:lnTo>
                  <a:lnTo>
                    <a:pt x="662" y="718"/>
                  </a:lnTo>
                  <a:lnTo>
                    <a:pt x="658" y="712"/>
                  </a:lnTo>
                  <a:lnTo>
                    <a:pt x="656" y="708"/>
                  </a:lnTo>
                  <a:lnTo>
                    <a:pt x="654" y="704"/>
                  </a:lnTo>
                  <a:lnTo>
                    <a:pt x="654" y="704"/>
                  </a:lnTo>
                  <a:lnTo>
                    <a:pt x="656" y="702"/>
                  </a:lnTo>
                  <a:lnTo>
                    <a:pt x="658" y="700"/>
                  </a:lnTo>
                  <a:lnTo>
                    <a:pt x="668" y="698"/>
                  </a:lnTo>
                  <a:lnTo>
                    <a:pt x="668" y="698"/>
                  </a:lnTo>
                  <a:lnTo>
                    <a:pt x="678" y="696"/>
                  </a:lnTo>
                  <a:lnTo>
                    <a:pt x="678" y="696"/>
                  </a:lnTo>
                  <a:lnTo>
                    <a:pt x="682" y="696"/>
                  </a:lnTo>
                  <a:lnTo>
                    <a:pt x="686" y="700"/>
                  </a:lnTo>
                  <a:lnTo>
                    <a:pt x="688" y="702"/>
                  </a:lnTo>
                  <a:lnTo>
                    <a:pt x="692" y="702"/>
                  </a:lnTo>
                  <a:lnTo>
                    <a:pt x="692" y="702"/>
                  </a:lnTo>
                  <a:lnTo>
                    <a:pt x="692" y="700"/>
                  </a:lnTo>
                  <a:lnTo>
                    <a:pt x="690" y="698"/>
                  </a:lnTo>
                  <a:lnTo>
                    <a:pt x="690" y="694"/>
                  </a:lnTo>
                  <a:lnTo>
                    <a:pt x="692" y="690"/>
                  </a:lnTo>
                  <a:lnTo>
                    <a:pt x="692" y="690"/>
                  </a:lnTo>
                  <a:lnTo>
                    <a:pt x="694" y="688"/>
                  </a:lnTo>
                  <a:lnTo>
                    <a:pt x="696" y="690"/>
                  </a:lnTo>
                  <a:lnTo>
                    <a:pt x="698" y="692"/>
                  </a:lnTo>
                  <a:lnTo>
                    <a:pt x="700" y="696"/>
                  </a:lnTo>
                  <a:lnTo>
                    <a:pt x="704" y="696"/>
                  </a:lnTo>
                  <a:lnTo>
                    <a:pt x="706" y="694"/>
                  </a:lnTo>
                  <a:lnTo>
                    <a:pt x="706" y="694"/>
                  </a:lnTo>
                  <a:lnTo>
                    <a:pt x="712" y="694"/>
                  </a:lnTo>
                  <a:lnTo>
                    <a:pt x="714" y="696"/>
                  </a:lnTo>
                  <a:lnTo>
                    <a:pt x="716" y="696"/>
                  </a:lnTo>
                  <a:lnTo>
                    <a:pt x="720" y="696"/>
                  </a:lnTo>
                  <a:lnTo>
                    <a:pt x="720" y="696"/>
                  </a:lnTo>
                  <a:lnTo>
                    <a:pt x="726" y="694"/>
                  </a:lnTo>
                  <a:lnTo>
                    <a:pt x="730" y="694"/>
                  </a:lnTo>
                  <a:lnTo>
                    <a:pt x="732" y="694"/>
                  </a:lnTo>
                  <a:lnTo>
                    <a:pt x="730" y="688"/>
                  </a:lnTo>
                  <a:lnTo>
                    <a:pt x="730" y="688"/>
                  </a:lnTo>
                  <a:lnTo>
                    <a:pt x="732" y="684"/>
                  </a:lnTo>
                  <a:lnTo>
                    <a:pt x="736" y="682"/>
                  </a:lnTo>
                  <a:lnTo>
                    <a:pt x="746" y="678"/>
                  </a:lnTo>
                  <a:lnTo>
                    <a:pt x="746" y="678"/>
                  </a:lnTo>
                  <a:lnTo>
                    <a:pt x="750" y="678"/>
                  </a:lnTo>
                  <a:lnTo>
                    <a:pt x="750" y="678"/>
                  </a:lnTo>
                  <a:lnTo>
                    <a:pt x="752" y="682"/>
                  </a:lnTo>
                  <a:lnTo>
                    <a:pt x="754" y="684"/>
                  </a:lnTo>
                  <a:lnTo>
                    <a:pt x="756" y="688"/>
                  </a:lnTo>
                  <a:lnTo>
                    <a:pt x="760" y="690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76" y="692"/>
                  </a:lnTo>
                  <a:lnTo>
                    <a:pt x="782" y="694"/>
                  </a:lnTo>
                  <a:lnTo>
                    <a:pt x="780" y="698"/>
                  </a:lnTo>
                  <a:lnTo>
                    <a:pt x="774" y="700"/>
                  </a:lnTo>
                  <a:lnTo>
                    <a:pt x="774" y="700"/>
                  </a:lnTo>
                  <a:lnTo>
                    <a:pt x="770" y="704"/>
                  </a:lnTo>
                  <a:lnTo>
                    <a:pt x="768" y="706"/>
                  </a:lnTo>
                  <a:lnTo>
                    <a:pt x="774" y="710"/>
                  </a:lnTo>
                  <a:lnTo>
                    <a:pt x="774" y="710"/>
                  </a:lnTo>
                  <a:lnTo>
                    <a:pt x="776" y="714"/>
                  </a:lnTo>
                  <a:lnTo>
                    <a:pt x="780" y="712"/>
                  </a:lnTo>
                  <a:lnTo>
                    <a:pt x="780" y="712"/>
                  </a:lnTo>
                  <a:lnTo>
                    <a:pt x="782" y="712"/>
                  </a:lnTo>
                  <a:lnTo>
                    <a:pt x="784" y="712"/>
                  </a:lnTo>
                  <a:lnTo>
                    <a:pt x="788" y="716"/>
                  </a:lnTo>
                  <a:lnTo>
                    <a:pt x="794" y="720"/>
                  </a:lnTo>
                  <a:lnTo>
                    <a:pt x="796" y="720"/>
                  </a:lnTo>
                  <a:lnTo>
                    <a:pt x="800" y="720"/>
                  </a:lnTo>
                  <a:lnTo>
                    <a:pt x="800" y="720"/>
                  </a:lnTo>
                  <a:lnTo>
                    <a:pt x="806" y="718"/>
                  </a:lnTo>
                  <a:lnTo>
                    <a:pt x="806" y="718"/>
                  </a:lnTo>
                  <a:lnTo>
                    <a:pt x="810" y="716"/>
                  </a:lnTo>
                  <a:lnTo>
                    <a:pt x="810" y="714"/>
                  </a:lnTo>
                  <a:lnTo>
                    <a:pt x="810" y="712"/>
                  </a:lnTo>
                  <a:lnTo>
                    <a:pt x="812" y="710"/>
                  </a:lnTo>
                  <a:lnTo>
                    <a:pt x="812" y="710"/>
                  </a:lnTo>
                  <a:lnTo>
                    <a:pt x="812" y="710"/>
                  </a:lnTo>
                  <a:lnTo>
                    <a:pt x="814" y="712"/>
                  </a:lnTo>
                  <a:lnTo>
                    <a:pt x="818" y="714"/>
                  </a:lnTo>
                  <a:lnTo>
                    <a:pt x="822" y="718"/>
                  </a:lnTo>
                  <a:lnTo>
                    <a:pt x="826" y="716"/>
                  </a:lnTo>
                  <a:lnTo>
                    <a:pt x="830" y="714"/>
                  </a:lnTo>
                  <a:lnTo>
                    <a:pt x="830" y="714"/>
                  </a:lnTo>
                  <a:lnTo>
                    <a:pt x="828" y="718"/>
                  </a:lnTo>
                  <a:lnTo>
                    <a:pt x="830" y="720"/>
                  </a:lnTo>
                  <a:lnTo>
                    <a:pt x="834" y="720"/>
                  </a:lnTo>
                  <a:lnTo>
                    <a:pt x="838" y="716"/>
                  </a:lnTo>
                  <a:lnTo>
                    <a:pt x="838" y="716"/>
                  </a:lnTo>
                  <a:lnTo>
                    <a:pt x="840" y="720"/>
                  </a:lnTo>
                  <a:lnTo>
                    <a:pt x="838" y="720"/>
                  </a:lnTo>
                  <a:lnTo>
                    <a:pt x="834" y="726"/>
                  </a:lnTo>
                  <a:lnTo>
                    <a:pt x="834" y="726"/>
                  </a:lnTo>
                  <a:lnTo>
                    <a:pt x="834" y="730"/>
                  </a:lnTo>
                  <a:lnTo>
                    <a:pt x="834" y="734"/>
                  </a:lnTo>
                  <a:lnTo>
                    <a:pt x="840" y="742"/>
                  </a:lnTo>
                  <a:lnTo>
                    <a:pt x="840" y="742"/>
                  </a:lnTo>
                  <a:lnTo>
                    <a:pt x="840" y="744"/>
                  </a:lnTo>
                  <a:lnTo>
                    <a:pt x="842" y="746"/>
                  </a:lnTo>
                  <a:lnTo>
                    <a:pt x="846" y="750"/>
                  </a:lnTo>
                  <a:lnTo>
                    <a:pt x="852" y="748"/>
                  </a:lnTo>
                  <a:lnTo>
                    <a:pt x="852" y="748"/>
                  </a:lnTo>
                  <a:lnTo>
                    <a:pt x="858" y="746"/>
                  </a:lnTo>
                  <a:lnTo>
                    <a:pt x="860" y="742"/>
                  </a:lnTo>
                  <a:lnTo>
                    <a:pt x="862" y="738"/>
                  </a:lnTo>
                  <a:lnTo>
                    <a:pt x="862" y="734"/>
                  </a:lnTo>
                  <a:lnTo>
                    <a:pt x="862" y="734"/>
                  </a:lnTo>
                  <a:lnTo>
                    <a:pt x="860" y="732"/>
                  </a:lnTo>
                  <a:lnTo>
                    <a:pt x="858" y="732"/>
                  </a:lnTo>
                  <a:lnTo>
                    <a:pt x="856" y="732"/>
                  </a:lnTo>
                  <a:lnTo>
                    <a:pt x="856" y="730"/>
                  </a:lnTo>
                  <a:lnTo>
                    <a:pt x="856" y="730"/>
                  </a:lnTo>
                  <a:lnTo>
                    <a:pt x="856" y="728"/>
                  </a:lnTo>
                  <a:lnTo>
                    <a:pt x="854" y="726"/>
                  </a:lnTo>
                  <a:lnTo>
                    <a:pt x="850" y="726"/>
                  </a:lnTo>
                  <a:lnTo>
                    <a:pt x="848" y="726"/>
                  </a:lnTo>
                  <a:lnTo>
                    <a:pt x="848" y="726"/>
                  </a:lnTo>
                  <a:lnTo>
                    <a:pt x="846" y="724"/>
                  </a:lnTo>
                  <a:lnTo>
                    <a:pt x="848" y="722"/>
                  </a:lnTo>
                  <a:lnTo>
                    <a:pt x="852" y="720"/>
                  </a:lnTo>
                  <a:lnTo>
                    <a:pt x="856" y="718"/>
                  </a:lnTo>
                  <a:lnTo>
                    <a:pt x="856" y="716"/>
                  </a:lnTo>
                  <a:lnTo>
                    <a:pt x="856" y="714"/>
                  </a:lnTo>
                  <a:lnTo>
                    <a:pt x="852" y="710"/>
                  </a:lnTo>
                  <a:lnTo>
                    <a:pt x="852" y="710"/>
                  </a:lnTo>
                  <a:lnTo>
                    <a:pt x="856" y="712"/>
                  </a:lnTo>
                  <a:lnTo>
                    <a:pt x="862" y="716"/>
                  </a:lnTo>
                  <a:lnTo>
                    <a:pt x="866" y="716"/>
                  </a:lnTo>
                  <a:lnTo>
                    <a:pt x="866" y="716"/>
                  </a:lnTo>
                  <a:lnTo>
                    <a:pt x="868" y="714"/>
                  </a:lnTo>
                  <a:lnTo>
                    <a:pt x="868" y="714"/>
                  </a:lnTo>
                  <a:lnTo>
                    <a:pt x="870" y="710"/>
                  </a:lnTo>
                  <a:lnTo>
                    <a:pt x="874" y="710"/>
                  </a:lnTo>
                  <a:lnTo>
                    <a:pt x="878" y="710"/>
                  </a:lnTo>
                  <a:lnTo>
                    <a:pt x="882" y="706"/>
                  </a:lnTo>
                  <a:lnTo>
                    <a:pt x="882" y="706"/>
                  </a:lnTo>
                  <a:lnTo>
                    <a:pt x="890" y="704"/>
                  </a:lnTo>
                  <a:lnTo>
                    <a:pt x="898" y="702"/>
                  </a:lnTo>
                  <a:lnTo>
                    <a:pt x="906" y="698"/>
                  </a:lnTo>
                  <a:lnTo>
                    <a:pt x="906" y="696"/>
                  </a:lnTo>
                  <a:lnTo>
                    <a:pt x="906" y="692"/>
                  </a:lnTo>
                  <a:lnTo>
                    <a:pt x="906" y="692"/>
                  </a:lnTo>
                  <a:lnTo>
                    <a:pt x="910" y="694"/>
                  </a:lnTo>
                  <a:lnTo>
                    <a:pt x="912" y="694"/>
                  </a:lnTo>
                  <a:lnTo>
                    <a:pt x="916" y="690"/>
                  </a:lnTo>
                  <a:lnTo>
                    <a:pt x="916" y="680"/>
                  </a:lnTo>
                  <a:lnTo>
                    <a:pt x="916" y="680"/>
                  </a:lnTo>
                  <a:lnTo>
                    <a:pt x="920" y="686"/>
                  </a:lnTo>
                  <a:lnTo>
                    <a:pt x="922" y="686"/>
                  </a:lnTo>
                  <a:lnTo>
                    <a:pt x="922" y="686"/>
                  </a:lnTo>
                  <a:lnTo>
                    <a:pt x="924" y="684"/>
                  </a:lnTo>
                  <a:lnTo>
                    <a:pt x="928" y="686"/>
                  </a:lnTo>
                  <a:lnTo>
                    <a:pt x="928" y="686"/>
                  </a:lnTo>
                  <a:lnTo>
                    <a:pt x="930" y="688"/>
                  </a:lnTo>
                  <a:lnTo>
                    <a:pt x="932" y="688"/>
                  </a:lnTo>
                  <a:lnTo>
                    <a:pt x="934" y="684"/>
                  </a:lnTo>
                  <a:lnTo>
                    <a:pt x="938" y="680"/>
                  </a:lnTo>
                  <a:lnTo>
                    <a:pt x="938" y="680"/>
                  </a:lnTo>
                  <a:lnTo>
                    <a:pt x="940" y="680"/>
                  </a:lnTo>
                  <a:lnTo>
                    <a:pt x="940" y="680"/>
                  </a:lnTo>
                  <a:lnTo>
                    <a:pt x="942" y="682"/>
                  </a:lnTo>
                  <a:lnTo>
                    <a:pt x="944" y="684"/>
                  </a:lnTo>
                  <a:lnTo>
                    <a:pt x="948" y="680"/>
                  </a:lnTo>
                  <a:lnTo>
                    <a:pt x="954" y="676"/>
                  </a:lnTo>
                  <a:lnTo>
                    <a:pt x="958" y="676"/>
                  </a:lnTo>
                  <a:lnTo>
                    <a:pt x="962" y="676"/>
                  </a:lnTo>
                  <a:lnTo>
                    <a:pt x="962" y="676"/>
                  </a:lnTo>
                  <a:lnTo>
                    <a:pt x="966" y="676"/>
                  </a:lnTo>
                  <a:lnTo>
                    <a:pt x="968" y="674"/>
                  </a:lnTo>
                  <a:lnTo>
                    <a:pt x="970" y="670"/>
                  </a:lnTo>
                  <a:lnTo>
                    <a:pt x="976" y="670"/>
                  </a:lnTo>
                  <a:lnTo>
                    <a:pt x="976" y="670"/>
                  </a:lnTo>
                  <a:lnTo>
                    <a:pt x="982" y="668"/>
                  </a:lnTo>
                  <a:lnTo>
                    <a:pt x="982" y="666"/>
                  </a:lnTo>
                  <a:lnTo>
                    <a:pt x="982" y="666"/>
                  </a:lnTo>
                  <a:lnTo>
                    <a:pt x="984" y="664"/>
                  </a:lnTo>
                  <a:lnTo>
                    <a:pt x="984" y="664"/>
                  </a:lnTo>
                  <a:lnTo>
                    <a:pt x="986" y="662"/>
                  </a:lnTo>
                  <a:lnTo>
                    <a:pt x="988" y="660"/>
                  </a:lnTo>
                  <a:lnTo>
                    <a:pt x="986" y="656"/>
                  </a:lnTo>
                  <a:lnTo>
                    <a:pt x="986" y="654"/>
                  </a:lnTo>
                  <a:lnTo>
                    <a:pt x="990" y="652"/>
                  </a:lnTo>
                  <a:lnTo>
                    <a:pt x="990" y="652"/>
                  </a:lnTo>
                  <a:lnTo>
                    <a:pt x="994" y="650"/>
                  </a:lnTo>
                  <a:lnTo>
                    <a:pt x="994" y="648"/>
                  </a:lnTo>
                  <a:lnTo>
                    <a:pt x="996" y="644"/>
                  </a:lnTo>
                  <a:lnTo>
                    <a:pt x="998" y="642"/>
                  </a:lnTo>
                  <a:lnTo>
                    <a:pt x="998" y="642"/>
                  </a:lnTo>
                  <a:lnTo>
                    <a:pt x="1002" y="640"/>
                  </a:lnTo>
                  <a:lnTo>
                    <a:pt x="1002" y="638"/>
                  </a:lnTo>
                  <a:lnTo>
                    <a:pt x="1002" y="634"/>
                  </a:lnTo>
                  <a:lnTo>
                    <a:pt x="1004" y="632"/>
                  </a:lnTo>
                  <a:lnTo>
                    <a:pt x="1008" y="632"/>
                  </a:lnTo>
                  <a:lnTo>
                    <a:pt x="1008" y="632"/>
                  </a:lnTo>
                  <a:lnTo>
                    <a:pt x="1014" y="632"/>
                  </a:lnTo>
                  <a:lnTo>
                    <a:pt x="1014" y="628"/>
                  </a:lnTo>
                  <a:lnTo>
                    <a:pt x="1012" y="622"/>
                  </a:lnTo>
                  <a:lnTo>
                    <a:pt x="1012" y="620"/>
                  </a:lnTo>
                  <a:lnTo>
                    <a:pt x="1014" y="616"/>
                  </a:lnTo>
                  <a:lnTo>
                    <a:pt x="1014" y="616"/>
                  </a:lnTo>
                  <a:lnTo>
                    <a:pt x="1018" y="610"/>
                  </a:lnTo>
                  <a:lnTo>
                    <a:pt x="1018" y="610"/>
                  </a:lnTo>
                  <a:lnTo>
                    <a:pt x="1014" y="610"/>
                  </a:lnTo>
                  <a:lnTo>
                    <a:pt x="1012" y="608"/>
                  </a:lnTo>
                  <a:lnTo>
                    <a:pt x="1012" y="608"/>
                  </a:lnTo>
                  <a:lnTo>
                    <a:pt x="1008" y="606"/>
                  </a:lnTo>
                  <a:lnTo>
                    <a:pt x="1012" y="604"/>
                  </a:lnTo>
                  <a:lnTo>
                    <a:pt x="1018" y="604"/>
                  </a:lnTo>
                  <a:lnTo>
                    <a:pt x="1020" y="602"/>
                  </a:lnTo>
                  <a:lnTo>
                    <a:pt x="1020" y="598"/>
                  </a:lnTo>
                  <a:lnTo>
                    <a:pt x="1020" y="598"/>
                  </a:lnTo>
                  <a:lnTo>
                    <a:pt x="1022" y="592"/>
                  </a:lnTo>
                  <a:lnTo>
                    <a:pt x="1024" y="590"/>
                  </a:lnTo>
                  <a:lnTo>
                    <a:pt x="1026" y="588"/>
                  </a:lnTo>
                  <a:lnTo>
                    <a:pt x="1026" y="582"/>
                  </a:lnTo>
                  <a:lnTo>
                    <a:pt x="1026" y="582"/>
                  </a:lnTo>
                  <a:lnTo>
                    <a:pt x="1026" y="566"/>
                  </a:lnTo>
                  <a:lnTo>
                    <a:pt x="1028" y="560"/>
                  </a:lnTo>
                  <a:lnTo>
                    <a:pt x="1030" y="558"/>
                  </a:lnTo>
                  <a:lnTo>
                    <a:pt x="1030" y="556"/>
                  </a:lnTo>
                  <a:lnTo>
                    <a:pt x="1030" y="556"/>
                  </a:lnTo>
                  <a:lnTo>
                    <a:pt x="1030" y="552"/>
                  </a:lnTo>
                  <a:lnTo>
                    <a:pt x="1030" y="550"/>
                  </a:lnTo>
                  <a:lnTo>
                    <a:pt x="1034" y="546"/>
                  </a:lnTo>
                  <a:lnTo>
                    <a:pt x="1036" y="544"/>
                  </a:lnTo>
                  <a:lnTo>
                    <a:pt x="1036" y="542"/>
                  </a:lnTo>
                  <a:lnTo>
                    <a:pt x="1032" y="538"/>
                  </a:lnTo>
                  <a:lnTo>
                    <a:pt x="1032" y="538"/>
                  </a:lnTo>
                  <a:lnTo>
                    <a:pt x="1028" y="536"/>
                  </a:lnTo>
                  <a:lnTo>
                    <a:pt x="1032" y="536"/>
                  </a:lnTo>
                  <a:lnTo>
                    <a:pt x="1034" y="534"/>
                  </a:lnTo>
                  <a:lnTo>
                    <a:pt x="1036" y="534"/>
                  </a:lnTo>
                  <a:lnTo>
                    <a:pt x="1034" y="530"/>
                  </a:lnTo>
                  <a:lnTo>
                    <a:pt x="1034" y="530"/>
                  </a:lnTo>
                  <a:lnTo>
                    <a:pt x="1032" y="526"/>
                  </a:lnTo>
                  <a:lnTo>
                    <a:pt x="1030" y="526"/>
                  </a:lnTo>
                  <a:lnTo>
                    <a:pt x="1028" y="528"/>
                  </a:lnTo>
                  <a:lnTo>
                    <a:pt x="1024" y="528"/>
                  </a:lnTo>
                  <a:lnTo>
                    <a:pt x="1024" y="528"/>
                  </a:lnTo>
                  <a:lnTo>
                    <a:pt x="1028" y="526"/>
                  </a:lnTo>
                  <a:lnTo>
                    <a:pt x="1032" y="520"/>
                  </a:lnTo>
                  <a:lnTo>
                    <a:pt x="1032" y="520"/>
                  </a:lnTo>
                  <a:lnTo>
                    <a:pt x="1026" y="520"/>
                  </a:lnTo>
                  <a:lnTo>
                    <a:pt x="1022" y="518"/>
                  </a:lnTo>
                  <a:lnTo>
                    <a:pt x="1016" y="514"/>
                  </a:lnTo>
                  <a:lnTo>
                    <a:pt x="1010" y="510"/>
                  </a:lnTo>
                  <a:lnTo>
                    <a:pt x="1008" y="510"/>
                  </a:lnTo>
                  <a:lnTo>
                    <a:pt x="1004" y="510"/>
                  </a:lnTo>
                  <a:lnTo>
                    <a:pt x="1004" y="510"/>
                  </a:lnTo>
                  <a:lnTo>
                    <a:pt x="998" y="512"/>
                  </a:lnTo>
                  <a:lnTo>
                    <a:pt x="994" y="510"/>
                  </a:lnTo>
                  <a:lnTo>
                    <a:pt x="992" y="510"/>
                  </a:lnTo>
                  <a:lnTo>
                    <a:pt x="984" y="514"/>
                  </a:lnTo>
                  <a:lnTo>
                    <a:pt x="984" y="514"/>
                  </a:lnTo>
                  <a:lnTo>
                    <a:pt x="988" y="512"/>
                  </a:lnTo>
                  <a:lnTo>
                    <a:pt x="990" y="508"/>
                  </a:lnTo>
                  <a:lnTo>
                    <a:pt x="996" y="508"/>
                  </a:lnTo>
                  <a:lnTo>
                    <a:pt x="1000" y="508"/>
                  </a:lnTo>
                  <a:lnTo>
                    <a:pt x="1000" y="506"/>
                  </a:lnTo>
                  <a:lnTo>
                    <a:pt x="1000" y="506"/>
                  </a:lnTo>
                  <a:lnTo>
                    <a:pt x="1000" y="504"/>
                  </a:lnTo>
                  <a:lnTo>
                    <a:pt x="1004" y="502"/>
                  </a:lnTo>
                  <a:lnTo>
                    <a:pt x="1008" y="502"/>
                  </a:lnTo>
                  <a:lnTo>
                    <a:pt x="1008" y="498"/>
                  </a:lnTo>
                  <a:lnTo>
                    <a:pt x="1008" y="498"/>
                  </a:lnTo>
                  <a:lnTo>
                    <a:pt x="1008" y="496"/>
                  </a:lnTo>
                  <a:lnTo>
                    <a:pt x="1012" y="494"/>
                  </a:lnTo>
                  <a:lnTo>
                    <a:pt x="1014" y="492"/>
                  </a:lnTo>
                  <a:lnTo>
                    <a:pt x="1016" y="492"/>
                  </a:lnTo>
                  <a:lnTo>
                    <a:pt x="1016" y="492"/>
                  </a:lnTo>
                  <a:lnTo>
                    <a:pt x="1014" y="488"/>
                  </a:lnTo>
                  <a:lnTo>
                    <a:pt x="1012" y="484"/>
                  </a:lnTo>
                  <a:lnTo>
                    <a:pt x="1004" y="480"/>
                  </a:lnTo>
                  <a:lnTo>
                    <a:pt x="998" y="478"/>
                  </a:lnTo>
                  <a:lnTo>
                    <a:pt x="996" y="478"/>
                  </a:lnTo>
                  <a:lnTo>
                    <a:pt x="996" y="478"/>
                  </a:lnTo>
                  <a:lnTo>
                    <a:pt x="994" y="476"/>
                  </a:lnTo>
                  <a:lnTo>
                    <a:pt x="990" y="476"/>
                  </a:lnTo>
                  <a:lnTo>
                    <a:pt x="984" y="478"/>
                  </a:lnTo>
                  <a:lnTo>
                    <a:pt x="978" y="478"/>
                  </a:lnTo>
                  <a:lnTo>
                    <a:pt x="974" y="476"/>
                  </a:lnTo>
                  <a:lnTo>
                    <a:pt x="972" y="472"/>
                  </a:lnTo>
                  <a:lnTo>
                    <a:pt x="972" y="472"/>
                  </a:lnTo>
                  <a:lnTo>
                    <a:pt x="976" y="476"/>
                  </a:lnTo>
                  <a:lnTo>
                    <a:pt x="980" y="476"/>
                  </a:lnTo>
                  <a:lnTo>
                    <a:pt x="984" y="474"/>
                  </a:lnTo>
                  <a:lnTo>
                    <a:pt x="984" y="474"/>
                  </a:lnTo>
                  <a:lnTo>
                    <a:pt x="988" y="472"/>
                  </a:lnTo>
                  <a:lnTo>
                    <a:pt x="990" y="472"/>
                  </a:lnTo>
                  <a:lnTo>
                    <a:pt x="998" y="474"/>
                  </a:lnTo>
                  <a:lnTo>
                    <a:pt x="1004" y="476"/>
                  </a:lnTo>
                  <a:lnTo>
                    <a:pt x="1010" y="478"/>
                  </a:lnTo>
                  <a:lnTo>
                    <a:pt x="1010" y="478"/>
                  </a:lnTo>
                  <a:lnTo>
                    <a:pt x="1010" y="474"/>
                  </a:lnTo>
                  <a:lnTo>
                    <a:pt x="1010" y="472"/>
                  </a:lnTo>
                  <a:lnTo>
                    <a:pt x="1004" y="470"/>
                  </a:lnTo>
                  <a:lnTo>
                    <a:pt x="1004" y="470"/>
                  </a:lnTo>
                  <a:lnTo>
                    <a:pt x="1000" y="466"/>
                  </a:lnTo>
                  <a:lnTo>
                    <a:pt x="998" y="464"/>
                  </a:lnTo>
                  <a:lnTo>
                    <a:pt x="998" y="462"/>
                  </a:lnTo>
                  <a:lnTo>
                    <a:pt x="994" y="462"/>
                  </a:lnTo>
                  <a:lnTo>
                    <a:pt x="994" y="462"/>
                  </a:lnTo>
                  <a:lnTo>
                    <a:pt x="988" y="460"/>
                  </a:lnTo>
                  <a:lnTo>
                    <a:pt x="982" y="456"/>
                  </a:lnTo>
                  <a:lnTo>
                    <a:pt x="978" y="450"/>
                  </a:lnTo>
                  <a:lnTo>
                    <a:pt x="974" y="442"/>
                  </a:lnTo>
                  <a:lnTo>
                    <a:pt x="974" y="442"/>
                  </a:lnTo>
                  <a:lnTo>
                    <a:pt x="972" y="436"/>
                  </a:lnTo>
                  <a:lnTo>
                    <a:pt x="970" y="434"/>
                  </a:lnTo>
                  <a:lnTo>
                    <a:pt x="966" y="434"/>
                  </a:lnTo>
                  <a:lnTo>
                    <a:pt x="964" y="430"/>
                  </a:lnTo>
                  <a:lnTo>
                    <a:pt x="964" y="430"/>
                  </a:lnTo>
                  <a:lnTo>
                    <a:pt x="962" y="424"/>
                  </a:lnTo>
                  <a:lnTo>
                    <a:pt x="962" y="424"/>
                  </a:lnTo>
                  <a:lnTo>
                    <a:pt x="958" y="422"/>
                  </a:lnTo>
                  <a:lnTo>
                    <a:pt x="956" y="420"/>
                  </a:lnTo>
                  <a:lnTo>
                    <a:pt x="956" y="420"/>
                  </a:lnTo>
                  <a:lnTo>
                    <a:pt x="950" y="414"/>
                  </a:lnTo>
                  <a:lnTo>
                    <a:pt x="946" y="410"/>
                  </a:lnTo>
                  <a:lnTo>
                    <a:pt x="936" y="406"/>
                  </a:lnTo>
                  <a:lnTo>
                    <a:pt x="928" y="404"/>
                  </a:lnTo>
                  <a:lnTo>
                    <a:pt x="924" y="404"/>
                  </a:lnTo>
                  <a:lnTo>
                    <a:pt x="922" y="402"/>
                  </a:lnTo>
                  <a:lnTo>
                    <a:pt x="922" y="402"/>
                  </a:lnTo>
                  <a:lnTo>
                    <a:pt x="922" y="400"/>
                  </a:lnTo>
                  <a:lnTo>
                    <a:pt x="924" y="396"/>
                  </a:lnTo>
                  <a:lnTo>
                    <a:pt x="930" y="392"/>
                  </a:lnTo>
                  <a:lnTo>
                    <a:pt x="932" y="390"/>
                  </a:lnTo>
                  <a:lnTo>
                    <a:pt x="932" y="388"/>
                  </a:lnTo>
                  <a:lnTo>
                    <a:pt x="928" y="386"/>
                  </a:lnTo>
                  <a:lnTo>
                    <a:pt x="928" y="386"/>
                  </a:lnTo>
                  <a:lnTo>
                    <a:pt x="926" y="386"/>
                  </a:lnTo>
                  <a:lnTo>
                    <a:pt x="926" y="386"/>
                  </a:lnTo>
                  <a:lnTo>
                    <a:pt x="932" y="384"/>
                  </a:lnTo>
                  <a:lnTo>
                    <a:pt x="936" y="382"/>
                  </a:lnTo>
                  <a:lnTo>
                    <a:pt x="938" y="380"/>
                  </a:lnTo>
                  <a:lnTo>
                    <a:pt x="938" y="378"/>
                  </a:lnTo>
                  <a:lnTo>
                    <a:pt x="938" y="378"/>
                  </a:lnTo>
                  <a:lnTo>
                    <a:pt x="936" y="374"/>
                  </a:lnTo>
                  <a:lnTo>
                    <a:pt x="938" y="374"/>
                  </a:lnTo>
                  <a:lnTo>
                    <a:pt x="940" y="372"/>
                  </a:lnTo>
                  <a:lnTo>
                    <a:pt x="942" y="370"/>
                  </a:lnTo>
                  <a:lnTo>
                    <a:pt x="942" y="370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46" y="368"/>
                  </a:lnTo>
                  <a:lnTo>
                    <a:pt x="948" y="364"/>
                  </a:lnTo>
                  <a:lnTo>
                    <a:pt x="948" y="364"/>
                  </a:lnTo>
                  <a:lnTo>
                    <a:pt x="950" y="362"/>
                  </a:lnTo>
                  <a:lnTo>
                    <a:pt x="952" y="360"/>
                  </a:lnTo>
                  <a:lnTo>
                    <a:pt x="956" y="360"/>
                  </a:lnTo>
                  <a:lnTo>
                    <a:pt x="958" y="360"/>
                  </a:lnTo>
                  <a:lnTo>
                    <a:pt x="960" y="360"/>
                  </a:lnTo>
                  <a:lnTo>
                    <a:pt x="960" y="358"/>
                  </a:lnTo>
                  <a:lnTo>
                    <a:pt x="960" y="358"/>
                  </a:lnTo>
                  <a:lnTo>
                    <a:pt x="962" y="356"/>
                  </a:lnTo>
                  <a:lnTo>
                    <a:pt x="962" y="354"/>
                  </a:lnTo>
                  <a:lnTo>
                    <a:pt x="962" y="354"/>
                  </a:lnTo>
                  <a:lnTo>
                    <a:pt x="964" y="350"/>
                  </a:lnTo>
                  <a:lnTo>
                    <a:pt x="962" y="348"/>
                  </a:lnTo>
                  <a:lnTo>
                    <a:pt x="956" y="348"/>
                  </a:lnTo>
                  <a:lnTo>
                    <a:pt x="956" y="348"/>
                  </a:lnTo>
                  <a:lnTo>
                    <a:pt x="948" y="346"/>
                  </a:lnTo>
                  <a:lnTo>
                    <a:pt x="942" y="348"/>
                  </a:lnTo>
                  <a:lnTo>
                    <a:pt x="940" y="348"/>
                  </a:lnTo>
                  <a:lnTo>
                    <a:pt x="938" y="346"/>
                  </a:lnTo>
                  <a:lnTo>
                    <a:pt x="938" y="346"/>
                  </a:lnTo>
                  <a:lnTo>
                    <a:pt x="934" y="342"/>
                  </a:lnTo>
                  <a:lnTo>
                    <a:pt x="926" y="342"/>
                  </a:lnTo>
                  <a:lnTo>
                    <a:pt x="920" y="342"/>
                  </a:lnTo>
                  <a:lnTo>
                    <a:pt x="918" y="342"/>
                  </a:lnTo>
                  <a:lnTo>
                    <a:pt x="918" y="344"/>
                  </a:lnTo>
                  <a:lnTo>
                    <a:pt x="918" y="344"/>
                  </a:lnTo>
                  <a:lnTo>
                    <a:pt x="916" y="346"/>
                  </a:lnTo>
                  <a:lnTo>
                    <a:pt x="914" y="348"/>
                  </a:lnTo>
                  <a:lnTo>
                    <a:pt x="908" y="348"/>
                  </a:lnTo>
                  <a:lnTo>
                    <a:pt x="908" y="348"/>
                  </a:lnTo>
                  <a:lnTo>
                    <a:pt x="906" y="352"/>
                  </a:lnTo>
                  <a:lnTo>
                    <a:pt x="902" y="354"/>
                  </a:lnTo>
                  <a:lnTo>
                    <a:pt x="894" y="354"/>
                  </a:lnTo>
                  <a:lnTo>
                    <a:pt x="886" y="350"/>
                  </a:lnTo>
                  <a:lnTo>
                    <a:pt x="884" y="348"/>
                  </a:lnTo>
                  <a:lnTo>
                    <a:pt x="884" y="346"/>
                  </a:lnTo>
                  <a:lnTo>
                    <a:pt x="884" y="346"/>
                  </a:lnTo>
                  <a:lnTo>
                    <a:pt x="886" y="342"/>
                  </a:lnTo>
                  <a:lnTo>
                    <a:pt x="884" y="338"/>
                  </a:lnTo>
                  <a:lnTo>
                    <a:pt x="882" y="336"/>
                  </a:lnTo>
                  <a:lnTo>
                    <a:pt x="880" y="334"/>
                  </a:lnTo>
                  <a:lnTo>
                    <a:pt x="868" y="332"/>
                  </a:lnTo>
                  <a:lnTo>
                    <a:pt x="856" y="334"/>
                  </a:lnTo>
                  <a:lnTo>
                    <a:pt x="856" y="334"/>
                  </a:lnTo>
                  <a:lnTo>
                    <a:pt x="852" y="328"/>
                  </a:lnTo>
                  <a:lnTo>
                    <a:pt x="850" y="324"/>
                  </a:lnTo>
                  <a:lnTo>
                    <a:pt x="842" y="318"/>
                  </a:lnTo>
                  <a:lnTo>
                    <a:pt x="836" y="314"/>
                  </a:lnTo>
                  <a:lnTo>
                    <a:pt x="834" y="310"/>
                  </a:lnTo>
                  <a:lnTo>
                    <a:pt x="834" y="304"/>
                  </a:lnTo>
                  <a:lnTo>
                    <a:pt x="834" y="304"/>
                  </a:lnTo>
                  <a:lnTo>
                    <a:pt x="836" y="298"/>
                  </a:lnTo>
                  <a:lnTo>
                    <a:pt x="840" y="296"/>
                  </a:lnTo>
                  <a:lnTo>
                    <a:pt x="844" y="296"/>
                  </a:lnTo>
                  <a:lnTo>
                    <a:pt x="850" y="296"/>
                  </a:lnTo>
                  <a:lnTo>
                    <a:pt x="856" y="298"/>
                  </a:lnTo>
                  <a:lnTo>
                    <a:pt x="860" y="298"/>
                  </a:lnTo>
                  <a:lnTo>
                    <a:pt x="864" y="296"/>
                  </a:lnTo>
                  <a:lnTo>
                    <a:pt x="866" y="290"/>
                  </a:lnTo>
                  <a:lnTo>
                    <a:pt x="866" y="290"/>
                  </a:lnTo>
                  <a:lnTo>
                    <a:pt x="868" y="286"/>
                  </a:lnTo>
                  <a:lnTo>
                    <a:pt x="870" y="282"/>
                  </a:lnTo>
                  <a:lnTo>
                    <a:pt x="876" y="280"/>
                  </a:lnTo>
                  <a:lnTo>
                    <a:pt x="884" y="276"/>
                  </a:lnTo>
                  <a:lnTo>
                    <a:pt x="886" y="274"/>
                  </a:lnTo>
                  <a:lnTo>
                    <a:pt x="886" y="270"/>
                  </a:lnTo>
                  <a:lnTo>
                    <a:pt x="886" y="270"/>
                  </a:lnTo>
                  <a:lnTo>
                    <a:pt x="888" y="268"/>
                  </a:lnTo>
                  <a:lnTo>
                    <a:pt x="888" y="266"/>
                  </a:lnTo>
                  <a:lnTo>
                    <a:pt x="892" y="266"/>
                  </a:lnTo>
                  <a:lnTo>
                    <a:pt x="896" y="266"/>
                  </a:lnTo>
                  <a:lnTo>
                    <a:pt x="894" y="260"/>
                  </a:lnTo>
                  <a:lnTo>
                    <a:pt x="894" y="260"/>
                  </a:lnTo>
                  <a:lnTo>
                    <a:pt x="900" y="264"/>
                  </a:lnTo>
                  <a:lnTo>
                    <a:pt x="904" y="268"/>
                  </a:lnTo>
                  <a:lnTo>
                    <a:pt x="914" y="270"/>
                  </a:lnTo>
                  <a:lnTo>
                    <a:pt x="918" y="272"/>
                  </a:lnTo>
                  <a:lnTo>
                    <a:pt x="918" y="274"/>
                  </a:lnTo>
                  <a:lnTo>
                    <a:pt x="916" y="280"/>
                  </a:lnTo>
                  <a:lnTo>
                    <a:pt x="910" y="286"/>
                  </a:lnTo>
                  <a:lnTo>
                    <a:pt x="910" y="286"/>
                  </a:lnTo>
                  <a:lnTo>
                    <a:pt x="904" y="294"/>
                  </a:lnTo>
                  <a:lnTo>
                    <a:pt x="902" y="298"/>
                  </a:lnTo>
                  <a:lnTo>
                    <a:pt x="902" y="300"/>
                  </a:lnTo>
                  <a:lnTo>
                    <a:pt x="904" y="302"/>
                  </a:lnTo>
                  <a:lnTo>
                    <a:pt x="910" y="300"/>
                  </a:lnTo>
                  <a:lnTo>
                    <a:pt x="912" y="300"/>
                  </a:lnTo>
                  <a:lnTo>
                    <a:pt x="910" y="300"/>
                  </a:lnTo>
                  <a:lnTo>
                    <a:pt x="910" y="300"/>
                  </a:lnTo>
                  <a:lnTo>
                    <a:pt x="908" y="302"/>
                  </a:lnTo>
                  <a:lnTo>
                    <a:pt x="908" y="304"/>
                  </a:lnTo>
                  <a:lnTo>
                    <a:pt x="910" y="304"/>
                  </a:lnTo>
                  <a:lnTo>
                    <a:pt x="908" y="306"/>
                  </a:lnTo>
                  <a:lnTo>
                    <a:pt x="908" y="306"/>
                  </a:lnTo>
                  <a:lnTo>
                    <a:pt x="904" y="310"/>
                  </a:lnTo>
                  <a:lnTo>
                    <a:pt x="904" y="312"/>
                  </a:lnTo>
                  <a:lnTo>
                    <a:pt x="906" y="312"/>
                  </a:lnTo>
                  <a:lnTo>
                    <a:pt x="912" y="312"/>
                  </a:lnTo>
                  <a:lnTo>
                    <a:pt x="912" y="312"/>
                  </a:lnTo>
                  <a:lnTo>
                    <a:pt x="914" y="310"/>
                  </a:lnTo>
                  <a:lnTo>
                    <a:pt x="914" y="308"/>
                  </a:lnTo>
                  <a:lnTo>
                    <a:pt x="914" y="308"/>
                  </a:lnTo>
                  <a:lnTo>
                    <a:pt x="916" y="306"/>
                  </a:lnTo>
                  <a:lnTo>
                    <a:pt x="916" y="306"/>
                  </a:lnTo>
                  <a:lnTo>
                    <a:pt x="922" y="302"/>
                  </a:lnTo>
                  <a:lnTo>
                    <a:pt x="928" y="294"/>
                  </a:lnTo>
                  <a:lnTo>
                    <a:pt x="936" y="288"/>
                  </a:lnTo>
                  <a:lnTo>
                    <a:pt x="942" y="286"/>
                  </a:lnTo>
                  <a:lnTo>
                    <a:pt x="948" y="284"/>
                  </a:lnTo>
                  <a:lnTo>
                    <a:pt x="948" y="284"/>
                  </a:lnTo>
                  <a:lnTo>
                    <a:pt x="954" y="284"/>
                  </a:lnTo>
                  <a:lnTo>
                    <a:pt x="956" y="282"/>
                  </a:lnTo>
                  <a:lnTo>
                    <a:pt x="962" y="278"/>
                  </a:lnTo>
                  <a:lnTo>
                    <a:pt x="962" y="278"/>
                  </a:lnTo>
                  <a:lnTo>
                    <a:pt x="964" y="276"/>
                  </a:lnTo>
                  <a:lnTo>
                    <a:pt x="964" y="276"/>
                  </a:lnTo>
                  <a:lnTo>
                    <a:pt x="972" y="270"/>
                  </a:lnTo>
                  <a:lnTo>
                    <a:pt x="976" y="266"/>
                  </a:lnTo>
                  <a:lnTo>
                    <a:pt x="978" y="262"/>
                  </a:lnTo>
                  <a:lnTo>
                    <a:pt x="980" y="256"/>
                  </a:lnTo>
                  <a:lnTo>
                    <a:pt x="980" y="256"/>
                  </a:lnTo>
                  <a:lnTo>
                    <a:pt x="984" y="250"/>
                  </a:lnTo>
                  <a:lnTo>
                    <a:pt x="988" y="244"/>
                  </a:lnTo>
                  <a:lnTo>
                    <a:pt x="992" y="242"/>
                  </a:lnTo>
                  <a:lnTo>
                    <a:pt x="996" y="240"/>
                  </a:lnTo>
                  <a:lnTo>
                    <a:pt x="1008" y="240"/>
                  </a:lnTo>
                  <a:lnTo>
                    <a:pt x="1008" y="240"/>
                  </a:lnTo>
                  <a:lnTo>
                    <a:pt x="1016" y="242"/>
                  </a:lnTo>
                  <a:lnTo>
                    <a:pt x="1022" y="240"/>
                  </a:lnTo>
                  <a:lnTo>
                    <a:pt x="1024" y="238"/>
                  </a:lnTo>
                  <a:lnTo>
                    <a:pt x="1020" y="234"/>
                  </a:lnTo>
                  <a:lnTo>
                    <a:pt x="1020" y="234"/>
                  </a:lnTo>
                  <a:lnTo>
                    <a:pt x="1018" y="232"/>
                  </a:lnTo>
                  <a:lnTo>
                    <a:pt x="1018" y="232"/>
                  </a:lnTo>
                  <a:lnTo>
                    <a:pt x="1024" y="230"/>
                  </a:lnTo>
                  <a:lnTo>
                    <a:pt x="1032" y="228"/>
                  </a:lnTo>
                  <a:lnTo>
                    <a:pt x="1032" y="226"/>
                  </a:lnTo>
                  <a:lnTo>
                    <a:pt x="1032" y="224"/>
                  </a:lnTo>
                  <a:lnTo>
                    <a:pt x="1032" y="224"/>
                  </a:lnTo>
                  <a:lnTo>
                    <a:pt x="1030" y="220"/>
                  </a:lnTo>
                  <a:lnTo>
                    <a:pt x="1032" y="218"/>
                  </a:lnTo>
                  <a:lnTo>
                    <a:pt x="1036" y="216"/>
                  </a:lnTo>
                  <a:lnTo>
                    <a:pt x="1036" y="212"/>
                  </a:lnTo>
                  <a:lnTo>
                    <a:pt x="1036" y="212"/>
                  </a:lnTo>
                  <a:lnTo>
                    <a:pt x="1036" y="212"/>
                  </a:lnTo>
                  <a:lnTo>
                    <a:pt x="1038" y="212"/>
                  </a:lnTo>
                  <a:lnTo>
                    <a:pt x="1044" y="218"/>
                  </a:lnTo>
                  <a:lnTo>
                    <a:pt x="1050" y="222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4" y="218"/>
                  </a:lnTo>
                  <a:lnTo>
                    <a:pt x="1050" y="214"/>
                  </a:lnTo>
                  <a:lnTo>
                    <a:pt x="1046" y="208"/>
                  </a:lnTo>
                  <a:lnTo>
                    <a:pt x="1044" y="198"/>
                  </a:lnTo>
                  <a:lnTo>
                    <a:pt x="1044" y="198"/>
                  </a:lnTo>
                  <a:lnTo>
                    <a:pt x="1042" y="192"/>
                  </a:lnTo>
                  <a:lnTo>
                    <a:pt x="1038" y="186"/>
                  </a:lnTo>
                  <a:lnTo>
                    <a:pt x="1028" y="180"/>
                  </a:lnTo>
                  <a:lnTo>
                    <a:pt x="1022" y="174"/>
                  </a:lnTo>
                  <a:lnTo>
                    <a:pt x="1022" y="172"/>
                  </a:lnTo>
                  <a:lnTo>
                    <a:pt x="1026" y="170"/>
                  </a:lnTo>
                  <a:lnTo>
                    <a:pt x="1026" y="170"/>
                  </a:lnTo>
                  <a:lnTo>
                    <a:pt x="1034" y="162"/>
                  </a:lnTo>
                  <a:lnTo>
                    <a:pt x="1040" y="158"/>
                  </a:lnTo>
                  <a:lnTo>
                    <a:pt x="1042" y="154"/>
                  </a:lnTo>
                  <a:lnTo>
                    <a:pt x="1042" y="152"/>
                  </a:lnTo>
                  <a:lnTo>
                    <a:pt x="1042" y="146"/>
                  </a:lnTo>
                  <a:lnTo>
                    <a:pt x="1044" y="144"/>
                  </a:lnTo>
                  <a:lnTo>
                    <a:pt x="1046" y="142"/>
                  </a:lnTo>
                  <a:lnTo>
                    <a:pt x="1046" y="142"/>
                  </a:lnTo>
                  <a:lnTo>
                    <a:pt x="1052" y="136"/>
                  </a:lnTo>
                  <a:lnTo>
                    <a:pt x="1054" y="132"/>
                  </a:lnTo>
                  <a:lnTo>
                    <a:pt x="1052" y="128"/>
                  </a:lnTo>
                  <a:lnTo>
                    <a:pt x="1048" y="126"/>
                  </a:lnTo>
                  <a:lnTo>
                    <a:pt x="1042" y="120"/>
                  </a:lnTo>
                  <a:lnTo>
                    <a:pt x="1040" y="116"/>
                  </a:lnTo>
                  <a:lnTo>
                    <a:pt x="1042" y="112"/>
                  </a:lnTo>
                  <a:lnTo>
                    <a:pt x="1042" y="112"/>
                  </a:lnTo>
                  <a:lnTo>
                    <a:pt x="1046" y="106"/>
                  </a:lnTo>
                  <a:lnTo>
                    <a:pt x="1046" y="102"/>
                  </a:lnTo>
                  <a:lnTo>
                    <a:pt x="1044" y="96"/>
                  </a:lnTo>
                  <a:lnTo>
                    <a:pt x="1038" y="92"/>
                  </a:lnTo>
                  <a:lnTo>
                    <a:pt x="1034" y="90"/>
                  </a:lnTo>
                  <a:lnTo>
                    <a:pt x="1028" y="88"/>
                  </a:lnTo>
                  <a:lnTo>
                    <a:pt x="1020" y="88"/>
                  </a:lnTo>
                  <a:lnTo>
                    <a:pt x="1014" y="92"/>
                  </a:lnTo>
                  <a:lnTo>
                    <a:pt x="1014" y="92"/>
                  </a:lnTo>
                  <a:lnTo>
                    <a:pt x="1002" y="98"/>
                  </a:lnTo>
                  <a:lnTo>
                    <a:pt x="998" y="102"/>
                  </a:lnTo>
                  <a:lnTo>
                    <a:pt x="992" y="102"/>
                  </a:lnTo>
                  <a:lnTo>
                    <a:pt x="986" y="102"/>
                  </a:lnTo>
                  <a:lnTo>
                    <a:pt x="978" y="100"/>
                  </a:lnTo>
                  <a:lnTo>
                    <a:pt x="970" y="96"/>
                  </a:lnTo>
                  <a:lnTo>
                    <a:pt x="958" y="90"/>
                  </a:lnTo>
                  <a:lnTo>
                    <a:pt x="958" y="90"/>
                  </a:lnTo>
                  <a:lnTo>
                    <a:pt x="948" y="84"/>
                  </a:lnTo>
                  <a:lnTo>
                    <a:pt x="938" y="80"/>
                  </a:lnTo>
                  <a:lnTo>
                    <a:pt x="918" y="74"/>
                  </a:lnTo>
                  <a:lnTo>
                    <a:pt x="906" y="70"/>
                  </a:lnTo>
                  <a:lnTo>
                    <a:pt x="896" y="64"/>
                  </a:lnTo>
                  <a:lnTo>
                    <a:pt x="884" y="56"/>
                  </a:lnTo>
                  <a:lnTo>
                    <a:pt x="870" y="46"/>
                  </a:lnTo>
                  <a:lnTo>
                    <a:pt x="870" y="46"/>
                  </a:lnTo>
                  <a:lnTo>
                    <a:pt x="856" y="34"/>
                  </a:lnTo>
                  <a:lnTo>
                    <a:pt x="842" y="24"/>
                  </a:lnTo>
                  <a:lnTo>
                    <a:pt x="830" y="16"/>
                  </a:lnTo>
                  <a:lnTo>
                    <a:pt x="816" y="10"/>
                  </a:lnTo>
                  <a:lnTo>
                    <a:pt x="804" y="6"/>
                  </a:lnTo>
                  <a:lnTo>
                    <a:pt x="790" y="2"/>
                  </a:lnTo>
                  <a:lnTo>
                    <a:pt x="778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46" y="0"/>
                  </a:lnTo>
                  <a:lnTo>
                    <a:pt x="738" y="4"/>
                  </a:lnTo>
                  <a:lnTo>
                    <a:pt x="732" y="6"/>
                  </a:lnTo>
                  <a:lnTo>
                    <a:pt x="722" y="8"/>
                  </a:lnTo>
                  <a:lnTo>
                    <a:pt x="722" y="8"/>
                  </a:lnTo>
                  <a:lnTo>
                    <a:pt x="714" y="8"/>
                  </a:lnTo>
                  <a:lnTo>
                    <a:pt x="708" y="10"/>
                  </a:lnTo>
                  <a:lnTo>
                    <a:pt x="706" y="12"/>
                  </a:lnTo>
                  <a:lnTo>
                    <a:pt x="704" y="14"/>
                  </a:lnTo>
                  <a:lnTo>
                    <a:pt x="706" y="16"/>
                  </a:lnTo>
                  <a:lnTo>
                    <a:pt x="708" y="18"/>
                  </a:lnTo>
                  <a:lnTo>
                    <a:pt x="718" y="18"/>
                  </a:lnTo>
                  <a:lnTo>
                    <a:pt x="718" y="18"/>
                  </a:lnTo>
                  <a:lnTo>
                    <a:pt x="726" y="18"/>
                  </a:lnTo>
                  <a:lnTo>
                    <a:pt x="730" y="20"/>
                  </a:lnTo>
                  <a:lnTo>
                    <a:pt x="730" y="22"/>
                  </a:lnTo>
                  <a:lnTo>
                    <a:pt x="730" y="26"/>
                  </a:lnTo>
                  <a:lnTo>
                    <a:pt x="726" y="32"/>
                  </a:lnTo>
                  <a:lnTo>
                    <a:pt x="722" y="42"/>
                  </a:lnTo>
                  <a:lnTo>
                    <a:pt x="722" y="42"/>
                  </a:lnTo>
                  <a:lnTo>
                    <a:pt x="720" y="54"/>
                  </a:lnTo>
                  <a:lnTo>
                    <a:pt x="718" y="60"/>
                  </a:lnTo>
                  <a:lnTo>
                    <a:pt x="716" y="68"/>
                  </a:lnTo>
                  <a:lnTo>
                    <a:pt x="712" y="72"/>
                  </a:lnTo>
                  <a:lnTo>
                    <a:pt x="704" y="76"/>
                  </a:lnTo>
                  <a:lnTo>
                    <a:pt x="694" y="76"/>
                  </a:lnTo>
                  <a:lnTo>
                    <a:pt x="678" y="74"/>
                  </a:lnTo>
                  <a:lnTo>
                    <a:pt x="678" y="74"/>
                  </a:lnTo>
                  <a:lnTo>
                    <a:pt x="654" y="68"/>
                  </a:lnTo>
                  <a:lnTo>
                    <a:pt x="654" y="68"/>
                  </a:lnTo>
                  <a:lnTo>
                    <a:pt x="644" y="74"/>
                  </a:lnTo>
                  <a:lnTo>
                    <a:pt x="640" y="78"/>
                  </a:lnTo>
                  <a:lnTo>
                    <a:pt x="640" y="82"/>
                  </a:lnTo>
                  <a:lnTo>
                    <a:pt x="642" y="84"/>
                  </a:lnTo>
                  <a:lnTo>
                    <a:pt x="644" y="90"/>
                  </a:lnTo>
                  <a:lnTo>
                    <a:pt x="644" y="92"/>
                  </a:lnTo>
                  <a:lnTo>
                    <a:pt x="638" y="96"/>
                  </a:lnTo>
                  <a:lnTo>
                    <a:pt x="638" y="96"/>
                  </a:lnTo>
                  <a:lnTo>
                    <a:pt x="632" y="100"/>
                  </a:lnTo>
                  <a:lnTo>
                    <a:pt x="632" y="104"/>
                  </a:lnTo>
                  <a:lnTo>
                    <a:pt x="632" y="106"/>
                  </a:lnTo>
                  <a:lnTo>
                    <a:pt x="634" y="108"/>
                  </a:lnTo>
                  <a:lnTo>
                    <a:pt x="640" y="108"/>
                  </a:lnTo>
                  <a:lnTo>
                    <a:pt x="656" y="106"/>
                  </a:lnTo>
                  <a:lnTo>
                    <a:pt x="656" y="106"/>
                  </a:lnTo>
                  <a:lnTo>
                    <a:pt x="672" y="104"/>
                  </a:lnTo>
                  <a:lnTo>
                    <a:pt x="682" y="104"/>
                  </a:lnTo>
                  <a:lnTo>
                    <a:pt x="688" y="104"/>
                  </a:lnTo>
                  <a:lnTo>
                    <a:pt x="692" y="106"/>
                  </a:lnTo>
                  <a:lnTo>
                    <a:pt x="696" y="108"/>
                  </a:lnTo>
                  <a:lnTo>
                    <a:pt x="698" y="106"/>
                  </a:lnTo>
                  <a:lnTo>
                    <a:pt x="710" y="100"/>
                  </a:lnTo>
                  <a:lnTo>
                    <a:pt x="710" y="100"/>
                  </a:lnTo>
                  <a:lnTo>
                    <a:pt x="714" y="96"/>
                  </a:lnTo>
                  <a:lnTo>
                    <a:pt x="720" y="92"/>
                  </a:lnTo>
                  <a:lnTo>
                    <a:pt x="724" y="92"/>
                  </a:lnTo>
                  <a:lnTo>
                    <a:pt x="728" y="94"/>
                  </a:lnTo>
                  <a:lnTo>
                    <a:pt x="742" y="98"/>
                  </a:lnTo>
                  <a:lnTo>
                    <a:pt x="760" y="110"/>
                  </a:lnTo>
                  <a:lnTo>
                    <a:pt x="760" y="110"/>
                  </a:lnTo>
                  <a:lnTo>
                    <a:pt x="764" y="112"/>
                  </a:lnTo>
                  <a:lnTo>
                    <a:pt x="768" y="116"/>
                  </a:lnTo>
                  <a:lnTo>
                    <a:pt x="770" y="120"/>
                  </a:lnTo>
                  <a:lnTo>
                    <a:pt x="770" y="124"/>
                  </a:lnTo>
                  <a:lnTo>
                    <a:pt x="768" y="126"/>
                  </a:lnTo>
                  <a:lnTo>
                    <a:pt x="766" y="128"/>
                  </a:lnTo>
                  <a:lnTo>
                    <a:pt x="762" y="130"/>
                  </a:lnTo>
                  <a:lnTo>
                    <a:pt x="758" y="130"/>
                  </a:lnTo>
                  <a:lnTo>
                    <a:pt x="758" y="130"/>
                  </a:lnTo>
                  <a:lnTo>
                    <a:pt x="752" y="130"/>
                  </a:lnTo>
                  <a:lnTo>
                    <a:pt x="750" y="132"/>
                  </a:lnTo>
                  <a:lnTo>
                    <a:pt x="748" y="134"/>
                  </a:lnTo>
                  <a:lnTo>
                    <a:pt x="742" y="134"/>
                  </a:lnTo>
                  <a:lnTo>
                    <a:pt x="742" y="134"/>
                  </a:lnTo>
                  <a:lnTo>
                    <a:pt x="734" y="134"/>
                  </a:lnTo>
                  <a:lnTo>
                    <a:pt x="730" y="136"/>
                  </a:lnTo>
                  <a:lnTo>
                    <a:pt x="724" y="144"/>
                  </a:lnTo>
                  <a:lnTo>
                    <a:pt x="724" y="144"/>
                  </a:lnTo>
                  <a:lnTo>
                    <a:pt x="718" y="150"/>
                  </a:lnTo>
                  <a:lnTo>
                    <a:pt x="714" y="152"/>
                  </a:lnTo>
                  <a:lnTo>
                    <a:pt x="708" y="154"/>
                  </a:lnTo>
                  <a:lnTo>
                    <a:pt x="702" y="154"/>
                  </a:lnTo>
                  <a:lnTo>
                    <a:pt x="700" y="156"/>
                  </a:lnTo>
                  <a:lnTo>
                    <a:pt x="698" y="160"/>
                  </a:lnTo>
                  <a:lnTo>
                    <a:pt x="698" y="160"/>
                  </a:lnTo>
                  <a:lnTo>
                    <a:pt x="696" y="166"/>
                  </a:lnTo>
                  <a:lnTo>
                    <a:pt x="692" y="168"/>
                  </a:lnTo>
                  <a:lnTo>
                    <a:pt x="688" y="168"/>
                  </a:lnTo>
                  <a:lnTo>
                    <a:pt x="684" y="168"/>
                  </a:lnTo>
                  <a:lnTo>
                    <a:pt x="678" y="164"/>
                  </a:lnTo>
                  <a:lnTo>
                    <a:pt x="674" y="164"/>
                  </a:lnTo>
                  <a:lnTo>
                    <a:pt x="672" y="168"/>
                  </a:lnTo>
                  <a:lnTo>
                    <a:pt x="672" y="168"/>
                  </a:lnTo>
                  <a:lnTo>
                    <a:pt x="672" y="172"/>
                  </a:lnTo>
                  <a:lnTo>
                    <a:pt x="674" y="176"/>
                  </a:lnTo>
                  <a:lnTo>
                    <a:pt x="678" y="178"/>
                  </a:lnTo>
                  <a:lnTo>
                    <a:pt x="686" y="180"/>
                  </a:lnTo>
                  <a:lnTo>
                    <a:pt x="686" y="180"/>
                  </a:lnTo>
                  <a:lnTo>
                    <a:pt x="690" y="182"/>
                  </a:lnTo>
                  <a:lnTo>
                    <a:pt x="694" y="184"/>
                  </a:lnTo>
                  <a:lnTo>
                    <a:pt x="694" y="190"/>
                  </a:lnTo>
                  <a:lnTo>
                    <a:pt x="694" y="194"/>
                  </a:lnTo>
                  <a:lnTo>
                    <a:pt x="690" y="198"/>
                  </a:lnTo>
                  <a:lnTo>
                    <a:pt x="688" y="202"/>
                  </a:lnTo>
                  <a:lnTo>
                    <a:pt x="684" y="206"/>
                  </a:lnTo>
                  <a:lnTo>
                    <a:pt x="678" y="206"/>
                  </a:lnTo>
                  <a:lnTo>
                    <a:pt x="678" y="206"/>
                  </a:lnTo>
                  <a:lnTo>
                    <a:pt x="676" y="206"/>
                  </a:lnTo>
                  <a:lnTo>
                    <a:pt x="674" y="208"/>
                  </a:lnTo>
                  <a:lnTo>
                    <a:pt x="670" y="214"/>
                  </a:lnTo>
                  <a:lnTo>
                    <a:pt x="668" y="216"/>
                  </a:lnTo>
                  <a:lnTo>
                    <a:pt x="664" y="218"/>
                  </a:lnTo>
                  <a:lnTo>
                    <a:pt x="658" y="220"/>
                  </a:lnTo>
                  <a:lnTo>
                    <a:pt x="650" y="220"/>
                  </a:lnTo>
                  <a:lnTo>
                    <a:pt x="650" y="220"/>
                  </a:lnTo>
                  <a:lnTo>
                    <a:pt x="632" y="220"/>
                  </a:lnTo>
                  <a:lnTo>
                    <a:pt x="620" y="222"/>
                  </a:lnTo>
                  <a:lnTo>
                    <a:pt x="610" y="224"/>
                  </a:lnTo>
                  <a:lnTo>
                    <a:pt x="602" y="228"/>
                  </a:lnTo>
                  <a:lnTo>
                    <a:pt x="594" y="230"/>
                  </a:lnTo>
                  <a:lnTo>
                    <a:pt x="584" y="232"/>
                  </a:lnTo>
                  <a:lnTo>
                    <a:pt x="572" y="232"/>
                  </a:lnTo>
                  <a:lnTo>
                    <a:pt x="554" y="230"/>
                  </a:lnTo>
                  <a:lnTo>
                    <a:pt x="554" y="230"/>
                  </a:lnTo>
                  <a:lnTo>
                    <a:pt x="526" y="222"/>
                  </a:lnTo>
                  <a:lnTo>
                    <a:pt x="520" y="218"/>
                  </a:lnTo>
                  <a:lnTo>
                    <a:pt x="516" y="216"/>
                  </a:lnTo>
                  <a:lnTo>
                    <a:pt x="512" y="214"/>
                  </a:lnTo>
                  <a:lnTo>
                    <a:pt x="502" y="212"/>
                  </a:lnTo>
                  <a:lnTo>
                    <a:pt x="502" y="212"/>
                  </a:lnTo>
                  <a:lnTo>
                    <a:pt x="492" y="210"/>
                  </a:lnTo>
                  <a:lnTo>
                    <a:pt x="484" y="208"/>
                  </a:lnTo>
                  <a:lnTo>
                    <a:pt x="476" y="208"/>
                  </a:lnTo>
                  <a:lnTo>
                    <a:pt x="468" y="210"/>
                  </a:lnTo>
                  <a:lnTo>
                    <a:pt x="468" y="210"/>
                  </a:lnTo>
                  <a:lnTo>
                    <a:pt x="458" y="212"/>
                  </a:lnTo>
                  <a:lnTo>
                    <a:pt x="448" y="210"/>
                  </a:lnTo>
                  <a:lnTo>
                    <a:pt x="440" y="210"/>
                  </a:lnTo>
                  <a:lnTo>
                    <a:pt x="430" y="210"/>
                  </a:lnTo>
                  <a:lnTo>
                    <a:pt x="430" y="210"/>
                  </a:lnTo>
                  <a:lnTo>
                    <a:pt x="424" y="210"/>
                  </a:lnTo>
                  <a:lnTo>
                    <a:pt x="418" y="210"/>
                  </a:lnTo>
                  <a:lnTo>
                    <a:pt x="412" y="210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0" y="218"/>
                  </a:lnTo>
                  <a:lnTo>
                    <a:pt x="398" y="218"/>
                  </a:lnTo>
                  <a:lnTo>
                    <a:pt x="398" y="212"/>
                  </a:lnTo>
                  <a:lnTo>
                    <a:pt x="398" y="204"/>
                  </a:lnTo>
                  <a:lnTo>
                    <a:pt x="396" y="200"/>
                  </a:lnTo>
                  <a:lnTo>
                    <a:pt x="392" y="196"/>
                  </a:lnTo>
                  <a:lnTo>
                    <a:pt x="392" y="196"/>
                  </a:lnTo>
                  <a:lnTo>
                    <a:pt x="388" y="192"/>
                  </a:lnTo>
                  <a:lnTo>
                    <a:pt x="386" y="188"/>
                  </a:lnTo>
                  <a:lnTo>
                    <a:pt x="386" y="184"/>
                  </a:lnTo>
                  <a:lnTo>
                    <a:pt x="384" y="184"/>
                  </a:lnTo>
                  <a:lnTo>
                    <a:pt x="384" y="184"/>
                  </a:lnTo>
                  <a:lnTo>
                    <a:pt x="382" y="184"/>
                  </a:lnTo>
                  <a:lnTo>
                    <a:pt x="380" y="182"/>
                  </a:lnTo>
                  <a:lnTo>
                    <a:pt x="380" y="178"/>
                  </a:lnTo>
                  <a:lnTo>
                    <a:pt x="380" y="176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4" y="180"/>
                  </a:lnTo>
                  <a:lnTo>
                    <a:pt x="368" y="180"/>
                  </a:lnTo>
                  <a:lnTo>
                    <a:pt x="354" y="178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24" y="166"/>
                  </a:lnTo>
                  <a:lnTo>
                    <a:pt x="314" y="166"/>
                  </a:lnTo>
                  <a:lnTo>
                    <a:pt x="284" y="170"/>
                  </a:lnTo>
                  <a:lnTo>
                    <a:pt x="284" y="170"/>
                  </a:lnTo>
                  <a:lnTo>
                    <a:pt x="274" y="170"/>
                  </a:lnTo>
                  <a:lnTo>
                    <a:pt x="272" y="170"/>
                  </a:lnTo>
                  <a:lnTo>
                    <a:pt x="274" y="168"/>
                  </a:lnTo>
                  <a:lnTo>
                    <a:pt x="278" y="164"/>
                  </a:lnTo>
                  <a:lnTo>
                    <a:pt x="278" y="160"/>
                  </a:lnTo>
                  <a:lnTo>
                    <a:pt x="276" y="156"/>
                  </a:lnTo>
                  <a:lnTo>
                    <a:pt x="276" y="156"/>
                  </a:lnTo>
                  <a:lnTo>
                    <a:pt x="272" y="152"/>
                  </a:lnTo>
                  <a:lnTo>
                    <a:pt x="274" y="148"/>
                  </a:lnTo>
                  <a:lnTo>
                    <a:pt x="274" y="146"/>
                  </a:lnTo>
                  <a:lnTo>
                    <a:pt x="270" y="142"/>
                  </a:lnTo>
                  <a:lnTo>
                    <a:pt x="270" y="142"/>
                  </a:lnTo>
                  <a:lnTo>
                    <a:pt x="264" y="138"/>
                  </a:lnTo>
                  <a:lnTo>
                    <a:pt x="260" y="134"/>
                  </a:lnTo>
                  <a:lnTo>
                    <a:pt x="256" y="126"/>
                  </a:lnTo>
                  <a:lnTo>
                    <a:pt x="254" y="118"/>
                  </a:lnTo>
                  <a:lnTo>
                    <a:pt x="250" y="116"/>
                  </a:lnTo>
                  <a:lnTo>
                    <a:pt x="246" y="114"/>
                  </a:lnTo>
                  <a:lnTo>
                    <a:pt x="246" y="114"/>
                  </a:lnTo>
                  <a:lnTo>
                    <a:pt x="238" y="110"/>
                  </a:lnTo>
                  <a:lnTo>
                    <a:pt x="236" y="108"/>
                  </a:lnTo>
                  <a:lnTo>
                    <a:pt x="236" y="108"/>
                  </a:lnTo>
                  <a:lnTo>
                    <a:pt x="232" y="106"/>
                  </a:lnTo>
                  <a:lnTo>
                    <a:pt x="230" y="104"/>
                  </a:lnTo>
                  <a:lnTo>
                    <a:pt x="226" y="108"/>
                  </a:lnTo>
                  <a:lnTo>
                    <a:pt x="224" y="110"/>
                  </a:lnTo>
                  <a:lnTo>
                    <a:pt x="220" y="110"/>
                  </a:lnTo>
                  <a:lnTo>
                    <a:pt x="218" y="110"/>
                  </a:lnTo>
                  <a:lnTo>
                    <a:pt x="214" y="106"/>
                  </a:lnTo>
                  <a:lnTo>
                    <a:pt x="214" y="106"/>
                  </a:lnTo>
                  <a:lnTo>
                    <a:pt x="208" y="102"/>
                  </a:lnTo>
                  <a:lnTo>
                    <a:pt x="204" y="100"/>
                  </a:lnTo>
                  <a:lnTo>
                    <a:pt x="196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84" y="90"/>
                  </a:lnTo>
                  <a:lnTo>
                    <a:pt x="182" y="88"/>
                  </a:lnTo>
                  <a:lnTo>
                    <a:pt x="182" y="8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2" name="Costa Rica"/>
            <p:cNvSpPr>
              <a:spLocks/>
            </p:cNvSpPr>
            <p:nvPr/>
          </p:nvSpPr>
          <p:spPr bwMode="auto">
            <a:xfrm>
              <a:off x="1747538" y="3253052"/>
              <a:ext cx="95250" cy="952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4" y="0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8" y="6"/>
                </a:cxn>
                <a:cxn ang="0">
                  <a:pos x="42" y="6"/>
                </a:cxn>
                <a:cxn ang="0">
                  <a:pos x="48" y="6"/>
                </a:cxn>
                <a:cxn ang="0">
                  <a:pos x="56" y="4"/>
                </a:cxn>
                <a:cxn ang="0">
                  <a:pos x="56" y="4"/>
                </a:cxn>
                <a:cxn ang="0">
                  <a:pos x="58" y="10"/>
                </a:cxn>
                <a:cxn ang="0">
                  <a:pos x="60" y="16"/>
                </a:cxn>
                <a:cxn ang="0">
                  <a:pos x="72" y="32"/>
                </a:cxn>
                <a:cxn ang="0">
                  <a:pos x="68" y="34"/>
                </a:cxn>
                <a:cxn ang="0">
                  <a:pos x="64" y="38"/>
                </a:cxn>
                <a:cxn ang="0">
                  <a:pos x="66" y="44"/>
                </a:cxn>
                <a:cxn ang="0">
                  <a:pos x="66" y="50"/>
                </a:cxn>
                <a:cxn ang="0">
                  <a:pos x="64" y="54"/>
                </a:cxn>
                <a:cxn ang="0">
                  <a:pos x="64" y="60"/>
                </a:cxn>
                <a:cxn ang="0">
                  <a:pos x="62" y="62"/>
                </a:cxn>
                <a:cxn ang="0">
                  <a:pos x="62" y="66"/>
                </a:cxn>
                <a:cxn ang="0">
                  <a:pos x="62" y="72"/>
                </a:cxn>
                <a:cxn ang="0">
                  <a:pos x="60" y="70"/>
                </a:cxn>
                <a:cxn ang="0">
                  <a:pos x="58" y="66"/>
                </a:cxn>
                <a:cxn ang="0">
                  <a:pos x="56" y="66"/>
                </a:cxn>
                <a:cxn ang="0">
                  <a:pos x="58" y="62"/>
                </a:cxn>
                <a:cxn ang="0">
                  <a:pos x="56" y="60"/>
                </a:cxn>
                <a:cxn ang="0">
                  <a:pos x="52" y="60"/>
                </a:cxn>
                <a:cxn ang="0">
                  <a:pos x="52" y="62"/>
                </a:cxn>
                <a:cxn ang="0">
                  <a:pos x="54" y="64"/>
                </a:cxn>
                <a:cxn ang="0">
                  <a:pos x="48" y="62"/>
                </a:cxn>
                <a:cxn ang="0">
                  <a:pos x="48" y="56"/>
                </a:cxn>
                <a:cxn ang="0">
                  <a:pos x="46" y="54"/>
                </a:cxn>
                <a:cxn ang="0">
                  <a:pos x="48" y="50"/>
                </a:cxn>
                <a:cxn ang="0">
                  <a:pos x="36" y="42"/>
                </a:cxn>
                <a:cxn ang="0">
                  <a:pos x="26" y="36"/>
                </a:cxn>
                <a:cxn ang="0">
                  <a:pos x="24" y="32"/>
                </a:cxn>
                <a:cxn ang="0">
                  <a:pos x="22" y="26"/>
                </a:cxn>
                <a:cxn ang="0">
                  <a:pos x="16" y="24"/>
                </a:cxn>
                <a:cxn ang="0">
                  <a:pos x="18" y="28"/>
                </a:cxn>
                <a:cxn ang="0">
                  <a:pos x="20" y="30"/>
                </a:cxn>
                <a:cxn ang="0">
                  <a:pos x="18" y="34"/>
                </a:cxn>
                <a:cxn ang="0">
                  <a:pos x="14" y="32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2"/>
                </a:cxn>
              </a:cxnLst>
              <a:rect l="0" t="0" r="r" b="b"/>
              <a:pathLst>
                <a:path w="72" h="7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6"/>
                  </a:lnTo>
                  <a:lnTo>
                    <a:pt x="62" y="22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68" y="34"/>
                  </a:lnTo>
                  <a:lnTo>
                    <a:pt x="64" y="36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6" y="44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4" y="54"/>
                  </a:lnTo>
                  <a:lnTo>
                    <a:pt x="64" y="58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4"/>
                  </a:lnTo>
                  <a:lnTo>
                    <a:pt x="62" y="66"/>
                  </a:lnTo>
                  <a:lnTo>
                    <a:pt x="62" y="68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0" y="70"/>
                  </a:lnTo>
                  <a:lnTo>
                    <a:pt x="60" y="68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6" y="66"/>
                  </a:lnTo>
                  <a:lnTo>
                    <a:pt x="56" y="64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6" y="54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36" y="42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3" name="Colombia"/>
            <p:cNvSpPr>
              <a:spLocks/>
            </p:cNvSpPr>
            <p:nvPr/>
          </p:nvSpPr>
          <p:spPr bwMode="auto">
            <a:xfrm>
              <a:off x="1924809" y="3202781"/>
              <a:ext cx="336021" cy="563563"/>
            </a:xfrm>
            <a:custGeom>
              <a:avLst/>
              <a:gdLst/>
              <a:ahLst/>
              <a:cxnLst>
                <a:cxn ang="0">
                  <a:pos x="60" y="110"/>
                </a:cxn>
                <a:cxn ang="0">
                  <a:pos x="62" y="100"/>
                </a:cxn>
                <a:cxn ang="0">
                  <a:pos x="64" y="92"/>
                </a:cxn>
                <a:cxn ang="0">
                  <a:pos x="80" y="78"/>
                </a:cxn>
                <a:cxn ang="0">
                  <a:pos x="84" y="60"/>
                </a:cxn>
                <a:cxn ang="0">
                  <a:pos x="92" y="42"/>
                </a:cxn>
                <a:cxn ang="0">
                  <a:pos x="110" y="36"/>
                </a:cxn>
                <a:cxn ang="0">
                  <a:pos x="114" y="34"/>
                </a:cxn>
                <a:cxn ang="0">
                  <a:pos x="152" y="16"/>
                </a:cxn>
                <a:cxn ang="0">
                  <a:pos x="160" y="2"/>
                </a:cxn>
                <a:cxn ang="0">
                  <a:pos x="176" y="0"/>
                </a:cxn>
                <a:cxn ang="0">
                  <a:pos x="176" y="14"/>
                </a:cxn>
                <a:cxn ang="0">
                  <a:pos x="142" y="50"/>
                </a:cxn>
                <a:cxn ang="0">
                  <a:pos x="130" y="78"/>
                </a:cxn>
                <a:cxn ang="0">
                  <a:pos x="134" y="86"/>
                </a:cxn>
                <a:cxn ang="0">
                  <a:pos x="140" y="94"/>
                </a:cxn>
                <a:cxn ang="0">
                  <a:pos x="144" y="128"/>
                </a:cxn>
                <a:cxn ang="0">
                  <a:pos x="170" y="144"/>
                </a:cxn>
                <a:cxn ang="0">
                  <a:pos x="196" y="148"/>
                </a:cxn>
                <a:cxn ang="0">
                  <a:pos x="228" y="164"/>
                </a:cxn>
                <a:cxn ang="0">
                  <a:pos x="244" y="166"/>
                </a:cxn>
                <a:cxn ang="0">
                  <a:pos x="240" y="178"/>
                </a:cxn>
                <a:cxn ang="0">
                  <a:pos x="236" y="200"/>
                </a:cxn>
                <a:cxn ang="0">
                  <a:pos x="248" y="224"/>
                </a:cxn>
                <a:cxn ang="0">
                  <a:pos x="246" y="250"/>
                </a:cxn>
                <a:cxn ang="0">
                  <a:pos x="248" y="288"/>
                </a:cxn>
                <a:cxn ang="0">
                  <a:pos x="244" y="274"/>
                </a:cxn>
                <a:cxn ang="0">
                  <a:pos x="238" y="276"/>
                </a:cxn>
                <a:cxn ang="0">
                  <a:pos x="232" y="278"/>
                </a:cxn>
                <a:cxn ang="0">
                  <a:pos x="196" y="290"/>
                </a:cxn>
                <a:cxn ang="0">
                  <a:pos x="208" y="300"/>
                </a:cxn>
                <a:cxn ang="0">
                  <a:pos x="196" y="306"/>
                </a:cxn>
                <a:cxn ang="0">
                  <a:pos x="200" y="334"/>
                </a:cxn>
                <a:cxn ang="0">
                  <a:pos x="200" y="382"/>
                </a:cxn>
                <a:cxn ang="0">
                  <a:pos x="180" y="416"/>
                </a:cxn>
                <a:cxn ang="0">
                  <a:pos x="190" y="388"/>
                </a:cxn>
                <a:cxn ang="0">
                  <a:pos x="172" y="388"/>
                </a:cxn>
                <a:cxn ang="0">
                  <a:pos x="150" y="386"/>
                </a:cxn>
                <a:cxn ang="0">
                  <a:pos x="124" y="374"/>
                </a:cxn>
                <a:cxn ang="0">
                  <a:pos x="114" y="356"/>
                </a:cxn>
                <a:cxn ang="0">
                  <a:pos x="98" y="336"/>
                </a:cxn>
                <a:cxn ang="0">
                  <a:pos x="56" y="316"/>
                </a:cxn>
                <a:cxn ang="0">
                  <a:pos x="46" y="318"/>
                </a:cxn>
                <a:cxn ang="0">
                  <a:pos x="4" y="292"/>
                </a:cxn>
                <a:cxn ang="0">
                  <a:pos x="4" y="284"/>
                </a:cxn>
                <a:cxn ang="0">
                  <a:pos x="18" y="272"/>
                </a:cxn>
                <a:cxn ang="0">
                  <a:pos x="20" y="256"/>
                </a:cxn>
                <a:cxn ang="0">
                  <a:pos x="38" y="244"/>
                </a:cxn>
                <a:cxn ang="0">
                  <a:pos x="52" y="222"/>
                </a:cxn>
                <a:cxn ang="0">
                  <a:pos x="48" y="222"/>
                </a:cxn>
                <a:cxn ang="0">
                  <a:pos x="44" y="210"/>
                </a:cxn>
                <a:cxn ang="0">
                  <a:pos x="38" y="176"/>
                </a:cxn>
                <a:cxn ang="0">
                  <a:pos x="44" y="162"/>
                </a:cxn>
                <a:cxn ang="0">
                  <a:pos x="40" y="146"/>
                </a:cxn>
                <a:cxn ang="0">
                  <a:pos x="34" y="140"/>
                </a:cxn>
                <a:cxn ang="0">
                  <a:pos x="30" y="132"/>
                </a:cxn>
                <a:cxn ang="0">
                  <a:pos x="36" y="122"/>
                </a:cxn>
                <a:cxn ang="0">
                  <a:pos x="44" y="114"/>
                </a:cxn>
                <a:cxn ang="0">
                  <a:pos x="44" y="104"/>
                </a:cxn>
                <a:cxn ang="0">
                  <a:pos x="46" y="94"/>
                </a:cxn>
              </a:cxnLst>
              <a:rect l="0" t="0" r="r" b="b"/>
              <a:pathLst>
                <a:path w="254" h="426">
                  <a:moveTo>
                    <a:pt x="46" y="94"/>
                  </a:moveTo>
                  <a:lnTo>
                    <a:pt x="46" y="94"/>
                  </a:lnTo>
                  <a:lnTo>
                    <a:pt x="48" y="96"/>
                  </a:lnTo>
                  <a:lnTo>
                    <a:pt x="50" y="98"/>
                  </a:lnTo>
                  <a:lnTo>
                    <a:pt x="54" y="102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62" y="100"/>
                  </a:lnTo>
                  <a:lnTo>
                    <a:pt x="58" y="98"/>
                  </a:lnTo>
                  <a:lnTo>
                    <a:pt x="56" y="98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60" y="94"/>
                  </a:lnTo>
                  <a:lnTo>
                    <a:pt x="64" y="92"/>
                  </a:lnTo>
                  <a:lnTo>
                    <a:pt x="68" y="86"/>
                  </a:lnTo>
                  <a:lnTo>
                    <a:pt x="68" y="86"/>
                  </a:lnTo>
                  <a:lnTo>
                    <a:pt x="72" y="80"/>
                  </a:lnTo>
                  <a:lnTo>
                    <a:pt x="76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4" y="74"/>
                  </a:lnTo>
                  <a:lnTo>
                    <a:pt x="82" y="72"/>
                  </a:lnTo>
                  <a:lnTo>
                    <a:pt x="82" y="70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4" y="60"/>
                  </a:lnTo>
                  <a:lnTo>
                    <a:pt x="84" y="56"/>
                  </a:lnTo>
                  <a:lnTo>
                    <a:pt x="84" y="52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8" y="46"/>
                  </a:lnTo>
                  <a:lnTo>
                    <a:pt x="92" y="42"/>
                  </a:lnTo>
                  <a:lnTo>
                    <a:pt x="96" y="38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20" y="30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8" y="28"/>
                  </a:lnTo>
                  <a:lnTo>
                    <a:pt x="132" y="26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6" y="12"/>
                  </a:lnTo>
                  <a:lnTo>
                    <a:pt x="160" y="10"/>
                  </a:lnTo>
                  <a:lnTo>
                    <a:pt x="160" y="8"/>
                  </a:lnTo>
                  <a:lnTo>
                    <a:pt x="160" y="6"/>
                  </a:lnTo>
                  <a:lnTo>
                    <a:pt x="160" y="2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2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62" y="22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0" y="56"/>
                  </a:lnTo>
                  <a:lnTo>
                    <a:pt x="140" y="58"/>
                  </a:lnTo>
                  <a:lnTo>
                    <a:pt x="140" y="62"/>
                  </a:lnTo>
                  <a:lnTo>
                    <a:pt x="138" y="66"/>
                  </a:lnTo>
                  <a:lnTo>
                    <a:pt x="138" y="66"/>
                  </a:lnTo>
                  <a:lnTo>
                    <a:pt x="130" y="78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30" y="84"/>
                  </a:lnTo>
                  <a:lnTo>
                    <a:pt x="132" y="84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36" y="88"/>
                  </a:lnTo>
                  <a:lnTo>
                    <a:pt x="138" y="86"/>
                  </a:lnTo>
                  <a:lnTo>
                    <a:pt x="140" y="88"/>
                  </a:lnTo>
                  <a:lnTo>
                    <a:pt x="140" y="94"/>
                  </a:lnTo>
                  <a:lnTo>
                    <a:pt x="140" y="94"/>
                  </a:lnTo>
                  <a:lnTo>
                    <a:pt x="144" y="110"/>
                  </a:lnTo>
                  <a:lnTo>
                    <a:pt x="144" y="116"/>
                  </a:lnTo>
                  <a:lnTo>
                    <a:pt x="144" y="122"/>
                  </a:lnTo>
                  <a:lnTo>
                    <a:pt x="144" y="122"/>
                  </a:lnTo>
                  <a:lnTo>
                    <a:pt x="144" y="124"/>
                  </a:lnTo>
                  <a:lnTo>
                    <a:pt x="144" y="128"/>
                  </a:lnTo>
                  <a:lnTo>
                    <a:pt x="150" y="132"/>
                  </a:lnTo>
                  <a:lnTo>
                    <a:pt x="156" y="136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6" y="142"/>
                  </a:lnTo>
                  <a:lnTo>
                    <a:pt x="170" y="144"/>
                  </a:lnTo>
                  <a:lnTo>
                    <a:pt x="176" y="142"/>
                  </a:lnTo>
                  <a:lnTo>
                    <a:pt x="182" y="140"/>
                  </a:lnTo>
                  <a:lnTo>
                    <a:pt x="186" y="142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6" y="148"/>
                  </a:lnTo>
                  <a:lnTo>
                    <a:pt x="200" y="148"/>
                  </a:lnTo>
                  <a:lnTo>
                    <a:pt x="206" y="156"/>
                  </a:lnTo>
                  <a:lnTo>
                    <a:pt x="206" y="156"/>
                  </a:lnTo>
                  <a:lnTo>
                    <a:pt x="214" y="162"/>
                  </a:lnTo>
                  <a:lnTo>
                    <a:pt x="220" y="164"/>
                  </a:lnTo>
                  <a:lnTo>
                    <a:pt x="228" y="164"/>
                  </a:lnTo>
                  <a:lnTo>
                    <a:pt x="238" y="160"/>
                  </a:lnTo>
                  <a:lnTo>
                    <a:pt x="238" y="160"/>
                  </a:lnTo>
                  <a:lnTo>
                    <a:pt x="244" y="160"/>
                  </a:lnTo>
                  <a:lnTo>
                    <a:pt x="246" y="160"/>
                  </a:lnTo>
                  <a:lnTo>
                    <a:pt x="246" y="162"/>
                  </a:lnTo>
                  <a:lnTo>
                    <a:pt x="244" y="166"/>
                  </a:lnTo>
                  <a:lnTo>
                    <a:pt x="244" y="166"/>
                  </a:lnTo>
                  <a:lnTo>
                    <a:pt x="242" y="170"/>
                  </a:lnTo>
                  <a:lnTo>
                    <a:pt x="242" y="172"/>
                  </a:lnTo>
                  <a:lnTo>
                    <a:pt x="242" y="176"/>
                  </a:lnTo>
                  <a:lnTo>
                    <a:pt x="240" y="178"/>
                  </a:lnTo>
                  <a:lnTo>
                    <a:pt x="240" y="178"/>
                  </a:lnTo>
                  <a:lnTo>
                    <a:pt x="238" y="180"/>
                  </a:lnTo>
                  <a:lnTo>
                    <a:pt x="240" y="184"/>
                  </a:lnTo>
                  <a:lnTo>
                    <a:pt x="240" y="188"/>
                  </a:lnTo>
                  <a:lnTo>
                    <a:pt x="238" y="194"/>
                  </a:lnTo>
                  <a:lnTo>
                    <a:pt x="238" y="194"/>
                  </a:lnTo>
                  <a:lnTo>
                    <a:pt x="236" y="200"/>
                  </a:lnTo>
                  <a:lnTo>
                    <a:pt x="238" y="204"/>
                  </a:lnTo>
                  <a:lnTo>
                    <a:pt x="238" y="212"/>
                  </a:lnTo>
                  <a:lnTo>
                    <a:pt x="240" y="218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8" y="224"/>
                  </a:lnTo>
                  <a:lnTo>
                    <a:pt x="248" y="230"/>
                  </a:lnTo>
                  <a:lnTo>
                    <a:pt x="246" y="236"/>
                  </a:lnTo>
                  <a:lnTo>
                    <a:pt x="240" y="248"/>
                  </a:lnTo>
                  <a:lnTo>
                    <a:pt x="240" y="248"/>
                  </a:lnTo>
                  <a:lnTo>
                    <a:pt x="242" y="248"/>
                  </a:lnTo>
                  <a:lnTo>
                    <a:pt x="246" y="250"/>
                  </a:lnTo>
                  <a:lnTo>
                    <a:pt x="250" y="258"/>
                  </a:lnTo>
                  <a:lnTo>
                    <a:pt x="252" y="272"/>
                  </a:lnTo>
                  <a:lnTo>
                    <a:pt x="254" y="290"/>
                  </a:lnTo>
                  <a:lnTo>
                    <a:pt x="254" y="290"/>
                  </a:lnTo>
                  <a:lnTo>
                    <a:pt x="250" y="290"/>
                  </a:lnTo>
                  <a:lnTo>
                    <a:pt x="248" y="288"/>
                  </a:lnTo>
                  <a:lnTo>
                    <a:pt x="248" y="282"/>
                  </a:lnTo>
                  <a:lnTo>
                    <a:pt x="248" y="276"/>
                  </a:lnTo>
                  <a:lnTo>
                    <a:pt x="248" y="274"/>
                  </a:lnTo>
                  <a:lnTo>
                    <a:pt x="246" y="274"/>
                  </a:lnTo>
                  <a:lnTo>
                    <a:pt x="246" y="274"/>
                  </a:lnTo>
                  <a:lnTo>
                    <a:pt x="244" y="274"/>
                  </a:lnTo>
                  <a:lnTo>
                    <a:pt x="242" y="276"/>
                  </a:lnTo>
                  <a:lnTo>
                    <a:pt x="242" y="278"/>
                  </a:lnTo>
                  <a:lnTo>
                    <a:pt x="240" y="278"/>
                  </a:lnTo>
                  <a:lnTo>
                    <a:pt x="240" y="278"/>
                  </a:lnTo>
                  <a:lnTo>
                    <a:pt x="238" y="278"/>
                  </a:lnTo>
                  <a:lnTo>
                    <a:pt x="238" y="276"/>
                  </a:lnTo>
                  <a:lnTo>
                    <a:pt x="236" y="274"/>
                  </a:lnTo>
                  <a:lnTo>
                    <a:pt x="232" y="274"/>
                  </a:lnTo>
                  <a:lnTo>
                    <a:pt x="232" y="274"/>
                  </a:lnTo>
                  <a:lnTo>
                    <a:pt x="230" y="274"/>
                  </a:lnTo>
                  <a:lnTo>
                    <a:pt x="232" y="276"/>
                  </a:lnTo>
                  <a:lnTo>
                    <a:pt x="232" y="278"/>
                  </a:lnTo>
                  <a:lnTo>
                    <a:pt x="226" y="280"/>
                  </a:lnTo>
                  <a:lnTo>
                    <a:pt x="226" y="280"/>
                  </a:lnTo>
                  <a:lnTo>
                    <a:pt x="212" y="28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196" y="290"/>
                  </a:lnTo>
                  <a:lnTo>
                    <a:pt x="198" y="292"/>
                  </a:lnTo>
                  <a:lnTo>
                    <a:pt x="202" y="294"/>
                  </a:lnTo>
                  <a:lnTo>
                    <a:pt x="202" y="294"/>
                  </a:lnTo>
                  <a:lnTo>
                    <a:pt x="204" y="294"/>
                  </a:lnTo>
                  <a:lnTo>
                    <a:pt x="206" y="296"/>
                  </a:lnTo>
                  <a:lnTo>
                    <a:pt x="208" y="300"/>
                  </a:lnTo>
                  <a:lnTo>
                    <a:pt x="208" y="306"/>
                  </a:lnTo>
                  <a:lnTo>
                    <a:pt x="208" y="306"/>
                  </a:lnTo>
                  <a:lnTo>
                    <a:pt x="206" y="306"/>
                  </a:lnTo>
                  <a:lnTo>
                    <a:pt x="206" y="306"/>
                  </a:lnTo>
                  <a:lnTo>
                    <a:pt x="200" y="306"/>
                  </a:lnTo>
                  <a:lnTo>
                    <a:pt x="196" y="306"/>
                  </a:lnTo>
                  <a:lnTo>
                    <a:pt x="192" y="310"/>
                  </a:lnTo>
                  <a:lnTo>
                    <a:pt x="190" y="312"/>
                  </a:lnTo>
                  <a:lnTo>
                    <a:pt x="192" y="316"/>
                  </a:lnTo>
                  <a:lnTo>
                    <a:pt x="192" y="316"/>
                  </a:lnTo>
                  <a:lnTo>
                    <a:pt x="196" y="324"/>
                  </a:lnTo>
                  <a:lnTo>
                    <a:pt x="200" y="334"/>
                  </a:lnTo>
                  <a:lnTo>
                    <a:pt x="204" y="342"/>
                  </a:lnTo>
                  <a:lnTo>
                    <a:pt x="204" y="344"/>
                  </a:lnTo>
                  <a:lnTo>
                    <a:pt x="204" y="346"/>
                  </a:lnTo>
                  <a:lnTo>
                    <a:pt x="204" y="346"/>
                  </a:lnTo>
                  <a:lnTo>
                    <a:pt x="202" y="358"/>
                  </a:lnTo>
                  <a:lnTo>
                    <a:pt x="200" y="382"/>
                  </a:lnTo>
                  <a:lnTo>
                    <a:pt x="196" y="406"/>
                  </a:lnTo>
                  <a:lnTo>
                    <a:pt x="194" y="416"/>
                  </a:lnTo>
                  <a:lnTo>
                    <a:pt x="192" y="426"/>
                  </a:lnTo>
                  <a:lnTo>
                    <a:pt x="192" y="426"/>
                  </a:lnTo>
                  <a:lnTo>
                    <a:pt x="182" y="420"/>
                  </a:lnTo>
                  <a:lnTo>
                    <a:pt x="180" y="416"/>
                  </a:lnTo>
                  <a:lnTo>
                    <a:pt x="182" y="412"/>
                  </a:lnTo>
                  <a:lnTo>
                    <a:pt x="186" y="402"/>
                  </a:lnTo>
                  <a:lnTo>
                    <a:pt x="186" y="402"/>
                  </a:lnTo>
                  <a:lnTo>
                    <a:pt x="190" y="398"/>
                  </a:lnTo>
                  <a:lnTo>
                    <a:pt x="190" y="392"/>
                  </a:lnTo>
                  <a:lnTo>
                    <a:pt x="190" y="388"/>
                  </a:lnTo>
                  <a:lnTo>
                    <a:pt x="188" y="386"/>
                  </a:lnTo>
                  <a:lnTo>
                    <a:pt x="184" y="384"/>
                  </a:lnTo>
                  <a:lnTo>
                    <a:pt x="182" y="384"/>
                  </a:lnTo>
                  <a:lnTo>
                    <a:pt x="176" y="386"/>
                  </a:lnTo>
                  <a:lnTo>
                    <a:pt x="176" y="386"/>
                  </a:lnTo>
                  <a:lnTo>
                    <a:pt x="172" y="388"/>
                  </a:lnTo>
                  <a:lnTo>
                    <a:pt x="170" y="386"/>
                  </a:lnTo>
                  <a:lnTo>
                    <a:pt x="164" y="384"/>
                  </a:lnTo>
                  <a:lnTo>
                    <a:pt x="158" y="382"/>
                  </a:lnTo>
                  <a:lnTo>
                    <a:pt x="156" y="384"/>
                  </a:lnTo>
                  <a:lnTo>
                    <a:pt x="150" y="386"/>
                  </a:lnTo>
                  <a:lnTo>
                    <a:pt x="150" y="386"/>
                  </a:lnTo>
                  <a:lnTo>
                    <a:pt x="142" y="388"/>
                  </a:lnTo>
                  <a:lnTo>
                    <a:pt x="138" y="388"/>
                  </a:lnTo>
                  <a:lnTo>
                    <a:pt x="132" y="386"/>
                  </a:lnTo>
                  <a:lnTo>
                    <a:pt x="128" y="386"/>
                  </a:lnTo>
                  <a:lnTo>
                    <a:pt x="128" y="386"/>
                  </a:lnTo>
                  <a:lnTo>
                    <a:pt x="124" y="374"/>
                  </a:lnTo>
                  <a:lnTo>
                    <a:pt x="122" y="368"/>
                  </a:lnTo>
                  <a:lnTo>
                    <a:pt x="118" y="366"/>
                  </a:lnTo>
                  <a:lnTo>
                    <a:pt x="116" y="362"/>
                  </a:lnTo>
                  <a:lnTo>
                    <a:pt x="116" y="362"/>
                  </a:lnTo>
                  <a:lnTo>
                    <a:pt x="114" y="358"/>
                  </a:lnTo>
                  <a:lnTo>
                    <a:pt x="114" y="356"/>
                  </a:lnTo>
                  <a:lnTo>
                    <a:pt x="108" y="354"/>
                  </a:lnTo>
                  <a:lnTo>
                    <a:pt x="104" y="352"/>
                  </a:lnTo>
                  <a:lnTo>
                    <a:pt x="102" y="348"/>
                  </a:lnTo>
                  <a:lnTo>
                    <a:pt x="100" y="344"/>
                  </a:lnTo>
                  <a:lnTo>
                    <a:pt x="100" y="344"/>
                  </a:lnTo>
                  <a:lnTo>
                    <a:pt x="98" y="336"/>
                  </a:lnTo>
                  <a:lnTo>
                    <a:pt x="92" y="330"/>
                  </a:lnTo>
                  <a:lnTo>
                    <a:pt x="86" y="328"/>
                  </a:lnTo>
                  <a:lnTo>
                    <a:pt x="80" y="328"/>
                  </a:lnTo>
                  <a:lnTo>
                    <a:pt x="80" y="328"/>
                  </a:lnTo>
                  <a:lnTo>
                    <a:pt x="62" y="318"/>
                  </a:lnTo>
                  <a:lnTo>
                    <a:pt x="56" y="316"/>
                  </a:lnTo>
                  <a:lnTo>
                    <a:pt x="54" y="316"/>
                  </a:lnTo>
                  <a:lnTo>
                    <a:pt x="56" y="318"/>
                  </a:lnTo>
                  <a:lnTo>
                    <a:pt x="56" y="318"/>
                  </a:lnTo>
                  <a:lnTo>
                    <a:pt x="54" y="318"/>
                  </a:lnTo>
                  <a:lnTo>
                    <a:pt x="54" y="320"/>
                  </a:lnTo>
                  <a:lnTo>
                    <a:pt x="46" y="318"/>
                  </a:lnTo>
                  <a:lnTo>
                    <a:pt x="38" y="314"/>
                  </a:lnTo>
                  <a:lnTo>
                    <a:pt x="32" y="310"/>
                  </a:lnTo>
                  <a:lnTo>
                    <a:pt x="32" y="310"/>
                  </a:lnTo>
                  <a:lnTo>
                    <a:pt x="28" y="304"/>
                  </a:lnTo>
                  <a:lnTo>
                    <a:pt x="22" y="300"/>
                  </a:lnTo>
                  <a:lnTo>
                    <a:pt x="4" y="292"/>
                  </a:lnTo>
                  <a:lnTo>
                    <a:pt x="4" y="292"/>
                  </a:lnTo>
                  <a:lnTo>
                    <a:pt x="4" y="288"/>
                  </a:lnTo>
                  <a:lnTo>
                    <a:pt x="2" y="290"/>
                  </a:lnTo>
                  <a:lnTo>
                    <a:pt x="0" y="288"/>
                  </a:lnTo>
                  <a:lnTo>
                    <a:pt x="4" y="284"/>
                  </a:lnTo>
                  <a:lnTo>
                    <a:pt x="4" y="284"/>
                  </a:lnTo>
                  <a:lnTo>
                    <a:pt x="10" y="278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8" y="272"/>
                  </a:lnTo>
                  <a:lnTo>
                    <a:pt x="16" y="268"/>
                  </a:lnTo>
                  <a:lnTo>
                    <a:pt x="14" y="266"/>
                  </a:lnTo>
                  <a:lnTo>
                    <a:pt x="14" y="260"/>
                  </a:lnTo>
                  <a:lnTo>
                    <a:pt x="14" y="260"/>
                  </a:lnTo>
                  <a:lnTo>
                    <a:pt x="18" y="258"/>
                  </a:lnTo>
                  <a:lnTo>
                    <a:pt x="20" y="256"/>
                  </a:lnTo>
                  <a:lnTo>
                    <a:pt x="28" y="254"/>
                  </a:lnTo>
                  <a:lnTo>
                    <a:pt x="34" y="252"/>
                  </a:lnTo>
                  <a:lnTo>
                    <a:pt x="36" y="250"/>
                  </a:lnTo>
                  <a:lnTo>
                    <a:pt x="36" y="248"/>
                  </a:lnTo>
                  <a:lnTo>
                    <a:pt x="36" y="248"/>
                  </a:lnTo>
                  <a:lnTo>
                    <a:pt x="38" y="244"/>
                  </a:lnTo>
                  <a:lnTo>
                    <a:pt x="42" y="238"/>
                  </a:lnTo>
                  <a:lnTo>
                    <a:pt x="48" y="232"/>
                  </a:lnTo>
                  <a:lnTo>
                    <a:pt x="54" y="226"/>
                  </a:lnTo>
                  <a:lnTo>
                    <a:pt x="54" y="226"/>
                  </a:lnTo>
                  <a:lnTo>
                    <a:pt x="52" y="224"/>
                  </a:lnTo>
                  <a:lnTo>
                    <a:pt x="52" y="222"/>
                  </a:lnTo>
                  <a:lnTo>
                    <a:pt x="54" y="222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48" y="222"/>
                  </a:lnTo>
                  <a:lnTo>
                    <a:pt x="44" y="222"/>
                  </a:lnTo>
                  <a:lnTo>
                    <a:pt x="44" y="222"/>
                  </a:lnTo>
                  <a:lnTo>
                    <a:pt x="42" y="220"/>
                  </a:lnTo>
                  <a:lnTo>
                    <a:pt x="40" y="216"/>
                  </a:lnTo>
                  <a:lnTo>
                    <a:pt x="44" y="210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4" y="198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4" y="170"/>
                  </a:lnTo>
                  <a:lnTo>
                    <a:pt x="46" y="168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0" y="154"/>
                  </a:lnTo>
                  <a:lnTo>
                    <a:pt x="42" y="154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38" y="144"/>
                  </a:lnTo>
                  <a:lnTo>
                    <a:pt x="38" y="144"/>
                  </a:lnTo>
                  <a:lnTo>
                    <a:pt x="38" y="144"/>
                  </a:lnTo>
                  <a:lnTo>
                    <a:pt x="36" y="140"/>
                  </a:lnTo>
                  <a:lnTo>
                    <a:pt x="34" y="140"/>
                  </a:lnTo>
                  <a:lnTo>
                    <a:pt x="32" y="140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0" y="134"/>
                  </a:lnTo>
                  <a:lnTo>
                    <a:pt x="30" y="134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32" y="128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2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6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46" y="108"/>
                  </a:lnTo>
                  <a:lnTo>
                    <a:pt x="44" y="106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6" y="94"/>
                  </a:lnTo>
                  <a:lnTo>
                    <a:pt x="46" y="9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4" name="Croatia and Slovenia"/>
            <p:cNvSpPr>
              <a:spLocks/>
            </p:cNvSpPr>
            <p:nvPr/>
          </p:nvSpPr>
          <p:spPr bwMode="auto">
            <a:xfrm>
              <a:off x="4470101" y="2125927"/>
              <a:ext cx="256646" cy="166688"/>
            </a:xfrm>
            <a:custGeom>
              <a:avLst/>
              <a:gdLst/>
              <a:ahLst/>
              <a:cxnLst>
                <a:cxn ang="0">
                  <a:pos x="112" y="94"/>
                </a:cxn>
                <a:cxn ang="0">
                  <a:pos x="104" y="88"/>
                </a:cxn>
                <a:cxn ang="0">
                  <a:pos x="106" y="86"/>
                </a:cxn>
                <a:cxn ang="0">
                  <a:pos x="98" y="86"/>
                </a:cxn>
                <a:cxn ang="0">
                  <a:pos x="82" y="80"/>
                </a:cxn>
                <a:cxn ang="0">
                  <a:pos x="82" y="78"/>
                </a:cxn>
                <a:cxn ang="0">
                  <a:pos x="68" y="72"/>
                </a:cxn>
                <a:cxn ang="0">
                  <a:pos x="58" y="66"/>
                </a:cxn>
                <a:cxn ang="0">
                  <a:pos x="40" y="54"/>
                </a:cxn>
                <a:cxn ang="0">
                  <a:pos x="40" y="50"/>
                </a:cxn>
                <a:cxn ang="0">
                  <a:pos x="28" y="4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0"/>
                </a:cxn>
                <a:cxn ang="0">
                  <a:pos x="10" y="28"/>
                </a:cxn>
                <a:cxn ang="0">
                  <a:pos x="12" y="24"/>
                </a:cxn>
                <a:cxn ang="0">
                  <a:pos x="6" y="18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44" y="2"/>
                </a:cxn>
                <a:cxn ang="0">
                  <a:pos x="50" y="0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8" y="14"/>
                </a:cxn>
                <a:cxn ang="0">
                  <a:pos x="84" y="20"/>
                </a:cxn>
                <a:cxn ang="0">
                  <a:pos x="90" y="22"/>
                </a:cxn>
                <a:cxn ang="0">
                  <a:pos x="104" y="14"/>
                </a:cxn>
                <a:cxn ang="0">
                  <a:pos x="112" y="16"/>
                </a:cxn>
                <a:cxn ang="0">
                  <a:pos x="132" y="14"/>
                </a:cxn>
                <a:cxn ang="0">
                  <a:pos x="138" y="22"/>
                </a:cxn>
                <a:cxn ang="0">
                  <a:pos x="142" y="26"/>
                </a:cxn>
                <a:cxn ang="0">
                  <a:pos x="148" y="32"/>
                </a:cxn>
                <a:cxn ang="0">
                  <a:pos x="152" y="38"/>
                </a:cxn>
                <a:cxn ang="0">
                  <a:pos x="156" y="44"/>
                </a:cxn>
                <a:cxn ang="0">
                  <a:pos x="162" y="46"/>
                </a:cxn>
                <a:cxn ang="0">
                  <a:pos x="170" y="48"/>
                </a:cxn>
                <a:cxn ang="0">
                  <a:pos x="174" y="48"/>
                </a:cxn>
                <a:cxn ang="0">
                  <a:pos x="174" y="54"/>
                </a:cxn>
                <a:cxn ang="0">
                  <a:pos x="174" y="60"/>
                </a:cxn>
                <a:cxn ang="0">
                  <a:pos x="180" y="74"/>
                </a:cxn>
                <a:cxn ang="0">
                  <a:pos x="180" y="80"/>
                </a:cxn>
                <a:cxn ang="0">
                  <a:pos x="180" y="88"/>
                </a:cxn>
                <a:cxn ang="0">
                  <a:pos x="184" y="94"/>
                </a:cxn>
                <a:cxn ang="0">
                  <a:pos x="194" y="110"/>
                </a:cxn>
                <a:cxn ang="0">
                  <a:pos x="190" y="114"/>
                </a:cxn>
                <a:cxn ang="0">
                  <a:pos x="184" y="114"/>
                </a:cxn>
                <a:cxn ang="0">
                  <a:pos x="178" y="118"/>
                </a:cxn>
                <a:cxn ang="0">
                  <a:pos x="162" y="122"/>
                </a:cxn>
                <a:cxn ang="0">
                  <a:pos x="152" y="120"/>
                </a:cxn>
                <a:cxn ang="0">
                  <a:pos x="142" y="110"/>
                </a:cxn>
                <a:cxn ang="0">
                  <a:pos x="140" y="106"/>
                </a:cxn>
                <a:cxn ang="0">
                  <a:pos x="134" y="92"/>
                </a:cxn>
                <a:cxn ang="0">
                  <a:pos x="118" y="92"/>
                </a:cxn>
                <a:cxn ang="0">
                  <a:pos x="120" y="96"/>
                </a:cxn>
              </a:cxnLst>
              <a:rect l="0" t="0" r="r" b="b"/>
              <a:pathLst>
                <a:path w="194" h="126">
                  <a:moveTo>
                    <a:pt x="118" y="98"/>
                  </a:moveTo>
                  <a:lnTo>
                    <a:pt x="118" y="98"/>
                  </a:lnTo>
                  <a:lnTo>
                    <a:pt x="116" y="96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108" y="92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88"/>
                  </a:lnTo>
                  <a:lnTo>
                    <a:pt x="102" y="86"/>
                  </a:lnTo>
                  <a:lnTo>
                    <a:pt x="106" y="86"/>
                  </a:lnTo>
                  <a:lnTo>
                    <a:pt x="106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98" y="86"/>
                  </a:lnTo>
                  <a:lnTo>
                    <a:pt x="98" y="86"/>
                  </a:lnTo>
                  <a:lnTo>
                    <a:pt x="90" y="84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68" y="70"/>
                  </a:lnTo>
                  <a:lnTo>
                    <a:pt x="68" y="72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58" y="66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2" y="46"/>
                  </a:lnTo>
                  <a:lnTo>
                    <a:pt x="30" y="44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2" y="3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4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4" y="20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104" y="14"/>
                  </a:lnTo>
                  <a:lnTo>
                    <a:pt x="108" y="14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30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4" y="18"/>
                  </a:lnTo>
                  <a:lnTo>
                    <a:pt x="136" y="20"/>
                  </a:lnTo>
                  <a:lnTo>
                    <a:pt x="138" y="22"/>
                  </a:lnTo>
                  <a:lnTo>
                    <a:pt x="138" y="24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2" y="26"/>
                  </a:lnTo>
                  <a:lnTo>
                    <a:pt x="144" y="28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8" y="32"/>
                  </a:lnTo>
                  <a:lnTo>
                    <a:pt x="152" y="36"/>
                  </a:lnTo>
                  <a:lnTo>
                    <a:pt x="152" y="36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54" y="44"/>
                  </a:lnTo>
                  <a:lnTo>
                    <a:pt x="156" y="44"/>
                  </a:lnTo>
                  <a:lnTo>
                    <a:pt x="158" y="44"/>
                  </a:lnTo>
                  <a:lnTo>
                    <a:pt x="158" y="44"/>
                  </a:lnTo>
                  <a:lnTo>
                    <a:pt x="160" y="44"/>
                  </a:lnTo>
                  <a:lnTo>
                    <a:pt x="162" y="46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8" y="50"/>
                  </a:lnTo>
                  <a:lnTo>
                    <a:pt x="170" y="48"/>
                  </a:lnTo>
                  <a:lnTo>
                    <a:pt x="172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5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4" y="54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6" y="58"/>
                  </a:lnTo>
                  <a:lnTo>
                    <a:pt x="174" y="6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8" y="70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82" y="78"/>
                  </a:lnTo>
                  <a:lnTo>
                    <a:pt x="180" y="80"/>
                  </a:lnTo>
                  <a:lnTo>
                    <a:pt x="180" y="80"/>
                  </a:lnTo>
                  <a:lnTo>
                    <a:pt x="178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78" y="90"/>
                  </a:lnTo>
                  <a:lnTo>
                    <a:pt x="180" y="92"/>
                  </a:lnTo>
                  <a:lnTo>
                    <a:pt x="184" y="94"/>
                  </a:lnTo>
                  <a:lnTo>
                    <a:pt x="184" y="94"/>
                  </a:lnTo>
                  <a:lnTo>
                    <a:pt x="192" y="100"/>
                  </a:lnTo>
                  <a:lnTo>
                    <a:pt x="194" y="106"/>
                  </a:lnTo>
                  <a:lnTo>
                    <a:pt x="194" y="110"/>
                  </a:lnTo>
                  <a:lnTo>
                    <a:pt x="194" y="110"/>
                  </a:lnTo>
                  <a:lnTo>
                    <a:pt x="192" y="112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88" y="116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2" y="114"/>
                  </a:lnTo>
                  <a:lnTo>
                    <a:pt x="180" y="114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22"/>
                  </a:lnTo>
                  <a:lnTo>
                    <a:pt x="170" y="122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58" y="122"/>
                  </a:lnTo>
                  <a:lnTo>
                    <a:pt x="154" y="126"/>
                  </a:lnTo>
                  <a:lnTo>
                    <a:pt x="154" y="126"/>
                  </a:lnTo>
                  <a:lnTo>
                    <a:pt x="152" y="120"/>
                  </a:lnTo>
                  <a:lnTo>
                    <a:pt x="150" y="116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2" y="110"/>
                  </a:lnTo>
                  <a:lnTo>
                    <a:pt x="142" y="108"/>
                  </a:lnTo>
                  <a:lnTo>
                    <a:pt x="140" y="108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8" y="100"/>
                  </a:lnTo>
                  <a:lnTo>
                    <a:pt x="136" y="94"/>
                  </a:lnTo>
                  <a:lnTo>
                    <a:pt x="136" y="94"/>
                  </a:lnTo>
                  <a:lnTo>
                    <a:pt x="134" y="92"/>
                  </a:lnTo>
                  <a:lnTo>
                    <a:pt x="130" y="90"/>
                  </a:lnTo>
                  <a:lnTo>
                    <a:pt x="124" y="90"/>
                  </a:lnTo>
                  <a:lnTo>
                    <a:pt x="124" y="90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18" y="98"/>
                  </a:lnTo>
                  <a:lnTo>
                    <a:pt x="118" y="9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5" name="Czech Republic"/>
            <p:cNvSpPr>
              <a:spLocks/>
            </p:cNvSpPr>
            <p:nvPr/>
          </p:nvSpPr>
          <p:spPr bwMode="auto">
            <a:xfrm>
              <a:off x="4427768" y="2012156"/>
              <a:ext cx="166688" cy="71438"/>
            </a:xfrm>
            <a:custGeom>
              <a:avLst/>
              <a:gdLst/>
              <a:ahLst/>
              <a:cxnLst>
                <a:cxn ang="0">
                  <a:pos x="100" y="54"/>
                </a:cxn>
                <a:cxn ang="0">
                  <a:pos x="106" y="48"/>
                </a:cxn>
                <a:cxn ang="0">
                  <a:pos x="110" y="46"/>
                </a:cxn>
                <a:cxn ang="0">
                  <a:pos x="118" y="38"/>
                </a:cxn>
                <a:cxn ang="0">
                  <a:pos x="126" y="28"/>
                </a:cxn>
                <a:cxn ang="0">
                  <a:pos x="116" y="22"/>
                </a:cxn>
                <a:cxn ang="0">
                  <a:pos x="102" y="18"/>
                </a:cxn>
                <a:cxn ang="0">
                  <a:pos x="100" y="16"/>
                </a:cxn>
                <a:cxn ang="0">
                  <a:pos x="96" y="12"/>
                </a:cxn>
                <a:cxn ang="0">
                  <a:pos x="92" y="12"/>
                </a:cxn>
                <a:cxn ang="0">
                  <a:pos x="86" y="10"/>
                </a:cxn>
                <a:cxn ang="0">
                  <a:pos x="86" y="12"/>
                </a:cxn>
                <a:cxn ang="0">
                  <a:pos x="86" y="14"/>
                </a:cxn>
                <a:cxn ang="0">
                  <a:pos x="82" y="16"/>
                </a:cxn>
                <a:cxn ang="0">
                  <a:pos x="82" y="16"/>
                </a:cxn>
                <a:cxn ang="0">
                  <a:pos x="76" y="12"/>
                </a:cxn>
                <a:cxn ang="0">
                  <a:pos x="72" y="10"/>
                </a:cxn>
                <a:cxn ang="0">
                  <a:pos x="52" y="6"/>
                </a:cxn>
                <a:cxn ang="0">
                  <a:pos x="48" y="6"/>
                </a:cxn>
                <a:cxn ang="0">
                  <a:pos x="44" y="6"/>
                </a:cxn>
                <a:cxn ang="0">
                  <a:pos x="40" y="2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4" y="10"/>
                </a:cxn>
                <a:cxn ang="0">
                  <a:pos x="12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8" y="26"/>
                </a:cxn>
                <a:cxn ang="0">
                  <a:pos x="12" y="30"/>
                </a:cxn>
                <a:cxn ang="0">
                  <a:pos x="16" y="32"/>
                </a:cxn>
                <a:cxn ang="0">
                  <a:pos x="28" y="40"/>
                </a:cxn>
                <a:cxn ang="0">
                  <a:pos x="32" y="42"/>
                </a:cxn>
                <a:cxn ang="0">
                  <a:pos x="32" y="46"/>
                </a:cxn>
                <a:cxn ang="0">
                  <a:pos x="40" y="48"/>
                </a:cxn>
                <a:cxn ang="0">
                  <a:pos x="44" y="48"/>
                </a:cxn>
                <a:cxn ang="0">
                  <a:pos x="48" y="48"/>
                </a:cxn>
                <a:cxn ang="0">
                  <a:pos x="50" y="44"/>
                </a:cxn>
                <a:cxn ang="0">
                  <a:pos x="50" y="38"/>
                </a:cxn>
                <a:cxn ang="0">
                  <a:pos x="52" y="38"/>
                </a:cxn>
                <a:cxn ang="0">
                  <a:pos x="62" y="42"/>
                </a:cxn>
                <a:cxn ang="0">
                  <a:pos x="64" y="44"/>
                </a:cxn>
                <a:cxn ang="0">
                  <a:pos x="68" y="42"/>
                </a:cxn>
                <a:cxn ang="0">
                  <a:pos x="72" y="42"/>
                </a:cxn>
                <a:cxn ang="0">
                  <a:pos x="90" y="52"/>
                </a:cxn>
                <a:cxn ang="0">
                  <a:pos x="94" y="54"/>
                </a:cxn>
                <a:cxn ang="0">
                  <a:pos x="100" y="54"/>
                </a:cxn>
              </a:cxnLst>
              <a:rect l="0" t="0" r="r" b="b"/>
              <a:pathLst>
                <a:path w="126" h="54">
                  <a:moveTo>
                    <a:pt x="100" y="54"/>
                  </a:moveTo>
                  <a:lnTo>
                    <a:pt x="100" y="54"/>
                  </a:lnTo>
                  <a:lnTo>
                    <a:pt x="102" y="52"/>
                  </a:lnTo>
                  <a:lnTo>
                    <a:pt x="106" y="48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8" y="42"/>
                  </a:lnTo>
                  <a:lnTo>
                    <a:pt x="118" y="38"/>
                  </a:lnTo>
                  <a:lnTo>
                    <a:pt x="120" y="34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16" y="22"/>
                  </a:lnTo>
                  <a:lnTo>
                    <a:pt x="108" y="20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88" y="10"/>
                  </a:lnTo>
                  <a:lnTo>
                    <a:pt x="86" y="10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8" y="14"/>
                  </a:lnTo>
                  <a:lnTo>
                    <a:pt x="86" y="14"/>
                  </a:lnTo>
                  <a:lnTo>
                    <a:pt x="84" y="14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76" y="12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4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2" y="42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0" y="44"/>
                  </a:lnTo>
                  <a:lnTo>
                    <a:pt x="50" y="40"/>
                  </a:lnTo>
                  <a:lnTo>
                    <a:pt x="50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8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68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82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100" y="54"/>
                  </a:lnTo>
                  <a:lnTo>
                    <a:pt x="100" y="5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6" name="Denmark"/>
            <p:cNvSpPr>
              <a:spLocks/>
            </p:cNvSpPr>
            <p:nvPr/>
          </p:nvSpPr>
          <p:spPr bwMode="auto">
            <a:xfrm>
              <a:off x="4321934" y="1856050"/>
              <a:ext cx="95250" cy="68792"/>
            </a:xfrm>
            <a:custGeom>
              <a:avLst/>
              <a:gdLst/>
              <a:ahLst/>
              <a:cxnLst/>
              <a:rect l="l" t="t" r="r" b="b"/>
              <a:pathLst>
                <a:path w="95250" h="68792">
                  <a:moveTo>
                    <a:pt x="47625" y="52918"/>
                  </a:moveTo>
                  <a:lnTo>
                    <a:pt x="50271" y="52918"/>
                  </a:lnTo>
                  <a:lnTo>
                    <a:pt x="52917" y="55564"/>
                  </a:lnTo>
                  <a:lnTo>
                    <a:pt x="55563" y="55564"/>
                  </a:lnTo>
                  <a:lnTo>
                    <a:pt x="55563" y="52918"/>
                  </a:lnTo>
                  <a:lnTo>
                    <a:pt x="58208" y="55564"/>
                  </a:lnTo>
                  <a:lnTo>
                    <a:pt x="60854" y="58210"/>
                  </a:lnTo>
                  <a:lnTo>
                    <a:pt x="58208" y="60855"/>
                  </a:lnTo>
                  <a:lnTo>
                    <a:pt x="55563" y="63501"/>
                  </a:lnTo>
                  <a:lnTo>
                    <a:pt x="50271" y="63501"/>
                  </a:lnTo>
                  <a:lnTo>
                    <a:pt x="44979" y="60855"/>
                  </a:lnTo>
                  <a:lnTo>
                    <a:pt x="37042" y="58210"/>
                  </a:lnTo>
                  <a:lnTo>
                    <a:pt x="34396" y="55564"/>
                  </a:lnTo>
                  <a:lnTo>
                    <a:pt x="37042" y="55564"/>
                  </a:lnTo>
                  <a:close/>
                  <a:moveTo>
                    <a:pt x="87313" y="34397"/>
                  </a:moveTo>
                  <a:lnTo>
                    <a:pt x="92604" y="34397"/>
                  </a:lnTo>
                  <a:lnTo>
                    <a:pt x="95250" y="34397"/>
                  </a:lnTo>
                  <a:lnTo>
                    <a:pt x="95250" y="39689"/>
                  </a:lnTo>
                  <a:lnTo>
                    <a:pt x="95250" y="44980"/>
                  </a:lnTo>
                  <a:lnTo>
                    <a:pt x="92604" y="47626"/>
                  </a:lnTo>
                  <a:lnTo>
                    <a:pt x="89959" y="50272"/>
                  </a:lnTo>
                  <a:lnTo>
                    <a:pt x="92604" y="52918"/>
                  </a:lnTo>
                  <a:lnTo>
                    <a:pt x="95250" y="52918"/>
                  </a:lnTo>
                  <a:lnTo>
                    <a:pt x="92604" y="55564"/>
                  </a:lnTo>
                  <a:lnTo>
                    <a:pt x="89959" y="58210"/>
                  </a:lnTo>
                  <a:lnTo>
                    <a:pt x="87313" y="60855"/>
                  </a:lnTo>
                  <a:lnTo>
                    <a:pt x="89959" y="66147"/>
                  </a:lnTo>
                  <a:lnTo>
                    <a:pt x="84667" y="66147"/>
                  </a:lnTo>
                  <a:lnTo>
                    <a:pt x="76729" y="63501"/>
                  </a:lnTo>
                  <a:lnTo>
                    <a:pt x="74084" y="63501"/>
                  </a:lnTo>
                  <a:lnTo>
                    <a:pt x="74084" y="60855"/>
                  </a:lnTo>
                  <a:lnTo>
                    <a:pt x="76729" y="60855"/>
                  </a:lnTo>
                  <a:lnTo>
                    <a:pt x="79375" y="58210"/>
                  </a:lnTo>
                  <a:lnTo>
                    <a:pt x="74084" y="60855"/>
                  </a:lnTo>
                  <a:lnTo>
                    <a:pt x="68792" y="60855"/>
                  </a:lnTo>
                  <a:lnTo>
                    <a:pt x="66146" y="58210"/>
                  </a:lnTo>
                  <a:lnTo>
                    <a:pt x="66146" y="52918"/>
                  </a:lnTo>
                  <a:lnTo>
                    <a:pt x="66146" y="50272"/>
                  </a:lnTo>
                  <a:lnTo>
                    <a:pt x="63500" y="47626"/>
                  </a:lnTo>
                  <a:lnTo>
                    <a:pt x="66146" y="44980"/>
                  </a:lnTo>
                  <a:lnTo>
                    <a:pt x="74084" y="44980"/>
                  </a:lnTo>
                  <a:lnTo>
                    <a:pt x="79375" y="42334"/>
                  </a:lnTo>
                  <a:lnTo>
                    <a:pt x="76729" y="39689"/>
                  </a:lnTo>
                  <a:lnTo>
                    <a:pt x="82021" y="39689"/>
                  </a:lnTo>
                  <a:lnTo>
                    <a:pt x="84667" y="44980"/>
                  </a:lnTo>
                  <a:lnTo>
                    <a:pt x="84667" y="42334"/>
                  </a:lnTo>
                  <a:lnTo>
                    <a:pt x="87313" y="42334"/>
                  </a:lnTo>
                  <a:lnTo>
                    <a:pt x="87313" y="44980"/>
                  </a:lnTo>
                  <a:lnTo>
                    <a:pt x="89959" y="42334"/>
                  </a:lnTo>
                  <a:lnTo>
                    <a:pt x="89959" y="39689"/>
                  </a:lnTo>
                  <a:lnTo>
                    <a:pt x="87313" y="39689"/>
                  </a:lnTo>
                  <a:lnTo>
                    <a:pt x="84667" y="39689"/>
                  </a:lnTo>
                  <a:lnTo>
                    <a:pt x="84667" y="37043"/>
                  </a:lnTo>
                  <a:close/>
                  <a:moveTo>
                    <a:pt x="29105" y="13229"/>
                  </a:moveTo>
                  <a:lnTo>
                    <a:pt x="34396" y="15875"/>
                  </a:lnTo>
                  <a:lnTo>
                    <a:pt x="37042" y="18521"/>
                  </a:lnTo>
                  <a:lnTo>
                    <a:pt x="39688" y="23812"/>
                  </a:lnTo>
                  <a:lnTo>
                    <a:pt x="39688" y="26458"/>
                  </a:lnTo>
                  <a:lnTo>
                    <a:pt x="42334" y="26458"/>
                  </a:lnTo>
                  <a:lnTo>
                    <a:pt x="42334" y="29104"/>
                  </a:lnTo>
                  <a:lnTo>
                    <a:pt x="47626" y="29104"/>
                  </a:lnTo>
                  <a:lnTo>
                    <a:pt x="52917" y="29104"/>
                  </a:lnTo>
                  <a:lnTo>
                    <a:pt x="55563" y="31750"/>
                  </a:lnTo>
                  <a:lnTo>
                    <a:pt x="55563" y="34396"/>
                  </a:lnTo>
                  <a:lnTo>
                    <a:pt x="50272" y="34396"/>
                  </a:lnTo>
                  <a:lnTo>
                    <a:pt x="47626" y="37042"/>
                  </a:lnTo>
                  <a:lnTo>
                    <a:pt x="44980" y="39688"/>
                  </a:lnTo>
                  <a:lnTo>
                    <a:pt x="42334" y="39688"/>
                  </a:lnTo>
                  <a:lnTo>
                    <a:pt x="39688" y="42333"/>
                  </a:lnTo>
                  <a:lnTo>
                    <a:pt x="39688" y="44979"/>
                  </a:lnTo>
                  <a:lnTo>
                    <a:pt x="37042" y="47625"/>
                  </a:lnTo>
                  <a:lnTo>
                    <a:pt x="34396" y="47625"/>
                  </a:lnTo>
                  <a:lnTo>
                    <a:pt x="34396" y="50271"/>
                  </a:lnTo>
                  <a:lnTo>
                    <a:pt x="37042" y="52917"/>
                  </a:lnTo>
                  <a:lnTo>
                    <a:pt x="34396" y="52917"/>
                  </a:lnTo>
                  <a:lnTo>
                    <a:pt x="31751" y="55563"/>
                  </a:lnTo>
                  <a:lnTo>
                    <a:pt x="29105" y="58209"/>
                  </a:lnTo>
                  <a:lnTo>
                    <a:pt x="31751" y="60854"/>
                  </a:lnTo>
                  <a:lnTo>
                    <a:pt x="31751" y="63500"/>
                  </a:lnTo>
                  <a:lnTo>
                    <a:pt x="37042" y="63500"/>
                  </a:lnTo>
                  <a:lnTo>
                    <a:pt x="39688" y="66146"/>
                  </a:lnTo>
                  <a:lnTo>
                    <a:pt x="37042" y="66146"/>
                  </a:lnTo>
                  <a:lnTo>
                    <a:pt x="31751" y="68792"/>
                  </a:lnTo>
                  <a:lnTo>
                    <a:pt x="26459" y="66146"/>
                  </a:lnTo>
                  <a:lnTo>
                    <a:pt x="21167" y="66146"/>
                  </a:lnTo>
                  <a:lnTo>
                    <a:pt x="15875" y="66146"/>
                  </a:lnTo>
                  <a:lnTo>
                    <a:pt x="15875" y="63500"/>
                  </a:lnTo>
                  <a:lnTo>
                    <a:pt x="15875" y="60854"/>
                  </a:lnTo>
                  <a:lnTo>
                    <a:pt x="15875" y="55563"/>
                  </a:lnTo>
                  <a:lnTo>
                    <a:pt x="13230" y="55563"/>
                  </a:lnTo>
                  <a:lnTo>
                    <a:pt x="10584" y="52917"/>
                  </a:lnTo>
                  <a:lnTo>
                    <a:pt x="7938" y="50271"/>
                  </a:lnTo>
                  <a:lnTo>
                    <a:pt x="10584" y="50271"/>
                  </a:lnTo>
                  <a:lnTo>
                    <a:pt x="7938" y="47625"/>
                  </a:lnTo>
                  <a:lnTo>
                    <a:pt x="7938" y="42333"/>
                  </a:lnTo>
                  <a:lnTo>
                    <a:pt x="5292" y="42333"/>
                  </a:lnTo>
                  <a:lnTo>
                    <a:pt x="2646" y="42333"/>
                  </a:lnTo>
                  <a:lnTo>
                    <a:pt x="2646" y="39688"/>
                  </a:lnTo>
                  <a:lnTo>
                    <a:pt x="2646" y="37042"/>
                  </a:lnTo>
                  <a:lnTo>
                    <a:pt x="5292" y="34396"/>
                  </a:lnTo>
                  <a:lnTo>
                    <a:pt x="5292" y="31750"/>
                  </a:lnTo>
                  <a:lnTo>
                    <a:pt x="2646" y="29104"/>
                  </a:lnTo>
                  <a:lnTo>
                    <a:pt x="0" y="26458"/>
                  </a:lnTo>
                  <a:lnTo>
                    <a:pt x="0" y="23812"/>
                  </a:lnTo>
                  <a:lnTo>
                    <a:pt x="0" y="21167"/>
                  </a:lnTo>
                  <a:lnTo>
                    <a:pt x="2646" y="18521"/>
                  </a:lnTo>
                  <a:lnTo>
                    <a:pt x="5292" y="18521"/>
                  </a:lnTo>
                  <a:lnTo>
                    <a:pt x="7938" y="23812"/>
                  </a:lnTo>
                  <a:lnTo>
                    <a:pt x="13230" y="23812"/>
                  </a:lnTo>
                  <a:lnTo>
                    <a:pt x="13230" y="21167"/>
                  </a:lnTo>
                  <a:lnTo>
                    <a:pt x="13230" y="18521"/>
                  </a:lnTo>
                  <a:lnTo>
                    <a:pt x="15875" y="15875"/>
                  </a:lnTo>
                  <a:lnTo>
                    <a:pt x="18521" y="15875"/>
                  </a:lnTo>
                  <a:lnTo>
                    <a:pt x="18521" y="18521"/>
                  </a:lnTo>
                  <a:lnTo>
                    <a:pt x="18521" y="23812"/>
                  </a:lnTo>
                  <a:lnTo>
                    <a:pt x="21167" y="23812"/>
                  </a:lnTo>
                  <a:lnTo>
                    <a:pt x="21167" y="15875"/>
                  </a:lnTo>
                  <a:lnTo>
                    <a:pt x="23813" y="15875"/>
                  </a:lnTo>
                  <a:lnTo>
                    <a:pt x="26459" y="15875"/>
                  </a:lnTo>
                  <a:close/>
                  <a:moveTo>
                    <a:pt x="10584" y="10583"/>
                  </a:moveTo>
                  <a:lnTo>
                    <a:pt x="13230" y="10583"/>
                  </a:lnTo>
                  <a:lnTo>
                    <a:pt x="15876" y="10583"/>
                  </a:lnTo>
                  <a:lnTo>
                    <a:pt x="18522" y="10583"/>
                  </a:lnTo>
                  <a:lnTo>
                    <a:pt x="21167" y="13229"/>
                  </a:lnTo>
                  <a:lnTo>
                    <a:pt x="18522" y="13229"/>
                  </a:lnTo>
                  <a:lnTo>
                    <a:pt x="13230" y="13229"/>
                  </a:lnTo>
                  <a:lnTo>
                    <a:pt x="10584" y="18521"/>
                  </a:lnTo>
                  <a:lnTo>
                    <a:pt x="10584" y="21167"/>
                  </a:lnTo>
                  <a:lnTo>
                    <a:pt x="7938" y="18521"/>
                  </a:lnTo>
                  <a:lnTo>
                    <a:pt x="5292" y="15875"/>
                  </a:lnTo>
                  <a:close/>
                  <a:moveTo>
                    <a:pt x="42334" y="0"/>
                  </a:moveTo>
                  <a:lnTo>
                    <a:pt x="44980" y="0"/>
                  </a:lnTo>
                  <a:lnTo>
                    <a:pt x="44980" y="2646"/>
                  </a:lnTo>
                  <a:lnTo>
                    <a:pt x="42334" y="2646"/>
                  </a:lnTo>
                  <a:lnTo>
                    <a:pt x="44980" y="5292"/>
                  </a:lnTo>
                  <a:lnTo>
                    <a:pt x="44980" y="7938"/>
                  </a:lnTo>
                  <a:lnTo>
                    <a:pt x="44980" y="10583"/>
                  </a:lnTo>
                  <a:lnTo>
                    <a:pt x="42334" y="13229"/>
                  </a:lnTo>
                  <a:lnTo>
                    <a:pt x="39689" y="18521"/>
                  </a:lnTo>
                  <a:lnTo>
                    <a:pt x="34397" y="13229"/>
                  </a:lnTo>
                  <a:lnTo>
                    <a:pt x="29105" y="10583"/>
                  </a:lnTo>
                  <a:lnTo>
                    <a:pt x="26459" y="10583"/>
                  </a:lnTo>
                  <a:lnTo>
                    <a:pt x="23813" y="13229"/>
                  </a:lnTo>
                  <a:lnTo>
                    <a:pt x="21167" y="13229"/>
                  </a:lnTo>
                  <a:lnTo>
                    <a:pt x="23813" y="10583"/>
                  </a:lnTo>
                  <a:lnTo>
                    <a:pt x="29105" y="5292"/>
                  </a:lnTo>
                  <a:lnTo>
                    <a:pt x="37043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7" name="Estonia"/>
            <p:cNvSpPr>
              <a:spLocks/>
            </p:cNvSpPr>
            <p:nvPr/>
          </p:nvSpPr>
          <p:spPr bwMode="auto">
            <a:xfrm>
              <a:off x="4668538" y="1813719"/>
              <a:ext cx="97896" cy="39688"/>
            </a:xfrm>
            <a:custGeom>
              <a:avLst/>
              <a:gdLst/>
              <a:ahLst/>
              <a:cxnLst>
                <a:cxn ang="0">
                  <a:pos x="18" y="30"/>
                </a:cxn>
                <a:cxn ang="0">
                  <a:pos x="18" y="24"/>
                </a:cxn>
                <a:cxn ang="0">
                  <a:pos x="14" y="24"/>
                </a:cxn>
                <a:cxn ang="0">
                  <a:pos x="14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6" y="20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8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8" y="4"/>
                </a:cxn>
                <a:cxn ang="0">
                  <a:pos x="10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20" y="2"/>
                </a:cxn>
                <a:cxn ang="0">
                  <a:pos x="22" y="2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4" y="0"/>
                </a:cxn>
                <a:cxn ang="0">
                  <a:pos x="38" y="2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52" y="6"/>
                </a:cxn>
                <a:cxn ang="0">
                  <a:pos x="62" y="6"/>
                </a:cxn>
                <a:cxn ang="0">
                  <a:pos x="68" y="6"/>
                </a:cxn>
                <a:cxn ang="0">
                  <a:pos x="70" y="4"/>
                </a:cxn>
                <a:cxn ang="0">
                  <a:pos x="74" y="8"/>
                </a:cxn>
                <a:cxn ang="0">
                  <a:pos x="72" y="26"/>
                </a:cxn>
                <a:cxn ang="0">
                  <a:pos x="60" y="30"/>
                </a:cxn>
                <a:cxn ang="0">
                  <a:pos x="56" y="28"/>
                </a:cxn>
                <a:cxn ang="0">
                  <a:pos x="46" y="28"/>
                </a:cxn>
                <a:cxn ang="0">
                  <a:pos x="44" y="26"/>
                </a:cxn>
                <a:cxn ang="0">
                  <a:pos x="44" y="24"/>
                </a:cxn>
                <a:cxn ang="0">
                  <a:pos x="32" y="24"/>
                </a:cxn>
                <a:cxn ang="0">
                  <a:pos x="28" y="24"/>
                </a:cxn>
                <a:cxn ang="0">
                  <a:pos x="18" y="30"/>
                </a:cxn>
              </a:cxnLst>
              <a:rect l="0" t="0" r="r" b="b"/>
              <a:pathLst>
                <a:path w="74" h="30">
                  <a:moveTo>
                    <a:pt x="18" y="30"/>
                  </a:moveTo>
                  <a:lnTo>
                    <a:pt x="18" y="30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52" y="6"/>
                  </a:lnTo>
                  <a:lnTo>
                    <a:pt x="56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8" y="6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4" y="6"/>
                  </a:lnTo>
                  <a:lnTo>
                    <a:pt x="74" y="8"/>
                  </a:lnTo>
                  <a:lnTo>
                    <a:pt x="72" y="12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8" name="Finland"/>
            <p:cNvSpPr>
              <a:spLocks/>
            </p:cNvSpPr>
            <p:nvPr/>
          </p:nvSpPr>
          <p:spPr bwMode="auto">
            <a:xfrm>
              <a:off x="4557413" y="1599406"/>
              <a:ext cx="248708" cy="211667"/>
            </a:xfrm>
            <a:custGeom>
              <a:avLst/>
              <a:gdLst/>
              <a:ahLst/>
              <a:cxnLst>
                <a:cxn ang="0">
                  <a:pos x="130" y="144"/>
                </a:cxn>
                <a:cxn ang="0">
                  <a:pos x="108" y="148"/>
                </a:cxn>
                <a:cxn ang="0">
                  <a:pos x="94" y="150"/>
                </a:cxn>
                <a:cxn ang="0">
                  <a:pos x="82" y="150"/>
                </a:cxn>
                <a:cxn ang="0">
                  <a:pos x="68" y="156"/>
                </a:cxn>
                <a:cxn ang="0">
                  <a:pos x="58" y="156"/>
                </a:cxn>
                <a:cxn ang="0">
                  <a:pos x="52" y="152"/>
                </a:cxn>
                <a:cxn ang="0">
                  <a:pos x="44" y="148"/>
                </a:cxn>
                <a:cxn ang="0">
                  <a:pos x="38" y="146"/>
                </a:cxn>
                <a:cxn ang="0">
                  <a:pos x="34" y="136"/>
                </a:cxn>
                <a:cxn ang="0">
                  <a:pos x="32" y="130"/>
                </a:cxn>
                <a:cxn ang="0">
                  <a:pos x="30" y="124"/>
                </a:cxn>
                <a:cxn ang="0">
                  <a:pos x="28" y="120"/>
                </a:cxn>
                <a:cxn ang="0">
                  <a:pos x="30" y="116"/>
                </a:cxn>
                <a:cxn ang="0">
                  <a:pos x="28" y="112"/>
                </a:cxn>
                <a:cxn ang="0">
                  <a:pos x="34" y="110"/>
                </a:cxn>
                <a:cxn ang="0">
                  <a:pos x="34" y="108"/>
                </a:cxn>
                <a:cxn ang="0">
                  <a:pos x="40" y="106"/>
                </a:cxn>
                <a:cxn ang="0">
                  <a:pos x="48" y="102"/>
                </a:cxn>
                <a:cxn ang="0">
                  <a:pos x="56" y="98"/>
                </a:cxn>
                <a:cxn ang="0">
                  <a:pos x="60" y="96"/>
                </a:cxn>
                <a:cxn ang="0">
                  <a:pos x="66" y="94"/>
                </a:cxn>
                <a:cxn ang="0">
                  <a:pos x="80" y="84"/>
                </a:cxn>
                <a:cxn ang="0">
                  <a:pos x="88" y="84"/>
                </a:cxn>
                <a:cxn ang="0">
                  <a:pos x="86" y="78"/>
                </a:cxn>
                <a:cxn ang="0">
                  <a:pos x="70" y="72"/>
                </a:cxn>
                <a:cxn ang="0">
                  <a:pos x="60" y="66"/>
                </a:cxn>
                <a:cxn ang="0">
                  <a:pos x="54" y="54"/>
                </a:cxn>
                <a:cxn ang="0">
                  <a:pos x="46" y="42"/>
                </a:cxn>
                <a:cxn ang="0">
                  <a:pos x="42" y="36"/>
                </a:cxn>
                <a:cxn ang="0">
                  <a:pos x="8" y="26"/>
                </a:cxn>
                <a:cxn ang="0">
                  <a:pos x="2" y="18"/>
                </a:cxn>
                <a:cxn ang="0">
                  <a:pos x="8" y="14"/>
                </a:cxn>
                <a:cxn ang="0">
                  <a:pos x="36" y="24"/>
                </a:cxn>
                <a:cxn ang="0">
                  <a:pos x="54" y="26"/>
                </a:cxn>
                <a:cxn ang="0">
                  <a:pos x="68" y="32"/>
                </a:cxn>
                <a:cxn ang="0">
                  <a:pos x="80" y="22"/>
                </a:cxn>
                <a:cxn ang="0">
                  <a:pos x="84" y="12"/>
                </a:cxn>
                <a:cxn ang="0">
                  <a:pos x="102" y="2"/>
                </a:cxn>
                <a:cxn ang="0">
                  <a:pos x="112" y="2"/>
                </a:cxn>
                <a:cxn ang="0">
                  <a:pos x="124" y="10"/>
                </a:cxn>
                <a:cxn ang="0">
                  <a:pos x="124" y="20"/>
                </a:cxn>
                <a:cxn ang="0">
                  <a:pos x="132" y="30"/>
                </a:cxn>
                <a:cxn ang="0">
                  <a:pos x="142" y="40"/>
                </a:cxn>
                <a:cxn ang="0">
                  <a:pos x="150" y="54"/>
                </a:cxn>
                <a:cxn ang="0">
                  <a:pos x="158" y="66"/>
                </a:cxn>
                <a:cxn ang="0">
                  <a:pos x="164" y="76"/>
                </a:cxn>
                <a:cxn ang="0">
                  <a:pos x="164" y="84"/>
                </a:cxn>
                <a:cxn ang="0">
                  <a:pos x="170" y="94"/>
                </a:cxn>
                <a:cxn ang="0">
                  <a:pos x="188" y="108"/>
                </a:cxn>
                <a:cxn ang="0">
                  <a:pos x="180" y="120"/>
                </a:cxn>
                <a:cxn ang="0">
                  <a:pos x="172" y="126"/>
                </a:cxn>
                <a:cxn ang="0">
                  <a:pos x="148" y="142"/>
                </a:cxn>
              </a:cxnLst>
              <a:rect l="0" t="0" r="r" b="b"/>
              <a:pathLst>
                <a:path w="188" h="160">
                  <a:moveTo>
                    <a:pt x="148" y="146"/>
                  </a:moveTo>
                  <a:lnTo>
                    <a:pt x="148" y="146"/>
                  </a:lnTo>
                  <a:lnTo>
                    <a:pt x="138" y="146"/>
                  </a:lnTo>
                  <a:lnTo>
                    <a:pt x="132" y="146"/>
                  </a:lnTo>
                  <a:lnTo>
                    <a:pt x="130" y="144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18" y="148"/>
                  </a:lnTo>
                  <a:lnTo>
                    <a:pt x="112" y="148"/>
                  </a:lnTo>
                  <a:lnTo>
                    <a:pt x="108" y="148"/>
                  </a:lnTo>
                  <a:lnTo>
                    <a:pt x="104" y="148"/>
                  </a:lnTo>
                  <a:lnTo>
                    <a:pt x="104" y="148"/>
                  </a:lnTo>
                  <a:lnTo>
                    <a:pt x="100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2" y="152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6" y="152"/>
                  </a:lnTo>
                  <a:lnTo>
                    <a:pt x="82" y="150"/>
                  </a:lnTo>
                  <a:lnTo>
                    <a:pt x="78" y="150"/>
                  </a:lnTo>
                  <a:lnTo>
                    <a:pt x="78" y="150"/>
                  </a:lnTo>
                  <a:lnTo>
                    <a:pt x="72" y="154"/>
                  </a:lnTo>
                  <a:lnTo>
                    <a:pt x="70" y="154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2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46" y="150"/>
                  </a:lnTo>
                  <a:lnTo>
                    <a:pt x="44" y="150"/>
                  </a:lnTo>
                  <a:lnTo>
                    <a:pt x="44" y="148"/>
                  </a:lnTo>
                  <a:lnTo>
                    <a:pt x="44" y="146"/>
                  </a:lnTo>
                  <a:lnTo>
                    <a:pt x="42" y="14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8" y="146"/>
                  </a:lnTo>
                  <a:lnTo>
                    <a:pt x="36" y="144"/>
                  </a:lnTo>
                  <a:lnTo>
                    <a:pt x="36" y="142"/>
                  </a:lnTo>
                  <a:lnTo>
                    <a:pt x="36" y="138"/>
                  </a:lnTo>
                  <a:lnTo>
                    <a:pt x="36" y="138"/>
                  </a:lnTo>
                  <a:lnTo>
                    <a:pt x="34" y="136"/>
                  </a:lnTo>
                  <a:lnTo>
                    <a:pt x="34" y="134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2" y="130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28" y="122"/>
                  </a:lnTo>
                  <a:lnTo>
                    <a:pt x="28" y="122"/>
                  </a:lnTo>
                  <a:lnTo>
                    <a:pt x="28" y="12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28" y="116"/>
                  </a:lnTo>
                  <a:lnTo>
                    <a:pt x="30" y="116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2" y="104"/>
                  </a:lnTo>
                  <a:lnTo>
                    <a:pt x="44" y="102"/>
                  </a:lnTo>
                  <a:lnTo>
                    <a:pt x="46" y="102"/>
                  </a:lnTo>
                  <a:lnTo>
                    <a:pt x="46" y="102"/>
                  </a:lnTo>
                  <a:lnTo>
                    <a:pt x="48" y="102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2" y="94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6" y="94"/>
                  </a:lnTo>
                  <a:lnTo>
                    <a:pt x="68" y="92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6" y="88"/>
                  </a:lnTo>
                  <a:lnTo>
                    <a:pt x="80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8" y="82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4" y="76"/>
                  </a:lnTo>
                  <a:lnTo>
                    <a:pt x="82" y="74"/>
                  </a:lnTo>
                  <a:lnTo>
                    <a:pt x="76" y="72"/>
                  </a:lnTo>
                  <a:lnTo>
                    <a:pt x="70" y="72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2" y="68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0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28" y="28"/>
                  </a:lnTo>
                  <a:lnTo>
                    <a:pt x="18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8"/>
                  </a:lnTo>
                  <a:lnTo>
                    <a:pt x="20" y="2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6" y="30"/>
                  </a:lnTo>
                  <a:lnTo>
                    <a:pt x="68" y="32"/>
                  </a:lnTo>
                  <a:lnTo>
                    <a:pt x="72" y="30"/>
                  </a:lnTo>
                  <a:lnTo>
                    <a:pt x="72" y="30"/>
                  </a:lnTo>
                  <a:lnTo>
                    <a:pt x="74" y="24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2" y="4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2" y="16"/>
                  </a:lnTo>
                  <a:lnTo>
                    <a:pt x="122" y="18"/>
                  </a:lnTo>
                  <a:lnTo>
                    <a:pt x="122" y="18"/>
                  </a:lnTo>
                  <a:lnTo>
                    <a:pt x="124" y="20"/>
                  </a:lnTo>
                  <a:lnTo>
                    <a:pt x="124" y="22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8" y="30"/>
                  </a:lnTo>
                  <a:lnTo>
                    <a:pt x="132" y="30"/>
                  </a:lnTo>
                  <a:lnTo>
                    <a:pt x="134" y="30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4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8" y="60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66"/>
                  </a:lnTo>
                  <a:lnTo>
                    <a:pt x="156" y="68"/>
                  </a:lnTo>
                  <a:lnTo>
                    <a:pt x="158" y="70"/>
                  </a:lnTo>
                  <a:lnTo>
                    <a:pt x="160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6" y="78"/>
                  </a:lnTo>
                  <a:lnTo>
                    <a:pt x="162" y="80"/>
                  </a:lnTo>
                  <a:lnTo>
                    <a:pt x="162" y="82"/>
                  </a:lnTo>
                  <a:lnTo>
                    <a:pt x="164" y="84"/>
                  </a:lnTo>
                  <a:lnTo>
                    <a:pt x="164" y="84"/>
                  </a:lnTo>
                  <a:lnTo>
                    <a:pt x="172" y="88"/>
                  </a:lnTo>
                  <a:lnTo>
                    <a:pt x="174" y="90"/>
                  </a:lnTo>
                  <a:lnTo>
                    <a:pt x="174" y="92"/>
                  </a:lnTo>
                  <a:lnTo>
                    <a:pt x="172" y="94"/>
                  </a:lnTo>
                  <a:lnTo>
                    <a:pt x="170" y="94"/>
                  </a:lnTo>
                  <a:lnTo>
                    <a:pt x="170" y="96"/>
                  </a:lnTo>
                  <a:lnTo>
                    <a:pt x="180" y="100"/>
                  </a:lnTo>
                  <a:lnTo>
                    <a:pt x="180" y="100"/>
                  </a:lnTo>
                  <a:lnTo>
                    <a:pt x="188" y="104"/>
                  </a:lnTo>
                  <a:lnTo>
                    <a:pt x="188" y="108"/>
                  </a:lnTo>
                  <a:lnTo>
                    <a:pt x="186" y="112"/>
                  </a:lnTo>
                  <a:lnTo>
                    <a:pt x="182" y="116"/>
                  </a:lnTo>
                  <a:lnTo>
                    <a:pt x="182" y="116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0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2" y="126"/>
                  </a:lnTo>
                  <a:lnTo>
                    <a:pt x="168" y="130"/>
                  </a:lnTo>
                  <a:lnTo>
                    <a:pt x="160" y="134"/>
                  </a:lnTo>
                  <a:lnTo>
                    <a:pt x="160" y="134"/>
                  </a:lnTo>
                  <a:lnTo>
                    <a:pt x="152" y="140"/>
                  </a:lnTo>
                  <a:lnTo>
                    <a:pt x="148" y="142"/>
                  </a:lnTo>
                  <a:lnTo>
                    <a:pt x="148" y="146"/>
                  </a:lnTo>
                  <a:lnTo>
                    <a:pt x="148" y="1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9" name="France"/>
            <p:cNvSpPr>
              <a:spLocks/>
            </p:cNvSpPr>
            <p:nvPr/>
          </p:nvSpPr>
          <p:spPr bwMode="auto">
            <a:xfrm>
              <a:off x="4036184" y="2017448"/>
              <a:ext cx="293688" cy="230188"/>
            </a:xfrm>
            <a:custGeom>
              <a:avLst/>
              <a:gdLst/>
              <a:ahLst/>
              <a:cxnLst>
                <a:cxn ang="0">
                  <a:pos x="210" y="152"/>
                </a:cxn>
                <a:cxn ang="0">
                  <a:pos x="196" y="160"/>
                </a:cxn>
                <a:cxn ang="0">
                  <a:pos x="180" y="152"/>
                </a:cxn>
                <a:cxn ang="0">
                  <a:pos x="168" y="154"/>
                </a:cxn>
                <a:cxn ang="0">
                  <a:pos x="146" y="164"/>
                </a:cxn>
                <a:cxn ang="0">
                  <a:pos x="136" y="172"/>
                </a:cxn>
                <a:cxn ang="0">
                  <a:pos x="120" y="172"/>
                </a:cxn>
                <a:cxn ang="0">
                  <a:pos x="108" y="172"/>
                </a:cxn>
                <a:cxn ang="0">
                  <a:pos x="94" y="172"/>
                </a:cxn>
                <a:cxn ang="0">
                  <a:pos x="74" y="164"/>
                </a:cxn>
                <a:cxn ang="0">
                  <a:pos x="60" y="160"/>
                </a:cxn>
                <a:cxn ang="0">
                  <a:pos x="50" y="154"/>
                </a:cxn>
                <a:cxn ang="0">
                  <a:pos x="62" y="132"/>
                </a:cxn>
                <a:cxn ang="0">
                  <a:pos x="74" y="120"/>
                </a:cxn>
                <a:cxn ang="0">
                  <a:pos x="68" y="100"/>
                </a:cxn>
                <a:cxn ang="0">
                  <a:pos x="66" y="96"/>
                </a:cxn>
                <a:cxn ang="0">
                  <a:pos x="48" y="82"/>
                </a:cxn>
                <a:cxn ang="0">
                  <a:pos x="48" y="76"/>
                </a:cxn>
                <a:cxn ang="0">
                  <a:pos x="44" y="72"/>
                </a:cxn>
                <a:cxn ang="0">
                  <a:pos x="36" y="66"/>
                </a:cxn>
                <a:cxn ang="0">
                  <a:pos x="26" y="66"/>
                </a:cxn>
                <a:cxn ang="0">
                  <a:pos x="8" y="62"/>
                </a:cxn>
                <a:cxn ang="0">
                  <a:pos x="4" y="56"/>
                </a:cxn>
                <a:cxn ang="0">
                  <a:pos x="6" y="52"/>
                </a:cxn>
                <a:cxn ang="0">
                  <a:pos x="0" y="46"/>
                </a:cxn>
                <a:cxn ang="0">
                  <a:pos x="16" y="44"/>
                </a:cxn>
                <a:cxn ang="0">
                  <a:pos x="30" y="44"/>
                </a:cxn>
                <a:cxn ang="0">
                  <a:pos x="40" y="44"/>
                </a:cxn>
                <a:cxn ang="0">
                  <a:pos x="54" y="46"/>
                </a:cxn>
                <a:cxn ang="0">
                  <a:pos x="54" y="34"/>
                </a:cxn>
                <a:cxn ang="0">
                  <a:pos x="54" y="24"/>
                </a:cxn>
                <a:cxn ang="0">
                  <a:pos x="64" y="30"/>
                </a:cxn>
                <a:cxn ang="0">
                  <a:pos x="72" y="32"/>
                </a:cxn>
                <a:cxn ang="0">
                  <a:pos x="86" y="30"/>
                </a:cxn>
                <a:cxn ang="0">
                  <a:pos x="92" y="22"/>
                </a:cxn>
                <a:cxn ang="0">
                  <a:pos x="112" y="14"/>
                </a:cxn>
                <a:cxn ang="0">
                  <a:pos x="116" y="4"/>
                </a:cxn>
                <a:cxn ang="0">
                  <a:pos x="132" y="4"/>
                </a:cxn>
                <a:cxn ang="0">
                  <a:pos x="148" y="10"/>
                </a:cxn>
                <a:cxn ang="0">
                  <a:pos x="156" y="18"/>
                </a:cxn>
                <a:cxn ang="0">
                  <a:pos x="162" y="16"/>
                </a:cxn>
                <a:cxn ang="0">
                  <a:pos x="170" y="28"/>
                </a:cxn>
                <a:cxn ang="0">
                  <a:pos x="176" y="26"/>
                </a:cxn>
                <a:cxn ang="0">
                  <a:pos x="194" y="30"/>
                </a:cxn>
                <a:cxn ang="0">
                  <a:pos x="214" y="38"/>
                </a:cxn>
                <a:cxn ang="0">
                  <a:pos x="214" y="56"/>
                </a:cxn>
                <a:cxn ang="0">
                  <a:pos x="212" y="68"/>
                </a:cxn>
                <a:cxn ang="0">
                  <a:pos x="204" y="70"/>
                </a:cxn>
                <a:cxn ang="0">
                  <a:pos x="192" y="80"/>
                </a:cxn>
                <a:cxn ang="0">
                  <a:pos x="194" y="94"/>
                </a:cxn>
                <a:cxn ang="0">
                  <a:pos x="206" y="98"/>
                </a:cxn>
                <a:cxn ang="0">
                  <a:pos x="210" y="110"/>
                </a:cxn>
                <a:cxn ang="0">
                  <a:pos x="206" y="118"/>
                </a:cxn>
                <a:cxn ang="0">
                  <a:pos x="210" y="132"/>
                </a:cxn>
                <a:cxn ang="0">
                  <a:pos x="222" y="140"/>
                </a:cxn>
              </a:cxnLst>
              <a:rect l="0" t="0" r="r" b="b"/>
              <a:pathLst>
                <a:path w="222" h="174">
                  <a:moveTo>
                    <a:pt x="220" y="146"/>
                  </a:moveTo>
                  <a:lnTo>
                    <a:pt x="220" y="146"/>
                  </a:lnTo>
                  <a:lnTo>
                    <a:pt x="214" y="148"/>
                  </a:lnTo>
                  <a:lnTo>
                    <a:pt x="214" y="148"/>
                  </a:lnTo>
                  <a:lnTo>
                    <a:pt x="210" y="150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4" y="160"/>
                  </a:lnTo>
                  <a:lnTo>
                    <a:pt x="190" y="156"/>
                  </a:lnTo>
                  <a:lnTo>
                    <a:pt x="190" y="156"/>
                  </a:lnTo>
                  <a:lnTo>
                    <a:pt x="186" y="154"/>
                  </a:lnTo>
                  <a:lnTo>
                    <a:pt x="182" y="154"/>
                  </a:lnTo>
                  <a:lnTo>
                    <a:pt x="182" y="154"/>
                  </a:lnTo>
                  <a:lnTo>
                    <a:pt x="180" y="152"/>
                  </a:lnTo>
                  <a:lnTo>
                    <a:pt x="180" y="152"/>
                  </a:lnTo>
                  <a:lnTo>
                    <a:pt x="178" y="150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2" y="152"/>
                  </a:lnTo>
                  <a:lnTo>
                    <a:pt x="168" y="154"/>
                  </a:lnTo>
                  <a:lnTo>
                    <a:pt x="168" y="154"/>
                  </a:lnTo>
                  <a:lnTo>
                    <a:pt x="162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6" y="156"/>
                  </a:lnTo>
                  <a:lnTo>
                    <a:pt x="150" y="162"/>
                  </a:lnTo>
                  <a:lnTo>
                    <a:pt x="150" y="162"/>
                  </a:lnTo>
                  <a:lnTo>
                    <a:pt x="146" y="164"/>
                  </a:lnTo>
                  <a:lnTo>
                    <a:pt x="144" y="168"/>
                  </a:lnTo>
                  <a:lnTo>
                    <a:pt x="144" y="168"/>
                  </a:lnTo>
                  <a:lnTo>
                    <a:pt x="142" y="170"/>
                  </a:lnTo>
                  <a:lnTo>
                    <a:pt x="142" y="172"/>
                  </a:lnTo>
                  <a:lnTo>
                    <a:pt x="142" y="172"/>
                  </a:lnTo>
                  <a:lnTo>
                    <a:pt x="140" y="170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4" y="174"/>
                  </a:lnTo>
                  <a:lnTo>
                    <a:pt x="120" y="172"/>
                  </a:lnTo>
                  <a:lnTo>
                    <a:pt x="118" y="172"/>
                  </a:lnTo>
                  <a:lnTo>
                    <a:pt x="114" y="174"/>
                  </a:lnTo>
                  <a:lnTo>
                    <a:pt x="114" y="174"/>
                  </a:lnTo>
                  <a:lnTo>
                    <a:pt x="112" y="174"/>
                  </a:lnTo>
                  <a:lnTo>
                    <a:pt x="110" y="174"/>
                  </a:lnTo>
                  <a:lnTo>
                    <a:pt x="108" y="174"/>
                  </a:lnTo>
                  <a:lnTo>
                    <a:pt x="108" y="172"/>
                  </a:lnTo>
                  <a:lnTo>
                    <a:pt x="108" y="172"/>
                  </a:lnTo>
                  <a:lnTo>
                    <a:pt x="106" y="172"/>
                  </a:lnTo>
                  <a:lnTo>
                    <a:pt x="102" y="170"/>
                  </a:lnTo>
                  <a:lnTo>
                    <a:pt x="98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0" y="172"/>
                  </a:lnTo>
                  <a:lnTo>
                    <a:pt x="90" y="172"/>
                  </a:lnTo>
                  <a:lnTo>
                    <a:pt x="86" y="170"/>
                  </a:lnTo>
                  <a:lnTo>
                    <a:pt x="80" y="168"/>
                  </a:lnTo>
                  <a:lnTo>
                    <a:pt x="80" y="168"/>
                  </a:lnTo>
                  <a:lnTo>
                    <a:pt x="74" y="164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66" y="164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56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2" y="156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4" y="154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8" y="14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4" y="12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8" y="114"/>
                  </a:lnTo>
                  <a:lnTo>
                    <a:pt x="70" y="114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68" y="110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70" y="102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8" y="98"/>
                  </a:lnTo>
                  <a:lnTo>
                    <a:pt x="68" y="96"/>
                  </a:lnTo>
                  <a:lnTo>
                    <a:pt x="70" y="94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56" y="90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44" y="74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2" y="66"/>
                  </a:lnTo>
                  <a:lnTo>
                    <a:pt x="30" y="68"/>
                  </a:lnTo>
                  <a:lnTo>
                    <a:pt x="28" y="68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0"/>
                  </a:lnTo>
                  <a:lnTo>
                    <a:pt x="14" y="60"/>
                  </a:lnTo>
                  <a:lnTo>
                    <a:pt x="12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6" y="60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4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6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40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8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4" y="4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2" y="22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4"/>
                  </a:lnTo>
                  <a:lnTo>
                    <a:pt x="66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6" y="30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6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2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6" y="4"/>
                  </a:lnTo>
                  <a:lnTo>
                    <a:pt x="116" y="2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40" y="6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46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2" y="12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2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8" y="18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62" y="20"/>
                  </a:lnTo>
                  <a:lnTo>
                    <a:pt x="162" y="22"/>
                  </a:lnTo>
                  <a:lnTo>
                    <a:pt x="164" y="24"/>
                  </a:lnTo>
                  <a:lnTo>
                    <a:pt x="164" y="24"/>
                  </a:lnTo>
                  <a:lnTo>
                    <a:pt x="166" y="24"/>
                  </a:lnTo>
                  <a:lnTo>
                    <a:pt x="168" y="26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2" y="28"/>
                  </a:lnTo>
                  <a:lnTo>
                    <a:pt x="172" y="28"/>
                  </a:lnTo>
                  <a:lnTo>
                    <a:pt x="174" y="26"/>
                  </a:lnTo>
                  <a:lnTo>
                    <a:pt x="174" y="26"/>
                  </a:lnTo>
                  <a:lnTo>
                    <a:pt x="176" y="26"/>
                  </a:lnTo>
                  <a:lnTo>
                    <a:pt x="176" y="26"/>
                  </a:lnTo>
                  <a:lnTo>
                    <a:pt x="178" y="26"/>
                  </a:lnTo>
                  <a:lnTo>
                    <a:pt x="180" y="28"/>
                  </a:lnTo>
                  <a:lnTo>
                    <a:pt x="18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94" y="30"/>
                  </a:lnTo>
                  <a:lnTo>
                    <a:pt x="194" y="30"/>
                  </a:lnTo>
                  <a:lnTo>
                    <a:pt x="198" y="34"/>
                  </a:lnTo>
                  <a:lnTo>
                    <a:pt x="200" y="36"/>
                  </a:lnTo>
                  <a:lnTo>
                    <a:pt x="202" y="36"/>
                  </a:lnTo>
                  <a:lnTo>
                    <a:pt x="202" y="36"/>
                  </a:lnTo>
                  <a:lnTo>
                    <a:pt x="208" y="36"/>
                  </a:lnTo>
                  <a:lnTo>
                    <a:pt x="214" y="38"/>
                  </a:lnTo>
                  <a:lnTo>
                    <a:pt x="214" y="38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6" y="48"/>
                  </a:lnTo>
                  <a:lnTo>
                    <a:pt x="214" y="56"/>
                  </a:lnTo>
                  <a:lnTo>
                    <a:pt x="214" y="56"/>
                  </a:lnTo>
                  <a:lnTo>
                    <a:pt x="212" y="60"/>
                  </a:lnTo>
                  <a:lnTo>
                    <a:pt x="212" y="64"/>
                  </a:lnTo>
                  <a:lnTo>
                    <a:pt x="212" y="64"/>
                  </a:lnTo>
                  <a:lnTo>
                    <a:pt x="214" y="66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06" y="68"/>
                  </a:lnTo>
                  <a:lnTo>
                    <a:pt x="204" y="68"/>
                  </a:lnTo>
                  <a:lnTo>
                    <a:pt x="202" y="70"/>
                  </a:lnTo>
                  <a:lnTo>
                    <a:pt x="204" y="70"/>
                  </a:lnTo>
                  <a:lnTo>
                    <a:pt x="204" y="70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196" y="78"/>
                  </a:lnTo>
                  <a:lnTo>
                    <a:pt x="194" y="78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0" y="88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90" y="98"/>
                  </a:lnTo>
                  <a:lnTo>
                    <a:pt x="190" y="96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8" y="92"/>
                  </a:lnTo>
                  <a:lnTo>
                    <a:pt x="200" y="92"/>
                  </a:lnTo>
                  <a:lnTo>
                    <a:pt x="202" y="92"/>
                  </a:lnTo>
                  <a:lnTo>
                    <a:pt x="202" y="92"/>
                  </a:lnTo>
                  <a:lnTo>
                    <a:pt x="204" y="94"/>
                  </a:lnTo>
                  <a:lnTo>
                    <a:pt x="206" y="98"/>
                  </a:lnTo>
                  <a:lnTo>
                    <a:pt x="206" y="98"/>
                  </a:lnTo>
                  <a:lnTo>
                    <a:pt x="206" y="100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8" y="106"/>
                  </a:lnTo>
                  <a:lnTo>
                    <a:pt x="210" y="110"/>
                  </a:lnTo>
                  <a:lnTo>
                    <a:pt x="210" y="110"/>
                  </a:lnTo>
                  <a:lnTo>
                    <a:pt x="210" y="110"/>
                  </a:lnTo>
                  <a:lnTo>
                    <a:pt x="212" y="110"/>
                  </a:lnTo>
                  <a:lnTo>
                    <a:pt x="212" y="112"/>
                  </a:lnTo>
                  <a:lnTo>
                    <a:pt x="212" y="112"/>
                  </a:lnTo>
                  <a:lnTo>
                    <a:pt x="212" y="112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6" y="120"/>
                  </a:lnTo>
                  <a:lnTo>
                    <a:pt x="208" y="120"/>
                  </a:lnTo>
                  <a:lnTo>
                    <a:pt x="212" y="122"/>
                  </a:lnTo>
                  <a:lnTo>
                    <a:pt x="212" y="124"/>
                  </a:lnTo>
                  <a:lnTo>
                    <a:pt x="212" y="124"/>
                  </a:lnTo>
                  <a:lnTo>
                    <a:pt x="210" y="128"/>
                  </a:lnTo>
                  <a:lnTo>
                    <a:pt x="210" y="132"/>
                  </a:lnTo>
                  <a:lnTo>
                    <a:pt x="210" y="132"/>
                  </a:lnTo>
                  <a:lnTo>
                    <a:pt x="212" y="138"/>
                  </a:lnTo>
                  <a:lnTo>
                    <a:pt x="212" y="138"/>
                  </a:lnTo>
                  <a:lnTo>
                    <a:pt x="214" y="140"/>
                  </a:lnTo>
                  <a:lnTo>
                    <a:pt x="214" y="140"/>
                  </a:lnTo>
                  <a:lnTo>
                    <a:pt x="220" y="140"/>
                  </a:lnTo>
                  <a:lnTo>
                    <a:pt x="222" y="140"/>
                  </a:lnTo>
                  <a:lnTo>
                    <a:pt x="222" y="142"/>
                  </a:lnTo>
                  <a:lnTo>
                    <a:pt x="222" y="142"/>
                  </a:lnTo>
                  <a:lnTo>
                    <a:pt x="220" y="146"/>
                  </a:lnTo>
                  <a:lnTo>
                    <a:pt x="220" y="1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0" name="Germany"/>
            <p:cNvSpPr>
              <a:spLocks/>
            </p:cNvSpPr>
            <p:nvPr/>
          </p:nvSpPr>
          <p:spPr bwMode="auto">
            <a:xfrm>
              <a:off x="4279601" y="1922198"/>
              <a:ext cx="211667" cy="19050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50" y="6"/>
                </a:cxn>
                <a:cxn ang="0">
                  <a:pos x="46" y="8"/>
                </a:cxn>
                <a:cxn ang="0">
                  <a:pos x="50" y="10"/>
                </a:cxn>
                <a:cxn ang="0">
                  <a:pos x="52" y="14"/>
                </a:cxn>
                <a:cxn ang="0">
                  <a:pos x="60" y="18"/>
                </a:cxn>
                <a:cxn ang="0">
                  <a:pos x="58" y="18"/>
                </a:cxn>
                <a:cxn ang="0">
                  <a:pos x="48" y="18"/>
                </a:cxn>
                <a:cxn ang="0">
                  <a:pos x="46" y="26"/>
                </a:cxn>
                <a:cxn ang="0">
                  <a:pos x="40" y="28"/>
                </a:cxn>
                <a:cxn ang="0">
                  <a:pos x="38" y="26"/>
                </a:cxn>
                <a:cxn ang="0">
                  <a:pos x="36" y="22"/>
                </a:cxn>
                <a:cxn ang="0">
                  <a:pos x="22" y="28"/>
                </a:cxn>
                <a:cxn ang="0">
                  <a:pos x="18" y="34"/>
                </a:cxn>
                <a:cxn ang="0">
                  <a:pos x="18" y="36"/>
                </a:cxn>
                <a:cxn ang="0">
                  <a:pos x="16" y="48"/>
                </a:cxn>
                <a:cxn ang="0">
                  <a:pos x="14" y="54"/>
                </a:cxn>
                <a:cxn ang="0">
                  <a:pos x="2" y="60"/>
                </a:cxn>
                <a:cxn ang="0">
                  <a:pos x="0" y="70"/>
                </a:cxn>
                <a:cxn ang="0">
                  <a:pos x="0" y="76"/>
                </a:cxn>
                <a:cxn ang="0">
                  <a:pos x="0" y="84"/>
                </a:cxn>
                <a:cxn ang="0">
                  <a:pos x="4" y="100"/>
                </a:cxn>
                <a:cxn ang="0">
                  <a:pos x="16" y="108"/>
                </a:cxn>
                <a:cxn ang="0">
                  <a:pos x="30" y="110"/>
                </a:cxn>
                <a:cxn ang="0">
                  <a:pos x="32" y="120"/>
                </a:cxn>
                <a:cxn ang="0">
                  <a:pos x="28" y="136"/>
                </a:cxn>
                <a:cxn ang="0">
                  <a:pos x="42" y="140"/>
                </a:cxn>
                <a:cxn ang="0">
                  <a:pos x="48" y="138"/>
                </a:cxn>
                <a:cxn ang="0">
                  <a:pos x="68" y="140"/>
                </a:cxn>
                <a:cxn ang="0">
                  <a:pos x="88" y="144"/>
                </a:cxn>
                <a:cxn ang="0">
                  <a:pos x="94" y="140"/>
                </a:cxn>
                <a:cxn ang="0">
                  <a:pos x="104" y="140"/>
                </a:cxn>
                <a:cxn ang="0">
                  <a:pos x="114" y="138"/>
                </a:cxn>
                <a:cxn ang="0">
                  <a:pos x="122" y="134"/>
                </a:cxn>
                <a:cxn ang="0">
                  <a:pos x="126" y="134"/>
                </a:cxn>
                <a:cxn ang="0">
                  <a:pos x="132" y="136"/>
                </a:cxn>
                <a:cxn ang="0">
                  <a:pos x="132" y="130"/>
                </a:cxn>
                <a:cxn ang="0">
                  <a:pos x="132" y="126"/>
                </a:cxn>
                <a:cxn ang="0">
                  <a:pos x="138" y="120"/>
                </a:cxn>
                <a:cxn ang="0">
                  <a:pos x="144" y="114"/>
                </a:cxn>
                <a:cxn ang="0">
                  <a:pos x="128" y="100"/>
                </a:cxn>
                <a:cxn ang="0">
                  <a:pos x="116" y="88"/>
                </a:cxn>
                <a:cxn ang="0">
                  <a:pos x="124" y="82"/>
                </a:cxn>
                <a:cxn ang="0">
                  <a:pos x="146" y="72"/>
                </a:cxn>
                <a:cxn ang="0">
                  <a:pos x="156" y="74"/>
                </a:cxn>
                <a:cxn ang="0">
                  <a:pos x="160" y="68"/>
                </a:cxn>
                <a:cxn ang="0">
                  <a:pos x="154" y="42"/>
                </a:cxn>
                <a:cxn ang="0">
                  <a:pos x="148" y="38"/>
                </a:cxn>
                <a:cxn ang="0">
                  <a:pos x="142" y="32"/>
                </a:cxn>
                <a:cxn ang="0">
                  <a:pos x="146" y="22"/>
                </a:cxn>
                <a:cxn ang="0">
                  <a:pos x="140" y="14"/>
                </a:cxn>
                <a:cxn ang="0">
                  <a:pos x="136" y="8"/>
                </a:cxn>
                <a:cxn ang="0">
                  <a:pos x="130" y="12"/>
                </a:cxn>
                <a:cxn ang="0">
                  <a:pos x="118" y="14"/>
                </a:cxn>
                <a:cxn ang="0">
                  <a:pos x="122" y="10"/>
                </a:cxn>
                <a:cxn ang="0">
                  <a:pos x="110" y="14"/>
                </a:cxn>
                <a:cxn ang="0">
                  <a:pos x="98" y="14"/>
                </a:cxn>
                <a:cxn ang="0">
                  <a:pos x="86" y="14"/>
                </a:cxn>
                <a:cxn ang="0">
                  <a:pos x="78" y="12"/>
                </a:cxn>
                <a:cxn ang="0">
                  <a:pos x="76" y="8"/>
                </a:cxn>
                <a:cxn ang="0">
                  <a:pos x="68" y="8"/>
                </a:cxn>
                <a:cxn ang="0">
                  <a:pos x="62" y="2"/>
                </a:cxn>
              </a:cxnLst>
              <a:rect l="0" t="0" r="r" b="b"/>
              <a:pathLst>
                <a:path w="160" h="144">
                  <a:moveTo>
                    <a:pt x="60" y="0"/>
                  </a:moveTo>
                  <a:lnTo>
                    <a:pt x="60" y="0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20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4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6" y="22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0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94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4" y="106"/>
                  </a:lnTo>
                  <a:lnTo>
                    <a:pt x="16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2" y="120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28" y="132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30" y="138"/>
                  </a:lnTo>
                  <a:lnTo>
                    <a:pt x="30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42" y="140"/>
                  </a:lnTo>
                  <a:lnTo>
                    <a:pt x="46" y="140"/>
                  </a:lnTo>
                  <a:lnTo>
                    <a:pt x="48" y="140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52" y="138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8" y="140"/>
                  </a:lnTo>
                  <a:lnTo>
                    <a:pt x="72" y="140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6" y="144"/>
                  </a:lnTo>
                  <a:lnTo>
                    <a:pt x="88" y="144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92" y="140"/>
                  </a:lnTo>
                  <a:lnTo>
                    <a:pt x="94" y="140"/>
                  </a:lnTo>
                  <a:lnTo>
                    <a:pt x="96" y="138"/>
                  </a:lnTo>
                  <a:lnTo>
                    <a:pt x="96" y="138"/>
                  </a:lnTo>
                  <a:lnTo>
                    <a:pt x="96" y="138"/>
                  </a:lnTo>
                  <a:lnTo>
                    <a:pt x="98" y="138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6" y="140"/>
                  </a:lnTo>
                  <a:lnTo>
                    <a:pt x="108" y="140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116" y="136"/>
                  </a:lnTo>
                  <a:lnTo>
                    <a:pt x="118" y="134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32" y="138"/>
                  </a:lnTo>
                  <a:lnTo>
                    <a:pt x="132" y="136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2"/>
                  </a:lnTo>
                  <a:lnTo>
                    <a:pt x="132" y="132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4" y="126"/>
                  </a:lnTo>
                  <a:lnTo>
                    <a:pt x="136" y="124"/>
                  </a:lnTo>
                  <a:lnTo>
                    <a:pt x="138" y="122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40" y="120"/>
                  </a:lnTo>
                  <a:lnTo>
                    <a:pt x="142" y="118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0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36" y="106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0" y="94"/>
                  </a:lnTo>
                  <a:lnTo>
                    <a:pt x="120" y="94"/>
                  </a:lnTo>
                  <a:lnTo>
                    <a:pt x="116" y="88"/>
                  </a:lnTo>
                  <a:lnTo>
                    <a:pt x="112" y="84"/>
                  </a:lnTo>
                  <a:lnTo>
                    <a:pt x="112" y="84"/>
                  </a:lnTo>
                  <a:lnTo>
                    <a:pt x="112" y="82"/>
                  </a:lnTo>
                  <a:lnTo>
                    <a:pt x="116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42" y="76"/>
                  </a:lnTo>
                  <a:lnTo>
                    <a:pt x="146" y="72"/>
                  </a:lnTo>
                  <a:lnTo>
                    <a:pt x="146" y="72"/>
                  </a:lnTo>
                  <a:lnTo>
                    <a:pt x="150" y="68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6" y="74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58" y="60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54" y="46"/>
                  </a:lnTo>
                  <a:lnTo>
                    <a:pt x="154" y="42"/>
                  </a:lnTo>
                  <a:lnTo>
                    <a:pt x="154" y="42"/>
                  </a:lnTo>
                  <a:lnTo>
                    <a:pt x="152" y="40"/>
                  </a:lnTo>
                  <a:lnTo>
                    <a:pt x="150" y="40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4" y="36"/>
                  </a:lnTo>
                  <a:lnTo>
                    <a:pt x="142" y="36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2" y="32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46" y="22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38" y="12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4" y="8"/>
                  </a:lnTo>
                  <a:lnTo>
                    <a:pt x="132" y="10"/>
                  </a:lnTo>
                  <a:lnTo>
                    <a:pt x="132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0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8" y="12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4" y="12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4" y="4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1" name="Greece"/>
            <p:cNvSpPr>
              <a:spLocks/>
            </p:cNvSpPr>
            <p:nvPr/>
          </p:nvSpPr>
          <p:spPr bwMode="auto">
            <a:xfrm>
              <a:off x="4657955" y="2263510"/>
              <a:ext cx="150813" cy="156104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12" y="5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28" y="64"/>
                </a:cxn>
                <a:cxn ang="0">
                  <a:pos x="22" y="68"/>
                </a:cxn>
                <a:cxn ang="0">
                  <a:pos x="30" y="74"/>
                </a:cxn>
                <a:cxn ang="0">
                  <a:pos x="44" y="74"/>
                </a:cxn>
                <a:cxn ang="0">
                  <a:pos x="58" y="78"/>
                </a:cxn>
                <a:cxn ang="0">
                  <a:pos x="52" y="80"/>
                </a:cxn>
                <a:cxn ang="0">
                  <a:pos x="36" y="78"/>
                </a:cxn>
                <a:cxn ang="0">
                  <a:pos x="26" y="82"/>
                </a:cxn>
                <a:cxn ang="0">
                  <a:pos x="28" y="92"/>
                </a:cxn>
                <a:cxn ang="0">
                  <a:pos x="38" y="98"/>
                </a:cxn>
                <a:cxn ang="0">
                  <a:pos x="46" y="110"/>
                </a:cxn>
                <a:cxn ang="0">
                  <a:pos x="54" y="110"/>
                </a:cxn>
                <a:cxn ang="0">
                  <a:pos x="58" y="114"/>
                </a:cxn>
                <a:cxn ang="0">
                  <a:pos x="66" y="118"/>
                </a:cxn>
                <a:cxn ang="0">
                  <a:pos x="60" y="102"/>
                </a:cxn>
                <a:cxn ang="0">
                  <a:pos x="58" y="96"/>
                </a:cxn>
                <a:cxn ang="0">
                  <a:pos x="64" y="98"/>
                </a:cxn>
                <a:cxn ang="0">
                  <a:pos x="66" y="92"/>
                </a:cxn>
                <a:cxn ang="0">
                  <a:pos x="64" y="86"/>
                </a:cxn>
                <a:cxn ang="0">
                  <a:pos x="78" y="90"/>
                </a:cxn>
                <a:cxn ang="0">
                  <a:pos x="80" y="80"/>
                </a:cxn>
                <a:cxn ang="0">
                  <a:pos x="66" y="70"/>
                </a:cxn>
                <a:cxn ang="0">
                  <a:pos x="56" y="64"/>
                </a:cxn>
                <a:cxn ang="0">
                  <a:pos x="50" y="58"/>
                </a:cxn>
                <a:cxn ang="0">
                  <a:pos x="50" y="50"/>
                </a:cxn>
                <a:cxn ang="0">
                  <a:pos x="56" y="54"/>
                </a:cxn>
                <a:cxn ang="0">
                  <a:pos x="56" y="46"/>
                </a:cxn>
                <a:cxn ang="0">
                  <a:pos x="48" y="36"/>
                </a:cxn>
                <a:cxn ang="0">
                  <a:pos x="48" y="30"/>
                </a:cxn>
                <a:cxn ang="0">
                  <a:pos x="60" y="34"/>
                </a:cxn>
                <a:cxn ang="0">
                  <a:pos x="64" y="36"/>
                </a:cxn>
                <a:cxn ang="0">
                  <a:pos x="68" y="38"/>
                </a:cxn>
                <a:cxn ang="0">
                  <a:pos x="70" y="36"/>
                </a:cxn>
                <a:cxn ang="0">
                  <a:pos x="68" y="28"/>
                </a:cxn>
                <a:cxn ang="0">
                  <a:pos x="76" y="24"/>
                </a:cxn>
                <a:cxn ang="0">
                  <a:pos x="84" y="20"/>
                </a:cxn>
                <a:cxn ang="0">
                  <a:pos x="90" y="22"/>
                </a:cxn>
                <a:cxn ang="0">
                  <a:pos x="108" y="22"/>
                </a:cxn>
                <a:cxn ang="0">
                  <a:pos x="112" y="10"/>
                </a:cxn>
                <a:cxn ang="0">
                  <a:pos x="110" y="2"/>
                </a:cxn>
                <a:cxn ang="0">
                  <a:pos x="106" y="6"/>
                </a:cxn>
                <a:cxn ang="0">
                  <a:pos x="94" y="6"/>
                </a:cxn>
                <a:cxn ang="0">
                  <a:pos x="78" y="4"/>
                </a:cxn>
                <a:cxn ang="0">
                  <a:pos x="66" y="6"/>
                </a:cxn>
                <a:cxn ang="0">
                  <a:pos x="48" y="10"/>
                </a:cxn>
                <a:cxn ang="0">
                  <a:pos x="40" y="10"/>
                </a:cxn>
                <a:cxn ang="0">
                  <a:pos x="20" y="18"/>
                </a:cxn>
                <a:cxn ang="0">
                  <a:pos x="10" y="30"/>
                </a:cxn>
                <a:cxn ang="0">
                  <a:pos x="2" y="44"/>
                </a:cxn>
              </a:cxnLst>
              <a:rect l="0" t="0" r="r" b="b"/>
              <a:pathLst>
                <a:path w="114" h="118">
                  <a:moveTo>
                    <a:pt x="2" y="48"/>
                  </a:moveTo>
                  <a:lnTo>
                    <a:pt x="2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2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6" y="6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2" y="66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2" y="66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24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4" y="74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4" y="74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80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48" y="80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4" y="84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6" y="94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6" y="104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2" y="110"/>
                  </a:lnTo>
                  <a:lnTo>
                    <a:pt x="52" y="110"/>
                  </a:lnTo>
                  <a:lnTo>
                    <a:pt x="52" y="108"/>
                  </a:lnTo>
                  <a:lnTo>
                    <a:pt x="54" y="110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6" y="116"/>
                  </a:lnTo>
                  <a:lnTo>
                    <a:pt x="56" y="116"/>
                  </a:lnTo>
                  <a:lnTo>
                    <a:pt x="58" y="116"/>
                  </a:lnTo>
                  <a:lnTo>
                    <a:pt x="58" y="114"/>
                  </a:lnTo>
                  <a:lnTo>
                    <a:pt x="58" y="114"/>
                  </a:lnTo>
                  <a:lnTo>
                    <a:pt x="58" y="112"/>
                  </a:lnTo>
                  <a:lnTo>
                    <a:pt x="60" y="112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6" y="118"/>
                  </a:lnTo>
                  <a:lnTo>
                    <a:pt x="66" y="116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0" y="102"/>
                  </a:lnTo>
                  <a:lnTo>
                    <a:pt x="60" y="102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8" y="98"/>
                  </a:lnTo>
                  <a:lnTo>
                    <a:pt x="56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98"/>
                  </a:lnTo>
                  <a:lnTo>
                    <a:pt x="62" y="98"/>
                  </a:lnTo>
                  <a:lnTo>
                    <a:pt x="62" y="98"/>
                  </a:lnTo>
                  <a:lnTo>
                    <a:pt x="62" y="100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6" y="92"/>
                  </a:lnTo>
                  <a:lnTo>
                    <a:pt x="66" y="92"/>
                  </a:lnTo>
                  <a:lnTo>
                    <a:pt x="64" y="90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86"/>
                  </a:lnTo>
                  <a:lnTo>
                    <a:pt x="64" y="86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4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8" y="90"/>
                  </a:lnTo>
                  <a:lnTo>
                    <a:pt x="80" y="90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82" y="84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6" y="76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68" y="74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2" y="68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56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58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54" y="56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0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60" y="54"/>
                  </a:lnTo>
                  <a:lnTo>
                    <a:pt x="58" y="52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2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52" y="3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6" y="34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60" y="3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4" y="20"/>
                  </a:lnTo>
                  <a:lnTo>
                    <a:pt x="86" y="20"/>
                  </a:lnTo>
                  <a:lnTo>
                    <a:pt x="88" y="20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2" y="8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06" y="0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6"/>
                  </a:lnTo>
                  <a:lnTo>
                    <a:pt x="102" y="6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4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6" y="6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0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2" name="Hungary"/>
            <p:cNvSpPr>
              <a:spLocks/>
            </p:cNvSpPr>
            <p:nvPr/>
          </p:nvSpPr>
          <p:spPr bwMode="auto">
            <a:xfrm>
              <a:off x="4536247" y="2073010"/>
              <a:ext cx="148167" cy="82021"/>
            </a:xfrm>
            <a:custGeom>
              <a:avLst/>
              <a:gdLst/>
              <a:ahLst/>
              <a:cxnLst>
                <a:cxn ang="0">
                  <a:pos x="112" y="14"/>
                </a:cxn>
                <a:cxn ang="0">
                  <a:pos x="106" y="8"/>
                </a:cxn>
                <a:cxn ang="0">
                  <a:pos x="106" y="4"/>
                </a:cxn>
                <a:cxn ang="0">
                  <a:pos x="98" y="6"/>
                </a:cxn>
                <a:cxn ang="0">
                  <a:pos x="90" y="2"/>
                </a:cxn>
                <a:cxn ang="0">
                  <a:pos x="82" y="2"/>
                </a:cxn>
                <a:cxn ang="0">
                  <a:pos x="76" y="4"/>
                </a:cxn>
                <a:cxn ang="0">
                  <a:pos x="72" y="4"/>
                </a:cxn>
                <a:cxn ang="0">
                  <a:pos x="62" y="10"/>
                </a:cxn>
                <a:cxn ang="0">
                  <a:pos x="54" y="12"/>
                </a:cxn>
                <a:cxn ang="0">
                  <a:pos x="44" y="14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38" y="20"/>
                </a:cxn>
                <a:cxn ang="0">
                  <a:pos x="30" y="20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6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8" y="26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0" y="40"/>
                </a:cxn>
                <a:cxn ang="0">
                  <a:pos x="4" y="42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8" y="48"/>
                </a:cxn>
                <a:cxn ang="0">
                  <a:pos x="10" y="50"/>
                </a:cxn>
                <a:cxn ang="0">
                  <a:pos x="18" y="54"/>
                </a:cxn>
                <a:cxn ang="0">
                  <a:pos x="22" y="56"/>
                </a:cxn>
                <a:cxn ang="0">
                  <a:pos x="34" y="60"/>
                </a:cxn>
                <a:cxn ang="0">
                  <a:pos x="36" y="62"/>
                </a:cxn>
                <a:cxn ang="0">
                  <a:pos x="40" y="62"/>
                </a:cxn>
                <a:cxn ang="0">
                  <a:pos x="46" y="56"/>
                </a:cxn>
                <a:cxn ang="0">
                  <a:pos x="54" y="54"/>
                </a:cxn>
                <a:cxn ang="0">
                  <a:pos x="60" y="54"/>
                </a:cxn>
                <a:cxn ang="0">
                  <a:pos x="62" y="56"/>
                </a:cxn>
                <a:cxn ang="0">
                  <a:pos x="70" y="54"/>
                </a:cxn>
                <a:cxn ang="0">
                  <a:pos x="82" y="54"/>
                </a:cxn>
                <a:cxn ang="0">
                  <a:pos x="86" y="54"/>
                </a:cxn>
                <a:cxn ang="0">
                  <a:pos x="90" y="50"/>
                </a:cxn>
                <a:cxn ang="0">
                  <a:pos x="98" y="38"/>
                </a:cxn>
                <a:cxn ang="0">
                  <a:pos x="104" y="28"/>
                </a:cxn>
                <a:cxn ang="0">
                  <a:pos x="102" y="24"/>
                </a:cxn>
                <a:cxn ang="0">
                  <a:pos x="104" y="20"/>
                </a:cxn>
                <a:cxn ang="0">
                  <a:pos x="112" y="14"/>
                </a:cxn>
              </a:cxnLst>
              <a:rect l="0" t="0" r="r" b="b"/>
              <a:pathLst>
                <a:path w="112" h="62">
                  <a:moveTo>
                    <a:pt x="112" y="14"/>
                  </a:moveTo>
                  <a:lnTo>
                    <a:pt x="112" y="14"/>
                  </a:lnTo>
                  <a:lnTo>
                    <a:pt x="110" y="12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8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4" y="12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4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6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54"/>
                  </a:lnTo>
                  <a:lnTo>
                    <a:pt x="58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2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6" y="54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102" y="34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12" y="14"/>
                  </a:lnTo>
                  <a:lnTo>
                    <a:pt x="112" y="1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3" name="Iceland"/>
            <p:cNvSpPr>
              <a:spLocks/>
            </p:cNvSpPr>
            <p:nvPr/>
          </p:nvSpPr>
          <p:spPr bwMode="auto">
            <a:xfrm>
              <a:off x="3631372" y="1668198"/>
              <a:ext cx="211667" cy="66146"/>
            </a:xfrm>
            <a:custGeom>
              <a:avLst/>
              <a:gdLst/>
              <a:ahLst/>
              <a:cxnLst>
                <a:cxn ang="0">
                  <a:pos x="28" y="44"/>
                </a:cxn>
                <a:cxn ang="0">
                  <a:pos x="42" y="44"/>
                </a:cxn>
                <a:cxn ang="0">
                  <a:pos x="58" y="48"/>
                </a:cxn>
                <a:cxn ang="0">
                  <a:pos x="88" y="48"/>
                </a:cxn>
                <a:cxn ang="0">
                  <a:pos x="106" y="42"/>
                </a:cxn>
                <a:cxn ang="0">
                  <a:pos x="124" y="36"/>
                </a:cxn>
                <a:cxn ang="0">
                  <a:pos x="138" y="34"/>
                </a:cxn>
                <a:cxn ang="0">
                  <a:pos x="146" y="30"/>
                </a:cxn>
                <a:cxn ang="0">
                  <a:pos x="152" y="26"/>
                </a:cxn>
                <a:cxn ang="0">
                  <a:pos x="154" y="22"/>
                </a:cxn>
                <a:cxn ang="0">
                  <a:pos x="160" y="18"/>
                </a:cxn>
                <a:cxn ang="0">
                  <a:pos x="156" y="16"/>
                </a:cxn>
                <a:cxn ang="0">
                  <a:pos x="152" y="12"/>
                </a:cxn>
                <a:cxn ang="0">
                  <a:pos x="140" y="12"/>
                </a:cxn>
                <a:cxn ang="0">
                  <a:pos x="144" y="6"/>
                </a:cxn>
                <a:cxn ang="0">
                  <a:pos x="144" y="4"/>
                </a:cxn>
                <a:cxn ang="0">
                  <a:pos x="146" y="2"/>
                </a:cxn>
                <a:cxn ang="0">
                  <a:pos x="130" y="6"/>
                </a:cxn>
                <a:cxn ang="0">
                  <a:pos x="126" y="2"/>
                </a:cxn>
                <a:cxn ang="0">
                  <a:pos x="118" y="2"/>
                </a:cxn>
                <a:cxn ang="0">
                  <a:pos x="116" y="6"/>
                </a:cxn>
                <a:cxn ang="0">
                  <a:pos x="110" y="6"/>
                </a:cxn>
                <a:cxn ang="0">
                  <a:pos x="104" y="10"/>
                </a:cxn>
                <a:cxn ang="0">
                  <a:pos x="96" y="12"/>
                </a:cxn>
                <a:cxn ang="0">
                  <a:pos x="90" y="10"/>
                </a:cxn>
                <a:cxn ang="0">
                  <a:pos x="84" y="6"/>
                </a:cxn>
                <a:cxn ang="0">
                  <a:pos x="74" y="10"/>
                </a:cxn>
                <a:cxn ang="0">
                  <a:pos x="70" y="12"/>
                </a:cxn>
                <a:cxn ang="0">
                  <a:pos x="68" y="8"/>
                </a:cxn>
                <a:cxn ang="0">
                  <a:pos x="60" y="12"/>
                </a:cxn>
                <a:cxn ang="0">
                  <a:pos x="58" y="16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6" y="18"/>
                </a:cxn>
                <a:cxn ang="0">
                  <a:pos x="46" y="16"/>
                </a:cxn>
                <a:cxn ang="0">
                  <a:pos x="46" y="12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6"/>
                </a:cxn>
                <a:cxn ang="0">
                  <a:pos x="30" y="8"/>
                </a:cxn>
                <a:cxn ang="0">
                  <a:pos x="32" y="12"/>
                </a:cxn>
                <a:cxn ang="0">
                  <a:pos x="18" y="8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8" y="14"/>
                </a:cxn>
                <a:cxn ang="0">
                  <a:pos x="10" y="14"/>
                </a:cxn>
                <a:cxn ang="0">
                  <a:pos x="8" y="16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24" y="18"/>
                </a:cxn>
                <a:cxn ang="0">
                  <a:pos x="38" y="18"/>
                </a:cxn>
                <a:cxn ang="0">
                  <a:pos x="26" y="24"/>
                </a:cxn>
                <a:cxn ang="0">
                  <a:pos x="30" y="24"/>
                </a:cxn>
                <a:cxn ang="0">
                  <a:pos x="30" y="26"/>
                </a:cxn>
                <a:cxn ang="0">
                  <a:pos x="4" y="30"/>
                </a:cxn>
                <a:cxn ang="0">
                  <a:pos x="10" y="30"/>
                </a:cxn>
                <a:cxn ang="0">
                  <a:pos x="24" y="30"/>
                </a:cxn>
                <a:cxn ang="0">
                  <a:pos x="32" y="34"/>
                </a:cxn>
                <a:cxn ang="0">
                  <a:pos x="36" y="36"/>
                </a:cxn>
                <a:cxn ang="0">
                  <a:pos x="32" y="36"/>
                </a:cxn>
                <a:cxn ang="0">
                  <a:pos x="16" y="44"/>
                </a:cxn>
              </a:cxnLst>
              <a:rect l="0" t="0" r="r" b="b"/>
              <a:pathLst>
                <a:path w="160" h="50">
                  <a:moveTo>
                    <a:pt x="16" y="44"/>
                  </a:moveTo>
                  <a:lnTo>
                    <a:pt x="16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8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2" y="44"/>
                  </a:lnTo>
                  <a:lnTo>
                    <a:pt x="46" y="44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66" y="50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24" y="36"/>
                  </a:lnTo>
                  <a:lnTo>
                    <a:pt x="124" y="36"/>
                  </a:lnTo>
                  <a:lnTo>
                    <a:pt x="130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0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4" y="24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60" y="20"/>
                  </a:lnTo>
                  <a:lnTo>
                    <a:pt x="160" y="18"/>
                  </a:lnTo>
                  <a:lnTo>
                    <a:pt x="160" y="18"/>
                  </a:lnTo>
                  <a:lnTo>
                    <a:pt x="158" y="18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56" y="16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4" y="10"/>
                  </a:lnTo>
                  <a:lnTo>
                    <a:pt x="146" y="8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0" y="2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26" y="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8" y="4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4" y="6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8" y="8"/>
                  </a:lnTo>
                  <a:lnTo>
                    <a:pt x="106" y="8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98" y="8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0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6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4" y="1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4" y="10"/>
                  </a:lnTo>
                  <a:lnTo>
                    <a:pt x="34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0" y="20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2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8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8"/>
                  </a:lnTo>
                  <a:lnTo>
                    <a:pt x="28" y="40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4" name="India"/>
            <p:cNvSpPr>
              <a:spLocks/>
            </p:cNvSpPr>
            <p:nvPr/>
          </p:nvSpPr>
          <p:spPr bwMode="auto">
            <a:xfrm>
              <a:off x="5983518" y="2427552"/>
              <a:ext cx="777875" cy="920750"/>
            </a:xfrm>
            <a:custGeom>
              <a:avLst/>
              <a:gdLst/>
              <a:ahLst/>
              <a:cxnLst>
                <a:cxn ang="0">
                  <a:pos x="388" y="234"/>
                </a:cxn>
                <a:cxn ang="0">
                  <a:pos x="350" y="234"/>
                </a:cxn>
                <a:cxn ang="0">
                  <a:pos x="300" y="212"/>
                </a:cxn>
                <a:cxn ang="0">
                  <a:pos x="276" y="206"/>
                </a:cxn>
                <a:cxn ang="0">
                  <a:pos x="230" y="174"/>
                </a:cxn>
                <a:cxn ang="0">
                  <a:pos x="240" y="142"/>
                </a:cxn>
                <a:cxn ang="0">
                  <a:pos x="182" y="104"/>
                </a:cxn>
                <a:cxn ang="0">
                  <a:pos x="182" y="70"/>
                </a:cxn>
                <a:cxn ang="0">
                  <a:pos x="128" y="4"/>
                </a:cxn>
                <a:cxn ang="0">
                  <a:pos x="128" y="28"/>
                </a:cxn>
                <a:cxn ang="0">
                  <a:pos x="66" y="40"/>
                </a:cxn>
                <a:cxn ang="0">
                  <a:pos x="82" y="54"/>
                </a:cxn>
                <a:cxn ang="0">
                  <a:pos x="104" y="66"/>
                </a:cxn>
                <a:cxn ang="0">
                  <a:pos x="102" y="98"/>
                </a:cxn>
                <a:cxn ang="0">
                  <a:pos x="88" y="150"/>
                </a:cxn>
                <a:cxn ang="0">
                  <a:pos x="44" y="192"/>
                </a:cxn>
                <a:cxn ang="0">
                  <a:pos x="28" y="218"/>
                </a:cxn>
                <a:cxn ang="0">
                  <a:pos x="68" y="270"/>
                </a:cxn>
                <a:cxn ang="0">
                  <a:pos x="54" y="276"/>
                </a:cxn>
                <a:cxn ang="0">
                  <a:pos x="12" y="282"/>
                </a:cxn>
                <a:cxn ang="0">
                  <a:pos x="18" y="306"/>
                </a:cxn>
                <a:cxn ang="0">
                  <a:pos x="44" y="324"/>
                </a:cxn>
                <a:cxn ang="0">
                  <a:pos x="20" y="334"/>
                </a:cxn>
                <a:cxn ang="0">
                  <a:pos x="58" y="376"/>
                </a:cxn>
                <a:cxn ang="0">
                  <a:pos x="88" y="354"/>
                </a:cxn>
                <a:cxn ang="0">
                  <a:pos x="94" y="354"/>
                </a:cxn>
                <a:cxn ang="0">
                  <a:pos x="110" y="386"/>
                </a:cxn>
                <a:cxn ang="0">
                  <a:pos x="114" y="410"/>
                </a:cxn>
                <a:cxn ang="0">
                  <a:pos x="142" y="508"/>
                </a:cxn>
                <a:cxn ang="0">
                  <a:pos x="168" y="572"/>
                </a:cxn>
                <a:cxn ang="0">
                  <a:pos x="210" y="660"/>
                </a:cxn>
                <a:cxn ang="0">
                  <a:pos x="252" y="690"/>
                </a:cxn>
                <a:cxn ang="0">
                  <a:pos x="264" y="660"/>
                </a:cxn>
                <a:cxn ang="0">
                  <a:pos x="284" y="638"/>
                </a:cxn>
                <a:cxn ang="0">
                  <a:pos x="288" y="582"/>
                </a:cxn>
                <a:cxn ang="0">
                  <a:pos x="286" y="532"/>
                </a:cxn>
                <a:cxn ang="0">
                  <a:pos x="300" y="490"/>
                </a:cxn>
                <a:cxn ang="0">
                  <a:pos x="328" y="464"/>
                </a:cxn>
                <a:cxn ang="0">
                  <a:pos x="352" y="432"/>
                </a:cxn>
                <a:cxn ang="0">
                  <a:pos x="382" y="390"/>
                </a:cxn>
                <a:cxn ang="0">
                  <a:pos x="398" y="354"/>
                </a:cxn>
                <a:cxn ang="0">
                  <a:pos x="420" y="332"/>
                </a:cxn>
                <a:cxn ang="0">
                  <a:pos x="432" y="338"/>
                </a:cxn>
                <a:cxn ang="0">
                  <a:pos x="430" y="308"/>
                </a:cxn>
                <a:cxn ang="0">
                  <a:pos x="408" y="268"/>
                </a:cxn>
                <a:cxn ang="0">
                  <a:pos x="390" y="238"/>
                </a:cxn>
                <a:cxn ang="0">
                  <a:pos x="418" y="228"/>
                </a:cxn>
                <a:cxn ang="0">
                  <a:pos x="436" y="240"/>
                </a:cxn>
                <a:cxn ang="0">
                  <a:pos x="502" y="266"/>
                </a:cxn>
                <a:cxn ang="0">
                  <a:pos x="470" y="296"/>
                </a:cxn>
                <a:cxn ang="0">
                  <a:pos x="492" y="300"/>
                </a:cxn>
                <a:cxn ang="0">
                  <a:pos x="528" y="332"/>
                </a:cxn>
                <a:cxn ang="0">
                  <a:pos x="540" y="290"/>
                </a:cxn>
                <a:cxn ang="0">
                  <a:pos x="540" y="236"/>
                </a:cxn>
                <a:cxn ang="0">
                  <a:pos x="582" y="190"/>
                </a:cxn>
                <a:cxn ang="0">
                  <a:pos x="558" y="172"/>
                </a:cxn>
                <a:cxn ang="0">
                  <a:pos x="538" y="160"/>
                </a:cxn>
                <a:cxn ang="0">
                  <a:pos x="462" y="184"/>
                </a:cxn>
                <a:cxn ang="0">
                  <a:pos x="470" y="206"/>
                </a:cxn>
                <a:cxn ang="0">
                  <a:pos x="412" y="200"/>
                </a:cxn>
              </a:cxnLst>
              <a:rect l="0" t="0" r="r" b="b"/>
              <a:pathLst>
                <a:path w="588" h="696">
                  <a:moveTo>
                    <a:pt x="398" y="192"/>
                  </a:moveTo>
                  <a:lnTo>
                    <a:pt x="398" y="192"/>
                  </a:lnTo>
                  <a:lnTo>
                    <a:pt x="400" y="196"/>
                  </a:lnTo>
                  <a:lnTo>
                    <a:pt x="400" y="200"/>
                  </a:lnTo>
                  <a:lnTo>
                    <a:pt x="394" y="206"/>
                  </a:lnTo>
                  <a:lnTo>
                    <a:pt x="388" y="212"/>
                  </a:lnTo>
                  <a:lnTo>
                    <a:pt x="386" y="216"/>
                  </a:lnTo>
                  <a:lnTo>
                    <a:pt x="388" y="218"/>
                  </a:lnTo>
                  <a:lnTo>
                    <a:pt x="388" y="218"/>
                  </a:lnTo>
                  <a:lnTo>
                    <a:pt x="390" y="224"/>
                  </a:lnTo>
                  <a:lnTo>
                    <a:pt x="390" y="230"/>
                  </a:lnTo>
                  <a:lnTo>
                    <a:pt x="388" y="234"/>
                  </a:lnTo>
                  <a:lnTo>
                    <a:pt x="386" y="238"/>
                  </a:lnTo>
                  <a:lnTo>
                    <a:pt x="386" y="238"/>
                  </a:lnTo>
                  <a:lnTo>
                    <a:pt x="378" y="238"/>
                  </a:lnTo>
                  <a:lnTo>
                    <a:pt x="374" y="238"/>
                  </a:lnTo>
                  <a:lnTo>
                    <a:pt x="372" y="238"/>
                  </a:lnTo>
                  <a:lnTo>
                    <a:pt x="368" y="238"/>
                  </a:lnTo>
                  <a:lnTo>
                    <a:pt x="368" y="238"/>
                  </a:lnTo>
                  <a:lnTo>
                    <a:pt x="362" y="238"/>
                  </a:lnTo>
                  <a:lnTo>
                    <a:pt x="360" y="236"/>
                  </a:lnTo>
                  <a:lnTo>
                    <a:pt x="358" y="234"/>
                  </a:lnTo>
                  <a:lnTo>
                    <a:pt x="350" y="234"/>
                  </a:lnTo>
                  <a:lnTo>
                    <a:pt x="350" y="234"/>
                  </a:lnTo>
                  <a:lnTo>
                    <a:pt x="344" y="234"/>
                  </a:lnTo>
                  <a:lnTo>
                    <a:pt x="340" y="230"/>
                  </a:lnTo>
                  <a:lnTo>
                    <a:pt x="338" y="228"/>
                  </a:lnTo>
                  <a:lnTo>
                    <a:pt x="334" y="228"/>
                  </a:lnTo>
                  <a:lnTo>
                    <a:pt x="334" y="228"/>
                  </a:lnTo>
                  <a:lnTo>
                    <a:pt x="332" y="228"/>
                  </a:lnTo>
                  <a:lnTo>
                    <a:pt x="332" y="226"/>
                  </a:lnTo>
                  <a:lnTo>
                    <a:pt x="330" y="222"/>
                  </a:lnTo>
                  <a:lnTo>
                    <a:pt x="324" y="218"/>
                  </a:lnTo>
                  <a:lnTo>
                    <a:pt x="324" y="218"/>
                  </a:lnTo>
                  <a:lnTo>
                    <a:pt x="306" y="212"/>
                  </a:lnTo>
                  <a:lnTo>
                    <a:pt x="300" y="212"/>
                  </a:lnTo>
                  <a:lnTo>
                    <a:pt x="298" y="212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2" y="214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6" y="212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76" y="206"/>
                  </a:lnTo>
                  <a:lnTo>
                    <a:pt x="276" y="206"/>
                  </a:lnTo>
                  <a:lnTo>
                    <a:pt x="262" y="202"/>
                  </a:lnTo>
                  <a:lnTo>
                    <a:pt x="254" y="198"/>
                  </a:lnTo>
                  <a:lnTo>
                    <a:pt x="246" y="192"/>
                  </a:lnTo>
                  <a:lnTo>
                    <a:pt x="246" y="192"/>
                  </a:lnTo>
                  <a:lnTo>
                    <a:pt x="242" y="188"/>
                  </a:lnTo>
                  <a:lnTo>
                    <a:pt x="238" y="188"/>
                  </a:lnTo>
                  <a:lnTo>
                    <a:pt x="232" y="188"/>
                  </a:lnTo>
                  <a:lnTo>
                    <a:pt x="226" y="184"/>
                  </a:lnTo>
                  <a:lnTo>
                    <a:pt x="226" y="184"/>
                  </a:lnTo>
                  <a:lnTo>
                    <a:pt x="222" y="182"/>
                  </a:lnTo>
                  <a:lnTo>
                    <a:pt x="224" y="178"/>
                  </a:lnTo>
                  <a:lnTo>
                    <a:pt x="230" y="174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40" y="162"/>
                  </a:lnTo>
                  <a:lnTo>
                    <a:pt x="240" y="160"/>
                  </a:lnTo>
                  <a:lnTo>
                    <a:pt x="238" y="158"/>
                  </a:lnTo>
                  <a:lnTo>
                    <a:pt x="240" y="156"/>
                  </a:lnTo>
                  <a:lnTo>
                    <a:pt x="240" y="156"/>
                  </a:lnTo>
                  <a:lnTo>
                    <a:pt x="244" y="148"/>
                  </a:lnTo>
                  <a:lnTo>
                    <a:pt x="246" y="146"/>
                  </a:lnTo>
                  <a:lnTo>
                    <a:pt x="246" y="146"/>
                  </a:lnTo>
                  <a:lnTo>
                    <a:pt x="240" y="142"/>
                  </a:lnTo>
                  <a:lnTo>
                    <a:pt x="240" y="142"/>
                  </a:lnTo>
                  <a:lnTo>
                    <a:pt x="234" y="134"/>
                  </a:lnTo>
                  <a:lnTo>
                    <a:pt x="226" y="132"/>
                  </a:lnTo>
                  <a:lnTo>
                    <a:pt x="220" y="130"/>
                  </a:lnTo>
                  <a:lnTo>
                    <a:pt x="214" y="126"/>
                  </a:lnTo>
                  <a:lnTo>
                    <a:pt x="214" y="126"/>
                  </a:lnTo>
                  <a:lnTo>
                    <a:pt x="208" y="122"/>
                  </a:lnTo>
                  <a:lnTo>
                    <a:pt x="202" y="122"/>
                  </a:lnTo>
                  <a:lnTo>
                    <a:pt x="194" y="118"/>
                  </a:lnTo>
                  <a:lnTo>
                    <a:pt x="190" y="116"/>
                  </a:lnTo>
                  <a:lnTo>
                    <a:pt x="186" y="112"/>
                  </a:lnTo>
                  <a:lnTo>
                    <a:pt x="186" y="112"/>
                  </a:lnTo>
                  <a:lnTo>
                    <a:pt x="182" y="104"/>
                  </a:lnTo>
                  <a:lnTo>
                    <a:pt x="182" y="98"/>
                  </a:lnTo>
                  <a:lnTo>
                    <a:pt x="182" y="94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84"/>
                  </a:lnTo>
                  <a:lnTo>
                    <a:pt x="174" y="84"/>
                  </a:lnTo>
                  <a:lnTo>
                    <a:pt x="178" y="84"/>
                  </a:lnTo>
                  <a:lnTo>
                    <a:pt x="182" y="84"/>
                  </a:lnTo>
                  <a:lnTo>
                    <a:pt x="184" y="82"/>
                  </a:lnTo>
                  <a:lnTo>
                    <a:pt x="184" y="78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78" y="64"/>
                  </a:lnTo>
                  <a:lnTo>
                    <a:pt x="174" y="58"/>
                  </a:lnTo>
                  <a:lnTo>
                    <a:pt x="166" y="50"/>
                  </a:lnTo>
                  <a:lnTo>
                    <a:pt x="164" y="48"/>
                  </a:lnTo>
                  <a:lnTo>
                    <a:pt x="164" y="46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58" y="22"/>
                  </a:lnTo>
                  <a:lnTo>
                    <a:pt x="150" y="12"/>
                  </a:lnTo>
                  <a:lnTo>
                    <a:pt x="142" y="6"/>
                  </a:lnTo>
                  <a:lnTo>
                    <a:pt x="136" y="4"/>
                  </a:lnTo>
                  <a:lnTo>
                    <a:pt x="128" y="4"/>
                  </a:lnTo>
                  <a:lnTo>
                    <a:pt x="124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4"/>
                  </a:lnTo>
                  <a:lnTo>
                    <a:pt x="126" y="6"/>
                  </a:lnTo>
                  <a:lnTo>
                    <a:pt x="130" y="8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8" y="22"/>
                  </a:lnTo>
                  <a:lnTo>
                    <a:pt x="138" y="26"/>
                  </a:lnTo>
                  <a:lnTo>
                    <a:pt x="134" y="28"/>
                  </a:lnTo>
                  <a:lnTo>
                    <a:pt x="128" y="28"/>
                  </a:lnTo>
                  <a:lnTo>
                    <a:pt x="128" y="28"/>
                  </a:lnTo>
                  <a:lnTo>
                    <a:pt x="116" y="30"/>
                  </a:lnTo>
                  <a:lnTo>
                    <a:pt x="108" y="32"/>
                  </a:lnTo>
                  <a:lnTo>
                    <a:pt x="100" y="34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0" y="30"/>
                  </a:lnTo>
                  <a:lnTo>
                    <a:pt x="64" y="30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62" y="36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2" y="40"/>
                  </a:lnTo>
                  <a:lnTo>
                    <a:pt x="62" y="42"/>
                  </a:lnTo>
                  <a:lnTo>
                    <a:pt x="64" y="44"/>
                  </a:lnTo>
                  <a:lnTo>
                    <a:pt x="68" y="48"/>
                  </a:lnTo>
                  <a:lnTo>
                    <a:pt x="70" y="50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70" y="56"/>
                  </a:lnTo>
                  <a:lnTo>
                    <a:pt x="72" y="58"/>
                  </a:lnTo>
                  <a:lnTo>
                    <a:pt x="76" y="56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8" y="64"/>
                  </a:lnTo>
                  <a:lnTo>
                    <a:pt x="88" y="66"/>
                  </a:lnTo>
                  <a:lnTo>
                    <a:pt x="90" y="68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2" y="70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8" y="80"/>
                  </a:lnTo>
                  <a:lnTo>
                    <a:pt x="106" y="82"/>
                  </a:lnTo>
                  <a:lnTo>
                    <a:pt x="102" y="86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98" y="96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08"/>
                  </a:lnTo>
                  <a:lnTo>
                    <a:pt x="102" y="110"/>
                  </a:lnTo>
                  <a:lnTo>
                    <a:pt x="100" y="114"/>
                  </a:lnTo>
                  <a:lnTo>
                    <a:pt x="96" y="120"/>
                  </a:lnTo>
                  <a:lnTo>
                    <a:pt x="96" y="128"/>
                  </a:lnTo>
                  <a:lnTo>
                    <a:pt x="96" y="128"/>
                  </a:lnTo>
                  <a:lnTo>
                    <a:pt x="94" y="138"/>
                  </a:lnTo>
                  <a:lnTo>
                    <a:pt x="92" y="146"/>
                  </a:lnTo>
                  <a:lnTo>
                    <a:pt x="88" y="150"/>
                  </a:lnTo>
                  <a:lnTo>
                    <a:pt x="84" y="152"/>
                  </a:lnTo>
                  <a:lnTo>
                    <a:pt x="78" y="156"/>
                  </a:lnTo>
                  <a:lnTo>
                    <a:pt x="76" y="158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74" y="166"/>
                  </a:lnTo>
                  <a:lnTo>
                    <a:pt x="70" y="174"/>
                  </a:lnTo>
                  <a:lnTo>
                    <a:pt x="64" y="182"/>
                  </a:lnTo>
                  <a:lnTo>
                    <a:pt x="52" y="190"/>
                  </a:lnTo>
                  <a:lnTo>
                    <a:pt x="52" y="190"/>
                  </a:lnTo>
                  <a:lnTo>
                    <a:pt x="46" y="192"/>
                  </a:lnTo>
                  <a:lnTo>
                    <a:pt x="44" y="192"/>
                  </a:lnTo>
                  <a:lnTo>
                    <a:pt x="42" y="190"/>
                  </a:lnTo>
                  <a:lnTo>
                    <a:pt x="40" y="188"/>
                  </a:lnTo>
                  <a:lnTo>
                    <a:pt x="40" y="186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20" y="204"/>
                  </a:lnTo>
                  <a:lnTo>
                    <a:pt x="18" y="210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18" y="214"/>
                  </a:lnTo>
                  <a:lnTo>
                    <a:pt x="24" y="216"/>
                  </a:lnTo>
                  <a:lnTo>
                    <a:pt x="28" y="218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30" y="232"/>
                  </a:lnTo>
                  <a:lnTo>
                    <a:pt x="32" y="236"/>
                  </a:lnTo>
                  <a:lnTo>
                    <a:pt x="36" y="240"/>
                  </a:lnTo>
                  <a:lnTo>
                    <a:pt x="46" y="246"/>
                  </a:lnTo>
                  <a:lnTo>
                    <a:pt x="58" y="256"/>
                  </a:lnTo>
                  <a:lnTo>
                    <a:pt x="58" y="256"/>
                  </a:lnTo>
                  <a:lnTo>
                    <a:pt x="64" y="262"/>
                  </a:lnTo>
                  <a:lnTo>
                    <a:pt x="68" y="266"/>
                  </a:lnTo>
                  <a:lnTo>
                    <a:pt x="68" y="270"/>
                  </a:lnTo>
                  <a:lnTo>
                    <a:pt x="66" y="270"/>
                  </a:lnTo>
                  <a:lnTo>
                    <a:pt x="62" y="272"/>
                  </a:lnTo>
                  <a:lnTo>
                    <a:pt x="62" y="272"/>
                  </a:lnTo>
                  <a:lnTo>
                    <a:pt x="64" y="274"/>
                  </a:lnTo>
                  <a:lnTo>
                    <a:pt x="64" y="274"/>
                  </a:lnTo>
                  <a:lnTo>
                    <a:pt x="70" y="278"/>
                  </a:lnTo>
                  <a:lnTo>
                    <a:pt x="62" y="280"/>
                  </a:lnTo>
                  <a:lnTo>
                    <a:pt x="62" y="280"/>
                  </a:lnTo>
                  <a:lnTo>
                    <a:pt x="56" y="282"/>
                  </a:lnTo>
                  <a:lnTo>
                    <a:pt x="54" y="280"/>
                  </a:lnTo>
                  <a:lnTo>
                    <a:pt x="54" y="278"/>
                  </a:lnTo>
                  <a:lnTo>
                    <a:pt x="54" y="276"/>
                  </a:lnTo>
                  <a:lnTo>
                    <a:pt x="48" y="278"/>
                  </a:lnTo>
                  <a:lnTo>
                    <a:pt x="48" y="278"/>
                  </a:lnTo>
                  <a:lnTo>
                    <a:pt x="40" y="280"/>
                  </a:lnTo>
                  <a:lnTo>
                    <a:pt x="34" y="280"/>
                  </a:lnTo>
                  <a:lnTo>
                    <a:pt x="28" y="280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0" y="282"/>
                  </a:lnTo>
                  <a:lnTo>
                    <a:pt x="18" y="282"/>
                  </a:lnTo>
                  <a:lnTo>
                    <a:pt x="16" y="280"/>
                  </a:lnTo>
                  <a:lnTo>
                    <a:pt x="12" y="282"/>
                  </a:lnTo>
                  <a:lnTo>
                    <a:pt x="12" y="282"/>
                  </a:lnTo>
                  <a:lnTo>
                    <a:pt x="8" y="286"/>
                  </a:lnTo>
                  <a:lnTo>
                    <a:pt x="6" y="286"/>
                  </a:lnTo>
                  <a:lnTo>
                    <a:pt x="4" y="2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6" y="296"/>
                  </a:lnTo>
                  <a:lnTo>
                    <a:pt x="10" y="298"/>
                  </a:lnTo>
                  <a:lnTo>
                    <a:pt x="14" y="300"/>
                  </a:lnTo>
                  <a:lnTo>
                    <a:pt x="22" y="300"/>
                  </a:lnTo>
                  <a:lnTo>
                    <a:pt x="22" y="300"/>
                  </a:lnTo>
                  <a:lnTo>
                    <a:pt x="18" y="302"/>
                  </a:lnTo>
                  <a:lnTo>
                    <a:pt x="18" y="306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2" y="316"/>
                  </a:lnTo>
                  <a:lnTo>
                    <a:pt x="22" y="322"/>
                  </a:lnTo>
                  <a:lnTo>
                    <a:pt x="24" y="326"/>
                  </a:lnTo>
                  <a:lnTo>
                    <a:pt x="26" y="326"/>
                  </a:lnTo>
                  <a:lnTo>
                    <a:pt x="30" y="324"/>
                  </a:lnTo>
                  <a:lnTo>
                    <a:pt x="30" y="324"/>
                  </a:lnTo>
                  <a:lnTo>
                    <a:pt x="32" y="324"/>
                  </a:lnTo>
                  <a:lnTo>
                    <a:pt x="36" y="324"/>
                  </a:lnTo>
                  <a:lnTo>
                    <a:pt x="40" y="324"/>
                  </a:lnTo>
                  <a:lnTo>
                    <a:pt x="44" y="324"/>
                  </a:lnTo>
                  <a:lnTo>
                    <a:pt x="44" y="324"/>
                  </a:lnTo>
                  <a:lnTo>
                    <a:pt x="44" y="330"/>
                  </a:lnTo>
                  <a:lnTo>
                    <a:pt x="42" y="332"/>
                  </a:lnTo>
                  <a:lnTo>
                    <a:pt x="40" y="334"/>
                  </a:lnTo>
                  <a:lnTo>
                    <a:pt x="40" y="334"/>
                  </a:lnTo>
                  <a:lnTo>
                    <a:pt x="34" y="336"/>
                  </a:lnTo>
                  <a:lnTo>
                    <a:pt x="30" y="336"/>
                  </a:lnTo>
                  <a:lnTo>
                    <a:pt x="26" y="334"/>
                  </a:lnTo>
                  <a:lnTo>
                    <a:pt x="24" y="334"/>
                  </a:lnTo>
                  <a:lnTo>
                    <a:pt x="24" y="334"/>
                  </a:lnTo>
                  <a:lnTo>
                    <a:pt x="22" y="336"/>
                  </a:lnTo>
                  <a:lnTo>
                    <a:pt x="20" y="334"/>
                  </a:lnTo>
                  <a:lnTo>
                    <a:pt x="18" y="334"/>
                  </a:lnTo>
                  <a:lnTo>
                    <a:pt x="18" y="334"/>
                  </a:lnTo>
                  <a:lnTo>
                    <a:pt x="18" y="334"/>
                  </a:lnTo>
                  <a:lnTo>
                    <a:pt x="16" y="336"/>
                  </a:lnTo>
                  <a:lnTo>
                    <a:pt x="16" y="338"/>
                  </a:lnTo>
                  <a:lnTo>
                    <a:pt x="18" y="342"/>
                  </a:lnTo>
                  <a:lnTo>
                    <a:pt x="24" y="344"/>
                  </a:lnTo>
                  <a:lnTo>
                    <a:pt x="24" y="344"/>
                  </a:lnTo>
                  <a:lnTo>
                    <a:pt x="32" y="352"/>
                  </a:lnTo>
                  <a:lnTo>
                    <a:pt x="40" y="362"/>
                  </a:lnTo>
                  <a:lnTo>
                    <a:pt x="52" y="374"/>
                  </a:lnTo>
                  <a:lnTo>
                    <a:pt x="58" y="376"/>
                  </a:lnTo>
                  <a:lnTo>
                    <a:pt x="64" y="378"/>
                  </a:lnTo>
                  <a:lnTo>
                    <a:pt x="64" y="378"/>
                  </a:lnTo>
                  <a:lnTo>
                    <a:pt x="68" y="378"/>
                  </a:lnTo>
                  <a:lnTo>
                    <a:pt x="70" y="376"/>
                  </a:lnTo>
                  <a:lnTo>
                    <a:pt x="72" y="374"/>
                  </a:lnTo>
                  <a:lnTo>
                    <a:pt x="80" y="370"/>
                  </a:lnTo>
                  <a:lnTo>
                    <a:pt x="80" y="370"/>
                  </a:lnTo>
                  <a:lnTo>
                    <a:pt x="84" y="368"/>
                  </a:lnTo>
                  <a:lnTo>
                    <a:pt x="88" y="364"/>
                  </a:lnTo>
                  <a:lnTo>
                    <a:pt x="90" y="360"/>
                  </a:lnTo>
                  <a:lnTo>
                    <a:pt x="88" y="354"/>
                  </a:lnTo>
                  <a:lnTo>
                    <a:pt x="88" y="354"/>
                  </a:lnTo>
                  <a:lnTo>
                    <a:pt x="86" y="348"/>
                  </a:lnTo>
                  <a:lnTo>
                    <a:pt x="88" y="344"/>
                  </a:lnTo>
                  <a:lnTo>
                    <a:pt x="92" y="336"/>
                  </a:lnTo>
                  <a:lnTo>
                    <a:pt x="92" y="336"/>
                  </a:lnTo>
                  <a:lnTo>
                    <a:pt x="92" y="342"/>
                  </a:lnTo>
                  <a:lnTo>
                    <a:pt x="94" y="344"/>
                  </a:lnTo>
                  <a:lnTo>
                    <a:pt x="98" y="344"/>
                  </a:lnTo>
                  <a:lnTo>
                    <a:pt x="106" y="342"/>
                  </a:lnTo>
                  <a:lnTo>
                    <a:pt x="106" y="342"/>
                  </a:lnTo>
                  <a:lnTo>
                    <a:pt x="96" y="346"/>
                  </a:lnTo>
                  <a:lnTo>
                    <a:pt x="94" y="350"/>
                  </a:lnTo>
                  <a:lnTo>
                    <a:pt x="94" y="354"/>
                  </a:lnTo>
                  <a:lnTo>
                    <a:pt x="94" y="354"/>
                  </a:lnTo>
                  <a:lnTo>
                    <a:pt x="96" y="356"/>
                  </a:lnTo>
                  <a:lnTo>
                    <a:pt x="98" y="358"/>
                  </a:lnTo>
                  <a:lnTo>
                    <a:pt x="100" y="358"/>
                  </a:lnTo>
                  <a:lnTo>
                    <a:pt x="100" y="358"/>
                  </a:lnTo>
                  <a:lnTo>
                    <a:pt x="98" y="362"/>
                  </a:lnTo>
                  <a:lnTo>
                    <a:pt x="100" y="366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2" y="370"/>
                  </a:lnTo>
                  <a:lnTo>
                    <a:pt x="102" y="372"/>
                  </a:lnTo>
                  <a:lnTo>
                    <a:pt x="110" y="386"/>
                  </a:lnTo>
                  <a:lnTo>
                    <a:pt x="110" y="386"/>
                  </a:lnTo>
                  <a:lnTo>
                    <a:pt x="106" y="390"/>
                  </a:lnTo>
                  <a:lnTo>
                    <a:pt x="106" y="396"/>
                  </a:lnTo>
                  <a:lnTo>
                    <a:pt x="106" y="400"/>
                  </a:lnTo>
                  <a:lnTo>
                    <a:pt x="106" y="404"/>
                  </a:lnTo>
                  <a:lnTo>
                    <a:pt x="106" y="404"/>
                  </a:lnTo>
                  <a:lnTo>
                    <a:pt x="108" y="408"/>
                  </a:lnTo>
                  <a:lnTo>
                    <a:pt x="108" y="412"/>
                  </a:lnTo>
                  <a:lnTo>
                    <a:pt x="110" y="414"/>
                  </a:lnTo>
                  <a:lnTo>
                    <a:pt x="112" y="412"/>
                  </a:lnTo>
                  <a:lnTo>
                    <a:pt x="112" y="412"/>
                  </a:lnTo>
                  <a:lnTo>
                    <a:pt x="114" y="410"/>
                  </a:lnTo>
                  <a:lnTo>
                    <a:pt x="112" y="414"/>
                  </a:lnTo>
                  <a:lnTo>
                    <a:pt x="110" y="420"/>
                  </a:lnTo>
                  <a:lnTo>
                    <a:pt x="110" y="424"/>
                  </a:lnTo>
                  <a:lnTo>
                    <a:pt x="112" y="430"/>
                  </a:lnTo>
                  <a:lnTo>
                    <a:pt x="112" y="430"/>
                  </a:lnTo>
                  <a:lnTo>
                    <a:pt x="116" y="446"/>
                  </a:lnTo>
                  <a:lnTo>
                    <a:pt x="122" y="466"/>
                  </a:lnTo>
                  <a:lnTo>
                    <a:pt x="128" y="488"/>
                  </a:lnTo>
                  <a:lnTo>
                    <a:pt x="132" y="496"/>
                  </a:lnTo>
                  <a:lnTo>
                    <a:pt x="138" y="502"/>
                  </a:lnTo>
                  <a:lnTo>
                    <a:pt x="138" y="502"/>
                  </a:lnTo>
                  <a:lnTo>
                    <a:pt x="142" y="508"/>
                  </a:lnTo>
                  <a:lnTo>
                    <a:pt x="146" y="514"/>
                  </a:lnTo>
                  <a:lnTo>
                    <a:pt x="152" y="528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4"/>
                  </a:lnTo>
                  <a:lnTo>
                    <a:pt x="164" y="554"/>
                  </a:lnTo>
                  <a:lnTo>
                    <a:pt x="164" y="554"/>
                  </a:lnTo>
                  <a:lnTo>
                    <a:pt x="162" y="554"/>
                  </a:lnTo>
                  <a:lnTo>
                    <a:pt x="162" y="554"/>
                  </a:lnTo>
                  <a:lnTo>
                    <a:pt x="162" y="558"/>
                  </a:lnTo>
                  <a:lnTo>
                    <a:pt x="168" y="572"/>
                  </a:lnTo>
                  <a:lnTo>
                    <a:pt x="168" y="572"/>
                  </a:lnTo>
                  <a:lnTo>
                    <a:pt x="176" y="588"/>
                  </a:lnTo>
                  <a:lnTo>
                    <a:pt x="186" y="602"/>
                  </a:lnTo>
                  <a:lnTo>
                    <a:pt x="194" y="618"/>
                  </a:lnTo>
                  <a:lnTo>
                    <a:pt x="198" y="628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00" y="638"/>
                  </a:lnTo>
                  <a:lnTo>
                    <a:pt x="202" y="640"/>
                  </a:lnTo>
                  <a:lnTo>
                    <a:pt x="206" y="644"/>
                  </a:lnTo>
                  <a:lnTo>
                    <a:pt x="208" y="654"/>
                  </a:lnTo>
                  <a:lnTo>
                    <a:pt x="208" y="654"/>
                  </a:lnTo>
                  <a:lnTo>
                    <a:pt x="210" y="660"/>
                  </a:lnTo>
                  <a:lnTo>
                    <a:pt x="212" y="664"/>
                  </a:lnTo>
                  <a:lnTo>
                    <a:pt x="214" y="668"/>
                  </a:lnTo>
                  <a:lnTo>
                    <a:pt x="218" y="674"/>
                  </a:lnTo>
                  <a:lnTo>
                    <a:pt x="218" y="674"/>
                  </a:lnTo>
                  <a:lnTo>
                    <a:pt x="222" y="682"/>
                  </a:lnTo>
                  <a:lnTo>
                    <a:pt x="226" y="686"/>
                  </a:lnTo>
                  <a:lnTo>
                    <a:pt x="236" y="692"/>
                  </a:lnTo>
                  <a:lnTo>
                    <a:pt x="236" y="692"/>
                  </a:lnTo>
                  <a:lnTo>
                    <a:pt x="242" y="696"/>
                  </a:lnTo>
                  <a:lnTo>
                    <a:pt x="246" y="694"/>
                  </a:lnTo>
                  <a:lnTo>
                    <a:pt x="248" y="692"/>
                  </a:lnTo>
                  <a:lnTo>
                    <a:pt x="252" y="690"/>
                  </a:lnTo>
                  <a:lnTo>
                    <a:pt x="252" y="690"/>
                  </a:lnTo>
                  <a:lnTo>
                    <a:pt x="258" y="688"/>
                  </a:lnTo>
                  <a:lnTo>
                    <a:pt x="260" y="686"/>
                  </a:lnTo>
                  <a:lnTo>
                    <a:pt x="260" y="680"/>
                  </a:lnTo>
                  <a:lnTo>
                    <a:pt x="260" y="676"/>
                  </a:lnTo>
                  <a:lnTo>
                    <a:pt x="262" y="674"/>
                  </a:lnTo>
                  <a:lnTo>
                    <a:pt x="268" y="670"/>
                  </a:lnTo>
                  <a:lnTo>
                    <a:pt x="274" y="666"/>
                  </a:lnTo>
                  <a:lnTo>
                    <a:pt x="274" y="666"/>
                  </a:lnTo>
                  <a:lnTo>
                    <a:pt x="272" y="664"/>
                  </a:lnTo>
                  <a:lnTo>
                    <a:pt x="266" y="662"/>
                  </a:lnTo>
                  <a:lnTo>
                    <a:pt x="264" y="660"/>
                  </a:lnTo>
                  <a:lnTo>
                    <a:pt x="264" y="660"/>
                  </a:lnTo>
                  <a:lnTo>
                    <a:pt x="264" y="656"/>
                  </a:lnTo>
                  <a:lnTo>
                    <a:pt x="266" y="654"/>
                  </a:lnTo>
                  <a:lnTo>
                    <a:pt x="266" y="654"/>
                  </a:lnTo>
                  <a:lnTo>
                    <a:pt x="270" y="650"/>
                  </a:lnTo>
                  <a:lnTo>
                    <a:pt x="270" y="646"/>
                  </a:lnTo>
                  <a:lnTo>
                    <a:pt x="270" y="640"/>
                  </a:lnTo>
                  <a:lnTo>
                    <a:pt x="272" y="638"/>
                  </a:lnTo>
                  <a:lnTo>
                    <a:pt x="278" y="638"/>
                  </a:lnTo>
                  <a:lnTo>
                    <a:pt x="278" y="638"/>
                  </a:lnTo>
                  <a:lnTo>
                    <a:pt x="284" y="640"/>
                  </a:lnTo>
                  <a:lnTo>
                    <a:pt x="284" y="638"/>
                  </a:lnTo>
                  <a:lnTo>
                    <a:pt x="284" y="636"/>
                  </a:lnTo>
                  <a:lnTo>
                    <a:pt x="282" y="630"/>
                  </a:lnTo>
                  <a:lnTo>
                    <a:pt x="282" y="622"/>
                  </a:lnTo>
                  <a:lnTo>
                    <a:pt x="282" y="622"/>
                  </a:lnTo>
                  <a:lnTo>
                    <a:pt x="284" y="616"/>
                  </a:lnTo>
                  <a:lnTo>
                    <a:pt x="282" y="610"/>
                  </a:lnTo>
                  <a:lnTo>
                    <a:pt x="280" y="604"/>
                  </a:lnTo>
                  <a:lnTo>
                    <a:pt x="280" y="598"/>
                  </a:lnTo>
                  <a:lnTo>
                    <a:pt x="280" y="598"/>
                  </a:lnTo>
                  <a:lnTo>
                    <a:pt x="282" y="592"/>
                  </a:lnTo>
                  <a:lnTo>
                    <a:pt x="286" y="588"/>
                  </a:lnTo>
                  <a:lnTo>
                    <a:pt x="288" y="582"/>
                  </a:lnTo>
                  <a:lnTo>
                    <a:pt x="290" y="572"/>
                  </a:lnTo>
                  <a:lnTo>
                    <a:pt x="290" y="572"/>
                  </a:lnTo>
                  <a:lnTo>
                    <a:pt x="292" y="562"/>
                  </a:lnTo>
                  <a:lnTo>
                    <a:pt x="292" y="558"/>
                  </a:lnTo>
                  <a:lnTo>
                    <a:pt x="292" y="554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0" y="548"/>
                  </a:lnTo>
                  <a:lnTo>
                    <a:pt x="284" y="544"/>
                  </a:lnTo>
                  <a:lnTo>
                    <a:pt x="286" y="542"/>
                  </a:lnTo>
                  <a:lnTo>
                    <a:pt x="286" y="538"/>
                  </a:lnTo>
                  <a:lnTo>
                    <a:pt x="286" y="532"/>
                  </a:lnTo>
                  <a:lnTo>
                    <a:pt x="284" y="524"/>
                  </a:lnTo>
                  <a:lnTo>
                    <a:pt x="284" y="524"/>
                  </a:lnTo>
                  <a:lnTo>
                    <a:pt x="280" y="514"/>
                  </a:lnTo>
                  <a:lnTo>
                    <a:pt x="280" y="506"/>
                  </a:lnTo>
                  <a:lnTo>
                    <a:pt x="280" y="500"/>
                  </a:lnTo>
                  <a:lnTo>
                    <a:pt x="282" y="496"/>
                  </a:lnTo>
                  <a:lnTo>
                    <a:pt x="286" y="494"/>
                  </a:lnTo>
                  <a:lnTo>
                    <a:pt x="290" y="492"/>
                  </a:lnTo>
                  <a:lnTo>
                    <a:pt x="294" y="494"/>
                  </a:lnTo>
                  <a:lnTo>
                    <a:pt x="294" y="494"/>
                  </a:lnTo>
                  <a:lnTo>
                    <a:pt x="298" y="494"/>
                  </a:lnTo>
                  <a:lnTo>
                    <a:pt x="300" y="490"/>
                  </a:lnTo>
                  <a:lnTo>
                    <a:pt x="300" y="488"/>
                  </a:lnTo>
                  <a:lnTo>
                    <a:pt x="304" y="484"/>
                  </a:lnTo>
                  <a:lnTo>
                    <a:pt x="304" y="484"/>
                  </a:lnTo>
                  <a:lnTo>
                    <a:pt x="306" y="482"/>
                  </a:lnTo>
                  <a:lnTo>
                    <a:pt x="306" y="480"/>
                  </a:lnTo>
                  <a:lnTo>
                    <a:pt x="308" y="478"/>
                  </a:lnTo>
                  <a:lnTo>
                    <a:pt x="314" y="476"/>
                  </a:lnTo>
                  <a:lnTo>
                    <a:pt x="314" y="476"/>
                  </a:lnTo>
                  <a:lnTo>
                    <a:pt x="320" y="474"/>
                  </a:lnTo>
                  <a:lnTo>
                    <a:pt x="324" y="472"/>
                  </a:lnTo>
                  <a:lnTo>
                    <a:pt x="328" y="464"/>
                  </a:lnTo>
                  <a:lnTo>
                    <a:pt x="328" y="464"/>
                  </a:lnTo>
                  <a:lnTo>
                    <a:pt x="330" y="462"/>
                  </a:lnTo>
                  <a:lnTo>
                    <a:pt x="328" y="462"/>
                  </a:lnTo>
                  <a:lnTo>
                    <a:pt x="326" y="460"/>
                  </a:lnTo>
                  <a:lnTo>
                    <a:pt x="324" y="460"/>
                  </a:lnTo>
                  <a:lnTo>
                    <a:pt x="326" y="458"/>
                  </a:lnTo>
                  <a:lnTo>
                    <a:pt x="332" y="454"/>
                  </a:lnTo>
                  <a:lnTo>
                    <a:pt x="332" y="454"/>
                  </a:lnTo>
                  <a:lnTo>
                    <a:pt x="340" y="450"/>
                  </a:lnTo>
                  <a:lnTo>
                    <a:pt x="344" y="442"/>
                  </a:lnTo>
                  <a:lnTo>
                    <a:pt x="348" y="436"/>
                  </a:lnTo>
                  <a:lnTo>
                    <a:pt x="352" y="432"/>
                  </a:lnTo>
                  <a:lnTo>
                    <a:pt x="352" y="432"/>
                  </a:lnTo>
                  <a:lnTo>
                    <a:pt x="358" y="426"/>
                  </a:lnTo>
                  <a:lnTo>
                    <a:pt x="362" y="420"/>
                  </a:lnTo>
                  <a:lnTo>
                    <a:pt x="364" y="412"/>
                  </a:lnTo>
                  <a:lnTo>
                    <a:pt x="366" y="408"/>
                  </a:lnTo>
                  <a:lnTo>
                    <a:pt x="368" y="402"/>
                  </a:lnTo>
                  <a:lnTo>
                    <a:pt x="372" y="398"/>
                  </a:lnTo>
                  <a:lnTo>
                    <a:pt x="380" y="394"/>
                  </a:lnTo>
                  <a:lnTo>
                    <a:pt x="380" y="394"/>
                  </a:lnTo>
                  <a:lnTo>
                    <a:pt x="376" y="392"/>
                  </a:lnTo>
                  <a:lnTo>
                    <a:pt x="378" y="390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8" y="390"/>
                  </a:lnTo>
                  <a:lnTo>
                    <a:pt x="392" y="388"/>
                  </a:lnTo>
                  <a:lnTo>
                    <a:pt x="398" y="382"/>
                  </a:lnTo>
                  <a:lnTo>
                    <a:pt x="400" y="374"/>
                  </a:lnTo>
                  <a:lnTo>
                    <a:pt x="402" y="370"/>
                  </a:lnTo>
                  <a:lnTo>
                    <a:pt x="402" y="370"/>
                  </a:lnTo>
                  <a:lnTo>
                    <a:pt x="404" y="366"/>
                  </a:lnTo>
                  <a:lnTo>
                    <a:pt x="404" y="364"/>
                  </a:lnTo>
                  <a:lnTo>
                    <a:pt x="400" y="358"/>
                  </a:lnTo>
                  <a:lnTo>
                    <a:pt x="398" y="354"/>
                  </a:lnTo>
                  <a:lnTo>
                    <a:pt x="398" y="352"/>
                  </a:lnTo>
                  <a:lnTo>
                    <a:pt x="400" y="350"/>
                  </a:lnTo>
                  <a:lnTo>
                    <a:pt x="400" y="350"/>
                  </a:lnTo>
                  <a:lnTo>
                    <a:pt x="410" y="346"/>
                  </a:lnTo>
                  <a:lnTo>
                    <a:pt x="414" y="342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8" y="340"/>
                  </a:lnTo>
                  <a:lnTo>
                    <a:pt x="418" y="340"/>
                  </a:lnTo>
                  <a:lnTo>
                    <a:pt x="420" y="338"/>
                  </a:lnTo>
                  <a:lnTo>
                    <a:pt x="420" y="334"/>
                  </a:lnTo>
                  <a:lnTo>
                    <a:pt x="420" y="332"/>
                  </a:lnTo>
                  <a:lnTo>
                    <a:pt x="420" y="334"/>
                  </a:lnTo>
                  <a:lnTo>
                    <a:pt x="420" y="334"/>
                  </a:lnTo>
                  <a:lnTo>
                    <a:pt x="422" y="338"/>
                  </a:lnTo>
                  <a:lnTo>
                    <a:pt x="422" y="342"/>
                  </a:lnTo>
                  <a:lnTo>
                    <a:pt x="422" y="344"/>
                  </a:lnTo>
                  <a:lnTo>
                    <a:pt x="424" y="346"/>
                  </a:lnTo>
                  <a:lnTo>
                    <a:pt x="424" y="346"/>
                  </a:lnTo>
                  <a:lnTo>
                    <a:pt x="428" y="344"/>
                  </a:lnTo>
                  <a:lnTo>
                    <a:pt x="430" y="342"/>
                  </a:lnTo>
                  <a:lnTo>
                    <a:pt x="430" y="340"/>
                  </a:lnTo>
                  <a:lnTo>
                    <a:pt x="432" y="338"/>
                  </a:lnTo>
                  <a:lnTo>
                    <a:pt x="432" y="338"/>
                  </a:lnTo>
                  <a:lnTo>
                    <a:pt x="434" y="338"/>
                  </a:lnTo>
                  <a:lnTo>
                    <a:pt x="434" y="340"/>
                  </a:lnTo>
                  <a:lnTo>
                    <a:pt x="434" y="342"/>
                  </a:lnTo>
                  <a:lnTo>
                    <a:pt x="436" y="342"/>
                  </a:lnTo>
                  <a:lnTo>
                    <a:pt x="436" y="342"/>
                  </a:lnTo>
                  <a:lnTo>
                    <a:pt x="436" y="332"/>
                  </a:lnTo>
                  <a:lnTo>
                    <a:pt x="436" y="324"/>
                  </a:lnTo>
                  <a:lnTo>
                    <a:pt x="434" y="320"/>
                  </a:lnTo>
                  <a:lnTo>
                    <a:pt x="430" y="316"/>
                  </a:lnTo>
                  <a:lnTo>
                    <a:pt x="428" y="312"/>
                  </a:lnTo>
                  <a:lnTo>
                    <a:pt x="428" y="310"/>
                  </a:lnTo>
                  <a:lnTo>
                    <a:pt x="430" y="308"/>
                  </a:lnTo>
                  <a:lnTo>
                    <a:pt x="430" y="308"/>
                  </a:lnTo>
                  <a:lnTo>
                    <a:pt x="430" y="304"/>
                  </a:lnTo>
                  <a:lnTo>
                    <a:pt x="430" y="304"/>
                  </a:lnTo>
                  <a:lnTo>
                    <a:pt x="428" y="302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0"/>
                  </a:lnTo>
                  <a:lnTo>
                    <a:pt x="426" y="288"/>
                  </a:lnTo>
                  <a:lnTo>
                    <a:pt x="418" y="282"/>
                  </a:lnTo>
                  <a:lnTo>
                    <a:pt x="410" y="278"/>
                  </a:lnTo>
                  <a:lnTo>
                    <a:pt x="408" y="274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10" y="262"/>
                  </a:lnTo>
                  <a:lnTo>
                    <a:pt x="414" y="260"/>
                  </a:lnTo>
                  <a:lnTo>
                    <a:pt x="416" y="258"/>
                  </a:lnTo>
                  <a:lnTo>
                    <a:pt x="418" y="256"/>
                  </a:lnTo>
                  <a:lnTo>
                    <a:pt x="418" y="256"/>
                  </a:lnTo>
                  <a:lnTo>
                    <a:pt x="418" y="254"/>
                  </a:lnTo>
                  <a:lnTo>
                    <a:pt x="414" y="250"/>
                  </a:lnTo>
                  <a:lnTo>
                    <a:pt x="404" y="246"/>
                  </a:lnTo>
                  <a:lnTo>
                    <a:pt x="394" y="240"/>
                  </a:lnTo>
                  <a:lnTo>
                    <a:pt x="390" y="238"/>
                  </a:lnTo>
                  <a:lnTo>
                    <a:pt x="390" y="238"/>
                  </a:lnTo>
                  <a:lnTo>
                    <a:pt x="392" y="236"/>
                  </a:lnTo>
                  <a:lnTo>
                    <a:pt x="398" y="234"/>
                  </a:lnTo>
                  <a:lnTo>
                    <a:pt x="402" y="232"/>
                  </a:lnTo>
                  <a:lnTo>
                    <a:pt x="404" y="228"/>
                  </a:lnTo>
                  <a:lnTo>
                    <a:pt x="404" y="228"/>
                  </a:lnTo>
                  <a:lnTo>
                    <a:pt x="404" y="216"/>
                  </a:lnTo>
                  <a:lnTo>
                    <a:pt x="406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14" y="228"/>
                  </a:lnTo>
                  <a:lnTo>
                    <a:pt x="416" y="230"/>
                  </a:lnTo>
                  <a:lnTo>
                    <a:pt x="418" y="228"/>
                  </a:lnTo>
                  <a:lnTo>
                    <a:pt x="418" y="224"/>
                  </a:lnTo>
                  <a:lnTo>
                    <a:pt x="420" y="224"/>
                  </a:lnTo>
                  <a:lnTo>
                    <a:pt x="422" y="226"/>
                  </a:lnTo>
                  <a:lnTo>
                    <a:pt x="422" y="226"/>
                  </a:lnTo>
                  <a:lnTo>
                    <a:pt x="424" y="230"/>
                  </a:lnTo>
                  <a:lnTo>
                    <a:pt x="424" y="234"/>
                  </a:lnTo>
                  <a:lnTo>
                    <a:pt x="424" y="236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30" y="232"/>
                  </a:lnTo>
                  <a:lnTo>
                    <a:pt x="432" y="232"/>
                  </a:lnTo>
                  <a:lnTo>
                    <a:pt x="436" y="240"/>
                  </a:lnTo>
                  <a:lnTo>
                    <a:pt x="440" y="250"/>
                  </a:lnTo>
                  <a:lnTo>
                    <a:pt x="446" y="256"/>
                  </a:lnTo>
                  <a:lnTo>
                    <a:pt x="452" y="258"/>
                  </a:lnTo>
                  <a:lnTo>
                    <a:pt x="452" y="258"/>
                  </a:lnTo>
                  <a:lnTo>
                    <a:pt x="458" y="262"/>
                  </a:lnTo>
                  <a:lnTo>
                    <a:pt x="466" y="262"/>
                  </a:lnTo>
                  <a:lnTo>
                    <a:pt x="482" y="260"/>
                  </a:lnTo>
                  <a:lnTo>
                    <a:pt x="494" y="260"/>
                  </a:lnTo>
                  <a:lnTo>
                    <a:pt x="498" y="260"/>
                  </a:lnTo>
                  <a:lnTo>
                    <a:pt x="502" y="264"/>
                  </a:lnTo>
                  <a:lnTo>
                    <a:pt x="502" y="264"/>
                  </a:lnTo>
                  <a:lnTo>
                    <a:pt x="502" y="266"/>
                  </a:lnTo>
                  <a:lnTo>
                    <a:pt x="500" y="270"/>
                  </a:lnTo>
                  <a:lnTo>
                    <a:pt x="496" y="274"/>
                  </a:lnTo>
                  <a:lnTo>
                    <a:pt x="496" y="278"/>
                  </a:lnTo>
                  <a:lnTo>
                    <a:pt x="496" y="278"/>
                  </a:lnTo>
                  <a:lnTo>
                    <a:pt x="498" y="282"/>
                  </a:lnTo>
                  <a:lnTo>
                    <a:pt x="494" y="282"/>
                  </a:lnTo>
                  <a:lnTo>
                    <a:pt x="486" y="284"/>
                  </a:lnTo>
                  <a:lnTo>
                    <a:pt x="480" y="284"/>
                  </a:lnTo>
                  <a:lnTo>
                    <a:pt x="476" y="286"/>
                  </a:lnTo>
                  <a:lnTo>
                    <a:pt x="472" y="290"/>
                  </a:lnTo>
                  <a:lnTo>
                    <a:pt x="470" y="296"/>
                  </a:lnTo>
                  <a:lnTo>
                    <a:pt x="470" y="296"/>
                  </a:lnTo>
                  <a:lnTo>
                    <a:pt x="472" y="300"/>
                  </a:lnTo>
                  <a:lnTo>
                    <a:pt x="474" y="302"/>
                  </a:lnTo>
                  <a:lnTo>
                    <a:pt x="478" y="302"/>
                  </a:lnTo>
                  <a:lnTo>
                    <a:pt x="480" y="304"/>
                  </a:lnTo>
                  <a:lnTo>
                    <a:pt x="480" y="304"/>
                  </a:lnTo>
                  <a:lnTo>
                    <a:pt x="482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8" y="302"/>
                  </a:lnTo>
                  <a:lnTo>
                    <a:pt x="488" y="302"/>
                  </a:lnTo>
                  <a:lnTo>
                    <a:pt x="490" y="302"/>
                  </a:lnTo>
                  <a:lnTo>
                    <a:pt x="492" y="300"/>
                  </a:lnTo>
                  <a:lnTo>
                    <a:pt x="494" y="300"/>
                  </a:lnTo>
                  <a:lnTo>
                    <a:pt x="498" y="302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6"/>
                  </a:lnTo>
                  <a:lnTo>
                    <a:pt x="510" y="338"/>
                  </a:lnTo>
                  <a:lnTo>
                    <a:pt x="514" y="342"/>
                  </a:lnTo>
                  <a:lnTo>
                    <a:pt x="516" y="344"/>
                  </a:lnTo>
                  <a:lnTo>
                    <a:pt x="516" y="344"/>
                  </a:lnTo>
                  <a:lnTo>
                    <a:pt x="522" y="344"/>
                  </a:lnTo>
                  <a:lnTo>
                    <a:pt x="526" y="340"/>
                  </a:lnTo>
                  <a:lnTo>
                    <a:pt x="528" y="332"/>
                  </a:lnTo>
                  <a:lnTo>
                    <a:pt x="526" y="318"/>
                  </a:lnTo>
                  <a:lnTo>
                    <a:pt x="526" y="318"/>
                  </a:lnTo>
                  <a:lnTo>
                    <a:pt x="528" y="314"/>
                  </a:lnTo>
                  <a:lnTo>
                    <a:pt x="528" y="310"/>
                  </a:lnTo>
                  <a:lnTo>
                    <a:pt x="532" y="310"/>
                  </a:lnTo>
                  <a:lnTo>
                    <a:pt x="534" y="312"/>
                  </a:lnTo>
                  <a:lnTo>
                    <a:pt x="538" y="312"/>
                  </a:lnTo>
                  <a:lnTo>
                    <a:pt x="540" y="312"/>
                  </a:lnTo>
                  <a:lnTo>
                    <a:pt x="540" y="308"/>
                  </a:lnTo>
                  <a:lnTo>
                    <a:pt x="540" y="302"/>
                  </a:lnTo>
                  <a:lnTo>
                    <a:pt x="540" y="302"/>
                  </a:lnTo>
                  <a:lnTo>
                    <a:pt x="540" y="290"/>
                  </a:lnTo>
                  <a:lnTo>
                    <a:pt x="542" y="282"/>
                  </a:lnTo>
                  <a:lnTo>
                    <a:pt x="540" y="274"/>
                  </a:lnTo>
                  <a:lnTo>
                    <a:pt x="538" y="268"/>
                  </a:lnTo>
                  <a:lnTo>
                    <a:pt x="534" y="262"/>
                  </a:lnTo>
                  <a:lnTo>
                    <a:pt x="534" y="262"/>
                  </a:lnTo>
                  <a:lnTo>
                    <a:pt x="532" y="256"/>
                  </a:lnTo>
                  <a:lnTo>
                    <a:pt x="534" y="252"/>
                  </a:lnTo>
                  <a:lnTo>
                    <a:pt x="538" y="248"/>
                  </a:lnTo>
                  <a:lnTo>
                    <a:pt x="538" y="242"/>
                  </a:lnTo>
                  <a:lnTo>
                    <a:pt x="538" y="242"/>
                  </a:lnTo>
                  <a:lnTo>
                    <a:pt x="538" y="238"/>
                  </a:lnTo>
                  <a:lnTo>
                    <a:pt x="540" y="236"/>
                  </a:lnTo>
                  <a:lnTo>
                    <a:pt x="548" y="228"/>
                  </a:lnTo>
                  <a:lnTo>
                    <a:pt x="558" y="218"/>
                  </a:lnTo>
                  <a:lnTo>
                    <a:pt x="568" y="204"/>
                  </a:lnTo>
                  <a:lnTo>
                    <a:pt x="568" y="204"/>
                  </a:lnTo>
                  <a:lnTo>
                    <a:pt x="572" y="202"/>
                  </a:lnTo>
                  <a:lnTo>
                    <a:pt x="576" y="200"/>
                  </a:lnTo>
                  <a:lnTo>
                    <a:pt x="584" y="200"/>
                  </a:lnTo>
                  <a:lnTo>
                    <a:pt x="588" y="200"/>
                  </a:lnTo>
                  <a:lnTo>
                    <a:pt x="588" y="198"/>
                  </a:lnTo>
                  <a:lnTo>
                    <a:pt x="584" y="194"/>
                  </a:lnTo>
                  <a:lnTo>
                    <a:pt x="584" y="194"/>
                  </a:lnTo>
                  <a:lnTo>
                    <a:pt x="582" y="190"/>
                  </a:lnTo>
                  <a:lnTo>
                    <a:pt x="582" y="188"/>
                  </a:lnTo>
                  <a:lnTo>
                    <a:pt x="586" y="186"/>
                  </a:lnTo>
                  <a:lnTo>
                    <a:pt x="588" y="184"/>
                  </a:lnTo>
                  <a:lnTo>
                    <a:pt x="586" y="180"/>
                  </a:lnTo>
                  <a:lnTo>
                    <a:pt x="584" y="176"/>
                  </a:lnTo>
                  <a:lnTo>
                    <a:pt x="574" y="170"/>
                  </a:lnTo>
                  <a:lnTo>
                    <a:pt x="574" y="170"/>
                  </a:lnTo>
                  <a:lnTo>
                    <a:pt x="570" y="172"/>
                  </a:lnTo>
                  <a:lnTo>
                    <a:pt x="568" y="174"/>
                  </a:lnTo>
                  <a:lnTo>
                    <a:pt x="564" y="172"/>
                  </a:lnTo>
                  <a:lnTo>
                    <a:pt x="564" y="172"/>
                  </a:lnTo>
                  <a:lnTo>
                    <a:pt x="558" y="172"/>
                  </a:lnTo>
                  <a:lnTo>
                    <a:pt x="554" y="172"/>
                  </a:lnTo>
                  <a:lnTo>
                    <a:pt x="554" y="172"/>
                  </a:lnTo>
                  <a:lnTo>
                    <a:pt x="554" y="170"/>
                  </a:lnTo>
                  <a:lnTo>
                    <a:pt x="558" y="164"/>
                  </a:lnTo>
                  <a:lnTo>
                    <a:pt x="558" y="164"/>
                  </a:lnTo>
                  <a:lnTo>
                    <a:pt x="552" y="164"/>
                  </a:lnTo>
                  <a:lnTo>
                    <a:pt x="550" y="164"/>
                  </a:lnTo>
                  <a:lnTo>
                    <a:pt x="552" y="160"/>
                  </a:lnTo>
                  <a:lnTo>
                    <a:pt x="552" y="158"/>
                  </a:lnTo>
                  <a:lnTo>
                    <a:pt x="550" y="156"/>
                  </a:lnTo>
                  <a:lnTo>
                    <a:pt x="538" y="160"/>
                  </a:lnTo>
                  <a:lnTo>
                    <a:pt x="538" y="160"/>
                  </a:lnTo>
                  <a:lnTo>
                    <a:pt x="528" y="162"/>
                  </a:lnTo>
                  <a:lnTo>
                    <a:pt x="520" y="162"/>
                  </a:lnTo>
                  <a:lnTo>
                    <a:pt x="516" y="160"/>
                  </a:lnTo>
                  <a:lnTo>
                    <a:pt x="508" y="160"/>
                  </a:lnTo>
                  <a:lnTo>
                    <a:pt x="508" y="160"/>
                  </a:lnTo>
                  <a:lnTo>
                    <a:pt x="504" y="164"/>
                  </a:lnTo>
                  <a:lnTo>
                    <a:pt x="502" y="166"/>
                  </a:lnTo>
                  <a:lnTo>
                    <a:pt x="498" y="170"/>
                  </a:lnTo>
                  <a:lnTo>
                    <a:pt x="488" y="174"/>
                  </a:lnTo>
                  <a:lnTo>
                    <a:pt x="488" y="174"/>
                  </a:lnTo>
                  <a:lnTo>
                    <a:pt x="472" y="182"/>
                  </a:lnTo>
                  <a:lnTo>
                    <a:pt x="462" y="184"/>
                  </a:lnTo>
                  <a:lnTo>
                    <a:pt x="462" y="184"/>
                  </a:lnTo>
                  <a:lnTo>
                    <a:pt x="464" y="188"/>
                  </a:lnTo>
                  <a:lnTo>
                    <a:pt x="466" y="190"/>
                  </a:lnTo>
                  <a:lnTo>
                    <a:pt x="476" y="190"/>
                  </a:lnTo>
                  <a:lnTo>
                    <a:pt x="476" y="190"/>
                  </a:lnTo>
                  <a:lnTo>
                    <a:pt x="478" y="192"/>
                  </a:lnTo>
                  <a:lnTo>
                    <a:pt x="480" y="196"/>
                  </a:lnTo>
                  <a:lnTo>
                    <a:pt x="480" y="206"/>
                  </a:lnTo>
                  <a:lnTo>
                    <a:pt x="480" y="206"/>
                  </a:lnTo>
                  <a:lnTo>
                    <a:pt x="480" y="206"/>
                  </a:lnTo>
                  <a:lnTo>
                    <a:pt x="478" y="208"/>
                  </a:lnTo>
                  <a:lnTo>
                    <a:pt x="470" y="206"/>
                  </a:lnTo>
                  <a:lnTo>
                    <a:pt x="462" y="206"/>
                  </a:lnTo>
                  <a:lnTo>
                    <a:pt x="454" y="208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44" y="210"/>
                  </a:lnTo>
                  <a:lnTo>
                    <a:pt x="440" y="208"/>
                  </a:lnTo>
                  <a:lnTo>
                    <a:pt x="436" y="204"/>
                  </a:lnTo>
                  <a:lnTo>
                    <a:pt x="436" y="204"/>
                  </a:lnTo>
                  <a:lnTo>
                    <a:pt x="432" y="202"/>
                  </a:lnTo>
                  <a:lnTo>
                    <a:pt x="424" y="202"/>
                  </a:lnTo>
                  <a:lnTo>
                    <a:pt x="418" y="202"/>
                  </a:lnTo>
                  <a:lnTo>
                    <a:pt x="412" y="200"/>
                  </a:lnTo>
                  <a:lnTo>
                    <a:pt x="412" y="200"/>
                  </a:lnTo>
                  <a:lnTo>
                    <a:pt x="410" y="182"/>
                  </a:lnTo>
                  <a:lnTo>
                    <a:pt x="410" y="180"/>
                  </a:lnTo>
                  <a:lnTo>
                    <a:pt x="406" y="182"/>
                  </a:lnTo>
                  <a:lnTo>
                    <a:pt x="406" y="182"/>
                  </a:lnTo>
                  <a:lnTo>
                    <a:pt x="402" y="182"/>
                  </a:lnTo>
                  <a:lnTo>
                    <a:pt x="400" y="184"/>
                  </a:lnTo>
                  <a:lnTo>
                    <a:pt x="398" y="186"/>
                  </a:lnTo>
                  <a:lnTo>
                    <a:pt x="398" y="192"/>
                  </a:lnTo>
                  <a:lnTo>
                    <a:pt x="398" y="19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5" name="Indonesia"/>
            <p:cNvSpPr>
              <a:spLocks/>
            </p:cNvSpPr>
            <p:nvPr/>
          </p:nvSpPr>
          <p:spPr bwMode="auto">
            <a:xfrm>
              <a:off x="6790497" y="3425031"/>
              <a:ext cx="1285875" cy="545042"/>
            </a:xfrm>
            <a:custGeom>
              <a:avLst/>
              <a:gdLst/>
              <a:ahLst/>
              <a:cxnLst/>
              <a:rect l="l" t="t" r="r" b="b"/>
              <a:pathLst>
                <a:path w="1285875" h="545042">
                  <a:moveTo>
                    <a:pt x="767292" y="529167"/>
                  </a:moveTo>
                  <a:lnTo>
                    <a:pt x="769938" y="529167"/>
                  </a:lnTo>
                  <a:lnTo>
                    <a:pt x="769938" y="531813"/>
                  </a:lnTo>
                  <a:lnTo>
                    <a:pt x="769938" y="534459"/>
                  </a:lnTo>
                  <a:lnTo>
                    <a:pt x="769938" y="537105"/>
                  </a:lnTo>
                  <a:lnTo>
                    <a:pt x="767292" y="537105"/>
                  </a:lnTo>
                  <a:lnTo>
                    <a:pt x="764646" y="539750"/>
                  </a:lnTo>
                  <a:lnTo>
                    <a:pt x="762000" y="542396"/>
                  </a:lnTo>
                  <a:lnTo>
                    <a:pt x="759354" y="542396"/>
                  </a:lnTo>
                  <a:lnTo>
                    <a:pt x="756708" y="542396"/>
                  </a:lnTo>
                  <a:lnTo>
                    <a:pt x="754063" y="545042"/>
                  </a:lnTo>
                  <a:lnTo>
                    <a:pt x="751417" y="542396"/>
                  </a:lnTo>
                  <a:lnTo>
                    <a:pt x="751417" y="539750"/>
                  </a:lnTo>
                  <a:lnTo>
                    <a:pt x="756708" y="537105"/>
                  </a:lnTo>
                  <a:lnTo>
                    <a:pt x="759354" y="534459"/>
                  </a:lnTo>
                  <a:lnTo>
                    <a:pt x="762000" y="534459"/>
                  </a:lnTo>
                  <a:lnTo>
                    <a:pt x="759354" y="531813"/>
                  </a:lnTo>
                  <a:lnTo>
                    <a:pt x="762000" y="531813"/>
                  </a:lnTo>
                  <a:close/>
                  <a:moveTo>
                    <a:pt x="669396" y="497417"/>
                  </a:moveTo>
                  <a:lnTo>
                    <a:pt x="677333" y="497417"/>
                  </a:lnTo>
                  <a:lnTo>
                    <a:pt x="685271" y="500063"/>
                  </a:lnTo>
                  <a:lnTo>
                    <a:pt x="687917" y="502709"/>
                  </a:lnTo>
                  <a:lnTo>
                    <a:pt x="690563" y="502709"/>
                  </a:lnTo>
                  <a:lnTo>
                    <a:pt x="695854" y="500063"/>
                  </a:lnTo>
                  <a:lnTo>
                    <a:pt x="695854" y="502709"/>
                  </a:lnTo>
                  <a:lnTo>
                    <a:pt x="698500" y="508000"/>
                  </a:lnTo>
                  <a:lnTo>
                    <a:pt x="701146" y="510646"/>
                  </a:lnTo>
                  <a:lnTo>
                    <a:pt x="701146" y="513292"/>
                  </a:lnTo>
                  <a:lnTo>
                    <a:pt x="703792" y="513292"/>
                  </a:lnTo>
                  <a:lnTo>
                    <a:pt x="706438" y="515938"/>
                  </a:lnTo>
                  <a:lnTo>
                    <a:pt x="706438" y="518584"/>
                  </a:lnTo>
                  <a:lnTo>
                    <a:pt x="706438" y="523875"/>
                  </a:lnTo>
                  <a:lnTo>
                    <a:pt x="701146" y="526521"/>
                  </a:lnTo>
                  <a:lnTo>
                    <a:pt x="698500" y="526521"/>
                  </a:lnTo>
                  <a:lnTo>
                    <a:pt x="693208" y="529167"/>
                  </a:lnTo>
                  <a:lnTo>
                    <a:pt x="687917" y="526521"/>
                  </a:lnTo>
                  <a:lnTo>
                    <a:pt x="685271" y="523875"/>
                  </a:lnTo>
                  <a:lnTo>
                    <a:pt x="685271" y="521230"/>
                  </a:lnTo>
                  <a:lnTo>
                    <a:pt x="679979" y="518584"/>
                  </a:lnTo>
                  <a:lnTo>
                    <a:pt x="672042" y="515938"/>
                  </a:lnTo>
                  <a:lnTo>
                    <a:pt x="666750" y="513292"/>
                  </a:lnTo>
                  <a:lnTo>
                    <a:pt x="661458" y="513292"/>
                  </a:lnTo>
                  <a:lnTo>
                    <a:pt x="653521" y="508000"/>
                  </a:lnTo>
                  <a:lnTo>
                    <a:pt x="650875" y="505355"/>
                  </a:lnTo>
                  <a:lnTo>
                    <a:pt x="653521" y="502709"/>
                  </a:lnTo>
                  <a:lnTo>
                    <a:pt x="658812" y="500063"/>
                  </a:lnTo>
                  <a:lnTo>
                    <a:pt x="664104" y="500063"/>
                  </a:lnTo>
                  <a:close/>
                  <a:moveTo>
                    <a:pt x="881063" y="463021"/>
                  </a:moveTo>
                  <a:lnTo>
                    <a:pt x="883709" y="465667"/>
                  </a:lnTo>
                  <a:lnTo>
                    <a:pt x="886354" y="465667"/>
                  </a:lnTo>
                  <a:lnTo>
                    <a:pt x="889000" y="465667"/>
                  </a:lnTo>
                  <a:lnTo>
                    <a:pt x="886354" y="468313"/>
                  </a:lnTo>
                  <a:lnTo>
                    <a:pt x="881063" y="473604"/>
                  </a:lnTo>
                  <a:lnTo>
                    <a:pt x="875771" y="478896"/>
                  </a:lnTo>
                  <a:lnTo>
                    <a:pt x="865188" y="478896"/>
                  </a:lnTo>
                  <a:lnTo>
                    <a:pt x="859896" y="481542"/>
                  </a:lnTo>
                  <a:lnTo>
                    <a:pt x="857250" y="484188"/>
                  </a:lnTo>
                  <a:lnTo>
                    <a:pt x="854604" y="484188"/>
                  </a:lnTo>
                  <a:lnTo>
                    <a:pt x="851959" y="484188"/>
                  </a:lnTo>
                  <a:lnTo>
                    <a:pt x="849313" y="484188"/>
                  </a:lnTo>
                  <a:lnTo>
                    <a:pt x="846667" y="486834"/>
                  </a:lnTo>
                  <a:lnTo>
                    <a:pt x="844021" y="489479"/>
                  </a:lnTo>
                  <a:lnTo>
                    <a:pt x="838729" y="492125"/>
                  </a:lnTo>
                  <a:lnTo>
                    <a:pt x="836084" y="494771"/>
                  </a:lnTo>
                  <a:lnTo>
                    <a:pt x="833438" y="494771"/>
                  </a:lnTo>
                  <a:lnTo>
                    <a:pt x="833438" y="497417"/>
                  </a:lnTo>
                  <a:lnTo>
                    <a:pt x="830792" y="502709"/>
                  </a:lnTo>
                  <a:lnTo>
                    <a:pt x="828146" y="505354"/>
                  </a:lnTo>
                  <a:lnTo>
                    <a:pt x="825500" y="508000"/>
                  </a:lnTo>
                  <a:lnTo>
                    <a:pt x="822854" y="508000"/>
                  </a:lnTo>
                  <a:lnTo>
                    <a:pt x="820209" y="510646"/>
                  </a:lnTo>
                  <a:lnTo>
                    <a:pt x="817563" y="513292"/>
                  </a:lnTo>
                  <a:lnTo>
                    <a:pt x="814917" y="515938"/>
                  </a:lnTo>
                  <a:lnTo>
                    <a:pt x="812271" y="518584"/>
                  </a:lnTo>
                  <a:lnTo>
                    <a:pt x="806979" y="518584"/>
                  </a:lnTo>
                  <a:lnTo>
                    <a:pt x="804334" y="518584"/>
                  </a:lnTo>
                  <a:lnTo>
                    <a:pt x="804334" y="521229"/>
                  </a:lnTo>
                  <a:lnTo>
                    <a:pt x="801688" y="521229"/>
                  </a:lnTo>
                  <a:lnTo>
                    <a:pt x="796396" y="523875"/>
                  </a:lnTo>
                  <a:lnTo>
                    <a:pt x="780521" y="526521"/>
                  </a:lnTo>
                  <a:lnTo>
                    <a:pt x="777875" y="526521"/>
                  </a:lnTo>
                  <a:lnTo>
                    <a:pt x="777875" y="523875"/>
                  </a:lnTo>
                  <a:lnTo>
                    <a:pt x="783167" y="518584"/>
                  </a:lnTo>
                  <a:lnTo>
                    <a:pt x="785813" y="518584"/>
                  </a:lnTo>
                  <a:lnTo>
                    <a:pt x="783167" y="515938"/>
                  </a:lnTo>
                  <a:lnTo>
                    <a:pt x="780521" y="513292"/>
                  </a:lnTo>
                  <a:lnTo>
                    <a:pt x="783167" y="505354"/>
                  </a:lnTo>
                  <a:lnTo>
                    <a:pt x="785813" y="502709"/>
                  </a:lnTo>
                  <a:lnTo>
                    <a:pt x="788459" y="500063"/>
                  </a:lnTo>
                  <a:lnTo>
                    <a:pt x="793750" y="497417"/>
                  </a:lnTo>
                  <a:lnTo>
                    <a:pt x="799042" y="497417"/>
                  </a:lnTo>
                  <a:lnTo>
                    <a:pt x="804334" y="494771"/>
                  </a:lnTo>
                  <a:lnTo>
                    <a:pt x="806979" y="492125"/>
                  </a:lnTo>
                  <a:lnTo>
                    <a:pt x="809625" y="489479"/>
                  </a:lnTo>
                  <a:lnTo>
                    <a:pt x="817563" y="486834"/>
                  </a:lnTo>
                  <a:lnTo>
                    <a:pt x="820209" y="484188"/>
                  </a:lnTo>
                  <a:lnTo>
                    <a:pt x="825500" y="478896"/>
                  </a:lnTo>
                  <a:lnTo>
                    <a:pt x="833438" y="476250"/>
                  </a:lnTo>
                  <a:lnTo>
                    <a:pt x="838729" y="470959"/>
                  </a:lnTo>
                  <a:lnTo>
                    <a:pt x="844021" y="468313"/>
                  </a:lnTo>
                  <a:lnTo>
                    <a:pt x="854604" y="468313"/>
                  </a:lnTo>
                  <a:lnTo>
                    <a:pt x="859896" y="468313"/>
                  </a:lnTo>
                  <a:lnTo>
                    <a:pt x="865188" y="465667"/>
                  </a:lnTo>
                  <a:lnTo>
                    <a:pt x="870479" y="465667"/>
                  </a:lnTo>
                  <a:close/>
                  <a:moveTo>
                    <a:pt x="584729" y="460375"/>
                  </a:moveTo>
                  <a:lnTo>
                    <a:pt x="590020" y="460375"/>
                  </a:lnTo>
                  <a:lnTo>
                    <a:pt x="592666" y="463021"/>
                  </a:lnTo>
                  <a:lnTo>
                    <a:pt x="597958" y="465667"/>
                  </a:lnTo>
                  <a:lnTo>
                    <a:pt x="595312" y="468313"/>
                  </a:lnTo>
                  <a:lnTo>
                    <a:pt x="592666" y="470959"/>
                  </a:lnTo>
                  <a:lnTo>
                    <a:pt x="592666" y="476250"/>
                  </a:lnTo>
                  <a:lnTo>
                    <a:pt x="592666" y="478896"/>
                  </a:lnTo>
                  <a:lnTo>
                    <a:pt x="590020" y="481542"/>
                  </a:lnTo>
                  <a:lnTo>
                    <a:pt x="587375" y="481542"/>
                  </a:lnTo>
                  <a:lnTo>
                    <a:pt x="582083" y="481542"/>
                  </a:lnTo>
                  <a:lnTo>
                    <a:pt x="576791" y="478896"/>
                  </a:lnTo>
                  <a:lnTo>
                    <a:pt x="571500" y="478896"/>
                  </a:lnTo>
                  <a:lnTo>
                    <a:pt x="571500" y="476250"/>
                  </a:lnTo>
                  <a:lnTo>
                    <a:pt x="574146" y="476250"/>
                  </a:lnTo>
                  <a:lnTo>
                    <a:pt x="576791" y="476250"/>
                  </a:lnTo>
                  <a:lnTo>
                    <a:pt x="579437" y="473605"/>
                  </a:lnTo>
                  <a:lnTo>
                    <a:pt x="579437" y="470959"/>
                  </a:lnTo>
                  <a:lnTo>
                    <a:pt x="579437" y="465667"/>
                  </a:lnTo>
                  <a:lnTo>
                    <a:pt x="579437" y="463021"/>
                  </a:lnTo>
                  <a:close/>
                  <a:moveTo>
                    <a:pt x="785813" y="457730"/>
                  </a:moveTo>
                  <a:lnTo>
                    <a:pt x="788459" y="457730"/>
                  </a:lnTo>
                  <a:lnTo>
                    <a:pt x="791104" y="457730"/>
                  </a:lnTo>
                  <a:lnTo>
                    <a:pt x="793750" y="457730"/>
                  </a:lnTo>
                  <a:lnTo>
                    <a:pt x="791104" y="460376"/>
                  </a:lnTo>
                  <a:lnTo>
                    <a:pt x="788459" y="463022"/>
                  </a:lnTo>
                  <a:lnTo>
                    <a:pt x="783167" y="463022"/>
                  </a:lnTo>
                  <a:lnTo>
                    <a:pt x="783167" y="460376"/>
                  </a:lnTo>
                  <a:close/>
                  <a:moveTo>
                    <a:pt x="822854" y="455084"/>
                  </a:moveTo>
                  <a:lnTo>
                    <a:pt x="825500" y="455084"/>
                  </a:lnTo>
                  <a:lnTo>
                    <a:pt x="825500" y="457730"/>
                  </a:lnTo>
                  <a:lnTo>
                    <a:pt x="828146" y="457730"/>
                  </a:lnTo>
                  <a:lnTo>
                    <a:pt x="833437" y="455084"/>
                  </a:lnTo>
                  <a:lnTo>
                    <a:pt x="836083" y="455084"/>
                  </a:lnTo>
                  <a:lnTo>
                    <a:pt x="836083" y="460375"/>
                  </a:lnTo>
                  <a:lnTo>
                    <a:pt x="836083" y="463021"/>
                  </a:lnTo>
                  <a:lnTo>
                    <a:pt x="828146" y="465667"/>
                  </a:lnTo>
                  <a:lnTo>
                    <a:pt x="820208" y="465667"/>
                  </a:lnTo>
                  <a:lnTo>
                    <a:pt x="817562" y="465667"/>
                  </a:lnTo>
                  <a:lnTo>
                    <a:pt x="820208" y="463021"/>
                  </a:lnTo>
                  <a:lnTo>
                    <a:pt x="822854" y="460375"/>
                  </a:lnTo>
                  <a:lnTo>
                    <a:pt x="820208" y="457730"/>
                  </a:lnTo>
                  <a:close/>
                  <a:moveTo>
                    <a:pt x="814916" y="455084"/>
                  </a:moveTo>
                  <a:lnTo>
                    <a:pt x="817562" y="457730"/>
                  </a:lnTo>
                  <a:lnTo>
                    <a:pt x="817562" y="460375"/>
                  </a:lnTo>
                  <a:lnTo>
                    <a:pt x="814916" y="465667"/>
                  </a:lnTo>
                  <a:lnTo>
                    <a:pt x="812271" y="468313"/>
                  </a:lnTo>
                  <a:lnTo>
                    <a:pt x="809625" y="468313"/>
                  </a:lnTo>
                  <a:lnTo>
                    <a:pt x="806979" y="468313"/>
                  </a:lnTo>
                  <a:lnTo>
                    <a:pt x="806979" y="463022"/>
                  </a:lnTo>
                  <a:lnTo>
                    <a:pt x="809625" y="460375"/>
                  </a:lnTo>
                  <a:lnTo>
                    <a:pt x="812271" y="460375"/>
                  </a:lnTo>
                  <a:lnTo>
                    <a:pt x="812271" y="457730"/>
                  </a:lnTo>
                  <a:close/>
                  <a:moveTo>
                    <a:pt x="801688" y="455084"/>
                  </a:moveTo>
                  <a:lnTo>
                    <a:pt x="804333" y="455084"/>
                  </a:lnTo>
                  <a:lnTo>
                    <a:pt x="806979" y="457730"/>
                  </a:lnTo>
                  <a:lnTo>
                    <a:pt x="806979" y="460376"/>
                  </a:lnTo>
                  <a:lnTo>
                    <a:pt x="804333" y="463022"/>
                  </a:lnTo>
                  <a:lnTo>
                    <a:pt x="801688" y="465667"/>
                  </a:lnTo>
                  <a:lnTo>
                    <a:pt x="801688" y="468313"/>
                  </a:lnTo>
                  <a:lnTo>
                    <a:pt x="801688" y="470959"/>
                  </a:lnTo>
                  <a:lnTo>
                    <a:pt x="799042" y="470959"/>
                  </a:lnTo>
                  <a:lnTo>
                    <a:pt x="796396" y="470959"/>
                  </a:lnTo>
                  <a:lnTo>
                    <a:pt x="791104" y="470959"/>
                  </a:lnTo>
                  <a:lnTo>
                    <a:pt x="788458" y="470959"/>
                  </a:lnTo>
                  <a:lnTo>
                    <a:pt x="791104" y="468313"/>
                  </a:lnTo>
                  <a:lnTo>
                    <a:pt x="793750" y="463022"/>
                  </a:lnTo>
                  <a:lnTo>
                    <a:pt x="796396" y="460376"/>
                  </a:lnTo>
                  <a:lnTo>
                    <a:pt x="796396" y="457730"/>
                  </a:lnTo>
                  <a:close/>
                  <a:moveTo>
                    <a:pt x="642937" y="455084"/>
                  </a:moveTo>
                  <a:lnTo>
                    <a:pt x="645583" y="457730"/>
                  </a:lnTo>
                  <a:lnTo>
                    <a:pt x="648229" y="457730"/>
                  </a:lnTo>
                  <a:lnTo>
                    <a:pt x="645583" y="463022"/>
                  </a:lnTo>
                  <a:lnTo>
                    <a:pt x="648229" y="463022"/>
                  </a:lnTo>
                  <a:lnTo>
                    <a:pt x="650875" y="463022"/>
                  </a:lnTo>
                  <a:lnTo>
                    <a:pt x="653520" y="463022"/>
                  </a:lnTo>
                  <a:lnTo>
                    <a:pt x="656166" y="463022"/>
                  </a:lnTo>
                  <a:lnTo>
                    <a:pt x="658812" y="463022"/>
                  </a:lnTo>
                  <a:lnTo>
                    <a:pt x="661458" y="463022"/>
                  </a:lnTo>
                  <a:lnTo>
                    <a:pt x="664104" y="465667"/>
                  </a:lnTo>
                  <a:lnTo>
                    <a:pt x="661458" y="468313"/>
                  </a:lnTo>
                  <a:lnTo>
                    <a:pt x="661458" y="470959"/>
                  </a:lnTo>
                  <a:lnTo>
                    <a:pt x="664104" y="470959"/>
                  </a:lnTo>
                  <a:lnTo>
                    <a:pt x="664104" y="473605"/>
                  </a:lnTo>
                  <a:lnTo>
                    <a:pt x="661458" y="473605"/>
                  </a:lnTo>
                  <a:lnTo>
                    <a:pt x="658812" y="473605"/>
                  </a:lnTo>
                  <a:lnTo>
                    <a:pt x="653520" y="473605"/>
                  </a:lnTo>
                  <a:lnTo>
                    <a:pt x="648229" y="476251"/>
                  </a:lnTo>
                  <a:lnTo>
                    <a:pt x="653520" y="476251"/>
                  </a:lnTo>
                  <a:lnTo>
                    <a:pt x="656166" y="476251"/>
                  </a:lnTo>
                  <a:lnTo>
                    <a:pt x="653520" y="478897"/>
                  </a:lnTo>
                  <a:lnTo>
                    <a:pt x="648229" y="481542"/>
                  </a:lnTo>
                  <a:lnTo>
                    <a:pt x="645583" y="481542"/>
                  </a:lnTo>
                  <a:lnTo>
                    <a:pt x="642937" y="478897"/>
                  </a:lnTo>
                  <a:lnTo>
                    <a:pt x="642937" y="476251"/>
                  </a:lnTo>
                  <a:lnTo>
                    <a:pt x="640291" y="478897"/>
                  </a:lnTo>
                  <a:lnTo>
                    <a:pt x="637645" y="481542"/>
                  </a:lnTo>
                  <a:lnTo>
                    <a:pt x="635000" y="481542"/>
                  </a:lnTo>
                  <a:lnTo>
                    <a:pt x="632354" y="481542"/>
                  </a:lnTo>
                  <a:lnTo>
                    <a:pt x="629708" y="481542"/>
                  </a:lnTo>
                  <a:lnTo>
                    <a:pt x="627062" y="484188"/>
                  </a:lnTo>
                  <a:lnTo>
                    <a:pt x="621770" y="486834"/>
                  </a:lnTo>
                  <a:lnTo>
                    <a:pt x="616479" y="486834"/>
                  </a:lnTo>
                  <a:lnTo>
                    <a:pt x="613833" y="486834"/>
                  </a:lnTo>
                  <a:lnTo>
                    <a:pt x="611187" y="486834"/>
                  </a:lnTo>
                  <a:lnTo>
                    <a:pt x="608541" y="486834"/>
                  </a:lnTo>
                  <a:lnTo>
                    <a:pt x="603250" y="484188"/>
                  </a:lnTo>
                  <a:lnTo>
                    <a:pt x="600604" y="481542"/>
                  </a:lnTo>
                  <a:lnTo>
                    <a:pt x="600604" y="478897"/>
                  </a:lnTo>
                  <a:lnTo>
                    <a:pt x="603250" y="476251"/>
                  </a:lnTo>
                  <a:lnTo>
                    <a:pt x="603250" y="473605"/>
                  </a:lnTo>
                  <a:lnTo>
                    <a:pt x="600604" y="470959"/>
                  </a:lnTo>
                  <a:lnTo>
                    <a:pt x="603250" y="468313"/>
                  </a:lnTo>
                  <a:lnTo>
                    <a:pt x="608541" y="465667"/>
                  </a:lnTo>
                  <a:lnTo>
                    <a:pt x="608541" y="463022"/>
                  </a:lnTo>
                  <a:lnTo>
                    <a:pt x="611187" y="463022"/>
                  </a:lnTo>
                  <a:lnTo>
                    <a:pt x="619125" y="463022"/>
                  </a:lnTo>
                  <a:lnTo>
                    <a:pt x="621770" y="463022"/>
                  </a:lnTo>
                  <a:lnTo>
                    <a:pt x="624416" y="465667"/>
                  </a:lnTo>
                  <a:lnTo>
                    <a:pt x="627062" y="470959"/>
                  </a:lnTo>
                  <a:lnTo>
                    <a:pt x="629708" y="473605"/>
                  </a:lnTo>
                  <a:lnTo>
                    <a:pt x="637645" y="470959"/>
                  </a:lnTo>
                  <a:lnTo>
                    <a:pt x="640291" y="470959"/>
                  </a:lnTo>
                  <a:lnTo>
                    <a:pt x="640291" y="468313"/>
                  </a:lnTo>
                  <a:lnTo>
                    <a:pt x="635000" y="465667"/>
                  </a:lnTo>
                  <a:lnTo>
                    <a:pt x="632354" y="465667"/>
                  </a:lnTo>
                  <a:lnTo>
                    <a:pt x="627062" y="463022"/>
                  </a:lnTo>
                  <a:lnTo>
                    <a:pt x="627062" y="460376"/>
                  </a:lnTo>
                  <a:lnTo>
                    <a:pt x="629708" y="457730"/>
                  </a:lnTo>
                  <a:lnTo>
                    <a:pt x="632354" y="457730"/>
                  </a:lnTo>
                  <a:lnTo>
                    <a:pt x="637645" y="457730"/>
                  </a:lnTo>
                  <a:close/>
                  <a:moveTo>
                    <a:pt x="767292" y="452438"/>
                  </a:moveTo>
                  <a:lnTo>
                    <a:pt x="772583" y="452438"/>
                  </a:lnTo>
                  <a:lnTo>
                    <a:pt x="777875" y="452438"/>
                  </a:lnTo>
                  <a:lnTo>
                    <a:pt x="777875" y="455084"/>
                  </a:lnTo>
                  <a:lnTo>
                    <a:pt x="780521" y="460375"/>
                  </a:lnTo>
                  <a:lnTo>
                    <a:pt x="777875" y="463021"/>
                  </a:lnTo>
                  <a:lnTo>
                    <a:pt x="775229" y="463021"/>
                  </a:lnTo>
                  <a:lnTo>
                    <a:pt x="775229" y="465667"/>
                  </a:lnTo>
                  <a:lnTo>
                    <a:pt x="772583" y="465667"/>
                  </a:lnTo>
                  <a:lnTo>
                    <a:pt x="769937" y="468313"/>
                  </a:lnTo>
                  <a:lnTo>
                    <a:pt x="769937" y="470959"/>
                  </a:lnTo>
                  <a:lnTo>
                    <a:pt x="767292" y="470959"/>
                  </a:lnTo>
                  <a:lnTo>
                    <a:pt x="764646" y="470959"/>
                  </a:lnTo>
                  <a:lnTo>
                    <a:pt x="764646" y="473605"/>
                  </a:lnTo>
                  <a:lnTo>
                    <a:pt x="762000" y="473605"/>
                  </a:lnTo>
                  <a:lnTo>
                    <a:pt x="759354" y="473605"/>
                  </a:lnTo>
                  <a:lnTo>
                    <a:pt x="759354" y="476250"/>
                  </a:lnTo>
                  <a:lnTo>
                    <a:pt x="756708" y="476250"/>
                  </a:lnTo>
                  <a:lnTo>
                    <a:pt x="754062" y="476250"/>
                  </a:lnTo>
                  <a:lnTo>
                    <a:pt x="751417" y="476250"/>
                  </a:lnTo>
                  <a:lnTo>
                    <a:pt x="748771" y="478896"/>
                  </a:lnTo>
                  <a:lnTo>
                    <a:pt x="743479" y="476250"/>
                  </a:lnTo>
                  <a:lnTo>
                    <a:pt x="738187" y="473605"/>
                  </a:lnTo>
                  <a:lnTo>
                    <a:pt x="732896" y="476250"/>
                  </a:lnTo>
                  <a:lnTo>
                    <a:pt x="727604" y="481542"/>
                  </a:lnTo>
                  <a:lnTo>
                    <a:pt x="724958" y="481542"/>
                  </a:lnTo>
                  <a:lnTo>
                    <a:pt x="719667" y="481542"/>
                  </a:lnTo>
                  <a:lnTo>
                    <a:pt x="717021" y="481542"/>
                  </a:lnTo>
                  <a:lnTo>
                    <a:pt x="711729" y="481542"/>
                  </a:lnTo>
                  <a:lnTo>
                    <a:pt x="706438" y="481542"/>
                  </a:lnTo>
                  <a:lnTo>
                    <a:pt x="703792" y="481542"/>
                  </a:lnTo>
                  <a:lnTo>
                    <a:pt x="693208" y="476250"/>
                  </a:lnTo>
                  <a:lnTo>
                    <a:pt x="687917" y="476250"/>
                  </a:lnTo>
                  <a:lnTo>
                    <a:pt x="682625" y="476250"/>
                  </a:lnTo>
                  <a:lnTo>
                    <a:pt x="679979" y="476250"/>
                  </a:lnTo>
                  <a:lnTo>
                    <a:pt x="677333" y="476250"/>
                  </a:lnTo>
                  <a:lnTo>
                    <a:pt x="672042" y="476250"/>
                  </a:lnTo>
                  <a:lnTo>
                    <a:pt x="674688" y="473605"/>
                  </a:lnTo>
                  <a:lnTo>
                    <a:pt x="672042" y="468313"/>
                  </a:lnTo>
                  <a:lnTo>
                    <a:pt x="672042" y="465667"/>
                  </a:lnTo>
                  <a:lnTo>
                    <a:pt x="674688" y="465667"/>
                  </a:lnTo>
                  <a:lnTo>
                    <a:pt x="674688" y="463021"/>
                  </a:lnTo>
                  <a:lnTo>
                    <a:pt x="677333" y="463021"/>
                  </a:lnTo>
                  <a:lnTo>
                    <a:pt x="679979" y="463021"/>
                  </a:lnTo>
                  <a:lnTo>
                    <a:pt x="679979" y="460375"/>
                  </a:lnTo>
                  <a:lnTo>
                    <a:pt x="682625" y="460375"/>
                  </a:lnTo>
                  <a:lnTo>
                    <a:pt x="685271" y="457730"/>
                  </a:lnTo>
                  <a:lnTo>
                    <a:pt x="687917" y="460375"/>
                  </a:lnTo>
                  <a:lnTo>
                    <a:pt x="690563" y="460375"/>
                  </a:lnTo>
                  <a:lnTo>
                    <a:pt x="693208" y="463021"/>
                  </a:lnTo>
                  <a:lnTo>
                    <a:pt x="695854" y="463021"/>
                  </a:lnTo>
                  <a:lnTo>
                    <a:pt x="698500" y="463021"/>
                  </a:lnTo>
                  <a:lnTo>
                    <a:pt x="701146" y="463021"/>
                  </a:lnTo>
                  <a:lnTo>
                    <a:pt x="703792" y="463021"/>
                  </a:lnTo>
                  <a:lnTo>
                    <a:pt x="709083" y="463021"/>
                  </a:lnTo>
                  <a:lnTo>
                    <a:pt x="711729" y="463021"/>
                  </a:lnTo>
                  <a:lnTo>
                    <a:pt x="714375" y="463021"/>
                  </a:lnTo>
                  <a:lnTo>
                    <a:pt x="719667" y="460375"/>
                  </a:lnTo>
                  <a:lnTo>
                    <a:pt x="722313" y="463021"/>
                  </a:lnTo>
                  <a:lnTo>
                    <a:pt x="727604" y="463021"/>
                  </a:lnTo>
                  <a:lnTo>
                    <a:pt x="730250" y="465667"/>
                  </a:lnTo>
                  <a:lnTo>
                    <a:pt x="732896" y="465667"/>
                  </a:lnTo>
                  <a:lnTo>
                    <a:pt x="738187" y="465667"/>
                  </a:lnTo>
                  <a:lnTo>
                    <a:pt x="740833" y="468313"/>
                  </a:lnTo>
                  <a:lnTo>
                    <a:pt x="740833" y="465667"/>
                  </a:lnTo>
                  <a:lnTo>
                    <a:pt x="743479" y="465667"/>
                  </a:lnTo>
                  <a:lnTo>
                    <a:pt x="743479" y="463021"/>
                  </a:lnTo>
                  <a:lnTo>
                    <a:pt x="748771" y="463021"/>
                  </a:lnTo>
                  <a:lnTo>
                    <a:pt x="754062" y="460375"/>
                  </a:lnTo>
                  <a:lnTo>
                    <a:pt x="762000" y="460375"/>
                  </a:lnTo>
                  <a:lnTo>
                    <a:pt x="769937" y="457730"/>
                  </a:lnTo>
                  <a:lnTo>
                    <a:pt x="772583" y="457730"/>
                  </a:lnTo>
                  <a:lnTo>
                    <a:pt x="769937" y="455084"/>
                  </a:lnTo>
                  <a:lnTo>
                    <a:pt x="767292" y="455084"/>
                  </a:lnTo>
                  <a:close/>
                  <a:moveTo>
                    <a:pt x="560917" y="452438"/>
                  </a:moveTo>
                  <a:lnTo>
                    <a:pt x="568854" y="455084"/>
                  </a:lnTo>
                  <a:lnTo>
                    <a:pt x="571500" y="460375"/>
                  </a:lnTo>
                  <a:lnTo>
                    <a:pt x="576792" y="463021"/>
                  </a:lnTo>
                  <a:lnTo>
                    <a:pt x="574146" y="465667"/>
                  </a:lnTo>
                  <a:lnTo>
                    <a:pt x="571500" y="465667"/>
                  </a:lnTo>
                  <a:lnTo>
                    <a:pt x="571500" y="468313"/>
                  </a:lnTo>
                  <a:lnTo>
                    <a:pt x="568854" y="470959"/>
                  </a:lnTo>
                  <a:lnTo>
                    <a:pt x="566208" y="468313"/>
                  </a:lnTo>
                  <a:lnTo>
                    <a:pt x="566208" y="470959"/>
                  </a:lnTo>
                  <a:lnTo>
                    <a:pt x="563562" y="473605"/>
                  </a:lnTo>
                  <a:lnTo>
                    <a:pt x="560917" y="476250"/>
                  </a:lnTo>
                  <a:lnTo>
                    <a:pt x="560917" y="478896"/>
                  </a:lnTo>
                  <a:lnTo>
                    <a:pt x="558271" y="478896"/>
                  </a:lnTo>
                  <a:lnTo>
                    <a:pt x="555625" y="478896"/>
                  </a:lnTo>
                  <a:lnTo>
                    <a:pt x="555625" y="476250"/>
                  </a:lnTo>
                  <a:lnTo>
                    <a:pt x="555625" y="473605"/>
                  </a:lnTo>
                  <a:lnTo>
                    <a:pt x="555625" y="470959"/>
                  </a:lnTo>
                  <a:lnTo>
                    <a:pt x="552979" y="468313"/>
                  </a:lnTo>
                  <a:lnTo>
                    <a:pt x="545041" y="465667"/>
                  </a:lnTo>
                  <a:lnTo>
                    <a:pt x="542396" y="463021"/>
                  </a:lnTo>
                  <a:lnTo>
                    <a:pt x="539750" y="460375"/>
                  </a:lnTo>
                  <a:lnTo>
                    <a:pt x="542396" y="457729"/>
                  </a:lnTo>
                  <a:lnTo>
                    <a:pt x="547687" y="457729"/>
                  </a:lnTo>
                  <a:lnTo>
                    <a:pt x="552979" y="455084"/>
                  </a:lnTo>
                  <a:lnTo>
                    <a:pt x="558271" y="455084"/>
                  </a:lnTo>
                  <a:close/>
                  <a:moveTo>
                    <a:pt x="867834" y="439209"/>
                  </a:moveTo>
                  <a:lnTo>
                    <a:pt x="873126" y="439209"/>
                  </a:lnTo>
                  <a:lnTo>
                    <a:pt x="878417" y="444500"/>
                  </a:lnTo>
                  <a:lnTo>
                    <a:pt x="881063" y="444500"/>
                  </a:lnTo>
                  <a:lnTo>
                    <a:pt x="881063" y="447146"/>
                  </a:lnTo>
                  <a:lnTo>
                    <a:pt x="878417" y="449792"/>
                  </a:lnTo>
                  <a:lnTo>
                    <a:pt x="870480" y="449792"/>
                  </a:lnTo>
                  <a:lnTo>
                    <a:pt x="865188" y="452438"/>
                  </a:lnTo>
                  <a:lnTo>
                    <a:pt x="862542" y="452438"/>
                  </a:lnTo>
                  <a:lnTo>
                    <a:pt x="854605" y="452438"/>
                  </a:lnTo>
                  <a:lnTo>
                    <a:pt x="846667" y="452438"/>
                  </a:lnTo>
                  <a:lnTo>
                    <a:pt x="851959" y="444500"/>
                  </a:lnTo>
                  <a:lnTo>
                    <a:pt x="854605" y="441855"/>
                  </a:lnTo>
                  <a:lnTo>
                    <a:pt x="857251" y="441855"/>
                  </a:lnTo>
                  <a:lnTo>
                    <a:pt x="862542" y="441855"/>
                  </a:lnTo>
                  <a:lnTo>
                    <a:pt x="865188" y="441855"/>
                  </a:lnTo>
                  <a:close/>
                  <a:moveTo>
                    <a:pt x="1185333" y="436563"/>
                  </a:moveTo>
                  <a:lnTo>
                    <a:pt x="1190625" y="436563"/>
                  </a:lnTo>
                  <a:lnTo>
                    <a:pt x="1195916" y="436563"/>
                  </a:lnTo>
                  <a:lnTo>
                    <a:pt x="1198562" y="439209"/>
                  </a:lnTo>
                  <a:lnTo>
                    <a:pt x="1195916" y="444501"/>
                  </a:lnTo>
                  <a:lnTo>
                    <a:pt x="1193271" y="447147"/>
                  </a:lnTo>
                  <a:lnTo>
                    <a:pt x="1195916" y="449792"/>
                  </a:lnTo>
                  <a:lnTo>
                    <a:pt x="1195916" y="463022"/>
                  </a:lnTo>
                  <a:lnTo>
                    <a:pt x="1193271" y="468313"/>
                  </a:lnTo>
                  <a:lnTo>
                    <a:pt x="1190625" y="470959"/>
                  </a:lnTo>
                  <a:lnTo>
                    <a:pt x="1187979" y="470959"/>
                  </a:lnTo>
                  <a:lnTo>
                    <a:pt x="1182687" y="470959"/>
                  </a:lnTo>
                  <a:lnTo>
                    <a:pt x="1174750" y="473605"/>
                  </a:lnTo>
                  <a:lnTo>
                    <a:pt x="1172104" y="470959"/>
                  </a:lnTo>
                  <a:lnTo>
                    <a:pt x="1172104" y="468313"/>
                  </a:lnTo>
                  <a:lnTo>
                    <a:pt x="1180042" y="444501"/>
                  </a:lnTo>
                  <a:close/>
                  <a:moveTo>
                    <a:pt x="529166" y="412750"/>
                  </a:moveTo>
                  <a:lnTo>
                    <a:pt x="534458" y="415396"/>
                  </a:lnTo>
                  <a:lnTo>
                    <a:pt x="531812" y="418042"/>
                  </a:lnTo>
                  <a:lnTo>
                    <a:pt x="529166" y="418042"/>
                  </a:lnTo>
                  <a:lnTo>
                    <a:pt x="526520" y="420687"/>
                  </a:lnTo>
                  <a:lnTo>
                    <a:pt x="526520" y="423333"/>
                  </a:lnTo>
                  <a:lnTo>
                    <a:pt x="523875" y="423333"/>
                  </a:lnTo>
                  <a:lnTo>
                    <a:pt x="518583" y="423333"/>
                  </a:lnTo>
                  <a:lnTo>
                    <a:pt x="510645" y="423333"/>
                  </a:lnTo>
                  <a:lnTo>
                    <a:pt x="508000" y="425979"/>
                  </a:lnTo>
                  <a:lnTo>
                    <a:pt x="505354" y="428625"/>
                  </a:lnTo>
                  <a:lnTo>
                    <a:pt x="500062" y="425979"/>
                  </a:lnTo>
                  <a:lnTo>
                    <a:pt x="494771" y="428625"/>
                  </a:lnTo>
                  <a:lnTo>
                    <a:pt x="492125" y="428625"/>
                  </a:lnTo>
                  <a:lnTo>
                    <a:pt x="492125" y="425979"/>
                  </a:lnTo>
                  <a:lnTo>
                    <a:pt x="494771" y="423333"/>
                  </a:lnTo>
                  <a:lnTo>
                    <a:pt x="492125" y="420687"/>
                  </a:lnTo>
                  <a:lnTo>
                    <a:pt x="494771" y="418042"/>
                  </a:lnTo>
                  <a:lnTo>
                    <a:pt x="502708" y="415396"/>
                  </a:lnTo>
                  <a:lnTo>
                    <a:pt x="513291" y="415396"/>
                  </a:lnTo>
                  <a:lnTo>
                    <a:pt x="521229" y="415396"/>
                  </a:lnTo>
                  <a:close/>
                  <a:moveTo>
                    <a:pt x="312208" y="383646"/>
                  </a:moveTo>
                  <a:lnTo>
                    <a:pt x="314854" y="386292"/>
                  </a:lnTo>
                  <a:lnTo>
                    <a:pt x="317500" y="386292"/>
                  </a:lnTo>
                  <a:lnTo>
                    <a:pt x="325438" y="383646"/>
                  </a:lnTo>
                  <a:lnTo>
                    <a:pt x="328083" y="386292"/>
                  </a:lnTo>
                  <a:lnTo>
                    <a:pt x="333375" y="388938"/>
                  </a:lnTo>
                  <a:lnTo>
                    <a:pt x="336021" y="388938"/>
                  </a:lnTo>
                  <a:lnTo>
                    <a:pt x="338667" y="386292"/>
                  </a:lnTo>
                  <a:lnTo>
                    <a:pt x="341313" y="386292"/>
                  </a:lnTo>
                  <a:lnTo>
                    <a:pt x="346604" y="386292"/>
                  </a:lnTo>
                  <a:lnTo>
                    <a:pt x="351896" y="388938"/>
                  </a:lnTo>
                  <a:lnTo>
                    <a:pt x="354542" y="388938"/>
                  </a:lnTo>
                  <a:lnTo>
                    <a:pt x="357188" y="391583"/>
                  </a:lnTo>
                  <a:lnTo>
                    <a:pt x="359833" y="391583"/>
                  </a:lnTo>
                  <a:lnTo>
                    <a:pt x="362479" y="391583"/>
                  </a:lnTo>
                  <a:lnTo>
                    <a:pt x="362479" y="394229"/>
                  </a:lnTo>
                  <a:lnTo>
                    <a:pt x="365125" y="394229"/>
                  </a:lnTo>
                  <a:lnTo>
                    <a:pt x="367771" y="394229"/>
                  </a:lnTo>
                  <a:lnTo>
                    <a:pt x="373063" y="391583"/>
                  </a:lnTo>
                  <a:lnTo>
                    <a:pt x="378354" y="394229"/>
                  </a:lnTo>
                  <a:lnTo>
                    <a:pt x="381000" y="399521"/>
                  </a:lnTo>
                  <a:lnTo>
                    <a:pt x="378354" y="402167"/>
                  </a:lnTo>
                  <a:lnTo>
                    <a:pt x="375708" y="404813"/>
                  </a:lnTo>
                  <a:lnTo>
                    <a:pt x="378354" y="404813"/>
                  </a:lnTo>
                  <a:lnTo>
                    <a:pt x="381000" y="407458"/>
                  </a:lnTo>
                  <a:lnTo>
                    <a:pt x="388938" y="407458"/>
                  </a:lnTo>
                  <a:lnTo>
                    <a:pt x="407458" y="407458"/>
                  </a:lnTo>
                  <a:lnTo>
                    <a:pt x="412750" y="410104"/>
                  </a:lnTo>
                  <a:lnTo>
                    <a:pt x="418042" y="407458"/>
                  </a:lnTo>
                  <a:lnTo>
                    <a:pt x="420688" y="407458"/>
                  </a:lnTo>
                  <a:lnTo>
                    <a:pt x="425979" y="410104"/>
                  </a:lnTo>
                  <a:lnTo>
                    <a:pt x="428625" y="407458"/>
                  </a:lnTo>
                  <a:lnTo>
                    <a:pt x="428625" y="404813"/>
                  </a:lnTo>
                  <a:lnTo>
                    <a:pt x="431271" y="396875"/>
                  </a:lnTo>
                  <a:lnTo>
                    <a:pt x="436563" y="394229"/>
                  </a:lnTo>
                  <a:lnTo>
                    <a:pt x="441854" y="394229"/>
                  </a:lnTo>
                  <a:lnTo>
                    <a:pt x="444500" y="399521"/>
                  </a:lnTo>
                  <a:lnTo>
                    <a:pt x="447146" y="404813"/>
                  </a:lnTo>
                  <a:lnTo>
                    <a:pt x="449792" y="407458"/>
                  </a:lnTo>
                  <a:lnTo>
                    <a:pt x="455083" y="407458"/>
                  </a:lnTo>
                  <a:lnTo>
                    <a:pt x="457729" y="404813"/>
                  </a:lnTo>
                  <a:lnTo>
                    <a:pt x="463021" y="407458"/>
                  </a:lnTo>
                  <a:lnTo>
                    <a:pt x="468313" y="410104"/>
                  </a:lnTo>
                  <a:lnTo>
                    <a:pt x="473604" y="415396"/>
                  </a:lnTo>
                  <a:lnTo>
                    <a:pt x="478896" y="418042"/>
                  </a:lnTo>
                  <a:lnTo>
                    <a:pt x="489479" y="420688"/>
                  </a:lnTo>
                  <a:lnTo>
                    <a:pt x="489479" y="423333"/>
                  </a:lnTo>
                  <a:lnTo>
                    <a:pt x="489479" y="428625"/>
                  </a:lnTo>
                  <a:lnTo>
                    <a:pt x="489479" y="431271"/>
                  </a:lnTo>
                  <a:lnTo>
                    <a:pt x="492125" y="431271"/>
                  </a:lnTo>
                  <a:lnTo>
                    <a:pt x="492125" y="436563"/>
                  </a:lnTo>
                  <a:lnTo>
                    <a:pt x="494771" y="439208"/>
                  </a:lnTo>
                  <a:lnTo>
                    <a:pt x="500063" y="441854"/>
                  </a:lnTo>
                  <a:lnTo>
                    <a:pt x="510646" y="444500"/>
                  </a:lnTo>
                  <a:lnTo>
                    <a:pt x="515938" y="441854"/>
                  </a:lnTo>
                  <a:lnTo>
                    <a:pt x="523875" y="441854"/>
                  </a:lnTo>
                  <a:lnTo>
                    <a:pt x="526521" y="441854"/>
                  </a:lnTo>
                  <a:lnTo>
                    <a:pt x="539750" y="447146"/>
                  </a:lnTo>
                  <a:lnTo>
                    <a:pt x="542396" y="449792"/>
                  </a:lnTo>
                  <a:lnTo>
                    <a:pt x="537104" y="457729"/>
                  </a:lnTo>
                  <a:lnTo>
                    <a:pt x="534458" y="463021"/>
                  </a:lnTo>
                  <a:lnTo>
                    <a:pt x="534458" y="465667"/>
                  </a:lnTo>
                  <a:lnTo>
                    <a:pt x="539750" y="470959"/>
                  </a:lnTo>
                  <a:lnTo>
                    <a:pt x="542396" y="476250"/>
                  </a:lnTo>
                  <a:lnTo>
                    <a:pt x="545042" y="478896"/>
                  </a:lnTo>
                  <a:lnTo>
                    <a:pt x="539750" y="478896"/>
                  </a:lnTo>
                  <a:lnTo>
                    <a:pt x="537104" y="478896"/>
                  </a:lnTo>
                  <a:lnTo>
                    <a:pt x="529167" y="476250"/>
                  </a:lnTo>
                  <a:lnTo>
                    <a:pt x="521229" y="470959"/>
                  </a:lnTo>
                  <a:lnTo>
                    <a:pt x="515938" y="470959"/>
                  </a:lnTo>
                  <a:lnTo>
                    <a:pt x="510646" y="470959"/>
                  </a:lnTo>
                  <a:lnTo>
                    <a:pt x="489479" y="470959"/>
                  </a:lnTo>
                  <a:lnTo>
                    <a:pt x="478896" y="470959"/>
                  </a:lnTo>
                  <a:lnTo>
                    <a:pt x="473604" y="468313"/>
                  </a:lnTo>
                  <a:lnTo>
                    <a:pt x="463021" y="468313"/>
                  </a:lnTo>
                  <a:lnTo>
                    <a:pt x="452438" y="465667"/>
                  </a:lnTo>
                  <a:lnTo>
                    <a:pt x="444500" y="463021"/>
                  </a:lnTo>
                  <a:lnTo>
                    <a:pt x="439208" y="457729"/>
                  </a:lnTo>
                  <a:lnTo>
                    <a:pt x="428625" y="455083"/>
                  </a:lnTo>
                  <a:lnTo>
                    <a:pt x="410104" y="455083"/>
                  </a:lnTo>
                  <a:lnTo>
                    <a:pt x="399521" y="449792"/>
                  </a:lnTo>
                  <a:lnTo>
                    <a:pt x="388938" y="447146"/>
                  </a:lnTo>
                  <a:lnTo>
                    <a:pt x="381000" y="444500"/>
                  </a:lnTo>
                  <a:lnTo>
                    <a:pt x="375708" y="447146"/>
                  </a:lnTo>
                  <a:lnTo>
                    <a:pt x="370417" y="447146"/>
                  </a:lnTo>
                  <a:lnTo>
                    <a:pt x="365125" y="444500"/>
                  </a:lnTo>
                  <a:lnTo>
                    <a:pt x="359833" y="441854"/>
                  </a:lnTo>
                  <a:lnTo>
                    <a:pt x="354542" y="441854"/>
                  </a:lnTo>
                  <a:lnTo>
                    <a:pt x="351896" y="441854"/>
                  </a:lnTo>
                  <a:lnTo>
                    <a:pt x="346604" y="439208"/>
                  </a:lnTo>
                  <a:lnTo>
                    <a:pt x="328083" y="433917"/>
                  </a:lnTo>
                  <a:lnTo>
                    <a:pt x="317500" y="433917"/>
                  </a:lnTo>
                  <a:lnTo>
                    <a:pt x="314854" y="431271"/>
                  </a:lnTo>
                  <a:lnTo>
                    <a:pt x="314854" y="428625"/>
                  </a:lnTo>
                  <a:lnTo>
                    <a:pt x="320146" y="425979"/>
                  </a:lnTo>
                  <a:lnTo>
                    <a:pt x="328083" y="420688"/>
                  </a:lnTo>
                  <a:lnTo>
                    <a:pt x="330729" y="420688"/>
                  </a:lnTo>
                  <a:lnTo>
                    <a:pt x="330729" y="418042"/>
                  </a:lnTo>
                  <a:lnTo>
                    <a:pt x="325438" y="418042"/>
                  </a:lnTo>
                  <a:lnTo>
                    <a:pt x="322792" y="418042"/>
                  </a:lnTo>
                  <a:lnTo>
                    <a:pt x="320146" y="418042"/>
                  </a:lnTo>
                  <a:lnTo>
                    <a:pt x="317500" y="418042"/>
                  </a:lnTo>
                  <a:lnTo>
                    <a:pt x="312208" y="415396"/>
                  </a:lnTo>
                  <a:lnTo>
                    <a:pt x="306917" y="415396"/>
                  </a:lnTo>
                  <a:lnTo>
                    <a:pt x="296333" y="412750"/>
                  </a:lnTo>
                  <a:lnTo>
                    <a:pt x="291042" y="412750"/>
                  </a:lnTo>
                  <a:lnTo>
                    <a:pt x="293688" y="407458"/>
                  </a:lnTo>
                  <a:lnTo>
                    <a:pt x="296333" y="407458"/>
                  </a:lnTo>
                  <a:lnTo>
                    <a:pt x="301625" y="410104"/>
                  </a:lnTo>
                  <a:lnTo>
                    <a:pt x="304271" y="407458"/>
                  </a:lnTo>
                  <a:lnTo>
                    <a:pt x="304271" y="402167"/>
                  </a:lnTo>
                  <a:lnTo>
                    <a:pt x="306917" y="402167"/>
                  </a:lnTo>
                  <a:lnTo>
                    <a:pt x="306917" y="396875"/>
                  </a:lnTo>
                  <a:lnTo>
                    <a:pt x="304271" y="391583"/>
                  </a:lnTo>
                  <a:lnTo>
                    <a:pt x="306917" y="386292"/>
                  </a:lnTo>
                  <a:close/>
                  <a:moveTo>
                    <a:pt x="756708" y="362480"/>
                  </a:moveTo>
                  <a:lnTo>
                    <a:pt x="759353" y="362480"/>
                  </a:lnTo>
                  <a:lnTo>
                    <a:pt x="764645" y="365126"/>
                  </a:lnTo>
                  <a:lnTo>
                    <a:pt x="767291" y="367772"/>
                  </a:lnTo>
                  <a:lnTo>
                    <a:pt x="767291" y="373063"/>
                  </a:lnTo>
                  <a:lnTo>
                    <a:pt x="767291" y="375709"/>
                  </a:lnTo>
                  <a:lnTo>
                    <a:pt x="764645" y="378355"/>
                  </a:lnTo>
                  <a:lnTo>
                    <a:pt x="759353" y="375709"/>
                  </a:lnTo>
                  <a:lnTo>
                    <a:pt x="756708" y="370417"/>
                  </a:lnTo>
                  <a:lnTo>
                    <a:pt x="754062" y="365126"/>
                  </a:lnTo>
                  <a:close/>
                  <a:moveTo>
                    <a:pt x="777875" y="341313"/>
                  </a:moveTo>
                  <a:lnTo>
                    <a:pt x="777875" y="346605"/>
                  </a:lnTo>
                  <a:lnTo>
                    <a:pt x="777875" y="349250"/>
                  </a:lnTo>
                  <a:lnTo>
                    <a:pt x="777875" y="351896"/>
                  </a:lnTo>
                  <a:lnTo>
                    <a:pt x="780521" y="354542"/>
                  </a:lnTo>
                  <a:lnTo>
                    <a:pt x="780521" y="357188"/>
                  </a:lnTo>
                  <a:lnTo>
                    <a:pt x="780521" y="359834"/>
                  </a:lnTo>
                  <a:lnTo>
                    <a:pt x="775229" y="362480"/>
                  </a:lnTo>
                  <a:lnTo>
                    <a:pt x="769938" y="362480"/>
                  </a:lnTo>
                  <a:lnTo>
                    <a:pt x="767292" y="359834"/>
                  </a:lnTo>
                  <a:lnTo>
                    <a:pt x="767292" y="357188"/>
                  </a:lnTo>
                  <a:lnTo>
                    <a:pt x="767292" y="354542"/>
                  </a:lnTo>
                  <a:lnTo>
                    <a:pt x="769938" y="351896"/>
                  </a:lnTo>
                  <a:lnTo>
                    <a:pt x="767292" y="349250"/>
                  </a:lnTo>
                  <a:lnTo>
                    <a:pt x="767292" y="346605"/>
                  </a:lnTo>
                  <a:lnTo>
                    <a:pt x="769938" y="343959"/>
                  </a:lnTo>
                  <a:close/>
                  <a:moveTo>
                    <a:pt x="785813" y="330730"/>
                  </a:moveTo>
                  <a:lnTo>
                    <a:pt x="791105" y="336022"/>
                  </a:lnTo>
                  <a:lnTo>
                    <a:pt x="793751" y="336022"/>
                  </a:lnTo>
                  <a:lnTo>
                    <a:pt x="796397" y="338667"/>
                  </a:lnTo>
                  <a:lnTo>
                    <a:pt x="793751" y="338667"/>
                  </a:lnTo>
                  <a:lnTo>
                    <a:pt x="791105" y="341313"/>
                  </a:lnTo>
                  <a:lnTo>
                    <a:pt x="793751" y="346605"/>
                  </a:lnTo>
                  <a:lnTo>
                    <a:pt x="796397" y="351897"/>
                  </a:lnTo>
                  <a:lnTo>
                    <a:pt x="799042" y="349251"/>
                  </a:lnTo>
                  <a:lnTo>
                    <a:pt x="801688" y="349251"/>
                  </a:lnTo>
                  <a:lnTo>
                    <a:pt x="804334" y="351897"/>
                  </a:lnTo>
                  <a:lnTo>
                    <a:pt x="801688" y="354542"/>
                  </a:lnTo>
                  <a:lnTo>
                    <a:pt x="799042" y="354542"/>
                  </a:lnTo>
                  <a:lnTo>
                    <a:pt x="796397" y="357188"/>
                  </a:lnTo>
                  <a:lnTo>
                    <a:pt x="793751" y="359834"/>
                  </a:lnTo>
                  <a:lnTo>
                    <a:pt x="793751" y="365126"/>
                  </a:lnTo>
                  <a:lnTo>
                    <a:pt x="791105" y="365126"/>
                  </a:lnTo>
                  <a:lnTo>
                    <a:pt x="785813" y="365126"/>
                  </a:lnTo>
                  <a:lnTo>
                    <a:pt x="783167" y="362480"/>
                  </a:lnTo>
                  <a:lnTo>
                    <a:pt x="783167" y="354542"/>
                  </a:lnTo>
                  <a:lnTo>
                    <a:pt x="783167" y="343959"/>
                  </a:lnTo>
                  <a:lnTo>
                    <a:pt x="780521" y="336022"/>
                  </a:lnTo>
                  <a:lnTo>
                    <a:pt x="783167" y="333376"/>
                  </a:lnTo>
                  <a:close/>
                  <a:moveTo>
                    <a:pt x="865188" y="296334"/>
                  </a:moveTo>
                  <a:lnTo>
                    <a:pt x="870480" y="296334"/>
                  </a:lnTo>
                  <a:lnTo>
                    <a:pt x="878417" y="296334"/>
                  </a:lnTo>
                  <a:lnTo>
                    <a:pt x="889001" y="298980"/>
                  </a:lnTo>
                  <a:lnTo>
                    <a:pt x="894292" y="304271"/>
                  </a:lnTo>
                  <a:lnTo>
                    <a:pt x="894292" y="306917"/>
                  </a:lnTo>
                  <a:lnTo>
                    <a:pt x="894292" y="309563"/>
                  </a:lnTo>
                  <a:lnTo>
                    <a:pt x="891647" y="314854"/>
                  </a:lnTo>
                  <a:lnTo>
                    <a:pt x="894292" y="314854"/>
                  </a:lnTo>
                  <a:lnTo>
                    <a:pt x="896938" y="317500"/>
                  </a:lnTo>
                  <a:lnTo>
                    <a:pt x="896938" y="320146"/>
                  </a:lnTo>
                  <a:lnTo>
                    <a:pt x="883709" y="322792"/>
                  </a:lnTo>
                  <a:lnTo>
                    <a:pt x="873126" y="320146"/>
                  </a:lnTo>
                  <a:lnTo>
                    <a:pt x="867834" y="317500"/>
                  </a:lnTo>
                  <a:lnTo>
                    <a:pt x="859896" y="306917"/>
                  </a:lnTo>
                  <a:lnTo>
                    <a:pt x="859896" y="304271"/>
                  </a:lnTo>
                  <a:lnTo>
                    <a:pt x="859896" y="298980"/>
                  </a:lnTo>
                  <a:lnTo>
                    <a:pt x="862542" y="298980"/>
                  </a:lnTo>
                  <a:close/>
                  <a:moveTo>
                    <a:pt x="933979" y="285750"/>
                  </a:moveTo>
                  <a:lnTo>
                    <a:pt x="941917" y="285750"/>
                  </a:lnTo>
                  <a:lnTo>
                    <a:pt x="949854" y="285750"/>
                  </a:lnTo>
                  <a:lnTo>
                    <a:pt x="955146" y="288396"/>
                  </a:lnTo>
                  <a:lnTo>
                    <a:pt x="957792" y="285750"/>
                  </a:lnTo>
                  <a:lnTo>
                    <a:pt x="960438" y="285750"/>
                  </a:lnTo>
                  <a:lnTo>
                    <a:pt x="960438" y="288396"/>
                  </a:lnTo>
                  <a:lnTo>
                    <a:pt x="963084" y="291042"/>
                  </a:lnTo>
                  <a:lnTo>
                    <a:pt x="968375" y="288396"/>
                  </a:lnTo>
                  <a:lnTo>
                    <a:pt x="973667" y="288396"/>
                  </a:lnTo>
                  <a:lnTo>
                    <a:pt x="984250" y="288396"/>
                  </a:lnTo>
                  <a:lnTo>
                    <a:pt x="989542" y="288396"/>
                  </a:lnTo>
                  <a:lnTo>
                    <a:pt x="992188" y="288396"/>
                  </a:lnTo>
                  <a:lnTo>
                    <a:pt x="994834" y="288396"/>
                  </a:lnTo>
                  <a:lnTo>
                    <a:pt x="994834" y="291042"/>
                  </a:lnTo>
                  <a:lnTo>
                    <a:pt x="997480" y="296333"/>
                  </a:lnTo>
                  <a:lnTo>
                    <a:pt x="1000125" y="296333"/>
                  </a:lnTo>
                  <a:lnTo>
                    <a:pt x="1000125" y="298979"/>
                  </a:lnTo>
                  <a:lnTo>
                    <a:pt x="1000125" y="304271"/>
                  </a:lnTo>
                  <a:lnTo>
                    <a:pt x="1000125" y="306917"/>
                  </a:lnTo>
                  <a:lnTo>
                    <a:pt x="1002771" y="309563"/>
                  </a:lnTo>
                  <a:lnTo>
                    <a:pt x="1002771" y="317500"/>
                  </a:lnTo>
                  <a:lnTo>
                    <a:pt x="1000125" y="320146"/>
                  </a:lnTo>
                  <a:lnTo>
                    <a:pt x="997480" y="322792"/>
                  </a:lnTo>
                  <a:lnTo>
                    <a:pt x="989542" y="317500"/>
                  </a:lnTo>
                  <a:lnTo>
                    <a:pt x="984250" y="314854"/>
                  </a:lnTo>
                  <a:lnTo>
                    <a:pt x="978959" y="312208"/>
                  </a:lnTo>
                  <a:lnTo>
                    <a:pt x="976313" y="304271"/>
                  </a:lnTo>
                  <a:lnTo>
                    <a:pt x="968375" y="304271"/>
                  </a:lnTo>
                  <a:lnTo>
                    <a:pt x="965729" y="304271"/>
                  </a:lnTo>
                  <a:lnTo>
                    <a:pt x="965729" y="306917"/>
                  </a:lnTo>
                  <a:lnTo>
                    <a:pt x="960438" y="306917"/>
                  </a:lnTo>
                  <a:lnTo>
                    <a:pt x="952500" y="306917"/>
                  </a:lnTo>
                  <a:lnTo>
                    <a:pt x="949854" y="309563"/>
                  </a:lnTo>
                  <a:lnTo>
                    <a:pt x="944563" y="309563"/>
                  </a:lnTo>
                  <a:lnTo>
                    <a:pt x="941917" y="306917"/>
                  </a:lnTo>
                  <a:lnTo>
                    <a:pt x="939271" y="304271"/>
                  </a:lnTo>
                  <a:lnTo>
                    <a:pt x="936625" y="306917"/>
                  </a:lnTo>
                  <a:lnTo>
                    <a:pt x="933979" y="309563"/>
                  </a:lnTo>
                  <a:lnTo>
                    <a:pt x="931333" y="312208"/>
                  </a:lnTo>
                  <a:lnTo>
                    <a:pt x="926042" y="309563"/>
                  </a:lnTo>
                  <a:lnTo>
                    <a:pt x="926042" y="306917"/>
                  </a:lnTo>
                  <a:lnTo>
                    <a:pt x="923396" y="306917"/>
                  </a:lnTo>
                  <a:lnTo>
                    <a:pt x="918104" y="309563"/>
                  </a:lnTo>
                  <a:lnTo>
                    <a:pt x="915458" y="314854"/>
                  </a:lnTo>
                  <a:lnTo>
                    <a:pt x="915458" y="306917"/>
                  </a:lnTo>
                  <a:lnTo>
                    <a:pt x="918104" y="304271"/>
                  </a:lnTo>
                  <a:lnTo>
                    <a:pt x="923396" y="301625"/>
                  </a:lnTo>
                  <a:lnTo>
                    <a:pt x="923396" y="293687"/>
                  </a:lnTo>
                  <a:lnTo>
                    <a:pt x="923396" y="291042"/>
                  </a:lnTo>
                  <a:lnTo>
                    <a:pt x="926042" y="288396"/>
                  </a:lnTo>
                  <a:close/>
                  <a:moveTo>
                    <a:pt x="973667" y="251355"/>
                  </a:moveTo>
                  <a:lnTo>
                    <a:pt x="981604" y="251355"/>
                  </a:lnTo>
                  <a:lnTo>
                    <a:pt x="981604" y="254001"/>
                  </a:lnTo>
                  <a:lnTo>
                    <a:pt x="981604" y="259292"/>
                  </a:lnTo>
                  <a:lnTo>
                    <a:pt x="976313" y="261938"/>
                  </a:lnTo>
                  <a:lnTo>
                    <a:pt x="968375" y="261938"/>
                  </a:lnTo>
                  <a:lnTo>
                    <a:pt x="963083" y="256646"/>
                  </a:lnTo>
                  <a:lnTo>
                    <a:pt x="963083" y="254001"/>
                  </a:lnTo>
                  <a:lnTo>
                    <a:pt x="965729" y="254001"/>
                  </a:lnTo>
                  <a:close/>
                  <a:moveTo>
                    <a:pt x="1037167" y="198438"/>
                  </a:moveTo>
                  <a:lnTo>
                    <a:pt x="1047751" y="201084"/>
                  </a:lnTo>
                  <a:lnTo>
                    <a:pt x="1058334" y="206375"/>
                  </a:lnTo>
                  <a:lnTo>
                    <a:pt x="1060980" y="209021"/>
                  </a:lnTo>
                  <a:lnTo>
                    <a:pt x="1063625" y="211667"/>
                  </a:lnTo>
                  <a:lnTo>
                    <a:pt x="1066271" y="214313"/>
                  </a:lnTo>
                  <a:lnTo>
                    <a:pt x="1074209" y="214313"/>
                  </a:lnTo>
                  <a:lnTo>
                    <a:pt x="1076855" y="214313"/>
                  </a:lnTo>
                  <a:lnTo>
                    <a:pt x="1079500" y="211667"/>
                  </a:lnTo>
                  <a:lnTo>
                    <a:pt x="1087438" y="216959"/>
                  </a:lnTo>
                  <a:lnTo>
                    <a:pt x="1084792" y="216959"/>
                  </a:lnTo>
                  <a:lnTo>
                    <a:pt x="1084792" y="219605"/>
                  </a:lnTo>
                  <a:lnTo>
                    <a:pt x="1087438" y="224896"/>
                  </a:lnTo>
                  <a:lnTo>
                    <a:pt x="1090084" y="230188"/>
                  </a:lnTo>
                  <a:lnTo>
                    <a:pt x="1090084" y="232834"/>
                  </a:lnTo>
                  <a:lnTo>
                    <a:pt x="1087438" y="238125"/>
                  </a:lnTo>
                  <a:lnTo>
                    <a:pt x="1084792" y="246063"/>
                  </a:lnTo>
                  <a:lnTo>
                    <a:pt x="1084792" y="254000"/>
                  </a:lnTo>
                  <a:lnTo>
                    <a:pt x="1090084" y="275167"/>
                  </a:lnTo>
                  <a:lnTo>
                    <a:pt x="1095375" y="272521"/>
                  </a:lnTo>
                  <a:lnTo>
                    <a:pt x="1095375" y="277813"/>
                  </a:lnTo>
                  <a:lnTo>
                    <a:pt x="1095375" y="283105"/>
                  </a:lnTo>
                  <a:lnTo>
                    <a:pt x="1098021" y="283105"/>
                  </a:lnTo>
                  <a:lnTo>
                    <a:pt x="1098021" y="280459"/>
                  </a:lnTo>
                  <a:lnTo>
                    <a:pt x="1100667" y="283105"/>
                  </a:lnTo>
                  <a:lnTo>
                    <a:pt x="1100667" y="285751"/>
                  </a:lnTo>
                  <a:lnTo>
                    <a:pt x="1103313" y="293688"/>
                  </a:lnTo>
                  <a:lnTo>
                    <a:pt x="1108605" y="293688"/>
                  </a:lnTo>
                  <a:lnTo>
                    <a:pt x="1113896" y="296334"/>
                  </a:lnTo>
                  <a:lnTo>
                    <a:pt x="1121834" y="293688"/>
                  </a:lnTo>
                  <a:lnTo>
                    <a:pt x="1121834" y="291042"/>
                  </a:lnTo>
                  <a:lnTo>
                    <a:pt x="1121834" y="288396"/>
                  </a:lnTo>
                  <a:lnTo>
                    <a:pt x="1124480" y="283105"/>
                  </a:lnTo>
                  <a:lnTo>
                    <a:pt x="1129771" y="280459"/>
                  </a:lnTo>
                  <a:lnTo>
                    <a:pt x="1129771" y="277813"/>
                  </a:lnTo>
                  <a:lnTo>
                    <a:pt x="1132417" y="272521"/>
                  </a:lnTo>
                  <a:lnTo>
                    <a:pt x="1135063" y="269875"/>
                  </a:lnTo>
                  <a:lnTo>
                    <a:pt x="1137709" y="267230"/>
                  </a:lnTo>
                  <a:lnTo>
                    <a:pt x="1137709" y="264584"/>
                  </a:lnTo>
                  <a:lnTo>
                    <a:pt x="1137709" y="261938"/>
                  </a:lnTo>
                  <a:lnTo>
                    <a:pt x="1140355" y="256646"/>
                  </a:lnTo>
                  <a:lnTo>
                    <a:pt x="1145646" y="254000"/>
                  </a:lnTo>
                  <a:lnTo>
                    <a:pt x="1148292" y="254000"/>
                  </a:lnTo>
                  <a:lnTo>
                    <a:pt x="1150938" y="254000"/>
                  </a:lnTo>
                  <a:lnTo>
                    <a:pt x="1150938" y="256646"/>
                  </a:lnTo>
                  <a:lnTo>
                    <a:pt x="1153584" y="254000"/>
                  </a:lnTo>
                  <a:lnTo>
                    <a:pt x="1156230" y="251355"/>
                  </a:lnTo>
                  <a:lnTo>
                    <a:pt x="1156230" y="246063"/>
                  </a:lnTo>
                  <a:lnTo>
                    <a:pt x="1158875" y="243417"/>
                  </a:lnTo>
                  <a:lnTo>
                    <a:pt x="1172105" y="232834"/>
                  </a:lnTo>
                  <a:lnTo>
                    <a:pt x="1182688" y="230188"/>
                  </a:lnTo>
                  <a:lnTo>
                    <a:pt x="1190625" y="232834"/>
                  </a:lnTo>
                  <a:lnTo>
                    <a:pt x="1219729" y="248709"/>
                  </a:lnTo>
                  <a:lnTo>
                    <a:pt x="1235604" y="254000"/>
                  </a:lnTo>
                  <a:lnTo>
                    <a:pt x="1251479" y="261938"/>
                  </a:lnTo>
                  <a:lnTo>
                    <a:pt x="1259417" y="264584"/>
                  </a:lnTo>
                  <a:lnTo>
                    <a:pt x="1262063" y="264584"/>
                  </a:lnTo>
                  <a:lnTo>
                    <a:pt x="1264709" y="264584"/>
                  </a:lnTo>
                  <a:lnTo>
                    <a:pt x="1272646" y="267230"/>
                  </a:lnTo>
                  <a:lnTo>
                    <a:pt x="1277938" y="269875"/>
                  </a:lnTo>
                  <a:lnTo>
                    <a:pt x="1280584" y="272521"/>
                  </a:lnTo>
                  <a:lnTo>
                    <a:pt x="1285875" y="275167"/>
                  </a:lnTo>
                  <a:lnTo>
                    <a:pt x="1280584" y="343959"/>
                  </a:lnTo>
                  <a:lnTo>
                    <a:pt x="1275292" y="404813"/>
                  </a:lnTo>
                  <a:lnTo>
                    <a:pt x="1264709" y="492126"/>
                  </a:lnTo>
                  <a:lnTo>
                    <a:pt x="1262063" y="492126"/>
                  </a:lnTo>
                  <a:lnTo>
                    <a:pt x="1259417" y="489480"/>
                  </a:lnTo>
                  <a:lnTo>
                    <a:pt x="1254125" y="481543"/>
                  </a:lnTo>
                  <a:lnTo>
                    <a:pt x="1248834" y="473605"/>
                  </a:lnTo>
                  <a:lnTo>
                    <a:pt x="1246188" y="470959"/>
                  </a:lnTo>
                  <a:lnTo>
                    <a:pt x="1243542" y="468314"/>
                  </a:lnTo>
                  <a:lnTo>
                    <a:pt x="1238250" y="465668"/>
                  </a:lnTo>
                  <a:lnTo>
                    <a:pt x="1238250" y="463022"/>
                  </a:lnTo>
                  <a:lnTo>
                    <a:pt x="1240896" y="460376"/>
                  </a:lnTo>
                  <a:lnTo>
                    <a:pt x="1240896" y="455084"/>
                  </a:lnTo>
                  <a:lnTo>
                    <a:pt x="1235604" y="460376"/>
                  </a:lnTo>
                  <a:lnTo>
                    <a:pt x="1232959" y="463022"/>
                  </a:lnTo>
                  <a:lnTo>
                    <a:pt x="1227667" y="463022"/>
                  </a:lnTo>
                  <a:lnTo>
                    <a:pt x="1219729" y="463022"/>
                  </a:lnTo>
                  <a:lnTo>
                    <a:pt x="1217084" y="463022"/>
                  </a:lnTo>
                  <a:lnTo>
                    <a:pt x="1214438" y="460376"/>
                  </a:lnTo>
                  <a:lnTo>
                    <a:pt x="1209146" y="463022"/>
                  </a:lnTo>
                  <a:lnTo>
                    <a:pt x="1203854" y="463022"/>
                  </a:lnTo>
                  <a:lnTo>
                    <a:pt x="1201209" y="460376"/>
                  </a:lnTo>
                  <a:lnTo>
                    <a:pt x="1201209" y="455084"/>
                  </a:lnTo>
                  <a:lnTo>
                    <a:pt x="1198563" y="449792"/>
                  </a:lnTo>
                  <a:lnTo>
                    <a:pt x="1195917" y="447147"/>
                  </a:lnTo>
                  <a:lnTo>
                    <a:pt x="1198563" y="444501"/>
                  </a:lnTo>
                  <a:lnTo>
                    <a:pt x="1201209" y="439209"/>
                  </a:lnTo>
                  <a:lnTo>
                    <a:pt x="1193271" y="433917"/>
                  </a:lnTo>
                  <a:lnTo>
                    <a:pt x="1190625" y="431272"/>
                  </a:lnTo>
                  <a:lnTo>
                    <a:pt x="1195917" y="428626"/>
                  </a:lnTo>
                  <a:lnTo>
                    <a:pt x="1206500" y="428626"/>
                  </a:lnTo>
                  <a:lnTo>
                    <a:pt x="1195917" y="423334"/>
                  </a:lnTo>
                  <a:lnTo>
                    <a:pt x="1187980" y="418042"/>
                  </a:lnTo>
                  <a:lnTo>
                    <a:pt x="1187980" y="412751"/>
                  </a:lnTo>
                  <a:lnTo>
                    <a:pt x="1190625" y="412751"/>
                  </a:lnTo>
                  <a:lnTo>
                    <a:pt x="1193271" y="410105"/>
                  </a:lnTo>
                  <a:lnTo>
                    <a:pt x="1195917" y="407459"/>
                  </a:lnTo>
                  <a:lnTo>
                    <a:pt x="1201209" y="407459"/>
                  </a:lnTo>
                  <a:lnTo>
                    <a:pt x="1211792" y="410105"/>
                  </a:lnTo>
                  <a:lnTo>
                    <a:pt x="1203854" y="404813"/>
                  </a:lnTo>
                  <a:lnTo>
                    <a:pt x="1193271" y="402167"/>
                  </a:lnTo>
                  <a:lnTo>
                    <a:pt x="1187980" y="396876"/>
                  </a:lnTo>
                  <a:lnTo>
                    <a:pt x="1185334" y="394230"/>
                  </a:lnTo>
                  <a:lnTo>
                    <a:pt x="1187980" y="394230"/>
                  </a:lnTo>
                  <a:lnTo>
                    <a:pt x="1190625" y="391584"/>
                  </a:lnTo>
                  <a:lnTo>
                    <a:pt x="1193271" y="391584"/>
                  </a:lnTo>
                  <a:lnTo>
                    <a:pt x="1193271" y="388938"/>
                  </a:lnTo>
                  <a:lnTo>
                    <a:pt x="1187980" y="383647"/>
                  </a:lnTo>
                  <a:lnTo>
                    <a:pt x="1182688" y="378355"/>
                  </a:lnTo>
                  <a:lnTo>
                    <a:pt x="1182688" y="375709"/>
                  </a:lnTo>
                  <a:lnTo>
                    <a:pt x="1193271" y="373063"/>
                  </a:lnTo>
                  <a:lnTo>
                    <a:pt x="1185334" y="373063"/>
                  </a:lnTo>
                  <a:lnTo>
                    <a:pt x="1182688" y="373063"/>
                  </a:lnTo>
                  <a:lnTo>
                    <a:pt x="1193271" y="367771"/>
                  </a:lnTo>
                  <a:lnTo>
                    <a:pt x="1182688" y="367771"/>
                  </a:lnTo>
                  <a:lnTo>
                    <a:pt x="1177396" y="365126"/>
                  </a:lnTo>
                  <a:lnTo>
                    <a:pt x="1180042" y="362480"/>
                  </a:lnTo>
                  <a:lnTo>
                    <a:pt x="1182688" y="357188"/>
                  </a:lnTo>
                  <a:lnTo>
                    <a:pt x="1177396" y="359834"/>
                  </a:lnTo>
                  <a:lnTo>
                    <a:pt x="1174750" y="357188"/>
                  </a:lnTo>
                  <a:lnTo>
                    <a:pt x="1172105" y="351896"/>
                  </a:lnTo>
                  <a:lnTo>
                    <a:pt x="1169459" y="349251"/>
                  </a:lnTo>
                  <a:lnTo>
                    <a:pt x="1164167" y="349251"/>
                  </a:lnTo>
                  <a:lnTo>
                    <a:pt x="1156230" y="349251"/>
                  </a:lnTo>
                  <a:lnTo>
                    <a:pt x="1145646" y="343959"/>
                  </a:lnTo>
                  <a:lnTo>
                    <a:pt x="1135063" y="338667"/>
                  </a:lnTo>
                  <a:lnTo>
                    <a:pt x="1124480" y="338667"/>
                  </a:lnTo>
                  <a:lnTo>
                    <a:pt x="1119188" y="341313"/>
                  </a:lnTo>
                  <a:lnTo>
                    <a:pt x="1116542" y="338667"/>
                  </a:lnTo>
                  <a:lnTo>
                    <a:pt x="1116542" y="336021"/>
                  </a:lnTo>
                  <a:lnTo>
                    <a:pt x="1111250" y="336021"/>
                  </a:lnTo>
                  <a:lnTo>
                    <a:pt x="1108605" y="333376"/>
                  </a:lnTo>
                  <a:lnTo>
                    <a:pt x="1108605" y="330730"/>
                  </a:lnTo>
                  <a:lnTo>
                    <a:pt x="1105959" y="330730"/>
                  </a:lnTo>
                  <a:lnTo>
                    <a:pt x="1100667" y="328084"/>
                  </a:lnTo>
                  <a:lnTo>
                    <a:pt x="1098021" y="325438"/>
                  </a:lnTo>
                  <a:lnTo>
                    <a:pt x="1095375" y="320146"/>
                  </a:lnTo>
                  <a:lnTo>
                    <a:pt x="1090084" y="317501"/>
                  </a:lnTo>
                  <a:lnTo>
                    <a:pt x="1082146" y="314855"/>
                  </a:lnTo>
                  <a:lnTo>
                    <a:pt x="1082146" y="312209"/>
                  </a:lnTo>
                  <a:lnTo>
                    <a:pt x="1084792" y="312209"/>
                  </a:lnTo>
                  <a:lnTo>
                    <a:pt x="1090084" y="309563"/>
                  </a:lnTo>
                  <a:lnTo>
                    <a:pt x="1084792" y="309563"/>
                  </a:lnTo>
                  <a:lnTo>
                    <a:pt x="1082146" y="312209"/>
                  </a:lnTo>
                  <a:lnTo>
                    <a:pt x="1079500" y="312209"/>
                  </a:lnTo>
                  <a:lnTo>
                    <a:pt x="1076855" y="312209"/>
                  </a:lnTo>
                  <a:lnTo>
                    <a:pt x="1074209" y="309563"/>
                  </a:lnTo>
                  <a:lnTo>
                    <a:pt x="1074209" y="306917"/>
                  </a:lnTo>
                  <a:lnTo>
                    <a:pt x="1074209" y="304271"/>
                  </a:lnTo>
                  <a:lnTo>
                    <a:pt x="1074209" y="301626"/>
                  </a:lnTo>
                  <a:lnTo>
                    <a:pt x="1074209" y="298980"/>
                  </a:lnTo>
                  <a:lnTo>
                    <a:pt x="1074209" y="296334"/>
                  </a:lnTo>
                  <a:lnTo>
                    <a:pt x="1076855" y="296334"/>
                  </a:lnTo>
                  <a:lnTo>
                    <a:pt x="1076855" y="293688"/>
                  </a:lnTo>
                  <a:lnTo>
                    <a:pt x="1071563" y="296334"/>
                  </a:lnTo>
                  <a:lnTo>
                    <a:pt x="1071563" y="301626"/>
                  </a:lnTo>
                  <a:lnTo>
                    <a:pt x="1068917" y="301626"/>
                  </a:lnTo>
                  <a:lnTo>
                    <a:pt x="1068917" y="304271"/>
                  </a:lnTo>
                  <a:lnTo>
                    <a:pt x="1071563" y="306917"/>
                  </a:lnTo>
                  <a:lnTo>
                    <a:pt x="1071563" y="309563"/>
                  </a:lnTo>
                  <a:lnTo>
                    <a:pt x="1066271" y="312209"/>
                  </a:lnTo>
                  <a:lnTo>
                    <a:pt x="1063625" y="314855"/>
                  </a:lnTo>
                  <a:lnTo>
                    <a:pt x="1063625" y="320146"/>
                  </a:lnTo>
                  <a:lnTo>
                    <a:pt x="1063625" y="322792"/>
                  </a:lnTo>
                  <a:lnTo>
                    <a:pt x="1055688" y="325438"/>
                  </a:lnTo>
                  <a:lnTo>
                    <a:pt x="1050396" y="325438"/>
                  </a:lnTo>
                  <a:lnTo>
                    <a:pt x="1047751" y="322792"/>
                  </a:lnTo>
                  <a:lnTo>
                    <a:pt x="1047751" y="314855"/>
                  </a:lnTo>
                  <a:lnTo>
                    <a:pt x="1042459" y="309563"/>
                  </a:lnTo>
                  <a:lnTo>
                    <a:pt x="1042459" y="306917"/>
                  </a:lnTo>
                  <a:lnTo>
                    <a:pt x="1047751" y="304271"/>
                  </a:lnTo>
                  <a:lnTo>
                    <a:pt x="1050396" y="304271"/>
                  </a:lnTo>
                  <a:lnTo>
                    <a:pt x="1050396" y="301626"/>
                  </a:lnTo>
                  <a:lnTo>
                    <a:pt x="1047751" y="301626"/>
                  </a:lnTo>
                  <a:lnTo>
                    <a:pt x="1047751" y="296334"/>
                  </a:lnTo>
                  <a:lnTo>
                    <a:pt x="1047751" y="293688"/>
                  </a:lnTo>
                  <a:lnTo>
                    <a:pt x="1045105" y="293688"/>
                  </a:lnTo>
                  <a:lnTo>
                    <a:pt x="1042459" y="293688"/>
                  </a:lnTo>
                  <a:lnTo>
                    <a:pt x="1039813" y="288396"/>
                  </a:lnTo>
                  <a:lnTo>
                    <a:pt x="1034521" y="285751"/>
                  </a:lnTo>
                  <a:lnTo>
                    <a:pt x="1031876" y="283105"/>
                  </a:lnTo>
                  <a:lnTo>
                    <a:pt x="1029230" y="280459"/>
                  </a:lnTo>
                  <a:lnTo>
                    <a:pt x="1023938" y="277813"/>
                  </a:lnTo>
                  <a:lnTo>
                    <a:pt x="1021292" y="277813"/>
                  </a:lnTo>
                  <a:lnTo>
                    <a:pt x="1018646" y="277813"/>
                  </a:lnTo>
                  <a:lnTo>
                    <a:pt x="1016001" y="275167"/>
                  </a:lnTo>
                  <a:lnTo>
                    <a:pt x="1018646" y="272521"/>
                  </a:lnTo>
                  <a:lnTo>
                    <a:pt x="1026584" y="267230"/>
                  </a:lnTo>
                  <a:lnTo>
                    <a:pt x="1037167" y="267230"/>
                  </a:lnTo>
                  <a:lnTo>
                    <a:pt x="1045105" y="267230"/>
                  </a:lnTo>
                  <a:lnTo>
                    <a:pt x="1047751" y="269875"/>
                  </a:lnTo>
                  <a:lnTo>
                    <a:pt x="1047751" y="267230"/>
                  </a:lnTo>
                  <a:lnTo>
                    <a:pt x="1050396" y="264584"/>
                  </a:lnTo>
                  <a:lnTo>
                    <a:pt x="1053042" y="261938"/>
                  </a:lnTo>
                  <a:lnTo>
                    <a:pt x="1060980" y="261938"/>
                  </a:lnTo>
                  <a:lnTo>
                    <a:pt x="1060980" y="267230"/>
                  </a:lnTo>
                  <a:lnTo>
                    <a:pt x="1066271" y="264584"/>
                  </a:lnTo>
                  <a:lnTo>
                    <a:pt x="1074209" y="264584"/>
                  </a:lnTo>
                  <a:lnTo>
                    <a:pt x="1076855" y="264584"/>
                  </a:lnTo>
                  <a:lnTo>
                    <a:pt x="1076855" y="261938"/>
                  </a:lnTo>
                  <a:lnTo>
                    <a:pt x="1074209" y="259292"/>
                  </a:lnTo>
                  <a:lnTo>
                    <a:pt x="1074209" y="254000"/>
                  </a:lnTo>
                  <a:lnTo>
                    <a:pt x="1074209" y="251355"/>
                  </a:lnTo>
                  <a:lnTo>
                    <a:pt x="1071563" y="254000"/>
                  </a:lnTo>
                  <a:lnTo>
                    <a:pt x="1068917" y="256646"/>
                  </a:lnTo>
                  <a:lnTo>
                    <a:pt x="1060980" y="256646"/>
                  </a:lnTo>
                  <a:lnTo>
                    <a:pt x="1055688" y="254000"/>
                  </a:lnTo>
                  <a:lnTo>
                    <a:pt x="1050396" y="256646"/>
                  </a:lnTo>
                  <a:lnTo>
                    <a:pt x="1047751" y="256646"/>
                  </a:lnTo>
                  <a:lnTo>
                    <a:pt x="1045105" y="256646"/>
                  </a:lnTo>
                  <a:lnTo>
                    <a:pt x="1039813" y="256646"/>
                  </a:lnTo>
                  <a:lnTo>
                    <a:pt x="1037167" y="256646"/>
                  </a:lnTo>
                  <a:lnTo>
                    <a:pt x="1034521" y="259292"/>
                  </a:lnTo>
                  <a:lnTo>
                    <a:pt x="1029230" y="256646"/>
                  </a:lnTo>
                  <a:lnTo>
                    <a:pt x="1023938" y="254000"/>
                  </a:lnTo>
                  <a:lnTo>
                    <a:pt x="1023938" y="251355"/>
                  </a:lnTo>
                  <a:lnTo>
                    <a:pt x="1026584" y="251355"/>
                  </a:lnTo>
                  <a:lnTo>
                    <a:pt x="1026584" y="248709"/>
                  </a:lnTo>
                  <a:lnTo>
                    <a:pt x="1023938" y="243417"/>
                  </a:lnTo>
                  <a:lnTo>
                    <a:pt x="1026584" y="243417"/>
                  </a:lnTo>
                  <a:lnTo>
                    <a:pt x="1029230" y="240771"/>
                  </a:lnTo>
                  <a:lnTo>
                    <a:pt x="1026584" y="240771"/>
                  </a:lnTo>
                  <a:lnTo>
                    <a:pt x="1023938" y="238125"/>
                  </a:lnTo>
                  <a:lnTo>
                    <a:pt x="1021292" y="235480"/>
                  </a:lnTo>
                  <a:lnTo>
                    <a:pt x="1016001" y="238125"/>
                  </a:lnTo>
                  <a:lnTo>
                    <a:pt x="1013355" y="238125"/>
                  </a:lnTo>
                  <a:lnTo>
                    <a:pt x="1010709" y="235480"/>
                  </a:lnTo>
                  <a:lnTo>
                    <a:pt x="1010709" y="232834"/>
                  </a:lnTo>
                  <a:lnTo>
                    <a:pt x="1005417" y="232834"/>
                  </a:lnTo>
                  <a:lnTo>
                    <a:pt x="1002771" y="235480"/>
                  </a:lnTo>
                  <a:lnTo>
                    <a:pt x="1000126" y="235480"/>
                  </a:lnTo>
                  <a:lnTo>
                    <a:pt x="989542" y="230188"/>
                  </a:lnTo>
                  <a:lnTo>
                    <a:pt x="994834" y="227542"/>
                  </a:lnTo>
                  <a:lnTo>
                    <a:pt x="994834" y="224896"/>
                  </a:lnTo>
                  <a:lnTo>
                    <a:pt x="997480" y="222250"/>
                  </a:lnTo>
                  <a:lnTo>
                    <a:pt x="1002771" y="222250"/>
                  </a:lnTo>
                  <a:lnTo>
                    <a:pt x="1002771" y="219605"/>
                  </a:lnTo>
                  <a:lnTo>
                    <a:pt x="1005417" y="214313"/>
                  </a:lnTo>
                  <a:lnTo>
                    <a:pt x="1010709" y="214313"/>
                  </a:lnTo>
                  <a:lnTo>
                    <a:pt x="1013355" y="211667"/>
                  </a:lnTo>
                  <a:lnTo>
                    <a:pt x="1016001" y="209021"/>
                  </a:lnTo>
                  <a:lnTo>
                    <a:pt x="1018646" y="206375"/>
                  </a:lnTo>
                  <a:lnTo>
                    <a:pt x="1023938" y="203730"/>
                  </a:lnTo>
                  <a:lnTo>
                    <a:pt x="1029230" y="201084"/>
                  </a:lnTo>
                  <a:close/>
                  <a:moveTo>
                    <a:pt x="825500" y="132292"/>
                  </a:moveTo>
                  <a:lnTo>
                    <a:pt x="828146" y="132292"/>
                  </a:lnTo>
                  <a:lnTo>
                    <a:pt x="833438" y="132292"/>
                  </a:lnTo>
                  <a:lnTo>
                    <a:pt x="838729" y="132292"/>
                  </a:lnTo>
                  <a:lnTo>
                    <a:pt x="838729" y="134938"/>
                  </a:lnTo>
                  <a:lnTo>
                    <a:pt x="836083" y="140229"/>
                  </a:lnTo>
                  <a:lnTo>
                    <a:pt x="833438" y="145521"/>
                  </a:lnTo>
                  <a:lnTo>
                    <a:pt x="830792" y="153459"/>
                  </a:lnTo>
                  <a:lnTo>
                    <a:pt x="825500" y="156104"/>
                  </a:lnTo>
                  <a:lnTo>
                    <a:pt x="817563" y="161396"/>
                  </a:lnTo>
                  <a:lnTo>
                    <a:pt x="817563" y="164042"/>
                  </a:lnTo>
                  <a:lnTo>
                    <a:pt x="814917" y="166688"/>
                  </a:lnTo>
                  <a:lnTo>
                    <a:pt x="814917" y="169334"/>
                  </a:lnTo>
                  <a:lnTo>
                    <a:pt x="809625" y="174625"/>
                  </a:lnTo>
                  <a:lnTo>
                    <a:pt x="796396" y="179917"/>
                  </a:lnTo>
                  <a:lnTo>
                    <a:pt x="783167" y="182563"/>
                  </a:lnTo>
                  <a:lnTo>
                    <a:pt x="777875" y="179917"/>
                  </a:lnTo>
                  <a:lnTo>
                    <a:pt x="775229" y="177271"/>
                  </a:lnTo>
                  <a:lnTo>
                    <a:pt x="772583" y="177271"/>
                  </a:lnTo>
                  <a:lnTo>
                    <a:pt x="769937" y="174625"/>
                  </a:lnTo>
                  <a:lnTo>
                    <a:pt x="762000" y="174625"/>
                  </a:lnTo>
                  <a:lnTo>
                    <a:pt x="751416" y="174625"/>
                  </a:lnTo>
                  <a:lnTo>
                    <a:pt x="748770" y="174625"/>
                  </a:lnTo>
                  <a:lnTo>
                    <a:pt x="746125" y="174625"/>
                  </a:lnTo>
                  <a:lnTo>
                    <a:pt x="743479" y="171979"/>
                  </a:lnTo>
                  <a:lnTo>
                    <a:pt x="732895" y="171979"/>
                  </a:lnTo>
                  <a:lnTo>
                    <a:pt x="722312" y="174625"/>
                  </a:lnTo>
                  <a:lnTo>
                    <a:pt x="717020" y="177271"/>
                  </a:lnTo>
                  <a:lnTo>
                    <a:pt x="709083" y="185209"/>
                  </a:lnTo>
                  <a:lnTo>
                    <a:pt x="703791" y="193146"/>
                  </a:lnTo>
                  <a:lnTo>
                    <a:pt x="703791" y="201084"/>
                  </a:lnTo>
                  <a:lnTo>
                    <a:pt x="706437" y="209021"/>
                  </a:lnTo>
                  <a:lnTo>
                    <a:pt x="711729" y="216959"/>
                  </a:lnTo>
                  <a:lnTo>
                    <a:pt x="717020" y="219604"/>
                  </a:lnTo>
                  <a:lnTo>
                    <a:pt x="719666" y="224896"/>
                  </a:lnTo>
                  <a:lnTo>
                    <a:pt x="719666" y="232834"/>
                  </a:lnTo>
                  <a:lnTo>
                    <a:pt x="727604" y="232834"/>
                  </a:lnTo>
                  <a:lnTo>
                    <a:pt x="730250" y="230188"/>
                  </a:lnTo>
                  <a:lnTo>
                    <a:pt x="730250" y="227542"/>
                  </a:lnTo>
                  <a:lnTo>
                    <a:pt x="735541" y="222250"/>
                  </a:lnTo>
                  <a:lnTo>
                    <a:pt x="743479" y="216959"/>
                  </a:lnTo>
                  <a:lnTo>
                    <a:pt x="746125" y="219604"/>
                  </a:lnTo>
                  <a:lnTo>
                    <a:pt x="748770" y="219604"/>
                  </a:lnTo>
                  <a:lnTo>
                    <a:pt x="756708" y="216959"/>
                  </a:lnTo>
                  <a:lnTo>
                    <a:pt x="762000" y="214313"/>
                  </a:lnTo>
                  <a:lnTo>
                    <a:pt x="767291" y="214313"/>
                  </a:lnTo>
                  <a:lnTo>
                    <a:pt x="772583" y="214313"/>
                  </a:lnTo>
                  <a:lnTo>
                    <a:pt x="777875" y="211667"/>
                  </a:lnTo>
                  <a:lnTo>
                    <a:pt x="777875" y="209021"/>
                  </a:lnTo>
                  <a:lnTo>
                    <a:pt x="780521" y="206375"/>
                  </a:lnTo>
                  <a:lnTo>
                    <a:pt x="788458" y="206375"/>
                  </a:lnTo>
                  <a:lnTo>
                    <a:pt x="796396" y="209021"/>
                  </a:lnTo>
                  <a:lnTo>
                    <a:pt x="796396" y="214313"/>
                  </a:lnTo>
                  <a:lnTo>
                    <a:pt x="793750" y="222250"/>
                  </a:lnTo>
                  <a:lnTo>
                    <a:pt x="788458" y="227542"/>
                  </a:lnTo>
                  <a:lnTo>
                    <a:pt x="785813" y="224896"/>
                  </a:lnTo>
                  <a:lnTo>
                    <a:pt x="783167" y="222250"/>
                  </a:lnTo>
                  <a:lnTo>
                    <a:pt x="777875" y="219604"/>
                  </a:lnTo>
                  <a:lnTo>
                    <a:pt x="775229" y="224896"/>
                  </a:lnTo>
                  <a:lnTo>
                    <a:pt x="772583" y="232834"/>
                  </a:lnTo>
                  <a:lnTo>
                    <a:pt x="769937" y="240771"/>
                  </a:lnTo>
                  <a:lnTo>
                    <a:pt x="764645" y="246063"/>
                  </a:lnTo>
                  <a:lnTo>
                    <a:pt x="759354" y="246063"/>
                  </a:lnTo>
                  <a:lnTo>
                    <a:pt x="754062" y="251354"/>
                  </a:lnTo>
                  <a:lnTo>
                    <a:pt x="748770" y="256646"/>
                  </a:lnTo>
                  <a:lnTo>
                    <a:pt x="746125" y="256646"/>
                  </a:lnTo>
                  <a:lnTo>
                    <a:pt x="740833" y="256646"/>
                  </a:lnTo>
                  <a:lnTo>
                    <a:pt x="746125" y="259292"/>
                  </a:lnTo>
                  <a:lnTo>
                    <a:pt x="748770" y="261938"/>
                  </a:lnTo>
                  <a:lnTo>
                    <a:pt x="748770" y="267229"/>
                  </a:lnTo>
                  <a:lnTo>
                    <a:pt x="746125" y="269875"/>
                  </a:lnTo>
                  <a:lnTo>
                    <a:pt x="748770" y="269875"/>
                  </a:lnTo>
                  <a:lnTo>
                    <a:pt x="754062" y="272521"/>
                  </a:lnTo>
                  <a:lnTo>
                    <a:pt x="756708" y="283104"/>
                  </a:lnTo>
                  <a:lnTo>
                    <a:pt x="759354" y="285750"/>
                  </a:lnTo>
                  <a:lnTo>
                    <a:pt x="762000" y="288396"/>
                  </a:lnTo>
                  <a:lnTo>
                    <a:pt x="764645" y="293688"/>
                  </a:lnTo>
                  <a:lnTo>
                    <a:pt x="764645" y="304271"/>
                  </a:lnTo>
                  <a:lnTo>
                    <a:pt x="767291" y="312209"/>
                  </a:lnTo>
                  <a:lnTo>
                    <a:pt x="769937" y="314854"/>
                  </a:lnTo>
                  <a:lnTo>
                    <a:pt x="772583" y="314854"/>
                  </a:lnTo>
                  <a:lnTo>
                    <a:pt x="772583" y="320146"/>
                  </a:lnTo>
                  <a:lnTo>
                    <a:pt x="772583" y="325438"/>
                  </a:lnTo>
                  <a:lnTo>
                    <a:pt x="775229" y="325438"/>
                  </a:lnTo>
                  <a:lnTo>
                    <a:pt x="777875" y="325438"/>
                  </a:lnTo>
                  <a:lnTo>
                    <a:pt x="777875" y="330729"/>
                  </a:lnTo>
                  <a:lnTo>
                    <a:pt x="777875" y="336021"/>
                  </a:lnTo>
                  <a:lnTo>
                    <a:pt x="775229" y="338667"/>
                  </a:lnTo>
                  <a:lnTo>
                    <a:pt x="767291" y="338667"/>
                  </a:lnTo>
                  <a:lnTo>
                    <a:pt x="762000" y="341313"/>
                  </a:lnTo>
                  <a:lnTo>
                    <a:pt x="759354" y="341313"/>
                  </a:lnTo>
                  <a:lnTo>
                    <a:pt x="756708" y="346604"/>
                  </a:lnTo>
                  <a:lnTo>
                    <a:pt x="756708" y="351896"/>
                  </a:lnTo>
                  <a:lnTo>
                    <a:pt x="759354" y="357188"/>
                  </a:lnTo>
                  <a:lnTo>
                    <a:pt x="756708" y="357188"/>
                  </a:lnTo>
                  <a:lnTo>
                    <a:pt x="746125" y="354542"/>
                  </a:lnTo>
                  <a:lnTo>
                    <a:pt x="740833" y="351896"/>
                  </a:lnTo>
                  <a:lnTo>
                    <a:pt x="738187" y="346604"/>
                  </a:lnTo>
                  <a:lnTo>
                    <a:pt x="738187" y="343959"/>
                  </a:lnTo>
                  <a:lnTo>
                    <a:pt x="738187" y="338667"/>
                  </a:lnTo>
                  <a:lnTo>
                    <a:pt x="743479" y="333375"/>
                  </a:lnTo>
                  <a:lnTo>
                    <a:pt x="743479" y="330729"/>
                  </a:lnTo>
                  <a:lnTo>
                    <a:pt x="743479" y="328084"/>
                  </a:lnTo>
                  <a:lnTo>
                    <a:pt x="735541" y="325438"/>
                  </a:lnTo>
                  <a:lnTo>
                    <a:pt x="727604" y="317500"/>
                  </a:lnTo>
                  <a:lnTo>
                    <a:pt x="724958" y="309563"/>
                  </a:lnTo>
                  <a:lnTo>
                    <a:pt x="724958" y="306917"/>
                  </a:lnTo>
                  <a:lnTo>
                    <a:pt x="727604" y="304271"/>
                  </a:lnTo>
                  <a:lnTo>
                    <a:pt x="730250" y="296334"/>
                  </a:lnTo>
                  <a:lnTo>
                    <a:pt x="732895" y="291042"/>
                  </a:lnTo>
                  <a:lnTo>
                    <a:pt x="727604" y="283104"/>
                  </a:lnTo>
                  <a:lnTo>
                    <a:pt x="724958" y="280459"/>
                  </a:lnTo>
                  <a:lnTo>
                    <a:pt x="719666" y="280459"/>
                  </a:lnTo>
                  <a:lnTo>
                    <a:pt x="719666" y="285750"/>
                  </a:lnTo>
                  <a:lnTo>
                    <a:pt x="717020" y="288396"/>
                  </a:lnTo>
                  <a:lnTo>
                    <a:pt x="711729" y="296334"/>
                  </a:lnTo>
                  <a:lnTo>
                    <a:pt x="706437" y="301625"/>
                  </a:lnTo>
                  <a:lnTo>
                    <a:pt x="706437" y="304271"/>
                  </a:lnTo>
                  <a:lnTo>
                    <a:pt x="709083" y="306917"/>
                  </a:lnTo>
                  <a:lnTo>
                    <a:pt x="711729" y="309563"/>
                  </a:lnTo>
                  <a:lnTo>
                    <a:pt x="714375" y="312209"/>
                  </a:lnTo>
                  <a:lnTo>
                    <a:pt x="711729" y="322792"/>
                  </a:lnTo>
                  <a:lnTo>
                    <a:pt x="709083" y="330729"/>
                  </a:lnTo>
                  <a:lnTo>
                    <a:pt x="709083" y="333375"/>
                  </a:lnTo>
                  <a:lnTo>
                    <a:pt x="711729" y="336021"/>
                  </a:lnTo>
                  <a:lnTo>
                    <a:pt x="714375" y="343959"/>
                  </a:lnTo>
                  <a:lnTo>
                    <a:pt x="714375" y="354542"/>
                  </a:lnTo>
                  <a:lnTo>
                    <a:pt x="714375" y="359834"/>
                  </a:lnTo>
                  <a:lnTo>
                    <a:pt x="711729" y="362479"/>
                  </a:lnTo>
                  <a:lnTo>
                    <a:pt x="709083" y="367771"/>
                  </a:lnTo>
                  <a:lnTo>
                    <a:pt x="706437" y="370417"/>
                  </a:lnTo>
                  <a:lnTo>
                    <a:pt x="711729" y="378354"/>
                  </a:lnTo>
                  <a:lnTo>
                    <a:pt x="711729" y="381000"/>
                  </a:lnTo>
                  <a:lnTo>
                    <a:pt x="701145" y="383646"/>
                  </a:lnTo>
                  <a:lnTo>
                    <a:pt x="693208" y="386292"/>
                  </a:lnTo>
                  <a:lnTo>
                    <a:pt x="685270" y="383646"/>
                  </a:lnTo>
                  <a:lnTo>
                    <a:pt x="682625" y="381000"/>
                  </a:lnTo>
                  <a:lnTo>
                    <a:pt x="679979" y="378354"/>
                  </a:lnTo>
                  <a:lnTo>
                    <a:pt x="679979" y="370417"/>
                  </a:lnTo>
                  <a:lnTo>
                    <a:pt x="682625" y="365125"/>
                  </a:lnTo>
                  <a:lnTo>
                    <a:pt x="682625" y="359834"/>
                  </a:lnTo>
                  <a:lnTo>
                    <a:pt x="682625" y="354542"/>
                  </a:lnTo>
                  <a:lnTo>
                    <a:pt x="685270" y="346604"/>
                  </a:lnTo>
                  <a:lnTo>
                    <a:pt x="687916" y="341313"/>
                  </a:lnTo>
                  <a:lnTo>
                    <a:pt x="690562" y="333375"/>
                  </a:lnTo>
                  <a:lnTo>
                    <a:pt x="685270" y="322792"/>
                  </a:lnTo>
                  <a:lnTo>
                    <a:pt x="677333" y="314854"/>
                  </a:lnTo>
                  <a:lnTo>
                    <a:pt x="674687" y="312209"/>
                  </a:lnTo>
                  <a:lnTo>
                    <a:pt x="672041" y="312209"/>
                  </a:lnTo>
                  <a:lnTo>
                    <a:pt x="666750" y="312209"/>
                  </a:lnTo>
                  <a:lnTo>
                    <a:pt x="664104" y="309563"/>
                  </a:lnTo>
                  <a:lnTo>
                    <a:pt x="664104" y="306917"/>
                  </a:lnTo>
                  <a:lnTo>
                    <a:pt x="666750" y="301625"/>
                  </a:lnTo>
                  <a:lnTo>
                    <a:pt x="672041" y="298979"/>
                  </a:lnTo>
                  <a:lnTo>
                    <a:pt x="672041" y="293688"/>
                  </a:lnTo>
                  <a:lnTo>
                    <a:pt x="672041" y="285750"/>
                  </a:lnTo>
                  <a:lnTo>
                    <a:pt x="669395" y="275167"/>
                  </a:lnTo>
                  <a:lnTo>
                    <a:pt x="672041" y="272521"/>
                  </a:lnTo>
                  <a:lnTo>
                    <a:pt x="677333" y="269875"/>
                  </a:lnTo>
                  <a:lnTo>
                    <a:pt x="674687" y="259292"/>
                  </a:lnTo>
                  <a:lnTo>
                    <a:pt x="674687" y="251354"/>
                  </a:lnTo>
                  <a:lnTo>
                    <a:pt x="677333" y="243417"/>
                  </a:lnTo>
                  <a:lnTo>
                    <a:pt x="679979" y="235479"/>
                  </a:lnTo>
                  <a:lnTo>
                    <a:pt x="685270" y="230188"/>
                  </a:lnTo>
                  <a:lnTo>
                    <a:pt x="687916" y="230188"/>
                  </a:lnTo>
                  <a:lnTo>
                    <a:pt x="690562" y="235479"/>
                  </a:lnTo>
                  <a:lnTo>
                    <a:pt x="690562" y="230188"/>
                  </a:lnTo>
                  <a:lnTo>
                    <a:pt x="687916" y="227542"/>
                  </a:lnTo>
                  <a:lnTo>
                    <a:pt x="685270" y="224896"/>
                  </a:lnTo>
                  <a:lnTo>
                    <a:pt x="687916" y="214313"/>
                  </a:lnTo>
                  <a:lnTo>
                    <a:pt x="687916" y="206375"/>
                  </a:lnTo>
                  <a:lnTo>
                    <a:pt x="687916" y="203729"/>
                  </a:lnTo>
                  <a:lnTo>
                    <a:pt x="687916" y="201084"/>
                  </a:lnTo>
                  <a:lnTo>
                    <a:pt x="690562" y="195792"/>
                  </a:lnTo>
                  <a:lnTo>
                    <a:pt x="690562" y="190500"/>
                  </a:lnTo>
                  <a:lnTo>
                    <a:pt x="687916" y="182563"/>
                  </a:lnTo>
                  <a:lnTo>
                    <a:pt x="687916" y="174625"/>
                  </a:lnTo>
                  <a:lnTo>
                    <a:pt x="690562" y="171979"/>
                  </a:lnTo>
                  <a:lnTo>
                    <a:pt x="693208" y="169334"/>
                  </a:lnTo>
                  <a:lnTo>
                    <a:pt x="695854" y="166688"/>
                  </a:lnTo>
                  <a:lnTo>
                    <a:pt x="695854" y="164042"/>
                  </a:lnTo>
                  <a:lnTo>
                    <a:pt x="693208" y="164042"/>
                  </a:lnTo>
                  <a:lnTo>
                    <a:pt x="695854" y="161396"/>
                  </a:lnTo>
                  <a:lnTo>
                    <a:pt x="698500" y="158750"/>
                  </a:lnTo>
                  <a:lnTo>
                    <a:pt x="701145" y="164042"/>
                  </a:lnTo>
                  <a:lnTo>
                    <a:pt x="703791" y="166688"/>
                  </a:lnTo>
                  <a:lnTo>
                    <a:pt x="709083" y="164042"/>
                  </a:lnTo>
                  <a:lnTo>
                    <a:pt x="714375" y="158750"/>
                  </a:lnTo>
                  <a:lnTo>
                    <a:pt x="714375" y="153459"/>
                  </a:lnTo>
                  <a:lnTo>
                    <a:pt x="717020" y="148167"/>
                  </a:lnTo>
                  <a:lnTo>
                    <a:pt x="722312" y="145521"/>
                  </a:lnTo>
                  <a:lnTo>
                    <a:pt x="727604" y="145521"/>
                  </a:lnTo>
                  <a:lnTo>
                    <a:pt x="730250" y="150813"/>
                  </a:lnTo>
                  <a:lnTo>
                    <a:pt x="735541" y="153459"/>
                  </a:lnTo>
                  <a:lnTo>
                    <a:pt x="740833" y="153459"/>
                  </a:lnTo>
                  <a:lnTo>
                    <a:pt x="748770" y="153459"/>
                  </a:lnTo>
                  <a:lnTo>
                    <a:pt x="756708" y="156104"/>
                  </a:lnTo>
                  <a:lnTo>
                    <a:pt x="762000" y="158750"/>
                  </a:lnTo>
                  <a:lnTo>
                    <a:pt x="769937" y="158750"/>
                  </a:lnTo>
                  <a:lnTo>
                    <a:pt x="775229" y="156104"/>
                  </a:lnTo>
                  <a:lnTo>
                    <a:pt x="783167" y="158750"/>
                  </a:lnTo>
                  <a:lnTo>
                    <a:pt x="791104" y="158750"/>
                  </a:lnTo>
                  <a:lnTo>
                    <a:pt x="801688" y="153459"/>
                  </a:lnTo>
                  <a:lnTo>
                    <a:pt x="812271" y="148167"/>
                  </a:lnTo>
                  <a:lnTo>
                    <a:pt x="817563" y="142875"/>
                  </a:lnTo>
                  <a:lnTo>
                    <a:pt x="817563" y="140229"/>
                  </a:lnTo>
                  <a:lnTo>
                    <a:pt x="820208" y="137584"/>
                  </a:lnTo>
                  <a:lnTo>
                    <a:pt x="825500" y="134938"/>
                  </a:lnTo>
                  <a:close/>
                  <a:moveTo>
                    <a:pt x="907521" y="116417"/>
                  </a:moveTo>
                  <a:lnTo>
                    <a:pt x="910166" y="116417"/>
                  </a:lnTo>
                  <a:lnTo>
                    <a:pt x="912812" y="119063"/>
                  </a:lnTo>
                  <a:lnTo>
                    <a:pt x="910166" y="121709"/>
                  </a:lnTo>
                  <a:lnTo>
                    <a:pt x="907521" y="127000"/>
                  </a:lnTo>
                  <a:lnTo>
                    <a:pt x="907521" y="129646"/>
                  </a:lnTo>
                  <a:lnTo>
                    <a:pt x="910166" y="132292"/>
                  </a:lnTo>
                  <a:lnTo>
                    <a:pt x="912812" y="134938"/>
                  </a:lnTo>
                  <a:lnTo>
                    <a:pt x="912812" y="140229"/>
                  </a:lnTo>
                  <a:lnTo>
                    <a:pt x="910166" y="145521"/>
                  </a:lnTo>
                  <a:lnTo>
                    <a:pt x="907521" y="150813"/>
                  </a:lnTo>
                  <a:lnTo>
                    <a:pt x="904875" y="153459"/>
                  </a:lnTo>
                  <a:lnTo>
                    <a:pt x="907521" y="156105"/>
                  </a:lnTo>
                  <a:lnTo>
                    <a:pt x="912812" y="158750"/>
                  </a:lnTo>
                  <a:lnTo>
                    <a:pt x="912812" y="156105"/>
                  </a:lnTo>
                  <a:lnTo>
                    <a:pt x="912812" y="153459"/>
                  </a:lnTo>
                  <a:lnTo>
                    <a:pt x="918104" y="150813"/>
                  </a:lnTo>
                  <a:lnTo>
                    <a:pt x="920750" y="150813"/>
                  </a:lnTo>
                  <a:lnTo>
                    <a:pt x="918104" y="148167"/>
                  </a:lnTo>
                  <a:lnTo>
                    <a:pt x="920750" y="142875"/>
                  </a:lnTo>
                  <a:lnTo>
                    <a:pt x="931333" y="140229"/>
                  </a:lnTo>
                  <a:lnTo>
                    <a:pt x="933979" y="145521"/>
                  </a:lnTo>
                  <a:lnTo>
                    <a:pt x="933979" y="150813"/>
                  </a:lnTo>
                  <a:lnTo>
                    <a:pt x="931333" y="156105"/>
                  </a:lnTo>
                  <a:lnTo>
                    <a:pt x="928687" y="158750"/>
                  </a:lnTo>
                  <a:lnTo>
                    <a:pt x="920750" y="161396"/>
                  </a:lnTo>
                  <a:lnTo>
                    <a:pt x="920750" y="164042"/>
                  </a:lnTo>
                  <a:lnTo>
                    <a:pt x="926041" y="164042"/>
                  </a:lnTo>
                  <a:lnTo>
                    <a:pt x="933979" y="166688"/>
                  </a:lnTo>
                  <a:lnTo>
                    <a:pt x="933979" y="171980"/>
                  </a:lnTo>
                  <a:lnTo>
                    <a:pt x="933979" y="177271"/>
                  </a:lnTo>
                  <a:lnTo>
                    <a:pt x="936625" y="179917"/>
                  </a:lnTo>
                  <a:lnTo>
                    <a:pt x="941916" y="185209"/>
                  </a:lnTo>
                  <a:lnTo>
                    <a:pt x="920750" y="174625"/>
                  </a:lnTo>
                  <a:lnTo>
                    <a:pt x="915458" y="174625"/>
                  </a:lnTo>
                  <a:lnTo>
                    <a:pt x="912812" y="177271"/>
                  </a:lnTo>
                  <a:lnTo>
                    <a:pt x="912812" y="179917"/>
                  </a:lnTo>
                  <a:lnTo>
                    <a:pt x="915458" y="182563"/>
                  </a:lnTo>
                  <a:lnTo>
                    <a:pt x="915458" y="185209"/>
                  </a:lnTo>
                  <a:lnTo>
                    <a:pt x="915458" y="187855"/>
                  </a:lnTo>
                  <a:lnTo>
                    <a:pt x="915458" y="193146"/>
                  </a:lnTo>
                  <a:lnTo>
                    <a:pt x="918104" y="198438"/>
                  </a:lnTo>
                  <a:lnTo>
                    <a:pt x="926041" y="216959"/>
                  </a:lnTo>
                  <a:lnTo>
                    <a:pt x="918104" y="211667"/>
                  </a:lnTo>
                  <a:lnTo>
                    <a:pt x="910166" y="206376"/>
                  </a:lnTo>
                  <a:lnTo>
                    <a:pt x="907521" y="203730"/>
                  </a:lnTo>
                  <a:lnTo>
                    <a:pt x="907521" y="201084"/>
                  </a:lnTo>
                  <a:lnTo>
                    <a:pt x="904875" y="198438"/>
                  </a:lnTo>
                  <a:lnTo>
                    <a:pt x="902229" y="195792"/>
                  </a:lnTo>
                  <a:lnTo>
                    <a:pt x="902229" y="190500"/>
                  </a:lnTo>
                  <a:lnTo>
                    <a:pt x="904875" y="182563"/>
                  </a:lnTo>
                  <a:lnTo>
                    <a:pt x="902229" y="177271"/>
                  </a:lnTo>
                  <a:lnTo>
                    <a:pt x="902229" y="174625"/>
                  </a:lnTo>
                  <a:lnTo>
                    <a:pt x="899583" y="171980"/>
                  </a:lnTo>
                  <a:lnTo>
                    <a:pt x="896937" y="169334"/>
                  </a:lnTo>
                  <a:lnTo>
                    <a:pt x="896937" y="166688"/>
                  </a:lnTo>
                  <a:lnTo>
                    <a:pt x="904875" y="164042"/>
                  </a:lnTo>
                  <a:lnTo>
                    <a:pt x="899583" y="161396"/>
                  </a:lnTo>
                  <a:lnTo>
                    <a:pt x="896937" y="161396"/>
                  </a:lnTo>
                  <a:lnTo>
                    <a:pt x="896937" y="156105"/>
                  </a:lnTo>
                  <a:lnTo>
                    <a:pt x="896937" y="148167"/>
                  </a:lnTo>
                  <a:lnTo>
                    <a:pt x="896937" y="132292"/>
                  </a:lnTo>
                  <a:lnTo>
                    <a:pt x="904875" y="121709"/>
                  </a:lnTo>
                  <a:close/>
                  <a:moveTo>
                    <a:pt x="584729" y="39688"/>
                  </a:moveTo>
                  <a:lnTo>
                    <a:pt x="590021" y="39688"/>
                  </a:lnTo>
                  <a:lnTo>
                    <a:pt x="592666" y="39688"/>
                  </a:lnTo>
                  <a:lnTo>
                    <a:pt x="597958" y="42334"/>
                  </a:lnTo>
                  <a:lnTo>
                    <a:pt x="605896" y="39688"/>
                  </a:lnTo>
                  <a:lnTo>
                    <a:pt x="621771" y="42334"/>
                  </a:lnTo>
                  <a:lnTo>
                    <a:pt x="627062" y="52917"/>
                  </a:lnTo>
                  <a:lnTo>
                    <a:pt x="629708" y="58209"/>
                  </a:lnTo>
                  <a:lnTo>
                    <a:pt x="632354" y="63500"/>
                  </a:lnTo>
                  <a:lnTo>
                    <a:pt x="627062" y="66146"/>
                  </a:lnTo>
                  <a:lnTo>
                    <a:pt x="624416" y="68792"/>
                  </a:lnTo>
                  <a:lnTo>
                    <a:pt x="624416" y="71438"/>
                  </a:lnTo>
                  <a:lnTo>
                    <a:pt x="619125" y="74084"/>
                  </a:lnTo>
                  <a:lnTo>
                    <a:pt x="621771" y="76730"/>
                  </a:lnTo>
                  <a:lnTo>
                    <a:pt x="627062" y="79375"/>
                  </a:lnTo>
                  <a:lnTo>
                    <a:pt x="629708" y="82021"/>
                  </a:lnTo>
                  <a:lnTo>
                    <a:pt x="632354" y="87313"/>
                  </a:lnTo>
                  <a:lnTo>
                    <a:pt x="632354" y="95250"/>
                  </a:lnTo>
                  <a:lnTo>
                    <a:pt x="635000" y="100542"/>
                  </a:lnTo>
                  <a:lnTo>
                    <a:pt x="640291" y="108480"/>
                  </a:lnTo>
                  <a:lnTo>
                    <a:pt x="645583" y="113771"/>
                  </a:lnTo>
                  <a:lnTo>
                    <a:pt x="648229" y="116417"/>
                  </a:lnTo>
                  <a:lnTo>
                    <a:pt x="645583" y="119063"/>
                  </a:lnTo>
                  <a:lnTo>
                    <a:pt x="635000" y="119063"/>
                  </a:lnTo>
                  <a:lnTo>
                    <a:pt x="640291" y="127000"/>
                  </a:lnTo>
                  <a:lnTo>
                    <a:pt x="645583" y="127000"/>
                  </a:lnTo>
                  <a:lnTo>
                    <a:pt x="650875" y="129646"/>
                  </a:lnTo>
                  <a:lnTo>
                    <a:pt x="658812" y="137584"/>
                  </a:lnTo>
                  <a:lnTo>
                    <a:pt x="664104" y="142875"/>
                  </a:lnTo>
                  <a:lnTo>
                    <a:pt x="666750" y="145521"/>
                  </a:lnTo>
                  <a:lnTo>
                    <a:pt x="666750" y="148167"/>
                  </a:lnTo>
                  <a:lnTo>
                    <a:pt x="666750" y="150813"/>
                  </a:lnTo>
                  <a:lnTo>
                    <a:pt x="664104" y="153459"/>
                  </a:lnTo>
                  <a:lnTo>
                    <a:pt x="653521" y="153459"/>
                  </a:lnTo>
                  <a:lnTo>
                    <a:pt x="645583" y="153459"/>
                  </a:lnTo>
                  <a:lnTo>
                    <a:pt x="645583" y="156105"/>
                  </a:lnTo>
                  <a:lnTo>
                    <a:pt x="640291" y="156105"/>
                  </a:lnTo>
                  <a:lnTo>
                    <a:pt x="637646" y="158750"/>
                  </a:lnTo>
                  <a:lnTo>
                    <a:pt x="635000" y="158750"/>
                  </a:lnTo>
                  <a:lnTo>
                    <a:pt x="637646" y="161396"/>
                  </a:lnTo>
                  <a:lnTo>
                    <a:pt x="635000" y="161396"/>
                  </a:lnTo>
                  <a:lnTo>
                    <a:pt x="635000" y="169334"/>
                  </a:lnTo>
                  <a:lnTo>
                    <a:pt x="632354" y="182563"/>
                  </a:lnTo>
                  <a:lnTo>
                    <a:pt x="632354" y="187855"/>
                  </a:lnTo>
                  <a:lnTo>
                    <a:pt x="629708" y="190500"/>
                  </a:lnTo>
                  <a:lnTo>
                    <a:pt x="627062" y="193146"/>
                  </a:lnTo>
                  <a:lnTo>
                    <a:pt x="629708" y="198438"/>
                  </a:lnTo>
                  <a:lnTo>
                    <a:pt x="632354" y="201084"/>
                  </a:lnTo>
                  <a:lnTo>
                    <a:pt x="635000" y="201084"/>
                  </a:lnTo>
                  <a:lnTo>
                    <a:pt x="637646" y="201084"/>
                  </a:lnTo>
                  <a:lnTo>
                    <a:pt x="635000" y="209021"/>
                  </a:lnTo>
                  <a:lnTo>
                    <a:pt x="632354" y="211667"/>
                  </a:lnTo>
                  <a:lnTo>
                    <a:pt x="627062" y="211667"/>
                  </a:lnTo>
                  <a:lnTo>
                    <a:pt x="621771" y="211667"/>
                  </a:lnTo>
                  <a:lnTo>
                    <a:pt x="621771" y="216959"/>
                  </a:lnTo>
                  <a:lnTo>
                    <a:pt x="619125" y="219605"/>
                  </a:lnTo>
                  <a:lnTo>
                    <a:pt x="613833" y="222250"/>
                  </a:lnTo>
                  <a:lnTo>
                    <a:pt x="608541" y="224896"/>
                  </a:lnTo>
                  <a:lnTo>
                    <a:pt x="605896" y="222250"/>
                  </a:lnTo>
                  <a:lnTo>
                    <a:pt x="605896" y="224896"/>
                  </a:lnTo>
                  <a:lnTo>
                    <a:pt x="608541" y="224896"/>
                  </a:lnTo>
                  <a:lnTo>
                    <a:pt x="608541" y="227542"/>
                  </a:lnTo>
                  <a:lnTo>
                    <a:pt x="603250" y="230188"/>
                  </a:lnTo>
                  <a:lnTo>
                    <a:pt x="597958" y="235480"/>
                  </a:lnTo>
                  <a:lnTo>
                    <a:pt x="600604" y="235480"/>
                  </a:lnTo>
                  <a:lnTo>
                    <a:pt x="603250" y="238125"/>
                  </a:lnTo>
                  <a:lnTo>
                    <a:pt x="600604" y="240771"/>
                  </a:lnTo>
                  <a:lnTo>
                    <a:pt x="597958" y="246063"/>
                  </a:lnTo>
                  <a:lnTo>
                    <a:pt x="600604" y="246063"/>
                  </a:lnTo>
                  <a:lnTo>
                    <a:pt x="592666" y="251355"/>
                  </a:lnTo>
                  <a:lnTo>
                    <a:pt x="595312" y="251355"/>
                  </a:lnTo>
                  <a:lnTo>
                    <a:pt x="597958" y="251355"/>
                  </a:lnTo>
                  <a:lnTo>
                    <a:pt x="597958" y="256646"/>
                  </a:lnTo>
                  <a:lnTo>
                    <a:pt x="597958" y="261938"/>
                  </a:lnTo>
                  <a:lnTo>
                    <a:pt x="603250" y="261938"/>
                  </a:lnTo>
                  <a:lnTo>
                    <a:pt x="605896" y="264584"/>
                  </a:lnTo>
                  <a:lnTo>
                    <a:pt x="597958" y="280459"/>
                  </a:lnTo>
                  <a:lnTo>
                    <a:pt x="592666" y="275167"/>
                  </a:lnTo>
                  <a:lnTo>
                    <a:pt x="595312" y="283105"/>
                  </a:lnTo>
                  <a:lnTo>
                    <a:pt x="597958" y="288396"/>
                  </a:lnTo>
                  <a:lnTo>
                    <a:pt x="595312" y="296334"/>
                  </a:lnTo>
                  <a:lnTo>
                    <a:pt x="582083" y="312209"/>
                  </a:lnTo>
                  <a:lnTo>
                    <a:pt x="574146" y="317501"/>
                  </a:lnTo>
                  <a:lnTo>
                    <a:pt x="563562" y="325438"/>
                  </a:lnTo>
                  <a:lnTo>
                    <a:pt x="555625" y="328084"/>
                  </a:lnTo>
                  <a:lnTo>
                    <a:pt x="552979" y="325438"/>
                  </a:lnTo>
                  <a:lnTo>
                    <a:pt x="552979" y="322792"/>
                  </a:lnTo>
                  <a:lnTo>
                    <a:pt x="550333" y="314855"/>
                  </a:lnTo>
                  <a:lnTo>
                    <a:pt x="547687" y="309563"/>
                  </a:lnTo>
                  <a:lnTo>
                    <a:pt x="542396" y="304271"/>
                  </a:lnTo>
                  <a:lnTo>
                    <a:pt x="539750" y="301626"/>
                  </a:lnTo>
                  <a:lnTo>
                    <a:pt x="534458" y="304271"/>
                  </a:lnTo>
                  <a:lnTo>
                    <a:pt x="529166" y="304271"/>
                  </a:lnTo>
                  <a:lnTo>
                    <a:pt x="526521" y="301626"/>
                  </a:lnTo>
                  <a:lnTo>
                    <a:pt x="529166" y="301626"/>
                  </a:lnTo>
                  <a:lnTo>
                    <a:pt x="529166" y="298980"/>
                  </a:lnTo>
                  <a:lnTo>
                    <a:pt x="526521" y="296334"/>
                  </a:lnTo>
                  <a:lnTo>
                    <a:pt x="521229" y="296334"/>
                  </a:lnTo>
                  <a:lnTo>
                    <a:pt x="518583" y="296334"/>
                  </a:lnTo>
                  <a:lnTo>
                    <a:pt x="518583" y="298980"/>
                  </a:lnTo>
                  <a:lnTo>
                    <a:pt x="513291" y="296334"/>
                  </a:lnTo>
                  <a:lnTo>
                    <a:pt x="510645" y="296334"/>
                  </a:lnTo>
                  <a:lnTo>
                    <a:pt x="505354" y="296334"/>
                  </a:lnTo>
                  <a:lnTo>
                    <a:pt x="502708" y="301626"/>
                  </a:lnTo>
                  <a:lnTo>
                    <a:pt x="500062" y="301626"/>
                  </a:lnTo>
                  <a:lnTo>
                    <a:pt x="494770" y="298980"/>
                  </a:lnTo>
                  <a:lnTo>
                    <a:pt x="489479" y="296334"/>
                  </a:lnTo>
                  <a:lnTo>
                    <a:pt x="484187" y="296334"/>
                  </a:lnTo>
                  <a:lnTo>
                    <a:pt x="481541" y="296334"/>
                  </a:lnTo>
                  <a:lnTo>
                    <a:pt x="470958" y="301626"/>
                  </a:lnTo>
                  <a:lnTo>
                    <a:pt x="470958" y="298980"/>
                  </a:lnTo>
                  <a:lnTo>
                    <a:pt x="468312" y="298980"/>
                  </a:lnTo>
                  <a:lnTo>
                    <a:pt x="468312" y="291042"/>
                  </a:lnTo>
                  <a:lnTo>
                    <a:pt x="468312" y="288396"/>
                  </a:lnTo>
                  <a:lnTo>
                    <a:pt x="465666" y="293688"/>
                  </a:lnTo>
                  <a:lnTo>
                    <a:pt x="463020" y="291042"/>
                  </a:lnTo>
                  <a:lnTo>
                    <a:pt x="460375" y="288396"/>
                  </a:lnTo>
                  <a:lnTo>
                    <a:pt x="457729" y="288396"/>
                  </a:lnTo>
                  <a:lnTo>
                    <a:pt x="455083" y="291042"/>
                  </a:lnTo>
                  <a:lnTo>
                    <a:pt x="452437" y="293688"/>
                  </a:lnTo>
                  <a:lnTo>
                    <a:pt x="449791" y="291042"/>
                  </a:lnTo>
                  <a:lnTo>
                    <a:pt x="444500" y="291042"/>
                  </a:lnTo>
                  <a:lnTo>
                    <a:pt x="441854" y="291042"/>
                  </a:lnTo>
                  <a:lnTo>
                    <a:pt x="439208" y="291042"/>
                  </a:lnTo>
                  <a:lnTo>
                    <a:pt x="436562" y="288396"/>
                  </a:lnTo>
                  <a:lnTo>
                    <a:pt x="433916" y="288396"/>
                  </a:lnTo>
                  <a:lnTo>
                    <a:pt x="428625" y="291042"/>
                  </a:lnTo>
                  <a:lnTo>
                    <a:pt x="425979" y="291042"/>
                  </a:lnTo>
                  <a:lnTo>
                    <a:pt x="423333" y="280459"/>
                  </a:lnTo>
                  <a:lnTo>
                    <a:pt x="423333" y="267230"/>
                  </a:lnTo>
                  <a:lnTo>
                    <a:pt x="423333" y="256646"/>
                  </a:lnTo>
                  <a:lnTo>
                    <a:pt x="423333" y="251355"/>
                  </a:lnTo>
                  <a:lnTo>
                    <a:pt x="420687" y="248709"/>
                  </a:lnTo>
                  <a:lnTo>
                    <a:pt x="418041" y="246063"/>
                  </a:lnTo>
                  <a:lnTo>
                    <a:pt x="423333" y="240771"/>
                  </a:lnTo>
                  <a:lnTo>
                    <a:pt x="423333" y="235480"/>
                  </a:lnTo>
                  <a:lnTo>
                    <a:pt x="420687" y="230188"/>
                  </a:lnTo>
                  <a:lnTo>
                    <a:pt x="418041" y="227542"/>
                  </a:lnTo>
                  <a:lnTo>
                    <a:pt x="415395" y="222250"/>
                  </a:lnTo>
                  <a:lnTo>
                    <a:pt x="415395" y="219605"/>
                  </a:lnTo>
                  <a:lnTo>
                    <a:pt x="410104" y="222250"/>
                  </a:lnTo>
                  <a:lnTo>
                    <a:pt x="404812" y="222250"/>
                  </a:lnTo>
                  <a:lnTo>
                    <a:pt x="404812" y="219605"/>
                  </a:lnTo>
                  <a:lnTo>
                    <a:pt x="404812" y="216959"/>
                  </a:lnTo>
                  <a:lnTo>
                    <a:pt x="407458" y="209021"/>
                  </a:lnTo>
                  <a:lnTo>
                    <a:pt x="404812" y="209021"/>
                  </a:lnTo>
                  <a:lnTo>
                    <a:pt x="399520" y="209021"/>
                  </a:lnTo>
                  <a:lnTo>
                    <a:pt x="396875" y="209021"/>
                  </a:lnTo>
                  <a:lnTo>
                    <a:pt x="396875" y="203730"/>
                  </a:lnTo>
                  <a:lnTo>
                    <a:pt x="396875" y="195792"/>
                  </a:lnTo>
                  <a:lnTo>
                    <a:pt x="399520" y="195792"/>
                  </a:lnTo>
                  <a:lnTo>
                    <a:pt x="402166" y="198438"/>
                  </a:lnTo>
                  <a:lnTo>
                    <a:pt x="404812" y="195792"/>
                  </a:lnTo>
                  <a:lnTo>
                    <a:pt x="402166" y="193146"/>
                  </a:lnTo>
                  <a:lnTo>
                    <a:pt x="399520" y="193146"/>
                  </a:lnTo>
                  <a:lnTo>
                    <a:pt x="396875" y="193146"/>
                  </a:lnTo>
                  <a:lnTo>
                    <a:pt x="394229" y="187855"/>
                  </a:lnTo>
                  <a:lnTo>
                    <a:pt x="396875" y="182563"/>
                  </a:lnTo>
                  <a:lnTo>
                    <a:pt x="399520" y="179917"/>
                  </a:lnTo>
                  <a:lnTo>
                    <a:pt x="399520" y="177271"/>
                  </a:lnTo>
                  <a:lnTo>
                    <a:pt x="396875" y="171980"/>
                  </a:lnTo>
                  <a:lnTo>
                    <a:pt x="394229" y="169334"/>
                  </a:lnTo>
                  <a:lnTo>
                    <a:pt x="396875" y="164042"/>
                  </a:lnTo>
                  <a:lnTo>
                    <a:pt x="396875" y="158750"/>
                  </a:lnTo>
                  <a:lnTo>
                    <a:pt x="399520" y="153459"/>
                  </a:lnTo>
                  <a:lnTo>
                    <a:pt x="396875" y="142875"/>
                  </a:lnTo>
                  <a:lnTo>
                    <a:pt x="396875" y="137584"/>
                  </a:lnTo>
                  <a:lnTo>
                    <a:pt x="399520" y="132292"/>
                  </a:lnTo>
                  <a:lnTo>
                    <a:pt x="402166" y="129646"/>
                  </a:lnTo>
                  <a:lnTo>
                    <a:pt x="402166" y="127000"/>
                  </a:lnTo>
                  <a:lnTo>
                    <a:pt x="402166" y="124355"/>
                  </a:lnTo>
                  <a:lnTo>
                    <a:pt x="407458" y="121709"/>
                  </a:lnTo>
                  <a:lnTo>
                    <a:pt x="410104" y="124355"/>
                  </a:lnTo>
                  <a:lnTo>
                    <a:pt x="410104" y="127000"/>
                  </a:lnTo>
                  <a:lnTo>
                    <a:pt x="412750" y="127000"/>
                  </a:lnTo>
                  <a:lnTo>
                    <a:pt x="415395" y="132292"/>
                  </a:lnTo>
                  <a:lnTo>
                    <a:pt x="420687" y="134938"/>
                  </a:lnTo>
                  <a:lnTo>
                    <a:pt x="420687" y="140230"/>
                  </a:lnTo>
                  <a:lnTo>
                    <a:pt x="420687" y="142875"/>
                  </a:lnTo>
                  <a:lnTo>
                    <a:pt x="423333" y="145521"/>
                  </a:lnTo>
                  <a:lnTo>
                    <a:pt x="428625" y="148167"/>
                  </a:lnTo>
                  <a:lnTo>
                    <a:pt x="428625" y="150813"/>
                  </a:lnTo>
                  <a:lnTo>
                    <a:pt x="431270" y="156105"/>
                  </a:lnTo>
                  <a:lnTo>
                    <a:pt x="436562" y="158750"/>
                  </a:lnTo>
                  <a:lnTo>
                    <a:pt x="447145" y="156105"/>
                  </a:lnTo>
                  <a:lnTo>
                    <a:pt x="457729" y="153459"/>
                  </a:lnTo>
                  <a:lnTo>
                    <a:pt x="465666" y="153459"/>
                  </a:lnTo>
                  <a:lnTo>
                    <a:pt x="468312" y="153459"/>
                  </a:lnTo>
                  <a:lnTo>
                    <a:pt x="473604" y="150813"/>
                  </a:lnTo>
                  <a:lnTo>
                    <a:pt x="478895" y="148167"/>
                  </a:lnTo>
                  <a:lnTo>
                    <a:pt x="481541" y="145521"/>
                  </a:lnTo>
                  <a:lnTo>
                    <a:pt x="481541" y="142875"/>
                  </a:lnTo>
                  <a:lnTo>
                    <a:pt x="486833" y="140230"/>
                  </a:lnTo>
                  <a:lnTo>
                    <a:pt x="492125" y="137584"/>
                  </a:lnTo>
                  <a:lnTo>
                    <a:pt x="497416" y="137584"/>
                  </a:lnTo>
                  <a:lnTo>
                    <a:pt x="500062" y="137584"/>
                  </a:lnTo>
                  <a:lnTo>
                    <a:pt x="500062" y="140230"/>
                  </a:lnTo>
                  <a:lnTo>
                    <a:pt x="502708" y="142875"/>
                  </a:lnTo>
                  <a:lnTo>
                    <a:pt x="508000" y="145521"/>
                  </a:lnTo>
                  <a:lnTo>
                    <a:pt x="518583" y="145521"/>
                  </a:lnTo>
                  <a:lnTo>
                    <a:pt x="531812" y="140230"/>
                  </a:lnTo>
                  <a:lnTo>
                    <a:pt x="537104" y="137584"/>
                  </a:lnTo>
                  <a:lnTo>
                    <a:pt x="539750" y="134938"/>
                  </a:lnTo>
                  <a:lnTo>
                    <a:pt x="545041" y="129646"/>
                  </a:lnTo>
                  <a:lnTo>
                    <a:pt x="547687" y="124355"/>
                  </a:lnTo>
                  <a:lnTo>
                    <a:pt x="550333" y="119063"/>
                  </a:lnTo>
                  <a:lnTo>
                    <a:pt x="552979" y="108480"/>
                  </a:lnTo>
                  <a:lnTo>
                    <a:pt x="555625" y="95250"/>
                  </a:lnTo>
                  <a:lnTo>
                    <a:pt x="558271" y="89959"/>
                  </a:lnTo>
                  <a:lnTo>
                    <a:pt x="563562" y="84667"/>
                  </a:lnTo>
                  <a:lnTo>
                    <a:pt x="568854" y="79375"/>
                  </a:lnTo>
                  <a:lnTo>
                    <a:pt x="574146" y="74084"/>
                  </a:lnTo>
                  <a:lnTo>
                    <a:pt x="574146" y="63500"/>
                  </a:lnTo>
                  <a:lnTo>
                    <a:pt x="574146" y="52917"/>
                  </a:lnTo>
                  <a:lnTo>
                    <a:pt x="574146" y="50271"/>
                  </a:lnTo>
                  <a:lnTo>
                    <a:pt x="576791" y="47625"/>
                  </a:lnTo>
                  <a:lnTo>
                    <a:pt x="576791" y="44980"/>
                  </a:lnTo>
                  <a:lnTo>
                    <a:pt x="579437" y="42334"/>
                  </a:lnTo>
                  <a:close/>
                  <a:moveTo>
                    <a:pt x="10583" y="0"/>
                  </a:moveTo>
                  <a:lnTo>
                    <a:pt x="13229" y="0"/>
                  </a:lnTo>
                  <a:lnTo>
                    <a:pt x="23812" y="5292"/>
                  </a:lnTo>
                  <a:lnTo>
                    <a:pt x="34396" y="10583"/>
                  </a:lnTo>
                  <a:lnTo>
                    <a:pt x="42333" y="13229"/>
                  </a:lnTo>
                  <a:lnTo>
                    <a:pt x="47625" y="13229"/>
                  </a:lnTo>
                  <a:lnTo>
                    <a:pt x="55562" y="10583"/>
                  </a:lnTo>
                  <a:lnTo>
                    <a:pt x="60854" y="10583"/>
                  </a:lnTo>
                  <a:lnTo>
                    <a:pt x="63500" y="10583"/>
                  </a:lnTo>
                  <a:lnTo>
                    <a:pt x="68791" y="13229"/>
                  </a:lnTo>
                  <a:lnTo>
                    <a:pt x="71437" y="13229"/>
                  </a:lnTo>
                  <a:lnTo>
                    <a:pt x="74083" y="15875"/>
                  </a:lnTo>
                  <a:lnTo>
                    <a:pt x="76729" y="21167"/>
                  </a:lnTo>
                  <a:lnTo>
                    <a:pt x="79375" y="29104"/>
                  </a:lnTo>
                  <a:lnTo>
                    <a:pt x="82021" y="31750"/>
                  </a:lnTo>
                  <a:lnTo>
                    <a:pt x="87312" y="34396"/>
                  </a:lnTo>
                  <a:lnTo>
                    <a:pt x="89958" y="37042"/>
                  </a:lnTo>
                  <a:lnTo>
                    <a:pt x="92604" y="39687"/>
                  </a:lnTo>
                  <a:lnTo>
                    <a:pt x="92604" y="44979"/>
                  </a:lnTo>
                  <a:lnTo>
                    <a:pt x="89958" y="47625"/>
                  </a:lnTo>
                  <a:lnTo>
                    <a:pt x="97895" y="52917"/>
                  </a:lnTo>
                  <a:lnTo>
                    <a:pt x="105833" y="55562"/>
                  </a:lnTo>
                  <a:lnTo>
                    <a:pt x="105833" y="58208"/>
                  </a:lnTo>
                  <a:lnTo>
                    <a:pt x="108479" y="60854"/>
                  </a:lnTo>
                  <a:lnTo>
                    <a:pt x="116416" y="63500"/>
                  </a:lnTo>
                  <a:lnTo>
                    <a:pt x="129645" y="71437"/>
                  </a:lnTo>
                  <a:lnTo>
                    <a:pt x="137583" y="79375"/>
                  </a:lnTo>
                  <a:lnTo>
                    <a:pt x="140229" y="87312"/>
                  </a:lnTo>
                  <a:lnTo>
                    <a:pt x="142875" y="92604"/>
                  </a:lnTo>
                  <a:lnTo>
                    <a:pt x="145520" y="92604"/>
                  </a:lnTo>
                  <a:lnTo>
                    <a:pt x="148166" y="95250"/>
                  </a:lnTo>
                  <a:lnTo>
                    <a:pt x="150812" y="103187"/>
                  </a:lnTo>
                  <a:lnTo>
                    <a:pt x="153458" y="108479"/>
                  </a:lnTo>
                  <a:lnTo>
                    <a:pt x="158750" y="108479"/>
                  </a:lnTo>
                  <a:lnTo>
                    <a:pt x="161395" y="113771"/>
                  </a:lnTo>
                  <a:lnTo>
                    <a:pt x="169333" y="124354"/>
                  </a:lnTo>
                  <a:lnTo>
                    <a:pt x="169333" y="119062"/>
                  </a:lnTo>
                  <a:lnTo>
                    <a:pt x="166687" y="113771"/>
                  </a:lnTo>
                  <a:lnTo>
                    <a:pt x="166687" y="111125"/>
                  </a:lnTo>
                  <a:lnTo>
                    <a:pt x="169333" y="111125"/>
                  </a:lnTo>
                  <a:lnTo>
                    <a:pt x="171979" y="111125"/>
                  </a:lnTo>
                  <a:lnTo>
                    <a:pt x="174625" y="113771"/>
                  </a:lnTo>
                  <a:lnTo>
                    <a:pt x="177270" y="119062"/>
                  </a:lnTo>
                  <a:lnTo>
                    <a:pt x="179916" y="124354"/>
                  </a:lnTo>
                  <a:lnTo>
                    <a:pt x="182562" y="127000"/>
                  </a:lnTo>
                  <a:lnTo>
                    <a:pt x="185208" y="127000"/>
                  </a:lnTo>
                  <a:lnTo>
                    <a:pt x="190500" y="127000"/>
                  </a:lnTo>
                  <a:lnTo>
                    <a:pt x="193145" y="129646"/>
                  </a:lnTo>
                  <a:lnTo>
                    <a:pt x="201083" y="142875"/>
                  </a:lnTo>
                  <a:lnTo>
                    <a:pt x="209020" y="156104"/>
                  </a:lnTo>
                  <a:lnTo>
                    <a:pt x="211666" y="158750"/>
                  </a:lnTo>
                  <a:lnTo>
                    <a:pt x="216958" y="161396"/>
                  </a:lnTo>
                  <a:lnTo>
                    <a:pt x="222250" y="164042"/>
                  </a:lnTo>
                  <a:lnTo>
                    <a:pt x="227541" y="166687"/>
                  </a:lnTo>
                  <a:lnTo>
                    <a:pt x="230187" y="171979"/>
                  </a:lnTo>
                  <a:lnTo>
                    <a:pt x="230187" y="174625"/>
                  </a:lnTo>
                  <a:lnTo>
                    <a:pt x="219604" y="179917"/>
                  </a:lnTo>
                  <a:lnTo>
                    <a:pt x="211666" y="185208"/>
                  </a:lnTo>
                  <a:lnTo>
                    <a:pt x="232833" y="177271"/>
                  </a:lnTo>
                  <a:lnTo>
                    <a:pt x="238125" y="174625"/>
                  </a:lnTo>
                  <a:lnTo>
                    <a:pt x="240770" y="174625"/>
                  </a:lnTo>
                  <a:lnTo>
                    <a:pt x="246062" y="177271"/>
                  </a:lnTo>
                  <a:lnTo>
                    <a:pt x="251354" y="182562"/>
                  </a:lnTo>
                  <a:lnTo>
                    <a:pt x="253999" y="185208"/>
                  </a:lnTo>
                  <a:lnTo>
                    <a:pt x="251354" y="187854"/>
                  </a:lnTo>
                  <a:lnTo>
                    <a:pt x="240770" y="193146"/>
                  </a:lnTo>
                  <a:lnTo>
                    <a:pt x="232833" y="198437"/>
                  </a:lnTo>
                  <a:lnTo>
                    <a:pt x="230187" y="198437"/>
                  </a:lnTo>
                  <a:lnTo>
                    <a:pt x="232833" y="201083"/>
                  </a:lnTo>
                  <a:lnTo>
                    <a:pt x="238125" y="203729"/>
                  </a:lnTo>
                  <a:lnTo>
                    <a:pt x="238125" y="206375"/>
                  </a:lnTo>
                  <a:lnTo>
                    <a:pt x="238125" y="209021"/>
                  </a:lnTo>
                  <a:lnTo>
                    <a:pt x="238125" y="214312"/>
                  </a:lnTo>
                  <a:lnTo>
                    <a:pt x="238125" y="216958"/>
                  </a:lnTo>
                  <a:lnTo>
                    <a:pt x="243416" y="219604"/>
                  </a:lnTo>
                  <a:lnTo>
                    <a:pt x="248708" y="224896"/>
                  </a:lnTo>
                  <a:lnTo>
                    <a:pt x="251354" y="224896"/>
                  </a:lnTo>
                  <a:lnTo>
                    <a:pt x="259291" y="224896"/>
                  </a:lnTo>
                  <a:lnTo>
                    <a:pt x="264583" y="224896"/>
                  </a:lnTo>
                  <a:lnTo>
                    <a:pt x="267229" y="224896"/>
                  </a:lnTo>
                  <a:lnTo>
                    <a:pt x="269874" y="232833"/>
                  </a:lnTo>
                  <a:lnTo>
                    <a:pt x="267229" y="240771"/>
                  </a:lnTo>
                  <a:lnTo>
                    <a:pt x="267229" y="248708"/>
                  </a:lnTo>
                  <a:lnTo>
                    <a:pt x="269874" y="251354"/>
                  </a:lnTo>
                  <a:lnTo>
                    <a:pt x="275166" y="251354"/>
                  </a:lnTo>
                  <a:lnTo>
                    <a:pt x="277812" y="251354"/>
                  </a:lnTo>
                  <a:lnTo>
                    <a:pt x="280458" y="251354"/>
                  </a:lnTo>
                  <a:lnTo>
                    <a:pt x="280458" y="256646"/>
                  </a:lnTo>
                  <a:lnTo>
                    <a:pt x="277812" y="267229"/>
                  </a:lnTo>
                  <a:lnTo>
                    <a:pt x="277812" y="275167"/>
                  </a:lnTo>
                  <a:lnTo>
                    <a:pt x="280458" y="267229"/>
                  </a:lnTo>
                  <a:lnTo>
                    <a:pt x="280458" y="264583"/>
                  </a:lnTo>
                  <a:lnTo>
                    <a:pt x="291041" y="267229"/>
                  </a:lnTo>
                  <a:lnTo>
                    <a:pt x="298979" y="269875"/>
                  </a:lnTo>
                  <a:lnTo>
                    <a:pt x="301624" y="275167"/>
                  </a:lnTo>
                  <a:lnTo>
                    <a:pt x="301624" y="277812"/>
                  </a:lnTo>
                  <a:lnTo>
                    <a:pt x="304270" y="277812"/>
                  </a:lnTo>
                  <a:lnTo>
                    <a:pt x="306916" y="280458"/>
                  </a:lnTo>
                  <a:lnTo>
                    <a:pt x="309562" y="283104"/>
                  </a:lnTo>
                  <a:lnTo>
                    <a:pt x="306916" y="283104"/>
                  </a:lnTo>
                  <a:lnTo>
                    <a:pt x="309562" y="285750"/>
                  </a:lnTo>
                  <a:lnTo>
                    <a:pt x="312208" y="285750"/>
                  </a:lnTo>
                  <a:lnTo>
                    <a:pt x="312208" y="288396"/>
                  </a:lnTo>
                  <a:lnTo>
                    <a:pt x="306916" y="291042"/>
                  </a:lnTo>
                  <a:lnTo>
                    <a:pt x="304270" y="296333"/>
                  </a:lnTo>
                  <a:lnTo>
                    <a:pt x="304270" y="298979"/>
                  </a:lnTo>
                  <a:lnTo>
                    <a:pt x="304270" y="304271"/>
                  </a:lnTo>
                  <a:lnTo>
                    <a:pt x="306916" y="306917"/>
                  </a:lnTo>
                  <a:lnTo>
                    <a:pt x="306916" y="309562"/>
                  </a:lnTo>
                  <a:lnTo>
                    <a:pt x="304270" y="317500"/>
                  </a:lnTo>
                  <a:lnTo>
                    <a:pt x="301624" y="328083"/>
                  </a:lnTo>
                  <a:lnTo>
                    <a:pt x="301624" y="330729"/>
                  </a:lnTo>
                  <a:lnTo>
                    <a:pt x="304270" y="336021"/>
                  </a:lnTo>
                  <a:lnTo>
                    <a:pt x="301624" y="351896"/>
                  </a:lnTo>
                  <a:lnTo>
                    <a:pt x="304270" y="378354"/>
                  </a:lnTo>
                  <a:lnTo>
                    <a:pt x="304270" y="381000"/>
                  </a:lnTo>
                  <a:lnTo>
                    <a:pt x="301624" y="383646"/>
                  </a:lnTo>
                  <a:lnTo>
                    <a:pt x="296333" y="378354"/>
                  </a:lnTo>
                  <a:lnTo>
                    <a:pt x="293687" y="373063"/>
                  </a:lnTo>
                  <a:lnTo>
                    <a:pt x="291041" y="373063"/>
                  </a:lnTo>
                  <a:lnTo>
                    <a:pt x="291041" y="375708"/>
                  </a:lnTo>
                  <a:lnTo>
                    <a:pt x="291041" y="381000"/>
                  </a:lnTo>
                  <a:lnTo>
                    <a:pt x="285749" y="381000"/>
                  </a:lnTo>
                  <a:lnTo>
                    <a:pt x="280458" y="378354"/>
                  </a:lnTo>
                  <a:lnTo>
                    <a:pt x="275166" y="375708"/>
                  </a:lnTo>
                  <a:lnTo>
                    <a:pt x="272520" y="375708"/>
                  </a:lnTo>
                  <a:lnTo>
                    <a:pt x="269874" y="375708"/>
                  </a:lnTo>
                  <a:lnTo>
                    <a:pt x="267229" y="373063"/>
                  </a:lnTo>
                  <a:lnTo>
                    <a:pt x="264583" y="373063"/>
                  </a:lnTo>
                  <a:lnTo>
                    <a:pt x="267229" y="378354"/>
                  </a:lnTo>
                  <a:lnTo>
                    <a:pt x="272520" y="381000"/>
                  </a:lnTo>
                  <a:lnTo>
                    <a:pt x="269874" y="383646"/>
                  </a:lnTo>
                  <a:lnTo>
                    <a:pt x="264583" y="378354"/>
                  </a:lnTo>
                  <a:lnTo>
                    <a:pt x="261937" y="373063"/>
                  </a:lnTo>
                  <a:lnTo>
                    <a:pt x="259291" y="367771"/>
                  </a:lnTo>
                  <a:lnTo>
                    <a:pt x="253999" y="365125"/>
                  </a:lnTo>
                  <a:lnTo>
                    <a:pt x="251354" y="359833"/>
                  </a:lnTo>
                  <a:lnTo>
                    <a:pt x="248708" y="357188"/>
                  </a:lnTo>
                  <a:lnTo>
                    <a:pt x="246062" y="351896"/>
                  </a:lnTo>
                  <a:lnTo>
                    <a:pt x="240770" y="351896"/>
                  </a:lnTo>
                  <a:lnTo>
                    <a:pt x="232833" y="349250"/>
                  </a:lnTo>
                  <a:lnTo>
                    <a:pt x="227541" y="341313"/>
                  </a:lnTo>
                  <a:lnTo>
                    <a:pt x="222250" y="333375"/>
                  </a:lnTo>
                  <a:lnTo>
                    <a:pt x="211666" y="325437"/>
                  </a:lnTo>
                  <a:lnTo>
                    <a:pt x="206375" y="317500"/>
                  </a:lnTo>
                  <a:lnTo>
                    <a:pt x="201083" y="312208"/>
                  </a:lnTo>
                  <a:lnTo>
                    <a:pt x="198437" y="304271"/>
                  </a:lnTo>
                  <a:lnTo>
                    <a:pt x="195791" y="296333"/>
                  </a:lnTo>
                  <a:lnTo>
                    <a:pt x="193145" y="293687"/>
                  </a:lnTo>
                  <a:lnTo>
                    <a:pt x="187854" y="291042"/>
                  </a:lnTo>
                  <a:lnTo>
                    <a:pt x="177270" y="285750"/>
                  </a:lnTo>
                  <a:lnTo>
                    <a:pt x="174625" y="277812"/>
                  </a:lnTo>
                  <a:lnTo>
                    <a:pt x="169333" y="269875"/>
                  </a:lnTo>
                  <a:lnTo>
                    <a:pt x="164041" y="259292"/>
                  </a:lnTo>
                  <a:lnTo>
                    <a:pt x="161395" y="256646"/>
                  </a:lnTo>
                  <a:lnTo>
                    <a:pt x="161395" y="254000"/>
                  </a:lnTo>
                  <a:lnTo>
                    <a:pt x="164041" y="251354"/>
                  </a:lnTo>
                  <a:lnTo>
                    <a:pt x="158750" y="240771"/>
                  </a:lnTo>
                  <a:lnTo>
                    <a:pt x="142875" y="216958"/>
                  </a:lnTo>
                  <a:lnTo>
                    <a:pt x="137583" y="198437"/>
                  </a:lnTo>
                  <a:lnTo>
                    <a:pt x="134937" y="190500"/>
                  </a:lnTo>
                  <a:lnTo>
                    <a:pt x="134937" y="187854"/>
                  </a:lnTo>
                  <a:lnTo>
                    <a:pt x="132291" y="185208"/>
                  </a:lnTo>
                  <a:lnTo>
                    <a:pt x="124354" y="182562"/>
                  </a:lnTo>
                  <a:lnTo>
                    <a:pt x="119062" y="179917"/>
                  </a:lnTo>
                  <a:lnTo>
                    <a:pt x="116416" y="179917"/>
                  </a:lnTo>
                  <a:lnTo>
                    <a:pt x="116416" y="174625"/>
                  </a:lnTo>
                  <a:lnTo>
                    <a:pt x="116416" y="169333"/>
                  </a:lnTo>
                  <a:lnTo>
                    <a:pt x="113770" y="166687"/>
                  </a:lnTo>
                  <a:lnTo>
                    <a:pt x="113770" y="161396"/>
                  </a:lnTo>
                  <a:lnTo>
                    <a:pt x="113770" y="156104"/>
                  </a:lnTo>
                  <a:lnTo>
                    <a:pt x="113770" y="150812"/>
                  </a:lnTo>
                  <a:lnTo>
                    <a:pt x="111125" y="145521"/>
                  </a:lnTo>
                  <a:lnTo>
                    <a:pt x="108479" y="137583"/>
                  </a:lnTo>
                  <a:lnTo>
                    <a:pt x="111125" y="132292"/>
                  </a:lnTo>
                  <a:lnTo>
                    <a:pt x="92604" y="116417"/>
                  </a:lnTo>
                  <a:lnTo>
                    <a:pt x="84666" y="113771"/>
                  </a:lnTo>
                  <a:lnTo>
                    <a:pt x="79375" y="111125"/>
                  </a:lnTo>
                  <a:lnTo>
                    <a:pt x="76729" y="113771"/>
                  </a:lnTo>
                  <a:lnTo>
                    <a:pt x="74083" y="111125"/>
                  </a:lnTo>
                  <a:lnTo>
                    <a:pt x="76729" y="100542"/>
                  </a:lnTo>
                  <a:lnTo>
                    <a:pt x="74083" y="95250"/>
                  </a:lnTo>
                  <a:lnTo>
                    <a:pt x="71437" y="89958"/>
                  </a:lnTo>
                  <a:lnTo>
                    <a:pt x="68791" y="87312"/>
                  </a:lnTo>
                  <a:lnTo>
                    <a:pt x="66146" y="82021"/>
                  </a:lnTo>
                  <a:lnTo>
                    <a:pt x="63500" y="76729"/>
                  </a:lnTo>
                  <a:lnTo>
                    <a:pt x="60854" y="74083"/>
                  </a:lnTo>
                  <a:lnTo>
                    <a:pt x="55562" y="71437"/>
                  </a:lnTo>
                  <a:lnTo>
                    <a:pt x="50271" y="66146"/>
                  </a:lnTo>
                  <a:lnTo>
                    <a:pt x="47625" y="60854"/>
                  </a:lnTo>
                  <a:lnTo>
                    <a:pt x="44979" y="60854"/>
                  </a:lnTo>
                  <a:lnTo>
                    <a:pt x="39687" y="60854"/>
                  </a:lnTo>
                  <a:lnTo>
                    <a:pt x="34396" y="60854"/>
                  </a:lnTo>
                  <a:lnTo>
                    <a:pt x="34396" y="52917"/>
                  </a:lnTo>
                  <a:lnTo>
                    <a:pt x="31750" y="47625"/>
                  </a:lnTo>
                  <a:lnTo>
                    <a:pt x="29104" y="44979"/>
                  </a:lnTo>
                  <a:lnTo>
                    <a:pt x="23812" y="37042"/>
                  </a:lnTo>
                  <a:lnTo>
                    <a:pt x="15875" y="31750"/>
                  </a:lnTo>
                  <a:lnTo>
                    <a:pt x="10583" y="23812"/>
                  </a:lnTo>
                  <a:lnTo>
                    <a:pt x="7937" y="15875"/>
                  </a:lnTo>
                  <a:lnTo>
                    <a:pt x="2646" y="10583"/>
                  </a:lnTo>
                  <a:lnTo>
                    <a:pt x="0" y="10583"/>
                  </a:lnTo>
                  <a:lnTo>
                    <a:pt x="5291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6" name="Iraq"/>
            <p:cNvSpPr>
              <a:spLocks/>
            </p:cNvSpPr>
            <p:nvPr/>
          </p:nvSpPr>
          <p:spPr bwMode="auto">
            <a:xfrm>
              <a:off x="5158018" y="2385219"/>
              <a:ext cx="288396" cy="246063"/>
            </a:xfrm>
            <a:custGeom>
              <a:avLst/>
              <a:gdLst/>
              <a:ahLst/>
              <a:cxnLst>
                <a:cxn ang="0">
                  <a:pos x="34" y="126"/>
                </a:cxn>
                <a:cxn ang="0">
                  <a:pos x="72" y="142"/>
                </a:cxn>
                <a:cxn ang="0">
                  <a:pos x="94" y="158"/>
                </a:cxn>
                <a:cxn ang="0">
                  <a:pos x="120" y="180"/>
                </a:cxn>
                <a:cxn ang="0">
                  <a:pos x="172" y="186"/>
                </a:cxn>
                <a:cxn ang="0">
                  <a:pos x="182" y="180"/>
                </a:cxn>
                <a:cxn ang="0">
                  <a:pos x="192" y="168"/>
                </a:cxn>
                <a:cxn ang="0">
                  <a:pos x="202" y="172"/>
                </a:cxn>
                <a:cxn ang="0">
                  <a:pos x="208" y="170"/>
                </a:cxn>
                <a:cxn ang="0">
                  <a:pos x="214" y="176"/>
                </a:cxn>
                <a:cxn ang="0">
                  <a:pos x="218" y="172"/>
                </a:cxn>
                <a:cxn ang="0">
                  <a:pos x="212" y="160"/>
                </a:cxn>
                <a:cxn ang="0">
                  <a:pos x="204" y="158"/>
                </a:cxn>
                <a:cxn ang="0">
                  <a:pos x="198" y="146"/>
                </a:cxn>
                <a:cxn ang="0">
                  <a:pos x="196" y="136"/>
                </a:cxn>
                <a:cxn ang="0">
                  <a:pos x="182" y="116"/>
                </a:cxn>
                <a:cxn ang="0">
                  <a:pos x="172" y="108"/>
                </a:cxn>
                <a:cxn ang="0">
                  <a:pos x="156" y="100"/>
                </a:cxn>
                <a:cxn ang="0">
                  <a:pos x="148" y="94"/>
                </a:cxn>
                <a:cxn ang="0">
                  <a:pos x="148" y="86"/>
                </a:cxn>
                <a:cxn ang="0">
                  <a:pos x="138" y="78"/>
                </a:cxn>
                <a:cxn ang="0">
                  <a:pos x="142" y="74"/>
                </a:cxn>
                <a:cxn ang="0">
                  <a:pos x="138" y="68"/>
                </a:cxn>
                <a:cxn ang="0">
                  <a:pos x="146" y="50"/>
                </a:cxn>
                <a:cxn ang="0">
                  <a:pos x="144" y="44"/>
                </a:cxn>
                <a:cxn ang="0">
                  <a:pos x="148" y="36"/>
                </a:cxn>
                <a:cxn ang="0">
                  <a:pos x="148" y="32"/>
                </a:cxn>
                <a:cxn ang="0">
                  <a:pos x="134" y="32"/>
                </a:cxn>
                <a:cxn ang="0">
                  <a:pos x="128" y="22"/>
                </a:cxn>
                <a:cxn ang="0">
                  <a:pos x="128" y="20"/>
                </a:cxn>
                <a:cxn ang="0">
                  <a:pos x="124" y="18"/>
                </a:cxn>
                <a:cxn ang="0">
                  <a:pos x="116" y="8"/>
                </a:cxn>
                <a:cxn ang="0">
                  <a:pos x="106" y="10"/>
                </a:cxn>
                <a:cxn ang="0">
                  <a:pos x="98" y="6"/>
                </a:cxn>
                <a:cxn ang="0">
                  <a:pos x="90" y="4"/>
                </a:cxn>
                <a:cxn ang="0">
                  <a:pos x="76" y="0"/>
                </a:cxn>
                <a:cxn ang="0">
                  <a:pos x="62" y="6"/>
                </a:cxn>
                <a:cxn ang="0">
                  <a:pos x="50" y="16"/>
                </a:cxn>
                <a:cxn ang="0">
                  <a:pos x="46" y="26"/>
                </a:cxn>
                <a:cxn ang="0">
                  <a:pos x="48" y="42"/>
                </a:cxn>
                <a:cxn ang="0">
                  <a:pos x="50" y="58"/>
                </a:cxn>
                <a:cxn ang="0">
                  <a:pos x="44" y="64"/>
                </a:cxn>
                <a:cxn ang="0">
                  <a:pos x="8" y="110"/>
                </a:cxn>
                <a:cxn ang="0">
                  <a:pos x="12" y="124"/>
                </a:cxn>
              </a:cxnLst>
              <a:rect l="0" t="0" r="r" b="b"/>
              <a:pathLst>
                <a:path w="218" h="186">
                  <a:moveTo>
                    <a:pt x="12" y="124"/>
                  </a:moveTo>
                  <a:lnTo>
                    <a:pt x="12" y="124"/>
                  </a:lnTo>
                  <a:lnTo>
                    <a:pt x="34" y="126"/>
                  </a:lnTo>
                  <a:lnTo>
                    <a:pt x="46" y="128"/>
                  </a:lnTo>
                  <a:lnTo>
                    <a:pt x="72" y="142"/>
                  </a:lnTo>
                  <a:lnTo>
                    <a:pt x="72" y="142"/>
                  </a:lnTo>
                  <a:lnTo>
                    <a:pt x="84" y="146"/>
                  </a:lnTo>
                  <a:lnTo>
                    <a:pt x="88" y="150"/>
                  </a:lnTo>
                  <a:lnTo>
                    <a:pt x="94" y="158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20" y="180"/>
                  </a:lnTo>
                  <a:lnTo>
                    <a:pt x="132" y="184"/>
                  </a:lnTo>
                  <a:lnTo>
                    <a:pt x="148" y="186"/>
                  </a:lnTo>
                  <a:lnTo>
                    <a:pt x="172" y="186"/>
                  </a:lnTo>
                  <a:lnTo>
                    <a:pt x="172" y="186"/>
                  </a:lnTo>
                  <a:lnTo>
                    <a:pt x="178" y="184"/>
                  </a:lnTo>
                  <a:lnTo>
                    <a:pt x="182" y="180"/>
                  </a:lnTo>
                  <a:lnTo>
                    <a:pt x="186" y="172"/>
                  </a:lnTo>
                  <a:lnTo>
                    <a:pt x="188" y="170"/>
                  </a:lnTo>
                  <a:lnTo>
                    <a:pt x="192" y="168"/>
                  </a:lnTo>
                  <a:lnTo>
                    <a:pt x="196" y="170"/>
                  </a:lnTo>
                  <a:lnTo>
                    <a:pt x="202" y="172"/>
                  </a:lnTo>
                  <a:lnTo>
                    <a:pt x="202" y="172"/>
                  </a:lnTo>
                  <a:lnTo>
                    <a:pt x="204" y="168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08" y="170"/>
                  </a:lnTo>
                  <a:lnTo>
                    <a:pt x="212" y="176"/>
                  </a:lnTo>
                  <a:lnTo>
                    <a:pt x="214" y="176"/>
                  </a:lnTo>
                  <a:lnTo>
                    <a:pt x="214" y="174"/>
                  </a:lnTo>
                  <a:lnTo>
                    <a:pt x="218" y="172"/>
                  </a:lnTo>
                  <a:lnTo>
                    <a:pt x="218" y="172"/>
                  </a:lnTo>
                  <a:lnTo>
                    <a:pt x="214" y="166"/>
                  </a:lnTo>
                  <a:lnTo>
                    <a:pt x="212" y="162"/>
                  </a:lnTo>
                  <a:lnTo>
                    <a:pt x="212" y="160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4" y="158"/>
                  </a:lnTo>
                  <a:lnTo>
                    <a:pt x="202" y="154"/>
                  </a:lnTo>
                  <a:lnTo>
                    <a:pt x="200" y="150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2"/>
                  </a:lnTo>
                  <a:lnTo>
                    <a:pt x="196" y="136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2" y="116"/>
                  </a:lnTo>
                  <a:lnTo>
                    <a:pt x="180" y="114"/>
                  </a:lnTo>
                  <a:lnTo>
                    <a:pt x="178" y="112"/>
                  </a:lnTo>
                  <a:lnTo>
                    <a:pt x="172" y="108"/>
                  </a:lnTo>
                  <a:lnTo>
                    <a:pt x="172" y="108"/>
                  </a:lnTo>
                  <a:lnTo>
                    <a:pt x="164" y="102"/>
                  </a:lnTo>
                  <a:lnTo>
                    <a:pt x="156" y="100"/>
                  </a:lnTo>
                  <a:lnTo>
                    <a:pt x="150" y="98"/>
                  </a:lnTo>
                  <a:lnTo>
                    <a:pt x="148" y="96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48" y="86"/>
                  </a:lnTo>
                  <a:lnTo>
                    <a:pt x="142" y="82"/>
                  </a:lnTo>
                  <a:lnTo>
                    <a:pt x="138" y="80"/>
                  </a:lnTo>
                  <a:lnTo>
                    <a:pt x="138" y="78"/>
                  </a:lnTo>
                  <a:lnTo>
                    <a:pt x="140" y="76"/>
                  </a:lnTo>
                  <a:lnTo>
                    <a:pt x="140" y="76"/>
                  </a:lnTo>
                  <a:lnTo>
                    <a:pt x="142" y="74"/>
                  </a:lnTo>
                  <a:lnTo>
                    <a:pt x="140" y="74"/>
                  </a:lnTo>
                  <a:lnTo>
                    <a:pt x="138" y="72"/>
                  </a:lnTo>
                  <a:lnTo>
                    <a:pt x="138" y="68"/>
                  </a:lnTo>
                  <a:lnTo>
                    <a:pt x="138" y="68"/>
                  </a:lnTo>
                  <a:lnTo>
                    <a:pt x="144" y="56"/>
                  </a:lnTo>
                  <a:lnTo>
                    <a:pt x="146" y="50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4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8" y="36"/>
                  </a:lnTo>
                  <a:lnTo>
                    <a:pt x="148" y="36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34" y="32"/>
                  </a:lnTo>
                  <a:lnTo>
                    <a:pt x="132" y="28"/>
                  </a:lnTo>
                  <a:lnTo>
                    <a:pt x="130" y="26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2" y="14"/>
                  </a:lnTo>
                  <a:lnTo>
                    <a:pt x="120" y="10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08" y="12"/>
                  </a:lnTo>
                  <a:lnTo>
                    <a:pt x="106" y="10"/>
                  </a:lnTo>
                  <a:lnTo>
                    <a:pt x="104" y="6"/>
                  </a:lnTo>
                  <a:lnTo>
                    <a:pt x="102" y="6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4" y="4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6" y="12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32"/>
                  </a:lnTo>
                  <a:lnTo>
                    <a:pt x="50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0" y="60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8" y="110"/>
                  </a:lnTo>
                  <a:lnTo>
                    <a:pt x="10" y="118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7" name="Ireland"/>
            <p:cNvSpPr>
              <a:spLocks/>
            </p:cNvSpPr>
            <p:nvPr/>
          </p:nvSpPr>
          <p:spPr bwMode="auto">
            <a:xfrm>
              <a:off x="3909184" y="1906323"/>
              <a:ext cx="100542" cy="92604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2" y="8"/>
                </a:cxn>
                <a:cxn ang="0">
                  <a:pos x="36" y="10"/>
                </a:cxn>
                <a:cxn ang="0">
                  <a:pos x="44" y="14"/>
                </a:cxn>
                <a:cxn ang="0">
                  <a:pos x="42" y="16"/>
                </a:cxn>
                <a:cxn ang="0">
                  <a:pos x="38" y="20"/>
                </a:cxn>
                <a:cxn ang="0">
                  <a:pos x="32" y="18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14" y="22"/>
                </a:cxn>
                <a:cxn ang="0">
                  <a:pos x="14" y="24"/>
                </a:cxn>
                <a:cxn ang="0">
                  <a:pos x="18" y="28"/>
                </a:cxn>
                <a:cxn ang="0">
                  <a:pos x="16" y="30"/>
                </a:cxn>
                <a:cxn ang="0">
                  <a:pos x="12" y="32"/>
                </a:cxn>
                <a:cxn ang="0">
                  <a:pos x="10" y="34"/>
                </a:cxn>
                <a:cxn ang="0">
                  <a:pos x="14" y="36"/>
                </a:cxn>
                <a:cxn ang="0">
                  <a:pos x="20" y="38"/>
                </a:cxn>
                <a:cxn ang="0">
                  <a:pos x="28" y="38"/>
                </a:cxn>
                <a:cxn ang="0">
                  <a:pos x="22" y="42"/>
                </a:cxn>
                <a:cxn ang="0">
                  <a:pos x="20" y="46"/>
                </a:cxn>
                <a:cxn ang="0">
                  <a:pos x="14" y="48"/>
                </a:cxn>
                <a:cxn ang="0">
                  <a:pos x="20" y="50"/>
                </a:cxn>
                <a:cxn ang="0">
                  <a:pos x="28" y="46"/>
                </a:cxn>
                <a:cxn ang="0">
                  <a:pos x="32" y="48"/>
                </a:cxn>
                <a:cxn ang="0">
                  <a:pos x="14" y="52"/>
                </a:cxn>
                <a:cxn ang="0">
                  <a:pos x="14" y="56"/>
                </a:cxn>
                <a:cxn ang="0">
                  <a:pos x="8" y="56"/>
                </a:cxn>
                <a:cxn ang="0">
                  <a:pos x="2" y="58"/>
                </a:cxn>
                <a:cxn ang="0">
                  <a:pos x="14" y="58"/>
                </a:cxn>
                <a:cxn ang="0">
                  <a:pos x="0" y="62"/>
                </a:cxn>
                <a:cxn ang="0">
                  <a:pos x="6" y="64"/>
                </a:cxn>
                <a:cxn ang="0">
                  <a:pos x="6" y="66"/>
                </a:cxn>
                <a:cxn ang="0">
                  <a:pos x="10" y="66"/>
                </a:cxn>
                <a:cxn ang="0">
                  <a:pos x="12" y="68"/>
                </a:cxn>
                <a:cxn ang="0">
                  <a:pos x="12" y="70"/>
                </a:cxn>
                <a:cxn ang="0">
                  <a:pos x="26" y="68"/>
                </a:cxn>
                <a:cxn ang="0">
                  <a:pos x="36" y="66"/>
                </a:cxn>
                <a:cxn ang="0">
                  <a:pos x="42" y="64"/>
                </a:cxn>
                <a:cxn ang="0">
                  <a:pos x="48" y="60"/>
                </a:cxn>
                <a:cxn ang="0">
                  <a:pos x="58" y="60"/>
                </a:cxn>
                <a:cxn ang="0">
                  <a:pos x="60" y="60"/>
                </a:cxn>
                <a:cxn ang="0">
                  <a:pos x="68" y="60"/>
                </a:cxn>
                <a:cxn ang="0">
                  <a:pos x="70" y="56"/>
                </a:cxn>
                <a:cxn ang="0">
                  <a:pos x="76" y="50"/>
                </a:cxn>
                <a:cxn ang="0">
                  <a:pos x="76" y="44"/>
                </a:cxn>
                <a:cxn ang="0">
                  <a:pos x="74" y="38"/>
                </a:cxn>
                <a:cxn ang="0">
                  <a:pos x="76" y="34"/>
                </a:cxn>
                <a:cxn ang="0">
                  <a:pos x="74" y="30"/>
                </a:cxn>
                <a:cxn ang="0">
                  <a:pos x="74" y="26"/>
                </a:cxn>
                <a:cxn ang="0">
                  <a:pos x="72" y="24"/>
                </a:cxn>
                <a:cxn ang="0">
                  <a:pos x="66" y="20"/>
                </a:cxn>
                <a:cxn ang="0">
                  <a:pos x="58" y="20"/>
                </a:cxn>
                <a:cxn ang="0">
                  <a:pos x="52" y="12"/>
                </a:cxn>
                <a:cxn ang="0">
                  <a:pos x="56" y="8"/>
                </a:cxn>
              </a:cxnLst>
              <a:rect l="0" t="0" r="r" b="b"/>
              <a:pathLst>
                <a:path w="76" h="70">
                  <a:moveTo>
                    <a:pt x="60" y="6"/>
                  </a:moveTo>
                  <a:lnTo>
                    <a:pt x="60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8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2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4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0" y="68"/>
                  </a:lnTo>
                  <a:lnTo>
                    <a:pt x="32" y="68"/>
                  </a:lnTo>
                  <a:lnTo>
                    <a:pt x="32" y="68"/>
                  </a:lnTo>
                  <a:lnTo>
                    <a:pt x="36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50" y="60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0" y="58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4" y="50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2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2" y="16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20"/>
                  </a:lnTo>
                  <a:lnTo>
                    <a:pt x="56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8" y="14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8" name="Israel"/>
            <p:cNvSpPr>
              <a:spLocks/>
            </p:cNvSpPr>
            <p:nvPr/>
          </p:nvSpPr>
          <p:spPr bwMode="auto">
            <a:xfrm>
              <a:off x="5049538" y="2520156"/>
              <a:ext cx="39688" cy="105833"/>
            </a:xfrm>
            <a:custGeom>
              <a:avLst/>
              <a:gdLst/>
              <a:ahLst/>
              <a:cxnLst>
                <a:cxn ang="0">
                  <a:pos x="20" y="80"/>
                </a:cxn>
                <a:cxn ang="0">
                  <a:pos x="20" y="80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2" y="42"/>
                </a:cxn>
                <a:cxn ang="0">
                  <a:pos x="4" y="40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28"/>
                </a:cxn>
                <a:cxn ang="0">
                  <a:pos x="6" y="24"/>
                </a:cxn>
                <a:cxn ang="0">
                  <a:pos x="6" y="22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30" y="0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24" y="6"/>
                </a:cxn>
                <a:cxn ang="0">
                  <a:pos x="24" y="8"/>
                </a:cxn>
                <a:cxn ang="0">
                  <a:pos x="24" y="10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0" y="12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8"/>
                </a:cxn>
                <a:cxn ang="0">
                  <a:pos x="14" y="24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6" y="28"/>
                </a:cxn>
                <a:cxn ang="0">
                  <a:pos x="18" y="30"/>
                </a:cxn>
                <a:cxn ang="0">
                  <a:pos x="16" y="34"/>
                </a:cxn>
                <a:cxn ang="0">
                  <a:pos x="12" y="36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4" y="40"/>
                </a:cxn>
                <a:cxn ang="0">
                  <a:pos x="16" y="40"/>
                </a:cxn>
                <a:cxn ang="0">
                  <a:pos x="20" y="38"/>
                </a:cxn>
                <a:cxn ang="0">
                  <a:pos x="22" y="38"/>
                </a:cxn>
                <a:cxn ang="0">
                  <a:pos x="24" y="40"/>
                </a:cxn>
                <a:cxn ang="0">
                  <a:pos x="24" y="46"/>
                </a:cxn>
                <a:cxn ang="0">
                  <a:pos x="24" y="46"/>
                </a:cxn>
                <a:cxn ang="0">
                  <a:pos x="22" y="64"/>
                </a:cxn>
                <a:cxn ang="0">
                  <a:pos x="20" y="80"/>
                </a:cxn>
                <a:cxn ang="0">
                  <a:pos x="20" y="80"/>
                </a:cxn>
              </a:cxnLst>
              <a:rect l="0" t="0" r="r" b="b"/>
              <a:pathLst>
                <a:path w="30" h="80">
                  <a:moveTo>
                    <a:pt x="20" y="80"/>
                  </a:moveTo>
                  <a:lnTo>
                    <a:pt x="20" y="80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6" y="34"/>
                  </a:lnTo>
                  <a:lnTo>
                    <a:pt x="12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40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64"/>
                  </a:lnTo>
                  <a:lnTo>
                    <a:pt x="20" y="80"/>
                  </a:lnTo>
                  <a:lnTo>
                    <a:pt x="20" y="8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9" name="Italy"/>
            <p:cNvSpPr>
              <a:spLocks/>
            </p:cNvSpPr>
            <p:nvPr/>
          </p:nvSpPr>
          <p:spPr bwMode="auto">
            <a:xfrm>
              <a:off x="4308705" y="2123280"/>
              <a:ext cx="298979" cy="283104"/>
            </a:xfrm>
            <a:custGeom>
              <a:avLst/>
              <a:gdLst/>
              <a:ahLst/>
              <a:cxnLst/>
              <a:rect l="l" t="t" r="r" b="b"/>
              <a:pathLst>
                <a:path w="298979" h="283104">
                  <a:moveTo>
                    <a:pt x="235479" y="238125"/>
                  </a:moveTo>
                  <a:lnTo>
                    <a:pt x="235479" y="240771"/>
                  </a:lnTo>
                  <a:lnTo>
                    <a:pt x="232833" y="248708"/>
                  </a:lnTo>
                  <a:lnTo>
                    <a:pt x="227542" y="254000"/>
                  </a:lnTo>
                  <a:lnTo>
                    <a:pt x="224896" y="256646"/>
                  </a:lnTo>
                  <a:lnTo>
                    <a:pt x="224896" y="259292"/>
                  </a:lnTo>
                  <a:lnTo>
                    <a:pt x="227542" y="261938"/>
                  </a:lnTo>
                  <a:lnTo>
                    <a:pt x="224896" y="261938"/>
                  </a:lnTo>
                  <a:lnTo>
                    <a:pt x="224896" y="264583"/>
                  </a:lnTo>
                  <a:lnTo>
                    <a:pt x="224896" y="267229"/>
                  </a:lnTo>
                  <a:lnTo>
                    <a:pt x="224896" y="269875"/>
                  </a:lnTo>
                  <a:lnTo>
                    <a:pt x="224896" y="275167"/>
                  </a:lnTo>
                  <a:lnTo>
                    <a:pt x="222250" y="280458"/>
                  </a:lnTo>
                  <a:lnTo>
                    <a:pt x="222250" y="283104"/>
                  </a:lnTo>
                  <a:lnTo>
                    <a:pt x="219604" y="283104"/>
                  </a:lnTo>
                  <a:lnTo>
                    <a:pt x="214313" y="280458"/>
                  </a:lnTo>
                  <a:lnTo>
                    <a:pt x="211667" y="280458"/>
                  </a:lnTo>
                  <a:lnTo>
                    <a:pt x="209021" y="280458"/>
                  </a:lnTo>
                  <a:lnTo>
                    <a:pt x="206375" y="280458"/>
                  </a:lnTo>
                  <a:lnTo>
                    <a:pt x="201083" y="275167"/>
                  </a:lnTo>
                  <a:lnTo>
                    <a:pt x="198438" y="272521"/>
                  </a:lnTo>
                  <a:lnTo>
                    <a:pt x="190500" y="272521"/>
                  </a:lnTo>
                  <a:lnTo>
                    <a:pt x="185208" y="272521"/>
                  </a:lnTo>
                  <a:lnTo>
                    <a:pt x="182562" y="269875"/>
                  </a:lnTo>
                  <a:lnTo>
                    <a:pt x="177271" y="264583"/>
                  </a:lnTo>
                  <a:lnTo>
                    <a:pt x="169333" y="261938"/>
                  </a:lnTo>
                  <a:lnTo>
                    <a:pt x="164042" y="259292"/>
                  </a:lnTo>
                  <a:lnTo>
                    <a:pt x="156104" y="256646"/>
                  </a:lnTo>
                  <a:lnTo>
                    <a:pt x="153458" y="254000"/>
                  </a:lnTo>
                  <a:lnTo>
                    <a:pt x="156104" y="248708"/>
                  </a:lnTo>
                  <a:lnTo>
                    <a:pt x="161396" y="243417"/>
                  </a:lnTo>
                  <a:lnTo>
                    <a:pt x="164042" y="243417"/>
                  </a:lnTo>
                  <a:lnTo>
                    <a:pt x="166687" y="243417"/>
                  </a:lnTo>
                  <a:lnTo>
                    <a:pt x="171979" y="246063"/>
                  </a:lnTo>
                  <a:lnTo>
                    <a:pt x="174625" y="243417"/>
                  </a:lnTo>
                  <a:lnTo>
                    <a:pt x="179917" y="243417"/>
                  </a:lnTo>
                  <a:lnTo>
                    <a:pt x="182562" y="243417"/>
                  </a:lnTo>
                  <a:lnTo>
                    <a:pt x="187854" y="246063"/>
                  </a:lnTo>
                  <a:lnTo>
                    <a:pt x="190500" y="246063"/>
                  </a:lnTo>
                  <a:lnTo>
                    <a:pt x="195792" y="248708"/>
                  </a:lnTo>
                  <a:lnTo>
                    <a:pt x="198438" y="246063"/>
                  </a:lnTo>
                  <a:lnTo>
                    <a:pt x="201083" y="246063"/>
                  </a:lnTo>
                  <a:lnTo>
                    <a:pt x="203729" y="246063"/>
                  </a:lnTo>
                  <a:lnTo>
                    <a:pt x="209021" y="246063"/>
                  </a:lnTo>
                  <a:lnTo>
                    <a:pt x="211667" y="243417"/>
                  </a:lnTo>
                  <a:lnTo>
                    <a:pt x="214313" y="240771"/>
                  </a:lnTo>
                  <a:lnTo>
                    <a:pt x="219604" y="243417"/>
                  </a:lnTo>
                  <a:lnTo>
                    <a:pt x="222250" y="243417"/>
                  </a:lnTo>
                  <a:lnTo>
                    <a:pt x="224896" y="243417"/>
                  </a:lnTo>
                  <a:lnTo>
                    <a:pt x="227542" y="240771"/>
                  </a:lnTo>
                  <a:lnTo>
                    <a:pt x="232833" y="240771"/>
                  </a:lnTo>
                  <a:close/>
                  <a:moveTo>
                    <a:pt x="127000" y="0"/>
                  </a:moveTo>
                  <a:lnTo>
                    <a:pt x="129646" y="2646"/>
                  </a:lnTo>
                  <a:lnTo>
                    <a:pt x="129646" y="5292"/>
                  </a:lnTo>
                  <a:lnTo>
                    <a:pt x="132291" y="5292"/>
                  </a:lnTo>
                  <a:lnTo>
                    <a:pt x="137583" y="7937"/>
                  </a:lnTo>
                  <a:lnTo>
                    <a:pt x="140229" y="10583"/>
                  </a:lnTo>
                  <a:lnTo>
                    <a:pt x="145521" y="10583"/>
                  </a:lnTo>
                  <a:lnTo>
                    <a:pt x="150812" y="13229"/>
                  </a:lnTo>
                  <a:lnTo>
                    <a:pt x="156104" y="13229"/>
                  </a:lnTo>
                  <a:lnTo>
                    <a:pt x="161396" y="13229"/>
                  </a:lnTo>
                  <a:lnTo>
                    <a:pt x="161396" y="15875"/>
                  </a:lnTo>
                  <a:lnTo>
                    <a:pt x="164042" y="18521"/>
                  </a:lnTo>
                  <a:lnTo>
                    <a:pt x="164042" y="21167"/>
                  </a:lnTo>
                  <a:lnTo>
                    <a:pt x="166688" y="23812"/>
                  </a:lnTo>
                  <a:lnTo>
                    <a:pt x="169333" y="26458"/>
                  </a:lnTo>
                  <a:lnTo>
                    <a:pt x="174625" y="29104"/>
                  </a:lnTo>
                  <a:lnTo>
                    <a:pt x="174625" y="34396"/>
                  </a:lnTo>
                  <a:lnTo>
                    <a:pt x="171979" y="34396"/>
                  </a:lnTo>
                  <a:lnTo>
                    <a:pt x="169333" y="31750"/>
                  </a:lnTo>
                  <a:lnTo>
                    <a:pt x="169333" y="29104"/>
                  </a:lnTo>
                  <a:lnTo>
                    <a:pt x="166688" y="31750"/>
                  </a:lnTo>
                  <a:lnTo>
                    <a:pt x="164042" y="37042"/>
                  </a:lnTo>
                  <a:lnTo>
                    <a:pt x="158750" y="39687"/>
                  </a:lnTo>
                  <a:lnTo>
                    <a:pt x="148166" y="39687"/>
                  </a:lnTo>
                  <a:lnTo>
                    <a:pt x="145521" y="42333"/>
                  </a:lnTo>
                  <a:lnTo>
                    <a:pt x="145521" y="44979"/>
                  </a:lnTo>
                  <a:lnTo>
                    <a:pt x="148166" y="50271"/>
                  </a:lnTo>
                  <a:lnTo>
                    <a:pt x="148166" y="52917"/>
                  </a:lnTo>
                  <a:lnTo>
                    <a:pt x="145521" y="52917"/>
                  </a:lnTo>
                  <a:lnTo>
                    <a:pt x="142875" y="55562"/>
                  </a:lnTo>
                  <a:lnTo>
                    <a:pt x="145521" y="60854"/>
                  </a:lnTo>
                  <a:lnTo>
                    <a:pt x="145521" y="63500"/>
                  </a:lnTo>
                  <a:lnTo>
                    <a:pt x="145521" y="68791"/>
                  </a:lnTo>
                  <a:lnTo>
                    <a:pt x="145521" y="71437"/>
                  </a:lnTo>
                  <a:lnTo>
                    <a:pt x="148166" y="74083"/>
                  </a:lnTo>
                  <a:lnTo>
                    <a:pt x="156104" y="76729"/>
                  </a:lnTo>
                  <a:lnTo>
                    <a:pt x="166688" y="82021"/>
                  </a:lnTo>
                  <a:lnTo>
                    <a:pt x="171979" y="89958"/>
                  </a:lnTo>
                  <a:lnTo>
                    <a:pt x="177271" y="97896"/>
                  </a:lnTo>
                  <a:lnTo>
                    <a:pt x="182563" y="108479"/>
                  </a:lnTo>
                  <a:lnTo>
                    <a:pt x="187854" y="113771"/>
                  </a:lnTo>
                  <a:lnTo>
                    <a:pt x="193146" y="119062"/>
                  </a:lnTo>
                  <a:lnTo>
                    <a:pt x="206375" y="132291"/>
                  </a:lnTo>
                  <a:lnTo>
                    <a:pt x="211667" y="134937"/>
                  </a:lnTo>
                  <a:lnTo>
                    <a:pt x="214313" y="134937"/>
                  </a:lnTo>
                  <a:lnTo>
                    <a:pt x="222250" y="137583"/>
                  </a:lnTo>
                  <a:lnTo>
                    <a:pt x="224896" y="137583"/>
                  </a:lnTo>
                  <a:lnTo>
                    <a:pt x="230188" y="137583"/>
                  </a:lnTo>
                  <a:lnTo>
                    <a:pt x="232833" y="137583"/>
                  </a:lnTo>
                  <a:lnTo>
                    <a:pt x="238125" y="137583"/>
                  </a:lnTo>
                  <a:lnTo>
                    <a:pt x="243417" y="142875"/>
                  </a:lnTo>
                  <a:lnTo>
                    <a:pt x="240771" y="145521"/>
                  </a:lnTo>
                  <a:lnTo>
                    <a:pt x="235479" y="148166"/>
                  </a:lnTo>
                  <a:lnTo>
                    <a:pt x="240771" y="150812"/>
                  </a:lnTo>
                  <a:lnTo>
                    <a:pt x="254000" y="156104"/>
                  </a:lnTo>
                  <a:lnTo>
                    <a:pt x="264583" y="161396"/>
                  </a:lnTo>
                  <a:lnTo>
                    <a:pt x="272521" y="166687"/>
                  </a:lnTo>
                  <a:lnTo>
                    <a:pt x="277813" y="171979"/>
                  </a:lnTo>
                  <a:lnTo>
                    <a:pt x="285750" y="171979"/>
                  </a:lnTo>
                  <a:lnTo>
                    <a:pt x="293688" y="177271"/>
                  </a:lnTo>
                  <a:lnTo>
                    <a:pt x="298979" y="182562"/>
                  </a:lnTo>
                  <a:lnTo>
                    <a:pt x="298979" y="185208"/>
                  </a:lnTo>
                  <a:lnTo>
                    <a:pt x="296333" y="187854"/>
                  </a:lnTo>
                  <a:lnTo>
                    <a:pt x="296333" y="190500"/>
                  </a:lnTo>
                  <a:lnTo>
                    <a:pt x="296333" y="193146"/>
                  </a:lnTo>
                  <a:lnTo>
                    <a:pt x="293688" y="193146"/>
                  </a:lnTo>
                  <a:lnTo>
                    <a:pt x="291042" y="187854"/>
                  </a:lnTo>
                  <a:lnTo>
                    <a:pt x="285750" y="182562"/>
                  </a:lnTo>
                  <a:lnTo>
                    <a:pt x="277813" y="182562"/>
                  </a:lnTo>
                  <a:lnTo>
                    <a:pt x="275167" y="182562"/>
                  </a:lnTo>
                  <a:lnTo>
                    <a:pt x="272521" y="179916"/>
                  </a:lnTo>
                  <a:lnTo>
                    <a:pt x="269875" y="177271"/>
                  </a:lnTo>
                  <a:lnTo>
                    <a:pt x="267229" y="179916"/>
                  </a:lnTo>
                  <a:lnTo>
                    <a:pt x="261938" y="185208"/>
                  </a:lnTo>
                  <a:lnTo>
                    <a:pt x="261938" y="187854"/>
                  </a:lnTo>
                  <a:lnTo>
                    <a:pt x="261938" y="193146"/>
                  </a:lnTo>
                  <a:lnTo>
                    <a:pt x="261938" y="195791"/>
                  </a:lnTo>
                  <a:lnTo>
                    <a:pt x="259292" y="198437"/>
                  </a:lnTo>
                  <a:lnTo>
                    <a:pt x="264583" y="198437"/>
                  </a:lnTo>
                  <a:lnTo>
                    <a:pt x="269875" y="203729"/>
                  </a:lnTo>
                  <a:lnTo>
                    <a:pt x="269875" y="206375"/>
                  </a:lnTo>
                  <a:lnTo>
                    <a:pt x="275167" y="211666"/>
                  </a:lnTo>
                  <a:lnTo>
                    <a:pt x="275167" y="214312"/>
                  </a:lnTo>
                  <a:lnTo>
                    <a:pt x="275167" y="216958"/>
                  </a:lnTo>
                  <a:lnTo>
                    <a:pt x="272521" y="216958"/>
                  </a:lnTo>
                  <a:lnTo>
                    <a:pt x="269875" y="216958"/>
                  </a:lnTo>
                  <a:lnTo>
                    <a:pt x="267229" y="216958"/>
                  </a:lnTo>
                  <a:lnTo>
                    <a:pt x="267229" y="222250"/>
                  </a:lnTo>
                  <a:lnTo>
                    <a:pt x="267229" y="227541"/>
                  </a:lnTo>
                  <a:lnTo>
                    <a:pt x="261938" y="232833"/>
                  </a:lnTo>
                  <a:lnTo>
                    <a:pt x="259292" y="235479"/>
                  </a:lnTo>
                  <a:lnTo>
                    <a:pt x="256646" y="240771"/>
                  </a:lnTo>
                  <a:lnTo>
                    <a:pt x="254000" y="246062"/>
                  </a:lnTo>
                  <a:lnTo>
                    <a:pt x="251354" y="248708"/>
                  </a:lnTo>
                  <a:lnTo>
                    <a:pt x="243417" y="251354"/>
                  </a:lnTo>
                  <a:lnTo>
                    <a:pt x="240771" y="251354"/>
                  </a:lnTo>
                  <a:lnTo>
                    <a:pt x="238125" y="248708"/>
                  </a:lnTo>
                  <a:lnTo>
                    <a:pt x="235479" y="246062"/>
                  </a:lnTo>
                  <a:lnTo>
                    <a:pt x="238125" y="243417"/>
                  </a:lnTo>
                  <a:lnTo>
                    <a:pt x="240771" y="235479"/>
                  </a:lnTo>
                  <a:lnTo>
                    <a:pt x="240771" y="232833"/>
                  </a:lnTo>
                  <a:lnTo>
                    <a:pt x="238125" y="230187"/>
                  </a:lnTo>
                  <a:lnTo>
                    <a:pt x="240771" y="227541"/>
                  </a:lnTo>
                  <a:lnTo>
                    <a:pt x="246063" y="222250"/>
                  </a:lnTo>
                  <a:lnTo>
                    <a:pt x="243417" y="216958"/>
                  </a:lnTo>
                  <a:lnTo>
                    <a:pt x="238125" y="206375"/>
                  </a:lnTo>
                  <a:lnTo>
                    <a:pt x="235479" y="201083"/>
                  </a:lnTo>
                  <a:lnTo>
                    <a:pt x="232833" y="195791"/>
                  </a:lnTo>
                  <a:lnTo>
                    <a:pt x="232833" y="190500"/>
                  </a:lnTo>
                  <a:lnTo>
                    <a:pt x="227542" y="190500"/>
                  </a:lnTo>
                  <a:lnTo>
                    <a:pt x="222250" y="190500"/>
                  </a:lnTo>
                  <a:lnTo>
                    <a:pt x="216958" y="187854"/>
                  </a:lnTo>
                  <a:lnTo>
                    <a:pt x="211667" y="185208"/>
                  </a:lnTo>
                  <a:lnTo>
                    <a:pt x="209021" y="182562"/>
                  </a:lnTo>
                  <a:lnTo>
                    <a:pt x="209021" y="179916"/>
                  </a:lnTo>
                  <a:lnTo>
                    <a:pt x="211667" y="179916"/>
                  </a:lnTo>
                  <a:lnTo>
                    <a:pt x="206375" y="177271"/>
                  </a:lnTo>
                  <a:lnTo>
                    <a:pt x="198438" y="174625"/>
                  </a:lnTo>
                  <a:lnTo>
                    <a:pt x="195792" y="171979"/>
                  </a:lnTo>
                  <a:lnTo>
                    <a:pt x="195792" y="166687"/>
                  </a:lnTo>
                  <a:lnTo>
                    <a:pt x="193146" y="169333"/>
                  </a:lnTo>
                  <a:lnTo>
                    <a:pt x="187854" y="169333"/>
                  </a:lnTo>
                  <a:lnTo>
                    <a:pt x="185208" y="166687"/>
                  </a:lnTo>
                  <a:lnTo>
                    <a:pt x="182563" y="164041"/>
                  </a:lnTo>
                  <a:lnTo>
                    <a:pt x="179917" y="161396"/>
                  </a:lnTo>
                  <a:lnTo>
                    <a:pt x="171979" y="161396"/>
                  </a:lnTo>
                  <a:lnTo>
                    <a:pt x="164042" y="158750"/>
                  </a:lnTo>
                  <a:lnTo>
                    <a:pt x="148166" y="145521"/>
                  </a:lnTo>
                  <a:lnTo>
                    <a:pt x="145521" y="142875"/>
                  </a:lnTo>
                  <a:lnTo>
                    <a:pt x="142875" y="140229"/>
                  </a:lnTo>
                  <a:lnTo>
                    <a:pt x="140229" y="137583"/>
                  </a:lnTo>
                  <a:lnTo>
                    <a:pt x="132291" y="132291"/>
                  </a:lnTo>
                  <a:lnTo>
                    <a:pt x="129646" y="127000"/>
                  </a:lnTo>
                  <a:lnTo>
                    <a:pt x="129646" y="124354"/>
                  </a:lnTo>
                  <a:lnTo>
                    <a:pt x="127000" y="124354"/>
                  </a:lnTo>
                  <a:lnTo>
                    <a:pt x="121708" y="124354"/>
                  </a:lnTo>
                  <a:lnTo>
                    <a:pt x="119062" y="124354"/>
                  </a:lnTo>
                  <a:lnTo>
                    <a:pt x="116416" y="119062"/>
                  </a:lnTo>
                  <a:lnTo>
                    <a:pt x="111125" y="111125"/>
                  </a:lnTo>
                  <a:lnTo>
                    <a:pt x="103187" y="103187"/>
                  </a:lnTo>
                  <a:lnTo>
                    <a:pt x="100541" y="100541"/>
                  </a:lnTo>
                  <a:lnTo>
                    <a:pt x="97896" y="97896"/>
                  </a:lnTo>
                  <a:lnTo>
                    <a:pt x="97896" y="95250"/>
                  </a:lnTo>
                  <a:lnTo>
                    <a:pt x="95250" y="92604"/>
                  </a:lnTo>
                  <a:lnTo>
                    <a:pt x="92604" y="89958"/>
                  </a:lnTo>
                  <a:lnTo>
                    <a:pt x="89958" y="84666"/>
                  </a:lnTo>
                  <a:lnTo>
                    <a:pt x="84666" y="79375"/>
                  </a:lnTo>
                  <a:lnTo>
                    <a:pt x="74083" y="74083"/>
                  </a:lnTo>
                  <a:lnTo>
                    <a:pt x="63500" y="71437"/>
                  </a:lnTo>
                  <a:lnTo>
                    <a:pt x="52916" y="71437"/>
                  </a:lnTo>
                  <a:lnTo>
                    <a:pt x="47625" y="71437"/>
                  </a:lnTo>
                  <a:lnTo>
                    <a:pt x="42333" y="74083"/>
                  </a:lnTo>
                  <a:lnTo>
                    <a:pt x="29104" y="82021"/>
                  </a:lnTo>
                  <a:lnTo>
                    <a:pt x="18521" y="87312"/>
                  </a:lnTo>
                  <a:lnTo>
                    <a:pt x="21166" y="82021"/>
                  </a:lnTo>
                  <a:lnTo>
                    <a:pt x="21166" y="79375"/>
                  </a:lnTo>
                  <a:lnTo>
                    <a:pt x="18521" y="79375"/>
                  </a:lnTo>
                  <a:lnTo>
                    <a:pt x="10583" y="79375"/>
                  </a:lnTo>
                  <a:lnTo>
                    <a:pt x="7937" y="76729"/>
                  </a:lnTo>
                  <a:lnTo>
                    <a:pt x="5291" y="68791"/>
                  </a:lnTo>
                  <a:lnTo>
                    <a:pt x="5291" y="63500"/>
                  </a:lnTo>
                  <a:lnTo>
                    <a:pt x="7937" y="58208"/>
                  </a:lnTo>
                  <a:lnTo>
                    <a:pt x="7937" y="55562"/>
                  </a:lnTo>
                  <a:lnTo>
                    <a:pt x="2646" y="52917"/>
                  </a:lnTo>
                  <a:lnTo>
                    <a:pt x="0" y="52917"/>
                  </a:lnTo>
                  <a:lnTo>
                    <a:pt x="0" y="50271"/>
                  </a:lnTo>
                  <a:lnTo>
                    <a:pt x="7937" y="42333"/>
                  </a:lnTo>
                  <a:lnTo>
                    <a:pt x="7937" y="39687"/>
                  </a:lnTo>
                  <a:lnTo>
                    <a:pt x="5291" y="39687"/>
                  </a:lnTo>
                  <a:lnTo>
                    <a:pt x="2646" y="34396"/>
                  </a:lnTo>
                  <a:lnTo>
                    <a:pt x="2646" y="29104"/>
                  </a:lnTo>
                  <a:lnTo>
                    <a:pt x="7937" y="26458"/>
                  </a:lnTo>
                  <a:lnTo>
                    <a:pt x="15875" y="26458"/>
                  </a:lnTo>
                  <a:lnTo>
                    <a:pt x="21166" y="29104"/>
                  </a:lnTo>
                  <a:lnTo>
                    <a:pt x="23812" y="26458"/>
                  </a:lnTo>
                  <a:lnTo>
                    <a:pt x="29104" y="21167"/>
                  </a:lnTo>
                  <a:lnTo>
                    <a:pt x="34396" y="15875"/>
                  </a:lnTo>
                  <a:lnTo>
                    <a:pt x="39687" y="15875"/>
                  </a:lnTo>
                  <a:lnTo>
                    <a:pt x="39687" y="18521"/>
                  </a:lnTo>
                  <a:lnTo>
                    <a:pt x="39687" y="21167"/>
                  </a:lnTo>
                  <a:lnTo>
                    <a:pt x="42333" y="23812"/>
                  </a:lnTo>
                  <a:lnTo>
                    <a:pt x="50271" y="26458"/>
                  </a:lnTo>
                  <a:lnTo>
                    <a:pt x="52916" y="26458"/>
                  </a:lnTo>
                  <a:lnTo>
                    <a:pt x="55562" y="21167"/>
                  </a:lnTo>
                  <a:lnTo>
                    <a:pt x="58208" y="18521"/>
                  </a:lnTo>
                  <a:lnTo>
                    <a:pt x="60854" y="15875"/>
                  </a:lnTo>
                  <a:lnTo>
                    <a:pt x="60854" y="13229"/>
                  </a:lnTo>
                  <a:lnTo>
                    <a:pt x="63500" y="13229"/>
                  </a:lnTo>
                  <a:lnTo>
                    <a:pt x="66146" y="15875"/>
                  </a:lnTo>
                  <a:lnTo>
                    <a:pt x="68791" y="15875"/>
                  </a:lnTo>
                  <a:lnTo>
                    <a:pt x="71437" y="15875"/>
                  </a:lnTo>
                  <a:lnTo>
                    <a:pt x="74083" y="18521"/>
                  </a:lnTo>
                  <a:lnTo>
                    <a:pt x="76729" y="18521"/>
                  </a:lnTo>
                  <a:lnTo>
                    <a:pt x="76729" y="15875"/>
                  </a:lnTo>
                  <a:lnTo>
                    <a:pt x="74083" y="10583"/>
                  </a:lnTo>
                  <a:lnTo>
                    <a:pt x="76729" y="10583"/>
                  </a:lnTo>
                  <a:lnTo>
                    <a:pt x="82021" y="10583"/>
                  </a:lnTo>
                  <a:lnTo>
                    <a:pt x="82021" y="7937"/>
                  </a:lnTo>
                  <a:lnTo>
                    <a:pt x="87312" y="5292"/>
                  </a:lnTo>
                  <a:lnTo>
                    <a:pt x="92604" y="7937"/>
                  </a:lnTo>
                  <a:lnTo>
                    <a:pt x="95250" y="7937"/>
                  </a:lnTo>
                  <a:lnTo>
                    <a:pt x="97896" y="7937"/>
                  </a:lnTo>
                  <a:lnTo>
                    <a:pt x="100541" y="5292"/>
                  </a:lnTo>
                  <a:lnTo>
                    <a:pt x="103187" y="2646"/>
                  </a:lnTo>
                  <a:lnTo>
                    <a:pt x="111125" y="2646"/>
                  </a:lnTo>
                  <a:lnTo>
                    <a:pt x="119062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0" name="Japan"/>
            <p:cNvSpPr>
              <a:spLocks/>
            </p:cNvSpPr>
            <p:nvPr/>
          </p:nvSpPr>
          <p:spPr bwMode="auto">
            <a:xfrm>
              <a:off x="7523392" y="2157676"/>
              <a:ext cx="251354" cy="418042"/>
            </a:xfrm>
            <a:custGeom>
              <a:avLst/>
              <a:gdLst/>
              <a:ahLst/>
              <a:cxnLst/>
              <a:rect l="l" t="t" r="r" b="b"/>
              <a:pathLst>
                <a:path w="251354" h="418042">
                  <a:moveTo>
                    <a:pt x="21166" y="336021"/>
                  </a:moveTo>
                  <a:lnTo>
                    <a:pt x="29104" y="336021"/>
                  </a:lnTo>
                  <a:lnTo>
                    <a:pt x="29104" y="338667"/>
                  </a:lnTo>
                  <a:lnTo>
                    <a:pt x="29104" y="341313"/>
                  </a:lnTo>
                  <a:lnTo>
                    <a:pt x="34396" y="343959"/>
                  </a:lnTo>
                  <a:lnTo>
                    <a:pt x="39687" y="343959"/>
                  </a:lnTo>
                  <a:lnTo>
                    <a:pt x="42333" y="343959"/>
                  </a:lnTo>
                  <a:lnTo>
                    <a:pt x="44979" y="341313"/>
                  </a:lnTo>
                  <a:lnTo>
                    <a:pt x="47625" y="341313"/>
                  </a:lnTo>
                  <a:lnTo>
                    <a:pt x="52917" y="346604"/>
                  </a:lnTo>
                  <a:lnTo>
                    <a:pt x="52917" y="351896"/>
                  </a:lnTo>
                  <a:lnTo>
                    <a:pt x="55562" y="351896"/>
                  </a:lnTo>
                  <a:lnTo>
                    <a:pt x="60854" y="354542"/>
                  </a:lnTo>
                  <a:lnTo>
                    <a:pt x="63500" y="357188"/>
                  </a:lnTo>
                  <a:lnTo>
                    <a:pt x="66146" y="359834"/>
                  </a:lnTo>
                  <a:lnTo>
                    <a:pt x="66146" y="362480"/>
                  </a:lnTo>
                  <a:lnTo>
                    <a:pt x="66146" y="365125"/>
                  </a:lnTo>
                  <a:lnTo>
                    <a:pt x="63500" y="370417"/>
                  </a:lnTo>
                  <a:lnTo>
                    <a:pt x="63500" y="378355"/>
                  </a:lnTo>
                  <a:lnTo>
                    <a:pt x="66146" y="391584"/>
                  </a:lnTo>
                  <a:lnTo>
                    <a:pt x="66146" y="394230"/>
                  </a:lnTo>
                  <a:lnTo>
                    <a:pt x="66146" y="396875"/>
                  </a:lnTo>
                  <a:lnTo>
                    <a:pt x="63500" y="402167"/>
                  </a:lnTo>
                  <a:lnTo>
                    <a:pt x="63500" y="410105"/>
                  </a:lnTo>
                  <a:lnTo>
                    <a:pt x="63500" y="412750"/>
                  </a:lnTo>
                  <a:lnTo>
                    <a:pt x="60854" y="415396"/>
                  </a:lnTo>
                  <a:lnTo>
                    <a:pt x="55562" y="418042"/>
                  </a:lnTo>
                  <a:lnTo>
                    <a:pt x="55562" y="415396"/>
                  </a:lnTo>
                  <a:lnTo>
                    <a:pt x="58208" y="412750"/>
                  </a:lnTo>
                  <a:lnTo>
                    <a:pt x="58208" y="410105"/>
                  </a:lnTo>
                  <a:lnTo>
                    <a:pt x="55562" y="410105"/>
                  </a:lnTo>
                  <a:lnTo>
                    <a:pt x="52917" y="407459"/>
                  </a:lnTo>
                  <a:lnTo>
                    <a:pt x="52917" y="410105"/>
                  </a:lnTo>
                  <a:lnTo>
                    <a:pt x="52917" y="412750"/>
                  </a:lnTo>
                  <a:lnTo>
                    <a:pt x="50271" y="415396"/>
                  </a:lnTo>
                  <a:lnTo>
                    <a:pt x="47625" y="415396"/>
                  </a:lnTo>
                  <a:lnTo>
                    <a:pt x="42333" y="415396"/>
                  </a:lnTo>
                  <a:lnTo>
                    <a:pt x="42333" y="412750"/>
                  </a:lnTo>
                  <a:lnTo>
                    <a:pt x="42333" y="410105"/>
                  </a:lnTo>
                  <a:lnTo>
                    <a:pt x="39687" y="407459"/>
                  </a:lnTo>
                  <a:lnTo>
                    <a:pt x="37042" y="404813"/>
                  </a:lnTo>
                  <a:lnTo>
                    <a:pt x="31750" y="402167"/>
                  </a:lnTo>
                  <a:lnTo>
                    <a:pt x="29104" y="399521"/>
                  </a:lnTo>
                  <a:lnTo>
                    <a:pt x="29104" y="396875"/>
                  </a:lnTo>
                  <a:lnTo>
                    <a:pt x="34396" y="394230"/>
                  </a:lnTo>
                  <a:lnTo>
                    <a:pt x="34396" y="388938"/>
                  </a:lnTo>
                  <a:lnTo>
                    <a:pt x="34396" y="383646"/>
                  </a:lnTo>
                  <a:lnTo>
                    <a:pt x="29104" y="381000"/>
                  </a:lnTo>
                  <a:lnTo>
                    <a:pt x="29104" y="378355"/>
                  </a:lnTo>
                  <a:lnTo>
                    <a:pt x="29104" y="375709"/>
                  </a:lnTo>
                  <a:lnTo>
                    <a:pt x="26458" y="370417"/>
                  </a:lnTo>
                  <a:lnTo>
                    <a:pt x="18521" y="365125"/>
                  </a:lnTo>
                  <a:lnTo>
                    <a:pt x="18521" y="367771"/>
                  </a:lnTo>
                  <a:lnTo>
                    <a:pt x="21166" y="370417"/>
                  </a:lnTo>
                  <a:lnTo>
                    <a:pt x="18521" y="373063"/>
                  </a:lnTo>
                  <a:lnTo>
                    <a:pt x="15875" y="375709"/>
                  </a:lnTo>
                  <a:lnTo>
                    <a:pt x="13229" y="373063"/>
                  </a:lnTo>
                  <a:lnTo>
                    <a:pt x="13229" y="370417"/>
                  </a:lnTo>
                  <a:lnTo>
                    <a:pt x="10583" y="370417"/>
                  </a:lnTo>
                  <a:lnTo>
                    <a:pt x="5291" y="367771"/>
                  </a:lnTo>
                  <a:lnTo>
                    <a:pt x="2646" y="359834"/>
                  </a:lnTo>
                  <a:lnTo>
                    <a:pt x="0" y="357188"/>
                  </a:lnTo>
                  <a:lnTo>
                    <a:pt x="0" y="354542"/>
                  </a:lnTo>
                  <a:lnTo>
                    <a:pt x="2646" y="349250"/>
                  </a:lnTo>
                  <a:lnTo>
                    <a:pt x="5291" y="351896"/>
                  </a:lnTo>
                  <a:lnTo>
                    <a:pt x="7937" y="351896"/>
                  </a:lnTo>
                  <a:lnTo>
                    <a:pt x="7937" y="343959"/>
                  </a:lnTo>
                  <a:lnTo>
                    <a:pt x="10583" y="341313"/>
                  </a:lnTo>
                  <a:lnTo>
                    <a:pt x="13229" y="338667"/>
                  </a:lnTo>
                  <a:close/>
                  <a:moveTo>
                    <a:pt x="89959" y="325438"/>
                  </a:moveTo>
                  <a:lnTo>
                    <a:pt x="97896" y="325438"/>
                  </a:lnTo>
                  <a:lnTo>
                    <a:pt x="105834" y="325438"/>
                  </a:lnTo>
                  <a:lnTo>
                    <a:pt x="105834" y="328084"/>
                  </a:lnTo>
                  <a:lnTo>
                    <a:pt x="111126" y="328084"/>
                  </a:lnTo>
                  <a:lnTo>
                    <a:pt x="116417" y="333376"/>
                  </a:lnTo>
                  <a:lnTo>
                    <a:pt x="119063" y="336021"/>
                  </a:lnTo>
                  <a:lnTo>
                    <a:pt x="119063" y="338667"/>
                  </a:lnTo>
                  <a:lnTo>
                    <a:pt x="119063" y="341313"/>
                  </a:lnTo>
                  <a:lnTo>
                    <a:pt x="113772" y="349250"/>
                  </a:lnTo>
                  <a:lnTo>
                    <a:pt x="113772" y="351896"/>
                  </a:lnTo>
                  <a:lnTo>
                    <a:pt x="113772" y="354542"/>
                  </a:lnTo>
                  <a:lnTo>
                    <a:pt x="111126" y="354542"/>
                  </a:lnTo>
                  <a:lnTo>
                    <a:pt x="105834" y="351896"/>
                  </a:lnTo>
                  <a:lnTo>
                    <a:pt x="103188" y="349250"/>
                  </a:lnTo>
                  <a:lnTo>
                    <a:pt x="97896" y="351896"/>
                  </a:lnTo>
                  <a:lnTo>
                    <a:pt x="95251" y="354542"/>
                  </a:lnTo>
                  <a:lnTo>
                    <a:pt x="95251" y="359834"/>
                  </a:lnTo>
                  <a:lnTo>
                    <a:pt x="92605" y="365125"/>
                  </a:lnTo>
                  <a:lnTo>
                    <a:pt x="95251" y="367771"/>
                  </a:lnTo>
                  <a:lnTo>
                    <a:pt x="89959" y="367771"/>
                  </a:lnTo>
                  <a:lnTo>
                    <a:pt x="87313" y="367771"/>
                  </a:lnTo>
                  <a:lnTo>
                    <a:pt x="84667" y="365125"/>
                  </a:lnTo>
                  <a:lnTo>
                    <a:pt x="82021" y="365125"/>
                  </a:lnTo>
                  <a:lnTo>
                    <a:pt x="79375" y="359834"/>
                  </a:lnTo>
                  <a:lnTo>
                    <a:pt x="79375" y="357188"/>
                  </a:lnTo>
                  <a:lnTo>
                    <a:pt x="76729" y="354542"/>
                  </a:lnTo>
                  <a:lnTo>
                    <a:pt x="74083" y="354542"/>
                  </a:lnTo>
                  <a:lnTo>
                    <a:pt x="68792" y="354542"/>
                  </a:lnTo>
                  <a:lnTo>
                    <a:pt x="66146" y="357188"/>
                  </a:lnTo>
                  <a:lnTo>
                    <a:pt x="66146" y="354542"/>
                  </a:lnTo>
                  <a:lnTo>
                    <a:pt x="68792" y="351896"/>
                  </a:lnTo>
                  <a:lnTo>
                    <a:pt x="68792" y="343959"/>
                  </a:lnTo>
                  <a:lnTo>
                    <a:pt x="71437" y="338667"/>
                  </a:lnTo>
                  <a:lnTo>
                    <a:pt x="76729" y="330730"/>
                  </a:lnTo>
                  <a:lnTo>
                    <a:pt x="79375" y="330730"/>
                  </a:lnTo>
                  <a:lnTo>
                    <a:pt x="82021" y="330730"/>
                  </a:lnTo>
                  <a:lnTo>
                    <a:pt x="82021" y="333376"/>
                  </a:lnTo>
                  <a:lnTo>
                    <a:pt x="87313" y="330730"/>
                  </a:lnTo>
                  <a:lnTo>
                    <a:pt x="87313" y="328084"/>
                  </a:lnTo>
                  <a:close/>
                  <a:moveTo>
                    <a:pt x="150813" y="111125"/>
                  </a:moveTo>
                  <a:lnTo>
                    <a:pt x="158750" y="113771"/>
                  </a:lnTo>
                  <a:lnTo>
                    <a:pt x="164042" y="113771"/>
                  </a:lnTo>
                  <a:lnTo>
                    <a:pt x="166688" y="113771"/>
                  </a:lnTo>
                  <a:lnTo>
                    <a:pt x="169333" y="116417"/>
                  </a:lnTo>
                  <a:lnTo>
                    <a:pt x="169333" y="121708"/>
                  </a:lnTo>
                  <a:lnTo>
                    <a:pt x="169333" y="127000"/>
                  </a:lnTo>
                  <a:lnTo>
                    <a:pt x="171979" y="129646"/>
                  </a:lnTo>
                  <a:lnTo>
                    <a:pt x="182563" y="132292"/>
                  </a:lnTo>
                  <a:lnTo>
                    <a:pt x="193146" y="137584"/>
                  </a:lnTo>
                  <a:lnTo>
                    <a:pt x="203729" y="142875"/>
                  </a:lnTo>
                  <a:lnTo>
                    <a:pt x="214313" y="156104"/>
                  </a:lnTo>
                  <a:lnTo>
                    <a:pt x="216958" y="164042"/>
                  </a:lnTo>
                  <a:lnTo>
                    <a:pt x="219604" y="171979"/>
                  </a:lnTo>
                  <a:lnTo>
                    <a:pt x="224896" y="190500"/>
                  </a:lnTo>
                  <a:lnTo>
                    <a:pt x="227542" y="195792"/>
                  </a:lnTo>
                  <a:lnTo>
                    <a:pt x="224896" y="198438"/>
                  </a:lnTo>
                  <a:lnTo>
                    <a:pt x="222250" y="195792"/>
                  </a:lnTo>
                  <a:lnTo>
                    <a:pt x="219604" y="195792"/>
                  </a:lnTo>
                  <a:lnTo>
                    <a:pt x="216958" y="198438"/>
                  </a:lnTo>
                  <a:lnTo>
                    <a:pt x="216958" y="206375"/>
                  </a:lnTo>
                  <a:lnTo>
                    <a:pt x="222250" y="211667"/>
                  </a:lnTo>
                  <a:lnTo>
                    <a:pt x="230188" y="219605"/>
                  </a:lnTo>
                  <a:lnTo>
                    <a:pt x="235479" y="227542"/>
                  </a:lnTo>
                  <a:lnTo>
                    <a:pt x="235479" y="235480"/>
                  </a:lnTo>
                  <a:lnTo>
                    <a:pt x="235479" y="254000"/>
                  </a:lnTo>
                  <a:lnTo>
                    <a:pt x="238125" y="261938"/>
                  </a:lnTo>
                  <a:lnTo>
                    <a:pt x="240771" y="264584"/>
                  </a:lnTo>
                  <a:lnTo>
                    <a:pt x="248708" y="269875"/>
                  </a:lnTo>
                  <a:lnTo>
                    <a:pt x="251354" y="275167"/>
                  </a:lnTo>
                  <a:lnTo>
                    <a:pt x="248708" y="280459"/>
                  </a:lnTo>
                  <a:lnTo>
                    <a:pt x="246063" y="288396"/>
                  </a:lnTo>
                  <a:lnTo>
                    <a:pt x="246063" y="293688"/>
                  </a:lnTo>
                  <a:lnTo>
                    <a:pt x="243417" y="296334"/>
                  </a:lnTo>
                  <a:lnTo>
                    <a:pt x="238125" y="301626"/>
                  </a:lnTo>
                  <a:lnTo>
                    <a:pt x="238125" y="293688"/>
                  </a:lnTo>
                  <a:lnTo>
                    <a:pt x="235479" y="283105"/>
                  </a:lnTo>
                  <a:lnTo>
                    <a:pt x="232833" y="280459"/>
                  </a:lnTo>
                  <a:lnTo>
                    <a:pt x="230188" y="280459"/>
                  </a:lnTo>
                  <a:lnTo>
                    <a:pt x="227542" y="283105"/>
                  </a:lnTo>
                  <a:lnTo>
                    <a:pt x="227542" y="285751"/>
                  </a:lnTo>
                  <a:lnTo>
                    <a:pt x="230188" y="288396"/>
                  </a:lnTo>
                  <a:lnTo>
                    <a:pt x="230188" y="291042"/>
                  </a:lnTo>
                  <a:lnTo>
                    <a:pt x="230188" y="293688"/>
                  </a:lnTo>
                  <a:lnTo>
                    <a:pt x="230188" y="296334"/>
                  </a:lnTo>
                  <a:lnTo>
                    <a:pt x="227542" y="296334"/>
                  </a:lnTo>
                  <a:lnTo>
                    <a:pt x="222250" y="298980"/>
                  </a:lnTo>
                  <a:lnTo>
                    <a:pt x="224896" y="301626"/>
                  </a:lnTo>
                  <a:lnTo>
                    <a:pt x="224896" y="306917"/>
                  </a:lnTo>
                  <a:lnTo>
                    <a:pt x="222250" y="309563"/>
                  </a:lnTo>
                  <a:lnTo>
                    <a:pt x="219604" y="309563"/>
                  </a:lnTo>
                  <a:lnTo>
                    <a:pt x="216958" y="306917"/>
                  </a:lnTo>
                  <a:lnTo>
                    <a:pt x="214313" y="304271"/>
                  </a:lnTo>
                  <a:lnTo>
                    <a:pt x="211667" y="301626"/>
                  </a:lnTo>
                  <a:lnTo>
                    <a:pt x="209021" y="301626"/>
                  </a:lnTo>
                  <a:lnTo>
                    <a:pt x="206375" y="306917"/>
                  </a:lnTo>
                  <a:lnTo>
                    <a:pt x="203729" y="309563"/>
                  </a:lnTo>
                  <a:lnTo>
                    <a:pt x="198438" y="312209"/>
                  </a:lnTo>
                  <a:lnTo>
                    <a:pt x="190500" y="312209"/>
                  </a:lnTo>
                  <a:lnTo>
                    <a:pt x="174625" y="309563"/>
                  </a:lnTo>
                  <a:lnTo>
                    <a:pt x="171979" y="309563"/>
                  </a:lnTo>
                  <a:lnTo>
                    <a:pt x="174625" y="306917"/>
                  </a:lnTo>
                  <a:lnTo>
                    <a:pt x="171979" y="306917"/>
                  </a:lnTo>
                  <a:lnTo>
                    <a:pt x="164042" y="306917"/>
                  </a:lnTo>
                  <a:lnTo>
                    <a:pt x="161396" y="304271"/>
                  </a:lnTo>
                  <a:lnTo>
                    <a:pt x="158750" y="304271"/>
                  </a:lnTo>
                  <a:lnTo>
                    <a:pt x="158750" y="306917"/>
                  </a:lnTo>
                  <a:lnTo>
                    <a:pt x="158750" y="309563"/>
                  </a:lnTo>
                  <a:lnTo>
                    <a:pt x="161396" y="312209"/>
                  </a:lnTo>
                  <a:lnTo>
                    <a:pt x="164042" y="312209"/>
                  </a:lnTo>
                  <a:lnTo>
                    <a:pt x="166688" y="312209"/>
                  </a:lnTo>
                  <a:lnTo>
                    <a:pt x="169333" y="314855"/>
                  </a:lnTo>
                  <a:lnTo>
                    <a:pt x="171979" y="317501"/>
                  </a:lnTo>
                  <a:lnTo>
                    <a:pt x="169333" y="320146"/>
                  </a:lnTo>
                  <a:lnTo>
                    <a:pt x="166688" y="322792"/>
                  </a:lnTo>
                  <a:lnTo>
                    <a:pt x="164042" y="328084"/>
                  </a:lnTo>
                  <a:lnTo>
                    <a:pt x="164042" y="333376"/>
                  </a:lnTo>
                  <a:lnTo>
                    <a:pt x="164042" y="336021"/>
                  </a:lnTo>
                  <a:lnTo>
                    <a:pt x="166688" y="338667"/>
                  </a:lnTo>
                  <a:lnTo>
                    <a:pt x="161396" y="341313"/>
                  </a:lnTo>
                  <a:lnTo>
                    <a:pt x="153458" y="338667"/>
                  </a:lnTo>
                  <a:lnTo>
                    <a:pt x="145521" y="336021"/>
                  </a:lnTo>
                  <a:lnTo>
                    <a:pt x="140229" y="336021"/>
                  </a:lnTo>
                  <a:lnTo>
                    <a:pt x="134938" y="333376"/>
                  </a:lnTo>
                  <a:lnTo>
                    <a:pt x="132292" y="333376"/>
                  </a:lnTo>
                  <a:lnTo>
                    <a:pt x="132292" y="325438"/>
                  </a:lnTo>
                  <a:lnTo>
                    <a:pt x="132292" y="320146"/>
                  </a:lnTo>
                  <a:lnTo>
                    <a:pt x="129646" y="317501"/>
                  </a:lnTo>
                  <a:lnTo>
                    <a:pt x="127000" y="314855"/>
                  </a:lnTo>
                  <a:lnTo>
                    <a:pt x="129646" y="309563"/>
                  </a:lnTo>
                  <a:lnTo>
                    <a:pt x="119063" y="312209"/>
                  </a:lnTo>
                  <a:lnTo>
                    <a:pt x="105833" y="309563"/>
                  </a:lnTo>
                  <a:lnTo>
                    <a:pt x="100542" y="312209"/>
                  </a:lnTo>
                  <a:lnTo>
                    <a:pt x="97896" y="312209"/>
                  </a:lnTo>
                  <a:lnTo>
                    <a:pt x="97896" y="314855"/>
                  </a:lnTo>
                  <a:lnTo>
                    <a:pt x="92604" y="314855"/>
                  </a:lnTo>
                  <a:lnTo>
                    <a:pt x="87313" y="314855"/>
                  </a:lnTo>
                  <a:lnTo>
                    <a:pt x="84667" y="317501"/>
                  </a:lnTo>
                  <a:lnTo>
                    <a:pt x="82020" y="320146"/>
                  </a:lnTo>
                  <a:lnTo>
                    <a:pt x="76729" y="317501"/>
                  </a:lnTo>
                  <a:lnTo>
                    <a:pt x="74083" y="317501"/>
                  </a:lnTo>
                  <a:lnTo>
                    <a:pt x="71437" y="320146"/>
                  </a:lnTo>
                  <a:lnTo>
                    <a:pt x="71437" y="322792"/>
                  </a:lnTo>
                  <a:lnTo>
                    <a:pt x="66145" y="320146"/>
                  </a:lnTo>
                  <a:lnTo>
                    <a:pt x="63500" y="322792"/>
                  </a:lnTo>
                  <a:lnTo>
                    <a:pt x="60854" y="328084"/>
                  </a:lnTo>
                  <a:lnTo>
                    <a:pt x="58208" y="333376"/>
                  </a:lnTo>
                  <a:lnTo>
                    <a:pt x="55562" y="333376"/>
                  </a:lnTo>
                  <a:lnTo>
                    <a:pt x="52916" y="333376"/>
                  </a:lnTo>
                  <a:lnTo>
                    <a:pt x="44979" y="330730"/>
                  </a:lnTo>
                  <a:lnTo>
                    <a:pt x="37041" y="333376"/>
                  </a:lnTo>
                  <a:lnTo>
                    <a:pt x="29104" y="333376"/>
                  </a:lnTo>
                  <a:lnTo>
                    <a:pt x="23812" y="333376"/>
                  </a:lnTo>
                  <a:lnTo>
                    <a:pt x="18520" y="328084"/>
                  </a:lnTo>
                  <a:lnTo>
                    <a:pt x="13229" y="322792"/>
                  </a:lnTo>
                  <a:lnTo>
                    <a:pt x="13229" y="320146"/>
                  </a:lnTo>
                  <a:lnTo>
                    <a:pt x="15875" y="320146"/>
                  </a:lnTo>
                  <a:lnTo>
                    <a:pt x="23812" y="317501"/>
                  </a:lnTo>
                  <a:lnTo>
                    <a:pt x="26458" y="317501"/>
                  </a:lnTo>
                  <a:lnTo>
                    <a:pt x="29104" y="314855"/>
                  </a:lnTo>
                  <a:lnTo>
                    <a:pt x="34395" y="304271"/>
                  </a:lnTo>
                  <a:lnTo>
                    <a:pt x="39687" y="296334"/>
                  </a:lnTo>
                  <a:lnTo>
                    <a:pt x="44979" y="291042"/>
                  </a:lnTo>
                  <a:lnTo>
                    <a:pt x="42333" y="288396"/>
                  </a:lnTo>
                  <a:lnTo>
                    <a:pt x="50270" y="285751"/>
                  </a:lnTo>
                  <a:lnTo>
                    <a:pt x="58208" y="283105"/>
                  </a:lnTo>
                  <a:lnTo>
                    <a:pt x="63500" y="283105"/>
                  </a:lnTo>
                  <a:lnTo>
                    <a:pt x="76729" y="280459"/>
                  </a:lnTo>
                  <a:lnTo>
                    <a:pt x="95250" y="275167"/>
                  </a:lnTo>
                  <a:lnTo>
                    <a:pt x="97896" y="275167"/>
                  </a:lnTo>
                  <a:lnTo>
                    <a:pt x="100542" y="275167"/>
                  </a:lnTo>
                  <a:lnTo>
                    <a:pt x="103188" y="277813"/>
                  </a:lnTo>
                  <a:lnTo>
                    <a:pt x="105833" y="275167"/>
                  </a:lnTo>
                  <a:lnTo>
                    <a:pt x="111125" y="275167"/>
                  </a:lnTo>
                  <a:lnTo>
                    <a:pt x="113771" y="277813"/>
                  </a:lnTo>
                  <a:lnTo>
                    <a:pt x="116417" y="280459"/>
                  </a:lnTo>
                  <a:lnTo>
                    <a:pt x="121708" y="277813"/>
                  </a:lnTo>
                  <a:lnTo>
                    <a:pt x="124354" y="275167"/>
                  </a:lnTo>
                  <a:lnTo>
                    <a:pt x="121708" y="272521"/>
                  </a:lnTo>
                  <a:lnTo>
                    <a:pt x="119063" y="269875"/>
                  </a:lnTo>
                  <a:lnTo>
                    <a:pt x="119063" y="261938"/>
                  </a:lnTo>
                  <a:lnTo>
                    <a:pt x="119063" y="254000"/>
                  </a:lnTo>
                  <a:lnTo>
                    <a:pt x="116417" y="248709"/>
                  </a:lnTo>
                  <a:lnTo>
                    <a:pt x="113771" y="243417"/>
                  </a:lnTo>
                  <a:lnTo>
                    <a:pt x="116417" y="235480"/>
                  </a:lnTo>
                  <a:lnTo>
                    <a:pt x="124354" y="224896"/>
                  </a:lnTo>
                  <a:lnTo>
                    <a:pt x="127000" y="224896"/>
                  </a:lnTo>
                  <a:lnTo>
                    <a:pt x="129646" y="224896"/>
                  </a:lnTo>
                  <a:lnTo>
                    <a:pt x="129646" y="227542"/>
                  </a:lnTo>
                  <a:lnTo>
                    <a:pt x="129646" y="232834"/>
                  </a:lnTo>
                  <a:lnTo>
                    <a:pt x="127000" y="235480"/>
                  </a:lnTo>
                  <a:lnTo>
                    <a:pt x="129646" y="235480"/>
                  </a:lnTo>
                  <a:lnTo>
                    <a:pt x="132292" y="238125"/>
                  </a:lnTo>
                  <a:lnTo>
                    <a:pt x="132292" y="243417"/>
                  </a:lnTo>
                  <a:lnTo>
                    <a:pt x="137583" y="243417"/>
                  </a:lnTo>
                  <a:lnTo>
                    <a:pt x="145521" y="235480"/>
                  </a:lnTo>
                  <a:lnTo>
                    <a:pt x="158750" y="224896"/>
                  </a:lnTo>
                  <a:lnTo>
                    <a:pt x="164042" y="219605"/>
                  </a:lnTo>
                  <a:lnTo>
                    <a:pt x="164042" y="214313"/>
                  </a:lnTo>
                  <a:lnTo>
                    <a:pt x="164042" y="209021"/>
                  </a:lnTo>
                  <a:lnTo>
                    <a:pt x="166688" y="203729"/>
                  </a:lnTo>
                  <a:lnTo>
                    <a:pt x="169333" y="193146"/>
                  </a:lnTo>
                  <a:lnTo>
                    <a:pt x="166688" y="182563"/>
                  </a:lnTo>
                  <a:lnTo>
                    <a:pt x="164042" y="174625"/>
                  </a:lnTo>
                  <a:lnTo>
                    <a:pt x="158750" y="169334"/>
                  </a:lnTo>
                  <a:lnTo>
                    <a:pt x="156104" y="166688"/>
                  </a:lnTo>
                  <a:lnTo>
                    <a:pt x="153458" y="166688"/>
                  </a:lnTo>
                  <a:lnTo>
                    <a:pt x="150813" y="166688"/>
                  </a:lnTo>
                  <a:lnTo>
                    <a:pt x="148167" y="164042"/>
                  </a:lnTo>
                  <a:lnTo>
                    <a:pt x="148167" y="161396"/>
                  </a:lnTo>
                  <a:lnTo>
                    <a:pt x="150813" y="158750"/>
                  </a:lnTo>
                  <a:lnTo>
                    <a:pt x="150813" y="153459"/>
                  </a:lnTo>
                  <a:lnTo>
                    <a:pt x="140229" y="142875"/>
                  </a:lnTo>
                  <a:lnTo>
                    <a:pt x="137583" y="140229"/>
                  </a:lnTo>
                  <a:lnTo>
                    <a:pt x="137583" y="137584"/>
                  </a:lnTo>
                  <a:lnTo>
                    <a:pt x="142875" y="132292"/>
                  </a:lnTo>
                  <a:lnTo>
                    <a:pt x="140229" y="129646"/>
                  </a:lnTo>
                  <a:lnTo>
                    <a:pt x="137583" y="127000"/>
                  </a:lnTo>
                  <a:lnTo>
                    <a:pt x="137583" y="124354"/>
                  </a:lnTo>
                  <a:lnTo>
                    <a:pt x="140229" y="121708"/>
                  </a:lnTo>
                  <a:lnTo>
                    <a:pt x="142875" y="121708"/>
                  </a:lnTo>
                  <a:lnTo>
                    <a:pt x="148167" y="124354"/>
                  </a:lnTo>
                  <a:lnTo>
                    <a:pt x="153458" y="127000"/>
                  </a:lnTo>
                  <a:lnTo>
                    <a:pt x="156104" y="127000"/>
                  </a:lnTo>
                  <a:lnTo>
                    <a:pt x="158750" y="119063"/>
                  </a:lnTo>
                  <a:lnTo>
                    <a:pt x="158750" y="116417"/>
                  </a:lnTo>
                  <a:lnTo>
                    <a:pt x="153458" y="119063"/>
                  </a:lnTo>
                  <a:lnTo>
                    <a:pt x="150813" y="121708"/>
                  </a:lnTo>
                  <a:lnTo>
                    <a:pt x="148167" y="121708"/>
                  </a:lnTo>
                  <a:lnTo>
                    <a:pt x="148167" y="116417"/>
                  </a:lnTo>
                  <a:lnTo>
                    <a:pt x="148167" y="113771"/>
                  </a:lnTo>
                  <a:close/>
                  <a:moveTo>
                    <a:pt x="89958" y="0"/>
                  </a:moveTo>
                  <a:lnTo>
                    <a:pt x="92604" y="0"/>
                  </a:lnTo>
                  <a:lnTo>
                    <a:pt x="95250" y="2646"/>
                  </a:lnTo>
                  <a:lnTo>
                    <a:pt x="105833" y="10584"/>
                  </a:lnTo>
                  <a:lnTo>
                    <a:pt x="113771" y="15875"/>
                  </a:lnTo>
                  <a:lnTo>
                    <a:pt x="124354" y="21167"/>
                  </a:lnTo>
                  <a:lnTo>
                    <a:pt x="134937" y="23813"/>
                  </a:lnTo>
                  <a:lnTo>
                    <a:pt x="142875" y="29104"/>
                  </a:lnTo>
                  <a:lnTo>
                    <a:pt x="153458" y="34396"/>
                  </a:lnTo>
                  <a:lnTo>
                    <a:pt x="164042" y="37042"/>
                  </a:lnTo>
                  <a:lnTo>
                    <a:pt x="185208" y="42334"/>
                  </a:lnTo>
                  <a:lnTo>
                    <a:pt x="193146" y="44979"/>
                  </a:lnTo>
                  <a:lnTo>
                    <a:pt x="195792" y="42334"/>
                  </a:lnTo>
                  <a:lnTo>
                    <a:pt x="203729" y="37042"/>
                  </a:lnTo>
                  <a:lnTo>
                    <a:pt x="209021" y="29104"/>
                  </a:lnTo>
                  <a:lnTo>
                    <a:pt x="211667" y="29104"/>
                  </a:lnTo>
                  <a:lnTo>
                    <a:pt x="209021" y="42334"/>
                  </a:lnTo>
                  <a:lnTo>
                    <a:pt x="209021" y="47625"/>
                  </a:lnTo>
                  <a:lnTo>
                    <a:pt x="211667" y="50271"/>
                  </a:lnTo>
                  <a:lnTo>
                    <a:pt x="216958" y="50271"/>
                  </a:lnTo>
                  <a:lnTo>
                    <a:pt x="216958" y="52917"/>
                  </a:lnTo>
                  <a:lnTo>
                    <a:pt x="219604" y="58209"/>
                  </a:lnTo>
                  <a:lnTo>
                    <a:pt x="222250" y="58209"/>
                  </a:lnTo>
                  <a:lnTo>
                    <a:pt x="230188" y="58209"/>
                  </a:lnTo>
                  <a:lnTo>
                    <a:pt x="235479" y="58209"/>
                  </a:lnTo>
                  <a:lnTo>
                    <a:pt x="227542" y="63500"/>
                  </a:lnTo>
                  <a:lnTo>
                    <a:pt x="216958" y="71438"/>
                  </a:lnTo>
                  <a:lnTo>
                    <a:pt x="211667" y="71438"/>
                  </a:lnTo>
                  <a:lnTo>
                    <a:pt x="203729" y="71438"/>
                  </a:lnTo>
                  <a:lnTo>
                    <a:pt x="198437" y="74084"/>
                  </a:lnTo>
                  <a:lnTo>
                    <a:pt x="193146" y="79375"/>
                  </a:lnTo>
                  <a:lnTo>
                    <a:pt x="193146" y="84667"/>
                  </a:lnTo>
                  <a:lnTo>
                    <a:pt x="193146" y="89959"/>
                  </a:lnTo>
                  <a:lnTo>
                    <a:pt x="198437" y="95251"/>
                  </a:lnTo>
                  <a:lnTo>
                    <a:pt x="195792" y="95251"/>
                  </a:lnTo>
                  <a:lnTo>
                    <a:pt x="187854" y="95251"/>
                  </a:lnTo>
                  <a:lnTo>
                    <a:pt x="177271" y="92605"/>
                  </a:lnTo>
                  <a:lnTo>
                    <a:pt x="169333" y="89959"/>
                  </a:lnTo>
                  <a:lnTo>
                    <a:pt x="161396" y="89959"/>
                  </a:lnTo>
                  <a:lnTo>
                    <a:pt x="150812" y="84667"/>
                  </a:lnTo>
                  <a:lnTo>
                    <a:pt x="145521" y="82021"/>
                  </a:lnTo>
                  <a:lnTo>
                    <a:pt x="142875" y="82021"/>
                  </a:lnTo>
                  <a:lnTo>
                    <a:pt x="137583" y="84667"/>
                  </a:lnTo>
                  <a:lnTo>
                    <a:pt x="134937" y="87313"/>
                  </a:lnTo>
                  <a:lnTo>
                    <a:pt x="132291" y="89959"/>
                  </a:lnTo>
                  <a:lnTo>
                    <a:pt x="129646" y="87313"/>
                  </a:lnTo>
                  <a:lnTo>
                    <a:pt x="121708" y="87313"/>
                  </a:lnTo>
                  <a:lnTo>
                    <a:pt x="116416" y="89959"/>
                  </a:lnTo>
                  <a:lnTo>
                    <a:pt x="116416" y="92605"/>
                  </a:lnTo>
                  <a:lnTo>
                    <a:pt x="124354" y="95251"/>
                  </a:lnTo>
                  <a:lnTo>
                    <a:pt x="134937" y="97896"/>
                  </a:lnTo>
                  <a:lnTo>
                    <a:pt x="142875" y="103188"/>
                  </a:lnTo>
                  <a:lnTo>
                    <a:pt x="148166" y="108480"/>
                  </a:lnTo>
                  <a:lnTo>
                    <a:pt x="137583" y="111126"/>
                  </a:lnTo>
                  <a:lnTo>
                    <a:pt x="134937" y="116417"/>
                  </a:lnTo>
                  <a:lnTo>
                    <a:pt x="132291" y="119063"/>
                  </a:lnTo>
                  <a:lnTo>
                    <a:pt x="127000" y="119063"/>
                  </a:lnTo>
                  <a:lnTo>
                    <a:pt x="124354" y="119063"/>
                  </a:lnTo>
                  <a:lnTo>
                    <a:pt x="121708" y="116417"/>
                  </a:lnTo>
                  <a:lnTo>
                    <a:pt x="121708" y="108480"/>
                  </a:lnTo>
                  <a:lnTo>
                    <a:pt x="121708" y="103188"/>
                  </a:lnTo>
                  <a:lnTo>
                    <a:pt x="119062" y="103188"/>
                  </a:lnTo>
                  <a:lnTo>
                    <a:pt x="116416" y="100542"/>
                  </a:lnTo>
                  <a:lnTo>
                    <a:pt x="108479" y="97896"/>
                  </a:lnTo>
                  <a:lnTo>
                    <a:pt x="103187" y="95251"/>
                  </a:lnTo>
                  <a:lnTo>
                    <a:pt x="100541" y="89959"/>
                  </a:lnTo>
                  <a:lnTo>
                    <a:pt x="103187" y="84667"/>
                  </a:lnTo>
                  <a:lnTo>
                    <a:pt x="105833" y="82021"/>
                  </a:lnTo>
                  <a:lnTo>
                    <a:pt x="105833" y="79375"/>
                  </a:lnTo>
                  <a:lnTo>
                    <a:pt x="103187" y="74084"/>
                  </a:lnTo>
                  <a:lnTo>
                    <a:pt x="97895" y="71438"/>
                  </a:lnTo>
                  <a:lnTo>
                    <a:pt x="97895" y="68792"/>
                  </a:lnTo>
                  <a:lnTo>
                    <a:pt x="100541" y="68792"/>
                  </a:lnTo>
                  <a:lnTo>
                    <a:pt x="105833" y="68792"/>
                  </a:lnTo>
                  <a:lnTo>
                    <a:pt x="111125" y="68792"/>
                  </a:lnTo>
                  <a:lnTo>
                    <a:pt x="116416" y="63500"/>
                  </a:lnTo>
                  <a:lnTo>
                    <a:pt x="116416" y="60855"/>
                  </a:lnTo>
                  <a:lnTo>
                    <a:pt x="111125" y="55563"/>
                  </a:lnTo>
                  <a:lnTo>
                    <a:pt x="108479" y="50271"/>
                  </a:lnTo>
                  <a:lnTo>
                    <a:pt x="108479" y="47625"/>
                  </a:lnTo>
                  <a:lnTo>
                    <a:pt x="108479" y="42334"/>
                  </a:lnTo>
                  <a:lnTo>
                    <a:pt x="111125" y="39688"/>
                  </a:lnTo>
                  <a:lnTo>
                    <a:pt x="108479" y="37042"/>
                  </a:lnTo>
                  <a:lnTo>
                    <a:pt x="103187" y="34396"/>
                  </a:lnTo>
                  <a:lnTo>
                    <a:pt x="100541" y="31750"/>
                  </a:lnTo>
                  <a:lnTo>
                    <a:pt x="95250" y="21167"/>
                  </a:lnTo>
                  <a:lnTo>
                    <a:pt x="89958" y="15875"/>
                  </a:lnTo>
                  <a:lnTo>
                    <a:pt x="84666" y="13229"/>
                  </a:lnTo>
                  <a:lnTo>
                    <a:pt x="84666" y="10584"/>
                  </a:lnTo>
                  <a:lnTo>
                    <a:pt x="87312" y="79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1" name="Kazakhstan"/>
            <p:cNvSpPr>
              <a:spLocks/>
            </p:cNvSpPr>
            <p:nvPr/>
          </p:nvSpPr>
          <p:spPr bwMode="auto">
            <a:xfrm>
              <a:off x="5274434" y="1903677"/>
              <a:ext cx="976313" cy="402167"/>
            </a:xfrm>
            <a:custGeom>
              <a:avLst/>
              <a:gdLst/>
              <a:ahLst/>
              <a:cxnLst>
                <a:cxn ang="0">
                  <a:pos x="474" y="288"/>
                </a:cxn>
                <a:cxn ang="0">
                  <a:pos x="456" y="304"/>
                </a:cxn>
                <a:cxn ang="0">
                  <a:pos x="420" y="292"/>
                </a:cxn>
                <a:cxn ang="0">
                  <a:pos x="378" y="236"/>
                </a:cxn>
                <a:cxn ang="0">
                  <a:pos x="354" y="238"/>
                </a:cxn>
                <a:cxn ang="0">
                  <a:pos x="298" y="216"/>
                </a:cxn>
                <a:cxn ang="0">
                  <a:pos x="288" y="192"/>
                </a:cxn>
                <a:cxn ang="0">
                  <a:pos x="276" y="178"/>
                </a:cxn>
                <a:cxn ang="0">
                  <a:pos x="252" y="176"/>
                </a:cxn>
                <a:cxn ang="0">
                  <a:pos x="240" y="186"/>
                </a:cxn>
                <a:cxn ang="0">
                  <a:pos x="206" y="202"/>
                </a:cxn>
                <a:cxn ang="0">
                  <a:pos x="198" y="278"/>
                </a:cxn>
                <a:cxn ang="0">
                  <a:pos x="156" y="282"/>
                </a:cxn>
                <a:cxn ang="0">
                  <a:pos x="150" y="250"/>
                </a:cxn>
                <a:cxn ang="0">
                  <a:pos x="128" y="240"/>
                </a:cxn>
                <a:cxn ang="0">
                  <a:pos x="98" y="222"/>
                </a:cxn>
                <a:cxn ang="0">
                  <a:pos x="102" y="214"/>
                </a:cxn>
                <a:cxn ang="0">
                  <a:pos x="96" y="204"/>
                </a:cxn>
                <a:cxn ang="0">
                  <a:pos x="120" y="192"/>
                </a:cxn>
                <a:cxn ang="0">
                  <a:pos x="134" y="192"/>
                </a:cxn>
                <a:cxn ang="0">
                  <a:pos x="132" y="172"/>
                </a:cxn>
                <a:cxn ang="0">
                  <a:pos x="122" y="152"/>
                </a:cxn>
                <a:cxn ang="0">
                  <a:pos x="82" y="160"/>
                </a:cxn>
                <a:cxn ang="0">
                  <a:pos x="54" y="168"/>
                </a:cxn>
                <a:cxn ang="0">
                  <a:pos x="46" y="150"/>
                </a:cxn>
                <a:cxn ang="0">
                  <a:pos x="16" y="142"/>
                </a:cxn>
                <a:cxn ang="0">
                  <a:pos x="0" y="126"/>
                </a:cxn>
                <a:cxn ang="0">
                  <a:pos x="10" y="86"/>
                </a:cxn>
                <a:cxn ang="0">
                  <a:pos x="32" y="94"/>
                </a:cxn>
                <a:cxn ang="0">
                  <a:pos x="38" y="78"/>
                </a:cxn>
                <a:cxn ang="0">
                  <a:pos x="56" y="64"/>
                </a:cxn>
                <a:cxn ang="0">
                  <a:pos x="86" y="66"/>
                </a:cxn>
                <a:cxn ang="0">
                  <a:pos x="118" y="72"/>
                </a:cxn>
                <a:cxn ang="0">
                  <a:pos x="148" y="74"/>
                </a:cxn>
                <a:cxn ang="0">
                  <a:pos x="172" y="78"/>
                </a:cxn>
                <a:cxn ang="0">
                  <a:pos x="198" y="82"/>
                </a:cxn>
                <a:cxn ang="0">
                  <a:pos x="246" y="84"/>
                </a:cxn>
                <a:cxn ang="0">
                  <a:pos x="230" y="66"/>
                </a:cxn>
                <a:cxn ang="0">
                  <a:pos x="228" y="46"/>
                </a:cxn>
                <a:cxn ang="0">
                  <a:pos x="208" y="36"/>
                </a:cxn>
                <a:cxn ang="0">
                  <a:pos x="282" y="22"/>
                </a:cxn>
                <a:cxn ang="0">
                  <a:pos x="338" y="10"/>
                </a:cxn>
                <a:cxn ang="0">
                  <a:pos x="374" y="4"/>
                </a:cxn>
                <a:cxn ang="0">
                  <a:pos x="382" y="22"/>
                </a:cxn>
                <a:cxn ang="0">
                  <a:pos x="406" y="22"/>
                </a:cxn>
                <a:cxn ang="0">
                  <a:pos x="422" y="34"/>
                </a:cxn>
                <a:cxn ang="0">
                  <a:pos x="444" y="24"/>
                </a:cxn>
                <a:cxn ang="0">
                  <a:pos x="462" y="26"/>
                </a:cxn>
                <a:cxn ang="0">
                  <a:pos x="568" y="88"/>
                </a:cxn>
                <a:cxn ang="0">
                  <a:pos x="592" y="90"/>
                </a:cxn>
                <a:cxn ang="0">
                  <a:pos x="640" y="96"/>
                </a:cxn>
                <a:cxn ang="0">
                  <a:pos x="664" y="108"/>
                </a:cxn>
                <a:cxn ang="0">
                  <a:pos x="690" y="104"/>
                </a:cxn>
                <a:cxn ang="0">
                  <a:pos x="726" y="114"/>
                </a:cxn>
                <a:cxn ang="0">
                  <a:pos x="722" y="122"/>
                </a:cxn>
                <a:cxn ang="0">
                  <a:pos x="696" y="156"/>
                </a:cxn>
                <a:cxn ang="0">
                  <a:pos x="674" y="186"/>
                </a:cxn>
                <a:cxn ang="0">
                  <a:pos x="640" y="206"/>
                </a:cxn>
                <a:cxn ang="0">
                  <a:pos x="664" y="234"/>
                </a:cxn>
                <a:cxn ang="0">
                  <a:pos x="658" y="258"/>
                </a:cxn>
                <a:cxn ang="0">
                  <a:pos x="634" y="250"/>
                </a:cxn>
                <a:cxn ang="0">
                  <a:pos x="544" y="250"/>
                </a:cxn>
                <a:cxn ang="0">
                  <a:pos x="512" y="252"/>
                </a:cxn>
              </a:cxnLst>
              <a:rect l="0" t="0" r="r" b="b"/>
              <a:pathLst>
                <a:path w="738" h="304">
                  <a:moveTo>
                    <a:pt x="498" y="260"/>
                  </a:moveTo>
                  <a:lnTo>
                    <a:pt x="498" y="260"/>
                  </a:lnTo>
                  <a:lnTo>
                    <a:pt x="492" y="264"/>
                  </a:lnTo>
                  <a:lnTo>
                    <a:pt x="492" y="264"/>
                  </a:lnTo>
                  <a:lnTo>
                    <a:pt x="486" y="270"/>
                  </a:lnTo>
                  <a:lnTo>
                    <a:pt x="484" y="276"/>
                  </a:lnTo>
                  <a:lnTo>
                    <a:pt x="480" y="282"/>
                  </a:lnTo>
                  <a:lnTo>
                    <a:pt x="474" y="288"/>
                  </a:lnTo>
                  <a:lnTo>
                    <a:pt x="474" y="288"/>
                  </a:lnTo>
                  <a:lnTo>
                    <a:pt x="468" y="292"/>
                  </a:lnTo>
                  <a:lnTo>
                    <a:pt x="466" y="296"/>
                  </a:lnTo>
                  <a:lnTo>
                    <a:pt x="466" y="300"/>
                  </a:lnTo>
                  <a:lnTo>
                    <a:pt x="466" y="302"/>
                  </a:lnTo>
                  <a:lnTo>
                    <a:pt x="466" y="304"/>
                  </a:lnTo>
                  <a:lnTo>
                    <a:pt x="462" y="304"/>
                  </a:lnTo>
                  <a:lnTo>
                    <a:pt x="462" y="304"/>
                  </a:lnTo>
                  <a:lnTo>
                    <a:pt x="458" y="304"/>
                  </a:lnTo>
                  <a:lnTo>
                    <a:pt x="456" y="304"/>
                  </a:lnTo>
                  <a:lnTo>
                    <a:pt x="458" y="300"/>
                  </a:lnTo>
                  <a:lnTo>
                    <a:pt x="460" y="298"/>
                  </a:lnTo>
                  <a:lnTo>
                    <a:pt x="456" y="298"/>
                  </a:lnTo>
                  <a:lnTo>
                    <a:pt x="456" y="298"/>
                  </a:lnTo>
                  <a:lnTo>
                    <a:pt x="438" y="300"/>
                  </a:lnTo>
                  <a:lnTo>
                    <a:pt x="430" y="300"/>
                  </a:lnTo>
                  <a:lnTo>
                    <a:pt x="426" y="298"/>
                  </a:lnTo>
                  <a:lnTo>
                    <a:pt x="422" y="296"/>
                  </a:lnTo>
                  <a:lnTo>
                    <a:pt x="420" y="292"/>
                  </a:lnTo>
                  <a:lnTo>
                    <a:pt x="418" y="280"/>
                  </a:lnTo>
                  <a:lnTo>
                    <a:pt x="408" y="282"/>
                  </a:lnTo>
                  <a:lnTo>
                    <a:pt x="398" y="266"/>
                  </a:lnTo>
                  <a:lnTo>
                    <a:pt x="406" y="266"/>
                  </a:lnTo>
                  <a:lnTo>
                    <a:pt x="402" y="248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82" y="240"/>
                  </a:lnTo>
                  <a:lnTo>
                    <a:pt x="378" y="236"/>
                  </a:lnTo>
                  <a:lnTo>
                    <a:pt x="374" y="234"/>
                  </a:lnTo>
                  <a:lnTo>
                    <a:pt x="370" y="234"/>
                  </a:lnTo>
                  <a:lnTo>
                    <a:pt x="364" y="232"/>
                  </a:lnTo>
                  <a:lnTo>
                    <a:pt x="364" y="232"/>
                  </a:lnTo>
                  <a:lnTo>
                    <a:pt x="360" y="228"/>
                  </a:lnTo>
                  <a:lnTo>
                    <a:pt x="360" y="232"/>
                  </a:lnTo>
                  <a:lnTo>
                    <a:pt x="358" y="236"/>
                  </a:lnTo>
                  <a:lnTo>
                    <a:pt x="356" y="238"/>
                  </a:lnTo>
                  <a:lnTo>
                    <a:pt x="354" y="238"/>
                  </a:lnTo>
                  <a:lnTo>
                    <a:pt x="354" y="238"/>
                  </a:lnTo>
                  <a:lnTo>
                    <a:pt x="308" y="236"/>
                  </a:lnTo>
                  <a:lnTo>
                    <a:pt x="308" y="236"/>
                  </a:lnTo>
                  <a:lnTo>
                    <a:pt x="306" y="236"/>
                  </a:lnTo>
                  <a:lnTo>
                    <a:pt x="302" y="234"/>
                  </a:lnTo>
                  <a:lnTo>
                    <a:pt x="298" y="226"/>
                  </a:lnTo>
                  <a:lnTo>
                    <a:pt x="296" y="220"/>
                  </a:lnTo>
                  <a:lnTo>
                    <a:pt x="296" y="216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298" y="214"/>
                  </a:lnTo>
                  <a:lnTo>
                    <a:pt x="298" y="212"/>
                  </a:lnTo>
                  <a:lnTo>
                    <a:pt x="296" y="206"/>
                  </a:lnTo>
                  <a:lnTo>
                    <a:pt x="292" y="198"/>
                  </a:lnTo>
                  <a:lnTo>
                    <a:pt x="290" y="196"/>
                  </a:lnTo>
                  <a:lnTo>
                    <a:pt x="286" y="194"/>
                  </a:lnTo>
                  <a:lnTo>
                    <a:pt x="286" y="19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6" y="190"/>
                  </a:lnTo>
                  <a:lnTo>
                    <a:pt x="286" y="190"/>
                  </a:lnTo>
                  <a:lnTo>
                    <a:pt x="284" y="190"/>
                  </a:lnTo>
                  <a:lnTo>
                    <a:pt x="282" y="188"/>
                  </a:lnTo>
                  <a:lnTo>
                    <a:pt x="282" y="182"/>
                  </a:lnTo>
                  <a:lnTo>
                    <a:pt x="280" y="180"/>
                  </a:lnTo>
                  <a:lnTo>
                    <a:pt x="280" y="178"/>
                  </a:lnTo>
                  <a:lnTo>
                    <a:pt x="276" y="178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64" y="180"/>
                  </a:lnTo>
                  <a:lnTo>
                    <a:pt x="260" y="178"/>
                  </a:lnTo>
                  <a:lnTo>
                    <a:pt x="258" y="178"/>
                  </a:lnTo>
                  <a:lnTo>
                    <a:pt x="258" y="176"/>
                  </a:lnTo>
                  <a:lnTo>
                    <a:pt x="256" y="174"/>
                  </a:lnTo>
                  <a:lnTo>
                    <a:pt x="252" y="176"/>
                  </a:lnTo>
                  <a:lnTo>
                    <a:pt x="252" y="176"/>
                  </a:lnTo>
                  <a:lnTo>
                    <a:pt x="250" y="178"/>
                  </a:lnTo>
                  <a:lnTo>
                    <a:pt x="248" y="178"/>
                  </a:lnTo>
                  <a:lnTo>
                    <a:pt x="246" y="174"/>
                  </a:lnTo>
                  <a:lnTo>
                    <a:pt x="24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44" y="188"/>
                  </a:lnTo>
                  <a:lnTo>
                    <a:pt x="244" y="192"/>
                  </a:lnTo>
                  <a:lnTo>
                    <a:pt x="240" y="186"/>
                  </a:lnTo>
                  <a:lnTo>
                    <a:pt x="236" y="182"/>
                  </a:lnTo>
                  <a:lnTo>
                    <a:pt x="236" y="182"/>
                  </a:lnTo>
                  <a:lnTo>
                    <a:pt x="234" y="190"/>
                  </a:lnTo>
                  <a:lnTo>
                    <a:pt x="234" y="190"/>
                  </a:lnTo>
                  <a:lnTo>
                    <a:pt x="234" y="192"/>
                  </a:lnTo>
                  <a:lnTo>
                    <a:pt x="230" y="194"/>
                  </a:lnTo>
                  <a:lnTo>
                    <a:pt x="218" y="196"/>
                  </a:lnTo>
                  <a:lnTo>
                    <a:pt x="212" y="200"/>
                  </a:lnTo>
                  <a:lnTo>
                    <a:pt x="206" y="202"/>
                  </a:lnTo>
                  <a:lnTo>
                    <a:pt x="204" y="206"/>
                  </a:lnTo>
                  <a:lnTo>
                    <a:pt x="204" y="212"/>
                  </a:lnTo>
                  <a:lnTo>
                    <a:pt x="204" y="212"/>
                  </a:lnTo>
                  <a:lnTo>
                    <a:pt x="226" y="288"/>
                  </a:lnTo>
                  <a:lnTo>
                    <a:pt x="226" y="288"/>
                  </a:lnTo>
                  <a:lnTo>
                    <a:pt x="210" y="288"/>
                  </a:lnTo>
                  <a:lnTo>
                    <a:pt x="204" y="284"/>
                  </a:lnTo>
                  <a:lnTo>
                    <a:pt x="198" y="278"/>
                  </a:lnTo>
                  <a:lnTo>
                    <a:pt x="198" y="278"/>
                  </a:lnTo>
                  <a:lnTo>
                    <a:pt x="196" y="274"/>
                  </a:lnTo>
                  <a:lnTo>
                    <a:pt x="190" y="270"/>
                  </a:lnTo>
                  <a:lnTo>
                    <a:pt x="184" y="266"/>
                  </a:lnTo>
                  <a:lnTo>
                    <a:pt x="178" y="266"/>
                  </a:lnTo>
                  <a:lnTo>
                    <a:pt x="172" y="266"/>
                  </a:lnTo>
                  <a:lnTo>
                    <a:pt x="164" y="268"/>
                  </a:lnTo>
                  <a:lnTo>
                    <a:pt x="160" y="274"/>
                  </a:lnTo>
                  <a:lnTo>
                    <a:pt x="156" y="282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48" y="278"/>
                  </a:lnTo>
                  <a:lnTo>
                    <a:pt x="146" y="272"/>
                  </a:lnTo>
                  <a:lnTo>
                    <a:pt x="146" y="266"/>
                  </a:lnTo>
                  <a:lnTo>
                    <a:pt x="148" y="264"/>
                  </a:lnTo>
                  <a:lnTo>
                    <a:pt x="148" y="264"/>
                  </a:lnTo>
                  <a:lnTo>
                    <a:pt x="150" y="260"/>
                  </a:lnTo>
                  <a:lnTo>
                    <a:pt x="150" y="256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50" y="246"/>
                  </a:lnTo>
                  <a:lnTo>
                    <a:pt x="148" y="246"/>
                  </a:lnTo>
                  <a:lnTo>
                    <a:pt x="138" y="248"/>
                  </a:lnTo>
                  <a:lnTo>
                    <a:pt x="128" y="248"/>
                  </a:lnTo>
                  <a:lnTo>
                    <a:pt x="126" y="248"/>
                  </a:lnTo>
                  <a:lnTo>
                    <a:pt x="126" y="244"/>
                  </a:lnTo>
                  <a:lnTo>
                    <a:pt x="126" y="244"/>
                  </a:lnTo>
                  <a:lnTo>
                    <a:pt x="128" y="240"/>
                  </a:lnTo>
                  <a:lnTo>
                    <a:pt x="126" y="240"/>
                  </a:lnTo>
                  <a:lnTo>
                    <a:pt x="120" y="238"/>
                  </a:lnTo>
                  <a:lnTo>
                    <a:pt x="114" y="238"/>
                  </a:lnTo>
                  <a:lnTo>
                    <a:pt x="112" y="236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98" y="222"/>
                  </a:lnTo>
                  <a:lnTo>
                    <a:pt x="94" y="222"/>
                  </a:lnTo>
                  <a:lnTo>
                    <a:pt x="86" y="222"/>
                  </a:lnTo>
                  <a:lnTo>
                    <a:pt x="82" y="220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80" y="214"/>
                  </a:lnTo>
                  <a:lnTo>
                    <a:pt x="84" y="214"/>
                  </a:lnTo>
                  <a:lnTo>
                    <a:pt x="92" y="212"/>
                  </a:lnTo>
                  <a:lnTo>
                    <a:pt x="102" y="214"/>
                  </a:lnTo>
                  <a:lnTo>
                    <a:pt x="106" y="212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10" y="210"/>
                  </a:lnTo>
                  <a:lnTo>
                    <a:pt x="106" y="210"/>
                  </a:lnTo>
                  <a:lnTo>
                    <a:pt x="102" y="208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4" y="202"/>
                  </a:lnTo>
                  <a:lnTo>
                    <a:pt x="98" y="196"/>
                  </a:lnTo>
                  <a:lnTo>
                    <a:pt x="102" y="192"/>
                  </a:lnTo>
                  <a:lnTo>
                    <a:pt x="106" y="192"/>
                  </a:lnTo>
                  <a:lnTo>
                    <a:pt x="108" y="192"/>
                  </a:lnTo>
                  <a:lnTo>
                    <a:pt x="108" y="192"/>
                  </a:lnTo>
                  <a:lnTo>
                    <a:pt x="112" y="194"/>
                  </a:lnTo>
                  <a:lnTo>
                    <a:pt x="116" y="192"/>
                  </a:lnTo>
                  <a:lnTo>
                    <a:pt x="120" y="192"/>
                  </a:lnTo>
                  <a:lnTo>
                    <a:pt x="126" y="196"/>
                  </a:lnTo>
                  <a:lnTo>
                    <a:pt x="126" y="196"/>
                  </a:lnTo>
                  <a:lnTo>
                    <a:pt x="130" y="198"/>
                  </a:lnTo>
                  <a:lnTo>
                    <a:pt x="134" y="200"/>
                  </a:lnTo>
                  <a:lnTo>
                    <a:pt x="138" y="198"/>
                  </a:lnTo>
                  <a:lnTo>
                    <a:pt x="136" y="196"/>
                  </a:lnTo>
                  <a:lnTo>
                    <a:pt x="136" y="196"/>
                  </a:lnTo>
                  <a:lnTo>
                    <a:pt x="134" y="194"/>
                  </a:lnTo>
                  <a:lnTo>
                    <a:pt x="134" y="192"/>
                  </a:lnTo>
                  <a:lnTo>
                    <a:pt x="138" y="190"/>
                  </a:lnTo>
                  <a:lnTo>
                    <a:pt x="140" y="188"/>
                  </a:lnTo>
                  <a:lnTo>
                    <a:pt x="140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6" y="180"/>
                  </a:lnTo>
                  <a:lnTo>
                    <a:pt x="136" y="178"/>
                  </a:lnTo>
                  <a:lnTo>
                    <a:pt x="136" y="174"/>
                  </a:lnTo>
                  <a:lnTo>
                    <a:pt x="132" y="172"/>
                  </a:lnTo>
                  <a:lnTo>
                    <a:pt x="132" y="172"/>
                  </a:lnTo>
                  <a:lnTo>
                    <a:pt x="130" y="172"/>
                  </a:lnTo>
                  <a:lnTo>
                    <a:pt x="130" y="168"/>
                  </a:lnTo>
                  <a:lnTo>
                    <a:pt x="130" y="166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24" y="160"/>
                  </a:lnTo>
                  <a:lnTo>
                    <a:pt x="124" y="154"/>
                  </a:lnTo>
                  <a:lnTo>
                    <a:pt x="122" y="152"/>
                  </a:lnTo>
                  <a:lnTo>
                    <a:pt x="120" y="152"/>
                  </a:lnTo>
                  <a:lnTo>
                    <a:pt x="116" y="150"/>
                  </a:lnTo>
                  <a:lnTo>
                    <a:pt x="110" y="150"/>
                  </a:lnTo>
                  <a:lnTo>
                    <a:pt x="110" y="150"/>
                  </a:lnTo>
                  <a:lnTo>
                    <a:pt x="90" y="154"/>
                  </a:lnTo>
                  <a:lnTo>
                    <a:pt x="88" y="154"/>
                  </a:lnTo>
                  <a:lnTo>
                    <a:pt x="86" y="156"/>
                  </a:lnTo>
                  <a:lnTo>
                    <a:pt x="86" y="156"/>
                  </a:lnTo>
                  <a:lnTo>
                    <a:pt x="82" y="160"/>
                  </a:lnTo>
                  <a:lnTo>
                    <a:pt x="78" y="162"/>
                  </a:lnTo>
                  <a:lnTo>
                    <a:pt x="74" y="162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0" y="170"/>
                  </a:lnTo>
                  <a:lnTo>
                    <a:pt x="58" y="172"/>
                  </a:lnTo>
                  <a:lnTo>
                    <a:pt x="58" y="172"/>
                  </a:lnTo>
                  <a:lnTo>
                    <a:pt x="58" y="170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6"/>
                  </a:lnTo>
                  <a:lnTo>
                    <a:pt x="52" y="164"/>
                  </a:lnTo>
                  <a:lnTo>
                    <a:pt x="56" y="162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54" y="154"/>
                  </a:lnTo>
                  <a:lnTo>
                    <a:pt x="46" y="150"/>
                  </a:lnTo>
                  <a:lnTo>
                    <a:pt x="46" y="150"/>
                  </a:lnTo>
                  <a:lnTo>
                    <a:pt x="38" y="144"/>
                  </a:lnTo>
                  <a:lnTo>
                    <a:pt x="32" y="144"/>
                  </a:lnTo>
                  <a:lnTo>
                    <a:pt x="30" y="144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2"/>
                  </a:lnTo>
                  <a:lnTo>
                    <a:pt x="16" y="142"/>
                  </a:lnTo>
                  <a:lnTo>
                    <a:pt x="14" y="142"/>
                  </a:lnTo>
                  <a:lnTo>
                    <a:pt x="12" y="140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0" y="132"/>
                  </a:lnTo>
                  <a:lnTo>
                    <a:pt x="8" y="132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0" y="126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8" y="108"/>
                  </a:lnTo>
                  <a:lnTo>
                    <a:pt x="8" y="106"/>
                  </a:lnTo>
                  <a:lnTo>
                    <a:pt x="6" y="102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2"/>
                  </a:lnTo>
                  <a:lnTo>
                    <a:pt x="10" y="86"/>
                  </a:lnTo>
                  <a:lnTo>
                    <a:pt x="12" y="84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20" y="98"/>
                  </a:lnTo>
                  <a:lnTo>
                    <a:pt x="24" y="102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8" y="90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6" y="84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8" y="78"/>
                  </a:lnTo>
                  <a:lnTo>
                    <a:pt x="42" y="74"/>
                  </a:lnTo>
                  <a:lnTo>
                    <a:pt x="46" y="70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2"/>
                  </a:lnTo>
                  <a:lnTo>
                    <a:pt x="50" y="60"/>
                  </a:lnTo>
                  <a:lnTo>
                    <a:pt x="54" y="62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68" y="66"/>
                  </a:lnTo>
                  <a:lnTo>
                    <a:pt x="72" y="62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4" y="66"/>
                  </a:lnTo>
                  <a:lnTo>
                    <a:pt x="86" y="66"/>
                  </a:lnTo>
                  <a:lnTo>
                    <a:pt x="92" y="64"/>
                  </a:lnTo>
                  <a:lnTo>
                    <a:pt x="94" y="64"/>
                  </a:lnTo>
                  <a:lnTo>
                    <a:pt x="98" y="64"/>
                  </a:lnTo>
                  <a:lnTo>
                    <a:pt x="104" y="68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20" y="70"/>
                  </a:lnTo>
                  <a:lnTo>
                    <a:pt x="126" y="72"/>
                  </a:lnTo>
                  <a:lnTo>
                    <a:pt x="134" y="76"/>
                  </a:lnTo>
                  <a:lnTo>
                    <a:pt x="134" y="76"/>
                  </a:lnTo>
                  <a:lnTo>
                    <a:pt x="142" y="80"/>
                  </a:lnTo>
                  <a:lnTo>
                    <a:pt x="146" y="82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6" y="74"/>
                  </a:lnTo>
                  <a:lnTo>
                    <a:pt x="162" y="74"/>
                  </a:lnTo>
                  <a:lnTo>
                    <a:pt x="162" y="74"/>
                  </a:lnTo>
                  <a:lnTo>
                    <a:pt x="168" y="72"/>
                  </a:lnTo>
                  <a:lnTo>
                    <a:pt x="170" y="76"/>
                  </a:lnTo>
                  <a:lnTo>
                    <a:pt x="172" y="78"/>
                  </a:lnTo>
                  <a:lnTo>
                    <a:pt x="178" y="76"/>
                  </a:lnTo>
                  <a:lnTo>
                    <a:pt x="178" y="76"/>
                  </a:lnTo>
                  <a:lnTo>
                    <a:pt x="194" y="72"/>
                  </a:lnTo>
                  <a:lnTo>
                    <a:pt x="200" y="70"/>
                  </a:lnTo>
                  <a:lnTo>
                    <a:pt x="202" y="72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198" y="78"/>
                  </a:lnTo>
                  <a:lnTo>
                    <a:pt x="198" y="82"/>
                  </a:lnTo>
                  <a:lnTo>
                    <a:pt x="200" y="84"/>
                  </a:lnTo>
                  <a:lnTo>
                    <a:pt x="204" y="84"/>
                  </a:lnTo>
                  <a:lnTo>
                    <a:pt x="210" y="82"/>
                  </a:lnTo>
                  <a:lnTo>
                    <a:pt x="214" y="80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30" y="82"/>
                  </a:lnTo>
                  <a:lnTo>
                    <a:pt x="240" y="84"/>
                  </a:lnTo>
                  <a:lnTo>
                    <a:pt x="246" y="84"/>
                  </a:lnTo>
                  <a:lnTo>
                    <a:pt x="250" y="82"/>
                  </a:lnTo>
                  <a:lnTo>
                    <a:pt x="252" y="80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0" y="68"/>
                  </a:lnTo>
                  <a:lnTo>
                    <a:pt x="246" y="66"/>
                  </a:lnTo>
                  <a:lnTo>
                    <a:pt x="242" y="66"/>
                  </a:lnTo>
                  <a:lnTo>
                    <a:pt x="230" y="66"/>
                  </a:lnTo>
                  <a:lnTo>
                    <a:pt x="214" y="62"/>
                  </a:lnTo>
                  <a:lnTo>
                    <a:pt x="214" y="62"/>
                  </a:lnTo>
                  <a:lnTo>
                    <a:pt x="208" y="60"/>
                  </a:lnTo>
                  <a:lnTo>
                    <a:pt x="208" y="60"/>
                  </a:lnTo>
                  <a:lnTo>
                    <a:pt x="208" y="58"/>
                  </a:lnTo>
                  <a:lnTo>
                    <a:pt x="218" y="52"/>
                  </a:lnTo>
                  <a:lnTo>
                    <a:pt x="228" y="48"/>
                  </a:lnTo>
                  <a:lnTo>
                    <a:pt x="228" y="48"/>
                  </a:lnTo>
                  <a:lnTo>
                    <a:pt x="228" y="46"/>
                  </a:lnTo>
                  <a:lnTo>
                    <a:pt x="222" y="46"/>
                  </a:lnTo>
                  <a:lnTo>
                    <a:pt x="222" y="46"/>
                  </a:lnTo>
                  <a:lnTo>
                    <a:pt x="214" y="44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6" y="40"/>
                  </a:lnTo>
                  <a:lnTo>
                    <a:pt x="212" y="38"/>
                  </a:lnTo>
                  <a:lnTo>
                    <a:pt x="212" y="38"/>
                  </a:lnTo>
                  <a:lnTo>
                    <a:pt x="208" y="36"/>
                  </a:lnTo>
                  <a:lnTo>
                    <a:pt x="208" y="34"/>
                  </a:lnTo>
                  <a:lnTo>
                    <a:pt x="214" y="28"/>
                  </a:lnTo>
                  <a:lnTo>
                    <a:pt x="214" y="28"/>
                  </a:lnTo>
                  <a:lnTo>
                    <a:pt x="218" y="26"/>
                  </a:lnTo>
                  <a:lnTo>
                    <a:pt x="226" y="24"/>
                  </a:lnTo>
                  <a:lnTo>
                    <a:pt x="246" y="22"/>
                  </a:lnTo>
                  <a:lnTo>
                    <a:pt x="246" y="22"/>
                  </a:lnTo>
                  <a:lnTo>
                    <a:pt x="266" y="22"/>
                  </a:lnTo>
                  <a:lnTo>
                    <a:pt x="282" y="22"/>
                  </a:lnTo>
                  <a:lnTo>
                    <a:pt x="288" y="20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4" y="16"/>
                  </a:lnTo>
                  <a:lnTo>
                    <a:pt x="302" y="16"/>
                  </a:lnTo>
                  <a:lnTo>
                    <a:pt x="328" y="14"/>
                  </a:lnTo>
                  <a:lnTo>
                    <a:pt x="328" y="14"/>
                  </a:lnTo>
                  <a:lnTo>
                    <a:pt x="334" y="12"/>
                  </a:lnTo>
                  <a:lnTo>
                    <a:pt x="338" y="10"/>
                  </a:lnTo>
                  <a:lnTo>
                    <a:pt x="342" y="6"/>
                  </a:lnTo>
                  <a:lnTo>
                    <a:pt x="348" y="2"/>
                  </a:lnTo>
                  <a:lnTo>
                    <a:pt x="350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64" y="2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10"/>
                  </a:lnTo>
                  <a:lnTo>
                    <a:pt x="378" y="12"/>
                  </a:lnTo>
                  <a:lnTo>
                    <a:pt x="380" y="12"/>
                  </a:lnTo>
                  <a:lnTo>
                    <a:pt x="378" y="16"/>
                  </a:lnTo>
                  <a:lnTo>
                    <a:pt x="378" y="16"/>
                  </a:lnTo>
                  <a:lnTo>
                    <a:pt x="378" y="16"/>
                  </a:lnTo>
                  <a:lnTo>
                    <a:pt x="378" y="18"/>
                  </a:lnTo>
                  <a:lnTo>
                    <a:pt x="382" y="22"/>
                  </a:lnTo>
                  <a:lnTo>
                    <a:pt x="388" y="22"/>
                  </a:lnTo>
                  <a:lnTo>
                    <a:pt x="392" y="22"/>
                  </a:lnTo>
                  <a:lnTo>
                    <a:pt x="392" y="22"/>
                  </a:lnTo>
                  <a:lnTo>
                    <a:pt x="394" y="20"/>
                  </a:lnTo>
                  <a:lnTo>
                    <a:pt x="396" y="20"/>
                  </a:lnTo>
                  <a:lnTo>
                    <a:pt x="398" y="22"/>
                  </a:lnTo>
                  <a:lnTo>
                    <a:pt x="402" y="24"/>
                  </a:lnTo>
                  <a:lnTo>
                    <a:pt x="404" y="24"/>
                  </a:lnTo>
                  <a:lnTo>
                    <a:pt x="406" y="22"/>
                  </a:lnTo>
                  <a:lnTo>
                    <a:pt x="406" y="22"/>
                  </a:lnTo>
                  <a:lnTo>
                    <a:pt x="408" y="20"/>
                  </a:lnTo>
                  <a:lnTo>
                    <a:pt x="412" y="22"/>
                  </a:lnTo>
                  <a:lnTo>
                    <a:pt x="416" y="22"/>
                  </a:lnTo>
                  <a:lnTo>
                    <a:pt x="422" y="22"/>
                  </a:lnTo>
                  <a:lnTo>
                    <a:pt x="422" y="22"/>
                  </a:lnTo>
                  <a:lnTo>
                    <a:pt x="420" y="32"/>
                  </a:lnTo>
                  <a:lnTo>
                    <a:pt x="422" y="34"/>
                  </a:lnTo>
                  <a:lnTo>
                    <a:pt x="422" y="34"/>
                  </a:lnTo>
                  <a:lnTo>
                    <a:pt x="428" y="32"/>
                  </a:lnTo>
                  <a:lnTo>
                    <a:pt x="432" y="32"/>
                  </a:lnTo>
                  <a:lnTo>
                    <a:pt x="438" y="32"/>
                  </a:lnTo>
                  <a:lnTo>
                    <a:pt x="438" y="32"/>
                  </a:lnTo>
                  <a:lnTo>
                    <a:pt x="444" y="32"/>
                  </a:lnTo>
                  <a:lnTo>
                    <a:pt x="444" y="30"/>
                  </a:lnTo>
                  <a:lnTo>
                    <a:pt x="442" y="26"/>
                  </a:lnTo>
                  <a:lnTo>
                    <a:pt x="442" y="26"/>
                  </a:lnTo>
                  <a:lnTo>
                    <a:pt x="444" y="24"/>
                  </a:lnTo>
                  <a:lnTo>
                    <a:pt x="444" y="24"/>
                  </a:lnTo>
                  <a:lnTo>
                    <a:pt x="450" y="24"/>
                  </a:lnTo>
                  <a:lnTo>
                    <a:pt x="452" y="22"/>
                  </a:lnTo>
                  <a:lnTo>
                    <a:pt x="456" y="20"/>
                  </a:lnTo>
                  <a:lnTo>
                    <a:pt x="460" y="20"/>
                  </a:lnTo>
                  <a:lnTo>
                    <a:pt x="460" y="20"/>
                  </a:lnTo>
                  <a:lnTo>
                    <a:pt x="470" y="20"/>
                  </a:lnTo>
                  <a:lnTo>
                    <a:pt x="470" y="22"/>
                  </a:lnTo>
                  <a:lnTo>
                    <a:pt x="462" y="26"/>
                  </a:lnTo>
                  <a:lnTo>
                    <a:pt x="462" y="26"/>
                  </a:lnTo>
                  <a:lnTo>
                    <a:pt x="486" y="34"/>
                  </a:lnTo>
                  <a:lnTo>
                    <a:pt x="506" y="42"/>
                  </a:lnTo>
                  <a:lnTo>
                    <a:pt x="520" y="50"/>
                  </a:lnTo>
                  <a:lnTo>
                    <a:pt x="532" y="56"/>
                  </a:lnTo>
                  <a:lnTo>
                    <a:pt x="548" y="72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68" y="88"/>
                  </a:lnTo>
                  <a:lnTo>
                    <a:pt x="572" y="88"/>
                  </a:lnTo>
                  <a:lnTo>
                    <a:pt x="574" y="86"/>
                  </a:lnTo>
                  <a:lnTo>
                    <a:pt x="576" y="82"/>
                  </a:lnTo>
                  <a:lnTo>
                    <a:pt x="578" y="78"/>
                  </a:lnTo>
                  <a:lnTo>
                    <a:pt x="580" y="78"/>
                  </a:lnTo>
                  <a:lnTo>
                    <a:pt x="584" y="84"/>
                  </a:lnTo>
                  <a:lnTo>
                    <a:pt x="584" y="84"/>
                  </a:lnTo>
                  <a:lnTo>
                    <a:pt x="588" y="88"/>
                  </a:lnTo>
                  <a:lnTo>
                    <a:pt x="592" y="90"/>
                  </a:lnTo>
                  <a:lnTo>
                    <a:pt x="598" y="88"/>
                  </a:lnTo>
                  <a:lnTo>
                    <a:pt x="606" y="88"/>
                  </a:lnTo>
                  <a:lnTo>
                    <a:pt x="618" y="84"/>
                  </a:lnTo>
                  <a:lnTo>
                    <a:pt x="624" y="84"/>
                  </a:lnTo>
                  <a:lnTo>
                    <a:pt x="628" y="88"/>
                  </a:lnTo>
                  <a:lnTo>
                    <a:pt x="628" y="88"/>
                  </a:lnTo>
                  <a:lnTo>
                    <a:pt x="632" y="94"/>
                  </a:lnTo>
                  <a:lnTo>
                    <a:pt x="636" y="94"/>
                  </a:lnTo>
                  <a:lnTo>
                    <a:pt x="640" y="96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8" y="104"/>
                  </a:lnTo>
                  <a:lnTo>
                    <a:pt x="650" y="106"/>
                  </a:lnTo>
                  <a:lnTo>
                    <a:pt x="654" y="104"/>
                  </a:lnTo>
                  <a:lnTo>
                    <a:pt x="658" y="104"/>
                  </a:lnTo>
                  <a:lnTo>
                    <a:pt x="660" y="104"/>
                  </a:lnTo>
                  <a:lnTo>
                    <a:pt x="664" y="108"/>
                  </a:lnTo>
                  <a:lnTo>
                    <a:pt x="664" y="108"/>
                  </a:lnTo>
                  <a:lnTo>
                    <a:pt x="668" y="110"/>
                  </a:lnTo>
                  <a:lnTo>
                    <a:pt x="672" y="110"/>
                  </a:lnTo>
                  <a:lnTo>
                    <a:pt x="676" y="110"/>
                  </a:lnTo>
                  <a:lnTo>
                    <a:pt x="678" y="108"/>
                  </a:lnTo>
                  <a:lnTo>
                    <a:pt x="678" y="108"/>
                  </a:lnTo>
                  <a:lnTo>
                    <a:pt x="680" y="106"/>
                  </a:lnTo>
                  <a:lnTo>
                    <a:pt x="682" y="104"/>
                  </a:lnTo>
                  <a:lnTo>
                    <a:pt x="690" y="104"/>
                  </a:lnTo>
                  <a:lnTo>
                    <a:pt x="690" y="104"/>
                  </a:lnTo>
                  <a:lnTo>
                    <a:pt x="694" y="104"/>
                  </a:lnTo>
                  <a:lnTo>
                    <a:pt x="696" y="104"/>
                  </a:lnTo>
                  <a:lnTo>
                    <a:pt x="700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14" y="104"/>
                  </a:lnTo>
                  <a:lnTo>
                    <a:pt x="718" y="108"/>
                  </a:lnTo>
                  <a:lnTo>
                    <a:pt x="722" y="112"/>
                  </a:lnTo>
                  <a:lnTo>
                    <a:pt x="726" y="114"/>
                  </a:lnTo>
                  <a:lnTo>
                    <a:pt x="726" y="114"/>
                  </a:lnTo>
                  <a:lnTo>
                    <a:pt x="728" y="114"/>
                  </a:lnTo>
                  <a:lnTo>
                    <a:pt x="728" y="116"/>
                  </a:lnTo>
                  <a:lnTo>
                    <a:pt x="730" y="118"/>
                  </a:lnTo>
                  <a:lnTo>
                    <a:pt x="738" y="118"/>
                  </a:lnTo>
                  <a:lnTo>
                    <a:pt x="738" y="118"/>
                  </a:lnTo>
                  <a:lnTo>
                    <a:pt x="736" y="120"/>
                  </a:lnTo>
                  <a:lnTo>
                    <a:pt x="734" y="122"/>
                  </a:lnTo>
                  <a:lnTo>
                    <a:pt x="722" y="122"/>
                  </a:lnTo>
                  <a:lnTo>
                    <a:pt x="718" y="122"/>
                  </a:lnTo>
                  <a:lnTo>
                    <a:pt x="714" y="126"/>
                  </a:lnTo>
                  <a:lnTo>
                    <a:pt x="714" y="134"/>
                  </a:lnTo>
                  <a:lnTo>
                    <a:pt x="716" y="146"/>
                  </a:lnTo>
                  <a:lnTo>
                    <a:pt x="716" y="146"/>
                  </a:lnTo>
                  <a:lnTo>
                    <a:pt x="716" y="148"/>
                  </a:lnTo>
                  <a:lnTo>
                    <a:pt x="714" y="150"/>
                  </a:lnTo>
                  <a:lnTo>
                    <a:pt x="706" y="154"/>
                  </a:lnTo>
                  <a:lnTo>
                    <a:pt x="696" y="156"/>
                  </a:lnTo>
                  <a:lnTo>
                    <a:pt x="686" y="154"/>
                  </a:lnTo>
                  <a:lnTo>
                    <a:pt x="686" y="154"/>
                  </a:lnTo>
                  <a:lnTo>
                    <a:pt x="680" y="152"/>
                  </a:lnTo>
                  <a:lnTo>
                    <a:pt x="676" y="152"/>
                  </a:lnTo>
                  <a:lnTo>
                    <a:pt x="672" y="154"/>
                  </a:lnTo>
                  <a:lnTo>
                    <a:pt x="672" y="158"/>
                  </a:lnTo>
                  <a:lnTo>
                    <a:pt x="672" y="168"/>
                  </a:lnTo>
                  <a:lnTo>
                    <a:pt x="674" y="186"/>
                  </a:lnTo>
                  <a:lnTo>
                    <a:pt x="674" y="186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66" y="192"/>
                  </a:lnTo>
                  <a:lnTo>
                    <a:pt x="656" y="192"/>
                  </a:lnTo>
                  <a:lnTo>
                    <a:pt x="648" y="194"/>
                  </a:lnTo>
                  <a:lnTo>
                    <a:pt x="648" y="194"/>
                  </a:lnTo>
                  <a:lnTo>
                    <a:pt x="642" y="198"/>
                  </a:lnTo>
                  <a:lnTo>
                    <a:pt x="640" y="202"/>
                  </a:lnTo>
                  <a:lnTo>
                    <a:pt x="640" y="206"/>
                  </a:lnTo>
                  <a:lnTo>
                    <a:pt x="642" y="206"/>
                  </a:lnTo>
                  <a:lnTo>
                    <a:pt x="642" y="206"/>
                  </a:lnTo>
                  <a:lnTo>
                    <a:pt x="644" y="206"/>
                  </a:lnTo>
                  <a:lnTo>
                    <a:pt x="648" y="208"/>
                  </a:lnTo>
                  <a:lnTo>
                    <a:pt x="656" y="218"/>
                  </a:lnTo>
                  <a:lnTo>
                    <a:pt x="664" y="226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8"/>
                  </a:lnTo>
                  <a:lnTo>
                    <a:pt x="662" y="242"/>
                  </a:lnTo>
                  <a:lnTo>
                    <a:pt x="666" y="246"/>
                  </a:lnTo>
                  <a:lnTo>
                    <a:pt x="668" y="252"/>
                  </a:lnTo>
                  <a:lnTo>
                    <a:pt x="668" y="254"/>
                  </a:lnTo>
                  <a:lnTo>
                    <a:pt x="664" y="256"/>
                  </a:lnTo>
                  <a:lnTo>
                    <a:pt x="664" y="256"/>
                  </a:lnTo>
                  <a:lnTo>
                    <a:pt x="660" y="260"/>
                  </a:lnTo>
                  <a:lnTo>
                    <a:pt x="658" y="258"/>
                  </a:lnTo>
                  <a:lnTo>
                    <a:pt x="656" y="254"/>
                  </a:lnTo>
                  <a:lnTo>
                    <a:pt x="654" y="254"/>
                  </a:lnTo>
                  <a:lnTo>
                    <a:pt x="650" y="254"/>
                  </a:lnTo>
                  <a:lnTo>
                    <a:pt x="650" y="254"/>
                  </a:lnTo>
                  <a:lnTo>
                    <a:pt x="642" y="254"/>
                  </a:lnTo>
                  <a:lnTo>
                    <a:pt x="638" y="252"/>
                  </a:lnTo>
                  <a:lnTo>
                    <a:pt x="638" y="250"/>
                  </a:lnTo>
                  <a:lnTo>
                    <a:pt x="634" y="250"/>
                  </a:lnTo>
                  <a:lnTo>
                    <a:pt x="634" y="250"/>
                  </a:lnTo>
                  <a:lnTo>
                    <a:pt x="624" y="250"/>
                  </a:lnTo>
                  <a:lnTo>
                    <a:pt x="608" y="250"/>
                  </a:lnTo>
                  <a:lnTo>
                    <a:pt x="576" y="250"/>
                  </a:lnTo>
                  <a:lnTo>
                    <a:pt x="576" y="250"/>
                  </a:lnTo>
                  <a:lnTo>
                    <a:pt x="564" y="248"/>
                  </a:lnTo>
                  <a:lnTo>
                    <a:pt x="554" y="244"/>
                  </a:lnTo>
                  <a:lnTo>
                    <a:pt x="546" y="244"/>
                  </a:lnTo>
                  <a:lnTo>
                    <a:pt x="544" y="246"/>
                  </a:lnTo>
                  <a:lnTo>
                    <a:pt x="544" y="250"/>
                  </a:lnTo>
                  <a:lnTo>
                    <a:pt x="544" y="250"/>
                  </a:lnTo>
                  <a:lnTo>
                    <a:pt x="542" y="254"/>
                  </a:lnTo>
                  <a:lnTo>
                    <a:pt x="542" y="254"/>
                  </a:lnTo>
                  <a:lnTo>
                    <a:pt x="536" y="254"/>
                  </a:lnTo>
                  <a:lnTo>
                    <a:pt x="528" y="252"/>
                  </a:lnTo>
                  <a:lnTo>
                    <a:pt x="524" y="250"/>
                  </a:lnTo>
                  <a:lnTo>
                    <a:pt x="520" y="252"/>
                  </a:lnTo>
                  <a:lnTo>
                    <a:pt x="520" y="252"/>
                  </a:lnTo>
                  <a:lnTo>
                    <a:pt x="512" y="252"/>
                  </a:lnTo>
                  <a:lnTo>
                    <a:pt x="510" y="252"/>
                  </a:lnTo>
                  <a:lnTo>
                    <a:pt x="506" y="252"/>
                  </a:lnTo>
                  <a:lnTo>
                    <a:pt x="498" y="260"/>
                  </a:lnTo>
                  <a:lnTo>
                    <a:pt x="498" y="26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2" name="Latvia"/>
            <p:cNvSpPr>
              <a:spLocks/>
            </p:cNvSpPr>
            <p:nvPr/>
          </p:nvSpPr>
          <p:spPr bwMode="auto">
            <a:xfrm>
              <a:off x="4623559" y="1845469"/>
              <a:ext cx="150813" cy="55563"/>
            </a:xfrm>
            <a:custGeom>
              <a:avLst/>
              <a:gdLst/>
              <a:ahLst/>
              <a:cxnLst>
                <a:cxn ang="0">
                  <a:pos x="2" y="42"/>
                </a:cxn>
                <a:cxn ang="0">
                  <a:pos x="0" y="32"/>
                </a:cxn>
                <a:cxn ang="0">
                  <a:pos x="2" y="28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2"/>
                </a:cxn>
                <a:cxn ang="0">
                  <a:pos x="34" y="16"/>
                </a:cxn>
                <a:cxn ang="0">
                  <a:pos x="38" y="20"/>
                </a:cxn>
                <a:cxn ang="0">
                  <a:pos x="42" y="22"/>
                </a:cxn>
                <a:cxn ang="0">
                  <a:pos x="46" y="22"/>
                </a:cxn>
                <a:cxn ang="0">
                  <a:pos x="50" y="22"/>
                </a:cxn>
                <a:cxn ang="0">
                  <a:pos x="54" y="16"/>
                </a:cxn>
                <a:cxn ang="0">
                  <a:pos x="54" y="14"/>
                </a:cxn>
                <a:cxn ang="0">
                  <a:pos x="52" y="6"/>
                </a:cxn>
                <a:cxn ang="0">
                  <a:pos x="58" y="0"/>
                </a:cxn>
                <a:cxn ang="0">
                  <a:pos x="66" y="0"/>
                </a:cxn>
                <a:cxn ang="0">
                  <a:pos x="76" y="0"/>
                </a:cxn>
                <a:cxn ang="0">
                  <a:pos x="78" y="2"/>
                </a:cxn>
                <a:cxn ang="0">
                  <a:pos x="78" y="4"/>
                </a:cxn>
                <a:cxn ang="0">
                  <a:pos x="84" y="4"/>
                </a:cxn>
                <a:cxn ang="0">
                  <a:pos x="94" y="6"/>
                </a:cxn>
                <a:cxn ang="0">
                  <a:pos x="106" y="2"/>
                </a:cxn>
                <a:cxn ang="0">
                  <a:pos x="104" y="6"/>
                </a:cxn>
                <a:cxn ang="0">
                  <a:pos x="108" y="6"/>
                </a:cxn>
                <a:cxn ang="0">
                  <a:pos x="108" y="10"/>
                </a:cxn>
                <a:cxn ang="0">
                  <a:pos x="108" y="14"/>
                </a:cxn>
                <a:cxn ang="0">
                  <a:pos x="112" y="22"/>
                </a:cxn>
                <a:cxn ang="0">
                  <a:pos x="110" y="24"/>
                </a:cxn>
                <a:cxn ang="0">
                  <a:pos x="112" y="30"/>
                </a:cxn>
                <a:cxn ang="0">
                  <a:pos x="112" y="34"/>
                </a:cxn>
                <a:cxn ang="0">
                  <a:pos x="108" y="34"/>
                </a:cxn>
                <a:cxn ang="0">
                  <a:pos x="100" y="38"/>
                </a:cxn>
                <a:cxn ang="0">
                  <a:pos x="96" y="42"/>
                </a:cxn>
                <a:cxn ang="0">
                  <a:pos x="74" y="38"/>
                </a:cxn>
                <a:cxn ang="0">
                  <a:pos x="62" y="32"/>
                </a:cxn>
                <a:cxn ang="0">
                  <a:pos x="58" y="34"/>
                </a:cxn>
                <a:cxn ang="0">
                  <a:pos x="50" y="34"/>
                </a:cxn>
                <a:cxn ang="0">
                  <a:pos x="40" y="30"/>
                </a:cxn>
                <a:cxn ang="0">
                  <a:pos x="32" y="30"/>
                </a:cxn>
                <a:cxn ang="0">
                  <a:pos x="18" y="30"/>
                </a:cxn>
                <a:cxn ang="0">
                  <a:pos x="8" y="36"/>
                </a:cxn>
                <a:cxn ang="0">
                  <a:pos x="2" y="42"/>
                </a:cxn>
              </a:cxnLst>
              <a:rect l="0" t="0" r="r" b="b"/>
              <a:pathLst>
                <a:path w="114" h="42">
                  <a:moveTo>
                    <a:pt x="2" y="42"/>
                  </a:moveTo>
                  <a:lnTo>
                    <a:pt x="2" y="42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14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6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6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6" y="14"/>
                  </a:lnTo>
                  <a:lnTo>
                    <a:pt x="108" y="14"/>
                  </a:lnTo>
                  <a:lnTo>
                    <a:pt x="110" y="16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0" y="24"/>
                  </a:lnTo>
                  <a:lnTo>
                    <a:pt x="110" y="26"/>
                  </a:lnTo>
                  <a:lnTo>
                    <a:pt x="112" y="30"/>
                  </a:lnTo>
                  <a:lnTo>
                    <a:pt x="114" y="34"/>
                  </a:lnTo>
                  <a:lnTo>
                    <a:pt x="112" y="34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2" y="36"/>
                  </a:lnTo>
                  <a:lnTo>
                    <a:pt x="100" y="38"/>
                  </a:lnTo>
                  <a:lnTo>
                    <a:pt x="100" y="40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74" y="38"/>
                  </a:lnTo>
                  <a:lnTo>
                    <a:pt x="66" y="36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4" y="34"/>
                  </a:lnTo>
                  <a:lnTo>
                    <a:pt x="50" y="34"/>
                  </a:lnTo>
                  <a:lnTo>
                    <a:pt x="46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2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8" y="36"/>
                  </a:lnTo>
                  <a:lnTo>
                    <a:pt x="2" y="42"/>
                  </a:lnTo>
                  <a:lnTo>
                    <a:pt x="2" y="4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3" name="Lithuania"/>
            <p:cNvSpPr>
              <a:spLocks/>
            </p:cNvSpPr>
            <p:nvPr/>
          </p:nvSpPr>
          <p:spPr bwMode="auto">
            <a:xfrm>
              <a:off x="4626205" y="1885156"/>
              <a:ext cx="124354" cy="608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0" y="34"/>
                </a:cxn>
                <a:cxn ang="0">
                  <a:pos x="34" y="36"/>
                </a:cxn>
                <a:cxn ang="0">
                  <a:pos x="36" y="36"/>
                </a:cxn>
                <a:cxn ang="0">
                  <a:pos x="42" y="42"/>
                </a:cxn>
                <a:cxn ang="0">
                  <a:pos x="50" y="44"/>
                </a:cxn>
                <a:cxn ang="0">
                  <a:pos x="58" y="46"/>
                </a:cxn>
                <a:cxn ang="0">
                  <a:pos x="64" y="44"/>
                </a:cxn>
                <a:cxn ang="0">
                  <a:pos x="70" y="44"/>
                </a:cxn>
                <a:cxn ang="0">
                  <a:pos x="74" y="44"/>
                </a:cxn>
                <a:cxn ang="0">
                  <a:pos x="74" y="42"/>
                </a:cxn>
                <a:cxn ang="0">
                  <a:pos x="72" y="38"/>
                </a:cxn>
                <a:cxn ang="0">
                  <a:pos x="72" y="34"/>
                </a:cxn>
                <a:cxn ang="0">
                  <a:pos x="76" y="28"/>
                </a:cxn>
                <a:cxn ang="0">
                  <a:pos x="82" y="26"/>
                </a:cxn>
                <a:cxn ang="0">
                  <a:pos x="84" y="24"/>
                </a:cxn>
                <a:cxn ang="0">
                  <a:pos x="92" y="24"/>
                </a:cxn>
                <a:cxn ang="0">
                  <a:pos x="94" y="22"/>
                </a:cxn>
                <a:cxn ang="0">
                  <a:pos x="92" y="18"/>
                </a:cxn>
                <a:cxn ang="0">
                  <a:pos x="94" y="12"/>
                </a:cxn>
                <a:cxn ang="0">
                  <a:pos x="72" y="8"/>
                </a:cxn>
                <a:cxn ang="0">
                  <a:pos x="60" y="2"/>
                </a:cxn>
                <a:cxn ang="0">
                  <a:pos x="56" y="4"/>
                </a:cxn>
                <a:cxn ang="0">
                  <a:pos x="48" y="4"/>
                </a:cxn>
                <a:cxn ang="0">
                  <a:pos x="38" y="0"/>
                </a:cxn>
                <a:cxn ang="0">
                  <a:pos x="30" y="0"/>
                </a:cxn>
                <a:cxn ang="0">
                  <a:pos x="16" y="0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6" y="26"/>
                </a:cxn>
                <a:cxn ang="0">
                  <a:pos x="8" y="26"/>
                </a:cxn>
                <a:cxn ang="0">
                  <a:pos x="22" y="24"/>
                </a:cxn>
                <a:cxn ang="0">
                  <a:pos x="26" y="26"/>
                </a:cxn>
                <a:cxn ang="0">
                  <a:pos x="28" y="30"/>
                </a:cxn>
                <a:cxn ang="0">
                  <a:pos x="26" y="34"/>
                </a:cxn>
              </a:cxnLst>
              <a:rect l="0" t="0" r="r" b="b"/>
              <a:pathLst>
                <a:path w="94" h="46">
                  <a:moveTo>
                    <a:pt x="26" y="34"/>
                  </a:moveTo>
                  <a:lnTo>
                    <a:pt x="26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50" y="44"/>
                  </a:lnTo>
                  <a:lnTo>
                    <a:pt x="54" y="46"/>
                  </a:lnTo>
                  <a:lnTo>
                    <a:pt x="58" y="46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72" y="44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38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8" y="28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18"/>
                  </a:lnTo>
                  <a:lnTo>
                    <a:pt x="92" y="18"/>
                  </a:lnTo>
                  <a:lnTo>
                    <a:pt x="92" y="1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72" y="8"/>
                  </a:lnTo>
                  <a:lnTo>
                    <a:pt x="64" y="6"/>
                  </a:lnTo>
                  <a:lnTo>
                    <a:pt x="60" y="2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6" y="26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26" y="3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4" name="Luxembourg"/>
            <p:cNvSpPr>
              <a:spLocks/>
            </p:cNvSpPr>
            <p:nvPr/>
          </p:nvSpPr>
          <p:spPr bwMode="auto">
            <a:xfrm>
              <a:off x="4274309" y="2043906"/>
              <a:ext cx="13229" cy="10583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5" name="Malaysia"/>
            <p:cNvSpPr>
              <a:spLocks/>
            </p:cNvSpPr>
            <p:nvPr/>
          </p:nvSpPr>
          <p:spPr bwMode="auto">
            <a:xfrm>
              <a:off x="6930726" y="3372115"/>
              <a:ext cx="539875" cy="211667"/>
            </a:xfrm>
            <a:custGeom>
              <a:avLst/>
              <a:gdLst/>
              <a:ahLst/>
              <a:cxnLst/>
              <a:rect l="l" t="t" r="r" b="b"/>
              <a:pathLst>
                <a:path w="539875" h="211667">
                  <a:moveTo>
                    <a:pt x="5292" y="26458"/>
                  </a:moveTo>
                  <a:lnTo>
                    <a:pt x="10584" y="26458"/>
                  </a:lnTo>
                  <a:lnTo>
                    <a:pt x="21167" y="31750"/>
                  </a:lnTo>
                  <a:lnTo>
                    <a:pt x="26459" y="37041"/>
                  </a:lnTo>
                  <a:lnTo>
                    <a:pt x="34396" y="39687"/>
                  </a:lnTo>
                  <a:lnTo>
                    <a:pt x="42334" y="37041"/>
                  </a:lnTo>
                  <a:lnTo>
                    <a:pt x="44980" y="34396"/>
                  </a:lnTo>
                  <a:lnTo>
                    <a:pt x="47625" y="31750"/>
                  </a:lnTo>
                  <a:lnTo>
                    <a:pt x="52917" y="26458"/>
                  </a:lnTo>
                  <a:lnTo>
                    <a:pt x="60855" y="37041"/>
                  </a:lnTo>
                  <a:lnTo>
                    <a:pt x="66146" y="39687"/>
                  </a:lnTo>
                  <a:lnTo>
                    <a:pt x="71438" y="44979"/>
                  </a:lnTo>
                  <a:lnTo>
                    <a:pt x="74084" y="47625"/>
                  </a:lnTo>
                  <a:lnTo>
                    <a:pt x="76730" y="52916"/>
                  </a:lnTo>
                  <a:lnTo>
                    <a:pt x="87313" y="58208"/>
                  </a:lnTo>
                  <a:lnTo>
                    <a:pt x="97896" y="68791"/>
                  </a:lnTo>
                  <a:lnTo>
                    <a:pt x="103188" y="76729"/>
                  </a:lnTo>
                  <a:lnTo>
                    <a:pt x="105834" y="84666"/>
                  </a:lnTo>
                  <a:lnTo>
                    <a:pt x="105834" y="92604"/>
                  </a:lnTo>
                  <a:lnTo>
                    <a:pt x="105834" y="100541"/>
                  </a:lnTo>
                  <a:lnTo>
                    <a:pt x="103188" y="105833"/>
                  </a:lnTo>
                  <a:lnTo>
                    <a:pt x="100542" y="108479"/>
                  </a:lnTo>
                  <a:lnTo>
                    <a:pt x="92605" y="113771"/>
                  </a:lnTo>
                  <a:lnTo>
                    <a:pt x="95250" y="116416"/>
                  </a:lnTo>
                  <a:lnTo>
                    <a:pt x="100542" y="124354"/>
                  </a:lnTo>
                  <a:lnTo>
                    <a:pt x="97896" y="129646"/>
                  </a:lnTo>
                  <a:lnTo>
                    <a:pt x="97896" y="134937"/>
                  </a:lnTo>
                  <a:lnTo>
                    <a:pt x="103188" y="145521"/>
                  </a:lnTo>
                  <a:lnTo>
                    <a:pt x="108480" y="153458"/>
                  </a:lnTo>
                  <a:lnTo>
                    <a:pt x="111126" y="158750"/>
                  </a:lnTo>
                  <a:lnTo>
                    <a:pt x="113771" y="164041"/>
                  </a:lnTo>
                  <a:lnTo>
                    <a:pt x="121709" y="174625"/>
                  </a:lnTo>
                  <a:lnTo>
                    <a:pt x="132292" y="187854"/>
                  </a:lnTo>
                  <a:lnTo>
                    <a:pt x="132292" y="193145"/>
                  </a:lnTo>
                  <a:lnTo>
                    <a:pt x="132292" y="195791"/>
                  </a:lnTo>
                  <a:lnTo>
                    <a:pt x="129646" y="198437"/>
                  </a:lnTo>
                  <a:lnTo>
                    <a:pt x="127001" y="198437"/>
                  </a:lnTo>
                  <a:lnTo>
                    <a:pt x="119063" y="195791"/>
                  </a:lnTo>
                  <a:lnTo>
                    <a:pt x="116417" y="193145"/>
                  </a:lnTo>
                  <a:lnTo>
                    <a:pt x="113771" y="195791"/>
                  </a:lnTo>
                  <a:lnTo>
                    <a:pt x="111126" y="198437"/>
                  </a:lnTo>
                  <a:lnTo>
                    <a:pt x="108480" y="195791"/>
                  </a:lnTo>
                  <a:lnTo>
                    <a:pt x="100542" y="187854"/>
                  </a:lnTo>
                  <a:lnTo>
                    <a:pt x="95250" y="182562"/>
                  </a:lnTo>
                  <a:lnTo>
                    <a:pt x="84667" y="177270"/>
                  </a:lnTo>
                  <a:lnTo>
                    <a:pt x="79375" y="174625"/>
                  </a:lnTo>
                  <a:lnTo>
                    <a:pt x="76730" y="171979"/>
                  </a:lnTo>
                  <a:lnTo>
                    <a:pt x="74084" y="169333"/>
                  </a:lnTo>
                  <a:lnTo>
                    <a:pt x="60855" y="161396"/>
                  </a:lnTo>
                  <a:lnTo>
                    <a:pt x="55563" y="158750"/>
                  </a:lnTo>
                  <a:lnTo>
                    <a:pt x="52917" y="156104"/>
                  </a:lnTo>
                  <a:lnTo>
                    <a:pt x="50271" y="153458"/>
                  </a:lnTo>
                  <a:lnTo>
                    <a:pt x="44980" y="148166"/>
                  </a:lnTo>
                  <a:lnTo>
                    <a:pt x="37042" y="142875"/>
                  </a:lnTo>
                  <a:lnTo>
                    <a:pt x="37042" y="140229"/>
                  </a:lnTo>
                  <a:lnTo>
                    <a:pt x="39688" y="137583"/>
                  </a:lnTo>
                  <a:lnTo>
                    <a:pt x="39688" y="132291"/>
                  </a:lnTo>
                  <a:lnTo>
                    <a:pt x="37042" y="129646"/>
                  </a:lnTo>
                  <a:lnTo>
                    <a:pt x="31750" y="121708"/>
                  </a:lnTo>
                  <a:lnTo>
                    <a:pt x="26459" y="116416"/>
                  </a:lnTo>
                  <a:lnTo>
                    <a:pt x="26459" y="113771"/>
                  </a:lnTo>
                  <a:lnTo>
                    <a:pt x="26459" y="108479"/>
                  </a:lnTo>
                  <a:lnTo>
                    <a:pt x="29104" y="105833"/>
                  </a:lnTo>
                  <a:lnTo>
                    <a:pt x="26459" y="103187"/>
                  </a:lnTo>
                  <a:lnTo>
                    <a:pt x="21167" y="97896"/>
                  </a:lnTo>
                  <a:lnTo>
                    <a:pt x="21167" y="92604"/>
                  </a:lnTo>
                  <a:lnTo>
                    <a:pt x="18521" y="84666"/>
                  </a:lnTo>
                  <a:lnTo>
                    <a:pt x="15875" y="79375"/>
                  </a:lnTo>
                  <a:lnTo>
                    <a:pt x="13229" y="74083"/>
                  </a:lnTo>
                  <a:lnTo>
                    <a:pt x="13229" y="71437"/>
                  </a:lnTo>
                  <a:lnTo>
                    <a:pt x="13229" y="68791"/>
                  </a:lnTo>
                  <a:lnTo>
                    <a:pt x="13229" y="66146"/>
                  </a:lnTo>
                  <a:lnTo>
                    <a:pt x="10584" y="60854"/>
                  </a:lnTo>
                  <a:lnTo>
                    <a:pt x="10584" y="52916"/>
                  </a:lnTo>
                  <a:lnTo>
                    <a:pt x="7938" y="42333"/>
                  </a:lnTo>
                  <a:lnTo>
                    <a:pt x="0" y="29104"/>
                  </a:lnTo>
                  <a:close/>
                  <a:moveTo>
                    <a:pt x="455209" y="0"/>
                  </a:moveTo>
                  <a:lnTo>
                    <a:pt x="460500" y="0"/>
                  </a:lnTo>
                  <a:lnTo>
                    <a:pt x="460500" y="5292"/>
                  </a:lnTo>
                  <a:lnTo>
                    <a:pt x="460500" y="7937"/>
                  </a:lnTo>
                  <a:lnTo>
                    <a:pt x="463146" y="7937"/>
                  </a:lnTo>
                  <a:lnTo>
                    <a:pt x="468438" y="5292"/>
                  </a:lnTo>
                  <a:lnTo>
                    <a:pt x="468438" y="2646"/>
                  </a:lnTo>
                  <a:lnTo>
                    <a:pt x="468438" y="0"/>
                  </a:lnTo>
                  <a:lnTo>
                    <a:pt x="471084" y="0"/>
                  </a:lnTo>
                  <a:lnTo>
                    <a:pt x="473729" y="0"/>
                  </a:lnTo>
                  <a:lnTo>
                    <a:pt x="476375" y="0"/>
                  </a:lnTo>
                  <a:lnTo>
                    <a:pt x="476375" y="5292"/>
                  </a:lnTo>
                  <a:lnTo>
                    <a:pt x="476375" y="10583"/>
                  </a:lnTo>
                  <a:lnTo>
                    <a:pt x="481667" y="10583"/>
                  </a:lnTo>
                  <a:lnTo>
                    <a:pt x="486959" y="7937"/>
                  </a:lnTo>
                  <a:lnTo>
                    <a:pt x="486959" y="10583"/>
                  </a:lnTo>
                  <a:lnTo>
                    <a:pt x="486959" y="13229"/>
                  </a:lnTo>
                  <a:lnTo>
                    <a:pt x="489604" y="15875"/>
                  </a:lnTo>
                  <a:lnTo>
                    <a:pt x="492250" y="18521"/>
                  </a:lnTo>
                  <a:lnTo>
                    <a:pt x="489604" y="21167"/>
                  </a:lnTo>
                  <a:lnTo>
                    <a:pt x="484313" y="23812"/>
                  </a:lnTo>
                  <a:lnTo>
                    <a:pt x="486959" y="26459"/>
                  </a:lnTo>
                  <a:lnTo>
                    <a:pt x="492250" y="29104"/>
                  </a:lnTo>
                  <a:lnTo>
                    <a:pt x="484313" y="31750"/>
                  </a:lnTo>
                  <a:lnTo>
                    <a:pt x="492250" y="34396"/>
                  </a:lnTo>
                  <a:lnTo>
                    <a:pt x="497542" y="31750"/>
                  </a:lnTo>
                  <a:lnTo>
                    <a:pt x="500188" y="29104"/>
                  </a:lnTo>
                  <a:lnTo>
                    <a:pt x="502834" y="31750"/>
                  </a:lnTo>
                  <a:lnTo>
                    <a:pt x="505479" y="37042"/>
                  </a:lnTo>
                  <a:lnTo>
                    <a:pt x="505479" y="42334"/>
                  </a:lnTo>
                  <a:lnTo>
                    <a:pt x="505479" y="44979"/>
                  </a:lnTo>
                  <a:lnTo>
                    <a:pt x="508125" y="42334"/>
                  </a:lnTo>
                  <a:lnTo>
                    <a:pt x="510771" y="39688"/>
                  </a:lnTo>
                  <a:lnTo>
                    <a:pt x="516063" y="42334"/>
                  </a:lnTo>
                  <a:lnTo>
                    <a:pt x="521354" y="44979"/>
                  </a:lnTo>
                  <a:lnTo>
                    <a:pt x="526646" y="47625"/>
                  </a:lnTo>
                  <a:lnTo>
                    <a:pt x="529292" y="50271"/>
                  </a:lnTo>
                  <a:lnTo>
                    <a:pt x="531938" y="47625"/>
                  </a:lnTo>
                  <a:lnTo>
                    <a:pt x="534584" y="47625"/>
                  </a:lnTo>
                  <a:lnTo>
                    <a:pt x="539875" y="52917"/>
                  </a:lnTo>
                  <a:lnTo>
                    <a:pt x="539875" y="58209"/>
                  </a:lnTo>
                  <a:lnTo>
                    <a:pt x="537229" y="60854"/>
                  </a:lnTo>
                  <a:lnTo>
                    <a:pt x="534584" y="60854"/>
                  </a:lnTo>
                  <a:lnTo>
                    <a:pt x="526646" y="60854"/>
                  </a:lnTo>
                  <a:lnTo>
                    <a:pt x="524000" y="63500"/>
                  </a:lnTo>
                  <a:lnTo>
                    <a:pt x="518709" y="66146"/>
                  </a:lnTo>
                  <a:lnTo>
                    <a:pt x="516063" y="66146"/>
                  </a:lnTo>
                  <a:lnTo>
                    <a:pt x="510771" y="66146"/>
                  </a:lnTo>
                  <a:lnTo>
                    <a:pt x="508125" y="71438"/>
                  </a:lnTo>
                  <a:lnTo>
                    <a:pt x="513417" y="76729"/>
                  </a:lnTo>
                  <a:lnTo>
                    <a:pt x="524000" y="79375"/>
                  </a:lnTo>
                  <a:lnTo>
                    <a:pt x="529292" y="79375"/>
                  </a:lnTo>
                  <a:lnTo>
                    <a:pt x="524000" y="82021"/>
                  </a:lnTo>
                  <a:lnTo>
                    <a:pt x="516063" y="84667"/>
                  </a:lnTo>
                  <a:lnTo>
                    <a:pt x="508125" y="89959"/>
                  </a:lnTo>
                  <a:lnTo>
                    <a:pt x="502834" y="89959"/>
                  </a:lnTo>
                  <a:lnTo>
                    <a:pt x="492250" y="84667"/>
                  </a:lnTo>
                  <a:lnTo>
                    <a:pt x="492250" y="92604"/>
                  </a:lnTo>
                  <a:lnTo>
                    <a:pt x="489604" y="95250"/>
                  </a:lnTo>
                  <a:lnTo>
                    <a:pt x="473729" y="92604"/>
                  </a:lnTo>
                  <a:lnTo>
                    <a:pt x="465792" y="95250"/>
                  </a:lnTo>
                  <a:lnTo>
                    <a:pt x="460500" y="92604"/>
                  </a:lnTo>
                  <a:lnTo>
                    <a:pt x="457855" y="92604"/>
                  </a:lnTo>
                  <a:lnTo>
                    <a:pt x="452563" y="92604"/>
                  </a:lnTo>
                  <a:lnTo>
                    <a:pt x="447271" y="95250"/>
                  </a:lnTo>
                  <a:lnTo>
                    <a:pt x="444625" y="97896"/>
                  </a:lnTo>
                  <a:lnTo>
                    <a:pt x="444625" y="100542"/>
                  </a:lnTo>
                  <a:lnTo>
                    <a:pt x="441980" y="103188"/>
                  </a:lnTo>
                  <a:lnTo>
                    <a:pt x="441980" y="105834"/>
                  </a:lnTo>
                  <a:lnTo>
                    <a:pt x="441980" y="116417"/>
                  </a:lnTo>
                  <a:lnTo>
                    <a:pt x="441980" y="127000"/>
                  </a:lnTo>
                  <a:lnTo>
                    <a:pt x="436688" y="132292"/>
                  </a:lnTo>
                  <a:lnTo>
                    <a:pt x="431396" y="137584"/>
                  </a:lnTo>
                  <a:lnTo>
                    <a:pt x="426105" y="142875"/>
                  </a:lnTo>
                  <a:lnTo>
                    <a:pt x="423459" y="148167"/>
                  </a:lnTo>
                  <a:lnTo>
                    <a:pt x="420813" y="161396"/>
                  </a:lnTo>
                  <a:lnTo>
                    <a:pt x="418167" y="171980"/>
                  </a:lnTo>
                  <a:lnTo>
                    <a:pt x="415521" y="177271"/>
                  </a:lnTo>
                  <a:lnTo>
                    <a:pt x="412875" y="182563"/>
                  </a:lnTo>
                  <a:lnTo>
                    <a:pt x="407584" y="187855"/>
                  </a:lnTo>
                  <a:lnTo>
                    <a:pt x="404938" y="190500"/>
                  </a:lnTo>
                  <a:lnTo>
                    <a:pt x="399646" y="193146"/>
                  </a:lnTo>
                  <a:lnTo>
                    <a:pt x="386417" y="198438"/>
                  </a:lnTo>
                  <a:lnTo>
                    <a:pt x="375834" y="198438"/>
                  </a:lnTo>
                  <a:lnTo>
                    <a:pt x="370542" y="195792"/>
                  </a:lnTo>
                  <a:lnTo>
                    <a:pt x="367896" y="193146"/>
                  </a:lnTo>
                  <a:lnTo>
                    <a:pt x="367896" y="190500"/>
                  </a:lnTo>
                  <a:lnTo>
                    <a:pt x="365250" y="190500"/>
                  </a:lnTo>
                  <a:lnTo>
                    <a:pt x="359959" y="190500"/>
                  </a:lnTo>
                  <a:lnTo>
                    <a:pt x="354667" y="193146"/>
                  </a:lnTo>
                  <a:lnTo>
                    <a:pt x="349375" y="195792"/>
                  </a:lnTo>
                  <a:lnTo>
                    <a:pt x="349375" y="198438"/>
                  </a:lnTo>
                  <a:lnTo>
                    <a:pt x="346730" y="201084"/>
                  </a:lnTo>
                  <a:lnTo>
                    <a:pt x="341438" y="203730"/>
                  </a:lnTo>
                  <a:lnTo>
                    <a:pt x="336146" y="206375"/>
                  </a:lnTo>
                  <a:lnTo>
                    <a:pt x="333501" y="206375"/>
                  </a:lnTo>
                  <a:lnTo>
                    <a:pt x="325563" y="206375"/>
                  </a:lnTo>
                  <a:lnTo>
                    <a:pt x="314980" y="209021"/>
                  </a:lnTo>
                  <a:lnTo>
                    <a:pt x="304396" y="211667"/>
                  </a:lnTo>
                  <a:lnTo>
                    <a:pt x="299105" y="209021"/>
                  </a:lnTo>
                  <a:lnTo>
                    <a:pt x="296459" y="203730"/>
                  </a:lnTo>
                  <a:lnTo>
                    <a:pt x="296459" y="201084"/>
                  </a:lnTo>
                  <a:lnTo>
                    <a:pt x="291167" y="198438"/>
                  </a:lnTo>
                  <a:lnTo>
                    <a:pt x="288521" y="195792"/>
                  </a:lnTo>
                  <a:lnTo>
                    <a:pt x="288521" y="193146"/>
                  </a:lnTo>
                  <a:lnTo>
                    <a:pt x="288521" y="187855"/>
                  </a:lnTo>
                  <a:lnTo>
                    <a:pt x="283230" y="185209"/>
                  </a:lnTo>
                  <a:lnTo>
                    <a:pt x="280584" y="179917"/>
                  </a:lnTo>
                  <a:lnTo>
                    <a:pt x="277938" y="179917"/>
                  </a:lnTo>
                  <a:lnTo>
                    <a:pt x="277938" y="177271"/>
                  </a:lnTo>
                  <a:lnTo>
                    <a:pt x="275292" y="174625"/>
                  </a:lnTo>
                  <a:lnTo>
                    <a:pt x="275292" y="171980"/>
                  </a:lnTo>
                  <a:lnTo>
                    <a:pt x="277938" y="171980"/>
                  </a:lnTo>
                  <a:lnTo>
                    <a:pt x="280584" y="177271"/>
                  </a:lnTo>
                  <a:lnTo>
                    <a:pt x="291167" y="177271"/>
                  </a:lnTo>
                  <a:lnTo>
                    <a:pt x="301751" y="177271"/>
                  </a:lnTo>
                  <a:lnTo>
                    <a:pt x="307042" y="179917"/>
                  </a:lnTo>
                  <a:lnTo>
                    <a:pt x="309688" y="185209"/>
                  </a:lnTo>
                  <a:lnTo>
                    <a:pt x="312334" y="185209"/>
                  </a:lnTo>
                  <a:lnTo>
                    <a:pt x="322917" y="187855"/>
                  </a:lnTo>
                  <a:lnTo>
                    <a:pt x="328209" y="190500"/>
                  </a:lnTo>
                  <a:lnTo>
                    <a:pt x="325563" y="187855"/>
                  </a:lnTo>
                  <a:lnTo>
                    <a:pt x="314980" y="182563"/>
                  </a:lnTo>
                  <a:lnTo>
                    <a:pt x="312334" y="179917"/>
                  </a:lnTo>
                  <a:lnTo>
                    <a:pt x="309688" y="177271"/>
                  </a:lnTo>
                  <a:lnTo>
                    <a:pt x="314980" y="169334"/>
                  </a:lnTo>
                  <a:lnTo>
                    <a:pt x="320271" y="164042"/>
                  </a:lnTo>
                  <a:lnTo>
                    <a:pt x="320271" y="161396"/>
                  </a:lnTo>
                  <a:lnTo>
                    <a:pt x="320271" y="158750"/>
                  </a:lnTo>
                  <a:lnTo>
                    <a:pt x="320271" y="156105"/>
                  </a:lnTo>
                  <a:lnTo>
                    <a:pt x="320271" y="153459"/>
                  </a:lnTo>
                  <a:lnTo>
                    <a:pt x="322917" y="148167"/>
                  </a:lnTo>
                  <a:lnTo>
                    <a:pt x="325563" y="142875"/>
                  </a:lnTo>
                  <a:lnTo>
                    <a:pt x="328209" y="142875"/>
                  </a:lnTo>
                  <a:lnTo>
                    <a:pt x="333501" y="142875"/>
                  </a:lnTo>
                  <a:lnTo>
                    <a:pt x="346730" y="134938"/>
                  </a:lnTo>
                  <a:lnTo>
                    <a:pt x="359959" y="129646"/>
                  </a:lnTo>
                  <a:lnTo>
                    <a:pt x="365250" y="124354"/>
                  </a:lnTo>
                  <a:lnTo>
                    <a:pt x="370542" y="113771"/>
                  </a:lnTo>
                  <a:lnTo>
                    <a:pt x="381125" y="92604"/>
                  </a:lnTo>
                  <a:lnTo>
                    <a:pt x="389063" y="82021"/>
                  </a:lnTo>
                  <a:lnTo>
                    <a:pt x="389063" y="74084"/>
                  </a:lnTo>
                  <a:lnTo>
                    <a:pt x="391709" y="71438"/>
                  </a:lnTo>
                  <a:lnTo>
                    <a:pt x="397000" y="68792"/>
                  </a:lnTo>
                  <a:lnTo>
                    <a:pt x="399646" y="71438"/>
                  </a:lnTo>
                  <a:lnTo>
                    <a:pt x="402292" y="74084"/>
                  </a:lnTo>
                  <a:lnTo>
                    <a:pt x="402292" y="76729"/>
                  </a:lnTo>
                  <a:lnTo>
                    <a:pt x="404938" y="79375"/>
                  </a:lnTo>
                  <a:lnTo>
                    <a:pt x="404938" y="76729"/>
                  </a:lnTo>
                  <a:lnTo>
                    <a:pt x="407584" y="79375"/>
                  </a:lnTo>
                  <a:lnTo>
                    <a:pt x="412875" y="87313"/>
                  </a:lnTo>
                  <a:lnTo>
                    <a:pt x="418167" y="89959"/>
                  </a:lnTo>
                  <a:lnTo>
                    <a:pt x="420813" y="87313"/>
                  </a:lnTo>
                  <a:lnTo>
                    <a:pt x="423459" y="79375"/>
                  </a:lnTo>
                  <a:lnTo>
                    <a:pt x="420813" y="71438"/>
                  </a:lnTo>
                  <a:lnTo>
                    <a:pt x="420813" y="66146"/>
                  </a:lnTo>
                  <a:lnTo>
                    <a:pt x="420813" y="63500"/>
                  </a:lnTo>
                  <a:lnTo>
                    <a:pt x="423459" y="60854"/>
                  </a:lnTo>
                  <a:lnTo>
                    <a:pt x="426105" y="60854"/>
                  </a:lnTo>
                  <a:lnTo>
                    <a:pt x="428750" y="60854"/>
                  </a:lnTo>
                  <a:lnTo>
                    <a:pt x="428750" y="68792"/>
                  </a:lnTo>
                  <a:lnTo>
                    <a:pt x="431396" y="74084"/>
                  </a:lnTo>
                  <a:lnTo>
                    <a:pt x="434042" y="74084"/>
                  </a:lnTo>
                  <a:lnTo>
                    <a:pt x="436688" y="71438"/>
                  </a:lnTo>
                  <a:lnTo>
                    <a:pt x="436688" y="68792"/>
                  </a:lnTo>
                  <a:lnTo>
                    <a:pt x="436688" y="66146"/>
                  </a:lnTo>
                  <a:lnTo>
                    <a:pt x="434042" y="58209"/>
                  </a:lnTo>
                  <a:lnTo>
                    <a:pt x="434042" y="52917"/>
                  </a:lnTo>
                  <a:lnTo>
                    <a:pt x="436688" y="52917"/>
                  </a:lnTo>
                  <a:lnTo>
                    <a:pt x="439334" y="50271"/>
                  </a:lnTo>
                  <a:lnTo>
                    <a:pt x="439334" y="47625"/>
                  </a:lnTo>
                  <a:lnTo>
                    <a:pt x="436688" y="42334"/>
                  </a:lnTo>
                  <a:lnTo>
                    <a:pt x="436688" y="39688"/>
                  </a:lnTo>
                  <a:lnTo>
                    <a:pt x="439334" y="37042"/>
                  </a:lnTo>
                  <a:lnTo>
                    <a:pt x="444625" y="31750"/>
                  </a:lnTo>
                  <a:lnTo>
                    <a:pt x="441980" y="29104"/>
                  </a:lnTo>
                  <a:lnTo>
                    <a:pt x="441980" y="26459"/>
                  </a:lnTo>
                  <a:lnTo>
                    <a:pt x="447271" y="21167"/>
                  </a:lnTo>
                  <a:lnTo>
                    <a:pt x="452563" y="13229"/>
                  </a:lnTo>
                  <a:lnTo>
                    <a:pt x="452563" y="7937"/>
                  </a:lnTo>
                  <a:lnTo>
                    <a:pt x="455209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6" name="Mexico"/>
            <p:cNvSpPr>
              <a:spLocks/>
            </p:cNvSpPr>
            <p:nvPr/>
          </p:nvSpPr>
          <p:spPr bwMode="auto">
            <a:xfrm>
              <a:off x="1067559" y="2546615"/>
              <a:ext cx="709083" cy="582083"/>
            </a:xfrm>
            <a:custGeom>
              <a:avLst/>
              <a:gdLst/>
              <a:ahLst/>
              <a:cxnLst>
                <a:cxn ang="0">
                  <a:pos x="326" y="228"/>
                </a:cxn>
                <a:cxn ang="0">
                  <a:pos x="324" y="274"/>
                </a:cxn>
                <a:cxn ang="0">
                  <a:pos x="340" y="326"/>
                </a:cxn>
                <a:cxn ang="0">
                  <a:pos x="360" y="342"/>
                </a:cxn>
                <a:cxn ang="0">
                  <a:pos x="406" y="336"/>
                </a:cxn>
                <a:cxn ang="0">
                  <a:pos x="430" y="330"/>
                </a:cxn>
                <a:cxn ang="0">
                  <a:pos x="442" y="322"/>
                </a:cxn>
                <a:cxn ang="0">
                  <a:pos x="456" y="296"/>
                </a:cxn>
                <a:cxn ang="0">
                  <a:pos x="498" y="266"/>
                </a:cxn>
                <a:cxn ang="0">
                  <a:pos x="532" y="270"/>
                </a:cxn>
                <a:cxn ang="0">
                  <a:pos x="522" y="304"/>
                </a:cxn>
                <a:cxn ang="0">
                  <a:pos x="516" y="314"/>
                </a:cxn>
                <a:cxn ang="0">
                  <a:pos x="500" y="356"/>
                </a:cxn>
                <a:cxn ang="0">
                  <a:pos x="492" y="346"/>
                </a:cxn>
                <a:cxn ang="0">
                  <a:pos x="432" y="364"/>
                </a:cxn>
                <a:cxn ang="0">
                  <a:pos x="428" y="386"/>
                </a:cxn>
                <a:cxn ang="0">
                  <a:pos x="424" y="402"/>
                </a:cxn>
                <a:cxn ang="0">
                  <a:pos x="380" y="420"/>
                </a:cxn>
                <a:cxn ang="0">
                  <a:pos x="356" y="402"/>
                </a:cxn>
                <a:cxn ang="0">
                  <a:pos x="350" y="406"/>
                </a:cxn>
                <a:cxn ang="0">
                  <a:pos x="312" y="416"/>
                </a:cxn>
                <a:cxn ang="0">
                  <a:pos x="274" y="402"/>
                </a:cxn>
                <a:cxn ang="0">
                  <a:pos x="234" y="378"/>
                </a:cxn>
                <a:cxn ang="0">
                  <a:pos x="186" y="352"/>
                </a:cxn>
                <a:cxn ang="0">
                  <a:pos x="162" y="334"/>
                </a:cxn>
                <a:cxn ang="0">
                  <a:pos x="144" y="308"/>
                </a:cxn>
                <a:cxn ang="0">
                  <a:pos x="154" y="286"/>
                </a:cxn>
                <a:cxn ang="0">
                  <a:pos x="160" y="266"/>
                </a:cxn>
                <a:cxn ang="0">
                  <a:pos x="124" y="192"/>
                </a:cxn>
                <a:cxn ang="0">
                  <a:pos x="118" y="186"/>
                </a:cxn>
                <a:cxn ang="0">
                  <a:pos x="108" y="160"/>
                </a:cxn>
                <a:cxn ang="0">
                  <a:pos x="94" y="134"/>
                </a:cxn>
                <a:cxn ang="0">
                  <a:pos x="84" y="112"/>
                </a:cxn>
                <a:cxn ang="0">
                  <a:pos x="72" y="90"/>
                </a:cxn>
                <a:cxn ang="0">
                  <a:pos x="66" y="52"/>
                </a:cxn>
                <a:cxn ang="0">
                  <a:pos x="50" y="26"/>
                </a:cxn>
                <a:cxn ang="0">
                  <a:pos x="38" y="42"/>
                </a:cxn>
                <a:cxn ang="0">
                  <a:pos x="50" y="90"/>
                </a:cxn>
                <a:cxn ang="0">
                  <a:pos x="58" y="116"/>
                </a:cxn>
                <a:cxn ang="0">
                  <a:pos x="68" y="148"/>
                </a:cxn>
                <a:cxn ang="0">
                  <a:pos x="66" y="168"/>
                </a:cxn>
                <a:cxn ang="0">
                  <a:pos x="76" y="164"/>
                </a:cxn>
                <a:cxn ang="0">
                  <a:pos x="74" y="202"/>
                </a:cxn>
                <a:cxn ang="0">
                  <a:pos x="86" y="214"/>
                </a:cxn>
                <a:cxn ang="0">
                  <a:pos x="70" y="232"/>
                </a:cxn>
                <a:cxn ang="0">
                  <a:pos x="46" y="192"/>
                </a:cxn>
                <a:cxn ang="0">
                  <a:pos x="44" y="162"/>
                </a:cxn>
                <a:cxn ang="0">
                  <a:pos x="24" y="140"/>
                </a:cxn>
                <a:cxn ang="0">
                  <a:pos x="6" y="118"/>
                </a:cxn>
                <a:cxn ang="0">
                  <a:pos x="22" y="114"/>
                </a:cxn>
                <a:cxn ang="0">
                  <a:pos x="28" y="104"/>
                </a:cxn>
                <a:cxn ang="0">
                  <a:pos x="4" y="60"/>
                </a:cxn>
                <a:cxn ang="0">
                  <a:pos x="2" y="32"/>
                </a:cxn>
                <a:cxn ang="0">
                  <a:pos x="4" y="2"/>
                </a:cxn>
                <a:cxn ang="0">
                  <a:pos x="200" y="22"/>
                </a:cxn>
                <a:cxn ang="0">
                  <a:pos x="224" y="46"/>
                </a:cxn>
                <a:cxn ang="0">
                  <a:pos x="252" y="72"/>
                </a:cxn>
                <a:cxn ang="0">
                  <a:pos x="278" y="68"/>
                </a:cxn>
                <a:cxn ang="0">
                  <a:pos x="312" y="140"/>
                </a:cxn>
              </a:cxnLst>
              <a:rect l="0" t="0" r="r" b="b"/>
              <a:pathLst>
                <a:path w="536" h="440">
                  <a:moveTo>
                    <a:pt x="346" y="160"/>
                  </a:moveTo>
                  <a:lnTo>
                    <a:pt x="346" y="160"/>
                  </a:lnTo>
                  <a:lnTo>
                    <a:pt x="346" y="168"/>
                  </a:lnTo>
                  <a:lnTo>
                    <a:pt x="344" y="174"/>
                  </a:lnTo>
                  <a:lnTo>
                    <a:pt x="338" y="182"/>
                  </a:lnTo>
                  <a:lnTo>
                    <a:pt x="338" y="182"/>
                  </a:lnTo>
                  <a:lnTo>
                    <a:pt x="334" y="188"/>
                  </a:lnTo>
                  <a:lnTo>
                    <a:pt x="332" y="196"/>
                  </a:lnTo>
                  <a:lnTo>
                    <a:pt x="328" y="212"/>
                  </a:lnTo>
                  <a:lnTo>
                    <a:pt x="326" y="228"/>
                  </a:lnTo>
                  <a:lnTo>
                    <a:pt x="324" y="236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0" y="246"/>
                  </a:lnTo>
                  <a:lnTo>
                    <a:pt x="318" y="252"/>
                  </a:lnTo>
                  <a:lnTo>
                    <a:pt x="320" y="260"/>
                  </a:lnTo>
                  <a:lnTo>
                    <a:pt x="324" y="266"/>
                  </a:lnTo>
                  <a:lnTo>
                    <a:pt x="324" y="270"/>
                  </a:lnTo>
                  <a:lnTo>
                    <a:pt x="324" y="274"/>
                  </a:lnTo>
                  <a:lnTo>
                    <a:pt x="324" y="274"/>
                  </a:lnTo>
                  <a:lnTo>
                    <a:pt x="322" y="278"/>
                  </a:lnTo>
                  <a:lnTo>
                    <a:pt x="322" y="282"/>
                  </a:lnTo>
                  <a:lnTo>
                    <a:pt x="324" y="292"/>
                  </a:lnTo>
                  <a:lnTo>
                    <a:pt x="334" y="312"/>
                  </a:lnTo>
                  <a:lnTo>
                    <a:pt x="334" y="312"/>
                  </a:lnTo>
                  <a:lnTo>
                    <a:pt x="336" y="318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40" y="326"/>
                  </a:lnTo>
                  <a:lnTo>
                    <a:pt x="340" y="326"/>
                  </a:lnTo>
                  <a:lnTo>
                    <a:pt x="342" y="328"/>
                  </a:lnTo>
                  <a:lnTo>
                    <a:pt x="342" y="330"/>
                  </a:lnTo>
                  <a:lnTo>
                    <a:pt x="342" y="334"/>
                  </a:lnTo>
                  <a:lnTo>
                    <a:pt x="344" y="338"/>
                  </a:lnTo>
                  <a:lnTo>
                    <a:pt x="346" y="338"/>
                  </a:lnTo>
                  <a:lnTo>
                    <a:pt x="348" y="338"/>
                  </a:lnTo>
                  <a:lnTo>
                    <a:pt x="348" y="338"/>
                  </a:lnTo>
                  <a:lnTo>
                    <a:pt x="352" y="338"/>
                  </a:lnTo>
                  <a:lnTo>
                    <a:pt x="356" y="340"/>
                  </a:lnTo>
                  <a:lnTo>
                    <a:pt x="360" y="342"/>
                  </a:lnTo>
                  <a:lnTo>
                    <a:pt x="360" y="342"/>
                  </a:lnTo>
                  <a:lnTo>
                    <a:pt x="366" y="346"/>
                  </a:lnTo>
                  <a:lnTo>
                    <a:pt x="372" y="346"/>
                  </a:lnTo>
                  <a:lnTo>
                    <a:pt x="378" y="344"/>
                  </a:lnTo>
                  <a:lnTo>
                    <a:pt x="378" y="344"/>
                  </a:lnTo>
                  <a:lnTo>
                    <a:pt x="386" y="340"/>
                  </a:lnTo>
                  <a:lnTo>
                    <a:pt x="392" y="340"/>
                  </a:lnTo>
                  <a:lnTo>
                    <a:pt x="398" y="338"/>
                  </a:lnTo>
                  <a:lnTo>
                    <a:pt x="406" y="336"/>
                  </a:lnTo>
                  <a:lnTo>
                    <a:pt x="406" y="336"/>
                  </a:lnTo>
                  <a:lnTo>
                    <a:pt x="412" y="334"/>
                  </a:lnTo>
                  <a:lnTo>
                    <a:pt x="416" y="332"/>
                  </a:lnTo>
                  <a:lnTo>
                    <a:pt x="420" y="332"/>
                  </a:lnTo>
                  <a:lnTo>
                    <a:pt x="424" y="330"/>
                  </a:lnTo>
                  <a:lnTo>
                    <a:pt x="424" y="330"/>
                  </a:lnTo>
                  <a:lnTo>
                    <a:pt x="428" y="328"/>
                  </a:lnTo>
                  <a:lnTo>
                    <a:pt x="432" y="328"/>
                  </a:lnTo>
                  <a:lnTo>
                    <a:pt x="432" y="330"/>
                  </a:lnTo>
                  <a:lnTo>
                    <a:pt x="430" y="330"/>
                  </a:lnTo>
                  <a:lnTo>
                    <a:pt x="430" y="330"/>
                  </a:lnTo>
                  <a:lnTo>
                    <a:pt x="426" y="332"/>
                  </a:lnTo>
                  <a:lnTo>
                    <a:pt x="426" y="334"/>
                  </a:lnTo>
                  <a:lnTo>
                    <a:pt x="428" y="334"/>
                  </a:lnTo>
                  <a:lnTo>
                    <a:pt x="434" y="332"/>
                  </a:lnTo>
                  <a:lnTo>
                    <a:pt x="434" y="332"/>
                  </a:lnTo>
                  <a:lnTo>
                    <a:pt x="438" y="330"/>
                  </a:lnTo>
                  <a:lnTo>
                    <a:pt x="436" y="328"/>
                  </a:lnTo>
                  <a:lnTo>
                    <a:pt x="436" y="326"/>
                  </a:lnTo>
                  <a:lnTo>
                    <a:pt x="436" y="326"/>
                  </a:lnTo>
                  <a:lnTo>
                    <a:pt x="442" y="322"/>
                  </a:lnTo>
                  <a:lnTo>
                    <a:pt x="442" y="322"/>
                  </a:lnTo>
                  <a:lnTo>
                    <a:pt x="444" y="320"/>
                  </a:lnTo>
                  <a:lnTo>
                    <a:pt x="446" y="318"/>
                  </a:lnTo>
                  <a:lnTo>
                    <a:pt x="446" y="312"/>
                  </a:lnTo>
                  <a:lnTo>
                    <a:pt x="448" y="308"/>
                  </a:lnTo>
                  <a:lnTo>
                    <a:pt x="450" y="306"/>
                  </a:lnTo>
                  <a:lnTo>
                    <a:pt x="452" y="304"/>
                  </a:lnTo>
                  <a:lnTo>
                    <a:pt x="452" y="304"/>
                  </a:lnTo>
                  <a:lnTo>
                    <a:pt x="454" y="302"/>
                  </a:lnTo>
                  <a:lnTo>
                    <a:pt x="456" y="296"/>
                  </a:lnTo>
                  <a:lnTo>
                    <a:pt x="456" y="280"/>
                  </a:lnTo>
                  <a:lnTo>
                    <a:pt x="456" y="280"/>
                  </a:lnTo>
                  <a:lnTo>
                    <a:pt x="456" y="276"/>
                  </a:lnTo>
                  <a:lnTo>
                    <a:pt x="460" y="274"/>
                  </a:lnTo>
                  <a:lnTo>
                    <a:pt x="470" y="268"/>
                  </a:lnTo>
                  <a:lnTo>
                    <a:pt x="482" y="266"/>
                  </a:lnTo>
                  <a:lnTo>
                    <a:pt x="488" y="266"/>
                  </a:lnTo>
                  <a:lnTo>
                    <a:pt x="488" y="266"/>
                  </a:lnTo>
                  <a:lnTo>
                    <a:pt x="492" y="268"/>
                  </a:lnTo>
                  <a:lnTo>
                    <a:pt x="498" y="266"/>
                  </a:lnTo>
                  <a:lnTo>
                    <a:pt x="504" y="264"/>
                  </a:lnTo>
                  <a:lnTo>
                    <a:pt x="514" y="264"/>
                  </a:lnTo>
                  <a:lnTo>
                    <a:pt x="514" y="264"/>
                  </a:lnTo>
                  <a:lnTo>
                    <a:pt x="520" y="264"/>
                  </a:lnTo>
                  <a:lnTo>
                    <a:pt x="524" y="264"/>
                  </a:lnTo>
                  <a:lnTo>
                    <a:pt x="526" y="264"/>
                  </a:lnTo>
                  <a:lnTo>
                    <a:pt x="528" y="266"/>
                  </a:lnTo>
                  <a:lnTo>
                    <a:pt x="528" y="266"/>
                  </a:lnTo>
                  <a:lnTo>
                    <a:pt x="532" y="270"/>
                  </a:lnTo>
                  <a:lnTo>
                    <a:pt x="532" y="270"/>
                  </a:lnTo>
                  <a:lnTo>
                    <a:pt x="534" y="272"/>
                  </a:lnTo>
                  <a:lnTo>
                    <a:pt x="536" y="274"/>
                  </a:lnTo>
                  <a:lnTo>
                    <a:pt x="536" y="274"/>
                  </a:lnTo>
                  <a:lnTo>
                    <a:pt x="536" y="280"/>
                  </a:lnTo>
                  <a:lnTo>
                    <a:pt x="534" y="284"/>
                  </a:lnTo>
                  <a:lnTo>
                    <a:pt x="530" y="288"/>
                  </a:lnTo>
                  <a:lnTo>
                    <a:pt x="526" y="292"/>
                  </a:lnTo>
                  <a:lnTo>
                    <a:pt x="526" y="292"/>
                  </a:lnTo>
                  <a:lnTo>
                    <a:pt x="524" y="300"/>
                  </a:lnTo>
                  <a:lnTo>
                    <a:pt x="522" y="304"/>
                  </a:lnTo>
                  <a:lnTo>
                    <a:pt x="518" y="304"/>
                  </a:lnTo>
                  <a:lnTo>
                    <a:pt x="518" y="304"/>
                  </a:lnTo>
                  <a:lnTo>
                    <a:pt x="516" y="306"/>
                  </a:lnTo>
                  <a:lnTo>
                    <a:pt x="516" y="306"/>
                  </a:lnTo>
                  <a:lnTo>
                    <a:pt x="518" y="306"/>
                  </a:lnTo>
                  <a:lnTo>
                    <a:pt x="518" y="306"/>
                  </a:lnTo>
                  <a:lnTo>
                    <a:pt x="518" y="306"/>
                  </a:lnTo>
                  <a:lnTo>
                    <a:pt x="520" y="308"/>
                  </a:lnTo>
                  <a:lnTo>
                    <a:pt x="520" y="310"/>
                  </a:lnTo>
                  <a:lnTo>
                    <a:pt x="516" y="314"/>
                  </a:lnTo>
                  <a:lnTo>
                    <a:pt x="516" y="314"/>
                  </a:lnTo>
                  <a:lnTo>
                    <a:pt x="512" y="322"/>
                  </a:lnTo>
                  <a:lnTo>
                    <a:pt x="508" y="330"/>
                  </a:lnTo>
                  <a:lnTo>
                    <a:pt x="506" y="338"/>
                  </a:lnTo>
                  <a:lnTo>
                    <a:pt x="504" y="342"/>
                  </a:lnTo>
                  <a:lnTo>
                    <a:pt x="504" y="342"/>
                  </a:lnTo>
                  <a:lnTo>
                    <a:pt x="502" y="344"/>
                  </a:lnTo>
                  <a:lnTo>
                    <a:pt x="502" y="350"/>
                  </a:lnTo>
                  <a:lnTo>
                    <a:pt x="502" y="354"/>
                  </a:lnTo>
                  <a:lnTo>
                    <a:pt x="500" y="356"/>
                  </a:lnTo>
                  <a:lnTo>
                    <a:pt x="500" y="356"/>
                  </a:lnTo>
                  <a:lnTo>
                    <a:pt x="500" y="350"/>
                  </a:lnTo>
                  <a:lnTo>
                    <a:pt x="498" y="346"/>
                  </a:lnTo>
                  <a:lnTo>
                    <a:pt x="498" y="344"/>
                  </a:lnTo>
                  <a:lnTo>
                    <a:pt x="498" y="338"/>
                  </a:lnTo>
                  <a:lnTo>
                    <a:pt x="498" y="338"/>
                  </a:lnTo>
                  <a:lnTo>
                    <a:pt x="494" y="344"/>
                  </a:lnTo>
                  <a:lnTo>
                    <a:pt x="492" y="346"/>
                  </a:lnTo>
                  <a:lnTo>
                    <a:pt x="492" y="346"/>
                  </a:lnTo>
                  <a:lnTo>
                    <a:pt x="492" y="346"/>
                  </a:lnTo>
                  <a:lnTo>
                    <a:pt x="484" y="354"/>
                  </a:lnTo>
                  <a:lnTo>
                    <a:pt x="480" y="358"/>
                  </a:lnTo>
                  <a:lnTo>
                    <a:pt x="478" y="358"/>
                  </a:lnTo>
                  <a:lnTo>
                    <a:pt x="476" y="358"/>
                  </a:lnTo>
                  <a:lnTo>
                    <a:pt x="474" y="356"/>
                  </a:lnTo>
                  <a:lnTo>
                    <a:pt x="472" y="356"/>
                  </a:lnTo>
                  <a:lnTo>
                    <a:pt x="468" y="360"/>
                  </a:lnTo>
                  <a:lnTo>
                    <a:pt x="434" y="360"/>
                  </a:lnTo>
                  <a:lnTo>
                    <a:pt x="434" y="360"/>
                  </a:lnTo>
                  <a:lnTo>
                    <a:pt x="432" y="364"/>
                  </a:lnTo>
                  <a:lnTo>
                    <a:pt x="434" y="368"/>
                  </a:lnTo>
                  <a:lnTo>
                    <a:pt x="436" y="370"/>
                  </a:lnTo>
                  <a:lnTo>
                    <a:pt x="438" y="374"/>
                  </a:lnTo>
                  <a:lnTo>
                    <a:pt x="438" y="374"/>
                  </a:lnTo>
                  <a:lnTo>
                    <a:pt x="436" y="378"/>
                  </a:lnTo>
                  <a:lnTo>
                    <a:pt x="432" y="378"/>
                  </a:lnTo>
                  <a:lnTo>
                    <a:pt x="428" y="380"/>
                  </a:lnTo>
                  <a:lnTo>
                    <a:pt x="426" y="384"/>
                  </a:lnTo>
                  <a:lnTo>
                    <a:pt x="426" y="384"/>
                  </a:lnTo>
                  <a:lnTo>
                    <a:pt x="428" y="386"/>
                  </a:lnTo>
                  <a:lnTo>
                    <a:pt x="432" y="388"/>
                  </a:lnTo>
                  <a:lnTo>
                    <a:pt x="436" y="390"/>
                  </a:lnTo>
                  <a:lnTo>
                    <a:pt x="436" y="392"/>
                  </a:lnTo>
                  <a:lnTo>
                    <a:pt x="436" y="392"/>
                  </a:lnTo>
                  <a:lnTo>
                    <a:pt x="436" y="396"/>
                  </a:lnTo>
                  <a:lnTo>
                    <a:pt x="438" y="398"/>
                  </a:lnTo>
                  <a:lnTo>
                    <a:pt x="440" y="400"/>
                  </a:lnTo>
                  <a:lnTo>
                    <a:pt x="440" y="404"/>
                  </a:lnTo>
                  <a:lnTo>
                    <a:pt x="440" y="404"/>
                  </a:lnTo>
                  <a:lnTo>
                    <a:pt x="424" y="402"/>
                  </a:lnTo>
                  <a:lnTo>
                    <a:pt x="418" y="404"/>
                  </a:lnTo>
                  <a:lnTo>
                    <a:pt x="412" y="406"/>
                  </a:lnTo>
                  <a:lnTo>
                    <a:pt x="408" y="410"/>
                  </a:lnTo>
                  <a:lnTo>
                    <a:pt x="402" y="416"/>
                  </a:lnTo>
                  <a:lnTo>
                    <a:pt x="400" y="426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2" y="434"/>
                  </a:lnTo>
                  <a:lnTo>
                    <a:pt x="388" y="428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68" y="412"/>
                  </a:lnTo>
                  <a:lnTo>
                    <a:pt x="362" y="408"/>
                  </a:lnTo>
                  <a:lnTo>
                    <a:pt x="358" y="408"/>
                  </a:lnTo>
                  <a:lnTo>
                    <a:pt x="354" y="406"/>
                  </a:lnTo>
                  <a:lnTo>
                    <a:pt x="354" y="406"/>
                  </a:lnTo>
                  <a:lnTo>
                    <a:pt x="358" y="404"/>
                  </a:lnTo>
                  <a:lnTo>
                    <a:pt x="358" y="402"/>
                  </a:lnTo>
                  <a:lnTo>
                    <a:pt x="358" y="400"/>
                  </a:lnTo>
                  <a:lnTo>
                    <a:pt x="356" y="402"/>
                  </a:lnTo>
                  <a:lnTo>
                    <a:pt x="356" y="402"/>
                  </a:lnTo>
                  <a:lnTo>
                    <a:pt x="352" y="402"/>
                  </a:lnTo>
                  <a:lnTo>
                    <a:pt x="350" y="402"/>
                  </a:lnTo>
                  <a:lnTo>
                    <a:pt x="348" y="402"/>
                  </a:lnTo>
                  <a:lnTo>
                    <a:pt x="346" y="404"/>
                  </a:lnTo>
                  <a:lnTo>
                    <a:pt x="346" y="404"/>
                  </a:lnTo>
                  <a:lnTo>
                    <a:pt x="344" y="404"/>
                  </a:lnTo>
                  <a:lnTo>
                    <a:pt x="346" y="406"/>
                  </a:lnTo>
                  <a:lnTo>
                    <a:pt x="348" y="406"/>
                  </a:lnTo>
                  <a:lnTo>
                    <a:pt x="350" y="406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40" y="408"/>
                  </a:lnTo>
                  <a:lnTo>
                    <a:pt x="338" y="410"/>
                  </a:lnTo>
                  <a:lnTo>
                    <a:pt x="334" y="412"/>
                  </a:lnTo>
                  <a:lnTo>
                    <a:pt x="328" y="412"/>
                  </a:lnTo>
                  <a:lnTo>
                    <a:pt x="328" y="412"/>
                  </a:lnTo>
                  <a:lnTo>
                    <a:pt x="322" y="414"/>
                  </a:lnTo>
                  <a:lnTo>
                    <a:pt x="318" y="416"/>
                  </a:lnTo>
                  <a:lnTo>
                    <a:pt x="312" y="416"/>
                  </a:lnTo>
                  <a:lnTo>
                    <a:pt x="304" y="412"/>
                  </a:lnTo>
                  <a:lnTo>
                    <a:pt x="304" y="412"/>
                  </a:lnTo>
                  <a:lnTo>
                    <a:pt x="300" y="412"/>
                  </a:lnTo>
                  <a:lnTo>
                    <a:pt x="294" y="412"/>
                  </a:lnTo>
                  <a:lnTo>
                    <a:pt x="290" y="410"/>
                  </a:lnTo>
                  <a:lnTo>
                    <a:pt x="284" y="406"/>
                  </a:lnTo>
                  <a:lnTo>
                    <a:pt x="284" y="406"/>
                  </a:lnTo>
                  <a:lnTo>
                    <a:pt x="282" y="404"/>
                  </a:lnTo>
                  <a:lnTo>
                    <a:pt x="278" y="404"/>
                  </a:lnTo>
                  <a:lnTo>
                    <a:pt x="274" y="402"/>
                  </a:lnTo>
                  <a:lnTo>
                    <a:pt x="270" y="396"/>
                  </a:lnTo>
                  <a:lnTo>
                    <a:pt x="270" y="396"/>
                  </a:lnTo>
                  <a:lnTo>
                    <a:pt x="266" y="394"/>
                  </a:lnTo>
                  <a:lnTo>
                    <a:pt x="260" y="392"/>
                  </a:lnTo>
                  <a:lnTo>
                    <a:pt x="256" y="392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48" y="384"/>
                  </a:lnTo>
                  <a:lnTo>
                    <a:pt x="242" y="382"/>
                  </a:lnTo>
                  <a:lnTo>
                    <a:pt x="234" y="378"/>
                  </a:lnTo>
                  <a:lnTo>
                    <a:pt x="224" y="374"/>
                  </a:lnTo>
                  <a:lnTo>
                    <a:pt x="220" y="370"/>
                  </a:lnTo>
                  <a:lnTo>
                    <a:pt x="216" y="366"/>
                  </a:lnTo>
                  <a:lnTo>
                    <a:pt x="216" y="366"/>
                  </a:lnTo>
                  <a:lnTo>
                    <a:pt x="214" y="360"/>
                  </a:lnTo>
                  <a:lnTo>
                    <a:pt x="212" y="360"/>
                  </a:lnTo>
                  <a:lnTo>
                    <a:pt x="208" y="360"/>
                  </a:lnTo>
                  <a:lnTo>
                    <a:pt x="200" y="358"/>
                  </a:lnTo>
                  <a:lnTo>
                    <a:pt x="200" y="358"/>
                  </a:lnTo>
                  <a:lnTo>
                    <a:pt x="186" y="352"/>
                  </a:lnTo>
                  <a:lnTo>
                    <a:pt x="182" y="348"/>
                  </a:lnTo>
                  <a:lnTo>
                    <a:pt x="182" y="346"/>
                  </a:lnTo>
                  <a:lnTo>
                    <a:pt x="178" y="344"/>
                  </a:lnTo>
                  <a:lnTo>
                    <a:pt x="178" y="344"/>
                  </a:lnTo>
                  <a:lnTo>
                    <a:pt x="174" y="342"/>
                  </a:lnTo>
                  <a:lnTo>
                    <a:pt x="170" y="340"/>
                  </a:lnTo>
                  <a:lnTo>
                    <a:pt x="168" y="338"/>
                  </a:lnTo>
                  <a:lnTo>
                    <a:pt x="164" y="336"/>
                  </a:lnTo>
                  <a:lnTo>
                    <a:pt x="164" y="336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62" y="330"/>
                  </a:lnTo>
                  <a:lnTo>
                    <a:pt x="158" y="328"/>
                  </a:lnTo>
                  <a:lnTo>
                    <a:pt x="158" y="328"/>
                  </a:lnTo>
                  <a:lnTo>
                    <a:pt x="154" y="324"/>
                  </a:lnTo>
                  <a:lnTo>
                    <a:pt x="152" y="320"/>
                  </a:lnTo>
                  <a:lnTo>
                    <a:pt x="148" y="314"/>
                  </a:lnTo>
                  <a:lnTo>
                    <a:pt x="146" y="310"/>
                  </a:lnTo>
                  <a:lnTo>
                    <a:pt x="146" y="310"/>
                  </a:lnTo>
                  <a:lnTo>
                    <a:pt x="144" y="308"/>
                  </a:lnTo>
                  <a:lnTo>
                    <a:pt x="146" y="308"/>
                  </a:lnTo>
                  <a:lnTo>
                    <a:pt x="148" y="304"/>
                  </a:lnTo>
                  <a:lnTo>
                    <a:pt x="152" y="302"/>
                  </a:lnTo>
                  <a:lnTo>
                    <a:pt x="148" y="300"/>
                  </a:lnTo>
                  <a:lnTo>
                    <a:pt x="148" y="300"/>
                  </a:lnTo>
                  <a:lnTo>
                    <a:pt x="144" y="300"/>
                  </a:lnTo>
                  <a:lnTo>
                    <a:pt x="146" y="296"/>
                  </a:lnTo>
                  <a:lnTo>
                    <a:pt x="150" y="292"/>
                  </a:lnTo>
                  <a:lnTo>
                    <a:pt x="154" y="286"/>
                  </a:lnTo>
                  <a:lnTo>
                    <a:pt x="154" y="286"/>
                  </a:lnTo>
                  <a:lnTo>
                    <a:pt x="156" y="282"/>
                  </a:lnTo>
                  <a:lnTo>
                    <a:pt x="158" y="282"/>
                  </a:lnTo>
                  <a:lnTo>
                    <a:pt x="160" y="282"/>
                  </a:lnTo>
                  <a:lnTo>
                    <a:pt x="158" y="278"/>
                  </a:lnTo>
                  <a:lnTo>
                    <a:pt x="158" y="278"/>
                  </a:lnTo>
                  <a:lnTo>
                    <a:pt x="158" y="274"/>
                  </a:lnTo>
                  <a:lnTo>
                    <a:pt x="160" y="274"/>
                  </a:lnTo>
                  <a:lnTo>
                    <a:pt x="162" y="274"/>
                  </a:lnTo>
                  <a:lnTo>
                    <a:pt x="160" y="266"/>
                  </a:lnTo>
                  <a:lnTo>
                    <a:pt x="160" y="266"/>
                  </a:lnTo>
                  <a:lnTo>
                    <a:pt x="158" y="260"/>
                  </a:lnTo>
                  <a:lnTo>
                    <a:pt x="158" y="258"/>
                  </a:lnTo>
                  <a:lnTo>
                    <a:pt x="156" y="25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40" y="222"/>
                  </a:lnTo>
                  <a:lnTo>
                    <a:pt x="134" y="210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4" y="192"/>
                  </a:lnTo>
                  <a:lnTo>
                    <a:pt x="126" y="192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26" y="188"/>
                  </a:lnTo>
                  <a:lnTo>
                    <a:pt x="126" y="188"/>
                  </a:lnTo>
                  <a:lnTo>
                    <a:pt x="122" y="186"/>
                  </a:lnTo>
                  <a:lnTo>
                    <a:pt x="122" y="186"/>
                  </a:lnTo>
                  <a:lnTo>
                    <a:pt x="122" y="188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2" y="180"/>
                  </a:lnTo>
                  <a:lnTo>
                    <a:pt x="110" y="178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08" y="172"/>
                  </a:lnTo>
                  <a:lnTo>
                    <a:pt x="108" y="172"/>
                  </a:lnTo>
                  <a:lnTo>
                    <a:pt x="106" y="172"/>
                  </a:lnTo>
                  <a:lnTo>
                    <a:pt x="106" y="166"/>
                  </a:lnTo>
                  <a:lnTo>
                    <a:pt x="106" y="166"/>
                  </a:lnTo>
                  <a:lnTo>
                    <a:pt x="108" y="160"/>
                  </a:lnTo>
                  <a:lnTo>
                    <a:pt x="110" y="156"/>
                  </a:lnTo>
                  <a:lnTo>
                    <a:pt x="110" y="152"/>
                  </a:lnTo>
                  <a:lnTo>
                    <a:pt x="110" y="152"/>
                  </a:lnTo>
                  <a:lnTo>
                    <a:pt x="104" y="144"/>
                  </a:lnTo>
                  <a:lnTo>
                    <a:pt x="102" y="142"/>
                  </a:lnTo>
                  <a:lnTo>
                    <a:pt x="100" y="142"/>
                  </a:lnTo>
                  <a:lnTo>
                    <a:pt x="100" y="142"/>
                  </a:lnTo>
                  <a:lnTo>
                    <a:pt x="98" y="142"/>
                  </a:lnTo>
                  <a:lnTo>
                    <a:pt x="96" y="140"/>
                  </a:lnTo>
                  <a:lnTo>
                    <a:pt x="94" y="134"/>
                  </a:lnTo>
                  <a:lnTo>
                    <a:pt x="94" y="134"/>
                  </a:lnTo>
                  <a:lnTo>
                    <a:pt x="94" y="130"/>
                  </a:lnTo>
                  <a:lnTo>
                    <a:pt x="90" y="126"/>
                  </a:lnTo>
                  <a:lnTo>
                    <a:pt x="86" y="124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4"/>
                  </a:lnTo>
                  <a:lnTo>
                    <a:pt x="82" y="112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2" y="98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72" y="90"/>
                  </a:lnTo>
                  <a:lnTo>
                    <a:pt x="72" y="88"/>
                  </a:lnTo>
                  <a:lnTo>
                    <a:pt x="70" y="84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66"/>
                  </a:lnTo>
                  <a:lnTo>
                    <a:pt x="70" y="62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6" y="54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42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8" y="28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4" y="22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2" y="24"/>
                  </a:lnTo>
                  <a:lnTo>
                    <a:pt x="42" y="28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52"/>
                  </a:lnTo>
                  <a:lnTo>
                    <a:pt x="38" y="62"/>
                  </a:lnTo>
                  <a:lnTo>
                    <a:pt x="40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6" y="84"/>
                  </a:lnTo>
                  <a:lnTo>
                    <a:pt x="50" y="90"/>
                  </a:lnTo>
                  <a:lnTo>
                    <a:pt x="54" y="98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8" y="110"/>
                  </a:lnTo>
                  <a:lnTo>
                    <a:pt x="58" y="11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58" y="122"/>
                  </a:lnTo>
                  <a:lnTo>
                    <a:pt x="58" y="126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6" y="136"/>
                  </a:lnTo>
                  <a:lnTo>
                    <a:pt x="66" y="140"/>
                  </a:lnTo>
                  <a:lnTo>
                    <a:pt x="66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68" y="152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6" y="162"/>
                  </a:lnTo>
                  <a:lnTo>
                    <a:pt x="64" y="166"/>
                  </a:lnTo>
                  <a:lnTo>
                    <a:pt x="66" y="168"/>
                  </a:lnTo>
                  <a:lnTo>
                    <a:pt x="66" y="168"/>
                  </a:lnTo>
                  <a:lnTo>
                    <a:pt x="66" y="168"/>
                  </a:lnTo>
                  <a:lnTo>
                    <a:pt x="68" y="166"/>
                  </a:lnTo>
                  <a:lnTo>
                    <a:pt x="70" y="164"/>
                  </a:lnTo>
                  <a:lnTo>
                    <a:pt x="68" y="162"/>
                  </a:lnTo>
                  <a:lnTo>
                    <a:pt x="68" y="160"/>
                  </a:lnTo>
                  <a:lnTo>
                    <a:pt x="68" y="160"/>
                  </a:lnTo>
                  <a:lnTo>
                    <a:pt x="70" y="154"/>
                  </a:lnTo>
                  <a:lnTo>
                    <a:pt x="70" y="15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76" y="164"/>
                  </a:lnTo>
                  <a:lnTo>
                    <a:pt x="76" y="168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84"/>
                  </a:lnTo>
                  <a:lnTo>
                    <a:pt x="74" y="188"/>
                  </a:lnTo>
                  <a:lnTo>
                    <a:pt x="72" y="192"/>
                  </a:lnTo>
                  <a:lnTo>
                    <a:pt x="72" y="192"/>
                  </a:lnTo>
                  <a:lnTo>
                    <a:pt x="70" y="194"/>
                  </a:lnTo>
                  <a:lnTo>
                    <a:pt x="72" y="198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80" y="202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4" y="210"/>
                  </a:lnTo>
                  <a:lnTo>
                    <a:pt x="86" y="210"/>
                  </a:lnTo>
                  <a:lnTo>
                    <a:pt x="86" y="214"/>
                  </a:lnTo>
                  <a:lnTo>
                    <a:pt x="86" y="218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88" y="226"/>
                  </a:lnTo>
                  <a:lnTo>
                    <a:pt x="84" y="230"/>
                  </a:lnTo>
                  <a:lnTo>
                    <a:pt x="76" y="234"/>
                  </a:lnTo>
                  <a:lnTo>
                    <a:pt x="76" y="234"/>
                  </a:lnTo>
                  <a:lnTo>
                    <a:pt x="72" y="234"/>
                  </a:lnTo>
                  <a:lnTo>
                    <a:pt x="70" y="232"/>
                  </a:lnTo>
                  <a:lnTo>
                    <a:pt x="68" y="228"/>
                  </a:lnTo>
                  <a:lnTo>
                    <a:pt x="66" y="220"/>
                  </a:lnTo>
                  <a:lnTo>
                    <a:pt x="64" y="216"/>
                  </a:lnTo>
                  <a:lnTo>
                    <a:pt x="60" y="214"/>
                  </a:lnTo>
                  <a:lnTo>
                    <a:pt x="60" y="214"/>
                  </a:lnTo>
                  <a:lnTo>
                    <a:pt x="54" y="210"/>
                  </a:lnTo>
                  <a:lnTo>
                    <a:pt x="50" y="204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6" y="192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86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4" y="168"/>
                  </a:lnTo>
                  <a:lnTo>
                    <a:pt x="44" y="162"/>
                  </a:lnTo>
                  <a:lnTo>
                    <a:pt x="42" y="158"/>
                  </a:lnTo>
                  <a:lnTo>
                    <a:pt x="40" y="154"/>
                  </a:lnTo>
                  <a:lnTo>
                    <a:pt x="34" y="148"/>
                  </a:lnTo>
                  <a:lnTo>
                    <a:pt x="32" y="144"/>
                  </a:lnTo>
                  <a:lnTo>
                    <a:pt x="32" y="140"/>
                  </a:lnTo>
                  <a:lnTo>
                    <a:pt x="32" y="140"/>
                  </a:lnTo>
                  <a:lnTo>
                    <a:pt x="30" y="142"/>
                  </a:lnTo>
                  <a:lnTo>
                    <a:pt x="28" y="140"/>
                  </a:lnTo>
                  <a:lnTo>
                    <a:pt x="26" y="138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0" y="140"/>
                  </a:lnTo>
                  <a:lnTo>
                    <a:pt x="20" y="138"/>
                  </a:lnTo>
                  <a:lnTo>
                    <a:pt x="16" y="132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8" y="126"/>
                  </a:lnTo>
                  <a:lnTo>
                    <a:pt x="10" y="124"/>
                  </a:lnTo>
                  <a:lnTo>
                    <a:pt x="10" y="122"/>
                  </a:lnTo>
                  <a:lnTo>
                    <a:pt x="6" y="118"/>
                  </a:lnTo>
                  <a:lnTo>
                    <a:pt x="6" y="118"/>
                  </a:lnTo>
                  <a:lnTo>
                    <a:pt x="4" y="116"/>
                  </a:lnTo>
                  <a:lnTo>
                    <a:pt x="4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6" y="114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4" y="116"/>
                  </a:lnTo>
                  <a:lnTo>
                    <a:pt x="26" y="116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4" y="112"/>
                  </a:lnTo>
                  <a:lnTo>
                    <a:pt x="22" y="110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8" y="104"/>
                  </a:lnTo>
                  <a:lnTo>
                    <a:pt x="30" y="98"/>
                  </a:lnTo>
                  <a:lnTo>
                    <a:pt x="26" y="92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8" y="72"/>
                  </a:lnTo>
                  <a:lnTo>
                    <a:pt x="6" y="68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6" y="60"/>
                  </a:lnTo>
                  <a:lnTo>
                    <a:pt x="4" y="60"/>
                  </a:lnTo>
                  <a:lnTo>
                    <a:pt x="2" y="6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30" y="0"/>
                  </a:lnTo>
                  <a:lnTo>
                    <a:pt x="50" y="0"/>
                  </a:lnTo>
                  <a:lnTo>
                    <a:pt x="50" y="4"/>
                  </a:lnTo>
                  <a:lnTo>
                    <a:pt x="114" y="30"/>
                  </a:lnTo>
                  <a:lnTo>
                    <a:pt x="162" y="30"/>
                  </a:lnTo>
                  <a:lnTo>
                    <a:pt x="168" y="22"/>
                  </a:lnTo>
                  <a:lnTo>
                    <a:pt x="200" y="22"/>
                  </a:lnTo>
                  <a:lnTo>
                    <a:pt x="200" y="22"/>
                  </a:lnTo>
                  <a:lnTo>
                    <a:pt x="202" y="24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4" y="34"/>
                  </a:lnTo>
                  <a:lnTo>
                    <a:pt x="214" y="36"/>
                  </a:lnTo>
                  <a:lnTo>
                    <a:pt x="216" y="38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4" y="46"/>
                  </a:lnTo>
                  <a:lnTo>
                    <a:pt x="226" y="50"/>
                  </a:lnTo>
                  <a:lnTo>
                    <a:pt x="226" y="56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38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2" y="72"/>
                  </a:lnTo>
                  <a:lnTo>
                    <a:pt x="252" y="72"/>
                  </a:lnTo>
                  <a:lnTo>
                    <a:pt x="256" y="68"/>
                  </a:lnTo>
                  <a:lnTo>
                    <a:pt x="258" y="66"/>
                  </a:lnTo>
                  <a:lnTo>
                    <a:pt x="262" y="66"/>
                  </a:lnTo>
                  <a:lnTo>
                    <a:pt x="264" y="64"/>
                  </a:lnTo>
                  <a:lnTo>
                    <a:pt x="264" y="64"/>
                  </a:lnTo>
                  <a:lnTo>
                    <a:pt x="266" y="64"/>
                  </a:lnTo>
                  <a:lnTo>
                    <a:pt x="268" y="64"/>
                  </a:lnTo>
                  <a:lnTo>
                    <a:pt x="278" y="68"/>
                  </a:lnTo>
                  <a:lnTo>
                    <a:pt x="278" y="68"/>
                  </a:lnTo>
                  <a:lnTo>
                    <a:pt x="286" y="70"/>
                  </a:lnTo>
                  <a:lnTo>
                    <a:pt x="290" y="76"/>
                  </a:lnTo>
                  <a:lnTo>
                    <a:pt x="296" y="84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4" y="120"/>
                  </a:lnTo>
                  <a:lnTo>
                    <a:pt x="308" y="128"/>
                  </a:lnTo>
                  <a:lnTo>
                    <a:pt x="310" y="132"/>
                  </a:lnTo>
                  <a:lnTo>
                    <a:pt x="312" y="140"/>
                  </a:lnTo>
                  <a:lnTo>
                    <a:pt x="312" y="140"/>
                  </a:lnTo>
                  <a:lnTo>
                    <a:pt x="312" y="148"/>
                  </a:lnTo>
                  <a:lnTo>
                    <a:pt x="314" y="150"/>
                  </a:lnTo>
                  <a:lnTo>
                    <a:pt x="316" y="152"/>
                  </a:lnTo>
                  <a:lnTo>
                    <a:pt x="326" y="156"/>
                  </a:lnTo>
                  <a:lnTo>
                    <a:pt x="346" y="160"/>
                  </a:lnTo>
                  <a:lnTo>
                    <a:pt x="346" y="16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7" name="Netherlands"/>
            <p:cNvSpPr>
              <a:spLocks/>
            </p:cNvSpPr>
            <p:nvPr/>
          </p:nvSpPr>
          <p:spPr bwMode="auto">
            <a:xfrm>
              <a:off x="4231976" y="1959240"/>
              <a:ext cx="71438" cy="63500"/>
            </a:xfrm>
            <a:custGeom>
              <a:avLst/>
              <a:gdLst/>
              <a:ahLst/>
              <a:cxnLst>
                <a:cxn ang="0">
                  <a:pos x="32" y="48"/>
                </a:cxn>
                <a:cxn ang="0">
                  <a:pos x="32" y="42"/>
                </a:cxn>
                <a:cxn ang="0">
                  <a:pos x="28" y="40"/>
                </a:cxn>
                <a:cxn ang="0">
                  <a:pos x="26" y="38"/>
                </a:cxn>
                <a:cxn ang="0">
                  <a:pos x="20" y="38"/>
                </a:cxn>
                <a:cxn ang="0">
                  <a:pos x="12" y="40"/>
                </a:cxn>
                <a:cxn ang="0">
                  <a:pos x="0" y="34"/>
                </a:cxn>
                <a:cxn ang="0">
                  <a:pos x="6" y="36"/>
                </a:cxn>
                <a:cxn ang="0">
                  <a:pos x="10" y="36"/>
                </a:cxn>
                <a:cxn ang="0">
                  <a:pos x="14" y="36"/>
                </a:cxn>
                <a:cxn ang="0">
                  <a:pos x="16" y="34"/>
                </a:cxn>
                <a:cxn ang="0">
                  <a:pos x="14" y="34"/>
                </a:cxn>
                <a:cxn ang="0">
                  <a:pos x="10" y="32"/>
                </a:cxn>
                <a:cxn ang="0">
                  <a:pos x="16" y="30"/>
                </a:cxn>
                <a:cxn ang="0">
                  <a:pos x="12" y="30"/>
                </a:cxn>
                <a:cxn ang="0">
                  <a:pos x="10" y="26"/>
                </a:cxn>
                <a:cxn ang="0">
                  <a:pos x="16" y="18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6" y="10"/>
                </a:cxn>
                <a:cxn ang="0">
                  <a:pos x="26" y="14"/>
                </a:cxn>
                <a:cxn ang="0">
                  <a:pos x="30" y="16"/>
                </a:cxn>
                <a:cxn ang="0">
                  <a:pos x="28" y="16"/>
                </a:cxn>
                <a:cxn ang="0">
                  <a:pos x="28" y="20"/>
                </a:cxn>
                <a:cxn ang="0">
                  <a:pos x="26" y="20"/>
                </a:cxn>
                <a:cxn ang="0">
                  <a:pos x="30" y="20"/>
                </a:cxn>
                <a:cxn ang="0">
                  <a:pos x="34" y="16"/>
                </a:cxn>
                <a:cxn ang="0">
                  <a:pos x="36" y="14"/>
                </a:cxn>
                <a:cxn ang="0">
                  <a:pos x="36" y="10"/>
                </a:cxn>
                <a:cxn ang="0">
                  <a:pos x="34" y="4"/>
                </a:cxn>
                <a:cxn ang="0">
                  <a:pos x="38" y="2"/>
                </a:cxn>
                <a:cxn ang="0">
                  <a:pos x="44" y="2"/>
                </a:cxn>
                <a:cxn ang="0">
                  <a:pos x="52" y="0"/>
                </a:cxn>
                <a:cxn ang="0">
                  <a:pos x="52" y="2"/>
                </a:cxn>
                <a:cxn ang="0">
                  <a:pos x="52" y="6"/>
                </a:cxn>
                <a:cxn ang="0">
                  <a:pos x="52" y="10"/>
                </a:cxn>
                <a:cxn ang="0">
                  <a:pos x="50" y="18"/>
                </a:cxn>
                <a:cxn ang="0">
                  <a:pos x="54" y="20"/>
                </a:cxn>
                <a:cxn ang="0">
                  <a:pos x="50" y="26"/>
                </a:cxn>
                <a:cxn ang="0">
                  <a:pos x="40" y="28"/>
                </a:cxn>
                <a:cxn ang="0">
                  <a:pos x="38" y="32"/>
                </a:cxn>
                <a:cxn ang="0">
                  <a:pos x="36" y="40"/>
                </a:cxn>
                <a:cxn ang="0">
                  <a:pos x="38" y="44"/>
                </a:cxn>
                <a:cxn ang="0">
                  <a:pos x="36" y="48"/>
                </a:cxn>
              </a:cxnLst>
              <a:rect l="0" t="0" r="r" b="b"/>
              <a:pathLst>
                <a:path w="54" h="48">
                  <a:moveTo>
                    <a:pt x="36" y="48"/>
                  </a:moveTo>
                  <a:lnTo>
                    <a:pt x="36" y="48"/>
                  </a:lnTo>
                  <a:lnTo>
                    <a:pt x="32" y="48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4" y="22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4" y="8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2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6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30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8" name="New Zealand"/>
            <p:cNvSpPr>
              <a:spLocks/>
            </p:cNvSpPr>
            <p:nvPr/>
          </p:nvSpPr>
          <p:spPr bwMode="auto">
            <a:xfrm>
              <a:off x="8232476" y="4710905"/>
              <a:ext cx="510646" cy="365126"/>
            </a:xfrm>
            <a:custGeom>
              <a:avLst/>
              <a:gdLst/>
              <a:ahLst/>
              <a:cxnLst/>
              <a:rect l="l" t="t" r="r" b="b"/>
              <a:pathLst>
                <a:path w="510646" h="365126">
                  <a:moveTo>
                    <a:pt x="227542" y="275168"/>
                  </a:moveTo>
                  <a:lnTo>
                    <a:pt x="227542" y="277814"/>
                  </a:lnTo>
                  <a:lnTo>
                    <a:pt x="230188" y="277814"/>
                  </a:lnTo>
                  <a:lnTo>
                    <a:pt x="230188" y="275168"/>
                  </a:lnTo>
                  <a:close/>
                  <a:moveTo>
                    <a:pt x="293688" y="185209"/>
                  </a:moveTo>
                  <a:lnTo>
                    <a:pt x="301625" y="187855"/>
                  </a:lnTo>
                  <a:lnTo>
                    <a:pt x="296334" y="187855"/>
                  </a:lnTo>
                  <a:lnTo>
                    <a:pt x="291042" y="187855"/>
                  </a:lnTo>
                  <a:lnTo>
                    <a:pt x="291042" y="190501"/>
                  </a:lnTo>
                  <a:lnTo>
                    <a:pt x="291042" y="193147"/>
                  </a:lnTo>
                  <a:lnTo>
                    <a:pt x="293688" y="193147"/>
                  </a:lnTo>
                  <a:lnTo>
                    <a:pt x="293688" y="195793"/>
                  </a:lnTo>
                  <a:lnTo>
                    <a:pt x="291042" y="198438"/>
                  </a:lnTo>
                  <a:lnTo>
                    <a:pt x="293688" y="201084"/>
                  </a:lnTo>
                  <a:lnTo>
                    <a:pt x="296334" y="198438"/>
                  </a:lnTo>
                  <a:lnTo>
                    <a:pt x="301625" y="195793"/>
                  </a:lnTo>
                  <a:lnTo>
                    <a:pt x="304271" y="195793"/>
                  </a:lnTo>
                  <a:lnTo>
                    <a:pt x="306917" y="193147"/>
                  </a:lnTo>
                  <a:lnTo>
                    <a:pt x="309563" y="190501"/>
                  </a:lnTo>
                  <a:lnTo>
                    <a:pt x="312208" y="190501"/>
                  </a:lnTo>
                  <a:lnTo>
                    <a:pt x="312208" y="193147"/>
                  </a:lnTo>
                  <a:lnTo>
                    <a:pt x="309563" y="193147"/>
                  </a:lnTo>
                  <a:lnTo>
                    <a:pt x="309563" y="195793"/>
                  </a:lnTo>
                  <a:lnTo>
                    <a:pt x="312208" y="195793"/>
                  </a:lnTo>
                  <a:lnTo>
                    <a:pt x="314854" y="195793"/>
                  </a:lnTo>
                  <a:lnTo>
                    <a:pt x="317500" y="198438"/>
                  </a:lnTo>
                  <a:lnTo>
                    <a:pt x="314854" y="198438"/>
                  </a:lnTo>
                  <a:lnTo>
                    <a:pt x="317500" y="201084"/>
                  </a:lnTo>
                  <a:lnTo>
                    <a:pt x="320146" y="201084"/>
                  </a:lnTo>
                  <a:lnTo>
                    <a:pt x="317500" y="203730"/>
                  </a:lnTo>
                  <a:lnTo>
                    <a:pt x="314854" y="203730"/>
                  </a:lnTo>
                  <a:lnTo>
                    <a:pt x="312208" y="206376"/>
                  </a:lnTo>
                  <a:lnTo>
                    <a:pt x="309563" y="206376"/>
                  </a:lnTo>
                  <a:lnTo>
                    <a:pt x="312208" y="209022"/>
                  </a:lnTo>
                  <a:lnTo>
                    <a:pt x="312208" y="211668"/>
                  </a:lnTo>
                  <a:lnTo>
                    <a:pt x="309563" y="216959"/>
                  </a:lnTo>
                  <a:lnTo>
                    <a:pt x="296334" y="224897"/>
                  </a:lnTo>
                  <a:lnTo>
                    <a:pt x="293688" y="227543"/>
                  </a:lnTo>
                  <a:lnTo>
                    <a:pt x="291042" y="230188"/>
                  </a:lnTo>
                  <a:lnTo>
                    <a:pt x="283104" y="232834"/>
                  </a:lnTo>
                  <a:lnTo>
                    <a:pt x="280458" y="235480"/>
                  </a:lnTo>
                  <a:lnTo>
                    <a:pt x="283104" y="235480"/>
                  </a:lnTo>
                  <a:lnTo>
                    <a:pt x="283104" y="238126"/>
                  </a:lnTo>
                  <a:lnTo>
                    <a:pt x="280458" y="238126"/>
                  </a:lnTo>
                  <a:lnTo>
                    <a:pt x="277813" y="238126"/>
                  </a:lnTo>
                  <a:lnTo>
                    <a:pt x="275167" y="238126"/>
                  </a:lnTo>
                  <a:lnTo>
                    <a:pt x="275167" y="240772"/>
                  </a:lnTo>
                  <a:lnTo>
                    <a:pt x="261938" y="251355"/>
                  </a:lnTo>
                  <a:lnTo>
                    <a:pt x="259292" y="251355"/>
                  </a:lnTo>
                  <a:lnTo>
                    <a:pt x="259292" y="254001"/>
                  </a:lnTo>
                  <a:lnTo>
                    <a:pt x="256646" y="256647"/>
                  </a:lnTo>
                  <a:lnTo>
                    <a:pt x="254000" y="256647"/>
                  </a:lnTo>
                  <a:lnTo>
                    <a:pt x="251354" y="259293"/>
                  </a:lnTo>
                  <a:lnTo>
                    <a:pt x="243417" y="259293"/>
                  </a:lnTo>
                  <a:lnTo>
                    <a:pt x="235479" y="259293"/>
                  </a:lnTo>
                  <a:lnTo>
                    <a:pt x="232833" y="261939"/>
                  </a:lnTo>
                  <a:lnTo>
                    <a:pt x="230188" y="267230"/>
                  </a:lnTo>
                  <a:lnTo>
                    <a:pt x="227542" y="267230"/>
                  </a:lnTo>
                  <a:lnTo>
                    <a:pt x="227542" y="269876"/>
                  </a:lnTo>
                  <a:lnTo>
                    <a:pt x="227542" y="272522"/>
                  </a:lnTo>
                  <a:lnTo>
                    <a:pt x="230188" y="272522"/>
                  </a:lnTo>
                  <a:lnTo>
                    <a:pt x="232833" y="272522"/>
                  </a:lnTo>
                  <a:lnTo>
                    <a:pt x="232833" y="275168"/>
                  </a:lnTo>
                  <a:lnTo>
                    <a:pt x="235479" y="275168"/>
                  </a:lnTo>
                  <a:lnTo>
                    <a:pt x="235479" y="277814"/>
                  </a:lnTo>
                  <a:lnTo>
                    <a:pt x="235479" y="280459"/>
                  </a:lnTo>
                  <a:lnTo>
                    <a:pt x="232833" y="280459"/>
                  </a:lnTo>
                  <a:lnTo>
                    <a:pt x="230188" y="280459"/>
                  </a:lnTo>
                  <a:lnTo>
                    <a:pt x="232833" y="283105"/>
                  </a:lnTo>
                  <a:lnTo>
                    <a:pt x="230188" y="283105"/>
                  </a:lnTo>
                  <a:lnTo>
                    <a:pt x="227542" y="283105"/>
                  </a:lnTo>
                  <a:lnTo>
                    <a:pt x="224896" y="283105"/>
                  </a:lnTo>
                  <a:lnTo>
                    <a:pt x="222250" y="280459"/>
                  </a:lnTo>
                  <a:lnTo>
                    <a:pt x="219604" y="280459"/>
                  </a:lnTo>
                  <a:lnTo>
                    <a:pt x="219604" y="277814"/>
                  </a:lnTo>
                  <a:lnTo>
                    <a:pt x="216958" y="277814"/>
                  </a:lnTo>
                  <a:lnTo>
                    <a:pt x="209021" y="277814"/>
                  </a:lnTo>
                  <a:lnTo>
                    <a:pt x="193146" y="283105"/>
                  </a:lnTo>
                  <a:lnTo>
                    <a:pt x="174625" y="293689"/>
                  </a:lnTo>
                  <a:lnTo>
                    <a:pt x="171979" y="296334"/>
                  </a:lnTo>
                  <a:lnTo>
                    <a:pt x="169333" y="298980"/>
                  </a:lnTo>
                  <a:lnTo>
                    <a:pt x="164042" y="304272"/>
                  </a:lnTo>
                  <a:lnTo>
                    <a:pt x="161396" y="306918"/>
                  </a:lnTo>
                  <a:lnTo>
                    <a:pt x="161396" y="312209"/>
                  </a:lnTo>
                  <a:lnTo>
                    <a:pt x="158750" y="314855"/>
                  </a:lnTo>
                  <a:lnTo>
                    <a:pt x="150813" y="317501"/>
                  </a:lnTo>
                  <a:lnTo>
                    <a:pt x="142875" y="322793"/>
                  </a:lnTo>
                  <a:lnTo>
                    <a:pt x="140229" y="325439"/>
                  </a:lnTo>
                  <a:lnTo>
                    <a:pt x="137584" y="328085"/>
                  </a:lnTo>
                  <a:lnTo>
                    <a:pt x="132292" y="330730"/>
                  </a:lnTo>
                  <a:lnTo>
                    <a:pt x="124354" y="333376"/>
                  </a:lnTo>
                  <a:lnTo>
                    <a:pt x="121709" y="338668"/>
                  </a:lnTo>
                  <a:lnTo>
                    <a:pt x="119063" y="338668"/>
                  </a:lnTo>
                  <a:lnTo>
                    <a:pt x="116417" y="341314"/>
                  </a:lnTo>
                  <a:lnTo>
                    <a:pt x="108479" y="343960"/>
                  </a:lnTo>
                  <a:lnTo>
                    <a:pt x="105834" y="349251"/>
                  </a:lnTo>
                  <a:lnTo>
                    <a:pt x="103188" y="351897"/>
                  </a:lnTo>
                  <a:lnTo>
                    <a:pt x="95250" y="357189"/>
                  </a:lnTo>
                  <a:lnTo>
                    <a:pt x="92604" y="359835"/>
                  </a:lnTo>
                  <a:lnTo>
                    <a:pt x="89959" y="359835"/>
                  </a:lnTo>
                  <a:lnTo>
                    <a:pt x="84667" y="359835"/>
                  </a:lnTo>
                  <a:lnTo>
                    <a:pt x="82021" y="359835"/>
                  </a:lnTo>
                  <a:lnTo>
                    <a:pt x="79375" y="362480"/>
                  </a:lnTo>
                  <a:lnTo>
                    <a:pt x="76729" y="362480"/>
                  </a:lnTo>
                  <a:lnTo>
                    <a:pt x="71438" y="365126"/>
                  </a:lnTo>
                  <a:lnTo>
                    <a:pt x="63500" y="365126"/>
                  </a:lnTo>
                  <a:lnTo>
                    <a:pt x="58209" y="362480"/>
                  </a:lnTo>
                  <a:lnTo>
                    <a:pt x="52917" y="362480"/>
                  </a:lnTo>
                  <a:lnTo>
                    <a:pt x="42334" y="362480"/>
                  </a:lnTo>
                  <a:lnTo>
                    <a:pt x="37042" y="362480"/>
                  </a:lnTo>
                  <a:lnTo>
                    <a:pt x="37042" y="359835"/>
                  </a:lnTo>
                  <a:lnTo>
                    <a:pt x="37042" y="357189"/>
                  </a:lnTo>
                  <a:lnTo>
                    <a:pt x="34396" y="357189"/>
                  </a:lnTo>
                  <a:lnTo>
                    <a:pt x="29104" y="357189"/>
                  </a:lnTo>
                  <a:lnTo>
                    <a:pt x="26459" y="354543"/>
                  </a:lnTo>
                  <a:lnTo>
                    <a:pt x="23813" y="354543"/>
                  </a:lnTo>
                  <a:lnTo>
                    <a:pt x="21167" y="354543"/>
                  </a:lnTo>
                  <a:lnTo>
                    <a:pt x="18521" y="357189"/>
                  </a:lnTo>
                  <a:lnTo>
                    <a:pt x="18521" y="354543"/>
                  </a:lnTo>
                  <a:lnTo>
                    <a:pt x="10584" y="354543"/>
                  </a:lnTo>
                  <a:lnTo>
                    <a:pt x="5292" y="351897"/>
                  </a:lnTo>
                  <a:lnTo>
                    <a:pt x="0" y="349251"/>
                  </a:lnTo>
                  <a:lnTo>
                    <a:pt x="0" y="346605"/>
                  </a:lnTo>
                  <a:lnTo>
                    <a:pt x="2646" y="346605"/>
                  </a:lnTo>
                  <a:lnTo>
                    <a:pt x="10584" y="346605"/>
                  </a:lnTo>
                  <a:lnTo>
                    <a:pt x="10584" y="343960"/>
                  </a:lnTo>
                  <a:lnTo>
                    <a:pt x="7938" y="343960"/>
                  </a:lnTo>
                  <a:lnTo>
                    <a:pt x="5292" y="341314"/>
                  </a:lnTo>
                  <a:lnTo>
                    <a:pt x="7938" y="338668"/>
                  </a:lnTo>
                  <a:lnTo>
                    <a:pt x="2646" y="338668"/>
                  </a:lnTo>
                  <a:lnTo>
                    <a:pt x="2646" y="336022"/>
                  </a:lnTo>
                  <a:lnTo>
                    <a:pt x="7938" y="333376"/>
                  </a:lnTo>
                  <a:lnTo>
                    <a:pt x="10584" y="330730"/>
                  </a:lnTo>
                  <a:lnTo>
                    <a:pt x="18521" y="328085"/>
                  </a:lnTo>
                  <a:lnTo>
                    <a:pt x="18521" y="325439"/>
                  </a:lnTo>
                  <a:lnTo>
                    <a:pt x="23813" y="325439"/>
                  </a:lnTo>
                  <a:lnTo>
                    <a:pt x="26459" y="322793"/>
                  </a:lnTo>
                  <a:lnTo>
                    <a:pt x="26459" y="320147"/>
                  </a:lnTo>
                  <a:lnTo>
                    <a:pt x="29104" y="320147"/>
                  </a:lnTo>
                  <a:lnTo>
                    <a:pt x="39688" y="314855"/>
                  </a:lnTo>
                  <a:lnTo>
                    <a:pt x="47625" y="312209"/>
                  </a:lnTo>
                  <a:lnTo>
                    <a:pt x="55563" y="309564"/>
                  </a:lnTo>
                  <a:lnTo>
                    <a:pt x="60854" y="309564"/>
                  </a:lnTo>
                  <a:lnTo>
                    <a:pt x="66146" y="306918"/>
                  </a:lnTo>
                  <a:lnTo>
                    <a:pt x="71438" y="301626"/>
                  </a:lnTo>
                  <a:lnTo>
                    <a:pt x="74084" y="301626"/>
                  </a:lnTo>
                  <a:lnTo>
                    <a:pt x="79375" y="298980"/>
                  </a:lnTo>
                  <a:lnTo>
                    <a:pt x="87313" y="296334"/>
                  </a:lnTo>
                  <a:lnTo>
                    <a:pt x="92604" y="291043"/>
                  </a:lnTo>
                  <a:lnTo>
                    <a:pt x="97896" y="288397"/>
                  </a:lnTo>
                  <a:lnTo>
                    <a:pt x="100542" y="288397"/>
                  </a:lnTo>
                  <a:lnTo>
                    <a:pt x="108479" y="288397"/>
                  </a:lnTo>
                  <a:lnTo>
                    <a:pt x="111125" y="285751"/>
                  </a:lnTo>
                  <a:lnTo>
                    <a:pt x="116417" y="283105"/>
                  </a:lnTo>
                  <a:lnTo>
                    <a:pt x="121709" y="280459"/>
                  </a:lnTo>
                  <a:lnTo>
                    <a:pt x="127000" y="277814"/>
                  </a:lnTo>
                  <a:lnTo>
                    <a:pt x="140229" y="272522"/>
                  </a:lnTo>
                  <a:lnTo>
                    <a:pt x="142875" y="269876"/>
                  </a:lnTo>
                  <a:lnTo>
                    <a:pt x="145521" y="269876"/>
                  </a:lnTo>
                  <a:lnTo>
                    <a:pt x="145521" y="272522"/>
                  </a:lnTo>
                  <a:lnTo>
                    <a:pt x="148167" y="269876"/>
                  </a:lnTo>
                  <a:lnTo>
                    <a:pt x="156104" y="267230"/>
                  </a:lnTo>
                  <a:lnTo>
                    <a:pt x="161396" y="264584"/>
                  </a:lnTo>
                  <a:lnTo>
                    <a:pt x="166688" y="261939"/>
                  </a:lnTo>
                  <a:lnTo>
                    <a:pt x="174625" y="256647"/>
                  </a:lnTo>
                  <a:lnTo>
                    <a:pt x="182563" y="254001"/>
                  </a:lnTo>
                  <a:lnTo>
                    <a:pt x="187854" y="248709"/>
                  </a:lnTo>
                  <a:lnTo>
                    <a:pt x="193146" y="248709"/>
                  </a:lnTo>
                  <a:lnTo>
                    <a:pt x="206375" y="243418"/>
                  </a:lnTo>
                  <a:lnTo>
                    <a:pt x="214313" y="238126"/>
                  </a:lnTo>
                  <a:lnTo>
                    <a:pt x="216958" y="235480"/>
                  </a:lnTo>
                  <a:lnTo>
                    <a:pt x="219604" y="235480"/>
                  </a:lnTo>
                  <a:lnTo>
                    <a:pt x="222250" y="235480"/>
                  </a:lnTo>
                  <a:lnTo>
                    <a:pt x="227542" y="230188"/>
                  </a:lnTo>
                  <a:lnTo>
                    <a:pt x="232833" y="222251"/>
                  </a:lnTo>
                  <a:lnTo>
                    <a:pt x="238125" y="216959"/>
                  </a:lnTo>
                  <a:lnTo>
                    <a:pt x="240771" y="214313"/>
                  </a:lnTo>
                  <a:lnTo>
                    <a:pt x="248708" y="214313"/>
                  </a:lnTo>
                  <a:lnTo>
                    <a:pt x="259292" y="209022"/>
                  </a:lnTo>
                  <a:lnTo>
                    <a:pt x="264583" y="206376"/>
                  </a:lnTo>
                  <a:lnTo>
                    <a:pt x="269875" y="203730"/>
                  </a:lnTo>
                  <a:lnTo>
                    <a:pt x="275167" y="195793"/>
                  </a:lnTo>
                  <a:lnTo>
                    <a:pt x="283104" y="190501"/>
                  </a:lnTo>
                  <a:lnTo>
                    <a:pt x="288396" y="187855"/>
                  </a:lnTo>
                  <a:close/>
                  <a:moveTo>
                    <a:pt x="444500" y="37041"/>
                  </a:moveTo>
                  <a:lnTo>
                    <a:pt x="444500" y="39687"/>
                  </a:lnTo>
                  <a:lnTo>
                    <a:pt x="447146" y="39687"/>
                  </a:lnTo>
                  <a:close/>
                  <a:moveTo>
                    <a:pt x="425979" y="0"/>
                  </a:moveTo>
                  <a:lnTo>
                    <a:pt x="431271" y="0"/>
                  </a:lnTo>
                  <a:lnTo>
                    <a:pt x="431271" y="2646"/>
                  </a:lnTo>
                  <a:lnTo>
                    <a:pt x="431271" y="5291"/>
                  </a:lnTo>
                  <a:lnTo>
                    <a:pt x="433917" y="7937"/>
                  </a:lnTo>
                  <a:lnTo>
                    <a:pt x="433917" y="10583"/>
                  </a:lnTo>
                  <a:lnTo>
                    <a:pt x="433917" y="13229"/>
                  </a:lnTo>
                  <a:lnTo>
                    <a:pt x="436563" y="13229"/>
                  </a:lnTo>
                  <a:lnTo>
                    <a:pt x="439208" y="13229"/>
                  </a:lnTo>
                  <a:lnTo>
                    <a:pt x="436563" y="15875"/>
                  </a:lnTo>
                  <a:lnTo>
                    <a:pt x="439208" y="15875"/>
                  </a:lnTo>
                  <a:lnTo>
                    <a:pt x="441854" y="15875"/>
                  </a:lnTo>
                  <a:lnTo>
                    <a:pt x="444500" y="18521"/>
                  </a:lnTo>
                  <a:lnTo>
                    <a:pt x="441854" y="18521"/>
                  </a:lnTo>
                  <a:lnTo>
                    <a:pt x="444500" y="21166"/>
                  </a:lnTo>
                  <a:lnTo>
                    <a:pt x="447146" y="21166"/>
                  </a:lnTo>
                  <a:lnTo>
                    <a:pt x="447146" y="23812"/>
                  </a:lnTo>
                  <a:lnTo>
                    <a:pt x="449792" y="26458"/>
                  </a:lnTo>
                  <a:lnTo>
                    <a:pt x="449792" y="29104"/>
                  </a:lnTo>
                  <a:lnTo>
                    <a:pt x="452438" y="31750"/>
                  </a:lnTo>
                  <a:lnTo>
                    <a:pt x="452438" y="37041"/>
                  </a:lnTo>
                  <a:lnTo>
                    <a:pt x="449792" y="37041"/>
                  </a:lnTo>
                  <a:lnTo>
                    <a:pt x="449792" y="39687"/>
                  </a:lnTo>
                  <a:lnTo>
                    <a:pt x="449792" y="42333"/>
                  </a:lnTo>
                  <a:lnTo>
                    <a:pt x="447146" y="42333"/>
                  </a:lnTo>
                  <a:lnTo>
                    <a:pt x="444500" y="44979"/>
                  </a:lnTo>
                  <a:lnTo>
                    <a:pt x="444500" y="47625"/>
                  </a:lnTo>
                  <a:lnTo>
                    <a:pt x="444500" y="50271"/>
                  </a:lnTo>
                  <a:lnTo>
                    <a:pt x="444500" y="52916"/>
                  </a:lnTo>
                  <a:lnTo>
                    <a:pt x="444500" y="55562"/>
                  </a:lnTo>
                  <a:lnTo>
                    <a:pt x="447146" y="55562"/>
                  </a:lnTo>
                  <a:lnTo>
                    <a:pt x="444500" y="58208"/>
                  </a:lnTo>
                  <a:lnTo>
                    <a:pt x="441854" y="60854"/>
                  </a:lnTo>
                  <a:lnTo>
                    <a:pt x="441854" y="63500"/>
                  </a:lnTo>
                  <a:lnTo>
                    <a:pt x="441854" y="66146"/>
                  </a:lnTo>
                  <a:lnTo>
                    <a:pt x="441854" y="68791"/>
                  </a:lnTo>
                  <a:lnTo>
                    <a:pt x="441854" y="71437"/>
                  </a:lnTo>
                  <a:lnTo>
                    <a:pt x="439208" y="74083"/>
                  </a:lnTo>
                  <a:lnTo>
                    <a:pt x="436563" y="71437"/>
                  </a:lnTo>
                  <a:lnTo>
                    <a:pt x="436563" y="74083"/>
                  </a:lnTo>
                  <a:lnTo>
                    <a:pt x="439208" y="74083"/>
                  </a:lnTo>
                  <a:lnTo>
                    <a:pt x="439208" y="76729"/>
                  </a:lnTo>
                  <a:lnTo>
                    <a:pt x="441854" y="74083"/>
                  </a:lnTo>
                  <a:lnTo>
                    <a:pt x="444500" y="74083"/>
                  </a:lnTo>
                  <a:lnTo>
                    <a:pt x="444500" y="76729"/>
                  </a:lnTo>
                  <a:lnTo>
                    <a:pt x="447146" y="76729"/>
                  </a:lnTo>
                  <a:lnTo>
                    <a:pt x="447146" y="79375"/>
                  </a:lnTo>
                  <a:lnTo>
                    <a:pt x="447146" y="82021"/>
                  </a:lnTo>
                  <a:lnTo>
                    <a:pt x="447146" y="84666"/>
                  </a:lnTo>
                  <a:lnTo>
                    <a:pt x="449792" y="84666"/>
                  </a:lnTo>
                  <a:lnTo>
                    <a:pt x="452438" y="84666"/>
                  </a:lnTo>
                  <a:lnTo>
                    <a:pt x="452438" y="82021"/>
                  </a:lnTo>
                  <a:lnTo>
                    <a:pt x="452438" y="79375"/>
                  </a:lnTo>
                  <a:lnTo>
                    <a:pt x="452438" y="76729"/>
                  </a:lnTo>
                  <a:lnTo>
                    <a:pt x="452438" y="74083"/>
                  </a:lnTo>
                  <a:lnTo>
                    <a:pt x="452438" y="71437"/>
                  </a:lnTo>
                  <a:lnTo>
                    <a:pt x="452438" y="68791"/>
                  </a:lnTo>
                  <a:lnTo>
                    <a:pt x="452438" y="66146"/>
                  </a:lnTo>
                  <a:lnTo>
                    <a:pt x="455084" y="68791"/>
                  </a:lnTo>
                  <a:lnTo>
                    <a:pt x="457729" y="68791"/>
                  </a:lnTo>
                  <a:lnTo>
                    <a:pt x="455084" y="71437"/>
                  </a:lnTo>
                  <a:lnTo>
                    <a:pt x="457729" y="71437"/>
                  </a:lnTo>
                  <a:lnTo>
                    <a:pt x="460375" y="71437"/>
                  </a:lnTo>
                  <a:lnTo>
                    <a:pt x="457729" y="74083"/>
                  </a:lnTo>
                  <a:lnTo>
                    <a:pt x="455084" y="74083"/>
                  </a:lnTo>
                  <a:lnTo>
                    <a:pt x="457729" y="76729"/>
                  </a:lnTo>
                  <a:lnTo>
                    <a:pt x="457729" y="79375"/>
                  </a:lnTo>
                  <a:lnTo>
                    <a:pt x="457729" y="87312"/>
                  </a:lnTo>
                  <a:lnTo>
                    <a:pt x="455084" y="89958"/>
                  </a:lnTo>
                  <a:lnTo>
                    <a:pt x="457729" y="92604"/>
                  </a:lnTo>
                  <a:lnTo>
                    <a:pt x="457729" y="95250"/>
                  </a:lnTo>
                  <a:lnTo>
                    <a:pt x="460375" y="97896"/>
                  </a:lnTo>
                  <a:lnTo>
                    <a:pt x="468313" y="100542"/>
                  </a:lnTo>
                  <a:lnTo>
                    <a:pt x="473604" y="103187"/>
                  </a:lnTo>
                  <a:lnTo>
                    <a:pt x="478896" y="103187"/>
                  </a:lnTo>
                  <a:lnTo>
                    <a:pt x="484188" y="100542"/>
                  </a:lnTo>
                  <a:lnTo>
                    <a:pt x="489479" y="97896"/>
                  </a:lnTo>
                  <a:lnTo>
                    <a:pt x="492125" y="97896"/>
                  </a:lnTo>
                  <a:lnTo>
                    <a:pt x="500063" y="95250"/>
                  </a:lnTo>
                  <a:lnTo>
                    <a:pt x="502708" y="95250"/>
                  </a:lnTo>
                  <a:lnTo>
                    <a:pt x="508000" y="95250"/>
                  </a:lnTo>
                  <a:lnTo>
                    <a:pt x="508000" y="97896"/>
                  </a:lnTo>
                  <a:lnTo>
                    <a:pt x="510646" y="100542"/>
                  </a:lnTo>
                  <a:lnTo>
                    <a:pt x="508000" y="103187"/>
                  </a:lnTo>
                  <a:lnTo>
                    <a:pt x="505354" y="105833"/>
                  </a:lnTo>
                  <a:lnTo>
                    <a:pt x="505354" y="108479"/>
                  </a:lnTo>
                  <a:lnTo>
                    <a:pt x="502708" y="111125"/>
                  </a:lnTo>
                  <a:lnTo>
                    <a:pt x="502708" y="113771"/>
                  </a:lnTo>
                  <a:lnTo>
                    <a:pt x="500063" y="116417"/>
                  </a:lnTo>
                  <a:lnTo>
                    <a:pt x="497417" y="119062"/>
                  </a:lnTo>
                  <a:lnTo>
                    <a:pt x="497417" y="121708"/>
                  </a:lnTo>
                  <a:lnTo>
                    <a:pt x="489479" y="124354"/>
                  </a:lnTo>
                  <a:lnTo>
                    <a:pt x="486834" y="124354"/>
                  </a:lnTo>
                  <a:lnTo>
                    <a:pt x="484188" y="124354"/>
                  </a:lnTo>
                  <a:lnTo>
                    <a:pt x="481542" y="127000"/>
                  </a:lnTo>
                  <a:lnTo>
                    <a:pt x="478896" y="132292"/>
                  </a:lnTo>
                  <a:lnTo>
                    <a:pt x="476250" y="137583"/>
                  </a:lnTo>
                  <a:lnTo>
                    <a:pt x="473604" y="140229"/>
                  </a:lnTo>
                  <a:lnTo>
                    <a:pt x="476250" y="140229"/>
                  </a:lnTo>
                  <a:lnTo>
                    <a:pt x="478896" y="142875"/>
                  </a:lnTo>
                  <a:lnTo>
                    <a:pt x="476250" y="142875"/>
                  </a:lnTo>
                  <a:lnTo>
                    <a:pt x="470958" y="148167"/>
                  </a:lnTo>
                  <a:lnTo>
                    <a:pt x="470958" y="145521"/>
                  </a:lnTo>
                  <a:lnTo>
                    <a:pt x="470958" y="142875"/>
                  </a:lnTo>
                  <a:lnTo>
                    <a:pt x="473604" y="142875"/>
                  </a:lnTo>
                  <a:lnTo>
                    <a:pt x="470958" y="140229"/>
                  </a:lnTo>
                  <a:lnTo>
                    <a:pt x="455084" y="140229"/>
                  </a:lnTo>
                  <a:lnTo>
                    <a:pt x="436563" y="145521"/>
                  </a:lnTo>
                  <a:lnTo>
                    <a:pt x="433917" y="148167"/>
                  </a:lnTo>
                  <a:lnTo>
                    <a:pt x="433917" y="150812"/>
                  </a:lnTo>
                  <a:lnTo>
                    <a:pt x="428625" y="153458"/>
                  </a:lnTo>
                  <a:lnTo>
                    <a:pt x="428625" y="156104"/>
                  </a:lnTo>
                  <a:lnTo>
                    <a:pt x="425979" y="158750"/>
                  </a:lnTo>
                  <a:lnTo>
                    <a:pt x="425979" y="161396"/>
                  </a:lnTo>
                  <a:lnTo>
                    <a:pt x="428625" y="161396"/>
                  </a:lnTo>
                  <a:lnTo>
                    <a:pt x="428625" y="164042"/>
                  </a:lnTo>
                  <a:lnTo>
                    <a:pt x="425979" y="164042"/>
                  </a:lnTo>
                  <a:lnTo>
                    <a:pt x="423334" y="164042"/>
                  </a:lnTo>
                  <a:lnTo>
                    <a:pt x="420688" y="166687"/>
                  </a:lnTo>
                  <a:lnTo>
                    <a:pt x="418042" y="169333"/>
                  </a:lnTo>
                  <a:lnTo>
                    <a:pt x="415396" y="171979"/>
                  </a:lnTo>
                  <a:lnTo>
                    <a:pt x="412750" y="174625"/>
                  </a:lnTo>
                  <a:lnTo>
                    <a:pt x="410104" y="174625"/>
                  </a:lnTo>
                  <a:lnTo>
                    <a:pt x="407458" y="174625"/>
                  </a:lnTo>
                  <a:lnTo>
                    <a:pt x="404813" y="177271"/>
                  </a:lnTo>
                  <a:lnTo>
                    <a:pt x="402167" y="182562"/>
                  </a:lnTo>
                  <a:lnTo>
                    <a:pt x="396875" y="182562"/>
                  </a:lnTo>
                  <a:lnTo>
                    <a:pt x="394229" y="185208"/>
                  </a:lnTo>
                  <a:lnTo>
                    <a:pt x="391584" y="185208"/>
                  </a:lnTo>
                  <a:lnTo>
                    <a:pt x="388938" y="187855"/>
                  </a:lnTo>
                  <a:lnTo>
                    <a:pt x="381000" y="193146"/>
                  </a:lnTo>
                  <a:lnTo>
                    <a:pt x="378354" y="195792"/>
                  </a:lnTo>
                  <a:lnTo>
                    <a:pt x="375708" y="198438"/>
                  </a:lnTo>
                  <a:lnTo>
                    <a:pt x="373063" y="201084"/>
                  </a:lnTo>
                  <a:lnTo>
                    <a:pt x="367771" y="203730"/>
                  </a:lnTo>
                  <a:lnTo>
                    <a:pt x="359834" y="206375"/>
                  </a:lnTo>
                  <a:lnTo>
                    <a:pt x="354542" y="209021"/>
                  </a:lnTo>
                  <a:lnTo>
                    <a:pt x="354542" y="206375"/>
                  </a:lnTo>
                  <a:lnTo>
                    <a:pt x="351896" y="203730"/>
                  </a:lnTo>
                  <a:lnTo>
                    <a:pt x="349250" y="203730"/>
                  </a:lnTo>
                  <a:lnTo>
                    <a:pt x="346604" y="206375"/>
                  </a:lnTo>
                  <a:lnTo>
                    <a:pt x="346604" y="203730"/>
                  </a:lnTo>
                  <a:lnTo>
                    <a:pt x="346604" y="201084"/>
                  </a:lnTo>
                  <a:lnTo>
                    <a:pt x="346604" y="198438"/>
                  </a:lnTo>
                  <a:lnTo>
                    <a:pt x="343958" y="198438"/>
                  </a:lnTo>
                  <a:lnTo>
                    <a:pt x="343958" y="201084"/>
                  </a:lnTo>
                  <a:lnTo>
                    <a:pt x="341313" y="203730"/>
                  </a:lnTo>
                  <a:lnTo>
                    <a:pt x="338667" y="203730"/>
                  </a:lnTo>
                  <a:lnTo>
                    <a:pt x="336021" y="201084"/>
                  </a:lnTo>
                  <a:lnTo>
                    <a:pt x="336021" y="198438"/>
                  </a:lnTo>
                  <a:lnTo>
                    <a:pt x="338667" y="198438"/>
                  </a:lnTo>
                  <a:lnTo>
                    <a:pt x="341313" y="195792"/>
                  </a:lnTo>
                  <a:lnTo>
                    <a:pt x="343958" y="193146"/>
                  </a:lnTo>
                  <a:lnTo>
                    <a:pt x="346604" y="193146"/>
                  </a:lnTo>
                  <a:lnTo>
                    <a:pt x="349250" y="190500"/>
                  </a:lnTo>
                  <a:lnTo>
                    <a:pt x="354542" y="185208"/>
                  </a:lnTo>
                  <a:lnTo>
                    <a:pt x="359834" y="177271"/>
                  </a:lnTo>
                  <a:lnTo>
                    <a:pt x="362479" y="171979"/>
                  </a:lnTo>
                  <a:lnTo>
                    <a:pt x="362479" y="169333"/>
                  </a:lnTo>
                  <a:lnTo>
                    <a:pt x="359834" y="164042"/>
                  </a:lnTo>
                  <a:lnTo>
                    <a:pt x="357188" y="164042"/>
                  </a:lnTo>
                  <a:lnTo>
                    <a:pt x="354542" y="161396"/>
                  </a:lnTo>
                  <a:lnTo>
                    <a:pt x="351896" y="158750"/>
                  </a:lnTo>
                  <a:lnTo>
                    <a:pt x="349250" y="158750"/>
                  </a:lnTo>
                  <a:lnTo>
                    <a:pt x="346604" y="156104"/>
                  </a:lnTo>
                  <a:lnTo>
                    <a:pt x="346604" y="150812"/>
                  </a:lnTo>
                  <a:lnTo>
                    <a:pt x="349250" y="148167"/>
                  </a:lnTo>
                  <a:lnTo>
                    <a:pt x="354542" y="142875"/>
                  </a:lnTo>
                  <a:lnTo>
                    <a:pt x="359834" y="140229"/>
                  </a:lnTo>
                  <a:lnTo>
                    <a:pt x="365125" y="137583"/>
                  </a:lnTo>
                  <a:lnTo>
                    <a:pt x="370417" y="137583"/>
                  </a:lnTo>
                  <a:lnTo>
                    <a:pt x="373063" y="134937"/>
                  </a:lnTo>
                  <a:lnTo>
                    <a:pt x="381000" y="129646"/>
                  </a:lnTo>
                  <a:lnTo>
                    <a:pt x="386292" y="127000"/>
                  </a:lnTo>
                  <a:lnTo>
                    <a:pt x="388938" y="121708"/>
                  </a:lnTo>
                  <a:lnTo>
                    <a:pt x="394229" y="119062"/>
                  </a:lnTo>
                  <a:lnTo>
                    <a:pt x="396875" y="119062"/>
                  </a:lnTo>
                  <a:lnTo>
                    <a:pt x="402167" y="111125"/>
                  </a:lnTo>
                  <a:lnTo>
                    <a:pt x="404813" y="103187"/>
                  </a:lnTo>
                  <a:lnTo>
                    <a:pt x="407458" y="103187"/>
                  </a:lnTo>
                  <a:lnTo>
                    <a:pt x="407458" y="105833"/>
                  </a:lnTo>
                  <a:lnTo>
                    <a:pt x="412750" y="103187"/>
                  </a:lnTo>
                  <a:lnTo>
                    <a:pt x="410104" y="103187"/>
                  </a:lnTo>
                  <a:lnTo>
                    <a:pt x="410104" y="100542"/>
                  </a:lnTo>
                  <a:lnTo>
                    <a:pt x="412750" y="97896"/>
                  </a:lnTo>
                  <a:lnTo>
                    <a:pt x="415396" y="97896"/>
                  </a:lnTo>
                  <a:lnTo>
                    <a:pt x="418042" y="92604"/>
                  </a:lnTo>
                  <a:lnTo>
                    <a:pt x="420688" y="89958"/>
                  </a:lnTo>
                  <a:lnTo>
                    <a:pt x="423334" y="84666"/>
                  </a:lnTo>
                  <a:lnTo>
                    <a:pt x="425979" y="82021"/>
                  </a:lnTo>
                  <a:lnTo>
                    <a:pt x="425979" y="84666"/>
                  </a:lnTo>
                  <a:lnTo>
                    <a:pt x="428625" y="82021"/>
                  </a:lnTo>
                  <a:lnTo>
                    <a:pt x="433917" y="82021"/>
                  </a:lnTo>
                  <a:lnTo>
                    <a:pt x="431271" y="79375"/>
                  </a:lnTo>
                  <a:lnTo>
                    <a:pt x="431271" y="76729"/>
                  </a:lnTo>
                  <a:lnTo>
                    <a:pt x="428625" y="79375"/>
                  </a:lnTo>
                  <a:lnTo>
                    <a:pt x="425979" y="79375"/>
                  </a:lnTo>
                  <a:lnTo>
                    <a:pt x="423334" y="76729"/>
                  </a:lnTo>
                  <a:lnTo>
                    <a:pt x="425979" y="76729"/>
                  </a:lnTo>
                  <a:lnTo>
                    <a:pt x="425979" y="74083"/>
                  </a:lnTo>
                  <a:lnTo>
                    <a:pt x="428625" y="71437"/>
                  </a:lnTo>
                  <a:lnTo>
                    <a:pt x="428625" y="58208"/>
                  </a:lnTo>
                  <a:lnTo>
                    <a:pt x="428625" y="55562"/>
                  </a:lnTo>
                  <a:lnTo>
                    <a:pt x="431271" y="55562"/>
                  </a:lnTo>
                  <a:lnTo>
                    <a:pt x="431271" y="58208"/>
                  </a:lnTo>
                  <a:lnTo>
                    <a:pt x="431271" y="60854"/>
                  </a:lnTo>
                  <a:lnTo>
                    <a:pt x="433917" y="60854"/>
                  </a:lnTo>
                  <a:lnTo>
                    <a:pt x="436563" y="60854"/>
                  </a:lnTo>
                  <a:lnTo>
                    <a:pt x="436563" y="58208"/>
                  </a:lnTo>
                  <a:lnTo>
                    <a:pt x="436563" y="55562"/>
                  </a:lnTo>
                  <a:lnTo>
                    <a:pt x="433917" y="55562"/>
                  </a:lnTo>
                  <a:lnTo>
                    <a:pt x="431271" y="52916"/>
                  </a:lnTo>
                  <a:lnTo>
                    <a:pt x="433917" y="52916"/>
                  </a:lnTo>
                  <a:lnTo>
                    <a:pt x="436563" y="52916"/>
                  </a:lnTo>
                  <a:lnTo>
                    <a:pt x="439208" y="50271"/>
                  </a:lnTo>
                  <a:lnTo>
                    <a:pt x="436563" y="50271"/>
                  </a:lnTo>
                  <a:lnTo>
                    <a:pt x="433917" y="50271"/>
                  </a:lnTo>
                  <a:lnTo>
                    <a:pt x="433917" y="47625"/>
                  </a:lnTo>
                  <a:lnTo>
                    <a:pt x="431271" y="50271"/>
                  </a:lnTo>
                  <a:lnTo>
                    <a:pt x="431271" y="52916"/>
                  </a:lnTo>
                  <a:lnTo>
                    <a:pt x="428625" y="52916"/>
                  </a:lnTo>
                  <a:lnTo>
                    <a:pt x="428625" y="50271"/>
                  </a:lnTo>
                  <a:lnTo>
                    <a:pt x="428625" y="42333"/>
                  </a:lnTo>
                  <a:lnTo>
                    <a:pt x="428625" y="37041"/>
                  </a:lnTo>
                  <a:lnTo>
                    <a:pt x="425979" y="29104"/>
                  </a:lnTo>
                  <a:lnTo>
                    <a:pt x="425979" y="26458"/>
                  </a:lnTo>
                  <a:lnTo>
                    <a:pt x="428625" y="26458"/>
                  </a:lnTo>
                  <a:lnTo>
                    <a:pt x="431271" y="23812"/>
                  </a:lnTo>
                  <a:lnTo>
                    <a:pt x="428625" y="23812"/>
                  </a:lnTo>
                  <a:lnTo>
                    <a:pt x="425979" y="26458"/>
                  </a:lnTo>
                  <a:lnTo>
                    <a:pt x="425979" y="21166"/>
                  </a:lnTo>
                  <a:lnTo>
                    <a:pt x="425979" y="15875"/>
                  </a:lnTo>
                  <a:lnTo>
                    <a:pt x="428625" y="15875"/>
                  </a:lnTo>
                  <a:lnTo>
                    <a:pt x="428625" y="7937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9" name="Norway"/>
            <p:cNvSpPr>
              <a:spLocks/>
            </p:cNvSpPr>
            <p:nvPr/>
          </p:nvSpPr>
          <p:spPr bwMode="auto">
            <a:xfrm>
              <a:off x="4242559" y="1580885"/>
              <a:ext cx="502708" cy="272521"/>
            </a:xfrm>
            <a:custGeom>
              <a:avLst/>
              <a:gdLst/>
              <a:ahLst/>
              <a:cxnLst>
                <a:cxn ang="0">
                  <a:pos x="96" y="176"/>
                </a:cxn>
                <a:cxn ang="0">
                  <a:pos x="94" y="184"/>
                </a:cxn>
                <a:cxn ang="0">
                  <a:pos x="80" y="194"/>
                </a:cxn>
                <a:cxn ang="0">
                  <a:pos x="60" y="204"/>
                </a:cxn>
                <a:cxn ang="0">
                  <a:pos x="34" y="206"/>
                </a:cxn>
                <a:cxn ang="0">
                  <a:pos x="18" y="196"/>
                </a:cxn>
                <a:cxn ang="0">
                  <a:pos x="14" y="182"/>
                </a:cxn>
                <a:cxn ang="0">
                  <a:pos x="26" y="170"/>
                </a:cxn>
                <a:cxn ang="0">
                  <a:pos x="6" y="182"/>
                </a:cxn>
                <a:cxn ang="0">
                  <a:pos x="16" y="168"/>
                </a:cxn>
                <a:cxn ang="0">
                  <a:pos x="10" y="162"/>
                </a:cxn>
                <a:cxn ang="0">
                  <a:pos x="0" y="158"/>
                </a:cxn>
                <a:cxn ang="0">
                  <a:pos x="2" y="152"/>
                </a:cxn>
                <a:cxn ang="0">
                  <a:pos x="16" y="148"/>
                </a:cxn>
                <a:cxn ang="0">
                  <a:pos x="36" y="148"/>
                </a:cxn>
                <a:cxn ang="0">
                  <a:pos x="24" y="146"/>
                </a:cxn>
                <a:cxn ang="0">
                  <a:pos x="6" y="146"/>
                </a:cxn>
                <a:cxn ang="0">
                  <a:pos x="6" y="134"/>
                </a:cxn>
                <a:cxn ang="0">
                  <a:pos x="34" y="122"/>
                </a:cxn>
                <a:cxn ang="0">
                  <a:pos x="52" y="118"/>
                </a:cxn>
                <a:cxn ang="0">
                  <a:pos x="70" y="110"/>
                </a:cxn>
                <a:cxn ang="0">
                  <a:pos x="90" y="110"/>
                </a:cxn>
                <a:cxn ang="0">
                  <a:pos x="90" y="108"/>
                </a:cxn>
                <a:cxn ang="0">
                  <a:pos x="90" y="100"/>
                </a:cxn>
                <a:cxn ang="0">
                  <a:pos x="108" y="88"/>
                </a:cxn>
                <a:cxn ang="0">
                  <a:pos x="126" y="72"/>
                </a:cxn>
                <a:cxn ang="0">
                  <a:pos x="134" y="64"/>
                </a:cxn>
                <a:cxn ang="0">
                  <a:pos x="148" y="56"/>
                </a:cxn>
                <a:cxn ang="0">
                  <a:pos x="166" y="48"/>
                </a:cxn>
                <a:cxn ang="0">
                  <a:pos x="182" y="38"/>
                </a:cxn>
                <a:cxn ang="0">
                  <a:pos x="196" y="30"/>
                </a:cxn>
                <a:cxn ang="0">
                  <a:pos x="220" y="26"/>
                </a:cxn>
                <a:cxn ang="0">
                  <a:pos x="242" y="22"/>
                </a:cxn>
                <a:cxn ang="0">
                  <a:pos x="260" y="16"/>
                </a:cxn>
                <a:cxn ang="0">
                  <a:pos x="290" y="10"/>
                </a:cxn>
                <a:cxn ang="0">
                  <a:pos x="310" y="12"/>
                </a:cxn>
                <a:cxn ang="0">
                  <a:pos x="320" y="2"/>
                </a:cxn>
                <a:cxn ang="0">
                  <a:pos x="324" y="16"/>
                </a:cxn>
                <a:cxn ang="0">
                  <a:pos x="336" y="12"/>
                </a:cxn>
                <a:cxn ang="0">
                  <a:pos x="348" y="4"/>
                </a:cxn>
                <a:cxn ang="0">
                  <a:pos x="354" y="10"/>
                </a:cxn>
                <a:cxn ang="0">
                  <a:pos x="372" y="12"/>
                </a:cxn>
                <a:cxn ang="0">
                  <a:pos x="364" y="18"/>
                </a:cxn>
                <a:cxn ang="0">
                  <a:pos x="368" y="32"/>
                </a:cxn>
                <a:cxn ang="0">
                  <a:pos x="360" y="30"/>
                </a:cxn>
                <a:cxn ang="0">
                  <a:pos x="350" y="16"/>
                </a:cxn>
                <a:cxn ang="0">
                  <a:pos x="330" y="20"/>
                </a:cxn>
                <a:cxn ang="0">
                  <a:pos x="312" y="38"/>
                </a:cxn>
                <a:cxn ang="0">
                  <a:pos x="292" y="40"/>
                </a:cxn>
                <a:cxn ang="0">
                  <a:pos x="248" y="30"/>
                </a:cxn>
                <a:cxn ang="0">
                  <a:pos x="240" y="34"/>
                </a:cxn>
                <a:cxn ang="0">
                  <a:pos x="208" y="42"/>
                </a:cxn>
                <a:cxn ang="0">
                  <a:pos x="170" y="60"/>
                </a:cxn>
                <a:cxn ang="0">
                  <a:pos x="154" y="72"/>
                </a:cxn>
                <a:cxn ang="0">
                  <a:pos x="148" y="94"/>
                </a:cxn>
                <a:cxn ang="0">
                  <a:pos x="116" y="112"/>
                </a:cxn>
                <a:cxn ang="0">
                  <a:pos x="120" y="134"/>
                </a:cxn>
                <a:cxn ang="0">
                  <a:pos x="120" y="150"/>
                </a:cxn>
                <a:cxn ang="0">
                  <a:pos x="112" y="172"/>
                </a:cxn>
                <a:cxn ang="0">
                  <a:pos x="110" y="186"/>
                </a:cxn>
              </a:cxnLst>
              <a:rect l="0" t="0" r="r" b="b"/>
              <a:pathLst>
                <a:path w="380" h="206">
                  <a:moveTo>
                    <a:pt x="108" y="186"/>
                  </a:moveTo>
                  <a:lnTo>
                    <a:pt x="108" y="186"/>
                  </a:lnTo>
                  <a:lnTo>
                    <a:pt x="104" y="184"/>
                  </a:lnTo>
                  <a:lnTo>
                    <a:pt x="102" y="184"/>
                  </a:lnTo>
                  <a:lnTo>
                    <a:pt x="98" y="186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6" y="176"/>
                  </a:lnTo>
                  <a:lnTo>
                    <a:pt x="96" y="170"/>
                  </a:lnTo>
                  <a:lnTo>
                    <a:pt x="96" y="170"/>
                  </a:lnTo>
                  <a:lnTo>
                    <a:pt x="94" y="176"/>
                  </a:lnTo>
                  <a:lnTo>
                    <a:pt x="94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4" y="180"/>
                  </a:lnTo>
                  <a:lnTo>
                    <a:pt x="94" y="184"/>
                  </a:lnTo>
                  <a:lnTo>
                    <a:pt x="94" y="186"/>
                  </a:lnTo>
                  <a:lnTo>
                    <a:pt x="90" y="188"/>
                  </a:lnTo>
                  <a:lnTo>
                    <a:pt x="90" y="188"/>
                  </a:lnTo>
                  <a:lnTo>
                    <a:pt x="84" y="188"/>
                  </a:lnTo>
                  <a:lnTo>
                    <a:pt x="80" y="186"/>
                  </a:lnTo>
                  <a:lnTo>
                    <a:pt x="80" y="186"/>
                  </a:lnTo>
                  <a:lnTo>
                    <a:pt x="80" y="190"/>
                  </a:lnTo>
                  <a:lnTo>
                    <a:pt x="80" y="194"/>
                  </a:lnTo>
                  <a:lnTo>
                    <a:pt x="76" y="196"/>
                  </a:lnTo>
                  <a:lnTo>
                    <a:pt x="74" y="198"/>
                  </a:lnTo>
                  <a:lnTo>
                    <a:pt x="74" y="198"/>
                  </a:lnTo>
                  <a:lnTo>
                    <a:pt x="70" y="198"/>
                  </a:lnTo>
                  <a:lnTo>
                    <a:pt x="68" y="200"/>
                  </a:lnTo>
                  <a:lnTo>
                    <a:pt x="64" y="202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54" y="204"/>
                  </a:lnTo>
                  <a:lnTo>
                    <a:pt x="50" y="206"/>
                  </a:lnTo>
                  <a:lnTo>
                    <a:pt x="48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0" y="204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26" y="202"/>
                  </a:lnTo>
                  <a:lnTo>
                    <a:pt x="26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2" y="198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4" y="192"/>
                  </a:lnTo>
                  <a:lnTo>
                    <a:pt x="10" y="190"/>
                  </a:lnTo>
                  <a:lnTo>
                    <a:pt x="8" y="188"/>
                  </a:lnTo>
                  <a:lnTo>
                    <a:pt x="10" y="184"/>
                  </a:lnTo>
                  <a:lnTo>
                    <a:pt x="10" y="184"/>
                  </a:lnTo>
                  <a:lnTo>
                    <a:pt x="14" y="182"/>
                  </a:lnTo>
                  <a:lnTo>
                    <a:pt x="16" y="182"/>
                  </a:lnTo>
                  <a:lnTo>
                    <a:pt x="18" y="184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18" y="174"/>
                  </a:lnTo>
                  <a:lnTo>
                    <a:pt x="16" y="176"/>
                  </a:lnTo>
                  <a:lnTo>
                    <a:pt x="16" y="176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8"/>
                  </a:lnTo>
                  <a:lnTo>
                    <a:pt x="10" y="176"/>
                  </a:lnTo>
                  <a:lnTo>
                    <a:pt x="6" y="182"/>
                  </a:lnTo>
                  <a:lnTo>
                    <a:pt x="6" y="182"/>
                  </a:lnTo>
                  <a:lnTo>
                    <a:pt x="6" y="170"/>
                  </a:lnTo>
                  <a:lnTo>
                    <a:pt x="8" y="168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68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0" y="166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8" y="164"/>
                  </a:lnTo>
                  <a:lnTo>
                    <a:pt x="8" y="164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4" y="162"/>
                  </a:lnTo>
                  <a:lnTo>
                    <a:pt x="2" y="16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58"/>
                  </a:lnTo>
                  <a:lnTo>
                    <a:pt x="4" y="158"/>
                  </a:lnTo>
                  <a:lnTo>
                    <a:pt x="6" y="156"/>
                  </a:lnTo>
                  <a:lnTo>
                    <a:pt x="8" y="154"/>
                  </a:lnTo>
                  <a:lnTo>
                    <a:pt x="8" y="154"/>
                  </a:lnTo>
                  <a:lnTo>
                    <a:pt x="2" y="156"/>
                  </a:lnTo>
                  <a:lnTo>
                    <a:pt x="0" y="154"/>
                  </a:lnTo>
                  <a:lnTo>
                    <a:pt x="2" y="152"/>
                  </a:lnTo>
                  <a:lnTo>
                    <a:pt x="2" y="152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148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48"/>
                  </a:lnTo>
                  <a:lnTo>
                    <a:pt x="18" y="148"/>
                  </a:lnTo>
                  <a:lnTo>
                    <a:pt x="22" y="148"/>
                  </a:lnTo>
                  <a:lnTo>
                    <a:pt x="24" y="148"/>
                  </a:lnTo>
                  <a:lnTo>
                    <a:pt x="26" y="148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6" y="148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18" y="146"/>
                  </a:lnTo>
                  <a:lnTo>
                    <a:pt x="18" y="146"/>
                  </a:lnTo>
                  <a:lnTo>
                    <a:pt x="14" y="146"/>
                  </a:lnTo>
                  <a:lnTo>
                    <a:pt x="12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2" y="146"/>
                  </a:lnTo>
                  <a:lnTo>
                    <a:pt x="0" y="144"/>
                  </a:lnTo>
                  <a:lnTo>
                    <a:pt x="4" y="140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6" y="134"/>
                  </a:lnTo>
                  <a:lnTo>
                    <a:pt x="6" y="134"/>
                  </a:lnTo>
                  <a:lnTo>
                    <a:pt x="10" y="13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22" y="126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4" y="122"/>
                  </a:lnTo>
                  <a:lnTo>
                    <a:pt x="40" y="124"/>
                  </a:lnTo>
                  <a:lnTo>
                    <a:pt x="40" y="124"/>
                  </a:lnTo>
                  <a:lnTo>
                    <a:pt x="38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50" y="116"/>
                  </a:lnTo>
                  <a:lnTo>
                    <a:pt x="52" y="116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4" y="114"/>
                  </a:lnTo>
                  <a:lnTo>
                    <a:pt x="58" y="114"/>
                  </a:lnTo>
                  <a:lnTo>
                    <a:pt x="62" y="112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66" y="110"/>
                  </a:lnTo>
                  <a:lnTo>
                    <a:pt x="70" y="110"/>
                  </a:lnTo>
                  <a:lnTo>
                    <a:pt x="74" y="110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06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8" y="110"/>
                  </a:lnTo>
                  <a:lnTo>
                    <a:pt x="90" y="110"/>
                  </a:lnTo>
                  <a:lnTo>
                    <a:pt x="92" y="110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6" y="110"/>
                  </a:lnTo>
                  <a:lnTo>
                    <a:pt x="96" y="108"/>
                  </a:lnTo>
                  <a:lnTo>
                    <a:pt x="100" y="106"/>
                  </a:lnTo>
                  <a:lnTo>
                    <a:pt x="100" y="106"/>
                  </a:lnTo>
                  <a:lnTo>
                    <a:pt x="90" y="108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4" y="106"/>
                  </a:lnTo>
                  <a:lnTo>
                    <a:pt x="84" y="104"/>
                  </a:lnTo>
                  <a:lnTo>
                    <a:pt x="84" y="104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90" y="100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100" y="94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08" y="88"/>
                  </a:lnTo>
                  <a:lnTo>
                    <a:pt x="110" y="84"/>
                  </a:lnTo>
                  <a:lnTo>
                    <a:pt x="110" y="82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8" y="80"/>
                  </a:lnTo>
                  <a:lnTo>
                    <a:pt x="120" y="76"/>
                  </a:lnTo>
                  <a:lnTo>
                    <a:pt x="124" y="74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30" y="72"/>
                  </a:lnTo>
                  <a:lnTo>
                    <a:pt x="130" y="70"/>
                  </a:lnTo>
                  <a:lnTo>
                    <a:pt x="130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4" y="66"/>
                  </a:lnTo>
                  <a:lnTo>
                    <a:pt x="134" y="64"/>
                  </a:lnTo>
                  <a:lnTo>
                    <a:pt x="136" y="62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6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50" y="56"/>
                  </a:lnTo>
                  <a:lnTo>
                    <a:pt x="152" y="54"/>
                  </a:lnTo>
                  <a:lnTo>
                    <a:pt x="154" y="52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64" y="52"/>
                  </a:lnTo>
                  <a:lnTo>
                    <a:pt x="166" y="50"/>
                  </a:lnTo>
                  <a:lnTo>
                    <a:pt x="166" y="48"/>
                  </a:lnTo>
                  <a:lnTo>
                    <a:pt x="168" y="48"/>
                  </a:lnTo>
                  <a:lnTo>
                    <a:pt x="168" y="48"/>
                  </a:lnTo>
                  <a:lnTo>
                    <a:pt x="172" y="46"/>
                  </a:lnTo>
                  <a:lnTo>
                    <a:pt x="172" y="44"/>
                  </a:lnTo>
                  <a:lnTo>
                    <a:pt x="174" y="42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82" y="38"/>
                  </a:lnTo>
                  <a:lnTo>
                    <a:pt x="184" y="38"/>
                  </a:lnTo>
                  <a:lnTo>
                    <a:pt x="186" y="36"/>
                  </a:lnTo>
                  <a:lnTo>
                    <a:pt x="188" y="36"/>
                  </a:lnTo>
                  <a:lnTo>
                    <a:pt x="188" y="36"/>
                  </a:lnTo>
                  <a:lnTo>
                    <a:pt x="192" y="34"/>
                  </a:lnTo>
                  <a:lnTo>
                    <a:pt x="192" y="32"/>
                  </a:lnTo>
                  <a:lnTo>
                    <a:pt x="194" y="30"/>
                  </a:lnTo>
                  <a:lnTo>
                    <a:pt x="196" y="30"/>
                  </a:lnTo>
                  <a:lnTo>
                    <a:pt x="196" y="30"/>
                  </a:lnTo>
                  <a:lnTo>
                    <a:pt x="200" y="30"/>
                  </a:lnTo>
                  <a:lnTo>
                    <a:pt x="206" y="28"/>
                  </a:lnTo>
                  <a:lnTo>
                    <a:pt x="210" y="26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18" y="26"/>
                  </a:lnTo>
                  <a:lnTo>
                    <a:pt x="220" y="26"/>
                  </a:lnTo>
                  <a:lnTo>
                    <a:pt x="224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32" y="24"/>
                  </a:lnTo>
                  <a:lnTo>
                    <a:pt x="234" y="24"/>
                  </a:lnTo>
                  <a:lnTo>
                    <a:pt x="238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8" y="22"/>
                  </a:lnTo>
                  <a:lnTo>
                    <a:pt x="248" y="20"/>
                  </a:lnTo>
                  <a:lnTo>
                    <a:pt x="248" y="18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6" y="18"/>
                  </a:lnTo>
                  <a:lnTo>
                    <a:pt x="258" y="16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4" y="16"/>
                  </a:lnTo>
                  <a:lnTo>
                    <a:pt x="268" y="16"/>
                  </a:lnTo>
                  <a:lnTo>
                    <a:pt x="276" y="16"/>
                  </a:lnTo>
                  <a:lnTo>
                    <a:pt x="276" y="16"/>
                  </a:lnTo>
                  <a:lnTo>
                    <a:pt x="282" y="14"/>
                  </a:lnTo>
                  <a:lnTo>
                    <a:pt x="286" y="12"/>
                  </a:lnTo>
                  <a:lnTo>
                    <a:pt x="290" y="10"/>
                  </a:lnTo>
                  <a:lnTo>
                    <a:pt x="294" y="14"/>
                  </a:lnTo>
                  <a:lnTo>
                    <a:pt x="294" y="14"/>
                  </a:lnTo>
                  <a:lnTo>
                    <a:pt x="298" y="10"/>
                  </a:lnTo>
                  <a:lnTo>
                    <a:pt x="300" y="8"/>
                  </a:lnTo>
                  <a:lnTo>
                    <a:pt x="304" y="10"/>
                  </a:lnTo>
                  <a:lnTo>
                    <a:pt x="308" y="16"/>
                  </a:lnTo>
                  <a:lnTo>
                    <a:pt x="308" y="16"/>
                  </a:lnTo>
                  <a:lnTo>
                    <a:pt x="310" y="12"/>
                  </a:lnTo>
                  <a:lnTo>
                    <a:pt x="310" y="10"/>
                  </a:lnTo>
                  <a:lnTo>
                    <a:pt x="308" y="8"/>
                  </a:lnTo>
                  <a:lnTo>
                    <a:pt x="306" y="6"/>
                  </a:lnTo>
                  <a:lnTo>
                    <a:pt x="310" y="4"/>
                  </a:lnTo>
                  <a:lnTo>
                    <a:pt x="310" y="4"/>
                  </a:lnTo>
                  <a:lnTo>
                    <a:pt x="316" y="0"/>
                  </a:lnTo>
                  <a:lnTo>
                    <a:pt x="318" y="2"/>
                  </a:lnTo>
                  <a:lnTo>
                    <a:pt x="320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6" y="2"/>
                  </a:lnTo>
                  <a:lnTo>
                    <a:pt x="326" y="4"/>
                  </a:lnTo>
                  <a:lnTo>
                    <a:pt x="324" y="10"/>
                  </a:lnTo>
                  <a:lnTo>
                    <a:pt x="320" y="16"/>
                  </a:lnTo>
                  <a:lnTo>
                    <a:pt x="322" y="16"/>
                  </a:lnTo>
                  <a:lnTo>
                    <a:pt x="324" y="16"/>
                  </a:lnTo>
                  <a:lnTo>
                    <a:pt x="324" y="16"/>
                  </a:lnTo>
                  <a:lnTo>
                    <a:pt x="330" y="12"/>
                  </a:lnTo>
                  <a:lnTo>
                    <a:pt x="332" y="8"/>
                  </a:lnTo>
                  <a:lnTo>
                    <a:pt x="334" y="6"/>
                  </a:lnTo>
                  <a:lnTo>
                    <a:pt x="336" y="4"/>
                  </a:lnTo>
                  <a:lnTo>
                    <a:pt x="336" y="4"/>
                  </a:lnTo>
                  <a:lnTo>
                    <a:pt x="336" y="8"/>
                  </a:lnTo>
                  <a:lnTo>
                    <a:pt x="336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40" y="10"/>
                  </a:lnTo>
                  <a:lnTo>
                    <a:pt x="340" y="6"/>
                  </a:lnTo>
                  <a:lnTo>
                    <a:pt x="342" y="4"/>
                  </a:lnTo>
                  <a:lnTo>
                    <a:pt x="346" y="4"/>
                  </a:lnTo>
                  <a:lnTo>
                    <a:pt x="346" y="4"/>
                  </a:lnTo>
                  <a:lnTo>
                    <a:pt x="348" y="4"/>
                  </a:lnTo>
                  <a:lnTo>
                    <a:pt x="350" y="6"/>
                  </a:lnTo>
                  <a:lnTo>
                    <a:pt x="350" y="8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52" y="10"/>
                  </a:lnTo>
                  <a:lnTo>
                    <a:pt x="352" y="10"/>
                  </a:lnTo>
                  <a:lnTo>
                    <a:pt x="354" y="10"/>
                  </a:lnTo>
                  <a:lnTo>
                    <a:pt x="356" y="10"/>
                  </a:lnTo>
                  <a:lnTo>
                    <a:pt x="356" y="10"/>
                  </a:lnTo>
                  <a:lnTo>
                    <a:pt x="360" y="8"/>
                  </a:lnTo>
                  <a:lnTo>
                    <a:pt x="362" y="8"/>
                  </a:lnTo>
                  <a:lnTo>
                    <a:pt x="364" y="10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72" y="12"/>
                  </a:lnTo>
                  <a:lnTo>
                    <a:pt x="376" y="12"/>
                  </a:lnTo>
                  <a:lnTo>
                    <a:pt x="380" y="16"/>
                  </a:lnTo>
                  <a:lnTo>
                    <a:pt x="380" y="16"/>
                  </a:lnTo>
                  <a:lnTo>
                    <a:pt x="380" y="18"/>
                  </a:lnTo>
                  <a:lnTo>
                    <a:pt x="378" y="18"/>
                  </a:lnTo>
                  <a:lnTo>
                    <a:pt x="372" y="18"/>
                  </a:lnTo>
                  <a:lnTo>
                    <a:pt x="364" y="18"/>
                  </a:lnTo>
                  <a:lnTo>
                    <a:pt x="364" y="18"/>
                  </a:lnTo>
                  <a:lnTo>
                    <a:pt x="378" y="22"/>
                  </a:lnTo>
                  <a:lnTo>
                    <a:pt x="378" y="22"/>
                  </a:lnTo>
                  <a:lnTo>
                    <a:pt x="378" y="26"/>
                  </a:lnTo>
                  <a:lnTo>
                    <a:pt x="376" y="26"/>
                  </a:lnTo>
                  <a:lnTo>
                    <a:pt x="374" y="26"/>
                  </a:lnTo>
                  <a:lnTo>
                    <a:pt x="372" y="26"/>
                  </a:lnTo>
                  <a:lnTo>
                    <a:pt x="372" y="26"/>
                  </a:lnTo>
                  <a:lnTo>
                    <a:pt x="368" y="32"/>
                  </a:lnTo>
                  <a:lnTo>
                    <a:pt x="366" y="36"/>
                  </a:lnTo>
                  <a:lnTo>
                    <a:pt x="364" y="40"/>
                  </a:lnTo>
                  <a:lnTo>
                    <a:pt x="364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60" y="30"/>
                  </a:lnTo>
                  <a:lnTo>
                    <a:pt x="362" y="26"/>
                  </a:lnTo>
                  <a:lnTo>
                    <a:pt x="362" y="24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4" y="20"/>
                  </a:lnTo>
                  <a:lnTo>
                    <a:pt x="350" y="18"/>
                  </a:lnTo>
                  <a:lnTo>
                    <a:pt x="350" y="16"/>
                  </a:lnTo>
                  <a:lnTo>
                    <a:pt x="350" y="16"/>
                  </a:lnTo>
                  <a:lnTo>
                    <a:pt x="348" y="14"/>
                  </a:lnTo>
                  <a:lnTo>
                    <a:pt x="346" y="14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34" y="18"/>
                  </a:lnTo>
                  <a:lnTo>
                    <a:pt x="332" y="18"/>
                  </a:lnTo>
                  <a:lnTo>
                    <a:pt x="330" y="20"/>
                  </a:lnTo>
                  <a:lnTo>
                    <a:pt x="330" y="20"/>
                  </a:lnTo>
                  <a:lnTo>
                    <a:pt x="322" y="26"/>
                  </a:lnTo>
                  <a:lnTo>
                    <a:pt x="318" y="28"/>
                  </a:lnTo>
                  <a:lnTo>
                    <a:pt x="320" y="32"/>
                  </a:lnTo>
                  <a:lnTo>
                    <a:pt x="320" y="32"/>
                  </a:lnTo>
                  <a:lnTo>
                    <a:pt x="320" y="34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2" y="38"/>
                  </a:lnTo>
                  <a:lnTo>
                    <a:pt x="310" y="44"/>
                  </a:lnTo>
                  <a:lnTo>
                    <a:pt x="310" y="44"/>
                  </a:lnTo>
                  <a:lnTo>
                    <a:pt x="306" y="46"/>
                  </a:lnTo>
                  <a:lnTo>
                    <a:pt x="304" y="44"/>
                  </a:lnTo>
                  <a:lnTo>
                    <a:pt x="296" y="38"/>
                  </a:lnTo>
                  <a:lnTo>
                    <a:pt x="296" y="38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84" y="40"/>
                  </a:lnTo>
                  <a:lnTo>
                    <a:pt x="274" y="38"/>
                  </a:lnTo>
                  <a:lnTo>
                    <a:pt x="274" y="38"/>
                  </a:lnTo>
                  <a:lnTo>
                    <a:pt x="258" y="34"/>
                  </a:lnTo>
                  <a:lnTo>
                    <a:pt x="252" y="32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46" y="28"/>
                  </a:lnTo>
                  <a:lnTo>
                    <a:pt x="244" y="28"/>
                  </a:lnTo>
                  <a:lnTo>
                    <a:pt x="240" y="30"/>
                  </a:lnTo>
                  <a:lnTo>
                    <a:pt x="240" y="30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26" y="40"/>
                  </a:lnTo>
                  <a:lnTo>
                    <a:pt x="218" y="44"/>
                  </a:lnTo>
                  <a:lnTo>
                    <a:pt x="218" y="44"/>
                  </a:lnTo>
                  <a:lnTo>
                    <a:pt x="214" y="44"/>
                  </a:lnTo>
                  <a:lnTo>
                    <a:pt x="212" y="44"/>
                  </a:lnTo>
                  <a:lnTo>
                    <a:pt x="208" y="42"/>
                  </a:lnTo>
                  <a:lnTo>
                    <a:pt x="206" y="40"/>
                  </a:lnTo>
                  <a:lnTo>
                    <a:pt x="204" y="40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84" y="50"/>
                  </a:lnTo>
                  <a:lnTo>
                    <a:pt x="176" y="54"/>
                  </a:lnTo>
                  <a:lnTo>
                    <a:pt x="176" y="54"/>
                  </a:lnTo>
                  <a:lnTo>
                    <a:pt x="170" y="60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2" y="70"/>
                  </a:lnTo>
                  <a:lnTo>
                    <a:pt x="160" y="70"/>
                  </a:lnTo>
                  <a:lnTo>
                    <a:pt x="156" y="70"/>
                  </a:lnTo>
                  <a:lnTo>
                    <a:pt x="154" y="72"/>
                  </a:lnTo>
                  <a:lnTo>
                    <a:pt x="154" y="72"/>
                  </a:lnTo>
                  <a:lnTo>
                    <a:pt x="152" y="74"/>
                  </a:lnTo>
                  <a:lnTo>
                    <a:pt x="152" y="78"/>
                  </a:lnTo>
                  <a:lnTo>
                    <a:pt x="152" y="82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48" y="90"/>
                  </a:lnTo>
                  <a:lnTo>
                    <a:pt x="148" y="94"/>
                  </a:lnTo>
                  <a:lnTo>
                    <a:pt x="148" y="96"/>
                  </a:lnTo>
                  <a:lnTo>
                    <a:pt x="146" y="98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30" y="102"/>
                  </a:lnTo>
                  <a:lnTo>
                    <a:pt x="126" y="106"/>
                  </a:lnTo>
                  <a:lnTo>
                    <a:pt x="122" y="11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8" y="116"/>
                  </a:lnTo>
                  <a:lnTo>
                    <a:pt x="118" y="120"/>
                  </a:lnTo>
                  <a:lnTo>
                    <a:pt x="118" y="120"/>
                  </a:lnTo>
                  <a:lnTo>
                    <a:pt x="118" y="126"/>
                  </a:lnTo>
                  <a:lnTo>
                    <a:pt x="118" y="130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20" y="138"/>
                  </a:lnTo>
                  <a:lnTo>
                    <a:pt x="122" y="140"/>
                  </a:lnTo>
                  <a:lnTo>
                    <a:pt x="124" y="142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24" y="148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2" y="156"/>
                  </a:lnTo>
                  <a:lnTo>
                    <a:pt x="122" y="160"/>
                  </a:lnTo>
                  <a:lnTo>
                    <a:pt x="120" y="164"/>
                  </a:lnTo>
                  <a:lnTo>
                    <a:pt x="118" y="166"/>
                  </a:lnTo>
                  <a:lnTo>
                    <a:pt x="114" y="170"/>
                  </a:lnTo>
                  <a:lnTo>
                    <a:pt x="112" y="172"/>
                  </a:lnTo>
                  <a:lnTo>
                    <a:pt x="112" y="172"/>
                  </a:lnTo>
                  <a:lnTo>
                    <a:pt x="112" y="174"/>
                  </a:lnTo>
                  <a:lnTo>
                    <a:pt x="112" y="176"/>
                  </a:lnTo>
                  <a:lnTo>
                    <a:pt x="110" y="178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14" y="184"/>
                  </a:lnTo>
                  <a:lnTo>
                    <a:pt x="112" y="186"/>
                  </a:lnTo>
                  <a:lnTo>
                    <a:pt x="110" y="186"/>
                  </a:lnTo>
                  <a:lnTo>
                    <a:pt x="108" y="186"/>
                  </a:lnTo>
                  <a:lnTo>
                    <a:pt x="108" y="18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0" name="Peru"/>
            <p:cNvSpPr>
              <a:spLocks/>
            </p:cNvSpPr>
            <p:nvPr/>
          </p:nvSpPr>
          <p:spPr bwMode="auto">
            <a:xfrm>
              <a:off x="1863955" y="3636698"/>
              <a:ext cx="381000" cy="605896"/>
            </a:xfrm>
            <a:custGeom>
              <a:avLst/>
              <a:gdLst/>
              <a:ahLst/>
              <a:cxnLst>
                <a:cxn ang="0">
                  <a:pos x="6" y="96"/>
                </a:cxn>
                <a:cxn ang="0">
                  <a:pos x="6" y="104"/>
                </a:cxn>
                <a:cxn ang="0">
                  <a:pos x="4" y="114"/>
                </a:cxn>
                <a:cxn ang="0">
                  <a:pos x="6" y="122"/>
                </a:cxn>
                <a:cxn ang="0">
                  <a:pos x="14" y="140"/>
                </a:cxn>
                <a:cxn ang="0">
                  <a:pos x="30" y="170"/>
                </a:cxn>
                <a:cxn ang="0">
                  <a:pos x="46" y="188"/>
                </a:cxn>
                <a:cxn ang="0">
                  <a:pos x="60" y="204"/>
                </a:cxn>
                <a:cxn ang="0">
                  <a:pos x="76" y="234"/>
                </a:cxn>
                <a:cxn ang="0">
                  <a:pos x="96" y="286"/>
                </a:cxn>
                <a:cxn ang="0">
                  <a:pos x="108" y="310"/>
                </a:cxn>
                <a:cxn ang="0">
                  <a:pos x="110" y="322"/>
                </a:cxn>
                <a:cxn ang="0">
                  <a:pos x="124" y="350"/>
                </a:cxn>
                <a:cxn ang="0">
                  <a:pos x="118" y="350"/>
                </a:cxn>
                <a:cxn ang="0">
                  <a:pos x="138" y="372"/>
                </a:cxn>
                <a:cxn ang="0">
                  <a:pos x="162" y="392"/>
                </a:cxn>
                <a:cxn ang="0">
                  <a:pos x="196" y="410"/>
                </a:cxn>
                <a:cxn ang="0">
                  <a:pos x="244" y="440"/>
                </a:cxn>
                <a:cxn ang="0">
                  <a:pos x="272" y="454"/>
                </a:cxn>
                <a:cxn ang="0">
                  <a:pos x="276" y="446"/>
                </a:cxn>
                <a:cxn ang="0">
                  <a:pos x="278" y="430"/>
                </a:cxn>
                <a:cxn ang="0">
                  <a:pos x="286" y="412"/>
                </a:cxn>
                <a:cxn ang="0">
                  <a:pos x="282" y="390"/>
                </a:cxn>
                <a:cxn ang="0">
                  <a:pos x="284" y="380"/>
                </a:cxn>
                <a:cxn ang="0">
                  <a:pos x="280" y="362"/>
                </a:cxn>
                <a:cxn ang="0">
                  <a:pos x="276" y="334"/>
                </a:cxn>
                <a:cxn ang="0">
                  <a:pos x="282" y="316"/>
                </a:cxn>
                <a:cxn ang="0">
                  <a:pos x="250" y="280"/>
                </a:cxn>
                <a:cxn ang="0">
                  <a:pos x="238" y="264"/>
                </a:cxn>
                <a:cxn ang="0">
                  <a:pos x="238" y="244"/>
                </a:cxn>
                <a:cxn ang="0">
                  <a:pos x="234" y="238"/>
                </a:cxn>
                <a:cxn ang="0">
                  <a:pos x="202" y="250"/>
                </a:cxn>
                <a:cxn ang="0">
                  <a:pos x="192" y="240"/>
                </a:cxn>
                <a:cxn ang="0">
                  <a:pos x="188" y="232"/>
                </a:cxn>
                <a:cxn ang="0">
                  <a:pos x="176" y="212"/>
                </a:cxn>
                <a:cxn ang="0">
                  <a:pos x="166" y="188"/>
                </a:cxn>
                <a:cxn ang="0">
                  <a:pos x="166" y="178"/>
                </a:cxn>
                <a:cxn ang="0">
                  <a:pos x="180" y="158"/>
                </a:cxn>
                <a:cxn ang="0">
                  <a:pos x="188" y="136"/>
                </a:cxn>
                <a:cxn ang="0">
                  <a:pos x="204" y="120"/>
                </a:cxn>
                <a:cxn ang="0">
                  <a:pos x="226" y="104"/>
                </a:cxn>
                <a:cxn ang="0">
                  <a:pos x="238" y="98"/>
                </a:cxn>
                <a:cxn ang="0">
                  <a:pos x="232" y="74"/>
                </a:cxn>
                <a:cxn ang="0">
                  <a:pos x="234" y="58"/>
                </a:cxn>
                <a:cxn ang="0">
                  <a:pos x="218" y="60"/>
                </a:cxn>
                <a:cxn ang="0">
                  <a:pos x="196" y="58"/>
                </a:cxn>
                <a:cxn ang="0">
                  <a:pos x="174" y="58"/>
                </a:cxn>
                <a:cxn ang="0">
                  <a:pos x="162" y="34"/>
                </a:cxn>
                <a:cxn ang="0">
                  <a:pos x="150" y="24"/>
                </a:cxn>
                <a:cxn ang="0">
                  <a:pos x="138" y="2"/>
                </a:cxn>
                <a:cxn ang="0">
                  <a:pos x="128" y="24"/>
                </a:cxn>
                <a:cxn ang="0">
                  <a:pos x="98" y="60"/>
                </a:cxn>
                <a:cxn ang="0">
                  <a:pos x="70" y="76"/>
                </a:cxn>
                <a:cxn ang="0">
                  <a:pos x="60" y="92"/>
                </a:cxn>
                <a:cxn ang="0">
                  <a:pos x="46" y="106"/>
                </a:cxn>
                <a:cxn ang="0">
                  <a:pos x="28" y="98"/>
                </a:cxn>
                <a:cxn ang="0">
                  <a:pos x="18" y="86"/>
                </a:cxn>
              </a:cxnLst>
              <a:rect l="0" t="0" r="r" b="b"/>
              <a:pathLst>
                <a:path w="288" h="458">
                  <a:moveTo>
                    <a:pt x="18" y="86"/>
                  </a:moveTo>
                  <a:lnTo>
                    <a:pt x="18" y="86"/>
                  </a:lnTo>
                  <a:lnTo>
                    <a:pt x="14" y="88"/>
                  </a:lnTo>
                  <a:lnTo>
                    <a:pt x="10" y="92"/>
                  </a:lnTo>
                  <a:lnTo>
                    <a:pt x="6" y="96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4"/>
                  </a:lnTo>
                  <a:lnTo>
                    <a:pt x="4" y="106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4" y="114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12" y="128"/>
                  </a:lnTo>
                  <a:lnTo>
                    <a:pt x="12" y="132"/>
                  </a:lnTo>
                  <a:lnTo>
                    <a:pt x="12" y="136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4" y="146"/>
                  </a:lnTo>
                  <a:lnTo>
                    <a:pt x="14" y="152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30" y="170"/>
                  </a:lnTo>
                  <a:lnTo>
                    <a:pt x="36" y="174"/>
                  </a:lnTo>
                  <a:lnTo>
                    <a:pt x="40" y="178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6" y="188"/>
                  </a:lnTo>
                  <a:lnTo>
                    <a:pt x="50" y="192"/>
                  </a:lnTo>
                  <a:lnTo>
                    <a:pt x="54" y="196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60" y="204"/>
                  </a:lnTo>
                  <a:lnTo>
                    <a:pt x="62" y="206"/>
                  </a:lnTo>
                  <a:lnTo>
                    <a:pt x="66" y="210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6" y="234"/>
                  </a:lnTo>
                  <a:lnTo>
                    <a:pt x="82" y="248"/>
                  </a:lnTo>
                  <a:lnTo>
                    <a:pt x="88" y="262"/>
                  </a:lnTo>
                  <a:lnTo>
                    <a:pt x="92" y="274"/>
                  </a:lnTo>
                  <a:lnTo>
                    <a:pt x="92" y="274"/>
                  </a:lnTo>
                  <a:lnTo>
                    <a:pt x="96" y="286"/>
                  </a:lnTo>
                  <a:lnTo>
                    <a:pt x="100" y="290"/>
                  </a:lnTo>
                  <a:lnTo>
                    <a:pt x="104" y="296"/>
                  </a:lnTo>
                  <a:lnTo>
                    <a:pt x="106" y="304"/>
                  </a:lnTo>
                  <a:lnTo>
                    <a:pt x="106" y="304"/>
                  </a:lnTo>
                  <a:lnTo>
                    <a:pt x="108" y="310"/>
                  </a:lnTo>
                  <a:lnTo>
                    <a:pt x="110" y="314"/>
                  </a:lnTo>
                  <a:lnTo>
                    <a:pt x="112" y="316"/>
                  </a:lnTo>
                  <a:lnTo>
                    <a:pt x="112" y="320"/>
                  </a:lnTo>
                  <a:lnTo>
                    <a:pt x="112" y="320"/>
                  </a:lnTo>
                  <a:lnTo>
                    <a:pt x="110" y="322"/>
                  </a:lnTo>
                  <a:lnTo>
                    <a:pt x="112" y="326"/>
                  </a:lnTo>
                  <a:lnTo>
                    <a:pt x="116" y="336"/>
                  </a:lnTo>
                  <a:lnTo>
                    <a:pt x="122" y="344"/>
                  </a:lnTo>
                  <a:lnTo>
                    <a:pt x="124" y="350"/>
                  </a:lnTo>
                  <a:lnTo>
                    <a:pt x="124" y="350"/>
                  </a:lnTo>
                  <a:lnTo>
                    <a:pt x="122" y="350"/>
                  </a:lnTo>
                  <a:lnTo>
                    <a:pt x="120" y="348"/>
                  </a:lnTo>
                  <a:lnTo>
                    <a:pt x="118" y="348"/>
                  </a:lnTo>
                  <a:lnTo>
                    <a:pt x="118" y="350"/>
                  </a:lnTo>
                  <a:lnTo>
                    <a:pt x="118" y="350"/>
                  </a:lnTo>
                  <a:lnTo>
                    <a:pt x="122" y="356"/>
                  </a:lnTo>
                  <a:lnTo>
                    <a:pt x="128" y="360"/>
                  </a:lnTo>
                  <a:lnTo>
                    <a:pt x="134" y="364"/>
                  </a:lnTo>
                  <a:lnTo>
                    <a:pt x="138" y="372"/>
                  </a:lnTo>
                  <a:lnTo>
                    <a:pt x="138" y="372"/>
                  </a:lnTo>
                  <a:lnTo>
                    <a:pt x="144" y="376"/>
                  </a:lnTo>
                  <a:lnTo>
                    <a:pt x="150" y="380"/>
                  </a:lnTo>
                  <a:lnTo>
                    <a:pt x="156" y="386"/>
                  </a:lnTo>
                  <a:lnTo>
                    <a:pt x="162" y="392"/>
                  </a:lnTo>
                  <a:lnTo>
                    <a:pt x="162" y="392"/>
                  </a:lnTo>
                  <a:lnTo>
                    <a:pt x="170" y="398"/>
                  </a:lnTo>
                  <a:lnTo>
                    <a:pt x="178" y="400"/>
                  </a:lnTo>
                  <a:lnTo>
                    <a:pt x="186" y="404"/>
                  </a:lnTo>
                  <a:lnTo>
                    <a:pt x="196" y="410"/>
                  </a:lnTo>
                  <a:lnTo>
                    <a:pt x="196" y="410"/>
                  </a:lnTo>
                  <a:lnTo>
                    <a:pt x="220" y="422"/>
                  </a:lnTo>
                  <a:lnTo>
                    <a:pt x="236" y="430"/>
                  </a:lnTo>
                  <a:lnTo>
                    <a:pt x="242" y="436"/>
                  </a:lnTo>
                  <a:lnTo>
                    <a:pt x="244" y="440"/>
                  </a:lnTo>
                  <a:lnTo>
                    <a:pt x="244" y="440"/>
                  </a:lnTo>
                  <a:lnTo>
                    <a:pt x="248" y="444"/>
                  </a:lnTo>
                  <a:lnTo>
                    <a:pt x="252" y="448"/>
                  </a:lnTo>
                  <a:lnTo>
                    <a:pt x="262" y="458"/>
                  </a:lnTo>
                  <a:lnTo>
                    <a:pt x="262" y="458"/>
                  </a:lnTo>
                  <a:lnTo>
                    <a:pt x="272" y="454"/>
                  </a:lnTo>
                  <a:lnTo>
                    <a:pt x="274" y="452"/>
                  </a:lnTo>
                  <a:lnTo>
                    <a:pt x="272" y="450"/>
                  </a:lnTo>
                  <a:lnTo>
                    <a:pt x="272" y="448"/>
                  </a:lnTo>
                  <a:lnTo>
                    <a:pt x="272" y="446"/>
                  </a:lnTo>
                  <a:lnTo>
                    <a:pt x="276" y="446"/>
                  </a:lnTo>
                  <a:lnTo>
                    <a:pt x="276" y="446"/>
                  </a:lnTo>
                  <a:lnTo>
                    <a:pt x="278" y="438"/>
                  </a:lnTo>
                  <a:lnTo>
                    <a:pt x="278" y="436"/>
                  </a:lnTo>
                  <a:lnTo>
                    <a:pt x="276" y="434"/>
                  </a:lnTo>
                  <a:lnTo>
                    <a:pt x="278" y="430"/>
                  </a:lnTo>
                  <a:lnTo>
                    <a:pt x="278" y="430"/>
                  </a:lnTo>
                  <a:lnTo>
                    <a:pt x="282" y="424"/>
                  </a:lnTo>
                  <a:lnTo>
                    <a:pt x="282" y="422"/>
                  </a:lnTo>
                  <a:lnTo>
                    <a:pt x="282" y="418"/>
                  </a:lnTo>
                  <a:lnTo>
                    <a:pt x="286" y="412"/>
                  </a:lnTo>
                  <a:lnTo>
                    <a:pt x="286" y="412"/>
                  </a:lnTo>
                  <a:lnTo>
                    <a:pt x="288" y="406"/>
                  </a:lnTo>
                  <a:lnTo>
                    <a:pt x="288" y="402"/>
                  </a:lnTo>
                  <a:lnTo>
                    <a:pt x="286" y="396"/>
                  </a:lnTo>
                  <a:lnTo>
                    <a:pt x="282" y="390"/>
                  </a:lnTo>
                  <a:lnTo>
                    <a:pt x="282" y="388"/>
                  </a:lnTo>
                  <a:lnTo>
                    <a:pt x="284" y="384"/>
                  </a:lnTo>
                  <a:lnTo>
                    <a:pt x="284" y="384"/>
                  </a:lnTo>
                  <a:lnTo>
                    <a:pt x="284" y="382"/>
                  </a:lnTo>
                  <a:lnTo>
                    <a:pt x="284" y="380"/>
                  </a:lnTo>
                  <a:lnTo>
                    <a:pt x="280" y="376"/>
                  </a:lnTo>
                  <a:lnTo>
                    <a:pt x="278" y="374"/>
                  </a:lnTo>
                  <a:lnTo>
                    <a:pt x="276" y="372"/>
                  </a:lnTo>
                  <a:lnTo>
                    <a:pt x="276" y="368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80" y="358"/>
                  </a:lnTo>
                  <a:lnTo>
                    <a:pt x="280" y="354"/>
                  </a:lnTo>
                  <a:lnTo>
                    <a:pt x="278" y="344"/>
                  </a:lnTo>
                  <a:lnTo>
                    <a:pt x="276" y="334"/>
                  </a:lnTo>
                  <a:lnTo>
                    <a:pt x="276" y="328"/>
                  </a:lnTo>
                  <a:lnTo>
                    <a:pt x="278" y="324"/>
                  </a:lnTo>
                  <a:lnTo>
                    <a:pt x="278" y="324"/>
                  </a:lnTo>
                  <a:lnTo>
                    <a:pt x="280" y="318"/>
                  </a:lnTo>
                  <a:lnTo>
                    <a:pt x="282" y="316"/>
                  </a:lnTo>
                  <a:lnTo>
                    <a:pt x="278" y="306"/>
                  </a:lnTo>
                  <a:lnTo>
                    <a:pt x="268" y="296"/>
                  </a:lnTo>
                  <a:lnTo>
                    <a:pt x="256" y="278"/>
                  </a:lnTo>
                  <a:lnTo>
                    <a:pt x="256" y="278"/>
                  </a:lnTo>
                  <a:lnTo>
                    <a:pt x="250" y="280"/>
                  </a:lnTo>
                  <a:lnTo>
                    <a:pt x="246" y="282"/>
                  </a:lnTo>
                  <a:lnTo>
                    <a:pt x="244" y="280"/>
                  </a:lnTo>
                  <a:lnTo>
                    <a:pt x="242" y="280"/>
                  </a:lnTo>
                  <a:lnTo>
                    <a:pt x="240" y="272"/>
                  </a:lnTo>
                  <a:lnTo>
                    <a:pt x="238" y="264"/>
                  </a:lnTo>
                  <a:lnTo>
                    <a:pt x="238" y="264"/>
                  </a:lnTo>
                  <a:lnTo>
                    <a:pt x="236" y="252"/>
                  </a:lnTo>
                  <a:lnTo>
                    <a:pt x="236" y="248"/>
                  </a:lnTo>
                  <a:lnTo>
                    <a:pt x="238" y="244"/>
                  </a:lnTo>
                  <a:lnTo>
                    <a:pt x="238" y="244"/>
                  </a:lnTo>
                  <a:lnTo>
                    <a:pt x="240" y="240"/>
                  </a:lnTo>
                  <a:lnTo>
                    <a:pt x="238" y="238"/>
                  </a:lnTo>
                  <a:lnTo>
                    <a:pt x="236" y="236"/>
                  </a:lnTo>
                  <a:lnTo>
                    <a:pt x="234" y="238"/>
                  </a:lnTo>
                  <a:lnTo>
                    <a:pt x="234" y="238"/>
                  </a:lnTo>
                  <a:lnTo>
                    <a:pt x="222" y="248"/>
                  </a:lnTo>
                  <a:lnTo>
                    <a:pt x="218" y="250"/>
                  </a:lnTo>
                  <a:lnTo>
                    <a:pt x="208" y="250"/>
                  </a:lnTo>
                  <a:lnTo>
                    <a:pt x="208" y="250"/>
                  </a:lnTo>
                  <a:lnTo>
                    <a:pt x="202" y="250"/>
                  </a:lnTo>
                  <a:lnTo>
                    <a:pt x="198" y="248"/>
                  </a:lnTo>
                  <a:lnTo>
                    <a:pt x="196" y="248"/>
                  </a:lnTo>
                  <a:lnTo>
                    <a:pt x="194" y="246"/>
                  </a:lnTo>
                  <a:lnTo>
                    <a:pt x="194" y="242"/>
                  </a:lnTo>
                  <a:lnTo>
                    <a:pt x="192" y="240"/>
                  </a:lnTo>
                  <a:lnTo>
                    <a:pt x="190" y="240"/>
                  </a:lnTo>
                  <a:lnTo>
                    <a:pt x="190" y="240"/>
                  </a:lnTo>
                  <a:lnTo>
                    <a:pt x="184" y="240"/>
                  </a:lnTo>
                  <a:lnTo>
                    <a:pt x="186" y="236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4" y="226"/>
                  </a:lnTo>
                  <a:lnTo>
                    <a:pt x="184" y="226"/>
                  </a:lnTo>
                  <a:lnTo>
                    <a:pt x="180" y="220"/>
                  </a:lnTo>
                  <a:lnTo>
                    <a:pt x="176" y="212"/>
                  </a:lnTo>
                  <a:lnTo>
                    <a:pt x="174" y="204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6" y="190"/>
                  </a:lnTo>
                  <a:lnTo>
                    <a:pt x="166" y="188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6" y="182"/>
                  </a:lnTo>
                  <a:lnTo>
                    <a:pt x="166" y="178"/>
                  </a:lnTo>
                  <a:lnTo>
                    <a:pt x="168" y="174"/>
                  </a:lnTo>
                  <a:lnTo>
                    <a:pt x="170" y="172"/>
                  </a:lnTo>
                  <a:lnTo>
                    <a:pt x="176" y="166"/>
                  </a:lnTo>
                  <a:lnTo>
                    <a:pt x="178" y="164"/>
                  </a:lnTo>
                  <a:lnTo>
                    <a:pt x="180" y="158"/>
                  </a:lnTo>
                  <a:lnTo>
                    <a:pt x="180" y="158"/>
                  </a:lnTo>
                  <a:lnTo>
                    <a:pt x="182" y="150"/>
                  </a:lnTo>
                  <a:lnTo>
                    <a:pt x="184" y="144"/>
                  </a:lnTo>
                  <a:lnTo>
                    <a:pt x="186" y="140"/>
                  </a:lnTo>
                  <a:lnTo>
                    <a:pt x="188" y="136"/>
                  </a:lnTo>
                  <a:lnTo>
                    <a:pt x="188" y="136"/>
                  </a:lnTo>
                  <a:lnTo>
                    <a:pt x="190" y="132"/>
                  </a:lnTo>
                  <a:lnTo>
                    <a:pt x="194" y="128"/>
                  </a:lnTo>
                  <a:lnTo>
                    <a:pt x="198" y="124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12" y="112"/>
                  </a:lnTo>
                  <a:lnTo>
                    <a:pt x="218" y="108"/>
                  </a:lnTo>
                  <a:lnTo>
                    <a:pt x="224" y="108"/>
                  </a:lnTo>
                  <a:lnTo>
                    <a:pt x="226" y="104"/>
                  </a:lnTo>
                  <a:lnTo>
                    <a:pt x="226" y="104"/>
                  </a:lnTo>
                  <a:lnTo>
                    <a:pt x="230" y="102"/>
                  </a:lnTo>
                  <a:lnTo>
                    <a:pt x="232" y="102"/>
                  </a:lnTo>
                  <a:lnTo>
                    <a:pt x="234" y="102"/>
                  </a:lnTo>
                  <a:lnTo>
                    <a:pt x="238" y="98"/>
                  </a:lnTo>
                  <a:lnTo>
                    <a:pt x="238" y="98"/>
                  </a:lnTo>
                  <a:lnTo>
                    <a:pt x="228" y="92"/>
                  </a:lnTo>
                  <a:lnTo>
                    <a:pt x="226" y="88"/>
                  </a:lnTo>
                  <a:lnTo>
                    <a:pt x="228" y="84"/>
                  </a:lnTo>
                  <a:lnTo>
                    <a:pt x="232" y="74"/>
                  </a:lnTo>
                  <a:lnTo>
                    <a:pt x="232" y="74"/>
                  </a:lnTo>
                  <a:lnTo>
                    <a:pt x="236" y="70"/>
                  </a:lnTo>
                  <a:lnTo>
                    <a:pt x="236" y="64"/>
                  </a:lnTo>
                  <a:lnTo>
                    <a:pt x="236" y="60"/>
                  </a:lnTo>
                  <a:lnTo>
                    <a:pt x="234" y="58"/>
                  </a:lnTo>
                  <a:lnTo>
                    <a:pt x="230" y="56"/>
                  </a:lnTo>
                  <a:lnTo>
                    <a:pt x="228" y="56"/>
                  </a:lnTo>
                  <a:lnTo>
                    <a:pt x="222" y="58"/>
                  </a:lnTo>
                  <a:lnTo>
                    <a:pt x="222" y="58"/>
                  </a:lnTo>
                  <a:lnTo>
                    <a:pt x="218" y="60"/>
                  </a:lnTo>
                  <a:lnTo>
                    <a:pt x="216" y="58"/>
                  </a:lnTo>
                  <a:lnTo>
                    <a:pt x="210" y="56"/>
                  </a:lnTo>
                  <a:lnTo>
                    <a:pt x="204" y="54"/>
                  </a:lnTo>
                  <a:lnTo>
                    <a:pt x="202" y="56"/>
                  </a:lnTo>
                  <a:lnTo>
                    <a:pt x="196" y="58"/>
                  </a:lnTo>
                  <a:lnTo>
                    <a:pt x="196" y="58"/>
                  </a:lnTo>
                  <a:lnTo>
                    <a:pt x="188" y="60"/>
                  </a:lnTo>
                  <a:lnTo>
                    <a:pt x="184" y="60"/>
                  </a:lnTo>
                  <a:lnTo>
                    <a:pt x="178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0" y="46"/>
                  </a:lnTo>
                  <a:lnTo>
                    <a:pt x="168" y="40"/>
                  </a:lnTo>
                  <a:lnTo>
                    <a:pt x="164" y="38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0" y="30"/>
                  </a:lnTo>
                  <a:lnTo>
                    <a:pt x="160" y="28"/>
                  </a:lnTo>
                  <a:lnTo>
                    <a:pt x="154" y="26"/>
                  </a:lnTo>
                  <a:lnTo>
                    <a:pt x="150" y="24"/>
                  </a:lnTo>
                  <a:lnTo>
                    <a:pt x="148" y="20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8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14" y="42"/>
                  </a:lnTo>
                  <a:lnTo>
                    <a:pt x="108" y="52"/>
                  </a:lnTo>
                  <a:lnTo>
                    <a:pt x="98" y="60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74" y="72"/>
                  </a:lnTo>
                  <a:lnTo>
                    <a:pt x="72" y="74"/>
                  </a:lnTo>
                  <a:lnTo>
                    <a:pt x="70" y="76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0" y="84"/>
                  </a:lnTo>
                  <a:lnTo>
                    <a:pt x="60" y="88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6" y="106"/>
                  </a:lnTo>
                  <a:lnTo>
                    <a:pt x="42" y="104"/>
                  </a:lnTo>
                  <a:lnTo>
                    <a:pt x="38" y="102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20" y="100"/>
                  </a:lnTo>
                  <a:lnTo>
                    <a:pt x="18" y="98"/>
                  </a:lnTo>
                  <a:lnTo>
                    <a:pt x="16" y="94"/>
                  </a:lnTo>
                  <a:lnTo>
                    <a:pt x="18" y="86"/>
                  </a:lnTo>
                  <a:lnTo>
                    <a:pt x="18" y="8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1" name="Philippines"/>
            <p:cNvSpPr>
              <a:spLocks/>
            </p:cNvSpPr>
            <p:nvPr/>
          </p:nvSpPr>
          <p:spPr bwMode="auto">
            <a:xfrm>
              <a:off x="7399038" y="2975240"/>
              <a:ext cx="269874" cy="449791"/>
            </a:xfrm>
            <a:custGeom>
              <a:avLst/>
              <a:gdLst/>
              <a:ahLst/>
              <a:cxnLst/>
              <a:rect l="l" t="t" r="r" b="b"/>
              <a:pathLst>
                <a:path w="269874" h="449791">
                  <a:moveTo>
                    <a:pt x="132292" y="410104"/>
                  </a:moveTo>
                  <a:lnTo>
                    <a:pt x="137584" y="410104"/>
                  </a:lnTo>
                  <a:lnTo>
                    <a:pt x="142875" y="412750"/>
                  </a:lnTo>
                  <a:lnTo>
                    <a:pt x="145521" y="415396"/>
                  </a:lnTo>
                  <a:lnTo>
                    <a:pt x="142875" y="418042"/>
                  </a:lnTo>
                  <a:lnTo>
                    <a:pt x="140230" y="420687"/>
                  </a:lnTo>
                  <a:lnTo>
                    <a:pt x="137584" y="423333"/>
                  </a:lnTo>
                  <a:lnTo>
                    <a:pt x="134938" y="423333"/>
                  </a:lnTo>
                  <a:lnTo>
                    <a:pt x="132292" y="420687"/>
                  </a:lnTo>
                  <a:lnTo>
                    <a:pt x="127000" y="415396"/>
                  </a:lnTo>
                  <a:lnTo>
                    <a:pt x="127000" y="412750"/>
                  </a:lnTo>
                  <a:lnTo>
                    <a:pt x="129646" y="412750"/>
                  </a:lnTo>
                  <a:close/>
                  <a:moveTo>
                    <a:pt x="232833" y="306916"/>
                  </a:moveTo>
                  <a:lnTo>
                    <a:pt x="240770" y="314854"/>
                  </a:lnTo>
                  <a:lnTo>
                    <a:pt x="246062" y="320145"/>
                  </a:lnTo>
                  <a:lnTo>
                    <a:pt x="248708" y="322791"/>
                  </a:lnTo>
                  <a:lnTo>
                    <a:pt x="251353" y="325437"/>
                  </a:lnTo>
                  <a:lnTo>
                    <a:pt x="248708" y="328083"/>
                  </a:lnTo>
                  <a:lnTo>
                    <a:pt x="251353" y="330729"/>
                  </a:lnTo>
                  <a:lnTo>
                    <a:pt x="253999" y="328083"/>
                  </a:lnTo>
                  <a:lnTo>
                    <a:pt x="253999" y="333374"/>
                  </a:lnTo>
                  <a:lnTo>
                    <a:pt x="251353" y="336020"/>
                  </a:lnTo>
                  <a:lnTo>
                    <a:pt x="253999" y="338666"/>
                  </a:lnTo>
                  <a:lnTo>
                    <a:pt x="256645" y="341312"/>
                  </a:lnTo>
                  <a:lnTo>
                    <a:pt x="259291" y="343958"/>
                  </a:lnTo>
                  <a:lnTo>
                    <a:pt x="259291" y="346604"/>
                  </a:lnTo>
                  <a:lnTo>
                    <a:pt x="256645" y="349249"/>
                  </a:lnTo>
                  <a:lnTo>
                    <a:pt x="253999" y="351895"/>
                  </a:lnTo>
                  <a:lnTo>
                    <a:pt x="253999" y="354541"/>
                  </a:lnTo>
                  <a:lnTo>
                    <a:pt x="256645" y="354541"/>
                  </a:lnTo>
                  <a:lnTo>
                    <a:pt x="259291" y="354541"/>
                  </a:lnTo>
                  <a:lnTo>
                    <a:pt x="261937" y="354541"/>
                  </a:lnTo>
                  <a:lnTo>
                    <a:pt x="261937" y="357187"/>
                  </a:lnTo>
                  <a:lnTo>
                    <a:pt x="261937" y="359833"/>
                  </a:lnTo>
                  <a:lnTo>
                    <a:pt x="264583" y="359833"/>
                  </a:lnTo>
                  <a:lnTo>
                    <a:pt x="264583" y="362479"/>
                  </a:lnTo>
                  <a:lnTo>
                    <a:pt x="264583" y="367770"/>
                  </a:lnTo>
                  <a:lnTo>
                    <a:pt x="261937" y="370416"/>
                  </a:lnTo>
                  <a:lnTo>
                    <a:pt x="264583" y="373062"/>
                  </a:lnTo>
                  <a:lnTo>
                    <a:pt x="267228" y="375708"/>
                  </a:lnTo>
                  <a:lnTo>
                    <a:pt x="269874" y="380999"/>
                  </a:lnTo>
                  <a:lnTo>
                    <a:pt x="267228" y="386291"/>
                  </a:lnTo>
                  <a:lnTo>
                    <a:pt x="267228" y="388937"/>
                  </a:lnTo>
                  <a:lnTo>
                    <a:pt x="264583" y="394229"/>
                  </a:lnTo>
                  <a:lnTo>
                    <a:pt x="261937" y="394229"/>
                  </a:lnTo>
                  <a:lnTo>
                    <a:pt x="259291" y="396874"/>
                  </a:lnTo>
                  <a:lnTo>
                    <a:pt x="261937" y="402166"/>
                  </a:lnTo>
                  <a:lnTo>
                    <a:pt x="261937" y="407458"/>
                  </a:lnTo>
                  <a:lnTo>
                    <a:pt x="261937" y="412749"/>
                  </a:lnTo>
                  <a:lnTo>
                    <a:pt x="261937" y="415395"/>
                  </a:lnTo>
                  <a:lnTo>
                    <a:pt x="259291" y="410104"/>
                  </a:lnTo>
                  <a:lnTo>
                    <a:pt x="256645" y="404812"/>
                  </a:lnTo>
                  <a:lnTo>
                    <a:pt x="256645" y="402166"/>
                  </a:lnTo>
                  <a:lnTo>
                    <a:pt x="256645" y="399520"/>
                  </a:lnTo>
                  <a:lnTo>
                    <a:pt x="253999" y="396874"/>
                  </a:lnTo>
                  <a:lnTo>
                    <a:pt x="251353" y="394229"/>
                  </a:lnTo>
                  <a:lnTo>
                    <a:pt x="251353" y="388937"/>
                  </a:lnTo>
                  <a:lnTo>
                    <a:pt x="248708" y="383645"/>
                  </a:lnTo>
                  <a:lnTo>
                    <a:pt x="248708" y="380999"/>
                  </a:lnTo>
                  <a:lnTo>
                    <a:pt x="246062" y="383645"/>
                  </a:lnTo>
                  <a:lnTo>
                    <a:pt x="246062" y="388937"/>
                  </a:lnTo>
                  <a:lnTo>
                    <a:pt x="246062" y="394229"/>
                  </a:lnTo>
                  <a:lnTo>
                    <a:pt x="243416" y="396874"/>
                  </a:lnTo>
                  <a:lnTo>
                    <a:pt x="240770" y="396874"/>
                  </a:lnTo>
                  <a:lnTo>
                    <a:pt x="240770" y="399520"/>
                  </a:lnTo>
                  <a:lnTo>
                    <a:pt x="240770" y="402166"/>
                  </a:lnTo>
                  <a:lnTo>
                    <a:pt x="240770" y="404812"/>
                  </a:lnTo>
                  <a:lnTo>
                    <a:pt x="238124" y="407458"/>
                  </a:lnTo>
                  <a:lnTo>
                    <a:pt x="240770" y="410104"/>
                  </a:lnTo>
                  <a:lnTo>
                    <a:pt x="240770" y="412749"/>
                  </a:lnTo>
                  <a:lnTo>
                    <a:pt x="243416" y="412749"/>
                  </a:lnTo>
                  <a:lnTo>
                    <a:pt x="246062" y="412749"/>
                  </a:lnTo>
                  <a:lnTo>
                    <a:pt x="248708" y="412749"/>
                  </a:lnTo>
                  <a:lnTo>
                    <a:pt x="251353" y="418041"/>
                  </a:lnTo>
                  <a:lnTo>
                    <a:pt x="253999" y="420687"/>
                  </a:lnTo>
                  <a:lnTo>
                    <a:pt x="253999" y="428624"/>
                  </a:lnTo>
                  <a:lnTo>
                    <a:pt x="253999" y="431270"/>
                  </a:lnTo>
                  <a:lnTo>
                    <a:pt x="253999" y="436562"/>
                  </a:lnTo>
                  <a:lnTo>
                    <a:pt x="246062" y="441854"/>
                  </a:lnTo>
                  <a:lnTo>
                    <a:pt x="246062" y="444499"/>
                  </a:lnTo>
                  <a:lnTo>
                    <a:pt x="246062" y="447145"/>
                  </a:lnTo>
                  <a:lnTo>
                    <a:pt x="243416" y="449791"/>
                  </a:lnTo>
                  <a:lnTo>
                    <a:pt x="238124" y="447145"/>
                  </a:lnTo>
                  <a:lnTo>
                    <a:pt x="235478" y="444499"/>
                  </a:lnTo>
                  <a:lnTo>
                    <a:pt x="232833" y="441854"/>
                  </a:lnTo>
                  <a:lnTo>
                    <a:pt x="235478" y="441854"/>
                  </a:lnTo>
                  <a:lnTo>
                    <a:pt x="235478" y="433916"/>
                  </a:lnTo>
                  <a:lnTo>
                    <a:pt x="235478" y="431270"/>
                  </a:lnTo>
                  <a:lnTo>
                    <a:pt x="232833" y="433916"/>
                  </a:lnTo>
                  <a:lnTo>
                    <a:pt x="232833" y="436562"/>
                  </a:lnTo>
                  <a:lnTo>
                    <a:pt x="230187" y="436562"/>
                  </a:lnTo>
                  <a:lnTo>
                    <a:pt x="224895" y="433916"/>
                  </a:lnTo>
                  <a:lnTo>
                    <a:pt x="216958" y="431270"/>
                  </a:lnTo>
                  <a:lnTo>
                    <a:pt x="209020" y="428624"/>
                  </a:lnTo>
                  <a:lnTo>
                    <a:pt x="201083" y="423333"/>
                  </a:lnTo>
                  <a:lnTo>
                    <a:pt x="195791" y="418041"/>
                  </a:lnTo>
                  <a:lnTo>
                    <a:pt x="193145" y="415395"/>
                  </a:lnTo>
                  <a:lnTo>
                    <a:pt x="193145" y="412749"/>
                  </a:lnTo>
                  <a:lnTo>
                    <a:pt x="195791" y="410104"/>
                  </a:lnTo>
                  <a:lnTo>
                    <a:pt x="193145" y="407458"/>
                  </a:lnTo>
                  <a:lnTo>
                    <a:pt x="190499" y="402166"/>
                  </a:lnTo>
                  <a:lnTo>
                    <a:pt x="190499" y="399520"/>
                  </a:lnTo>
                  <a:lnTo>
                    <a:pt x="190499" y="394229"/>
                  </a:lnTo>
                  <a:lnTo>
                    <a:pt x="190499" y="388937"/>
                  </a:lnTo>
                  <a:lnTo>
                    <a:pt x="193145" y="386291"/>
                  </a:lnTo>
                  <a:lnTo>
                    <a:pt x="195791" y="386291"/>
                  </a:lnTo>
                  <a:lnTo>
                    <a:pt x="198437" y="383645"/>
                  </a:lnTo>
                  <a:lnTo>
                    <a:pt x="198437" y="380999"/>
                  </a:lnTo>
                  <a:lnTo>
                    <a:pt x="201083" y="380999"/>
                  </a:lnTo>
                  <a:lnTo>
                    <a:pt x="201083" y="378354"/>
                  </a:lnTo>
                  <a:lnTo>
                    <a:pt x="198437" y="375708"/>
                  </a:lnTo>
                  <a:lnTo>
                    <a:pt x="190499" y="367770"/>
                  </a:lnTo>
                  <a:lnTo>
                    <a:pt x="185208" y="365124"/>
                  </a:lnTo>
                  <a:lnTo>
                    <a:pt x="182562" y="365124"/>
                  </a:lnTo>
                  <a:lnTo>
                    <a:pt x="182562" y="367770"/>
                  </a:lnTo>
                  <a:lnTo>
                    <a:pt x="185208" y="370416"/>
                  </a:lnTo>
                  <a:lnTo>
                    <a:pt x="182562" y="373062"/>
                  </a:lnTo>
                  <a:lnTo>
                    <a:pt x="182562" y="375708"/>
                  </a:lnTo>
                  <a:lnTo>
                    <a:pt x="185208" y="378354"/>
                  </a:lnTo>
                  <a:lnTo>
                    <a:pt x="182562" y="380999"/>
                  </a:lnTo>
                  <a:lnTo>
                    <a:pt x="179916" y="378354"/>
                  </a:lnTo>
                  <a:lnTo>
                    <a:pt x="177270" y="375708"/>
                  </a:lnTo>
                  <a:lnTo>
                    <a:pt x="174624" y="378354"/>
                  </a:lnTo>
                  <a:lnTo>
                    <a:pt x="174624" y="380999"/>
                  </a:lnTo>
                  <a:lnTo>
                    <a:pt x="171979" y="380999"/>
                  </a:lnTo>
                  <a:lnTo>
                    <a:pt x="169333" y="378354"/>
                  </a:lnTo>
                  <a:lnTo>
                    <a:pt x="166687" y="378354"/>
                  </a:lnTo>
                  <a:lnTo>
                    <a:pt x="164041" y="375708"/>
                  </a:lnTo>
                  <a:lnTo>
                    <a:pt x="161395" y="373062"/>
                  </a:lnTo>
                  <a:lnTo>
                    <a:pt x="161395" y="370416"/>
                  </a:lnTo>
                  <a:lnTo>
                    <a:pt x="161395" y="367770"/>
                  </a:lnTo>
                  <a:lnTo>
                    <a:pt x="158750" y="367770"/>
                  </a:lnTo>
                  <a:lnTo>
                    <a:pt x="156104" y="367770"/>
                  </a:lnTo>
                  <a:lnTo>
                    <a:pt x="153458" y="370416"/>
                  </a:lnTo>
                  <a:lnTo>
                    <a:pt x="150812" y="373062"/>
                  </a:lnTo>
                  <a:lnTo>
                    <a:pt x="150812" y="380999"/>
                  </a:lnTo>
                  <a:lnTo>
                    <a:pt x="150812" y="383645"/>
                  </a:lnTo>
                  <a:lnTo>
                    <a:pt x="150812" y="388937"/>
                  </a:lnTo>
                  <a:lnTo>
                    <a:pt x="148166" y="394229"/>
                  </a:lnTo>
                  <a:lnTo>
                    <a:pt x="145520" y="396874"/>
                  </a:lnTo>
                  <a:lnTo>
                    <a:pt x="142875" y="399520"/>
                  </a:lnTo>
                  <a:lnTo>
                    <a:pt x="134937" y="399520"/>
                  </a:lnTo>
                  <a:lnTo>
                    <a:pt x="132291" y="399520"/>
                  </a:lnTo>
                  <a:lnTo>
                    <a:pt x="132291" y="396874"/>
                  </a:lnTo>
                  <a:lnTo>
                    <a:pt x="132291" y="391583"/>
                  </a:lnTo>
                  <a:lnTo>
                    <a:pt x="132291" y="388937"/>
                  </a:lnTo>
                  <a:lnTo>
                    <a:pt x="137583" y="388937"/>
                  </a:lnTo>
                  <a:lnTo>
                    <a:pt x="137583" y="386291"/>
                  </a:lnTo>
                  <a:lnTo>
                    <a:pt x="134937" y="386291"/>
                  </a:lnTo>
                  <a:lnTo>
                    <a:pt x="134937" y="383645"/>
                  </a:lnTo>
                  <a:lnTo>
                    <a:pt x="137583" y="380999"/>
                  </a:lnTo>
                  <a:lnTo>
                    <a:pt x="137583" y="378354"/>
                  </a:lnTo>
                  <a:lnTo>
                    <a:pt x="140229" y="375708"/>
                  </a:lnTo>
                  <a:lnTo>
                    <a:pt x="137583" y="370416"/>
                  </a:lnTo>
                  <a:lnTo>
                    <a:pt x="137583" y="365124"/>
                  </a:lnTo>
                  <a:lnTo>
                    <a:pt x="140229" y="362479"/>
                  </a:lnTo>
                  <a:lnTo>
                    <a:pt x="145520" y="359833"/>
                  </a:lnTo>
                  <a:lnTo>
                    <a:pt x="150812" y="357187"/>
                  </a:lnTo>
                  <a:lnTo>
                    <a:pt x="158750" y="357187"/>
                  </a:lnTo>
                  <a:lnTo>
                    <a:pt x="161395" y="354541"/>
                  </a:lnTo>
                  <a:lnTo>
                    <a:pt x="158750" y="351895"/>
                  </a:lnTo>
                  <a:lnTo>
                    <a:pt x="158750" y="349249"/>
                  </a:lnTo>
                  <a:lnTo>
                    <a:pt x="161395" y="349249"/>
                  </a:lnTo>
                  <a:lnTo>
                    <a:pt x="161395" y="346604"/>
                  </a:lnTo>
                  <a:lnTo>
                    <a:pt x="158750" y="346604"/>
                  </a:lnTo>
                  <a:lnTo>
                    <a:pt x="161395" y="343958"/>
                  </a:lnTo>
                  <a:lnTo>
                    <a:pt x="164041" y="343958"/>
                  </a:lnTo>
                  <a:lnTo>
                    <a:pt x="164041" y="341312"/>
                  </a:lnTo>
                  <a:lnTo>
                    <a:pt x="169333" y="341312"/>
                  </a:lnTo>
                  <a:lnTo>
                    <a:pt x="171979" y="341312"/>
                  </a:lnTo>
                  <a:lnTo>
                    <a:pt x="174624" y="338666"/>
                  </a:lnTo>
                  <a:lnTo>
                    <a:pt x="177270" y="338666"/>
                  </a:lnTo>
                  <a:lnTo>
                    <a:pt x="177270" y="336020"/>
                  </a:lnTo>
                  <a:lnTo>
                    <a:pt x="182562" y="336020"/>
                  </a:lnTo>
                  <a:lnTo>
                    <a:pt x="185208" y="338666"/>
                  </a:lnTo>
                  <a:lnTo>
                    <a:pt x="187854" y="341312"/>
                  </a:lnTo>
                  <a:lnTo>
                    <a:pt x="187854" y="349249"/>
                  </a:lnTo>
                  <a:lnTo>
                    <a:pt x="187854" y="351895"/>
                  </a:lnTo>
                  <a:lnTo>
                    <a:pt x="185208" y="351895"/>
                  </a:lnTo>
                  <a:lnTo>
                    <a:pt x="182562" y="351895"/>
                  </a:lnTo>
                  <a:lnTo>
                    <a:pt x="182562" y="354541"/>
                  </a:lnTo>
                  <a:lnTo>
                    <a:pt x="185208" y="354541"/>
                  </a:lnTo>
                  <a:lnTo>
                    <a:pt x="190499" y="351895"/>
                  </a:lnTo>
                  <a:lnTo>
                    <a:pt x="195791" y="349249"/>
                  </a:lnTo>
                  <a:lnTo>
                    <a:pt x="195791" y="346604"/>
                  </a:lnTo>
                  <a:lnTo>
                    <a:pt x="195791" y="341312"/>
                  </a:lnTo>
                  <a:lnTo>
                    <a:pt x="198437" y="341312"/>
                  </a:lnTo>
                  <a:lnTo>
                    <a:pt x="201083" y="343958"/>
                  </a:lnTo>
                  <a:lnTo>
                    <a:pt x="206374" y="343958"/>
                  </a:lnTo>
                  <a:lnTo>
                    <a:pt x="206374" y="341312"/>
                  </a:lnTo>
                  <a:lnTo>
                    <a:pt x="209020" y="336020"/>
                  </a:lnTo>
                  <a:lnTo>
                    <a:pt x="211666" y="336020"/>
                  </a:lnTo>
                  <a:lnTo>
                    <a:pt x="214312" y="338666"/>
                  </a:lnTo>
                  <a:lnTo>
                    <a:pt x="216958" y="338666"/>
                  </a:lnTo>
                  <a:lnTo>
                    <a:pt x="219604" y="333374"/>
                  </a:lnTo>
                  <a:lnTo>
                    <a:pt x="219604" y="330729"/>
                  </a:lnTo>
                  <a:lnTo>
                    <a:pt x="222249" y="330729"/>
                  </a:lnTo>
                  <a:lnTo>
                    <a:pt x="224895" y="333374"/>
                  </a:lnTo>
                  <a:lnTo>
                    <a:pt x="227541" y="333374"/>
                  </a:lnTo>
                  <a:lnTo>
                    <a:pt x="230187" y="333374"/>
                  </a:lnTo>
                  <a:lnTo>
                    <a:pt x="230187" y="330729"/>
                  </a:lnTo>
                  <a:lnTo>
                    <a:pt x="230187" y="325437"/>
                  </a:lnTo>
                  <a:lnTo>
                    <a:pt x="230187" y="317499"/>
                  </a:lnTo>
                  <a:lnTo>
                    <a:pt x="230187" y="312208"/>
                  </a:lnTo>
                  <a:lnTo>
                    <a:pt x="232833" y="309562"/>
                  </a:lnTo>
                  <a:close/>
                  <a:moveTo>
                    <a:pt x="195791" y="298979"/>
                  </a:moveTo>
                  <a:lnTo>
                    <a:pt x="201083" y="301625"/>
                  </a:lnTo>
                  <a:lnTo>
                    <a:pt x="203728" y="301625"/>
                  </a:lnTo>
                  <a:lnTo>
                    <a:pt x="206374" y="304271"/>
                  </a:lnTo>
                  <a:lnTo>
                    <a:pt x="206374" y="306917"/>
                  </a:lnTo>
                  <a:lnTo>
                    <a:pt x="203728" y="309563"/>
                  </a:lnTo>
                  <a:lnTo>
                    <a:pt x="206374" y="312208"/>
                  </a:lnTo>
                  <a:lnTo>
                    <a:pt x="203728" y="312208"/>
                  </a:lnTo>
                  <a:lnTo>
                    <a:pt x="201083" y="314854"/>
                  </a:lnTo>
                  <a:lnTo>
                    <a:pt x="198437" y="317500"/>
                  </a:lnTo>
                  <a:lnTo>
                    <a:pt x="193145" y="317500"/>
                  </a:lnTo>
                  <a:lnTo>
                    <a:pt x="182562" y="317500"/>
                  </a:lnTo>
                  <a:lnTo>
                    <a:pt x="179916" y="317500"/>
                  </a:lnTo>
                  <a:lnTo>
                    <a:pt x="177270" y="317500"/>
                  </a:lnTo>
                  <a:lnTo>
                    <a:pt x="179916" y="314854"/>
                  </a:lnTo>
                  <a:lnTo>
                    <a:pt x="182562" y="314854"/>
                  </a:lnTo>
                  <a:lnTo>
                    <a:pt x="182562" y="312208"/>
                  </a:lnTo>
                  <a:lnTo>
                    <a:pt x="182562" y="309563"/>
                  </a:lnTo>
                  <a:lnTo>
                    <a:pt x="185208" y="306917"/>
                  </a:lnTo>
                  <a:lnTo>
                    <a:pt x="187854" y="306917"/>
                  </a:lnTo>
                  <a:lnTo>
                    <a:pt x="190499" y="301625"/>
                  </a:lnTo>
                  <a:close/>
                  <a:moveTo>
                    <a:pt x="156104" y="264583"/>
                  </a:moveTo>
                  <a:lnTo>
                    <a:pt x="158750" y="264583"/>
                  </a:lnTo>
                  <a:lnTo>
                    <a:pt x="164042" y="267229"/>
                  </a:lnTo>
                  <a:lnTo>
                    <a:pt x="166687" y="267229"/>
                  </a:lnTo>
                  <a:lnTo>
                    <a:pt x="169333" y="272520"/>
                  </a:lnTo>
                  <a:lnTo>
                    <a:pt x="169333" y="275166"/>
                  </a:lnTo>
                  <a:lnTo>
                    <a:pt x="169333" y="280458"/>
                  </a:lnTo>
                  <a:lnTo>
                    <a:pt x="164042" y="285750"/>
                  </a:lnTo>
                  <a:lnTo>
                    <a:pt x="164042" y="288395"/>
                  </a:lnTo>
                  <a:lnTo>
                    <a:pt x="164042" y="291041"/>
                  </a:lnTo>
                  <a:lnTo>
                    <a:pt x="161396" y="296333"/>
                  </a:lnTo>
                  <a:lnTo>
                    <a:pt x="156104" y="298979"/>
                  </a:lnTo>
                  <a:lnTo>
                    <a:pt x="156104" y="301625"/>
                  </a:lnTo>
                  <a:lnTo>
                    <a:pt x="158750" y="306917"/>
                  </a:lnTo>
                  <a:lnTo>
                    <a:pt x="158750" y="312208"/>
                  </a:lnTo>
                  <a:lnTo>
                    <a:pt x="158750" y="314854"/>
                  </a:lnTo>
                  <a:lnTo>
                    <a:pt x="161396" y="317500"/>
                  </a:lnTo>
                  <a:lnTo>
                    <a:pt x="164042" y="320146"/>
                  </a:lnTo>
                  <a:lnTo>
                    <a:pt x="164042" y="325438"/>
                  </a:lnTo>
                  <a:lnTo>
                    <a:pt x="161396" y="330729"/>
                  </a:lnTo>
                  <a:lnTo>
                    <a:pt x="158750" y="330729"/>
                  </a:lnTo>
                  <a:lnTo>
                    <a:pt x="156104" y="333375"/>
                  </a:lnTo>
                  <a:lnTo>
                    <a:pt x="153458" y="330729"/>
                  </a:lnTo>
                  <a:lnTo>
                    <a:pt x="150812" y="328083"/>
                  </a:lnTo>
                  <a:lnTo>
                    <a:pt x="148167" y="328083"/>
                  </a:lnTo>
                  <a:lnTo>
                    <a:pt x="142875" y="325438"/>
                  </a:lnTo>
                  <a:lnTo>
                    <a:pt x="137583" y="322792"/>
                  </a:lnTo>
                  <a:lnTo>
                    <a:pt x="137583" y="317500"/>
                  </a:lnTo>
                  <a:lnTo>
                    <a:pt x="137583" y="312208"/>
                  </a:lnTo>
                  <a:lnTo>
                    <a:pt x="137583" y="309563"/>
                  </a:lnTo>
                  <a:lnTo>
                    <a:pt x="140229" y="309563"/>
                  </a:lnTo>
                  <a:lnTo>
                    <a:pt x="145521" y="309563"/>
                  </a:lnTo>
                  <a:lnTo>
                    <a:pt x="145521" y="306917"/>
                  </a:lnTo>
                  <a:lnTo>
                    <a:pt x="145521" y="301625"/>
                  </a:lnTo>
                  <a:lnTo>
                    <a:pt x="145521" y="296333"/>
                  </a:lnTo>
                  <a:lnTo>
                    <a:pt x="145521" y="293687"/>
                  </a:lnTo>
                  <a:lnTo>
                    <a:pt x="148167" y="291041"/>
                  </a:lnTo>
                  <a:lnTo>
                    <a:pt x="145521" y="285750"/>
                  </a:lnTo>
                  <a:lnTo>
                    <a:pt x="148167" y="283104"/>
                  </a:lnTo>
                  <a:lnTo>
                    <a:pt x="150812" y="280458"/>
                  </a:lnTo>
                  <a:lnTo>
                    <a:pt x="150812" y="272520"/>
                  </a:lnTo>
                  <a:lnTo>
                    <a:pt x="150812" y="269875"/>
                  </a:lnTo>
                  <a:lnTo>
                    <a:pt x="150812" y="267229"/>
                  </a:lnTo>
                  <a:close/>
                  <a:moveTo>
                    <a:pt x="182562" y="261937"/>
                  </a:moveTo>
                  <a:lnTo>
                    <a:pt x="182562" y="264583"/>
                  </a:lnTo>
                  <a:lnTo>
                    <a:pt x="185208" y="267229"/>
                  </a:lnTo>
                  <a:lnTo>
                    <a:pt x="185208" y="269874"/>
                  </a:lnTo>
                  <a:lnTo>
                    <a:pt x="185208" y="272520"/>
                  </a:lnTo>
                  <a:lnTo>
                    <a:pt x="185208" y="280458"/>
                  </a:lnTo>
                  <a:lnTo>
                    <a:pt x="185208" y="283104"/>
                  </a:lnTo>
                  <a:lnTo>
                    <a:pt x="179916" y="285750"/>
                  </a:lnTo>
                  <a:lnTo>
                    <a:pt x="177271" y="288395"/>
                  </a:lnTo>
                  <a:lnTo>
                    <a:pt x="177271" y="291041"/>
                  </a:lnTo>
                  <a:lnTo>
                    <a:pt x="174625" y="293687"/>
                  </a:lnTo>
                  <a:lnTo>
                    <a:pt x="174625" y="296333"/>
                  </a:lnTo>
                  <a:lnTo>
                    <a:pt x="174625" y="298979"/>
                  </a:lnTo>
                  <a:lnTo>
                    <a:pt x="171979" y="312208"/>
                  </a:lnTo>
                  <a:lnTo>
                    <a:pt x="166687" y="317500"/>
                  </a:lnTo>
                  <a:lnTo>
                    <a:pt x="164041" y="317500"/>
                  </a:lnTo>
                  <a:lnTo>
                    <a:pt x="164041" y="306917"/>
                  </a:lnTo>
                  <a:lnTo>
                    <a:pt x="166687" y="296333"/>
                  </a:lnTo>
                  <a:lnTo>
                    <a:pt x="169333" y="291041"/>
                  </a:lnTo>
                  <a:lnTo>
                    <a:pt x="171979" y="285750"/>
                  </a:lnTo>
                  <a:lnTo>
                    <a:pt x="177271" y="272520"/>
                  </a:lnTo>
                  <a:lnTo>
                    <a:pt x="179916" y="264583"/>
                  </a:lnTo>
                  <a:close/>
                  <a:moveTo>
                    <a:pt x="52917" y="254000"/>
                  </a:moveTo>
                  <a:lnTo>
                    <a:pt x="55562" y="254000"/>
                  </a:lnTo>
                  <a:lnTo>
                    <a:pt x="58208" y="256646"/>
                  </a:lnTo>
                  <a:lnTo>
                    <a:pt x="60854" y="261937"/>
                  </a:lnTo>
                  <a:lnTo>
                    <a:pt x="58208" y="264583"/>
                  </a:lnTo>
                  <a:lnTo>
                    <a:pt x="58208" y="267229"/>
                  </a:lnTo>
                  <a:lnTo>
                    <a:pt x="58208" y="269875"/>
                  </a:lnTo>
                  <a:lnTo>
                    <a:pt x="60854" y="269875"/>
                  </a:lnTo>
                  <a:lnTo>
                    <a:pt x="60854" y="272521"/>
                  </a:lnTo>
                  <a:lnTo>
                    <a:pt x="63500" y="275167"/>
                  </a:lnTo>
                  <a:lnTo>
                    <a:pt x="66146" y="275167"/>
                  </a:lnTo>
                  <a:lnTo>
                    <a:pt x="66146" y="277812"/>
                  </a:lnTo>
                  <a:lnTo>
                    <a:pt x="63500" y="280458"/>
                  </a:lnTo>
                  <a:lnTo>
                    <a:pt x="60854" y="280458"/>
                  </a:lnTo>
                  <a:lnTo>
                    <a:pt x="60854" y="285750"/>
                  </a:lnTo>
                  <a:lnTo>
                    <a:pt x="60854" y="288396"/>
                  </a:lnTo>
                  <a:lnTo>
                    <a:pt x="58208" y="291041"/>
                  </a:lnTo>
                  <a:lnTo>
                    <a:pt x="47625" y="296333"/>
                  </a:lnTo>
                  <a:lnTo>
                    <a:pt x="39687" y="301625"/>
                  </a:lnTo>
                  <a:lnTo>
                    <a:pt x="39687" y="304271"/>
                  </a:lnTo>
                  <a:lnTo>
                    <a:pt x="42333" y="306917"/>
                  </a:lnTo>
                  <a:lnTo>
                    <a:pt x="42333" y="312208"/>
                  </a:lnTo>
                  <a:lnTo>
                    <a:pt x="37042" y="314854"/>
                  </a:lnTo>
                  <a:lnTo>
                    <a:pt x="37042" y="320146"/>
                  </a:lnTo>
                  <a:lnTo>
                    <a:pt x="34396" y="322792"/>
                  </a:lnTo>
                  <a:lnTo>
                    <a:pt x="31750" y="322792"/>
                  </a:lnTo>
                  <a:lnTo>
                    <a:pt x="26458" y="325438"/>
                  </a:lnTo>
                  <a:lnTo>
                    <a:pt x="23812" y="325438"/>
                  </a:lnTo>
                  <a:lnTo>
                    <a:pt x="23812" y="328083"/>
                  </a:lnTo>
                  <a:lnTo>
                    <a:pt x="23812" y="333375"/>
                  </a:lnTo>
                  <a:lnTo>
                    <a:pt x="21166" y="336021"/>
                  </a:lnTo>
                  <a:lnTo>
                    <a:pt x="15875" y="341312"/>
                  </a:lnTo>
                  <a:lnTo>
                    <a:pt x="10583" y="343958"/>
                  </a:lnTo>
                  <a:lnTo>
                    <a:pt x="7937" y="346604"/>
                  </a:lnTo>
                  <a:lnTo>
                    <a:pt x="5291" y="346604"/>
                  </a:lnTo>
                  <a:lnTo>
                    <a:pt x="2646" y="346604"/>
                  </a:lnTo>
                  <a:lnTo>
                    <a:pt x="0" y="343958"/>
                  </a:lnTo>
                  <a:lnTo>
                    <a:pt x="2646" y="341312"/>
                  </a:lnTo>
                  <a:lnTo>
                    <a:pt x="2646" y="336021"/>
                  </a:lnTo>
                  <a:lnTo>
                    <a:pt x="5291" y="333375"/>
                  </a:lnTo>
                  <a:lnTo>
                    <a:pt x="7937" y="330729"/>
                  </a:lnTo>
                  <a:lnTo>
                    <a:pt x="10583" y="325438"/>
                  </a:lnTo>
                  <a:lnTo>
                    <a:pt x="13229" y="322792"/>
                  </a:lnTo>
                  <a:lnTo>
                    <a:pt x="15875" y="320146"/>
                  </a:lnTo>
                  <a:lnTo>
                    <a:pt x="18521" y="317500"/>
                  </a:lnTo>
                  <a:lnTo>
                    <a:pt x="21166" y="314854"/>
                  </a:lnTo>
                  <a:lnTo>
                    <a:pt x="23812" y="309563"/>
                  </a:lnTo>
                  <a:lnTo>
                    <a:pt x="26458" y="304271"/>
                  </a:lnTo>
                  <a:lnTo>
                    <a:pt x="29104" y="301625"/>
                  </a:lnTo>
                  <a:lnTo>
                    <a:pt x="29104" y="296333"/>
                  </a:lnTo>
                  <a:lnTo>
                    <a:pt x="31750" y="293687"/>
                  </a:lnTo>
                  <a:lnTo>
                    <a:pt x="34396" y="293687"/>
                  </a:lnTo>
                  <a:lnTo>
                    <a:pt x="37042" y="291041"/>
                  </a:lnTo>
                  <a:lnTo>
                    <a:pt x="37042" y="288396"/>
                  </a:lnTo>
                  <a:lnTo>
                    <a:pt x="39687" y="283104"/>
                  </a:lnTo>
                  <a:lnTo>
                    <a:pt x="42333" y="280458"/>
                  </a:lnTo>
                  <a:lnTo>
                    <a:pt x="44979" y="280458"/>
                  </a:lnTo>
                  <a:lnTo>
                    <a:pt x="50271" y="275167"/>
                  </a:lnTo>
                  <a:lnTo>
                    <a:pt x="50271" y="272521"/>
                  </a:lnTo>
                  <a:lnTo>
                    <a:pt x="47625" y="269875"/>
                  </a:lnTo>
                  <a:lnTo>
                    <a:pt x="50271" y="267229"/>
                  </a:lnTo>
                  <a:lnTo>
                    <a:pt x="50271" y="264583"/>
                  </a:lnTo>
                  <a:lnTo>
                    <a:pt x="52917" y="259292"/>
                  </a:lnTo>
                  <a:close/>
                  <a:moveTo>
                    <a:pt x="185208" y="246062"/>
                  </a:moveTo>
                  <a:lnTo>
                    <a:pt x="187854" y="246062"/>
                  </a:lnTo>
                  <a:lnTo>
                    <a:pt x="190500" y="248708"/>
                  </a:lnTo>
                  <a:lnTo>
                    <a:pt x="198438" y="253999"/>
                  </a:lnTo>
                  <a:lnTo>
                    <a:pt x="198438" y="251354"/>
                  </a:lnTo>
                  <a:lnTo>
                    <a:pt x="201083" y="251354"/>
                  </a:lnTo>
                  <a:lnTo>
                    <a:pt x="201083" y="248708"/>
                  </a:lnTo>
                  <a:lnTo>
                    <a:pt x="203729" y="251354"/>
                  </a:lnTo>
                  <a:lnTo>
                    <a:pt x="206375" y="256645"/>
                  </a:lnTo>
                  <a:lnTo>
                    <a:pt x="206375" y="264583"/>
                  </a:lnTo>
                  <a:lnTo>
                    <a:pt x="206375" y="267229"/>
                  </a:lnTo>
                  <a:lnTo>
                    <a:pt x="211667" y="267229"/>
                  </a:lnTo>
                  <a:lnTo>
                    <a:pt x="214313" y="269874"/>
                  </a:lnTo>
                  <a:lnTo>
                    <a:pt x="216959" y="272520"/>
                  </a:lnTo>
                  <a:lnTo>
                    <a:pt x="216959" y="275166"/>
                  </a:lnTo>
                  <a:lnTo>
                    <a:pt x="219604" y="277812"/>
                  </a:lnTo>
                  <a:lnTo>
                    <a:pt x="222250" y="280458"/>
                  </a:lnTo>
                  <a:lnTo>
                    <a:pt x="222250" y="283104"/>
                  </a:lnTo>
                  <a:lnTo>
                    <a:pt x="219604" y="283104"/>
                  </a:lnTo>
                  <a:lnTo>
                    <a:pt x="222250" y="285750"/>
                  </a:lnTo>
                  <a:lnTo>
                    <a:pt x="222250" y="288395"/>
                  </a:lnTo>
                  <a:lnTo>
                    <a:pt x="219604" y="285750"/>
                  </a:lnTo>
                  <a:lnTo>
                    <a:pt x="216959" y="283104"/>
                  </a:lnTo>
                  <a:lnTo>
                    <a:pt x="211667" y="280458"/>
                  </a:lnTo>
                  <a:lnTo>
                    <a:pt x="211667" y="283104"/>
                  </a:lnTo>
                  <a:lnTo>
                    <a:pt x="211667" y="285750"/>
                  </a:lnTo>
                  <a:lnTo>
                    <a:pt x="214313" y="296333"/>
                  </a:lnTo>
                  <a:lnTo>
                    <a:pt x="211667" y="293687"/>
                  </a:lnTo>
                  <a:lnTo>
                    <a:pt x="206375" y="291041"/>
                  </a:lnTo>
                  <a:lnTo>
                    <a:pt x="203729" y="291041"/>
                  </a:lnTo>
                  <a:lnTo>
                    <a:pt x="203729" y="285750"/>
                  </a:lnTo>
                  <a:lnTo>
                    <a:pt x="203729" y="283104"/>
                  </a:lnTo>
                  <a:lnTo>
                    <a:pt x="201083" y="283104"/>
                  </a:lnTo>
                  <a:lnTo>
                    <a:pt x="201083" y="280458"/>
                  </a:lnTo>
                  <a:lnTo>
                    <a:pt x="201083" y="277812"/>
                  </a:lnTo>
                  <a:lnTo>
                    <a:pt x="203729" y="275166"/>
                  </a:lnTo>
                  <a:lnTo>
                    <a:pt x="203729" y="269874"/>
                  </a:lnTo>
                  <a:lnTo>
                    <a:pt x="201083" y="264583"/>
                  </a:lnTo>
                  <a:lnTo>
                    <a:pt x="195792" y="261937"/>
                  </a:lnTo>
                  <a:lnTo>
                    <a:pt x="195792" y="264583"/>
                  </a:lnTo>
                  <a:lnTo>
                    <a:pt x="195792" y="267229"/>
                  </a:lnTo>
                  <a:lnTo>
                    <a:pt x="193146" y="264583"/>
                  </a:lnTo>
                  <a:lnTo>
                    <a:pt x="190500" y="264583"/>
                  </a:lnTo>
                  <a:lnTo>
                    <a:pt x="190500" y="261937"/>
                  </a:lnTo>
                  <a:lnTo>
                    <a:pt x="190500" y="259291"/>
                  </a:lnTo>
                  <a:lnTo>
                    <a:pt x="187854" y="253999"/>
                  </a:lnTo>
                  <a:lnTo>
                    <a:pt x="185208" y="251354"/>
                  </a:lnTo>
                  <a:close/>
                  <a:moveTo>
                    <a:pt x="116416" y="232833"/>
                  </a:moveTo>
                  <a:lnTo>
                    <a:pt x="119061" y="232833"/>
                  </a:lnTo>
                  <a:lnTo>
                    <a:pt x="121707" y="232833"/>
                  </a:lnTo>
                  <a:lnTo>
                    <a:pt x="126999" y="232833"/>
                  </a:lnTo>
                  <a:lnTo>
                    <a:pt x="132291" y="235479"/>
                  </a:lnTo>
                  <a:lnTo>
                    <a:pt x="134937" y="238125"/>
                  </a:lnTo>
                  <a:lnTo>
                    <a:pt x="137583" y="240770"/>
                  </a:lnTo>
                  <a:lnTo>
                    <a:pt x="140229" y="240770"/>
                  </a:lnTo>
                  <a:lnTo>
                    <a:pt x="145520" y="238125"/>
                  </a:lnTo>
                  <a:lnTo>
                    <a:pt x="148166" y="238125"/>
                  </a:lnTo>
                  <a:lnTo>
                    <a:pt x="148166" y="240770"/>
                  </a:lnTo>
                  <a:lnTo>
                    <a:pt x="148166" y="243416"/>
                  </a:lnTo>
                  <a:lnTo>
                    <a:pt x="158749" y="240770"/>
                  </a:lnTo>
                  <a:lnTo>
                    <a:pt x="161395" y="240770"/>
                  </a:lnTo>
                  <a:lnTo>
                    <a:pt x="158749" y="243416"/>
                  </a:lnTo>
                  <a:lnTo>
                    <a:pt x="158749" y="246062"/>
                  </a:lnTo>
                  <a:lnTo>
                    <a:pt x="158749" y="248708"/>
                  </a:lnTo>
                  <a:lnTo>
                    <a:pt x="156104" y="251354"/>
                  </a:lnTo>
                  <a:lnTo>
                    <a:pt x="153458" y="254000"/>
                  </a:lnTo>
                  <a:lnTo>
                    <a:pt x="153458" y="256645"/>
                  </a:lnTo>
                  <a:lnTo>
                    <a:pt x="150812" y="259291"/>
                  </a:lnTo>
                  <a:lnTo>
                    <a:pt x="145520" y="259291"/>
                  </a:lnTo>
                  <a:lnTo>
                    <a:pt x="145520" y="261937"/>
                  </a:lnTo>
                  <a:lnTo>
                    <a:pt x="145520" y="264583"/>
                  </a:lnTo>
                  <a:lnTo>
                    <a:pt x="145520" y="267229"/>
                  </a:lnTo>
                  <a:lnTo>
                    <a:pt x="142874" y="269875"/>
                  </a:lnTo>
                  <a:lnTo>
                    <a:pt x="134937" y="269875"/>
                  </a:lnTo>
                  <a:lnTo>
                    <a:pt x="132291" y="269875"/>
                  </a:lnTo>
                  <a:lnTo>
                    <a:pt x="132291" y="272521"/>
                  </a:lnTo>
                  <a:lnTo>
                    <a:pt x="132291" y="280458"/>
                  </a:lnTo>
                  <a:lnTo>
                    <a:pt x="132291" y="283104"/>
                  </a:lnTo>
                  <a:lnTo>
                    <a:pt x="129645" y="283104"/>
                  </a:lnTo>
                  <a:lnTo>
                    <a:pt x="124353" y="283104"/>
                  </a:lnTo>
                  <a:lnTo>
                    <a:pt x="124353" y="280458"/>
                  </a:lnTo>
                  <a:lnTo>
                    <a:pt x="124353" y="277812"/>
                  </a:lnTo>
                  <a:lnTo>
                    <a:pt x="126999" y="272521"/>
                  </a:lnTo>
                  <a:lnTo>
                    <a:pt x="124353" y="269875"/>
                  </a:lnTo>
                  <a:lnTo>
                    <a:pt x="124353" y="267229"/>
                  </a:lnTo>
                  <a:lnTo>
                    <a:pt x="124353" y="264583"/>
                  </a:lnTo>
                  <a:lnTo>
                    <a:pt x="124353" y="259291"/>
                  </a:lnTo>
                  <a:lnTo>
                    <a:pt x="124353" y="256645"/>
                  </a:lnTo>
                  <a:lnTo>
                    <a:pt x="124353" y="254000"/>
                  </a:lnTo>
                  <a:lnTo>
                    <a:pt x="124353" y="248708"/>
                  </a:lnTo>
                  <a:lnTo>
                    <a:pt x="124353" y="246062"/>
                  </a:lnTo>
                  <a:lnTo>
                    <a:pt x="124353" y="240770"/>
                  </a:lnTo>
                  <a:lnTo>
                    <a:pt x="126999" y="238125"/>
                  </a:lnTo>
                  <a:lnTo>
                    <a:pt x="124353" y="238125"/>
                  </a:lnTo>
                  <a:lnTo>
                    <a:pt x="119061" y="238125"/>
                  </a:lnTo>
                  <a:lnTo>
                    <a:pt x="113770" y="238125"/>
                  </a:lnTo>
                  <a:lnTo>
                    <a:pt x="116416" y="235479"/>
                  </a:lnTo>
                  <a:close/>
                  <a:moveTo>
                    <a:pt x="148166" y="206375"/>
                  </a:moveTo>
                  <a:lnTo>
                    <a:pt x="150812" y="206375"/>
                  </a:lnTo>
                  <a:lnTo>
                    <a:pt x="156104" y="211667"/>
                  </a:lnTo>
                  <a:lnTo>
                    <a:pt x="158750" y="214312"/>
                  </a:lnTo>
                  <a:lnTo>
                    <a:pt x="164041" y="216958"/>
                  </a:lnTo>
                  <a:lnTo>
                    <a:pt x="166687" y="219604"/>
                  </a:lnTo>
                  <a:lnTo>
                    <a:pt x="171979" y="219604"/>
                  </a:lnTo>
                  <a:lnTo>
                    <a:pt x="174625" y="222250"/>
                  </a:lnTo>
                  <a:lnTo>
                    <a:pt x="177271" y="224896"/>
                  </a:lnTo>
                  <a:lnTo>
                    <a:pt x="182562" y="238125"/>
                  </a:lnTo>
                  <a:lnTo>
                    <a:pt x="182562" y="243417"/>
                  </a:lnTo>
                  <a:lnTo>
                    <a:pt x="179916" y="240771"/>
                  </a:lnTo>
                  <a:lnTo>
                    <a:pt x="174625" y="238125"/>
                  </a:lnTo>
                  <a:lnTo>
                    <a:pt x="169333" y="235479"/>
                  </a:lnTo>
                  <a:lnTo>
                    <a:pt x="166687" y="232833"/>
                  </a:lnTo>
                  <a:lnTo>
                    <a:pt x="164041" y="232833"/>
                  </a:lnTo>
                  <a:lnTo>
                    <a:pt x="161395" y="230188"/>
                  </a:lnTo>
                  <a:lnTo>
                    <a:pt x="161395" y="227542"/>
                  </a:lnTo>
                  <a:lnTo>
                    <a:pt x="158750" y="227542"/>
                  </a:lnTo>
                  <a:lnTo>
                    <a:pt x="156104" y="230188"/>
                  </a:lnTo>
                  <a:lnTo>
                    <a:pt x="153458" y="235479"/>
                  </a:lnTo>
                  <a:lnTo>
                    <a:pt x="153458" y="238125"/>
                  </a:lnTo>
                  <a:lnTo>
                    <a:pt x="150812" y="235479"/>
                  </a:lnTo>
                  <a:lnTo>
                    <a:pt x="150812" y="230188"/>
                  </a:lnTo>
                  <a:lnTo>
                    <a:pt x="150812" y="227542"/>
                  </a:lnTo>
                  <a:lnTo>
                    <a:pt x="153458" y="224896"/>
                  </a:lnTo>
                  <a:lnTo>
                    <a:pt x="150812" y="224896"/>
                  </a:lnTo>
                  <a:lnTo>
                    <a:pt x="148166" y="224896"/>
                  </a:lnTo>
                  <a:lnTo>
                    <a:pt x="150812" y="219604"/>
                  </a:lnTo>
                  <a:lnTo>
                    <a:pt x="148166" y="209021"/>
                  </a:lnTo>
                  <a:close/>
                  <a:moveTo>
                    <a:pt x="195791" y="203729"/>
                  </a:moveTo>
                  <a:lnTo>
                    <a:pt x="198437" y="203729"/>
                  </a:lnTo>
                  <a:lnTo>
                    <a:pt x="201083" y="203729"/>
                  </a:lnTo>
                  <a:lnTo>
                    <a:pt x="206374" y="203729"/>
                  </a:lnTo>
                  <a:lnTo>
                    <a:pt x="206374" y="206375"/>
                  </a:lnTo>
                  <a:lnTo>
                    <a:pt x="206374" y="209021"/>
                  </a:lnTo>
                  <a:lnTo>
                    <a:pt x="209020" y="209021"/>
                  </a:lnTo>
                  <a:lnTo>
                    <a:pt x="214312" y="209021"/>
                  </a:lnTo>
                  <a:lnTo>
                    <a:pt x="214312" y="211666"/>
                  </a:lnTo>
                  <a:lnTo>
                    <a:pt x="211666" y="211666"/>
                  </a:lnTo>
                  <a:lnTo>
                    <a:pt x="211666" y="214312"/>
                  </a:lnTo>
                  <a:lnTo>
                    <a:pt x="214312" y="214312"/>
                  </a:lnTo>
                  <a:lnTo>
                    <a:pt x="211666" y="219604"/>
                  </a:lnTo>
                  <a:lnTo>
                    <a:pt x="211666" y="222250"/>
                  </a:lnTo>
                  <a:lnTo>
                    <a:pt x="211666" y="224895"/>
                  </a:lnTo>
                  <a:lnTo>
                    <a:pt x="216958" y="230187"/>
                  </a:lnTo>
                  <a:lnTo>
                    <a:pt x="219603" y="230187"/>
                  </a:lnTo>
                  <a:lnTo>
                    <a:pt x="219603" y="232833"/>
                  </a:lnTo>
                  <a:lnTo>
                    <a:pt x="219603" y="235479"/>
                  </a:lnTo>
                  <a:lnTo>
                    <a:pt x="222249" y="238125"/>
                  </a:lnTo>
                  <a:lnTo>
                    <a:pt x="224895" y="238125"/>
                  </a:lnTo>
                  <a:lnTo>
                    <a:pt x="224895" y="240770"/>
                  </a:lnTo>
                  <a:lnTo>
                    <a:pt x="230187" y="243416"/>
                  </a:lnTo>
                  <a:lnTo>
                    <a:pt x="232832" y="246062"/>
                  </a:lnTo>
                  <a:lnTo>
                    <a:pt x="235478" y="248708"/>
                  </a:lnTo>
                  <a:lnTo>
                    <a:pt x="232832" y="248708"/>
                  </a:lnTo>
                  <a:lnTo>
                    <a:pt x="230187" y="253999"/>
                  </a:lnTo>
                  <a:lnTo>
                    <a:pt x="230187" y="256645"/>
                  </a:lnTo>
                  <a:lnTo>
                    <a:pt x="230187" y="259291"/>
                  </a:lnTo>
                  <a:lnTo>
                    <a:pt x="227541" y="259291"/>
                  </a:lnTo>
                  <a:lnTo>
                    <a:pt x="224895" y="259291"/>
                  </a:lnTo>
                  <a:lnTo>
                    <a:pt x="222249" y="259291"/>
                  </a:lnTo>
                  <a:lnTo>
                    <a:pt x="219603" y="259291"/>
                  </a:lnTo>
                  <a:lnTo>
                    <a:pt x="216958" y="253999"/>
                  </a:lnTo>
                  <a:lnTo>
                    <a:pt x="216958" y="251354"/>
                  </a:lnTo>
                  <a:lnTo>
                    <a:pt x="214312" y="251354"/>
                  </a:lnTo>
                  <a:lnTo>
                    <a:pt x="209020" y="251354"/>
                  </a:lnTo>
                  <a:lnTo>
                    <a:pt x="206374" y="251354"/>
                  </a:lnTo>
                  <a:lnTo>
                    <a:pt x="206374" y="248708"/>
                  </a:lnTo>
                  <a:lnTo>
                    <a:pt x="203728" y="246062"/>
                  </a:lnTo>
                  <a:lnTo>
                    <a:pt x="198437" y="246062"/>
                  </a:lnTo>
                  <a:lnTo>
                    <a:pt x="198437" y="243416"/>
                  </a:lnTo>
                  <a:lnTo>
                    <a:pt x="203728" y="238125"/>
                  </a:lnTo>
                  <a:lnTo>
                    <a:pt x="203728" y="235479"/>
                  </a:lnTo>
                  <a:lnTo>
                    <a:pt x="203728" y="232833"/>
                  </a:lnTo>
                  <a:lnTo>
                    <a:pt x="201083" y="232833"/>
                  </a:lnTo>
                  <a:lnTo>
                    <a:pt x="198437" y="232833"/>
                  </a:lnTo>
                  <a:lnTo>
                    <a:pt x="193145" y="224895"/>
                  </a:lnTo>
                  <a:lnTo>
                    <a:pt x="190499" y="224895"/>
                  </a:lnTo>
                  <a:lnTo>
                    <a:pt x="187854" y="222250"/>
                  </a:lnTo>
                  <a:lnTo>
                    <a:pt x="182562" y="216958"/>
                  </a:lnTo>
                  <a:lnTo>
                    <a:pt x="179916" y="211666"/>
                  </a:lnTo>
                  <a:lnTo>
                    <a:pt x="177270" y="209021"/>
                  </a:lnTo>
                  <a:lnTo>
                    <a:pt x="177270" y="206375"/>
                  </a:lnTo>
                  <a:lnTo>
                    <a:pt x="179916" y="206375"/>
                  </a:lnTo>
                  <a:lnTo>
                    <a:pt x="182562" y="206375"/>
                  </a:lnTo>
                  <a:lnTo>
                    <a:pt x="187854" y="206375"/>
                  </a:lnTo>
                  <a:lnTo>
                    <a:pt x="193145" y="206375"/>
                  </a:lnTo>
                  <a:close/>
                  <a:moveTo>
                    <a:pt x="60854" y="179916"/>
                  </a:moveTo>
                  <a:lnTo>
                    <a:pt x="63500" y="179916"/>
                  </a:lnTo>
                  <a:lnTo>
                    <a:pt x="66145" y="179916"/>
                  </a:lnTo>
                  <a:lnTo>
                    <a:pt x="68791" y="179916"/>
                  </a:lnTo>
                  <a:lnTo>
                    <a:pt x="74083" y="179916"/>
                  </a:lnTo>
                  <a:lnTo>
                    <a:pt x="76729" y="179916"/>
                  </a:lnTo>
                  <a:lnTo>
                    <a:pt x="79375" y="182562"/>
                  </a:lnTo>
                  <a:lnTo>
                    <a:pt x="84666" y="182562"/>
                  </a:lnTo>
                  <a:lnTo>
                    <a:pt x="87312" y="182562"/>
                  </a:lnTo>
                  <a:lnTo>
                    <a:pt x="92604" y="185208"/>
                  </a:lnTo>
                  <a:lnTo>
                    <a:pt x="97895" y="187853"/>
                  </a:lnTo>
                  <a:lnTo>
                    <a:pt x="100541" y="187853"/>
                  </a:lnTo>
                  <a:lnTo>
                    <a:pt x="100541" y="190499"/>
                  </a:lnTo>
                  <a:lnTo>
                    <a:pt x="103187" y="193145"/>
                  </a:lnTo>
                  <a:lnTo>
                    <a:pt x="103187" y="195791"/>
                  </a:lnTo>
                  <a:lnTo>
                    <a:pt x="103187" y="198437"/>
                  </a:lnTo>
                  <a:lnTo>
                    <a:pt x="103187" y="203729"/>
                  </a:lnTo>
                  <a:lnTo>
                    <a:pt x="105833" y="209020"/>
                  </a:lnTo>
                  <a:lnTo>
                    <a:pt x="108479" y="209020"/>
                  </a:lnTo>
                  <a:lnTo>
                    <a:pt x="105833" y="211666"/>
                  </a:lnTo>
                  <a:lnTo>
                    <a:pt x="103187" y="216958"/>
                  </a:lnTo>
                  <a:lnTo>
                    <a:pt x="97895" y="216958"/>
                  </a:lnTo>
                  <a:lnTo>
                    <a:pt x="89958" y="214312"/>
                  </a:lnTo>
                  <a:lnTo>
                    <a:pt x="87312" y="211666"/>
                  </a:lnTo>
                  <a:lnTo>
                    <a:pt x="87312" y="209020"/>
                  </a:lnTo>
                  <a:lnTo>
                    <a:pt x="84666" y="206374"/>
                  </a:lnTo>
                  <a:lnTo>
                    <a:pt x="82020" y="203729"/>
                  </a:lnTo>
                  <a:lnTo>
                    <a:pt x="79375" y="201083"/>
                  </a:lnTo>
                  <a:lnTo>
                    <a:pt x="79375" y="198437"/>
                  </a:lnTo>
                  <a:lnTo>
                    <a:pt x="76729" y="190499"/>
                  </a:lnTo>
                  <a:lnTo>
                    <a:pt x="71437" y="190499"/>
                  </a:lnTo>
                  <a:lnTo>
                    <a:pt x="66145" y="187853"/>
                  </a:lnTo>
                  <a:lnTo>
                    <a:pt x="66145" y="185208"/>
                  </a:lnTo>
                  <a:lnTo>
                    <a:pt x="63500" y="185208"/>
                  </a:lnTo>
                  <a:lnTo>
                    <a:pt x="60854" y="185208"/>
                  </a:lnTo>
                  <a:close/>
                  <a:moveTo>
                    <a:pt x="111125" y="177270"/>
                  </a:moveTo>
                  <a:lnTo>
                    <a:pt x="116416" y="177270"/>
                  </a:lnTo>
                  <a:lnTo>
                    <a:pt x="119062" y="179916"/>
                  </a:lnTo>
                  <a:lnTo>
                    <a:pt x="119062" y="182562"/>
                  </a:lnTo>
                  <a:lnTo>
                    <a:pt x="121708" y="182562"/>
                  </a:lnTo>
                  <a:lnTo>
                    <a:pt x="124354" y="185207"/>
                  </a:lnTo>
                  <a:lnTo>
                    <a:pt x="127000" y="187853"/>
                  </a:lnTo>
                  <a:lnTo>
                    <a:pt x="124354" y="187853"/>
                  </a:lnTo>
                  <a:lnTo>
                    <a:pt x="121708" y="193145"/>
                  </a:lnTo>
                  <a:lnTo>
                    <a:pt x="119062" y="193145"/>
                  </a:lnTo>
                  <a:lnTo>
                    <a:pt x="113770" y="193145"/>
                  </a:lnTo>
                  <a:lnTo>
                    <a:pt x="108479" y="187853"/>
                  </a:lnTo>
                  <a:lnTo>
                    <a:pt x="105833" y="187853"/>
                  </a:lnTo>
                  <a:lnTo>
                    <a:pt x="108479" y="185207"/>
                  </a:lnTo>
                  <a:lnTo>
                    <a:pt x="111125" y="179916"/>
                  </a:lnTo>
                  <a:close/>
                  <a:moveTo>
                    <a:pt x="87312" y="0"/>
                  </a:moveTo>
                  <a:lnTo>
                    <a:pt x="89958" y="0"/>
                  </a:lnTo>
                  <a:lnTo>
                    <a:pt x="92604" y="2646"/>
                  </a:lnTo>
                  <a:lnTo>
                    <a:pt x="95250" y="5292"/>
                  </a:lnTo>
                  <a:lnTo>
                    <a:pt x="95250" y="10583"/>
                  </a:lnTo>
                  <a:lnTo>
                    <a:pt x="95250" y="13229"/>
                  </a:lnTo>
                  <a:lnTo>
                    <a:pt x="92604" y="13229"/>
                  </a:lnTo>
                  <a:lnTo>
                    <a:pt x="89958" y="15875"/>
                  </a:lnTo>
                  <a:lnTo>
                    <a:pt x="92604" y="21167"/>
                  </a:lnTo>
                  <a:lnTo>
                    <a:pt x="95250" y="23812"/>
                  </a:lnTo>
                  <a:lnTo>
                    <a:pt x="92604" y="29104"/>
                  </a:lnTo>
                  <a:lnTo>
                    <a:pt x="92604" y="42333"/>
                  </a:lnTo>
                  <a:lnTo>
                    <a:pt x="95250" y="47625"/>
                  </a:lnTo>
                  <a:lnTo>
                    <a:pt x="97896" y="50271"/>
                  </a:lnTo>
                  <a:lnTo>
                    <a:pt x="103187" y="50271"/>
                  </a:lnTo>
                  <a:lnTo>
                    <a:pt x="103187" y="52916"/>
                  </a:lnTo>
                  <a:lnTo>
                    <a:pt x="105833" y="55562"/>
                  </a:lnTo>
                  <a:lnTo>
                    <a:pt x="105833" y="58208"/>
                  </a:lnTo>
                  <a:lnTo>
                    <a:pt x="108479" y="58208"/>
                  </a:lnTo>
                  <a:lnTo>
                    <a:pt x="111125" y="58208"/>
                  </a:lnTo>
                  <a:lnTo>
                    <a:pt x="111125" y="63500"/>
                  </a:lnTo>
                  <a:lnTo>
                    <a:pt x="111125" y="68791"/>
                  </a:lnTo>
                  <a:lnTo>
                    <a:pt x="111125" y="74083"/>
                  </a:lnTo>
                  <a:lnTo>
                    <a:pt x="108479" y="76729"/>
                  </a:lnTo>
                  <a:lnTo>
                    <a:pt x="108479" y="79375"/>
                  </a:lnTo>
                  <a:lnTo>
                    <a:pt x="108479" y="82021"/>
                  </a:lnTo>
                  <a:lnTo>
                    <a:pt x="108479" y="84666"/>
                  </a:lnTo>
                  <a:lnTo>
                    <a:pt x="103187" y="87312"/>
                  </a:lnTo>
                  <a:lnTo>
                    <a:pt x="100541" y="87312"/>
                  </a:lnTo>
                  <a:lnTo>
                    <a:pt x="103187" y="84666"/>
                  </a:lnTo>
                  <a:lnTo>
                    <a:pt x="97896" y="87312"/>
                  </a:lnTo>
                  <a:lnTo>
                    <a:pt x="92604" y="89958"/>
                  </a:lnTo>
                  <a:lnTo>
                    <a:pt x="89958" y="89958"/>
                  </a:lnTo>
                  <a:lnTo>
                    <a:pt x="84666" y="89958"/>
                  </a:lnTo>
                  <a:lnTo>
                    <a:pt x="82021" y="92604"/>
                  </a:lnTo>
                  <a:lnTo>
                    <a:pt x="82021" y="95250"/>
                  </a:lnTo>
                  <a:lnTo>
                    <a:pt x="84666" y="97896"/>
                  </a:lnTo>
                  <a:lnTo>
                    <a:pt x="87312" y="97896"/>
                  </a:lnTo>
                  <a:lnTo>
                    <a:pt x="87312" y="100541"/>
                  </a:lnTo>
                  <a:lnTo>
                    <a:pt x="87312" y="105833"/>
                  </a:lnTo>
                  <a:lnTo>
                    <a:pt x="87312" y="108479"/>
                  </a:lnTo>
                  <a:lnTo>
                    <a:pt x="87312" y="111125"/>
                  </a:lnTo>
                  <a:lnTo>
                    <a:pt x="89958" y="113771"/>
                  </a:lnTo>
                  <a:lnTo>
                    <a:pt x="92604" y="113771"/>
                  </a:lnTo>
                  <a:lnTo>
                    <a:pt x="92604" y="119062"/>
                  </a:lnTo>
                  <a:lnTo>
                    <a:pt x="95250" y="124354"/>
                  </a:lnTo>
                  <a:lnTo>
                    <a:pt x="97896" y="129646"/>
                  </a:lnTo>
                  <a:lnTo>
                    <a:pt x="100541" y="134937"/>
                  </a:lnTo>
                  <a:lnTo>
                    <a:pt x="100541" y="137583"/>
                  </a:lnTo>
                  <a:lnTo>
                    <a:pt x="95250" y="134937"/>
                  </a:lnTo>
                  <a:lnTo>
                    <a:pt x="95250" y="140229"/>
                  </a:lnTo>
                  <a:lnTo>
                    <a:pt x="97896" y="145521"/>
                  </a:lnTo>
                  <a:lnTo>
                    <a:pt x="100541" y="148166"/>
                  </a:lnTo>
                  <a:lnTo>
                    <a:pt x="103187" y="150812"/>
                  </a:lnTo>
                  <a:lnTo>
                    <a:pt x="105833" y="153458"/>
                  </a:lnTo>
                  <a:lnTo>
                    <a:pt x="108479" y="158750"/>
                  </a:lnTo>
                  <a:lnTo>
                    <a:pt x="116417" y="158750"/>
                  </a:lnTo>
                  <a:lnTo>
                    <a:pt x="116417" y="156104"/>
                  </a:lnTo>
                  <a:lnTo>
                    <a:pt x="121708" y="158750"/>
                  </a:lnTo>
                  <a:lnTo>
                    <a:pt x="119062" y="156104"/>
                  </a:lnTo>
                  <a:lnTo>
                    <a:pt x="116417" y="153458"/>
                  </a:lnTo>
                  <a:lnTo>
                    <a:pt x="119062" y="150812"/>
                  </a:lnTo>
                  <a:lnTo>
                    <a:pt x="121708" y="153458"/>
                  </a:lnTo>
                  <a:lnTo>
                    <a:pt x="121708" y="150812"/>
                  </a:lnTo>
                  <a:lnTo>
                    <a:pt x="121708" y="148166"/>
                  </a:lnTo>
                  <a:lnTo>
                    <a:pt x="124354" y="148166"/>
                  </a:lnTo>
                  <a:lnTo>
                    <a:pt x="129646" y="148166"/>
                  </a:lnTo>
                  <a:lnTo>
                    <a:pt x="132292" y="150812"/>
                  </a:lnTo>
                  <a:lnTo>
                    <a:pt x="134938" y="153458"/>
                  </a:lnTo>
                  <a:lnTo>
                    <a:pt x="134938" y="156104"/>
                  </a:lnTo>
                  <a:lnTo>
                    <a:pt x="134938" y="158750"/>
                  </a:lnTo>
                  <a:lnTo>
                    <a:pt x="142875" y="158750"/>
                  </a:lnTo>
                  <a:lnTo>
                    <a:pt x="145521" y="158750"/>
                  </a:lnTo>
                  <a:lnTo>
                    <a:pt x="145521" y="156104"/>
                  </a:lnTo>
                  <a:lnTo>
                    <a:pt x="142875" y="153458"/>
                  </a:lnTo>
                  <a:lnTo>
                    <a:pt x="140230" y="150812"/>
                  </a:lnTo>
                  <a:lnTo>
                    <a:pt x="142875" y="150812"/>
                  </a:lnTo>
                  <a:lnTo>
                    <a:pt x="145521" y="150812"/>
                  </a:lnTo>
                  <a:lnTo>
                    <a:pt x="145521" y="148166"/>
                  </a:lnTo>
                  <a:lnTo>
                    <a:pt x="148167" y="148166"/>
                  </a:lnTo>
                  <a:lnTo>
                    <a:pt x="148167" y="150812"/>
                  </a:lnTo>
                  <a:lnTo>
                    <a:pt x="150813" y="150812"/>
                  </a:lnTo>
                  <a:lnTo>
                    <a:pt x="150813" y="153458"/>
                  </a:lnTo>
                  <a:lnTo>
                    <a:pt x="150813" y="156104"/>
                  </a:lnTo>
                  <a:lnTo>
                    <a:pt x="153459" y="156104"/>
                  </a:lnTo>
                  <a:lnTo>
                    <a:pt x="156105" y="158750"/>
                  </a:lnTo>
                  <a:lnTo>
                    <a:pt x="161396" y="161396"/>
                  </a:lnTo>
                  <a:lnTo>
                    <a:pt x="164042" y="161396"/>
                  </a:lnTo>
                  <a:lnTo>
                    <a:pt x="164042" y="164041"/>
                  </a:lnTo>
                  <a:lnTo>
                    <a:pt x="161396" y="166687"/>
                  </a:lnTo>
                  <a:lnTo>
                    <a:pt x="158751" y="166687"/>
                  </a:lnTo>
                  <a:lnTo>
                    <a:pt x="156105" y="166687"/>
                  </a:lnTo>
                  <a:lnTo>
                    <a:pt x="153459" y="166687"/>
                  </a:lnTo>
                  <a:lnTo>
                    <a:pt x="150813" y="166687"/>
                  </a:lnTo>
                  <a:lnTo>
                    <a:pt x="150813" y="171979"/>
                  </a:lnTo>
                  <a:lnTo>
                    <a:pt x="156105" y="171979"/>
                  </a:lnTo>
                  <a:lnTo>
                    <a:pt x="161396" y="174625"/>
                  </a:lnTo>
                  <a:lnTo>
                    <a:pt x="164042" y="177271"/>
                  </a:lnTo>
                  <a:lnTo>
                    <a:pt x="166688" y="179916"/>
                  </a:lnTo>
                  <a:lnTo>
                    <a:pt x="169334" y="179916"/>
                  </a:lnTo>
                  <a:lnTo>
                    <a:pt x="169334" y="182562"/>
                  </a:lnTo>
                  <a:lnTo>
                    <a:pt x="169334" y="185208"/>
                  </a:lnTo>
                  <a:lnTo>
                    <a:pt x="174626" y="185208"/>
                  </a:lnTo>
                  <a:lnTo>
                    <a:pt x="177271" y="182562"/>
                  </a:lnTo>
                  <a:lnTo>
                    <a:pt x="179917" y="182562"/>
                  </a:lnTo>
                  <a:lnTo>
                    <a:pt x="179917" y="185208"/>
                  </a:lnTo>
                  <a:lnTo>
                    <a:pt x="179917" y="187854"/>
                  </a:lnTo>
                  <a:lnTo>
                    <a:pt x="179917" y="193146"/>
                  </a:lnTo>
                  <a:lnTo>
                    <a:pt x="179917" y="201083"/>
                  </a:lnTo>
                  <a:lnTo>
                    <a:pt x="177271" y="203729"/>
                  </a:lnTo>
                  <a:lnTo>
                    <a:pt x="174626" y="203729"/>
                  </a:lnTo>
                  <a:lnTo>
                    <a:pt x="169334" y="203729"/>
                  </a:lnTo>
                  <a:lnTo>
                    <a:pt x="166688" y="201083"/>
                  </a:lnTo>
                  <a:lnTo>
                    <a:pt x="164042" y="198437"/>
                  </a:lnTo>
                  <a:lnTo>
                    <a:pt x="161396" y="195791"/>
                  </a:lnTo>
                  <a:lnTo>
                    <a:pt x="161396" y="193146"/>
                  </a:lnTo>
                  <a:lnTo>
                    <a:pt x="156105" y="187854"/>
                  </a:lnTo>
                  <a:lnTo>
                    <a:pt x="153459" y="187854"/>
                  </a:lnTo>
                  <a:lnTo>
                    <a:pt x="153459" y="190500"/>
                  </a:lnTo>
                  <a:lnTo>
                    <a:pt x="150813" y="187854"/>
                  </a:lnTo>
                  <a:lnTo>
                    <a:pt x="150813" y="185208"/>
                  </a:lnTo>
                  <a:lnTo>
                    <a:pt x="148167" y="179916"/>
                  </a:lnTo>
                  <a:lnTo>
                    <a:pt x="145521" y="177271"/>
                  </a:lnTo>
                  <a:lnTo>
                    <a:pt x="140230" y="174625"/>
                  </a:lnTo>
                  <a:lnTo>
                    <a:pt x="137584" y="174625"/>
                  </a:lnTo>
                  <a:lnTo>
                    <a:pt x="137584" y="171979"/>
                  </a:lnTo>
                  <a:lnTo>
                    <a:pt x="129646" y="166687"/>
                  </a:lnTo>
                  <a:lnTo>
                    <a:pt x="127000" y="164041"/>
                  </a:lnTo>
                  <a:lnTo>
                    <a:pt x="124354" y="161396"/>
                  </a:lnTo>
                  <a:lnTo>
                    <a:pt x="124354" y="164041"/>
                  </a:lnTo>
                  <a:lnTo>
                    <a:pt x="127000" y="166687"/>
                  </a:lnTo>
                  <a:lnTo>
                    <a:pt x="129646" y="169333"/>
                  </a:lnTo>
                  <a:lnTo>
                    <a:pt x="129646" y="171979"/>
                  </a:lnTo>
                  <a:lnTo>
                    <a:pt x="127000" y="171979"/>
                  </a:lnTo>
                  <a:lnTo>
                    <a:pt x="129646" y="174625"/>
                  </a:lnTo>
                  <a:lnTo>
                    <a:pt x="132292" y="177271"/>
                  </a:lnTo>
                  <a:lnTo>
                    <a:pt x="134938" y="179916"/>
                  </a:lnTo>
                  <a:lnTo>
                    <a:pt x="132292" y="179916"/>
                  </a:lnTo>
                  <a:lnTo>
                    <a:pt x="127000" y="179916"/>
                  </a:lnTo>
                  <a:lnTo>
                    <a:pt x="124354" y="177271"/>
                  </a:lnTo>
                  <a:lnTo>
                    <a:pt x="121708" y="171979"/>
                  </a:lnTo>
                  <a:lnTo>
                    <a:pt x="119062" y="169333"/>
                  </a:lnTo>
                  <a:lnTo>
                    <a:pt x="113771" y="169333"/>
                  </a:lnTo>
                  <a:lnTo>
                    <a:pt x="111125" y="166687"/>
                  </a:lnTo>
                  <a:lnTo>
                    <a:pt x="105833" y="164041"/>
                  </a:lnTo>
                  <a:lnTo>
                    <a:pt x="105833" y="161396"/>
                  </a:lnTo>
                  <a:lnTo>
                    <a:pt x="103187" y="161396"/>
                  </a:lnTo>
                  <a:lnTo>
                    <a:pt x="100541" y="164041"/>
                  </a:lnTo>
                  <a:lnTo>
                    <a:pt x="100541" y="166687"/>
                  </a:lnTo>
                  <a:lnTo>
                    <a:pt x="100541" y="169333"/>
                  </a:lnTo>
                  <a:lnTo>
                    <a:pt x="97896" y="171979"/>
                  </a:lnTo>
                  <a:lnTo>
                    <a:pt x="95250" y="174625"/>
                  </a:lnTo>
                  <a:lnTo>
                    <a:pt x="89958" y="174625"/>
                  </a:lnTo>
                  <a:lnTo>
                    <a:pt x="87312" y="171979"/>
                  </a:lnTo>
                  <a:lnTo>
                    <a:pt x="87312" y="169333"/>
                  </a:lnTo>
                  <a:lnTo>
                    <a:pt x="87312" y="166687"/>
                  </a:lnTo>
                  <a:lnTo>
                    <a:pt x="84666" y="166687"/>
                  </a:lnTo>
                  <a:lnTo>
                    <a:pt x="82021" y="166687"/>
                  </a:lnTo>
                  <a:lnTo>
                    <a:pt x="82021" y="164041"/>
                  </a:lnTo>
                  <a:lnTo>
                    <a:pt x="84666" y="161396"/>
                  </a:lnTo>
                  <a:lnTo>
                    <a:pt x="82021" y="158750"/>
                  </a:lnTo>
                  <a:lnTo>
                    <a:pt x="79375" y="156104"/>
                  </a:lnTo>
                  <a:lnTo>
                    <a:pt x="76729" y="158750"/>
                  </a:lnTo>
                  <a:lnTo>
                    <a:pt x="76729" y="161396"/>
                  </a:lnTo>
                  <a:lnTo>
                    <a:pt x="74083" y="164041"/>
                  </a:lnTo>
                  <a:lnTo>
                    <a:pt x="74083" y="158750"/>
                  </a:lnTo>
                  <a:lnTo>
                    <a:pt x="71437" y="153458"/>
                  </a:lnTo>
                  <a:lnTo>
                    <a:pt x="71437" y="150812"/>
                  </a:lnTo>
                  <a:lnTo>
                    <a:pt x="76729" y="145521"/>
                  </a:lnTo>
                  <a:lnTo>
                    <a:pt x="82021" y="142875"/>
                  </a:lnTo>
                  <a:lnTo>
                    <a:pt x="79375" y="140229"/>
                  </a:lnTo>
                  <a:lnTo>
                    <a:pt x="76729" y="132291"/>
                  </a:lnTo>
                  <a:lnTo>
                    <a:pt x="74083" y="132291"/>
                  </a:lnTo>
                  <a:lnTo>
                    <a:pt x="71437" y="132291"/>
                  </a:lnTo>
                  <a:lnTo>
                    <a:pt x="71437" y="134937"/>
                  </a:lnTo>
                  <a:lnTo>
                    <a:pt x="68791" y="132291"/>
                  </a:lnTo>
                  <a:lnTo>
                    <a:pt x="66146" y="132291"/>
                  </a:lnTo>
                  <a:lnTo>
                    <a:pt x="66146" y="134937"/>
                  </a:lnTo>
                  <a:lnTo>
                    <a:pt x="68791" y="140229"/>
                  </a:lnTo>
                  <a:lnTo>
                    <a:pt x="71437" y="140229"/>
                  </a:lnTo>
                  <a:lnTo>
                    <a:pt x="68791" y="142875"/>
                  </a:lnTo>
                  <a:lnTo>
                    <a:pt x="66146" y="142875"/>
                  </a:lnTo>
                  <a:lnTo>
                    <a:pt x="63500" y="142875"/>
                  </a:lnTo>
                  <a:lnTo>
                    <a:pt x="60854" y="137583"/>
                  </a:lnTo>
                  <a:lnTo>
                    <a:pt x="55562" y="134937"/>
                  </a:lnTo>
                  <a:lnTo>
                    <a:pt x="55562" y="132291"/>
                  </a:lnTo>
                  <a:lnTo>
                    <a:pt x="55562" y="129646"/>
                  </a:lnTo>
                  <a:lnTo>
                    <a:pt x="55562" y="127000"/>
                  </a:lnTo>
                  <a:lnTo>
                    <a:pt x="52916" y="127000"/>
                  </a:lnTo>
                  <a:lnTo>
                    <a:pt x="50270" y="127000"/>
                  </a:lnTo>
                  <a:lnTo>
                    <a:pt x="50270" y="129646"/>
                  </a:lnTo>
                  <a:lnTo>
                    <a:pt x="47625" y="127000"/>
                  </a:lnTo>
                  <a:lnTo>
                    <a:pt x="42333" y="124354"/>
                  </a:lnTo>
                  <a:lnTo>
                    <a:pt x="39687" y="119062"/>
                  </a:lnTo>
                  <a:lnTo>
                    <a:pt x="39687" y="113771"/>
                  </a:lnTo>
                  <a:lnTo>
                    <a:pt x="39687" y="108479"/>
                  </a:lnTo>
                  <a:lnTo>
                    <a:pt x="39687" y="105833"/>
                  </a:lnTo>
                  <a:lnTo>
                    <a:pt x="39687" y="103187"/>
                  </a:lnTo>
                  <a:lnTo>
                    <a:pt x="39687" y="100541"/>
                  </a:lnTo>
                  <a:lnTo>
                    <a:pt x="39687" y="97896"/>
                  </a:lnTo>
                  <a:lnTo>
                    <a:pt x="34395" y="92604"/>
                  </a:lnTo>
                  <a:lnTo>
                    <a:pt x="34395" y="87312"/>
                  </a:lnTo>
                  <a:lnTo>
                    <a:pt x="34395" y="84666"/>
                  </a:lnTo>
                  <a:lnTo>
                    <a:pt x="31750" y="84666"/>
                  </a:lnTo>
                  <a:lnTo>
                    <a:pt x="29104" y="84666"/>
                  </a:lnTo>
                  <a:lnTo>
                    <a:pt x="29104" y="82021"/>
                  </a:lnTo>
                  <a:lnTo>
                    <a:pt x="29104" y="76729"/>
                  </a:lnTo>
                  <a:lnTo>
                    <a:pt x="29104" y="74083"/>
                  </a:lnTo>
                  <a:lnTo>
                    <a:pt x="31750" y="74083"/>
                  </a:lnTo>
                  <a:lnTo>
                    <a:pt x="34395" y="71437"/>
                  </a:lnTo>
                  <a:lnTo>
                    <a:pt x="37041" y="71437"/>
                  </a:lnTo>
                  <a:lnTo>
                    <a:pt x="37041" y="76729"/>
                  </a:lnTo>
                  <a:lnTo>
                    <a:pt x="39687" y="76729"/>
                  </a:lnTo>
                  <a:lnTo>
                    <a:pt x="42333" y="76729"/>
                  </a:lnTo>
                  <a:lnTo>
                    <a:pt x="42333" y="79375"/>
                  </a:lnTo>
                  <a:lnTo>
                    <a:pt x="42333" y="82021"/>
                  </a:lnTo>
                  <a:lnTo>
                    <a:pt x="44979" y="84666"/>
                  </a:lnTo>
                  <a:lnTo>
                    <a:pt x="50270" y="84666"/>
                  </a:lnTo>
                  <a:lnTo>
                    <a:pt x="52916" y="84666"/>
                  </a:lnTo>
                  <a:lnTo>
                    <a:pt x="55562" y="82021"/>
                  </a:lnTo>
                  <a:lnTo>
                    <a:pt x="58208" y="76729"/>
                  </a:lnTo>
                  <a:lnTo>
                    <a:pt x="52916" y="74083"/>
                  </a:lnTo>
                  <a:lnTo>
                    <a:pt x="50270" y="74083"/>
                  </a:lnTo>
                  <a:lnTo>
                    <a:pt x="50270" y="71437"/>
                  </a:lnTo>
                  <a:lnTo>
                    <a:pt x="47625" y="68791"/>
                  </a:lnTo>
                  <a:lnTo>
                    <a:pt x="47625" y="66146"/>
                  </a:lnTo>
                  <a:lnTo>
                    <a:pt x="47625" y="63500"/>
                  </a:lnTo>
                  <a:lnTo>
                    <a:pt x="50270" y="60854"/>
                  </a:lnTo>
                  <a:lnTo>
                    <a:pt x="50270" y="58208"/>
                  </a:lnTo>
                  <a:lnTo>
                    <a:pt x="50270" y="55562"/>
                  </a:lnTo>
                  <a:lnTo>
                    <a:pt x="47625" y="52916"/>
                  </a:lnTo>
                  <a:lnTo>
                    <a:pt x="44979" y="50271"/>
                  </a:lnTo>
                  <a:lnTo>
                    <a:pt x="44979" y="47625"/>
                  </a:lnTo>
                  <a:lnTo>
                    <a:pt x="44979" y="44979"/>
                  </a:lnTo>
                  <a:lnTo>
                    <a:pt x="42333" y="42333"/>
                  </a:lnTo>
                  <a:lnTo>
                    <a:pt x="42333" y="39687"/>
                  </a:lnTo>
                  <a:lnTo>
                    <a:pt x="42333" y="37042"/>
                  </a:lnTo>
                  <a:lnTo>
                    <a:pt x="39687" y="37042"/>
                  </a:lnTo>
                  <a:lnTo>
                    <a:pt x="39687" y="34396"/>
                  </a:lnTo>
                  <a:lnTo>
                    <a:pt x="39687" y="31750"/>
                  </a:lnTo>
                  <a:lnTo>
                    <a:pt x="42333" y="29104"/>
                  </a:lnTo>
                  <a:lnTo>
                    <a:pt x="39687" y="26458"/>
                  </a:lnTo>
                  <a:lnTo>
                    <a:pt x="42333" y="23812"/>
                  </a:lnTo>
                  <a:lnTo>
                    <a:pt x="42333" y="21167"/>
                  </a:lnTo>
                  <a:lnTo>
                    <a:pt x="42333" y="18521"/>
                  </a:lnTo>
                  <a:lnTo>
                    <a:pt x="44979" y="15875"/>
                  </a:lnTo>
                  <a:lnTo>
                    <a:pt x="42333" y="13229"/>
                  </a:lnTo>
                  <a:lnTo>
                    <a:pt x="44979" y="10583"/>
                  </a:lnTo>
                  <a:lnTo>
                    <a:pt x="47625" y="7937"/>
                  </a:lnTo>
                  <a:lnTo>
                    <a:pt x="44979" y="7937"/>
                  </a:lnTo>
                  <a:lnTo>
                    <a:pt x="42333" y="5292"/>
                  </a:lnTo>
                  <a:lnTo>
                    <a:pt x="44979" y="5292"/>
                  </a:lnTo>
                  <a:lnTo>
                    <a:pt x="47625" y="2646"/>
                  </a:lnTo>
                  <a:lnTo>
                    <a:pt x="50270" y="5292"/>
                  </a:lnTo>
                  <a:lnTo>
                    <a:pt x="52916" y="2646"/>
                  </a:lnTo>
                  <a:lnTo>
                    <a:pt x="55562" y="5292"/>
                  </a:lnTo>
                  <a:lnTo>
                    <a:pt x="60854" y="5292"/>
                  </a:lnTo>
                  <a:lnTo>
                    <a:pt x="63500" y="2646"/>
                  </a:lnTo>
                  <a:lnTo>
                    <a:pt x="74083" y="5292"/>
                  </a:lnTo>
                  <a:lnTo>
                    <a:pt x="79375" y="7937"/>
                  </a:lnTo>
                  <a:lnTo>
                    <a:pt x="84666" y="7937"/>
                  </a:lnTo>
                  <a:lnTo>
                    <a:pt x="87312" y="5292"/>
                  </a:lnTo>
                  <a:lnTo>
                    <a:pt x="87312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2" name="Poland"/>
            <p:cNvSpPr>
              <a:spLocks/>
            </p:cNvSpPr>
            <p:nvPr/>
          </p:nvSpPr>
          <p:spPr bwMode="auto">
            <a:xfrm>
              <a:off x="4467455" y="1922198"/>
              <a:ext cx="243417" cy="137583"/>
            </a:xfrm>
            <a:custGeom>
              <a:avLst/>
              <a:gdLst/>
              <a:ahLst/>
              <a:cxnLst>
                <a:cxn ang="0">
                  <a:pos x="18" y="72"/>
                </a:cxn>
                <a:cxn ang="0">
                  <a:pos x="16" y="60"/>
                </a:cxn>
                <a:cxn ang="0">
                  <a:pos x="12" y="46"/>
                </a:cxn>
                <a:cxn ang="0">
                  <a:pos x="10" y="40"/>
                </a:cxn>
                <a:cxn ang="0">
                  <a:pos x="6" y="38"/>
                </a:cxn>
                <a:cxn ang="0">
                  <a:pos x="0" y="34"/>
                </a:cxn>
                <a:cxn ang="0">
                  <a:pos x="2" y="28"/>
                </a:cxn>
                <a:cxn ang="0">
                  <a:pos x="4" y="26"/>
                </a:cxn>
                <a:cxn ang="0">
                  <a:pos x="4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32" y="8"/>
                </a:cxn>
                <a:cxn ang="0">
                  <a:pos x="50" y="6"/>
                </a:cxn>
                <a:cxn ang="0">
                  <a:pos x="64" y="0"/>
                </a:cxn>
                <a:cxn ang="0">
                  <a:pos x="82" y="0"/>
                </a:cxn>
                <a:cxn ang="0">
                  <a:pos x="90" y="6"/>
                </a:cxn>
                <a:cxn ang="0">
                  <a:pos x="86" y="4"/>
                </a:cxn>
                <a:cxn ang="0">
                  <a:pos x="84" y="6"/>
                </a:cxn>
                <a:cxn ang="0">
                  <a:pos x="86" y="10"/>
                </a:cxn>
                <a:cxn ang="0">
                  <a:pos x="94" y="10"/>
                </a:cxn>
                <a:cxn ang="0">
                  <a:pos x="98" y="4"/>
                </a:cxn>
                <a:cxn ang="0">
                  <a:pos x="94" y="12"/>
                </a:cxn>
                <a:cxn ang="0">
                  <a:pos x="96" y="12"/>
                </a:cxn>
                <a:cxn ang="0">
                  <a:pos x="100" y="8"/>
                </a:cxn>
                <a:cxn ang="0">
                  <a:pos x="120" y="10"/>
                </a:cxn>
                <a:cxn ang="0">
                  <a:pos x="130" y="8"/>
                </a:cxn>
                <a:cxn ang="0">
                  <a:pos x="144" y="8"/>
                </a:cxn>
                <a:cxn ang="0">
                  <a:pos x="150" y="6"/>
                </a:cxn>
                <a:cxn ang="0">
                  <a:pos x="154" y="8"/>
                </a:cxn>
                <a:cxn ang="0">
                  <a:pos x="158" y="10"/>
                </a:cxn>
                <a:cxn ang="0">
                  <a:pos x="164" y="18"/>
                </a:cxn>
                <a:cxn ang="0">
                  <a:pos x="170" y="26"/>
                </a:cxn>
                <a:cxn ang="0">
                  <a:pos x="166" y="38"/>
                </a:cxn>
                <a:cxn ang="0">
                  <a:pos x="162" y="44"/>
                </a:cxn>
                <a:cxn ang="0">
                  <a:pos x="168" y="58"/>
                </a:cxn>
                <a:cxn ang="0">
                  <a:pos x="180" y="72"/>
                </a:cxn>
                <a:cxn ang="0">
                  <a:pos x="184" y="76"/>
                </a:cxn>
                <a:cxn ang="0">
                  <a:pos x="180" y="78"/>
                </a:cxn>
                <a:cxn ang="0">
                  <a:pos x="180" y="80"/>
                </a:cxn>
                <a:cxn ang="0">
                  <a:pos x="174" y="86"/>
                </a:cxn>
                <a:cxn ang="0">
                  <a:pos x="166" y="96"/>
                </a:cxn>
                <a:cxn ang="0">
                  <a:pos x="164" y="104"/>
                </a:cxn>
                <a:cxn ang="0">
                  <a:pos x="160" y="104"/>
                </a:cxn>
                <a:cxn ang="0">
                  <a:pos x="140" y="98"/>
                </a:cxn>
                <a:cxn ang="0">
                  <a:pos x="132" y="98"/>
                </a:cxn>
                <a:cxn ang="0">
                  <a:pos x="130" y="102"/>
                </a:cxn>
                <a:cxn ang="0">
                  <a:pos x="122" y="98"/>
                </a:cxn>
                <a:cxn ang="0">
                  <a:pos x="118" y="100"/>
                </a:cxn>
                <a:cxn ang="0">
                  <a:pos x="112" y="98"/>
                </a:cxn>
                <a:cxn ang="0">
                  <a:pos x="106" y="98"/>
                </a:cxn>
                <a:cxn ang="0">
                  <a:pos x="96" y="96"/>
                </a:cxn>
                <a:cxn ang="0">
                  <a:pos x="72" y="86"/>
                </a:cxn>
                <a:cxn ang="0">
                  <a:pos x="68" y="80"/>
                </a:cxn>
                <a:cxn ang="0">
                  <a:pos x="62" y="80"/>
                </a:cxn>
                <a:cxn ang="0">
                  <a:pos x="56" y="80"/>
                </a:cxn>
                <a:cxn ang="0">
                  <a:pos x="56" y="82"/>
                </a:cxn>
                <a:cxn ang="0">
                  <a:pos x="52" y="84"/>
                </a:cxn>
                <a:cxn ang="0">
                  <a:pos x="46" y="80"/>
                </a:cxn>
                <a:cxn ang="0">
                  <a:pos x="28" y="76"/>
                </a:cxn>
                <a:cxn ang="0">
                  <a:pos x="18" y="74"/>
                </a:cxn>
              </a:cxnLst>
              <a:rect l="0" t="0" r="r" b="b"/>
              <a:pathLst>
                <a:path w="184" h="104">
                  <a:moveTo>
                    <a:pt x="18" y="74"/>
                  </a:moveTo>
                  <a:lnTo>
                    <a:pt x="18" y="74"/>
                  </a:lnTo>
                  <a:lnTo>
                    <a:pt x="18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6" y="6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8"/>
                  </a:lnTo>
                  <a:lnTo>
                    <a:pt x="44" y="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4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8" y="4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0" y="12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14" y="8"/>
                  </a:lnTo>
                  <a:lnTo>
                    <a:pt x="120" y="10"/>
                  </a:lnTo>
                  <a:lnTo>
                    <a:pt x="126" y="10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36" y="6"/>
                  </a:lnTo>
                  <a:lnTo>
                    <a:pt x="140" y="8"/>
                  </a:lnTo>
                  <a:lnTo>
                    <a:pt x="144" y="8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52" y="8"/>
                  </a:lnTo>
                  <a:lnTo>
                    <a:pt x="154" y="8"/>
                  </a:lnTo>
                  <a:lnTo>
                    <a:pt x="154" y="8"/>
                  </a:lnTo>
                  <a:lnTo>
                    <a:pt x="156" y="8"/>
                  </a:lnTo>
                  <a:lnTo>
                    <a:pt x="158" y="10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64" y="18"/>
                  </a:lnTo>
                  <a:lnTo>
                    <a:pt x="166" y="24"/>
                  </a:lnTo>
                  <a:lnTo>
                    <a:pt x="166" y="24"/>
                  </a:lnTo>
                  <a:lnTo>
                    <a:pt x="170" y="26"/>
                  </a:lnTo>
                  <a:lnTo>
                    <a:pt x="172" y="30"/>
                  </a:lnTo>
                  <a:lnTo>
                    <a:pt x="172" y="34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2" y="40"/>
                  </a:lnTo>
                  <a:lnTo>
                    <a:pt x="162" y="44"/>
                  </a:lnTo>
                  <a:lnTo>
                    <a:pt x="166" y="4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2" y="66"/>
                  </a:lnTo>
                  <a:lnTo>
                    <a:pt x="176" y="70"/>
                  </a:lnTo>
                  <a:lnTo>
                    <a:pt x="180" y="72"/>
                  </a:lnTo>
                  <a:lnTo>
                    <a:pt x="184" y="74"/>
                  </a:lnTo>
                  <a:lnTo>
                    <a:pt x="184" y="74"/>
                  </a:lnTo>
                  <a:lnTo>
                    <a:pt x="184" y="76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0" y="78"/>
                  </a:lnTo>
                  <a:lnTo>
                    <a:pt x="180" y="78"/>
                  </a:lnTo>
                  <a:lnTo>
                    <a:pt x="182" y="80"/>
                  </a:lnTo>
                  <a:lnTo>
                    <a:pt x="180" y="80"/>
                  </a:lnTo>
                  <a:lnTo>
                    <a:pt x="176" y="82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68" y="92"/>
                  </a:lnTo>
                  <a:lnTo>
                    <a:pt x="166" y="94"/>
                  </a:lnTo>
                  <a:lnTo>
                    <a:pt x="166" y="96"/>
                  </a:lnTo>
                  <a:lnTo>
                    <a:pt x="166" y="100"/>
                  </a:lnTo>
                  <a:lnTo>
                    <a:pt x="166" y="100"/>
                  </a:lnTo>
                  <a:lnTo>
                    <a:pt x="164" y="104"/>
                  </a:lnTo>
                  <a:lnTo>
                    <a:pt x="164" y="104"/>
                  </a:lnTo>
                  <a:lnTo>
                    <a:pt x="160" y="104"/>
                  </a:lnTo>
                  <a:lnTo>
                    <a:pt x="160" y="104"/>
                  </a:lnTo>
                  <a:lnTo>
                    <a:pt x="152" y="104"/>
                  </a:lnTo>
                  <a:lnTo>
                    <a:pt x="146" y="100"/>
                  </a:lnTo>
                  <a:lnTo>
                    <a:pt x="140" y="98"/>
                  </a:lnTo>
                  <a:lnTo>
                    <a:pt x="136" y="96"/>
                  </a:lnTo>
                  <a:lnTo>
                    <a:pt x="136" y="96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26" y="100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0" y="98"/>
                  </a:lnTo>
                  <a:lnTo>
                    <a:pt x="118" y="100"/>
                  </a:lnTo>
                  <a:lnTo>
                    <a:pt x="116" y="100"/>
                  </a:lnTo>
                  <a:lnTo>
                    <a:pt x="112" y="98"/>
                  </a:lnTo>
                  <a:lnTo>
                    <a:pt x="112" y="98"/>
                  </a:lnTo>
                  <a:lnTo>
                    <a:pt x="108" y="94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4" y="100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6" y="90"/>
                  </a:lnTo>
                  <a:lnTo>
                    <a:pt x="78" y="88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2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6" y="82"/>
                  </a:lnTo>
                  <a:lnTo>
                    <a:pt x="54" y="82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50" y="82"/>
                  </a:lnTo>
                  <a:lnTo>
                    <a:pt x="46" y="80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8" y="74"/>
                  </a:lnTo>
                  <a:lnTo>
                    <a:pt x="18" y="7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3" name="Portugal"/>
            <p:cNvSpPr>
              <a:spLocks/>
            </p:cNvSpPr>
            <p:nvPr/>
          </p:nvSpPr>
          <p:spPr bwMode="auto">
            <a:xfrm>
              <a:off x="3906538" y="2260865"/>
              <a:ext cx="74083" cy="148167"/>
            </a:xfrm>
            <a:custGeom>
              <a:avLst/>
              <a:gdLst/>
              <a:ahLst/>
              <a:cxnLst>
                <a:cxn ang="0">
                  <a:pos x="32" y="110"/>
                </a:cxn>
                <a:cxn ang="0">
                  <a:pos x="22" y="112"/>
                </a:cxn>
                <a:cxn ang="0">
                  <a:pos x="18" y="110"/>
                </a:cxn>
                <a:cxn ang="0">
                  <a:pos x="12" y="110"/>
                </a:cxn>
                <a:cxn ang="0">
                  <a:pos x="4" y="110"/>
                </a:cxn>
                <a:cxn ang="0">
                  <a:pos x="2" y="108"/>
                </a:cxn>
                <a:cxn ang="0">
                  <a:pos x="6" y="104"/>
                </a:cxn>
                <a:cxn ang="0">
                  <a:pos x="10" y="98"/>
                </a:cxn>
                <a:cxn ang="0">
                  <a:pos x="10" y="94"/>
                </a:cxn>
                <a:cxn ang="0">
                  <a:pos x="10" y="92"/>
                </a:cxn>
                <a:cxn ang="0">
                  <a:pos x="10" y="80"/>
                </a:cxn>
                <a:cxn ang="0">
                  <a:pos x="12" y="78"/>
                </a:cxn>
                <a:cxn ang="0">
                  <a:pos x="4" y="80"/>
                </a:cxn>
                <a:cxn ang="0">
                  <a:pos x="4" y="72"/>
                </a:cxn>
                <a:cxn ang="0">
                  <a:pos x="2" y="72"/>
                </a:cxn>
                <a:cxn ang="0">
                  <a:pos x="0" y="68"/>
                </a:cxn>
                <a:cxn ang="0">
                  <a:pos x="0" y="62"/>
                </a:cxn>
                <a:cxn ang="0">
                  <a:pos x="0" y="58"/>
                </a:cxn>
                <a:cxn ang="0">
                  <a:pos x="6" y="52"/>
                </a:cxn>
                <a:cxn ang="0">
                  <a:pos x="8" y="46"/>
                </a:cxn>
                <a:cxn ang="0">
                  <a:pos x="12" y="32"/>
                </a:cxn>
                <a:cxn ang="0">
                  <a:pos x="16" y="18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2" y="6"/>
                </a:cxn>
                <a:cxn ang="0">
                  <a:pos x="42" y="6"/>
                </a:cxn>
                <a:cxn ang="0">
                  <a:pos x="50" y="4"/>
                </a:cxn>
                <a:cxn ang="0">
                  <a:pos x="54" y="8"/>
                </a:cxn>
                <a:cxn ang="0">
                  <a:pos x="56" y="10"/>
                </a:cxn>
                <a:cxn ang="0">
                  <a:pos x="52" y="14"/>
                </a:cxn>
                <a:cxn ang="0">
                  <a:pos x="46" y="24"/>
                </a:cxn>
                <a:cxn ang="0">
                  <a:pos x="44" y="24"/>
                </a:cxn>
                <a:cxn ang="0">
                  <a:pos x="46" y="28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6" y="42"/>
                </a:cxn>
                <a:cxn ang="0">
                  <a:pos x="42" y="52"/>
                </a:cxn>
                <a:cxn ang="0">
                  <a:pos x="34" y="52"/>
                </a:cxn>
                <a:cxn ang="0">
                  <a:pos x="40" y="64"/>
                </a:cxn>
                <a:cxn ang="0">
                  <a:pos x="40" y="72"/>
                </a:cxn>
                <a:cxn ang="0">
                  <a:pos x="36" y="80"/>
                </a:cxn>
                <a:cxn ang="0">
                  <a:pos x="40" y="86"/>
                </a:cxn>
                <a:cxn ang="0">
                  <a:pos x="38" y="92"/>
                </a:cxn>
                <a:cxn ang="0">
                  <a:pos x="32" y="102"/>
                </a:cxn>
                <a:cxn ang="0">
                  <a:pos x="34" y="106"/>
                </a:cxn>
              </a:cxnLst>
              <a:rect l="0" t="0" r="r" b="b"/>
              <a:pathLst>
                <a:path w="56" h="112">
                  <a:moveTo>
                    <a:pt x="34" y="106"/>
                  </a:moveTo>
                  <a:lnTo>
                    <a:pt x="34" y="106"/>
                  </a:lnTo>
                  <a:lnTo>
                    <a:pt x="32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2" y="112"/>
                  </a:lnTo>
                  <a:lnTo>
                    <a:pt x="20" y="112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0" y="110"/>
                  </a:lnTo>
                  <a:lnTo>
                    <a:pt x="4" y="110"/>
                  </a:lnTo>
                  <a:lnTo>
                    <a:pt x="4" y="110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06"/>
                  </a:lnTo>
                  <a:lnTo>
                    <a:pt x="6" y="104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0" y="98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6" y="80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8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32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8"/>
                  </a:lnTo>
                  <a:lnTo>
                    <a:pt x="44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8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6" y="76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82"/>
                  </a:lnTo>
                  <a:lnTo>
                    <a:pt x="40" y="86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38" y="92"/>
                  </a:lnTo>
                  <a:lnTo>
                    <a:pt x="34" y="98"/>
                  </a:lnTo>
                  <a:lnTo>
                    <a:pt x="34" y="98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4" y="106"/>
                  </a:lnTo>
                  <a:lnTo>
                    <a:pt x="34" y="10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4" name="Qatar"/>
            <p:cNvSpPr>
              <a:spLocks/>
            </p:cNvSpPr>
            <p:nvPr/>
          </p:nvSpPr>
          <p:spPr bwMode="auto">
            <a:xfrm>
              <a:off x="5512559" y="2742405"/>
              <a:ext cx="31750" cy="42333"/>
            </a:xfrm>
            <a:custGeom>
              <a:avLst/>
              <a:gdLst/>
              <a:ahLst/>
              <a:cxnLst>
                <a:cxn ang="0">
                  <a:pos x="22" y="32"/>
                </a:cxn>
                <a:cxn ang="0">
                  <a:pos x="22" y="32"/>
                </a:cxn>
                <a:cxn ang="0">
                  <a:pos x="24" y="28"/>
                </a:cxn>
                <a:cxn ang="0">
                  <a:pos x="22" y="24"/>
                </a:cxn>
                <a:cxn ang="0">
                  <a:pos x="22" y="18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24" y="14"/>
                </a:cxn>
                <a:cxn ang="0">
                  <a:pos x="24" y="12"/>
                </a:cxn>
                <a:cxn ang="0">
                  <a:pos x="22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14" y="30"/>
                </a:cxn>
                <a:cxn ang="0">
                  <a:pos x="22" y="32"/>
                </a:cxn>
                <a:cxn ang="0">
                  <a:pos x="22" y="32"/>
                </a:cxn>
              </a:cxnLst>
              <a:rect l="0" t="0" r="r" b="b"/>
              <a:pathLst>
                <a:path w="24" h="32">
                  <a:moveTo>
                    <a:pt x="22" y="32"/>
                  </a:moveTo>
                  <a:lnTo>
                    <a:pt x="22" y="32"/>
                  </a:lnTo>
                  <a:lnTo>
                    <a:pt x="24" y="28"/>
                  </a:lnTo>
                  <a:lnTo>
                    <a:pt x="22" y="24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4" y="30"/>
                  </a:lnTo>
                  <a:lnTo>
                    <a:pt x="22" y="32"/>
                  </a:lnTo>
                  <a:lnTo>
                    <a:pt x="22" y="3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5" name="Romania"/>
            <p:cNvSpPr>
              <a:spLocks/>
            </p:cNvSpPr>
            <p:nvPr/>
          </p:nvSpPr>
          <p:spPr bwMode="auto">
            <a:xfrm>
              <a:off x="4644726" y="2080948"/>
              <a:ext cx="232833" cy="132292"/>
            </a:xfrm>
            <a:custGeom>
              <a:avLst/>
              <a:gdLst/>
              <a:ahLst/>
              <a:cxnLst>
                <a:cxn ang="0">
                  <a:pos x="8" y="44"/>
                </a:cxn>
                <a:cxn ang="0">
                  <a:pos x="20" y="28"/>
                </a:cxn>
                <a:cxn ang="0">
                  <a:pos x="22" y="14"/>
                </a:cxn>
                <a:cxn ang="0">
                  <a:pos x="36" y="6"/>
                </a:cxn>
                <a:cxn ang="0">
                  <a:pos x="44" y="8"/>
                </a:cxn>
                <a:cxn ang="0">
                  <a:pos x="54" y="8"/>
                </a:cxn>
                <a:cxn ang="0">
                  <a:pos x="60" y="8"/>
                </a:cxn>
                <a:cxn ang="0">
                  <a:pos x="70" y="4"/>
                </a:cxn>
                <a:cxn ang="0">
                  <a:pos x="80" y="4"/>
                </a:cxn>
                <a:cxn ang="0">
                  <a:pos x="94" y="2"/>
                </a:cxn>
                <a:cxn ang="0">
                  <a:pos x="112" y="2"/>
                </a:cxn>
                <a:cxn ang="0">
                  <a:pos x="120" y="8"/>
                </a:cxn>
                <a:cxn ang="0">
                  <a:pos x="126" y="20"/>
                </a:cxn>
                <a:cxn ang="0">
                  <a:pos x="132" y="24"/>
                </a:cxn>
                <a:cxn ang="0">
                  <a:pos x="134" y="28"/>
                </a:cxn>
                <a:cxn ang="0">
                  <a:pos x="136" y="34"/>
                </a:cxn>
                <a:cxn ang="0">
                  <a:pos x="136" y="38"/>
                </a:cxn>
                <a:cxn ang="0">
                  <a:pos x="138" y="46"/>
                </a:cxn>
                <a:cxn ang="0">
                  <a:pos x="142" y="50"/>
                </a:cxn>
                <a:cxn ang="0">
                  <a:pos x="144" y="54"/>
                </a:cxn>
                <a:cxn ang="0">
                  <a:pos x="152" y="64"/>
                </a:cxn>
                <a:cxn ang="0">
                  <a:pos x="158" y="62"/>
                </a:cxn>
                <a:cxn ang="0">
                  <a:pos x="176" y="60"/>
                </a:cxn>
                <a:cxn ang="0">
                  <a:pos x="174" y="62"/>
                </a:cxn>
                <a:cxn ang="0">
                  <a:pos x="174" y="70"/>
                </a:cxn>
                <a:cxn ang="0">
                  <a:pos x="168" y="72"/>
                </a:cxn>
                <a:cxn ang="0">
                  <a:pos x="166" y="70"/>
                </a:cxn>
                <a:cxn ang="0">
                  <a:pos x="164" y="74"/>
                </a:cxn>
                <a:cxn ang="0">
                  <a:pos x="164" y="78"/>
                </a:cxn>
                <a:cxn ang="0">
                  <a:pos x="162" y="92"/>
                </a:cxn>
                <a:cxn ang="0">
                  <a:pos x="162" y="98"/>
                </a:cxn>
                <a:cxn ang="0">
                  <a:pos x="150" y="94"/>
                </a:cxn>
                <a:cxn ang="0">
                  <a:pos x="130" y="90"/>
                </a:cxn>
                <a:cxn ang="0">
                  <a:pos x="122" y="88"/>
                </a:cxn>
                <a:cxn ang="0">
                  <a:pos x="102" y="98"/>
                </a:cxn>
                <a:cxn ang="0">
                  <a:pos x="92" y="100"/>
                </a:cxn>
                <a:cxn ang="0">
                  <a:pos x="72" y="98"/>
                </a:cxn>
                <a:cxn ang="0">
                  <a:pos x="56" y="96"/>
                </a:cxn>
                <a:cxn ang="0">
                  <a:pos x="50" y="92"/>
                </a:cxn>
                <a:cxn ang="0">
                  <a:pos x="42" y="88"/>
                </a:cxn>
                <a:cxn ang="0">
                  <a:pos x="42" y="82"/>
                </a:cxn>
                <a:cxn ang="0">
                  <a:pos x="38" y="82"/>
                </a:cxn>
                <a:cxn ang="0">
                  <a:pos x="30" y="80"/>
                </a:cxn>
                <a:cxn ang="0">
                  <a:pos x="24" y="78"/>
                </a:cxn>
                <a:cxn ang="0">
                  <a:pos x="20" y="72"/>
                </a:cxn>
                <a:cxn ang="0">
                  <a:pos x="16" y="66"/>
                </a:cxn>
                <a:cxn ang="0">
                  <a:pos x="10" y="60"/>
                </a:cxn>
                <a:cxn ang="0">
                  <a:pos x="6" y="56"/>
                </a:cxn>
                <a:cxn ang="0">
                  <a:pos x="0" y="48"/>
                </a:cxn>
              </a:cxnLst>
              <a:rect l="0" t="0" r="r" b="b"/>
              <a:pathLst>
                <a:path w="176" h="100">
                  <a:moveTo>
                    <a:pt x="0" y="48"/>
                  </a:moveTo>
                  <a:lnTo>
                    <a:pt x="0" y="48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6" y="6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80" y="4"/>
                  </a:lnTo>
                  <a:lnTo>
                    <a:pt x="86" y="4"/>
                  </a:lnTo>
                  <a:lnTo>
                    <a:pt x="92" y="4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4" y="2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20" y="8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8" y="22"/>
                  </a:lnTo>
                  <a:lnTo>
                    <a:pt x="130" y="22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2" y="26"/>
                  </a:lnTo>
                  <a:lnTo>
                    <a:pt x="134" y="28"/>
                  </a:lnTo>
                  <a:lnTo>
                    <a:pt x="136" y="30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6" y="34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6" y="40"/>
                  </a:lnTo>
                  <a:lnTo>
                    <a:pt x="138" y="42"/>
                  </a:lnTo>
                  <a:lnTo>
                    <a:pt x="138" y="46"/>
                  </a:lnTo>
                  <a:lnTo>
                    <a:pt x="138" y="46"/>
                  </a:lnTo>
                  <a:lnTo>
                    <a:pt x="138" y="46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6"/>
                  </a:lnTo>
                  <a:lnTo>
                    <a:pt x="146" y="60"/>
                  </a:lnTo>
                  <a:lnTo>
                    <a:pt x="146" y="60"/>
                  </a:lnTo>
                  <a:lnTo>
                    <a:pt x="152" y="64"/>
                  </a:lnTo>
                  <a:lnTo>
                    <a:pt x="156" y="66"/>
                  </a:lnTo>
                  <a:lnTo>
                    <a:pt x="158" y="64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64" y="60"/>
                  </a:lnTo>
                  <a:lnTo>
                    <a:pt x="166" y="60"/>
                  </a:lnTo>
                  <a:lnTo>
                    <a:pt x="170" y="58"/>
                  </a:lnTo>
                  <a:lnTo>
                    <a:pt x="176" y="60"/>
                  </a:lnTo>
                  <a:lnTo>
                    <a:pt x="176" y="60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74" y="68"/>
                  </a:lnTo>
                  <a:lnTo>
                    <a:pt x="174" y="68"/>
                  </a:lnTo>
                  <a:lnTo>
                    <a:pt x="174" y="70"/>
                  </a:lnTo>
                  <a:lnTo>
                    <a:pt x="174" y="70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68" y="70"/>
                  </a:lnTo>
                  <a:lnTo>
                    <a:pt x="168" y="68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4" y="70"/>
                  </a:lnTo>
                  <a:lnTo>
                    <a:pt x="164" y="70"/>
                  </a:lnTo>
                  <a:lnTo>
                    <a:pt x="166" y="72"/>
                  </a:lnTo>
                  <a:lnTo>
                    <a:pt x="164" y="74"/>
                  </a:lnTo>
                  <a:lnTo>
                    <a:pt x="164" y="74"/>
                  </a:lnTo>
                  <a:lnTo>
                    <a:pt x="164" y="76"/>
                  </a:lnTo>
                  <a:lnTo>
                    <a:pt x="164" y="78"/>
                  </a:lnTo>
                  <a:lnTo>
                    <a:pt x="164" y="78"/>
                  </a:lnTo>
                  <a:lnTo>
                    <a:pt x="162" y="80"/>
                  </a:lnTo>
                  <a:lnTo>
                    <a:pt x="162" y="84"/>
                  </a:lnTo>
                  <a:lnTo>
                    <a:pt x="162" y="84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62" y="96"/>
                  </a:lnTo>
                  <a:lnTo>
                    <a:pt x="162" y="98"/>
                  </a:lnTo>
                  <a:lnTo>
                    <a:pt x="162" y="98"/>
                  </a:lnTo>
                  <a:lnTo>
                    <a:pt x="156" y="96"/>
                  </a:lnTo>
                  <a:lnTo>
                    <a:pt x="154" y="96"/>
                  </a:lnTo>
                  <a:lnTo>
                    <a:pt x="152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38" y="94"/>
                  </a:lnTo>
                  <a:lnTo>
                    <a:pt x="134" y="92"/>
                  </a:lnTo>
                  <a:lnTo>
                    <a:pt x="130" y="90"/>
                  </a:lnTo>
                  <a:lnTo>
                    <a:pt x="130" y="90"/>
                  </a:lnTo>
                  <a:lnTo>
                    <a:pt x="130" y="88"/>
                  </a:lnTo>
                  <a:lnTo>
                    <a:pt x="128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12" y="92"/>
                  </a:lnTo>
                  <a:lnTo>
                    <a:pt x="106" y="94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98" y="100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4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2" y="9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60" y="96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52" y="96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88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42" y="84"/>
                  </a:lnTo>
                  <a:lnTo>
                    <a:pt x="42" y="82"/>
                  </a:lnTo>
                  <a:lnTo>
                    <a:pt x="42" y="82"/>
                  </a:lnTo>
                  <a:lnTo>
                    <a:pt x="42" y="82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16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6" name="Russia"/>
            <p:cNvSpPr>
              <a:spLocks/>
            </p:cNvSpPr>
            <p:nvPr/>
          </p:nvSpPr>
          <p:spPr bwMode="auto">
            <a:xfrm>
              <a:off x="4724101" y="1496219"/>
              <a:ext cx="3352271" cy="772583"/>
            </a:xfrm>
            <a:custGeom>
              <a:avLst/>
              <a:gdLst/>
              <a:ahLst/>
              <a:cxnLst>
                <a:cxn ang="0">
                  <a:pos x="2058" y="364"/>
                </a:cxn>
                <a:cxn ang="0">
                  <a:pos x="1906" y="312"/>
                </a:cxn>
                <a:cxn ang="0">
                  <a:pos x="2140" y="236"/>
                </a:cxn>
                <a:cxn ang="0">
                  <a:pos x="2222" y="192"/>
                </a:cxn>
                <a:cxn ang="0">
                  <a:pos x="2226" y="266"/>
                </a:cxn>
                <a:cxn ang="0">
                  <a:pos x="2366" y="316"/>
                </a:cxn>
                <a:cxn ang="0">
                  <a:pos x="2314" y="256"/>
                </a:cxn>
                <a:cxn ang="0">
                  <a:pos x="2382" y="214"/>
                </a:cxn>
                <a:cxn ang="0">
                  <a:pos x="2382" y="142"/>
                </a:cxn>
                <a:cxn ang="0">
                  <a:pos x="2494" y="146"/>
                </a:cxn>
                <a:cxn ang="0">
                  <a:pos x="2522" y="104"/>
                </a:cxn>
                <a:cxn ang="0">
                  <a:pos x="2122" y="72"/>
                </a:cxn>
                <a:cxn ang="0">
                  <a:pos x="2002" y="74"/>
                </a:cxn>
                <a:cxn ang="0">
                  <a:pos x="1694" y="40"/>
                </a:cxn>
                <a:cxn ang="0">
                  <a:pos x="1582" y="36"/>
                </a:cxn>
                <a:cxn ang="0">
                  <a:pos x="1468" y="48"/>
                </a:cxn>
                <a:cxn ang="0">
                  <a:pos x="1302" y="42"/>
                </a:cxn>
                <a:cxn ang="0">
                  <a:pos x="1152" y="34"/>
                </a:cxn>
                <a:cxn ang="0">
                  <a:pos x="1086" y="38"/>
                </a:cxn>
                <a:cxn ang="0">
                  <a:pos x="1044" y="8"/>
                </a:cxn>
                <a:cxn ang="0">
                  <a:pos x="932" y="14"/>
                </a:cxn>
                <a:cxn ang="0">
                  <a:pos x="818" y="14"/>
                </a:cxn>
                <a:cxn ang="0">
                  <a:pos x="718" y="36"/>
                </a:cxn>
                <a:cxn ang="0">
                  <a:pos x="782" y="62"/>
                </a:cxn>
                <a:cxn ang="0">
                  <a:pos x="698" y="64"/>
                </a:cxn>
                <a:cxn ang="0">
                  <a:pos x="646" y="62"/>
                </a:cxn>
                <a:cxn ang="0">
                  <a:pos x="698" y="92"/>
                </a:cxn>
                <a:cxn ang="0">
                  <a:pos x="676" y="114"/>
                </a:cxn>
                <a:cxn ang="0">
                  <a:pos x="566" y="36"/>
                </a:cxn>
                <a:cxn ang="0">
                  <a:pos x="608" y="90"/>
                </a:cxn>
                <a:cxn ang="0">
                  <a:pos x="470" y="102"/>
                </a:cxn>
                <a:cxn ang="0">
                  <a:pos x="386" y="96"/>
                </a:cxn>
                <a:cxn ang="0">
                  <a:pos x="302" y="110"/>
                </a:cxn>
                <a:cxn ang="0">
                  <a:pos x="256" y="100"/>
                </a:cxn>
                <a:cxn ang="0">
                  <a:pos x="198" y="130"/>
                </a:cxn>
                <a:cxn ang="0">
                  <a:pos x="144" y="152"/>
                </a:cxn>
                <a:cxn ang="0">
                  <a:pos x="110" y="148"/>
                </a:cxn>
                <a:cxn ang="0">
                  <a:pos x="64" y="120"/>
                </a:cxn>
                <a:cxn ang="0">
                  <a:pos x="200" y="118"/>
                </a:cxn>
                <a:cxn ang="0">
                  <a:pos x="44" y="86"/>
                </a:cxn>
                <a:cxn ang="0">
                  <a:pos x="30" y="146"/>
                </a:cxn>
                <a:cxn ang="0">
                  <a:pos x="28" y="222"/>
                </a:cxn>
                <a:cxn ang="0">
                  <a:pos x="28" y="242"/>
                </a:cxn>
                <a:cxn ang="0">
                  <a:pos x="84" y="296"/>
                </a:cxn>
                <a:cxn ang="0">
                  <a:pos x="112" y="338"/>
                </a:cxn>
                <a:cxn ang="0">
                  <a:pos x="220" y="398"/>
                </a:cxn>
                <a:cxn ang="0">
                  <a:pos x="262" y="470"/>
                </a:cxn>
                <a:cxn ang="0">
                  <a:pos x="338" y="540"/>
                </a:cxn>
                <a:cxn ang="0">
                  <a:pos x="440" y="508"/>
                </a:cxn>
                <a:cxn ang="0">
                  <a:pos x="438" y="448"/>
                </a:cxn>
                <a:cxn ang="0">
                  <a:pos x="450" y="390"/>
                </a:cxn>
                <a:cxn ang="0">
                  <a:pos x="564" y="382"/>
                </a:cxn>
                <a:cxn ang="0">
                  <a:pos x="630" y="370"/>
                </a:cxn>
                <a:cxn ang="0">
                  <a:pos x="764" y="310"/>
                </a:cxn>
                <a:cxn ang="0">
                  <a:pos x="854" y="340"/>
                </a:cxn>
                <a:cxn ang="0">
                  <a:pos x="1040" y="392"/>
                </a:cxn>
                <a:cxn ang="0">
                  <a:pos x="1154" y="426"/>
                </a:cxn>
                <a:cxn ang="0">
                  <a:pos x="1234" y="388"/>
                </a:cxn>
                <a:cxn ang="0">
                  <a:pos x="1316" y="378"/>
                </a:cxn>
                <a:cxn ang="0">
                  <a:pos x="1572" y="410"/>
                </a:cxn>
                <a:cxn ang="0">
                  <a:pos x="1768" y="340"/>
                </a:cxn>
                <a:cxn ang="0">
                  <a:pos x="2032" y="470"/>
                </a:cxn>
              </a:cxnLst>
              <a:rect l="0" t="0" r="r" b="b"/>
              <a:pathLst>
                <a:path w="2534" h="584">
                  <a:moveTo>
                    <a:pt x="2032" y="556"/>
                  </a:moveTo>
                  <a:lnTo>
                    <a:pt x="2032" y="556"/>
                  </a:lnTo>
                  <a:lnTo>
                    <a:pt x="2034" y="556"/>
                  </a:lnTo>
                  <a:lnTo>
                    <a:pt x="2036" y="554"/>
                  </a:lnTo>
                  <a:lnTo>
                    <a:pt x="2040" y="548"/>
                  </a:lnTo>
                  <a:lnTo>
                    <a:pt x="2046" y="546"/>
                  </a:lnTo>
                  <a:lnTo>
                    <a:pt x="2048" y="546"/>
                  </a:lnTo>
                  <a:lnTo>
                    <a:pt x="2050" y="550"/>
                  </a:lnTo>
                  <a:lnTo>
                    <a:pt x="2050" y="550"/>
                  </a:lnTo>
                  <a:lnTo>
                    <a:pt x="2050" y="554"/>
                  </a:lnTo>
                  <a:lnTo>
                    <a:pt x="2054" y="554"/>
                  </a:lnTo>
                  <a:lnTo>
                    <a:pt x="2056" y="554"/>
                  </a:lnTo>
                  <a:lnTo>
                    <a:pt x="2060" y="552"/>
                  </a:lnTo>
                  <a:lnTo>
                    <a:pt x="2068" y="546"/>
                  </a:lnTo>
                  <a:lnTo>
                    <a:pt x="2076" y="534"/>
                  </a:lnTo>
                  <a:lnTo>
                    <a:pt x="2084" y="522"/>
                  </a:lnTo>
                  <a:lnTo>
                    <a:pt x="2090" y="506"/>
                  </a:lnTo>
                  <a:lnTo>
                    <a:pt x="2094" y="492"/>
                  </a:lnTo>
                  <a:lnTo>
                    <a:pt x="2094" y="478"/>
                  </a:lnTo>
                  <a:lnTo>
                    <a:pt x="2094" y="478"/>
                  </a:lnTo>
                  <a:lnTo>
                    <a:pt x="2094" y="470"/>
                  </a:lnTo>
                  <a:lnTo>
                    <a:pt x="2094" y="460"/>
                  </a:lnTo>
                  <a:lnTo>
                    <a:pt x="2096" y="436"/>
                  </a:lnTo>
                  <a:lnTo>
                    <a:pt x="2096" y="426"/>
                  </a:lnTo>
                  <a:lnTo>
                    <a:pt x="2094" y="416"/>
                  </a:lnTo>
                  <a:lnTo>
                    <a:pt x="2088" y="408"/>
                  </a:lnTo>
                  <a:lnTo>
                    <a:pt x="2080" y="404"/>
                  </a:lnTo>
                  <a:lnTo>
                    <a:pt x="2080" y="404"/>
                  </a:lnTo>
                  <a:lnTo>
                    <a:pt x="2068" y="398"/>
                  </a:lnTo>
                  <a:lnTo>
                    <a:pt x="2062" y="392"/>
                  </a:lnTo>
                  <a:lnTo>
                    <a:pt x="2060" y="388"/>
                  </a:lnTo>
                  <a:lnTo>
                    <a:pt x="2062" y="384"/>
                  </a:lnTo>
                  <a:lnTo>
                    <a:pt x="2066" y="378"/>
                  </a:lnTo>
                  <a:lnTo>
                    <a:pt x="2066" y="374"/>
                  </a:lnTo>
                  <a:lnTo>
                    <a:pt x="2066" y="370"/>
                  </a:lnTo>
                  <a:lnTo>
                    <a:pt x="2058" y="364"/>
                  </a:lnTo>
                  <a:lnTo>
                    <a:pt x="2058" y="364"/>
                  </a:lnTo>
                  <a:lnTo>
                    <a:pt x="2042" y="354"/>
                  </a:lnTo>
                  <a:lnTo>
                    <a:pt x="2028" y="344"/>
                  </a:lnTo>
                  <a:lnTo>
                    <a:pt x="2014" y="334"/>
                  </a:lnTo>
                  <a:lnTo>
                    <a:pt x="1996" y="326"/>
                  </a:lnTo>
                  <a:lnTo>
                    <a:pt x="1996" y="326"/>
                  </a:lnTo>
                  <a:lnTo>
                    <a:pt x="1986" y="324"/>
                  </a:lnTo>
                  <a:lnTo>
                    <a:pt x="1980" y="324"/>
                  </a:lnTo>
                  <a:lnTo>
                    <a:pt x="1978" y="324"/>
                  </a:lnTo>
                  <a:lnTo>
                    <a:pt x="1976" y="326"/>
                  </a:lnTo>
                  <a:lnTo>
                    <a:pt x="1974" y="332"/>
                  </a:lnTo>
                  <a:lnTo>
                    <a:pt x="1972" y="332"/>
                  </a:lnTo>
                  <a:lnTo>
                    <a:pt x="1966" y="330"/>
                  </a:lnTo>
                  <a:lnTo>
                    <a:pt x="1966" y="330"/>
                  </a:lnTo>
                  <a:lnTo>
                    <a:pt x="1962" y="328"/>
                  </a:lnTo>
                  <a:lnTo>
                    <a:pt x="1958" y="328"/>
                  </a:lnTo>
                  <a:lnTo>
                    <a:pt x="1954" y="330"/>
                  </a:lnTo>
                  <a:lnTo>
                    <a:pt x="1950" y="332"/>
                  </a:lnTo>
                  <a:lnTo>
                    <a:pt x="1944" y="326"/>
                  </a:lnTo>
                  <a:lnTo>
                    <a:pt x="1944" y="326"/>
                  </a:lnTo>
                  <a:lnTo>
                    <a:pt x="1942" y="322"/>
                  </a:lnTo>
                  <a:lnTo>
                    <a:pt x="1942" y="318"/>
                  </a:lnTo>
                  <a:lnTo>
                    <a:pt x="1948" y="312"/>
                  </a:lnTo>
                  <a:lnTo>
                    <a:pt x="1952" y="310"/>
                  </a:lnTo>
                  <a:lnTo>
                    <a:pt x="1952" y="308"/>
                  </a:lnTo>
                  <a:lnTo>
                    <a:pt x="1950" y="306"/>
                  </a:lnTo>
                  <a:lnTo>
                    <a:pt x="1942" y="306"/>
                  </a:lnTo>
                  <a:lnTo>
                    <a:pt x="1942" y="306"/>
                  </a:lnTo>
                  <a:lnTo>
                    <a:pt x="1934" y="304"/>
                  </a:lnTo>
                  <a:lnTo>
                    <a:pt x="1932" y="306"/>
                  </a:lnTo>
                  <a:lnTo>
                    <a:pt x="1936" y="312"/>
                  </a:lnTo>
                  <a:lnTo>
                    <a:pt x="1938" y="314"/>
                  </a:lnTo>
                  <a:lnTo>
                    <a:pt x="1936" y="316"/>
                  </a:lnTo>
                  <a:lnTo>
                    <a:pt x="1930" y="318"/>
                  </a:lnTo>
                  <a:lnTo>
                    <a:pt x="1916" y="316"/>
                  </a:lnTo>
                  <a:lnTo>
                    <a:pt x="1916" y="316"/>
                  </a:lnTo>
                  <a:lnTo>
                    <a:pt x="1910" y="314"/>
                  </a:lnTo>
                  <a:lnTo>
                    <a:pt x="1906" y="312"/>
                  </a:lnTo>
                  <a:lnTo>
                    <a:pt x="1906" y="306"/>
                  </a:lnTo>
                  <a:lnTo>
                    <a:pt x="1906" y="300"/>
                  </a:lnTo>
                  <a:lnTo>
                    <a:pt x="1912" y="286"/>
                  </a:lnTo>
                  <a:lnTo>
                    <a:pt x="1922" y="272"/>
                  </a:lnTo>
                  <a:lnTo>
                    <a:pt x="1922" y="272"/>
                  </a:lnTo>
                  <a:lnTo>
                    <a:pt x="1926" y="262"/>
                  </a:lnTo>
                  <a:lnTo>
                    <a:pt x="1930" y="254"/>
                  </a:lnTo>
                  <a:lnTo>
                    <a:pt x="1930" y="246"/>
                  </a:lnTo>
                  <a:lnTo>
                    <a:pt x="1932" y="242"/>
                  </a:lnTo>
                  <a:lnTo>
                    <a:pt x="1934" y="240"/>
                  </a:lnTo>
                  <a:lnTo>
                    <a:pt x="1950" y="232"/>
                  </a:lnTo>
                  <a:lnTo>
                    <a:pt x="1950" y="232"/>
                  </a:lnTo>
                  <a:lnTo>
                    <a:pt x="1964" y="228"/>
                  </a:lnTo>
                  <a:lnTo>
                    <a:pt x="1976" y="228"/>
                  </a:lnTo>
                  <a:lnTo>
                    <a:pt x="1984" y="228"/>
                  </a:lnTo>
                  <a:lnTo>
                    <a:pt x="1990" y="230"/>
                  </a:lnTo>
                  <a:lnTo>
                    <a:pt x="1998" y="232"/>
                  </a:lnTo>
                  <a:lnTo>
                    <a:pt x="2006" y="234"/>
                  </a:lnTo>
                  <a:lnTo>
                    <a:pt x="2018" y="234"/>
                  </a:lnTo>
                  <a:lnTo>
                    <a:pt x="2034" y="232"/>
                  </a:lnTo>
                  <a:lnTo>
                    <a:pt x="2034" y="232"/>
                  </a:lnTo>
                  <a:lnTo>
                    <a:pt x="2058" y="228"/>
                  </a:lnTo>
                  <a:lnTo>
                    <a:pt x="2068" y="228"/>
                  </a:lnTo>
                  <a:lnTo>
                    <a:pt x="2072" y="230"/>
                  </a:lnTo>
                  <a:lnTo>
                    <a:pt x="2080" y="230"/>
                  </a:lnTo>
                  <a:lnTo>
                    <a:pt x="2080" y="230"/>
                  </a:lnTo>
                  <a:lnTo>
                    <a:pt x="2092" y="230"/>
                  </a:lnTo>
                  <a:lnTo>
                    <a:pt x="2096" y="232"/>
                  </a:lnTo>
                  <a:lnTo>
                    <a:pt x="2096" y="234"/>
                  </a:lnTo>
                  <a:lnTo>
                    <a:pt x="2094" y="238"/>
                  </a:lnTo>
                  <a:lnTo>
                    <a:pt x="2092" y="242"/>
                  </a:lnTo>
                  <a:lnTo>
                    <a:pt x="2092" y="244"/>
                  </a:lnTo>
                  <a:lnTo>
                    <a:pt x="2096" y="246"/>
                  </a:lnTo>
                  <a:lnTo>
                    <a:pt x="2106" y="244"/>
                  </a:lnTo>
                  <a:lnTo>
                    <a:pt x="2106" y="244"/>
                  </a:lnTo>
                  <a:lnTo>
                    <a:pt x="2136" y="238"/>
                  </a:lnTo>
                  <a:lnTo>
                    <a:pt x="2140" y="236"/>
                  </a:lnTo>
                  <a:lnTo>
                    <a:pt x="2142" y="234"/>
                  </a:lnTo>
                  <a:lnTo>
                    <a:pt x="2140" y="232"/>
                  </a:lnTo>
                  <a:lnTo>
                    <a:pt x="2134" y="228"/>
                  </a:lnTo>
                  <a:lnTo>
                    <a:pt x="2134" y="228"/>
                  </a:lnTo>
                  <a:lnTo>
                    <a:pt x="2126" y="222"/>
                  </a:lnTo>
                  <a:lnTo>
                    <a:pt x="2126" y="220"/>
                  </a:lnTo>
                  <a:lnTo>
                    <a:pt x="2128" y="220"/>
                  </a:lnTo>
                  <a:lnTo>
                    <a:pt x="2132" y="216"/>
                  </a:lnTo>
                  <a:lnTo>
                    <a:pt x="2136" y="212"/>
                  </a:lnTo>
                  <a:lnTo>
                    <a:pt x="2136" y="204"/>
                  </a:lnTo>
                  <a:lnTo>
                    <a:pt x="2136" y="204"/>
                  </a:lnTo>
                  <a:lnTo>
                    <a:pt x="2136" y="196"/>
                  </a:lnTo>
                  <a:lnTo>
                    <a:pt x="2136" y="194"/>
                  </a:lnTo>
                  <a:lnTo>
                    <a:pt x="2138" y="194"/>
                  </a:lnTo>
                  <a:lnTo>
                    <a:pt x="2142" y="194"/>
                  </a:lnTo>
                  <a:lnTo>
                    <a:pt x="2144" y="194"/>
                  </a:lnTo>
                  <a:lnTo>
                    <a:pt x="2148" y="192"/>
                  </a:lnTo>
                  <a:lnTo>
                    <a:pt x="2148" y="192"/>
                  </a:lnTo>
                  <a:lnTo>
                    <a:pt x="2154" y="190"/>
                  </a:lnTo>
                  <a:lnTo>
                    <a:pt x="2158" y="190"/>
                  </a:lnTo>
                  <a:lnTo>
                    <a:pt x="2164" y="188"/>
                  </a:lnTo>
                  <a:lnTo>
                    <a:pt x="2172" y="184"/>
                  </a:lnTo>
                  <a:lnTo>
                    <a:pt x="2172" y="184"/>
                  </a:lnTo>
                  <a:lnTo>
                    <a:pt x="2176" y="182"/>
                  </a:lnTo>
                  <a:lnTo>
                    <a:pt x="2178" y="184"/>
                  </a:lnTo>
                  <a:lnTo>
                    <a:pt x="2182" y="190"/>
                  </a:lnTo>
                  <a:lnTo>
                    <a:pt x="2186" y="194"/>
                  </a:lnTo>
                  <a:lnTo>
                    <a:pt x="2194" y="200"/>
                  </a:lnTo>
                  <a:lnTo>
                    <a:pt x="2194" y="200"/>
                  </a:lnTo>
                  <a:lnTo>
                    <a:pt x="2208" y="204"/>
                  </a:lnTo>
                  <a:lnTo>
                    <a:pt x="2212" y="204"/>
                  </a:lnTo>
                  <a:lnTo>
                    <a:pt x="2214" y="202"/>
                  </a:lnTo>
                  <a:lnTo>
                    <a:pt x="2214" y="198"/>
                  </a:lnTo>
                  <a:lnTo>
                    <a:pt x="2216" y="196"/>
                  </a:lnTo>
                  <a:lnTo>
                    <a:pt x="2218" y="194"/>
                  </a:lnTo>
                  <a:lnTo>
                    <a:pt x="2218" y="194"/>
                  </a:lnTo>
                  <a:lnTo>
                    <a:pt x="2222" y="192"/>
                  </a:lnTo>
                  <a:lnTo>
                    <a:pt x="2222" y="190"/>
                  </a:lnTo>
                  <a:lnTo>
                    <a:pt x="2220" y="186"/>
                  </a:lnTo>
                  <a:lnTo>
                    <a:pt x="2218" y="184"/>
                  </a:lnTo>
                  <a:lnTo>
                    <a:pt x="2218" y="182"/>
                  </a:lnTo>
                  <a:lnTo>
                    <a:pt x="2220" y="180"/>
                  </a:lnTo>
                  <a:lnTo>
                    <a:pt x="2226" y="178"/>
                  </a:lnTo>
                  <a:lnTo>
                    <a:pt x="2226" y="178"/>
                  </a:lnTo>
                  <a:lnTo>
                    <a:pt x="2238" y="176"/>
                  </a:lnTo>
                  <a:lnTo>
                    <a:pt x="2244" y="176"/>
                  </a:lnTo>
                  <a:lnTo>
                    <a:pt x="2242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32" y="182"/>
                  </a:lnTo>
                  <a:lnTo>
                    <a:pt x="2232" y="186"/>
                  </a:lnTo>
                  <a:lnTo>
                    <a:pt x="2236" y="192"/>
                  </a:lnTo>
                  <a:lnTo>
                    <a:pt x="2244" y="198"/>
                  </a:lnTo>
                  <a:lnTo>
                    <a:pt x="2252" y="202"/>
                  </a:lnTo>
                  <a:lnTo>
                    <a:pt x="2252" y="202"/>
                  </a:lnTo>
                  <a:lnTo>
                    <a:pt x="2254" y="202"/>
                  </a:lnTo>
                  <a:lnTo>
                    <a:pt x="2252" y="204"/>
                  </a:lnTo>
                  <a:lnTo>
                    <a:pt x="2248" y="210"/>
                  </a:lnTo>
                  <a:lnTo>
                    <a:pt x="2244" y="216"/>
                  </a:lnTo>
                  <a:lnTo>
                    <a:pt x="2242" y="220"/>
                  </a:lnTo>
                  <a:lnTo>
                    <a:pt x="2244" y="224"/>
                  </a:lnTo>
                  <a:lnTo>
                    <a:pt x="2244" y="224"/>
                  </a:lnTo>
                  <a:lnTo>
                    <a:pt x="2244" y="228"/>
                  </a:lnTo>
                  <a:lnTo>
                    <a:pt x="2244" y="234"/>
                  </a:lnTo>
                  <a:lnTo>
                    <a:pt x="2238" y="242"/>
                  </a:lnTo>
                  <a:lnTo>
                    <a:pt x="2232" y="250"/>
                  </a:lnTo>
                  <a:lnTo>
                    <a:pt x="2230" y="254"/>
                  </a:lnTo>
                  <a:lnTo>
                    <a:pt x="2230" y="256"/>
                  </a:lnTo>
                  <a:lnTo>
                    <a:pt x="2230" y="256"/>
                  </a:lnTo>
                  <a:lnTo>
                    <a:pt x="2232" y="258"/>
                  </a:lnTo>
                  <a:lnTo>
                    <a:pt x="2232" y="260"/>
                  </a:lnTo>
                  <a:lnTo>
                    <a:pt x="2228" y="260"/>
                  </a:lnTo>
                  <a:lnTo>
                    <a:pt x="2226" y="264"/>
                  </a:lnTo>
                  <a:lnTo>
                    <a:pt x="2226" y="266"/>
                  </a:lnTo>
                  <a:lnTo>
                    <a:pt x="2228" y="268"/>
                  </a:lnTo>
                  <a:lnTo>
                    <a:pt x="2228" y="268"/>
                  </a:lnTo>
                  <a:lnTo>
                    <a:pt x="2232" y="276"/>
                  </a:lnTo>
                  <a:lnTo>
                    <a:pt x="2232" y="278"/>
                  </a:lnTo>
                  <a:lnTo>
                    <a:pt x="2232" y="280"/>
                  </a:lnTo>
                  <a:lnTo>
                    <a:pt x="2230" y="282"/>
                  </a:lnTo>
                  <a:lnTo>
                    <a:pt x="2232" y="288"/>
                  </a:lnTo>
                  <a:lnTo>
                    <a:pt x="2232" y="288"/>
                  </a:lnTo>
                  <a:lnTo>
                    <a:pt x="2250" y="304"/>
                  </a:lnTo>
                  <a:lnTo>
                    <a:pt x="2264" y="314"/>
                  </a:lnTo>
                  <a:lnTo>
                    <a:pt x="2278" y="320"/>
                  </a:lnTo>
                  <a:lnTo>
                    <a:pt x="2294" y="330"/>
                  </a:lnTo>
                  <a:lnTo>
                    <a:pt x="2294" y="330"/>
                  </a:lnTo>
                  <a:lnTo>
                    <a:pt x="2312" y="342"/>
                  </a:lnTo>
                  <a:lnTo>
                    <a:pt x="2330" y="352"/>
                  </a:lnTo>
                  <a:lnTo>
                    <a:pt x="2348" y="362"/>
                  </a:lnTo>
                  <a:lnTo>
                    <a:pt x="2362" y="374"/>
                  </a:lnTo>
                  <a:lnTo>
                    <a:pt x="2362" y="374"/>
                  </a:lnTo>
                  <a:lnTo>
                    <a:pt x="2372" y="380"/>
                  </a:lnTo>
                  <a:lnTo>
                    <a:pt x="2374" y="380"/>
                  </a:lnTo>
                  <a:lnTo>
                    <a:pt x="2376" y="378"/>
                  </a:lnTo>
                  <a:lnTo>
                    <a:pt x="2378" y="372"/>
                  </a:lnTo>
                  <a:lnTo>
                    <a:pt x="2376" y="362"/>
                  </a:lnTo>
                  <a:lnTo>
                    <a:pt x="2376" y="362"/>
                  </a:lnTo>
                  <a:lnTo>
                    <a:pt x="2374" y="352"/>
                  </a:lnTo>
                  <a:lnTo>
                    <a:pt x="2370" y="346"/>
                  </a:lnTo>
                  <a:lnTo>
                    <a:pt x="2370" y="342"/>
                  </a:lnTo>
                  <a:lnTo>
                    <a:pt x="2374" y="340"/>
                  </a:lnTo>
                  <a:lnTo>
                    <a:pt x="2374" y="340"/>
                  </a:lnTo>
                  <a:lnTo>
                    <a:pt x="2378" y="338"/>
                  </a:lnTo>
                  <a:lnTo>
                    <a:pt x="2376" y="336"/>
                  </a:lnTo>
                  <a:lnTo>
                    <a:pt x="2372" y="332"/>
                  </a:lnTo>
                  <a:lnTo>
                    <a:pt x="2366" y="324"/>
                  </a:lnTo>
                  <a:lnTo>
                    <a:pt x="2366" y="324"/>
                  </a:lnTo>
                  <a:lnTo>
                    <a:pt x="2364" y="320"/>
                  </a:lnTo>
                  <a:lnTo>
                    <a:pt x="2364" y="318"/>
                  </a:lnTo>
                  <a:lnTo>
                    <a:pt x="2366" y="316"/>
                  </a:lnTo>
                  <a:lnTo>
                    <a:pt x="2370" y="314"/>
                  </a:lnTo>
                  <a:lnTo>
                    <a:pt x="2370" y="312"/>
                  </a:lnTo>
                  <a:lnTo>
                    <a:pt x="2370" y="310"/>
                  </a:lnTo>
                  <a:lnTo>
                    <a:pt x="2368" y="306"/>
                  </a:lnTo>
                  <a:lnTo>
                    <a:pt x="2368" y="306"/>
                  </a:lnTo>
                  <a:lnTo>
                    <a:pt x="2364" y="298"/>
                  </a:lnTo>
                  <a:lnTo>
                    <a:pt x="2362" y="298"/>
                  </a:lnTo>
                  <a:lnTo>
                    <a:pt x="2358" y="298"/>
                  </a:lnTo>
                  <a:lnTo>
                    <a:pt x="2352" y="292"/>
                  </a:lnTo>
                  <a:lnTo>
                    <a:pt x="2352" y="292"/>
                  </a:lnTo>
                  <a:lnTo>
                    <a:pt x="2348" y="284"/>
                  </a:lnTo>
                  <a:lnTo>
                    <a:pt x="2348" y="282"/>
                  </a:lnTo>
                  <a:lnTo>
                    <a:pt x="2350" y="282"/>
                  </a:lnTo>
                  <a:lnTo>
                    <a:pt x="2352" y="284"/>
                  </a:lnTo>
                  <a:lnTo>
                    <a:pt x="2352" y="284"/>
                  </a:lnTo>
                  <a:lnTo>
                    <a:pt x="2352" y="284"/>
                  </a:lnTo>
                  <a:lnTo>
                    <a:pt x="2354" y="284"/>
                  </a:lnTo>
                  <a:lnTo>
                    <a:pt x="2358" y="280"/>
                  </a:lnTo>
                  <a:lnTo>
                    <a:pt x="2358" y="278"/>
                  </a:lnTo>
                  <a:lnTo>
                    <a:pt x="2356" y="276"/>
                  </a:lnTo>
                  <a:lnTo>
                    <a:pt x="2352" y="274"/>
                  </a:lnTo>
                  <a:lnTo>
                    <a:pt x="2344" y="270"/>
                  </a:lnTo>
                  <a:lnTo>
                    <a:pt x="2344" y="270"/>
                  </a:lnTo>
                  <a:lnTo>
                    <a:pt x="2338" y="268"/>
                  </a:lnTo>
                  <a:lnTo>
                    <a:pt x="2334" y="264"/>
                  </a:lnTo>
                  <a:lnTo>
                    <a:pt x="2334" y="262"/>
                  </a:lnTo>
                  <a:lnTo>
                    <a:pt x="2334" y="260"/>
                  </a:lnTo>
                  <a:lnTo>
                    <a:pt x="2334" y="258"/>
                  </a:lnTo>
                  <a:lnTo>
                    <a:pt x="2332" y="256"/>
                  </a:lnTo>
                  <a:lnTo>
                    <a:pt x="2330" y="254"/>
                  </a:lnTo>
                  <a:lnTo>
                    <a:pt x="2324" y="252"/>
                  </a:lnTo>
                  <a:lnTo>
                    <a:pt x="2324" y="252"/>
                  </a:lnTo>
                  <a:lnTo>
                    <a:pt x="2312" y="252"/>
                  </a:lnTo>
                  <a:lnTo>
                    <a:pt x="2310" y="252"/>
                  </a:lnTo>
                  <a:lnTo>
                    <a:pt x="2310" y="254"/>
                  </a:lnTo>
                  <a:lnTo>
                    <a:pt x="2314" y="256"/>
                  </a:lnTo>
                  <a:lnTo>
                    <a:pt x="2314" y="256"/>
                  </a:lnTo>
                  <a:lnTo>
                    <a:pt x="2312" y="258"/>
                  </a:lnTo>
                  <a:lnTo>
                    <a:pt x="2312" y="258"/>
                  </a:lnTo>
                  <a:lnTo>
                    <a:pt x="2308" y="258"/>
                  </a:lnTo>
                  <a:lnTo>
                    <a:pt x="2306" y="256"/>
                  </a:lnTo>
                  <a:lnTo>
                    <a:pt x="2300" y="250"/>
                  </a:lnTo>
                  <a:lnTo>
                    <a:pt x="2298" y="242"/>
                  </a:lnTo>
                  <a:lnTo>
                    <a:pt x="2296" y="236"/>
                  </a:lnTo>
                  <a:lnTo>
                    <a:pt x="2296" y="236"/>
                  </a:lnTo>
                  <a:lnTo>
                    <a:pt x="2294" y="230"/>
                  </a:lnTo>
                  <a:lnTo>
                    <a:pt x="2288" y="226"/>
                  </a:lnTo>
                  <a:lnTo>
                    <a:pt x="2288" y="224"/>
                  </a:lnTo>
                  <a:lnTo>
                    <a:pt x="2288" y="222"/>
                  </a:lnTo>
                  <a:lnTo>
                    <a:pt x="2298" y="222"/>
                  </a:lnTo>
                  <a:lnTo>
                    <a:pt x="2298" y="222"/>
                  </a:lnTo>
                  <a:lnTo>
                    <a:pt x="2308" y="222"/>
                  </a:lnTo>
                  <a:lnTo>
                    <a:pt x="2308" y="220"/>
                  </a:lnTo>
                  <a:lnTo>
                    <a:pt x="2308" y="218"/>
                  </a:lnTo>
                  <a:lnTo>
                    <a:pt x="2306" y="216"/>
                  </a:lnTo>
                  <a:lnTo>
                    <a:pt x="2308" y="214"/>
                  </a:lnTo>
                  <a:lnTo>
                    <a:pt x="2314" y="212"/>
                  </a:lnTo>
                  <a:lnTo>
                    <a:pt x="2314" y="212"/>
                  </a:lnTo>
                  <a:lnTo>
                    <a:pt x="2320" y="214"/>
                  </a:lnTo>
                  <a:lnTo>
                    <a:pt x="2324" y="216"/>
                  </a:lnTo>
                  <a:lnTo>
                    <a:pt x="2326" y="220"/>
                  </a:lnTo>
                  <a:lnTo>
                    <a:pt x="2328" y="222"/>
                  </a:lnTo>
                  <a:lnTo>
                    <a:pt x="2328" y="226"/>
                  </a:lnTo>
                  <a:lnTo>
                    <a:pt x="2330" y="226"/>
                  </a:lnTo>
                  <a:lnTo>
                    <a:pt x="2334" y="216"/>
                  </a:lnTo>
                  <a:lnTo>
                    <a:pt x="2334" y="216"/>
                  </a:lnTo>
                  <a:lnTo>
                    <a:pt x="2336" y="210"/>
                  </a:lnTo>
                  <a:lnTo>
                    <a:pt x="2340" y="208"/>
                  </a:lnTo>
                  <a:lnTo>
                    <a:pt x="2344" y="206"/>
                  </a:lnTo>
                  <a:lnTo>
                    <a:pt x="2350" y="206"/>
                  </a:lnTo>
                  <a:lnTo>
                    <a:pt x="2362" y="208"/>
                  </a:lnTo>
                  <a:lnTo>
                    <a:pt x="2374" y="214"/>
                  </a:lnTo>
                  <a:lnTo>
                    <a:pt x="2374" y="214"/>
                  </a:lnTo>
                  <a:lnTo>
                    <a:pt x="2382" y="214"/>
                  </a:lnTo>
                  <a:lnTo>
                    <a:pt x="2384" y="212"/>
                  </a:lnTo>
                  <a:lnTo>
                    <a:pt x="2388" y="208"/>
                  </a:lnTo>
                  <a:lnTo>
                    <a:pt x="2392" y="206"/>
                  </a:lnTo>
                  <a:lnTo>
                    <a:pt x="2392" y="206"/>
                  </a:lnTo>
                  <a:lnTo>
                    <a:pt x="2400" y="198"/>
                  </a:lnTo>
                  <a:lnTo>
                    <a:pt x="2412" y="188"/>
                  </a:lnTo>
                  <a:lnTo>
                    <a:pt x="2426" y="178"/>
                  </a:lnTo>
                  <a:lnTo>
                    <a:pt x="2432" y="176"/>
                  </a:lnTo>
                  <a:lnTo>
                    <a:pt x="2436" y="176"/>
                  </a:lnTo>
                  <a:lnTo>
                    <a:pt x="2436" y="176"/>
                  </a:lnTo>
                  <a:lnTo>
                    <a:pt x="2440" y="176"/>
                  </a:lnTo>
                  <a:lnTo>
                    <a:pt x="2444" y="176"/>
                  </a:lnTo>
                  <a:lnTo>
                    <a:pt x="2448" y="172"/>
                  </a:lnTo>
                  <a:lnTo>
                    <a:pt x="2448" y="170"/>
                  </a:lnTo>
                  <a:lnTo>
                    <a:pt x="2446" y="168"/>
                  </a:lnTo>
                  <a:lnTo>
                    <a:pt x="2442" y="166"/>
                  </a:lnTo>
                  <a:lnTo>
                    <a:pt x="2434" y="164"/>
                  </a:lnTo>
                  <a:lnTo>
                    <a:pt x="2434" y="164"/>
                  </a:lnTo>
                  <a:lnTo>
                    <a:pt x="2420" y="162"/>
                  </a:lnTo>
                  <a:lnTo>
                    <a:pt x="2412" y="158"/>
                  </a:lnTo>
                  <a:lnTo>
                    <a:pt x="2404" y="156"/>
                  </a:lnTo>
                  <a:lnTo>
                    <a:pt x="2396" y="154"/>
                  </a:lnTo>
                  <a:lnTo>
                    <a:pt x="2396" y="154"/>
                  </a:lnTo>
                  <a:lnTo>
                    <a:pt x="2388" y="152"/>
                  </a:lnTo>
                  <a:lnTo>
                    <a:pt x="2382" y="148"/>
                  </a:lnTo>
                  <a:lnTo>
                    <a:pt x="2376" y="146"/>
                  </a:lnTo>
                  <a:lnTo>
                    <a:pt x="2372" y="148"/>
                  </a:lnTo>
                  <a:lnTo>
                    <a:pt x="2370" y="150"/>
                  </a:lnTo>
                  <a:lnTo>
                    <a:pt x="2370" y="150"/>
                  </a:lnTo>
                  <a:lnTo>
                    <a:pt x="2368" y="150"/>
                  </a:lnTo>
                  <a:lnTo>
                    <a:pt x="2364" y="150"/>
                  </a:lnTo>
                  <a:lnTo>
                    <a:pt x="2362" y="150"/>
                  </a:lnTo>
                  <a:lnTo>
                    <a:pt x="2360" y="148"/>
                  </a:lnTo>
                  <a:lnTo>
                    <a:pt x="2362" y="146"/>
                  </a:lnTo>
                  <a:lnTo>
                    <a:pt x="2364" y="144"/>
                  </a:lnTo>
                  <a:lnTo>
                    <a:pt x="2370" y="142"/>
                  </a:lnTo>
                  <a:lnTo>
                    <a:pt x="2382" y="142"/>
                  </a:lnTo>
                  <a:lnTo>
                    <a:pt x="2382" y="142"/>
                  </a:lnTo>
                  <a:lnTo>
                    <a:pt x="2392" y="140"/>
                  </a:lnTo>
                  <a:lnTo>
                    <a:pt x="2400" y="138"/>
                  </a:lnTo>
                  <a:lnTo>
                    <a:pt x="2404" y="136"/>
                  </a:lnTo>
                  <a:lnTo>
                    <a:pt x="2406" y="134"/>
                  </a:lnTo>
                  <a:lnTo>
                    <a:pt x="2404" y="132"/>
                  </a:lnTo>
                  <a:lnTo>
                    <a:pt x="2404" y="130"/>
                  </a:lnTo>
                  <a:lnTo>
                    <a:pt x="2398" y="128"/>
                  </a:lnTo>
                  <a:lnTo>
                    <a:pt x="2398" y="128"/>
                  </a:lnTo>
                  <a:lnTo>
                    <a:pt x="2394" y="126"/>
                  </a:lnTo>
                  <a:lnTo>
                    <a:pt x="2394" y="124"/>
                  </a:lnTo>
                  <a:lnTo>
                    <a:pt x="2400" y="122"/>
                  </a:lnTo>
                  <a:lnTo>
                    <a:pt x="2408" y="122"/>
                  </a:lnTo>
                  <a:lnTo>
                    <a:pt x="2412" y="122"/>
                  </a:lnTo>
                  <a:lnTo>
                    <a:pt x="2414" y="126"/>
                  </a:lnTo>
                  <a:lnTo>
                    <a:pt x="2414" y="126"/>
                  </a:lnTo>
                  <a:lnTo>
                    <a:pt x="2416" y="132"/>
                  </a:lnTo>
                  <a:lnTo>
                    <a:pt x="2420" y="136"/>
                  </a:lnTo>
                  <a:lnTo>
                    <a:pt x="2424" y="136"/>
                  </a:lnTo>
                  <a:lnTo>
                    <a:pt x="2428" y="136"/>
                  </a:lnTo>
                  <a:lnTo>
                    <a:pt x="2432" y="136"/>
                  </a:lnTo>
                  <a:lnTo>
                    <a:pt x="2434" y="138"/>
                  </a:lnTo>
                  <a:lnTo>
                    <a:pt x="2432" y="140"/>
                  </a:lnTo>
                  <a:lnTo>
                    <a:pt x="2432" y="140"/>
                  </a:lnTo>
                  <a:lnTo>
                    <a:pt x="2432" y="142"/>
                  </a:lnTo>
                  <a:lnTo>
                    <a:pt x="2434" y="142"/>
                  </a:lnTo>
                  <a:lnTo>
                    <a:pt x="2442" y="142"/>
                  </a:lnTo>
                  <a:lnTo>
                    <a:pt x="2454" y="140"/>
                  </a:lnTo>
                  <a:lnTo>
                    <a:pt x="2460" y="140"/>
                  </a:lnTo>
                  <a:lnTo>
                    <a:pt x="2462" y="142"/>
                  </a:lnTo>
                  <a:lnTo>
                    <a:pt x="2462" y="142"/>
                  </a:lnTo>
                  <a:lnTo>
                    <a:pt x="2468" y="148"/>
                  </a:lnTo>
                  <a:lnTo>
                    <a:pt x="2472" y="150"/>
                  </a:lnTo>
                  <a:lnTo>
                    <a:pt x="2476" y="150"/>
                  </a:lnTo>
                  <a:lnTo>
                    <a:pt x="2480" y="148"/>
                  </a:lnTo>
                  <a:lnTo>
                    <a:pt x="2488" y="146"/>
                  </a:lnTo>
                  <a:lnTo>
                    <a:pt x="2494" y="146"/>
                  </a:lnTo>
                  <a:lnTo>
                    <a:pt x="2500" y="148"/>
                  </a:lnTo>
                  <a:lnTo>
                    <a:pt x="2500" y="148"/>
                  </a:lnTo>
                  <a:lnTo>
                    <a:pt x="2516" y="152"/>
                  </a:lnTo>
                  <a:lnTo>
                    <a:pt x="2528" y="152"/>
                  </a:lnTo>
                  <a:lnTo>
                    <a:pt x="2532" y="150"/>
                  </a:lnTo>
                  <a:lnTo>
                    <a:pt x="2534" y="150"/>
                  </a:lnTo>
                  <a:lnTo>
                    <a:pt x="2532" y="146"/>
                  </a:lnTo>
                  <a:lnTo>
                    <a:pt x="2528" y="144"/>
                  </a:lnTo>
                  <a:lnTo>
                    <a:pt x="2528" y="144"/>
                  </a:lnTo>
                  <a:lnTo>
                    <a:pt x="2522" y="140"/>
                  </a:lnTo>
                  <a:lnTo>
                    <a:pt x="2522" y="136"/>
                  </a:lnTo>
                  <a:lnTo>
                    <a:pt x="2522" y="136"/>
                  </a:lnTo>
                  <a:lnTo>
                    <a:pt x="2520" y="134"/>
                  </a:lnTo>
                  <a:lnTo>
                    <a:pt x="2512" y="130"/>
                  </a:lnTo>
                  <a:lnTo>
                    <a:pt x="2512" y="130"/>
                  </a:lnTo>
                  <a:lnTo>
                    <a:pt x="2504" y="128"/>
                  </a:lnTo>
                  <a:lnTo>
                    <a:pt x="2502" y="126"/>
                  </a:lnTo>
                  <a:lnTo>
                    <a:pt x="2510" y="126"/>
                  </a:lnTo>
                  <a:lnTo>
                    <a:pt x="2522" y="126"/>
                  </a:lnTo>
                  <a:lnTo>
                    <a:pt x="2524" y="126"/>
                  </a:lnTo>
                  <a:lnTo>
                    <a:pt x="2522" y="124"/>
                  </a:lnTo>
                  <a:lnTo>
                    <a:pt x="2522" y="124"/>
                  </a:lnTo>
                  <a:lnTo>
                    <a:pt x="2520" y="122"/>
                  </a:lnTo>
                  <a:lnTo>
                    <a:pt x="2520" y="120"/>
                  </a:lnTo>
                  <a:lnTo>
                    <a:pt x="2526" y="118"/>
                  </a:lnTo>
                  <a:lnTo>
                    <a:pt x="2532" y="118"/>
                  </a:lnTo>
                  <a:lnTo>
                    <a:pt x="2532" y="116"/>
                  </a:lnTo>
                  <a:lnTo>
                    <a:pt x="2532" y="116"/>
                  </a:lnTo>
                  <a:lnTo>
                    <a:pt x="2532" y="116"/>
                  </a:lnTo>
                  <a:lnTo>
                    <a:pt x="2530" y="114"/>
                  </a:lnTo>
                  <a:lnTo>
                    <a:pt x="2530" y="114"/>
                  </a:lnTo>
                  <a:lnTo>
                    <a:pt x="2530" y="110"/>
                  </a:lnTo>
                  <a:lnTo>
                    <a:pt x="2530" y="108"/>
                  </a:lnTo>
                  <a:lnTo>
                    <a:pt x="2530" y="106"/>
                  </a:lnTo>
                  <a:lnTo>
                    <a:pt x="2528" y="104"/>
                  </a:lnTo>
                  <a:lnTo>
                    <a:pt x="2522" y="104"/>
                  </a:lnTo>
                  <a:lnTo>
                    <a:pt x="2522" y="104"/>
                  </a:lnTo>
                  <a:lnTo>
                    <a:pt x="2490" y="100"/>
                  </a:lnTo>
                  <a:lnTo>
                    <a:pt x="2458" y="94"/>
                  </a:lnTo>
                  <a:lnTo>
                    <a:pt x="2458" y="94"/>
                  </a:lnTo>
                  <a:lnTo>
                    <a:pt x="2446" y="94"/>
                  </a:lnTo>
                  <a:lnTo>
                    <a:pt x="2442" y="94"/>
                  </a:lnTo>
                  <a:lnTo>
                    <a:pt x="2442" y="96"/>
                  </a:lnTo>
                  <a:lnTo>
                    <a:pt x="2442" y="98"/>
                  </a:lnTo>
                  <a:lnTo>
                    <a:pt x="2450" y="102"/>
                  </a:lnTo>
                  <a:lnTo>
                    <a:pt x="2450" y="102"/>
                  </a:lnTo>
                  <a:lnTo>
                    <a:pt x="2460" y="106"/>
                  </a:lnTo>
                  <a:lnTo>
                    <a:pt x="2468" y="110"/>
                  </a:lnTo>
                  <a:lnTo>
                    <a:pt x="2474" y="114"/>
                  </a:lnTo>
                  <a:lnTo>
                    <a:pt x="2474" y="114"/>
                  </a:lnTo>
                  <a:lnTo>
                    <a:pt x="2466" y="114"/>
                  </a:lnTo>
                  <a:lnTo>
                    <a:pt x="2458" y="112"/>
                  </a:lnTo>
                  <a:lnTo>
                    <a:pt x="2448" y="106"/>
                  </a:lnTo>
                  <a:lnTo>
                    <a:pt x="2448" y="106"/>
                  </a:lnTo>
                  <a:lnTo>
                    <a:pt x="2436" y="102"/>
                  </a:lnTo>
                  <a:lnTo>
                    <a:pt x="2420" y="98"/>
                  </a:lnTo>
                  <a:lnTo>
                    <a:pt x="2400" y="96"/>
                  </a:lnTo>
                  <a:lnTo>
                    <a:pt x="2370" y="90"/>
                  </a:lnTo>
                  <a:lnTo>
                    <a:pt x="2370" y="90"/>
                  </a:lnTo>
                  <a:lnTo>
                    <a:pt x="2340" y="84"/>
                  </a:lnTo>
                  <a:lnTo>
                    <a:pt x="2320" y="80"/>
                  </a:lnTo>
                  <a:lnTo>
                    <a:pt x="2304" y="80"/>
                  </a:lnTo>
                  <a:lnTo>
                    <a:pt x="2290" y="82"/>
                  </a:lnTo>
                  <a:lnTo>
                    <a:pt x="2290" y="82"/>
                  </a:lnTo>
                  <a:lnTo>
                    <a:pt x="2284" y="84"/>
                  </a:lnTo>
                  <a:lnTo>
                    <a:pt x="2276" y="84"/>
                  </a:lnTo>
                  <a:lnTo>
                    <a:pt x="2258" y="80"/>
                  </a:lnTo>
                  <a:lnTo>
                    <a:pt x="2238" y="76"/>
                  </a:lnTo>
                  <a:lnTo>
                    <a:pt x="2216" y="74"/>
                  </a:lnTo>
                  <a:lnTo>
                    <a:pt x="2216" y="74"/>
                  </a:lnTo>
                  <a:lnTo>
                    <a:pt x="2168" y="74"/>
                  </a:lnTo>
                  <a:lnTo>
                    <a:pt x="2128" y="70"/>
                  </a:lnTo>
                  <a:lnTo>
                    <a:pt x="2128" y="70"/>
                  </a:lnTo>
                  <a:lnTo>
                    <a:pt x="2122" y="72"/>
                  </a:lnTo>
                  <a:lnTo>
                    <a:pt x="2122" y="72"/>
                  </a:lnTo>
                  <a:lnTo>
                    <a:pt x="2128" y="76"/>
                  </a:lnTo>
                  <a:lnTo>
                    <a:pt x="2134" y="80"/>
                  </a:lnTo>
                  <a:lnTo>
                    <a:pt x="2136" y="84"/>
                  </a:lnTo>
                  <a:lnTo>
                    <a:pt x="2136" y="86"/>
                  </a:lnTo>
                  <a:lnTo>
                    <a:pt x="2136" y="86"/>
                  </a:lnTo>
                  <a:lnTo>
                    <a:pt x="2130" y="88"/>
                  </a:lnTo>
                  <a:lnTo>
                    <a:pt x="2124" y="86"/>
                  </a:lnTo>
                  <a:lnTo>
                    <a:pt x="2118" y="84"/>
                  </a:lnTo>
                  <a:lnTo>
                    <a:pt x="2110" y="84"/>
                  </a:lnTo>
                  <a:lnTo>
                    <a:pt x="2110" y="84"/>
                  </a:lnTo>
                  <a:lnTo>
                    <a:pt x="2104" y="82"/>
                  </a:lnTo>
                  <a:lnTo>
                    <a:pt x="2102" y="80"/>
                  </a:lnTo>
                  <a:lnTo>
                    <a:pt x="2094" y="72"/>
                  </a:lnTo>
                  <a:lnTo>
                    <a:pt x="2092" y="68"/>
                  </a:lnTo>
                  <a:lnTo>
                    <a:pt x="2090" y="66"/>
                  </a:lnTo>
                  <a:lnTo>
                    <a:pt x="2086" y="68"/>
                  </a:lnTo>
                  <a:lnTo>
                    <a:pt x="2082" y="70"/>
                  </a:lnTo>
                  <a:lnTo>
                    <a:pt x="2082" y="70"/>
                  </a:lnTo>
                  <a:lnTo>
                    <a:pt x="2078" y="74"/>
                  </a:lnTo>
                  <a:lnTo>
                    <a:pt x="2076" y="74"/>
                  </a:lnTo>
                  <a:lnTo>
                    <a:pt x="2068" y="74"/>
                  </a:lnTo>
                  <a:lnTo>
                    <a:pt x="2050" y="74"/>
                  </a:lnTo>
                  <a:lnTo>
                    <a:pt x="2050" y="74"/>
                  </a:lnTo>
                  <a:lnTo>
                    <a:pt x="2034" y="74"/>
                  </a:lnTo>
                  <a:lnTo>
                    <a:pt x="2032" y="72"/>
                  </a:lnTo>
                  <a:lnTo>
                    <a:pt x="2030" y="70"/>
                  </a:lnTo>
                  <a:lnTo>
                    <a:pt x="2030" y="70"/>
                  </a:lnTo>
                  <a:lnTo>
                    <a:pt x="2028" y="68"/>
                  </a:lnTo>
                  <a:lnTo>
                    <a:pt x="2016" y="68"/>
                  </a:lnTo>
                  <a:lnTo>
                    <a:pt x="2016" y="68"/>
                  </a:lnTo>
                  <a:lnTo>
                    <a:pt x="2006" y="70"/>
                  </a:lnTo>
                  <a:lnTo>
                    <a:pt x="2006" y="70"/>
                  </a:lnTo>
                  <a:lnTo>
                    <a:pt x="2006" y="72"/>
                  </a:lnTo>
                  <a:lnTo>
                    <a:pt x="2010" y="72"/>
                  </a:lnTo>
                  <a:lnTo>
                    <a:pt x="2002" y="74"/>
                  </a:lnTo>
                  <a:lnTo>
                    <a:pt x="2002" y="74"/>
                  </a:lnTo>
                  <a:lnTo>
                    <a:pt x="1988" y="74"/>
                  </a:lnTo>
                  <a:lnTo>
                    <a:pt x="1980" y="72"/>
                  </a:lnTo>
                  <a:lnTo>
                    <a:pt x="1970" y="68"/>
                  </a:lnTo>
                  <a:lnTo>
                    <a:pt x="1950" y="66"/>
                  </a:lnTo>
                  <a:lnTo>
                    <a:pt x="1950" y="66"/>
                  </a:lnTo>
                  <a:lnTo>
                    <a:pt x="1934" y="66"/>
                  </a:lnTo>
                  <a:lnTo>
                    <a:pt x="1924" y="62"/>
                  </a:lnTo>
                  <a:lnTo>
                    <a:pt x="1908" y="60"/>
                  </a:lnTo>
                  <a:lnTo>
                    <a:pt x="1876" y="56"/>
                  </a:lnTo>
                  <a:lnTo>
                    <a:pt x="1876" y="56"/>
                  </a:lnTo>
                  <a:lnTo>
                    <a:pt x="1844" y="56"/>
                  </a:lnTo>
                  <a:lnTo>
                    <a:pt x="1836" y="56"/>
                  </a:lnTo>
                  <a:lnTo>
                    <a:pt x="1836" y="58"/>
                  </a:lnTo>
                  <a:lnTo>
                    <a:pt x="1836" y="58"/>
                  </a:lnTo>
                  <a:lnTo>
                    <a:pt x="1836" y="58"/>
                  </a:lnTo>
                  <a:lnTo>
                    <a:pt x="1838" y="60"/>
                  </a:lnTo>
                  <a:lnTo>
                    <a:pt x="1836" y="60"/>
                  </a:lnTo>
                  <a:lnTo>
                    <a:pt x="1832" y="60"/>
                  </a:lnTo>
                  <a:lnTo>
                    <a:pt x="1824" y="60"/>
                  </a:lnTo>
                  <a:lnTo>
                    <a:pt x="1816" y="56"/>
                  </a:lnTo>
                  <a:lnTo>
                    <a:pt x="1816" y="56"/>
                  </a:lnTo>
                  <a:lnTo>
                    <a:pt x="1808" y="50"/>
                  </a:lnTo>
                  <a:lnTo>
                    <a:pt x="1796" y="48"/>
                  </a:lnTo>
                  <a:lnTo>
                    <a:pt x="1780" y="48"/>
                  </a:lnTo>
                  <a:lnTo>
                    <a:pt x="1760" y="50"/>
                  </a:lnTo>
                  <a:lnTo>
                    <a:pt x="1760" y="50"/>
                  </a:lnTo>
                  <a:lnTo>
                    <a:pt x="1752" y="52"/>
                  </a:lnTo>
                  <a:lnTo>
                    <a:pt x="1744" y="52"/>
                  </a:lnTo>
                  <a:lnTo>
                    <a:pt x="1730" y="50"/>
                  </a:lnTo>
                  <a:lnTo>
                    <a:pt x="1718" y="48"/>
                  </a:lnTo>
                  <a:lnTo>
                    <a:pt x="1704" y="46"/>
                  </a:lnTo>
                  <a:lnTo>
                    <a:pt x="1704" y="46"/>
                  </a:lnTo>
                  <a:lnTo>
                    <a:pt x="1690" y="46"/>
                  </a:lnTo>
                  <a:lnTo>
                    <a:pt x="1694" y="44"/>
                  </a:lnTo>
                  <a:lnTo>
                    <a:pt x="1698" y="42"/>
                  </a:lnTo>
                  <a:lnTo>
                    <a:pt x="1698" y="40"/>
                  </a:lnTo>
                  <a:lnTo>
                    <a:pt x="1694" y="40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674" y="38"/>
                  </a:lnTo>
                  <a:lnTo>
                    <a:pt x="1670" y="40"/>
                  </a:lnTo>
                  <a:lnTo>
                    <a:pt x="1668" y="42"/>
                  </a:lnTo>
                  <a:lnTo>
                    <a:pt x="1668" y="44"/>
                  </a:lnTo>
                  <a:lnTo>
                    <a:pt x="1666" y="48"/>
                  </a:lnTo>
                  <a:lnTo>
                    <a:pt x="1664" y="48"/>
                  </a:lnTo>
                  <a:lnTo>
                    <a:pt x="1660" y="48"/>
                  </a:lnTo>
                  <a:lnTo>
                    <a:pt x="1660" y="48"/>
                  </a:lnTo>
                  <a:lnTo>
                    <a:pt x="1656" y="48"/>
                  </a:lnTo>
                  <a:lnTo>
                    <a:pt x="1656" y="46"/>
                  </a:lnTo>
                  <a:lnTo>
                    <a:pt x="1660" y="44"/>
                  </a:lnTo>
                  <a:lnTo>
                    <a:pt x="1664" y="40"/>
                  </a:lnTo>
                  <a:lnTo>
                    <a:pt x="1664" y="40"/>
                  </a:lnTo>
                  <a:lnTo>
                    <a:pt x="1662" y="38"/>
                  </a:lnTo>
                  <a:lnTo>
                    <a:pt x="1662" y="38"/>
                  </a:lnTo>
                  <a:lnTo>
                    <a:pt x="1654" y="38"/>
                  </a:lnTo>
                  <a:lnTo>
                    <a:pt x="1648" y="38"/>
                  </a:lnTo>
                  <a:lnTo>
                    <a:pt x="1642" y="44"/>
                  </a:lnTo>
                  <a:lnTo>
                    <a:pt x="1642" y="44"/>
                  </a:lnTo>
                  <a:lnTo>
                    <a:pt x="1638" y="44"/>
                  </a:lnTo>
                  <a:lnTo>
                    <a:pt x="1632" y="40"/>
                  </a:lnTo>
                  <a:lnTo>
                    <a:pt x="1632" y="40"/>
                  </a:lnTo>
                  <a:lnTo>
                    <a:pt x="1632" y="38"/>
                  </a:lnTo>
                  <a:lnTo>
                    <a:pt x="1636" y="36"/>
                  </a:lnTo>
                  <a:lnTo>
                    <a:pt x="1642" y="36"/>
                  </a:lnTo>
                  <a:lnTo>
                    <a:pt x="1642" y="36"/>
                  </a:lnTo>
                  <a:lnTo>
                    <a:pt x="1654" y="34"/>
                  </a:lnTo>
                  <a:lnTo>
                    <a:pt x="1656" y="34"/>
                  </a:lnTo>
                  <a:lnTo>
                    <a:pt x="1642" y="32"/>
                  </a:lnTo>
                  <a:lnTo>
                    <a:pt x="1642" y="32"/>
                  </a:lnTo>
                  <a:lnTo>
                    <a:pt x="1618" y="32"/>
                  </a:lnTo>
                  <a:lnTo>
                    <a:pt x="1590" y="32"/>
                  </a:lnTo>
                  <a:lnTo>
                    <a:pt x="1590" y="32"/>
                  </a:lnTo>
                  <a:lnTo>
                    <a:pt x="1584" y="32"/>
                  </a:lnTo>
                  <a:lnTo>
                    <a:pt x="1582" y="36"/>
                  </a:lnTo>
                  <a:lnTo>
                    <a:pt x="1582" y="38"/>
                  </a:lnTo>
                  <a:lnTo>
                    <a:pt x="1584" y="42"/>
                  </a:lnTo>
                  <a:lnTo>
                    <a:pt x="1586" y="46"/>
                  </a:lnTo>
                  <a:lnTo>
                    <a:pt x="1584" y="48"/>
                  </a:lnTo>
                  <a:lnTo>
                    <a:pt x="1580" y="50"/>
                  </a:lnTo>
                  <a:lnTo>
                    <a:pt x="1572" y="48"/>
                  </a:lnTo>
                  <a:lnTo>
                    <a:pt x="1572" y="48"/>
                  </a:lnTo>
                  <a:lnTo>
                    <a:pt x="1564" y="48"/>
                  </a:lnTo>
                  <a:lnTo>
                    <a:pt x="1556" y="50"/>
                  </a:lnTo>
                  <a:lnTo>
                    <a:pt x="1544" y="48"/>
                  </a:lnTo>
                  <a:lnTo>
                    <a:pt x="1520" y="42"/>
                  </a:lnTo>
                  <a:lnTo>
                    <a:pt x="1520" y="42"/>
                  </a:lnTo>
                  <a:lnTo>
                    <a:pt x="1514" y="40"/>
                  </a:lnTo>
                  <a:lnTo>
                    <a:pt x="1516" y="42"/>
                  </a:lnTo>
                  <a:lnTo>
                    <a:pt x="1528" y="52"/>
                  </a:lnTo>
                  <a:lnTo>
                    <a:pt x="1542" y="62"/>
                  </a:lnTo>
                  <a:lnTo>
                    <a:pt x="1544" y="64"/>
                  </a:lnTo>
                  <a:lnTo>
                    <a:pt x="1538" y="66"/>
                  </a:lnTo>
                  <a:lnTo>
                    <a:pt x="1538" y="66"/>
                  </a:lnTo>
                  <a:lnTo>
                    <a:pt x="1534" y="66"/>
                  </a:lnTo>
                  <a:lnTo>
                    <a:pt x="1534" y="68"/>
                  </a:lnTo>
                  <a:lnTo>
                    <a:pt x="1534" y="70"/>
                  </a:lnTo>
                  <a:lnTo>
                    <a:pt x="1530" y="68"/>
                  </a:lnTo>
                  <a:lnTo>
                    <a:pt x="1530" y="68"/>
                  </a:lnTo>
                  <a:lnTo>
                    <a:pt x="1510" y="64"/>
                  </a:lnTo>
                  <a:lnTo>
                    <a:pt x="1492" y="56"/>
                  </a:lnTo>
                  <a:lnTo>
                    <a:pt x="1492" y="56"/>
                  </a:lnTo>
                  <a:lnTo>
                    <a:pt x="1484" y="54"/>
                  </a:lnTo>
                  <a:lnTo>
                    <a:pt x="1484" y="54"/>
                  </a:lnTo>
                  <a:lnTo>
                    <a:pt x="1482" y="56"/>
                  </a:lnTo>
                  <a:lnTo>
                    <a:pt x="1474" y="56"/>
                  </a:lnTo>
                  <a:lnTo>
                    <a:pt x="1474" y="56"/>
                  </a:lnTo>
                  <a:lnTo>
                    <a:pt x="1468" y="54"/>
                  </a:lnTo>
                  <a:lnTo>
                    <a:pt x="1470" y="52"/>
                  </a:lnTo>
                  <a:lnTo>
                    <a:pt x="1472" y="50"/>
                  </a:lnTo>
                  <a:lnTo>
                    <a:pt x="1472" y="48"/>
                  </a:lnTo>
                  <a:lnTo>
                    <a:pt x="1468" y="48"/>
                  </a:lnTo>
                  <a:lnTo>
                    <a:pt x="1468" y="48"/>
                  </a:lnTo>
                  <a:lnTo>
                    <a:pt x="1458" y="44"/>
                  </a:lnTo>
                  <a:lnTo>
                    <a:pt x="1454" y="40"/>
                  </a:lnTo>
                  <a:lnTo>
                    <a:pt x="1452" y="38"/>
                  </a:lnTo>
                  <a:lnTo>
                    <a:pt x="1452" y="38"/>
                  </a:lnTo>
                  <a:lnTo>
                    <a:pt x="1448" y="34"/>
                  </a:lnTo>
                  <a:lnTo>
                    <a:pt x="1440" y="32"/>
                  </a:lnTo>
                  <a:lnTo>
                    <a:pt x="1418" y="28"/>
                  </a:lnTo>
                  <a:lnTo>
                    <a:pt x="1418" y="28"/>
                  </a:lnTo>
                  <a:lnTo>
                    <a:pt x="1396" y="20"/>
                  </a:lnTo>
                  <a:lnTo>
                    <a:pt x="1384" y="18"/>
                  </a:lnTo>
                  <a:lnTo>
                    <a:pt x="1380" y="18"/>
                  </a:lnTo>
                  <a:lnTo>
                    <a:pt x="1376" y="20"/>
                  </a:lnTo>
                  <a:lnTo>
                    <a:pt x="1376" y="20"/>
                  </a:lnTo>
                  <a:lnTo>
                    <a:pt x="1370" y="22"/>
                  </a:lnTo>
                  <a:lnTo>
                    <a:pt x="1366" y="22"/>
                  </a:lnTo>
                  <a:lnTo>
                    <a:pt x="1360" y="20"/>
                  </a:lnTo>
                  <a:lnTo>
                    <a:pt x="1356" y="20"/>
                  </a:lnTo>
                  <a:lnTo>
                    <a:pt x="1356" y="20"/>
                  </a:lnTo>
                  <a:lnTo>
                    <a:pt x="1344" y="20"/>
                  </a:lnTo>
                  <a:lnTo>
                    <a:pt x="1338" y="20"/>
                  </a:lnTo>
                  <a:lnTo>
                    <a:pt x="1336" y="22"/>
                  </a:lnTo>
                  <a:lnTo>
                    <a:pt x="1336" y="22"/>
                  </a:lnTo>
                  <a:lnTo>
                    <a:pt x="1332" y="24"/>
                  </a:lnTo>
                  <a:lnTo>
                    <a:pt x="1328" y="26"/>
                  </a:lnTo>
                  <a:lnTo>
                    <a:pt x="1326" y="26"/>
                  </a:lnTo>
                  <a:lnTo>
                    <a:pt x="1326" y="28"/>
                  </a:lnTo>
                  <a:lnTo>
                    <a:pt x="1336" y="32"/>
                  </a:lnTo>
                  <a:lnTo>
                    <a:pt x="1336" y="32"/>
                  </a:lnTo>
                  <a:lnTo>
                    <a:pt x="1344" y="38"/>
                  </a:lnTo>
                  <a:lnTo>
                    <a:pt x="1342" y="38"/>
                  </a:lnTo>
                  <a:lnTo>
                    <a:pt x="1340" y="38"/>
                  </a:lnTo>
                  <a:lnTo>
                    <a:pt x="1312" y="38"/>
                  </a:lnTo>
                  <a:lnTo>
                    <a:pt x="1312" y="38"/>
                  </a:lnTo>
                  <a:lnTo>
                    <a:pt x="1300" y="38"/>
                  </a:lnTo>
                  <a:lnTo>
                    <a:pt x="1300" y="40"/>
                  </a:lnTo>
                  <a:lnTo>
                    <a:pt x="1302" y="42"/>
                  </a:lnTo>
                  <a:lnTo>
                    <a:pt x="1302" y="42"/>
                  </a:lnTo>
                  <a:lnTo>
                    <a:pt x="1300" y="44"/>
                  </a:lnTo>
                  <a:lnTo>
                    <a:pt x="1298" y="44"/>
                  </a:lnTo>
                  <a:lnTo>
                    <a:pt x="1286" y="44"/>
                  </a:lnTo>
                  <a:lnTo>
                    <a:pt x="1274" y="42"/>
                  </a:lnTo>
                  <a:lnTo>
                    <a:pt x="1270" y="40"/>
                  </a:lnTo>
                  <a:lnTo>
                    <a:pt x="1270" y="38"/>
                  </a:lnTo>
                  <a:lnTo>
                    <a:pt x="1270" y="38"/>
                  </a:lnTo>
                  <a:lnTo>
                    <a:pt x="1270" y="38"/>
                  </a:lnTo>
                  <a:lnTo>
                    <a:pt x="1268" y="36"/>
                  </a:lnTo>
                  <a:lnTo>
                    <a:pt x="1266" y="36"/>
                  </a:lnTo>
                  <a:lnTo>
                    <a:pt x="1266" y="36"/>
                  </a:lnTo>
                  <a:lnTo>
                    <a:pt x="1266" y="36"/>
                  </a:lnTo>
                  <a:lnTo>
                    <a:pt x="1266" y="34"/>
                  </a:lnTo>
                  <a:lnTo>
                    <a:pt x="1268" y="32"/>
                  </a:lnTo>
                  <a:lnTo>
                    <a:pt x="1270" y="32"/>
                  </a:lnTo>
                  <a:lnTo>
                    <a:pt x="1268" y="30"/>
                  </a:lnTo>
                  <a:lnTo>
                    <a:pt x="1268" y="30"/>
                  </a:lnTo>
                  <a:lnTo>
                    <a:pt x="1264" y="30"/>
                  </a:lnTo>
                  <a:lnTo>
                    <a:pt x="1258" y="30"/>
                  </a:lnTo>
                  <a:lnTo>
                    <a:pt x="1246" y="32"/>
                  </a:lnTo>
                  <a:lnTo>
                    <a:pt x="1226" y="32"/>
                  </a:lnTo>
                  <a:lnTo>
                    <a:pt x="1226" y="32"/>
                  </a:lnTo>
                  <a:lnTo>
                    <a:pt x="1210" y="34"/>
                  </a:lnTo>
                  <a:lnTo>
                    <a:pt x="1204" y="34"/>
                  </a:lnTo>
                  <a:lnTo>
                    <a:pt x="1200" y="36"/>
                  </a:lnTo>
                  <a:lnTo>
                    <a:pt x="1192" y="38"/>
                  </a:lnTo>
                  <a:lnTo>
                    <a:pt x="1192" y="38"/>
                  </a:lnTo>
                  <a:lnTo>
                    <a:pt x="1184" y="38"/>
                  </a:lnTo>
                  <a:lnTo>
                    <a:pt x="1182" y="36"/>
                  </a:lnTo>
                  <a:lnTo>
                    <a:pt x="1182" y="34"/>
                  </a:lnTo>
                  <a:lnTo>
                    <a:pt x="1180" y="32"/>
                  </a:lnTo>
                  <a:lnTo>
                    <a:pt x="1176" y="30"/>
                  </a:lnTo>
                  <a:lnTo>
                    <a:pt x="1168" y="30"/>
                  </a:lnTo>
                  <a:lnTo>
                    <a:pt x="1168" y="30"/>
                  </a:lnTo>
                  <a:lnTo>
                    <a:pt x="1156" y="32"/>
                  </a:lnTo>
                  <a:lnTo>
                    <a:pt x="1152" y="34"/>
                  </a:lnTo>
                  <a:lnTo>
                    <a:pt x="1150" y="34"/>
                  </a:lnTo>
                  <a:lnTo>
                    <a:pt x="1148" y="34"/>
                  </a:lnTo>
                  <a:lnTo>
                    <a:pt x="1148" y="34"/>
                  </a:lnTo>
                  <a:lnTo>
                    <a:pt x="1144" y="34"/>
                  </a:lnTo>
                  <a:lnTo>
                    <a:pt x="1140" y="34"/>
                  </a:lnTo>
                  <a:lnTo>
                    <a:pt x="1136" y="34"/>
                  </a:lnTo>
                  <a:lnTo>
                    <a:pt x="1132" y="32"/>
                  </a:lnTo>
                  <a:lnTo>
                    <a:pt x="1132" y="32"/>
                  </a:lnTo>
                  <a:lnTo>
                    <a:pt x="1130" y="30"/>
                  </a:lnTo>
                  <a:lnTo>
                    <a:pt x="1126" y="30"/>
                  </a:lnTo>
                  <a:lnTo>
                    <a:pt x="1118" y="30"/>
                  </a:lnTo>
                  <a:lnTo>
                    <a:pt x="1118" y="30"/>
                  </a:lnTo>
                  <a:lnTo>
                    <a:pt x="1114" y="32"/>
                  </a:lnTo>
                  <a:lnTo>
                    <a:pt x="1112" y="34"/>
                  </a:lnTo>
                  <a:lnTo>
                    <a:pt x="1122" y="36"/>
                  </a:lnTo>
                  <a:lnTo>
                    <a:pt x="1122" y="36"/>
                  </a:lnTo>
                  <a:lnTo>
                    <a:pt x="1116" y="38"/>
                  </a:lnTo>
                  <a:lnTo>
                    <a:pt x="1112" y="36"/>
                  </a:lnTo>
                  <a:lnTo>
                    <a:pt x="1108" y="36"/>
                  </a:lnTo>
                  <a:lnTo>
                    <a:pt x="1106" y="38"/>
                  </a:lnTo>
                  <a:lnTo>
                    <a:pt x="1106" y="38"/>
                  </a:lnTo>
                  <a:lnTo>
                    <a:pt x="1102" y="40"/>
                  </a:lnTo>
                  <a:lnTo>
                    <a:pt x="1098" y="42"/>
                  </a:lnTo>
                  <a:lnTo>
                    <a:pt x="1088" y="42"/>
                  </a:lnTo>
                  <a:lnTo>
                    <a:pt x="1088" y="42"/>
                  </a:lnTo>
                  <a:lnTo>
                    <a:pt x="1088" y="42"/>
                  </a:lnTo>
                  <a:lnTo>
                    <a:pt x="1086" y="42"/>
                  </a:lnTo>
                  <a:lnTo>
                    <a:pt x="1080" y="46"/>
                  </a:lnTo>
                  <a:lnTo>
                    <a:pt x="1080" y="46"/>
                  </a:lnTo>
                  <a:lnTo>
                    <a:pt x="1070" y="48"/>
                  </a:lnTo>
                  <a:lnTo>
                    <a:pt x="1068" y="48"/>
                  </a:lnTo>
                  <a:lnTo>
                    <a:pt x="1076" y="44"/>
                  </a:lnTo>
                  <a:lnTo>
                    <a:pt x="1076" y="44"/>
                  </a:lnTo>
                  <a:lnTo>
                    <a:pt x="1082" y="42"/>
                  </a:lnTo>
                  <a:lnTo>
                    <a:pt x="1084" y="40"/>
                  </a:lnTo>
                  <a:lnTo>
                    <a:pt x="1084" y="38"/>
                  </a:lnTo>
                  <a:lnTo>
                    <a:pt x="1086" y="38"/>
                  </a:lnTo>
                  <a:lnTo>
                    <a:pt x="1086" y="38"/>
                  </a:lnTo>
                  <a:lnTo>
                    <a:pt x="1092" y="38"/>
                  </a:lnTo>
                  <a:lnTo>
                    <a:pt x="1094" y="36"/>
                  </a:lnTo>
                  <a:lnTo>
                    <a:pt x="1096" y="34"/>
                  </a:lnTo>
                  <a:lnTo>
                    <a:pt x="1102" y="32"/>
                  </a:lnTo>
                  <a:lnTo>
                    <a:pt x="1102" y="32"/>
                  </a:lnTo>
                  <a:lnTo>
                    <a:pt x="1112" y="26"/>
                  </a:lnTo>
                  <a:lnTo>
                    <a:pt x="1120" y="24"/>
                  </a:lnTo>
                  <a:lnTo>
                    <a:pt x="1120" y="24"/>
                  </a:lnTo>
                  <a:lnTo>
                    <a:pt x="1122" y="22"/>
                  </a:lnTo>
                  <a:lnTo>
                    <a:pt x="1120" y="18"/>
                  </a:lnTo>
                  <a:lnTo>
                    <a:pt x="1118" y="16"/>
                  </a:lnTo>
                  <a:lnTo>
                    <a:pt x="1114" y="16"/>
                  </a:lnTo>
                  <a:lnTo>
                    <a:pt x="1114" y="16"/>
                  </a:lnTo>
                  <a:lnTo>
                    <a:pt x="1106" y="16"/>
                  </a:lnTo>
                  <a:lnTo>
                    <a:pt x="1102" y="16"/>
                  </a:lnTo>
                  <a:lnTo>
                    <a:pt x="1100" y="14"/>
                  </a:lnTo>
                  <a:lnTo>
                    <a:pt x="1100" y="14"/>
                  </a:lnTo>
                  <a:lnTo>
                    <a:pt x="1108" y="14"/>
                  </a:lnTo>
                  <a:lnTo>
                    <a:pt x="1114" y="14"/>
                  </a:lnTo>
                  <a:lnTo>
                    <a:pt x="1116" y="14"/>
                  </a:lnTo>
                  <a:lnTo>
                    <a:pt x="1116" y="14"/>
                  </a:lnTo>
                  <a:lnTo>
                    <a:pt x="1114" y="12"/>
                  </a:lnTo>
                  <a:lnTo>
                    <a:pt x="1106" y="8"/>
                  </a:lnTo>
                  <a:lnTo>
                    <a:pt x="1096" y="6"/>
                  </a:lnTo>
                  <a:lnTo>
                    <a:pt x="1088" y="6"/>
                  </a:lnTo>
                  <a:lnTo>
                    <a:pt x="1088" y="6"/>
                  </a:lnTo>
                  <a:lnTo>
                    <a:pt x="1086" y="8"/>
                  </a:lnTo>
                  <a:lnTo>
                    <a:pt x="1080" y="6"/>
                  </a:lnTo>
                  <a:lnTo>
                    <a:pt x="1058" y="4"/>
                  </a:lnTo>
                  <a:lnTo>
                    <a:pt x="1058" y="4"/>
                  </a:lnTo>
                  <a:lnTo>
                    <a:pt x="1048" y="6"/>
                  </a:lnTo>
                  <a:lnTo>
                    <a:pt x="1046" y="6"/>
                  </a:lnTo>
                  <a:lnTo>
                    <a:pt x="1048" y="8"/>
                  </a:lnTo>
                  <a:lnTo>
                    <a:pt x="1046" y="8"/>
                  </a:lnTo>
                  <a:lnTo>
                    <a:pt x="1046" y="8"/>
                  </a:lnTo>
                  <a:lnTo>
                    <a:pt x="1044" y="8"/>
                  </a:lnTo>
                  <a:lnTo>
                    <a:pt x="1042" y="6"/>
                  </a:lnTo>
                  <a:lnTo>
                    <a:pt x="1038" y="6"/>
                  </a:lnTo>
                  <a:lnTo>
                    <a:pt x="1028" y="6"/>
                  </a:lnTo>
                  <a:lnTo>
                    <a:pt x="1028" y="6"/>
                  </a:lnTo>
                  <a:lnTo>
                    <a:pt x="1018" y="6"/>
                  </a:lnTo>
                  <a:lnTo>
                    <a:pt x="1008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2" y="2"/>
                  </a:lnTo>
                  <a:lnTo>
                    <a:pt x="988" y="2"/>
                  </a:lnTo>
                  <a:lnTo>
                    <a:pt x="980" y="4"/>
                  </a:lnTo>
                  <a:lnTo>
                    <a:pt x="980" y="4"/>
                  </a:lnTo>
                  <a:lnTo>
                    <a:pt x="976" y="10"/>
                  </a:lnTo>
                  <a:lnTo>
                    <a:pt x="974" y="10"/>
                  </a:lnTo>
                  <a:lnTo>
                    <a:pt x="976" y="6"/>
                  </a:lnTo>
                  <a:lnTo>
                    <a:pt x="976" y="6"/>
                  </a:lnTo>
                  <a:lnTo>
                    <a:pt x="976" y="2"/>
                  </a:lnTo>
                  <a:lnTo>
                    <a:pt x="974" y="2"/>
                  </a:lnTo>
                  <a:lnTo>
                    <a:pt x="966" y="4"/>
                  </a:lnTo>
                  <a:lnTo>
                    <a:pt x="960" y="8"/>
                  </a:lnTo>
                  <a:lnTo>
                    <a:pt x="962" y="4"/>
                  </a:lnTo>
                  <a:lnTo>
                    <a:pt x="962" y="4"/>
                  </a:lnTo>
                  <a:lnTo>
                    <a:pt x="966" y="0"/>
                  </a:lnTo>
                  <a:lnTo>
                    <a:pt x="958" y="0"/>
                  </a:lnTo>
                  <a:lnTo>
                    <a:pt x="958" y="0"/>
                  </a:lnTo>
                  <a:lnTo>
                    <a:pt x="946" y="0"/>
                  </a:lnTo>
                  <a:lnTo>
                    <a:pt x="940" y="4"/>
                  </a:lnTo>
                  <a:lnTo>
                    <a:pt x="940" y="4"/>
                  </a:lnTo>
                  <a:lnTo>
                    <a:pt x="932" y="6"/>
                  </a:lnTo>
                  <a:lnTo>
                    <a:pt x="932" y="8"/>
                  </a:lnTo>
                  <a:lnTo>
                    <a:pt x="932" y="10"/>
                  </a:lnTo>
                  <a:lnTo>
                    <a:pt x="932" y="10"/>
                  </a:lnTo>
                  <a:lnTo>
                    <a:pt x="930" y="10"/>
                  </a:lnTo>
                  <a:lnTo>
                    <a:pt x="928" y="10"/>
                  </a:lnTo>
                  <a:lnTo>
                    <a:pt x="928" y="12"/>
                  </a:lnTo>
                  <a:lnTo>
                    <a:pt x="932" y="14"/>
                  </a:lnTo>
                  <a:lnTo>
                    <a:pt x="932" y="14"/>
                  </a:lnTo>
                  <a:lnTo>
                    <a:pt x="922" y="12"/>
                  </a:lnTo>
                  <a:lnTo>
                    <a:pt x="916" y="10"/>
                  </a:lnTo>
                  <a:lnTo>
                    <a:pt x="908" y="10"/>
                  </a:lnTo>
                  <a:lnTo>
                    <a:pt x="908" y="10"/>
                  </a:lnTo>
                  <a:lnTo>
                    <a:pt x="904" y="10"/>
                  </a:lnTo>
                  <a:lnTo>
                    <a:pt x="904" y="10"/>
                  </a:lnTo>
                  <a:lnTo>
                    <a:pt x="904" y="12"/>
                  </a:lnTo>
                  <a:lnTo>
                    <a:pt x="898" y="14"/>
                  </a:lnTo>
                  <a:lnTo>
                    <a:pt x="898" y="14"/>
                  </a:lnTo>
                  <a:lnTo>
                    <a:pt x="892" y="14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88" y="12"/>
                  </a:lnTo>
                  <a:lnTo>
                    <a:pt x="888" y="12"/>
                  </a:lnTo>
                  <a:lnTo>
                    <a:pt x="888" y="12"/>
                  </a:lnTo>
                  <a:lnTo>
                    <a:pt x="888" y="10"/>
                  </a:lnTo>
                  <a:lnTo>
                    <a:pt x="888" y="10"/>
                  </a:lnTo>
                  <a:lnTo>
                    <a:pt x="882" y="8"/>
                  </a:lnTo>
                  <a:lnTo>
                    <a:pt x="882" y="8"/>
                  </a:lnTo>
                  <a:lnTo>
                    <a:pt x="872" y="8"/>
                  </a:lnTo>
                  <a:lnTo>
                    <a:pt x="870" y="8"/>
                  </a:lnTo>
                  <a:lnTo>
                    <a:pt x="872" y="10"/>
                  </a:lnTo>
                  <a:lnTo>
                    <a:pt x="872" y="10"/>
                  </a:lnTo>
                  <a:lnTo>
                    <a:pt x="874" y="10"/>
                  </a:lnTo>
                  <a:lnTo>
                    <a:pt x="872" y="10"/>
                  </a:lnTo>
                  <a:lnTo>
                    <a:pt x="862" y="10"/>
                  </a:lnTo>
                  <a:lnTo>
                    <a:pt x="862" y="10"/>
                  </a:lnTo>
                  <a:lnTo>
                    <a:pt x="846" y="12"/>
                  </a:lnTo>
                  <a:lnTo>
                    <a:pt x="840" y="14"/>
                  </a:lnTo>
                  <a:lnTo>
                    <a:pt x="838" y="14"/>
                  </a:lnTo>
                  <a:lnTo>
                    <a:pt x="836" y="14"/>
                  </a:lnTo>
                  <a:lnTo>
                    <a:pt x="836" y="14"/>
                  </a:lnTo>
                  <a:lnTo>
                    <a:pt x="832" y="14"/>
                  </a:lnTo>
                  <a:lnTo>
                    <a:pt x="828" y="14"/>
                  </a:lnTo>
                  <a:lnTo>
                    <a:pt x="824" y="14"/>
                  </a:lnTo>
                  <a:lnTo>
                    <a:pt x="818" y="14"/>
                  </a:lnTo>
                  <a:lnTo>
                    <a:pt x="818" y="14"/>
                  </a:lnTo>
                  <a:lnTo>
                    <a:pt x="812" y="14"/>
                  </a:lnTo>
                  <a:lnTo>
                    <a:pt x="810" y="14"/>
                  </a:lnTo>
                  <a:lnTo>
                    <a:pt x="808" y="16"/>
                  </a:lnTo>
                  <a:lnTo>
                    <a:pt x="806" y="16"/>
                  </a:lnTo>
                  <a:lnTo>
                    <a:pt x="806" y="16"/>
                  </a:lnTo>
                  <a:lnTo>
                    <a:pt x="802" y="16"/>
                  </a:lnTo>
                  <a:lnTo>
                    <a:pt x="800" y="18"/>
                  </a:lnTo>
                  <a:lnTo>
                    <a:pt x="796" y="18"/>
                  </a:lnTo>
                  <a:lnTo>
                    <a:pt x="786" y="18"/>
                  </a:lnTo>
                  <a:lnTo>
                    <a:pt x="786" y="18"/>
                  </a:lnTo>
                  <a:lnTo>
                    <a:pt x="780" y="18"/>
                  </a:lnTo>
                  <a:lnTo>
                    <a:pt x="776" y="20"/>
                  </a:lnTo>
                  <a:lnTo>
                    <a:pt x="776" y="20"/>
                  </a:lnTo>
                  <a:lnTo>
                    <a:pt x="774" y="20"/>
                  </a:lnTo>
                  <a:lnTo>
                    <a:pt x="774" y="22"/>
                  </a:lnTo>
                  <a:lnTo>
                    <a:pt x="776" y="22"/>
                  </a:lnTo>
                  <a:lnTo>
                    <a:pt x="776" y="24"/>
                  </a:lnTo>
                  <a:lnTo>
                    <a:pt x="776" y="24"/>
                  </a:lnTo>
                  <a:lnTo>
                    <a:pt x="780" y="26"/>
                  </a:lnTo>
                  <a:lnTo>
                    <a:pt x="786" y="28"/>
                  </a:lnTo>
                  <a:lnTo>
                    <a:pt x="790" y="28"/>
                  </a:lnTo>
                  <a:lnTo>
                    <a:pt x="790" y="28"/>
                  </a:lnTo>
                  <a:lnTo>
                    <a:pt x="786" y="30"/>
                  </a:lnTo>
                  <a:lnTo>
                    <a:pt x="786" y="32"/>
                  </a:lnTo>
                  <a:lnTo>
                    <a:pt x="784" y="34"/>
                  </a:lnTo>
                  <a:lnTo>
                    <a:pt x="784" y="32"/>
                  </a:lnTo>
                  <a:lnTo>
                    <a:pt x="784" y="32"/>
                  </a:lnTo>
                  <a:lnTo>
                    <a:pt x="784" y="28"/>
                  </a:lnTo>
                  <a:lnTo>
                    <a:pt x="784" y="28"/>
                  </a:lnTo>
                  <a:lnTo>
                    <a:pt x="778" y="30"/>
                  </a:lnTo>
                  <a:lnTo>
                    <a:pt x="768" y="30"/>
                  </a:lnTo>
                  <a:lnTo>
                    <a:pt x="768" y="30"/>
                  </a:lnTo>
                  <a:lnTo>
                    <a:pt x="746" y="32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724" y="34"/>
                  </a:lnTo>
                  <a:lnTo>
                    <a:pt x="718" y="36"/>
                  </a:lnTo>
                  <a:lnTo>
                    <a:pt x="718" y="38"/>
                  </a:lnTo>
                  <a:lnTo>
                    <a:pt x="718" y="40"/>
                  </a:lnTo>
                  <a:lnTo>
                    <a:pt x="732" y="46"/>
                  </a:lnTo>
                  <a:lnTo>
                    <a:pt x="732" y="46"/>
                  </a:lnTo>
                  <a:lnTo>
                    <a:pt x="746" y="52"/>
                  </a:lnTo>
                  <a:lnTo>
                    <a:pt x="752" y="52"/>
                  </a:lnTo>
                  <a:lnTo>
                    <a:pt x="758" y="50"/>
                  </a:lnTo>
                  <a:lnTo>
                    <a:pt x="764" y="54"/>
                  </a:lnTo>
                  <a:lnTo>
                    <a:pt x="764" y="54"/>
                  </a:lnTo>
                  <a:lnTo>
                    <a:pt x="772" y="56"/>
                  </a:lnTo>
                  <a:lnTo>
                    <a:pt x="780" y="58"/>
                  </a:lnTo>
                  <a:lnTo>
                    <a:pt x="784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6" y="62"/>
                  </a:lnTo>
                  <a:lnTo>
                    <a:pt x="790" y="66"/>
                  </a:lnTo>
                  <a:lnTo>
                    <a:pt x="796" y="70"/>
                  </a:lnTo>
                  <a:lnTo>
                    <a:pt x="814" y="74"/>
                  </a:lnTo>
                  <a:lnTo>
                    <a:pt x="814" y="74"/>
                  </a:lnTo>
                  <a:lnTo>
                    <a:pt x="820" y="78"/>
                  </a:lnTo>
                  <a:lnTo>
                    <a:pt x="822" y="80"/>
                  </a:lnTo>
                  <a:lnTo>
                    <a:pt x="820" y="80"/>
                  </a:lnTo>
                  <a:lnTo>
                    <a:pt x="814" y="80"/>
                  </a:lnTo>
                  <a:lnTo>
                    <a:pt x="806" y="78"/>
                  </a:lnTo>
                  <a:lnTo>
                    <a:pt x="806" y="78"/>
                  </a:lnTo>
                  <a:lnTo>
                    <a:pt x="800" y="74"/>
                  </a:lnTo>
                  <a:lnTo>
                    <a:pt x="796" y="76"/>
                  </a:lnTo>
                  <a:lnTo>
                    <a:pt x="796" y="78"/>
                  </a:lnTo>
                  <a:lnTo>
                    <a:pt x="796" y="78"/>
                  </a:lnTo>
                  <a:lnTo>
                    <a:pt x="796" y="76"/>
                  </a:lnTo>
                  <a:lnTo>
                    <a:pt x="792" y="74"/>
                  </a:lnTo>
                  <a:lnTo>
                    <a:pt x="786" y="72"/>
                  </a:lnTo>
                  <a:lnTo>
                    <a:pt x="786" y="72"/>
                  </a:lnTo>
                  <a:lnTo>
                    <a:pt x="782" y="70"/>
                  </a:lnTo>
                  <a:lnTo>
                    <a:pt x="780" y="68"/>
                  </a:lnTo>
                  <a:lnTo>
                    <a:pt x="782" y="64"/>
                  </a:lnTo>
                  <a:lnTo>
                    <a:pt x="782" y="62"/>
                  </a:lnTo>
                  <a:lnTo>
                    <a:pt x="782" y="62"/>
                  </a:lnTo>
                  <a:lnTo>
                    <a:pt x="770" y="60"/>
                  </a:lnTo>
                  <a:lnTo>
                    <a:pt x="770" y="60"/>
                  </a:lnTo>
                  <a:lnTo>
                    <a:pt x="758" y="60"/>
                  </a:lnTo>
                  <a:lnTo>
                    <a:pt x="748" y="58"/>
                  </a:lnTo>
                  <a:lnTo>
                    <a:pt x="740" y="56"/>
                  </a:lnTo>
                  <a:lnTo>
                    <a:pt x="734" y="54"/>
                  </a:lnTo>
                  <a:lnTo>
                    <a:pt x="734" y="54"/>
                  </a:lnTo>
                  <a:lnTo>
                    <a:pt x="722" y="52"/>
                  </a:lnTo>
                  <a:lnTo>
                    <a:pt x="708" y="48"/>
                  </a:lnTo>
                  <a:lnTo>
                    <a:pt x="708" y="48"/>
                  </a:lnTo>
                  <a:lnTo>
                    <a:pt x="694" y="46"/>
                  </a:lnTo>
                  <a:lnTo>
                    <a:pt x="690" y="46"/>
                  </a:lnTo>
                  <a:lnTo>
                    <a:pt x="688" y="46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90" y="50"/>
                  </a:lnTo>
                  <a:lnTo>
                    <a:pt x="688" y="50"/>
                  </a:lnTo>
                  <a:lnTo>
                    <a:pt x="680" y="48"/>
                  </a:lnTo>
                  <a:lnTo>
                    <a:pt x="680" y="48"/>
                  </a:lnTo>
                  <a:lnTo>
                    <a:pt x="676" y="48"/>
                  </a:lnTo>
                  <a:lnTo>
                    <a:pt x="672" y="50"/>
                  </a:lnTo>
                  <a:lnTo>
                    <a:pt x="670" y="52"/>
                  </a:lnTo>
                  <a:lnTo>
                    <a:pt x="674" y="54"/>
                  </a:lnTo>
                  <a:lnTo>
                    <a:pt x="674" y="54"/>
                  </a:lnTo>
                  <a:lnTo>
                    <a:pt x="680" y="56"/>
                  </a:lnTo>
                  <a:lnTo>
                    <a:pt x="682" y="58"/>
                  </a:lnTo>
                  <a:lnTo>
                    <a:pt x="684" y="60"/>
                  </a:lnTo>
                  <a:lnTo>
                    <a:pt x="690" y="60"/>
                  </a:lnTo>
                  <a:lnTo>
                    <a:pt x="690" y="60"/>
                  </a:lnTo>
                  <a:lnTo>
                    <a:pt x="694" y="60"/>
                  </a:lnTo>
                  <a:lnTo>
                    <a:pt x="700" y="62"/>
                  </a:lnTo>
                  <a:lnTo>
                    <a:pt x="712" y="66"/>
                  </a:lnTo>
                  <a:lnTo>
                    <a:pt x="712" y="66"/>
                  </a:lnTo>
                  <a:lnTo>
                    <a:pt x="710" y="66"/>
                  </a:lnTo>
                  <a:lnTo>
                    <a:pt x="706" y="66"/>
                  </a:lnTo>
                  <a:lnTo>
                    <a:pt x="698" y="64"/>
                  </a:lnTo>
                  <a:lnTo>
                    <a:pt x="698" y="64"/>
                  </a:lnTo>
                  <a:lnTo>
                    <a:pt x="692" y="62"/>
                  </a:lnTo>
                  <a:lnTo>
                    <a:pt x="688" y="62"/>
                  </a:lnTo>
                  <a:lnTo>
                    <a:pt x="686" y="62"/>
                  </a:lnTo>
                  <a:lnTo>
                    <a:pt x="682" y="62"/>
                  </a:lnTo>
                  <a:lnTo>
                    <a:pt x="682" y="62"/>
                  </a:lnTo>
                  <a:lnTo>
                    <a:pt x="680" y="60"/>
                  </a:lnTo>
                  <a:lnTo>
                    <a:pt x="678" y="62"/>
                  </a:lnTo>
                  <a:lnTo>
                    <a:pt x="676" y="62"/>
                  </a:lnTo>
                  <a:lnTo>
                    <a:pt x="674" y="62"/>
                  </a:lnTo>
                  <a:lnTo>
                    <a:pt x="674" y="62"/>
                  </a:lnTo>
                  <a:lnTo>
                    <a:pt x="672" y="60"/>
                  </a:lnTo>
                  <a:lnTo>
                    <a:pt x="670" y="60"/>
                  </a:lnTo>
                  <a:lnTo>
                    <a:pt x="666" y="58"/>
                  </a:lnTo>
                  <a:lnTo>
                    <a:pt x="658" y="50"/>
                  </a:lnTo>
                  <a:lnTo>
                    <a:pt x="658" y="50"/>
                  </a:lnTo>
                  <a:lnTo>
                    <a:pt x="646" y="40"/>
                  </a:lnTo>
                  <a:lnTo>
                    <a:pt x="638" y="36"/>
                  </a:lnTo>
                  <a:lnTo>
                    <a:pt x="630" y="32"/>
                  </a:lnTo>
                  <a:lnTo>
                    <a:pt x="626" y="32"/>
                  </a:lnTo>
                  <a:lnTo>
                    <a:pt x="626" y="32"/>
                  </a:lnTo>
                  <a:lnTo>
                    <a:pt x="626" y="34"/>
                  </a:lnTo>
                  <a:lnTo>
                    <a:pt x="628" y="34"/>
                  </a:lnTo>
                  <a:lnTo>
                    <a:pt x="634" y="38"/>
                  </a:lnTo>
                  <a:lnTo>
                    <a:pt x="638" y="42"/>
                  </a:lnTo>
                  <a:lnTo>
                    <a:pt x="638" y="44"/>
                  </a:lnTo>
                  <a:lnTo>
                    <a:pt x="638" y="46"/>
                  </a:lnTo>
                  <a:lnTo>
                    <a:pt x="638" y="46"/>
                  </a:lnTo>
                  <a:lnTo>
                    <a:pt x="634" y="48"/>
                  </a:lnTo>
                  <a:lnTo>
                    <a:pt x="634" y="50"/>
                  </a:lnTo>
                  <a:lnTo>
                    <a:pt x="636" y="54"/>
                  </a:lnTo>
                  <a:lnTo>
                    <a:pt x="636" y="56"/>
                  </a:lnTo>
                  <a:lnTo>
                    <a:pt x="636" y="56"/>
                  </a:lnTo>
                  <a:lnTo>
                    <a:pt x="636" y="58"/>
                  </a:lnTo>
                  <a:lnTo>
                    <a:pt x="638" y="60"/>
                  </a:lnTo>
                  <a:lnTo>
                    <a:pt x="640" y="60"/>
                  </a:lnTo>
                  <a:lnTo>
                    <a:pt x="646" y="62"/>
                  </a:lnTo>
                  <a:lnTo>
                    <a:pt x="646" y="62"/>
                  </a:lnTo>
                  <a:lnTo>
                    <a:pt x="650" y="64"/>
                  </a:lnTo>
                  <a:lnTo>
                    <a:pt x="654" y="66"/>
                  </a:lnTo>
                  <a:lnTo>
                    <a:pt x="658" y="68"/>
                  </a:lnTo>
                  <a:lnTo>
                    <a:pt x="660" y="74"/>
                  </a:lnTo>
                  <a:lnTo>
                    <a:pt x="660" y="74"/>
                  </a:lnTo>
                  <a:lnTo>
                    <a:pt x="660" y="76"/>
                  </a:lnTo>
                  <a:lnTo>
                    <a:pt x="662" y="80"/>
                  </a:lnTo>
                  <a:lnTo>
                    <a:pt x="666" y="82"/>
                  </a:lnTo>
                  <a:lnTo>
                    <a:pt x="672" y="84"/>
                  </a:lnTo>
                  <a:lnTo>
                    <a:pt x="676" y="86"/>
                  </a:lnTo>
                  <a:lnTo>
                    <a:pt x="676" y="86"/>
                  </a:lnTo>
                  <a:lnTo>
                    <a:pt x="678" y="90"/>
                  </a:lnTo>
                  <a:lnTo>
                    <a:pt x="682" y="90"/>
                  </a:lnTo>
                  <a:lnTo>
                    <a:pt x="690" y="88"/>
                  </a:lnTo>
                  <a:lnTo>
                    <a:pt x="690" y="88"/>
                  </a:lnTo>
                  <a:lnTo>
                    <a:pt x="694" y="86"/>
                  </a:lnTo>
                  <a:lnTo>
                    <a:pt x="700" y="86"/>
                  </a:lnTo>
                  <a:lnTo>
                    <a:pt x="706" y="88"/>
                  </a:lnTo>
                  <a:lnTo>
                    <a:pt x="712" y="92"/>
                  </a:lnTo>
                  <a:lnTo>
                    <a:pt x="712" y="92"/>
                  </a:lnTo>
                  <a:lnTo>
                    <a:pt x="720" y="96"/>
                  </a:lnTo>
                  <a:lnTo>
                    <a:pt x="720" y="98"/>
                  </a:lnTo>
                  <a:lnTo>
                    <a:pt x="716" y="98"/>
                  </a:lnTo>
                  <a:lnTo>
                    <a:pt x="716" y="98"/>
                  </a:lnTo>
                  <a:lnTo>
                    <a:pt x="714" y="100"/>
                  </a:lnTo>
                  <a:lnTo>
                    <a:pt x="714" y="102"/>
                  </a:lnTo>
                  <a:lnTo>
                    <a:pt x="726" y="106"/>
                  </a:lnTo>
                  <a:lnTo>
                    <a:pt x="726" y="106"/>
                  </a:lnTo>
                  <a:lnTo>
                    <a:pt x="718" y="106"/>
                  </a:lnTo>
                  <a:lnTo>
                    <a:pt x="714" y="104"/>
                  </a:lnTo>
                  <a:lnTo>
                    <a:pt x="712" y="102"/>
                  </a:lnTo>
                  <a:lnTo>
                    <a:pt x="710" y="100"/>
                  </a:lnTo>
                  <a:lnTo>
                    <a:pt x="708" y="94"/>
                  </a:lnTo>
                  <a:lnTo>
                    <a:pt x="704" y="94"/>
                  </a:lnTo>
                  <a:lnTo>
                    <a:pt x="698" y="92"/>
                  </a:lnTo>
                  <a:lnTo>
                    <a:pt x="698" y="92"/>
                  </a:lnTo>
                  <a:lnTo>
                    <a:pt x="690" y="94"/>
                  </a:lnTo>
                  <a:lnTo>
                    <a:pt x="686" y="96"/>
                  </a:lnTo>
                  <a:lnTo>
                    <a:pt x="686" y="96"/>
                  </a:lnTo>
                  <a:lnTo>
                    <a:pt x="684" y="96"/>
                  </a:lnTo>
                  <a:lnTo>
                    <a:pt x="684" y="98"/>
                  </a:lnTo>
                  <a:lnTo>
                    <a:pt x="686" y="102"/>
                  </a:lnTo>
                  <a:lnTo>
                    <a:pt x="690" y="104"/>
                  </a:lnTo>
                  <a:lnTo>
                    <a:pt x="690" y="104"/>
                  </a:lnTo>
                  <a:lnTo>
                    <a:pt x="698" y="108"/>
                  </a:lnTo>
                  <a:lnTo>
                    <a:pt x="696" y="112"/>
                  </a:lnTo>
                  <a:lnTo>
                    <a:pt x="696" y="112"/>
                  </a:lnTo>
                  <a:lnTo>
                    <a:pt x="692" y="120"/>
                  </a:lnTo>
                  <a:lnTo>
                    <a:pt x="690" y="122"/>
                  </a:lnTo>
                  <a:lnTo>
                    <a:pt x="684" y="126"/>
                  </a:lnTo>
                  <a:lnTo>
                    <a:pt x="684" y="126"/>
                  </a:lnTo>
                  <a:lnTo>
                    <a:pt x="676" y="132"/>
                  </a:lnTo>
                  <a:lnTo>
                    <a:pt x="674" y="132"/>
                  </a:lnTo>
                  <a:lnTo>
                    <a:pt x="670" y="130"/>
                  </a:lnTo>
                  <a:lnTo>
                    <a:pt x="670" y="130"/>
                  </a:lnTo>
                  <a:lnTo>
                    <a:pt x="664" y="130"/>
                  </a:lnTo>
                  <a:lnTo>
                    <a:pt x="658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8" y="128"/>
                  </a:lnTo>
                  <a:lnTo>
                    <a:pt x="662" y="126"/>
                  </a:lnTo>
                  <a:lnTo>
                    <a:pt x="662" y="126"/>
                  </a:lnTo>
                  <a:lnTo>
                    <a:pt x="664" y="126"/>
                  </a:lnTo>
                  <a:lnTo>
                    <a:pt x="664" y="124"/>
                  </a:lnTo>
                  <a:lnTo>
                    <a:pt x="664" y="122"/>
                  </a:lnTo>
                  <a:lnTo>
                    <a:pt x="668" y="122"/>
                  </a:lnTo>
                  <a:lnTo>
                    <a:pt x="668" y="122"/>
                  </a:lnTo>
                  <a:lnTo>
                    <a:pt x="670" y="120"/>
                  </a:lnTo>
                  <a:lnTo>
                    <a:pt x="670" y="118"/>
                  </a:lnTo>
                  <a:lnTo>
                    <a:pt x="670" y="116"/>
                  </a:lnTo>
                  <a:lnTo>
                    <a:pt x="672" y="116"/>
                  </a:lnTo>
                  <a:lnTo>
                    <a:pt x="672" y="116"/>
                  </a:lnTo>
                  <a:lnTo>
                    <a:pt x="676" y="114"/>
                  </a:lnTo>
                  <a:lnTo>
                    <a:pt x="678" y="112"/>
                  </a:lnTo>
                  <a:lnTo>
                    <a:pt x="678" y="108"/>
                  </a:lnTo>
                  <a:lnTo>
                    <a:pt x="680" y="106"/>
                  </a:lnTo>
                  <a:lnTo>
                    <a:pt x="680" y="106"/>
                  </a:lnTo>
                  <a:lnTo>
                    <a:pt x="680" y="104"/>
                  </a:lnTo>
                  <a:lnTo>
                    <a:pt x="678" y="100"/>
                  </a:lnTo>
                  <a:lnTo>
                    <a:pt x="672" y="98"/>
                  </a:lnTo>
                  <a:lnTo>
                    <a:pt x="662" y="96"/>
                  </a:lnTo>
                  <a:lnTo>
                    <a:pt x="662" y="96"/>
                  </a:lnTo>
                  <a:lnTo>
                    <a:pt x="654" y="92"/>
                  </a:lnTo>
                  <a:lnTo>
                    <a:pt x="652" y="88"/>
                  </a:lnTo>
                  <a:lnTo>
                    <a:pt x="648" y="84"/>
                  </a:lnTo>
                  <a:lnTo>
                    <a:pt x="644" y="82"/>
                  </a:lnTo>
                  <a:lnTo>
                    <a:pt x="636" y="78"/>
                  </a:lnTo>
                  <a:lnTo>
                    <a:pt x="636" y="78"/>
                  </a:lnTo>
                  <a:lnTo>
                    <a:pt x="632" y="78"/>
                  </a:lnTo>
                  <a:lnTo>
                    <a:pt x="632" y="76"/>
                  </a:lnTo>
                  <a:lnTo>
                    <a:pt x="632" y="74"/>
                  </a:lnTo>
                  <a:lnTo>
                    <a:pt x="628" y="68"/>
                  </a:lnTo>
                  <a:lnTo>
                    <a:pt x="628" y="68"/>
                  </a:lnTo>
                  <a:lnTo>
                    <a:pt x="620" y="64"/>
                  </a:lnTo>
                  <a:lnTo>
                    <a:pt x="614" y="60"/>
                  </a:lnTo>
                  <a:lnTo>
                    <a:pt x="608" y="58"/>
                  </a:lnTo>
                  <a:lnTo>
                    <a:pt x="606" y="56"/>
                  </a:lnTo>
                  <a:lnTo>
                    <a:pt x="606" y="54"/>
                  </a:lnTo>
                  <a:lnTo>
                    <a:pt x="606" y="54"/>
                  </a:lnTo>
                  <a:lnTo>
                    <a:pt x="606" y="52"/>
                  </a:lnTo>
                  <a:lnTo>
                    <a:pt x="606" y="50"/>
                  </a:lnTo>
                  <a:lnTo>
                    <a:pt x="600" y="44"/>
                  </a:lnTo>
                  <a:lnTo>
                    <a:pt x="590" y="38"/>
                  </a:lnTo>
                  <a:lnTo>
                    <a:pt x="586" y="38"/>
                  </a:lnTo>
                  <a:lnTo>
                    <a:pt x="584" y="38"/>
                  </a:lnTo>
                  <a:lnTo>
                    <a:pt x="584" y="38"/>
                  </a:lnTo>
                  <a:lnTo>
                    <a:pt x="578" y="38"/>
                  </a:lnTo>
                  <a:lnTo>
                    <a:pt x="574" y="36"/>
                  </a:lnTo>
                  <a:lnTo>
                    <a:pt x="570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2" y="36"/>
                  </a:lnTo>
                  <a:lnTo>
                    <a:pt x="556" y="36"/>
                  </a:lnTo>
                  <a:lnTo>
                    <a:pt x="554" y="36"/>
                  </a:lnTo>
                  <a:lnTo>
                    <a:pt x="552" y="38"/>
                  </a:lnTo>
                  <a:lnTo>
                    <a:pt x="556" y="44"/>
                  </a:lnTo>
                  <a:lnTo>
                    <a:pt x="556" y="44"/>
                  </a:lnTo>
                  <a:lnTo>
                    <a:pt x="560" y="52"/>
                  </a:lnTo>
                  <a:lnTo>
                    <a:pt x="558" y="54"/>
                  </a:lnTo>
                  <a:lnTo>
                    <a:pt x="558" y="56"/>
                  </a:lnTo>
                  <a:lnTo>
                    <a:pt x="554" y="56"/>
                  </a:lnTo>
                  <a:lnTo>
                    <a:pt x="552" y="58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4"/>
                  </a:lnTo>
                  <a:lnTo>
                    <a:pt x="552" y="62"/>
                  </a:lnTo>
                  <a:lnTo>
                    <a:pt x="556" y="66"/>
                  </a:lnTo>
                  <a:lnTo>
                    <a:pt x="556" y="66"/>
                  </a:lnTo>
                  <a:lnTo>
                    <a:pt x="560" y="70"/>
                  </a:lnTo>
                  <a:lnTo>
                    <a:pt x="560" y="72"/>
                  </a:lnTo>
                  <a:lnTo>
                    <a:pt x="558" y="72"/>
                  </a:lnTo>
                  <a:lnTo>
                    <a:pt x="562" y="76"/>
                  </a:lnTo>
                  <a:lnTo>
                    <a:pt x="562" y="76"/>
                  </a:lnTo>
                  <a:lnTo>
                    <a:pt x="566" y="80"/>
                  </a:lnTo>
                  <a:lnTo>
                    <a:pt x="566" y="80"/>
                  </a:lnTo>
                  <a:lnTo>
                    <a:pt x="566" y="78"/>
                  </a:lnTo>
                  <a:lnTo>
                    <a:pt x="572" y="80"/>
                  </a:lnTo>
                  <a:lnTo>
                    <a:pt x="572" y="80"/>
                  </a:lnTo>
                  <a:lnTo>
                    <a:pt x="582" y="82"/>
                  </a:lnTo>
                  <a:lnTo>
                    <a:pt x="586" y="82"/>
                  </a:lnTo>
                  <a:lnTo>
                    <a:pt x="588" y="82"/>
                  </a:lnTo>
                  <a:lnTo>
                    <a:pt x="592" y="86"/>
                  </a:lnTo>
                  <a:lnTo>
                    <a:pt x="592" y="86"/>
                  </a:lnTo>
                  <a:lnTo>
                    <a:pt x="598" y="90"/>
                  </a:lnTo>
                  <a:lnTo>
                    <a:pt x="604" y="92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10" y="96"/>
                  </a:lnTo>
                  <a:lnTo>
                    <a:pt x="610" y="98"/>
                  </a:lnTo>
                  <a:lnTo>
                    <a:pt x="608" y="100"/>
                  </a:lnTo>
                  <a:lnTo>
                    <a:pt x="608" y="98"/>
                  </a:lnTo>
                  <a:lnTo>
                    <a:pt x="608" y="98"/>
                  </a:lnTo>
                  <a:lnTo>
                    <a:pt x="602" y="98"/>
                  </a:lnTo>
                  <a:lnTo>
                    <a:pt x="592" y="98"/>
                  </a:lnTo>
                  <a:lnTo>
                    <a:pt x="580" y="96"/>
                  </a:lnTo>
                  <a:lnTo>
                    <a:pt x="574" y="94"/>
                  </a:lnTo>
                  <a:lnTo>
                    <a:pt x="574" y="94"/>
                  </a:lnTo>
                  <a:lnTo>
                    <a:pt x="568" y="92"/>
                  </a:lnTo>
                  <a:lnTo>
                    <a:pt x="556" y="90"/>
                  </a:lnTo>
                  <a:lnTo>
                    <a:pt x="542" y="88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30" y="88"/>
                  </a:lnTo>
                  <a:lnTo>
                    <a:pt x="518" y="86"/>
                  </a:lnTo>
                  <a:lnTo>
                    <a:pt x="518" y="86"/>
                  </a:lnTo>
                  <a:lnTo>
                    <a:pt x="500" y="86"/>
                  </a:lnTo>
                  <a:lnTo>
                    <a:pt x="484" y="84"/>
                  </a:lnTo>
                  <a:lnTo>
                    <a:pt x="484" y="84"/>
                  </a:lnTo>
                  <a:lnTo>
                    <a:pt x="472" y="84"/>
                  </a:lnTo>
                  <a:lnTo>
                    <a:pt x="464" y="86"/>
                  </a:lnTo>
                  <a:lnTo>
                    <a:pt x="464" y="86"/>
                  </a:lnTo>
                  <a:lnTo>
                    <a:pt x="464" y="88"/>
                  </a:lnTo>
                  <a:lnTo>
                    <a:pt x="466" y="88"/>
                  </a:lnTo>
                  <a:lnTo>
                    <a:pt x="478" y="92"/>
                  </a:lnTo>
                  <a:lnTo>
                    <a:pt x="478" y="92"/>
                  </a:lnTo>
                  <a:lnTo>
                    <a:pt x="482" y="92"/>
                  </a:lnTo>
                  <a:lnTo>
                    <a:pt x="482" y="94"/>
                  </a:lnTo>
                  <a:lnTo>
                    <a:pt x="474" y="96"/>
                  </a:lnTo>
                  <a:lnTo>
                    <a:pt x="474" y="96"/>
                  </a:lnTo>
                  <a:lnTo>
                    <a:pt x="468" y="96"/>
                  </a:lnTo>
                  <a:lnTo>
                    <a:pt x="468" y="98"/>
                  </a:lnTo>
                  <a:lnTo>
                    <a:pt x="470" y="100"/>
                  </a:lnTo>
                  <a:lnTo>
                    <a:pt x="470" y="102"/>
                  </a:lnTo>
                  <a:lnTo>
                    <a:pt x="470" y="102"/>
                  </a:lnTo>
                  <a:lnTo>
                    <a:pt x="468" y="100"/>
                  </a:lnTo>
                  <a:lnTo>
                    <a:pt x="466" y="100"/>
                  </a:lnTo>
                  <a:lnTo>
                    <a:pt x="464" y="98"/>
                  </a:lnTo>
                  <a:lnTo>
                    <a:pt x="464" y="98"/>
                  </a:lnTo>
                  <a:lnTo>
                    <a:pt x="464" y="98"/>
                  </a:lnTo>
                  <a:lnTo>
                    <a:pt x="464" y="96"/>
                  </a:lnTo>
                  <a:lnTo>
                    <a:pt x="462" y="96"/>
                  </a:lnTo>
                  <a:lnTo>
                    <a:pt x="462" y="94"/>
                  </a:lnTo>
                  <a:lnTo>
                    <a:pt x="466" y="94"/>
                  </a:lnTo>
                  <a:lnTo>
                    <a:pt x="466" y="94"/>
                  </a:lnTo>
                  <a:lnTo>
                    <a:pt x="462" y="92"/>
                  </a:lnTo>
                  <a:lnTo>
                    <a:pt x="458" y="92"/>
                  </a:lnTo>
                  <a:lnTo>
                    <a:pt x="454" y="94"/>
                  </a:lnTo>
                  <a:lnTo>
                    <a:pt x="454" y="94"/>
                  </a:lnTo>
                  <a:lnTo>
                    <a:pt x="448" y="96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34" y="100"/>
                  </a:lnTo>
                  <a:lnTo>
                    <a:pt x="428" y="98"/>
                  </a:lnTo>
                  <a:lnTo>
                    <a:pt x="422" y="96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02" y="98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396" y="100"/>
                  </a:lnTo>
                  <a:lnTo>
                    <a:pt x="396" y="100"/>
                  </a:lnTo>
                  <a:lnTo>
                    <a:pt x="392" y="100"/>
                  </a:lnTo>
                  <a:lnTo>
                    <a:pt x="388" y="102"/>
                  </a:lnTo>
                  <a:lnTo>
                    <a:pt x="384" y="102"/>
                  </a:lnTo>
                  <a:lnTo>
                    <a:pt x="386" y="102"/>
                  </a:lnTo>
                  <a:lnTo>
                    <a:pt x="386" y="102"/>
                  </a:lnTo>
                  <a:lnTo>
                    <a:pt x="388" y="100"/>
                  </a:lnTo>
                  <a:lnTo>
                    <a:pt x="386" y="100"/>
                  </a:lnTo>
                  <a:lnTo>
                    <a:pt x="386" y="98"/>
                  </a:lnTo>
                  <a:lnTo>
                    <a:pt x="386" y="98"/>
                  </a:lnTo>
                  <a:lnTo>
                    <a:pt x="386" y="96"/>
                  </a:lnTo>
                  <a:lnTo>
                    <a:pt x="388" y="96"/>
                  </a:lnTo>
                  <a:lnTo>
                    <a:pt x="390" y="98"/>
                  </a:lnTo>
                  <a:lnTo>
                    <a:pt x="392" y="96"/>
                  </a:lnTo>
                  <a:lnTo>
                    <a:pt x="392" y="96"/>
                  </a:lnTo>
                  <a:lnTo>
                    <a:pt x="390" y="96"/>
                  </a:lnTo>
                  <a:lnTo>
                    <a:pt x="388" y="94"/>
                  </a:lnTo>
                  <a:lnTo>
                    <a:pt x="374" y="96"/>
                  </a:lnTo>
                  <a:lnTo>
                    <a:pt x="374" y="96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68" y="102"/>
                  </a:lnTo>
                  <a:lnTo>
                    <a:pt x="366" y="104"/>
                  </a:lnTo>
                  <a:lnTo>
                    <a:pt x="366" y="104"/>
                  </a:lnTo>
                  <a:lnTo>
                    <a:pt x="364" y="106"/>
                  </a:lnTo>
                  <a:lnTo>
                    <a:pt x="364" y="104"/>
                  </a:lnTo>
                  <a:lnTo>
                    <a:pt x="364" y="102"/>
                  </a:lnTo>
                  <a:lnTo>
                    <a:pt x="366" y="100"/>
                  </a:lnTo>
                  <a:lnTo>
                    <a:pt x="366" y="100"/>
                  </a:lnTo>
                  <a:lnTo>
                    <a:pt x="364" y="98"/>
                  </a:lnTo>
                  <a:lnTo>
                    <a:pt x="360" y="98"/>
                  </a:lnTo>
                  <a:lnTo>
                    <a:pt x="354" y="98"/>
                  </a:lnTo>
                  <a:lnTo>
                    <a:pt x="348" y="100"/>
                  </a:lnTo>
                  <a:lnTo>
                    <a:pt x="344" y="100"/>
                  </a:lnTo>
                  <a:lnTo>
                    <a:pt x="344" y="100"/>
                  </a:lnTo>
                  <a:lnTo>
                    <a:pt x="340" y="98"/>
                  </a:lnTo>
                  <a:lnTo>
                    <a:pt x="334" y="100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14" y="106"/>
                  </a:lnTo>
                  <a:lnTo>
                    <a:pt x="310" y="106"/>
                  </a:lnTo>
                  <a:lnTo>
                    <a:pt x="308" y="106"/>
                  </a:lnTo>
                  <a:lnTo>
                    <a:pt x="304" y="106"/>
                  </a:lnTo>
                  <a:lnTo>
                    <a:pt x="304" y="106"/>
                  </a:lnTo>
                  <a:lnTo>
                    <a:pt x="302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302" y="110"/>
                  </a:lnTo>
                  <a:lnTo>
                    <a:pt x="302" y="110"/>
                  </a:lnTo>
                  <a:lnTo>
                    <a:pt x="304" y="116"/>
                  </a:lnTo>
                  <a:lnTo>
                    <a:pt x="304" y="116"/>
                  </a:lnTo>
                  <a:lnTo>
                    <a:pt x="302" y="118"/>
                  </a:lnTo>
                  <a:lnTo>
                    <a:pt x="302" y="118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298" y="120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92" y="122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2"/>
                  </a:lnTo>
                  <a:lnTo>
                    <a:pt x="286" y="122"/>
                  </a:lnTo>
                  <a:lnTo>
                    <a:pt x="284" y="122"/>
                  </a:lnTo>
                  <a:lnTo>
                    <a:pt x="282" y="122"/>
                  </a:lnTo>
                  <a:lnTo>
                    <a:pt x="280" y="122"/>
                  </a:lnTo>
                  <a:lnTo>
                    <a:pt x="278" y="122"/>
                  </a:lnTo>
                  <a:lnTo>
                    <a:pt x="278" y="122"/>
                  </a:lnTo>
                  <a:lnTo>
                    <a:pt x="274" y="122"/>
                  </a:lnTo>
                  <a:lnTo>
                    <a:pt x="272" y="120"/>
                  </a:lnTo>
                  <a:lnTo>
                    <a:pt x="268" y="118"/>
                  </a:lnTo>
                  <a:lnTo>
                    <a:pt x="264" y="118"/>
                  </a:lnTo>
                  <a:lnTo>
                    <a:pt x="264" y="118"/>
                  </a:lnTo>
                  <a:lnTo>
                    <a:pt x="260" y="116"/>
                  </a:lnTo>
                  <a:lnTo>
                    <a:pt x="256" y="114"/>
                  </a:lnTo>
                  <a:lnTo>
                    <a:pt x="256" y="112"/>
                  </a:lnTo>
                  <a:lnTo>
                    <a:pt x="260" y="110"/>
                  </a:lnTo>
                  <a:lnTo>
                    <a:pt x="260" y="110"/>
                  </a:lnTo>
                  <a:lnTo>
                    <a:pt x="266" y="110"/>
                  </a:lnTo>
                  <a:lnTo>
                    <a:pt x="266" y="110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6" y="102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32" y="94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8" y="96"/>
                  </a:lnTo>
                  <a:lnTo>
                    <a:pt x="232" y="100"/>
                  </a:lnTo>
                  <a:lnTo>
                    <a:pt x="236" y="106"/>
                  </a:lnTo>
                  <a:lnTo>
                    <a:pt x="236" y="106"/>
                  </a:lnTo>
                  <a:lnTo>
                    <a:pt x="240" y="112"/>
                  </a:lnTo>
                  <a:lnTo>
                    <a:pt x="240" y="116"/>
                  </a:lnTo>
                  <a:lnTo>
                    <a:pt x="240" y="116"/>
                  </a:lnTo>
                  <a:lnTo>
                    <a:pt x="244" y="118"/>
                  </a:lnTo>
                  <a:lnTo>
                    <a:pt x="244" y="118"/>
                  </a:lnTo>
                  <a:lnTo>
                    <a:pt x="250" y="118"/>
                  </a:lnTo>
                  <a:lnTo>
                    <a:pt x="250" y="122"/>
                  </a:lnTo>
                  <a:lnTo>
                    <a:pt x="250" y="122"/>
                  </a:lnTo>
                  <a:lnTo>
                    <a:pt x="250" y="130"/>
                  </a:lnTo>
                  <a:lnTo>
                    <a:pt x="250" y="132"/>
                  </a:lnTo>
                  <a:lnTo>
                    <a:pt x="248" y="132"/>
                  </a:lnTo>
                  <a:lnTo>
                    <a:pt x="248" y="132"/>
                  </a:lnTo>
                  <a:lnTo>
                    <a:pt x="244" y="130"/>
                  </a:lnTo>
                  <a:lnTo>
                    <a:pt x="240" y="132"/>
                  </a:lnTo>
                  <a:lnTo>
                    <a:pt x="238" y="134"/>
                  </a:lnTo>
                  <a:lnTo>
                    <a:pt x="240" y="132"/>
                  </a:lnTo>
                  <a:lnTo>
                    <a:pt x="240" y="132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4" y="128"/>
                  </a:lnTo>
                  <a:lnTo>
                    <a:pt x="222" y="126"/>
                  </a:lnTo>
                  <a:lnTo>
                    <a:pt x="218" y="126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198" y="130"/>
                  </a:lnTo>
                  <a:lnTo>
                    <a:pt x="192" y="134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6" y="138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4" y="140"/>
                  </a:lnTo>
                  <a:lnTo>
                    <a:pt x="186" y="142"/>
                  </a:lnTo>
                  <a:lnTo>
                    <a:pt x="196" y="146"/>
                  </a:lnTo>
                  <a:lnTo>
                    <a:pt x="204" y="148"/>
                  </a:lnTo>
                  <a:lnTo>
                    <a:pt x="208" y="150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6" y="152"/>
                  </a:lnTo>
                  <a:lnTo>
                    <a:pt x="204" y="152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52"/>
                  </a:lnTo>
                  <a:lnTo>
                    <a:pt x="190" y="154"/>
                  </a:lnTo>
                  <a:lnTo>
                    <a:pt x="184" y="152"/>
                  </a:lnTo>
                  <a:lnTo>
                    <a:pt x="178" y="150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64" y="152"/>
                  </a:lnTo>
                  <a:lnTo>
                    <a:pt x="166" y="152"/>
                  </a:lnTo>
                  <a:lnTo>
                    <a:pt x="166" y="150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52" y="148"/>
                  </a:lnTo>
                  <a:lnTo>
                    <a:pt x="150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46" y="156"/>
                  </a:lnTo>
                  <a:lnTo>
                    <a:pt x="150" y="158"/>
                  </a:lnTo>
                  <a:lnTo>
                    <a:pt x="158" y="158"/>
                  </a:lnTo>
                  <a:lnTo>
                    <a:pt x="158" y="158"/>
                  </a:lnTo>
                  <a:lnTo>
                    <a:pt x="164" y="158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2"/>
                  </a:lnTo>
                  <a:lnTo>
                    <a:pt x="170" y="162"/>
                  </a:lnTo>
                  <a:lnTo>
                    <a:pt x="168" y="164"/>
                  </a:lnTo>
                  <a:lnTo>
                    <a:pt x="166" y="166"/>
                  </a:lnTo>
                  <a:lnTo>
                    <a:pt x="166" y="166"/>
                  </a:lnTo>
                  <a:lnTo>
                    <a:pt x="164" y="166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0" y="164"/>
                  </a:lnTo>
                  <a:lnTo>
                    <a:pt x="142" y="164"/>
                  </a:lnTo>
                  <a:lnTo>
                    <a:pt x="138" y="162"/>
                  </a:lnTo>
                  <a:lnTo>
                    <a:pt x="138" y="162"/>
                  </a:lnTo>
                  <a:lnTo>
                    <a:pt x="136" y="160"/>
                  </a:lnTo>
                  <a:lnTo>
                    <a:pt x="132" y="160"/>
                  </a:lnTo>
                  <a:lnTo>
                    <a:pt x="122" y="158"/>
                  </a:lnTo>
                  <a:lnTo>
                    <a:pt x="122" y="158"/>
                  </a:lnTo>
                  <a:lnTo>
                    <a:pt x="116" y="158"/>
                  </a:lnTo>
                  <a:lnTo>
                    <a:pt x="116" y="156"/>
                  </a:lnTo>
                  <a:lnTo>
                    <a:pt x="118" y="156"/>
                  </a:lnTo>
                  <a:lnTo>
                    <a:pt x="120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16" y="152"/>
                  </a:lnTo>
                  <a:lnTo>
                    <a:pt x="116" y="150"/>
                  </a:lnTo>
                  <a:lnTo>
                    <a:pt x="116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0" y="146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38"/>
                  </a:lnTo>
                  <a:lnTo>
                    <a:pt x="110" y="138"/>
                  </a:lnTo>
                  <a:lnTo>
                    <a:pt x="110" y="136"/>
                  </a:lnTo>
                  <a:lnTo>
                    <a:pt x="108" y="136"/>
                  </a:lnTo>
                  <a:lnTo>
                    <a:pt x="106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0" y="134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28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2" y="124"/>
                  </a:lnTo>
                  <a:lnTo>
                    <a:pt x="66" y="124"/>
                  </a:lnTo>
                  <a:lnTo>
                    <a:pt x="60" y="122"/>
                  </a:lnTo>
                  <a:lnTo>
                    <a:pt x="58" y="122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6" y="118"/>
                  </a:lnTo>
                  <a:lnTo>
                    <a:pt x="58" y="120"/>
                  </a:lnTo>
                  <a:lnTo>
                    <a:pt x="60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4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0" y="122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86" y="122"/>
                  </a:lnTo>
                  <a:lnTo>
                    <a:pt x="88" y="124"/>
                  </a:lnTo>
                  <a:lnTo>
                    <a:pt x="90" y="124"/>
                  </a:lnTo>
                  <a:lnTo>
                    <a:pt x="92" y="124"/>
                  </a:lnTo>
                  <a:lnTo>
                    <a:pt x="92" y="124"/>
                  </a:lnTo>
                  <a:lnTo>
                    <a:pt x="96" y="122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08" y="128"/>
                  </a:lnTo>
                  <a:lnTo>
                    <a:pt x="118" y="130"/>
                  </a:lnTo>
                  <a:lnTo>
                    <a:pt x="134" y="130"/>
                  </a:lnTo>
                  <a:lnTo>
                    <a:pt x="134" y="130"/>
                  </a:lnTo>
                  <a:lnTo>
                    <a:pt x="156" y="132"/>
                  </a:lnTo>
                  <a:lnTo>
                    <a:pt x="168" y="134"/>
                  </a:lnTo>
                  <a:lnTo>
                    <a:pt x="178" y="134"/>
                  </a:lnTo>
                  <a:lnTo>
                    <a:pt x="178" y="134"/>
                  </a:lnTo>
                  <a:lnTo>
                    <a:pt x="186" y="132"/>
                  </a:lnTo>
                  <a:lnTo>
                    <a:pt x="192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22"/>
                  </a:lnTo>
                  <a:lnTo>
                    <a:pt x="200" y="122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200" y="118"/>
                  </a:lnTo>
                  <a:lnTo>
                    <a:pt x="196" y="114"/>
                  </a:lnTo>
                  <a:lnTo>
                    <a:pt x="190" y="110"/>
                  </a:lnTo>
                  <a:lnTo>
                    <a:pt x="190" y="110"/>
                  </a:lnTo>
                  <a:lnTo>
                    <a:pt x="186" y="110"/>
                  </a:lnTo>
                  <a:lnTo>
                    <a:pt x="184" y="108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78" y="106"/>
                  </a:lnTo>
                  <a:lnTo>
                    <a:pt x="170" y="104"/>
                  </a:lnTo>
                  <a:lnTo>
                    <a:pt x="162" y="102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0" y="102"/>
                  </a:lnTo>
                  <a:lnTo>
                    <a:pt x="144" y="102"/>
                  </a:lnTo>
                  <a:lnTo>
                    <a:pt x="132" y="98"/>
                  </a:lnTo>
                  <a:lnTo>
                    <a:pt x="122" y="96"/>
                  </a:lnTo>
                  <a:lnTo>
                    <a:pt x="116" y="94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6" y="96"/>
                  </a:lnTo>
                  <a:lnTo>
                    <a:pt x="94" y="92"/>
                  </a:lnTo>
                  <a:lnTo>
                    <a:pt x="84" y="90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0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8"/>
                  </a:lnTo>
                  <a:lnTo>
                    <a:pt x="42" y="88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4" y="84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4" y="96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" y="108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12" y="112"/>
                  </a:lnTo>
                  <a:lnTo>
                    <a:pt x="12" y="112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22"/>
                  </a:lnTo>
                  <a:lnTo>
                    <a:pt x="16" y="124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34" y="142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2" y="144"/>
                  </a:lnTo>
                  <a:lnTo>
                    <a:pt x="30" y="146"/>
                  </a:lnTo>
                  <a:lnTo>
                    <a:pt x="32" y="148"/>
                  </a:lnTo>
                  <a:lnTo>
                    <a:pt x="34" y="152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6"/>
                  </a:lnTo>
                  <a:lnTo>
                    <a:pt x="36" y="158"/>
                  </a:lnTo>
                  <a:lnTo>
                    <a:pt x="36" y="160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6" y="166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4" y="174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62" y="182"/>
                  </a:lnTo>
                  <a:lnTo>
                    <a:pt x="62" y="186"/>
                  </a:lnTo>
                  <a:lnTo>
                    <a:pt x="60" y="190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6" y="204"/>
                  </a:lnTo>
                  <a:lnTo>
                    <a:pt x="42" y="20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26" y="218"/>
                  </a:lnTo>
                  <a:lnTo>
                    <a:pt x="22" y="220"/>
                  </a:lnTo>
                  <a:lnTo>
                    <a:pt x="22" y="224"/>
                  </a:lnTo>
                  <a:lnTo>
                    <a:pt x="22" y="224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28" y="224"/>
                  </a:lnTo>
                  <a:lnTo>
                    <a:pt x="28" y="224"/>
                  </a:lnTo>
                  <a:lnTo>
                    <a:pt x="26" y="224"/>
                  </a:lnTo>
                  <a:lnTo>
                    <a:pt x="30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2" y="226"/>
                  </a:lnTo>
                  <a:lnTo>
                    <a:pt x="44" y="228"/>
                  </a:lnTo>
                  <a:lnTo>
                    <a:pt x="48" y="230"/>
                  </a:lnTo>
                  <a:lnTo>
                    <a:pt x="52" y="230"/>
                  </a:lnTo>
                  <a:lnTo>
                    <a:pt x="52" y="230"/>
                  </a:lnTo>
                  <a:lnTo>
                    <a:pt x="56" y="230"/>
                  </a:lnTo>
                  <a:lnTo>
                    <a:pt x="58" y="230"/>
                  </a:lnTo>
                  <a:lnTo>
                    <a:pt x="64" y="230"/>
                  </a:lnTo>
                  <a:lnTo>
                    <a:pt x="64" y="230"/>
                  </a:lnTo>
                  <a:lnTo>
                    <a:pt x="64" y="232"/>
                  </a:lnTo>
                  <a:lnTo>
                    <a:pt x="64" y="234"/>
                  </a:lnTo>
                  <a:lnTo>
                    <a:pt x="62" y="236"/>
                  </a:lnTo>
                  <a:lnTo>
                    <a:pt x="58" y="236"/>
                  </a:lnTo>
                  <a:lnTo>
                    <a:pt x="58" y="236"/>
                  </a:lnTo>
                  <a:lnTo>
                    <a:pt x="48" y="234"/>
                  </a:lnTo>
                  <a:lnTo>
                    <a:pt x="46" y="234"/>
                  </a:lnTo>
                  <a:lnTo>
                    <a:pt x="44" y="236"/>
                  </a:lnTo>
                  <a:lnTo>
                    <a:pt x="44" y="236"/>
                  </a:lnTo>
                  <a:lnTo>
                    <a:pt x="42" y="240"/>
                  </a:lnTo>
                  <a:lnTo>
                    <a:pt x="38" y="238"/>
                  </a:lnTo>
                  <a:lnTo>
                    <a:pt x="36" y="238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4" y="242"/>
                  </a:lnTo>
                  <a:lnTo>
                    <a:pt x="32" y="242"/>
                  </a:lnTo>
                  <a:lnTo>
                    <a:pt x="30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28" y="244"/>
                  </a:lnTo>
                  <a:lnTo>
                    <a:pt x="28" y="244"/>
                  </a:lnTo>
                  <a:lnTo>
                    <a:pt x="32" y="246"/>
                  </a:lnTo>
                  <a:lnTo>
                    <a:pt x="32" y="248"/>
                  </a:lnTo>
                  <a:lnTo>
                    <a:pt x="30" y="252"/>
                  </a:lnTo>
                  <a:lnTo>
                    <a:pt x="30" y="266"/>
                  </a:lnTo>
                  <a:lnTo>
                    <a:pt x="30" y="266"/>
                  </a:lnTo>
                  <a:lnTo>
                    <a:pt x="28" y="270"/>
                  </a:lnTo>
                  <a:lnTo>
                    <a:pt x="30" y="270"/>
                  </a:lnTo>
                  <a:lnTo>
                    <a:pt x="32" y="270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30" y="278"/>
                  </a:lnTo>
                  <a:lnTo>
                    <a:pt x="32" y="278"/>
                  </a:lnTo>
                  <a:lnTo>
                    <a:pt x="34" y="280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40" y="288"/>
                  </a:lnTo>
                  <a:lnTo>
                    <a:pt x="48" y="288"/>
                  </a:lnTo>
                  <a:lnTo>
                    <a:pt x="56" y="288"/>
                  </a:lnTo>
                  <a:lnTo>
                    <a:pt x="58" y="290"/>
                  </a:lnTo>
                  <a:lnTo>
                    <a:pt x="58" y="290"/>
                  </a:lnTo>
                  <a:lnTo>
                    <a:pt x="58" y="290"/>
                  </a:lnTo>
                  <a:lnTo>
                    <a:pt x="60" y="292"/>
                  </a:lnTo>
                  <a:lnTo>
                    <a:pt x="60" y="292"/>
                  </a:lnTo>
                  <a:lnTo>
                    <a:pt x="64" y="290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74" y="284"/>
                  </a:lnTo>
                  <a:lnTo>
                    <a:pt x="78" y="286"/>
                  </a:lnTo>
                  <a:lnTo>
                    <a:pt x="82" y="288"/>
                  </a:lnTo>
                  <a:lnTo>
                    <a:pt x="82" y="288"/>
                  </a:lnTo>
                  <a:lnTo>
                    <a:pt x="86" y="290"/>
                  </a:lnTo>
                  <a:lnTo>
                    <a:pt x="86" y="292"/>
                  </a:lnTo>
                  <a:lnTo>
                    <a:pt x="84" y="294"/>
                  </a:lnTo>
                  <a:lnTo>
                    <a:pt x="84" y="296"/>
                  </a:lnTo>
                  <a:lnTo>
                    <a:pt x="88" y="300"/>
                  </a:lnTo>
                  <a:lnTo>
                    <a:pt x="88" y="300"/>
                  </a:lnTo>
                  <a:lnTo>
                    <a:pt x="92" y="302"/>
                  </a:lnTo>
                  <a:lnTo>
                    <a:pt x="92" y="306"/>
                  </a:lnTo>
                  <a:lnTo>
                    <a:pt x="92" y="306"/>
                  </a:lnTo>
                  <a:lnTo>
                    <a:pt x="92" y="306"/>
                  </a:lnTo>
                  <a:lnTo>
                    <a:pt x="94" y="308"/>
                  </a:lnTo>
                  <a:lnTo>
                    <a:pt x="108" y="314"/>
                  </a:lnTo>
                  <a:lnTo>
                    <a:pt x="108" y="314"/>
                  </a:lnTo>
                  <a:lnTo>
                    <a:pt x="112" y="314"/>
                  </a:lnTo>
                  <a:lnTo>
                    <a:pt x="116" y="314"/>
                  </a:lnTo>
                  <a:lnTo>
                    <a:pt x="116" y="314"/>
                  </a:lnTo>
                  <a:lnTo>
                    <a:pt x="120" y="316"/>
                  </a:lnTo>
                  <a:lnTo>
                    <a:pt x="120" y="318"/>
                  </a:lnTo>
                  <a:lnTo>
                    <a:pt x="118" y="318"/>
                  </a:lnTo>
                  <a:lnTo>
                    <a:pt x="122" y="320"/>
                  </a:lnTo>
                  <a:lnTo>
                    <a:pt x="122" y="320"/>
                  </a:lnTo>
                  <a:lnTo>
                    <a:pt x="126" y="320"/>
                  </a:lnTo>
                  <a:lnTo>
                    <a:pt x="130" y="320"/>
                  </a:lnTo>
                  <a:lnTo>
                    <a:pt x="130" y="320"/>
                  </a:lnTo>
                  <a:lnTo>
                    <a:pt x="134" y="324"/>
                  </a:lnTo>
                  <a:lnTo>
                    <a:pt x="136" y="324"/>
                  </a:lnTo>
                  <a:lnTo>
                    <a:pt x="140" y="326"/>
                  </a:lnTo>
                  <a:lnTo>
                    <a:pt x="140" y="326"/>
                  </a:lnTo>
                  <a:lnTo>
                    <a:pt x="142" y="328"/>
                  </a:lnTo>
                  <a:lnTo>
                    <a:pt x="144" y="330"/>
                  </a:lnTo>
                  <a:lnTo>
                    <a:pt x="142" y="334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28" y="338"/>
                  </a:lnTo>
                  <a:lnTo>
                    <a:pt x="124" y="338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16" y="334"/>
                  </a:lnTo>
                  <a:lnTo>
                    <a:pt x="114" y="334"/>
                  </a:lnTo>
                  <a:lnTo>
                    <a:pt x="112" y="336"/>
                  </a:lnTo>
                  <a:lnTo>
                    <a:pt x="112" y="338"/>
                  </a:lnTo>
                  <a:lnTo>
                    <a:pt x="112" y="342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24" y="354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42" y="352"/>
                  </a:lnTo>
                  <a:lnTo>
                    <a:pt x="142" y="352"/>
                  </a:lnTo>
                  <a:lnTo>
                    <a:pt x="156" y="352"/>
                  </a:lnTo>
                  <a:lnTo>
                    <a:pt x="160" y="354"/>
                  </a:lnTo>
                  <a:lnTo>
                    <a:pt x="160" y="356"/>
                  </a:lnTo>
                  <a:lnTo>
                    <a:pt x="164" y="358"/>
                  </a:lnTo>
                  <a:lnTo>
                    <a:pt x="164" y="358"/>
                  </a:lnTo>
                  <a:lnTo>
                    <a:pt x="168" y="358"/>
                  </a:lnTo>
                  <a:lnTo>
                    <a:pt x="168" y="362"/>
                  </a:lnTo>
                  <a:lnTo>
                    <a:pt x="166" y="368"/>
                  </a:lnTo>
                  <a:lnTo>
                    <a:pt x="164" y="372"/>
                  </a:lnTo>
                  <a:lnTo>
                    <a:pt x="166" y="372"/>
                  </a:lnTo>
                  <a:lnTo>
                    <a:pt x="170" y="372"/>
                  </a:lnTo>
                  <a:lnTo>
                    <a:pt x="170" y="372"/>
                  </a:lnTo>
                  <a:lnTo>
                    <a:pt x="182" y="372"/>
                  </a:lnTo>
                  <a:lnTo>
                    <a:pt x="182" y="374"/>
                  </a:lnTo>
                  <a:lnTo>
                    <a:pt x="188" y="378"/>
                  </a:lnTo>
                  <a:lnTo>
                    <a:pt x="188" y="378"/>
                  </a:lnTo>
                  <a:lnTo>
                    <a:pt x="192" y="380"/>
                  </a:lnTo>
                  <a:lnTo>
                    <a:pt x="194" y="384"/>
                  </a:lnTo>
                  <a:lnTo>
                    <a:pt x="194" y="386"/>
                  </a:lnTo>
                  <a:lnTo>
                    <a:pt x="194" y="388"/>
                  </a:lnTo>
                  <a:lnTo>
                    <a:pt x="192" y="392"/>
                  </a:lnTo>
                  <a:lnTo>
                    <a:pt x="192" y="392"/>
                  </a:lnTo>
                  <a:lnTo>
                    <a:pt x="196" y="394"/>
                  </a:lnTo>
                  <a:lnTo>
                    <a:pt x="196" y="394"/>
                  </a:lnTo>
                  <a:lnTo>
                    <a:pt x="206" y="398"/>
                  </a:lnTo>
                  <a:lnTo>
                    <a:pt x="208" y="402"/>
                  </a:lnTo>
                  <a:lnTo>
                    <a:pt x="212" y="402"/>
                  </a:lnTo>
                  <a:lnTo>
                    <a:pt x="220" y="398"/>
                  </a:lnTo>
                  <a:lnTo>
                    <a:pt x="220" y="398"/>
                  </a:lnTo>
                  <a:lnTo>
                    <a:pt x="226" y="396"/>
                  </a:lnTo>
                  <a:lnTo>
                    <a:pt x="228" y="396"/>
                  </a:lnTo>
                  <a:lnTo>
                    <a:pt x="234" y="398"/>
                  </a:lnTo>
                  <a:lnTo>
                    <a:pt x="242" y="404"/>
                  </a:lnTo>
                  <a:lnTo>
                    <a:pt x="246" y="406"/>
                  </a:lnTo>
                  <a:lnTo>
                    <a:pt x="252" y="406"/>
                  </a:lnTo>
                  <a:lnTo>
                    <a:pt x="252" y="406"/>
                  </a:lnTo>
                  <a:lnTo>
                    <a:pt x="260" y="406"/>
                  </a:lnTo>
                  <a:lnTo>
                    <a:pt x="264" y="408"/>
                  </a:lnTo>
                  <a:lnTo>
                    <a:pt x="268" y="410"/>
                  </a:lnTo>
                  <a:lnTo>
                    <a:pt x="278" y="410"/>
                  </a:lnTo>
                  <a:lnTo>
                    <a:pt x="278" y="410"/>
                  </a:lnTo>
                  <a:lnTo>
                    <a:pt x="284" y="412"/>
                  </a:lnTo>
                  <a:lnTo>
                    <a:pt x="284" y="412"/>
                  </a:lnTo>
                  <a:lnTo>
                    <a:pt x="280" y="418"/>
                  </a:lnTo>
                  <a:lnTo>
                    <a:pt x="276" y="422"/>
                  </a:lnTo>
                  <a:lnTo>
                    <a:pt x="274" y="422"/>
                  </a:lnTo>
                  <a:lnTo>
                    <a:pt x="278" y="424"/>
                  </a:lnTo>
                  <a:lnTo>
                    <a:pt x="278" y="424"/>
                  </a:lnTo>
                  <a:lnTo>
                    <a:pt x="280" y="424"/>
                  </a:lnTo>
                  <a:lnTo>
                    <a:pt x="280" y="426"/>
                  </a:lnTo>
                  <a:lnTo>
                    <a:pt x="278" y="430"/>
                  </a:lnTo>
                  <a:lnTo>
                    <a:pt x="278" y="432"/>
                  </a:lnTo>
                  <a:lnTo>
                    <a:pt x="280" y="432"/>
                  </a:lnTo>
                  <a:lnTo>
                    <a:pt x="280" y="432"/>
                  </a:lnTo>
                  <a:lnTo>
                    <a:pt x="284" y="436"/>
                  </a:lnTo>
                  <a:lnTo>
                    <a:pt x="286" y="438"/>
                  </a:lnTo>
                  <a:lnTo>
                    <a:pt x="286" y="440"/>
                  </a:lnTo>
                  <a:lnTo>
                    <a:pt x="284" y="444"/>
                  </a:lnTo>
                  <a:lnTo>
                    <a:pt x="280" y="448"/>
                  </a:lnTo>
                  <a:lnTo>
                    <a:pt x="274" y="452"/>
                  </a:lnTo>
                  <a:lnTo>
                    <a:pt x="274" y="452"/>
                  </a:lnTo>
                  <a:lnTo>
                    <a:pt x="270" y="454"/>
                  </a:lnTo>
                  <a:lnTo>
                    <a:pt x="264" y="458"/>
                  </a:lnTo>
                  <a:lnTo>
                    <a:pt x="262" y="462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82" y="466"/>
                  </a:lnTo>
                  <a:lnTo>
                    <a:pt x="284" y="466"/>
                  </a:lnTo>
                  <a:lnTo>
                    <a:pt x="284" y="468"/>
                  </a:lnTo>
                  <a:lnTo>
                    <a:pt x="280" y="472"/>
                  </a:lnTo>
                  <a:lnTo>
                    <a:pt x="280" y="472"/>
                  </a:lnTo>
                  <a:lnTo>
                    <a:pt x="274" y="476"/>
                  </a:lnTo>
                  <a:lnTo>
                    <a:pt x="268" y="478"/>
                  </a:lnTo>
                  <a:lnTo>
                    <a:pt x="262" y="478"/>
                  </a:lnTo>
                  <a:lnTo>
                    <a:pt x="260" y="478"/>
                  </a:lnTo>
                  <a:lnTo>
                    <a:pt x="268" y="484"/>
                  </a:lnTo>
                  <a:lnTo>
                    <a:pt x="268" y="484"/>
                  </a:lnTo>
                  <a:lnTo>
                    <a:pt x="274" y="492"/>
                  </a:lnTo>
                  <a:lnTo>
                    <a:pt x="274" y="492"/>
                  </a:lnTo>
                  <a:lnTo>
                    <a:pt x="272" y="492"/>
                  </a:lnTo>
                  <a:lnTo>
                    <a:pt x="266" y="492"/>
                  </a:lnTo>
                  <a:lnTo>
                    <a:pt x="264" y="494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58" y="502"/>
                  </a:lnTo>
                  <a:lnTo>
                    <a:pt x="256" y="506"/>
                  </a:lnTo>
                  <a:lnTo>
                    <a:pt x="252" y="506"/>
                  </a:lnTo>
                  <a:lnTo>
                    <a:pt x="248" y="506"/>
                  </a:lnTo>
                  <a:lnTo>
                    <a:pt x="250" y="510"/>
                  </a:lnTo>
                  <a:lnTo>
                    <a:pt x="250" y="510"/>
                  </a:lnTo>
                  <a:lnTo>
                    <a:pt x="252" y="512"/>
                  </a:lnTo>
                  <a:lnTo>
                    <a:pt x="256" y="514"/>
                  </a:lnTo>
                  <a:lnTo>
                    <a:pt x="268" y="518"/>
                  </a:lnTo>
                  <a:lnTo>
                    <a:pt x="282" y="524"/>
                  </a:lnTo>
                  <a:lnTo>
                    <a:pt x="290" y="528"/>
                  </a:lnTo>
                  <a:lnTo>
                    <a:pt x="298" y="534"/>
                  </a:lnTo>
                  <a:lnTo>
                    <a:pt x="298" y="534"/>
                  </a:lnTo>
                  <a:lnTo>
                    <a:pt x="300" y="534"/>
                  </a:lnTo>
                  <a:lnTo>
                    <a:pt x="304" y="532"/>
                  </a:lnTo>
                  <a:lnTo>
                    <a:pt x="312" y="532"/>
                  </a:lnTo>
                  <a:lnTo>
                    <a:pt x="322" y="536"/>
                  </a:lnTo>
                  <a:lnTo>
                    <a:pt x="322" y="536"/>
                  </a:lnTo>
                  <a:lnTo>
                    <a:pt x="338" y="540"/>
                  </a:lnTo>
                  <a:lnTo>
                    <a:pt x="352" y="542"/>
                  </a:lnTo>
                  <a:lnTo>
                    <a:pt x="364" y="544"/>
                  </a:lnTo>
                  <a:lnTo>
                    <a:pt x="370" y="546"/>
                  </a:lnTo>
                  <a:lnTo>
                    <a:pt x="376" y="550"/>
                  </a:lnTo>
                  <a:lnTo>
                    <a:pt x="376" y="550"/>
                  </a:lnTo>
                  <a:lnTo>
                    <a:pt x="386" y="556"/>
                  </a:lnTo>
                  <a:lnTo>
                    <a:pt x="392" y="556"/>
                  </a:lnTo>
                  <a:lnTo>
                    <a:pt x="400" y="554"/>
                  </a:lnTo>
                  <a:lnTo>
                    <a:pt x="406" y="554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22" y="560"/>
                  </a:lnTo>
                  <a:lnTo>
                    <a:pt x="426" y="564"/>
                  </a:lnTo>
                  <a:lnTo>
                    <a:pt x="432" y="570"/>
                  </a:lnTo>
                  <a:lnTo>
                    <a:pt x="448" y="578"/>
                  </a:lnTo>
                  <a:lnTo>
                    <a:pt x="448" y="578"/>
                  </a:lnTo>
                  <a:lnTo>
                    <a:pt x="462" y="584"/>
                  </a:lnTo>
                  <a:lnTo>
                    <a:pt x="470" y="584"/>
                  </a:lnTo>
                  <a:lnTo>
                    <a:pt x="478" y="580"/>
                  </a:lnTo>
                  <a:lnTo>
                    <a:pt x="484" y="576"/>
                  </a:lnTo>
                  <a:lnTo>
                    <a:pt x="484" y="576"/>
                  </a:lnTo>
                  <a:lnTo>
                    <a:pt x="472" y="566"/>
                  </a:lnTo>
                  <a:lnTo>
                    <a:pt x="464" y="556"/>
                  </a:lnTo>
                  <a:lnTo>
                    <a:pt x="460" y="546"/>
                  </a:lnTo>
                  <a:lnTo>
                    <a:pt x="456" y="536"/>
                  </a:lnTo>
                  <a:lnTo>
                    <a:pt x="456" y="536"/>
                  </a:lnTo>
                  <a:lnTo>
                    <a:pt x="454" y="532"/>
                  </a:lnTo>
                  <a:lnTo>
                    <a:pt x="450" y="528"/>
                  </a:lnTo>
                  <a:lnTo>
                    <a:pt x="440" y="522"/>
                  </a:lnTo>
                  <a:lnTo>
                    <a:pt x="434" y="518"/>
                  </a:lnTo>
                  <a:lnTo>
                    <a:pt x="436" y="518"/>
                  </a:lnTo>
                  <a:lnTo>
                    <a:pt x="440" y="516"/>
                  </a:lnTo>
                  <a:lnTo>
                    <a:pt x="440" y="516"/>
                  </a:lnTo>
                  <a:lnTo>
                    <a:pt x="444" y="514"/>
                  </a:lnTo>
                  <a:lnTo>
                    <a:pt x="444" y="512"/>
                  </a:lnTo>
                  <a:lnTo>
                    <a:pt x="440" y="510"/>
                  </a:lnTo>
                  <a:lnTo>
                    <a:pt x="440" y="508"/>
                  </a:lnTo>
                  <a:lnTo>
                    <a:pt x="440" y="508"/>
                  </a:lnTo>
                  <a:lnTo>
                    <a:pt x="440" y="508"/>
                  </a:lnTo>
                  <a:lnTo>
                    <a:pt x="444" y="506"/>
                  </a:lnTo>
                  <a:lnTo>
                    <a:pt x="444" y="504"/>
                  </a:lnTo>
                  <a:lnTo>
                    <a:pt x="444" y="496"/>
                  </a:lnTo>
                  <a:lnTo>
                    <a:pt x="442" y="490"/>
                  </a:lnTo>
                  <a:lnTo>
                    <a:pt x="444" y="490"/>
                  </a:lnTo>
                  <a:lnTo>
                    <a:pt x="448" y="492"/>
                  </a:lnTo>
                  <a:lnTo>
                    <a:pt x="448" y="492"/>
                  </a:lnTo>
                  <a:lnTo>
                    <a:pt x="452" y="494"/>
                  </a:lnTo>
                  <a:lnTo>
                    <a:pt x="458" y="492"/>
                  </a:lnTo>
                  <a:lnTo>
                    <a:pt x="460" y="488"/>
                  </a:lnTo>
                  <a:lnTo>
                    <a:pt x="462" y="484"/>
                  </a:lnTo>
                  <a:lnTo>
                    <a:pt x="462" y="484"/>
                  </a:lnTo>
                  <a:lnTo>
                    <a:pt x="462" y="480"/>
                  </a:lnTo>
                  <a:lnTo>
                    <a:pt x="466" y="482"/>
                  </a:lnTo>
                  <a:lnTo>
                    <a:pt x="470" y="482"/>
                  </a:lnTo>
                  <a:lnTo>
                    <a:pt x="474" y="480"/>
                  </a:lnTo>
                  <a:lnTo>
                    <a:pt x="474" y="480"/>
                  </a:lnTo>
                  <a:lnTo>
                    <a:pt x="474" y="478"/>
                  </a:lnTo>
                  <a:lnTo>
                    <a:pt x="470" y="476"/>
                  </a:lnTo>
                  <a:lnTo>
                    <a:pt x="470" y="476"/>
                  </a:lnTo>
                  <a:lnTo>
                    <a:pt x="468" y="474"/>
                  </a:lnTo>
                  <a:lnTo>
                    <a:pt x="468" y="472"/>
                  </a:lnTo>
                  <a:lnTo>
                    <a:pt x="472" y="470"/>
                  </a:lnTo>
                  <a:lnTo>
                    <a:pt x="472" y="468"/>
                  </a:lnTo>
                  <a:lnTo>
                    <a:pt x="472" y="466"/>
                  </a:lnTo>
                  <a:lnTo>
                    <a:pt x="470" y="462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54" y="452"/>
                  </a:lnTo>
                  <a:lnTo>
                    <a:pt x="448" y="452"/>
                  </a:lnTo>
                  <a:lnTo>
                    <a:pt x="446" y="452"/>
                  </a:lnTo>
                  <a:lnTo>
                    <a:pt x="442" y="448"/>
                  </a:lnTo>
                  <a:lnTo>
                    <a:pt x="442" y="448"/>
                  </a:lnTo>
                  <a:lnTo>
                    <a:pt x="440" y="448"/>
                  </a:lnTo>
                  <a:lnTo>
                    <a:pt x="438" y="448"/>
                  </a:lnTo>
                  <a:lnTo>
                    <a:pt x="434" y="450"/>
                  </a:lnTo>
                  <a:lnTo>
                    <a:pt x="432" y="450"/>
                  </a:lnTo>
                  <a:lnTo>
                    <a:pt x="430" y="450"/>
                  </a:lnTo>
                  <a:lnTo>
                    <a:pt x="428" y="448"/>
                  </a:lnTo>
                  <a:lnTo>
                    <a:pt x="426" y="444"/>
                  </a:lnTo>
                  <a:lnTo>
                    <a:pt x="426" y="444"/>
                  </a:lnTo>
                  <a:lnTo>
                    <a:pt x="426" y="440"/>
                  </a:lnTo>
                  <a:lnTo>
                    <a:pt x="424" y="440"/>
                  </a:lnTo>
                  <a:lnTo>
                    <a:pt x="418" y="438"/>
                  </a:lnTo>
                  <a:lnTo>
                    <a:pt x="418" y="436"/>
                  </a:lnTo>
                  <a:lnTo>
                    <a:pt x="416" y="434"/>
                  </a:lnTo>
                  <a:lnTo>
                    <a:pt x="420" y="426"/>
                  </a:lnTo>
                  <a:lnTo>
                    <a:pt x="420" y="426"/>
                  </a:lnTo>
                  <a:lnTo>
                    <a:pt x="424" y="416"/>
                  </a:lnTo>
                  <a:lnTo>
                    <a:pt x="424" y="414"/>
                  </a:lnTo>
                  <a:lnTo>
                    <a:pt x="422" y="410"/>
                  </a:lnTo>
                  <a:lnTo>
                    <a:pt x="422" y="406"/>
                  </a:lnTo>
                  <a:lnTo>
                    <a:pt x="422" y="406"/>
                  </a:lnTo>
                  <a:lnTo>
                    <a:pt x="424" y="400"/>
                  </a:lnTo>
                  <a:lnTo>
                    <a:pt x="426" y="394"/>
                  </a:lnTo>
                  <a:lnTo>
                    <a:pt x="428" y="392"/>
                  </a:lnTo>
                  <a:lnTo>
                    <a:pt x="430" y="396"/>
                  </a:lnTo>
                  <a:lnTo>
                    <a:pt x="430" y="396"/>
                  </a:lnTo>
                  <a:lnTo>
                    <a:pt x="436" y="406"/>
                  </a:lnTo>
                  <a:lnTo>
                    <a:pt x="440" y="410"/>
                  </a:lnTo>
                  <a:lnTo>
                    <a:pt x="446" y="408"/>
                  </a:lnTo>
                  <a:lnTo>
                    <a:pt x="446" y="408"/>
                  </a:lnTo>
                  <a:lnTo>
                    <a:pt x="448" y="406"/>
                  </a:lnTo>
                  <a:lnTo>
                    <a:pt x="448" y="402"/>
                  </a:lnTo>
                  <a:lnTo>
                    <a:pt x="444" y="398"/>
                  </a:lnTo>
                  <a:lnTo>
                    <a:pt x="438" y="392"/>
                  </a:lnTo>
                  <a:lnTo>
                    <a:pt x="438" y="392"/>
                  </a:lnTo>
                  <a:lnTo>
                    <a:pt x="442" y="392"/>
                  </a:lnTo>
                  <a:lnTo>
                    <a:pt x="446" y="394"/>
                  </a:lnTo>
                  <a:lnTo>
                    <a:pt x="448" y="394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54" y="386"/>
                  </a:lnTo>
                  <a:lnTo>
                    <a:pt x="458" y="382"/>
                  </a:lnTo>
                  <a:lnTo>
                    <a:pt x="462" y="378"/>
                  </a:lnTo>
                  <a:lnTo>
                    <a:pt x="462" y="374"/>
                  </a:lnTo>
                  <a:lnTo>
                    <a:pt x="462" y="374"/>
                  </a:lnTo>
                  <a:lnTo>
                    <a:pt x="462" y="370"/>
                  </a:lnTo>
                  <a:lnTo>
                    <a:pt x="466" y="368"/>
                  </a:lnTo>
                  <a:lnTo>
                    <a:pt x="470" y="370"/>
                  </a:lnTo>
                  <a:lnTo>
                    <a:pt x="472" y="372"/>
                  </a:lnTo>
                  <a:lnTo>
                    <a:pt x="472" y="372"/>
                  </a:lnTo>
                  <a:lnTo>
                    <a:pt x="476" y="376"/>
                  </a:lnTo>
                  <a:lnTo>
                    <a:pt x="478" y="376"/>
                  </a:lnTo>
                  <a:lnTo>
                    <a:pt x="484" y="374"/>
                  </a:lnTo>
                  <a:lnTo>
                    <a:pt x="488" y="370"/>
                  </a:lnTo>
                  <a:lnTo>
                    <a:pt x="492" y="370"/>
                  </a:lnTo>
                  <a:lnTo>
                    <a:pt x="494" y="372"/>
                  </a:lnTo>
                  <a:lnTo>
                    <a:pt x="494" y="372"/>
                  </a:lnTo>
                  <a:lnTo>
                    <a:pt x="500" y="374"/>
                  </a:lnTo>
                  <a:lnTo>
                    <a:pt x="502" y="374"/>
                  </a:lnTo>
                  <a:lnTo>
                    <a:pt x="508" y="372"/>
                  </a:lnTo>
                  <a:lnTo>
                    <a:pt x="510" y="372"/>
                  </a:lnTo>
                  <a:lnTo>
                    <a:pt x="514" y="372"/>
                  </a:lnTo>
                  <a:lnTo>
                    <a:pt x="520" y="376"/>
                  </a:lnTo>
                  <a:lnTo>
                    <a:pt x="528" y="382"/>
                  </a:lnTo>
                  <a:lnTo>
                    <a:pt x="528" y="382"/>
                  </a:lnTo>
                  <a:lnTo>
                    <a:pt x="530" y="384"/>
                  </a:lnTo>
                  <a:lnTo>
                    <a:pt x="532" y="384"/>
                  </a:lnTo>
                  <a:lnTo>
                    <a:pt x="534" y="380"/>
                  </a:lnTo>
                  <a:lnTo>
                    <a:pt x="534" y="378"/>
                  </a:lnTo>
                  <a:lnTo>
                    <a:pt x="536" y="378"/>
                  </a:lnTo>
                  <a:lnTo>
                    <a:pt x="542" y="380"/>
                  </a:lnTo>
                  <a:lnTo>
                    <a:pt x="550" y="384"/>
                  </a:lnTo>
                  <a:lnTo>
                    <a:pt x="550" y="384"/>
                  </a:lnTo>
                  <a:lnTo>
                    <a:pt x="558" y="388"/>
                  </a:lnTo>
                  <a:lnTo>
                    <a:pt x="562" y="390"/>
                  </a:lnTo>
                  <a:lnTo>
                    <a:pt x="564" y="386"/>
                  </a:lnTo>
                  <a:lnTo>
                    <a:pt x="564" y="382"/>
                  </a:lnTo>
                  <a:lnTo>
                    <a:pt x="564" y="382"/>
                  </a:lnTo>
                  <a:lnTo>
                    <a:pt x="566" y="380"/>
                  </a:lnTo>
                  <a:lnTo>
                    <a:pt x="568" y="382"/>
                  </a:lnTo>
                  <a:lnTo>
                    <a:pt x="572" y="382"/>
                  </a:lnTo>
                  <a:lnTo>
                    <a:pt x="578" y="382"/>
                  </a:lnTo>
                  <a:lnTo>
                    <a:pt x="578" y="382"/>
                  </a:lnTo>
                  <a:lnTo>
                    <a:pt x="584" y="380"/>
                  </a:lnTo>
                  <a:lnTo>
                    <a:pt x="586" y="384"/>
                  </a:lnTo>
                  <a:lnTo>
                    <a:pt x="588" y="386"/>
                  </a:lnTo>
                  <a:lnTo>
                    <a:pt x="594" y="384"/>
                  </a:lnTo>
                  <a:lnTo>
                    <a:pt x="594" y="384"/>
                  </a:lnTo>
                  <a:lnTo>
                    <a:pt x="610" y="380"/>
                  </a:lnTo>
                  <a:lnTo>
                    <a:pt x="616" y="378"/>
                  </a:lnTo>
                  <a:lnTo>
                    <a:pt x="618" y="380"/>
                  </a:lnTo>
                  <a:lnTo>
                    <a:pt x="618" y="382"/>
                  </a:lnTo>
                  <a:lnTo>
                    <a:pt x="618" y="382"/>
                  </a:lnTo>
                  <a:lnTo>
                    <a:pt x="614" y="386"/>
                  </a:lnTo>
                  <a:lnTo>
                    <a:pt x="614" y="390"/>
                  </a:lnTo>
                  <a:lnTo>
                    <a:pt x="616" y="392"/>
                  </a:lnTo>
                  <a:lnTo>
                    <a:pt x="620" y="392"/>
                  </a:lnTo>
                  <a:lnTo>
                    <a:pt x="626" y="390"/>
                  </a:lnTo>
                  <a:lnTo>
                    <a:pt x="630" y="388"/>
                  </a:lnTo>
                  <a:lnTo>
                    <a:pt x="632" y="384"/>
                  </a:lnTo>
                  <a:lnTo>
                    <a:pt x="632" y="384"/>
                  </a:lnTo>
                  <a:lnTo>
                    <a:pt x="646" y="390"/>
                  </a:lnTo>
                  <a:lnTo>
                    <a:pt x="656" y="392"/>
                  </a:lnTo>
                  <a:lnTo>
                    <a:pt x="662" y="392"/>
                  </a:lnTo>
                  <a:lnTo>
                    <a:pt x="666" y="390"/>
                  </a:lnTo>
                  <a:lnTo>
                    <a:pt x="668" y="388"/>
                  </a:lnTo>
                  <a:lnTo>
                    <a:pt x="668" y="382"/>
                  </a:lnTo>
                  <a:lnTo>
                    <a:pt x="668" y="382"/>
                  </a:lnTo>
                  <a:lnTo>
                    <a:pt x="668" y="378"/>
                  </a:lnTo>
                  <a:lnTo>
                    <a:pt x="666" y="376"/>
                  </a:lnTo>
                  <a:lnTo>
                    <a:pt x="662" y="374"/>
                  </a:lnTo>
                  <a:lnTo>
                    <a:pt x="658" y="374"/>
                  </a:lnTo>
                  <a:lnTo>
                    <a:pt x="646" y="374"/>
                  </a:lnTo>
                  <a:lnTo>
                    <a:pt x="630" y="370"/>
                  </a:lnTo>
                  <a:lnTo>
                    <a:pt x="630" y="370"/>
                  </a:lnTo>
                  <a:lnTo>
                    <a:pt x="624" y="368"/>
                  </a:lnTo>
                  <a:lnTo>
                    <a:pt x="624" y="368"/>
                  </a:lnTo>
                  <a:lnTo>
                    <a:pt x="624" y="366"/>
                  </a:lnTo>
                  <a:lnTo>
                    <a:pt x="634" y="360"/>
                  </a:lnTo>
                  <a:lnTo>
                    <a:pt x="644" y="356"/>
                  </a:lnTo>
                  <a:lnTo>
                    <a:pt x="644" y="356"/>
                  </a:lnTo>
                  <a:lnTo>
                    <a:pt x="644" y="354"/>
                  </a:lnTo>
                  <a:lnTo>
                    <a:pt x="638" y="354"/>
                  </a:lnTo>
                  <a:lnTo>
                    <a:pt x="638" y="354"/>
                  </a:lnTo>
                  <a:lnTo>
                    <a:pt x="630" y="352"/>
                  </a:lnTo>
                  <a:lnTo>
                    <a:pt x="630" y="350"/>
                  </a:lnTo>
                  <a:lnTo>
                    <a:pt x="630" y="350"/>
                  </a:lnTo>
                  <a:lnTo>
                    <a:pt x="632" y="348"/>
                  </a:lnTo>
                  <a:lnTo>
                    <a:pt x="628" y="346"/>
                  </a:lnTo>
                  <a:lnTo>
                    <a:pt x="628" y="346"/>
                  </a:lnTo>
                  <a:lnTo>
                    <a:pt x="624" y="344"/>
                  </a:lnTo>
                  <a:lnTo>
                    <a:pt x="624" y="342"/>
                  </a:lnTo>
                  <a:lnTo>
                    <a:pt x="630" y="336"/>
                  </a:lnTo>
                  <a:lnTo>
                    <a:pt x="630" y="336"/>
                  </a:lnTo>
                  <a:lnTo>
                    <a:pt x="634" y="334"/>
                  </a:lnTo>
                  <a:lnTo>
                    <a:pt x="642" y="332"/>
                  </a:lnTo>
                  <a:lnTo>
                    <a:pt x="662" y="330"/>
                  </a:lnTo>
                  <a:lnTo>
                    <a:pt x="662" y="330"/>
                  </a:lnTo>
                  <a:lnTo>
                    <a:pt x="682" y="330"/>
                  </a:lnTo>
                  <a:lnTo>
                    <a:pt x="698" y="330"/>
                  </a:lnTo>
                  <a:lnTo>
                    <a:pt x="704" y="328"/>
                  </a:lnTo>
                  <a:lnTo>
                    <a:pt x="706" y="326"/>
                  </a:lnTo>
                  <a:lnTo>
                    <a:pt x="706" y="326"/>
                  </a:lnTo>
                  <a:lnTo>
                    <a:pt x="710" y="324"/>
                  </a:lnTo>
                  <a:lnTo>
                    <a:pt x="718" y="324"/>
                  </a:lnTo>
                  <a:lnTo>
                    <a:pt x="744" y="322"/>
                  </a:lnTo>
                  <a:lnTo>
                    <a:pt x="744" y="322"/>
                  </a:lnTo>
                  <a:lnTo>
                    <a:pt x="750" y="320"/>
                  </a:lnTo>
                  <a:lnTo>
                    <a:pt x="754" y="318"/>
                  </a:lnTo>
                  <a:lnTo>
                    <a:pt x="758" y="314"/>
                  </a:lnTo>
                  <a:lnTo>
                    <a:pt x="764" y="310"/>
                  </a:lnTo>
                  <a:lnTo>
                    <a:pt x="766" y="310"/>
                  </a:lnTo>
                  <a:lnTo>
                    <a:pt x="772" y="310"/>
                  </a:lnTo>
                  <a:lnTo>
                    <a:pt x="772" y="310"/>
                  </a:lnTo>
                  <a:lnTo>
                    <a:pt x="780" y="310"/>
                  </a:lnTo>
                  <a:lnTo>
                    <a:pt x="786" y="308"/>
                  </a:lnTo>
                  <a:lnTo>
                    <a:pt x="790" y="308"/>
                  </a:lnTo>
                  <a:lnTo>
                    <a:pt x="790" y="312"/>
                  </a:lnTo>
                  <a:lnTo>
                    <a:pt x="790" y="312"/>
                  </a:lnTo>
                  <a:lnTo>
                    <a:pt x="792" y="318"/>
                  </a:lnTo>
                  <a:lnTo>
                    <a:pt x="794" y="320"/>
                  </a:lnTo>
                  <a:lnTo>
                    <a:pt x="796" y="320"/>
                  </a:lnTo>
                  <a:lnTo>
                    <a:pt x="794" y="324"/>
                  </a:lnTo>
                  <a:lnTo>
                    <a:pt x="794" y="324"/>
                  </a:lnTo>
                  <a:lnTo>
                    <a:pt x="794" y="324"/>
                  </a:lnTo>
                  <a:lnTo>
                    <a:pt x="794" y="326"/>
                  </a:lnTo>
                  <a:lnTo>
                    <a:pt x="798" y="330"/>
                  </a:lnTo>
                  <a:lnTo>
                    <a:pt x="804" y="330"/>
                  </a:lnTo>
                  <a:lnTo>
                    <a:pt x="808" y="330"/>
                  </a:lnTo>
                  <a:lnTo>
                    <a:pt x="808" y="330"/>
                  </a:lnTo>
                  <a:lnTo>
                    <a:pt x="810" y="328"/>
                  </a:lnTo>
                  <a:lnTo>
                    <a:pt x="812" y="328"/>
                  </a:lnTo>
                  <a:lnTo>
                    <a:pt x="814" y="330"/>
                  </a:lnTo>
                  <a:lnTo>
                    <a:pt x="818" y="332"/>
                  </a:lnTo>
                  <a:lnTo>
                    <a:pt x="820" y="332"/>
                  </a:lnTo>
                  <a:lnTo>
                    <a:pt x="822" y="330"/>
                  </a:lnTo>
                  <a:lnTo>
                    <a:pt x="822" y="330"/>
                  </a:lnTo>
                  <a:lnTo>
                    <a:pt x="824" y="328"/>
                  </a:lnTo>
                  <a:lnTo>
                    <a:pt x="828" y="330"/>
                  </a:lnTo>
                  <a:lnTo>
                    <a:pt x="832" y="330"/>
                  </a:lnTo>
                  <a:lnTo>
                    <a:pt x="838" y="330"/>
                  </a:lnTo>
                  <a:lnTo>
                    <a:pt x="838" y="330"/>
                  </a:lnTo>
                  <a:lnTo>
                    <a:pt x="836" y="340"/>
                  </a:lnTo>
                  <a:lnTo>
                    <a:pt x="838" y="342"/>
                  </a:lnTo>
                  <a:lnTo>
                    <a:pt x="838" y="342"/>
                  </a:lnTo>
                  <a:lnTo>
                    <a:pt x="844" y="340"/>
                  </a:lnTo>
                  <a:lnTo>
                    <a:pt x="848" y="340"/>
                  </a:lnTo>
                  <a:lnTo>
                    <a:pt x="854" y="340"/>
                  </a:lnTo>
                  <a:lnTo>
                    <a:pt x="854" y="340"/>
                  </a:lnTo>
                  <a:lnTo>
                    <a:pt x="860" y="340"/>
                  </a:lnTo>
                  <a:lnTo>
                    <a:pt x="860" y="338"/>
                  </a:lnTo>
                  <a:lnTo>
                    <a:pt x="858" y="334"/>
                  </a:lnTo>
                  <a:lnTo>
                    <a:pt x="858" y="334"/>
                  </a:lnTo>
                  <a:lnTo>
                    <a:pt x="860" y="332"/>
                  </a:lnTo>
                  <a:lnTo>
                    <a:pt x="860" y="332"/>
                  </a:lnTo>
                  <a:lnTo>
                    <a:pt x="866" y="332"/>
                  </a:lnTo>
                  <a:lnTo>
                    <a:pt x="868" y="330"/>
                  </a:lnTo>
                  <a:lnTo>
                    <a:pt x="872" y="328"/>
                  </a:lnTo>
                  <a:lnTo>
                    <a:pt x="876" y="328"/>
                  </a:lnTo>
                  <a:lnTo>
                    <a:pt x="876" y="328"/>
                  </a:lnTo>
                  <a:lnTo>
                    <a:pt x="886" y="328"/>
                  </a:lnTo>
                  <a:lnTo>
                    <a:pt x="886" y="330"/>
                  </a:lnTo>
                  <a:lnTo>
                    <a:pt x="878" y="334"/>
                  </a:lnTo>
                  <a:lnTo>
                    <a:pt x="878" y="334"/>
                  </a:lnTo>
                  <a:lnTo>
                    <a:pt x="902" y="342"/>
                  </a:lnTo>
                  <a:lnTo>
                    <a:pt x="922" y="350"/>
                  </a:lnTo>
                  <a:lnTo>
                    <a:pt x="936" y="358"/>
                  </a:lnTo>
                  <a:lnTo>
                    <a:pt x="948" y="364"/>
                  </a:lnTo>
                  <a:lnTo>
                    <a:pt x="964" y="380"/>
                  </a:lnTo>
                  <a:lnTo>
                    <a:pt x="978" y="392"/>
                  </a:lnTo>
                  <a:lnTo>
                    <a:pt x="978" y="392"/>
                  </a:lnTo>
                  <a:lnTo>
                    <a:pt x="984" y="396"/>
                  </a:lnTo>
                  <a:lnTo>
                    <a:pt x="988" y="396"/>
                  </a:lnTo>
                  <a:lnTo>
                    <a:pt x="990" y="394"/>
                  </a:lnTo>
                  <a:lnTo>
                    <a:pt x="992" y="390"/>
                  </a:lnTo>
                  <a:lnTo>
                    <a:pt x="994" y="386"/>
                  </a:lnTo>
                  <a:lnTo>
                    <a:pt x="996" y="386"/>
                  </a:lnTo>
                  <a:lnTo>
                    <a:pt x="1000" y="392"/>
                  </a:lnTo>
                  <a:lnTo>
                    <a:pt x="1000" y="392"/>
                  </a:lnTo>
                  <a:lnTo>
                    <a:pt x="1004" y="396"/>
                  </a:lnTo>
                  <a:lnTo>
                    <a:pt x="1008" y="398"/>
                  </a:lnTo>
                  <a:lnTo>
                    <a:pt x="1014" y="396"/>
                  </a:lnTo>
                  <a:lnTo>
                    <a:pt x="1022" y="396"/>
                  </a:lnTo>
                  <a:lnTo>
                    <a:pt x="1034" y="392"/>
                  </a:lnTo>
                  <a:lnTo>
                    <a:pt x="1040" y="392"/>
                  </a:lnTo>
                  <a:lnTo>
                    <a:pt x="1044" y="396"/>
                  </a:lnTo>
                  <a:lnTo>
                    <a:pt x="1044" y="396"/>
                  </a:lnTo>
                  <a:lnTo>
                    <a:pt x="1048" y="402"/>
                  </a:lnTo>
                  <a:lnTo>
                    <a:pt x="1052" y="402"/>
                  </a:lnTo>
                  <a:lnTo>
                    <a:pt x="1056" y="404"/>
                  </a:lnTo>
                  <a:lnTo>
                    <a:pt x="1062" y="410"/>
                  </a:lnTo>
                  <a:lnTo>
                    <a:pt x="1062" y="410"/>
                  </a:lnTo>
                  <a:lnTo>
                    <a:pt x="1064" y="412"/>
                  </a:lnTo>
                  <a:lnTo>
                    <a:pt x="1066" y="414"/>
                  </a:lnTo>
                  <a:lnTo>
                    <a:pt x="1070" y="412"/>
                  </a:lnTo>
                  <a:lnTo>
                    <a:pt x="1074" y="412"/>
                  </a:lnTo>
                  <a:lnTo>
                    <a:pt x="1076" y="412"/>
                  </a:lnTo>
                  <a:lnTo>
                    <a:pt x="1080" y="416"/>
                  </a:lnTo>
                  <a:lnTo>
                    <a:pt x="1080" y="416"/>
                  </a:lnTo>
                  <a:lnTo>
                    <a:pt x="1084" y="418"/>
                  </a:lnTo>
                  <a:lnTo>
                    <a:pt x="1088" y="418"/>
                  </a:lnTo>
                  <a:lnTo>
                    <a:pt x="1092" y="418"/>
                  </a:lnTo>
                  <a:lnTo>
                    <a:pt x="1094" y="416"/>
                  </a:lnTo>
                  <a:lnTo>
                    <a:pt x="1094" y="416"/>
                  </a:lnTo>
                  <a:lnTo>
                    <a:pt x="1096" y="414"/>
                  </a:lnTo>
                  <a:lnTo>
                    <a:pt x="1098" y="412"/>
                  </a:lnTo>
                  <a:lnTo>
                    <a:pt x="1106" y="412"/>
                  </a:lnTo>
                  <a:lnTo>
                    <a:pt x="1106" y="412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0"/>
                  </a:lnTo>
                  <a:lnTo>
                    <a:pt x="1124" y="410"/>
                  </a:lnTo>
                  <a:lnTo>
                    <a:pt x="1124" y="410"/>
                  </a:lnTo>
                  <a:lnTo>
                    <a:pt x="1130" y="412"/>
                  </a:lnTo>
                  <a:lnTo>
                    <a:pt x="1134" y="416"/>
                  </a:lnTo>
                  <a:lnTo>
                    <a:pt x="1138" y="420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44" y="422"/>
                  </a:lnTo>
                  <a:lnTo>
                    <a:pt x="1144" y="424"/>
                  </a:lnTo>
                  <a:lnTo>
                    <a:pt x="1146" y="426"/>
                  </a:lnTo>
                  <a:lnTo>
                    <a:pt x="1154" y="426"/>
                  </a:lnTo>
                  <a:lnTo>
                    <a:pt x="1154" y="426"/>
                  </a:lnTo>
                  <a:lnTo>
                    <a:pt x="1158" y="426"/>
                  </a:lnTo>
                  <a:lnTo>
                    <a:pt x="1160" y="426"/>
                  </a:lnTo>
                  <a:lnTo>
                    <a:pt x="1160" y="426"/>
                  </a:lnTo>
                  <a:lnTo>
                    <a:pt x="1162" y="424"/>
                  </a:lnTo>
                  <a:lnTo>
                    <a:pt x="1162" y="420"/>
                  </a:lnTo>
                  <a:lnTo>
                    <a:pt x="1164" y="418"/>
                  </a:lnTo>
                  <a:lnTo>
                    <a:pt x="1168" y="416"/>
                  </a:lnTo>
                  <a:lnTo>
                    <a:pt x="1168" y="416"/>
                  </a:lnTo>
                  <a:lnTo>
                    <a:pt x="1172" y="414"/>
                  </a:lnTo>
                  <a:lnTo>
                    <a:pt x="1176" y="410"/>
                  </a:lnTo>
                  <a:lnTo>
                    <a:pt x="1178" y="408"/>
                  </a:lnTo>
                  <a:lnTo>
                    <a:pt x="1182" y="410"/>
                  </a:lnTo>
                  <a:lnTo>
                    <a:pt x="1182" y="410"/>
                  </a:lnTo>
                  <a:lnTo>
                    <a:pt x="1184" y="410"/>
                  </a:lnTo>
                  <a:lnTo>
                    <a:pt x="1184" y="410"/>
                  </a:lnTo>
                  <a:lnTo>
                    <a:pt x="1184" y="406"/>
                  </a:lnTo>
                  <a:lnTo>
                    <a:pt x="1186" y="402"/>
                  </a:lnTo>
                  <a:lnTo>
                    <a:pt x="1186" y="402"/>
                  </a:lnTo>
                  <a:lnTo>
                    <a:pt x="1188" y="402"/>
                  </a:lnTo>
                  <a:lnTo>
                    <a:pt x="1188" y="402"/>
                  </a:lnTo>
                  <a:lnTo>
                    <a:pt x="1192" y="402"/>
                  </a:lnTo>
                  <a:lnTo>
                    <a:pt x="1196" y="400"/>
                  </a:lnTo>
                  <a:lnTo>
                    <a:pt x="1200" y="398"/>
                  </a:lnTo>
                  <a:lnTo>
                    <a:pt x="1204" y="398"/>
                  </a:lnTo>
                  <a:lnTo>
                    <a:pt x="1204" y="398"/>
                  </a:lnTo>
                  <a:lnTo>
                    <a:pt x="1206" y="398"/>
                  </a:lnTo>
                  <a:lnTo>
                    <a:pt x="1210" y="394"/>
                  </a:lnTo>
                  <a:lnTo>
                    <a:pt x="1214" y="392"/>
                  </a:lnTo>
                  <a:lnTo>
                    <a:pt x="1216" y="390"/>
                  </a:lnTo>
                  <a:lnTo>
                    <a:pt x="1218" y="392"/>
                  </a:lnTo>
                  <a:lnTo>
                    <a:pt x="1218" y="392"/>
                  </a:lnTo>
                  <a:lnTo>
                    <a:pt x="1220" y="392"/>
                  </a:lnTo>
                  <a:lnTo>
                    <a:pt x="1222" y="392"/>
                  </a:lnTo>
                  <a:lnTo>
                    <a:pt x="1226" y="390"/>
                  </a:lnTo>
                  <a:lnTo>
                    <a:pt x="1230" y="388"/>
                  </a:lnTo>
                  <a:lnTo>
                    <a:pt x="1234" y="388"/>
                  </a:lnTo>
                  <a:lnTo>
                    <a:pt x="1236" y="388"/>
                  </a:lnTo>
                  <a:lnTo>
                    <a:pt x="1236" y="388"/>
                  </a:lnTo>
                  <a:lnTo>
                    <a:pt x="1238" y="392"/>
                  </a:lnTo>
                  <a:lnTo>
                    <a:pt x="1240" y="392"/>
                  </a:lnTo>
                  <a:lnTo>
                    <a:pt x="1246" y="392"/>
                  </a:lnTo>
                  <a:lnTo>
                    <a:pt x="1250" y="392"/>
                  </a:lnTo>
                  <a:lnTo>
                    <a:pt x="1254" y="394"/>
                  </a:lnTo>
                  <a:lnTo>
                    <a:pt x="1256" y="398"/>
                  </a:lnTo>
                  <a:lnTo>
                    <a:pt x="1256" y="398"/>
                  </a:lnTo>
                  <a:lnTo>
                    <a:pt x="1262" y="404"/>
                  </a:lnTo>
                  <a:lnTo>
                    <a:pt x="1264" y="404"/>
                  </a:lnTo>
                  <a:lnTo>
                    <a:pt x="1268" y="404"/>
                  </a:lnTo>
                  <a:lnTo>
                    <a:pt x="1272" y="404"/>
                  </a:lnTo>
                  <a:lnTo>
                    <a:pt x="1272" y="404"/>
                  </a:lnTo>
                  <a:lnTo>
                    <a:pt x="1276" y="406"/>
                  </a:lnTo>
                  <a:lnTo>
                    <a:pt x="1280" y="408"/>
                  </a:lnTo>
                  <a:lnTo>
                    <a:pt x="1286" y="408"/>
                  </a:lnTo>
                  <a:lnTo>
                    <a:pt x="1296" y="410"/>
                  </a:lnTo>
                  <a:lnTo>
                    <a:pt x="1296" y="410"/>
                  </a:lnTo>
                  <a:lnTo>
                    <a:pt x="1308" y="410"/>
                  </a:lnTo>
                  <a:lnTo>
                    <a:pt x="1314" y="408"/>
                  </a:lnTo>
                  <a:lnTo>
                    <a:pt x="1318" y="408"/>
                  </a:lnTo>
                  <a:lnTo>
                    <a:pt x="1320" y="408"/>
                  </a:lnTo>
                  <a:lnTo>
                    <a:pt x="1320" y="408"/>
                  </a:lnTo>
                  <a:lnTo>
                    <a:pt x="1324" y="408"/>
                  </a:lnTo>
                  <a:lnTo>
                    <a:pt x="1326" y="404"/>
                  </a:lnTo>
                  <a:lnTo>
                    <a:pt x="1328" y="402"/>
                  </a:lnTo>
                  <a:lnTo>
                    <a:pt x="1328" y="400"/>
                  </a:lnTo>
                  <a:lnTo>
                    <a:pt x="1326" y="398"/>
                  </a:lnTo>
                  <a:lnTo>
                    <a:pt x="1322" y="394"/>
                  </a:lnTo>
                  <a:lnTo>
                    <a:pt x="1322" y="394"/>
                  </a:lnTo>
                  <a:lnTo>
                    <a:pt x="1310" y="388"/>
                  </a:lnTo>
                  <a:lnTo>
                    <a:pt x="1308" y="386"/>
                  </a:lnTo>
                  <a:lnTo>
                    <a:pt x="1308" y="386"/>
                  </a:lnTo>
                  <a:lnTo>
                    <a:pt x="1312" y="384"/>
                  </a:lnTo>
                  <a:lnTo>
                    <a:pt x="1316" y="378"/>
                  </a:lnTo>
                  <a:lnTo>
                    <a:pt x="1316" y="378"/>
                  </a:lnTo>
                  <a:lnTo>
                    <a:pt x="1316" y="372"/>
                  </a:lnTo>
                  <a:lnTo>
                    <a:pt x="1314" y="368"/>
                  </a:lnTo>
                  <a:lnTo>
                    <a:pt x="1312" y="364"/>
                  </a:lnTo>
                  <a:lnTo>
                    <a:pt x="1312" y="360"/>
                  </a:lnTo>
                  <a:lnTo>
                    <a:pt x="1314" y="358"/>
                  </a:lnTo>
                  <a:lnTo>
                    <a:pt x="1314" y="358"/>
                  </a:lnTo>
                  <a:lnTo>
                    <a:pt x="1326" y="362"/>
                  </a:lnTo>
                  <a:lnTo>
                    <a:pt x="1336" y="364"/>
                  </a:lnTo>
                  <a:lnTo>
                    <a:pt x="1352" y="368"/>
                  </a:lnTo>
                  <a:lnTo>
                    <a:pt x="1352" y="368"/>
                  </a:lnTo>
                  <a:lnTo>
                    <a:pt x="1362" y="372"/>
                  </a:lnTo>
                  <a:lnTo>
                    <a:pt x="1368" y="376"/>
                  </a:lnTo>
                  <a:lnTo>
                    <a:pt x="1378" y="390"/>
                  </a:lnTo>
                  <a:lnTo>
                    <a:pt x="1382" y="396"/>
                  </a:lnTo>
                  <a:lnTo>
                    <a:pt x="1388" y="402"/>
                  </a:lnTo>
                  <a:lnTo>
                    <a:pt x="1398" y="404"/>
                  </a:lnTo>
                  <a:lnTo>
                    <a:pt x="1410" y="404"/>
                  </a:lnTo>
                  <a:lnTo>
                    <a:pt x="1410" y="404"/>
                  </a:lnTo>
                  <a:lnTo>
                    <a:pt x="1434" y="400"/>
                  </a:lnTo>
                  <a:lnTo>
                    <a:pt x="1442" y="402"/>
                  </a:lnTo>
                  <a:lnTo>
                    <a:pt x="1446" y="402"/>
                  </a:lnTo>
                  <a:lnTo>
                    <a:pt x="1454" y="402"/>
                  </a:lnTo>
                  <a:lnTo>
                    <a:pt x="1454" y="402"/>
                  </a:lnTo>
                  <a:lnTo>
                    <a:pt x="1466" y="402"/>
                  </a:lnTo>
                  <a:lnTo>
                    <a:pt x="1472" y="404"/>
                  </a:lnTo>
                  <a:lnTo>
                    <a:pt x="1474" y="408"/>
                  </a:lnTo>
                  <a:lnTo>
                    <a:pt x="1478" y="410"/>
                  </a:lnTo>
                  <a:lnTo>
                    <a:pt x="1480" y="414"/>
                  </a:lnTo>
                  <a:lnTo>
                    <a:pt x="1486" y="416"/>
                  </a:lnTo>
                  <a:lnTo>
                    <a:pt x="1494" y="416"/>
                  </a:lnTo>
                  <a:lnTo>
                    <a:pt x="1506" y="414"/>
                  </a:lnTo>
                  <a:lnTo>
                    <a:pt x="1506" y="414"/>
                  </a:lnTo>
                  <a:lnTo>
                    <a:pt x="1524" y="414"/>
                  </a:lnTo>
                  <a:lnTo>
                    <a:pt x="1540" y="414"/>
                  </a:lnTo>
                  <a:lnTo>
                    <a:pt x="1554" y="414"/>
                  </a:lnTo>
                  <a:lnTo>
                    <a:pt x="1572" y="410"/>
                  </a:lnTo>
                  <a:lnTo>
                    <a:pt x="1572" y="410"/>
                  </a:lnTo>
                  <a:lnTo>
                    <a:pt x="1588" y="404"/>
                  </a:lnTo>
                  <a:lnTo>
                    <a:pt x="1600" y="402"/>
                  </a:lnTo>
                  <a:lnTo>
                    <a:pt x="1614" y="402"/>
                  </a:lnTo>
                  <a:lnTo>
                    <a:pt x="1632" y="406"/>
                  </a:lnTo>
                  <a:lnTo>
                    <a:pt x="1632" y="406"/>
                  </a:lnTo>
                  <a:lnTo>
                    <a:pt x="1656" y="412"/>
                  </a:lnTo>
                  <a:lnTo>
                    <a:pt x="1656" y="412"/>
                  </a:lnTo>
                  <a:lnTo>
                    <a:pt x="1672" y="414"/>
                  </a:lnTo>
                  <a:lnTo>
                    <a:pt x="1682" y="414"/>
                  </a:lnTo>
                  <a:lnTo>
                    <a:pt x="1690" y="410"/>
                  </a:lnTo>
                  <a:lnTo>
                    <a:pt x="1694" y="406"/>
                  </a:lnTo>
                  <a:lnTo>
                    <a:pt x="1696" y="398"/>
                  </a:lnTo>
                  <a:lnTo>
                    <a:pt x="1698" y="392"/>
                  </a:lnTo>
                  <a:lnTo>
                    <a:pt x="1700" y="380"/>
                  </a:lnTo>
                  <a:lnTo>
                    <a:pt x="1700" y="380"/>
                  </a:lnTo>
                  <a:lnTo>
                    <a:pt x="1704" y="370"/>
                  </a:lnTo>
                  <a:lnTo>
                    <a:pt x="1708" y="364"/>
                  </a:lnTo>
                  <a:lnTo>
                    <a:pt x="1708" y="360"/>
                  </a:lnTo>
                  <a:lnTo>
                    <a:pt x="1708" y="358"/>
                  </a:lnTo>
                  <a:lnTo>
                    <a:pt x="1704" y="356"/>
                  </a:lnTo>
                  <a:lnTo>
                    <a:pt x="1696" y="356"/>
                  </a:lnTo>
                  <a:lnTo>
                    <a:pt x="1696" y="356"/>
                  </a:lnTo>
                  <a:lnTo>
                    <a:pt x="1686" y="356"/>
                  </a:lnTo>
                  <a:lnTo>
                    <a:pt x="1684" y="354"/>
                  </a:lnTo>
                  <a:lnTo>
                    <a:pt x="1682" y="352"/>
                  </a:lnTo>
                  <a:lnTo>
                    <a:pt x="1684" y="350"/>
                  </a:lnTo>
                  <a:lnTo>
                    <a:pt x="1686" y="348"/>
                  </a:lnTo>
                  <a:lnTo>
                    <a:pt x="1692" y="346"/>
                  </a:lnTo>
                  <a:lnTo>
                    <a:pt x="1700" y="346"/>
                  </a:lnTo>
                  <a:lnTo>
                    <a:pt x="1700" y="346"/>
                  </a:lnTo>
                  <a:lnTo>
                    <a:pt x="1710" y="344"/>
                  </a:lnTo>
                  <a:lnTo>
                    <a:pt x="1716" y="342"/>
                  </a:lnTo>
                  <a:lnTo>
                    <a:pt x="1724" y="338"/>
                  </a:lnTo>
                  <a:lnTo>
                    <a:pt x="1742" y="338"/>
                  </a:lnTo>
                  <a:lnTo>
                    <a:pt x="1742" y="338"/>
                  </a:lnTo>
                  <a:lnTo>
                    <a:pt x="1756" y="338"/>
                  </a:lnTo>
                  <a:lnTo>
                    <a:pt x="1768" y="340"/>
                  </a:lnTo>
                  <a:lnTo>
                    <a:pt x="1782" y="344"/>
                  </a:lnTo>
                  <a:lnTo>
                    <a:pt x="1794" y="348"/>
                  </a:lnTo>
                  <a:lnTo>
                    <a:pt x="1808" y="354"/>
                  </a:lnTo>
                  <a:lnTo>
                    <a:pt x="1820" y="362"/>
                  </a:lnTo>
                  <a:lnTo>
                    <a:pt x="1834" y="372"/>
                  </a:lnTo>
                  <a:lnTo>
                    <a:pt x="1848" y="384"/>
                  </a:lnTo>
                  <a:lnTo>
                    <a:pt x="1848" y="384"/>
                  </a:lnTo>
                  <a:lnTo>
                    <a:pt x="1862" y="394"/>
                  </a:lnTo>
                  <a:lnTo>
                    <a:pt x="1874" y="402"/>
                  </a:lnTo>
                  <a:lnTo>
                    <a:pt x="1884" y="408"/>
                  </a:lnTo>
                  <a:lnTo>
                    <a:pt x="1896" y="412"/>
                  </a:lnTo>
                  <a:lnTo>
                    <a:pt x="1916" y="418"/>
                  </a:lnTo>
                  <a:lnTo>
                    <a:pt x="1926" y="422"/>
                  </a:lnTo>
                  <a:lnTo>
                    <a:pt x="1936" y="428"/>
                  </a:lnTo>
                  <a:lnTo>
                    <a:pt x="1936" y="428"/>
                  </a:lnTo>
                  <a:lnTo>
                    <a:pt x="1948" y="434"/>
                  </a:lnTo>
                  <a:lnTo>
                    <a:pt x="1956" y="438"/>
                  </a:lnTo>
                  <a:lnTo>
                    <a:pt x="1964" y="440"/>
                  </a:lnTo>
                  <a:lnTo>
                    <a:pt x="1970" y="440"/>
                  </a:lnTo>
                  <a:lnTo>
                    <a:pt x="1976" y="440"/>
                  </a:lnTo>
                  <a:lnTo>
                    <a:pt x="1980" y="436"/>
                  </a:lnTo>
                  <a:lnTo>
                    <a:pt x="1992" y="430"/>
                  </a:lnTo>
                  <a:lnTo>
                    <a:pt x="1992" y="430"/>
                  </a:lnTo>
                  <a:lnTo>
                    <a:pt x="1998" y="426"/>
                  </a:lnTo>
                  <a:lnTo>
                    <a:pt x="2006" y="426"/>
                  </a:lnTo>
                  <a:lnTo>
                    <a:pt x="2012" y="428"/>
                  </a:lnTo>
                  <a:lnTo>
                    <a:pt x="2016" y="430"/>
                  </a:lnTo>
                  <a:lnTo>
                    <a:pt x="2022" y="434"/>
                  </a:lnTo>
                  <a:lnTo>
                    <a:pt x="2024" y="440"/>
                  </a:lnTo>
                  <a:lnTo>
                    <a:pt x="2024" y="444"/>
                  </a:lnTo>
                  <a:lnTo>
                    <a:pt x="2020" y="450"/>
                  </a:lnTo>
                  <a:lnTo>
                    <a:pt x="2020" y="450"/>
                  </a:lnTo>
                  <a:lnTo>
                    <a:pt x="2018" y="454"/>
                  </a:lnTo>
                  <a:lnTo>
                    <a:pt x="2020" y="458"/>
                  </a:lnTo>
                  <a:lnTo>
                    <a:pt x="2026" y="464"/>
                  </a:lnTo>
                  <a:lnTo>
                    <a:pt x="2030" y="466"/>
                  </a:lnTo>
                  <a:lnTo>
                    <a:pt x="2032" y="470"/>
                  </a:lnTo>
                  <a:lnTo>
                    <a:pt x="2030" y="474"/>
                  </a:lnTo>
                  <a:lnTo>
                    <a:pt x="2024" y="480"/>
                  </a:lnTo>
                  <a:lnTo>
                    <a:pt x="2024" y="480"/>
                  </a:lnTo>
                  <a:lnTo>
                    <a:pt x="2022" y="482"/>
                  </a:lnTo>
                  <a:lnTo>
                    <a:pt x="2020" y="484"/>
                  </a:lnTo>
                  <a:lnTo>
                    <a:pt x="2020" y="490"/>
                  </a:lnTo>
                  <a:lnTo>
                    <a:pt x="2020" y="492"/>
                  </a:lnTo>
                  <a:lnTo>
                    <a:pt x="2018" y="496"/>
                  </a:lnTo>
                  <a:lnTo>
                    <a:pt x="2012" y="500"/>
                  </a:lnTo>
                  <a:lnTo>
                    <a:pt x="2004" y="508"/>
                  </a:lnTo>
                  <a:lnTo>
                    <a:pt x="2004" y="508"/>
                  </a:lnTo>
                  <a:lnTo>
                    <a:pt x="2000" y="510"/>
                  </a:lnTo>
                  <a:lnTo>
                    <a:pt x="2000" y="512"/>
                  </a:lnTo>
                  <a:lnTo>
                    <a:pt x="2006" y="518"/>
                  </a:lnTo>
                  <a:lnTo>
                    <a:pt x="2016" y="524"/>
                  </a:lnTo>
                  <a:lnTo>
                    <a:pt x="2020" y="530"/>
                  </a:lnTo>
                  <a:lnTo>
                    <a:pt x="2022" y="536"/>
                  </a:lnTo>
                  <a:lnTo>
                    <a:pt x="2022" y="536"/>
                  </a:lnTo>
                  <a:lnTo>
                    <a:pt x="2024" y="546"/>
                  </a:lnTo>
                  <a:lnTo>
                    <a:pt x="2028" y="552"/>
                  </a:lnTo>
                  <a:lnTo>
                    <a:pt x="2032" y="556"/>
                  </a:lnTo>
                  <a:lnTo>
                    <a:pt x="2032" y="55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7" name="Slovakia"/>
            <p:cNvSpPr>
              <a:spLocks/>
            </p:cNvSpPr>
            <p:nvPr/>
          </p:nvSpPr>
          <p:spPr bwMode="auto">
            <a:xfrm>
              <a:off x="4560059" y="2046552"/>
              <a:ext cx="119063" cy="52917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36" y="4"/>
                </a:cxn>
                <a:cxn ang="0">
                  <a:pos x="38" y="0"/>
                </a:cxn>
                <a:cxn ang="0">
                  <a:pos x="42" y="4"/>
                </a:cxn>
                <a:cxn ang="0">
                  <a:pos x="48" y="6"/>
                </a:cxn>
                <a:cxn ang="0">
                  <a:pos x="52" y="4"/>
                </a:cxn>
                <a:cxn ang="0">
                  <a:pos x="56" y="6"/>
                </a:cxn>
                <a:cxn ang="0">
                  <a:pos x="60" y="8"/>
                </a:cxn>
                <a:cxn ang="0">
                  <a:pos x="62" y="6"/>
                </a:cxn>
                <a:cxn ang="0">
                  <a:pos x="66" y="2"/>
                </a:cxn>
                <a:cxn ang="0">
                  <a:pos x="70" y="4"/>
                </a:cxn>
                <a:cxn ang="0">
                  <a:pos x="82" y="10"/>
                </a:cxn>
                <a:cxn ang="0">
                  <a:pos x="90" y="10"/>
                </a:cxn>
                <a:cxn ang="0">
                  <a:pos x="90" y="16"/>
                </a:cxn>
                <a:cxn ang="0">
                  <a:pos x="88" y="20"/>
                </a:cxn>
                <a:cxn ang="0">
                  <a:pos x="88" y="22"/>
                </a:cxn>
                <a:cxn ang="0">
                  <a:pos x="88" y="24"/>
                </a:cxn>
                <a:cxn ang="0">
                  <a:pos x="72" y="22"/>
                </a:cxn>
                <a:cxn ang="0">
                  <a:pos x="66" y="20"/>
                </a:cxn>
                <a:cxn ang="0">
                  <a:pos x="62" y="24"/>
                </a:cxn>
                <a:cxn ang="0">
                  <a:pos x="58" y="24"/>
                </a:cxn>
                <a:cxn ang="0">
                  <a:pos x="50" y="26"/>
                </a:cxn>
                <a:cxn ang="0">
                  <a:pos x="44" y="30"/>
                </a:cxn>
                <a:cxn ang="0">
                  <a:pos x="26" y="34"/>
                </a:cxn>
                <a:cxn ang="0">
                  <a:pos x="24" y="34"/>
                </a:cxn>
                <a:cxn ang="0">
                  <a:pos x="24" y="38"/>
                </a:cxn>
                <a:cxn ang="0">
                  <a:pos x="22" y="40"/>
                </a:cxn>
                <a:cxn ang="0">
                  <a:pos x="12" y="40"/>
                </a:cxn>
                <a:cxn ang="0">
                  <a:pos x="6" y="40"/>
                </a:cxn>
                <a:cxn ang="0">
                  <a:pos x="0" y="38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0" y="20"/>
                </a:cxn>
                <a:cxn ang="0">
                  <a:pos x="18" y="16"/>
                </a:cxn>
                <a:cxn ang="0">
                  <a:pos x="20" y="8"/>
                </a:cxn>
                <a:cxn ang="0">
                  <a:pos x="26" y="2"/>
                </a:cxn>
              </a:cxnLst>
              <a:rect l="0" t="0" r="r" b="b"/>
              <a:pathLst>
                <a:path w="90" h="40">
                  <a:moveTo>
                    <a:pt x="26" y="2"/>
                  </a:moveTo>
                  <a:lnTo>
                    <a:pt x="26" y="2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4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0" y="4"/>
                  </a:lnTo>
                  <a:lnTo>
                    <a:pt x="76" y="6"/>
                  </a:lnTo>
                  <a:lnTo>
                    <a:pt x="82" y="10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8" y="20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80" y="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4" y="24"/>
                  </a:lnTo>
                  <a:lnTo>
                    <a:pt x="50" y="2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36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2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6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6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8" y="16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8" name="South Africa"/>
            <p:cNvSpPr>
              <a:spLocks/>
            </p:cNvSpPr>
            <p:nvPr/>
          </p:nvSpPr>
          <p:spPr bwMode="auto">
            <a:xfrm>
              <a:off x="4570643" y="4372240"/>
              <a:ext cx="452438" cy="404813"/>
            </a:xfrm>
            <a:custGeom>
              <a:avLst/>
              <a:gdLst/>
              <a:ahLst/>
              <a:cxnLst>
                <a:cxn ang="0">
                  <a:pos x="292" y="0"/>
                </a:cxn>
                <a:cxn ang="0">
                  <a:pos x="312" y="4"/>
                </a:cxn>
                <a:cxn ang="0">
                  <a:pos x="326" y="6"/>
                </a:cxn>
                <a:cxn ang="0">
                  <a:pos x="332" y="44"/>
                </a:cxn>
                <a:cxn ang="0">
                  <a:pos x="326" y="74"/>
                </a:cxn>
                <a:cxn ang="0">
                  <a:pos x="310" y="84"/>
                </a:cxn>
                <a:cxn ang="0">
                  <a:pos x="300" y="102"/>
                </a:cxn>
                <a:cxn ang="0">
                  <a:pos x="308" y="118"/>
                </a:cxn>
                <a:cxn ang="0">
                  <a:pos x="328" y="122"/>
                </a:cxn>
                <a:cxn ang="0">
                  <a:pos x="328" y="112"/>
                </a:cxn>
                <a:cxn ang="0">
                  <a:pos x="336" y="134"/>
                </a:cxn>
                <a:cxn ang="0">
                  <a:pos x="318" y="158"/>
                </a:cxn>
                <a:cxn ang="0">
                  <a:pos x="294" y="188"/>
                </a:cxn>
                <a:cxn ang="0">
                  <a:pos x="266" y="222"/>
                </a:cxn>
                <a:cxn ang="0">
                  <a:pos x="246" y="246"/>
                </a:cxn>
                <a:cxn ang="0">
                  <a:pos x="226" y="270"/>
                </a:cxn>
                <a:cxn ang="0">
                  <a:pos x="196" y="284"/>
                </a:cxn>
                <a:cxn ang="0">
                  <a:pos x="184" y="290"/>
                </a:cxn>
                <a:cxn ang="0">
                  <a:pos x="174" y="294"/>
                </a:cxn>
                <a:cxn ang="0">
                  <a:pos x="164" y="298"/>
                </a:cxn>
                <a:cxn ang="0">
                  <a:pos x="142" y="294"/>
                </a:cxn>
                <a:cxn ang="0">
                  <a:pos x="128" y="292"/>
                </a:cxn>
                <a:cxn ang="0">
                  <a:pos x="116" y="298"/>
                </a:cxn>
                <a:cxn ang="0">
                  <a:pos x="104" y="300"/>
                </a:cxn>
                <a:cxn ang="0">
                  <a:pos x="86" y="304"/>
                </a:cxn>
                <a:cxn ang="0">
                  <a:pos x="68" y="304"/>
                </a:cxn>
                <a:cxn ang="0">
                  <a:pos x="50" y="294"/>
                </a:cxn>
                <a:cxn ang="0">
                  <a:pos x="52" y="304"/>
                </a:cxn>
                <a:cxn ang="0">
                  <a:pos x="42" y="296"/>
                </a:cxn>
                <a:cxn ang="0">
                  <a:pos x="38" y="282"/>
                </a:cxn>
                <a:cxn ang="0">
                  <a:pos x="36" y="270"/>
                </a:cxn>
                <a:cxn ang="0">
                  <a:pos x="40" y="256"/>
                </a:cxn>
                <a:cxn ang="0">
                  <a:pos x="40" y="236"/>
                </a:cxn>
                <a:cxn ang="0">
                  <a:pos x="30" y="222"/>
                </a:cxn>
                <a:cxn ang="0">
                  <a:pos x="16" y="198"/>
                </a:cxn>
                <a:cxn ang="0">
                  <a:pos x="10" y="160"/>
                </a:cxn>
                <a:cxn ang="0">
                  <a:pos x="12" y="144"/>
                </a:cxn>
                <a:cxn ang="0">
                  <a:pos x="28" y="142"/>
                </a:cxn>
                <a:cxn ang="0">
                  <a:pos x="38" y="158"/>
                </a:cxn>
                <a:cxn ang="0">
                  <a:pos x="56" y="156"/>
                </a:cxn>
                <a:cxn ang="0">
                  <a:pos x="72" y="146"/>
                </a:cxn>
                <a:cxn ang="0">
                  <a:pos x="90" y="72"/>
                </a:cxn>
                <a:cxn ang="0">
                  <a:pos x="106" y="94"/>
                </a:cxn>
                <a:cxn ang="0">
                  <a:pos x="102" y="112"/>
                </a:cxn>
                <a:cxn ang="0">
                  <a:pos x="118" y="112"/>
                </a:cxn>
                <a:cxn ang="0">
                  <a:pos x="126" y="106"/>
                </a:cxn>
                <a:cxn ang="0">
                  <a:pos x="130" y="106"/>
                </a:cxn>
                <a:cxn ang="0">
                  <a:pos x="142" y="94"/>
                </a:cxn>
                <a:cxn ang="0">
                  <a:pos x="142" y="86"/>
                </a:cxn>
                <a:cxn ang="0">
                  <a:pos x="164" y="78"/>
                </a:cxn>
                <a:cxn ang="0">
                  <a:pos x="174" y="84"/>
                </a:cxn>
                <a:cxn ang="0">
                  <a:pos x="192" y="82"/>
                </a:cxn>
                <a:cxn ang="0">
                  <a:pos x="212" y="62"/>
                </a:cxn>
                <a:cxn ang="0">
                  <a:pos x="230" y="46"/>
                </a:cxn>
                <a:cxn ang="0">
                  <a:pos x="246" y="24"/>
                </a:cxn>
                <a:cxn ang="0">
                  <a:pos x="268" y="8"/>
                </a:cxn>
                <a:cxn ang="0">
                  <a:pos x="278" y="4"/>
                </a:cxn>
              </a:cxnLst>
              <a:rect l="0" t="0" r="r" b="b"/>
              <a:pathLst>
                <a:path w="342" h="306">
                  <a:moveTo>
                    <a:pt x="282" y="2"/>
                  </a:moveTo>
                  <a:lnTo>
                    <a:pt x="282" y="2"/>
                  </a:lnTo>
                  <a:lnTo>
                    <a:pt x="286" y="0"/>
                  </a:lnTo>
                  <a:lnTo>
                    <a:pt x="292" y="0"/>
                  </a:lnTo>
                  <a:lnTo>
                    <a:pt x="298" y="2"/>
                  </a:lnTo>
                  <a:lnTo>
                    <a:pt x="306" y="4"/>
                  </a:lnTo>
                  <a:lnTo>
                    <a:pt x="312" y="4"/>
                  </a:lnTo>
                  <a:lnTo>
                    <a:pt x="312" y="4"/>
                  </a:lnTo>
                  <a:lnTo>
                    <a:pt x="320" y="4"/>
                  </a:lnTo>
                  <a:lnTo>
                    <a:pt x="324" y="6"/>
                  </a:lnTo>
                  <a:lnTo>
                    <a:pt x="326" y="6"/>
                  </a:lnTo>
                  <a:lnTo>
                    <a:pt x="326" y="6"/>
                  </a:lnTo>
                  <a:lnTo>
                    <a:pt x="332" y="18"/>
                  </a:lnTo>
                  <a:lnTo>
                    <a:pt x="332" y="22"/>
                  </a:lnTo>
                  <a:lnTo>
                    <a:pt x="330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32" y="58"/>
                  </a:lnTo>
                  <a:lnTo>
                    <a:pt x="330" y="66"/>
                  </a:lnTo>
                  <a:lnTo>
                    <a:pt x="326" y="74"/>
                  </a:lnTo>
                  <a:lnTo>
                    <a:pt x="322" y="88"/>
                  </a:lnTo>
                  <a:lnTo>
                    <a:pt x="322" y="88"/>
                  </a:lnTo>
                  <a:lnTo>
                    <a:pt x="314" y="84"/>
                  </a:lnTo>
                  <a:lnTo>
                    <a:pt x="310" y="84"/>
                  </a:lnTo>
                  <a:lnTo>
                    <a:pt x="308" y="88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0" y="102"/>
                  </a:lnTo>
                  <a:lnTo>
                    <a:pt x="300" y="108"/>
                  </a:lnTo>
                  <a:lnTo>
                    <a:pt x="300" y="112"/>
                  </a:lnTo>
                  <a:lnTo>
                    <a:pt x="308" y="118"/>
                  </a:lnTo>
                  <a:lnTo>
                    <a:pt x="308" y="118"/>
                  </a:lnTo>
                  <a:lnTo>
                    <a:pt x="316" y="122"/>
                  </a:lnTo>
                  <a:lnTo>
                    <a:pt x="320" y="124"/>
                  </a:lnTo>
                  <a:lnTo>
                    <a:pt x="324" y="124"/>
                  </a:lnTo>
                  <a:lnTo>
                    <a:pt x="328" y="122"/>
                  </a:lnTo>
                  <a:lnTo>
                    <a:pt x="328" y="122"/>
                  </a:lnTo>
                  <a:lnTo>
                    <a:pt x="330" y="120"/>
                  </a:lnTo>
                  <a:lnTo>
                    <a:pt x="330" y="116"/>
                  </a:lnTo>
                  <a:lnTo>
                    <a:pt x="328" y="112"/>
                  </a:lnTo>
                  <a:lnTo>
                    <a:pt x="330" y="110"/>
                  </a:lnTo>
                  <a:lnTo>
                    <a:pt x="342" y="110"/>
                  </a:lnTo>
                  <a:lnTo>
                    <a:pt x="342" y="110"/>
                  </a:lnTo>
                  <a:lnTo>
                    <a:pt x="336" y="134"/>
                  </a:lnTo>
                  <a:lnTo>
                    <a:pt x="332" y="148"/>
                  </a:lnTo>
                  <a:lnTo>
                    <a:pt x="328" y="154"/>
                  </a:lnTo>
                  <a:lnTo>
                    <a:pt x="326" y="156"/>
                  </a:lnTo>
                  <a:lnTo>
                    <a:pt x="318" y="158"/>
                  </a:lnTo>
                  <a:lnTo>
                    <a:pt x="318" y="158"/>
                  </a:lnTo>
                  <a:lnTo>
                    <a:pt x="312" y="160"/>
                  </a:lnTo>
                  <a:lnTo>
                    <a:pt x="306" y="168"/>
                  </a:lnTo>
                  <a:lnTo>
                    <a:pt x="294" y="188"/>
                  </a:lnTo>
                  <a:lnTo>
                    <a:pt x="282" y="210"/>
                  </a:lnTo>
                  <a:lnTo>
                    <a:pt x="274" y="218"/>
                  </a:lnTo>
                  <a:lnTo>
                    <a:pt x="266" y="222"/>
                  </a:lnTo>
                  <a:lnTo>
                    <a:pt x="266" y="222"/>
                  </a:lnTo>
                  <a:lnTo>
                    <a:pt x="262" y="224"/>
                  </a:lnTo>
                  <a:lnTo>
                    <a:pt x="260" y="226"/>
                  </a:lnTo>
                  <a:lnTo>
                    <a:pt x="252" y="236"/>
                  </a:lnTo>
                  <a:lnTo>
                    <a:pt x="246" y="246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34" y="260"/>
                  </a:lnTo>
                  <a:lnTo>
                    <a:pt x="226" y="270"/>
                  </a:lnTo>
                  <a:lnTo>
                    <a:pt x="222" y="274"/>
                  </a:lnTo>
                  <a:lnTo>
                    <a:pt x="214" y="278"/>
                  </a:lnTo>
                  <a:lnTo>
                    <a:pt x="206" y="28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192" y="284"/>
                  </a:lnTo>
                  <a:lnTo>
                    <a:pt x="188" y="286"/>
                  </a:lnTo>
                  <a:lnTo>
                    <a:pt x="184" y="290"/>
                  </a:lnTo>
                  <a:lnTo>
                    <a:pt x="180" y="294"/>
                  </a:lnTo>
                  <a:lnTo>
                    <a:pt x="178" y="294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70" y="292"/>
                  </a:lnTo>
                  <a:lnTo>
                    <a:pt x="168" y="294"/>
                  </a:lnTo>
                  <a:lnTo>
                    <a:pt x="166" y="296"/>
                  </a:lnTo>
                  <a:lnTo>
                    <a:pt x="164" y="298"/>
                  </a:lnTo>
                  <a:lnTo>
                    <a:pt x="158" y="296"/>
                  </a:lnTo>
                  <a:lnTo>
                    <a:pt x="158" y="296"/>
                  </a:lnTo>
                  <a:lnTo>
                    <a:pt x="148" y="294"/>
                  </a:lnTo>
                  <a:lnTo>
                    <a:pt x="142" y="294"/>
                  </a:lnTo>
                  <a:lnTo>
                    <a:pt x="136" y="294"/>
                  </a:lnTo>
                  <a:lnTo>
                    <a:pt x="136" y="294"/>
                  </a:lnTo>
                  <a:lnTo>
                    <a:pt x="132" y="294"/>
                  </a:lnTo>
                  <a:lnTo>
                    <a:pt x="128" y="292"/>
                  </a:lnTo>
                  <a:lnTo>
                    <a:pt x="122" y="292"/>
                  </a:lnTo>
                  <a:lnTo>
                    <a:pt x="118" y="294"/>
                  </a:lnTo>
                  <a:lnTo>
                    <a:pt x="118" y="294"/>
                  </a:lnTo>
                  <a:lnTo>
                    <a:pt x="116" y="298"/>
                  </a:lnTo>
                  <a:lnTo>
                    <a:pt x="112" y="300"/>
                  </a:lnTo>
                  <a:lnTo>
                    <a:pt x="108" y="300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0" y="302"/>
                  </a:lnTo>
                  <a:lnTo>
                    <a:pt x="98" y="300"/>
                  </a:lnTo>
                  <a:lnTo>
                    <a:pt x="94" y="300"/>
                  </a:lnTo>
                  <a:lnTo>
                    <a:pt x="86" y="304"/>
                  </a:lnTo>
                  <a:lnTo>
                    <a:pt x="86" y="304"/>
                  </a:lnTo>
                  <a:lnTo>
                    <a:pt x="80" y="306"/>
                  </a:lnTo>
                  <a:lnTo>
                    <a:pt x="74" y="306"/>
                  </a:lnTo>
                  <a:lnTo>
                    <a:pt x="68" y="304"/>
                  </a:lnTo>
                  <a:lnTo>
                    <a:pt x="64" y="302"/>
                  </a:lnTo>
                  <a:lnTo>
                    <a:pt x="56" y="296"/>
                  </a:lnTo>
                  <a:lnTo>
                    <a:pt x="54" y="294"/>
                  </a:lnTo>
                  <a:lnTo>
                    <a:pt x="50" y="294"/>
                  </a:lnTo>
                  <a:lnTo>
                    <a:pt x="50" y="294"/>
                  </a:lnTo>
                  <a:lnTo>
                    <a:pt x="48" y="296"/>
                  </a:lnTo>
                  <a:lnTo>
                    <a:pt x="50" y="300"/>
                  </a:lnTo>
                  <a:lnTo>
                    <a:pt x="52" y="304"/>
                  </a:lnTo>
                  <a:lnTo>
                    <a:pt x="52" y="304"/>
                  </a:lnTo>
                  <a:lnTo>
                    <a:pt x="46" y="300"/>
                  </a:lnTo>
                  <a:lnTo>
                    <a:pt x="44" y="298"/>
                  </a:lnTo>
                  <a:lnTo>
                    <a:pt x="42" y="296"/>
                  </a:lnTo>
                  <a:lnTo>
                    <a:pt x="42" y="294"/>
                  </a:lnTo>
                  <a:lnTo>
                    <a:pt x="42" y="288"/>
                  </a:lnTo>
                  <a:lnTo>
                    <a:pt x="42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6" y="278"/>
                  </a:lnTo>
                  <a:lnTo>
                    <a:pt x="36" y="274"/>
                  </a:lnTo>
                  <a:lnTo>
                    <a:pt x="36" y="270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8" y="260"/>
                  </a:lnTo>
                  <a:lnTo>
                    <a:pt x="40" y="256"/>
                  </a:lnTo>
                  <a:lnTo>
                    <a:pt x="38" y="250"/>
                  </a:lnTo>
                  <a:lnTo>
                    <a:pt x="38" y="250"/>
                  </a:lnTo>
                  <a:lnTo>
                    <a:pt x="38" y="244"/>
                  </a:lnTo>
                  <a:lnTo>
                    <a:pt x="40" y="236"/>
                  </a:lnTo>
                  <a:lnTo>
                    <a:pt x="40" y="234"/>
                  </a:lnTo>
                  <a:lnTo>
                    <a:pt x="38" y="230"/>
                  </a:lnTo>
                  <a:lnTo>
                    <a:pt x="36" y="226"/>
                  </a:lnTo>
                  <a:lnTo>
                    <a:pt x="30" y="222"/>
                  </a:lnTo>
                  <a:lnTo>
                    <a:pt x="30" y="222"/>
                  </a:lnTo>
                  <a:lnTo>
                    <a:pt x="24" y="216"/>
                  </a:lnTo>
                  <a:lnTo>
                    <a:pt x="20" y="206"/>
                  </a:lnTo>
                  <a:lnTo>
                    <a:pt x="16" y="198"/>
                  </a:lnTo>
                  <a:lnTo>
                    <a:pt x="14" y="186"/>
                  </a:lnTo>
                  <a:lnTo>
                    <a:pt x="12" y="170"/>
                  </a:lnTo>
                  <a:lnTo>
                    <a:pt x="10" y="162"/>
                  </a:lnTo>
                  <a:lnTo>
                    <a:pt x="10" y="160"/>
                  </a:lnTo>
                  <a:lnTo>
                    <a:pt x="10" y="16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12" y="144"/>
                  </a:lnTo>
                  <a:lnTo>
                    <a:pt x="18" y="142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0" y="150"/>
                  </a:lnTo>
                  <a:lnTo>
                    <a:pt x="34" y="156"/>
                  </a:lnTo>
                  <a:lnTo>
                    <a:pt x="38" y="158"/>
                  </a:lnTo>
                  <a:lnTo>
                    <a:pt x="42" y="158"/>
                  </a:lnTo>
                  <a:lnTo>
                    <a:pt x="42" y="158"/>
                  </a:lnTo>
                  <a:lnTo>
                    <a:pt x="50" y="158"/>
                  </a:lnTo>
                  <a:lnTo>
                    <a:pt x="56" y="156"/>
                  </a:lnTo>
                  <a:lnTo>
                    <a:pt x="60" y="154"/>
                  </a:lnTo>
                  <a:lnTo>
                    <a:pt x="64" y="152"/>
                  </a:lnTo>
                  <a:lnTo>
                    <a:pt x="68" y="148"/>
                  </a:lnTo>
                  <a:lnTo>
                    <a:pt x="72" y="146"/>
                  </a:lnTo>
                  <a:lnTo>
                    <a:pt x="76" y="146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90" y="72"/>
                  </a:lnTo>
                  <a:lnTo>
                    <a:pt x="96" y="76"/>
                  </a:lnTo>
                  <a:lnTo>
                    <a:pt x="100" y="80"/>
                  </a:lnTo>
                  <a:lnTo>
                    <a:pt x="104" y="86"/>
                  </a:lnTo>
                  <a:lnTo>
                    <a:pt x="106" y="94"/>
                  </a:lnTo>
                  <a:lnTo>
                    <a:pt x="106" y="100"/>
                  </a:lnTo>
                  <a:lnTo>
                    <a:pt x="106" y="100"/>
                  </a:lnTo>
                  <a:lnTo>
                    <a:pt x="102" y="110"/>
                  </a:lnTo>
                  <a:lnTo>
                    <a:pt x="102" y="112"/>
                  </a:lnTo>
                  <a:lnTo>
                    <a:pt x="108" y="112"/>
                  </a:lnTo>
                  <a:lnTo>
                    <a:pt x="108" y="112"/>
                  </a:lnTo>
                  <a:lnTo>
                    <a:pt x="114" y="112"/>
                  </a:lnTo>
                  <a:lnTo>
                    <a:pt x="118" y="112"/>
                  </a:lnTo>
                  <a:lnTo>
                    <a:pt x="122" y="112"/>
                  </a:lnTo>
                  <a:lnTo>
                    <a:pt x="122" y="110"/>
                  </a:lnTo>
                  <a:lnTo>
                    <a:pt x="122" y="110"/>
                  </a:lnTo>
                  <a:lnTo>
                    <a:pt x="126" y="106"/>
                  </a:lnTo>
                  <a:lnTo>
                    <a:pt x="128" y="108"/>
                  </a:lnTo>
                  <a:lnTo>
                    <a:pt x="128" y="108"/>
                  </a:lnTo>
                  <a:lnTo>
                    <a:pt x="130" y="106"/>
                  </a:lnTo>
                  <a:lnTo>
                    <a:pt x="130" y="106"/>
                  </a:lnTo>
                  <a:lnTo>
                    <a:pt x="134" y="100"/>
                  </a:lnTo>
                  <a:lnTo>
                    <a:pt x="138" y="96"/>
                  </a:lnTo>
                  <a:lnTo>
                    <a:pt x="142" y="94"/>
                  </a:lnTo>
                  <a:lnTo>
                    <a:pt x="142" y="94"/>
                  </a:lnTo>
                  <a:lnTo>
                    <a:pt x="142" y="92"/>
                  </a:lnTo>
                  <a:lnTo>
                    <a:pt x="142" y="92"/>
                  </a:lnTo>
                  <a:lnTo>
                    <a:pt x="140" y="90"/>
                  </a:lnTo>
                  <a:lnTo>
                    <a:pt x="142" y="86"/>
                  </a:lnTo>
                  <a:lnTo>
                    <a:pt x="146" y="82"/>
                  </a:lnTo>
                  <a:lnTo>
                    <a:pt x="154" y="78"/>
                  </a:lnTo>
                  <a:lnTo>
                    <a:pt x="164" y="78"/>
                  </a:lnTo>
                  <a:lnTo>
                    <a:pt x="164" y="78"/>
                  </a:lnTo>
                  <a:lnTo>
                    <a:pt x="168" y="78"/>
                  </a:lnTo>
                  <a:lnTo>
                    <a:pt x="168" y="80"/>
                  </a:lnTo>
                  <a:lnTo>
                    <a:pt x="168" y="82"/>
                  </a:lnTo>
                  <a:lnTo>
                    <a:pt x="174" y="84"/>
                  </a:lnTo>
                  <a:lnTo>
                    <a:pt x="174" y="84"/>
                  </a:lnTo>
                  <a:lnTo>
                    <a:pt x="180" y="86"/>
                  </a:lnTo>
                  <a:lnTo>
                    <a:pt x="184" y="86"/>
                  </a:lnTo>
                  <a:lnTo>
                    <a:pt x="192" y="82"/>
                  </a:lnTo>
                  <a:lnTo>
                    <a:pt x="198" y="80"/>
                  </a:lnTo>
                  <a:lnTo>
                    <a:pt x="206" y="78"/>
                  </a:lnTo>
                  <a:lnTo>
                    <a:pt x="206" y="78"/>
                  </a:lnTo>
                  <a:lnTo>
                    <a:pt x="212" y="62"/>
                  </a:lnTo>
                  <a:lnTo>
                    <a:pt x="218" y="56"/>
                  </a:lnTo>
                  <a:lnTo>
                    <a:pt x="224" y="52"/>
                  </a:lnTo>
                  <a:lnTo>
                    <a:pt x="230" y="46"/>
                  </a:lnTo>
                  <a:lnTo>
                    <a:pt x="230" y="46"/>
                  </a:lnTo>
                  <a:lnTo>
                    <a:pt x="238" y="32"/>
                  </a:lnTo>
                  <a:lnTo>
                    <a:pt x="242" y="26"/>
                  </a:lnTo>
                  <a:lnTo>
                    <a:pt x="246" y="24"/>
                  </a:lnTo>
                  <a:lnTo>
                    <a:pt x="246" y="24"/>
                  </a:lnTo>
                  <a:lnTo>
                    <a:pt x="256" y="18"/>
                  </a:lnTo>
                  <a:lnTo>
                    <a:pt x="260" y="14"/>
                  </a:lnTo>
                  <a:lnTo>
                    <a:pt x="262" y="10"/>
                  </a:lnTo>
                  <a:lnTo>
                    <a:pt x="268" y="8"/>
                  </a:lnTo>
                  <a:lnTo>
                    <a:pt x="268" y="8"/>
                  </a:lnTo>
                  <a:lnTo>
                    <a:pt x="274" y="8"/>
                  </a:lnTo>
                  <a:lnTo>
                    <a:pt x="276" y="6"/>
                  </a:lnTo>
                  <a:lnTo>
                    <a:pt x="278" y="4"/>
                  </a:lnTo>
                  <a:lnTo>
                    <a:pt x="282" y="2"/>
                  </a:lnTo>
                  <a:lnTo>
                    <a:pt x="282" y="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9" name="South Korea"/>
            <p:cNvSpPr>
              <a:spLocks/>
            </p:cNvSpPr>
            <p:nvPr/>
          </p:nvSpPr>
          <p:spPr bwMode="auto">
            <a:xfrm>
              <a:off x="7372580" y="2345531"/>
              <a:ext cx="111125" cy="1428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6" y="28"/>
                </a:cxn>
                <a:cxn ang="0">
                  <a:pos x="10" y="32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16" y="42"/>
                </a:cxn>
                <a:cxn ang="0">
                  <a:pos x="12" y="40"/>
                </a:cxn>
                <a:cxn ang="0">
                  <a:pos x="8" y="40"/>
                </a:cxn>
                <a:cxn ang="0">
                  <a:pos x="4" y="40"/>
                </a:cxn>
                <a:cxn ang="0">
                  <a:pos x="2" y="44"/>
                </a:cxn>
                <a:cxn ang="0">
                  <a:pos x="2" y="48"/>
                </a:cxn>
                <a:cxn ang="0">
                  <a:pos x="8" y="48"/>
                </a:cxn>
                <a:cxn ang="0">
                  <a:pos x="14" y="56"/>
                </a:cxn>
                <a:cxn ang="0">
                  <a:pos x="16" y="60"/>
                </a:cxn>
                <a:cxn ang="0">
                  <a:pos x="18" y="64"/>
                </a:cxn>
                <a:cxn ang="0">
                  <a:pos x="20" y="64"/>
                </a:cxn>
                <a:cxn ang="0">
                  <a:pos x="22" y="68"/>
                </a:cxn>
                <a:cxn ang="0">
                  <a:pos x="24" y="70"/>
                </a:cxn>
                <a:cxn ang="0">
                  <a:pos x="20" y="76"/>
                </a:cxn>
                <a:cxn ang="0">
                  <a:pos x="24" y="76"/>
                </a:cxn>
                <a:cxn ang="0">
                  <a:pos x="20" y="80"/>
                </a:cxn>
                <a:cxn ang="0">
                  <a:pos x="20" y="90"/>
                </a:cxn>
                <a:cxn ang="0">
                  <a:pos x="24" y="92"/>
                </a:cxn>
                <a:cxn ang="0">
                  <a:pos x="24" y="98"/>
                </a:cxn>
                <a:cxn ang="0">
                  <a:pos x="26" y="98"/>
                </a:cxn>
                <a:cxn ang="0">
                  <a:pos x="28" y="100"/>
                </a:cxn>
                <a:cxn ang="0">
                  <a:pos x="28" y="106"/>
                </a:cxn>
                <a:cxn ang="0">
                  <a:pos x="30" y="108"/>
                </a:cxn>
                <a:cxn ang="0">
                  <a:pos x="36" y="104"/>
                </a:cxn>
                <a:cxn ang="0">
                  <a:pos x="42" y="102"/>
                </a:cxn>
                <a:cxn ang="0">
                  <a:pos x="48" y="98"/>
                </a:cxn>
                <a:cxn ang="0">
                  <a:pos x="46" y="100"/>
                </a:cxn>
                <a:cxn ang="0">
                  <a:pos x="52" y="100"/>
                </a:cxn>
                <a:cxn ang="0">
                  <a:pos x="52" y="98"/>
                </a:cxn>
                <a:cxn ang="0">
                  <a:pos x="52" y="98"/>
                </a:cxn>
                <a:cxn ang="0">
                  <a:pos x="58" y="98"/>
                </a:cxn>
                <a:cxn ang="0">
                  <a:pos x="58" y="94"/>
                </a:cxn>
                <a:cxn ang="0">
                  <a:pos x="62" y="92"/>
                </a:cxn>
                <a:cxn ang="0">
                  <a:pos x="64" y="96"/>
                </a:cxn>
                <a:cxn ang="0">
                  <a:pos x="68" y="96"/>
                </a:cxn>
                <a:cxn ang="0">
                  <a:pos x="70" y="98"/>
                </a:cxn>
                <a:cxn ang="0">
                  <a:pos x="74" y="96"/>
                </a:cxn>
                <a:cxn ang="0">
                  <a:pos x="68" y="96"/>
                </a:cxn>
                <a:cxn ang="0">
                  <a:pos x="68" y="94"/>
                </a:cxn>
                <a:cxn ang="0">
                  <a:pos x="70" y="92"/>
                </a:cxn>
                <a:cxn ang="0">
                  <a:pos x="78" y="90"/>
                </a:cxn>
                <a:cxn ang="0">
                  <a:pos x="82" y="82"/>
                </a:cxn>
                <a:cxn ang="0">
                  <a:pos x="84" y="76"/>
                </a:cxn>
                <a:cxn ang="0">
                  <a:pos x="80" y="64"/>
                </a:cxn>
                <a:cxn ang="0">
                  <a:pos x="78" y="62"/>
                </a:cxn>
                <a:cxn ang="0">
                  <a:pos x="76" y="58"/>
                </a:cxn>
                <a:cxn ang="0">
                  <a:pos x="74" y="46"/>
                </a:cxn>
                <a:cxn ang="0">
                  <a:pos x="56" y="20"/>
                </a:cxn>
                <a:cxn ang="0">
                  <a:pos x="44" y="12"/>
                </a:cxn>
                <a:cxn ang="0">
                  <a:pos x="28" y="2"/>
                </a:cxn>
                <a:cxn ang="0">
                  <a:pos x="20" y="6"/>
                </a:cxn>
                <a:cxn ang="0">
                  <a:pos x="8" y="12"/>
                </a:cxn>
              </a:cxnLst>
              <a:rect l="0" t="0" r="r" b="b"/>
              <a:pathLst>
                <a:path w="84" h="108">
                  <a:moveTo>
                    <a:pt x="0" y="22"/>
                  </a:moveTo>
                  <a:lnTo>
                    <a:pt x="0" y="22"/>
                  </a:lnTo>
                  <a:lnTo>
                    <a:pt x="0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6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18" y="66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6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6"/>
                  </a:lnTo>
                  <a:lnTo>
                    <a:pt x="20" y="90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4" y="92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2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38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6" y="98"/>
                  </a:lnTo>
                  <a:lnTo>
                    <a:pt x="48" y="98"/>
                  </a:lnTo>
                  <a:lnTo>
                    <a:pt x="48" y="98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52" y="100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2" y="96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6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6" y="96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8" y="98"/>
                  </a:lnTo>
                  <a:lnTo>
                    <a:pt x="70" y="98"/>
                  </a:lnTo>
                  <a:lnTo>
                    <a:pt x="70" y="98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68" y="96"/>
                  </a:lnTo>
                  <a:lnTo>
                    <a:pt x="66" y="94"/>
                  </a:lnTo>
                  <a:lnTo>
                    <a:pt x="66" y="94"/>
                  </a:lnTo>
                  <a:lnTo>
                    <a:pt x="68" y="94"/>
                  </a:lnTo>
                  <a:lnTo>
                    <a:pt x="70" y="94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2" y="94"/>
                  </a:lnTo>
                  <a:lnTo>
                    <a:pt x="74" y="92"/>
                  </a:lnTo>
                  <a:lnTo>
                    <a:pt x="78" y="90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76" y="52"/>
                  </a:lnTo>
                  <a:lnTo>
                    <a:pt x="74" y="46"/>
                  </a:lnTo>
                  <a:lnTo>
                    <a:pt x="74" y="46"/>
                  </a:lnTo>
                  <a:lnTo>
                    <a:pt x="66" y="3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0" y="16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0" name="Spain"/>
            <p:cNvSpPr>
              <a:spLocks/>
            </p:cNvSpPr>
            <p:nvPr/>
          </p:nvSpPr>
          <p:spPr bwMode="auto">
            <a:xfrm>
              <a:off x="3919768" y="2215884"/>
              <a:ext cx="457728" cy="216958"/>
            </a:xfrm>
            <a:custGeom>
              <a:avLst/>
              <a:gdLst/>
              <a:ahLst/>
              <a:cxnLst/>
              <a:rect l="l" t="t" r="r" b="b"/>
              <a:pathLst>
                <a:path w="457728" h="216958">
                  <a:moveTo>
                    <a:pt x="452437" y="15875"/>
                  </a:moveTo>
                  <a:lnTo>
                    <a:pt x="452437" y="21167"/>
                  </a:lnTo>
                  <a:lnTo>
                    <a:pt x="455082" y="31750"/>
                  </a:lnTo>
                  <a:lnTo>
                    <a:pt x="457728" y="42333"/>
                  </a:lnTo>
                  <a:lnTo>
                    <a:pt x="455082" y="50271"/>
                  </a:lnTo>
                  <a:lnTo>
                    <a:pt x="452437" y="63500"/>
                  </a:lnTo>
                  <a:lnTo>
                    <a:pt x="449791" y="63500"/>
                  </a:lnTo>
                  <a:lnTo>
                    <a:pt x="449791" y="60854"/>
                  </a:lnTo>
                  <a:lnTo>
                    <a:pt x="447145" y="58208"/>
                  </a:lnTo>
                  <a:lnTo>
                    <a:pt x="444499" y="58208"/>
                  </a:lnTo>
                  <a:lnTo>
                    <a:pt x="439208" y="55563"/>
                  </a:lnTo>
                  <a:lnTo>
                    <a:pt x="439208" y="52917"/>
                  </a:lnTo>
                  <a:lnTo>
                    <a:pt x="439208" y="50271"/>
                  </a:lnTo>
                  <a:lnTo>
                    <a:pt x="436562" y="50271"/>
                  </a:lnTo>
                  <a:lnTo>
                    <a:pt x="436562" y="47625"/>
                  </a:lnTo>
                  <a:lnTo>
                    <a:pt x="436562" y="44979"/>
                  </a:lnTo>
                  <a:lnTo>
                    <a:pt x="436562" y="42333"/>
                  </a:lnTo>
                  <a:lnTo>
                    <a:pt x="433916" y="39688"/>
                  </a:lnTo>
                  <a:lnTo>
                    <a:pt x="433916" y="37042"/>
                  </a:lnTo>
                  <a:lnTo>
                    <a:pt x="433916" y="34396"/>
                  </a:lnTo>
                  <a:lnTo>
                    <a:pt x="433916" y="31750"/>
                  </a:lnTo>
                  <a:lnTo>
                    <a:pt x="433916" y="29104"/>
                  </a:lnTo>
                  <a:lnTo>
                    <a:pt x="433916" y="26458"/>
                  </a:lnTo>
                  <a:lnTo>
                    <a:pt x="436562" y="26458"/>
                  </a:lnTo>
                  <a:lnTo>
                    <a:pt x="439208" y="26458"/>
                  </a:lnTo>
                  <a:lnTo>
                    <a:pt x="439208" y="23813"/>
                  </a:lnTo>
                  <a:lnTo>
                    <a:pt x="441853" y="21167"/>
                  </a:lnTo>
                  <a:lnTo>
                    <a:pt x="444499" y="21167"/>
                  </a:lnTo>
                  <a:lnTo>
                    <a:pt x="447145" y="21167"/>
                  </a:lnTo>
                  <a:lnTo>
                    <a:pt x="449791" y="18521"/>
                  </a:lnTo>
                  <a:close/>
                  <a:moveTo>
                    <a:pt x="23812" y="0"/>
                  </a:moveTo>
                  <a:lnTo>
                    <a:pt x="29104" y="0"/>
                  </a:lnTo>
                  <a:lnTo>
                    <a:pt x="31750" y="0"/>
                  </a:lnTo>
                  <a:lnTo>
                    <a:pt x="34396" y="0"/>
                  </a:lnTo>
                  <a:lnTo>
                    <a:pt x="39687" y="2646"/>
                  </a:lnTo>
                  <a:lnTo>
                    <a:pt x="47625" y="5292"/>
                  </a:lnTo>
                  <a:lnTo>
                    <a:pt x="60854" y="5292"/>
                  </a:lnTo>
                  <a:lnTo>
                    <a:pt x="71437" y="2646"/>
                  </a:lnTo>
                  <a:lnTo>
                    <a:pt x="76729" y="2646"/>
                  </a:lnTo>
                  <a:lnTo>
                    <a:pt x="79375" y="2646"/>
                  </a:lnTo>
                  <a:lnTo>
                    <a:pt x="82021" y="2646"/>
                  </a:lnTo>
                  <a:lnTo>
                    <a:pt x="111125" y="5292"/>
                  </a:lnTo>
                  <a:lnTo>
                    <a:pt x="121708" y="5292"/>
                  </a:lnTo>
                  <a:lnTo>
                    <a:pt x="127000" y="2646"/>
                  </a:lnTo>
                  <a:lnTo>
                    <a:pt x="129646" y="2646"/>
                  </a:lnTo>
                  <a:lnTo>
                    <a:pt x="137583" y="7937"/>
                  </a:lnTo>
                  <a:lnTo>
                    <a:pt x="140229" y="7937"/>
                  </a:lnTo>
                  <a:lnTo>
                    <a:pt x="142875" y="5292"/>
                  </a:lnTo>
                  <a:lnTo>
                    <a:pt x="145521" y="5292"/>
                  </a:lnTo>
                  <a:lnTo>
                    <a:pt x="158750" y="7937"/>
                  </a:lnTo>
                  <a:lnTo>
                    <a:pt x="164042" y="7937"/>
                  </a:lnTo>
                  <a:lnTo>
                    <a:pt x="171979" y="5292"/>
                  </a:lnTo>
                  <a:lnTo>
                    <a:pt x="174625" y="5292"/>
                  </a:lnTo>
                  <a:lnTo>
                    <a:pt x="179917" y="5292"/>
                  </a:lnTo>
                  <a:lnTo>
                    <a:pt x="182563" y="5292"/>
                  </a:lnTo>
                  <a:lnTo>
                    <a:pt x="185209" y="7937"/>
                  </a:lnTo>
                  <a:lnTo>
                    <a:pt x="187854" y="7937"/>
                  </a:lnTo>
                  <a:lnTo>
                    <a:pt x="190500" y="7937"/>
                  </a:lnTo>
                  <a:lnTo>
                    <a:pt x="190500" y="10583"/>
                  </a:lnTo>
                  <a:lnTo>
                    <a:pt x="190500" y="13229"/>
                  </a:lnTo>
                  <a:lnTo>
                    <a:pt x="195792" y="13229"/>
                  </a:lnTo>
                  <a:lnTo>
                    <a:pt x="198438" y="13229"/>
                  </a:lnTo>
                  <a:lnTo>
                    <a:pt x="201084" y="15875"/>
                  </a:lnTo>
                  <a:lnTo>
                    <a:pt x="203729" y="18521"/>
                  </a:lnTo>
                  <a:lnTo>
                    <a:pt x="209021" y="18521"/>
                  </a:lnTo>
                  <a:lnTo>
                    <a:pt x="214313" y="18521"/>
                  </a:lnTo>
                  <a:lnTo>
                    <a:pt x="222250" y="23813"/>
                  </a:lnTo>
                  <a:lnTo>
                    <a:pt x="230188" y="26458"/>
                  </a:lnTo>
                  <a:lnTo>
                    <a:pt x="235479" y="29104"/>
                  </a:lnTo>
                  <a:lnTo>
                    <a:pt x="240771" y="29104"/>
                  </a:lnTo>
                  <a:lnTo>
                    <a:pt x="243417" y="23813"/>
                  </a:lnTo>
                  <a:lnTo>
                    <a:pt x="246063" y="23813"/>
                  </a:lnTo>
                  <a:lnTo>
                    <a:pt x="251354" y="26458"/>
                  </a:lnTo>
                  <a:lnTo>
                    <a:pt x="256646" y="29104"/>
                  </a:lnTo>
                  <a:lnTo>
                    <a:pt x="259292" y="29104"/>
                  </a:lnTo>
                  <a:lnTo>
                    <a:pt x="259292" y="31750"/>
                  </a:lnTo>
                  <a:lnTo>
                    <a:pt x="261938" y="31750"/>
                  </a:lnTo>
                  <a:lnTo>
                    <a:pt x="264584" y="31750"/>
                  </a:lnTo>
                  <a:lnTo>
                    <a:pt x="267229" y="31750"/>
                  </a:lnTo>
                  <a:lnTo>
                    <a:pt x="272521" y="29104"/>
                  </a:lnTo>
                  <a:lnTo>
                    <a:pt x="275167" y="29104"/>
                  </a:lnTo>
                  <a:lnTo>
                    <a:pt x="280459" y="31750"/>
                  </a:lnTo>
                  <a:lnTo>
                    <a:pt x="283104" y="31750"/>
                  </a:lnTo>
                  <a:lnTo>
                    <a:pt x="285750" y="29104"/>
                  </a:lnTo>
                  <a:lnTo>
                    <a:pt x="288396" y="29104"/>
                  </a:lnTo>
                  <a:lnTo>
                    <a:pt x="296334" y="29104"/>
                  </a:lnTo>
                  <a:lnTo>
                    <a:pt x="301625" y="26458"/>
                  </a:lnTo>
                  <a:lnTo>
                    <a:pt x="304271" y="29104"/>
                  </a:lnTo>
                  <a:lnTo>
                    <a:pt x="309563" y="31750"/>
                  </a:lnTo>
                  <a:lnTo>
                    <a:pt x="306917" y="34396"/>
                  </a:lnTo>
                  <a:lnTo>
                    <a:pt x="304271" y="34396"/>
                  </a:lnTo>
                  <a:lnTo>
                    <a:pt x="304271" y="37042"/>
                  </a:lnTo>
                  <a:lnTo>
                    <a:pt x="306917" y="37042"/>
                  </a:lnTo>
                  <a:lnTo>
                    <a:pt x="304271" y="39688"/>
                  </a:lnTo>
                  <a:lnTo>
                    <a:pt x="304271" y="44979"/>
                  </a:lnTo>
                  <a:lnTo>
                    <a:pt x="304271" y="50271"/>
                  </a:lnTo>
                  <a:lnTo>
                    <a:pt x="301625" y="50271"/>
                  </a:lnTo>
                  <a:lnTo>
                    <a:pt x="298979" y="52917"/>
                  </a:lnTo>
                  <a:lnTo>
                    <a:pt x="291042" y="55563"/>
                  </a:lnTo>
                  <a:lnTo>
                    <a:pt x="283104" y="60854"/>
                  </a:lnTo>
                  <a:lnTo>
                    <a:pt x="280459" y="63500"/>
                  </a:lnTo>
                  <a:lnTo>
                    <a:pt x="275167" y="63500"/>
                  </a:lnTo>
                  <a:lnTo>
                    <a:pt x="259292" y="71438"/>
                  </a:lnTo>
                  <a:lnTo>
                    <a:pt x="246063" y="76729"/>
                  </a:lnTo>
                  <a:lnTo>
                    <a:pt x="246063" y="79375"/>
                  </a:lnTo>
                  <a:lnTo>
                    <a:pt x="246063" y="84667"/>
                  </a:lnTo>
                  <a:lnTo>
                    <a:pt x="243417" y="87312"/>
                  </a:lnTo>
                  <a:lnTo>
                    <a:pt x="240771" y="84667"/>
                  </a:lnTo>
                  <a:lnTo>
                    <a:pt x="238125" y="89958"/>
                  </a:lnTo>
                  <a:lnTo>
                    <a:pt x="227542" y="100542"/>
                  </a:lnTo>
                  <a:lnTo>
                    <a:pt x="222250" y="103187"/>
                  </a:lnTo>
                  <a:lnTo>
                    <a:pt x="216959" y="108479"/>
                  </a:lnTo>
                  <a:lnTo>
                    <a:pt x="214313" y="113771"/>
                  </a:lnTo>
                  <a:lnTo>
                    <a:pt x="214313" y="119062"/>
                  </a:lnTo>
                  <a:lnTo>
                    <a:pt x="216959" y="127000"/>
                  </a:lnTo>
                  <a:lnTo>
                    <a:pt x="222250" y="129646"/>
                  </a:lnTo>
                  <a:lnTo>
                    <a:pt x="224896" y="132292"/>
                  </a:lnTo>
                  <a:lnTo>
                    <a:pt x="227542" y="132292"/>
                  </a:lnTo>
                  <a:lnTo>
                    <a:pt x="227542" y="134937"/>
                  </a:lnTo>
                  <a:lnTo>
                    <a:pt x="222250" y="137583"/>
                  </a:lnTo>
                  <a:lnTo>
                    <a:pt x="219604" y="142875"/>
                  </a:lnTo>
                  <a:lnTo>
                    <a:pt x="219604" y="145521"/>
                  </a:lnTo>
                  <a:lnTo>
                    <a:pt x="216959" y="148167"/>
                  </a:lnTo>
                  <a:lnTo>
                    <a:pt x="216959" y="150812"/>
                  </a:lnTo>
                  <a:lnTo>
                    <a:pt x="216959" y="153458"/>
                  </a:lnTo>
                  <a:lnTo>
                    <a:pt x="214313" y="153458"/>
                  </a:lnTo>
                  <a:lnTo>
                    <a:pt x="214313" y="156104"/>
                  </a:lnTo>
                  <a:lnTo>
                    <a:pt x="214313" y="161396"/>
                  </a:lnTo>
                  <a:lnTo>
                    <a:pt x="214313" y="164042"/>
                  </a:lnTo>
                  <a:lnTo>
                    <a:pt x="211667" y="166687"/>
                  </a:lnTo>
                  <a:lnTo>
                    <a:pt x="206375" y="166687"/>
                  </a:lnTo>
                  <a:lnTo>
                    <a:pt x="201084" y="169333"/>
                  </a:lnTo>
                  <a:lnTo>
                    <a:pt x="198438" y="171979"/>
                  </a:lnTo>
                  <a:lnTo>
                    <a:pt x="193146" y="174625"/>
                  </a:lnTo>
                  <a:lnTo>
                    <a:pt x="185209" y="179917"/>
                  </a:lnTo>
                  <a:lnTo>
                    <a:pt x="182563" y="190500"/>
                  </a:lnTo>
                  <a:lnTo>
                    <a:pt x="179917" y="193146"/>
                  </a:lnTo>
                  <a:lnTo>
                    <a:pt x="177271" y="193146"/>
                  </a:lnTo>
                  <a:lnTo>
                    <a:pt x="174625" y="193146"/>
                  </a:lnTo>
                  <a:lnTo>
                    <a:pt x="169333" y="195792"/>
                  </a:lnTo>
                  <a:lnTo>
                    <a:pt x="156104" y="195792"/>
                  </a:lnTo>
                  <a:lnTo>
                    <a:pt x="148167" y="198437"/>
                  </a:lnTo>
                  <a:lnTo>
                    <a:pt x="140229" y="201083"/>
                  </a:lnTo>
                  <a:lnTo>
                    <a:pt x="132292" y="203729"/>
                  </a:lnTo>
                  <a:lnTo>
                    <a:pt x="127000" y="203729"/>
                  </a:lnTo>
                  <a:lnTo>
                    <a:pt x="121708" y="203729"/>
                  </a:lnTo>
                  <a:lnTo>
                    <a:pt x="108479" y="209021"/>
                  </a:lnTo>
                  <a:lnTo>
                    <a:pt x="100542" y="214312"/>
                  </a:lnTo>
                  <a:lnTo>
                    <a:pt x="95250" y="216958"/>
                  </a:lnTo>
                  <a:lnTo>
                    <a:pt x="89958" y="216958"/>
                  </a:lnTo>
                  <a:lnTo>
                    <a:pt x="87313" y="216958"/>
                  </a:lnTo>
                  <a:lnTo>
                    <a:pt x="84667" y="214312"/>
                  </a:lnTo>
                  <a:lnTo>
                    <a:pt x="79375" y="214312"/>
                  </a:lnTo>
                  <a:lnTo>
                    <a:pt x="76729" y="209021"/>
                  </a:lnTo>
                  <a:lnTo>
                    <a:pt x="79375" y="206375"/>
                  </a:lnTo>
                  <a:lnTo>
                    <a:pt x="79375" y="203729"/>
                  </a:lnTo>
                  <a:lnTo>
                    <a:pt x="76729" y="203729"/>
                  </a:lnTo>
                  <a:lnTo>
                    <a:pt x="74083" y="201083"/>
                  </a:lnTo>
                  <a:lnTo>
                    <a:pt x="76729" y="198437"/>
                  </a:lnTo>
                  <a:lnTo>
                    <a:pt x="74083" y="198437"/>
                  </a:lnTo>
                  <a:lnTo>
                    <a:pt x="68792" y="195792"/>
                  </a:lnTo>
                  <a:lnTo>
                    <a:pt x="63500" y="193146"/>
                  </a:lnTo>
                  <a:lnTo>
                    <a:pt x="58208" y="190500"/>
                  </a:lnTo>
                  <a:lnTo>
                    <a:pt x="55562" y="190500"/>
                  </a:lnTo>
                  <a:lnTo>
                    <a:pt x="55562" y="187854"/>
                  </a:lnTo>
                  <a:lnTo>
                    <a:pt x="47625" y="187854"/>
                  </a:lnTo>
                  <a:lnTo>
                    <a:pt x="39687" y="187854"/>
                  </a:lnTo>
                  <a:lnTo>
                    <a:pt x="34396" y="187854"/>
                  </a:lnTo>
                  <a:lnTo>
                    <a:pt x="31750" y="185208"/>
                  </a:lnTo>
                  <a:lnTo>
                    <a:pt x="29104" y="182562"/>
                  </a:lnTo>
                  <a:lnTo>
                    <a:pt x="29104" y="179917"/>
                  </a:lnTo>
                  <a:lnTo>
                    <a:pt x="31750" y="174625"/>
                  </a:lnTo>
                  <a:lnTo>
                    <a:pt x="37042" y="166687"/>
                  </a:lnTo>
                  <a:lnTo>
                    <a:pt x="39687" y="161396"/>
                  </a:lnTo>
                  <a:lnTo>
                    <a:pt x="39687" y="158750"/>
                  </a:lnTo>
                  <a:lnTo>
                    <a:pt x="37042" y="153458"/>
                  </a:lnTo>
                  <a:lnTo>
                    <a:pt x="34396" y="150812"/>
                  </a:lnTo>
                  <a:lnTo>
                    <a:pt x="34396" y="145521"/>
                  </a:lnTo>
                  <a:lnTo>
                    <a:pt x="39687" y="140229"/>
                  </a:lnTo>
                  <a:lnTo>
                    <a:pt x="42333" y="134937"/>
                  </a:lnTo>
                  <a:lnTo>
                    <a:pt x="39687" y="129646"/>
                  </a:lnTo>
                  <a:lnTo>
                    <a:pt x="34396" y="116417"/>
                  </a:lnTo>
                  <a:lnTo>
                    <a:pt x="31750" y="113771"/>
                  </a:lnTo>
                  <a:lnTo>
                    <a:pt x="34396" y="113771"/>
                  </a:lnTo>
                  <a:lnTo>
                    <a:pt x="42333" y="113771"/>
                  </a:lnTo>
                  <a:lnTo>
                    <a:pt x="44979" y="111125"/>
                  </a:lnTo>
                  <a:lnTo>
                    <a:pt x="44979" y="108479"/>
                  </a:lnTo>
                  <a:lnTo>
                    <a:pt x="47625" y="100542"/>
                  </a:lnTo>
                  <a:lnTo>
                    <a:pt x="47625" y="95250"/>
                  </a:lnTo>
                  <a:lnTo>
                    <a:pt x="44979" y="95250"/>
                  </a:lnTo>
                  <a:lnTo>
                    <a:pt x="44979" y="92604"/>
                  </a:lnTo>
                  <a:lnTo>
                    <a:pt x="47625" y="89958"/>
                  </a:lnTo>
                  <a:lnTo>
                    <a:pt x="47625" y="87312"/>
                  </a:lnTo>
                  <a:lnTo>
                    <a:pt x="47625" y="82021"/>
                  </a:lnTo>
                  <a:lnTo>
                    <a:pt x="44979" y="76729"/>
                  </a:lnTo>
                  <a:lnTo>
                    <a:pt x="47625" y="76729"/>
                  </a:lnTo>
                  <a:lnTo>
                    <a:pt x="50271" y="74083"/>
                  </a:lnTo>
                  <a:lnTo>
                    <a:pt x="52917" y="68792"/>
                  </a:lnTo>
                  <a:lnTo>
                    <a:pt x="55562" y="63500"/>
                  </a:lnTo>
                  <a:lnTo>
                    <a:pt x="60854" y="60854"/>
                  </a:lnTo>
                  <a:lnTo>
                    <a:pt x="60854" y="58208"/>
                  </a:lnTo>
                  <a:lnTo>
                    <a:pt x="58208" y="58208"/>
                  </a:lnTo>
                  <a:lnTo>
                    <a:pt x="58208" y="55563"/>
                  </a:lnTo>
                  <a:lnTo>
                    <a:pt x="55562" y="52917"/>
                  </a:lnTo>
                  <a:lnTo>
                    <a:pt x="52917" y="50271"/>
                  </a:lnTo>
                  <a:lnTo>
                    <a:pt x="47625" y="52917"/>
                  </a:lnTo>
                  <a:lnTo>
                    <a:pt x="44979" y="52917"/>
                  </a:lnTo>
                  <a:lnTo>
                    <a:pt x="42333" y="52917"/>
                  </a:lnTo>
                  <a:lnTo>
                    <a:pt x="37042" y="50271"/>
                  </a:lnTo>
                  <a:lnTo>
                    <a:pt x="29104" y="52917"/>
                  </a:lnTo>
                  <a:lnTo>
                    <a:pt x="26458" y="52917"/>
                  </a:lnTo>
                  <a:lnTo>
                    <a:pt x="26458" y="50271"/>
                  </a:lnTo>
                  <a:lnTo>
                    <a:pt x="26458" y="47625"/>
                  </a:lnTo>
                  <a:lnTo>
                    <a:pt x="26458" y="44979"/>
                  </a:lnTo>
                  <a:lnTo>
                    <a:pt x="18521" y="44979"/>
                  </a:lnTo>
                  <a:lnTo>
                    <a:pt x="13229" y="44979"/>
                  </a:lnTo>
                  <a:lnTo>
                    <a:pt x="7937" y="47625"/>
                  </a:lnTo>
                  <a:lnTo>
                    <a:pt x="5292" y="42333"/>
                  </a:lnTo>
                  <a:lnTo>
                    <a:pt x="7937" y="39688"/>
                  </a:lnTo>
                  <a:lnTo>
                    <a:pt x="13229" y="37042"/>
                  </a:lnTo>
                  <a:lnTo>
                    <a:pt x="10583" y="37042"/>
                  </a:lnTo>
                  <a:lnTo>
                    <a:pt x="7937" y="37042"/>
                  </a:lnTo>
                  <a:lnTo>
                    <a:pt x="7937" y="34396"/>
                  </a:lnTo>
                  <a:lnTo>
                    <a:pt x="7937" y="29104"/>
                  </a:lnTo>
                  <a:lnTo>
                    <a:pt x="5292" y="26458"/>
                  </a:lnTo>
                  <a:lnTo>
                    <a:pt x="2646" y="26458"/>
                  </a:lnTo>
                  <a:lnTo>
                    <a:pt x="5292" y="23813"/>
                  </a:lnTo>
                  <a:lnTo>
                    <a:pt x="5292" y="21167"/>
                  </a:lnTo>
                  <a:lnTo>
                    <a:pt x="2646" y="18521"/>
                  </a:lnTo>
                  <a:lnTo>
                    <a:pt x="0" y="18521"/>
                  </a:lnTo>
                  <a:lnTo>
                    <a:pt x="0" y="15875"/>
                  </a:lnTo>
                  <a:lnTo>
                    <a:pt x="0" y="13229"/>
                  </a:lnTo>
                  <a:lnTo>
                    <a:pt x="7937" y="10583"/>
                  </a:lnTo>
                  <a:lnTo>
                    <a:pt x="10583" y="7937"/>
                  </a:lnTo>
                  <a:lnTo>
                    <a:pt x="15875" y="7937"/>
                  </a:lnTo>
                  <a:lnTo>
                    <a:pt x="18521" y="7937"/>
                  </a:lnTo>
                  <a:lnTo>
                    <a:pt x="23812" y="5292"/>
                  </a:lnTo>
                  <a:lnTo>
                    <a:pt x="21167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1" name="Sweden"/>
            <p:cNvSpPr>
              <a:spLocks/>
            </p:cNvSpPr>
            <p:nvPr/>
          </p:nvSpPr>
          <p:spPr bwMode="auto">
            <a:xfrm>
              <a:off x="4380143" y="1625865"/>
              <a:ext cx="256646" cy="285750"/>
            </a:xfrm>
            <a:custGeom>
              <a:avLst/>
              <a:gdLst/>
              <a:ahLst/>
              <a:cxnLst>
                <a:cxn ang="0">
                  <a:pos x="152" y="8"/>
                </a:cxn>
                <a:cxn ang="0">
                  <a:pos x="176" y="18"/>
                </a:cxn>
                <a:cxn ang="0">
                  <a:pos x="180" y="24"/>
                </a:cxn>
                <a:cxn ang="0">
                  <a:pos x="190" y="36"/>
                </a:cxn>
                <a:cxn ang="0">
                  <a:pos x="194" y="46"/>
                </a:cxn>
                <a:cxn ang="0">
                  <a:pos x="188" y="50"/>
                </a:cxn>
                <a:cxn ang="0">
                  <a:pos x="174" y="48"/>
                </a:cxn>
                <a:cxn ang="0">
                  <a:pos x="166" y="52"/>
                </a:cxn>
                <a:cxn ang="0">
                  <a:pos x="160" y="58"/>
                </a:cxn>
                <a:cxn ang="0">
                  <a:pos x="150" y="74"/>
                </a:cxn>
                <a:cxn ang="0">
                  <a:pos x="138" y="80"/>
                </a:cxn>
                <a:cxn ang="0">
                  <a:pos x="130" y="84"/>
                </a:cxn>
                <a:cxn ang="0">
                  <a:pos x="116" y="86"/>
                </a:cxn>
                <a:cxn ang="0">
                  <a:pos x="108" y="90"/>
                </a:cxn>
                <a:cxn ang="0">
                  <a:pos x="102" y="92"/>
                </a:cxn>
                <a:cxn ang="0">
                  <a:pos x="100" y="108"/>
                </a:cxn>
                <a:cxn ang="0">
                  <a:pos x="104" y="126"/>
                </a:cxn>
                <a:cxn ang="0">
                  <a:pos x="114" y="126"/>
                </a:cxn>
                <a:cxn ang="0">
                  <a:pos x="128" y="134"/>
                </a:cxn>
                <a:cxn ang="0">
                  <a:pos x="124" y="140"/>
                </a:cxn>
                <a:cxn ang="0">
                  <a:pos x="108" y="138"/>
                </a:cxn>
                <a:cxn ang="0">
                  <a:pos x="130" y="140"/>
                </a:cxn>
                <a:cxn ang="0">
                  <a:pos x="118" y="150"/>
                </a:cxn>
                <a:cxn ang="0">
                  <a:pos x="110" y="148"/>
                </a:cxn>
                <a:cxn ang="0">
                  <a:pos x="94" y="152"/>
                </a:cxn>
                <a:cxn ang="0">
                  <a:pos x="102" y="158"/>
                </a:cxn>
                <a:cxn ang="0">
                  <a:pos x="100" y="164"/>
                </a:cxn>
                <a:cxn ang="0">
                  <a:pos x="100" y="176"/>
                </a:cxn>
                <a:cxn ang="0">
                  <a:pos x="96" y="192"/>
                </a:cxn>
                <a:cxn ang="0">
                  <a:pos x="84" y="202"/>
                </a:cxn>
                <a:cxn ang="0">
                  <a:pos x="72" y="202"/>
                </a:cxn>
                <a:cxn ang="0">
                  <a:pos x="66" y="210"/>
                </a:cxn>
                <a:cxn ang="0">
                  <a:pos x="66" y="214"/>
                </a:cxn>
                <a:cxn ang="0">
                  <a:pos x="44" y="216"/>
                </a:cxn>
                <a:cxn ang="0">
                  <a:pos x="32" y="200"/>
                </a:cxn>
                <a:cxn ang="0">
                  <a:pos x="36" y="196"/>
                </a:cxn>
                <a:cxn ang="0">
                  <a:pos x="28" y="188"/>
                </a:cxn>
                <a:cxn ang="0">
                  <a:pos x="18" y="174"/>
                </a:cxn>
                <a:cxn ang="0">
                  <a:pos x="14" y="168"/>
                </a:cxn>
                <a:cxn ang="0">
                  <a:pos x="10" y="164"/>
                </a:cxn>
                <a:cxn ang="0">
                  <a:pos x="4" y="156"/>
                </a:cxn>
                <a:cxn ang="0">
                  <a:pos x="6" y="152"/>
                </a:cxn>
                <a:cxn ang="0">
                  <a:pos x="6" y="144"/>
                </a:cxn>
                <a:cxn ang="0">
                  <a:pos x="10" y="136"/>
                </a:cxn>
                <a:cxn ang="0">
                  <a:pos x="16" y="116"/>
                </a:cxn>
                <a:cxn ang="0">
                  <a:pos x="20" y="108"/>
                </a:cxn>
                <a:cxn ang="0">
                  <a:pos x="14" y="96"/>
                </a:cxn>
                <a:cxn ang="0">
                  <a:pos x="12" y="80"/>
                </a:cxn>
                <a:cxn ang="0">
                  <a:pos x="26" y="68"/>
                </a:cxn>
                <a:cxn ang="0">
                  <a:pos x="44" y="60"/>
                </a:cxn>
                <a:cxn ang="0">
                  <a:pos x="48" y="44"/>
                </a:cxn>
                <a:cxn ang="0">
                  <a:pos x="56" y="36"/>
                </a:cxn>
                <a:cxn ang="0">
                  <a:pos x="64" y="30"/>
                </a:cxn>
                <a:cxn ang="0">
                  <a:pos x="90" y="10"/>
                </a:cxn>
                <a:cxn ang="0">
                  <a:pos x="108" y="10"/>
                </a:cxn>
                <a:cxn ang="0">
                  <a:pos x="134" y="0"/>
                </a:cxn>
              </a:cxnLst>
              <a:rect l="0" t="0" r="r" b="b"/>
              <a:pathLst>
                <a:path w="194" h="216">
                  <a:moveTo>
                    <a:pt x="134" y="0"/>
                  </a:moveTo>
                  <a:lnTo>
                    <a:pt x="134" y="0"/>
                  </a:lnTo>
                  <a:lnTo>
                    <a:pt x="138" y="4"/>
                  </a:lnTo>
                  <a:lnTo>
                    <a:pt x="142" y="6"/>
                  </a:lnTo>
                  <a:lnTo>
                    <a:pt x="152" y="8"/>
                  </a:lnTo>
                  <a:lnTo>
                    <a:pt x="162" y="8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6" y="16"/>
                  </a:lnTo>
                  <a:lnTo>
                    <a:pt x="176" y="18"/>
                  </a:lnTo>
                  <a:lnTo>
                    <a:pt x="176" y="20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80" y="22"/>
                  </a:lnTo>
                  <a:lnTo>
                    <a:pt x="180" y="24"/>
                  </a:lnTo>
                  <a:lnTo>
                    <a:pt x="180" y="26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8" y="34"/>
                  </a:lnTo>
                  <a:lnTo>
                    <a:pt x="190" y="36"/>
                  </a:lnTo>
                  <a:lnTo>
                    <a:pt x="190" y="40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4" y="46"/>
                  </a:lnTo>
                  <a:lnTo>
                    <a:pt x="192" y="50"/>
                  </a:lnTo>
                  <a:lnTo>
                    <a:pt x="190" y="50"/>
                  </a:lnTo>
                  <a:lnTo>
                    <a:pt x="188" y="48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2"/>
                  </a:lnTo>
                  <a:lnTo>
                    <a:pt x="182" y="50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8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4" y="52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58" y="56"/>
                  </a:lnTo>
                  <a:lnTo>
                    <a:pt x="160" y="58"/>
                  </a:lnTo>
                  <a:lnTo>
                    <a:pt x="162" y="60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4" y="70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78"/>
                  </a:lnTo>
                  <a:lnTo>
                    <a:pt x="144" y="78"/>
                  </a:lnTo>
                  <a:lnTo>
                    <a:pt x="142" y="78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6" y="82"/>
                  </a:lnTo>
                  <a:lnTo>
                    <a:pt x="134" y="82"/>
                  </a:lnTo>
                  <a:lnTo>
                    <a:pt x="132" y="82"/>
                  </a:lnTo>
                  <a:lnTo>
                    <a:pt x="130" y="84"/>
                  </a:lnTo>
                  <a:lnTo>
                    <a:pt x="130" y="84"/>
                  </a:lnTo>
                  <a:lnTo>
                    <a:pt x="126" y="86"/>
                  </a:lnTo>
                  <a:lnTo>
                    <a:pt x="122" y="86"/>
                  </a:lnTo>
                  <a:lnTo>
                    <a:pt x="120" y="84"/>
                  </a:lnTo>
                  <a:lnTo>
                    <a:pt x="116" y="86"/>
                  </a:lnTo>
                  <a:lnTo>
                    <a:pt x="116" y="86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10" y="88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6" y="92"/>
                  </a:lnTo>
                  <a:lnTo>
                    <a:pt x="104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8"/>
                  </a:lnTo>
                  <a:lnTo>
                    <a:pt x="102" y="102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0" y="112"/>
                  </a:lnTo>
                  <a:lnTo>
                    <a:pt x="98" y="116"/>
                  </a:lnTo>
                  <a:lnTo>
                    <a:pt x="100" y="120"/>
                  </a:lnTo>
                  <a:lnTo>
                    <a:pt x="104" y="126"/>
                  </a:lnTo>
                  <a:lnTo>
                    <a:pt x="104" y="126"/>
                  </a:lnTo>
                  <a:lnTo>
                    <a:pt x="110" y="128"/>
                  </a:lnTo>
                  <a:lnTo>
                    <a:pt x="112" y="128"/>
                  </a:lnTo>
                  <a:lnTo>
                    <a:pt x="112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8" y="128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8" y="134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4" y="140"/>
                  </a:lnTo>
                  <a:lnTo>
                    <a:pt x="122" y="140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16" y="140"/>
                  </a:lnTo>
                  <a:lnTo>
                    <a:pt x="120" y="142"/>
                  </a:lnTo>
                  <a:lnTo>
                    <a:pt x="122" y="142"/>
                  </a:lnTo>
                  <a:lnTo>
                    <a:pt x="130" y="140"/>
                  </a:lnTo>
                  <a:lnTo>
                    <a:pt x="130" y="140"/>
                  </a:lnTo>
                  <a:lnTo>
                    <a:pt x="126" y="148"/>
                  </a:lnTo>
                  <a:lnTo>
                    <a:pt x="122" y="150"/>
                  </a:lnTo>
                  <a:lnTo>
                    <a:pt x="120" y="148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2" y="150"/>
                  </a:lnTo>
                  <a:lnTo>
                    <a:pt x="110" y="152"/>
                  </a:lnTo>
                  <a:lnTo>
                    <a:pt x="106" y="154"/>
                  </a:lnTo>
                  <a:lnTo>
                    <a:pt x="100" y="152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102" y="156"/>
                  </a:lnTo>
                  <a:lnTo>
                    <a:pt x="104" y="156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2"/>
                  </a:lnTo>
                  <a:lnTo>
                    <a:pt x="100" y="164"/>
                  </a:lnTo>
                  <a:lnTo>
                    <a:pt x="100" y="164"/>
                  </a:lnTo>
                  <a:lnTo>
                    <a:pt x="98" y="168"/>
                  </a:lnTo>
                  <a:lnTo>
                    <a:pt x="100" y="170"/>
                  </a:lnTo>
                  <a:lnTo>
                    <a:pt x="100" y="174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98" y="180"/>
                  </a:lnTo>
                  <a:lnTo>
                    <a:pt x="98" y="184"/>
                  </a:lnTo>
                  <a:lnTo>
                    <a:pt x="98" y="188"/>
                  </a:lnTo>
                  <a:lnTo>
                    <a:pt x="96" y="192"/>
                  </a:lnTo>
                  <a:lnTo>
                    <a:pt x="96" y="192"/>
                  </a:lnTo>
                  <a:lnTo>
                    <a:pt x="96" y="198"/>
                  </a:lnTo>
                  <a:lnTo>
                    <a:pt x="94" y="200"/>
                  </a:lnTo>
                  <a:lnTo>
                    <a:pt x="88" y="202"/>
                  </a:lnTo>
                  <a:lnTo>
                    <a:pt x="88" y="202"/>
                  </a:lnTo>
                  <a:lnTo>
                    <a:pt x="84" y="202"/>
                  </a:lnTo>
                  <a:lnTo>
                    <a:pt x="80" y="200"/>
                  </a:lnTo>
                  <a:lnTo>
                    <a:pt x="76" y="200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2" y="202"/>
                  </a:lnTo>
                  <a:lnTo>
                    <a:pt x="72" y="202"/>
                  </a:lnTo>
                  <a:lnTo>
                    <a:pt x="70" y="20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0" y="214"/>
                  </a:lnTo>
                  <a:lnTo>
                    <a:pt x="56" y="212"/>
                  </a:lnTo>
                  <a:lnTo>
                    <a:pt x="50" y="214"/>
                  </a:lnTo>
                  <a:lnTo>
                    <a:pt x="50" y="214"/>
                  </a:lnTo>
                  <a:lnTo>
                    <a:pt x="44" y="216"/>
                  </a:lnTo>
                  <a:lnTo>
                    <a:pt x="42" y="214"/>
                  </a:lnTo>
                  <a:lnTo>
                    <a:pt x="40" y="210"/>
                  </a:lnTo>
                  <a:lnTo>
                    <a:pt x="36" y="206"/>
                  </a:lnTo>
                  <a:lnTo>
                    <a:pt x="36" y="206"/>
                  </a:lnTo>
                  <a:lnTo>
                    <a:pt x="32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34" y="198"/>
                  </a:lnTo>
                  <a:lnTo>
                    <a:pt x="36" y="198"/>
                  </a:lnTo>
                  <a:lnTo>
                    <a:pt x="36" y="196"/>
                  </a:lnTo>
                  <a:lnTo>
                    <a:pt x="34" y="194"/>
                  </a:lnTo>
                  <a:lnTo>
                    <a:pt x="34" y="194"/>
                  </a:lnTo>
                  <a:lnTo>
                    <a:pt x="32" y="192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24" y="186"/>
                  </a:lnTo>
                  <a:lnTo>
                    <a:pt x="22" y="182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6" y="172"/>
                  </a:lnTo>
                  <a:lnTo>
                    <a:pt x="16" y="172"/>
                  </a:lnTo>
                  <a:lnTo>
                    <a:pt x="14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66"/>
                  </a:lnTo>
                  <a:lnTo>
                    <a:pt x="12" y="166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8" y="164"/>
                  </a:lnTo>
                  <a:lnTo>
                    <a:pt x="6" y="160"/>
                  </a:lnTo>
                  <a:lnTo>
                    <a:pt x="6" y="160"/>
                  </a:lnTo>
                  <a:lnTo>
                    <a:pt x="4" y="156"/>
                  </a:lnTo>
                  <a:lnTo>
                    <a:pt x="2" y="154"/>
                  </a:lnTo>
                  <a:lnTo>
                    <a:pt x="0" y="152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6" y="144"/>
                  </a:lnTo>
                  <a:lnTo>
                    <a:pt x="8" y="142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10" y="136"/>
                  </a:lnTo>
                  <a:lnTo>
                    <a:pt x="14" y="132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8" y="122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20" y="114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0" y="108"/>
                  </a:lnTo>
                  <a:lnTo>
                    <a:pt x="18" y="106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8" y="76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4" y="56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8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2" y="36"/>
                  </a:lnTo>
                  <a:lnTo>
                    <a:pt x="56" y="36"/>
                  </a:lnTo>
                  <a:lnTo>
                    <a:pt x="58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4" y="34"/>
                  </a:lnTo>
                  <a:lnTo>
                    <a:pt x="64" y="30"/>
                  </a:lnTo>
                  <a:lnTo>
                    <a:pt x="66" y="26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80" y="16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100" y="6"/>
                  </a:lnTo>
                  <a:lnTo>
                    <a:pt x="102" y="6"/>
                  </a:lnTo>
                  <a:lnTo>
                    <a:pt x="104" y="8"/>
                  </a:lnTo>
                  <a:lnTo>
                    <a:pt x="108" y="10"/>
                  </a:lnTo>
                  <a:lnTo>
                    <a:pt x="110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22" y="6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2" name="Switzerland"/>
            <p:cNvSpPr>
              <a:spLocks/>
            </p:cNvSpPr>
            <p:nvPr/>
          </p:nvSpPr>
          <p:spPr bwMode="auto">
            <a:xfrm>
              <a:off x="4284893" y="2104760"/>
              <a:ext cx="105833" cy="47625"/>
            </a:xfrm>
            <a:custGeom>
              <a:avLst/>
              <a:gdLst/>
              <a:ahLst/>
              <a:cxnLst>
                <a:cxn ang="0">
                  <a:pos x="20" y="36"/>
                </a:cxn>
                <a:cxn ang="0">
                  <a:pos x="18" y="32"/>
                </a:cxn>
                <a:cxn ang="0">
                  <a:pos x="16" y="28"/>
                </a:cxn>
                <a:cxn ang="0">
                  <a:pos x="14" y="26"/>
                </a:cxn>
                <a:cxn ang="0">
                  <a:pos x="10" y="26"/>
                </a:cxn>
                <a:cxn ang="0">
                  <a:pos x="6" y="28"/>
                </a:cxn>
                <a:cxn ang="0">
                  <a:pos x="2" y="32"/>
                </a:cxn>
                <a:cxn ang="0">
                  <a:pos x="0" y="30"/>
                </a:cxn>
                <a:cxn ang="0">
                  <a:pos x="4" y="14"/>
                </a:cxn>
                <a:cxn ang="0">
                  <a:pos x="6" y="12"/>
                </a:cxn>
                <a:cxn ang="0">
                  <a:pos x="14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8" y="2"/>
                </a:cxn>
                <a:cxn ang="0">
                  <a:pos x="22" y="2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8" y="2"/>
                </a:cxn>
                <a:cxn ang="0">
                  <a:pos x="44" y="2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62" y="4"/>
                </a:cxn>
                <a:cxn ang="0">
                  <a:pos x="66" y="6"/>
                </a:cxn>
                <a:cxn ang="0">
                  <a:pos x="64" y="10"/>
                </a:cxn>
                <a:cxn ang="0">
                  <a:pos x="66" y="12"/>
                </a:cxn>
                <a:cxn ang="0">
                  <a:pos x="70" y="14"/>
                </a:cxn>
                <a:cxn ang="0">
                  <a:pos x="74" y="16"/>
                </a:cxn>
                <a:cxn ang="0">
                  <a:pos x="78" y="14"/>
                </a:cxn>
                <a:cxn ang="0">
                  <a:pos x="80" y="20"/>
                </a:cxn>
                <a:cxn ang="0">
                  <a:pos x="80" y="22"/>
                </a:cxn>
                <a:cxn ang="0">
                  <a:pos x="76" y="22"/>
                </a:cxn>
                <a:cxn ang="0">
                  <a:pos x="74" y="22"/>
                </a:cxn>
                <a:cxn ang="0">
                  <a:pos x="76" y="26"/>
                </a:cxn>
                <a:cxn ang="0">
                  <a:pos x="76" y="28"/>
                </a:cxn>
                <a:cxn ang="0">
                  <a:pos x="74" y="28"/>
                </a:cxn>
                <a:cxn ang="0">
                  <a:pos x="70" y="26"/>
                </a:cxn>
                <a:cxn ang="0">
                  <a:pos x="68" y="26"/>
                </a:cxn>
                <a:cxn ang="0">
                  <a:pos x="66" y="24"/>
                </a:cxn>
                <a:cxn ang="0">
                  <a:pos x="64" y="26"/>
                </a:cxn>
                <a:cxn ang="0">
                  <a:pos x="60" y="30"/>
                </a:cxn>
                <a:cxn ang="0">
                  <a:pos x="58" y="34"/>
                </a:cxn>
                <a:cxn ang="0">
                  <a:pos x="56" y="34"/>
                </a:cxn>
                <a:cxn ang="0">
                  <a:pos x="50" y="32"/>
                </a:cxn>
                <a:cxn ang="0">
                  <a:pos x="48" y="28"/>
                </a:cxn>
                <a:cxn ang="0">
                  <a:pos x="48" y="26"/>
                </a:cxn>
                <a:cxn ang="0">
                  <a:pos x="44" y="26"/>
                </a:cxn>
                <a:cxn ang="0">
                  <a:pos x="36" y="34"/>
                </a:cxn>
                <a:cxn ang="0">
                  <a:pos x="34" y="36"/>
                </a:cxn>
                <a:cxn ang="0">
                  <a:pos x="30" y="34"/>
                </a:cxn>
                <a:cxn ang="0">
                  <a:pos x="20" y="36"/>
                </a:cxn>
              </a:cxnLst>
              <a:rect l="0" t="0" r="r" b="b"/>
              <a:pathLst>
                <a:path w="80" h="36">
                  <a:moveTo>
                    <a:pt x="20" y="36"/>
                  </a:moveTo>
                  <a:lnTo>
                    <a:pt x="20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6" y="6"/>
                  </a:lnTo>
                  <a:lnTo>
                    <a:pt x="64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6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64" y="26"/>
                  </a:lnTo>
                  <a:lnTo>
                    <a:pt x="62" y="28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0" y="30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4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3" name="Taiwan"/>
            <p:cNvSpPr>
              <a:spLocks/>
            </p:cNvSpPr>
            <p:nvPr/>
          </p:nvSpPr>
          <p:spPr bwMode="auto">
            <a:xfrm>
              <a:off x="7388455" y="2776802"/>
              <a:ext cx="42333" cy="103188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2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2" y="44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56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4" y="66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24" y="72"/>
                </a:cxn>
                <a:cxn ang="0">
                  <a:pos x="24" y="76"/>
                </a:cxn>
                <a:cxn ang="0">
                  <a:pos x="24" y="76"/>
                </a:cxn>
                <a:cxn ang="0">
                  <a:pos x="24" y="76"/>
                </a:cxn>
                <a:cxn ang="0">
                  <a:pos x="26" y="78"/>
                </a:cxn>
                <a:cxn ang="0">
                  <a:pos x="30" y="76"/>
                </a:cxn>
                <a:cxn ang="0">
                  <a:pos x="30" y="76"/>
                </a:cxn>
                <a:cxn ang="0">
                  <a:pos x="28" y="7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2"/>
                </a:cxn>
                <a:cxn ang="0">
                  <a:pos x="32" y="60"/>
                </a:cxn>
                <a:cxn ang="0">
                  <a:pos x="32" y="56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2" y="42"/>
                </a:cxn>
                <a:cxn ang="0">
                  <a:pos x="32" y="38"/>
                </a:cxn>
                <a:cxn ang="0">
                  <a:pos x="30" y="34"/>
                </a:cxn>
                <a:cxn ang="0">
                  <a:pos x="30" y="34"/>
                </a:cxn>
                <a:cxn ang="0">
                  <a:pos x="28" y="30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1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4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32" h="78">
                  <a:moveTo>
                    <a:pt x="14" y="4"/>
                  </a:moveTo>
                  <a:lnTo>
                    <a:pt x="14" y="4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2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4" y="66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72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8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2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2" y="42"/>
                  </a:lnTo>
                  <a:lnTo>
                    <a:pt x="32" y="38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4" name="Thailand"/>
            <p:cNvSpPr>
              <a:spLocks/>
            </p:cNvSpPr>
            <p:nvPr/>
          </p:nvSpPr>
          <p:spPr bwMode="auto">
            <a:xfrm>
              <a:off x="6811664" y="2935552"/>
              <a:ext cx="256646" cy="476250"/>
            </a:xfrm>
            <a:custGeom>
              <a:avLst/>
              <a:gdLst/>
              <a:ahLst/>
              <a:cxnLst>
                <a:cxn ang="0">
                  <a:pos x="114" y="336"/>
                </a:cxn>
                <a:cxn ang="0">
                  <a:pos x="100" y="312"/>
                </a:cxn>
                <a:cxn ang="0">
                  <a:pos x="86" y="290"/>
                </a:cxn>
                <a:cxn ang="0">
                  <a:pos x="72" y="276"/>
                </a:cxn>
                <a:cxn ang="0">
                  <a:pos x="68" y="246"/>
                </a:cxn>
                <a:cxn ang="0">
                  <a:pos x="76" y="216"/>
                </a:cxn>
                <a:cxn ang="0">
                  <a:pos x="72" y="184"/>
                </a:cxn>
                <a:cxn ang="0">
                  <a:pos x="70" y="160"/>
                </a:cxn>
                <a:cxn ang="0">
                  <a:pos x="80" y="158"/>
                </a:cxn>
                <a:cxn ang="0">
                  <a:pos x="94" y="162"/>
                </a:cxn>
                <a:cxn ang="0">
                  <a:pos x="94" y="182"/>
                </a:cxn>
                <a:cxn ang="0">
                  <a:pos x="110" y="186"/>
                </a:cxn>
                <a:cxn ang="0">
                  <a:pos x="124" y="204"/>
                </a:cxn>
                <a:cxn ang="0">
                  <a:pos x="130" y="204"/>
                </a:cxn>
                <a:cxn ang="0">
                  <a:pos x="136" y="214"/>
                </a:cxn>
                <a:cxn ang="0">
                  <a:pos x="144" y="210"/>
                </a:cxn>
                <a:cxn ang="0">
                  <a:pos x="126" y="178"/>
                </a:cxn>
                <a:cxn ang="0">
                  <a:pos x="154" y="156"/>
                </a:cxn>
                <a:cxn ang="0">
                  <a:pos x="166" y="154"/>
                </a:cxn>
                <a:cxn ang="0">
                  <a:pos x="186" y="150"/>
                </a:cxn>
                <a:cxn ang="0">
                  <a:pos x="194" y="132"/>
                </a:cxn>
                <a:cxn ang="0">
                  <a:pos x="186" y="116"/>
                </a:cxn>
                <a:cxn ang="0">
                  <a:pos x="164" y="104"/>
                </a:cxn>
                <a:cxn ang="0">
                  <a:pos x="154" y="76"/>
                </a:cxn>
                <a:cxn ang="0">
                  <a:pos x="120" y="56"/>
                </a:cxn>
                <a:cxn ang="0">
                  <a:pos x="96" y="54"/>
                </a:cxn>
                <a:cxn ang="0">
                  <a:pos x="72" y="60"/>
                </a:cxn>
                <a:cxn ang="0">
                  <a:pos x="78" y="20"/>
                </a:cxn>
                <a:cxn ang="0">
                  <a:pos x="60" y="14"/>
                </a:cxn>
                <a:cxn ang="0">
                  <a:pos x="52" y="4"/>
                </a:cxn>
                <a:cxn ang="0">
                  <a:pos x="30" y="6"/>
                </a:cxn>
                <a:cxn ang="0">
                  <a:pos x="12" y="12"/>
                </a:cxn>
                <a:cxn ang="0">
                  <a:pos x="12" y="34"/>
                </a:cxn>
                <a:cxn ang="0">
                  <a:pos x="0" y="42"/>
                </a:cxn>
                <a:cxn ang="0">
                  <a:pos x="6" y="54"/>
                </a:cxn>
                <a:cxn ang="0">
                  <a:pos x="22" y="74"/>
                </a:cxn>
                <a:cxn ang="0">
                  <a:pos x="50" y="98"/>
                </a:cxn>
                <a:cxn ang="0">
                  <a:pos x="38" y="104"/>
                </a:cxn>
                <a:cxn ang="0">
                  <a:pos x="38" y="122"/>
                </a:cxn>
                <a:cxn ang="0">
                  <a:pos x="34" y="138"/>
                </a:cxn>
                <a:cxn ang="0">
                  <a:pos x="58" y="164"/>
                </a:cxn>
                <a:cxn ang="0">
                  <a:pos x="68" y="214"/>
                </a:cxn>
                <a:cxn ang="0">
                  <a:pos x="56" y="248"/>
                </a:cxn>
                <a:cxn ang="0">
                  <a:pos x="54" y="264"/>
                </a:cxn>
                <a:cxn ang="0">
                  <a:pos x="50" y="284"/>
                </a:cxn>
                <a:cxn ang="0">
                  <a:pos x="44" y="302"/>
                </a:cxn>
                <a:cxn ang="0">
                  <a:pos x="52" y="304"/>
                </a:cxn>
                <a:cxn ang="0">
                  <a:pos x="58" y="310"/>
                </a:cxn>
                <a:cxn ang="0">
                  <a:pos x="66" y="322"/>
                </a:cxn>
                <a:cxn ang="0">
                  <a:pos x="70" y="320"/>
                </a:cxn>
                <a:cxn ang="0">
                  <a:pos x="76" y="338"/>
                </a:cxn>
                <a:cxn ang="0">
                  <a:pos x="98" y="350"/>
                </a:cxn>
                <a:cxn ang="0">
                  <a:pos x="124" y="356"/>
                </a:cxn>
              </a:cxnLst>
              <a:rect l="0" t="0" r="r" b="b"/>
              <a:pathLst>
                <a:path w="194" h="360">
                  <a:moveTo>
                    <a:pt x="130" y="350"/>
                  </a:moveTo>
                  <a:lnTo>
                    <a:pt x="130" y="350"/>
                  </a:lnTo>
                  <a:lnTo>
                    <a:pt x="126" y="342"/>
                  </a:lnTo>
                  <a:lnTo>
                    <a:pt x="120" y="338"/>
                  </a:lnTo>
                  <a:lnTo>
                    <a:pt x="118" y="336"/>
                  </a:lnTo>
                  <a:lnTo>
                    <a:pt x="114" y="336"/>
                  </a:lnTo>
                  <a:lnTo>
                    <a:pt x="110" y="336"/>
                  </a:lnTo>
                  <a:lnTo>
                    <a:pt x="108" y="334"/>
                  </a:lnTo>
                  <a:lnTo>
                    <a:pt x="104" y="328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100" y="312"/>
                  </a:lnTo>
                  <a:lnTo>
                    <a:pt x="98" y="306"/>
                  </a:lnTo>
                  <a:lnTo>
                    <a:pt x="96" y="304"/>
                  </a:lnTo>
                  <a:lnTo>
                    <a:pt x="94" y="302"/>
                  </a:lnTo>
                  <a:lnTo>
                    <a:pt x="90" y="300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84" y="280"/>
                  </a:lnTo>
                  <a:lnTo>
                    <a:pt x="82" y="276"/>
                  </a:lnTo>
                  <a:lnTo>
                    <a:pt x="78" y="278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72" y="276"/>
                  </a:lnTo>
                  <a:lnTo>
                    <a:pt x="70" y="274"/>
                  </a:lnTo>
                  <a:lnTo>
                    <a:pt x="68" y="266"/>
                  </a:lnTo>
                  <a:lnTo>
                    <a:pt x="66" y="256"/>
                  </a:lnTo>
                  <a:lnTo>
                    <a:pt x="66" y="252"/>
                  </a:lnTo>
                  <a:lnTo>
                    <a:pt x="68" y="246"/>
                  </a:lnTo>
                  <a:lnTo>
                    <a:pt x="68" y="246"/>
                  </a:lnTo>
                  <a:lnTo>
                    <a:pt x="70" y="236"/>
                  </a:lnTo>
                  <a:lnTo>
                    <a:pt x="68" y="232"/>
                  </a:lnTo>
                  <a:lnTo>
                    <a:pt x="68" y="228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76" y="216"/>
                  </a:lnTo>
                  <a:lnTo>
                    <a:pt x="78" y="210"/>
                  </a:lnTo>
                  <a:lnTo>
                    <a:pt x="76" y="206"/>
                  </a:lnTo>
                  <a:lnTo>
                    <a:pt x="76" y="202"/>
                  </a:lnTo>
                  <a:lnTo>
                    <a:pt x="72" y="194"/>
                  </a:lnTo>
                  <a:lnTo>
                    <a:pt x="72" y="190"/>
                  </a:lnTo>
                  <a:lnTo>
                    <a:pt x="72" y="184"/>
                  </a:lnTo>
                  <a:lnTo>
                    <a:pt x="72" y="184"/>
                  </a:lnTo>
                  <a:lnTo>
                    <a:pt x="74" y="178"/>
                  </a:lnTo>
                  <a:lnTo>
                    <a:pt x="72" y="174"/>
                  </a:lnTo>
                  <a:lnTo>
                    <a:pt x="70" y="166"/>
                  </a:lnTo>
                  <a:lnTo>
                    <a:pt x="68" y="162"/>
                  </a:lnTo>
                  <a:lnTo>
                    <a:pt x="70" y="160"/>
                  </a:lnTo>
                  <a:lnTo>
                    <a:pt x="72" y="160"/>
                  </a:lnTo>
                  <a:lnTo>
                    <a:pt x="72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60"/>
                  </a:lnTo>
                  <a:lnTo>
                    <a:pt x="84" y="162"/>
                  </a:lnTo>
                  <a:lnTo>
                    <a:pt x="90" y="162"/>
                  </a:lnTo>
                  <a:lnTo>
                    <a:pt x="92" y="160"/>
                  </a:lnTo>
                  <a:lnTo>
                    <a:pt x="94" y="162"/>
                  </a:lnTo>
                  <a:lnTo>
                    <a:pt x="94" y="164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0" y="176"/>
                  </a:lnTo>
                  <a:lnTo>
                    <a:pt x="92" y="180"/>
                  </a:lnTo>
                  <a:lnTo>
                    <a:pt x="94" y="182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100" y="182"/>
                  </a:lnTo>
                  <a:lnTo>
                    <a:pt x="102" y="184"/>
                  </a:lnTo>
                  <a:lnTo>
                    <a:pt x="106" y="186"/>
                  </a:lnTo>
                  <a:lnTo>
                    <a:pt x="110" y="186"/>
                  </a:lnTo>
                  <a:lnTo>
                    <a:pt x="110" y="186"/>
                  </a:lnTo>
                  <a:lnTo>
                    <a:pt x="112" y="186"/>
                  </a:lnTo>
                  <a:lnTo>
                    <a:pt x="114" y="186"/>
                  </a:lnTo>
                  <a:lnTo>
                    <a:pt x="116" y="192"/>
                  </a:lnTo>
                  <a:lnTo>
                    <a:pt x="118" y="198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32" y="204"/>
                  </a:lnTo>
                  <a:lnTo>
                    <a:pt x="132" y="206"/>
                  </a:lnTo>
                  <a:lnTo>
                    <a:pt x="132" y="208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6" y="214"/>
                  </a:lnTo>
                  <a:lnTo>
                    <a:pt x="138" y="218"/>
                  </a:lnTo>
                  <a:lnTo>
                    <a:pt x="140" y="222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46" y="218"/>
                  </a:lnTo>
                  <a:lnTo>
                    <a:pt x="144" y="210"/>
                  </a:lnTo>
                  <a:lnTo>
                    <a:pt x="142" y="204"/>
                  </a:lnTo>
                  <a:lnTo>
                    <a:pt x="136" y="198"/>
                  </a:lnTo>
                  <a:lnTo>
                    <a:pt x="128" y="188"/>
                  </a:lnTo>
                  <a:lnTo>
                    <a:pt x="126" y="182"/>
                  </a:lnTo>
                  <a:lnTo>
                    <a:pt x="126" y="178"/>
                  </a:lnTo>
                  <a:lnTo>
                    <a:pt x="126" y="178"/>
                  </a:lnTo>
                  <a:lnTo>
                    <a:pt x="136" y="16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4" y="156"/>
                  </a:lnTo>
                  <a:lnTo>
                    <a:pt x="156" y="154"/>
                  </a:lnTo>
                  <a:lnTo>
                    <a:pt x="156" y="154"/>
                  </a:lnTo>
                  <a:lnTo>
                    <a:pt x="160" y="154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6" y="154"/>
                  </a:lnTo>
                  <a:lnTo>
                    <a:pt x="166" y="154"/>
                  </a:lnTo>
                  <a:lnTo>
                    <a:pt x="170" y="154"/>
                  </a:lnTo>
                  <a:lnTo>
                    <a:pt x="172" y="154"/>
                  </a:lnTo>
                  <a:lnTo>
                    <a:pt x="178" y="154"/>
                  </a:lnTo>
                  <a:lnTo>
                    <a:pt x="186" y="150"/>
                  </a:lnTo>
                  <a:lnTo>
                    <a:pt x="186" y="150"/>
                  </a:lnTo>
                  <a:lnTo>
                    <a:pt x="188" y="146"/>
                  </a:lnTo>
                  <a:lnTo>
                    <a:pt x="190" y="144"/>
                  </a:lnTo>
                  <a:lnTo>
                    <a:pt x="190" y="140"/>
                  </a:lnTo>
                  <a:lnTo>
                    <a:pt x="192" y="136"/>
                  </a:lnTo>
                  <a:lnTo>
                    <a:pt x="192" y="136"/>
                  </a:lnTo>
                  <a:lnTo>
                    <a:pt x="194" y="132"/>
                  </a:lnTo>
                  <a:lnTo>
                    <a:pt x="192" y="130"/>
                  </a:lnTo>
                  <a:lnTo>
                    <a:pt x="190" y="126"/>
                  </a:lnTo>
                  <a:lnTo>
                    <a:pt x="188" y="122"/>
                  </a:lnTo>
                  <a:lnTo>
                    <a:pt x="188" y="122"/>
                  </a:lnTo>
                  <a:lnTo>
                    <a:pt x="188" y="118"/>
                  </a:lnTo>
                  <a:lnTo>
                    <a:pt x="186" y="116"/>
                  </a:lnTo>
                  <a:lnTo>
                    <a:pt x="182" y="114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76" y="110"/>
                  </a:lnTo>
                  <a:lnTo>
                    <a:pt x="172" y="110"/>
                  </a:lnTo>
                  <a:lnTo>
                    <a:pt x="164" y="104"/>
                  </a:lnTo>
                  <a:lnTo>
                    <a:pt x="158" y="94"/>
                  </a:lnTo>
                  <a:lnTo>
                    <a:pt x="158" y="90"/>
                  </a:lnTo>
                  <a:lnTo>
                    <a:pt x="158" y="86"/>
                  </a:lnTo>
                  <a:lnTo>
                    <a:pt x="158" y="86"/>
                  </a:lnTo>
                  <a:lnTo>
                    <a:pt x="158" y="80"/>
                  </a:lnTo>
                  <a:lnTo>
                    <a:pt x="154" y="76"/>
                  </a:lnTo>
                  <a:lnTo>
                    <a:pt x="148" y="7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0" y="56"/>
                  </a:lnTo>
                  <a:lnTo>
                    <a:pt x="126" y="54"/>
                  </a:lnTo>
                  <a:lnTo>
                    <a:pt x="120" y="56"/>
                  </a:lnTo>
                  <a:lnTo>
                    <a:pt x="114" y="56"/>
                  </a:lnTo>
                  <a:lnTo>
                    <a:pt x="110" y="58"/>
                  </a:lnTo>
                  <a:lnTo>
                    <a:pt x="106" y="60"/>
                  </a:lnTo>
                  <a:lnTo>
                    <a:pt x="102" y="58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92" y="50"/>
                  </a:lnTo>
                  <a:lnTo>
                    <a:pt x="88" y="50"/>
                  </a:lnTo>
                  <a:lnTo>
                    <a:pt x="84" y="52"/>
                  </a:lnTo>
                  <a:lnTo>
                    <a:pt x="80" y="54"/>
                  </a:lnTo>
                  <a:lnTo>
                    <a:pt x="74" y="58"/>
                  </a:lnTo>
                  <a:lnTo>
                    <a:pt x="72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0" y="52"/>
                  </a:lnTo>
                  <a:lnTo>
                    <a:pt x="70" y="46"/>
                  </a:lnTo>
                  <a:lnTo>
                    <a:pt x="72" y="32"/>
                  </a:lnTo>
                  <a:lnTo>
                    <a:pt x="78" y="20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68" y="12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10" y="26"/>
                  </a:lnTo>
                  <a:lnTo>
                    <a:pt x="12" y="30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10" y="62"/>
                  </a:lnTo>
                  <a:lnTo>
                    <a:pt x="16" y="68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30" y="82"/>
                  </a:lnTo>
                  <a:lnTo>
                    <a:pt x="38" y="88"/>
                  </a:lnTo>
                  <a:lnTo>
                    <a:pt x="46" y="92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0" y="100"/>
                  </a:lnTo>
                  <a:lnTo>
                    <a:pt x="40" y="102"/>
                  </a:lnTo>
                  <a:lnTo>
                    <a:pt x="38" y="104"/>
                  </a:lnTo>
                  <a:lnTo>
                    <a:pt x="38" y="104"/>
                  </a:lnTo>
                  <a:lnTo>
                    <a:pt x="38" y="108"/>
                  </a:lnTo>
                  <a:lnTo>
                    <a:pt x="40" y="110"/>
                  </a:lnTo>
                  <a:lnTo>
                    <a:pt x="40" y="112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22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4" y="138"/>
                  </a:lnTo>
                  <a:lnTo>
                    <a:pt x="36" y="142"/>
                  </a:lnTo>
                  <a:lnTo>
                    <a:pt x="42" y="150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58" y="164"/>
                  </a:lnTo>
                  <a:lnTo>
                    <a:pt x="58" y="172"/>
                  </a:lnTo>
                  <a:lnTo>
                    <a:pt x="58" y="184"/>
                  </a:lnTo>
                  <a:lnTo>
                    <a:pt x="60" y="192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68" y="220"/>
                  </a:lnTo>
                  <a:lnTo>
                    <a:pt x="66" y="226"/>
                  </a:lnTo>
                  <a:lnTo>
                    <a:pt x="64" y="232"/>
                  </a:lnTo>
                  <a:lnTo>
                    <a:pt x="58" y="240"/>
                  </a:lnTo>
                  <a:lnTo>
                    <a:pt x="56" y="244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6" y="256"/>
                  </a:lnTo>
                  <a:lnTo>
                    <a:pt x="56" y="258"/>
                  </a:lnTo>
                  <a:lnTo>
                    <a:pt x="54" y="260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0" y="270"/>
                  </a:lnTo>
                  <a:lnTo>
                    <a:pt x="48" y="274"/>
                  </a:lnTo>
                  <a:lnTo>
                    <a:pt x="46" y="278"/>
                  </a:lnTo>
                  <a:lnTo>
                    <a:pt x="46" y="282"/>
                  </a:lnTo>
                  <a:lnTo>
                    <a:pt x="50" y="284"/>
                  </a:lnTo>
                  <a:lnTo>
                    <a:pt x="50" y="284"/>
                  </a:lnTo>
                  <a:lnTo>
                    <a:pt x="46" y="288"/>
                  </a:lnTo>
                  <a:lnTo>
                    <a:pt x="44" y="290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4" y="298"/>
                  </a:lnTo>
                  <a:lnTo>
                    <a:pt x="44" y="302"/>
                  </a:lnTo>
                  <a:lnTo>
                    <a:pt x="46" y="304"/>
                  </a:lnTo>
                  <a:lnTo>
                    <a:pt x="48" y="306"/>
                  </a:lnTo>
                  <a:lnTo>
                    <a:pt x="50" y="308"/>
                  </a:lnTo>
                  <a:lnTo>
                    <a:pt x="50" y="308"/>
                  </a:lnTo>
                  <a:lnTo>
                    <a:pt x="52" y="306"/>
                  </a:lnTo>
                  <a:lnTo>
                    <a:pt x="52" y="304"/>
                  </a:lnTo>
                  <a:lnTo>
                    <a:pt x="52" y="302"/>
                  </a:lnTo>
                  <a:lnTo>
                    <a:pt x="56" y="304"/>
                  </a:lnTo>
                  <a:lnTo>
                    <a:pt x="56" y="304"/>
                  </a:lnTo>
                  <a:lnTo>
                    <a:pt x="58" y="306"/>
                  </a:lnTo>
                  <a:lnTo>
                    <a:pt x="58" y="308"/>
                  </a:lnTo>
                  <a:lnTo>
                    <a:pt x="58" y="310"/>
                  </a:lnTo>
                  <a:lnTo>
                    <a:pt x="62" y="310"/>
                  </a:lnTo>
                  <a:lnTo>
                    <a:pt x="62" y="310"/>
                  </a:lnTo>
                  <a:lnTo>
                    <a:pt x="66" y="312"/>
                  </a:lnTo>
                  <a:lnTo>
                    <a:pt x="64" y="316"/>
                  </a:lnTo>
                  <a:lnTo>
                    <a:pt x="64" y="318"/>
                  </a:lnTo>
                  <a:lnTo>
                    <a:pt x="66" y="322"/>
                  </a:lnTo>
                  <a:lnTo>
                    <a:pt x="66" y="322"/>
                  </a:lnTo>
                  <a:lnTo>
                    <a:pt x="66" y="322"/>
                  </a:lnTo>
                  <a:lnTo>
                    <a:pt x="68" y="320"/>
                  </a:lnTo>
                  <a:lnTo>
                    <a:pt x="68" y="316"/>
                  </a:lnTo>
                  <a:lnTo>
                    <a:pt x="68" y="316"/>
                  </a:lnTo>
                  <a:lnTo>
                    <a:pt x="70" y="320"/>
                  </a:lnTo>
                  <a:lnTo>
                    <a:pt x="70" y="324"/>
                  </a:lnTo>
                  <a:lnTo>
                    <a:pt x="72" y="328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4" y="336"/>
                  </a:lnTo>
                  <a:lnTo>
                    <a:pt x="76" y="338"/>
                  </a:lnTo>
                  <a:lnTo>
                    <a:pt x="76" y="340"/>
                  </a:lnTo>
                  <a:lnTo>
                    <a:pt x="82" y="342"/>
                  </a:lnTo>
                  <a:lnTo>
                    <a:pt x="90" y="352"/>
                  </a:lnTo>
                  <a:lnTo>
                    <a:pt x="90" y="352"/>
                  </a:lnTo>
                  <a:lnTo>
                    <a:pt x="94" y="350"/>
                  </a:lnTo>
                  <a:lnTo>
                    <a:pt x="98" y="350"/>
                  </a:lnTo>
                  <a:lnTo>
                    <a:pt x="106" y="354"/>
                  </a:lnTo>
                  <a:lnTo>
                    <a:pt x="110" y="358"/>
                  </a:lnTo>
                  <a:lnTo>
                    <a:pt x="116" y="360"/>
                  </a:lnTo>
                  <a:lnTo>
                    <a:pt x="116" y="360"/>
                  </a:lnTo>
                  <a:lnTo>
                    <a:pt x="122" y="358"/>
                  </a:lnTo>
                  <a:lnTo>
                    <a:pt x="124" y="356"/>
                  </a:lnTo>
                  <a:lnTo>
                    <a:pt x="126" y="354"/>
                  </a:lnTo>
                  <a:lnTo>
                    <a:pt x="130" y="350"/>
                  </a:lnTo>
                  <a:lnTo>
                    <a:pt x="130" y="35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5" name="Turkey"/>
            <p:cNvSpPr>
              <a:spLocks/>
            </p:cNvSpPr>
            <p:nvPr/>
          </p:nvSpPr>
          <p:spPr bwMode="auto">
            <a:xfrm>
              <a:off x="4816705" y="2255573"/>
              <a:ext cx="494771" cy="177271"/>
            </a:xfrm>
            <a:custGeom>
              <a:avLst/>
              <a:gdLst/>
              <a:ahLst/>
              <a:cxnLst>
                <a:cxn ang="0">
                  <a:pos x="260" y="22"/>
                </a:cxn>
                <a:cxn ang="0">
                  <a:pos x="236" y="20"/>
                </a:cxn>
                <a:cxn ang="0">
                  <a:pos x="202" y="18"/>
                </a:cxn>
                <a:cxn ang="0">
                  <a:pos x="186" y="12"/>
                </a:cxn>
                <a:cxn ang="0">
                  <a:pos x="172" y="6"/>
                </a:cxn>
                <a:cxn ang="0">
                  <a:pos x="156" y="2"/>
                </a:cxn>
                <a:cxn ang="0">
                  <a:pos x="126" y="4"/>
                </a:cxn>
                <a:cxn ang="0">
                  <a:pos x="98" y="14"/>
                </a:cxn>
                <a:cxn ang="0">
                  <a:pos x="68" y="20"/>
                </a:cxn>
                <a:cxn ang="0">
                  <a:pos x="48" y="24"/>
                </a:cxn>
                <a:cxn ang="0">
                  <a:pos x="72" y="28"/>
                </a:cxn>
                <a:cxn ang="0">
                  <a:pos x="54" y="32"/>
                </a:cxn>
                <a:cxn ang="0">
                  <a:pos x="32" y="34"/>
                </a:cxn>
                <a:cxn ang="0">
                  <a:pos x="22" y="36"/>
                </a:cxn>
                <a:cxn ang="0">
                  <a:pos x="8" y="42"/>
                </a:cxn>
                <a:cxn ang="0">
                  <a:pos x="0" y="52"/>
                </a:cxn>
                <a:cxn ang="0">
                  <a:pos x="4" y="56"/>
                </a:cxn>
                <a:cxn ang="0">
                  <a:pos x="10" y="62"/>
                </a:cxn>
                <a:cxn ang="0">
                  <a:pos x="12" y="68"/>
                </a:cxn>
                <a:cxn ang="0">
                  <a:pos x="12" y="74"/>
                </a:cxn>
                <a:cxn ang="0">
                  <a:pos x="8" y="74"/>
                </a:cxn>
                <a:cxn ang="0">
                  <a:pos x="4" y="78"/>
                </a:cxn>
                <a:cxn ang="0">
                  <a:pos x="8" y="88"/>
                </a:cxn>
                <a:cxn ang="0">
                  <a:pos x="22" y="92"/>
                </a:cxn>
                <a:cxn ang="0">
                  <a:pos x="24" y="102"/>
                </a:cxn>
                <a:cxn ang="0">
                  <a:pos x="34" y="106"/>
                </a:cxn>
                <a:cxn ang="0">
                  <a:pos x="34" y="110"/>
                </a:cxn>
                <a:cxn ang="0">
                  <a:pos x="32" y="114"/>
                </a:cxn>
                <a:cxn ang="0">
                  <a:pos x="38" y="118"/>
                </a:cxn>
                <a:cxn ang="0">
                  <a:pos x="36" y="122"/>
                </a:cxn>
                <a:cxn ang="0">
                  <a:pos x="52" y="122"/>
                </a:cxn>
                <a:cxn ang="0">
                  <a:pos x="66" y="120"/>
                </a:cxn>
                <a:cxn ang="0">
                  <a:pos x="68" y="124"/>
                </a:cxn>
                <a:cxn ang="0">
                  <a:pos x="82" y="132"/>
                </a:cxn>
                <a:cxn ang="0">
                  <a:pos x="98" y="124"/>
                </a:cxn>
                <a:cxn ang="0">
                  <a:pos x="106" y="118"/>
                </a:cxn>
                <a:cxn ang="0">
                  <a:pos x="128" y="128"/>
                </a:cxn>
                <a:cxn ang="0">
                  <a:pos x="156" y="132"/>
                </a:cxn>
                <a:cxn ang="0">
                  <a:pos x="166" y="120"/>
                </a:cxn>
                <a:cxn ang="0">
                  <a:pos x="188" y="122"/>
                </a:cxn>
                <a:cxn ang="0">
                  <a:pos x="196" y="120"/>
                </a:cxn>
                <a:cxn ang="0">
                  <a:pos x="192" y="130"/>
                </a:cxn>
                <a:cxn ang="0">
                  <a:pos x="208" y="130"/>
                </a:cxn>
                <a:cxn ang="0">
                  <a:pos x="218" y="116"/>
                </a:cxn>
                <a:cxn ang="0">
                  <a:pos x="250" y="114"/>
                </a:cxn>
                <a:cxn ang="0">
                  <a:pos x="298" y="104"/>
                </a:cxn>
                <a:cxn ang="0">
                  <a:pos x="320" y="104"/>
                </a:cxn>
                <a:cxn ang="0">
                  <a:pos x="334" y="98"/>
                </a:cxn>
                <a:cxn ang="0">
                  <a:pos x="356" y="104"/>
                </a:cxn>
                <a:cxn ang="0">
                  <a:pos x="374" y="106"/>
                </a:cxn>
                <a:cxn ang="0">
                  <a:pos x="370" y="100"/>
                </a:cxn>
                <a:cxn ang="0">
                  <a:pos x="362" y="92"/>
                </a:cxn>
                <a:cxn ang="0">
                  <a:pos x="354" y="74"/>
                </a:cxn>
                <a:cxn ang="0">
                  <a:pos x="346" y="56"/>
                </a:cxn>
                <a:cxn ang="0">
                  <a:pos x="354" y="52"/>
                </a:cxn>
                <a:cxn ang="0">
                  <a:pos x="350" y="40"/>
                </a:cxn>
                <a:cxn ang="0">
                  <a:pos x="332" y="34"/>
                </a:cxn>
                <a:cxn ang="0">
                  <a:pos x="328" y="18"/>
                </a:cxn>
                <a:cxn ang="0">
                  <a:pos x="320" y="10"/>
                </a:cxn>
                <a:cxn ang="0">
                  <a:pos x="306" y="10"/>
                </a:cxn>
              </a:cxnLst>
              <a:rect l="0" t="0" r="r" b="b"/>
              <a:pathLst>
                <a:path w="374" h="134">
                  <a:moveTo>
                    <a:pt x="282" y="6"/>
                  </a:moveTo>
                  <a:lnTo>
                    <a:pt x="282" y="6"/>
                  </a:lnTo>
                  <a:lnTo>
                    <a:pt x="274" y="16"/>
                  </a:lnTo>
                  <a:lnTo>
                    <a:pt x="268" y="20"/>
                  </a:lnTo>
                  <a:lnTo>
                    <a:pt x="260" y="22"/>
                  </a:lnTo>
                  <a:lnTo>
                    <a:pt x="254" y="22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6" y="20"/>
                  </a:lnTo>
                  <a:lnTo>
                    <a:pt x="236" y="20"/>
                  </a:lnTo>
                  <a:lnTo>
                    <a:pt x="224" y="22"/>
                  </a:lnTo>
                  <a:lnTo>
                    <a:pt x="216" y="22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202" y="18"/>
                  </a:lnTo>
                  <a:lnTo>
                    <a:pt x="202" y="16"/>
                  </a:lnTo>
                  <a:lnTo>
                    <a:pt x="200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86" y="12"/>
                  </a:lnTo>
                  <a:lnTo>
                    <a:pt x="184" y="10"/>
                  </a:lnTo>
                  <a:lnTo>
                    <a:pt x="182" y="8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2" y="6"/>
                  </a:lnTo>
                  <a:lnTo>
                    <a:pt x="170" y="6"/>
                  </a:lnTo>
                  <a:lnTo>
                    <a:pt x="164" y="2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6" y="2"/>
                  </a:lnTo>
                  <a:lnTo>
                    <a:pt x="156" y="2"/>
                  </a:lnTo>
                  <a:lnTo>
                    <a:pt x="150" y="4"/>
                  </a:lnTo>
                  <a:lnTo>
                    <a:pt x="140" y="4"/>
                  </a:lnTo>
                  <a:lnTo>
                    <a:pt x="130" y="4"/>
                  </a:lnTo>
                  <a:lnTo>
                    <a:pt x="126" y="4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12" y="10"/>
                  </a:lnTo>
                  <a:lnTo>
                    <a:pt x="106" y="12"/>
                  </a:lnTo>
                  <a:lnTo>
                    <a:pt x="98" y="14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86" y="22"/>
                  </a:lnTo>
                  <a:lnTo>
                    <a:pt x="82" y="22"/>
                  </a:lnTo>
                  <a:lnTo>
                    <a:pt x="68" y="20"/>
                  </a:lnTo>
                  <a:lnTo>
                    <a:pt x="58" y="18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4" y="26"/>
                  </a:lnTo>
                  <a:lnTo>
                    <a:pt x="62" y="26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56" y="3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46" y="36"/>
                  </a:lnTo>
                  <a:lnTo>
                    <a:pt x="38" y="36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0" y="68"/>
                  </a:lnTo>
                  <a:lnTo>
                    <a:pt x="10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0" y="76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6" y="72"/>
                  </a:lnTo>
                  <a:lnTo>
                    <a:pt x="4" y="74"/>
                  </a:lnTo>
                  <a:lnTo>
                    <a:pt x="2" y="76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6" y="82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4" y="8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22" y="92"/>
                  </a:lnTo>
                  <a:lnTo>
                    <a:pt x="24" y="94"/>
                  </a:lnTo>
                  <a:lnTo>
                    <a:pt x="22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8" y="102"/>
                  </a:lnTo>
                  <a:lnTo>
                    <a:pt x="30" y="104"/>
                  </a:lnTo>
                  <a:lnTo>
                    <a:pt x="32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6" y="106"/>
                  </a:lnTo>
                  <a:lnTo>
                    <a:pt x="38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2" y="112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40" y="114"/>
                  </a:lnTo>
                  <a:lnTo>
                    <a:pt x="46" y="114"/>
                  </a:lnTo>
                  <a:lnTo>
                    <a:pt x="46" y="114"/>
                  </a:lnTo>
                  <a:lnTo>
                    <a:pt x="44" y="116"/>
                  </a:lnTo>
                  <a:lnTo>
                    <a:pt x="38" y="118"/>
                  </a:lnTo>
                  <a:lnTo>
                    <a:pt x="34" y="118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52" y="122"/>
                  </a:lnTo>
                  <a:lnTo>
                    <a:pt x="56" y="120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68" y="122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6"/>
                  </a:lnTo>
                  <a:lnTo>
                    <a:pt x="72" y="130"/>
                  </a:lnTo>
                  <a:lnTo>
                    <a:pt x="78" y="134"/>
                  </a:lnTo>
                  <a:lnTo>
                    <a:pt x="80" y="134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84" y="130"/>
                  </a:lnTo>
                  <a:lnTo>
                    <a:pt x="92" y="130"/>
                  </a:lnTo>
                  <a:lnTo>
                    <a:pt x="96" y="126"/>
                  </a:lnTo>
                  <a:lnTo>
                    <a:pt x="98" y="124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6" y="118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8" y="122"/>
                  </a:lnTo>
                  <a:lnTo>
                    <a:pt x="122" y="124"/>
                  </a:lnTo>
                  <a:lnTo>
                    <a:pt x="128" y="128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40" y="134"/>
                  </a:lnTo>
                  <a:lnTo>
                    <a:pt x="146" y="134"/>
                  </a:lnTo>
                  <a:lnTo>
                    <a:pt x="156" y="132"/>
                  </a:lnTo>
                  <a:lnTo>
                    <a:pt x="156" y="132"/>
                  </a:lnTo>
                  <a:lnTo>
                    <a:pt x="158" y="132"/>
                  </a:lnTo>
                  <a:lnTo>
                    <a:pt x="160" y="130"/>
                  </a:lnTo>
                  <a:lnTo>
                    <a:pt x="160" y="126"/>
                  </a:lnTo>
                  <a:lnTo>
                    <a:pt x="166" y="120"/>
                  </a:lnTo>
                  <a:lnTo>
                    <a:pt x="166" y="120"/>
                  </a:lnTo>
                  <a:lnTo>
                    <a:pt x="172" y="116"/>
                  </a:lnTo>
                  <a:lnTo>
                    <a:pt x="176" y="118"/>
                  </a:lnTo>
                  <a:lnTo>
                    <a:pt x="180" y="120"/>
                  </a:lnTo>
                  <a:lnTo>
                    <a:pt x="188" y="122"/>
                  </a:lnTo>
                  <a:lnTo>
                    <a:pt x="188" y="122"/>
                  </a:lnTo>
                  <a:lnTo>
                    <a:pt x="190" y="120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196" y="120"/>
                  </a:lnTo>
                  <a:lnTo>
                    <a:pt x="198" y="124"/>
                  </a:lnTo>
                  <a:lnTo>
                    <a:pt x="196" y="126"/>
                  </a:lnTo>
                  <a:lnTo>
                    <a:pt x="194" y="128"/>
                  </a:lnTo>
                  <a:lnTo>
                    <a:pt x="192" y="130"/>
                  </a:lnTo>
                  <a:lnTo>
                    <a:pt x="194" y="132"/>
                  </a:lnTo>
                  <a:lnTo>
                    <a:pt x="194" y="132"/>
                  </a:lnTo>
                  <a:lnTo>
                    <a:pt x="202" y="134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6" y="124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12" y="116"/>
                  </a:lnTo>
                  <a:lnTo>
                    <a:pt x="218" y="116"/>
                  </a:lnTo>
                  <a:lnTo>
                    <a:pt x="226" y="116"/>
                  </a:lnTo>
                  <a:lnTo>
                    <a:pt x="234" y="112"/>
                  </a:lnTo>
                  <a:lnTo>
                    <a:pt x="234" y="112"/>
                  </a:lnTo>
                  <a:lnTo>
                    <a:pt x="242" y="114"/>
                  </a:lnTo>
                  <a:lnTo>
                    <a:pt x="250" y="114"/>
                  </a:lnTo>
                  <a:lnTo>
                    <a:pt x="258" y="114"/>
                  </a:lnTo>
                  <a:lnTo>
                    <a:pt x="264" y="112"/>
                  </a:lnTo>
                  <a:lnTo>
                    <a:pt x="278" y="106"/>
                  </a:lnTo>
                  <a:lnTo>
                    <a:pt x="288" y="104"/>
                  </a:lnTo>
                  <a:lnTo>
                    <a:pt x="298" y="104"/>
                  </a:lnTo>
                  <a:lnTo>
                    <a:pt x="298" y="104"/>
                  </a:lnTo>
                  <a:lnTo>
                    <a:pt x="308" y="102"/>
                  </a:lnTo>
                  <a:lnTo>
                    <a:pt x="312" y="100"/>
                  </a:lnTo>
                  <a:lnTo>
                    <a:pt x="316" y="100"/>
                  </a:lnTo>
                  <a:lnTo>
                    <a:pt x="320" y="104"/>
                  </a:lnTo>
                  <a:lnTo>
                    <a:pt x="320" y="104"/>
                  </a:lnTo>
                  <a:lnTo>
                    <a:pt x="324" y="100"/>
                  </a:lnTo>
                  <a:lnTo>
                    <a:pt x="328" y="98"/>
                  </a:lnTo>
                  <a:lnTo>
                    <a:pt x="334" y="98"/>
                  </a:lnTo>
                  <a:lnTo>
                    <a:pt x="334" y="98"/>
                  </a:lnTo>
                  <a:lnTo>
                    <a:pt x="344" y="100"/>
                  </a:lnTo>
                  <a:lnTo>
                    <a:pt x="348" y="102"/>
                  </a:lnTo>
                  <a:lnTo>
                    <a:pt x="352" y="102"/>
                  </a:lnTo>
                  <a:lnTo>
                    <a:pt x="356" y="104"/>
                  </a:lnTo>
                  <a:lnTo>
                    <a:pt x="356" y="104"/>
                  </a:lnTo>
                  <a:lnTo>
                    <a:pt x="360" y="104"/>
                  </a:lnTo>
                  <a:lnTo>
                    <a:pt x="362" y="104"/>
                  </a:lnTo>
                  <a:lnTo>
                    <a:pt x="364" y="108"/>
                  </a:lnTo>
                  <a:lnTo>
                    <a:pt x="366" y="110"/>
                  </a:lnTo>
                  <a:lnTo>
                    <a:pt x="374" y="106"/>
                  </a:lnTo>
                  <a:lnTo>
                    <a:pt x="374" y="106"/>
                  </a:lnTo>
                  <a:lnTo>
                    <a:pt x="374" y="104"/>
                  </a:lnTo>
                  <a:lnTo>
                    <a:pt x="372" y="102"/>
                  </a:lnTo>
                  <a:lnTo>
                    <a:pt x="372" y="102"/>
                  </a:lnTo>
                  <a:lnTo>
                    <a:pt x="370" y="100"/>
                  </a:lnTo>
                  <a:lnTo>
                    <a:pt x="368" y="96"/>
                  </a:lnTo>
                  <a:lnTo>
                    <a:pt x="368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4" y="82"/>
                  </a:lnTo>
                  <a:lnTo>
                    <a:pt x="354" y="78"/>
                  </a:lnTo>
                  <a:lnTo>
                    <a:pt x="354" y="78"/>
                  </a:lnTo>
                  <a:lnTo>
                    <a:pt x="354" y="74"/>
                  </a:lnTo>
                  <a:lnTo>
                    <a:pt x="352" y="72"/>
                  </a:lnTo>
                  <a:lnTo>
                    <a:pt x="350" y="70"/>
                  </a:lnTo>
                  <a:lnTo>
                    <a:pt x="348" y="66"/>
                  </a:lnTo>
                  <a:lnTo>
                    <a:pt x="348" y="66"/>
                  </a:lnTo>
                  <a:lnTo>
                    <a:pt x="346" y="56"/>
                  </a:lnTo>
                  <a:lnTo>
                    <a:pt x="346" y="54"/>
                  </a:lnTo>
                  <a:lnTo>
                    <a:pt x="350" y="54"/>
                  </a:lnTo>
                  <a:lnTo>
                    <a:pt x="350" y="54"/>
                  </a:lnTo>
                  <a:lnTo>
                    <a:pt x="354" y="54"/>
                  </a:lnTo>
                  <a:lnTo>
                    <a:pt x="354" y="52"/>
                  </a:lnTo>
                  <a:lnTo>
                    <a:pt x="354" y="50"/>
                  </a:lnTo>
                  <a:lnTo>
                    <a:pt x="356" y="46"/>
                  </a:lnTo>
                  <a:lnTo>
                    <a:pt x="356" y="46"/>
                  </a:lnTo>
                  <a:lnTo>
                    <a:pt x="352" y="42"/>
                  </a:lnTo>
                  <a:lnTo>
                    <a:pt x="350" y="40"/>
                  </a:lnTo>
                  <a:lnTo>
                    <a:pt x="348" y="38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34" y="34"/>
                  </a:lnTo>
                  <a:lnTo>
                    <a:pt x="332" y="34"/>
                  </a:lnTo>
                  <a:lnTo>
                    <a:pt x="332" y="32"/>
                  </a:lnTo>
                  <a:lnTo>
                    <a:pt x="332" y="28"/>
                  </a:lnTo>
                  <a:lnTo>
                    <a:pt x="332" y="24"/>
                  </a:lnTo>
                  <a:lnTo>
                    <a:pt x="332" y="22"/>
                  </a:lnTo>
                  <a:lnTo>
                    <a:pt x="328" y="18"/>
                  </a:lnTo>
                  <a:lnTo>
                    <a:pt x="328" y="18"/>
                  </a:lnTo>
                  <a:lnTo>
                    <a:pt x="322" y="18"/>
                  </a:lnTo>
                  <a:lnTo>
                    <a:pt x="320" y="16"/>
                  </a:lnTo>
                  <a:lnTo>
                    <a:pt x="318" y="14"/>
                  </a:lnTo>
                  <a:lnTo>
                    <a:pt x="320" y="10"/>
                  </a:lnTo>
                  <a:lnTo>
                    <a:pt x="320" y="8"/>
                  </a:lnTo>
                  <a:lnTo>
                    <a:pt x="320" y="6"/>
                  </a:lnTo>
                  <a:lnTo>
                    <a:pt x="316" y="8"/>
                  </a:lnTo>
                  <a:lnTo>
                    <a:pt x="316" y="8"/>
                  </a:lnTo>
                  <a:lnTo>
                    <a:pt x="306" y="10"/>
                  </a:lnTo>
                  <a:lnTo>
                    <a:pt x="296" y="8"/>
                  </a:lnTo>
                  <a:lnTo>
                    <a:pt x="290" y="6"/>
                  </a:lnTo>
                  <a:lnTo>
                    <a:pt x="282" y="6"/>
                  </a:lnTo>
                  <a:lnTo>
                    <a:pt x="282" y="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6" name="UAE"/>
            <p:cNvSpPr>
              <a:spLocks/>
            </p:cNvSpPr>
            <p:nvPr/>
          </p:nvSpPr>
          <p:spPr bwMode="auto">
            <a:xfrm>
              <a:off x="5541663" y="2742406"/>
              <a:ext cx="137583" cy="134938"/>
            </a:xfrm>
            <a:custGeom>
              <a:avLst/>
              <a:gdLst/>
              <a:ahLst/>
              <a:cxnLst>
                <a:cxn ang="0">
                  <a:pos x="104" y="32"/>
                </a:cxn>
                <a:cxn ang="0">
                  <a:pos x="100" y="18"/>
                </a:cxn>
                <a:cxn ang="0">
                  <a:pos x="98" y="14"/>
                </a:cxn>
                <a:cxn ang="0">
                  <a:pos x="96" y="14"/>
                </a:cxn>
                <a:cxn ang="0">
                  <a:pos x="96" y="8"/>
                </a:cxn>
                <a:cxn ang="0">
                  <a:pos x="96" y="2"/>
                </a:cxn>
                <a:cxn ang="0">
                  <a:pos x="94" y="0"/>
                </a:cxn>
                <a:cxn ang="0">
                  <a:pos x="88" y="4"/>
                </a:cxn>
                <a:cxn ang="0">
                  <a:pos x="82" y="10"/>
                </a:cxn>
                <a:cxn ang="0">
                  <a:pos x="78" y="16"/>
                </a:cxn>
                <a:cxn ang="0">
                  <a:pos x="72" y="26"/>
                </a:cxn>
                <a:cxn ang="0">
                  <a:pos x="60" y="36"/>
                </a:cxn>
                <a:cxn ang="0">
                  <a:pos x="58" y="42"/>
                </a:cxn>
                <a:cxn ang="0">
                  <a:pos x="56" y="44"/>
                </a:cxn>
                <a:cxn ang="0">
                  <a:pos x="54" y="44"/>
                </a:cxn>
                <a:cxn ang="0">
                  <a:pos x="52" y="46"/>
                </a:cxn>
                <a:cxn ang="0">
                  <a:pos x="50" y="46"/>
                </a:cxn>
                <a:cxn ang="0">
                  <a:pos x="46" y="46"/>
                </a:cxn>
                <a:cxn ang="0">
                  <a:pos x="40" y="48"/>
                </a:cxn>
                <a:cxn ang="0">
                  <a:pos x="36" y="48"/>
                </a:cxn>
                <a:cxn ang="0">
                  <a:pos x="30" y="48"/>
                </a:cxn>
                <a:cxn ang="0">
                  <a:pos x="16" y="48"/>
                </a:cxn>
                <a:cxn ang="0">
                  <a:pos x="12" y="50"/>
                </a:cxn>
                <a:cxn ang="0">
                  <a:pos x="6" y="4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4" y="54"/>
                </a:cxn>
                <a:cxn ang="0">
                  <a:pos x="12" y="66"/>
                </a:cxn>
                <a:cxn ang="0">
                  <a:pos x="14" y="78"/>
                </a:cxn>
                <a:cxn ang="0">
                  <a:pos x="66" y="102"/>
                </a:cxn>
                <a:cxn ang="0">
                  <a:pos x="78" y="96"/>
                </a:cxn>
                <a:cxn ang="0">
                  <a:pos x="80" y="86"/>
                </a:cxn>
                <a:cxn ang="0">
                  <a:pos x="86" y="78"/>
                </a:cxn>
                <a:cxn ang="0">
                  <a:pos x="86" y="74"/>
                </a:cxn>
                <a:cxn ang="0">
                  <a:pos x="82" y="68"/>
                </a:cxn>
                <a:cxn ang="0">
                  <a:pos x="82" y="68"/>
                </a:cxn>
                <a:cxn ang="0">
                  <a:pos x="90" y="64"/>
                </a:cxn>
                <a:cxn ang="0">
                  <a:pos x="96" y="60"/>
                </a:cxn>
                <a:cxn ang="0">
                  <a:pos x="96" y="58"/>
                </a:cxn>
                <a:cxn ang="0">
                  <a:pos x="90" y="52"/>
                </a:cxn>
                <a:cxn ang="0">
                  <a:pos x="90" y="44"/>
                </a:cxn>
                <a:cxn ang="0">
                  <a:pos x="92" y="36"/>
                </a:cxn>
                <a:cxn ang="0">
                  <a:pos x="100" y="34"/>
                </a:cxn>
                <a:cxn ang="0">
                  <a:pos x="104" y="32"/>
                </a:cxn>
              </a:cxnLst>
              <a:rect l="0" t="0" r="r" b="b"/>
              <a:pathLst>
                <a:path w="104" h="102">
                  <a:moveTo>
                    <a:pt x="104" y="32"/>
                  </a:moveTo>
                  <a:lnTo>
                    <a:pt x="104" y="32"/>
                  </a:lnTo>
                  <a:lnTo>
                    <a:pt x="100" y="24"/>
                  </a:lnTo>
                  <a:lnTo>
                    <a:pt x="100" y="18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6" y="14"/>
                  </a:lnTo>
                  <a:lnTo>
                    <a:pt x="94" y="12"/>
                  </a:lnTo>
                  <a:lnTo>
                    <a:pt x="96" y="8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0" y="0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8" y="40"/>
                  </a:lnTo>
                  <a:lnTo>
                    <a:pt x="58" y="42"/>
                  </a:lnTo>
                  <a:lnTo>
                    <a:pt x="58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8" y="46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12" y="66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88"/>
                  </a:lnTo>
                  <a:lnTo>
                    <a:pt x="80" y="86"/>
                  </a:lnTo>
                  <a:lnTo>
                    <a:pt x="82" y="84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4" y="70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6" y="64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58"/>
                  </a:lnTo>
                  <a:lnTo>
                    <a:pt x="94" y="56"/>
                  </a:lnTo>
                  <a:lnTo>
                    <a:pt x="90" y="5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0" y="40"/>
                  </a:lnTo>
                  <a:lnTo>
                    <a:pt x="92" y="36"/>
                  </a:lnTo>
                  <a:lnTo>
                    <a:pt x="96" y="34"/>
                  </a:lnTo>
                  <a:lnTo>
                    <a:pt x="100" y="34"/>
                  </a:lnTo>
                  <a:lnTo>
                    <a:pt x="102" y="34"/>
                  </a:lnTo>
                  <a:lnTo>
                    <a:pt x="104" y="32"/>
                  </a:lnTo>
                  <a:lnTo>
                    <a:pt x="104" y="3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7" name="Ukraine"/>
            <p:cNvSpPr>
              <a:spLocks/>
            </p:cNvSpPr>
            <p:nvPr/>
          </p:nvSpPr>
          <p:spPr bwMode="auto">
            <a:xfrm>
              <a:off x="4676476" y="1961885"/>
              <a:ext cx="425979" cy="227542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" y="74"/>
                </a:cxn>
                <a:cxn ang="0">
                  <a:pos x="8" y="64"/>
                </a:cxn>
                <a:cxn ang="0">
                  <a:pos x="22" y="48"/>
                </a:cxn>
                <a:cxn ang="0">
                  <a:pos x="22" y="42"/>
                </a:cxn>
                <a:cxn ang="0">
                  <a:pos x="20" y="26"/>
                </a:cxn>
                <a:cxn ang="0">
                  <a:pos x="80" y="30"/>
                </a:cxn>
                <a:cxn ang="0">
                  <a:pos x="104" y="28"/>
                </a:cxn>
                <a:cxn ang="0">
                  <a:pos x="120" y="20"/>
                </a:cxn>
                <a:cxn ang="0">
                  <a:pos x="146" y="24"/>
                </a:cxn>
                <a:cxn ang="0">
                  <a:pos x="146" y="2"/>
                </a:cxn>
                <a:cxn ang="0">
                  <a:pos x="178" y="0"/>
                </a:cxn>
                <a:cxn ang="0">
                  <a:pos x="204" y="6"/>
                </a:cxn>
                <a:cxn ang="0">
                  <a:pos x="218" y="20"/>
                </a:cxn>
                <a:cxn ang="0">
                  <a:pos x="230" y="36"/>
                </a:cxn>
                <a:cxn ang="0">
                  <a:pos x="248" y="50"/>
                </a:cxn>
                <a:cxn ang="0">
                  <a:pos x="282" y="54"/>
                </a:cxn>
                <a:cxn ang="0">
                  <a:pos x="314" y="58"/>
                </a:cxn>
                <a:cxn ang="0">
                  <a:pos x="314" y="72"/>
                </a:cxn>
                <a:cxn ang="0">
                  <a:pos x="320" y="84"/>
                </a:cxn>
                <a:cxn ang="0">
                  <a:pos x="306" y="102"/>
                </a:cxn>
                <a:cxn ang="0">
                  <a:pos x="292" y="120"/>
                </a:cxn>
                <a:cxn ang="0">
                  <a:pos x="274" y="128"/>
                </a:cxn>
                <a:cxn ang="0">
                  <a:pos x="252" y="134"/>
                </a:cxn>
                <a:cxn ang="0">
                  <a:pos x="244" y="136"/>
                </a:cxn>
                <a:cxn ang="0">
                  <a:pos x="230" y="138"/>
                </a:cxn>
                <a:cxn ang="0">
                  <a:pos x="232" y="140"/>
                </a:cxn>
                <a:cxn ang="0">
                  <a:pos x="248" y="152"/>
                </a:cxn>
                <a:cxn ang="0">
                  <a:pos x="272" y="152"/>
                </a:cxn>
                <a:cxn ang="0">
                  <a:pos x="280" y="156"/>
                </a:cxn>
                <a:cxn ang="0">
                  <a:pos x="262" y="158"/>
                </a:cxn>
                <a:cxn ang="0">
                  <a:pos x="246" y="164"/>
                </a:cxn>
                <a:cxn ang="0">
                  <a:pos x="226" y="168"/>
                </a:cxn>
                <a:cxn ang="0">
                  <a:pos x="224" y="158"/>
                </a:cxn>
                <a:cxn ang="0">
                  <a:pos x="208" y="152"/>
                </a:cxn>
                <a:cxn ang="0">
                  <a:pos x="220" y="138"/>
                </a:cxn>
                <a:cxn ang="0">
                  <a:pos x="212" y="138"/>
                </a:cxn>
                <a:cxn ang="0">
                  <a:pos x="192" y="134"/>
                </a:cxn>
                <a:cxn ang="0">
                  <a:pos x="190" y="128"/>
                </a:cxn>
                <a:cxn ang="0">
                  <a:pos x="196" y="126"/>
                </a:cxn>
                <a:cxn ang="0">
                  <a:pos x="176" y="130"/>
                </a:cxn>
                <a:cxn ang="0">
                  <a:pos x="160" y="130"/>
                </a:cxn>
                <a:cxn ang="0">
                  <a:pos x="158" y="140"/>
                </a:cxn>
                <a:cxn ang="0">
                  <a:pos x="152" y="150"/>
                </a:cxn>
                <a:cxn ang="0">
                  <a:pos x="132" y="156"/>
                </a:cxn>
                <a:cxn ang="0">
                  <a:pos x="126" y="150"/>
                </a:cxn>
                <a:cxn ang="0">
                  <a:pos x="138" y="138"/>
                </a:cxn>
                <a:cxn ang="0">
                  <a:pos x="146" y="140"/>
                </a:cxn>
                <a:cxn ang="0">
                  <a:pos x="146" y="128"/>
                </a:cxn>
                <a:cxn ang="0">
                  <a:pos x="140" y="114"/>
                </a:cxn>
                <a:cxn ang="0">
                  <a:pos x="138" y="100"/>
                </a:cxn>
                <a:cxn ang="0">
                  <a:pos x="126" y="94"/>
                </a:cxn>
                <a:cxn ang="0">
                  <a:pos x="116" y="90"/>
                </a:cxn>
                <a:cxn ang="0">
                  <a:pos x="92" y="92"/>
                </a:cxn>
                <a:cxn ang="0">
                  <a:pos x="70" y="92"/>
                </a:cxn>
                <a:cxn ang="0">
                  <a:pos x="46" y="94"/>
                </a:cxn>
                <a:cxn ang="0">
                  <a:pos x="30" y="98"/>
                </a:cxn>
                <a:cxn ang="0">
                  <a:pos x="18" y="98"/>
                </a:cxn>
              </a:cxnLst>
              <a:rect l="0" t="0" r="r" b="b"/>
              <a:pathLst>
                <a:path w="322" h="172">
                  <a:moveTo>
                    <a:pt x="6" y="98"/>
                  </a:moveTo>
                  <a:lnTo>
                    <a:pt x="6" y="98"/>
                  </a:lnTo>
                  <a:lnTo>
                    <a:pt x="4" y="96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66"/>
                  </a:lnTo>
                  <a:lnTo>
                    <a:pt x="8" y="64"/>
                  </a:lnTo>
                  <a:lnTo>
                    <a:pt x="10" y="6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2" y="42"/>
                  </a:lnTo>
                  <a:lnTo>
                    <a:pt x="18" y="40"/>
                  </a:lnTo>
                  <a:lnTo>
                    <a:pt x="14" y="36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40" y="20"/>
                  </a:lnTo>
                  <a:lnTo>
                    <a:pt x="48" y="20"/>
                  </a:lnTo>
                  <a:lnTo>
                    <a:pt x="62" y="24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96" y="24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100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2" y="28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4" y="22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36" y="22"/>
                  </a:lnTo>
                  <a:lnTo>
                    <a:pt x="142" y="24"/>
                  </a:lnTo>
                  <a:lnTo>
                    <a:pt x="146" y="24"/>
                  </a:lnTo>
                  <a:lnTo>
                    <a:pt x="148" y="22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46" y="14"/>
                  </a:lnTo>
                  <a:lnTo>
                    <a:pt x="144" y="8"/>
                  </a:lnTo>
                  <a:lnTo>
                    <a:pt x="144" y="4"/>
                  </a:lnTo>
                  <a:lnTo>
                    <a:pt x="146" y="2"/>
                  </a:lnTo>
                  <a:lnTo>
                    <a:pt x="150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2" y="0"/>
                  </a:lnTo>
                  <a:lnTo>
                    <a:pt x="16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92" y="0"/>
                  </a:lnTo>
                  <a:lnTo>
                    <a:pt x="196" y="2"/>
                  </a:lnTo>
                  <a:lnTo>
                    <a:pt x="196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4" y="6"/>
                  </a:lnTo>
                  <a:lnTo>
                    <a:pt x="204" y="10"/>
                  </a:lnTo>
                  <a:lnTo>
                    <a:pt x="202" y="16"/>
                  </a:lnTo>
                  <a:lnTo>
                    <a:pt x="200" y="20"/>
                  </a:lnTo>
                  <a:lnTo>
                    <a:pt x="202" y="20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218" y="20"/>
                  </a:lnTo>
                  <a:lnTo>
                    <a:pt x="218" y="22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8" y="28"/>
                  </a:lnTo>
                  <a:lnTo>
                    <a:pt x="230" y="32"/>
                  </a:lnTo>
                  <a:lnTo>
                    <a:pt x="230" y="34"/>
                  </a:lnTo>
                  <a:lnTo>
                    <a:pt x="230" y="36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32" y="42"/>
                  </a:lnTo>
                  <a:lnTo>
                    <a:pt x="232" y="42"/>
                  </a:lnTo>
                  <a:lnTo>
                    <a:pt x="242" y="46"/>
                  </a:lnTo>
                  <a:lnTo>
                    <a:pt x="244" y="50"/>
                  </a:lnTo>
                  <a:lnTo>
                    <a:pt x="248" y="50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62" y="44"/>
                  </a:lnTo>
                  <a:lnTo>
                    <a:pt x="264" y="44"/>
                  </a:lnTo>
                  <a:lnTo>
                    <a:pt x="270" y="46"/>
                  </a:lnTo>
                  <a:lnTo>
                    <a:pt x="278" y="52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54"/>
                  </a:lnTo>
                  <a:lnTo>
                    <a:pt x="296" y="54"/>
                  </a:lnTo>
                  <a:lnTo>
                    <a:pt x="300" y="56"/>
                  </a:lnTo>
                  <a:lnTo>
                    <a:pt x="304" y="58"/>
                  </a:lnTo>
                  <a:lnTo>
                    <a:pt x="314" y="58"/>
                  </a:lnTo>
                  <a:lnTo>
                    <a:pt x="314" y="58"/>
                  </a:lnTo>
                  <a:lnTo>
                    <a:pt x="320" y="60"/>
                  </a:lnTo>
                  <a:lnTo>
                    <a:pt x="320" y="60"/>
                  </a:lnTo>
                  <a:lnTo>
                    <a:pt x="316" y="66"/>
                  </a:lnTo>
                  <a:lnTo>
                    <a:pt x="312" y="70"/>
                  </a:lnTo>
                  <a:lnTo>
                    <a:pt x="310" y="70"/>
                  </a:lnTo>
                  <a:lnTo>
                    <a:pt x="314" y="72"/>
                  </a:lnTo>
                  <a:lnTo>
                    <a:pt x="314" y="72"/>
                  </a:lnTo>
                  <a:lnTo>
                    <a:pt x="316" y="72"/>
                  </a:lnTo>
                  <a:lnTo>
                    <a:pt x="316" y="74"/>
                  </a:lnTo>
                  <a:lnTo>
                    <a:pt x="314" y="78"/>
                  </a:lnTo>
                  <a:lnTo>
                    <a:pt x="314" y="80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22" y="86"/>
                  </a:lnTo>
                  <a:lnTo>
                    <a:pt x="322" y="88"/>
                  </a:lnTo>
                  <a:lnTo>
                    <a:pt x="320" y="92"/>
                  </a:lnTo>
                  <a:lnTo>
                    <a:pt x="316" y="96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06" y="102"/>
                  </a:lnTo>
                  <a:lnTo>
                    <a:pt x="300" y="106"/>
                  </a:lnTo>
                  <a:lnTo>
                    <a:pt x="298" y="110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6" y="120"/>
                  </a:lnTo>
                  <a:lnTo>
                    <a:pt x="292" y="120"/>
                  </a:lnTo>
                  <a:lnTo>
                    <a:pt x="292" y="120"/>
                  </a:lnTo>
                  <a:lnTo>
                    <a:pt x="288" y="122"/>
                  </a:lnTo>
                  <a:lnTo>
                    <a:pt x="286" y="122"/>
                  </a:lnTo>
                  <a:lnTo>
                    <a:pt x="284" y="122"/>
                  </a:lnTo>
                  <a:lnTo>
                    <a:pt x="280" y="126"/>
                  </a:lnTo>
                  <a:lnTo>
                    <a:pt x="280" y="126"/>
                  </a:lnTo>
                  <a:lnTo>
                    <a:pt x="276" y="130"/>
                  </a:lnTo>
                  <a:lnTo>
                    <a:pt x="274" y="128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4" y="136"/>
                  </a:lnTo>
                  <a:lnTo>
                    <a:pt x="258" y="134"/>
                  </a:lnTo>
                  <a:lnTo>
                    <a:pt x="258" y="134"/>
                  </a:lnTo>
                  <a:lnTo>
                    <a:pt x="252" y="134"/>
                  </a:lnTo>
                  <a:lnTo>
                    <a:pt x="248" y="136"/>
                  </a:lnTo>
                  <a:lnTo>
                    <a:pt x="244" y="138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36" y="138"/>
                  </a:lnTo>
                  <a:lnTo>
                    <a:pt x="236" y="138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6" y="136"/>
                  </a:lnTo>
                  <a:lnTo>
                    <a:pt x="244" y="134"/>
                  </a:lnTo>
                  <a:lnTo>
                    <a:pt x="238" y="136"/>
                  </a:lnTo>
                  <a:lnTo>
                    <a:pt x="238" y="136"/>
                  </a:lnTo>
                  <a:lnTo>
                    <a:pt x="232" y="138"/>
                  </a:lnTo>
                  <a:lnTo>
                    <a:pt x="230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28" y="138"/>
                  </a:lnTo>
                  <a:lnTo>
                    <a:pt x="228" y="140"/>
                  </a:lnTo>
                  <a:lnTo>
                    <a:pt x="230" y="140"/>
                  </a:lnTo>
                  <a:lnTo>
                    <a:pt x="232" y="140"/>
                  </a:lnTo>
                  <a:lnTo>
                    <a:pt x="232" y="140"/>
                  </a:lnTo>
                  <a:lnTo>
                    <a:pt x="236" y="140"/>
                  </a:lnTo>
                  <a:lnTo>
                    <a:pt x="238" y="142"/>
                  </a:lnTo>
                  <a:lnTo>
                    <a:pt x="238" y="142"/>
                  </a:lnTo>
                  <a:lnTo>
                    <a:pt x="246" y="146"/>
                  </a:lnTo>
                  <a:lnTo>
                    <a:pt x="250" y="148"/>
                  </a:lnTo>
                  <a:lnTo>
                    <a:pt x="250" y="150"/>
                  </a:lnTo>
                  <a:lnTo>
                    <a:pt x="248" y="152"/>
                  </a:lnTo>
                  <a:lnTo>
                    <a:pt x="248" y="152"/>
                  </a:lnTo>
                  <a:lnTo>
                    <a:pt x="254" y="152"/>
                  </a:lnTo>
                  <a:lnTo>
                    <a:pt x="258" y="152"/>
                  </a:lnTo>
                  <a:lnTo>
                    <a:pt x="262" y="154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72" y="152"/>
                  </a:lnTo>
                  <a:lnTo>
                    <a:pt x="280" y="152"/>
                  </a:lnTo>
                  <a:lnTo>
                    <a:pt x="280" y="152"/>
                  </a:lnTo>
                  <a:lnTo>
                    <a:pt x="282" y="154"/>
                  </a:lnTo>
                  <a:lnTo>
                    <a:pt x="282" y="154"/>
                  </a:lnTo>
                  <a:lnTo>
                    <a:pt x="280" y="154"/>
                  </a:lnTo>
                  <a:lnTo>
                    <a:pt x="280" y="156"/>
                  </a:lnTo>
                  <a:lnTo>
                    <a:pt x="280" y="156"/>
                  </a:lnTo>
                  <a:lnTo>
                    <a:pt x="278" y="158"/>
                  </a:lnTo>
                  <a:lnTo>
                    <a:pt x="278" y="158"/>
                  </a:lnTo>
                  <a:lnTo>
                    <a:pt x="276" y="158"/>
                  </a:lnTo>
                  <a:lnTo>
                    <a:pt x="276" y="158"/>
                  </a:lnTo>
                  <a:lnTo>
                    <a:pt x="272" y="160"/>
                  </a:lnTo>
                  <a:lnTo>
                    <a:pt x="268" y="158"/>
                  </a:lnTo>
                  <a:lnTo>
                    <a:pt x="262" y="158"/>
                  </a:lnTo>
                  <a:lnTo>
                    <a:pt x="260" y="158"/>
                  </a:lnTo>
                  <a:lnTo>
                    <a:pt x="258" y="160"/>
                  </a:lnTo>
                  <a:lnTo>
                    <a:pt x="258" y="160"/>
                  </a:lnTo>
                  <a:lnTo>
                    <a:pt x="256" y="162"/>
                  </a:lnTo>
                  <a:lnTo>
                    <a:pt x="248" y="164"/>
                  </a:lnTo>
                  <a:lnTo>
                    <a:pt x="248" y="164"/>
                  </a:lnTo>
                  <a:lnTo>
                    <a:pt x="246" y="164"/>
                  </a:lnTo>
                  <a:lnTo>
                    <a:pt x="244" y="166"/>
                  </a:lnTo>
                  <a:lnTo>
                    <a:pt x="242" y="170"/>
                  </a:lnTo>
                  <a:lnTo>
                    <a:pt x="240" y="172"/>
                  </a:lnTo>
                  <a:lnTo>
                    <a:pt x="238" y="172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8" y="164"/>
                  </a:lnTo>
                  <a:lnTo>
                    <a:pt x="230" y="160"/>
                  </a:lnTo>
                  <a:lnTo>
                    <a:pt x="228" y="160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24" y="158"/>
                  </a:lnTo>
                  <a:lnTo>
                    <a:pt x="222" y="158"/>
                  </a:lnTo>
                  <a:lnTo>
                    <a:pt x="222" y="154"/>
                  </a:lnTo>
                  <a:lnTo>
                    <a:pt x="218" y="152"/>
                  </a:lnTo>
                  <a:lnTo>
                    <a:pt x="212" y="154"/>
                  </a:lnTo>
                  <a:lnTo>
                    <a:pt x="212" y="154"/>
                  </a:lnTo>
                  <a:lnTo>
                    <a:pt x="210" y="154"/>
                  </a:lnTo>
                  <a:lnTo>
                    <a:pt x="208" y="152"/>
                  </a:lnTo>
                  <a:lnTo>
                    <a:pt x="210" y="148"/>
                  </a:lnTo>
                  <a:lnTo>
                    <a:pt x="210" y="148"/>
                  </a:lnTo>
                  <a:lnTo>
                    <a:pt x="216" y="144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0" y="140"/>
                  </a:lnTo>
                  <a:lnTo>
                    <a:pt x="220" y="138"/>
                  </a:lnTo>
                  <a:lnTo>
                    <a:pt x="220" y="138"/>
                  </a:lnTo>
                  <a:lnTo>
                    <a:pt x="220" y="138"/>
                  </a:lnTo>
                  <a:lnTo>
                    <a:pt x="218" y="140"/>
                  </a:lnTo>
                  <a:lnTo>
                    <a:pt x="216" y="140"/>
                  </a:lnTo>
                  <a:lnTo>
                    <a:pt x="214" y="140"/>
                  </a:lnTo>
                  <a:lnTo>
                    <a:pt x="214" y="140"/>
                  </a:lnTo>
                  <a:lnTo>
                    <a:pt x="212" y="138"/>
                  </a:lnTo>
                  <a:lnTo>
                    <a:pt x="210" y="138"/>
                  </a:lnTo>
                  <a:lnTo>
                    <a:pt x="206" y="138"/>
                  </a:lnTo>
                  <a:lnTo>
                    <a:pt x="200" y="136"/>
                  </a:lnTo>
                  <a:lnTo>
                    <a:pt x="200" y="136"/>
                  </a:lnTo>
                  <a:lnTo>
                    <a:pt x="194" y="134"/>
                  </a:lnTo>
                  <a:lnTo>
                    <a:pt x="192" y="134"/>
                  </a:lnTo>
                  <a:lnTo>
                    <a:pt x="192" y="134"/>
                  </a:lnTo>
                  <a:lnTo>
                    <a:pt x="190" y="132"/>
                  </a:lnTo>
                  <a:lnTo>
                    <a:pt x="190" y="132"/>
                  </a:lnTo>
                  <a:lnTo>
                    <a:pt x="194" y="132"/>
                  </a:lnTo>
                  <a:lnTo>
                    <a:pt x="198" y="130"/>
                  </a:lnTo>
                  <a:lnTo>
                    <a:pt x="194" y="130"/>
                  </a:lnTo>
                  <a:lnTo>
                    <a:pt x="194" y="130"/>
                  </a:lnTo>
                  <a:lnTo>
                    <a:pt x="190" y="128"/>
                  </a:lnTo>
                  <a:lnTo>
                    <a:pt x="194" y="128"/>
                  </a:lnTo>
                  <a:lnTo>
                    <a:pt x="194" y="12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196" y="126"/>
                  </a:lnTo>
                  <a:lnTo>
                    <a:pt x="196" y="126"/>
                  </a:lnTo>
                  <a:lnTo>
                    <a:pt x="190" y="124"/>
                  </a:lnTo>
                  <a:lnTo>
                    <a:pt x="188" y="126"/>
                  </a:lnTo>
                  <a:lnTo>
                    <a:pt x="186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78" y="128"/>
                  </a:lnTo>
                  <a:lnTo>
                    <a:pt x="176" y="130"/>
                  </a:lnTo>
                  <a:lnTo>
                    <a:pt x="172" y="132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64" y="134"/>
                  </a:lnTo>
                  <a:lnTo>
                    <a:pt x="164" y="132"/>
                  </a:lnTo>
                  <a:lnTo>
                    <a:pt x="164" y="132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2" y="132"/>
                  </a:lnTo>
                  <a:lnTo>
                    <a:pt x="162" y="132"/>
                  </a:lnTo>
                  <a:lnTo>
                    <a:pt x="164" y="136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58" y="140"/>
                  </a:lnTo>
                  <a:lnTo>
                    <a:pt x="154" y="144"/>
                  </a:lnTo>
                  <a:lnTo>
                    <a:pt x="154" y="144"/>
                  </a:lnTo>
                  <a:lnTo>
                    <a:pt x="154" y="146"/>
                  </a:lnTo>
                  <a:lnTo>
                    <a:pt x="154" y="148"/>
                  </a:lnTo>
                  <a:lnTo>
                    <a:pt x="154" y="148"/>
                  </a:lnTo>
                  <a:lnTo>
                    <a:pt x="152" y="150"/>
                  </a:lnTo>
                  <a:lnTo>
                    <a:pt x="152" y="150"/>
                  </a:lnTo>
                  <a:lnTo>
                    <a:pt x="146" y="148"/>
                  </a:lnTo>
                  <a:lnTo>
                    <a:pt x="142" y="150"/>
                  </a:lnTo>
                  <a:lnTo>
                    <a:pt x="140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4" y="154"/>
                  </a:lnTo>
                  <a:lnTo>
                    <a:pt x="132" y="156"/>
                  </a:lnTo>
                  <a:lnTo>
                    <a:pt x="128" y="154"/>
                  </a:lnTo>
                  <a:lnTo>
                    <a:pt x="122" y="150"/>
                  </a:lnTo>
                  <a:lnTo>
                    <a:pt x="122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30" y="148"/>
                  </a:lnTo>
                  <a:lnTo>
                    <a:pt x="130" y="144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6" y="138"/>
                  </a:lnTo>
                  <a:lnTo>
                    <a:pt x="138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2" y="140"/>
                  </a:lnTo>
                  <a:lnTo>
                    <a:pt x="144" y="140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0" y="138"/>
                  </a:lnTo>
                  <a:lnTo>
                    <a:pt x="150" y="138"/>
                  </a:lnTo>
                  <a:lnTo>
                    <a:pt x="148" y="134"/>
                  </a:lnTo>
                  <a:lnTo>
                    <a:pt x="148" y="132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4" y="124"/>
                  </a:lnTo>
                  <a:lnTo>
                    <a:pt x="144" y="122"/>
                  </a:lnTo>
                  <a:lnTo>
                    <a:pt x="144" y="120"/>
                  </a:lnTo>
                  <a:lnTo>
                    <a:pt x="142" y="118"/>
                  </a:lnTo>
                  <a:lnTo>
                    <a:pt x="140" y="114"/>
                  </a:lnTo>
                  <a:lnTo>
                    <a:pt x="140" y="114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8" y="100"/>
                  </a:lnTo>
                  <a:lnTo>
                    <a:pt x="136" y="98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32" y="96"/>
                  </a:lnTo>
                  <a:lnTo>
                    <a:pt x="130" y="96"/>
                  </a:lnTo>
                  <a:lnTo>
                    <a:pt x="128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4" y="94"/>
                  </a:lnTo>
                  <a:lnTo>
                    <a:pt x="122" y="92"/>
                  </a:lnTo>
                  <a:lnTo>
                    <a:pt x="122" y="9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6" y="90"/>
                  </a:lnTo>
                  <a:lnTo>
                    <a:pt x="112" y="88"/>
                  </a:lnTo>
                  <a:lnTo>
                    <a:pt x="108" y="86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96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6" y="92"/>
                  </a:lnTo>
                  <a:lnTo>
                    <a:pt x="80" y="92"/>
                  </a:lnTo>
                  <a:lnTo>
                    <a:pt x="76" y="90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68" y="94"/>
                  </a:lnTo>
                  <a:lnTo>
                    <a:pt x="62" y="94"/>
                  </a:lnTo>
                  <a:lnTo>
                    <a:pt x="56" y="94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0" y="96"/>
                  </a:lnTo>
                  <a:lnTo>
                    <a:pt x="46" y="94"/>
                  </a:lnTo>
                  <a:lnTo>
                    <a:pt x="42" y="94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36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0" y="98"/>
                  </a:lnTo>
                  <a:lnTo>
                    <a:pt x="30" y="98"/>
                  </a:lnTo>
                  <a:lnTo>
                    <a:pt x="26" y="98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18" y="98"/>
                  </a:lnTo>
                  <a:lnTo>
                    <a:pt x="16" y="96"/>
                  </a:lnTo>
                  <a:lnTo>
                    <a:pt x="12" y="96"/>
                  </a:lnTo>
                  <a:lnTo>
                    <a:pt x="6" y="98"/>
                  </a:lnTo>
                  <a:lnTo>
                    <a:pt x="6" y="9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8" name="United Kingdom"/>
            <p:cNvSpPr>
              <a:spLocks/>
            </p:cNvSpPr>
            <p:nvPr/>
          </p:nvSpPr>
          <p:spPr bwMode="auto">
            <a:xfrm>
              <a:off x="3972683" y="1832240"/>
              <a:ext cx="201084" cy="203729"/>
            </a:xfrm>
            <a:custGeom>
              <a:avLst/>
              <a:gdLst/>
              <a:ahLst/>
              <a:cxnLst/>
              <a:rect l="l" t="t" r="r" b="b"/>
              <a:pathLst>
                <a:path w="201084" h="203729">
                  <a:moveTo>
                    <a:pt x="31750" y="76729"/>
                  </a:moveTo>
                  <a:lnTo>
                    <a:pt x="37042" y="76729"/>
                  </a:lnTo>
                  <a:lnTo>
                    <a:pt x="39688" y="79375"/>
                  </a:lnTo>
                  <a:lnTo>
                    <a:pt x="42334" y="79375"/>
                  </a:lnTo>
                  <a:lnTo>
                    <a:pt x="42334" y="82021"/>
                  </a:lnTo>
                  <a:lnTo>
                    <a:pt x="42334" y="84667"/>
                  </a:lnTo>
                  <a:lnTo>
                    <a:pt x="47625" y="87312"/>
                  </a:lnTo>
                  <a:lnTo>
                    <a:pt x="47625" y="89958"/>
                  </a:lnTo>
                  <a:lnTo>
                    <a:pt x="44980" y="89958"/>
                  </a:lnTo>
                  <a:lnTo>
                    <a:pt x="42334" y="92604"/>
                  </a:lnTo>
                  <a:lnTo>
                    <a:pt x="47625" y="92604"/>
                  </a:lnTo>
                  <a:lnTo>
                    <a:pt x="50271" y="92604"/>
                  </a:lnTo>
                  <a:lnTo>
                    <a:pt x="50271" y="95250"/>
                  </a:lnTo>
                  <a:lnTo>
                    <a:pt x="52917" y="97896"/>
                  </a:lnTo>
                  <a:lnTo>
                    <a:pt x="50271" y="100542"/>
                  </a:lnTo>
                  <a:lnTo>
                    <a:pt x="47625" y="103187"/>
                  </a:lnTo>
                  <a:lnTo>
                    <a:pt x="44980" y="103187"/>
                  </a:lnTo>
                  <a:lnTo>
                    <a:pt x="42334" y="103187"/>
                  </a:lnTo>
                  <a:lnTo>
                    <a:pt x="42334" y="105833"/>
                  </a:lnTo>
                  <a:lnTo>
                    <a:pt x="37042" y="108479"/>
                  </a:lnTo>
                  <a:lnTo>
                    <a:pt x="31750" y="105833"/>
                  </a:lnTo>
                  <a:lnTo>
                    <a:pt x="26459" y="105833"/>
                  </a:lnTo>
                  <a:lnTo>
                    <a:pt x="23813" y="103187"/>
                  </a:lnTo>
                  <a:lnTo>
                    <a:pt x="23813" y="100542"/>
                  </a:lnTo>
                  <a:lnTo>
                    <a:pt x="18521" y="95250"/>
                  </a:lnTo>
                  <a:lnTo>
                    <a:pt x="15875" y="97896"/>
                  </a:lnTo>
                  <a:lnTo>
                    <a:pt x="13229" y="100542"/>
                  </a:lnTo>
                  <a:lnTo>
                    <a:pt x="10584" y="100542"/>
                  </a:lnTo>
                  <a:lnTo>
                    <a:pt x="2646" y="97896"/>
                  </a:lnTo>
                  <a:lnTo>
                    <a:pt x="0" y="92604"/>
                  </a:lnTo>
                  <a:lnTo>
                    <a:pt x="5292" y="89958"/>
                  </a:lnTo>
                  <a:lnTo>
                    <a:pt x="5292" y="87312"/>
                  </a:lnTo>
                  <a:lnTo>
                    <a:pt x="7938" y="84667"/>
                  </a:lnTo>
                  <a:lnTo>
                    <a:pt x="10584" y="84667"/>
                  </a:lnTo>
                  <a:lnTo>
                    <a:pt x="13229" y="84667"/>
                  </a:lnTo>
                  <a:lnTo>
                    <a:pt x="15875" y="82021"/>
                  </a:lnTo>
                  <a:lnTo>
                    <a:pt x="18521" y="82021"/>
                  </a:lnTo>
                  <a:lnTo>
                    <a:pt x="23813" y="79375"/>
                  </a:lnTo>
                  <a:lnTo>
                    <a:pt x="26459" y="79375"/>
                  </a:lnTo>
                  <a:close/>
                  <a:moveTo>
                    <a:pt x="68792" y="0"/>
                  </a:moveTo>
                  <a:lnTo>
                    <a:pt x="74084" y="0"/>
                  </a:lnTo>
                  <a:lnTo>
                    <a:pt x="74084" y="2646"/>
                  </a:lnTo>
                  <a:lnTo>
                    <a:pt x="76730" y="2646"/>
                  </a:lnTo>
                  <a:lnTo>
                    <a:pt x="79376" y="2646"/>
                  </a:lnTo>
                  <a:lnTo>
                    <a:pt x="82021" y="2646"/>
                  </a:lnTo>
                  <a:lnTo>
                    <a:pt x="87313" y="0"/>
                  </a:lnTo>
                  <a:lnTo>
                    <a:pt x="97896" y="0"/>
                  </a:lnTo>
                  <a:lnTo>
                    <a:pt x="103188" y="0"/>
                  </a:lnTo>
                  <a:lnTo>
                    <a:pt x="103188" y="2646"/>
                  </a:lnTo>
                  <a:lnTo>
                    <a:pt x="103188" y="5292"/>
                  </a:lnTo>
                  <a:lnTo>
                    <a:pt x="100542" y="7937"/>
                  </a:lnTo>
                  <a:lnTo>
                    <a:pt x="87313" y="15875"/>
                  </a:lnTo>
                  <a:lnTo>
                    <a:pt x="84667" y="18521"/>
                  </a:lnTo>
                  <a:lnTo>
                    <a:pt x="87313" y="18521"/>
                  </a:lnTo>
                  <a:lnTo>
                    <a:pt x="87313" y="21167"/>
                  </a:lnTo>
                  <a:lnTo>
                    <a:pt x="84667" y="23812"/>
                  </a:lnTo>
                  <a:lnTo>
                    <a:pt x="82021" y="23812"/>
                  </a:lnTo>
                  <a:lnTo>
                    <a:pt x="82021" y="26458"/>
                  </a:lnTo>
                  <a:lnTo>
                    <a:pt x="87313" y="23812"/>
                  </a:lnTo>
                  <a:lnTo>
                    <a:pt x="95251" y="23812"/>
                  </a:lnTo>
                  <a:lnTo>
                    <a:pt x="103188" y="23812"/>
                  </a:lnTo>
                  <a:lnTo>
                    <a:pt x="111126" y="23812"/>
                  </a:lnTo>
                  <a:lnTo>
                    <a:pt x="116417" y="23812"/>
                  </a:lnTo>
                  <a:lnTo>
                    <a:pt x="121709" y="23812"/>
                  </a:lnTo>
                  <a:lnTo>
                    <a:pt x="124355" y="23812"/>
                  </a:lnTo>
                  <a:lnTo>
                    <a:pt x="127001" y="26458"/>
                  </a:lnTo>
                  <a:lnTo>
                    <a:pt x="127001" y="29104"/>
                  </a:lnTo>
                  <a:lnTo>
                    <a:pt x="124355" y="31750"/>
                  </a:lnTo>
                  <a:lnTo>
                    <a:pt x="121709" y="31750"/>
                  </a:lnTo>
                  <a:lnTo>
                    <a:pt x="121709" y="34396"/>
                  </a:lnTo>
                  <a:lnTo>
                    <a:pt x="119063" y="39687"/>
                  </a:lnTo>
                  <a:lnTo>
                    <a:pt x="116417" y="44979"/>
                  </a:lnTo>
                  <a:lnTo>
                    <a:pt x="111126" y="50271"/>
                  </a:lnTo>
                  <a:lnTo>
                    <a:pt x="105834" y="52917"/>
                  </a:lnTo>
                  <a:lnTo>
                    <a:pt x="108480" y="55562"/>
                  </a:lnTo>
                  <a:lnTo>
                    <a:pt x="108480" y="58208"/>
                  </a:lnTo>
                  <a:lnTo>
                    <a:pt x="103188" y="58208"/>
                  </a:lnTo>
                  <a:lnTo>
                    <a:pt x="100542" y="60854"/>
                  </a:lnTo>
                  <a:lnTo>
                    <a:pt x="92605" y="60854"/>
                  </a:lnTo>
                  <a:lnTo>
                    <a:pt x="87313" y="60854"/>
                  </a:lnTo>
                  <a:lnTo>
                    <a:pt x="92605" y="63500"/>
                  </a:lnTo>
                  <a:lnTo>
                    <a:pt x="100542" y="63500"/>
                  </a:lnTo>
                  <a:lnTo>
                    <a:pt x="108480" y="60854"/>
                  </a:lnTo>
                  <a:lnTo>
                    <a:pt x="113771" y="63500"/>
                  </a:lnTo>
                  <a:lnTo>
                    <a:pt x="119063" y="66146"/>
                  </a:lnTo>
                  <a:lnTo>
                    <a:pt x="121709" y="68792"/>
                  </a:lnTo>
                  <a:lnTo>
                    <a:pt x="127001" y="71437"/>
                  </a:lnTo>
                  <a:lnTo>
                    <a:pt x="129646" y="74083"/>
                  </a:lnTo>
                  <a:lnTo>
                    <a:pt x="129646" y="76729"/>
                  </a:lnTo>
                  <a:lnTo>
                    <a:pt x="132292" y="84667"/>
                  </a:lnTo>
                  <a:lnTo>
                    <a:pt x="134938" y="92604"/>
                  </a:lnTo>
                  <a:lnTo>
                    <a:pt x="137584" y="95250"/>
                  </a:lnTo>
                  <a:lnTo>
                    <a:pt x="140230" y="95250"/>
                  </a:lnTo>
                  <a:lnTo>
                    <a:pt x="148167" y="97896"/>
                  </a:lnTo>
                  <a:lnTo>
                    <a:pt x="153459" y="100542"/>
                  </a:lnTo>
                  <a:lnTo>
                    <a:pt x="158751" y="105833"/>
                  </a:lnTo>
                  <a:lnTo>
                    <a:pt x="161397" y="108479"/>
                  </a:lnTo>
                  <a:lnTo>
                    <a:pt x="158751" y="108479"/>
                  </a:lnTo>
                  <a:lnTo>
                    <a:pt x="158751" y="111125"/>
                  </a:lnTo>
                  <a:lnTo>
                    <a:pt x="164042" y="116417"/>
                  </a:lnTo>
                  <a:lnTo>
                    <a:pt x="164042" y="119062"/>
                  </a:lnTo>
                  <a:lnTo>
                    <a:pt x="161397" y="119062"/>
                  </a:lnTo>
                  <a:lnTo>
                    <a:pt x="153459" y="116417"/>
                  </a:lnTo>
                  <a:lnTo>
                    <a:pt x="166688" y="121708"/>
                  </a:lnTo>
                  <a:lnTo>
                    <a:pt x="169334" y="124354"/>
                  </a:lnTo>
                  <a:lnTo>
                    <a:pt x="171980" y="127000"/>
                  </a:lnTo>
                  <a:lnTo>
                    <a:pt x="169334" y="129646"/>
                  </a:lnTo>
                  <a:lnTo>
                    <a:pt x="166688" y="132292"/>
                  </a:lnTo>
                  <a:lnTo>
                    <a:pt x="164042" y="134937"/>
                  </a:lnTo>
                  <a:lnTo>
                    <a:pt x="166688" y="137583"/>
                  </a:lnTo>
                  <a:lnTo>
                    <a:pt x="171980" y="140229"/>
                  </a:lnTo>
                  <a:lnTo>
                    <a:pt x="174626" y="137583"/>
                  </a:lnTo>
                  <a:lnTo>
                    <a:pt x="177272" y="132292"/>
                  </a:lnTo>
                  <a:lnTo>
                    <a:pt x="179917" y="132292"/>
                  </a:lnTo>
                  <a:lnTo>
                    <a:pt x="187855" y="132292"/>
                  </a:lnTo>
                  <a:lnTo>
                    <a:pt x="198438" y="137583"/>
                  </a:lnTo>
                  <a:lnTo>
                    <a:pt x="201084" y="142875"/>
                  </a:lnTo>
                  <a:lnTo>
                    <a:pt x="201084" y="148167"/>
                  </a:lnTo>
                  <a:lnTo>
                    <a:pt x="198438" y="150812"/>
                  </a:lnTo>
                  <a:lnTo>
                    <a:pt x="198438" y="153458"/>
                  </a:lnTo>
                  <a:lnTo>
                    <a:pt x="195792" y="156104"/>
                  </a:lnTo>
                  <a:lnTo>
                    <a:pt x="190501" y="158750"/>
                  </a:lnTo>
                  <a:lnTo>
                    <a:pt x="193147" y="158750"/>
                  </a:lnTo>
                  <a:lnTo>
                    <a:pt x="190501" y="161396"/>
                  </a:lnTo>
                  <a:lnTo>
                    <a:pt x="185209" y="161396"/>
                  </a:lnTo>
                  <a:lnTo>
                    <a:pt x="182563" y="161396"/>
                  </a:lnTo>
                  <a:lnTo>
                    <a:pt x="182563" y="164042"/>
                  </a:lnTo>
                  <a:lnTo>
                    <a:pt x="185209" y="164042"/>
                  </a:lnTo>
                  <a:lnTo>
                    <a:pt x="185209" y="166687"/>
                  </a:lnTo>
                  <a:lnTo>
                    <a:pt x="179917" y="169333"/>
                  </a:lnTo>
                  <a:lnTo>
                    <a:pt x="174626" y="169333"/>
                  </a:lnTo>
                  <a:lnTo>
                    <a:pt x="171980" y="169333"/>
                  </a:lnTo>
                  <a:lnTo>
                    <a:pt x="185209" y="171979"/>
                  </a:lnTo>
                  <a:lnTo>
                    <a:pt x="193147" y="171979"/>
                  </a:lnTo>
                  <a:lnTo>
                    <a:pt x="195792" y="171979"/>
                  </a:lnTo>
                  <a:lnTo>
                    <a:pt x="195792" y="174625"/>
                  </a:lnTo>
                  <a:lnTo>
                    <a:pt x="195792" y="177271"/>
                  </a:lnTo>
                  <a:lnTo>
                    <a:pt x="193147" y="179917"/>
                  </a:lnTo>
                  <a:lnTo>
                    <a:pt x="187855" y="182562"/>
                  </a:lnTo>
                  <a:lnTo>
                    <a:pt x="185209" y="182562"/>
                  </a:lnTo>
                  <a:lnTo>
                    <a:pt x="182563" y="182562"/>
                  </a:lnTo>
                  <a:lnTo>
                    <a:pt x="179917" y="182562"/>
                  </a:lnTo>
                  <a:lnTo>
                    <a:pt x="177272" y="185208"/>
                  </a:lnTo>
                  <a:lnTo>
                    <a:pt x="171980" y="187854"/>
                  </a:lnTo>
                  <a:lnTo>
                    <a:pt x="166688" y="185208"/>
                  </a:lnTo>
                  <a:lnTo>
                    <a:pt x="158751" y="185208"/>
                  </a:lnTo>
                  <a:lnTo>
                    <a:pt x="150813" y="187854"/>
                  </a:lnTo>
                  <a:lnTo>
                    <a:pt x="148167" y="187854"/>
                  </a:lnTo>
                  <a:lnTo>
                    <a:pt x="145522" y="187854"/>
                  </a:lnTo>
                  <a:lnTo>
                    <a:pt x="142876" y="187854"/>
                  </a:lnTo>
                  <a:lnTo>
                    <a:pt x="140230" y="187854"/>
                  </a:lnTo>
                  <a:lnTo>
                    <a:pt x="137584" y="185208"/>
                  </a:lnTo>
                  <a:lnTo>
                    <a:pt x="134938" y="182562"/>
                  </a:lnTo>
                  <a:lnTo>
                    <a:pt x="134938" y="185208"/>
                  </a:lnTo>
                  <a:lnTo>
                    <a:pt x="134938" y="187854"/>
                  </a:lnTo>
                  <a:lnTo>
                    <a:pt x="132292" y="187854"/>
                  </a:lnTo>
                  <a:lnTo>
                    <a:pt x="124355" y="187854"/>
                  </a:lnTo>
                  <a:lnTo>
                    <a:pt x="121709" y="187854"/>
                  </a:lnTo>
                  <a:lnTo>
                    <a:pt x="124355" y="190500"/>
                  </a:lnTo>
                  <a:lnTo>
                    <a:pt x="121709" y="193146"/>
                  </a:lnTo>
                  <a:lnTo>
                    <a:pt x="116417" y="193146"/>
                  </a:lnTo>
                  <a:lnTo>
                    <a:pt x="111126" y="190500"/>
                  </a:lnTo>
                  <a:lnTo>
                    <a:pt x="108480" y="190500"/>
                  </a:lnTo>
                  <a:lnTo>
                    <a:pt x="103188" y="187854"/>
                  </a:lnTo>
                  <a:lnTo>
                    <a:pt x="97896" y="187854"/>
                  </a:lnTo>
                  <a:lnTo>
                    <a:pt x="92605" y="187854"/>
                  </a:lnTo>
                  <a:lnTo>
                    <a:pt x="89959" y="190500"/>
                  </a:lnTo>
                  <a:lnTo>
                    <a:pt x="87313" y="195792"/>
                  </a:lnTo>
                  <a:lnTo>
                    <a:pt x="84667" y="198437"/>
                  </a:lnTo>
                  <a:lnTo>
                    <a:pt x="79376" y="198437"/>
                  </a:lnTo>
                  <a:lnTo>
                    <a:pt x="76730" y="198437"/>
                  </a:lnTo>
                  <a:lnTo>
                    <a:pt x="74084" y="195792"/>
                  </a:lnTo>
                  <a:lnTo>
                    <a:pt x="71438" y="195792"/>
                  </a:lnTo>
                  <a:lnTo>
                    <a:pt x="68792" y="195792"/>
                  </a:lnTo>
                  <a:lnTo>
                    <a:pt x="63501" y="198437"/>
                  </a:lnTo>
                  <a:lnTo>
                    <a:pt x="60855" y="195792"/>
                  </a:lnTo>
                  <a:lnTo>
                    <a:pt x="60855" y="198437"/>
                  </a:lnTo>
                  <a:lnTo>
                    <a:pt x="58209" y="198437"/>
                  </a:lnTo>
                  <a:lnTo>
                    <a:pt x="55563" y="198437"/>
                  </a:lnTo>
                  <a:lnTo>
                    <a:pt x="52917" y="201083"/>
                  </a:lnTo>
                  <a:lnTo>
                    <a:pt x="52917" y="203729"/>
                  </a:lnTo>
                  <a:lnTo>
                    <a:pt x="50271" y="203729"/>
                  </a:lnTo>
                  <a:lnTo>
                    <a:pt x="47625" y="203729"/>
                  </a:lnTo>
                  <a:lnTo>
                    <a:pt x="44980" y="201083"/>
                  </a:lnTo>
                  <a:lnTo>
                    <a:pt x="42334" y="201083"/>
                  </a:lnTo>
                  <a:lnTo>
                    <a:pt x="39688" y="201083"/>
                  </a:lnTo>
                  <a:lnTo>
                    <a:pt x="42334" y="198437"/>
                  </a:lnTo>
                  <a:lnTo>
                    <a:pt x="47625" y="198437"/>
                  </a:lnTo>
                  <a:lnTo>
                    <a:pt x="52917" y="193146"/>
                  </a:lnTo>
                  <a:lnTo>
                    <a:pt x="63501" y="185208"/>
                  </a:lnTo>
                  <a:lnTo>
                    <a:pt x="66146" y="185208"/>
                  </a:lnTo>
                  <a:lnTo>
                    <a:pt x="66146" y="182562"/>
                  </a:lnTo>
                  <a:lnTo>
                    <a:pt x="66146" y="179917"/>
                  </a:lnTo>
                  <a:lnTo>
                    <a:pt x="68792" y="179917"/>
                  </a:lnTo>
                  <a:lnTo>
                    <a:pt x="71438" y="179917"/>
                  </a:lnTo>
                  <a:lnTo>
                    <a:pt x="71438" y="177271"/>
                  </a:lnTo>
                  <a:lnTo>
                    <a:pt x="74084" y="177271"/>
                  </a:lnTo>
                  <a:lnTo>
                    <a:pt x="84667" y="174625"/>
                  </a:lnTo>
                  <a:lnTo>
                    <a:pt x="87313" y="177271"/>
                  </a:lnTo>
                  <a:lnTo>
                    <a:pt x="95251" y="177271"/>
                  </a:lnTo>
                  <a:lnTo>
                    <a:pt x="97896" y="177271"/>
                  </a:lnTo>
                  <a:lnTo>
                    <a:pt x="100542" y="174625"/>
                  </a:lnTo>
                  <a:lnTo>
                    <a:pt x="103188" y="171979"/>
                  </a:lnTo>
                  <a:lnTo>
                    <a:pt x="105834" y="169333"/>
                  </a:lnTo>
                  <a:lnTo>
                    <a:pt x="108480" y="169333"/>
                  </a:lnTo>
                  <a:lnTo>
                    <a:pt x="111126" y="164042"/>
                  </a:lnTo>
                  <a:lnTo>
                    <a:pt x="105834" y="166687"/>
                  </a:lnTo>
                  <a:lnTo>
                    <a:pt x="100542" y="169333"/>
                  </a:lnTo>
                  <a:lnTo>
                    <a:pt x="95251" y="169333"/>
                  </a:lnTo>
                  <a:lnTo>
                    <a:pt x="89959" y="171979"/>
                  </a:lnTo>
                  <a:lnTo>
                    <a:pt x="87313" y="171979"/>
                  </a:lnTo>
                  <a:lnTo>
                    <a:pt x="84667" y="169333"/>
                  </a:lnTo>
                  <a:lnTo>
                    <a:pt x="82021" y="166687"/>
                  </a:lnTo>
                  <a:lnTo>
                    <a:pt x="74084" y="166687"/>
                  </a:lnTo>
                  <a:lnTo>
                    <a:pt x="71438" y="164042"/>
                  </a:lnTo>
                  <a:lnTo>
                    <a:pt x="68792" y="164042"/>
                  </a:lnTo>
                  <a:lnTo>
                    <a:pt x="66146" y="164042"/>
                  </a:lnTo>
                  <a:lnTo>
                    <a:pt x="60855" y="164042"/>
                  </a:lnTo>
                  <a:lnTo>
                    <a:pt x="58209" y="164042"/>
                  </a:lnTo>
                  <a:lnTo>
                    <a:pt x="55563" y="164042"/>
                  </a:lnTo>
                  <a:lnTo>
                    <a:pt x="52917" y="164042"/>
                  </a:lnTo>
                  <a:lnTo>
                    <a:pt x="50271" y="164042"/>
                  </a:lnTo>
                  <a:lnTo>
                    <a:pt x="52917" y="161396"/>
                  </a:lnTo>
                  <a:lnTo>
                    <a:pt x="50271" y="158750"/>
                  </a:lnTo>
                  <a:lnTo>
                    <a:pt x="52917" y="156104"/>
                  </a:lnTo>
                  <a:lnTo>
                    <a:pt x="66146" y="153458"/>
                  </a:lnTo>
                  <a:lnTo>
                    <a:pt x="74084" y="150812"/>
                  </a:lnTo>
                  <a:lnTo>
                    <a:pt x="76730" y="148167"/>
                  </a:lnTo>
                  <a:lnTo>
                    <a:pt x="79376" y="145521"/>
                  </a:lnTo>
                  <a:lnTo>
                    <a:pt x="76730" y="142875"/>
                  </a:lnTo>
                  <a:lnTo>
                    <a:pt x="79376" y="140229"/>
                  </a:lnTo>
                  <a:lnTo>
                    <a:pt x="76730" y="140229"/>
                  </a:lnTo>
                  <a:lnTo>
                    <a:pt x="76730" y="137583"/>
                  </a:lnTo>
                  <a:lnTo>
                    <a:pt x="79376" y="134937"/>
                  </a:lnTo>
                  <a:lnTo>
                    <a:pt x="71438" y="134937"/>
                  </a:lnTo>
                  <a:lnTo>
                    <a:pt x="68792" y="137583"/>
                  </a:lnTo>
                  <a:lnTo>
                    <a:pt x="66146" y="140229"/>
                  </a:lnTo>
                  <a:lnTo>
                    <a:pt x="63501" y="137583"/>
                  </a:lnTo>
                  <a:lnTo>
                    <a:pt x="68792" y="134937"/>
                  </a:lnTo>
                  <a:lnTo>
                    <a:pt x="71438" y="132292"/>
                  </a:lnTo>
                  <a:lnTo>
                    <a:pt x="74084" y="129646"/>
                  </a:lnTo>
                  <a:lnTo>
                    <a:pt x="74084" y="127000"/>
                  </a:lnTo>
                  <a:lnTo>
                    <a:pt x="68792" y="127000"/>
                  </a:lnTo>
                  <a:lnTo>
                    <a:pt x="66146" y="127000"/>
                  </a:lnTo>
                  <a:lnTo>
                    <a:pt x="68792" y="124354"/>
                  </a:lnTo>
                  <a:lnTo>
                    <a:pt x="74084" y="124354"/>
                  </a:lnTo>
                  <a:lnTo>
                    <a:pt x="76730" y="124354"/>
                  </a:lnTo>
                  <a:lnTo>
                    <a:pt x="76730" y="127000"/>
                  </a:lnTo>
                  <a:lnTo>
                    <a:pt x="84667" y="127000"/>
                  </a:lnTo>
                  <a:lnTo>
                    <a:pt x="87313" y="127000"/>
                  </a:lnTo>
                  <a:lnTo>
                    <a:pt x="92605" y="127000"/>
                  </a:lnTo>
                  <a:lnTo>
                    <a:pt x="95251" y="127000"/>
                  </a:lnTo>
                  <a:lnTo>
                    <a:pt x="97896" y="127000"/>
                  </a:lnTo>
                  <a:lnTo>
                    <a:pt x="97896" y="124354"/>
                  </a:lnTo>
                  <a:lnTo>
                    <a:pt x="103188" y="127000"/>
                  </a:lnTo>
                  <a:lnTo>
                    <a:pt x="105834" y="127000"/>
                  </a:lnTo>
                  <a:lnTo>
                    <a:pt x="108480" y="124354"/>
                  </a:lnTo>
                  <a:lnTo>
                    <a:pt x="103188" y="124354"/>
                  </a:lnTo>
                  <a:lnTo>
                    <a:pt x="97896" y="121708"/>
                  </a:lnTo>
                  <a:lnTo>
                    <a:pt x="103188" y="116417"/>
                  </a:lnTo>
                  <a:lnTo>
                    <a:pt x="100542" y="116417"/>
                  </a:lnTo>
                  <a:lnTo>
                    <a:pt x="100542" y="113771"/>
                  </a:lnTo>
                  <a:lnTo>
                    <a:pt x="105834" y="105833"/>
                  </a:lnTo>
                  <a:lnTo>
                    <a:pt x="103188" y="105833"/>
                  </a:lnTo>
                  <a:lnTo>
                    <a:pt x="100542" y="105833"/>
                  </a:lnTo>
                  <a:lnTo>
                    <a:pt x="97896" y="103187"/>
                  </a:lnTo>
                  <a:lnTo>
                    <a:pt x="97896" y="108479"/>
                  </a:lnTo>
                  <a:lnTo>
                    <a:pt x="92605" y="103187"/>
                  </a:lnTo>
                  <a:lnTo>
                    <a:pt x="89959" y="95250"/>
                  </a:lnTo>
                  <a:lnTo>
                    <a:pt x="92605" y="92604"/>
                  </a:lnTo>
                  <a:lnTo>
                    <a:pt x="97896" y="87312"/>
                  </a:lnTo>
                  <a:lnTo>
                    <a:pt x="95251" y="87312"/>
                  </a:lnTo>
                  <a:lnTo>
                    <a:pt x="89959" y="87312"/>
                  </a:lnTo>
                  <a:lnTo>
                    <a:pt x="89959" y="89958"/>
                  </a:lnTo>
                  <a:lnTo>
                    <a:pt x="87313" y="89958"/>
                  </a:lnTo>
                  <a:lnTo>
                    <a:pt x="84667" y="89958"/>
                  </a:lnTo>
                  <a:lnTo>
                    <a:pt x="82021" y="89958"/>
                  </a:lnTo>
                  <a:lnTo>
                    <a:pt x="82021" y="92604"/>
                  </a:lnTo>
                  <a:lnTo>
                    <a:pt x="79376" y="89958"/>
                  </a:lnTo>
                  <a:lnTo>
                    <a:pt x="76730" y="89958"/>
                  </a:lnTo>
                  <a:lnTo>
                    <a:pt x="74084" y="89958"/>
                  </a:lnTo>
                  <a:lnTo>
                    <a:pt x="71438" y="92604"/>
                  </a:lnTo>
                  <a:lnTo>
                    <a:pt x="66146" y="89958"/>
                  </a:lnTo>
                  <a:lnTo>
                    <a:pt x="63501" y="89958"/>
                  </a:lnTo>
                  <a:lnTo>
                    <a:pt x="63501" y="92604"/>
                  </a:lnTo>
                  <a:lnTo>
                    <a:pt x="60855" y="89958"/>
                  </a:lnTo>
                  <a:lnTo>
                    <a:pt x="58209" y="87312"/>
                  </a:lnTo>
                  <a:lnTo>
                    <a:pt x="60855" y="87312"/>
                  </a:lnTo>
                  <a:lnTo>
                    <a:pt x="63501" y="87312"/>
                  </a:lnTo>
                  <a:lnTo>
                    <a:pt x="63501" y="84667"/>
                  </a:lnTo>
                  <a:lnTo>
                    <a:pt x="63501" y="82021"/>
                  </a:lnTo>
                  <a:lnTo>
                    <a:pt x="66146" y="76729"/>
                  </a:lnTo>
                  <a:lnTo>
                    <a:pt x="68792" y="74083"/>
                  </a:lnTo>
                  <a:lnTo>
                    <a:pt x="71438" y="74083"/>
                  </a:lnTo>
                  <a:lnTo>
                    <a:pt x="68792" y="71437"/>
                  </a:lnTo>
                  <a:lnTo>
                    <a:pt x="66146" y="68792"/>
                  </a:lnTo>
                  <a:lnTo>
                    <a:pt x="66146" y="66146"/>
                  </a:lnTo>
                  <a:lnTo>
                    <a:pt x="68792" y="63500"/>
                  </a:lnTo>
                  <a:lnTo>
                    <a:pt x="66146" y="60854"/>
                  </a:lnTo>
                  <a:lnTo>
                    <a:pt x="68792" y="58208"/>
                  </a:lnTo>
                  <a:lnTo>
                    <a:pt x="63501" y="63500"/>
                  </a:lnTo>
                  <a:lnTo>
                    <a:pt x="60855" y="66146"/>
                  </a:lnTo>
                  <a:lnTo>
                    <a:pt x="58209" y="63500"/>
                  </a:lnTo>
                  <a:lnTo>
                    <a:pt x="55563" y="60854"/>
                  </a:lnTo>
                  <a:lnTo>
                    <a:pt x="55563" y="63500"/>
                  </a:lnTo>
                  <a:lnTo>
                    <a:pt x="55563" y="66146"/>
                  </a:lnTo>
                  <a:lnTo>
                    <a:pt x="55563" y="68792"/>
                  </a:lnTo>
                  <a:lnTo>
                    <a:pt x="50271" y="74083"/>
                  </a:lnTo>
                  <a:lnTo>
                    <a:pt x="50271" y="76729"/>
                  </a:lnTo>
                  <a:lnTo>
                    <a:pt x="47625" y="76729"/>
                  </a:lnTo>
                  <a:lnTo>
                    <a:pt x="47625" y="74083"/>
                  </a:lnTo>
                  <a:lnTo>
                    <a:pt x="52917" y="68792"/>
                  </a:lnTo>
                  <a:lnTo>
                    <a:pt x="52917" y="63500"/>
                  </a:lnTo>
                  <a:lnTo>
                    <a:pt x="52917" y="58208"/>
                  </a:lnTo>
                  <a:lnTo>
                    <a:pt x="55563" y="52917"/>
                  </a:lnTo>
                  <a:lnTo>
                    <a:pt x="55563" y="50271"/>
                  </a:lnTo>
                  <a:lnTo>
                    <a:pt x="55563" y="47625"/>
                  </a:lnTo>
                  <a:lnTo>
                    <a:pt x="52917" y="47625"/>
                  </a:lnTo>
                  <a:lnTo>
                    <a:pt x="52917" y="44979"/>
                  </a:lnTo>
                  <a:lnTo>
                    <a:pt x="47625" y="44979"/>
                  </a:lnTo>
                  <a:lnTo>
                    <a:pt x="42334" y="44979"/>
                  </a:lnTo>
                  <a:lnTo>
                    <a:pt x="44980" y="42333"/>
                  </a:lnTo>
                  <a:lnTo>
                    <a:pt x="50271" y="39687"/>
                  </a:lnTo>
                  <a:lnTo>
                    <a:pt x="52917" y="37042"/>
                  </a:lnTo>
                  <a:lnTo>
                    <a:pt x="55563" y="34396"/>
                  </a:lnTo>
                  <a:lnTo>
                    <a:pt x="58209" y="34396"/>
                  </a:lnTo>
                  <a:lnTo>
                    <a:pt x="52917" y="31750"/>
                  </a:lnTo>
                  <a:lnTo>
                    <a:pt x="55563" y="29104"/>
                  </a:lnTo>
                  <a:lnTo>
                    <a:pt x="55563" y="26458"/>
                  </a:lnTo>
                  <a:lnTo>
                    <a:pt x="52917" y="26458"/>
                  </a:lnTo>
                  <a:lnTo>
                    <a:pt x="55563" y="23812"/>
                  </a:lnTo>
                  <a:lnTo>
                    <a:pt x="52917" y="21167"/>
                  </a:lnTo>
                  <a:lnTo>
                    <a:pt x="50271" y="18521"/>
                  </a:lnTo>
                  <a:lnTo>
                    <a:pt x="52917" y="18521"/>
                  </a:lnTo>
                  <a:lnTo>
                    <a:pt x="58209" y="15875"/>
                  </a:lnTo>
                  <a:lnTo>
                    <a:pt x="60855" y="15875"/>
                  </a:lnTo>
                  <a:lnTo>
                    <a:pt x="63501" y="18521"/>
                  </a:lnTo>
                  <a:lnTo>
                    <a:pt x="66146" y="18521"/>
                  </a:lnTo>
                  <a:lnTo>
                    <a:pt x="60855" y="15875"/>
                  </a:lnTo>
                  <a:lnTo>
                    <a:pt x="58209" y="13229"/>
                  </a:lnTo>
                  <a:lnTo>
                    <a:pt x="60855" y="13229"/>
                  </a:lnTo>
                  <a:lnTo>
                    <a:pt x="60855" y="10583"/>
                  </a:lnTo>
                  <a:lnTo>
                    <a:pt x="60855" y="7937"/>
                  </a:lnTo>
                  <a:lnTo>
                    <a:pt x="63501" y="5292"/>
                  </a:lnTo>
                  <a:lnTo>
                    <a:pt x="66146" y="5292"/>
                  </a:lnTo>
                  <a:lnTo>
                    <a:pt x="68792" y="5292"/>
                  </a:lnTo>
                  <a:lnTo>
                    <a:pt x="66146" y="2646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9" name="United States"/>
            <p:cNvSpPr>
              <a:spLocks/>
            </p:cNvSpPr>
            <p:nvPr/>
          </p:nvSpPr>
          <p:spPr bwMode="auto">
            <a:xfrm>
              <a:off x="400809" y="1586177"/>
              <a:ext cx="2108729" cy="1193271"/>
            </a:xfrm>
            <a:custGeom>
              <a:avLst/>
              <a:gdLst/>
              <a:ahLst/>
              <a:cxnLst/>
              <a:rect l="l" t="t" r="r" b="b"/>
              <a:pathLst>
                <a:path w="2108729" h="1193271">
                  <a:moveTo>
                    <a:pt x="1471083" y="468313"/>
                  </a:moveTo>
                  <a:lnTo>
                    <a:pt x="1473729" y="470959"/>
                  </a:lnTo>
                  <a:lnTo>
                    <a:pt x="1471083" y="478896"/>
                  </a:lnTo>
                  <a:lnTo>
                    <a:pt x="1468437" y="481542"/>
                  </a:lnTo>
                  <a:lnTo>
                    <a:pt x="1468437" y="486834"/>
                  </a:lnTo>
                  <a:lnTo>
                    <a:pt x="1471083" y="486834"/>
                  </a:lnTo>
                  <a:lnTo>
                    <a:pt x="1479021" y="489480"/>
                  </a:lnTo>
                  <a:lnTo>
                    <a:pt x="1489604" y="492126"/>
                  </a:lnTo>
                  <a:lnTo>
                    <a:pt x="1502833" y="497417"/>
                  </a:lnTo>
                  <a:lnTo>
                    <a:pt x="1510771" y="500063"/>
                  </a:lnTo>
                  <a:lnTo>
                    <a:pt x="1516062" y="500063"/>
                  </a:lnTo>
                  <a:lnTo>
                    <a:pt x="1518708" y="500063"/>
                  </a:lnTo>
                  <a:lnTo>
                    <a:pt x="1524000" y="502709"/>
                  </a:lnTo>
                  <a:lnTo>
                    <a:pt x="1529292" y="505355"/>
                  </a:lnTo>
                  <a:lnTo>
                    <a:pt x="1534583" y="505355"/>
                  </a:lnTo>
                  <a:lnTo>
                    <a:pt x="1545167" y="502709"/>
                  </a:lnTo>
                  <a:lnTo>
                    <a:pt x="1558396" y="505355"/>
                  </a:lnTo>
                  <a:lnTo>
                    <a:pt x="1563687" y="508001"/>
                  </a:lnTo>
                  <a:lnTo>
                    <a:pt x="1571625" y="510646"/>
                  </a:lnTo>
                  <a:lnTo>
                    <a:pt x="1558396" y="510646"/>
                  </a:lnTo>
                  <a:lnTo>
                    <a:pt x="1553104" y="513292"/>
                  </a:lnTo>
                  <a:lnTo>
                    <a:pt x="1539875" y="523876"/>
                  </a:lnTo>
                  <a:lnTo>
                    <a:pt x="1529292" y="529167"/>
                  </a:lnTo>
                  <a:lnTo>
                    <a:pt x="1521354" y="534459"/>
                  </a:lnTo>
                  <a:lnTo>
                    <a:pt x="1500187" y="545042"/>
                  </a:lnTo>
                  <a:lnTo>
                    <a:pt x="1494896" y="547688"/>
                  </a:lnTo>
                  <a:lnTo>
                    <a:pt x="1497542" y="550334"/>
                  </a:lnTo>
                  <a:lnTo>
                    <a:pt x="1516062" y="547688"/>
                  </a:lnTo>
                  <a:lnTo>
                    <a:pt x="1531937" y="547688"/>
                  </a:lnTo>
                  <a:lnTo>
                    <a:pt x="1531937" y="552980"/>
                  </a:lnTo>
                  <a:lnTo>
                    <a:pt x="1531937" y="555626"/>
                  </a:lnTo>
                  <a:lnTo>
                    <a:pt x="1534583" y="555626"/>
                  </a:lnTo>
                  <a:lnTo>
                    <a:pt x="1545167" y="552980"/>
                  </a:lnTo>
                  <a:lnTo>
                    <a:pt x="1553104" y="550334"/>
                  </a:lnTo>
                  <a:lnTo>
                    <a:pt x="1568979" y="545042"/>
                  </a:lnTo>
                  <a:lnTo>
                    <a:pt x="1579562" y="542396"/>
                  </a:lnTo>
                  <a:lnTo>
                    <a:pt x="1582208" y="537105"/>
                  </a:lnTo>
                  <a:lnTo>
                    <a:pt x="1587500" y="534459"/>
                  </a:lnTo>
                  <a:lnTo>
                    <a:pt x="1598083" y="529167"/>
                  </a:lnTo>
                  <a:lnTo>
                    <a:pt x="1606021" y="529167"/>
                  </a:lnTo>
                  <a:lnTo>
                    <a:pt x="1608667" y="529167"/>
                  </a:lnTo>
                  <a:lnTo>
                    <a:pt x="1600729" y="531813"/>
                  </a:lnTo>
                  <a:lnTo>
                    <a:pt x="1592792" y="537105"/>
                  </a:lnTo>
                  <a:lnTo>
                    <a:pt x="1590146" y="537105"/>
                  </a:lnTo>
                  <a:lnTo>
                    <a:pt x="1592792" y="539751"/>
                  </a:lnTo>
                  <a:lnTo>
                    <a:pt x="1598083" y="537105"/>
                  </a:lnTo>
                  <a:lnTo>
                    <a:pt x="1603375" y="537105"/>
                  </a:lnTo>
                  <a:lnTo>
                    <a:pt x="1608667" y="539751"/>
                  </a:lnTo>
                  <a:lnTo>
                    <a:pt x="1613958" y="542396"/>
                  </a:lnTo>
                  <a:lnTo>
                    <a:pt x="1613958" y="545042"/>
                  </a:lnTo>
                  <a:lnTo>
                    <a:pt x="1624542" y="550334"/>
                  </a:lnTo>
                  <a:lnTo>
                    <a:pt x="1635125" y="547688"/>
                  </a:lnTo>
                  <a:lnTo>
                    <a:pt x="1643062" y="547688"/>
                  </a:lnTo>
                  <a:lnTo>
                    <a:pt x="1651000" y="547688"/>
                  </a:lnTo>
                  <a:lnTo>
                    <a:pt x="1658937" y="547688"/>
                  </a:lnTo>
                  <a:lnTo>
                    <a:pt x="1669521" y="547688"/>
                  </a:lnTo>
                  <a:lnTo>
                    <a:pt x="1672167" y="550334"/>
                  </a:lnTo>
                  <a:lnTo>
                    <a:pt x="1669521" y="552980"/>
                  </a:lnTo>
                  <a:lnTo>
                    <a:pt x="1669521" y="555626"/>
                  </a:lnTo>
                  <a:lnTo>
                    <a:pt x="1677458" y="555626"/>
                  </a:lnTo>
                  <a:lnTo>
                    <a:pt x="1685396" y="555626"/>
                  </a:lnTo>
                  <a:lnTo>
                    <a:pt x="1688042" y="555626"/>
                  </a:lnTo>
                  <a:lnTo>
                    <a:pt x="1690687" y="555626"/>
                  </a:lnTo>
                  <a:lnTo>
                    <a:pt x="1695979" y="560917"/>
                  </a:lnTo>
                  <a:lnTo>
                    <a:pt x="1695979" y="563563"/>
                  </a:lnTo>
                  <a:lnTo>
                    <a:pt x="1695979" y="566209"/>
                  </a:lnTo>
                  <a:lnTo>
                    <a:pt x="1685396" y="566209"/>
                  </a:lnTo>
                  <a:lnTo>
                    <a:pt x="1674812" y="566209"/>
                  </a:lnTo>
                  <a:lnTo>
                    <a:pt x="1669521" y="566209"/>
                  </a:lnTo>
                  <a:lnTo>
                    <a:pt x="1669521" y="568855"/>
                  </a:lnTo>
                  <a:lnTo>
                    <a:pt x="1664229" y="566209"/>
                  </a:lnTo>
                  <a:lnTo>
                    <a:pt x="1658937" y="563563"/>
                  </a:lnTo>
                  <a:lnTo>
                    <a:pt x="1651000" y="566209"/>
                  </a:lnTo>
                  <a:lnTo>
                    <a:pt x="1648354" y="566209"/>
                  </a:lnTo>
                  <a:lnTo>
                    <a:pt x="1640417" y="566209"/>
                  </a:lnTo>
                  <a:lnTo>
                    <a:pt x="1635125" y="566209"/>
                  </a:lnTo>
                  <a:lnTo>
                    <a:pt x="1627187" y="571501"/>
                  </a:lnTo>
                  <a:lnTo>
                    <a:pt x="1619250" y="574146"/>
                  </a:lnTo>
                  <a:lnTo>
                    <a:pt x="1616604" y="574146"/>
                  </a:lnTo>
                  <a:lnTo>
                    <a:pt x="1613958" y="574146"/>
                  </a:lnTo>
                  <a:lnTo>
                    <a:pt x="1616604" y="571501"/>
                  </a:lnTo>
                  <a:lnTo>
                    <a:pt x="1616604" y="568855"/>
                  </a:lnTo>
                  <a:lnTo>
                    <a:pt x="1608667" y="574146"/>
                  </a:lnTo>
                  <a:lnTo>
                    <a:pt x="1595437" y="584730"/>
                  </a:lnTo>
                  <a:lnTo>
                    <a:pt x="1582208" y="597959"/>
                  </a:lnTo>
                  <a:lnTo>
                    <a:pt x="1595437" y="590021"/>
                  </a:lnTo>
                  <a:lnTo>
                    <a:pt x="1606021" y="584730"/>
                  </a:lnTo>
                  <a:lnTo>
                    <a:pt x="1613958" y="579438"/>
                  </a:lnTo>
                  <a:lnTo>
                    <a:pt x="1603375" y="590021"/>
                  </a:lnTo>
                  <a:lnTo>
                    <a:pt x="1592792" y="600605"/>
                  </a:lnTo>
                  <a:lnTo>
                    <a:pt x="1582208" y="611188"/>
                  </a:lnTo>
                  <a:lnTo>
                    <a:pt x="1571625" y="624417"/>
                  </a:lnTo>
                  <a:lnTo>
                    <a:pt x="1566333" y="629709"/>
                  </a:lnTo>
                  <a:lnTo>
                    <a:pt x="1563687" y="637646"/>
                  </a:lnTo>
                  <a:lnTo>
                    <a:pt x="1555750" y="648230"/>
                  </a:lnTo>
                  <a:lnTo>
                    <a:pt x="1545167" y="661459"/>
                  </a:lnTo>
                  <a:lnTo>
                    <a:pt x="1542521" y="674688"/>
                  </a:lnTo>
                  <a:lnTo>
                    <a:pt x="1545167" y="682626"/>
                  </a:lnTo>
                  <a:lnTo>
                    <a:pt x="1545167" y="685271"/>
                  </a:lnTo>
                  <a:lnTo>
                    <a:pt x="1550458" y="685271"/>
                  </a:lnTo>
                  <a:lnTo>
                    <a:pt x="1568979" y="679980"/>
                  </a:lnTo>
                  <a:lnTo>
                    <a:pt x="1579562" y="674688"/>
                  </a:lnTo>
                  <a:lnTo>
                    <a:pt x="1592792" y="666751"/>
                  </a:lnTo>
                  <a:lnTo>
                    <a:pt x="1600729" y="656167"/>
                  </a:lnTo>
                  <a:lnTo>
                    <a:pt x="1603375" y="645584"/>
                  </a:lnTo>
                  <a:lnTo>
                    <a:pt x="1606021" y="640292"/>
                  </a:lnTo>
                  <a:lnTo>
                    <a:pt x="1603375" y="635001"/>
                  </a:lnTo>
                  <a:lnTo>
                    <a:pt x="1600729" y="632355"/>
                  </a:lnTo>
                  <a:lnTo>
                    <a:pt x="1603375" y="629709"/>
                  </a:lnTo>
                  <a:lnTo>
                    <a:pt x="1608667" y="616480"/>
                  </a:lnTo>
                  <a:lnTo>
                    <a:pt x="1616604" y="605896"/>
                  </a:lnTo>
                  <a:lnTo>
                    <a:pt x="1619250" y="600605"/>
                  </a:lnTo>
                  <a:lnTo>
                    <a:pt x="1627187" y="592667"/>
                  </a:lnTo>
                  <a:lnTo>
                    <a:pt x="1629833" y="590021"/>
                  </a:lnTo>
                  <a:lnTo>
                    <a:pt x="1632479" y="590021"/>
                  </a:lnTo>
                  <a:lnTo>
                    <a:pt x="1635125" y="592667"/>
                  </a:lnTo>
                  <a:lnTo>
                    <a:pt x="1632479" y="597959"/>
                  </a:lnTo>
                  <a:lnTo>
                    <a:pt x="1635125" y="597959"/>
                  </a:lnTo>
                  <a:lnTo>
                    <a:pt x="1637771" y="592667"/>
                  </a:lnTo>
                  <a:lnTo>
                    <a:pt x="1640417" y="590021"/>
                  </a:lnTo>
                  <a:lnTo>
                    <a:pt x="1643062" y="587376"/>
                  </a:lnTo>
                  <a:lnTo>
                    <a:pt x="1648354" y="584730"/>
                  </a:lnTo>
                  <a:lnTo>
                    <a:pt x="1651000" y="579438"/>
                  </a:lnTo>
                  <a:lnTo>
                    <a:pt x="1653646" y="576792"/>
                  </a:lnTo>
                  <a:lnTo>
                    <a:pt x="1658937" y="574146"/>
                  </a:lnTo>
                  <a:lnTo>
                    <a:pt x="1666875" y="571501"/>
                  </a:lnTo>
                  <a:lnTo>
                    <a:pt x="1672167" y="571501"/>
                  </a:lnTo>
                  <a:lnTo>
                    <a:pt x="1677458" y="574146"/>
                  </a:lnTo>
                  <a:lnTo>
                    <a:pt x="1682750" y="579438"/>
                  </a:lnTo>
                  <a:lnTo>
                    <a:pt x="1685396" y="584730"/>
                  </a:lnTo>
                  <a:lnTo>
                    <a:pt x="1685396" y="587376"/>
                  </a:lnTo>
                  <a:lnTo>
                    <a:pt x="1688042" y="592667"/>
                  </a:lnTo>
                  <a:lnTo>
                    <a:pt x="1685396" y="600605"/>
                  </a:lnTo>
                  <a:lnTo>
                    <a:pt x="1680104" y="608542"/>
                  </a:lnTo>
                  <a:lnTo>
                    <a:pt x="1677458" y="611188"/>
                  </a:lnTo>
                  <a:lnTo>
                    <a:pt x="1677458" y="613834"/>
                  </a:lnTo>
                  <a:lnTo>
                    <a:pt x="1674812" y="616480"/>
                  </a:lnTo>
                  <a:lnTo>
                    <a:pt x="1669521" y="619126"/>
                  </a:lnTo>
                  <a:lnTo>
                    <a:pt x="1672167" y="621771"/>
                  </a:lnTo>
                  <a:lnTo>
                    <a:pt x="1677458" y="621771"/>
                  </a:lnTo>
                  <a:lnTo>
                    <a:pt x="1680104" y="621771"/>
                  </a:lnTo>
                  <a:lnTo>
                    <a:pt x="1682750" y="621771"/>
                  </a:lnTo>
                  <a:lnTo>
                    <a:pt x="1685396" y="619126"/>
                  </a:lnTo>
                  <a:lnTo>
                    <a:pt x="1685396" y="616480"/>
                  </a:lnTo>
                  <a:lnTo>
                    <a:pt x="1688042" y="616480"/>
                  </a:lnTo>
                  <a:lnTo>
                    <a:pt x="1690687" y="619126"/>
                  </a:lnTo>
                  <a:lnTo>
                    <a:pt x="1690687" y="627063"/>
                  </a:lnTo>
                  <a:lnTo>
                    <a:pt x="1688042" y="642938"/>
                  </a:lnTo>
                  <a:lnTo>
                    <a:pt x="1685396" y="650876"/>
                  </a:lnTo>
                  <a:lnTo>
                    <a:pt x="1682750" y="650876"/>
                  </a:lnTo>
                  <a:lnTo>
                    <a:pt x="1680104" y="650876"/>
                  </a:lnTo>
                  <a:lnTo>
                    <a:pt x="1677458" y="656167"/>
                  </a:lnTo>
                  <a:lnTo>
                    <a:pt x="1669521" y="669396"/>
                  </a:lnTo>
                  <a:lnTo>
                    <a:pt x="1658937" y="679980"/>
                  </a:lnTo>
                  <a:lnTo>
                    <a:pt x="1658937" y="682626"/>
                  </a:lnTo>
                  <a:lnTo>
                    <a:pt x="1666875" y="685271"/>
                  </a:lnTo>
                  <a:lnTo>
                    <a:pt x="1682750" y="690563"/>
                  </a:lnTo>
                  <a:lnTo>
                    <a:pt x="1688042" y="690563"/>
                  </a:lnTo>
                  <a:lnTo>
                    <a:pt x="1693333" y="687917"/>
                  </a:lnTo>
                  <a:lnTo>
                    <a:pt x="1695979" y="687917"/>
                  </a:lnTo>
                  <a:lnTo>
                    <a:pt x="1701271" y="687917"/>
                  </a:lnTo>
                  <a:lnTo>
                    <a:pt x="1711854" y="685271"/>
                  </a:lnTo>
                  <a:lnTo>
                    <a:pt x="1725083" y="677334"/>
                  </a:lnTo>
                  <a:lnTo>
                    <a:pt x="1740958" y="669396"/>
                  </a:lnTo>
                  <a:lnTo>
                    <a:pt x="1748896" y="666751"/>
                  </a:lnTo>
                  <a:lnTo>
                    <a:pt x="1756833" y="664105"/>
                  </a:lnTo>
                  <a:lnTo>
                    <a:pt x="1767417" y="658813"/>
                  </a:lnTo>
                  <a:lnTo>
                    <a:pt x="1778000" y="653521"/>
                  </a:lnTo>
                  <a:lnTo>
                    <a:pt x="1780646" y="650876"/>
                  </a:lnTo>
                  <a:lnTo>
                    <a:pt x="1778000" y="642938"/>
                  </a:lnTo>
                  <a:lnTo>
                    <a:pt x="1793875" y="642938"/>
                  </a:lnTo>
                  <a:lnTo>
                    <a:pt x="1801813" y="642938"/>
                  </a:lnTo>
                  <a:lnTo>
                    <a:pt x="1807104" y="642938"/>
                  </a:lnTo>
                  <a:lnTo>
                    <a:pt x="1820333" y="642938"/>
                  </a:lnTo>
                  <a:lnTo>
                    <a:pt x="1828271" y="640292"/>
                  </a:lnTo>
                  <a:lnTo>
                    <a:pt x="1833563" y="637646"/>
                  </a:lnTo>
                  <a:lnTo>
                    <a:pt x="1841500" y="635001"/>
                  </a:lnTo>
                  <a:lnTo>
                    <a:pt x="1854729" y="635001"/>
                  </a:lnTo>
                  <a:lnTo>
                    <a:pt x="1854729" y="632355"/>
                  </a:lnTo>
                  <a:lnTo>
                    <a:pt x="1854729" y="629709"/>
                  </a:lnTo>
                  <a:lnTo>
                    <a:pt x="1852083" y="627063"/>
                  </a:lnTo>
                  <a:lnTo>
                    <a:pt x="1854729" y="624417"/>
                  </a:lnTo>
                  <a:lnTo>
                    <a:pt x="1857375" y="621771"/>
                  </a:lnTo>
                  <a:lnTo>
                    <a:pt x="1854729" y="621771"/>
                  </a:lnTo>
                  <a:lnTo>
                    <a:pt x="1854729" y="619126"/>
                  </a:lnTo>
                  <a:lnTo>
                    <a:pt x="1860021" y="613834"/>
                  </a:lnTo>
                  <a:lnTo>
                    <a:pt x="1867958" y="608542"/>
                  </a:lnTo>
                  <a:lnTo>
                    <a:pt x="1875896" y="600605"/>
                  </a:lnTo>
                  <a:lnTo>
                    <a:pt x="1883833" y="590021"/>
                  </a:lnTo>
                  <a:lnTo>
                    <a:pt x="1891771" y="587376"/>
                  </a:lnTo>
                  <a:lnTo>
                    <a:pt x="1897063" y="587376"/>
                  </a:lnTo>
                  <a:lnTo>
                    <a:pt x="1981729" y="587376"/>
                  </a:lnTo>
                  <a:lnTo>
                    <a:pt x="1989667" y="582084"/>
                  </a:lnTo>
                  <a:lnTo>
                    <a:pt x="1992313" y="582084"/>
                  </a:lnTo>
                  <a:lnTo>
                    <a:pt x="1994958" y="579438"/>
                  </a:lnTo>
                  <a:lnTo>
                    <a:pt x="2000250" y="576792"/>
                  </a:lnTo>
                  <a:lnTo>
                    <a:pt x="2005542" y="571501"/>
                  </a:lnTo>
                  <a:lnTo>
                    <a:pt x="2010833" y="568855"/>
                  </a:lnTo>
                  <a:lnTo>
                    <a:pt x="2016125" y="566209"/>
                  </a:lnTo>
                  <a:lnTo>
                    <a:pt x="2018771" y="560917"/>
                  </a:lnTo>
                  <a:lnTo>
                    <a:pt x="2018771" y="558271"/>
                  </a:lnTo>
                  <a:lnTo>
                    <a:pt x="2021417" y="555626"/>
                  </a:lnTo>
                  <a:lnTo>
                    <a:pt x="2029354" y="547688"/>
                  </a:lnTo>
                  <a:lnTo>
                    <a:pt x="2032000" y="542396"/>
                  </a:lnTo>
                  <a:lnTo>
                    <a:pt x="2037292" y="539751"/>
                  </a:lnTo>
                  <a:lnTo>
                    <a:pt x="2039938" y="537105"/>
                  </a:lnTo>
                  <a:lnTo>
                    <a:pt x="2045229" y="531813"/>
                  </a:lnTo>
                  <a:lnTo>
                    <a:pt x="2055813" y="523876"/>
                  </a:lnTo>
                  <a:lnTo>
                    <a:pt x="2058458" y="523876"/>
                  </a:lnTo>
                  <a:lnTo>
                    <a:pt x="2063750" y="526521"/>
                  </a:lnTo>
                  <a:lnTo>
                    <a:pt x="2066396" y="526521"/>
                  </a:lnTo>
                  <a:lnTo>
                    <a:pt x="2071688" y="523876"/>
                  </a:lnTo>
                  <a:lnTo>
                    <a:pt x="2087563" y="518584"/>
                  </a:lnTo>
                  <a:lnTo>
                    <a:pt x="2090208" y="518584"/>
                  </a:lnTo>
                  <a:lnTo>
                    <a:pt x="2092854" y="523876"/>
                  </a:lnTo>
                  <a:lnTo>
                    <a:pt x="2095500" y="526521"/>
                  </a:lnTo>
                  <a:lnTo>
                    <a:pt x="2098146" y="529167"/>
                  </a:lnTo>
                  <a:lnTo>
                    <a:pt x="2095500" y="531813"/>
                  </a:lnTo>
                  <a:lnTo>
                    <a:pt x="2084917" y="566209"/>
                  </a:lnTo>
                  <a:lnTo>
                    <a:pt x="2084917" y="571501"/>
                  </a:lnTo>
                  <a:lnTo>
                    <a:pt x="2087563" y="571501"/>
                  </a:lnTo>
                  <a:lnTo>
                    <a:pt x="2090208" y="574146"/>
                  </a:lnTo>
                  <a:lnTo>
                    <a:pt x="2092854" y="579438"/>
                  </a:lnTo>
                  <a:lnTo>
                    <a:pt x="2098146" y="584730"/>
                  </a:lnTo>
                  <a:lnTo>
                    <a:pt x="2098146" y="582084"/>
                  </a:lnTo>
                  <a:lnTo>
                    <a:pt x="2103438" y="582084"/>
                  </a:lnTo>
                  <a:lnTo>
                    <a:pt x="2106083" y="587376"/>
                  </a:lnTo>
                  <a:lnTo>
                    <a:pt x="2108729" y="590021"/>
                  </a:lnTo>
                  <a:lnTo>
                    <a:pt x="2103438" y="592667"/>
                  </a:lnTo>
                  <a:lnTo>
                    <a:pt x="2092854" y="597959"/>
                  </a:lnTo>
                  <a:lnTo>
                    <a:pt x="2076979" y="605896"/>
                  </a:lnTo>
                  <a:lnTo>
                    <a:pt x="2074333" y="608542"/>
                  </a:lnTo>
                  <a:lnTo>
                    <a:pt x="2071688" y="608542"/>
                  </a:lnTo>
                  <a:lnTo>
                    <a:pt x="2066396" y="605896"/>
                  </a:lnTo>
                  <a:lnTo>
                    <a:pt x="2061104" y="603251"/>
                  </a:lnTo>
                  <a:lnTo>
                    <a:pt x="2058458" y="605896"/>
                  </a:lnTo>
                  <a:lnTo>
                    <a:pt x="2055813" y="611188"/>
                  </a:lnTo>
                  <a:lnTo>
                    <a:pt x="2053167" y="616480"/>
                  </a:lnTo>
                  <a:lnTo>
                    <a:pt x="2050521" y="613834"/>
                  </a:lnTo>
                  <a:lnTo>
                    <a:pt x="2050521" y="608542"/>
                  </a:lnTo>
                  <a:lnTo>
                    <a:pt x="2047875" y="605896"/>
                  </a:lnTo>
                  <a:lnTo>
                    <a:pt x="2047875" y="608542"/>
                  </a:lnTo>
                  <a:lnTo>
                    <a:pt x="2039938" y="619126"/>
                  </a:lnTo>
                  <a:lnTo>
                    <a:pt x="2037292" y="621771"/>
                  </a:lnTo>
                  <a:lnTo>
                    <a:pt x="2032000" y="619126"/>
                  </a:lnTo>
                  <a:lnTo>
                    <a:pt x="2026708" y="621771"/>
                  </a:lnTo>
                  <a:lnTo>
                    <a:pt x="2018771" y="624417"/>
                  </a:lnTo>
                  <a:lnTo>
                    <a:pt x="2013479" y="624417"/>
                  </a:lnTo>
                  <a:lnTo>
                    <a:pt x="2005542" y="627063"/>
                  </a:lnTo>
                  <a:lnTo>
                    <a:pt x="1997604" y="635001"/>
                  </a:lnTo>
                  <a:lnTo>
                    <a:pt x="1989667" y="645584"/>
                  </a:lnTo>
                  <a:lnTo>
                    <a:pt x="1981729" y="650876"/>
                  </a:lnTo>
                  <a:lnTo>
                    <a:pt x="1976438" y="661459"/>
                  </a:lnTo>
                  <a:lnTo>
                    <a:pt x="1973792" y="664105"/>
                  </a:lnTo>
                  <a:lnTo>
                    <a:pt x="1976438" y="672042"/>
                  </a:lnTo>
                  <a:lnTo>
                    <a:pt x="1979083" y="674688"/>
                  </a:lnTo>
                  <a:lnTo>
                    <a:pt x="1981729" y="674688"/>
                  </a:lnTo>
                  <a:lnTo>
                    <a:pt x="1987021" y="674688"/>
                  </a:lnTo>
                  <a:lnTo>
                    <a:pt x="1984375" y="682626"/>
                  </a:lnTo>
                  <a:lnTo>
                    <a:pt x="1981729" y="679980"/>
                  </a:lnTo>
                  <a:lnTo>
                    <a:pt x="1979083" y="679980"/>
                  </a:lnTo>
                  <a:lnTo>
                    <a:pt x="1971146" y="682626"/>
                  </a:lnTo>
                  <a:lnTo>
                    <a:pt x="1965854" y="685271"/>
                  </a:lnTo>
                  <a:lnTo>
                    <a:pt x="1963208" y="685271"/>
                  </a:lnTo>
                  <a:lnTo>
                    <a:pt x="1960563" y="679980"/>
                  </a:lnTo>
                  <a:lnTo>
                    <a:pt x="1957917" y="685271"/>
                  </a:lnTo>
                  <a:lnTo>
                    <a:pt x="1952625" y="687917"/>
                  </a:lnTo>
                  <a:lnTo>
                    <a:pt x="1947333" y="690563"/>
                  </a:lnTo>
                  <a:lnTo>
                    <a:pt x="1939396" y="690563"/>
                  </a:lnTo>
                  <a:lnTo>
                    <a:pt x="1934104" y="690563"/>
                  </a:lnTo>
                  <a:lnTo>
                    <a:pt x="1931458" y="693209"/>
                  </a:lnTo>
                  <a:lnTo>
                    <a:pt x="1918229" y="693209"/>
                  </a:lnTo>
                  <a:lnTo>
                    <a:pt x="1907646" y="695855"/>
                  </a:lnTo>
                  <a:lnTo>
                    <a:pt x="1899708" y="701146"/>
                  </a:lnTo>
                  <a:lnTo>
                    <a:pt x="1894417" y="703792"/>
                  </a:lnTo>
                  <a:lnTo>
                    <a:pt x="1889125" y="706438"/>
                  </a:lnTo>
                  <a:lnTo>
                    <a:pt x="1886479" y="709084"/>
                  </a:lnTo>
                  <a:lnTo>
                    <a:pt x="1883833" y="709084"/>
                  </a:lnTo>
                  <a:lnTo>
                    <a:pt x="1881188" y="714376"/>
                  </a:lnTo>
                  <a:lnTo>
                    <a:pt x="1881188" y="717021"/>
                  </a:lnTo>
                  <a:lnTo>
                    <a:pt x="1883833" y="717021"/>
                  </a:lnTo>
                  <a:lnTo>
                    <a:pt x="1878542" y="722313"/>
                  </a:lnTo>
                  <a:lnTo>
                    <a:pt x="1870604" y="730251"/>
                  </a:lnTo>
                  <a:lnTo>
                    <a:pt x="1865313" y="735542"/>
                  </a:lnTo>
                  <a:lnTo>
                    <a:pt x="1862667" y="738188"/>
                  </a:lnTo>
                  <a:lnTo>
                    <a:pt x="1860021" y="738188"/>
                  </a:lnTo>
                  <a:lnTo>
                    <a:pt x="1849438" y="732896"/>
                  </a:lnTo>
                  <a:lnTo>
                    <a:pt x="1852083" y="735542"/>
                  </a:lnTo>
                  <a:lnTo>
                    <a:pt x="1860021" y="740834"/>
                  </a:lnTo>
                  <a:lnTo>
                    <a:pt x="1854729" y="743480"/>
                  </a:lnTo>
                  <a:lnTo>
                    <a:pt x="1852083" y="743480"/>
                  </a:lnTo>
                  <a:lnTo>
                    <a:pt x="1849438" y="743480"/>
                  </a:lnTo>
                  <a:lnTo>
                    <a:pt x="1846792" y="746126"/>
                  </a:lnTo>
                  <a:lnTo>
                    <a:pt x="1844146" y="751417"/>
                  </a:lnTo>
                  <a:lnTo>
                    <a:pt x="1841500" y="751417"/>
                  </a:lnTo>
                  <a:lnTo>
                    <a:pt x="1836208" y="754063"/>
                  </a:lnTo>
                  <a:lnTo>
                    <a:pt x="1830917" y="759355"/>
                  </a:lnTo>
                  <a:lnTo>
                    <a:pt x="1825625" y="767292"/>
                  </a:lnTo>
                  <a:lnTo>
                    <a:pt x="1822979" y="762000"/>
                  </a:lnTo>
                  <a:lnTo>
                    <a:pt x="1822979" y="756709"/>
                  </a:lnTo>
                  <a:lnTo>
                    <a:pt x="1820333" y="754063"/>
                  </a:lnTo>
                  <a:lnTo>
                    <a:pt x="1815042" y="751417"/>
                  </a:lnTo>
                  <a:lnTo>
                    <a:pt x="1812396" y="746126"/>
                  </a:lnTo>
                  <a:lnTo>
                    <a:pt x="1812396" y="751417"/>
                  </a:lnTo>
                  <a:lnTo>
                    <a:pt x="1812396" y="754063"/>
                  </a:lnTo>
                  <a:lnTo>
                    <a:pt x="1817688" y="756709"/>
                  </a:lnTo>
                  <a:lnTo>
                    <a:pt x="1820333" y="759355"/>
                  </a:lnTo>
                  <a:lnTo>
                    <a:pt x="1820333" y="762000"/>
                  </a:lnTo>
                  <a:lnTo>
                    <a:pt x="1820333" y="764646"/>
                  </a:lnTo>
                  <a:lnTo>
                    <a:pt x="1822979" y="767292"/>
                  </a:lnTo>
                  <a:lnTo>
                    <a:pt x="1825625" y="769938"/>
                  </a:lnTo>
                  <a:lnTo>
                    <a:pt x="1825625" y="772584"/>
                  </a:lnTo>
                  <a:lnTo>
                    <a:pt x="1822979" y="780521"/>
                  </a:lnTo>
                  <a:lnTo>
                    <a:pt x="1812396" y="796396"/>
                  </a:lnTo>
                  <a:lnTo>
                    <a:pt x="1817688" y="785813"/>
                  </a:lnTo>
                  <a:lnTo>
                    <a:pt x="1820333" y="780521"/>
                  </a:lnTo>
                  <a:lnTo>
                    <a:pt x="1820333" y="777875"/>
                  </a:lnTo>
                  <a:lnTo>
                    <a:pt x="1817688" y="780521"/>
                  </a:lnTo>
                  <a:lnTo>
                    <a:pt x="1812396" y="785813"/>
                  </a:lnTo>
                  <a:lnTo>
                    <a:pt x="1807104" y="796396"/>
                  </a:lnTo>
                  <a:lnTo>
                    <a:pt x="1804458" y="804334"/>
                  </a:lnTo>
                  <a:lnTo>
                    <a:pt x="1799167" y="809625"/>
                  </a:lnTo>
                  <a:lnTo>
                    <a:pt x="1793875" y="809625"/>
                  </a:lnTo>
                  <a:lnTo>
                    <a:pt x="1791229" y="809625"/>
                  </a:lnTo>
                  <a:lnTo>
                    <a:pt x="1799167" y="799042"/>
                  </a:lnTo>
                  <a:lnTo>
                    <a:pt x="1799167" y="793750"/>
                  </a:lnTo>
                  <a:lnTo>
                    <a:pt x="1796521" y="791105"/>
                  </a:lnTo>
                  <a:lnTo>
                    <a:pt x="1793875" y="785813"/>
                  </a:lnTo>
                  <a:lnTo>
                    <a:pt x="1796521" y="783167"/>
                  </a:lnTo>
                  <a:lnTo>
                    <a:pt x="1796521" y="777875"/>
                  </a:lnTo>
                  <a:lnTo>
                    <a:pt x="1793875" y="775230"/>
                  </a:lnTo>
                  <a:lnTo>
                    <a:pt x="1793875" y="772584"/>
                  </a:lnTo>
                  <a:lnTo>
                    <a:pt x="1793875" y="769938"/>
                  </a:lnTo>
                  <a:lnTo>
                    <a:pt x="1796521" y="764646"/>
                  </a:lnTo>
                  <a:lnTo>
                    <a:pt x="1793875" y="764646"/>
                  </a:lnTo>
                  <a:lnTo>
                    <a:pt x="1793875" y="762000"/>
                  </a:lnTo>
                  <a:lnTo>
                    <a:pt x="1799167" y="759355"/>
                  </a:lnTo>
                  <a:lnTo>
                    <a:pt x="1804458" y="754063"/>
                  </a:lnTo>
                  <a:lnTo>
                    <a:pt x="1801813" y="754063"/>
                  </a:lnTo>
                  <a:lnTo>
                    <a:pt x="1788583" y="759355"/>
                  </a:lnTo>
                  <a:lnTo>
                    <a:pt x="1783292" y="764646"/>
                  </a:lnTo>
                  <a:lnTo>
                    <a:pt x="1783292" y="769938"/>
                  </a:lnTo>
                  <a:lnTo>
                    <a:pt x="1783292" y="772584"/>
                  </a:lnTo>
                  <a:lnTo>
                    <a:pt x="1780646" y="772584"/>
                  </a:lnTo>
                  <a:lnTo>
                    <a:pt x="1783292" y="777875"/>
                  </a:lnTo>
                  <a:lnTo>
                    <a:pt x="1780646" y="780521"/>
                  </a:lnTo>
                  <a:lnTo>
                    <a:pt x="1772708" y="777875"/>
                  </a:lnTo>
                  <a:lnTo>
                    <a:pt x="1780646" y="783167"/>
                  </a:lnTo>
                  <a:lnTo>
                    <a:pt x="1780646" y="785813"/>
                  </a:lnTo>
                  <a:lnTo>
                    <a:pt x="1783292" y="788459"/>
                  </a:lnTo>
                  <a:lnTo>
                    <a:pt x="1785938" y="793750"/>
                  </a:lnTo>
                  <a:lnTo>
                    <a:pt x="1780646" y="793750"/>
                  </a:lnTo>
                  <a:lnTo>
                    <a:pt x="1772708" y="793750"/>
                  </a:lnTo>
                  <a:lnTo>
                    <a:pt x="1775354" y="796396"/>
                  </a:lnTo>
                  <a:lnTo>
                    <a:pt x="1780646" y="799042"/>
                  </a:lnTo>
                  <a:lnTo>
                    <a:pt x="1783292" y="801688"/>
                  </a:lnTo>
                  <a:lnTo>
                    <a:pt x="1778000" y="806980"/>
                  </a:lnTo>
                  <a:lnTo>
                    <a:pt x="1780646" y="806980"/>
                  </a:lnTo>
                  <a:lnTo>
                    <a:pt x="1783292" y="806980"/>
                  </a:lnTo>
                  <a:lnTo>
                    <a:pt x="1785938" y="812271"/>
                  </a:lnTo>
                  <a:lnTo>
                    <a:pt x="1785938" y="820209"/>
                  </a:lnTo>
                  <a:lnTo>
                    <a:pt x="1785938" y="828146"/>
                  </a:lnTo>
                  <a:lnTo>
                    <a:pt x="1788583" y="844021"/>
                  </a:lnTo>
                  <a:lnTo>
                    <a:pt x="1785938" y="849313"/>
                  </a:lnTo>
                  <a:lnTo>
                    <a:pt x="1783292" y="851959"/>
                  </a:lnTo>
                  <a:lnTo>
                    <a:pt x="1772708" y="851959"/>
                  </a:lnTo>
                  <a:lnTo>
                    <a:pt x="1767417" y="851959"/>
                  </a:lnTo>
                  <a:lnTo>
                    <a:pt x="1764771" y="846667"/>
                  </a:lnTo>
                  <a:lnTo>
                    <a:pt x="1762125" y="854605"/>
                  </a:lnTo>
                  <a:lnTo>
                    <a:pt x="1764771" y="854605"/>
                  </a:lnTo>
                  <a:lnTo>
                    <a:pt x="1770063" y="854605"/>
                  </a:lnTo>
                  <a:lnTo>
                    <a:pt x="1775354" y="857250"/>
                  </a:lnTo>
                  <a:lnTo>
                    <a:pt x="1778000" y="857250"/>
                  </a:lnTo>
                  <a:lnTo>
                    <a:pt x="1780646" y="854605"/>
                  </a:lnTo>
                  <a:lnTo>
                    <a:pt x="1783292" y="857250"/>
                  </a:lnTo>
                  <a:lnTo>
                    <a:pt x="1783292" y="859896"/>
                  </a:lnTo>
                  <a:lnTo>
                    <a:pt x="1780646" y="865188"/>
                  </a:lnTo>
                  <a:lnTo>
                    <a:pt x="1775354" y="870480"/>
                  </a:lnTo>
                  <a:lnTo>
                    <a:pt x="1762125" y="867834"/>
                  </a:lnTo>
                  <a:lnTo>
                    <a:pt x="1756833" y="865188"/>
                  </a:lnTo>
                  <a:lnTo>
                    <a:pt x="1759479" y="870480"/>
                  </a:lnTo>
                  <a:lnTo>
                    <a:pt x="1762125" y="870480"/>
                  </a:lnTo>
                  <a:lnTo>
                    <a:pt x="1759479" y="873125"/>
                  </a:lnTo>
                  <a:lnTo>
                    <a:pt x="1756833" y="875771"/>
                  </a:lnTo>
                  <a:lnTo>
                    <a:pt x="1759479" y="875771"/>
                  </a:lnTo>
                  <a:lnTo>
                    <a:pt x="1764771" y="875771"/>
                  </a:lnTo>
                  <a:lnTo>
                    <a:pt x="1762125" y="881063"/>
                  </a:lnTo>
                  <a:lnTo>
                    <a:pt x="1759479" y="883709"/>
                  </a:lnTo>
                  <a:lnTo>
                    <a:pt x="1754188" y="886355"/>
                  </a:lnTo>
                  <a:lnTo>
                    <a:pt x="1746250" y="889000"/>
                  </a:lnTo>
                  <a:lnTo>
                    <a:pt x="1738313" y="891646"/>
                  </a:lnTo>
                  <a:lnTo>
                    <a:pt x="1733021" y="896938"/>
                  </a:lnTo>
                  <a:lnTo>
                    <a:pt x="1727729" y="902230"/>
                  </a:lnTo>
                  <a:lnTo>
                    <a:pt x="1725083" y="902230"/>
                  </a:lnTo>
                  <a:lnTo>
                    <a:pt x="1719792" y="904875"/>
                  </a:lnTo>
                  <a:lnTo>
                    <a:pt x="1711854" y="910167"/>
                  </a:lnTo>
                  <a:lnTo>
                    <a:pt x="1703917" y="918105"/>
                  </a:lnTo>
                  <a:lnTo>
                    <a:pt x="1701271" y="920750"/>
                  </a:lnTo>
                  <a:lnTo>
                    <a:pt x="1695979" y="920750"/>
                  </a:lnTo>
                  <a:lnTo>
                    <a:pt x="1690687" y="920750"/>
                  </a:lnTo>
                  <a:lnTo>
                    <a:pt x="1682750" y="923396"/>
                  </a:lnTo>
                  <a:lnTo>
                    <a:pt x="1672167" y="931334"/>
                  </a:lnTo>
                  <a:lnTo>
                    <a:pt x="1666875" y="939271"/>
                  </a:lnTo>
                  <a:lnTo>
                    <a:pt x="1664229" y="941917"/>
                  </a:lnTo>
                  <a:lnTo>
                    <a:pt x="1661583" y="941917"/>
                  </a:lnTo>
                  <a:lnTo>
                    <a:pt x="1658937" y="944563"/>
                  </a:lnTo>
                  <a:lnTo>
                    <a:pt x="1645708" y="955146"/>
                  </a:lnTo>
                  <a:lnTo>
                    <a:pt x="1640417" y="955146"/>
                  </a:lnTo>
                  <a:lnTo>
                    <a:pt x="1640417" y="952500"/>
                  </a:lnTo>
                  <a:lnTo>
                    <a:pt x="1637771" y="952500"/>
                  </a:lnTo>
                  <a:lnTo>
                    <a:pt x="1635125" y="955146"/>
                  </a:lnTo>
                  <a:lnTo>
                    <a:pt x="1632479" y="957792"/>
                  </a:lnTo>
                  <a:lnTo>
                    <a:pt x="1624542" y="955146"/>
                  </a:lnTo>
                  <a:lnTo>
                    <a:pt x="1621896" y="952500"/>
                  </a:lnTo>
                  <a:lnTo>
                    <a:pt x="1621896" y="955146"/>
                  </a:lnTo>
                  <a:lnTo>
                    <a:pt x="1624542" y="960438"/>
                  </a:lnTo>
                  <a:lnTo>
                    <a:pt x="1624542" y="963084"/>
                  </a:lnTo>
                  <a:lnTo>
                    <a:pt x="1621896" y="965730"/>
                  </a:lnTo>
                  <a:lnTo>
                    <a:pt x="1621896" y="968375"/>
                  </a:lnTo>
                  <a:lnTo>
                    <a:pt x="1621896" y="971021"/>
                  </a:lnTo>
                  <a:lnTo>
                    <a:pt x="1619250" y="971021"/>
                  </a:lnTo>
                  <a:lnTo>
                    <a:pt x="1616604" y="973667"/>
                  </a:lnTo>
                  <a:lnTo>
                    <a:pt x="1608667" y="978959"/>
                  </a:lnTo>
                  <a:lnTo>
                    <a:pt x="1592792" y="1000125"/>
                  </a:lnTo>
                  <a:lnTo>
                    <a:pt x="1587500" y="1013355"/>
                  </a:lnTo>
                  <a:lnTo>
                    <a:pt x="1587500" y="1018646"/>
                  </a:lnTo>
                  <a:lnTo>
                    <a:pt x="1584854" y="1023938"/>
                  </a:lnTo>
                  <a:lnTo>
                    <a:pt x="1582208" y="1031875"/>
                  </a:lnTo>
                  <a:lnTo>
                    <a:pt x="1582208" y="1045105"/>
                  </a:lnTo>
                  <a:lnTo>
                    <a:pt x="1587500" y="1071563"/>
                  </a:lnTo>
                  <a:lnTo>
                    <a:pt x="1587500" y="1076855"/>
                  </a:lnTo>
                  <a:lnTo>
                    <a:pt x="1590146" y="1076855"/>
                  </a:lnTo>
                  <a:lnTo>
                    <a:pt x="1590146" y="1079500"/>
                  </a:lnTo>
                  <a:lnTo>
                    <a:pt x="1592792" y="1100667"/>
                  </a:lnTo>
                  <a:lnTo>
                    <a:pt x="1592792" y="1108605"/>
                  </a:lnTo>
                  <a:lnTo>
                    <a:pt x="1592792" y="1111250"/>
                  </a:lnTo>
                  <a:lnTo>
                    <a:pt x="1590146" y="1108605"/>
                  </a:lnTo>
                  <a:lnTo>
                    <a:pt x="1587500" y="1098021"/>
                  </a:lnTo>
                  <a:lnTo>
                    <a:pt x="1587500" y="1111250"/>
                  </a:lnTo>
                  <a:lnTo>
                    <a:pt x="1592792" y="1119188"/>
                  </a:lnTo>
                  <a:lnTo>
                    <a:pt x="1595437" y="1127125"/>
                  </a:lnTo>
                  <a:lnTo>
                    <a:pt x="1595437" y="1132417"/>
                  </a:lnTo>
                  <a:lnTo>
                    <a:pt x="1598083" y="1137709"/>
                  </a:lnTo>
                  <a:lnTo>
                    <a:pt x="1598083" y="1148292"/>
                  </a:lnTo>
                  <a:lnTo>
                    <a:pt x="1587500" y="1172104"/>
                  </a:lnTo>
                  <a:lnTo>
                    <a:pt x="1584854" y="1180042"/>
                  </a:lnTo>
                  <a:lnTo>
                    <a:pt x="1584854" y="1182688"/>
                  </a:lnTo>
                  <a:lnTo>
                    <a:pt x="1584854" y="1185334"/>
                  </a:lnTo>
                  <a:lnTo>
                    <a:pt x="1579562" y="1187979"/>
                  </a:lnTo>
                  <a:lnTo>
                    <a:pt x="1576917" y="1187979"/>
                  </a:lnTo>
                  <a:lnTo>
                    <a:pt x="1574271" y="1187979"/>
                  </a:lnTo>
                  <a:lnTo>
                    <a:pt x="1574271" y="1190625"/>
                  </a:lnTo>
                  <a:lnTo>
                    <a:pt x="1571625" y="1190625"/>
                  </a:lnTo>
                  <a:lnTo>
                    <a:pt x="1568979" y="1190625"/>
                  </a:lnTo>
                  <a:lnTo>
                    <a:pt x="1566333" y="1193271"/>
                  </a:lnTo>
                  <a:lnTo>
                    <a:pt x="1558396" y="1193271"/>
                  </a:lnTo>
                  <a:lnTo>
                    <a:pt x="1553104" y="1190625"/>
                  </a:lnTo>
                  <a:lnTo>
                    <a:pt x="1553104" y="1185334"/>
                  </a:lnTo>
                  <a:lnTo>
                    <a:pt x="1555750" y="1185334"/>
                  </a:lnTo>
                  <a:lnTo>
                    <a:pt x="1558396" y="1187979"/>
                  </a:lnTo>
                  <a:lnTo>
                    <a:pt x="1558396" y="1185334"/>
                  </a:lnTo>
                  <a:lnTo>
                    <a:pt x="1558396" y="1182688"/>
                  </a:lnTo>
                  <a:lnTo>
                    <a:pt x="1561042" y="1180042"/>
                  </a:lnTo>
                  <a:lnTo>
                    <a:pt x="1563687" y="1180042"/>
                  </a:lnTo>
                  <a:lnTo>
                    <a:pt x="1561042" y="1177396"/>
                  </a:lnTo>
                  <a:lnTo>
                    <a:pt x="1555750" y="1174750"/>
                  </a:lnTo>
                  <a:lnTo>
                    <a:pt x="1553104" y="1169459"/>
                  </a:lnTo>
                  <a:lnTo>
                    <a:pt x="1550458" y="1166813"/>
                  </a:lnTo>
                  <a:lnTo>
                    <a:pt x="1545167" y="1166813"/>
                  </a:lnTo>
                  <a:lnTo>
                    <a:pt x="1542521" y="1164167"/>
                  </a:lnTo>
                  <a:lnTo>
                    <a:pt x="1542521" y="1153584"/>
                  </a:lnTo>
                  <a:lnTo>
                    <a:pt x="1539875" y="1145646"/>
                  </a:lnTo>
                  <a:lnTo>
                    <a:pt x="1539875" y="1143000"/>
                  </a:lnTo>
                  <a:lnTo>
                    <a:pt x="1542521" y="1137709"/>
                  </a:lnTo>
                  <a:lnTo>
                    <a:pt x="1542521" y="1135063"/>
                  </a:lnTo>
                  <a:lnTo>
                    <a:pt x="1537229" y="1135063"/>
                  </a:lnTo>
                  <a:lnTo>
                    <a:pt x="1531937" y="1119188"/>
                  </a:lnTo>
                  <a:lnTo>
                    <a:pt x="1531937" y="1111250"/>
                  </a:lnTo>
                  <a:lnTo>
                    <a:pt x="1531937" y="1108605"/>
                  </a:lnTo>
                  <a:lnTo>
                    <a:pt x="1531937" y="1103313"/>
                  </a:lnTo>
                  <a:lnTo>
                    <a:pt x="1531937" y="1100667"/>
                  </a:lnTo>
                  <a:lnTo>
                    <a:pt x="1531937" y="1095375"/>
                  </a:lnTo>
                  <a:lnTo>
                    <a:pt x="1539875" y="1082146"/>
                  </a:lnTo>
                  <a:lnTo>
                    <a:pt x="1542521" y="1071563"/>
                  </a:lnTo>
                  <a:lnTo>
                    <a:pt x="1542521" y="1066271"/>
                  </a:lnTo>
                  <a:lnTo>
                    <a:pt x="1539875" y="1063625"/>
                  </a:lnTo>
                  <a:lnTo>
                    <a:pt x="1534583" y="1058334"/>
                  </a:lnTo>
                  <a:lnTo>
                    <a:pt x="1534583" y="1053042"/>
                  </a:lnTo>
                  <a:lnTo>
                    <a:pt x="1531937" y="1047750"/>
                  </a:lnTo>
                  <a:lnTo>
                    <a:pt x="1526646" y="1045105"/>
                  </a:lnTo>
                  <a:lnTo>
                    <a:pt x="1521354" y="1042459"/>
                  </a:lnTo>
                  <a:lnTo>
                    <a:pt x="1518708" y="1037167"/>
                  </a:lnTo>
                  <a:lnTo>
                    <a:pt x="1513417" y="1037167"/>
                  </a:lnTo>
                  <a:lnTo>
                    <a:pt x="1505479" y="1039813"/>
                  </a:lnTo>
                  <a:lnTo>
                    <a:pt x="1494896" y="1045105"/>
                  </a:lnTo>
                  <a:lnTo>
                    <a:pt x="1489604" y="1045105"/>
                  </a:lnTo>
                  <a:lnTo>
                    <a:pt x="1486958" y="1045105"/>
                  </a:lnTo>
                  <a:lnTo>
                    <a:pt x="1484312" y="1045105"/>
                  </a:lnTo>
                  <a:lnTo>
                    <a:pt x="1479021" y="1047750"/>
                  </a:lnTo>
                  <a:lnTo>
                    <a:pt x="1476375" y="1047750"/>
                  </a:lnTo>
                  <a:lnTo>
                    <a:pt x="1473729" y="1045105"/>
                  </a:lnTo>
                  <a:lnTo>
                    <a:pt x="1476375" y="1042459"/>
                  </a:lnTo>
                  <a:lnTo>
                    <a:pt x="1479021" y="1039813"/>
                  </a:lnTo>
                  <a:lnTo>
                    <a:pt x="1476375" y="1037167"/>
                  </a:lnTo>
                  <a:lnTo>
                    <a:pt x="1447271" y="1031875"/>
                  </a:lnTo>
                  <a:lnTo>
                    <a:pt x="1439333" y="1026584"/>
                  </a:lnTo>
                  <a:lnTo>
                    <a:pt x="1447271" y="1026584"/>
                  </a:lnTo>
                  <a:lnTo>
                    <a:pt x="1457854" y="1023938"/>
                  </a:lnTo>
                  <a:lnTo>
                    <a:pt x="1441979" y="1023938"/>
                  </a:lnTo>
                  <a:lnTo>
                    <a:pt x="1436687" y="1023938"/>
                  </a:lnTo>
                  <a:lnTo>
                    <a:pt x="1434042" y="1023938"/>
                  </a:lnTo>
                  <a:lnTo>
                    <a:pt x="1434042" y="1026584"/>
                  </a:lnTo>
                  <a:lnTo>
                    <a:pt x="1436687" y="1026584"/>
                  </a:lnTo>
                  <a:lnTo>
                    <a:pt x="1434042" y="1029230"/>
                  </a:lnTo>
                  <a:lnTo>
                    <a:pt x="1426104" y="1029230"/>
                  </a:lnTo>
                  <a:lnTo>
                    <a:pt x="1418167" y="1029230"/>
                  </a:lnTo>
                  <a:lnTo>
                    <a:pt x="1410229" y="1023938"/>
                  </a:lnTo>
                  <a:lnTo>
                    <a:pt x="1410229" y="1026584"/>
                  </a:lnTo>
                  <a:lnTo>
                    <a:pt x="1399646" y="1031875"/>
                  </a:lnTo>
                  <a:lnTo>
                    <a:pt x="1394354" y="1031875"/>
                  </a:lnTo>
                  <a:lnTo>
                    <a:pt x="1391708" y="1029230"/>
                  </a:lnTo>
                  <a:lnTo>
                    <a:pt x="1391708" y="1021292"/>
                  </a:lnTo>
                  <a:lnTo>
                    <a:pt x="1389062" y="1031875"/>
                  </a:lnTo>
                  <a:lnTo>
                    <a:pt x="1389062" y="1034521"/>
                  </a:lnTo>
                  <a:lnTo>
                    <a:pt x="1383771" y="1034521"/>
                  </a:lnTo>
                  <a:lnTo>
                    <a:pt x="1370542" y="1034521"/>
                  </a:lnTo>
                  <a:lnTo>
                    <a:pt x="1365250" y="1034521"/>
                  </a:lnTo>
                  <a:lnTo>
                    <a:pt x="1359958" y="1034521"/>
                  </a:lnTo>
                  <a:lnTo>
                    <a:pt x="1352021" y="1031875"/>
                  </a:lnTo>
                  <a:lnTo>
                    <a:pt x="1346729" y="1029230"/>
                  </a:lnTo>
                  <a:lnTo>
                    <a:pt x="1344083" y="1031875"/>
                  </a:lnTo>
                  <a:lnTo>
                    <a:pt x="1344083" y="1037167"/>
                  </a:lnTo>
                  <a:lnTo>
                    <a:pt x="1344083" y="1039813"/>
                  </a:lnTo>
                  <a:lnTo>
                    <a:pt x="1352021" y="1039813"/>
                  </a:lnTo>
                  <a:lnTo>
                    <a:pt x="1359958" y="1042459"/>
                  </a:lnTo>
                  <a:lnTo>
                    <a:pt x="1359958" y="1045105"/>
                  </a:lnTo>
                  <a:lnTo>
                    <a:pt x="1359958" y="1047750"/>
                  </a:lnTo>
                  <a:lnTo>
                    <a:pt x="1359958" y="1050396"/>
                  </a:lnTo>
                  <a:lnTo>
                    <a:pt x="1362604" y="1053042"/>
                  </a:lnTo>
                  <a:lnTo>
                    <a:pt x="1365250" y="1053042"/>
                  </a:lnTo>
                  <a:lnTo>
                    <a:pt x="1365250" y="1055688"/>
                  </a:lnTo>
                  <a:lnTo>
                    <a:pt x="1365250" y="1058334"/>
                  </a:lnTo>
                  <a:lnTo>
                    <a:pt x="1367896" y="1060980"/>
                  </a:lnTo>
                  <a:lnTo>
                    <a:pt x="1370542" y="1063625"/>
                  </a:lnTo>
                  <a:lnTo>
                    <a:pt x="1367896" y="1066271"/>
                  </a:lnTo>
                  <a:lnTo>
                    <a:pt x="1359958" y="1066271"/>
                  </a:lnTo>
                  <a:lnTo>
                    <a:pt x="1357312" y="1063625"/>
                  </a:lnTo>
                  <a:lnTo>
                    <a:pt x="1354667" y="1060980"/>
                  </a:lnTo>
                  <a:lnTo>
                    <a:pt x="1352021" y="1063625"/>
                  </a:lnTo>
                  <a:lnTo>
                    <a:pt x="1349375" y="1066271"/>
                  </a:lnTo>
                  <a:lnTo>
                    <a:pt x="1344083" y="1063625"/>
                  </a:lnTo>
                  <a:lnTo>
                    <a:pt x="1338792" y="1060980"/>
                  </a:lnTo>
                  <a:lnTo>
                    <a:pt x="1330854" y="1060980"/>
                  </a:lnTo>
                  <a:lnTo>
                    <a:pt x="1322917" y="1058334"/>
                  </a:lnTo>
                  <a:lnTo>
                    <a:pt x="1320271" y="1055688"/>
                  </a:lnTo>
                  <a:lnTo>
                    <a:pt x="1317625" y="1053042"/>
                  </a:lnTo>
                  <a:lnTo>
                    <a:pt x="1317625" y="1055688"/>
                  </a:lnTo>
                  <a:lnTo>
                    <a:pt x="1314979" y="1055688"/>
                  </a:lnTo>
                  <a:lnTo>
                    <a:pt x="1312333" y="1053042"/>
                  </a:lnTo>
                  <a:lnTo>
                    <a:pt x="1309687" y="1047750"/>
                  </a:lnTo>
                  <a:lnTo>
                    <a:pt x="1307042" y="1047750"/>
                  </a:lnTo>
                  <a:lnTo>
                    <a:pt x="1304396" y="1050396"/>
                  </a:lnTo>
                  <a:lnTo>
                    <a:pt x="1299104" y="1053042"/>
                  </a:lnTo>
                  <a:lnTo>
                    <a:pt x="1293812" y="1053042"/>
                  </a:lnTo>
                  <a:lnTo>
                    <a:pt x="1288521" y="1053042"/>
                  </a:lnTo>
                  <a:lnTo>
                    <a:pt x="1277937" y="1047750"/>
                  </a:lnTo>
                  <a:lnTo>
                    <a:pt x="1272646" y="1045105"/>
                  </a:lnTo>
                  <a:lnTo>
                    <a:pt x="1267354" y="1042459"/>
                  </a:lnTo>
                  <a:lnTo>
                    <a:pt x="1259417" y="1045105"/>
                  </a:lnTo>
                  <a:lnTo>
                    <a:pt x="1248833" y="1050396"/>
                  </a:lnTo>
                  <a:lnTo>
                    <a:pt x="1232958" y="1060980"/>
                  </a:lnTo>
                  <a:lnTo>
                    <a:pt x="1227667" y="1063625"/>
                  </a:lnTo>
                  <a:lnTo>
                    <a:pt x="1230312" y="1060980"/>
                  </a:lnTo>
                  <a:lnTo>
                    <a:pt x="1230312" y="1058334"/>
                  </a:lnTo>
                  <a:lnTo>
                    <a:pt x="1230312" y="1055688"/>
                  </a:lnTo>
                  <a:lnTo>
                    <a:pt x="1230312" y="1050396"/>
                  </a:lnTo>
                  <a:lnTo>
                    <a:pt x="1235604" y="1045105"/>
                  </a:lnTo>
                  <a:lnTo>
                    <a:pt x="1225021" y="1050396"/>
                  </a:lnTo>
                  <a:lnTo>
                    <a:pt x="1225021" y="1053042"/>
                  </a:lnTo>
                  <a:lnTo>
                    <a:pt x="1225021" y="1055688"/>
                  </a:lnTo>
                  <a:lnTo>
                    <a:pt x="1222375" y="1058334"/>
                  </a:lnTo>
                  <a:lnTo>
                    <a:pt x="1222375" y="1060980"/>
                  </a:lnTo>
                  <a:lnTo>
                    <a:pt x="1225021" y="1063625"/>
                  </a:lnTo>
                  <a:lnTo>
                    <a:pt x="1222375" y="1066271"/>
                  </a:lnTo>
                  <a:lnTo>
                    <a:pt x="1214437" y="1068917"/>
                  </a:lnTo>
                  <a:lnTo>
                    <a:pt x="1209146" y="1071563"/>
                  </a:lnTo>
                  <a:lnTo>
                    <a:pt x="1203854" y="1076855"/>
                  </a:lnTo>
                  <a:lnTo>
                    <a:pt x="1198562" y="1079500"/>
                  </a:lnTo>
                  <a:lnTo>
                    <a:pt x="1195917" y="1079500"/>
                  </a:lnTo>
                  <a:lnTo>
                    <a:pt x="1193271" y="1079500"/>
                  </a:lnTo>
                  <a:lnTo>
                    <a:pt x="1190625" y="1079500"/>
                  </a:lnTo>
                  <a:lnTo>
                    <a:pt x="1187979" y="1082146"/>
                  </a:lnTo>
                  <a:lnTo>
                    <a:pt x="1185333" y="1082146"/>
                  </a:lnTo>
                  <a:lnTo>
                    <a:pt x="1180042" y="1079500"/>
                  </a:lnTo>
                  <a:lnTo>
                    <a:pt x="1180042" y="1082146"/>
                  </a:lnTo>
                  <a:lnTo>
                    <a:pt x="1180042" y="1084792"/>
                  </a:lnTo>
                  <a:lnTo>
                    <a:pt x="1177396" y="1084792"/>
                  </a:lnTo>
                  <a:lnTo>
                    <a:pt x="1177396" y="1087438"/>
                  </a:lnTo>
                  <a:lnTo>
                    <a:pt x="1177396" y="1092730"/>
                  </a:lnTo>
                  <a:lnTo>
                    <a:pt x="1174750" y="1095375"/>
                  </a:lnTo>
                  <a:lnTo>
                    <a:pt x="1169458" y="1092730"/>
                  </a:lnTo>
                  <a:lnTo>
                    <a:pt x="1169458" y="1095375"/>
                  </a:lnTo>
                  <a:lnTo>
                    <a:pt x="1166812" y="1100667"/>
                  </a:lnTo>
                  <a:lnTo>
                    <a:pt x="1164167" y="1105959"/>
                  </a:lnTo>
                  <a:lnTo>
                    <a:pt x="1158875" y="1108605"/>
                  </a:lnTo>
                  <a:lnTo>
                    <a:pt x="1156229" y="1111250"/>
                  </a:lnTo>
                  <a:lnTo>
                    <a:pt x="1150937" y="1113896"/>
                  </a:lnTo>
                  <a:lnTo>
                    <a:pt x="1148292" y="1119188"/>
                  </a:lnTo>
                  <a:lnTo>
                    <a:pt x="1145646" y="1119188"/>
                  </a:lnTo>
                  <a:lnTo>
                    <a:pt x="1143000" y="1119188"/>
                  </a:lnTo>
                  <a:lnTo>
                    <a:pt x="1143000" y="1121834"/>
                  </a:lnTo>
                  <a:lnTo>
                    <a:pt x="1140354" y="1121834"/>
                  </a:lnTo>
                  <a:lnTo>
                    <a:pt x="1135062" y="1121834"/>
                  </a:lnTo>
                  <a:lnTo>
                    <a:pt x="1135062" y="1124480"/>
                  </a:lnTo>
                  <a:lnTo>
                    <a:pt x="1135062" y="1127125"/>
                  </a:lnTo>
                  <a:lnTo>
                    <a:pt x="1135062" y="1135063"/>
                  </a:lnTo>
                  <a:lnTo>
                    <a:pt x="1132417" y="1143000"/>
                  </a:lnTo>
                  <a:lnTo>
                    <a:pt x="1129771" y="1145646"/>
                  </a:lnTo>
                  <a:lnTo>
                    <a:pt x="1127125" y="1148292"/>
                  </a:lnTo>
                  <a:lnTo>
                    <a:pt x="1127125" y="1153584"/>
                  </a:lnTo>
                  <a:lnTo>
                    <a:pt x="1129771" y="1156229"/>
                  </a:lnTo>
                  <a:lnTo>
                    <a:pt x="1127125" y="1158875"/>
                  </a:lnTo>
                  <a:lnTo>
                    <a:pt x="1127125" y="1164167"/>
                  </a:lnTo>
                  <a:lnTo>
                    <a:pt x="1124479" y="1172104"/>
                  </a:lnTo>
                  <a:lnTo>
                    <a:pt x="1098021" y="1166813"/>
                  </a:lnTo>
                  <a:lnTo>
                    <a:pt x="1084791" y="1161521"/>
                  </a:lnTo>
                  <a:lnTo>
                    <a:pt x="1082146" y="1158875"/>
                  </a:lnTo>
                  <a:lnTo>
                    <a:pt x="1079500" y="1156229"/>
                  </a:lnTo>
                  <a:lnTo>
                    <a:pt x="1079500" y="1145646"/>
                  </a:lnTo>
                  <a:lnTo>
                    <a:pt x="1076854" y="1135063"/>
                  </a:lnTo>
                  <a:lnTo>
                    <a:pt x="1074208" y="1129771"/>
                  </a:lnTo>
                  <a:lnTo>
                    <a:pt x="1068916" y="1119188"/>
                  </a:lnTo>
                  <a:lnTo>
                    <a:pt x="1063625" y="1092730"/>
                  </a:lnTo>
                  <a:lnTo>
                    <a:pt x="1058333" y="1071563"/>
                  </a:lnTo>
                  <a:lnTo>
                    <a:pt x="1050396" y="1060980"/>
                  </a:lnTo>
                  <a:lnTo>
                    <a:pt x="1045104" y="1053042"/>
                  </a:lnTo>
                  <a:lnTo>
                    <a:pt x="1034521" y="1050396"/>
                  </a:lnTo>
                  <a:lnTo>
                    <a:pt x="1021291" y="1045105"/>
                  </a:lnTo>
                  <a:lnTo>
                    <a:pt x="1018646" y="1045105"/>
                  </a:lnTo>
                  <a:lnTo>
                    <a:pt x="1016000" y="1045105"/>
                  </a:lnTo>
                  <a:lnTo>
                    <a:pt x="1013354" y="1047750"/>
                  </a:lnTo>
                  <a:lnTo>
                    <a:pt x="1008062" y="1047750"/>
                  </a:lnTo>
                  <a:lnTo>
                    <a:pt x="1005416" y="1050396"/>
                  </a:lnTo>
                  <a:lnTo>
                    <a:pt x="1000125" y="1055688"/>
                  </a:lnTo>
                  <a:lnTo>
                    <a:pt x="994833" y="1063625"/>
                  </a:lnTo>
                  <a:lnTo>
                    <a:pt x="989541" y="1063625"/>
                  </a:lnTo>
                  <a:lnTo>
                    <a:pt x="981604" y="1060980"/>
                  </a:lnTo>
                  <a:lnTo>
                    <a:pt x="971021" y="1053042"/>
                  </a:lnTo>
                  <a:lnTo>
                    <a:pt x="965729" y="1047750"/>
                  </a:lnTo>
                  <a:lnTo>
                    <a:pt x="965729" y="1045105"/>
                  </a:lnTo>
                  <a:lnTo>
                    <a:pt x="965729" y="1034521"/>
                  </a:lnTo>
                  <a:lnTo>
                    <a:pt x="965729" y="1026584"/>
                  </a:lnTo>
                  <a:lnTo>
                    <a:pt x="963083" y="1021292"/>
                  </a:lnTo>
                  <a:lnTo>
                    <a:pt x="957791" y="1016000"/>
                  </a:lnTo>
                  <a:lnTo>
                    <a:pt x="952500" y="1010709"/>
                  </a:lnTo>
                  <a:lnTo>
                    <a:pt x="949854" y="1008063"/>
                  </a:lnTo>
                  <a:lnTo>
                    <a:pt x="949854" y="1005417"/>
                  </a:lnTo>
                  <a:lnTo>
                    <a:pt x="944562" y="1000125"/>
                  </a:lnTo>
                  <a:lnTo>
                    <a:pt x="933979" y="992188"/>
                  </a:lnTo>
                  <a:lnTo>
                    <a:pt x="931333" y="989542"/>
                  </a:lnTo>
                  <a:lnTo>
                    <a:pt x="889000" y="989542"/>
                  </a:lnTo>
                  <a:lnTo>
                    <a:pt x="881062" y="1000125"/>
                  </a:lnTo>
                  <a:lnTo>
                    <a:pt x="817562" y="1000125"/>
                  </a:lnTo>
                  <a:lnTo>
                    <a:pt x="732896" y="965730"/>
                  </a:lnTo>
                  <a:lnTo>
                    <a:pt x="732896" y="960438"/>
                  </a:lnTo>
                  <a:lnTo>
                    <a:pt x="706437" y="960438"/>
                  </a:lnTo>
                  <a:lnTo>
                    <a:pt x="672041" y="960438"/>
                  </a:lnTo>
                  <a:lnTo>
                    <a:pt x="674687" y="955146"/>
                  </a:lnTo>
                  <a:lnTo>
                    <a:pt x="672041" y="952500"/>
                  </a:lnTo>
                  <a:lnTo>
                    <a:pt x="669396" y="952500"/>
                  </a:lnTo>
                  <a:lnTo>
                    <a:pt x="672041" y="947209"/>
                  </a:lnTo>
                  <a:lnTo>
                    <a:pt x="674687" y="944563"/>
                  </a:lnTo>
                  <a:lnTo>
                    <a:pt x="672041" y="939271"/>
                  </a:lnTo>
                  <a:lnTo>
                    <a:pt x="656166" y="926042"/>
                  </a:lnTo>
                  <a:lnTo>
                    <a:pt x="648229" y="920750"/>
                  </a:lnTo>
                  <a:lnTo>
                    <a:pt x="642937" y="918105"/>
                  </a:lnTo>
                  <a:lnTo>
                    <a:pt x="637646" y="915459"/>
                  </a:lnTo>
                  <a:lnTo>
                    <a:pt x="637646" y="912813"/>
                  </a:lnTo>
                  <a:lnTo>
                    <a:pt x="635000" y="907521"/>
                  </a:lnTo>
                  <a:lnTo>
                    <a:pt x="629708" y="904875"/>
                  </a:lnTo>
                  <a:lnTo>
                    <a:pt x="619125" y="902230"/>
                  </a:lnTo>
                  <a:lnTo>
                    <a:pt x="611187" y="899584"/>
                  </a:lnTo>
                  <a:lnTo>
                    <a:pt x="608541" y="896938"/>
                  </a:lnTo>
                  <a:lnTo>
                    <a:pt x="608541" y="891646"/>
                  </a:lnTo>
                  <a:lnTo>
                    <a:pt x="611187" y="886355"/>
                  </a:lnTo>
                  <a:lnTo>
                    <a:pt x="608541" y="883709"/>
                  </a:lnTo>
                  <a:lnTo>
                    <a:pt x="608541" y="881063"/>
                  </a:lnTo>
                  <a:lnTo>
                    <a:pt x="608541" y="878417"/>
                  </a:lnTo>
                  <a:lnTo>
                    <a:pt x="608541" y="875771"/>
                  </a:lnTo>
                  <a:lnTo>
                    <a:pt x="605896" y="873125"/>
                  </a:lnTo>
                  <a:lnTo>
                    <a:pt x="603250" y="870480"/>
                  </a:lnTo>
                  <a:lnTo>
                    <a:pt x="605896" y="867834"/>
                  </a:lnTo>
                  <a:lnTo>
                    <a:pt x="608541" y="862542"/>
                  </a:lnTo>
                  <a:lnTo>
                    <a:pt x="608541" y="859896"/>
                  </a:lnTo>
                  <a:lnTo>
                    <a:pt x="603250" y="851959"/>
                  </a:lnTo>
                  <a:lnTo>
                    <a:pt x="600604" y="844021"/>
                  </a:lnTo>
                  <a:lnTo>
                    <a:pt x="600604" y="841375"/>
                  </a:lnTo>
                  <a:lnTo>
                    <a:pt x="605896" y="838730"/>
                  </a:lnTo>
                  <a:lnTo>
                    <a:pt x="608541" y="833438"/>
                  </a:lnTo>
                  <a:lnTo>
                    <a:pt x="608541" y="830792"/>
                  </a:lnTo>
                  <a:lnTo>
                    <a:pt x="603250" y="822855"/>
                  </a:lnTo>
                  <a:lnTo>
                    <a:pt x="597958" y="812271"/>
                  </a:lnTo>
                  <a:lnTo>
                    <a:pt x="597958" y="809625"/>
                  </a:lnTo>
                  <a:lnTo>
                    <a:pt x="603250" y="806980"/>
                  </a:lnTo>
                  <a:lnTo>
                    <a:pt x="611187" y="801688"/>
                  </a:lnTo>
                  <a:lnTo>
                    <a:pt x="613833" y="799042"/>
                  </a:lnTo>
                  <a:lnTo>
                    <a:pt x="616479" y="796396"/>
                  </a:lnTo>
                  <a:lnTo>
                    <a:pt x="613833" y="796396"/>
                  </a:lnTo>
                  <a:lnTo>
                    <a:pt x="608541" y="799042"/>
                  </a:lnTo>
                  <a:lnTo>
                    <a:pt x="605896" y="801688"/>
                  </a:lnTo>
                  <a:lnTo>
                    <a:pt x="603250" y="801688"/>
                  </a:lnTo>
                  <a:lnTo>
                    <a:pt x="600604" y="799042"/>
                  </a:lnTo>
                  <a:lnTo>
                    <a:pt x="597958" y="793750"/>
                  </a:lnTo>
                  <a:lnTo>
                    <a:pt x="597958" y="788459"/>
                  </a:lnTo>
                  <a:lnTo>
                    <a:pt x="597958" y="783167"/>
                  </a:lnTo>
                  <a:lnTo>
                    <a:pt x="600604" y="777875"/>
                  </a:lnTo>
                  <a:lnTo>
                    <a:pt x="600604" y="769938"/>
                  </a:lnTo>
                  <a:lnTo>
                    <a:pt x="600604" y="756709"/>
                  </a:lnTo>
                  <a:lnTo>
                    <a:pt x="605896" y="743480"/>
                  </a:lnTo>
                  <a:lnTo>
                    <a:pt x="605896" y="738188"/>
                  </a:lnTo>
                  <a:lnTo>
                    <a:pt x="605896" y="735542"/>
                  </a:lnTo>
                  <a:lnTo>
                    <a:pt x="603250" y="730251"/>
                  </a:lnTo>
                  <a:lnTo>
                    <a:pt x="603250" y="727605"/>
                  </a:lnTo>
                  <a:lnTo>
                    <a:pt x="603250" y="722313"/>
                  </a:lnTo>
                  <a:lnTo>
                    <a:pt x="605896" y="717021"/>
                  </a:lnTo>
                  <a:lnTo>
                    <a:pt x="613833" y="711730"/>
                  </a:lnTo>
                  <a:lnTo>
                    <a:pt x="619125" y="706438"/>
                  </a:lnTo>
                  <a:lnTo>
                    <a:pt x="616479" y="703792"/>
                  </a:lnTo>
                  <a:lnTo>
                    <a:pt x="619125" y="701146"/>
                  </a:lnTo>
                  <a:lnTo>
                    <a:pt x="629708" y="695855"/>
                  </a:lnTo>
                  <a:lnTo>
                    <a:pt x="629708" y="690563"/>
                  </a:lnTo>
                  <a:lnTo>
                    <a:pt x="629708" y="674688"/>
                  </a:lnTo>
                  <a:lnTo>
                    <a:pt x="632354" y="669396"/>
                  </a:lnTo>
                  <a:lnTo>
                    <a:pt x="635000" y="661459"/>
                  </a:lnTo>
                  <a:lnTo>
                    <a:pt x="640291" y="653521"/>
                  </a:lnTo>
                  <a:lnTo>
                    <a:pt x="648229" y="648230"/>
                  </a:lnTo>
                  <a:lnTo>
                    <a:pt x="677333" y="616480"/>
                  </a:lnTo>
                  <a:lnTo>
                    <a:pt x="695854" y="590021"/>
                  </a:lnTo>
                  <a:lnTo>
                    <a:pt x="711729" y="568855"/>
                  </a:lnTo>
                  <a:lnTo>
                    <a:pt x="727604" y="571501"/>
                  </a:lnTo>
                  <a:lnTo>
                    <a:pt x="735541" y="574146"/>
                  </a:lnTo>
                  <a:lnTo>
                    <a:pt x="730250" y="568855"/>
                  </a:lnTo>
                  <a:lnTo>
                    <a:pt x="722312" y="566209"/>
                  </a:lnTo>
                  <a:lnTo>
                    <a:pt x="717021" y="563563"/>
                  </a:lnTo>
                  <a:lnTo>
                    <a:pt x="714375" y="560917"/>
                  </a:lnTo>
                  <a:lnTo>
                    <a:pt x="717021" y="558271"/>
                  </a:lnTo>
                  <a:lnTo>
                    <a:pt x="727604" y="542396"/>
                  </a:lnTo>
                  <a:lnTo>
                    <a:pt x="730250" y="534459"/>
                  </a:lnTo>
                  <a:lnTo>
                    <a:pt x="732896" y="526521"/>
                  </a:lnTo>
                  <a:lnTo>
                    <a:pt x="732896" y="518584"/>
                  </a:lnTo>
                  <a:lnTo>
                    <a:pt x="735541" y="508001"/>
                  </a:lnTo>
                  <a:lnTo>
                    <a:pt x="740833" y="502709"/>
                  </a:lnTo>
                  <a:lnTo>
                    <a:pt x="746125" y="502709"/>
                  </a:lnTo>
                  <a:lnTo>
                    <a:pt x="751416" y="505355"/>
                  </a:lnTo>
                  <a:lnTo>
                    <a:pt x="762000" y="508001"/>
                  </a:lnTo>
                  <a:lnTo>
                    <a:pt x="772583" y="508001"/>
                  </a:lnTo>
                  <a:lnTo>
                    <a:pt x="780521" y="508001"/>
                  </a:lnTo>
                  <a:lnTo>
                    <a:pt x="783166" y="510646"/>
                  </a:lnTo>
                  <a:lnTo>
                    <a:pt x="783166" y="513292"/>
                  </a:lnTo>
                  <a:lnTo>
                    <a:pt x="780521" y="518584"/>
                  </a:lnTo>
                  <a:lnTo>
                    <a:pt x="780521" y="523876"/>
                  </a:lnTo>
                  <a:lnTo>
                    <a:pt x="783166" y="526521"/>
                  </a:lnTo>
                  <a:lnTo>
                    <a:pt x="788458" y="515938"/>
                  </a:lnTo>
                  <a:lnTo>
                    <a:pt x="793750" y="510646"/>
                  </a:lnTo>
                  <a:lnTo>
                    <a:pt x="796396" y="508001"/>
                  </a:lnTo>
                  <a:lnTo>
                    <a:pt x="804333" y="505355"/>
                  </a:lnTo>
                  <a:lnTo>
                    <a:pt x="806979" y="505355"/>
                  </a:lnTo>
                  <a:lnTo>
                    <a:pt x="801687" y="500063"/>
                  </a:lnTo>
                  <a:lnTo>
                    <a:pt x="799041" y="494771"/>
                  </a:lnTo>
                  <a:lnTo>
                    <a:pt x="801687" y="494771"/>
                  </a:lnTo>
                  <a:lnTo>
                    <a:pt x="806979" y="492126"/>
                  </a:lnTo>
                  <a:lnTo>
                    <a:pt x="801687" y="486834"/>
                  </a:lnTo>
                  <a:lnTo>
                    <a:pt x="1444625" y="486834"/>
                  </a:lnTo>
                  <a:lnTo>
                    <a:pt x="1452562" y="484188"/>
                  </a:lnTo>
                  <a:lnTo>
                    <a:pt x="1457854" y="476251"/>
                  </a:lnTo>
                  <a:lnTo>
                    <a:pt x="1463146" y="470959"/>
                  </a:lnTo>
                  <a:lnTo>
                    <a:pt x="1465792" y="470959"/>
                  </a:lnTo>
                  <a:close/>
                  <a:moveTo>
                    <a:pt x="296333" y="272521"/>
                  </a:moveTo>
                  <a:lnTo>
                    <a:pt x="301625" y="275167"/>
                  </a:lnTo>
                  <a:lnTo>
                    <a:pt x="306916" y="277813"/>
                  </a:lnTo>
                  <a:lnTo>
                    <a:pt x="312208" y="277813"/>
                  </a:lnTo>
                  <a:lnTo>
                    <a:pt x="317500" y="277813"/>
                  </a:lnTo>
                  <a:lnTo>
                    <a:pt x="317500" y="280459"/>
                  </a:lnTo>
                  <a:lnTo>
                    <a:pt x="320145" y="283105"/>
                  </a:lnTo>
                  <a:lnTo>
                    <a:pt x="322791" y="285750"/>
                  </a:lnTo>
                  <a:lnTo>
                    <a:pt x="325437" y="285750"/>
                  </a:lnTo>
                  <a:lnTo>
                    <a:pt x="322791" y="288396"/>
                  </a:lnTo>
                  <a:lnTo>
                    <a:pt x="320145" y="288396"/>
                  </a:lnTo>
                  <a:lnTo>
                    <a:pt x="320145" y="291042"/>
                  </a:lnTo>
                  <a:lnTo>
                    <a:pt x="322791" y="296334"/>
                  </a:lnTo>
                  <a:lnTo>
                    <a:pt x="322791" y="298980"/>
                  </a:lnTo>
                  <a:lnTo>
                    <a:pt x="317500" y="298980"/>
                  </a:lnTo>
                  <a:lnTo>
                    <a:pt x="304270" y="298980"/>
                  </a:lnTo>
                  <a:lnTo>
                    <a:pt x="312208" y="301626"/>
                  </a:lnTo>
                  <a:lnTo>
                    <a:pt x="309562" y="304271"/>
                  </a:lnTo>
                  <a:lnTo>
                    <a:pt x="304270" y="306917"/>
                  </a:lnTo>
                  <a:lnTo>
                    <a:pt x="296333" y="306917"/>
                  </a:lnTo>
                  <a:lnTo>
                    <a:pt x="291041" y="306917"/>
                  </a:lnTo>
                  <a:lnTo>
                    <a:pt x="285750" y="306917"/>
                  </a:lnTo>
                  <a:lnTo>
                    <a:pt x="283104" y="306917"/>
                  </a:lnTo>
                  <a:lnTo>
                    <a:pt x="269875" y="312209"/>
                  </a:lnTo>
                  <a:lnTo>
                    <a:pt x="256646" y="312209"/>
                  </a:lnTo>
                  <a:lnTo>
                    <a:pt x="251354" y="312209"/>
                  </a:lnTo>
                  <a:lnTo>
                    <a:pt x="259291" y="309563"/>
                  </a:lnTo>
                  <a:lnTo>
                    <a:pt x="264583" y="304271"/>
                  </a:lnTo>
                  <a:lnTo>
                    <a:pt x="256646" y="306917"/>
                  </a:lnTo>
                  <a:lnTo>
                    <a:pt x="246062" y="306917"/>
                  </a:lnTo>
                  <a:lnTo>
                    <a:pt x="246062" y="304271"/>
                  </a:lnTo>
                  <a:lnTo>
                    <a:pt x="246062" y="301626"/>
                  </a:lnTo>
                  <a:lnTo>
                    <a:pt x="243417" y="298980"/>
                  </a:lnTo>
                  <a:lnTo>
                    <a:pt x="238125" y="296334"/>
                  </a:lnTo>
                  <a:lnTo>
                    <a:pt x="235479" y="293688"/>
                  </a:lnTo>
                  <a:lnTo>
                    <a:pt x="238125" y="293688"/>
                  </a:lnTo>
                  <a:lnTo>
                    <a:pt x="246062" y="288396"/>
                  </a:lnTo>
                  <a:lnTo>
                    <a:pt x="267229" y="285750"/>
                  </a:lnTo>
                  <a:lnTo>
                    <a:pt x="269875" y="285750"/>
                  </a:lnTo>
                  <a:lnTo>
                    <a:pt x="272521" y="285750"/>
                  </a:lnTo>
                  <a:lnTo>
                    <a:pt x="272521" y="288396"/>
                  </a:lnTo>
                  <a:lnTo>
                    <a:pt x="275166" y="288396"/>
                  </a:lnTo>
                  <a:lnTo>
                    <a:pt x="277812" y="285750"/>
                  </a:lnTo>
                  <a:lnTo>
                    <a:pt x="275166" y="285750"/>
                  </a:lnTo>
                  <a:lnTo>
                    <a:pt x="275166" y="283105"/>
                  </a:lnTo>
                  <a:lnTo>
                    <a:pt x="275166" y="280459"/>
                  </a:lnTo>
                  <a:lnTo>
                    <a:pt x="280458" y="280459"/>
                  </a:lnTo>
                  <a:lnTo>
                    <a:pt x="283104" y="280459"/>
                  </a:lnTo>
                  <a:lnTo>
                    <a:pt x="283104" y="283105"/>
                  </a:lnTo>
                  <a:lnTo>
                    <a:pt x="285750" y="280459"/>
                  </a:lnTo>
                  <a:lnTo>
                    <a:pt x="291041" y="275167"/>
                  </a:lnTo>
                  <a:close/>
                  <a:moveTo>
                    <a:pt x="669396" y="0"/>
                  </a:moveTo>
                  <a:lnTo>
                    <a:pt x="693208" y="0"/>
                  </a:lnTo>
                  <a:lnTo>
                    <a:pt x="706437" y="0"/>
                  </a:lnTo>
                  <a:lnTo>
                    <a:pt x="706437" y="2646"/>
                  </a:lnTo>
                  <a:lnTo>
                    <a:pt x="703792" y="2646"/>
                  </a:lnTo>
                  <a:lnTo>
                    <a:pt x="701146" y="7937"/>
                  </a:lnTo>
                  <a:lnTo>
                    <a:pt x="706437" y="7937"/>
                  </a:lnTo>
                  <a:lnTo>
                    <a:pt x="717021" y="5292"/>
                  </a:lnTo>
                  <a:lnTo>
                    <a:pt x="714375" y="2646"/>
                  </a:lnTo>
                  <a:lnTo>
                    <a:pt x="711729" y="0"/>
                  </a:lnTo>
                  <a:lnTo>
                    <a:pt x="714375" y="0"/>
                  </a:lnTo>
                  <a:lnTo>
                    <a:pt x="722312" y="0"/>
                  </a:lnTo>
                  <a:lnTo>
                    <a:pt x="727604" y="2646"/>
                  </a:lnTo>
                  <a:lnTo>
                    <a:pt x="732896" y="2646"/>
                  </a:lnTo>
                  <a:lnTo>
                    <a:pt x="748771" y="2646"/>
                  </a:lnTo>
                  <a:lnTo>
                    <a:pt x="764646" y="2646"/>
                  </a:lnTo>
                  <a:lnTo>
                    <a:pt x="767292" y="2646"/>
                  </a:lnTo>
                  <a:lnTo>
                    <a:pt x="767292" y="5292"/>
                  </a:lnTo>
                  <a:lnTo>
                    <a:pt x="762000" y="7937"/>
                  </a:lnTo>
                  <a:lnTo>
                    <a:pt x="751417" y="13229"/>
                  </a:lnTo>
                  <a:lnTo>
                    <a:pt x="762000" y="15875"/>
                  </a:lnTo>
                  <a:lnTo>
                    <a:pt x="769937" y="15875"/>
                  </a:lnTo>
                  <a:lnTo>
                    <a:pt x="780521" y="13229"/>
                  </a:lnTo>
                  <a:lnTo>
                    <a:pt x="788458" y="10583"/>
                  </a:lnTo>
                  <a:lnTo>
                    <a:pt x="791104" y="10583"/>
                  </a:lnTo>
                  <a:lnTo>
                    <a:pt x="796396" y="10583"/>
                  </a:lnTo>
                  <a:lnTo>
                    <a:pt x="804333" y="13229"/>
                  </a:lnTo>
                  <a:lnTo>
                    <a:pt x="809625" y="13229"/>
                  </a:lnTo>
                  <a:lnTo>
                    <a:pt x="814917" y="13229"/>
                  </a:lnTo>
                  <a:lnTo>
                    <a:pt x="825500" y="13229"/>
                  </a:lnTo>
                  <a:lnTo>
                    <a:pt x="833437" y="13229"/>
                  </a:lnTo>
                  <a:lnTo>
                    <a:pt x="844021" y="13229"/>
                  </a:lnTo>
                  <a:lnTo>
                    <a:pt x="859896" y="13229"/>
                  </a:lnTo>
                  <a:lnTo>
                    <a:pt x="889000" y="23812"/>
                  </a:lnTo>
                  <a:lnTo>
                    <a:pt x="891646" y="18521"/>
                  </a:lnTo>
                  <a:lnTo>
                    <a:pt x="894291" y="13229"/>
                  </a:lnTo>
                  <a:lnTo>
                    <a:pt x="899583" y="10583"/>
                  </a:lnTo>
                  <a:lnTo>
                    <a:pt x="902229" y="10583"/>
                  </a:lnTo>
                  <a:lnTo>
                    <a:pt x="907521" y="10583"/>
                  </a:lnTo>
                  <a:lnTo>
                    <a:pt x="912812" y="13229"/>
                  </a:lnTo>
                  <a:lnTo>
                    <a:pt x="915458" y="18521"/>
                  </a:lnTo>
                  <a:lnTo>
                    <a:pt x="920750" y="18521"/>
                  </a:lnTo>
                  <a:lnTo>
                    <a:pt x="928687" y="18521"/>
                  </a:lnTo>
                  <a:lnTo>
                    <a:pt x="939271" y="21167"/>
                  </a:lnTo>
                  <a:lnTo>
                    <a:pt x="941916" y="21167"/>
                  </a:lnTo>
                  <a:lnTo>
                    <a:pt x="947208" y="26458"/>
                  </a:lnTo>
                  <a:lnTo>
                    <a:pt x="886354" y="60854"/>
                  </a:lnTo>
                  <a:lnTo>
                    <a:pt x="817562" y="103188"/>
                  </a:lnTo>
                  <a:lnTo>
                    <a:pt x="738187" y="156104"/>
                  </a:lnTo>
                  <a:lnTo>
                    <a:pt x="695854" y="185209"/>
                  </a:lnTo>
                  <a:lnTo>
                    <a:pt x="653521" y="216959"/>
                  </a:lnTo>
                  <a:lnTo>
                    <a:pt x="661458" y="216959"/>
                  </a:lnTo>
                  <a:lnTo>
                    <a:pt x="669396" y="216959"/>
                  </a:lnTo>
                  <a:lnTo>
                    <a:pt x="677333" y="219604"/>
                  </a:lnTo>
                  <a:lnTo>
                    <a:pt x="679979" y="219604"/>
                  </a:lnTo>
                  <a:lnTo>
                    <a:pt x="685271" y="219604"/>
                  </a:lnTo>
                  <a:lnTo>
                    <a:pt x="687917" y="219604"/>
                  </a:lnTo>
                  <a:lnTo>
                    <a:pt x="690562" y="230188"/>
                  </a:lnTo>
                  <a:lnTo>
                    <a:pt x="695854" y="235479"/>
                  </a:lnTo>
                  <a:lnTo>
                    <a:pt x="701146" y="238125"/>
                  </a:lnTo>
                  <a:lnTo>
                    <a:pt x="711729" y="238125"/>
                  </a:lnTo>
                  <a:lnTo>
                    <a:pt x="717021" y="235479"/>
                  </a:lnTo>
                  <a:lnTo>
                    <a:pt x="722312" y="232834"/>
                  </a:lnTo>
                  <a:lnTo>
                    <a:pt x="730250" y="232834"/>
                  </a:lnTo>
                  <a:lnTo>
                    <a:pt x="738187" y="232834"/>
                  </a:lnTo>
                  <a:lnTo>
                    <a:pt x="738187" y="230188"/>
                  </a:lnTo>
                  <a:lnTo>
                    <a:pt x="740833" y="227542"/>
                  </a:lnTo>
                  <a:lnTo>
                    <a:pt x="748771" y="224896"/>
                  </a:lnTo>
                  <a:lnTo>
                    <a:pt x="764646" y="224896"/>
                  </a:lnTo>
                  <a:lnTo>
                    <a:pt x="759354" y="230188"/>
                  </a:lnTo>
                  <a:lnTo>
                    <a:pt x="759354" y="232834"/>
                  </a:lnTo>
                  <a:lnTo>
                    <a:pt x="759354" y="238125"/>
                  </a:lnTo>
                  <a:lnTo>
                    <a:pt x="762000" y="254000"/>
                  </a:lnTo>
                  <a:lnTo>
                    <a:pt x="762000" y="272521"/>
                  </a:lnTo>
                  <a:lnTo>
                    <a:pt x="762000" y="280459"/>
                  </a:lnTo>
                  <a:lnTo>
                    <a:pt x="759354" y="288396"/>
                  </a:lnTo>
                  <a:lnTo>
                    <a:pt x="759354" y="293688"/>
                  </a:lnTo>
                  <a:lnTo>
                    <a:pt x="762000" y="293688"/>
                  </a:lnTo>
                  <a:lnTo>
                    <a:pt x="762000" y="296334"/>
                  </a:lnTo>
                  <a:lnTo>
                    <a:pt x="759354" y="298980"/>
                  </a:lnTo>
                  <a:lnTo>
                    <a:pt x="759354" y="301625"/>
                  </a:lnTo>
                  <a:lnTo>
                    <a:pt x="759354" y="304271"/>
                  </a:lnTo>
                  <a:lnTo>
                    <a:pt x="764646" y="309563"/>
                  </a:lnTo>
                  <a:lnTo>
                    <a:pt x="769937" y="314855"/>
                  </a:lnTo>
                  <a:lnTo>
                    <a:pt x="769937" y="317500"/>
                  </a:lnTo>
                  <a:lnTo>
                    <a:pt x="767292" y="320146"/>
                  </a:lnTo>
                  <a:lnTo>
                    <a:pt x="762000" y="325438"/>
                  </a:lnTo>
                  <a:lnTo>
                    <a:pt x="759354" y="328084"/>
                  </a:lnTo>
                  <a:lnTo>
                    <a:pt x="756708" y="333375"/>
                  </a:lnTo>
                  <a:lnTo>
                    <a:pt x="748771" y="336021"/>
                  </a:lnTo>
                  <a:lnTo>
                    <a:pt x="751417" y="328084"/>
                  </a:lnTo>
                  <a:lnTo>
                    <a:pt x="754062" y="322792"/>
                  </a:lnTo>
                  <a:lnTo>
                    <a:pt x="751417" y="320146"/>
                  </a:lnTo>
                  <a:lnTo>
                    <a:pt x="748771" y="320146"/>
                  </a:lnTo>
                  <a:lnTo>
                    <a:pt x="746125" y="320146"/>
                  </a:lnTo>
                  <a:lnTo>
                    <a:pt x="746125" y="317500"/>
                  </a:lnTo>
                  <a:lnTo>
                    <a:pt x="746125" y="312209"/>
                  </a:lnTo>
                  <a:lnTo>
                    <a:pt x="748771" y="306917"/>
                  </a:lnTo>
                  <a:lnTo>
                    <a:pt x="751417" y="304271"/>
                  </a:lnTo>
                  <a:lnTo>
                    <a:pt x="751417" y="301625"/>
                  </a:lnTo>
                  <a:lnTo>
                    <a:pt x="746125" y="296334"/>
                  </a:lnTo>
                  <a:lnTo>
                    <a:pt x="743479" y="291042"/>
                  </a:lnTo>
                  <a:lnTo>
                    <a:pt x="746125" y="288396"/>
                  </a:lnTo>
                  <a:lnTo>
                    <a:pt x="748771" y="280459"/>
                  </a:lnTo>
                  <a:lnTo>
                    <a:pt x="748771" y="275167"/>
                  </a:lnTo>
                  <a:lnTo>
                    <a:pt x="746125" y="269875"/>
                  </a:lnTo>
                  <a:lnTo>
                    <a:pt x="743479" y="259292"/>
                  </a:lnTo>
                  <a:lnTo>
                    <a:pt x="746125" y="256646"/>
                  </a:lnTo>
                  <a:lnTo>
                    <a:pt x="748771" y="251354"/>
                  </a:lnTo>
                  <a:lnTo>
                    <a:pt x="754062" y="240771"/>
                  </a:lnTo>
                  <a:lnTo>
                    <a:pt x="751417" y="238125"/>
                  </a:lnTo>
                  <a:lnTo>
                    <a:pt x="743479" y="240771"/>
                  </a:lnTo>
                  <a:lnTo>
                    <a:pt x="732896" y="248709"/>
                  </a:lnTo>
                  <a:lnTo>
                    <a:pt x="727604" y="254000"/>
                  </a:lnTo>
                  <a:lnTo>
                    <a:pt x="724958" y="256646"/>
                  </a:lnTo>
                  <a:lnTo>
                    <a:pt x="719667" y="254000"/>
                  </a:lnTo>
                  <a:lnTo>
                    <a:pt x="719667" y="251354"/>
                  </a:lnTo>
                  <a:lnTo>
                    <a:pt x="717021" y="248709"/>
                  </a:lnTo>
                  <a:lnTo>
                    <a:pt x="714375" y="246063"/>
                  </a:lnTo>
                  <a:lnTo>
                    <a:pt x="709083" y="248709"/>
                  </a:lnTo>
                  <a:lnTo>
                    <a:pt x="701146" y="251354"/>
                  </a:lnTo>
                  <a:lnTo>
                    <a:pt x="693208" y="256646"/>
                  </a:lnTo>
                  <a:lnTo>
                    <a:pt x="687917" y="254000"/>
                  </a:lnTo>
                  <a:lnTo>
                    <a:pt x="682625" y="251354"/>
                  </a:lnTo>
                  <a:lnTo>
                    <a:pt x="682625" y="248709"/>
                  </a:lnTo>
                  <a:lnTo>
                    <a:pt x="685271" y="246063"/>
                  </a:lnTo>
                  <a:lnTo>
                    <a:pt x="687917" y="243417"/>
                  </a:lnTo>
                  <a:lnTo>
                    <a:pt x="685271" y="243417"/>
                  </a:lnTo>
                  <a:lnTo>
                    <a:pt x="682625" y="240771"/>
                  </a:lnTo>
                  <a:lnTo>
                    <a:pt x="677333" y="235479"/>
                  </a:lnTo>
                  <a:lnTo>
                    <a:pt x="679979" y="230188"/>
                  </a:lnTo>
                  <a:lnTo>
                    <a:pt x="682625" y="227542"/>
                  </a:lnTo>
                  <a:lnTo>
                    <a:pt x="674687" y="227542"/>
                  </a:lnTo>
                  <a:lnTo>
                    <a:pt x="650875" y="230188"/>
                  </a:lnTo>
                  <a:lnTo>
                    <a:pt x="629708" y="227542"/>
                  </a:lnTo>
                  <a:lnTo>
                    <a:pt x="616479" y="222250"/>
                  </a:lnTo>
                  <a:lnTo>
                    <a:pt x="605896" y="219604"/>
                  </a:lnTo>
                  <a:lnTo>
                    <a:pt x="587375" y="222250"/>
                  </a:lnTo>
                  <a:lnTo>
                    <a:pt x="568854" y="222250"/>
                  </a:lnTo>
                  <a:lnTo>
                    <a:pt x="560916" y="219604"/>
                  </a:lnTo>
                  <a:lnTo>
                    <a:pt x="558271" y="216959"/>
                  </a:lnTo>
                  <a:lnTo>
                    <a:pt x="550333" y="214313"/>
                  </a:lnTo>
                  <a:lnTo>
                    <a:pt x="542396" y="214313"/>
                  </a:lnTo>
                  <a:lnTo>
                    <a:pt x="539750" y="211667"/>
                  </a:lnTo>
                  <a:lnTo>
                    <a:pt x="539750" y="209021"/>
                  </a:lnTo>
                  <a:lnTo>
                    <a:pt x="542396" y="206375"/>
                  </a:lnTo>
                  <a:lnTo>
                    <a:pt x="550333" y="201084"/>
                  </a:lnTo>
                  <a:lnTo>
                    <a:pt x="545041" y="201084"/>
                  </a:lnTo>
                  <a:lnTo>
                    <a:pt x="539750" y="198438"/>
                  </a:lnTo>
                  <a:lnTo>
                    <a:pt x="537104" y="198438"/>
                  </a:lnTo>
                  <a:lnTo>
                    <a:pt x="531812" y="190500"/>
                  </a:lnTo>
                  <a:lnTo>
                    <a:pt x="529166" y="187854"/>
                  </a:lnTo>
                  <a:lnTo>
                    <a:pt x="526521" y="185209"/>
                  </a:lnTo>
                  <a:lnTo>
                    <a:pt x="523875" y="187854"/>
                  </a:lnTo>
                  <a:lnTo>
                    <a:pt x="508000" y="193146"/>
                  </a:lnTo>
                  <a:lnTo>
                    <a:pt x="497416" y="193146"/>
                  </a:lnTo>
                  <a:lnTo>
                    <a:pt x="489479" y="195792"/>
                  </a:lnTo>
                  <a:lnTo>
                    <a:pt x="484187" y="198438"/>
                  </a:lnTo>
                  <a:lnTo>
                    <a:pt x="481541" y="203729"/>
                  </a:lnTo>
                  <a:lnTo>
                    <a:pt x="481541" y="209021"/>
                  </a:lnTo>
                  <a:lnTo>
                    <a:pt x="481541" y="211667"/>
                  </a:lnTo>
                  <a:lnTo>
                    <a:pt x="481541" y="214313"/>
                  </a:lnTo>
                  <a:lnTo>
                    <a:pt x="486833" y="214313"/>
                  </a:lnTo>
                  <a:lnTo>
                    <a:pt x="500062" y="214313"/>
                  </a:lnTo>
                  <a:lnTo>
                    <a:pt x="518583" y="211667"/>
                  </a:lnTo>
                  <a:lnTo>
                    <a:pt x="505354" y="219604"/>
                  </a:lnTo>
                  <a:lnTo>
                    <a:pt x="494771" y="222250"/>
                  </a:lnTo>
                  <a:lnTo>
                    <a:pt x="481541" y="222250"/>
                  </a:lnTo>
                  <a:lnTo>
                    <a:pt x="473604" y="222250"/>
                  </a:lnTo>
                  <a:lnTo>
                    <a:pt x="468312" y="222250"/>
                  </a:lnTo>
                  <a:lnTo>
                    <a:pt x="463021" y="224896"/>
                  </a:lnTo>
                  <a:lnTo>
                    <a:pt x="460375" y="224896"/>
                  </a:lnTo>
                  <a:lnTo>
                    <a:pt x="452437" y="224896"/>
                  </a:lnTo>
                  <a:lnTo>
                    <a:pt x="441854" y="227542"/>
                  </a:lnTo>
                  <a:lnTo>
                    <a:pt x="425979" y="235479"/>
                  </a:lnTo>
                  <a:lnTo>
                    <a:pt x="412750" y="238125"/>
                  </a:lnTo>
                  <a:lnTo>
                    <a:pt x="402166" y="238125"/>
                  </a:lnTo>
                  <a:lnTo>
                    <a:pt x="402166" y="235479"/>
                  </a:lnTo>
                  <a:lnTo>
                    <a:pt x="399521" y="232834"/>
                  </a:lnTo>
                  <a:lnTo>
                    <a:pt x="402166" y="230188"/>
                  </a:lnTo>
                  <a:lnTo>
                    <a:pt x="404812" y="227542"/>
                  </a:lnTo>
                  <a:lnTo>
                    <a:pt x="418041" y="227542"/>
                  </a:lnTo>
                  <a:lnTo>
                    <a:pt x="428625" y="224896"/>
                  </a:lnTo>
                  <a:lnTo>
                    <a:pt x="433916" y="222250"/>
                  </a:lnTo>
                  <a:lnTo>
                    <a:pt x="439208" y="216959"/>
                  </a:lnTo>
                  <a:lnTo>
                    <a:pt x="412750" y="222250"/>
                  </a:lnTo>
                  <a:lnTo>
                    <a:pt x="404812" y="222250"/>
                  </a:lnTo>
                  <a:lnTo>
                    <a:pt x="404812" y="219604"/>
                  </a:lnTo>
                  <a:lnTo>
                    <a:pt x="407458" y="216959"/>
                  </a:lnTo>
                  <a:lnTo>
                    <a:pt x="415396" y="209021"/>
                  </a:lnTo>
                  <a:lnTo>
                    <a:pt x="431271" y="198438"/>
                  </a:lnTo>
                  <a:lnTo>
                    <a:pt x="447146" y="190500"/>
                  </a:lnTo>
                  <a:lnTo>
                    <a:pt x="457729" y="187854"/>
                  </a:lnTo>
                  <a:lnTo>
                    <a:pt x="465666" y="187854"/>
                  </a:lnTo>
                  <a:lnTo>
                    <a:pt x="457729" y="185209"/>
                  </a:lnTo>
                  <a:lnTo>
                    <a:pt x="457729" y="179917"/>
                  </a:lnTo>
                  <a:lnTo>
                    <a:pt x="460375" y="174625"/>
                  </a:lnTo>
                  <a:lnTo>
                    <a:pt x="468312" y="166688"/>
                  </a:lnTo>
                  <a:lnTo>
                    <a:pt x="444500" y="182563"/>
                  </a:lnTo>
                  <a:lnTo>
                    <a:pt x="428625" y="190500"/>
                  </a:lnTo>
                  <a:lnTo>
                    <a:pt x="418041" y="193146"/>
                  </a:lnTo>
                  <a:lnTo>
                    <a:pt x="402166" y="193146"/>
                  </a:lnTo>
                  <a:lnTo>
                    <a:pt x="399521" y="193146"/>
                  </a:lnTo>
                  <a:lnTo>
                    <a:pt x="412750" y="195792"/>
                  </a:lnTo>
                  <a:lnTo>
                    <a:pt x="418041" y="198438"/>
                  </a:lnTo>
                  <a:lnTo>
                    <a:pt x="415396" y="201084"/>
                  </a:lnTo>
                  <a:lnTo>
                    <a:pt x="407458" y="203729"/>
                  </a:lnTo>
                  <a:lnTo>
                    <a:pt x="386292" y="206375"/>
                  </a:lnTo>
                  <a:lnTo>
                    <a:pt x="381000" y="209021"/>
                  </a:lnTo>
                  <a:lnTo>
                    <a:pt x="383646" y="209021"/>
                  </a:lnTo>
                  <a:lnTo>
                    <a:pt x="391583" y="214313"/>
                  </a:lnTo>
                  <a:lnTo>
                    <a:pt x="396875" y="216959"/>
                  </a:lnTo>
                  <a:lnTo>
                    <a:pt x="396875" y="219604"/>
                  </a:lnTo>
                  <a:lnTo>
                    <a:pt x="388937" y="222250"/>
                  </a:lnTo>
                  <a:lnTo>
                    <a:pt x="373062" y="224896"/>
                  </a:lnTo>
                  <a:lnTo>
                    <a:pt x="349250" y="227542"/>
                  </a:lnTo>
                  <a:lnTo>
                    <a:pt x="336021" y="230188"/>
                  </a:lnTo>
                  <a:lnTo>
                    <a:pt x="325437" y="230188"/>
                  </a:lnTo>
                  <a:lnTo>
                    <a:pt x="320146" y="232834"/>
                  </a:lnTo>
                  <a:lnTo>
                    <a:pt x="317500" y="235479"/>
                  </a:lnTo>
                  <a:lnTo>
                    <a:pt x="320146" y="235479"/>
                  </a:lnTo>
                  <a:lnTo>
                    <a:pt x="336021" y="235479"/>
                  </a:lnTo>
                  <a:lnTo>
                    <a:pt x="346604" y="238125"/>
                  </a:lnTo>
                  <a:lnTo>
                    <a:pt x="349250" y="240771"/>
                  </a:lnTo>
                  <a:lnTo>
                    <a:pt x="343958" y="246063"/>
                  </a:lnTo>
                  <a:lnTo>
                    <a:pt x="338667" y="248709"/>
                  </a:lnTo>
                  <a:lnTo>
                    <a:pt x="336021" y="248709"/>
                  </a:lnTo>
                  <a:lnTo>
                    <a:pt x="328083" y="248709"/>
                  </a:lnTo>
                  <a:lnTo>
                    <a:pt x="322792" y="248709"/>
                  </a:lnTo>
                  <a:lnTo>
                    <a:pt x="320146" y="248709"/>
                  </a:lnTo>
                  <a:lnTo>
                    <a:pt x="322792" y="251354"/>
                  </a:lnTo>
                  <a:lnTo>
                    <a:pt x="320146" y="254000"/>
                  </a:lnTo>
                  <a:lnTo>
                    <a:pt x="320146" y="256646"/>
                  </a:lnTo>
                  <a:lnTo>
                    <a:pt x="312208" y="256646"/>
                  </a:lnTo>
                  <a:lnTo>
                    <a:pt x="304271" y="256646"/>
                  </a:lnTo>
                  <a:lnTo>
                    <a:pt x="301625" y="256646"/>
                  </a:lnTo>
                  <a:lnTo>
                    <a:pt x="301625" y="259292"/>
                  </a:lnTo>
                  <a:lnTo>
                    <a:pt x="298979" y="261938"/>
                  </a:lnTo>
                  <a:lnTo>
                    <a:pt x="288396" y="264584"/>
                  </a:lnTo>
                  <a:lnTo>
                    <a:pt x="277812" y="267229"/>
                  </a:lnTo>
                  <a:lnTo>
                    <a:pt x="272521" y="272521"/>
                  </a:lnTo>
                  <a:lnTo>
                    <a:pt x="269875" y="275167"/>
                  </a:lnTo>
                  <a:lnTo>
                    <a:pt x="267229" y="275167"/>
                  </a:lnTo>
                  <a:lnTo>
                    <a:pt x="256646" y="277813"/>
                  </a:lnTo>
                  <a:lnTo>
                    <a:pt x="246062" y="277813"/>
                  </a:lnTo>
                  <a:lnTo>
                    <a:pt x="243417" y="280459"/>
                  </a:lnTo>
                  <a:lnTo>
                    <a:pt x="238125" y="283104"/>
                  </a:lnTo>
                  <a:lnTo>
                    <a:pt x="238125" y="285750"/>
                  </a:lnTo>
                  <a:lnTo>
                    <a:pt x="235479" y="285750"/>
                  </a:lnTo>
                  <a:lnTo>
                    <a:pt x="230187" y="285750"/>
                  </a:lnTo>
                  <a:lnTo>
                    <a:pt x="224896" y="285750"/>
                  </a:lnTo>
                  <a:lnTo>
                    <a:pt x="222250" y="288396"/>
                  </a:lnTo>
                  <a:lnTo>
                    <a:pt x="222250" y="293688"/>
                  </a:lnTo>
                  <a:lnTo>
                    <a:pt x="216958" y="296334"/>
                  </a:lnTo>
                  <a:lnTo>
                    <a:pt x="206375" y="296334"/>
                  </a:lnTo>
                  <a:lnTo>
                    <a:pt x="195792" y="296334"/>
                  </a:lnTo>
                  <a:lnTo>
                    <a:pt x="190500" y="298980"/>
                  </a:lnTo>
                  <a:lnTo>
                    <a:pt x="187854" y="301625"/>
                  </a:lnTo>
                  <a:lnTo>
                    <a:pt x="185208" y="304271"/>
                  </a:lnTo>
                  <a:lnTo>
                    <a:pt x="179917" y="306917"/>
                  </a:lnTo>
                  <a:lnTo>
                    <a:pt x="171979" y="306917"/>
                  </a:lnTo>
                  <a:lnTo>
                    <a:pt x="161396" y="306917"/>
                  </a:lnTo>
                  <a:lnTo>
                    <a:pt x="156104" y="306917"/>
                  </a:lnTo>
                  <a:lnTo>
                    <a:pt x="148167" y="309563"/>
                  </a:lnTo>
                  <a:lnTo>
                    <a:pt x="137583" y="314855"/>
                  </a:lnTo>
                  <a:lnTo>
                    <a:pt x="132292" y="317500"/>
                  </a:lnTo>
                  <a:lnTo>
                    <a:pt x="116417" y="320146"/>
                  </a:lnTo>
                  <a:lnTo>
                    <a:pt x="103187" y="322792"/>
                  </a:lnTo>
                  <a:lnTo>
                    <a:pt x="97896" y="322792"/>
                  </a:lnTo>
                  <a:lnTo>
                    <a:pt x="89958" y="322792"/>
                  </a:lnTo>
                  <a:lnTo>
                    <a:pt x="79375" y="325438"/>
                  </a:lnTo>
                  <a:lnTo>
                    <a:pt x="55562" y="333375"/>
                  </a:lnTo>
                  <a:lnTo>
                    <a:pt x="29104" y="336021"/>
                  </a:lnTo>
                  <a:lnTo>
                    <a:pt x="5292" y="341313"/>
                  </a:lnTo>
                  <a:lnTo>
                    <a:pt x="0" y="338667"/>
                  </a:lnTo>
                  <a:lnTo>
                    <a:pt x="2646" y="333375"/>
                  </a:lnTo>
                  <a:lnTo>
                    <a:pt x="7937" y="330730"/>
                  </a:lnTo>
                  <a:lnTo>
                    <a:pt x="18521" y="325438"/>
                  </a:lnTo>
                  <a:lnTo>
                    <a:pt x="42333" y="320146"/>
                  </a:lnTo>
                  <a:lnTo>
                    <a:pt x="63500" y="317500"/>
                  </a:lnTo>
                  <a:lnTo>
                    <a:pt x="71437" y="314855"/>
                  </a:lnTo>
                  <a:lnTo>
                    <a:pt x="71437" y="312209"/>
                  </a:lnTo>
                  <a:lnTo>
                    <a:pt x="79375" y="320146"/>
                  </a:lnTo>
                  <a:lnTo>
                    <a:pt x="84667" y="320146"/>
                  </a:lnTo>
                  <a:lnTo>
                    <a:pt x="87312" y="314855"/>
                  </a:lnTo>
                  <a:lnTo>
                    <a:pt x="87312" y="312209"/>
                  </a:lnTo>
                  <a:lnTo>
                    <a:pt x="95250" y="309563"/>
                  </a:lnTo>
                  <a:lnTo>
                    <a:pt x="129646" y="301625"/>
                  </a:lnTo>
                  <a:lnTo>
                    <a:pt x="148167" y="296334"/>
                  </a:lnTo>
                  <a:lnTo>
                    <a:pt x="156104" y="291042"/>
                  </a:lnTo>
                  <a:lnTo>
                    <a:pt x="161396" y="285750"/>
                  </a:lnTo>
                  <a:lnTo>
                    <a:pt x="177271" y="280459"/>
                  </a:lnTo>
                  <a:lnTo>
                    <a:pt x="201083" y="275167"/>
                  </a:lnTo>
                  <a:lnTo>
                    <a:pt x="216958" y="267229"/>
                  </a:lnTo>
                  <a:lnTo>
                    <a:pt x="243417" y="256646"/>
                  </a:lnTo>
                  <a:lnTo>
                    <a:pt x="248708" y="251354"/>
                  </a:lnTo>
                  <a:lnTo>
                    <a:pt x="254000" y="246063"/>
                  </a:lnTo>
                  <a:lnTo>
                    <a:pt x="240771" y="254000"/>
                  </a:lnTo>
                  <a:lnTo>
                    <a:pt x="232833" y="256646"/>
                  </a:lnTo>
                  <a:lnTo>
                    <a:pt x="224896" y="256646"/>
                  </a:lnTo>
                  <a:lnTo>
                    <a:pt x="222250" y="254000"/>
                  </a:lnTo>
                  <a:lnTo>
                    <a:pt x="216958" y="251354"/>
                  </a:lnTo>
                  <a:lnTo>
                    <a:pt x="214312" y="251354"/>
                  </a:lnTo>
                  <a:lnTo>
                    <a:pt x="214312" y="254000"/>
                  </a:lnTo>
                  <a:lnTo>
                    <a:pt x="211667" y="259292"/>
                  </a:lnTo>
                  <a:lnTo>
                    <a:pt x="209021" y="259292"/>
                  </a:lnTo>
                  <a:lnTo>
                    <a:pt x="203729" y="256646"/>
                  </a:lnTo>
                  <a:lnTo>
                    <a:pt x="195792" y="254000"/>
                  </a:lnTo>
                  <a:lnTo>
                    <a:pt x="193146" y="251354"/>
                  </a:lnTo>
                  <a:lnTo>
                    <a:pt x="190500" y="251354"/>
                  </a:lnTo>
                  <a:lnTo>
                    <a:pt x="187854" y="251354"/>
                  </a:lnTo>
                  <a:lnTo>
                    <a:pt x="185208" y="248709"/>
                  </a:lnTo>
                  <a:lnTo>
                    <a:pt x="179917" y="246063"/>
                  </a:lnTo>
                  <a:lnTo>
                    <a:pt x="166687" y="248709"/>
                  </a:lnTo>
                  <a:lnTo>
                    <a:pt x="153458" y="254000"/>
                  </a:lnTo>
                  <a:lnTo>
                    <a:pt x="153458" y="251354"/>
                  </a:lnTo>
                  <a:lnTo>
                    <a:pt x="156104" y="246063"/>
                  </a:lnTo>
                  <a:lnTo>
                    <a:pt x="164042" y="240771"/>
                  </a:lnTo>
                  <a:lnTo>
                    <a:pt x="177271" y="235479"/>
                  </a:lnTo>
                  <a:lnTo>
                    <a:pt x="182562" y="232834"/>
                  </a:lnTo>
                  <a:lnTo>
                    <a:pt x="179917" y="227542"/>
                  </a:lnTo>
                  <a:lnTo>
                    <a:pt x="177271" y="227542"/>
                  </a:lnTo>
                  <a:lnTo>
                    <a:pt x="179917" y="224896"/>
                  </a:lnTo>
                  <a:lnTo>
                    <a:pt x="185208" y="219604"/>
                  </a:lnTo>
                  <a:lnTo>
                    <a:pt x="209021" y="211667"/>
                  </a:lnTo>
                  <a:lnTo>
                    <a:pt x="198437" y="211667"/>
                  </a:lnTo>
                  <a:lnTo>
                    <a:pt x="187854" y="211667"/>
                  </a:lnTo>
                  <a:lnTo>
                    <a:pt x="177271" y="216959"/>
                  </a:lnTo>
                  <a:lnTo>
                    <a:pt x="171979" y="222250"/>
                  </a:lnTo>
                  <a:lnTo>
                    <a:pt x="166687" y="224896"/>
                  </a:lnTo>
                  <a:lnTo>
                    <a:pt x="156104" y="227542"/>
                  </a:lnTo>
                  <a:lnTo>
                    <a:pt x="145521" y="224896"/>
                  </a:lnTo>
                  <a:lnTo>
                    <a:pt x="142875" y="222250"/>
                  </a:lnTo>
                  <a:lnTo>
                    <a:pt x="140229" y="216959"/>
                  </a:lnTo>
                  <a:lnTo>
                    <a:pt x="137583" y="214313"/>
                  </a:lnTo>
                  <a:lnTo>
                    <a:pt x="134937" y="214313"/>
                  </a:lnTo>
                  <a:lnTo>
                    <a:pt x="142875" y="209021"/>
                  </a:lnTo>
                  <a:lnTo>
                    <a:pt x="150812" y="206375"/>
                  </a:lnTo>
                  <a:lnTo>
                    <a:pt x="153458" y="206375"/>
                  </a:lnTo>
                  <a:lnTo>
                    <a:pt x="156104" y="209021"/>
                  </a:lnTo>
                  <a:lnTo>
                    <a:pt x="156104" y="206375"/>
                  </a:lnTo>
                  <a:lnTo>
                    <a:pt x="156104" y="203729"/>
                  </a:lnTo>
                  <a:lnTo>
                    <a:pt x="150812" y="203729"/>
                  </a:lnTo>
                  <a:lnTo>
                    <a:pt x="142875" y="206375"/>
                  </a:lnTo>
                  <a:lnTo>
                    <a:pt x="132292" y="211667"/>
                  </a:lnTo>
                  <a:lnTo>
                    <a:pt x="129646" y="211667"/>
                  </a:lnTo>
                  <a:lnTo>
                    <a:pt x="129646" y="206375"/>
                  </a:lnTo>
                  <a:lnTo>
                    <a:pt x="129646" y="203729"/>
                  </a:lnTo>
                  <a:lnTo>
                    <a:pt x="132292" y="198438"/>
                  </a:lnTo>
                  <a:lnTo>
                    <a:pt x="137583" y="195792"/>
                  </a:lnTo>
                  <a:lnTo>
                    <a:pt x="148167" y="193146"/>
                  </a:lnTo>
                  <a:lnTo>
                    <a:pt x="156104" y="193146"/>
                  </a:lnTo>
                  <a:lnTo>
                    <a:pt x="156104" y="190500"/>
                  </a:lnTo>
                  <a:lnTo>
                    <a:pt x="140229" y="190500"/>
                  </a:lnTo>
                  <a:lnTo>
                    <a:pt x="134937" y="190500"/>
                  </a:lnTo>
                  <a:lnTo>
                    <a:pt x="137583" y="187854"/>
                  </a:lnTo>
                  <a:lnTo>
                    <a:pt x="137583" y="185209"/>
                  </a:lnTo>
                  <a:lnTo>
                    <a:pt x="134937" y="185209"/>
                  </a:lnTo>
                  <a:lnTo>
                    <a:pt x="134937" y="182563"/>
                  </a:lnTo>
                  <a:lnTo>
                    <a:pt x="134937" y="179917"/>
                  </a:lnTo>
                  <a:lnTo>
                    <a:pt x="140229" y="177271"/>
                  </a:lnTo>
                  <a:lnTo>
                    <a:pt x="145521" y="174625"/>
                  </a:lnTo>
                  <a:lnTo>
                    <a:pt x="148167" y="174625"/>
                  </a:lnTo>
                  <a:lnTo>
                    <a:pt x="150812" y="174625"/>
                  </a:lnTo>
                  <a:lnTo>
                    <a:pt x="153458" y="177271"/>
                  </a:lnTo>
                  <a:lnTo>
                    <a:pt x="156104" y="177271"/>
                  </a:lnTo>
                  <a:lnTo>
                    <a:pt x="161396" y="174625"/>
                  </a:lnTo>
                  <a:lnTo>
                    <a:pt x="171979" y="169334"/>
                  </a:lnTo>
                  <a:lnTo>
                    <a:pt x="187854" y="164042"/>
                  </a:lnTo>
                  <a:lnTo>
                    <a:pt x="193146" y="161396"/>
                  </a:lnTo>
                  <a:lnTo>
                    <a:pt x="190500" y="161396"/>
                  </a:lnTo>
                  <a:lnTo>
                    <a:pt x="187854" y="158750"/>
                  </a:lnTo>
                  <a:lnTo>
                    <a:pt x="198437" y="156104"/>
                  </a:lnTo>
                  <a:lnTo>
                    <a:pt x="211667" y="156104"/>
                  </a:lnTo>
                  <a:lnTo>
                    <a:pt x="216958" y="158750"/>
                  </a:lnTo>
                  <a:lnTo>
                    <a:pt x="219604" y="161396"/>
                  </a:lnTo>
                  <a:lnTo>
                    <a:pt x="224896" y="161396"/>
                  </a:lnTo>
                  <a:lnTo>
                    <a:pt x="232833" y="158750"/>
                  </a:lnTo>
                  <a:lnTo>
                    <a:pt x="246062" y="161396"/>
                  </a:lnTo>
                  <a:lnTo>
                    <a:pt x="254000" y="161396"/>
                  </a:lnTo>
                  <a:lnTo>
                    <a:pt x="256646" y="161396"/>
                  </a:lnTo>
                  <a:lnTo>
                    <a:pt x="256646" y="158750"/>
                  </a:lnTo>
                  <a:lnTo>
                    <a:pt x="256646" y="156104"/>
                  </a:lnTo>
                  <a:lnTo>
                    <a:pt x="259292" y="156104"/>
                  </a:lnTo>
                  <a:lnTo>
                    <a:pt x="267229" y="153458"/>
                  </a:lnTo>
                  <a:lnTo>
                    <a:pt x="275167" y="153458"/>
                  </a:lnTo>
                  <a:lnTo>
                    <a:pt x="280458" y="156104"/>
                  </a:lnTo>
                  <a:lnTo>
                    <a:pt x="283104" y="158750"/>
                  </a:lnTo>
                  <a:lnTo>
                    <a:pt x="285750" y="158750"/>
                  </a:lnTo>
                  <a:lnTo>
                    <a:pt x="291042" y="156104"/>
                  </a:lnTo>
                  <a:lnTo>
                    <a:pt x="293687" y="156104"/>
                  </a:lnTo>
                  <a:lnTo>
                    <a:pt x="301625" y="156104"/>
                  </a:lnTo>
                  <a:lnTo>
                    <a:pt x="306917" y="153458"/>
                  </a:lnTo>
                  <a:lnTo>
                    <a:pt x="306917" y="150813"/>
                  </a:lnTo>
                  <a:lnTo>
                    <a:pt x="309562" y="145521"/>
                  </a:lnTo>
                  <a:lnTo>
                    <a:pt x="309562" y="140229"/>
                  </a:lnTo>
                  <a:lnTo>
                    <a:pt x="312208" y="137583"/>
                  </a:lnTo>
                  <a:lnTo>
                    <a:pt x="314854" y="137583"/>
                  </a:lnTo>
                  <a:lnTo>
                    <a:pt x="322792" y="140229"/>
                  </a:lnTo>
                  <a:lnTo>
                    <a:pt x="330729" y="142875"/>
                  </a:lnTo>
                  <a:lnTo>
                    <a:pt x="338667" y="142875"/>
                  </a:lnTo>
                  <a:lnTo>
                    <a:pt x="351896" y="137583"/>
                  </a:lnTo>
                  <a:lnTo>
                    <a:pt x="362479" y="132292"/>
                  </a:lnTo>
                  <a:lnTo>
                    <a:pt x="367771" y="127000"/>
                  </a:lnTo>
                  <a:lnTo>
                    <a:pt x="367771" y="124354"/>
                  </a:lnTo>
                  <a:lnTo>
                    <a:pt x="365125" y="124354"/>
                  </a:lnTo>
                  <a:lnTo>
                    <a:pt x="354542" y="121708"/>
                  </a:lnTo>
                  <a:lnTo>
                    <a:pt x="341312" y="121708"/>
                  </a:lnTo>
                  <a:lnTo>
                    <a:pt x="336021" y="124354"/>
                  </a:lnTo>
                  <a:lnTo>
                    <a:pt x="333375" y="127000"/>
                  </a:lnTo>
                  <a:lnTo>
                    <a:pt x="330729" y="129646"/>
                  </a:lnTo>
                  <a:lnTo>
                    <a:pt x="328083" y="129646"/>
                  </a:lnTo>
                  <a:lnTo>
                    <a:pt x="320146" y="127000"/>
                  </a:lnTo>
                  <a:lnTo>
                    <a:pt x="306917" y="124354"/>
                  </a:lnTo>
                  <a:lnTo>
                    <a:pt x="288396" y="127000"/>
                  </a:lnTo>
                  <a:lnTo>
                    <a:pt x="277812" y="124354"/>
                  </a:lnTo>
                  <a:lnTo>
                    <a:pt x="269875" y="121708"/>
                  </a:lnTo>
                  <a:lnTo>
                    <a:pt x="267229" y="119063"/>
                  </a:lnTo>
                  <a:lnTo>
                    <a:pt x="261937" y="113771"/>
                  </a:lnTo>
                  <a:lnTo>
                    <a:pt x="256646" y="113771"/>
                  </a:lnTo>
                  <a:lnTo>
                    <a:pt x="256646" y="111125"/>
                  </a:lnTo>
                  <a:lnTo>
                    <a:pt x="267229" y="111125"/>
                  </a:lnTo>
                  <a:lnTo>
                    <a:pt x="272521" y="111125"/>
                  </a:lnTo>
                  <a:lnTo>
                    <a:pt x="254000" y="105833"/>
                  </a:lnTo>
                  <a:lnTo>
                    <a:pt x="243417" y="100542"/>
                  </a:lnTo>
                  <a:lnTo>
                    <a:pt x="240771" y="97896"/>
                  </a:lnTo>
                  <a:lnTo>
                    <a:pt x="240771" y="95250"/>
                  </a:lnTo>
                  <a:lnTo>
                    <a:pt x="243417" y="92604"/>
                  </a:lnTo>
                  <a:lnTo>
                    <a:pt x="254000" y="92604"/>
                  </a:lnTo>
                  <a:lnTo>
                    <a:pt x="264583" y="95250"/>
                  </a:lnTo>
                  <a:lnTo>
                    <a:pt x="272521" y="92604"/>
                  </a:lnTo>
                  <a:lnTo>
                    <a:pt x="283104" y="92604"/>
                  </a:lnTo>
                  <a:lnTo>
                    <a:pt x="301625" y="92604"/>
                  </a:lnTo>
                  <a:lnTo>
                    <a:pt x="314854" y="92604"/>
                  </a:lnTo>
                  <a:lnTo>
                    <a:pt x="317500" y="89958"/>
                  </a:lnTo>
                  <a:lnTo>
                    <a:pt x="314854" y="89958"/>
                  </a:lnTo>
                  <a:lnTo>
                    <a:pt x="312208" y="87313"/>
                  </a:lnTo>
                  <a:lnTo>
                    <a:pt x="312208" y="84667"/>
                  </a:lnTo>
                  <a:lnTo>
                    <a:pt x="317500" y="84667"/>
                  </a:lnTo>
                  <a:lnTo>
                    <a:pt x="349250" y="82021"/>
                  </a:lnTo>
                  <a:lnTo>
                    <a:pt x="367771" y="82021"/>
                  </a:lnTo>
                  <a:lnTo>
                    <a:pt x="386292" y="76729"/>
                  </a:lnTo>
                  <a:lnTo>
                    <a:pt x="399521" y="76729"/>
                  </a:lnTo>
                  <a:lnTo>
                    <a:pt x="410104" y="76729"/>
                  </a:lnTo>
                  <a:lnTo>
                    <a:pt x="410104" y="79375"/>
                  </a:lnTo>
                  <a:lnTo>
                    <a:pt x="410104" y="82021"/>
                  </a:lnTo>
                  <a:lnTo>
                    <a:pt x="402166" y="89958"/>
                  </a:lnTo>
                  <a:lnTo>
                    <a:pt x="410104" y="89958"/>
                  </a:lnTo>
                  <a:lnTo>
                    <a:pt x="415396" y="92604"/>
                  </a:lnTo>
                  <a:lnTo>
                    <a:pt x="420687" y="95250"/>
                  </a:lnTo>
                  <a:lnTo>
                    <a:pt x="428625" y="95250"/>
                  </a:lnTo>
                  <a:lnTo>
                    <a:pt x="436562" y="92604"/>
                  </a:lnTo>
                  <a:lnTo>
                    <a:pt x="436562" y="87313"/>
                  </a:lnTo>
                  <a:lnTo>
                    <a:pt x="433916" y="84667"/>
                  </a:lnTo>
                  <a:lnTo>
                    <a:pt x="436562" y="84667"/>
                  </a:lnTo>
                  <a:lnTo>
                    <a:pt x="441854" y="84667"/>
                  </a:lnTo>
                  <a:lnTo>
                    <a:pt x="447146" y="87313"/>
                  </a:lnTo>
                  <a:lnTo>
                    <a:pt x="455083" y="89958"/>
                  </a:lnTo>
                  <a:lnTo>
                    <a:pt x="468312" y="89958"/>
                  </a:lnTo>
                  <a:lnTo>
                    <a:pt x="455083" y="87313"/>
                  </a:lnTo>
                  <a:lnTo>
                    <a:pt x="452437" y="84667"/>
                  </a:lnTo>
                  <a:lnTo>
                    <a:pt x="457729" y="82021"/>
                  </a:lnTo>
                  <a:lnTo>
                    <a:pt x="468312" y="76729"/>
                  </a:lnTo>
                  <a:lnTo>
                    <a:pt x="457729" y="79375"/>
                  </a:lnTo>
                  <a:lnTo>
                    <a:pt x="447146" y="76729"/>
                  </a:lnTo>
                  <a:lnTo>
                    <a:pt x="439208" y="71438"/>
                  </a:lnTo>
                  <a:lnTo>
                    <a:pt x="433916" y="71438"/>
                  </a:lnTo>
                  <a:lnTo>
                    <a:pt x="431271" y="71438"/>
                  </a:lnTo>
                  <a:lnTo>
                    <a:pt x="431271" y="74083"/>
                  </a:lnTo>
                  <a:lnTo>
                    <a:pt x="431271" y="79375"/>
                  </a:lnTo>
                  <a:lnTo>
                    <a:pt x="425979" y="76729"/>
                  </a:lnTo>
                  <a:lnTo>
                    <a:pt x="415396" y="71438"/>
                  </a:lnTo>
                  <a:lnTo>
                    <a:pt x="407458" y="68792"/>
                  </a:lnTo>
                  <a:lnTo>
                    <a:pt x="399521" y="66146"/>
                  </a:lnTo>
                  <a:lnTo>
                    <a:pt x="394229" y="60854"/>
                  </a:lnTo>
                  <a:lnTo>
                    <a:pt x="388937" y="55563"/>
                  </a:lnTo>
                  <a:lnTo>
                    <a:pt x="383646" y="55563"/>
                  </a:lnTo>
                  <a:lnTo>
                    <a:pt x="373062" y="55563"/>
                  </a:lnTo>
                  <a:lnTo>
                    <a:pt x="365125" y="55563"/>
                  </a:lnTo>
                  <a:lnTo>
                    <a:pt x="362479" y="52917"/>
                  </a:lnTo>
                  <a:lnTo>
                    <a:pt x="365125" y="47625"/>
                  </a:lnTo>
                  <a:lnTo>
                    <a:pt x="367771" y="47625"/>
                  </a:lnTo>
                  <a:lnTo>
                    <a:pt x="373062" y="47625"/>
                  </a:lnTo>
                  <a:lnTo>
                    <a:pt x="386292" y="39687"/>
                  </a:lnTo>
                  <a:lnTo>
                    <a:pt x="394229" y="37042"/>
                  </a:lnTo>
                  <a:lnTo>
                    <a:pt x="399521" y="34396"/>
                  </a:lnTo>
                  <a:lnTo>
                    <a:pt x="407458" y="37042"/>
                  </a:lnTo>
                  <a:lnTo>
                    <a:pt x="415396" y="39687"/>
                  </a:lnTo>
                  <a:lnTo>
                    <a:pt x="418041" y="42333"/>
                  </a:lnTo>
                  <a:lnTo>
                    <a:pt x="423333" y="42333"/>
                  </a:lnTo>
                  <a:lnTo>
                    <a:pt x="428625" y="42333"/>
                  </a:lnTo>
                  <a:lnTo>
                    <a:pt x="436562" y="42333"/>
                  </a:lnTo>
                  <a:lnTo>
                    <a:pt x="447146" y="42333"/>
                  </a:lnTo>
                  <a:lnTo>
                    <a:pt x="473604" y="34396"/>
                  </a:lnTo>
                  <a:lnTo>
                    <a:pt x="486833" y="31750"/>
                  </a:lnTo>
                  <a:lnTo>
                    <a:pt x="492125" y="26458"/>
                  </a:lnTo>
                  <a:lnTo>
                    <a:pt x="500062" y="23812"/>
                  </a:lnTo>
                  <a:lnTo>
                    <a:pt x="518583" y="18521"/>
                  </a:lnTo>
                  <a:lnTo>
                    <a:pt x="534458" y="15875"/>
                  </a:lnTo>
                  <a:lnTo>
                    <a:pt x="542396" y="15875"/>
                  </a:lnTo>
                  <a:lnTo>
                    <a:pt x="550333" y="15875"/>
                  </a:lnTo>
                  <a:lnTo>
                    <a:pt x="566208" y="10583"/>
                  </a:lnTo>
                  <a:lnTo>
                    <a:pt x="576791" y="7937"/>
                  </a:lnTo>
                  <a:lnTo>
                    <a:pt x="582083" y="7937"/>
                  </a:lnTo>
                  <a:lnTo>
                    <a:pt x="582083" y="10583"/>
                  </a:lnTo>
                  <a:lnTo>
                    <a:pt x="579437" y="13229"/>
                  </a:lnTo>
                  <a:lnTo>
                    <a:pt x="579437" y="15875"/>
                  </a:lnTo>
                  <a:lnTo>
                    <a:pt x="582083" y="18521"/>
                  </a:lnTo>
                  <a:lnTo>
                    <a:pt x="587375" y="21167"/>
                  </a:lnTo>
                  <a:lnTo>
                    <a:pt x="590021" y="18521"/>
                  </a:lnTo>
                  <a:lnTo>
                    <a:pt x="590021" y="15875"/>
                  </a:lnTo>
                  <a:lnTo>
                    <a:pt x="590021" y="13229"/>
                  </a:lnTo>
                  <a:lnTo>
                    <a:pt x="584729" y="10583"/>
                  </a:lnTo>
                  <a:lnTo>
                    <a:pt x="587375" y="7937"/>
                  </a:lnTo>
                  <a:lnTo>
                    <a:pt x="603250" y="7937"/>
                  </a:lnTo>
                  <a:lnTo>
                    <a:pt x="613833" y="5292"/>
                  </a:lnTo>
                  <a:lnTo>
                    <a:pt x="611187" y="7937"/>
                  </a:lnTo>
                  <a:lnTo>
                    <a:pt x="605896" y="10583"/>
                  </a:lnTo>
                  <a:lnTo>
                    <a:pt x="605896" y="13229"/>
                  </a:lnTo>
                  <a:lnTo>
                    <a:pt x="611187" y="13229"/>
                  </a:lnTo>
                  <a:lnTo>
                    <a:pt x="619125" y="10583"/>
                  </a:lnTo>
                  <a:lnTo>
                    <a:pt x="642937" y="5292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0" name="Vietnam"/>
            <p:cNvSpPr>
              <a:spLocks/>
            </p:cNvSpPr>
            <p:nvPr/>
          </p:nvSpPr>
          <p:spPr bwMode="auto">
            <a:xfrm>
              <a:off x="6901622" y="2840302"/>
              <a:ext cx="280458" cy="481542"/>
            </a:xfrm>
            <a:custGeom>
              <a:avLst/>
              <a:gdLst/>
              <a:ahLst/>
              <a:cxnLst>
                <a:cxn ang="0">
                  <a:pos x="118" y="330"/>
                </a:cxn>
                <a:cxn ang="0">
                  <a:pos x="118" y="356"/>
                </a:cxn>
                <a:cxn ang="0">
                  <a:pos x="118" y="364"/>
                </a:cxn>
                <a:cxn ang="0">
                  <a:pos x="130" y="362"/>
                </a:cxn>
                <a:cxn ang="0">
                  <a:pos x="136" y="354"/>
                </a:cxn>
                <a:cxn ang="0">
                  <a:pos x="146" y="350"/>
                </a:cxn>
                <a:cxn ang="0">
                  <a:pos x="152" y="344"/>
                </a:cxn>
                <a:cxn ang="0">
                  <a:pos x="148" y="332"/>
                </a:cxn>
                <a:cxn ang="0">
                  <a:pos x="158" y="344"/>
                </a:cxn>
                <a:cxn ang="0">
                  <a:pos x="162" y="330"/>
                </a:cxn>
                <a:cxn ang="0">
                  <a:pos x="162" y="326"/>
                </a:cxn>
                <a:cxn ang="0">
                  <a:pos x="182" y="312"/>
                </a:cxn>
                <a:cxn ang="0">
                  <a:pos x="198" y="300"/>
                </a:cxn>
                <a:cxn ang="0">
                  <a:pos x="206" y="290"/>
                </a:cxn>
                <a:cxn ang="0">
                  <a:pos x="210" y="280"/>
                </a:cxn>
                <a:cxn ang="0">
                  <a:pos x="208" y="274"/>
                </a:cxn>
                <a:cxn ang="0">
                  <a:pos x="208" y="260"/>
                </a:cxn>
                <a:cxn ang="0">
                  <a:pos x="208" y="254"/>
                </a:cxn>
                <a:cxn ang="0">
                  <a:pos x="206" y="242"/>
                </a:cxn>
                <a:cxn ang="0">
                  <a:pos x="202" y="230"/>
                </a:cxn>
                <a:cxn ang="0">
                  <a:pos x="188" y="198"/>
                </a:cxn>
                <a:cxn ang="0">
                  <a:pos x="184" y="190"/>
                </a:cxn>
                <a:cxn ang="0">
                  <a:pos x="168" y="178"/>
                </a:cxn>
                <a:cxn ang="0">
                  <a:pos x="136" y="148"/>
                </a:cxn>
                <a:cxn ang="0">
                  <a:pos x="118" y="124"/>
                </a:cxn>
                <a:cxn ang="0">
                  <a:pos x="104" y="108"/>
                </a:cxn>
                <a:cxn ang="0">
                  <a:pos x="106" y="78"/>
                </a:cxn>
                <a:cxn ang="0">
                  <a:pos x="116" y="62"/>
                </a:cxn>
                <a:cxn ang="0">
                  <a:pos x="124" y="56"/>
                </a:cxn>
                <a:cxn ang="0">
                  <a:pos x="132" y="44"/>
                </a:cxn>
                <a:cxn ang="0">
                  <a:pos x="120" y="38"/>
                </a:cxn>
                <a:cxn ang="0">
                  <a:pos x="108" y="36"/>
                </a:cxn>
                <a:cxn ang="0">
                  <a:pos x="106" y="22"/>
                </a:cxn>
                <a:cxn ang="0">
                  <a:pos x="100" y="12"/>
                </a:cxn>
                <a:cxn ang="0">
                  <a:pos x="84" y="4"/>
                </a:cxn>
                <a:cxn ang="0">
                  <a:pos x="68" y="4"/>
                </a:cxn>
                <a:cxn ang="0">
                  <a:pos x="62" y="16"/>
                </a:cxn>
                <a:cxn ang="0">
                  <a:pos x="46" y="18"/>
                </a:cxn>
                <a:cxn ang="0">
                  <a:pos x="32" y="18"/>
                </a:cxn>
                <a:cxn ang="0">
                  <a:pos x="24" y="12"/>
                </a:cxn>
                <a:cxn ang="0">
                  <a:pos x="24" y="24"/>
                </a:cxn>
                <a:cxn ang="0">
                  <a:pos x="10" y="18"/>
                </a:cxn>
                <a:cxn ang="0">
                  <a:pos x="18" y="40"/>
                </a:cxn>
                <a:cxn ang="0">
                  <a:pos x="26" y="52"/>
                </a:cxn>
                <a:cxn ang="0">
                  <a:pos x="50" y="62"/>
                </a:cxn>
                <a:cxn ang="0">
                  <a:pos x="86" y="74"/>
                </a:cxn>
                <a:cxn ang="0">
                  <a:pos x="80" y="88"/>
                </a:cxn>
                <a:cxn ang="0">
                  <a:pos x="62" y="94"/>
                </a:cxn>
                <a:cxn ang="0">
                  <a:pos x="88" y="108"/>
                </a:cxn>
                <a:cxn ang="0">
                  <a:pos x="98" y="118"/>
                </a:cxn>
                <a:cxn ang="0">
                  <a:pos x="114" y="142"/>
                </a:cxn>
                <a:cxn ang="0">
                  <a:pos x="126" y="162"/>
                </a:cxn>
                <a:cxn ang="0">
                  <a:pos x="152" y="176"/>
                </a:cxn>
                <a:cxn ang="0">
                  <a:pos x="164" y="196"/>
                </a:cxn>
                <a:cxn ang="0">
                  <a:pos x="180" y="232"/>
                </a:cxn>
                <a:cxn ang="0">
                  <a:pos x="172" y="266"/>
                </a:cxn>
                <a:cxn ang="0">
                  <a:pos x="174" y="284"/>
                </a:cxn>
                <a:cxn ang="0">
                  <a:pos x="152" y="292"/>
                </a:cxn>
                <a:cxn ang="0">
                  <a:pos x="134" y="300"/>
                </a:cxn>
                <a:cxn ang="0">
                  <a:pos x="146" y="312"/>
                </a:cxn>
                <a:cxn ang="0">
                  <a:pos x="142" y="316"/>
                </a:cxn>
                <a:cxn ang="0">
                  <a:pos x="130" y="312"/>
                </a:cxn>
                <a:cxn ang="0">
                  <a:pos x="108" y="324"/>
                </a:cxn>
              </a:cxnLst>
              <a:rect l="0" t="0" r="r" b="b"/>
              <a:pathLst>
                <a:path w="212" h="364">
                  <a:moveTo>
                    <a:pt x="108" y="324"/>
                  </a:moveTo>
                  <a:lnTo>
                    <a:pt x="108" y="324"/>
                  </a:lnTo>
                  <a:lnTo>
                    <a:pt x="114" y="326"/>
                  </a:lnTo>
                  <a:lnTo>
                    <a:pt x="116" y="328"/>
                  </a:lnTo>
                  <a:lnTo>
                    <a:pt x="118" y="330"/>
                  </a:lnTo>
                  <a:lnTo>
                    <a:pt x="122" y="330"/>
                  </a:lnTo>
                  <a:lnTo>
                    <a:pt x="122" y="330"/>
                  </a:lnTo>
                  <a:lnTo>
                    <a:pt x="118" y="340"/>
                  </a:lnTo>
                  <a:lnTo>
                    <a:pt x="118" y="346"/>
                  </a:lnTo>
                  <a:lnTo>
                    <a:pt x="118" y="356"/>
                  </a:lnTo>
                  <a:lnTo>
                    <a:pt x="120" y="360"/>
                  </a:lnTo>
                  <a:lnTo>
                    <a:pt x="120" y="362"/>
                  </a:lnTo>
                  <a:lnTo>
                    <a:pt x="120" y="362"/>
                  </a:lnTo>
                  <a:lnTo>
                    <a:pt x="120" y="362"/>
                  </a:lnTo>
                  <a:lnTo>
                    <a:pt x="118" y="364"/>
                  </a:lnTo>
                  <a:lnTo>
                    <a:pt x="124" y="364"/>
                  </a:lnTo>
                  <a:lnTo>
                    <a:pt x="124" y="364"/>
                  </a:lnTo>
                  <a:lnTo>
                    <a:pt x="128" y="364"/>
                  </a:lnTo>
                  <a:lnTo>
                    <a:pt x="128" y="362"/>
                  </a:lnTo>
                  <a:lnTo>
                    <a:pt x="130" y="362"/>
                  </a:lnTo>
                  <a:lnTo>
                    <a:pt x="132" y="360"/>
                  </a:lnTo>
                  <a:lnTo>
                    <a:pt x="132" y="360"/>
                  </a:lnTo>
                  <a:lnTo>
                    <a:pt x="134" y="360"/>
                  </a:lnTo>
                  <a:lnTo>
                    <a:pt x="134" y="356"/>
                  </a:lnTo>
                  <a:lnTo>
                    <a:pt x="136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46" y="352"/>
                  </a:lnTo>
                  <a:lnTo>
                    <a:pt x="146" y="352"/>
                  </a:lnTo>
                  <a:lnTo>
                    <a:pt x="146" y="350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52" y="350"/>
                  </a:lnTo>
                  <a:lnTo>
                    <a:pt x="152" y="348"/>
                  </a:lnTo>
                  <a:lnTo>
                    <a:pt x="152" y="344"/>
                  </a:lnTo>
                  <a:lnTo>
                    <a:pt x="148" y="340"/>
                  </a:lnTo>
                  <a:lnTo>
                    <a:pt x="148" y="340"/>
                  </a:lnTo>
                  <a:lnTo>
                    <a:pt x="146" y="336"/>
                  </a:lnTo>
                  <a:lnTo>
                    <a:pt x="146" y="334"/>
                  </a:lnTo>
                  <a:lnTo>
                    <a:pt x="148" y="332"/>
                  </a:lnTo>
                  <a:lnTo>
                    <a:pt x="148" y="334"/>
                  </a:lnTo>
                  <a:lnTo>
                    <a:pt x="148" y="334"/>
                  </a:lnTo>
                  <a:lnTo>
                    <a:pt x="152" y="342"/>
                  </a:lnTo>
                  <a:lnTo>
                    <a:pt x="156" y="344"/>
                  </a:lnTo>
                  <a:lnTo>
                    <a:pt x="158" y="344"/>
                  </a:lnTo>
                  <a:lnTo>
                    <a:pt x="158" y="344"/>
                  </a:lnTo>
                  <a:lnTo>
                    <a:pt x="158" y="340"/>
                  </a:lnTo>
                  <a:lnTo>
                    <a:pt x="158" y="338"/>
                  </a:lnTo>
                  <a:lnTo>
                    <a:pt x="160" y="334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62" y="328"/>
                  </a:lnTo>
                  <a:lnTo>
                    <a:pt x="162" y="326"/>
                  </a:lnTo>
                  <a:lnTo>
                    <a:pt x="160" y="326"/>
                  </a:lnTo>
                  <a:lnTo>
                    <a:pt x="162" y="326"/>
                  </a:lnTo>
                  <a:lnTo>
                    <a:pt x="162" y="326"/>
                  </a:lnTo>
                  <a:lnTo>
                    <a:pt x="166" y="324"/>
                  </a:lnTo>
                  <a:lnTo>
                    <a:pt x="174" y="320"/>
                  </a:lnTo>
                  <a:lnTo>
                    <a:pt x="182" y="312"/>
                  </a:lnTo>
                  <a:lnTo>
                    <a:pt x="182" y="312"/>
                  </a:lnTo>
                  <a:lnTo>
                    <a:pt x="186" y="312"/>
                  </a:lnTo>
                  <a:lnTo>
                    <a:pt x="190" y="308"/>
                  </a:lnTo>
                  <a:lnTo>
                    <a:pt x="190" y="308"/>
                  </a:lnTo>
                  <a:lnTo>
                    <a:pt x="196" y="304"/>
                  </a:lnTo>
                  <a:lnTo>
                    <a:pt x="198" y="300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200" y="292"/>
                  </a:lnTo>
                  <a:lnTo>
                    <a:pt x="202" y="290"/>
                  </a:lnTo>
                  <a:lnTo>
                    <a:pt x="206" y="290"/>
                  </a:lnTo>
                  <a:lnTo>
                    <a:pt x="208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4"/>
                  </a:lnTo>
                  <a:lnTo>
                    <a:pt x="210" y="280"/>
                  </a:lnTo>
                  <a:lnTo>
                    <a:pt x="212" y="278"/>
                  </a:lnTo>
                  <a:lnTo>
                    <a:pt x="208" y="278"/>
                  </a:lnTo>
                  <a:lnTo>
                    <a:pt x="208" y="278"/>
                  </a:lnTo>
                  <a:lnTo>
                    <a:pt x="204" y="278"/>
                  </a:lnTo>
                  <a:lnTo>
                    <a:pt x="208" y="274"/>
                  </a:lnTo>
                  <a:lnTo>
                    <a:pt x="208" y="274"/>
                  </a:lnTo>
                  <a:lnTo>
                    <a:pt x="208" y="270"/>
                  </a:lnTo>
                  <a:lnTo>
                    <a:pt x="208" y="264"/>
                  </a:lnTo>
                  <a:lnTo>
                    <a:pt x="206" y="262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2" y="260"/>
                  </a:lnTo>
                  <a:lnTo>
                    <a:pt x="212" y="260"/>
                  </a:lnTo>
                  <a:lnTo>
                    <a:pt x="208" y="254"/>
                  </a:lnTo>
                  <a:lnTo>
                    <a:pt x="208" y="254"/>
                  </a:lnTo>
                  <a:lnTo>
                    <a:pt x="206" y="250"/>
                  </a:lnTo>
                  <a:lnTo>
                    <a:pt x="208" y="248"/>
                  </a:lnTo>
                  <a:lnTo>
                    <a:pt x="208" y="246"/>
                  </a:lnTo>
                  <a:lnTo>
                    <a:pt x="206" y="242"/>
                  </a:lnTo>
                  <a:lnTo>
                    <a:pt x="206" y="242"/>
                  </a:lnTo>
                  <a:lnTo>
                    <a:pt x="202" y="238"/>
                  </a:lnTo>
                  <a:lnTo>
                    <a:pt x="202" y="236"/>
                  </a:lnTo>
                  <a:lnTo>
                    <a:pt x="204" y="234"/>
                  </a:lnTo>
                  <a:lnTo>
                    <a:pt x="202" y="230"/>
                  </a:lnTo>
                  <a:lnTo>
                    <a:pt x="202" y="230"/>
                  </a:lnTo>
                  <a:lnTo>
                    <a:pt x="200" y="226"/>
                  </a:lnTo>
                  <a:lnTo>
                    <a:pt x="200" y="220"/>
                  </a:lnTo>
                  <a:lnTo>
                    <a:pt x="196" y="212"/>
                  </a:lnTo>
                  <a:lnTo>
                    <a:pt x="188" y="198"/>
                  </a:lnTo>
                  <a:lnTo>
                    <a:pt x="188" y="198"/>
                  </a:lnTo>
                  <a:lnTo>
                    <a:pt x="186" y="194"/>
                  </a:lnTo>
                  <a:lnTo>
                    <a:pt x="186" y="192"/>
                  </a:lnTo>
                  <a:lnTo>
                    <a:pt x="186" y="190"/>
                  </a:lnTo>
                  <a:lnTo>
                    <a:pt x="184" y="190"/>
                  </a:lnTo>
                  <a:lnTo>
                    <a:pt x="184" y="190"/>
                  </a:lnTo>
                  <a:lnTo>
                    <a:pt x="182" y="190"/>
                  </a:lnTo>
                  <a:lnTo>
                    <a:pt x="180" y="190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68" y="178"/>
                  </a:lnTo>
                  <a:lnTo>
                    <a:pt x="160" y="172"/>
                  </a:lnTo>
                  <a:lnTo>
                    <a:pt x="154" y="168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36" y="148"/>
                  </a:lnTo>
                  <a:lnTo>
                    <a:pt x="128" y="140"/>
                  </a:lnTo>
                  <a:lnTo>
                    <a:pt x="120" y="132"/>
                  </a:lnTo>
                  <a:lnTo>
                    <a:pt x="118" y="128"/>
                  </a:lnTo>
                  <a:lnTo>
                    <a:pt x="118" y="124"/>
                  </a:lnTo>
                  <a:lnTo>
                    <a:pt x="118" y="124"/>
                  </a:lnTo>
                  <a:lnTo>
                    <a:pt x="118" y="120"/>
                  </a:lnTo>
                  <a:lnTo>
                    <a:pt x="116" y="118"/>
                  </a:lnTo>
                  <a:lnTo>
                    <a:pt x="110" y="116"/>
                  </a:lnTo>
                  <a:lnTo>
                    <a:pt x="104" y="108"/>
                  </a:lnTo>
                  <a:lnTo>
                    <a:pt x="104" y="108"/>
                  </a:lnTo>
                  <a:lnTo>
                    <a:pt x="96" y="96"/>
                  </a:lnTo>
                  <a:lnTo>
                    <a:pt x="96" y="92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24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4" y="56"/>
                  </a:lnTo>
                  <a:lnTo>
                    <a:pt x="124" y="54"/>
                  </a:lnTo>
                  <a:lnTo>
                    <a:pt x="126" y="54"/>
                  </a:lnTo>
                  <a:lnTo>
                    <a:pt x="130" y="52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2" y="42"/>
                  </a:lnTo>
                  <a:lnTo>
                    <a:pt x="128" y="42"/>
                  </a:lnTo>
                  <a:lnTo>
                    <a:pt x="126" y="42"/>
                  </a:lnTo>
                  <a:lnTo>
                    <a:pt x="120" y="38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08" y="3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0" y="28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2" y="20"/>
                  </a:lnTo>
                  <a:lnTo>
                    <a:pt x="114" y="16"/>
                  </a:lnTo>
                  <a:lnTo>
                    <a:pt x="108" y="14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92" y="12"/>
                  </a:lnTo>
                  <a:lnTo>
                    <a:pt x="88" y="10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68" y="4"/>
                  </a:lnTo>
                  <a:lnTo>
                    <a:pt x="64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16"/>
                  </a:lnTo>
                  <a:lnTo>
                    <a:pt x="62" y="16"/>
                  </a:lnTo>
                  <a:lnTo>
                    <a:pt x="58" y="16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48" y="18"/>
                  </a:lnTo>
                  <a:lnTo>
                    <a:pt x="46" y="18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2" y="18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24"/>
                  </a:lnTo>
                  <a:lnTo>
                    <a:pt x="18" y="22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6"/>
                  </a:lnTo>
                  <a:lnTo>
                    <a:pt x="8" y="32"/>
                  </a:lnTo>
                  <a:lnTo>
                    <a:pt x="18" y="40"/>
                  </a:lnTo>
                  <a:lnTo>
                    <a:pt x="26" y="44"/>
                  </a:lnTo>
                  <a:lnTo>
                    <a:pt x="26" y="46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32" y="58"/>
                  </a:lnTo>
                  <a:lnTo>
                    <a:pt x="40" y="60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70" y="62"/>
                  </a:lnTo>
                  <a:lnTo>
                    <a:pt x="76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6" y="74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86" y="84"/>
                  </a:lnTo>
                  <a:lnTo>
                    <a:pt x="84" y="88"/>
                  </a:lnTo>
                  <a:lnTo>
                    <a:pt x="80" y="88"/>
                  </a:lnTo>
                  <a:lnTo>
                    <a:pt x="76" y="88"/>
                  </a:lnTo>
                  <a:lnTo>
                    <a:pt x="76" y="88"/>
                  </a:lnTo>
                  <a:lnTo>
                    <a:pt x="70" y="88"/>
                  </a:lnTo>
                  <a:lnTo>
                    <a:pt x="64" y="92"/>
                  </a:lnTo>
                  <a:lnTo>
                    <a:pt x="62" y="94"/>
                  </a:lnTo>
                  <a:lnTo>
                    <a:pt x="62" y="96"/>
                  </a:lnTo>
                  <a:lnTo>
                    <a:pt x="66" y="100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88" y="108"/>
                  </a:lnTo>
                  <a:lnTo>
                    <a:pt x="92" y="112"/>
                  </a:lnTo>
                  <a:lnTo>
                    <a:pt x="94" y="114"/>
                  </a:lnTo>
                  <a:lnTo>
                    <a:pt x="96" y="116"/>
                  </a:lnTo>
                  <a:lnTo>
                    <a:pt x="96" y="116"/>
                  </a:lnTo>
                  <a:lnTo>
                    <a:pt x="98" y="118"/>
                  </a:lnTo>
                  <a:lnTo>
                    <a:pt x="98" y="120"/>
                  </a:lnTo>
                  <a:lnTo>
                    <a:pt x="100" y="128"/>
                  </a:lnTo>
                  <a:lnTo>
                    <a:pt x="104" y="136"/>
                  </a:lnTo>
                  <a:lnTo>
                    <a:pt x="108" y="140"/>
                  </a:lnTo>
                  <a:lnTo>
                    <a:pt x="114" y="142"/>
                  </a:lnTo>
                  <a:lnTo>
                    <a:pt x="114" y="142"/>
                  </a:lnTo>
                  <a:lnTo>
                    <a:pt x="120" y="146"/>
                  </a:lnTo>
                  <a:lnTo>
                    <a:pt x="122" y="150"/>
                  </a:lnTo>
                  <a:lnTo>
                    <a:pt x="124" y="158"/>
                  </a:lnTo>
                  <a:lnTo>
                    <a:pt x="126" y="162"/>
                  </a:lnTo>
                  <a:lnTo>
                    <a:pt x="128" y="168"/>
                  </a:lnTo>
                  <a:lnTo>
                    <a:pt x="134" y="170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52" y="176"/>
                  </a:lnTo>
                  <a:lnTo>
                    <a:pt x="158" y="180"/>
                  </a:lnTo>
                  <a:lnTo>
                    <a:pt x="162" y="182"/>
                  </a:lnTo>
                  <a:lnTo>
                    <a:pt x="164" y="186"/>
                  </a:lnTo>
                  <a:lnTo>
                    <a:pt x="164" y="194"/>
                  </a:lnTo>
                  <a:lnTo>
                    <a:pt x="164" y="196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74" y="214"/>
                  </a:lnTo>
                  <a:lnTo>
                    <a:pt x="178" y="224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78" y="240"/>
                  </a:lnTo>
                  <a:lnTo>
                    <a:pt x="174" y="250"/>
                  </a:lnTo>
                  <a:lnTo>
                    <a:pt x="172" y="260"/>
                  </a:lnTo>
                  <a:lnTo>
                    <a:pt x="172" y="266"/>
                  </a:lnTo>
                  <a:lnTo>
                    <a:pt x="174" y="270"/>
                  </a:lnTo>
                  <a:lnTo>
                    <a:pt x="174" y="270"/>
                  </a:lnTo>
                  <a:lnTo>
                    <a:pt x="180" y="276"/>
                  </a:lnTo>
                  <a:lnTo>
                    <a:pt x="178" y="282"/>
                  </a:lnTo>
                  <a:lnTo>
                    <a:pt x="174" y="284"/>
                  </a:lnTo>
                  <a:lnTo>
                    <a:pt x="168" y="284"/>
                  </a:lnTo>
                  <a:lnTo>
                    <a:pt x="168" y="284"/>
                  </a:lnTo>
                  <a:lnTo>
                    <a:pt x="164" y="282"/>
                  </a:lnTo>
                  <a:lnTo>
                    <a:pt x="160" y="284"/>
                  </a:lnTo>
                  <a:lnTo>
                    <a:pt x="152" y="292"/>
                  </a:lnTo>
                  <a:lnTo>
                    <a:pt x="152" y="292"/>
                  </a:lnTo>
                  <a:lnTo>
                    <a:pt x="144" y="298"/>
                  </a:lnTo>
                  <a:lnTo>
                    <a:pt x="140" y="300"/>
                  </a:lnTo>
                  <a:lnTo>
                    <a:pt x="138" y="298"/>
                  </a:lnTo>
                  <a:lnTo>
                    <a:pt x="134" y="300"/>
                  </a:lnTo>
                  <a:lnTo>
                    <a:pt x="134" y="300"/>
                  </a:lnTo>
                  <a:lnTo>
                    <a:pt x="134" y="302"/>
                  </a:lnTo>
                  <a:lnTo>
                    <a:pt x="136" y="304"/>
                  </a:lnTo>
                  <a:lnTo>
                    <a:pt x="140" y="308"/>
                  </a:lnTo>
                  <a:lnTo>
                    <a:pt x="146" y="312"/>
                  </a:lnTo>
                  <a:lnTo>
                    <a:pt x="146" y="314"/>
                  </a:lnTo>
                  <a:lnTo>
                    <a:pt x="146" y="316"/>
                  </a:lnTo>
                  <a:lnTo>
                    <a:pt x="146" y="316"/>
                  </a:lnTo>
                  <a:lnTo>
                    <a:pt x="144" y="316"/>
                  </a:lnTo>
                  <a:lnTo>
                    <a:pt x="142" y="316"/>
                  </a:lnTo>
                  <a:lnTo>
                    <a:pt x="140" y="312"/>
                  </a:lnTo>
                  <a:lnTo>
                    <a:pt x="136" y="310"/>
                  </a:lnTo>
                  <a:lnTo>
                    <a:pt x="132" y="310"/>
                  </a:lnTo>
                  <a:lnTo>
                    <a:pt x="130" y="312"/>
                  </a:lnTo>
                  <a:lnTo>
                    <a:pt x="130" y="312"/>
                  </a:lnTo>
                  <a:lnTo>
                    <a:pt x="120" y="316"/>
                  </a:lnTo>
                  <a:lnTo>
                    <a:pt x="114" y="318"/>
                  </a:lnTo>
                  <a:lnTo>
                    <a:pt x="112" y="320"/>
                  </a:lnTo>
                  <a:lnTo>
                    <a:pt x="108" y="324"/>
                  </a:lnTo>
                  <a:lnTo>
                    <a:pt x="108" y="324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1" name="Venezuela"/>
            <p:cNvSpPr>
              <a:spLocks/>
            </p:cNvSpPr>
            <p:nvPr/>
          </p:nvSpPr>
          <p:spPr bwMode="auto">
            <a:xfrm>
              <a:off x="2094142" y="3208073"/>
              <a:ext cx="375708" cy="394229"/>
            </a:xfrm>
            <a:custGeom>
              <a:avLst/>
              <a:gdLst/>
              <a:ahLst/>
              <a:cxnLst>
                <a:cxn ang="0">
                  <a:pos x="266" y="94"/>
                </a:cxn>
                <a:cxn ang="0">
                  <a:pos x="270" y="84"/>
                </a:cxn>
                <a:cxn ang="0">
                  <a:pos x="266" y="80"/>
                </a:cxn>
                <a:cxn ang="0">
                  <a:pos x="262" y="70"/>
                </a:cxn>
                <a:cxn ang="0">
                  <a:pos x="236" y="56"/>
                </a:cxn>
                <a:cxn ang="0">
                  <a:pos x="226" y="40"/>
                </a:cxn>
                <a:cxn ang="0">
                  <a:pos x="242" y="36"/>
                </a:cxn>
                <a:cxn ang="0">
                  <a:pos x="226" y="32"/>
                </a:cxn>
                <a:cxn ang="0">
                  <a:pos x="202" y="34"/>
                </a:cxn>
                <a:cxn ang="0">
                  <a:pos x="204" y="42"/>
                </a:cxn>
                <a:cxn ang="0">
                  <a:pos x="166" y="44"/>
                </a:cxn>
                <a:cxn ang="0">
                  <a:pos x="148" y="36"/>
                </a:cxn>
                <a:cxn ang="0">
                  <a:pos x="116" y="30"/>
                </a:cxn>
                <a:cxn ang="0">
                  <a:pos x="106" y="18"/>
                </a:cxn>
                <a:cxn ang="0">
                  <a:pos x="86" y="12"/>
                </a:cxn>
                <a:cxn ang="0">
                  <a:pos x="74" y="6"/>
                </a:cxn>
                <a:cxn ang="0">
                  <a:pos x="84" y="12"/>
                </a:cxn>
                <a:cxn ang="0">
                  <a:pos x="78" y="16"/>
                </a:cxn>
                <a:cxn ang="0">
                  <a:pos x="54" y="32"/>
                </a:cxn>
                <a:cxn ang="0">
                  <a:pos x="48" y="46"/>
                </a:cxn>
                <a:cxn ang="0">
                  <a:pos x="54" y="54"/>
                </a:cxn>
                <a:cxn ang="0">
                  <a:pos x="42" y="76"/>
                </a:cxn>
                <a:cxn ang="0">
                  <a:pos x="30" y="64"/>
                </a:cxn>
                <a:cxn ang="0">
                  <a:pos x="40" y="50"/>
                </a:cxn>
                <a:cxn ang="0">
                  <a:pos x="46" y="38"/>
                </a:cxn>
                <a:cxn ang="0">
                  <a:pos x="40" y="18"/>
                </a:cxn>
                <a:cxn ang="0">
                  <a:pos x="48" y="10"/>
                </a:cxn>
                <a:cxn ang="0">
                  <a:pos x="14" y="46"/>
                </a:cxn>
                <a:cxn ang="0">
                  <a:pos x="2" y="74"/>
                </a:cxn>
                <a:cxn ang="0">
                  <a:pos x="6" y="82"/>
                </a:cxn>
                <a:cxn ang="0">
                  <a:pos x="12" y="90"/>
                </a:cxn>
                <a:cxn ang="0">
                  <a:pos x="16" y="124"/>
                </a:cxn>
                <a:cxn ang="0">
                  <a:pos x="42" y="140"/>
                </a:cxn>
                <a:cxn ang="0">
                  <a:pos x="68" y="144"/>
                </a:cxn>
                <a:cxn ang="0">
                  <a:pos x="100" y="160"/>
                </a:cxn>
                <a:cxn ang="0">
                  <a:pos x="116" y="162"/>
                </a:cxn>
                <a:cxn ang="0">
                  <a:pos x="112" y="174"/>
                </a:cxn>
                <a:cxn ang="0">
                  <a:pos x="108" y="196"/>
                </a:cxn>
                <a:cxn ang="0">
                  <a:pos x="120" y="220"/>
                </a:cxn>
                <a:cxn ang="0">
                  <a:pos x="118" y="246"/>
                </a:cxn>
                <a:cxn ang="0">
                  <a:pos x="132" y="290"/>
                </a:cxn>
                <a:cxn ang="0">
                  <a:pos x="152" y="298"/>
                </a:cxn>
                <a:cxn ang="0">
                  <a:pos x="170" y="292"/>
                </a:cxn>
                <a:cxn ang="0">
                  <a:pos x="186" y="280"/>
                </a:cxn>
                <a:cxn ang="0">
                  <a:pos x="194" y="266"/>
                </a:cxn>
                <a:cxn ang="0">
                  <a:pos x="202" y="252"/>
                </a:cxn>
                <a:cxn ang="0">
                  <a:pos x="190" y="228"/>
                </a:cxn>
                <a:cxn ang="0">
                  <a:pos x="180" y="208"/>
                </a:cxn>
                <a:cxn ang="0">
                  <a:pos x="208" y="212"/>
                </a:cxn>
                <a:cxn ang="0">
                  <a:pos x="232" y="212"/>
                </a:cxn>
                <a:cxn ang="0">
                  <a:pos x="236" y="208"/>
                </a:cxn>
                <a:cxn ang="0">
                  <a:pos x="260" y="194"/>
                </a:cxn>
                <a:cxn ang="0">
                  <a:pos x="256" y="162"/>
                </a:cxn>
                <a:cxn ang="0">
                  <a:pos x="260" y="144"/>
                </a:cxn>
                <a:cxn ang="0">
                  <a:pos x="274" y="130"/>
                </a:cxn>
                <a:cxn ang="0">
                  <a:pos x="264" y="124"/>
                </a:cxn>
                <a:cxn ang="0">
                  <a:pos x="268" y="112"/>
                </a:cxn>
                <a:cxn ang="0">
                  <a:pos x="284" y="106"/>
                </a:cxn>
              </a:cxnLst>
              <a:rect l="0" t="0" r="r" b="b"/>
              <a:pathLst>
                <a:path w="284" h="298">
                  <a:moveTo>
                    <a:pt x="284" y="100"/>
                  </a:moveTo>
                  <a:lnTo>
                    <a:pt x="284" y="100"/>
                  </a:lnTo>
                  <a:lnTo>
                    <a:pt x="278" y="92"/>
                  </a:lnTo>
                  <a:lnTo>
                    <a:pt x="274" y="92"/>
                  </a:lnTo>
                  <a:lnTo>
                    <a:pt x="270" y="94"/>
                  </a:lnTo>
                  <a:lnTo>
                    <a:pt x="266" y="94"/>
                  </a:lnTo>
                  <a:lnTo>
                    <a:pt x="260" y="92"/>
                  </a:lnTo>
                  <a:lnTo>
                    <a:pt x="260" y="92"/>
                  </a:lnTo>
                  <a:lnTo>
                    <a:pt x="268" y="92"/>
                  </a:lnTo>
                  <a:lnTo>
                    <a:pt x="270" y="90"/>
                  </a:lnTo>
                  <a:lnTo>
                    <a:pt x="272" y="88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2"/>
                  </a:lnTo>
                  <a:lnTo>
                    <a:pt x="268" y="82"/>
                  </a:lnTo>
                  <a:lnTo>
                    <a:pt x="266" y="82"/>
                  </a:lnTo>
                  <a:lnTo>
                    <a:pt x="266" y="80"/>
                  </a:lnTo>
                  <a:lnTo>
                    <a:pt x="266" y="80"/>
                  </a:lnTo>
                  <a:lnTo>
                    <a:pt x="268" y="80"/>
                  </a:lnTo>
                  <a:lnTo>
                    <a:pt x="266" y="78"/>
                  </a:lnTo>
                  <a:lnTo>
                    <a:pt x="264" y="78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2" y="70"/>
                  </a:lnTo>
                  <a:lnTo>
                    <a:pt x="258" y="66"/>
                  </a:lnTo>
                  <a:lnTo>
                    <a:pt x="250" y="60"/>
                  </a:lnTo>
                  <a:lnTo>
                    <a:pt x="250" y="60"/>
                  </a:lnTo>
                  <a:lnTo>
                    <a:pt x="244" y="54"/>
                  </a:lnTo>
                  <a:lnTo>
                    <a:pt x="240" y="54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2" y="48"/>
                  </a:lnTo>
                  <a:lnTo>
                    <a:pt x="230" y="4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0"/>
                  </a:lnTo>
                  <a:lnTo>
                    <a:pt x="222" y="40"/>
                  </a:lnTo>
                  <a:lnTo>
                    <a:pt x="220" y="40"/>
                  </a:lnTo>
                  <a:lnTo>
                    <a:pt x="222" y="38"/>
                  </a:lnTo>
                  <a:lnTo>
                    <a:pt x="228" y="38"/>
                  </a:lnTo>
                  <a:lnTo>
                    <a:pt x="228" y="38"/>
                  </a:lnTo>
                  <a:lnTo>
                    <a:pt x="242" y="36"/>
                  </a:lnTo>
                  <a:lnTo>
                    <a:pt x="246" y="36"/>
                  </a:lnTo>
                  <a:lnTo>
                    <a:pt x="248" y="34"/>
                  </a:lnTo>
                  <a:lnTo>
                    <a:pt x="248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26" y="32"/>
                  </a:lnTo>
                  <a:lnTo>
                    <a:pt x="224" y="34"/>
                  </a:lnTo>
                  <a:lnTo>
                    <a:pt x="220" y="34"/>
                  </a:lnTo>
                  <a:lnTo>
                    <a:pt x="214" y="34"/>
                  </a:lnTo>
                  <a:lnTo>
                    <a:pt x="214" y="34"/>
                  </a:lnTo>
                  <a:lnTo>
                    <a:pt x="206" y="32"/>
                  </a:lnTo>
                  <a:lnTo>
                    <a:pt x="202" y="34"/>
                  </a:lnTo>
                  <a:lnTo>
                    <a:pt x="202" y="34"/>
                  </a:lnTo>
                  <a:lnTo>
                    <a:pt x="204" y="34"/>
                  </a:lnTo>
                  <a:lnTo>
                    <a:pt x="212" y="36"/>
                  </a:lnTo>
                  <a:lnTo>
                    <a:pt x="212" y="36"/>
                  </a:lnTo>
                  <a:lnTo>
                    <a:pt x="206" y="38"/>
                  </a:lnTo>
                  <a:lnTo>
                    <a:pt x="204" y="42"/>
                  </a:lnTo>
                  <a:lnTo>
                    <a:pt x="202" y="44"/>
                  </a:lnTo>
                  <a:lnTo>
                    <a:pt x="192" y="46"/>
                  </a:lnTo>
                  <a:lnTo>
                    <a:pt x="192" y="46"/>
                  </a:lnTo>
                  <a:lnTo>
                    <a:pt x="178" y="48"/>
                  </a:lnTo>
                  <a:lnTo>
                    <a:pt x="170" y="46"/>
                  </a:lnTo>
                  <a:lnTo>
                    <a:pt x="166" y="44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6" y="38"/>
                  </a:lnTo>
                  <a:lnTo>
                    <a:pt x="160" y="36"/>
                  </a:lnTo>
                  <a:lnTo>
                    <a:pt x="148" y="36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24" y="38"/>
                  </a:lnTo>
                  <a:lnTo>
                    <a:pt x="116" y="36"/>
                  </a:lnTo>
                  <a:lnTo>
                    <a:pt x="114" y="32"/>
                  </a:lnTo>
                  <a:lnTo>
                    <a:pt x="116" y="30"/>
                  </a:lnTo>
                  <a:lnTo>
                    <a:pt x="116" y="30"/>
                  </a:lnTo>
                  <a:lnTo>
                    <a:pt x="118" y="28"/>
                  </a:lnTo>
                  <a:lnTo>
                    <a:pt x="116" y="24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4" y="2"/>
                  </a:lnTo>
                  <a:lnTo>
                    <a:pt x="80" y="0"/>
                  </a:lnTo>
                  <a:lnTo>
                    <a:pt x="76" y="2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4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62" y="2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2" y="36"/>
                  </a:lnTo>
                  <a:lnTo>
                    <a:pt x="50" y="40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4" y="54"/>
                  </a:lnTo>
                  <a:lnTo>
                    <a:pt x="56" y="62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4" y="74"/>
                  </a:lnTo>
                  <a:lnTo>
                    <a:pt x="48" y="76"/>
                  </a:lnTo>
                  <a:lnTo>
                    <a:pt x="42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8" y="68"/>
                  </a:lnTo>
                  <a:lnTo>
                    <a:pt x="34" y="66"/>
                  </a:lnTo>
                  <a:lnTo>
                    <a:pt x="30" y="64"/>
                  </a:lnTo>
                  <a:lnTo>
                    <a:pt x="30" y="62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40" y="50"/>
                  </a:lnTo>
                  <a:lnTo>
                    <a:pt x="44" y="46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38"/>
                  </a:lnTo>
                  <a:lnTo>
                    <a:pt x="46" y="38"/>
                  </a:lnTo>
                  <a:lnTo>
                    <a:pt x="48" y="38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0" y="24"/>
                  </a:lnTo>
                  <a:lnTo>
                    <a:pt x="38" y="20"/>
                  </a:lnTo>
                  <a:lnTo>
                    <a:pt x="40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34" y="18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8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4" y="80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2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6" y="106"/>
                  </a:lnTo>
                  <a:lnTo>
                    <a:pt x="16" y="112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20"/>
                  </a:lnTo>
                  <a:lnTo>
                    <a:pt x="16" y="124"/>
                  </a:lnTo>
                  <a:lnTo>
                    <a:pt x="22" y="128"/>
                  </a:lnTo>
                  <a:lnTo>
                    <a:pt x="28" y="132"/>
                  </a:lnTo>
                  <a:lnTo>
                    <a:pt x="34" y="136"/>
                  </a:lnTo>
                  <a:lnTo>
                    <a:pt x="34" y="136"/>
                  </a:lnTo>
                  <a:lnTo>
                    <a:pt x="38" y="138"/>
                  </a:lnTo>
                  <a:lnTo>
                    <a:pt x="42" y="140"/>
                  </a:lnTo>
                  <a:lnTo>
                    <a:pt x="48" y="138"/>
                  </a:lnTo>
                  <a:lnTo>
                    <a:pt x="54" y="136"/>
                  </a:lnTo>
                  <a:lnTo>
                    <a:pt x="58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86" y="158"/>
                  </a:lnTo>
                  <a:lnTo>
                    <a:pt x="92" y="160"/>
                  </a:lnTo>
                  <a:lnTo>
                    <a:pt x="100" y="160"/>
                  </a:lnTo>
                  <a:lnTo>
                    <a:pt x="110" y="156"/>
                  </a:lnTo>
                  <a:lnTo>
                    <a:pt x="110" y="156"/>
                  </a:lnTo>
                  <a:lnTo>
                    <a:pt x="116" y="156"/>
                  </a:lnTo>
                  <a:lnTo>
                    <a:pt x="118" y="156"/>
                  </a:lnTo>
                  <a:lnTo>
                    <a:pt x="118" y="158"/>
                  </a:lnTo>
                  <a:lnTo>
                    <a:pt x="116" y="162"/>
                  </a:lnTo>
                  <a:lnTo>
                    <a:pt x="116" y="162"/>
                  </a:lnTo>
                  <a:lnTo>
                    <a:pt x="114" y="166"/>
                  </a:lnTo>
                  <a:lnTo>
                    <a:pt x="114" y="168"/>
                  </a:lnTo>
                  <a:lnTo>
                    <a:pt x="114" y="172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10" y="176"/>
                  </a:lnTo>
                  <a:lnTo>
                    <a:pt x="112" y="180"/>
                  </a:lnTo>
                  <a:lnTo>
                    <a:pt x="112" y="184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08" y="196"/>
                  </a:lnTo>
                  <a:lnTo>
                    <a:pt x="110" y="200"/>
                  </a:lnTo>
                  <a:lnTo>
                    <a:pt x="110" y="208"/>
                  </a:lnTo>
                  <a:lnTo>
                    <a:pt x="112" y="214"/>
                  </a:lnTo>
                  <a:lnTo>
                    <a:pt x="118" y="214"/>
                  </a:lnTo>
                  <a:lnTo>
                    <a:pt x="118" y="214"/>
                  </a:lnTo>
                  <a:lnTo>
                    <a:pt x="120" y="220"/>
                  </a:lnTo>
                  <a:lnTo>
                    <a:pt x="120" y="226"/>
                  </a:lnTo>
                  <a:lnTo>
                    <a:pt x="118" y="232"/>
                  </a:lnTo>
                  <a:lnTo>
                    <a:pt x="112" y="244"/>
                  </a:lnTo>
                  <a:lnTo>
                    <a:pt x="112" y="244"/>
                  </a:lnTo>
                  <a:lnTo>
                    <a:pt x="114" y="244"/>
                  </a:lnTo>
                  <a:lnTo>
                    <a:pt x="118" y="246"/>
                  </a:lnTo>
                  <a:lnTo>
                    <a:pt x="122" y="254"/>
                  </a:lnTo>
                  <a:lnTo>
                    <a:pt x="124" y="268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30" y="290"/>
                  </a:lnTo>
                  <a:lnTo>
                    <a:pt x="132" y="290"/>
                  </a:lnTo>
                  <a:lnTo>
                    <a:pt x="134" y="290"/>
                  </a:lnTo>
                  <a:lnTo>
                    <a:pt x="134" y="290"/>
                  </a:lnTo>
                  <a:lnTo>
                    <a:pt x="138" y="292"/>
                  </a:lnTo>
                  <a:lnTo>
                    <a:pt x="144" y="296"/>
                  </a:lnTo>
                  <a:lnTo>
                    <a:pt x="150" y="298"/>
                  </a:lnTo>
                  <a:lnTo>
                    <a:pt x="152" y="298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60" y="296"/>
                  </a:lnTo>
                  <a:lnTo>
                    <a:pt x="162" y="296"/>
                  </a:lnTo>
                  <a:lnTo>
                    <a:pt x="166" y="296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8" y="284"/>
                  </a:lnTo>
                  <a:lnTo>
                    <a:pt x="182" y="282"/>
                  </a:lnTo>
                  <a:lnTo>
                    <a:pt x="184" y="282"/>
                  </a:lnTo>
                  <a:lnTo>
                    <a:pt x="186" y="280"/>
                  </a:lnTo>
                  <a:lnTo>
                    <a:pt x="186" y="280"/>
                  </a:lnTo>
                  <a:lnTo>
                    <a:pt x="188" y="278"/>
                  </a:lnTo>
                  <a:lnTo>
                    <a:pt x="190" y="278"/>
                  </a:lnTo>
                  <a:lnTo>
                    <a:pt x="192" y="278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4" y="266"/>
                  </a:lnTo>
                  <a:lnTo>
                    <a:pt x="198" y="264"/>
                  </a:lnTo>
                  <a:lnTo>
                    <a:pt x="202" y="264"/>
                  </a:lnTo>
                  <a:lnTo>
                    <a:pt x="210" y="260"/>
                  </a:lnTo>
                  <a:lnTo>
                    <a:pt x="210" y="260"/>
                  </a:lnTo>
                  <a:lnTo>
                    <a:pt x="208" y="252"/>
                  </a:lnTo>
                  <a:lnTo>
                    <a:pt x="202" y="252"/>
                  </a:lnTo>
                  <a:lnTo>
                    <a:pt x="202" y="252"/>
                  </a:lnTo>
                  <a:lnTo>
                    <a:pt x="198" y="252"/>
                  </a:lnTo>
                  <a:lnTo>
                    <a:pt x="194" y="250"/>
                  </a:lnTo>
                  <a:lnTo>
                    <a:pt x="190" y="244"/>
                  </a:lnTo>
                  <a:lnTo>
                    <a:pt x="188" y="236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0" y="224"/>
                  </a:lnTo>
                  <a:lnTo>
                    <a:pt x="190" y="220"/>
                  </a:lnTo>
                  <a:lnTo>
                    <a:pt x="184" y="214"/>
                  </a:lnTo>
                  <a:lnTo>
                    <a:pt x="180" y="210"/>
                  </a:lnTo>
                  <a:lnTo>
                    <a:pt x="180" y="208"/>
                  </a:lnTo>
                  <a:lnTo>
                    <a:pt x="184" y="206"/>
                  </a:lnTo>
                  <a:lnTo>
                    <a:pt x="184" y="206"/>
                  </a:lnTo>
                  <a:lnTo>
                    <a:pt x="190" y="206"/>
                  </a:lnTo>
                  <a:lnTo>
                    <a:pt x="194" y="206"/>
                  </a:lnTo>
                  <a:lnTo>
                    <a:pt x="202" y="210"/>
                  </a:lnTo>
                  <a:lnTo>
                    <a:pt x="208" y="212"/>
                  </a:lnTo>
                  <a:lnTo>
                    <a:pt x="210" y="212"/>
                  </a:lnTo>
                  <a:lnTo>
                    <a:pt x="216" y="212"/>
                  </a:lnTo>
                  <a:lnTo>
                    <a:pt x="216" y="212"/>
                  </a:lnTo>
                  <a:lnTo>
                    <a:pt x="224" y="210"/>
                  </a:lnTo>
                  <a:lnTo>
                    <a:pt x="230" y="212"/>
                  </a:lnTo>
                  <a:lnTo>
                    <a:pt x="232" y="212"/>
                  </a:lnTo>
                  <a:lnTo>
                    <a:pt x="234" y="212"/>
                  </a:lnTo>
                  <a:lnTo>
                    <a:pt x="234" y="212"/>
                  </a:lnTo>
                  <a:lnTo>
                    <a:pt x="236" y="210"/>
                  </a:lnTo>
                  <a:lnTo>
                    <a:pt x="236" y="210"/>
                  </a:lnTo>
                  <a:lnTo>
                    <a:pt x="234" y="208"/>
                  </a:lnTo>
                  <a:lnTo>
                    <a:pt x="236" y="208"/>
                  </a:lnTo>
                  <a:lnTo>
                    <a:pt x="236" y="208"/>
                  </a:lnTo>
                  <a:lnTo>
                    <a:pt x="242" y="206"/>
                  </a:lnTo>
                  <a:lnTo>
                    <a:pt x="248" y="204"/>
                  </a:lnTo>
                  <a:lnTo>
                    <a:pt x="256" y="198"/>
                  </a:lnTo>
                  <a:lnTo>
                    <a:pt x="256" y="198"/>
                  </a:lnTo>
                  <a:lnTo>
                    <a:pt x="260" y="194"/>
                  </a:lnTo>
                  <a:lnTo>
                    <a:pt x="264" y="192"/>
                  </a:lnTo>
                  <a:lnTo>
                    <a:pt x="266" y="190"/>
                  </a:lnTo>
                  <a:lnTo>
                    <a:pt x="268" y="182"/>
                  </a:lnTo>
                  <a:lnTo>
                    <a:pt x="268" y="182"/>
                  </a:lnTo>
                  <a:lnTo>
                    <a:pt x="258" y="168"/>
                  </a:lnTo>
                  <a:lnTo>
                    <a:pt x="256" y="162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6" y="154"/>
                  </a:lnTo>
                  <a:lnTo>
                    <a:pt x="258" y="150"/>
                  </a:lnTo>
                  <a:lnTo>
                    <a:pt x="262" y="148"/>
                  </a:lnTo>
                  <a:lnTo>
                    <a:pt x="260" y="144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8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4" y="130"/>
                  </a:lnTo>
                  <a:lnTo>
                    <a:pt x="274" y="126"/>
                  </a:lnTo>
                  <a:lnTo>
                    <a:pt x="272" y="124"/>
                  </a:lnTo>
                  <a:lnTo>
                    <a:pt x="268" y="124"/>
                  </a:lnTo>
                  <a:lnTo>
                    <a:pt x="268" y="124"/>
                  </a:lnTo>
                  <a:lnTo>
                    <a:pt x="264" y="126"/>
                  </a:lnTo>
                  <a:lnTo>
                    <a:pt x="264" y="124"/>
                  </a:lnTo>
                  <a:lnTo>
                    <a:pt x="266" y="122"/>
                  </a:lnTo>
                  <a:lnTo>
                    <a:pt x="266" y="118"/>
                  </a:lnTo>
                  <a:lnTo>
                    <a:pt x="266" y="118"/>
                  </a:lnTo>
                  <a:lnTo>
                    <a:pt x="266" y="116"/>
                  </a:lnTo>
                  <a:lnTo>
                    <a:pt x="266" y="114"/>
                  </a:lnTo>
                  <a:lnTo>
                    <a:pt x="268" y="112"/>
                  </a:lnTo>
                  <a:lnTo>
                    <a:pt x="270" y="110"/>
                  </a:lnTo>
                  <a:lnTo>
                    <a:pt x="270" y="110"/>
                  </a:lnTo>
                  <a:lnTo>
                    <a:pt x="272" y="108"/>
                  </a:lnTo>
                  <a:lnTo>
                    <a:pt x="274" y="106"/>
                  </a:lnTo>
                  <a:lnTo>
                    <a:pt x="280" y="106"/>
                  </a:lnTo>
                  <a:lnTo>
                    <a:pt x="284" y="106"/>
                  </a:lnTo>
                  <a:lnTo>
                    <a:pt x="284" y="104"/>
                  </a:lnTo>
                  <a:lnTo>
                    <a:pt x="284" y="100"/>
                  </a:lnTo>
                  <a:lnTo>
                    <a:pt x="284" y="10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15" name="Bahrain"/>
          <p:cNvSpPr>
            <a:spLocks/>
          </p:cNvSpPr>
          <p:nvPr/>
        </p:nvSpPr>
        <p:spPr bwMode="auto">
          <a:xfrm rot="16200000">
            <a:off x="7345122" y="2662932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7" name="Bahrain"/>
          <p:cNvSpPr>
            <a:spLocks/>
          </p:cNvSpPr>
          <p:nvPr/>
        </p:nvSpPr>
        <p:spPr bwMode="auto">
          <a:xfrm rot="16200000">
            <a:off x="7345138" y="2662948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5" name="Bosnia and Herzegovina"/>
          <p:cNvSpPr>
            <a:spLocks/>
          </p:cNvSpPr>
          <p:nvPr/>
        </p:nvSpPr>
        <p:spPr bwMode="auto">
          <a:xfrm>
            <a:off x="6269644" y="2025849"/>
            <a:ext cx="90723" cy="88105"/>
          </a:xfrm>
          <a:custGeom>
            <a:avLst/>
            <a:gdLst>
              <a:gd name="T0" fmla="*/ 435 w 832"/>
              <a:gd name="T1" fmla="*/ 694 h 808"/>
              <a:gd name="T2" fmla="*/ 350 w 832"/>
              <a:gd name="T3" fmla="*/ 600 h 808"/>
              <a:gd name="T4" fmla="*/ 350 w 832"/>
              <a:gd name="T5" fmla="*/ 529 h 808"/>
              <a:gd name="T6" fmla="*/ 265 w 832"/>
              <a:gd name="T7" fmla="*/ 498 h 808"/>
              <a:gd name="T8" fmla="*/ 102 w 832"/>
              <a:gd name="T9" fmla="*/ 302 h 808"/>
              <a:gd name="T10" fmla="*/ 71 w 832"/>
              <a:gd name="T11" fmla="*/ 196 h 808"/>
              <a:gd name="T12" fmla="*/ 71 w 832"/>
              <a:gd name="T13" fmla="*/ 158 h 808"/>
              <a:gd name="T14" fmla="*/ 0 w 832"/>
              <a:gd name="T15" fmla="*/ 158 h 808"/>
              <a:gd name="T16" fmla="*/ 0 w 832"/>
              <a:gd name="T17" fmla="*/ 0 h 808"/>
              <a:gd name="T18" fmla="*/ 128 w 832"/>
              <a:gd name="T19" fmla="*/ 57 h 808"/>
              <a:gd name="T20" fmla="*/ 177 w 832"/>
              <a:gd name="T21" fmla="*/ 0 h 808"/>
              <a:gd name="T22" fmla="*/ 260 w 832"/>
              <a:gd name="T23" fmla="*/ 0 h 808"/>
              <a:gd name="T24" fmla="*/ 350 w 832"/>
              <a:gd name="T25" fmla="*/ 57 h 808"/>
              <a:gd name="T26" fmla="*/ 480 w 832"/>
              <a:gd name="T27" fmla="*/ 71 h 808"/>
              <a:gd name="T28" fmla="*/ 508 w 832"/>
              <a:gd name="T29" fmla="*/ 38 h 808"/>
              <a:gd name="T30" fmla="*/ 643 w 832"/>
              <a:gd name="T31" fmla="*/ 52 h 808"/>
              <a:gd name="T32" fmla="*/ 699 w 832"/>
              <a:gd name="T33" fmla="*/ 109 h 808"/>
              <a:gd name="T34" fmla="*/ 782 w 832"/>
              <a:gd name="T35" fmla="*/ 113 h 808"/>
              <a:gd name="T36" fmla="*/ 782 w 832"/>
              <a:gd name="T37" fmla="*/ 203 h 808"/>
              <a:gd name="T38" fmla="*/ 732 w 832"/>
              <a:gd name="T39" fmla="*/ 246 h 808"/>
              <a:gd name="T40" fmla="*/ 832 w 832"/>
              <a:gd name="T41" fmla="*/ 347 h 808"/>
              <a:gd name="T42" fmla="*/ 832 w 832"/>
              <a:gd name="T43" fmla="*/ 409 h 808"/>
              <a:gd name="T44" fmla="*/ 789 w 832"/>
              <a:gd name="T45" fmla="*/ 409 h 808"/>
              <a:gd name="T46" fmla="*/ 832 w 832"/>
              <a:gd name="T47" fmla="*/ 479 h 808"/>
              <a:gd name="T48" fmla="*/ 832 w 832"/>
              <a:gd name="T49" fmla="*/ 510 h 808"/>
              <a:gd name="T50" fmla="*/ 763 w 832"/>
              <a:gd name="T51" fmla="*/ 491 h 808"/>
              <a:gd name="T52" fmla="*/ 695 w 832"/>
              <a:gd name="T53" fmla="*/ 505 h 808"/>
              <a:gd name="T54" fmla="*/ 732 w 832"/>
              <a:gd name="T55" fmla="*/ 581 h 808"/>
              <a:gd name="T56" fmla="*/ 688 w 832"/>
              <a:gd name="T57" fmla="*/ 567 h 808"/>
              <a:gd name="T58" fmla="*/ 643 w 832"/>
              <a:gd name="T59" fmla="*/ 605 h 808"/>
              <a:gd name="T60" fmla="*/ 650 w 832"/>
              <a:gd name="T61" fmla="*/ 650 h 808"/>
              <a:gd name="T62" fmla="*/ 612 w 832"/>
              <a:gd name="T63" fmla="*/ 650 h 808"/>
              <a:gd name="T64" fmla="*/ 593 w 832"/>
              <a:gd name="T65" fmla="*/ 737 h 808"/>
              <a:gd name="T66" fmla="*/ 612 w 832"/>
              <a:gd name="T67" fmla="*/ 808 h 808"/>
              <a:gd name="T68" fmla="*/ 555 w 832"/>
              <a:gd name="T69" fmla="*/ 808 h 808"/>
              <a:gd name="T70" fmla="*/ 435 w 832"/>
              <a:gd name="T71" fmla="*/ 694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2" h="808">
                <a:moveTo>
                  <a:pt x="435" y="694"/>
                </a:moveTo>
                <a:lnTo>
                  <a:pt x="350" y="600"/>
                </a:lnTo>
                <a:lnTo>
                  <a:pt x="350" y="529"/>
                </a:lnTo>
                <a:lnTo>
                  <a:pt x="265" y="498"/>
                </a:lnTo>
                <a:lnTo>
                  <a:pt x="102" y="302"/>
                </a:lnTo>
                <a:lnTo>
                  <a:pt x="71" y="196"/>
                </a:lnTo>
                <a:lnTo>
                  <a:pt x="71" y="158"/>
                </a:lnTo>
                <a:lnTo>
                  <a:pt x="0" y="158"/>
                </a:lnTo>
                <a:lnTo>
                  <a:pt x="0" y="0"/>
                </a:lnTo>
                <a:lnTo>
                  <a:pt x="128" y="57"/>
                </a:lnTo>
                <a:lnTo>
                  <a:pt x="177" y="0"/>
                </a:lnTo>
                <a:lnTo>
                  <a:pt x="260" y="0"/>
                </a:lnTo>
                <a:lnTo>
                  <a:pt x="350" y="57"/>
                </a:lnTo>
                <a:lnTo>
                  <a:pt x="480" y="71"/>
                </a:lnTo>
                <a:lnTo>
                  <a:pt x="508" y="38"/>
                </a:lnTo>
                <a:lnTo>
                  <a:pt x="643" y="52"/>
                </a:lnTo>
                <a:lnTo>
                  <a:pt x="699" y="109"/>
                </a:lnTo>
                <a:lnTo>
                  <a:pt x="782" y="113"/>
                </a:lnTo>
                <a:lnTo>
                  <a:pt x="782" y="203"/>
                </a:lnTo>
                <a:lnTo>
                  <a:pt x="732" y="246"/>
                </a:lnTo>
                <a:lnTo>
                  <a:pt x="832" y="347"/>
                </a:lnTo>
                <a:lnTo>
                  <a:pt x="832" y="409"/>
                </a:lnTo>
                <a:lnTo>
                  <a:pt x="789" y="409"/>
                </a:lnTo>
                <a:lnTo>
                  <a:pt x="832" y="479"/>
                </a:lnTo>
                <a:lnTo>
                  <a:pt x="832" y="510"/>
                </a:lnTo>
                <a:lnTo>
                  <a:pt x="763" y="491"/>
                </a:lnTo>
                <a:lnTo>
                  <a:pt x="695" y="505"/>
                </a:lnTo>
                <a:lnTo>
                  <a:pt x="732" y="581"/>
                </a:lnTo>
                <a:lnTo>
                  <a:pt x="688" y="567"/>
                </a:lnTo>
                <a:lnTo>
                  <a:pt x="643" y="605"/>
                </a:lnTo>
                <a:lnTo>
                  <a:pt x="650" y="650"/>
                </a:lnTo>
                <a:lnTo>
                  <a:pt x="612" y="650"/>
                </a:lnTo>
                <a:lnTo>
                  <a:pt x="593" y="737"/>
                </a:lnTo>
                <a:lnTo>
                  <a:pt x="612" y="808"/>
                </a:lnTo>
                <a:lnTo>
                  <a:pt x="555" y="808"/>
                </a:lnTo>
                <a:lnTo>
                  <a:pt x="435" y="694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50" name="Bahamas"/>
          <p:cNvSpPr>
            <a:spLocks/>
          </p:cNvSpPr>
          <p:nvPr/>
        </p:nvSpPr>
        <p:spPr bwMode="auto">
          <a:xfrm rot="9136277">
            <a:off x="3367692" y="2747217"/>
            <a:ext cx="18288" cy="33383"/>
          </a:xfrm>
          <a:custGeom>
            <a:avLst/>
            <a:gdLst/>
            <a:ahLst/>
            <a:cxnLst>
              <a:cxn ang="0">
                <a:pos x="24" y="22"/>
              </a:cxn>
              <a:cxn ang="0">
                <a:pos x="24" y="22"/>
              </a:cxn>
              <a:cxn ang="0">
                <a:pos x="22" y="18"/>
              </a:cxn>
              <a:cxn ang="0">
                <a:pos x="18" y="16"/>
              </a:cxn>
              <a:cxn ang="0">
                <a:pos x="18" y="16"/>
              </a:cxn>
              <a:cxn ang="0">
                <a:pos x="16" y="16"/>
              </a:cxn>
              <a:cxn ang="0">
                <a:pos x="14" y="14"/>
              </a:cxn>
              <a:cxn ang="0">
                <a:pos x="12" y="10"/>
              </a:cxn>
              <a:cxn ang="0">
                <a:pos x="12" y="10"/>
              </a:cxn>
              <a:cxn ang="0">
                <a:pos x="10" y="8"/>
              </a:cxn>
              <a:cxn ang="0">
                <a:pos x="6" y="6"/>
              </a:cxn>
              <a:cxn ang="0">
                <a:pos x="6" y="6"/>
              </a:cxn>
              <a:cxn ang="0">
                <a:pos x="2" y="4"/>
              </a:cxn>
              <a:cxn ang="0">
                <a:pos x="0" y="4"/>
              </a:cxn>
              <a:cxn ang="0">
                <a:pos x="2" y="2"/>
              </a:cxn>
              <a:cxn ang="0">
                <a:pos x="2" y="2"/>
              </a:cxn>
              <a:cxn ang="0">
                <a:pos x="10" y="0"/>
              </a:cxn>
              <a:cxn ang="0">
                <a:pos x="14" y="0"/>
              </a:cxn>
              <a:cxn ang="0">
                <a:pos x="14" y="0"/>
              </a:cxn>
              <a:cxn ang="0">
                <a:pos x="16" y="0"/>
              </a:cxn>
              <a:cxn ang="0">
                <a:pos x="22" y="0"/>
              </a:cxn>
              <a:cxn ang="0">
                <a:pos x="22" y="0"/>
              </a:cxn>
              <a:cxn ang="0">
                <a:pos x="34" y="2"/>
              </a:cxn>
              <a:cxn ang="0">
                <a:pos x="34" y="2"/>
              </a:cxn>
              <a:cxn ang="0">
                <a:pos x="38" y="6"/>
              </a:cxn>
              <a:cxn ang="0">
                <a:pos x="40" y="8"/>
              </a:cxn>
              <a:cxn ang="0">
                <a:pos x="44" y="10"/>
              </a:cxn>
              <a:cxn ang="0">
                <a:pos x="44" y="10"/>
              </a:cxn>
              <a:cxn ang="0">
                <a:pos x="48" y="12"/>
              </a:cxn>
              <a:cxn ang="0">
                <a:pos x="50" y="14"/>
              </a:cxn>
              <a:cxn ang="0">
                <a:pos x="50" y="14"/>
              </a:cxn>
              <a:cxn ang="0">
                <a:pos x="48" y="16"/>
              </a:cxn>
              <a:cxn ang="0">
                <a:pos x="44" y="16"/>
              </a:cxn>
              <a:cxn ang="0">
                <a:pos x="44" y="16"/>
              </a:cxn>
              <a:cxn ang="0">
                <a:pos x="40" y="18"/>
              </a:cxn>
              <a:cxn ang="0">
                <a:pos x="34" y="18"/>
              </a:cxn>
              <a:cxn ang="0">
                <a:pos x="34" y="18"/>
              </a:cxn>
              <a:cxn ang="0">
                <a:pos x="32" y="16"/>
              </a:cxn>
              <a:cxn ang="0">
                <a:pos x="32" y="18"/>
              </a:cxn>
              <a:cxn ang="0">
                <a:pos x="32" y="18"/>
              </a:cxn>
              <a:cxn ang="0">
                <a:pos x="30" y="20"/>
              </a:cxn>
              <a:cxn ang="0">
                <a:pos x="28" y="18"/>
              </a:cxn>
              <a:cxn ang="0">
                <a:pos x="28" y="18"/>
              </a:cxn>
              <a:cxn ang="0">
                <a:pos x="26" y="18"/>
              </a:cxn>
              <a:cxn ang="0">
                <a:pos x="26" y="20"/>
              </a:cxn>
              <a:cxn ang="0">
                <a:pos x="26" y="20"/>
              </a:cxn>
              <a:cxn ang="0">
                <a:pos x="26" y="22"/>
              </a:cxn>
              <a:cxn ang="0">
                <a:pos x="24" y="22"/>
              </a:cxn>
              <a:cxn ang="0">
                <a:pos x="24" y="22"/>
              </a:cxn>
            </a:cxnLst>
            <a:rect l="0" t="0" r="r" b="b"/>
            <a:pathLst>
              <a:path w="50" h="22">
                <a:moveTo>
                  <a:pt x="24" y="22"/>
                </a:moveTo>
                <a:lnTo>
                  <a:pt x="24" y="22"/>
                </a:lnTo>
                <a:lnTo>
                  <a:pt x="22" y="18"/>
                </a:lnTo>
                <a:lnTo>
                  <a:pt x="18" y="16"/>
                </a:lnTo>
                <a:lnTo>
                  <a:pt x="18" y="16"/>
                </a:lnTo>
                <a:lnTo>
                  <a:pt x="16" y="16"/>
                </a:lnTo>
                <a:lnTo>
                  <a:pt x="14" y="14"/>
                </a:lnTo>
                <a:lnTo>
                  <a:pt x="12" y="10"/>
                </a:lnTo>
                <a:lnTo>
                  <a:pt x="12" y="10"/>
                </a:lnTo>
                <a:lnTo>
                  <a:pt x="10" y="8"/>
                </a:lnTo>
                <a:lnTo>
                  <a:pt x="6" y="6"/>
                </a:lnTo>
                <a:lnTo>
                  <a:pt x="6" y="6"/>
                </a:lnTo>
                <a:lnTo>
                  <a:pt x="2" y="4"/>
                </a:lnTo>
                <a:lnTo>
                  <a:pt x="0" y="4"/>
                </a:lnTo>
                <a:lnTo>
                  <a:pt x="2" y="2"/>
                </a:lnTo>
                <a:lnTo>
                  <a:pt x="2" y="2"/>
                </a:lnTo>
                <a:lnTo>
                  <a:pt x="10" y="0"/>
                </a:lnTo>
                <a:lnTo>
                  <a:pt x="14" y="0"/>
                </a:lnTo>
                <a:lnTo>
                  <a:pt x="14" y="0"/>
                </a:lnTo>
                <a:lnTo>
                  <a:pt x="16" y="0"/>
                </a:lnTo>
                <a:lnTo>
                  <a:pt x="22" y="0"/>
                </a:lnTo>
                <a:lnTo>
                  <a:pt x="22" y="0"/>
                </a:lnTo>
                <a:lnTo>
                  <a:pt x="34" y="2"/>
                </a:lnTo>
                <a:lnTo>
                  <a:pt x="34" y="2"/>
                </a:lnTo>
                <a:lnTo>
                  <a:pt x="38" y="6"/>
                </a:lnTo>
                <a:lnTo>
                  <a:pt x="40" y="8"/>
                </a:lnTo>
                <a:lnTo>
                  <a:pt x="44" y="10"/>
                </a:lnTo>
                <a:lnTo>
                  <a:pt x="44" y="10"/>
                </a:lnTo>
                <a:lnTo>
                  <a:pt x="48" y="12"/>
                </a:lnTo>
                <a:lnTo>
                  <a:pt x="50" y="14"/>
                </a:lnTo>
                <a:lnTo>
                  <a:pt x="50" y="14"/>
                </a:lnTo>
                <a:lnTo>
                  <a:pt x="48" y="16"/>
                </a:lnTo>
                <a:lnTo>
                  <a:pt x="44" y="16"/>
                </a:lnTo>
                <a:lnTo>
                  <a:pt x="44" y="16"/>
                </a:lnTo>
                <a:lnTo>
                  <a:pt x="40" y="18"/>
                </a:lnTo>
                <a:lnTo>
                  <a:pt x="34" y="18"/>
                </a:lnTo>
                <a:lnTo>
                  <a:pt x="34" y="18"/>
                </a:lnTo>
                <a:lnTo>
                  <a:pt x="32" y="16"/>
                </a:lnTo>
                <a:lnTo>
                  <a:pt x="32" y="18"/>
                </a:lnTo>
                <a:lnTo>
                  <a:pt x="32" y="18"/>
                </a:lnTo>
                <a:lnTo>
                  <a:pt x="30" y="20"/>
                </a:lnTo>
                <a:lnTo>
                  <a:pt x="28" y="18"/>
                </a:lnTo>
                <a:lnTo>
                  <a:pt x="28" y="18"/>
                </a:lnTo>
                <a:lnTo>
                  <a:pt x="26" y="18"/>
                </a:lnTo>
                <a:lnTo>
                  <a:pt x="26" y="20"/>
                </a:lnTo>
                <a:lnTo>
                  <a:pt x="26" y="20"/>
                </a:lnTo>
                <a:lnTo>
                  <a:pt x="26" y="22"/>
                </a:lnTo>
                <a:lnTo>
                  <a:pt x="24" y="22"/>
                </a:lnTo>
                <a:lnTo>
                  <a:pt x="24" y="22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7" name="Luxembourg"/>
          <p:cNvSpPr>
            <a:spLocks/>
          </p:cNvSpPr>
          <p:nvPr/>
        </p:nvSpPr>
        <p:spPr bwMode="auto">
          <a:xfrm>
            <a:off x="5937951" y="1879583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accent6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1" name="Montenegro"/>
          <p:cNvSpPr>
            <a:spLocks/>
          </p:cNvSpPr>
          <p:nvPr/>
        </p:nvSpPr>
        <p:spPr bwMode="auto">
          <a:xfrm>
            <a:off x="6327551" y="2078252"/>
            <a:ext cx="45719" cy="51251"/>
          </a:xfrm>
          <a:custGeom>
            <a:avLst/>
            <a:gdLst>
              <a:gd name="T0" fmla="*/ 744 w 744"/>
              <a:gd name="T1" fmla="*/ 364 h 834"/>
              <a:gd name="T2" fmla="*/ 654 w 744"/>
              <a:gd name="T3" fmla="*/ 258 h 834"/>
              <a:gd name="T4" fmla="*/ 586 w 744"/>
              <a:gd name="T5" fmla="*/ 208 h 834"/>
              <a:gd name="T6" fmla="*/ 529 w 744"/>
              <a:gd name="T7" fmla="*/ 208 h 834"/>
              <a:gd name="T8" fmla="*/ 517 w 744"/>
              <a:gd name="T9" fmla="*/ 178 h 834"/>
              <a:gd name="T10" fmla="*/ 435 w 744"/>
              <a:gd name="T11" fmla="*/ 133 h 834"/>
              <a:gd name="T12" fmla="*/ 317 w 744"/>
              <a:gd name="T13" fmla="*/ 0 h 834"/>
              <a:gd name="T14" fmla="*/ 220 w 744"/>
              <a:gd name="T15" fmla="*/ 0 h 834"/>
              <a:gd name="T16" fmla="*/ 272 w 744"/>
              <a:gd name="T17" fmla="*/ 114 h 834"/>
              <a:gd name="T18" fmla="*/ 208 w 744"/>
              <a:gd name="T19" fmla="*/ 126 h 834"/>
              <a:gd name="T20" fmla="*/ 182 w 744"/>
              <a:gd name="T21" fmla="*/ 55 h 834"/>
              <a:gd name="T22" fmla="*/ 102 w 744"/>
              <a:gd name="T23" fmla="*/ 107 h 834"/>
              <a:gd name="T24" fmla="*/ 106 w 744"/>
              <a:gd name="T25" fmla="*/ 234 h 834"/>
              <a:gd name="T26" fmla="*/ 57 w 744"/>
              <a:gd name="T27" fmla="*/ 234 h 834"/>
              <a:gd name="T28" fmla="*/ 19 w 744"/>
              <a:gd name="T29" fmla="*/ 364 h 834"/>
              <a:gd name="T30" fmla="*/ 87 w 744"/>
              <a:gd name="T31" fmla="*/ 447 h 834"/>
              <a:gd name="T32" fmla="*/ 7 w 744"/>
              <a:gd name="T33" fmla="*/ 473 h 834"/>
              <a:gd name="T34" fmla="*/ 26 w 744"/>
              <a:gd name="T35" fmla="*/ 579 h 834"/>
              <a:gd name="T36" fmla="*/ 0 w 744"/>
              <a:gd name="T37" fmla="*/ 603 h 834"/>
              <a:gd name="T38" fmla="*/ 0 w 744"/>
              <a:gd name="T39" fmla="*/ 612 h 834"/>
              <a:gd name="T40" fmla="*/ 45 w 744"/>
              <a:gd name="T41" fmla="*/ 612 h 834"/>
              <a:gd name="T42" fmla="*/ 135 w 744"/>
              <a:gd name="T43" fmla="*/ 699 h 834"/>
              <a:gd name="T44" fmla="*/ 224 w 744"/>
              <a:gd name="T45" fmla="*/ 744 h 834"/>
              <a:gd name="T46" fmla="*/ 314 w 744"/>
              <a:gd name="T47" fmla="*/ 789 h 834"/>
              <a:gd name="T48" fmla="*/ 359 w 744"/>
              <a:gd name="T49" fmla="*/ 834 h 834"/>
              <a:gd name="T50" fmla="*/ 366 w 744"/>
              <a:gd name="T51" fmla="*/ 827 h 834"/>
              <a:gd name="T52" fmla="*/ 361 w 744"/>
              <a:gd name="T53" fmla="*/ 747 h 834"/>
              <a:gd name="T54" fmla="*/ 359 w 744"/>
              <a:gd name="T55" fmla="*/ 744 h 834"/>
              <a:gd name="T56" fmla="*/ 359 w 744"/>
              <a:gd name="T57" fmla="*/ 699 h 834"/>
              <a:gd name="T58" fmla="*/ 340 w 744"/>
              <a:gd name="T59" fmla="*/ 699 h 834"/>
              <a:gd name="T60" fmla="*/ 503 w 744"/>
              <a:gd name="T61" fmla="*/ 409 h 834"/>
              <a:gd name="T62" fmla="*/ 529 w 744"/>
              <a:gd name="T63" fmla="*/ 536 h 834"/>
              <a:gd name="T64" fmla="*/ 616 w 744"/>
              <a:gd name="T65" fmla="*/ 492 h 834"/>
              <a:gd name="T66" fmla="*/ 616 w 744"/>
              <a:gd name="T67" fmla="*/ 435 h 834"/>
              <a:gd name="T68" fmla="*/ 616 w 744"/>
              <a:gd name="T69" fmla="*/ 364 h 834"/>
              <a:gd name="T70" fmla="*/ 706 w 744"/>
              <a:gd name="T71" fmla="*/ 364 h 834"/>
              <a:gd name="T72" fmla="*/ 744 w 744"/>
              <a:gd name="T73" fmla="*/ 364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44" h="834">
                <a:moveTo>
                  <a:pt x="744" y="364"/>
                </a:moveTo>
                <a:lnTo>
                  <a:pt x="654" y="258"/>
                </a:lnTo>
                <a:lnTo>
                  <a:pt x="586" y="208"/>
                </a:lnTo>
                <a:lnTo>
                  <a:pt x="529" y="208"/>
                </a:lnTo>
                <a:lnTo>
                  <a:pt x="517" y="178"/>
                </a:lnTo>
                <a:lnTo>
                  <a:pt x="435" y="133"/>
                </a:lnTo>
                <a:lnTo>
                  <a:pt x="317" y="0"/>
                </a:lnTo>
                <a:lnTo>
                  <a:pt x="220" y="0"/>
                </a:lnTo>
                <a:lnTo>
                  <a:pt x="272" y="114"/>
                </a:lnTo>
                <a:lnTo>
                  <a:pt x="208" y="126"/>
                </a:lnTo>
                <a:lnTo>
                  <a:pt x="182" y="55"/>
                </a:lnTo>
                <a:lnTo>
                  <a:pt x="102" y="107"/>
                </a:lnTo>
                <a:lnTo>
                  <a:pt x="106" y="234"/>
                </a:lnTo>
                <a:lnTo>
                  <a:pt x="57" y="234"/>
                </a:lnTo>
                <a:lnTo>
                  <a:pt x="19" y="364"/>
                </a:lnTo>
                <a:lnTo>
                  <a:pt x="87" y="447"/>
                </a:lnTo>
                <a:lnTo>
                  <a:pt x="7" y="473"/>
                </a:lnTo>
                <a:lnTo>
                  <a:pt x="26" y="579"/>
                </a:lnTo>
                <a:lnTo>
                  <a:pt x="0" y="603"/>
                </a:lnTo>
                <a:lnTo>
                  <a:pt x="0" y="612"/>
                </a:lnTo>
                <a:lnTo>
                  <a:pt x="45" y="612"/>
                </a:lnTo>
                <a:lnTo>
                  <a:pt x="135" y="699"/>
                </a:lnTo>
                <a:lnTo>
                  <a:pt x="224" y="744"/>
                </a:lnTo>
                <a:lnTo>
                  <a:pt x="314" y="789"/>
                </a:lnTo>
                <a:lnTo>
                  <a:pt x="359" y="834"/>
                </a:lnTo>
                <a:lnTo>
                  <a:pt x="366" y="827"/>
                </a:lnTo>
                <a:lnTo>
                  <a:pt x="361" y="747"/>
                </a:lnTo>
                <a:lnTo>
                  <a:pt x="359" y="744"/>
                </a:lnTo>
                <a:lnTo>
                  <a:pt x="359" y="699"/>
                </a:lnTo>
                <a:lnTo>
                  <a:pt x="340" y="699"/>
                </a:lnTo>
                <a:lnTo>
                  <a:pt x="503" y="409"/>
                </a:lnTo>
                <a:lnTo>
                  <a:pt x="529" y="536"/>
                </a:lnTo>
                <a:lnTo>
                  <a:pt x="616" y="492"/>
                </a:lnTo>
                <a:lnTo>
                  <a:pt x="616" y="435"/>
                </a:lnTo>
                <a:lnTo>
                  <a:pt x="616" y="364"/>
                </a:lnTo>
                <a:lnTo>
                  <a:pt x="706" y="364"/>
                </a:lnTo>
                <a:lnTo>
                  <a:pt x="744" y="364"/>
                </a:lnTo>
                <a:close/>
              </a:path>
            </a:pathLst>
          </a:custGeom>
          <a:grpFill/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11778562" y="65737"/>
            <a:ext cx="348172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r" defTabSz="914340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1000" dirty="0">
                <a:solidFill>
                  <a:srgbClr val="FFFFFF">
                    <a:alpha val="99000"/>
                  </a:srgbClr>
                </a:solidFill>
              </a:rPr>
              <a:t>8.0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1492814" y="1173788"/>
            <a:ext cx="9577684" cy="5419139"/>
            <a:chOff x="1489238" y="1168893"/>
            <a:chExt cx="9577684" cy="5419139"/>
          </a:xfrm>
        </p:grpSpPr>
        <p:grpSp>
          <p:nvGrpSpPr>
            <p:cNvPr id="209" name="Group 208"/>
            <p:cNvGrpSpPr/>
            <p:nvPr/>
          </p:nvGrpSpPr>
          <p:grpSpPr>
            <a:xfrm>
              <a:off x="1489238" y="1168893"/>
              <a:ext cx="9577684" cy="5419139"/>
              <a:chOff x="1489238" y="1168893"/>
              <a:chExt cx="9577684" cy="5419139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1489238" y="1168893"/>
                <a:ext cx="9577684" cy="5419139"/>
                <a:chOff x="1489238" y="1168893"/>
                <a:chExt cx="9577684" cy="5419139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489238" y="1168893"/>
                  <a:ext cx="9577684" cy="5419139"/>
                  <a:chOff x="1489238" y="1168893"/>
                  <a:chExt cx="9577684" cy="5419139"/>
                </a:xfrm>
              </p:grpSpPr>
              <p:grpSp>
                <p:nvGrpSpPr>
                  <p:cNvPr id="206" name="Group 205"/>
                  <p:cNvGrpSpPr/>
                  <p:nvPr/>
                </p:nvGrpSpPr>
                <p:grpSpPr>
                  <a:xfrm>
                    <a:off x="1489238" y="1168893"/>
                    <a:ext cx="9577684" cy="5419139"/>
                    <a:chOff x="1489238" y="1168893"/>
                    <a:chExt cx="9577684" cy="5419139"/>
                  </a:xfrm>
                </p:grpSpPr>
                <p:grpSp>
                  <p:nvGrpSpPr>
                    <p:cNvPr id="204" name="Group 203"/>
                    <p:cNvGrpSpPr/>
                    <p:nvPr/>
                  </p:nvGrpSpPr>
                  <p:grpSpPr>
                    <a:xfrm>
                      <a:off x="1489238" y="1168893"/>
                      <a:ext cx="9577684" cy="5419139"/>
                      <a:chOff x="1489238" y="1168893"/>
                      <a:chExt cx="9577684" cy="5419139"/>
                    </a:xfrm>
                  </p:grpSpPr>
                  <p:grpSp>
                    <p:nvGrpSpPr>
                      <p:cNvPr id="1050" name="Group 1049"/>
                      <p:cNvGrpSpPr/>
                      <p:nvPr/>
                    </p:nvGrpSpPr>
                    <p:grpSpPr>
                      <a:xfrm>
                        <a:off x="1489238" y="1168893"/>
                        <a:ext cx="9577684" cy="5419139"/>
                        <a:chOff x="1489238" y="1168893"/>
                        <a:chExt cx="9577684" cy="5419139"/>
                      </a:xfrm>
                      <a:solidFill>
                        <a:schemeClr val="accent6"/>
                      </a:solidFill>
                    </p:grpSpPr>
                    <p:grpSp>
                      <p:nvGrpSpPr>
                        <p:cNvPr id="1046" name="Group 1045"/>
                        <p:cNvGrpSpPr/>
                        <p:nvPr/>
                      </p:nvGrpSpPr>
                      <p:grpSpPr>
                        <a:xfrm>
                          <a:off x="1489238" y="1168893"/>
                          <a:ext cx="9577684" cy="5419139"/>
                          <a:chOff x="1489238" y="1168893"/>
                          <a:chExt cx="9577684" cy="5419139"/>
                        </a:xfrm>
                        <a:grpFill/>
                      </p:grpSpPr>
                      <p:grpSp>
                        <p:nvGrpSpPr>
                          <p:cNvPr id="1045" name="Group 1044"/>
                          <p:cNvGrpSpPr/>
                          <p:nvPr/>
                        </p:nvGrpSpPr>
                        <p:grpSpPr>
                          <a:xfrm>
                            <a:off x="1489238" y="1168893"/>
                            <a:ext cx="9577684" cy="5419139"/>
                            <a:chOff x="1489238" y="1168893"/>
                            <a:chExt cx="9577684" cy="5419139"/>
                          </a:xfrm>
                          <a:grpFill/>
                        </p:grpSpPr>
                        <p:sp>
                          <p:nvSpPr>
                            <p:cNvPr id="571" name="MANGO BLOCK"/>
                            <p:cNvSpPr/>
                            <p:nvPr/>
                          </p:nvSpPr>
                          <p:spPr>
                            <a:xfrm>
                              <a:off x="1972370" y="5900263"/>
                              <a:ext cx="2478889" cy="687769"/>
                            </a:xfrm>
                            <a:prstGeom prst="rect">
                              <a:avLst/>
                            </a:prstGeom>
                            <a:grp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340"/>
                              <a:r>
                                <a:rPr lang="en-US" sz="2400" b="1" dirty="0">
                                  <a:solidFill>
                                    <a:srgbClr val="FFFFFF">
                                      <a:alpha val="99000"/>
                                    </a:srgbClr>
                                  </a:solidFill>
                                </a:rPr>
                                <a:t>29 Countries</a:t>
                              </a:r>
                            </a:p>
                            <a:p>
                              <a:pPr algn="ctr" defTabSz="914340"/>
                              <a:r>
                                <a:rPr lang="en-US" sz="1400" dirty="0">
                                  <a:solidFill>
                                    <a:srgbClr val="FFFFFF">
                                      <a:alpha val="99000"/>
                                    </a:srgbClr>
                                  </a:solidFill>
                                </a:rPr>
                                <a:t>Windows Phone 7.0</a:t>
                              </a:r>
                            </a:p>
                          </p:txBody>
                        </p:sp>
                        <p:grpSp>
                          <p:nvGrpSpPr>
                            <p:cNvPr id="1044" name="Group 1043"/>
                            <p:cNvGrpSpPr/>
                            <p:nvPr/>
                          </p:nvGrpSpPr>
                          <p:grpSpPr>
                            <a:xfrm>
                              <a:off x="1489238" y="1168893"/>
                              <a:ext cx="9577684" cy="4188591"/>
                              <a:chOff x="1489238" y="1168893"/>
                              <a:chExt cx="9577684" cy="4188591"/>
                            </a:xfrm>
                            <a:grpFill/>
                          </p:grpSpPr>
                          <p:grpSp>
                            <p:nvGrpSpPr>
                              <p:cNvPr id="7" name="MANGO"/>
                              <p:cNvGrpSpPr/>
                              <p:nvPr/>
                            </p:nvGrpSpPr>
                            <p:grpSpPr>
                              <a:xfrm>
                                <a:off x="1489238" y="1168893"/>
                                <a:ext cx="9577684" cy="4188591"/>
                                <a:chOff x="1489238" y="1168893"/>
                                <a:chExt cx="9577684" cy="4188591"/>
                              </a:xfrm>
                              <a:grpFill/>
                            </p:grpSpPr>
                            <p:sp>
                              <p:nvSpPr>
                                <p:cNvPr id="578" name="Austr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042663" y="1900810"/>
                                  <a:ext cx="221748" cy="8801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76" y="12"/>
                                    </a:cxn>
                                    <a:cxn ang="0">
                                      <a:pos x="72" y="14"/>
                                    </a:cxn>
                                    <a:cxn ang="0">
                                      <a:pos x="68" y="20"/>
                                    </a:cxn>
                                    <a:cxn ang="0">
                                      <a:pos x="64" y="22"/>
                                    </a:cxn>
                                    <a:cxn ang="0">
                                      <a:pos x="66" y="24"/>
                                    </a:cxn>
                                    <a:cxn ang="0">
                                      <a:pos x="66" y="26"/>
                                    </a:cxn>
                                    <a:cxn ang="0">
                                      <a:pos x="66" y="30"/>
                                    </a:cxn>
                                    <a:cxn ang="0">
                                      <a:pos x="64" y="32"/>
                                    </a:cxn>
                                    <a:cxn ang="0">
                                      <a:pos x="60" y="28"/>
                                    </a:cxn>
                                    <a:cxn ang="0">
                                      <a:pos x="56" y="28"/>
                                    </a:cxn>
                                    <a:cxn ang="0">
                                      <a:pos x="52" y="28"/>
                                    </a:cxn>
                                    <a:cxn ang="0">
                                      <a:pos x="48" y="32"/>
                                    </a:cxn>
                                    <a:cxn ang="0">
                                      <a:pos x="40" y="34"/>
                                    </a:cxn>
                                    <a:cxn ang="0">
                                      <a:pos x="32" y="32"/>
                                    </a:cxn>
                                    <a:cxn ang="0">
                                      <a:pos x="30" y="32"/>
                                    </a:cxn>
                                    <a:cxn ang="0">
                                      <a:pos x="24" y="34"/>
                                    </a:cxn>
                                    <a:cxn ang="0">
                                      <a:pos x="22" y="38"/>
                                    </a:cxn>
                                    <a:cxn ang="0">
                                      <a:pos x="14" y="36"/>
                                    </a:cxn>
                                    <a:cxn ang="0">
                                      <a:pos x="0" y="36"/>
                                    </a:cxn>
                                    <a:cxn ang="0">
                                      <a:pos x="2" y="40"/>
                                    </a:cxn>
                                    <a:cxn ang="0">
                                      <a:pos x="4" y="44"/>
                                    </a:cxn>
                                    <a:cxn ang="0">
                                      <a:pos x="10" y="48"/>
                                    </a:cxn>
                                    <a:cxn ang="0">
                                      <a:pos x="16" y="46"/>
                                    </a:cxn>
                                    <a:cxn ang="0">
                                      <a:pos x="18" y="52"/>
                                    </a:cxn>
                                    <a:cxn ang="0">
                                      <a:pos x="26" y="52"/>
                                    </a:cxn>
                                    <a:cxn ang="0">
                                      <a:pos x="32" y="50"/>
                                    </a:cxn>
                                    <a:cxn ang="0">
                                      <a:pos x="40" y="48"/>
                                    </a:cxn>
                                    <a:cxn ang="0">
                                      <a:pos x="52" y="46"/>
                                    </a:cxn>
                                    <a:cxn ang="0">
                                      <a:pos x="54" y="48"/>
                                    </a:cxn>
                                    <a:cxn ang="0">
                                      <a:pos x="60" y="52"/>
                                    </a:cxn>
                                    <a:cxn ang="0">
                                      <a:pos x="66" y="54"/>
                                    </a:cxn>
                                    <a:cxn ang="0">
                                      <a:pos x="74" y="56"/>
                                    </a:cxn>
                                    <a:cxn ang="0">
                                      <a:pos x="78" y="56"/>
                                    </a:cxn>
                                    <a:cxn ang="0">
                                      <a:pos x="98" y="56"/>
                                    </a:cxn>
                                    <a:cxn ang="0">
                                      <a:pos x="108" y="50"/>
                                    </a:cxn>
                                    <a:cxn ang="0">
                                      <a:pos x="114" y="50"/>
                                    </a:cxn>
                                    <a:cxn ang="0">
                                      <a:pos x="122" y="50"/>
                                    </a:cxn>
                                    <a:cxn ang="0">
                                      <a:pos x="128" y="50"/>
                                    </a:cxn>
                                    <a:cxn ang="0">
                                      <a:pos x="132" y="44"/>
                                    </a:cxn>
                                    <a:cxn ang="0">
                                      <a:pos x="134" y="38"/>
                                    </a:cxn>
                                    <a:cxn ang="0">
                                      <a:pos x="134" y="32"/>
                                    </a:cxn>
                                    <a:cxn ang="0">
                                      <a:pos x="130" y="28"/>
                                    </a:cxn>
                                    <a:cxn ang="0">
                                      <a:pos x="140" y="30"/>
                                    </a:cxn>
                                    <a:cxn ang="0">
                                      <a:pos x="146" y="26"/>
                                    </a:cxn>
                                    <a:cxn ang="0">
                                      <a:pos x="146" y="16"/>
                                    </a:cxn>
                                    <a:cxn ang="0">
                                      <a:pos x="136" y="14"/>
                                    </a:cxn>
                                    <a:cxn ang="0">
                                      <a:pos x="118" y="4"/>
                                    </a:cxn>
                                    <a:cxn ang="0">
                                      <a:pos x="112" y="4"/>
                                    </a:cxn>
                                    <a:cxn ang="0">
                                      <a:pos x="108" y="4"/>
                                    </a:cxn>
                                    <a:cxn ang="0">
                                      <a:pos x="98" y="0"/>
                                    </a:cxn>
                                    <a:cxn ang="0">
                                      <a:pos x="96" y="6"/>
                                    </a:cxn>
                                    <a:cxn ang="0">
                                      <a:pos x="92" y="10"/>
                                    </a:cxn>
                                    <a:cxn ang="0">
                                      <a:pos x="86" y="10"/>
                                    </a:cxn>
                                    <a:cxn ang="0">
                                      <a:pos x="78" y="8"/>
                                    </a:cxn>
                                  </a:cxnLst>
                                  <a:rect l="0" t="0" r="r" b="b"/>
                                  <a:pathLst>
                                    <a:path w="146" h="58">
                                      <a:moveTo>
                                        <a:pt x="78" y="8"/>
                                      </a:moveTo>
                                      <a:lnTo>
                                        <a:pt x="78" y="8"/>
                                      </a:lnTo>
                                      <a:lnTo>
                                        <a:pt x="76" y="12"/>
                                      </a:lnTo>
                                      <a:lnTo>
                                        <a:pt x="74" y="14"/>
                                      </a:lnTo>
                                      <a:lnTo>
                                        <a:pt x="72" y="14"/>
                                      </a:lnTo>
                                      <a:lnTo>
                                        <a:pt x="72" y="14"/>
                                      </a:lnTo>
                                      <a:lnTo>
                                        <a:pt x="72" y="16"/>
                                      </a:lnTo>
                                      <a:lnTo>
                                        <a:pt x="70" y="18"/>
                                      </a:lnTo>
                                      <a:lnTo>
                                        <a:pt x="68" y="20"/>
                                      </a:lnTo>
                                      <a:lnTo>
                                        <a:pt x="66" y="20"/>
                                      </a:lnTo>
                                      <a:lnTo>
                                        <a:pt x="66" y="20"/>
                                      </a:lnTo>
                                      <a:lnTo>
                                        <a:pt x="64" y="22"/>
                                      </a:lnTo>
                                      <a:lnTo>
                                        <a:pt x="64" y="22"/>
                                      </a:lnTo>
                                      <a:lnTo>
                                        <a:pt x="66" y="24"/>
                                      </a:lnTo>
                                      <a:lnTo>
                                        <a:pt x="66" y="24"/>
                                      </a:lnTo>
                                      <a:lnTo>
                                        <a:pt x="66" y="24"/>
                                      </a:lnTo>
                                      <a:lnTo>
                                        <a:pt x="66" y="26"/>
                                      </a:lnTo>
                                      <a:lnTo>
                                        <a:pt x="66" y="26"/>
                                      </a:lnTo>
                                      <a:lnTo>
                                        <a:pt x="66" y="28"/>
                                      </a:lnTo>
                                      <a:lnTo>
                                        <a:pt x="66" y="28"/>
                                      </a:lnTo>
                                      <a:lnTo>
                                        <a:pt x="66" y="30"/>
                                      </a:lnTo>
                                      <a:lnTo>
                                        <a:pt x="66" y="32"/>
                                      </a:lnTo>
                                      <a:lnTo>
                                        <a:pt x="64" y="32"/>
                                      </a:lnTo>
                                      <a:lnTo>
                                        <a:pt x="64" y="32"/>
                                      </a:lnTo>
                                      <a:lnTo>
                                        <a:pt x="62" y="30"/>
                                      </a:lnTo>
                                      <a:lnTo>
                                        <a:pt x="60" y="28"/>
                                      </a:lnTo>
                                      <a:lnTo>
                                        <a:pt x="60" y="28"/>
                                      </a:lnTo>
                                      <a:lnTo>
                                        <a:pt x="58" y="28"/>
                                      </a:lnTo>
                                      <a:lnTo>
                                        <a:pt x="58" y="28"/>
                                      </a:lnTo>
                                      <a:lnTo>
                                        <a:pt x="56" y="28"/>
                                      </a:lnTo>
                                      <a:lnTo>
                                        <a:pt x="56" y="28"/>
                                      </a:lnTo>
                                      <a:lnTo>
                                        <a:pt x="54" y="28"/>
                                      </a:lnTo>
                                      <a:lnTo>
                                        <a:pt x="52" y="28"/>
                                      </a:lnTo>
                                      <a:lnTo>
                                        <a:pt x="52" y="28"/>
                                      </a:lnTo>
                                      <a:lnTo>
                                        <a:pt x="50" y="30"/>
                                      </a:lnTo>
                                      <a:lnTo>
                                        <a:pt x="48" y="32"/>
                                      </a:lnTo>
                                      <a:lnTo>
                                        <a:pt x="48" y="32"/>
                                      </a:lnTo>
                                      <a:lnTo>
                                        <a:pt x="42" y="34"/>
                                      </a:lnTo>
                                      <a:lnTo>
                                        <a:pt x="40" y="34"/>
                                      </a:lnTo>
                                      <a:lnTo>
                                        <a:pt x="38" y="34"/>
                                      </a:lnTo>
                                      <a:lnTo>
                                        <a:pt x="38" y="34"/>
                                      </a:lnTo>
                                      <a:lnTo>
                                        <a:pt x="32" y="32"/>
                                      </a:lnTo>
                                      <a:lnTo>
                                        <a:pt x="30" y="32"/>
                                      </a:lnTo>
                                      <a:lnTo>
                                        <a:pt x="30" y="32"/>
                                      </a:lnTo>
                                      <a:lnTo>
                                        <a:pt x="30" y="32"/>
                                      </a:lnTo>
                                      <a:lnTo>
                                        <a:pt x="28" y="34"/>
                                      </a:lnTo>
                                      <a:lnTo>
                                        <a:pt x="26" y="34"/>
                                      </a:lnTo>
                                      <a:lnTo>
                                        <a:pt x="24" y="34"/>
                                      </a:lnTo>
                                      <a:lnTo>
                                        <a:pt x="24" y="36"/>
                                      </a:lnTo>
                                      <a:lnTo>
                                        <a:pt x="24" y="36"/>
                                      </a:lnTo>
                                      <a:lnTo>
                                        <a:pt x="22" y="38"/>
                                      </a:lnTo>
                                      <a:lnTo>
                                        <a:pt x="20" y="38"/>
                                      </a:lnTo>
                                      <a:lnTo>
                                        <a:pt x="14" y="36"/>
                                      </a:lnTo>
                                      <a:lnTo>
                                        <a:pt x="14" y="36"/>
                                      </a:lnTo>
                                      <a:lnTo>
                                        <a:pt x="6" y="34"/>
                                      </a:lnTo>
                                      <a:lnTo>
                                        <a:pt x="2" y="34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2" y="40"/>
                                      </a:lnTo>
                                      <a:lnTo>
                                        <a:pt x="2" y="42"/>
                                      </a:lnTo>
                                      <a:lnTo>
                                        <a:pt x="4" y="44"/>
                                      </a:lnTo>
                                      <a:lnTo>
                                        <a:pt x="4" y="44"/>
                                      </a:lnTo>
                                      <a:lnTo>
                                        <a:pt x="8" y="44"/>
                                      </a:lnTo>
                                      <a:lnTo>
                                        <a:pt x="8" y="46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16" y="46"/>
                                      </a:lnTo>
                                      <a:lnTo>
                                        <a:pt x="16" y="48"/>
                                      </a:lnTo>
                                      <a:lnTo>
                                        <a:pt x="18" y="52"/>
                                      </a:lnTo>
                                      <a:lnTo>
                                        <a:pt x="18" y="52"/>
                                      </a:lnTo>
                                      <a:lnTo>
                                        <a:pt x="22" y="50"/>
                                      </a:lnTo>
                                      <a:lnTo>
                                        <a:pt x="26" y="52"/>
                                      </a:lnTo>
                                      <a:lnTo>
                                        <a:pt x="26" y="52"/>
                                      </a:lnTo>
                                      <a:lnTo>
                                        <a:pt x="28" y="52"/>
                                      </a:lnTo>
                                      <a:lnTo>
                                        <a:pt x="30" y="52"/>
                                      </a:lnTo>
                                      <a:lnTo>
                                        <a:pt x="32" y="50"/>
                                      </a:lnTo>
                                      <a:lnTo>
                                        <a:pt x="34" y="48"/>
                                      </a:lnTo>
                                      <a:lnTo>
                                        <a:pt x="34" y="48"/>
                                      </a:lnTo>
                                      <a:lnTo>
                                        <a:pt x="40" y="48"/>
                                      </a:lnTo>
                                      <a:lnTo>
                                        <a:pt x="46" y="48"/>
                                      </a:lnTo>
                                      <a:lnTo>
                                        <a:pt x="46" y="48"/>
                                      </a:lnTo>
                                      <a:lnTo>
                                        <a:pt x="52" y="46"/>
                                      </a:lnTo>
                                      <a:lnTo>
                                        <a:pt x="54" y="48"/>
                                      </a:lnTo>
                                      <a:lnTo>
                                        <a:pt x="54" y="48"/>
                                      </a:lnTo>
                                      <a:lnTo>
                                        <a:pt x="54" y="48"/>
                                      </a:lnTo>
                                      <a:lnTo>
                                        <a:pt x="54" y="50"/>
                                      </a:lnTo>
                                      <a:lnTo>
                                        <a:pt x="56" y="50"/>
                                      </a:lnTo>
                                      <a:lnTo>
                                        <a:pt x="60" y="52"/>
                                      </a:lnTo>
                                      <a:lnTo>
                                        <a:pt x="60" y="52"/>
                                      </a:lnTo>
                                      <a:lnTo>
                                        <a:pt x="62" y="54"/>
                                      </a:lnTo>
                                      <a:lnTo>
                                        <a:pt x="66" y="54"/>
                                      </a:lnTo>
                                      <a:lnTo>
                                        <a:pt x="66" y="54"/>
                                      </a:lnTo>
                                      <a:lnTo>
                                        <a:pt x="70" y="56"/>
                                      </a:lnTo>
                                      <a:lnTo>
                                        <a:pt x="74" y="56"/>
                                      </a:lnTo>
                                      <a:lnTo>
                                        <a:pt x="78" y="56"/>
                                      </a:lnTo>
                                      <a:lnTo>
                                        <a:pt x="78" y="56"/>
                                      </a:lnTo>
                                      <a:lnTo>
                                        <a:pt x="78" y="56"/>
                                      </a:lnTo>
                                      <a:lnTo>
                                        <a:pt x="92" y="58"/>
                                      </a:lnTo>
                                      <a:lnTo>
                                        <a:pt x="98" y="56"/>
                                      </a:lnTo>
                                      <a:lnTo>
                                        <a:pt x="98" y="56"/>
                                      </a:lnTo>
                                      <a:lnTo>
                                        <a:pt x="104" y="52"/>
                                      </a:lnTo>
                                      <a:lnTo>
                                        <a:pt x="106" y="50"/>
                                      </a:lnTo>
                                      <a:lnTo>
                                        <a:pt x="108" y="50"/>
                                      </a:lnTo>
                                      <a:lnTo>
                                        <a:pt x="108" y="50"/>
                                      </a:lnTo>
                                      <a:lnTo>
                                        <a:pt x="112" y="52"/>
                                      </a:lnTo>
                                      <a:lnTo>
                                        <a:pt x="114" y="50"/>
                                      </a:lnTo>
                                      <a:lnTo>
                                        <a:pt x="114" y="50"/>
                                      </a:lnTo>
                                      <a:lnTo>
                                        <a:pt x="118" y="48"/>
                                      </a:lnTo>
                                      <a:lnTo>
                                        <a:pt x="122" y="50"/>
                                      </a:lnTo>
                                      <a:lnTo>
                                        <a:pt x="122" y="50"/>
                                      </a:lnTo>
                                      <a:lnTo>
                                        <a:pt x="126" y="52"/>
                                      </a:lnTo>
                                      <a:lnTo>
                                        <a:pt x="128" y="50"/>
                                      </a:lnTo>
                                      <a:lnTo>
                                        <a:pt x="128" y="48"/>
                                      </a:lnTo>
                                      <a:lnTo>
                                        <a:pt x="128" y="48"/>
                                      </a:lnTo>
                                      <a:lnTo>
                                        <a:pt x="132" y="44"/>
                                      </a:lnTo>
                                      <a:lnTo>
                                        <a:pt x="134" y="42"/>
                                      </a:lnTo>
                                      <a:lnTo>
                                        <a:pt x="134" y="42"/>
                                      </a:lnTo>
                                      <a:lnTo>
                                        <a:pt x="134" y="38"/>
                                      </a:lnTo>
                                      <a:lnTo>
                                        <a:pt x="136" y="36"/>
                                      </a:lnTo>
                                      <a:lnTo>
                                        <a:pt x="136" y="34"/>
                                      </a:lnTo>
                                      <a:lnTo>
                                        <a:pt x="134" y="32"/>
                                      </a:lnTo>
                                      <a:lnTo>
                                        <a:pt x="134" y="32"/>
                                      </a:lnTo>
                                      <a:lnTo>
                                        <a:pt x="130" y="28"/>
                                      </a:lnTo>
                                      <a:lnTo>
                                        <a:pt x="130" y="28"/>
                                      </a:lnTo>
                                      <a:lnTo>
                                        <a:pt x="134" y="28"/>
                                      </a:lnTo>
                                      <a:lnTo>
                                        <a:pt x="134" y="28"/>
                                      </a:lnTo>
                                      <a:lnTo>
                                        <a:pt x="140" y="30"/>
                                      </a:lnTo>
                                      <a:lnTo>
                                        <a:pt x="142" y="30"/>
                                      </a:lnTo>
                                      <a:lnTo>
                                        <a:pt x="146" y="26"/>
                                      </a:lnTo>
                                      <a:lnTo>
                                        <a:pt x="146" y="26"/>
                                      </a:lnTo>
                                      <a:lnTo>
                                        <a:pt x="146" y="20"/>
                                      </a:lnTo>
                                      <a:lnTo>
                                        <a:pt x="146" y="16"/>
                                      </a:lnTo>
                                      <a:lnTo>
                                        <a:pt x="146" y="16"/>
                                      </a:lnTo>
                                      <a:lnTo>
                                        <a:pt x="142" y="16"/>
                                      </a:lnTo>
                                      <a:lnTo>
                                        <a:pt x="140" y="16"/>
                                      </a:lnTo>
                                      <a:lnTo>
                                        <a:pt x="136" y="14"/>
                                      </a:lnTo>
                                      <a:lnTo>
                                        <a:pt x="136" y="14"/>
                                      </a:lnTo>
                                      <a:lnTo>
                                        <a:pt x="128" y="10"/>
                                      </a:lnTo>
                                      <a:lnTo>
                                        <a:pt x="118" y="4"/>
                                      </a:lnTo>
                                      <a:lnTo>
                                        <a:pt x="118" y="4"/>
                                      </a:lnTo>
                                      <a:lnTo>
                                        <a:pt x="114" y="4"/>
                                      </a:lnTo>
                                      <a:lnTo>
                                        <a:pt x="112" y="4"/>
                                      </a:lnTo>
                                      <a:lnTo>
                                        <a:pt x="110" y="6"/>
                                      </a:lnTo>
                                      <a:lnTo>
                                        <a:pt x="108" y="4"/>
                                      </a:lnTo>
                                      <a:lnTo>
                                        <a:pt x="108" y="4"/>
                                      </a:lnTo>
                                      <a:lnTo>
                                        <a:pt x="104" y="2"/>
                                      </a:lnTo>
                                      <a:lnTo>
                                        <a:pt x="98" y="0"/>
                                      </a:lnTo>
                                      <a:lnTo>
                                        <a:pt x="98" y="0"/>
                                      </a:lnTo>
                                      <a:lnTo>
                                        <a:pt x="96" y="0"/>
                                      </a:lnTo>
                                      <a:lnTo>
                                        <a:pt x="96" y="2"/>
                                      </a:lnTo>
                                      <a:lnTo>
                                        <a:pt x="96" y="6"/>
                                      </a:lnTo>
                                      <a:lnTo>
                                        <a:pt x="94" y="10"/>
                                      </a:lnTo>
                                      <a:lnTo>
                                        <a:pt x="94" y="10"/>
                                      </a:lnTo>
                                      <a:lnTo>
                                        <a:pt x="92" y="10"/>
                                      </a:lnTo>
                                      <a:lnTo>
                                        <a:pt x="90" y="10"/>
                                      </a:lnTo>
                                      <a:lnTo>
                                        <a:pt x="86" y="10"/>
                                      </a:lnTo>
                                      <a:lnTo>
                                        <a:pt x="86" y="10"/>
                                      </a:lnTo>
                                      <a:lnTo>
                                        <a:pt x="84" y="10"/>
                                      </a:lnTo>
                                      <a:lnTo>
                                        <a:pt x="78" y="8"/>
                                      </a:lnTo>
                                      <a:lnTo>
                                        <a:pt x="78" y="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79" name="Belgium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857368" y="1834044"/>
                                  <a:ext cx="91129" cy="5766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10"/>
                                    </a:cxn>
                                    <a:cxn ang="0">
                                      <a:pos x="10" y="8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20" y="0"/>
                                    </a:cxn>
                                    <a:cxn ang="0">
                                      <a:pos x="32" y="6"/>
                                    </a:cxn>
                                    <a:cxn ang="0">
                                      <a:pos x="38" y="4"/>
                                    </a:cxn>
                                    <a:cxn ang="0">
                                      <a:pos x="42" y="4"/>
                                    </a:cxn>
                                    <a:cxn ang="0">
                                      <a:pos x="46" y="4"/>
                                    </a:cxn>
                                    <a:cxn ang="0">
                                      <a:pos x="48" y="6"/>
                                    </a:cxn>
                                    <a:cxn ang="0">
                                      <a:pos x="48" y="8"/>
                                    </a:cxn>
                                    <a:cxn ang="0">
                                      <a:pos x="52" y="8"/>
                                    </a:cxn>
                                    <a:cxn ang="0">
                                      <a:pos x="52" y="10"/>
                                    </a:cxn>
                                    <a:cxn ang="0">
                                      <a:pos x="56" y="14"/>
                                    </a:cxn>
                                    <a:cxn ang="0">
                                      <a:pos x="58" y="16"/>
                                    </a:cxn>
                                    <a:cxn ang="0">
                                      <a:pos x="56" y="22"/>
                                    </a:cxn>
                                    <a:cxn ang="0">
                                      <a:pos x="60" y="26"/>
                                    </a:cxn>
                                    <a:cxn ang="0">
                                      <a:pos x="60" y="30"/>
                                    </a:cxn>
                                    <a:cxn ang="0">
                                      <a:pos x="52" y="38"/>
                                    </a:cxn>
                                    <a:cxn ang="0">
                                      <a:pos x="50" y="36"/>
                                    </a:cxn>
                                    <a:cxn ang="0">
                                      <a:pos x="48" y="36"/>
                                    </a:cxn>
                                    <a:cxn ang="0">
                                      <a:pos x="46" y="36"/>
                                    </a:cxn>
                                    <a:cxn ang="0">
                                      <a:pos x="44" y="38"/>
                                    </a:cxn>
                                    <a:cxn ang="0">
                                      <a:pos x="42" y="38"/>
                                    </a:cxn>
                                    <a:cxn ang="0">
                                      <a:pos x="40" y="36"/>
                                    </a:cxn>
                                    <a:cxn ang="0">
                                      <a:pos x="36" y="34"/>
                                    </a:cxn>
                                    <a:cxn ang="0">
                                      <a:pos x="34" y="32"/>
                                    </a:cxn>
                                    <a:cxn ang="0">
                                      <a:pos x="34" y="26"/>
                                    </a:cxn>
                                    <a:cxn ang="0">
                                      <a:pos x="34" y="24"/>
                                    </a:cxn>
                                    <a:cxn ang="0">
                                      <a:pos x="32" y="24"/>
                                    </a:cxn>
                                    <a:cxn ang="0">
                                      <a:pos x="30" y="28"/>
                                    </a:cxn>
                                    <a:cxn ang="0">
                                      <a:pos x="28" y="28"/>
                                    </a:cxn>
                                    <a:cxn ang="0">
                                      <a:pos x="24" y="26"/>
                                    </a:cxn>
                                    <a:cxn ang="0">
                                      <a:pos x="24" y="22"/>
                                    </a:cxn>
                                    <a:cxn ang="0">
                                      <a:pos x="20" y="20"/>
                                    </a:cxn>
                                    <a:cxn ang="0">
                                      <a:pos x="14" y="18"/>
                                    </a:cxn>
                                    <a:cxn ang="0">
                                      <a:pos x="12" y="16"/>
                                    </a:cxn>
                                    <a:cxn ang="0">
                                      <a:pos x="8" y="14"/>
                                    </a:cxn>
                                    <a:cxn ang="0">
                                      <a:pos x="2" y="12"/>
                                    </a:cxn>
                                    <a:cxn ang="0">
                                      <a:pos x="0" y="10"/>
                                    </a:cxn>
                                  </a:cxnLst>
                                  <a:rect l="0" t="0" r="r" b="b"/>
                                  <a:pathLst>
                                    <a:path w="60" h="38">
                                      <a:moveTo>
                                        <a:pt x="0" y="10"/>
                                      </a:moveTo>
                                      <a:lnTo>
                                        <a:pt x="0" y="10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26" y="6"/>
                                      </a:lnTo>
                                      <a:lnTo>
                                        <a:pt x="32" y="6"/>
                                      </a:lnTo>
                                      <a:lnTo>
                                        <a:pt x="32" y="6"/>
                                      </a:lnTo>
                                      <a:lnTo>
                                        <a:pt x="38" y="4"/>
                                      </a:lnTo>
                                      <a:lnTo>
                                        <a:pt x="40" y="4"/>
                                      </a:lnTo>
                                      <a:lnTo>
                                        <a:pt x="42" y="4"/>
                                      </a:lnTo>
                                      <a:lnTo>
                                        <a:pt x="42" y="4"/>
                                      </a:lnTo>
                                      <a:lnTo>
                                        <a:pt x="46" y="4"/>
                                      </a:lnTo>
                                      <a:lnTo>
                                        <a:pt x="48" y="4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48" y="8"/>
                                      </a:lnTo>
                                      <a:lnTo>
                                        <a:pt x="50" y="8"/>
                                      </a:lnTo>
                                      <a:lnTo>
                                        <a:pt x="52" y="8"/>
                                      </a:lnTo>
                                      <a:lnTo>
                                        <a:pt x="52" y="10"/>
                                      </a:lnTo>
                                      <a:lnTo>
                                        <a:pt x="52" y="10"/>
                                      </a:lnTo>
                                      <a:lnTo>
                                        <a:pt x="52" y="14"/>
                                      </a:lnTo>
                                      <a:lnTo>
                                        <a:pt x="56" y="14"/>
                                      </a:lnTo>
                                      <a:lnTo>
                                        <a:pt x="56" y="14"/>
                                      </a:lnTo>
                                      <a:lnTo>
                                        <a:pt x="58" y="16"/>
                                      </a:lnTo>
                                      <a:lnTo>
                                        <a:pt x="58" y="18"/>
                                      </a:lnTo>
                                      <a:lnTo>
                                        <a:pt x="56" y="22"/>
                                      </a:lnTo>
                                      <a:lnTo>
                                        <a:pt x="56" y="22"/>
                                      </a:lnTo>
                                      <a:lnTo>
                                        <a:pt x="60" y="26"/>
                                      </a:lnTo>
                                      <a:lnTo>
                                        <a:pt x="60" y="30"/>
                                      </a:lnTo>
                                      <a:lnTo>
                                        <a:pt x="60" y="30"/>
                                      </a:lnTo>
                                      <a:lnTo>
                                        <a:pt x="56" y="34"/>
                                      </a:lnTo>
                                      <a:lnTo>
                                        <a:pt x="52" y="38"/>
                                      </a:lnTo>
                                      <a:lnTo>
                                        <a:pt x="52" y="38"/>
                                      </a:lnTo>
                                      <a:lnTo>
                                        <a:pt x="50" y="36"/>
                                      </a:lnTo>
                                      <a:lnTo>
                                        <a:pt x="48" y="36"/>
                                      </a:lnTo>
                                      <a:lnTo>
                                        <a:pt x="48" y="36"/>
                                      </a:lnTo>
                                      <a:lnTo>
                                        <a:pt x="46" y="36"/>
                                      </a:lnTo>
                                      <a:lnTo>
                                        <a:pt x="46" y="36"/>
                                      </a:lnTo>
                                      <a:lnTo>
                                        <a:pt x="44" y="38"/>
                                      </a:lnTo>
                                      <a:lnTo>
                                        <a:pt x="44" y="38"/>
                                      </a:lnTo>
                                      <a:lnTo>
                                        <a:pt x="42" y="38"/>
                                      </a:lnTo>
                                      <a:lnTo>
                                        <a:pt x="42" y="38"/>
                                      </a:lnTo>
                                      <a:lnTo>
                                        <a:pt x="42" y="38"/>
                                      </a:lnTo>
                                      <a:lnTo>
                                        <a:pt x="40" y="36"/>
                                      </a:lnTo>
                                      <a:lnTo>
                                        <a:pt x="38" y="34"/>
                                      </a:lnTo>
                                      <a:lnTo>
                                        <a:pt x="36" y="34"/>
                                      </a:lnTo>
                                      <a:lnTo>
                                        <a:pt x="36" y="34"/>
                                      </a:lnTo>
                                      <a:lnTo>
                                        <a:pt x="34" y="32"/>
                                      </a:lnTo>
                                      <a:lnTo>
                                        <a:pt x="34" y="30"/>
                                      </a:lnTo>
                                      <a:lnTo>
                                        <a:pt x="34" y="26"/>
                                      </a:lnTo>
                                      <a:lnTo>
                                        <a:pt x="34" y="26"/>
                                      </a:lnTo>
                                      <a:lnTo>
                                        <a:pt x="34" y="24"/>
                                      </a:lnTo>
                                      <a:lnTo>
                                        <a:pt x="34" y="24"/>
                                      </a:lnTo>
                                      <a:lnTo>
                                        <a:pt x="32" y="24"/>
                                      </a:lnTo>
                                      <a:lnTo>
                                        <a:pt x="32" y="24"/>
                                      </a:lnTo>
                                      <a:lnTo>
                                        <a:pt x="30" y="28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24" y="28"/>
                                      </a:lnTo>
                                      <a:lnTo>
                                        <a:pt x="24" y="26"/>
                                      </a:lnTo>
                                      <a:lnTo>
                                        <a:pt x="24" y="26"/>
                                      </a:lnTo>
                                      <a:lnTo>
                                        <a:pt x="24" y="22"/>
                                      </a:lnTo>
                                      <a:lnTo>
                                        <a:pt x="20" y="20"/>
                                      </a:lnTo>
                                      <a:lnTo>
                                        <a:pt x="20" y="20"/>
                                      </a:lnTo>
                                      <a:lnTo>
                                        <a:pt x="18" y="20"/>
                                      </a:lnTo>
                                      <a:lnTo>
                                        <a:pt x="14" y="18"/>
                                      </a:lnTo>
                                      <a:lnTo>
                                        <a:pt x="14" y="18"/>
                                      </a:lnTo>
                                      <a:lnTo>
                                        <a:pt x="12" y="16"/>
                                      </a:lnTo>
                                      <a:lnTo>
                                        <a:pt x="8" y="14"/>
                                      </a:lnTo>
                                      <a:lnTo>
                                        <a:pt x="8" y="14"/>
                                      </a:lnTo>
                                      <a:lnTo>
                                        <a:pt x="4" y="14"/>
                                      </a:lnTo>
                                      <a:lnTo>
                                        <a:pt x="2" y="12"/>
                                      </a:lnTo>
                                      <a:lnTo>
                                        <a:pt x="0" y="10"/>
                                      </a:lnTo>
                                      <a:lnTo>
                                        <a:pt x="0" y="1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85" name="Denmark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991023" y="1664092"/>
                                  <a:ext cx="109355" cy="7890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5250" h="68792">
                                      <a:moveTo>
                                        <a:pt x="47625" y="52918"/>
                                      </a:moveTo>
                                      <a:lnTo>
                                        <a:pt x="50271" y="52918"/>
                                      </a:lnTo>
                                      <a:lnTo>
                                        <a:pt x="52917" y="55564"/>
                                      </a:lnTo>
                                      <a:lnTo>
                                        <a:pt x="55563" y="55564"/>
                                      </a:lnTo>
                                      <a:lnTo>
                                        <a:pt x="55563" y="52918"/>
                                      </a:lnTo>
                                      <a:lnTo>
                                        <a:pt x="58208" y="55564"/>
                                      </a:lnTo>
                                      <a:lnTo>
                                        <a:pt x="60854" y="58210"/>
                                      </a:lnTo>
                                      <a:lnTo>
                                        <a:pt x="58208" y="60855"/>
                                      </a:lnTo>
                                      <a:lnTo>
                                        <a:pt x="55563" y="63501"/>
                                      </a:lnTo>
                                      <a:lnTo>
                                        <a:pt x="50271" y="63501"/>
                                      </a:lnTo>
                                      <a:lnTo>
                                        <a:pt x="44979" y="60855"/>
                                      </a:lnTo>
                                      <a:lnTo>
                                        <a:pt x="37042" y="58210"/>
                                      </a:lnTo>
                                      <a:lnTo>
                                        <a:pt x="34396" y="55564"/>
                                      </a:lnTo>
                                      <a:lnTo>
                                        <a:pt x="37042" y="55564"/>
                                      </a:lnTo>
                                      <a:close/>
                                      <a:moveTo>
                                        <a:pt x="87313" y="34397"/>
                                      </a:moveTo>
                                      <a:lnTo>
                                        <a:pt x="92604" y="34397"/>
                                      </a:lnTo>
                                      <a:lnTo>
                                        <a:pt x="95250" y="34397"/>
                                      </a:lnTo>
                                      <a:lnTo>
                                        <a:pt x="95250" y="39689"/>
                                      </a:lnTo>
                                      <a:lnTo>
                                        <a:pt x="95250" y="44980"/>
                                      </a:lnTo>
                                      <a:lnTo>
                                        <a:pt x="92604" y="47626"/>
                                      </a:lnTo>
                                      <a:lnTo>
                                        <a:pt x="89959" y="50272"/>
                                      </a:lnTo>
                                      <a:lnTo>
                                        <a:pt x="92604" y="52918"/>
                                      </a:lnTo>
                                      <a:lnTo>
                                        <a:pt x="95250" y="52918"/>
                                      </a:lnTo>
                                      <a:lnTo>
                                        <a:pt x="92604" y="55564"/>
                                      </a:lnTo>
                                      <a:lnTo>
                                        <a:pt x="89959" y="58210"/>
                                      </a:lnTo>
                                      <a:lnTo>
                                        <a:pt x="87313" y="60855"/>
                                      </a:lnTo>
                                      <a:lnTo>
                                        <a:pt x="89959" y="66147"/>
                                      </a:lnTo>
                                      <a:lnTo>
                                        <a:pt x="84667" y="66147"/>
                                      </a:lnTo>
                                      <a:lnTo>
                                        <a:pt x="76729" y="63501"/>
                                      </a:lnTo>
                                      <a:lnTo>
                                        <a:pt x="74084" y="63501"/>
                                      </a:lnTo>
                                      <a:lnTo>
                                        <a:pt x="74084" y="60855"/>
                                      </a:lnTo>
                                      <a:lnTo>
                                        <a:pt x="76729" y="60855"/>
                                      </a:lnTo>
                                      <a:lnTo>
                                        <a:pt x="79375" y="58210"/>
                                      </a:lnTo>
                                      <a:lnTo>
                                        <a:pt x="74084" y="60855"/>
                                      </a:lnTo>
                                      <a:lnTo>
                                        <a:pt x="68792" y="60855"/>
                                      </a:lnTo>
                                      <a:lnTo>
                                        <a:pt x="66146" y="58210"/>
                                      </a:lnTo>
                                      <a:lnTo>
                                        <a:pt x="66146" y="52918"/>
                                      </a:lnTo>
                                      <a:lnTo>
                                        <a:pt x="66146" y="50272"/>
                                      </a:lnTo>
                                      <a:lnTo>
                                        <a:pt x="63500" y="47626"/>
                                      </a:lnTo>
                                      <a:lnTo>
                                        <a:pt x="66146" y="44980"/>
                                      </a:lnTo>
                                      <a:lnTo>
                                        <a:pt x="74084" y="44980"/>
                                      </a:lnTo>
                                      <a:lnTo>
                                        <a:pt x="79375" y="42334"/>
                                      </a:lnTo>
                                      <a:lnTo>
                                        <a:pt x="76729" y="39689"/>
                                      </a:lnTo>
                                      <a:lnTo>
                                        <a:pt x="82021" y="39689"/>
                                      </a:lnTo>
                                      <a:lnTo>
                                        <a:pt x="84667" y="44980"/>
                                      </a:lnTo>
                                      <a:lnTo>
                                        <a:pt x="84667" y="42334"/>
                                      </a:lnTo>
                                      <a:lnTo>
                                        <a:pt x="87313" y="42334"/>
                                      </a:lnTo>
                                      <a:lnTo>
                                        <a:pt x="87313" y="44980"/>
                                      </a:lnTo>
                                      <a:lnTo>
                                        <a:pt x="89959" y="42334"/>
                                      </a:lnTo>
                                      <a:lnTo>
                                        <a:pt x="89959" y="39689"/>
                                      </a:lnTo>
                                      <a:lnTo>
                                        <a:pt x="87313" y="39689"/>
                                      </a:lnTo>
                                      <a:lnTo>
                                        <a:pt x="84667" y="39689"/>
                                      </a:lnTo>
                                      <a:lnTo>
                                        <a:pt x="84667" y="37043"/>
                                      </a:lnTo>
                                      <a:close/>
                                      <a:moveTo>
                                        <a:pt x="29105" y="13229"/>
                                      </a:moveTo>
                                      <a:lnTo>
                                        <a:pt x="34396" y="15875"/>
                                      </a:lnTo>
                                      <a:lnTo>
                                        <a:pt x="37042" y="18521"/>
                                      </a:lnTo>
                                      <a:lnTo>
                                        <a:pt x="39688" y="23812"/>
                                      </a:lnTo>
                                      <a:lnTo>
                                        <a:pt x="39688" y="26458"/>
                                      </a:lnTo>
                                      <a:lnTo>
                                        <a:pt x="42334" y="26458"/>
                                      </a:lnTo>
                                      <a:lnTo>
                                        <a:pt x="42334" y="29104"/>
                                      </a:lnTo>
                                      <a:lnTo>
                                        <a:pt x="47626" y="29104"/>
                                      </a:lnTo>
                                      <a:lnTo>
                                        <a:pt x="52917" y="29104"/>
                                      </a:lnTo>
                                      <a:lnTo>
                                        <a:pt x="55563" y="31750"/>
                                      </a:lnTo>
                                      <a:lnTo>
                                        <a:pt x="55563" y="34396"/>
                                      </a:lnTo>
                                      <a:lnTo>
                                        <a:pt x="50272" y="34396"/>
                                      </a:lnTo>
                                      <a:lnTo>
                                        <a:pt x="47626" y="37042"/>
                                      </a:lnTo>
                                      <a:lnTo>
                                        <a:pt x="44980" y="39688"/>
                                      </a:lnTo>
                                      <a:lnTo>
                                        <a:pt x="42334" y="39688"/>
                                      </a:lnTo>
                                      <a:lnTo>
                                        <a:pt x="39688" y="42333"/>
                                      </a:lnTo>
                                      <a:lnTo>
                                        <a:pt x="39688" y="44979"/>
                                      </a:lnTo>
                                      <a:lnTo>
                                        <a:pt x="37042" y="47625"/>
                                      </a:lnTo>
                                      <a:lnTo>
                                        <a:pt x="34396" y="47625"/>
                                      </a:lnTo>
                                      <a:lnTo>
                                        <a:pt x="34396" y="50271"/>
                                      </a:lnTo>
                                      <a:lnTo>
                                        <a:pt x="37042" y="52917"/>
                                      </a:lnTo>
                                      <a:lnTo>
                                        <a:pt x="34396" y="52917"/>
                                      </a:lnTo>
                                      <a:lnTo>
                                        <a:pt x="31751" y="55563"/>
                                      </a:lnTo>
                                      <a:lnTo>
                                        <a:pt x="29105" y="58209"/>
                                      </a:lnTo>
                                      <a:lnTo>
                                        <a:pt x="31751" y="60854"/>
                                      </a:lnTo>
                                      <a:lnTo>
                                        <a:pt x="31751" y="63500"/>
                                      </a:lnTo>
                                      <a:lnTo>
                                        <a:pt x="37042" y="63500"/>
                                      </a:lnTo>
                                      <a:lnTo>
                                        <a:pt x="39688" y="66146"/>
                                      </a:lnTo>
                                      <a:lnTo>
                                        <a:pt x="37042" y="66146"/>
                                      </a:lnTo>
                                      <a:lnTo>
                                        <a:pt x="31751" y="68792"/>
                                      </a:lnTo>
                                      <a:lnTo>
                                        <a:pt x="26459" y="66146"/>
                                      </a:lnTo>
                                      <a:lnTo>
                                        <a:pt x="21167" y="66146"/>
                                      </a:lnTo>
                                      <a:lnTo>
                                        <a:pt x="15875" y="66146"/>
                                      </a:lnTo>
                                      <a:lnTo>
                                        <a:pt x="15875" y="63500"/>
                                      </a:lnTo>
                                      <a:lnTo>
                                        <a:pt x="15875" y="60854"/>
                                      </a:lnTo>
                                      <a:lnTo>
                                        <a:pt x="15875" y="55563"/>
                                      </a:lnTo>
                                      <a:lnTo>
                                        <a:pt x="13230" y="55563"/>
                                      </a:lnTo>
                                      <a:lnTo>
                                        <a:pt x="10584" y="52917"/>
                                      </a:lnTo>
                                      <a:lnTo>
                                        <a:pt x="7938" y="50271"/>
                                      </a:lnTo>
                                      <a:lnTo>
                                        <a:pt x="10584" y="50271"/>
                                      </a:lnTo>
                                      <a:lnTo>
                                        <a:pt x="7938" y="47625"/>
                                      </a:lnTo>
                                      <a:lnTo>
                                        <a:pt x="7938" y="42333"/>
                                      </a:lnTo>
                                      <a:lnTo>
                                        <a:pt x="5292" y="42333"/>
                                      </a:lnTo>
                                      <a:lnTo>
                                        <a:pt x="2646" y="42333"/>
                                      </a:lnTo>
                                      <a:lnTo>
                                        <a:pt x="2646" y="39688"/>
                                      </a:lnTo>
                                      <a:lnTo>
                                        <a:pt x="2646" y="37042"/>
                                      </a:lnTo>
                                      <a:lnTo>
                                        <a:pt x="5292" y="34396"/>
                                      </a:lnTo>
                                      <a:lnTo>
                                        <a:pt x="5292" y="31750"/>
                                      </a:lnTo>
                                      <a:lnTo>
                                        <a:pt x="2646" y="29104"/>
                                      </a:lnTo>
                                      <a:lnTo>
                                        <a:pt x="0" y="26458"/>
                                      </a:lnTo>
                                      <a:lnTo>
                                        <a:pt x="0" y="23812"/>
                                      </a:lnTo>
                                      <a:lnTo>
                                        <a:pt x="0" y="21167"/>
                                      </a:lnTo>
                                      <a:lnTo>
                                        <a:pt x="2646" y="18521"/>
                                      </a:lnTo>
                                      <a:lnTo>
                                        <a:pt x="5292" y="18521"/>
                                      </a:lnTo>
                                      <a:lnTo>
                                        <a:pt x="7938" y="23812"/>
                                      </a:lnTo>
                                      <a:lnTo>
                                        <a:pt x="13230" y="23812"/>
                                      </a:lnTo>
                                      <a:lnTo>
                                        <a:pt x="13230" y="21167"/>
                                      </a:lnTo>
                                      <a:lnTo>
                                        <a:pt x="13230" y="18521"/>
                                      </a:lnTo>
                                      <a:lnTo>
                                        <a:pt x="15875" y="15875"/>
                                      </a:lnTo>
                                      <a:lnTo>
                                        <a:pt x="18521" y="15875"/>
                                      </a:lnTo>
                                      <a:lnTo>
                                        <a:pt x="18521" y="18521"/>
                                      </a:lnTo>
                                      <a:lnTo>
                                        <a:pt x="18521" y="23812"/>
                                      </a:lnTo>
                                      <a:lnTo>
                                        <a:pt x="21167" y="23812"/>
                                      </a:lnTo>
                                      <a:lnTo>
                                        <a:pt x="21167" y="15875"/>
                                      </a:lnTo>
                                      <a:lnTo>
                                        <a:pt x="23813" y="15875"/>
                                      </a:lnTo>
                                      <a:lnTo>
                                        <a:pt x="26459" y="15875"/>
                                      </a:lnTo>
                                      <a:close/>
                                      <a:moveTo>
                                        <a:pt x="10584" y="10583"/>
                                      </a:moveTo>
                                      <a:lnTo>
                                        <a:pt x="13230" y="10583"/>
                                      </a:lnTo>
                                      <a:lnTo>
                                        <a:pt x="15876" y="10583"/>
                                      </a:lnTo>
                                      <a:lnTo>
                                        <a:pt x="18522" y="10583"/>
                                      </a:lnTo>
                                      <a:lnTo>
                                        <a:pt x="21167" y="13229"/>
                                      </a:lnTo>
                                      <a:lnTo>
                                        <a:pt x="18522" y="13229"/>
                                      </a:lnTo>
                                      <a:lnTo>
                                        <a:pt x="13230" y="13229"/>
                                      </a:lnTo>
                                      <a:lnTo>
                                        <a:pt x="10584" y="18521"/>
                                      </a:lnTo>
                                      <a:lnTo>
                                        <a:pt x="10584" y="21167"/>
                                      </a:lnTo>
                                      <a:lnTo>
                                        <a:pt x="7938" y="18521"/>
                                      </a:lnTo>
                                      <a:lnTo>
                                        <a:pt x="5292" y="15875"/>
                                      </a:lnTo>
                                      <a:close/>
                                      <a:moveTo>
                                        <a:pt x="42334" y="0"/>
                                      </a:moveTo>
                                      <a:lnTo>
                                        <a:pt x="44980" y="0"/>
                                      </a:lnTo>
                                      <a:lnTo>
                                        <a:pt x="44980" y="2646"/>
                                      </a:lnTo>
                                      <a:lnTo>
                                        <a:pt x="42334" y="2646"/>
                                      </a:lnTo>
                                      <a:lnTo>
                                        <a:pt x="44980" y="5292"/>
                                      </a:lnTo>
                                      <a:lnTo>
                                        <a:pt x="44980" y="7938"/>
                                      </a:lnTo>
                                      <a:lnTo>
                                        <a:pt x="44980" y="10583"/>
                                      </a:lnTo>
                                      <a:lnTo>
                                        <a:pt x="42334" y="13229"/>
                                      </a:lnTo>
                                      <a:lnTo>
                                        <a:pt x="39689" y="18521"/>
                                      </a:lnTo>
                                      <a:lnTo>
                                        <a:pt x="34397" y="13229"/>
                                      </a:lnTo>
                                      <a:lnTo>
                                        <a:pt x="29105" y="10583"/>
                                      </a:lnTo>
                                      <a:lnTo>
                                        <a:pt x="26459" y="10583"/>
                                      </a:lnTo>
                                      <a:lnTo>
                                        <a:pt x="23813" y="13229"/>
                                      </a:lnTo>
                                      <a:lnTo>
                                        <a:pt x="21167" y="13229"/>
                                      </a:lnTo>
                                      <a:lnTo>
                                        <a:pt x="23813" y="10583"/>
                                      </a:lnTo>
                                      <a:lnTo>
                                        <a:pt x="29105" y="5292"/>
                                      </a:lnTo>
                                      <a:lnTo>
                                        <a:pt x="37043" y="264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98" name="Netherland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887744" y="1782452"/>
                                  <a:ext cx="82017" cy="7283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2" y="48"/>
                                    </a:cxn>
                                    <a:cxn ang="0">
                                      <a:pos x="32" y="42"/>
                                    </a:cxn>
                                    <a:cxn ang="0">
                                      <a:pos x="28" y="40"/>
                                    </a:cxn>
                                    <a:cxn ang="0">
                                      <a:pos x="26" y="38"/>
                                    </a:cxn>
                                    <a:cxn ang="0">
                                      <a:pos x="20" y="38"/>
                                    </a:cxn>
                                    <a:cxn ang="0">
                                      <a:pos x="12" y="40"/>
                                    </a:cxn>
                                    <a:cxn ang="0">
                                      <a:pos x="0" y="34"/>
                                    </a:cxn>
                                    <a:cxn ang="0">
                                      <a:pos x="6" y="36"/>
                                    </a:cxn>
                                    <a:cxn ang="0">
                                      <a:pos x="10" y="36"/>
                                    </a:cxn>
                                    <a:cxn ang="0">
                                      <a:pos x="14" y="36"/>
                                    </a:cxn>
                                    <a:cxn ang="0">
                                      <a:pos x="16" y="34"/>
                                    </a:cxn>
                                    <a:cxn ang="0">
                                      <a:pos x="14" y="34"/>
                                    </a:cxn>
                                    <a:cxn ang="0">
                                      <a:pos x="10" y="32"/>
                                    </a:cxn>
                                    <a:cxn ang="0">
                                      <a:pos x="16" y="30"/>
                                    </a:cxn>
                                    <a:cxn ang="0">
                                      <a:pos x="12" y="30"/>
                                    </a:cxn>
                                    <a:cxn ang="0">
                                      <a:pos x="10" y="26"/>
                                    </a:cxn>
                                    <a:cxn ang="0">
                                      <a:pos x="16" y="18"/>
                                    </a:cxn>
                                    <a:cxn ang="0">
                                      <a:pos x="22" y="8"/>
                                    </a:cxn>
                                    <a:cxn ang="0">
                                      <a:pos x="24" y="8"/>
                                    </a:cxn>
                                    <a:cxn ang="0">
                                      <a:pos x="26" y="10"/>
                                    </a:cxn>
                                    <a:cxn ang="0">
                                      <a:pos x="26" y="14"/>
                                    </a:cxn>
                                    <a:cxn ang="0">
                                      <a:pos x="30" y="16"/>
                                    </a:cxn>
                                    <a:cxn ang="0">
                                      <a:pos x="28" y="16"/>
                                    </a:cxn>
                                    <a:cxn ang="0">
                                      <a:pos x="28" y="20"/>
                                    </a:cxn>
                                    <a:cxn ang="0">
                                      <a:pos x="26" y="20"/>
                                    </a:cxn>
                                    <a:cxn ang="0">
                                      <a:pos x="30" y="20"/>
                                    </a:cxn>
                                    <a:cxn ang="0">
                                      <a:pos x="34" y="16"/>
                                    </a:cxn>
                                    <a:cxn ang="0">
                                      <a:pos x="36" y="14"/>
                                    </a:cxn>
                                    <a:cxn ang="0">
                                      <a:pos x="36" y="10"/>
                                    </a:cxn>
                                    <a:cxn ang="0">
                                      <a:pos x="34" y="4"/>
                                    </a:cxn>
                                    <a:cxn ang="0">
                                      <a:pos x="38" y="2"/>
                                    </a:cxn>
                                    <a:cxn ang="0">
                                      <a:pos x="44" y="2"/>
                                    </a:cxn>
                                    <a:cxn ang="0">
                                      <a:pos x="52" y="0"/>
                                    </a:cxn>
                                    <a:cxn ang="0">
                                      <a:pos x="52" y="2"/>
                                    </a:cxn>
                                    <a:cxn ang="0">
                                      <a:pos x="52" y="6"/>
                                    </a:cxn>
                                    <a:cxn ang="0">
                                      <a:pos x="52" y="10"/>
                                    </a:cxn>
                                    <a:cxn ang="0">
                                      <a:pos x="50" y="18"/>
                                    </a:cxn>
                                    <a:cxn ang="0">
                                      <a:pos x="54" y="20"/>
                                    </a:cxn>
                                    <a:cxn ang="0">
                                      <a:pos x="50" y="26"/>
                                    </a:cxn>
                                    <a:cxn ang="0">
                                      <a:pos x="40" y="28"/>
                                    </a:cxn>
                                    <a:cxn ang="0">
                                      <a:pos x="38" y="32"/>
                                    </a:cxn>
                                    <a:cxn ang="0">
                                      <a:pos x="36" y="40"/>
                                    </a:cxn>
                                    <a:cxn ang="0">
                                      <a:pos x="38" y="44"/>
                                    </a:cxn>
                                    <a:cxn ang="0">
                                      <a:pos x="36" y="48"/>
                                    </a:cxn>
                                  </a:cxnLst>
                                  <a:rect l="0" t="0" r="r" b="b"/>
                                  <a:pathLst>
                                    <a:path w="54" h="48">
                                      <a:moveTo>
                                        <a:pt x="36" y="48"/>
                                      </a:moveTo>
                                      <a:lnTo>
                                        <a:pt x="36" y="48"/>
                                      </a:lnTo>
                                      <a:lnTo>
                                        <a:pt x="32" y="48"/>
                                      </a:lnTo>
                                      <a:lnTo>
                                        <a:pt x="32" y="44"/>
                                      </a:lnTo>
                                      <a:lnTo>
                                        <a:pt x="32" y="44"/>
                                      </a:lnTo>
                                      <a:lnTo>
                                        <a:pt x="32" y="42"/>
                                      </a:lnTo>
                                      <a:lnTo>
                                        <a:pt x="30" y="42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28" y="40"/>
                                      </a:lnTo>
                                      <a:lnTo>
                                        <a:pt x="28" y="40"/>
                                      </a:lnTo>
                                      <a:lnTo>
                                        <a:pt x="28" y="38"/>
                                      </a:lnTo>
                                      <a:lnTo>
                                        <a:pt x="26" y="38"/>
                                      </a:lnTo>
                                      <a:lnTo>
                                        <a:pt x="22" y="38"/>
                                      </a:lnTo>
                                      <a:lnTo>
                                        <a:pt x="22" y="38"/>
                                      </a:lnTo>
                                      <a:lnTo>
                                        <a:pt x="20" y="38"/>
                                      </a:lnTo>
                                      <a:lnTo>
                                        <a:pt x="18" y="38"/>
                                      </a:lnTo>
                                      <a:lnTo>
                                        <a:pt x="12" y="40"/>
                                      </a:lnTo>
                                      <a:lnTo>
                                        <a:pt x="12" y="40"/>
                                      </a:lnTo>
                                      <a:lnTo>
                                        <a:pt x="6" y="40"/>
                                      </a:lnTo>
                                      <a:lnTo>
                                        <a:pt x="0" y="34"/>
                                      </a:lnTo>
                                      <a:lnTo>
                                        <a:pt x="0" y="34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6" y="36"/>
                                      </a:lnTo>
                                      <a:lnTo>
                                        <a:pt x="6" y="36"/>
                                      </a:lnTo>
                                      <a:lnTo>
                                        <a:pt x="8" y="38"/>
                                      </a:lnTo>
                                      <a:lnTo>
                                        <a:pt x="8" y="36"/>
                                      </a:lnTo>
                                      <a:lnTo>
                                        <a:pt x="10" y="36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14" y="36"/>
                                      </a:lnTo>
                                      <a:lnTo>
                                        <a:pt x="16" y="38"/>
                                      </a:lnTo>
                                      <a:lnTo>
                                        <a:pt x="16" y="38"/>
                                      </a:lnTo>
                                      <a:lnTo>
                                        <a:pt x="16" y="34"/>
                                      </a:lnTo>
                                      <a:lnTo>
                                        <a:pt x="16" y="34"/>
                                      </a:lnTo>
                                      <a:lnTo>
                                        <a:pt x="14" y="34"/>
                                      </a:lnTo>
                                      <a:lnTo>
                                        <a:pt x="14" y="34"/>
                                      </a:lnTo>
                                      <a:lnTo>
                                        <a:pt x="12" y="32"/>
                                      </a:lnTo>
                                      <a:lnTo>
                                        <a:pt x="10" y="32"/>
                                      </a:lnTo>
                                      <a:lnTo>
                                        <a:pt x="10" y="32"/>
                                      </a:lnTo>
                                      <a:lnTo>
                                        <a:pt x="10" y="32"/>
                                      </a:lnTo>
                                      <a:lnTo>
                                        <a:pt x="14" y="32"/>
                                      </a:lnTo>
                                      <a:lnTo>
                                        <a:pt x="16" y="30"/>
                                      </a:lnTo>
                                      <a:lnTo>
                                        <a:pt x="16" y="30"/>
                                      </a:lnTo>
                                      <a:lnTo>
                                        <a:pt x="16" y="30"/>
                                      </a:lnTo>
                                      <a:lnTo>
                                        <a:pt x="12" y="30"/>
                                      </a:lnTo>
                                      <a:lnTo>
                                        <a:pt x="10" y="28"/>
                                      </a:lnTo>
                                      <a:lnTo>
                                        <a:pt x="10" y="26"/>
                                      </a:lnTo>
                                      <a:lnTo>
                                        <a:pt x="10" y="26"/>
                                      </a:lnTo>
                                      <a:lnTo>
                                        <a:pt x="14" y="22"/>
                                      </a:lnTo>
                                      <a:lnTo>
                                        <a:pt x="16" y="18"/>
                                      </a:lnTo>
                                      <a:lnTo>
                                        <a:pt x="16" y="18"/>
                                      </a:lnTo>
                                      <a:lnTo>
                                        <a:pt x="20" y="12"/>
                                      </a:lnTo>
                                      <a:lnTo>
                                        <a:pt x="22" y="8"/>
                                      </a:lnTo>
                                      <a:lnTo>
                                        <a:pt x="22" y="8"/>
                                      </a:lnTo>
                                      <a:lnTo>
                                        <a:pt x="24" y="6"/>
                                      </a:lnTo>
                                      <a:lnTo>
                                        <a:pt x="24" y="8"/>
                                      </a:lnTo>
                                      <a:lnTo>
                                        <a:pt x="24" y="8"/>
                                      </a:lnTo>
                                      <a:lnTo>
                                        <a:pt x="24" y="10"/>
                                      </a:lnTo>
                                      <a:lnTo>
                                        <a:pt x="26" y="10"/>
                                      </a:lnTo>
                                      <a:lnTo>
                                        <a:pt x="26" y="10"/>
                                      </a:lnTo>
                                      <a:lnTo>
                                        <a:pt x="28" y="10"/>
                                      </a:lnTo>
                                      <a:lnTo>
                                        <a:pt x="28" y="10"/>
                                      </a:lnTo>
                                      <a:lnTo>
                                        <a:pt x="26" y="14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8" y="20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8" y="20"/>
                                      </a:lnTo>
                                      <a:lnTo>
                                        <a:pt x="30" y="20"/>
                                      </a:lnTo>
                                      <a:lnTo>
                                        <a:pt x="30" y="20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4" y="16"/>
                                      </a:lnTo>
                                      <a:lnTo>
                                        <a:pt x="34" y="16"/>
                                      </a:lnTo>
                                      <a:lnTo>
                                        <a:pt x="36" y="16"/>
                                      </a:lnTo>
                                      <a:lnTo>
                                        <a:pt x="36" y="14"/>
                                      </a:lnTo>
                                      <a:lnTo>
                                        <a:pt x="36" y="14"/>
                                      </a:lnTo>
                                      <a:lnTo>
                                        <a:pt x="36" y="10"/>
                                      </a:lnTo>
                                      <a:lnTo>
                                        <a:pt x="38" y="10"/>
                                      </a:lnTo>
                                      <a:lnTo>
                                        <a:pt x="36" y="10"/>
                                      </a:lnTo>
                                      <a:lnTo>
                                        <a:pt x="36" y="10"/>
                                      </a:lnTo>
                                      <a:lnTo>
                                        <a:pt x="34" y="8"/>
                                      </a:lnTo>
                                      <a:lnTo>
                                        <a:pt x="34" y="4"/>
                                      </a:lnTo>
                                      <a:lnTo>
                                        <a:pt x="34" y="4"/>
                                      </a:lnTo>
                                      <a:lnTo>
                                        <a:pt x="34" y="2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42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8" y="0"/>
                                      </a:lnTo>
                                      <a:lnTo>
                                        <a:pt x="52" y="0"/>
                                      </a:lnTo>
                                      <a:lnTo>
                                        <a:pt x="54" y="0"/>
                                      </a:lnTo>
                                      <a:lnTo>
                                        <a:pt x="54" y="0"/>
                                      </a:lnTo>
                                      <a:lnTo>
                                        <a:pt x="52" y="2"/>
                                      </a:lnTo>
                                      <a:lnTo>
                                        <a:pt x="54" y="4"/>
                                      </a:lnTo>
                                      <a:lnTo>
                                        <a:pt x="54" y="4"/>
                                      </a:lnTo>
                                      <a:lnTo>
                                        <a:pt x="52" y="6"/>
                                      </a:lnTo>
                                      <a:lnTo>
                                        <a:pt x="54" y="6"/>
                                      </a:lnTo>
                                      <a:lnTo>
                                        <a:pt x="54" y="8"/>
                                      </a:lnTo>
                                      <a:lnTo>
                                        <a:pt x="52" y="10"/>
                                      </a:lnTo>
                                      <a:lnTo>
                                        <a:pt x="52" y="10"/>
                                      </a:lnTo>
                                      <a:lnTo>
                                        <a:pt x="50" y="16"/>
                                      </a:lnTo>
                                      <a:lnTo>
                                        <a:pt x="50" y="18"/>
                                      </a:lnTo>
                                      <a:lnTo>
                                        <a:pt x="52" y="20"/>
                                      </a:lnTo>
                                      <a:lnTo>
                                        <a:pt x="52" y="20"/>
                                      </a:lnTo>
                                      <a:lnTo>
                                        <a:pt x="54" y="20"/>
                                      </a:lnTo>
                                      <a:lnTo>
                                        <a:pt x="54" y="22"/>
                                      </a:lnTo>
                                      <a:lnTo>
                                        <a:pt x="50" y="26"/>
                                      </a:lnTo>
                                      <a:lnTo>
                                        <a:pt x="50" y="26"/>
                                      </a:lnTo>
                                      <a:lnTo>
                                        <a:pt x="46" y="28"/>
                                      </a:lnTo>
                                      <a:lnTo>
                                        <a:pt x="40" y="28"/>
                                      </a:lnTo>
                                      <a:lnTo>
                                        <a:pt x="40" y="28"/>
                                      </a:lnTo>
                                      <a:lnTo>
                                        <a:pt x="38" y="30"/>
                                      </a:lnTo>
                                      <a:lnTo>
                                        <a:pt x="38" y="32"/>
                                      </a:lnTo>
                                      <a:lnTo>
                                        <a:pt x="38" y="32"/>
                                      </a:lnTo>
                                      <a:lnTo>
                                        <a:pt x="38" y="34"/>
                                      </a:lnTo>
                                      <a:lnTo>
                                        <a:pt x="38" y="38"/>
                                      </a:lnTo>
                                      <a:lnTo>
                                        <a:pt x="36" y="40"/>
                                      </a:lnTo>
                                      <a:lnTo>
                                        <a:pt x="36" y="42"/>
                                      </a:lnTo>
                                      <a:lnTo>
                                        <a:pt x="36" y="42"/>
                                      </a:lnTo>
                                      <a:lnTo>
                                        <a:pt x="38" y="44"/>
                                      </a:lnTo>
                                      <a:lnTo>
                                        <a:pt x="36" y="44"/>
                                      </a:lnTo>
                                      <a:lnTo>
                                        <a:pt x="36" y="46"/>
                                      </a:lnTo>
                                      <a:lnTo>
                                        <a:pt x="36" y="48"/>
                                      </a:lnTo>
                                      <a:lnTo>
                                        <a:pt x="36" y="4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10" name="Switzerland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948497" y="1949367"/>
                                  <a:ext cx="121505" cy="5462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0" y="36"/>
                                    </a:cxn>
                                    <a:cxn ang="0">
                                      <a:pos x="18" y="32"/>
                                    </a:cxn>
                                    <a:cxn ang="0">
                                      <a:pos x="16" y="28"/>
                                    </a:cxn>
                                    <a:cxn ang="0">
                                      <a:pos x="14" y="26"/>
                                    </a:cxn>
                                    <a:cxn ang="0">
                                      <a:pos x="10" y="26"/>
                                    </a:cxn>
                                    <a:cxn ang="0">
                                      <a:pos x="6" y="28"/>
                                    </a:cxn>
                                    <a:cxn ang="0">
                                      <a:pos x="2" y="32"/>
                                    </a:cxn>
                                    <a:cxn ang="0">
                                      <a:pos x="0" y="30"/>
                                    </a:cxn>
                                    <a:cxn ang="0">
                                      <a:pos x="4" y="14"/>
                                    </a:cxn>
                                    <a:cxn ang="0">
                                      <a:pos x="6" y="12"/>
                                    </a:cxn>
                                    <a:cxn ang="0">
                                      <a:pos x="14" y="8"/>
                                    </a:cxn>
                                    <a:cxn ang="0">
                                      <a:pos x="16" y="6"/>
                                    </a:cxn>
                                    <a:cxn ang="0">
                                      <a:pos x="16" y="4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8" y="2"/>
                                    </a:cxn>
                                    <a:cxn ang="0">
                                      <a:pos x="22" y="2"/>
                                    </a:cxn>
                                    <a:cxn ang="0">
                                      <a:pos x="26" y="0"/>
                                    </a:cxn>
                                    <a:cxn ang="0">
                                      <a:pos x="28" y="0"/>
                                    </a:cxn>
                                    <a:cxn ang="0">
                                      <a:pos x="38" y="2"/>
                                    </a:cxn>
                                    <a:cxn ang="0">
                                      <a:pos x="44" y="2"/>
                                    </a:cxn>
                                    <a:cxn ang="0">
                                      <a:pos x="44" y="0"/>
                                    </a:cxn>
                                    <a:cxn ang="0">
                                      <a:pos x="44" y="0"/>
                                    </a:cxn>
                                    <a:cxn ang="0">
                                      <a:pos x="62" y="4"/>
                                    </a:cxn>
                                    <a:cxn ang="0">
                                      <a:pos x="66" y="6"/>
                                    </a:cxn>
                                    <a:cxn ang="0">
                                      <a:pos x="64" y="10"/>
                                    </a:cxn>
                                    <a:cxn ang="0">
                                      <a:pos x="66" y="12"/>
                                    </a:cxn>
                                    <a:cxn ang="0">
                                      <a:pos x="70" y="14"/>
                                    </a:cxn>
                                    <a:cxn ang="0">
                                      <a:pos x="74" y="16"/>
                                    </a:cxn>
                                    <a:cxn ang="0">
                                      <a:pos x="78" y="14"/>
                                    </a:cxn>
                                    <a:cxn ang="0">
                                      <a:pos x="80" y="20"/>
                                    </a:cxn>
                                    <a:cxn ang="0">
                                      <a:pos x="80" y="22"/>
                                    </a:cxn>
                                    <a:cxn ang="0">
                                      <a:pos x="76" y="22"/>
                                    </a:cxn>
                                    <a:cxn ang="0">
                                      <a:pos x="74" y="22"/>
                                    </a:cxn>
                                    <a:cxn ang="0">
                                      <a:pos x="76" y="26"/>
                                    </a:cxn>
                                    <a:cxn ang="0">
                                      <a:pos x="76" y="28"/>
                                    </a:cxn>
                                    <a:cxn ang="0">
                                      <a:pos x="74" y="28"/>
                                    </a:cxn>
                                    <a:cxn ang="0">
                                      <a:pos x="70" y="26"/>
                                    </a:cxn>
                                    <a:cxn ang="0">
                                      <a:pos x="68" y="26"/>
                                    </a:cxn>
                                    <a:cxn ang="0">
                                      <a:pos x="66" y="24"/>
                                    </a:cxn>
                                    <a:cxn ang="0">
                                      <a:pos x="64" y="26"/>
                                    </a:cxn>
                                    <a:cxn ang="0">
                                      <a:pos x="60" y="30"/>
                                    </a:cxn>
                                    <a:cxn ang="0">
                                      <a:pos x="58" y="34"/>
                                    </a:cxn>
                                    <a:cxn ang="0">
                                      <a:pos x="56" y="34"/>
                                    </a:cxn>
                                    <a:cxn ang="0">
                                      <a:pos x="50" y="32"/>
                                    </a:cxn>
                                    <a:cxn ang="0">
                                      <a:pos x="48" y="28"/>
                                    </a:cxn>
                                    <a:cxn ang="0">
                                      <a:pos x="48" y="26"/>
                                    </a:cxn>
                                    <a:cxn ang="0">
                                      <a:pos x="44" y="26"/>
                                    </a:cxn>
                                    <a:cxn ang="0">
                                      <a:pos x="36" y="34"/>
                                    </a:cxn>
                                    <a:cxn ang="0">
                                      <a:pos x="34" y="36"/>
                                    </a:cxn>
                                    <a:cxn ang="0">
                                      <a:pos x="30" y="34"/>
                                    </a:cxn>
                                    <a:cxn ang="0">
                                      <a:pos x="20" y="36"/>
                                    </a:cxn>
                                  </a:cxnLst>
                                  <a:rect l="0" t="0" r="r" b="b"/>
                                  <a:pathLst>
                                    <a:path w="80" h="36">
                                      <a:moveTo>
                                        <a:pt x="20" y="36"/>
                                      </a:moveTo>
                                      <a:lnTo>
                                        <a:pt x="20" y="36"/>
                                      </a:lnTo>
                                      <a:lnTo>
                                        <a:pt x="18" y="34"/>
                                      </a:lnTo>
                                      <a:lnTo>
                                        <a:pt x="18" y="32"/>
                                      </a:lnTo>
                                      <a:lnTo>
                                        <a:pt x="18" y="32"/>
                                      </a:lnTo>
                                      <a:lnTo>
                                        <a:pt x="16" y="28"/>
                                      </a:lnTo>
                                      <a:lnTo>
                                        <a:pt x="14" y="26"/>
                                      </a:lnTo>
                                      <a:lnTo>
                                        <a:pt x="14" y="26"/>
                                      </a:lnTo>
                                      <a:lnTo>
                                        <a:pt x="12" y="26"/>
                                      </a:lnTo>
                                      <a:lnTo>
                                        <a:pt x="10" y="26"/>
                                      </a:lnTo>
                                      <a:lnTo>
                                        <a:pt x="6" y="28"/>
                                      </a:lnTo>
                                      <a:lnTo>
                                        <a:pt x="6" y="28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0" y="30"/>
                                      </a:lnTo>
                                      <a:lnTo>
                                        <a:pt x="0" y="30"/>
                                      </a:lnTo>
                                      <a:lnTo>
                                        <a:pt x="2" y="22"/>
                                      </a:lnTo>
                                      <a:lnTo>
                                        <a:pt x="4" y="14"/>
                                      </a:lnTo>
                                      <a:lnTo>
                                        <a:pt x="4" y="14"/>
                                      </a:lnTo>
                                      <a:lnTo>
                                        <a:pt x="6" y="12"/>
                                      </a:lnTo>
                                      <a:lnTo>
                                        <a:pt x="8" y="12"/>
                                      </a:lnTo>
                                      <a:lnTo>
                                        <a:pt x="14" y="8"/>
                                      </a:lnTo>
                                      <a:lnTo>
                                        <a:pt x="14" y="8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16" y="4"/>
                                      </a:lnTo>
                                      <a:lnTo>
                                        <a:pt x="16" y="4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16" y="2"/>
                                      </a:lnTo>
                                      <a:lnTo>
                                        <a:pt x="18" y="2"/>
                                      </a:lnTo>
                                      <a:lnTo>
                                        <a:pt x="22" y="2"/>
                                      </a:lnTo>
                                      <a:lnTo>
                                        <a:pt x="22" y="2"/>
                                      </a:lnTo>
                                      <a:lnTo>
                                        <a:pt x="24" y="2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8" y="0"/>
                                      </a:lnTo>
                                      <a:lnTo>
                                        <a:pt x="28" y="0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42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48" y="0"/>
                                      </a:lnTo>
                                      <a:lnTo>
                                        <a:pt x="62" y="4"/>
                                      </a:lnTo>
                                      <a:lnTo>
                                        <a:pt x="62" y="4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64" y="8"/>
                                      </a:lnTo>
                                      <a:lnTo>
                                        <a:pt x="64" y="10"/>
                                      </a:lnTo>
                                      <a:lnTo>
                                        <a:pt x="66" y="12"/>
                                      </a:lnTo>
                                      <a:lnTo>
                                        <a:pt x="66" y="12"/>
                                      </a:lnTo>
                                      <a:lnTo>
                                        <a:pt x="70" y="12"/>
                                      </a:lnTo>
                                      <a:lnTo>
                                        <a:pt x="70" y="14"/>
                                      </a:lnTo>
                                      <a:lnTo>
                                        <a:pt x="72" y="16"/>
                                      </a:lnTo>
                                      <a:lnTo>
                                        <a:pt x="74" y="16"/>
                                      </a:lnTo>
                                      <a:lnTo>
                                        <a:pt x="74" y="16"/>
                                      </a:lnTo>
                                      <a:lnTo>
                                        <a:pt x="78" y="14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80" y="20"/>
                                      </a:lnTo>
                                      <a:lnTo>
                                        <a:pt x="80" y="20"/>
                                      </a:lnTo>
                                      <a:lnTo>
                                        <a:pt x="80" y="22"/>
                                      </a:lnTo>
                                      <a:lnTo>
                                        <a:pt x="76" y="22"/>
                                      </a:lnTo>
                                      <a:lnTo>
                                        <a:pt x="76" y="22"/>
                                      </a:lnTo>
                                      <a:lnTo>
                                        <a:pt x="74" y="22"/>
                                      </a:lnTo>
                                      <a:lnTo>
                                        <a:pt x="74" y="22"/>
                                      </a:lnTo>
                                      <a:lnTo>
                                        <a:pt x="76" y="26"/>
                                      </a:lnTo>
                                      <a:lnTo>
                                        <a:pt x="76" y="26"/>
                                      </a:lnTo>
                                      <a:lnTo>
                                        <a:pt x="76" y="28"/>
                                      </a:lnTo>
                                      <a:lnTo>
                                        <a:pt x="76" y="28"/>
                                      </a:lnTo>
                                      <a:lnTo>
                                        <a:pt x="74" y="28"/>
                                      </a:lnTo>
                                      <a:lnTo>
                                        <a:pt x="74" y="28"/>
                                      </a:lnTo>
                                      <a:lnTo>
                                        <a:pt x="72" y="26"/>
                                      </a:lnTo>
                                      <a:lnTo>
                                        <a:pt x="70" y="26"/>
                                      </a:lnTo>
                                      <a:lnTo>
                                        <a:pt x="70" y="26"/>
                                      </a:lnTo>
                                      <a:lnTo>
                                        <a:pt x="68" y="26"/>
                                      </a:lnTo>
                                      <a:lnTo>
                                        <a:pt x="66" y="24"/>
                                      </a:lnTo>
                                      <a:lnTo>
                                        <a:pt x="66" y="24"/>
                                      </a:lnTo>
                                      <a:lnTo>
                                        <a:pt x="64" y="24"/>
                                      </a:lnTo>
                                      <a:lnTo>
                                        <a:pt x="64" y="26"/>
                                      </a:lnTo>
                                      <a:lnTo>
                                        <a:pt x="62" y="28"/>
                                      </a:lnTo>
                                      <a:lnTo>
                                        <a:pt x="60" y="30"/>
                                      </a:lnTo>
                                      <a:lnTo>
                                        <a:pt x="60" y="30"/>
                                      </a:lnTo>
                                      <a:lnTo>
                                        <a:pt x="58" y="34"/>
                                      </a:lnTo>
                                      <a:lnTo>
                                        <a:pt x="58" y="34"/>
                                      </a:lnTo>
                                      <a:lnTo>
                                        <a:pt x="56" y="34"/>
                                      </a:lnTo>
                                      <a:lnTo>
                                        <a:pt x="56" y="34"/>
                                      </a:lnTo>
                                      <a:lnTo>
                                        <a:pt x="50" y="32"/>
                                      </a:lnTo>
                                      <a:lnTo>
                                        <a:pt x="48" y="30"/>
                                      </a:lnTo>
                                      <a:lnTo>
                                        <a:pt x="48" y="28"/>
                                      </a:lnTo>
                                      <a:lnTo>
                                        <a:pt x="48" y="28"/>
                                      </a:lnTo>
                                      <a:lnTo>
                                        <a:pt x="48" y="26"/>
                                      </a:lnTo>
                                      <a:lnTo>
                                        <a:pt x="44" y="26"/>
                                      </a:lnTo>
                                      <a:lnTo>
                                        <a:pt x="44" y="26"/>
                                      </a:lnTo>
                                      <a:lnTo>
                                        <a:pt x="40" y="30"/>
                                      </a:lnTo>
                                      <a:lnTo>
                                        <a:pt x="36" y="34"/>
                                      </a:lnTo>
                                      <a:lnTo>
                                        <a:pt x="36" y="34"/>
                                      </a:lnTo>
                                      <a:lnTo>
                                        <a:pt x="34" y="36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24" y="34"/>
                                      </a:lnTo>
                                      <a:lnTo>
                                        <a:pt x="20" y="36"/>
                                      </a:lnTo>
                                      <a:lnTo>
                                        <a:pt x="20" y="3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11" name="Taiw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9511650" y="2720215"/>
                                  <a:ext cx="48602" cy="11835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" y="4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0" y="6"/>
                                    </a:cxn>
                                    <a:cxn ang="0">
                                      <a:pos x="10" y="8"/>
                                    </a:cxn>
                                    <a:cxn ang="0">
                                      <a:pos x="10" y="10"/>
                                    </a:cxn>
                                    <a:cxn ang="0">
                                      <a:pos x="10" y="10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2" y="30"/>
                                    </a:cxn>
                                    <a:cxn ang="0">
                                      <a:pos x="2" y="30"/>
                                    </a:cxn>
                                    <a:cxn ang="0">
                                      <a:pos x="0" y="36"/>
                                    </a:cxn>
                                    <a:cxn ang="0">
                                      <a:pos x="0" y="42"/>
                                    </a:cxn>
                                    <a:cxn ang="0">
                                      <a:pos x="2" y="44"/>
                                    </a:cxn>
                                    <a:cxn ang="0">
                                      <a:pos x="4" y="50"/>
                                    </a:cxn>
                                    <a:cxn ang="0">
                                      <a:pos x="4" y="50"/>
                                    </a:cxn>
                                    <a:cxn ang="0">
                                      <a:pos x="4" y="54"/>
                                    </a:cxn>
                                    <a:cxn ang="0">
                                      <a:pos x="6" y="56"/>
                                    </a:cxn>
                                    <a:cxn ang="0">
                                      <a:pos x="10" y="58"/>
                                    </a:cxn>
                                    <a:cxn ang="0">
                                      <a:pos x="10" y="58"/>
                                    </a:cxn>
                                    <a:cxn ang="0">
                                      <a:pos x="14" y="66"/>
                                    </a:cxn>
                                    <a:cxn ang="0">
                                      <a:pos x="20" y="68"/>
                                    </a:cxn>
                                    <a:cxn ang="0">
                                      <a:pos x="20" y="68"/>
                                    </a:cxn>
                                    <a:cxn ang="0">
                                      <a:pos x="24" y="72"/>
                                    </a:cxn>
                                    <a:cxn ang="0">
                                      <a:pos x="24" y="76"/>
                                    </a:cxn>
                                    <a:cxn ang="0">
                                      <a:pos x="24" y="76"/>
                                    </a:cxn>
                                    <a:cxn ang="0">
                                      <a:pos x="24" y="76"/>
                                    </a:cxn>
                                    <a:cxn ang="0">
                                      <a:pos x="26" y="78"/>
                                    </a:cxn>
                                    <a:cxn ang="0">
                                      <a:pos x="30" y="76"/>
                                    </a:cxn>
                                    <a:cxn ang="0">
                                      <a:pos x="30" y="76"/>
                                    </a:cxn>
                                    <a:cxn ang="0">
                                      <a:pos x="28" y="70"/>
                                    </a:cxn>
                                    <a:cxn ang="0">
                                      <a:pos x="28" y="64"/>
                                    </a:cxn>
                                    <a:cxn ang="0">
                                      <a:pos x="28" y="64"/>
                                    </a:cxn>
                                    <a:cxn ang="0">
                                      <a:pos x="30" y="62"/>
                                    </a:cxn>
                                    <a:cxn ang="0">
                                      <a:pos x="32" y="60"/>
                                    </a:cxn>
                                    <a:cxn ang="0">
                                      <a:pos x="32" y="56"/>
                                    </a:cxn>
                                    <a:cxn ang="0">
                                      <a:pos x="32" y="52"/>
                                    </a:cxn>
                                    <a:cxn ang="0">
                                      <a:pos x="32" y="52"/>
                                    </a:cxn>
                                    <a:cxn ang="0">
                                      <a:pos x="32" y="42"/>
                                    </a:cxn>
                                    <a:cxn ang="0">
                                      <a:pos x="32" y="38"/>
                                    </a:cxn>
                                    <a:cxn ang="0">
                                      <a:pos x="30" y="34"/>
                                    </a:cxn>
                                    <a:cxn ang="0">
                                      <a:pos x="30" y="34"/>
                                    </a:cxn>
                                    <a:cxn ang="0">
                                      <a:pos x="28" y="30"/>
                                    </a:cxn>
                                    <a:cxn ang="0">
                                      <a:pos x="28" y="28"/>
                                    </a:cxn>
                                    <a:cxn ang="0">
                                      <a:pos x="28" y="28"/>
                                    </a:cxn>
                                    <a:cxn ang="0">
                                      <a:pos x="30" y="22"/>
                                    </a:cxn>
                                    <a:cxn ang="0">
                                      <a:pos x="28" y="14"/>
                                    </a:cxn>
                                    <a:cxn ang="0">
                                      <a:pos x="28" y="14"/>
                                    </a:cxn>
                                    <a:cxn ang="0">
                                      <a:pos x="28" y="10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30" y="6"/>
                                    </a:cxn>
                                    <a:cxn ang="0">
                                      <a:pos x="30" y="4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0" y="0"/>
                                    </a:cxn>
                                    <a:cxn ang="0">
                                      <a:pos x="18" y="2"/>
                                    </a:cxn>
                                    <a:cxn ang="0">
                                      <a:pos x="16" y="2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4" y="4"/>
                                    </a:cxn>
                                  </a:cxnLst>
                                  <a:rect l="0" t="0" r="r" b="b"/>
                                  <a:pathLst>
                                    <a:path w="32" h="78">
                                      <a:moveTo>
                                        <a:pt x="14" y="4"/>
                                      </a:moveTo>
                                      <a:lnTo>
                                        <a:pt x="14" y="4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0" y="42"/>
                                      </a:lnTo>
                                      <a:lnTo>
                                        <a:pt x="2" y="44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6" y="56"/>
                                      </a:lnTo>
                                      <a:lnTo>
                                        <a:pt x="10" y="58"/>
                                      </a:lnTo>
                                      <a:lnTo>
                                        <a:pt x="10" y="58"/>
                                      </a:lnTo>
                                      <a:lnTo>
                                        <a:pt x="14" y="66"/>
                                      </a:lnTo>
                                      <a:lnTo>
                                        <a:pt x="20" y="68"/>
                                      </a:lnTo>
                                      <a:lnTo>
                                        <a:pt x="20" y="68"/>
                                      </a:lnTo>
                                      <a:lnTo>
                                        <a:pt x="24" y="72"/>
                                      </a:lnTo>
                                      <a:lnTo>
                                        <a:pt x="24" y="76"/>
                                      </a:lnTo>
                                      <a:lnTo>
                                        <a:pt x="24" y="76"/>
                                      </a:lnTo>
                                      <a:lnTo>
                                        <a:pt x="24" y="76"/>
                                      </a:lnTo>
                                      <a:lnTo>
                                        <a:pt x="26" y="78"/>
                                      </a:lnTo>
                                      <a:lnTo>
                                        <a:pt x="30" y="76"/>
                                      </a:lnTo>
                                      <a:lnTo>
                                        <a:pt x="30" y="76"/>
                                      </a:lnTo>
                                      <a:lnTo>
                                        <a:pt x="28" y="70"/>
                                      </a:lnTo>
                                      <a:lnTo>
                                        <a:pt x="28" y="64"/>
                                      </a:lnTo>
                                      <a:lnTo>
                                        <a:pt x="28" y="64"/>
                                      </a:lnTo>
                                      <a:lnTo>
                                        <a:pt x="30" y="62"/>
                                      </a:lnTo>
                                      <a:lnTo>
                                        <a:pt x="32" y="60"/>
                                      </a:lnTo>
                                      <a:lnTo>
                                        <a:pt x="32" y="56"/>
                                      </a:lnTo>
                                      <a:lnTo>
                                        <a:pt x="32" y="52"/>
                                      </a:lnTo>
                                      <a:lnTo>
                                        <a:pt x="32" y="52"/>
                                      </a:lnTo>
                                      <a:lnTo>
                                        <a:pt x="32" y="42"/>
                                      </a:lnTo>
                                      <a:lnTo>
                                        <a:pt x="32" y="38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28" y="30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30" y="22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28" y="10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30" y="6"/>
                                      </a:lnTo>
                                      <a:lnTo>
                                        <a:pt x="30" y="4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18" y="2"/>
                                      </a:lnTo>
                                      <a:lnTo>
                                        <a:pt x="16" y="2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14" y="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3" name="MANGO"/>
                                <p:cNvGrpSpPr/>
                                <p:nvPr/>
                              </p:nvGrpSpPr>
                              <p:grpSpPr>
                                <a:xfrm>
                                  <a:off x="1489238" y="1168893"/>
                                  <a:ext cx="9577684" cy="4188591"/>
                                  <a:chOff x="1489238" y="1168893"/>
                                  <a:chExt cx="9577684" cy="4188591"/>
                                </a:xfrm>
                                <a:grpFill/>
                              </p:grpSpPr>
                              <p:sp>
                                <p:nvSpPr>
                                  <p:cNvPr id="581" name="Canada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239536" y="1324832"/>
                                    <a:ext cx="2056483" cy="804231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791229" h="701146">
                                        <a:moveTo>
                                          <a:pt x="973667" y="518584"/>
                                        </a:moveTo>
                                        <a:lnTo>
                                          <a:pt x="973667" y="518584"/>
                                        </a:lnTo>
                                        <a:lnTo>
                                          <a:pt x="968375" y="521229"/>
                                        </a:lnTo>
                                        <a:close/>
                                        <a:moveTo>
                                          <a:pt x="63500" y="457729"/>
                                        </a:moveTo>
                                        <a:lnTo>
                                          <a:pt x="68792" y="457729"/>
                                        </a:lnTo>
                                        <a:lnTo>
                                          <a:pt x="74084" y="460375"/>
                                        </a:lnTo>
                                        <a:lnTo>
                                          <a:pt x="76729" y="463021"/>
                                        </a:lnTo>
                                        <a:lnTo>
                                          <a:pt x="76729" y="465667"/>
                                        </a:lnTo>
                                        <a:lnTo>
                                          <a:pt x="79375" y="468312"/>
                                        </a:lnTo>
                                        <a:lnTo>
                                          <a:pt x="89959" y="468312"/>
                                        </a:lnTo>
                                        <a:lnTo>
                                          <a:pt x="92604" y="468312"/>
                                        </a:lnTo>
                                        <a:lnTo>
                                          <a:pt x="97896" y="470958"/>
                                        </a:lnTo>
                                        <a:lnTo>
                                          <a:pt x="103188" y="476250"/>
                                        </a:lnTo>
                                        <a:lnTo>
                                          <a:pt x="105834" y="476250"/>
                                        </a:lnTo>
                                        <a:lnTo>
                                          <a:pt x="111125" y="478896"/>
                                        </a:lnTo>
                                        <a:lnTo>
                                          <a:pt x="111125" y="484188"/>
                                        </a:lnTo>
                                        <a:lnTo>
                                          <a:pt x="113771" y="489479"/>
                                        </a:lnTo>
                                        <a:lnTo>
                                          <a:pt x="116417" y="492125"/>
                                        </a:lnTo>
                                        <a:lnTo>
                                          <a:pt x="113771" y="494771"/>
                                        </a:lnTo>
                                        <a:lnTo>
                                          <a:pt x="113771" y="497417"/>
                                        </a:lnTo>
                                        <a:lnTo>
                                          <a:pt x="116417" y="500063"/>
                                        </a:lnTo>
                                        <a:lnTo>
                                          <a:pt x="121709" y="502708"/>
                                        </a:lnTo>
                                        <a:lnTo>
                                          <a:pt x="124354" y="505354"/>
                                        </a:lnTo>
                                        <a:lnTo>
                                          <a:pt x="124354" y="508000"/>
                                        </a:lnTo>
                                        <a:lnTo>
                                          <a:pt x="129646" y="518584"/>
                                        </a:lnTo>
                                        <a:lnTo>
                                          <a:pt x="129646" y="523875"/>
                                        </a:lnTo>
                                        <a:lnTo>
                                          <a:pt x="129646" y="526521"/>
                                        </a:lnTo>
                                        <a:lnTo>
                                          <a:pt x="116417" y="526521"/>
                                        </a:lnTo>
                                        <a:lnTo>
                                          <a:pt x="108479" y="526521"/>
                                        </a:lnTo>
                                        <a:lnTo>
                                          <a:pt x="100542" y="523875"/>
                                        </a:lnTo>
                                        <a:lnTo>
                                          <a:pt x="89959" y="518584"/>
                                        </a:lnTo>
                                        <a:lnTo>
                                          <a:pt x="87313" y="515938"/>
                                        </a:lnTo>
                                        <a:lnTo>
                                          <a:pt x="87313" y="513292"/>
                                        </a:lnTo>
                                        <a:lnTo>
                                          <a:pt x="89959" y="510646"/>
                                        </a:lnTo>
                                        <a:lnTo>
                                          <a:pt x="84667" y="510646"/>
                                        </a:lnTo>
                                        <a:lnTo>
                                          <a:pt x="79375" y="510646"/>
                                        </a:lnTo>
                                        <a:lnTo>
                                          <a:pt x="74084" y="505354"/>
                                        </a:lnTo>
                                        <a:lnTo>
                                          <a:pt x="74084" y="500063"/>
                                        </a:lnTo>
                                        <a:lnTo>
                                          <a:pt x="71438" y="494771"/>
                                        </a:lnTo>
                                        <a:lnTo>
                                          <a:pt x="66146" y="492125"/>
                                        </a:lnTo>
                                        <a:lnTo>
                                          <a:pt x="63500" y="489479"/>
                                        </a:lnTo>
                                        <a:lnTo>
                                          <a:pt x="63500" y="486833"/>
                                        </a:lnTo>
                                        <a:lnTo>
                                          <a:pt x="60854" y="484188"/>
                                        </a:lnTo>
                                        <a:lnTo>
                                          <a:pt x="58209" y="481542"/>
                                        </a:lnTo>
                                        <a:lnTo>
                                          <a:pt x="58209" y="478896"/>
                                        </a:lnTo>
                                        <a:lnTo>
                                          <a:pt x="55563" y="478896"/>
                                        </a:lnTo>
                                        <a:lnTo>
                                          <a:pt x="52917" y="478896"/>
                                        </a:lnTo>
                                        <a:lnTo>
                                          <a:pt x="50271" y="478896"/>
                                        </a:lnTo>
                                        <a:lnTo>
                                          <a:pt x="50271" y="476250"/>
                                        </a:lnTo>
                                        <a:lnTo>
                                          <a:pt x="55563" y="473604"/>
                                        </a:lnTo>
                                        <a:lnTo>
                                          <a:pt x="55563" y="468312"/>
                                        </a:lnTo>
                                        <a:lnTo>
                                          <a:pt x="55563" y="465667"/>
                                        </a:lnTo>
                                        <a:lnTo>
                                          <a:pt x="52917" y="463021"/>
                                        </a:lnTo>
                                        <a:lnTo>
                                          <a:pt x="52917" y="460375"/>
                                        </a:lnTo>
                                        <a:close/>
                                        <a:moveTo>
                                          <a:pt x="1270000" y="0"/>
                                        </a:moveTo>
                                        <a:lnTo>
                                          <a:pt x="1277938" y="2646"/>
                                        </a:lnTo>
                                        <a:lnTo>
                                          <a:pt x="1285875" y="7937"/>
                                        </a:lnTo>
                                        <a:lnTo>
                                          <a:pt x="1285875" y="10583"/>
                                        </a:lnTo>
                                        <a:lnTo>
                                          <a:pt x="1285875" y="13229"/>
                                        </a:lnTo>
                                        <a:lnTo>
                                          <a:pt x="1283229" y="15875"/>
                                        </a:lnTo>
                                        <a:lnTo>
                                          <a:pt x="1285875" y="18521"/>
                                        </a:lnTo>
                                        <a:lnTo>
                                          <a:pt x="1291167" y="23812"/>
                                        </a:lnTo>
                                        <a:lnTo>
                                          <a:pt x="1293813" y="26458"/>
                                        </a:lnTo>
                                        <a:lnTo>
                                          <a:pt x="1293813" y="29104"/>
                                        </a:lnTo>
                                        <a:lnTo>
                                          <a:pt x="1293813" y="31750"/>
                                        </a:lnTo>
                                        <a:lnTo>
                                          <a:pt x="1285875" y="31750"/>
                                        </a:lnTo>
                                        <a:lnTo>
                                          <a:pt x="1283229" y="31750"/>
                                        </a:lnTo>
                                        <a:lnTo>
                                          <a:pt x="1283229" y="29104"/>
                                        </a:lnTo>
                                        <a:lnTo>
                                          <a:pt x="1277938" y="29104"/>
                                        </a:lnTo>
                                        <a:lnTo>
                                          <a:pt x="1275292" y="31750"/>
                                        </a:lnTo>
                                        <a:lnTo>
                                          <a:pt x="1277938" y="34396"/>
                                        </a:lnTo>
                                        <a:lnTo>
                                          <a:pt x="1277938" y="37042"/>
                                        </a:lnTo>
                                        <a:lnTo>
                                          <a:pt x="1277938" y="39687"/>
                                        </a:lnTo>
                                        <a:lnTo>
                                          <a:pt x="1275292" y="42333"/>
                                        </a:lnTo>
                                        <a:lnTo>
                                          <a:pt x="1270000" y="44979"/>
                                        </a:lnTo>
                                        <a:lnTo>
                                          <a:pt x="1277938" y="44979"/>
                                        </a:lnTo>
                                        <a:lnTo>
                                          <a:pt x="1285875" y="47625"/>
                                        </a:lnTo>
                                        <a:lnTo>
                                          <a:pt x="1285875" y="50271"/>
                                        </a:lnTo>
                                        <a:lnTo>
                                          <a:pt x="1285875" y="52917"/>
                                        </a:lnTo>
                                        <a:lnTo>
                                          <a:pt x="1277938" y="60854"/>
                                        </a:lnTo>
                                        <a:lnTo>
                                          <a:pt x="1293813" y="60854"/>
                                        </a:lnTo>
                                        <a:lnTo>
                                          <a:pt x="1299104" y="58208"/>
                                        </a:lnTo>
                                        <a:lnTo>
                                          <a:pt x="1307042" y="52917"/>
                                        </a:lnTo>
                                        <a:lnTo>
                                          <a:pt x="1312333" y="50271"/>
                                        </a:lnTo>
                                        <a:lnTo>
                                          <a:pt x="1314979" y="50271"/>
                                        </a:lnTo>
                                        <a:lnTo>
                                          <a:pt x="1322917" y="52917"/>
                                        </a:lnTo>
                                        <a:lnTo>
                                          <a:pt x="1325563" y="55562"/>
                                        </a:lnTo>
                                        <a:lnTo>
                                          <a:pt x="1328208" y="58208"/>
                                        </a:lnTo>
                                        <a:lnTo>
                                          <a:pt x="1328208" y="63500"/>
                                        </a:lnTo>
                                        <a:lnTo>
                                          <a:pt x="1322917" y="66146"/>
                                        </a:lnTo>
                                        <a:lnTo>
                                          <a:pt x="1317625" y="71437"/>
                                        </a:lnTo>
                                        <a:lnTo>
                                          <a:pt x="1317625" y="76729"/>
                                        </a:lnTo>
                                        <a:lnTo>
                                          <a:pt x="1320271" y="82021"/>
                                        </a:lnTo>
                                        <a:lnTo>
                                          <a:pt x="1320271" y="87312"/>
                                        </a:lnTo>
                                        <a:lnTo>
                                          <a:pt x="1338792" y="76729"/>
                                        </a:lnTo>
                                        <a:lnTo>
                                          <a:pt x="1352021" y="71437"/>
                                        </a:lnTo>
                                        <a:lnTo>
                                          <a:pt x="1362604" y="68792"/>
                                        </a:lnTo>
                                        <a:lnTo>
                                          <a:pt x="1370542" y="63500"/>
                                        </a:lnTo>
                                        <a:lnTo>
                                          <a:pt x="1381125" y="58208"/>
                                        </a:lnTo>
                                        <a:lnTo>
                                          <a:pt x="1391708" y="55562"/>
                                        </a:lnTo>
                                        <a:lnTo>
                                          <a:pt x="1386417" y="52917"/>
                                        </a:lnTo>
                                        <a:lnTo>
                                          <a:pt x="1383771" y="50271"/>
                                        </a:lnTo>
                                        <a:lnTo>
                                          <a:pt x="1386417" y="47625"/>
                                        </a:lnTo>
                                        <a:lnTo>
                                          <a:pt x="1389063" y="44979"/>
                                        </a:lnTo>
                                        <a:lnTo>
                                          <a:pt x="1399646" y="39687"/>
                                        </a:lnTo>
                                        <a:lnTo>
                                          <a:pt x="1407583" y="39687"/>
                                        </a:lnTo>
                                        <a:lnTo>
                                          <a:pt x="1412875" y="39687"/>
                                        </a:lnTo>
                                        <a:lnTo>
                                          <a:pt x="1423458" y="42333"/>
                                        </a:lnTo>
                                        <a:lnTo>
                                          <a:pt x="1434042" y="44979"/>
                                        </a:lnTo>
                                        <a:lnTo>
                                          <a:pt x="1441979" y="44979"/>
                                        </a:lnTo>
                                        <a:lnTo>
                                          <a:pt x="1447271" y="47625"/>
                                        </a:lnTo>
                                        <a:lnTo>
                                          <a:pt x="1463146" y="55562"/>
                                        </a:lnTo>
                                        <a:lnTo>
                                          <a:pt x="1465792" y="58208"/>
                                        </a:lnTo>
                                        <a:lnTo>
                                          <a:pt x="1463146" y="60854"/>
                                        </a:lnTo>
                                        <a:lnTo>
                                          <a:pt x="1457854" y="60854"/>
                                        </a:lnTo>
                                        <a:lnTo>
                                          <a:pt x="1457854" y="63500"/>
                                        </a:lnTo>
                                        <a:lnTo>
                                          <a:pt x="1455208" y="66146"/>
                                        </a:lnTo>
                                        <a:lnTo>
                                          <a:pt x="1447271" y="66146"/>
                                        </a:lnTo>
                                        <a:lnTo>
                                          <a:pt x="1441979" y="66146"/>
                                        </a:lnTo>
                                        <a:lnTo>
                                          <a:pt x="1441979" y="68792"/>
                                        </a:lnTo>
                                        <a:lnTo>
                                          <a:pt x="1441979" y="71437"/>
                                        </a:lnTo>
                                        <a:lnTo>
                                          <a:pt x="1441979" y="74083"/>
                                        </a:lnTo>
                                        <a:lnTo>
                                          <a:pt x="1439333" y="76729"/>
                                        </a:lnTo>
                                        <a:lnTo>
                                          <a:pt x="1439333" y="79375"/>
                                        </a:lnTo>
                                        <a:lnTo>
                                          <a:pt x="1441979" y="82021"/>
                                        </a:lnTo>
                                        <a:lnTo>
                                          <a:pt x="1441979" y="84667"/>
                                        </a:lnTo>
                                        <a:lnTo>
                                          <a:pt x="1441979" y="87312"/>
                                        </a:lnTo>
                                        <a:lnTo>
                                          <a:pt x="1431396" y="95250"/>
                                        </a:lnTo>
                                        <a:lnTo>
                                          <a:pt x="1418167" y="97896"/>
                                        </a:lnTo>
                                        <a:lnTo>
                                          <a:pt x="1410229" y="97896"/>
                                        </a:lnTo>
                                        <a:lnTo>
                                          <a:pt x="1404938" y="97896"/>
                                        </a:lnTo>
                                        <a:lnTo>
                                          <a:pt x="1394354" y="100542"/>
                                        </a:lnTo>
                                        <a:lnTo>
                                          <a:pt x="1386417" y="103187"/>
                                        </a:lnTo>
                                        <a:lnTo>
                                          <a:pt x="1381125" y="103187"/>
                                        </a:lnTo>
                                        <a:lnTo>
                                          <a:pt x="1375833" y="103187"/>
                                        </a:lnTo>
                                        <a:lnTo>
                                          <a:pt x="1370542" y="103187"/>
                                        </a:lnTo>
                                        <a:lnTo>
                                          <a:pt x="1365250" y="105833"/>
                                        </a:lnTo>
                                        <a:lnTo>
                                          <a:pt x="1362604" y="103187"/>
                                        </a:lnTo>
                                        <a:lnTo>
                                          <a:pt x="1357313" y="97896"/>
                                        </a:lnTo>
                                        <a:lnTo>
                                          <a:pt x="1349375" y="95250"/>
                                        </a:lnTo>
                                        <a:lnTo>
                                          <a:pt x="1344083" y="92604"/>
                                        </a:lnTo>
                                        <a:lnTo>
                                          <a:pt x="1342760" y="93266"/>
                                        </a:lnTo>
                                        <a:lnTo>
                                          <a:pt x="1341438" y="92604"/>
                                        </a:lnTo>
                                        <a:lnTo>
                                          <a:pt x="1338792" y="92604"/>
                                        </a:lnTo>
                                        <a:lnTo>
                                          <a:pt x="1338792" y="95250"/>
                                        </a:lnTo>
                                        <a:lnTo>
                                          <a:pt x="1342760" y="93266"/>
                                        </a:lnTo>
                                        <a:lnTo>
                                          <a:pt x="1346729" y="95250"/>
                                        </a:lnTo>
                                        <a:lnTo>
                                          <a:pt x="1354667" y="100542"/>
                                        </a:lnTo>
                                        <a:lnTo>
                                          <a:pt x="1357313" y="105833"/>
                                        </a:lnTo>
                                        <a:lnTo>
                                          <a:pt x="1357313" y="108479"/>
                                        </a:lnTo>
                                        <a:lnTo>
                                          <a:pt x="1352021" y="108479"/>
                                        </a:lnTo>
                                        <a:lnTo>
                                          <a:pt x="1344083" y="108479"/>
                                        </a:lnTo>
                                        <a:lnTo>
                                          <a:pt x="1336146" y="108479"/>
                                        </a:lnTo>
                                        <a:lnTo>
                                          <a:pt x="1333500" y="108479"/>
                                        </a:lnTo>
                                        <a:lnTo>
                                          <a:pt x="1330854" y="103187"/>
                                        </a:lnTo>
                                        <a:lnTo>
                                          <a:pt x="1330854" y="100542"/>
                                        </a:lnTo>
                                        <a:lnTo>
                                          <a:pt x="1325563" y="100542"/>
                                        </a:lnTo>
                                        <a:lnTo>
                                          <a:pt x="1320271" y="100542"/>
                                        </a:lnTo>
                                        <a:lnTo>
                                          <a:pt x="1309688" y="103187"/>
                                        </a:lnTo>
                                        <a:lnTo>
                                          <a:pt x="1304396" y="105833"/>
                                        </a:lnTo>
                                        <a:lnTo>
                                          <a:pt x="1304396" y="108479"/>
                                        </a:lnTo>
                                        <a:lnTo>
                                          <a:pt x="1312333" y="111125"/>
                                        </a:lnTo>
                                        <a:lnTo>
                                          <a:pt x="1314979" y="111125"/>
                                        </a:lnTo>
                                        <a:lnTo>
                                          <a:pt x="1314979" y="113771"/>
                                        </a:lnTo>
                                        <a:lnTo>
                                          <a:pt x="1309688" y="116417"/>
                                        </a:lnTo>
                                        <a:lnTo>
                                          <a:pt x="1293813" y="121708"/>
                                        </a:lnTo>
                                        <a:lnTo>
                                          <a:pt x="1270000" y="127000"/>
                                        </a:lnTo>
                                        <a:lnTo>
                                          <a:pt x="1264708" y="129646"/>
                                        </a:lnTo>
                                        <a:lnTo>
                                          <a:pt x="1251479" y="127000"/>
                                        </a:lnTo>
                                        <a:lnTo>
                                          <a:pt x="1246188" y="127000"/>
                                        </a:lnTo>
                                        <a:lnTo>
                                          <a:pt x="1240896" y="124354"/>
                                        </a:lnTo>
                                        <a:lnTo>
                                          <a:pt x="1238250" y="119062"/>
                                        </a:lnTo>
                                        <a:lnTo>
                                          <a:pt x="1235604" y="116417"/>
                                        </a:lnTo>
                                        <a:lnTo>
                                          <a:pt x="1232958" y="113771"/>
                                        </a:lnTo>
                                        <a:lnTo>
                                          <a:pt x="1217083" y="113771"/>
                                        </a:lnTo>
                                        <a:lnTo>
                                          <a:pt x="1227667" y="116417"/>
                                        </a:lnTo>
                                        <a:lnTo>
                                          <a:pt x="1232958" y="121708"/>
                                        </a:lnTo>
                                        <a:lnTo>
                                          <a:pt x="1238250" y="127000"/>
                                        </a:lnTo>
                                        <a:lnTo>
                                          <a:pt x="1246188" y="129646"/>
                                        </a:lnTo>
                                        <a:lnTo>
                                          <a:pt x="1259417" y="132292"/>
                                        </a:lnTo>
                                        <a:lnTo>
                                          <a:pt x="1267354" y="132292"/>
                                        </a:lnTo>
                                        <a:lnTo>
                                          <a:pt x="1270000" y="132292"/>
                                        </a:lnTo>
                                        <a:lnTo>
                                          <a:pt x="1262063" y="137583"/>
                                        </a:lnTo>
                                        <a:lnTo>
                                          <a:pt x="1240896" y="148167"/>
                                        </a:lnTo>
                                        <a:lnTo>
                                          <a:pt x="1232958" y="153458"/>
                                        </a:lnTo>
                                        <a:lnTo>
                                          <a:pt x="1222375" y="153458"/>
                                        </a:lnTo>
                                        <a:lnTo>
                                          <a:pt x="1206500" y="153458"/>
                                        </a:lnTo>
                                        <a:lnTo>
                                          <a:pt x="1198563" y="153458"/>
                                        </a:lnTo>
                                        <a:lnTo>
                                          <a:pt x="1193271" y="148167"/>
                                        </a:lnTo>
                                        <a:lnTo>
                                          <a:pt x="1190625" y="153458"/>
                                        </a:lnTo>
                                        <a:lnTo>
                                          <a:pt x="1187979" y="156104"/>
                                        </a:lnTo>
                                        <a:lnTo>
                                          <a:pt x="1177396" y="158750"/>
                                        </a:lnTo>
                                        <a:lnTo>
                                          <a:pt x="1169458" y="158750"/>
                                        </a:lnTo>
                                        <a:lnTo>
                                          <a:pt x="1158875" y="156104"/>
                                        </a:lnTo>
                                        <a:lnTo>
                                          <a:pt x="1145646" y="153458"/>
                                        </a:lnTo>
                                        <a:lnTo>
                                          <a:pt x="1116542" y="153458"/>
                                        </a:lnTo>
                                        <a:lnTo>
                                          <a:pt x="1135063" y="156104"/>
                                        </a:lnTo>
                                        <a:lnTo>
                                          <a:pt x="1135063" y="158750"/>
                                        </a:lnTo>
                                        <a:lnTo>
                                          <a:pt x="1129771" y="161396"/>
                                        </a:lnTo>
                                        <a:lnTo>
                                          <a:pt x="1143000" y="158750"/>
                                        </a:lnTo>
                                        <a:lnTo>
                                          <a:pt x="1153583" y="158750"/>
                                        </a:lnTo>
                                        <a:lnTo>
                                          <a:pt x="1158875" y="158750"/>
                                        </a:lnTo>
                                        <a:lnTo>
                                          <a:pt x="1161521" y="164042"/>
                                        </a:lnTo>
                                        <a:lnTo>
                                          <a:pt x="1164167" y="169333"/>
                                        </a:lnTo>
                                        <a:lnTo>
                                          <a:pt x="1161521" y="171979"/>
                                        </a:lnTo>
                                        <a:lnTo>
                                          <a:pt x="1153583" y="171979"/>
                                        </a:lnTo>
                                        <a:lnTo>
                                          <a:pt x="1140354" y="171979"/>
                                        </a:lnTo>
                                        <a:lnTo>
                                          <a:pt x="1124479" y="171979"/>
                                        </a:lnTo>
                                        <a:lnTo>
                                          <a:pt x="1124479" y="174625"/>
                                        </a:lnTo>
                                        <a:lnTo>
                                          <a:pt x="1129771" y="177271"/>
                                        </a:lnTo>
                                        <a:lnTo>
                                          <a:pt x="1127125" y="179917"/>
                                        </a:lnTo>
                                        <a:lnTo>
                                          <a:pt x="1111250" y="182562"/>
                                        </a:lnTo>
                                        <a:lnTo>
                                          <a:pt x="1105958" y="185208"/>
                                        </a:lnTo>
                                        <a:lnTo>
                                          <a:pt x="1100667" y="190500"/>
                                        </a:lnTo>
                                        <a:lnTo>
                                          <a:pt x="1095375" y="190500"/>
                                        </a:lnTo>
                                        <a:lnTo>
                                          <a:pt x="1087438" y="193146"/>
                                        </a:lnTo>
                                        <a:lnTo>
                                          <a:pt x="1074208" y="198437"/>
                                        </a:lnTo>
                                        <a:lnTo>
                                          <a:pt x="1066271" y="203729"/>
                                        </a:lnTo>
                                        <a:lnTo>
                                          <a:pt x="1058333" y="206375"/>
                                        </a:lnTo>
                                        <a:lnTo>
                                          <a:pt x="1053042" y="206375"/>
                                        </a:lnTo>
                                        <a:lnTo>
                                          <a:pt x="1053042" y="209021"/>
                                        </a:lnTo>
                                        <a:lnTo>
                                          <a:pt x="1047750" y="214312"/>
                                        </a:lnTo>
                                        <a:lnTo>
                                          <a:pt x="1031875" y="219604"/>
                                        </a:lnTo>
                                        <a:lnTo>
                                          <a:pt x="1026583" y="222250"/>
                                        </a:lnTo>
                                        <a:lnTo>
                                          <a:pt x="1026583" y="224896"/>
                                        </a:lnTo>
                                        <a:lnTo>
                                          <a:pt x="1026583" y="227542"/>
                                        </a:lnTo>
                                        <a:lnTo>
                                          <a:pt x="1018646" y="227542"/>
                                        </a:lnTo>
                                        <a:lnTo>
                                          <a:pt x="1013354" y="230187"/>
                                        </a:lnTo>
                                        <a:lnTo>
                                          <a:pt x="1013354" y="232833"/>
                                        </a:lnTo>
                                        <a:lnTo>
                                          <a:pt x="1008062" y="238125"/>
                                        </a:lnTo>
                                        <a:lnTo>
                                          <a:pt x="1000125" y="243417"/>
                                        </a:lnTo>
                                        <a:lnTo>
                                          <a:pt x="997479" y="251354"/>
                                        </a:lnTo>
                                        <a:lnTo>
                                          <a:pt x="992187" y="256646"/>
                                        </a:lnTo>
                                        <a:lnTo>
                                          <a:pt x="984250" y="264583"/>
                                        </a:lnTo>
                                        <a:lnTo>
                                          <a:pt x="992187" y="264583"/>
                                        </a:lnTo>
                                        <a:lnTo>
                                          <a:pt x="992187" y="272521"/>
                                        </a:lnTo>
                                        <a:lnTo>
                                          <a:pt x="994833" y="269875"/>
                                        </a:lnTo>
                                        <a:lnTo>
                                          <a:pt x="1000125" y="269875"/>
                                        </a:lnTo>
                                        <a:lnTo>
                                          <a:pt x="1010708" y="267229"/>
                                        </a:lnTo>
                                        <a:lnTo>
                                          <a:pt x="1016000" y="269875"/>
                                        </a:lnTo>
                                        <a:lnTo>
                                          <a:pt x="1018646" y="272521"/>
                                        </a:lnTo>
                                        <a:lnTo>
                                          <a:pt x="1018646" y="277812"/>
                                        </a:lnTo>
                                        <a:lnTo>
                                          <a:pt x="1018646" y="280458"/>
                                        </a:lnTo>
                                        <a:lnTo>
                                          <a:pt x="1018646" y="285750"/>
                                        </a:lnTo>
                                        <a:lnTo>
                                          <a:pt x="1021292" y="291042"/>
                                        </a:lnTo>
                                        <a:lnTo>
                                          <a:pt x="1021292" y="296333"/>
                                        </a:lnTo>
                                        <a:lnTo>
                                          <a:pt x="1021292" y="298979"/>
                                        </a:lnTo>
                                        <a:lnTo>
                                          <a:pt x="1010708" y="304271"/>
                                        </a:lnTo>
                                        <a:lnTo>
                                          <a:pt x="1005417" y="304271"/>
                                        </a:lnTo>
                                        <a:lnTo>
                                          <a:pt x="1002771" y="304271"/>
                                        </a:lnTo>
                                        <a:lnTo>
                                          <a:pt x="994833" y="309562"/>
                                        </a:lnTo>
                                        <a:lnTo>
                                          <a:pt x="1000125" y="306917"/>
                                        </a:lnTo>
                                        <a:lnTo>
                                          <a:pt x="1010708" y="306917"/>
                                        </a:lnTo>
                                        <a:lnTo>
                                          <a:pt x="1021292" y="304271"/>
                                        </a:lnTo>
                                        <a:lnTo>
                                          <a:pt x="1034521" y="301625"/>
                                        </a:lnTo>
                                        <a:lnTo>
                                          <a:pt x="1045104" y="298979"/>
                                        </a:lnTo>
                                        <a:lnTo>
                                          <a:pt x="1050396" y="301625"/>
                                        </a:lnTo>
                                        <a:lnTo>
                                          <a:pt x="1053042" y="304271"/>
                                        </a:lnTo>
                                        <a:lnTo>
                                          <a:pt x="1055688" y="309562"/>
                                        </a:lnTo>
                                        <a:lnTo>
                                          <a:pt x="1060979" y="312208"/>
                                        </a:lnTo>
                                        <a:lnTo>
                                          <a:pt x="1074208" y="314854"/>
                                        </a:lnTo>
                                        <a:lnTo>
                                          <a:pt x="1087438" y="317500"/>
                                        </a:lnTo>
                                        <a:lnTo>
                                          <a:pt x="1092729" y="320146"/>
                                        </a:lnTo>
                                        <a:lnTo>
                                          <a:pt x="1095375" y="322792"/>
                                        </a:lnTo>
                                        <a:lnTo>
                                          <a:pt x="1098021" y="328083"/>
                                        </a:lnTo>
                                        <a:lnTo>
                                          <a:pt x="1100667" y="328083"/>
                                        </a:lnTo>
                                        <a:lnTo>
                                          <a:pt x="1103313" y="328083"/>
                                        </a:lnTo>
                                        <a:lnTo>
                                          <a:pt x="1108604" y="330729"/>
                                        </a:lnTo>
                                        <a:lnTo>
                                          <a:pt x="1119188" y="336021"/>
                                        </a:lnTo>
                                        <a:lnTo>
                                          <a:pt x="1127125" y="336021"/>
                                        </a:lnTo>
                                        <a:lnTo>
                                          <a:pt x="1132417" y="338667"/>
                                        </a:lnTo>
                                        <a:lnTo>
                                          <a:pt x="1132417" y="343958"/>
                                        </a:lnTo>
                                        <a:lnTo>
                                          <a:pt x="1132417" y="346604"/>
                                        </a:lnTo>
                                        <a:lnTo>
                                          <a:pt x="1137708" y="346604"/>
                                        </a:lnTo>
                                        <a:lnTo>
                                          <a:pt x="1150938" y="346604"/>
                                        </a:lnTo>
                                        <a:lnTo>
                                          <a:pt x="1164167" y="346604"/>
                                        </a:lnTo>
                                        <a:lnTo>
                                          <a:pt x="1174750" y="349250"/>
                                        </a:lnTo>
                                        <a:lnTo>
                                          <a:pt x="1180042" y="351896"/>
                                        </a:lnTo>
                                        <a:lnTo>
                                          <a:pt x="1187979" y="351896"/>
                                        </a:lnTo>
                                        <a:lnTo>
                                          <a:pt x="1190625" y="351896"/>
                                        </a:lnTo>
                                        <a:lnTo>
                                          <a:pt x="1187979" y="357188"/>
                                        </a:lnTo>
                                        <a:lnTo>
                                          <a:pt x="1180042" y="362479"/>
                                        </a:lnTo>
                                        <a:lnTo>
                                          <a:pt x="1180042" y="365125"/>
                                        </a:lnTo>
                                        <a:lnTo>
                                          <a:pt x="1182688" y="367771"/>
                                        </a:lnTo>
                                        <a:lnTo>
                                          <a:pt x="1182688" y="373063"/>
                                        </a:lnTo>
                                        <a:lnTo>
                                          <a:pt x="1177396" y="375708"/>
                                        </a:lnTo>
                                        <a:lnTo>
                                          <a:pt x="1174750" y="375708"/>
                                        </a:lnTo>
                                        <a:lnTo>
                                          <a:pt x="1172104" y="375708"/>
                                        </a:lnTo>
                                        <a:lnTo>
                                          <a:pt x="1166813" y="378354"/>
                                        </a:lnTo>
                                        <a:lnTo>
                                          <a:pt x="1164167" y="378354"/>
                                        </a:lnTo>
                                        <a:lnTo>
                                          <a:pt x="1153583" y="375708"/>
                                        </a:lnTo>
                                        <a:lnTo>
                                          <a:pt x="1156229" y="378354"/>
                                        </a:lnTo>
                                        <a:lnTo>
                                          <a:pt x="1158875" y="378354"/>
                                        </a:lnTo>
                                        <a:lnTo>
                                          <a:pt x="1166813" y="381000"/>
                                        </a:lnTo>
                                        <a:lnTo>
                                          <a:pt x="1172104" y="383646"/>
                                        </a:lnTo>
                                        <a:lnTo>
                                          <a:pt x="1174750" y="383646"/>
                                        </a:lnTo>
                                        <a:lnTo>
                                          <a:pt x="1174750" y="388938"/>
                                        </a:lnTo>
                                        <a:lnTo>
                                          <a:pt x="1174750" y="394229"/>
                                        </a:lnTo>
                                        <a:lnTo>
                                          <a:pt x="1174750" y="396875"/>
                                        </a:lnTo>
                                        <a:lnTo>
                                          <a:pt x="1161521" y="396875"/>
                                        </a:lnTo>
                                        <a:lnTo>
                                          <a:pt x="1169458" y="399521"/>
                                        </a:lnTo>
                                        <a:lnTo>
                                          <a:pt x="1174750" y="404813"/>
                                        </a:lnTo>
                                        <a:lnTo>
                                          <a:pt x="1177396" y="407458"/>
                                        </a:lnTo>
                                        <a:lnTo>
                                          <a:pt x="1177396" y="412750"/>
                                        </a:lnTo>
                                        <a:lnTo>
                                          <a:pt x="1177396" y="420688"/>
                                        </a:lnTo>
                                        <a:lnTo>
                                          <a:pt x="1177396" y="425979"/>
                                        </a:lnTo>
                                        <a:lnTo>
                                          <a:pt x="1180042" y="428625"/>
                                        </a:lnTo>
                                        <a:lnTo>
                                          <a:pt x="1182688" y="431271"/>
                                        </a:lnTo>
                                        <a:lnTo>
                                          <a:pt x="1177396" y="431271"/>
                                        </a:lnTo>
                                        <a:lnTo>
                                          <a:pt x="1172104" y="436563"/>
                                        </a:lnTo>
                                        <a:lnTo>
                                          <a:pt x="1166813" y="439208"/>
                                        </a:lnTo>
                                        <a:lnTo>
                                          <a:pt x="1164167" y="444500"/>
                                        </a:lnTo>
                                        <a:lnTo>
                                          <a:pt x="1172104" y="436563"/>
                                        </a:lnTo>
                                        <a:lnTo>
                                          <a:pt x="1185333" y="431271"/>
                                        </a:lnTo>
                                        <a:lnTo>
                                          <a:pt x="1187979" y="431271"/>
                                        </a:lnTo>
                                        <a:lnTo>
                                          <a:pt x="1190625" y="431271"/>
                                        </a:lnTo>
                                        <a:lnTo>
                                          <a:pt x="1190625" y="439208"/>
                                        </a:lnTo>
                                        <a:lnTo>
                                          <a:pt x="1190625" y="447146"/>
                                        </a:lnTo>
                                        <a:lnTo>
                                          <a:pt x="1190625" y="449792"/>
                                        </a:lnTo>
                                        <a:lnTo>
                                          <a:pt x="1195917" y="447146"/>
                                        </a:lnTo>
                                        <a:lnTo>
                                          <a:pt x="1198563" y="449792"/>
                                        </a:lnTo>
                                        <a:lnTo>
                                          <a:pt x="1201208" y="449792"/>
                                        </a:lnTo>
                                        <a:lnTo>
                                          <a:pt x="1201208" y="447146"/>
                                        </a:lnTo>
                                        <a:lnTo>
                                          <a:pt x="1201208" y="444500"/>
                                        </a:lnTo>
                                        <a:lnTo>
                                          <a:pt x="1206500" y="441854"/>
                                        </a:lnTo>
                                        <a:lnTo>
                                          <a:pt x="1219729" y="439208"/>
                                        </a:lnTo>
                                        <a:lnTo>
                                          <a:pt x="1222375" y="439208"/>
                                        </a:lnTo>
                                        <a:lnTo>
                                          <a:pt x="1225021" y="441854"/>
                                        </a:lnTo>
                                        <a:lnTo>
                                          <a:pt x="1227667" y="449792"/>
                                        </a:lnTo>
                                        <a:lnTo>
                                          <a:pt x="1230313" y="452438"/>
                                        </a:lnTo>
                                        <a:lnTo>
                                          <a:pt x="1235604" y="455083"/>
                                        </a:lnTo>
                                        <a:lnTo>
                                          <a:pt x="1230313" y="449792"/>
                                        </a:lnTo>
                                        <a:lnTo>
                                          <a:pt x="1230313" y="447146"/>
                                        </a:lnTo>
                                        <a:lnTo>
                                          <a:pt x="1232958" y="447146"/>
                                        </a:lnTo>
                                        <a:lnTo>
                                          <a:pt x="1240896" y="447146"/>
                                        </a:lnTo>
                                        <a:lnTo>
                                          <a:pt x="1232958" y="441854"/>
                                        </a:lnTo>
                                        <a:lnTo>
                                          <a:pt x="1230313" y="439208"/>
                                        </a:lnTo>
                                        <a:lnTo>
                                          <a:pt x="1230313" y="433917"/>
                                        </a:lnTo>
                                        <a:lnTo>
                                          <a:pt x="1232958" y="431271"/>
                                        </a:lnTo>
                                        <a:lnTo>
                                          <a:pt x="1235604" y="431271"/>
                                        </a:lnTo>
                                        <a:lnTo>
                                          <a:pt x="1246188" y="428625"/>
                                        </a:lnTo>
                                        <a:lnTo>
                                          <a:pt x="1248833" y="425979"/>
                                        </a:lnTo>
                                        <a:lnTo>
                                          <a:pt x="1254125" y="423333"/>
                                        </a:lnTo>
                                        <a:lnTo>
                                          <a:pt x="1256771" y="418042"/>
                                        </a:lnTo>
                                        <a:lnTo>
                                          <a:pt x="1256771" y="412750"/>
                                        </a:lnTo>
                                        <a:lnTo>
                                          <a:pt x="1256771" y="404813"/>
                                        </a:lnTo>
                                        <a:lnTo>
                                          <a:pt x="1259417" y="402167"/>
                                        </a:lnTo>
                                        <a:lnTo>
                                          <a:pt x="1262063" y="396875"/>
                                        </a:lnTo>
                                        <a:lnTo>
                                          <a:pt x="1259417" y="381000"/>
                                        </a:lnTo>
                                        <a:lnTo>
                                          <a:pt x="1259417" y="375708"/>
                                        </a:lnTo>
                                        <a:lnTo>
                                          <a:pt x="1256771" y="375708"/>
                                        </a:lnTo>
                                        <a:lnTo>
                                          <a:pt x="1254125" y="373063"/>
                                        </a:lnTo>
                                        <a:lnTo>
                                          <a:pt x="1251479" y="370417"/>
                                        </a:lnTo>
                                        <a:lnTo>
                                          <a:pt x="1248833" y="367771"/>
                                        </a:lnTo>
                                        <a:lnTo>
                                          <a:pt x="1246188" y="367771"/>
                                        </a:lnTo>
                                        <a:lnTo>
                                          <a:pt x="1248833" y="362479"/>
                                        </a:lnTo>
                                        <a:lnTo>
                                          <a:pt x="1259417" y="362479"/>
                                        </a:lnTo>
                                        <a:lnTo>
                                          <a:pt x="1285875" y="357188"/>
                                        </a:lnTo>
                                        <a:lnTo>
                                          <a:pt x="1299104" y="354542"/>
                                        </a:lnTo>
                                        <a:lnTo>
                                          <a:pt x="1314979" y="346604"/>
                                        </a:lnTo>
                                        <a:lnTo>
                                          <a:pt x="1330854" y="338667"/>
                                        </a:lnTo>
                                        <a:lnTo>
                                          <a:pt x="1346729" y="325438"/>
                                        </a:lnTo>
                                        <a:lnTo>
                                          <a:pt x="1359958" y="309562"/>
                                        </a:lnTo>
                                        <a:lnTo>
                                          <a:pt x="1365250" y="296333"/>
                                        </a:lnTo>
                                        <a:lnTo>
                                          <a:pt x="1365250" y="288396"/>
                                        </a:lnTo>
                                        <a:lnTo>
                                          <a:pt x="1359958" y="280458"/>
                                        </a:lnTo>
                                        <a:lnTo>
                                          <a:pt x="1349375" y="272521"/>
                                        </a:lnTo>
                                        <a:lnTo>
                                          <a:pt x="1346729" y="269875"/>
                                        </a:lnTo>
                                        <a:lnTo>
                                          <a:pt x="1346729" y="267229"/>
                                        </a:lnTo>
                                        <a:lnTo>
                                          <a:pt x="1349375" y="264583"/>
                                        </a:lnTo>
                                        <a:lnTo>
                                          <a:pt x="1349375" y="259292"/>
                                        </a:lnTo>
                                        <a:lnTo>
                                          <a:pt x="1352021" y="256646"/>
                                        </a:lnTo>
                                        <a:lnTo>
                                          <a:pt x="1367896" y="251354"/>
                                        </a:lnTo>
                                        <a:lnTo>
                                          <a:pt x="1375833" y="248708"/>
                                        </a:lnTo>
                                        <a:lnTo>
                                          <a:pt x="1375833" y="246062"/>
                                        </a:lnTo>
                                        <a:lnTo>
                                          <a:pt x="1381125" y="243417"/>
                                        </a:lnTo>
                                        <a:lnTo>
                                          <a:pt x="1386417" y="240771"/>
                                        </a:lnTo>
                                        <a:lnTo>
                                          <a:pt x="1386417" y="238125"/>
                                        </a:lnTo>
                                        <a:lnTo>
                                          <a:pt x="1383771" y="238125"/>
                                        </a:lnTo>
                                        <a:lnTo>
                                          <a:pt x="1383771" y="235479"/>
                                        </a:lnTo>
                                        <a:lnTo>
                                          <a:pt x="1386417" y="232833"/>
                                        </a:lnTo>
                                        <a:lnTo>
                                          <a:pt x="1391708" y="230187"/>
                                        </a:lnTo>
                                        <a:lnTo>
                                          <a:pt x="1399646" y="222250"/>
                                        </a:lnTo>
                                        <a:lnTo>
                                          <a:pt x="1397000" y="219604"/>
                                        </a:lnTo>
                                        <a:lnTo>
                                          <a:pt x="1394354" y="219604"/>
                                        </a:lnTo>
                                        <a:lnTo>
                                          <a:pt x="1394354" y="216958"/>
                                        </a:lnTo>
                                        <a:lnTo>
                                          <a:pt x="1397000" y="216958"/>
                                        </a:lnTo>
                                        <a:lnTo>
                                          <a:pt x="1402292" y="211667"/>
                                        </a:lnTo>
                                        <a:lnTo>
                                          <a:pt x="1404938" y="209021"/>
                                        </a:lnTo>
                                        <a:lnTo>
                                          <a:pt x="1407583" y="203729"/>
                                        </a:lnTo>
                                        <a:lnTo>
                                          <a:pt x="1410229" y="193146"/>
                                        </a:lnTo>
                                        <a:lnTo>
                                          <a:pt x="1412875" y="185208"/>
                                        </a:lnTo>
                                        <a:lnTo>
                                          <a:pt x="1418167" y="182562"/>
                                        </a:lnTo>
                                        <a:lnTo>
                                          <a:pt x="1420813" y="179917"/>
                                        </a:lnTo>
                                        <a:lnTo>
                                          <a:pt x="1434042" y="177271"/>
                                        </a:lnTo>
                                        <a:lnTo>
                                          <a:pt x="1447271" y="177271"/>
                                        </a:lnTo>
                                        <a:lnTo>
                                          <a:pt x="1473729" y="185208"/>
                                        </a:lnTo>
                                        <a:lnTo>
                                          <a:pt x="1484313" y="187854"/>
                                        </a:lnTo>
                                        <a:lnTo>
                                          <a:pt x="1492250" y="187854"/>
                                        </a:lnTo>
                                        <a:lnTo>
                                          <a:pt x="1502833" y="182562"/>
                                        </a:lnTo>
                                        <a:lnTo>
                                          <a:pt x="1505479" y="179917"/>
                                        </a:lnTo>
                                        <a:lnTo>
                                          <a:pt x="1513417" y="182562"/>
                                        </a:lnTo>
                                        <a:lnTo>
                                          <a:pt x="1521354" y="185208"/>
                                        </a:lnTo>
                                        <a:lnTo>
                                          <a:pt x="1531937" y="193146"/>
                                        </a:lnTo>
                                        <a:lnTo>
                                          <a:pt x="1531937" y="201083"/>
                                        </a:lnTo>
                                        <a:lnTo>
                                          <a:pt x="1537229" y="206375"/>
                                        </a:lnTo>
                                        <a:lnTo>
                                          <a:pt x="1539875" y="206375"/>
                                        </a:lnTo>
                                        <a:lnTo>
                                          <a:pt x="1545167" y="209021"/>
                                        </a:lnTo>
                                        <a:lnTo>
                                          <a:pt x="1550458" y="214312"/>
                                        </a:lnTo>
                                        <a:lnTo>
                                          <a:pt x="1555750" y="211667"/>
                                        </a:lnTo>
                                        <a:lnTo>
                                          <a:pt x="1558396" y="209021"/>
                                        </a:lnTo>
                                        <a:lnTo>
                                          <a:pt x="1561042" y="209021"/>
                                        </a:lnTo>
                                        <a:lnTo>
                                          <a:pt x="1563687" y="211667"/>
                                        </a:lnTo>
                                        <a:lnTo>
                                          <a:pt x="1563687" y="214312"/>
                                        </a:lnTo>
                                        <a:lnTo>
                                          <a:pt x="1561042" y="216958"/>
                                        </a:lnTo>
                                        <a:lnTo>
                                          <a:pt x="1563687" y="219604"/>
                                        </a:lnTo>
                                        <a:lnTo>
                                          <a:pt x="1566333" y="222250"/>
                                        </a:lnTo>
                                        <a:lnTo>
                                          <a:pt x="1571625" y="219604"/>
                                        </a:lnTo>
                                        <a:lnTo>
                                          <a:pt x="1576917" y="216958"/>
                                        </a:lnTo>
                                        <a:lnTo>
                                          <a:pt x="1579562" y="216958"/>
                                        </a:lnTo>
                                        <a:lnTo>
                                          <a:pt x="1582208" y="219604"/>
                                        </a:lnTo>
                                        <a:lnTo>
                                          <a:pt x="1582208" y="222250"/>
                                        </a:lnTo>
                                        <a:lnTo>
                                          <a:pt x="1576917" y="224896"/>
                                        </a:lnTo>
                                        <a:lnTo>
                                          <a:pt x="1568979" y="227542"/>
                                        </a:lnTo>
                                        <a:lnTo>
                                          <a:pt x="1563687" y="230187"/>
                                        </a:lnTo>
                                        <a:lnTo>
                                          <a:pt x="1561042" y="230187"/>
                                        </a:lnTo>
                                        <a:lnTo>
                                          <a:pt x="1563687" y="235479"/>
                                        </a:lnTo>
                                        <a:lnTo>
                                          <a:pt x="1566333" y="238125"/>
                                        </a:lnTo>
                                        <a:lnTo>
                                          <a:pt x="1550458" y="243417"/>
                                        </a:lnTo>
                                        <a:lnTo>
                                          <a:pt x="1555750" y="243417"/>
                                        </a:lnTo>
                                        <a:lnTo>
                                          <a:pt x="1558396" y="243417"/>
                                        </a:lnTo>
                                        <a:lnTo>
                                          <a:pt x="1561042" y="246062"/>
                                        </a:lnTo>
                                        <a:lnTo>
                                          <a:pt x="1561042" y="251354"/>
                                        </a:lnTo>
                                        <a:lnTo>
                                          <a:pt x="1558396" y="254000"/>
                                        </a:lnTo>
                                        <a:lnTo>
                                          <a:pt x="1547812" y="256646"/>
                                        </a:lnTo>
                                        <a:lnTo>
                                          <a:pt x="1539875" y="261937"/>
                                        </a:lnTo>
                                        <a:lnTo>
                                          <a:pt x="1537229" y="264583"/>
                                        </a:lnTo>
                                        <a:lnTo>
                                          <a:pt x="1537229" y="267229"/>
                                        </a:lnTo>
                                        <a:lnTo>
                                          <a:pt x="1550458" y="264583"/>
                                        </a:lnTo>
                                        <a:lnTo>
                                          <a:pt x="1561042" y="264583"/>
                                        </a:lnTo>
                                        <a:lnTo>
                                          <a:pt x="1563687" y="267229"/>
                                        </a:lnTo>
                                        <a:lnTo>
                                          <a:pt x="1561042" y="272521"/>
                                        </a:lnTo>
                                        <a:lnTo>
                                          <a:pt x="1550458" y="280458"/>
                                        </a:lnTo>
                                        <a:lnTo>
                                          <a:pt x="1545167" y="280458"/>
                                        </a:lnTo>
                                        <a:lnTo>
                                          <a:pt x="1542521" y="280458"/>
                                        </a:lnTo>
                                        <a:lnTo>
                                          <a:pt x="1542521" y="275167"/>
                                        </a:lnTo>
                                        <a:lnTo>
                                          <a:pt x="1537229" y="280458"/>
                                        </a:lnTo>
                                        <a:lnTo>
                                          <a:pt x="1529292" y="285750"/>
                                        </a:lnTo>
                                        <a:lnTo>
                                          <a:pt x="1537229" y="285750"/>
                                        </a:lnTo>
                                        <a:lnTo>
                                          <a:pt x="1539875" y="288396"/>
                                        </a:lnTo>
                                        <a:lnTo>
                                          <a:pt x="1539875" y="293687"/>
                                        </a:lnTo>
                                        <a:lnTo>
                                          <a:pt x="1553104" y="283104"/>
                                        </a:lnTo>
                                        <a:lnTo>
                                          <a:pt x="1566333" y="277812"/>
                                        </a:lnTo>
                                        <a:lnTo>
                                          <a:pt x="1576917" y="275167"/>
                                        </a:lnTo>
                                        <a:lnTo>
                                          <a:pt x="1576917" y="277812"/>
                                        </a:lnTo>
                                        <a:lnTo>
                                          <a:pt x="1576917" y="280458"/>
                                        </a:lnTo>
                                        <a:lnTo>
                                          <a:pt x="1576917" y="285750"/>
                                        </a:lnTo>
                                        <a:lnTo>
                                          <a:pt x="1579562" y="285750"/>
                                        </a:lnTo>
                                        <a:lnTo>
                                          <a:pt x="1584854" y="285750"/>
                                        </a:lnTo>
                                        <a:lnTo>
                                          <a:pt x="1584854" y="288396"/>
                                        </a:lnTo>
                                        <a:lnTo>
                                          <a:pt x="1590146" y="280458"/>
                                        </a:lnTo>
                                        <a:lnTo>
                                          <a:pt x="1598083" y="275167"/>
                                        </a:lnTo>
                                        <a:lnTo>
                                          <a:pt x="1606021" y="272521"/>
                                        </a:lnTo>
                                        <a:lnTo>
                                          <a:pt x="1613958" y="267229"/>
                                        </a:lnTo>
                                        <a:lnTo>
                                          <a:pt x="1616604" y="264583"/>
                                        </a:lnTo>
                                        <a:lnTo>
                                          <a:pt x="1619250" y="267229"/>
                                        </a:lnTo>
                                        <a:lnTo>
                                          <a:pt x="1619250" y="272521"/>
                                        </a:lnTo>
                                        <a:lnTo>
                                          <a:pt x="1619250" y="275167"/>
                                        </a:lnTo>
                                        <a:lnTo>
                                          <a:pt x="1621896" y="275167"/>
                                        </a:lnTo>
                                        <a:lnTo>
                                          <a:pt x="1621896" y="272521"/>
                                        </a:lnTo>
                                        <a:lnTo>
                                          <a:pt x="1624542" y="267229"/>
                                        </a:lnTo>
                                        <a:lnTo>
                                          <a:pt x="1627187" y="264583"/>
                                        </a:lnTo>
                                        <a:lnTo>
                                          <a:pt x="1635125" y="259292"/>
                                        </a:lnTo>
                                        <a:lnTo>
                                          <a:pt x="1640417" y="259292"/>
                                        </a:lnTo>
                                        <a:lnTo>
                                          <a:pt x="1643062" y="256646"/>
                                        </a:lnTo>
                                        <a:lnTo>
                                          <a:pt x="1643062" y="251354"/>
                                        </a:lnTo>
                                        <a:lnTo>
                                          <a:pt x="1643062" y="246062"/>
                                        </a:lnTo>
                                        <a:lnTo>
                                          <a:pt x="1643062" y="243417"/>
                                        </a:lnTo>
                                        <a:lnTo>
                                          <a:pt x="1645708" y="243417"/>
                                        </a:lnTo>
                                        <a:lnTo>
                                          <a:pt x="1653646" y="235479"/>
                                        </a:lnTo>
                                        <a:lnTo>
                                          <a:pt x="1658937" y="230187"/>
                                        </a:lnTo>
                                        <a:lnTo>
                                          <a:pt x="1664229" y="224896"/>
                                        </a:lnTo>
                                        <a:lnTo>
                                          <a:pt x="1666875" y="224896"/>
                                        </a:lnTo>
                                        <a:lnTo>
                                          <a:pt x="1666875" y="227542"/>
                                        </a:lnTo>
                                        <a:lnTo>
                                          <a:pt x="1672167" y="232833"/>
                                        </a:lnTo>
                                        <a:lnTo>
                                          <a:pt x="1677458" y="235479"/>
                                        </a:lnTo>
                                        <a:lnTo>
                                          <a:pt x="1680104" y="238125"/>
                                        </a:lnTo>
                                        <a:lnTo>
                                          <a:pt x="1680104" y="240771"/>
                                        </a:lnTo>
                                        <a:lnTo>
                                          <a:pt x="1680104" y="243417"/>
                                        </a:lnTo>
                                        <a:lnTo>
                                          <a:pt x="1680104" y="246062"/>
                                        </a:lnTo>
                                        <a:lnTo>
                                          <a:pt x="1682750" y="248708"/>
                                        </a:lnTo>
                                        <a:lnTo>
                                          <a:pt x="1682750" y="251354"/>
                                        </a:lnTo>
                                        <a:lnTo>
                                          <a:pt x="1682750" y="256646"/>
                                        </a:lnTo>
                                        <a:lnTo>
                                          <a:pt x="1685396" y="256646"/>
                                        </a:lnTo>
                                        <a:lnTo>
                                          <a:pt x="1688042" y="259292"/>
                                        </a:lnTo>
                                        <a:lnTo>
                                          <a:pt x="1688042" y="264583"/>
                                        </a:lnTo>
                                        <a:lnTo>
                                          <a:pt x="1688042" y="267229"/>
                                        </a:lnTo>
                                        <a:lnTo>
                                          <a:pt x="1688042" y="269875"/>
                                        </a:lnTo>
                                        <a:lnTo>
                                          <a:pt x="1693333" y="272521"/>
                                        </a:lnTo>
                                        <a:lnTo>
                                          <a:pt x="1695979" y="277812"/>
                                        </a:lnTo>
                                        <a:lnTo>
                                          <a:pt x="1695979" y="280458"/>
                                        </a:lnTo>
                                        <a:lnTo>
                                          <a:pt x="1693333" y="285750"/>
                                        </a:lnTo>
                                        <a:lnTo>
                                          <a:pt x="1701271" y="288396"/>
                                        </a:lnTo>
                                        <a:lnTo>
                                          <a:pt x="1703917" y="291042"/>
                                        </a:lnTo>
                                        <a:lnTo>
                                          <a:pt x="1703917" y="293687"/>
                                        </a:lnTo>
                                        <a:lnTo>
                                          <a:pt x="1703917" y="296333"/>
                                        </a:lnTo>
                                        <a:lnTo>
                                          <a:pt x="1695979" y="301625"/>
                                        </a:lnTo>
                                        <a:lnTo>
                                          <a:pt x="1680104" y="306917"/>
                                        </a:lnTo>
                                        <a:lnTo>
                                          <a:pt x="1688042" y="306917"/>
                                        </a:lnTo>
                                        <a:lnTo>
                                          <a:pt x="1703917" y="304271"/>
                                        </a:lnTo>
                                        <a:lnTo>
                                          <a:pt x="1706562" y="304271"/>
                                        </a:lnTo>
                                        <a:lnTo>
                                          <a:pt x="1709208" y="304271"/>
                                        </a:lnTo>
                                        <a:lnTo>
                                          <a:pt x="1706562" y="309562"/>
                                        </a:lnTo>
                                        <a:lnTo>
                                          <a:pt x="1701271" y="314854"/>
                                        </a:lnTo>
                                        <a:lnTo>
                                          <a:pt x="1701271" y="320146"/>
                                        </a:lnTo>
                                        <a:lnTo>
                                          <a:pt x="1703917" y="322792"/>
                                        </a:lnTo>
                                        <a:lnTo>
                                          <a:pt x="1706562" y="325438"/>
                                        </a:lnTo>
                                        <a:lnTo>
                                          <a:pt x="1709208" y="328083"/>
                                        </a:lnTo>
                                        <a:lnTo>
                                          <a:pt x="1709208" y="336021"/>
                                        </a:lnTo>
                                        <a:lnTo>
                                          <a:pt x="1709208" y="343958"/>
                                        </a:lnTo>
                                        <a:lnTo>
                                          <a:pt x="1711854" y="341313"/>
                                        </a:lnTo>
                                        <a:lnTo>
                                          <a:pt x="1717146" y="341313"/>
                                        </a:lnTo>
                                        <a:lnTo>
                                          <a:pt x="1719792" y="343958"/>
                                        </a:lnTo>
                                        <a:lnTo>
                                          <a:pt x="1719792" y="346604"/>
                                        </a:lnTo>
                                        <a:lnTo>
                                          <a:pt x="1719792" y="349250"/>
                                        </a:lnTo>
                                        <a:lnTo>
                                          <a:pt x="1725083" y="349250"/>
                                        </a:lnTo>
                                        <a:lnTo>
                                          <a:pt x="1730375" y="349250"/>
                                        </a:lnTo>
                                        <a:lnTo>
                                          <a:pt x="1730375" y="351896"/>
                                        </a:lnTo>
                                        <a:lnTo>
                                          <a:pt x="1735667" y="354542"/>
                                        </a:lnTo>
                                        <a:lnTo>
                                          <a:pt x="1740958" y="354542"/>
                                        </a:lnTo>
                                        <a:lnTo>
                                          <a:pt x="1740958" y="357188"/>
                                        </a:lnTo>
                                        <a:lnTo>
                                          <a:pt x="1743604" y="359833"/>
                                        </a:lnTo>
                                        <a:lnTo>
                                          <a:pt x="1748896" y="359833"/>
                                        </a:lnTo>
                                        <a:lnTo>
                                          <a:pt x="1764771" y="362479"/>
                                        </a:lnTo>
                                        <a:lnTo>
                                          <a:pt x="1767417" y="365125"/>
                                        </a:lnTo>
                                        <a:lnTo>
                                          <a:pt x="1759479" y="367771"/>
                                        </a:lnTo>
                                        <a:lnTo>
                                          <a:pt x="1735667" y="370417"/>
                                        </a:lnTo>
                                        <a:lnTo>
                                          <a:pt x="1725083" y="373063"/>
                                        </a:lnTo>
                                        <a:lnTo>
                                          <a:pt x="1711854" y="375708"/>
                                        </a:lnTo>
                                        <a:lnTo>
                                          <a:pt x="1701271" y="375708"/>
                                        </a:lnTo>
                                        <a:lnTo>
                                          <a:pt x="1701271" y="378354"/>
                                        </a:lnTo>
                                        <a:lnTo>
                                          <a:pt x="1688042" y="386292"/>
                                        </a:lnTo>
                                        <a:lnTo>
                                          <a:pt x="1701271" y="386292"/>
                                        </a:lnTo>
                                        <a:lnTo>
                                          <a:pt x="1714500" y="383646"/>
                                        </a:lnTo>
                                        <a:lnTo>
                                          <a:pt x="1738312" y="375708"/>
                                        </a:lnTo>
                                        <a:lnTo>
                                          <a:pt x="1754187" y="373063"/>
                                        </a:lnTo>
                                        <a:lnTo>
                                          <a:pt x="1759479" y="373063"/>
                                        </a:lnTo>
                                        <a:lnTo>
                                          <a:pt x="1767417" y="375708"/>
                                        </a:lnTo>
                                        <a:lnTo>
                                          <a:pt x="1770062" y="378354"/>
                                        </a:lnTo>
                                        <a:lnTo>
                                          <a:pt x="1767417" y="381000"/>
                                        </a:lnTo>
                                        <a:lnTo>
                                          <a:pt x="1764771" y="381000"/>
                                        </a:lnTo>
                                        <a:lnTo>
                                          <a:pt x="1767417" y="383646"/>
                                        </a:lnTo>
                                        <a:lnTo>
                                          <a:pt x="1770062" y="383646"/>
                                        </a:lnTo>
                                        <a:lnTo>
                                          <a:pt x="1775354" y="383646"/>
                                        </a:lnTo>
                                        <a:lnTo>
                                          <a:pt x="1780646" y="381000"/>
                                        </a:lnTo>
                                        <a:lnTo>
                                          <a:pt x="1785937" y="383646"/>
                                        </a:lnTo>
                                        <a:lnTo>
                                          <a:pt x="1791229" y="386292"/>
                                        </a:lnTo>
                                        <a:lnTo>
                                          <a:pt x="1791229" y="391583"/>
                                        </a:lnTo>
                                        <a:lnTo>
                                          <a:pt x="1785937" y="394229"/>
                                        </a:lnTo>
                                        <a:lnTo>
                                          <a:pt x="1783292" y="396875"/>
                                        </a:lnTo>
                                        <a:lnTo>
                                          <a:pt x="1785937" y="402167"/>
                                        </a:lnTo>
                                        <a:lnTo>
                                          <a:pt x="1788583" y="404813"/>
                                        </a:lnTo>
                                        <a:lnTo>
                                          <a:pt x="1785937" y="404813"/>
                                        </a:lnTo>
                                        <a:lnTo>
                                          <a:pt x="1788583" y="407458"/>
                                        </a:lnTo>
                                        <a:lnTo>
                                          <a:pt x="1791229" y="410104"/>
                                        </a:lnTo>
                                        <a:lnTo>
                                          <a:pt x="1791229" y="412750"/>
                                        </a:lnTo>
                                        <a:lnTo>
                                          <a:pt x="1791229" y="418042"/>
                                        </a:lnTo>
                                        <a:lnTo>
                                          <a:pt x="1785937" y="420688"/>
                                        </a:lnTo>
                                        <a:lnTo>
                                          <a:pt x="1778000" y="425979"/>
                                        </a:lnTo>
                                        <a:lnTo>
                                          <a:pt x="1767417" y="431271"/>
                                        </a:lnTo>
                                        <a:lnTo>
                                          <a:pt x="1762125" y="428625"/>
                                        </a:lnTo>
                                        <a:lnTo>
                                          <a:pt x="1759479" y="428625"/>
                                        </a:lnTo>
                                        <a:lnTo>
                                          <a:pt x="1743604" y="436563"/>
                                        </a:lnTo>
                                        <a:lnTo>
                                          <a:pt x="1730375" y="441854"/>
                                        </a:lnTo>
                                        <a:lnTo>
                                          <a:pt x="1727729" y="441854"/>
                                        </a:lnTo>
                                        <a:lnTo>
                                          <a:pt x="1727729" y="444500"/>
                                        </a:lnTo>
                                        <a:lnTo>
                                          <a:pt x="1727729" y="447146"/>
                                        </a:lnTo>
                                        <a:lnTo>
                                          <a:pt x="1725083" y="447146"/>
                                        </a:lnTo>
                                        <a:lnTo>
                                          <a:pt x="1722437" y="447146"/>
                                        </a:lnTo>
                                        <a:lnTo>
                                          <a:pt x="1717146" y="452438"/>
                                        </a:lnTo>
                                        <a:lnTo>
                                          <a:pt x="1714500" y="455083"/>
                                        </a:lnTo>
                                        <a:lnTo>
                                          <a:pt x="1711854" y="455083"/>
                                        </a:lnTo>
                                        <a:lnTo>
                                          <a:pt x="1706562" y="455083"/>
                                        </a:lnTo>
                                        <a:lnTo>
                                          <a:pt x="1685396" y="463021"/>
                                        </a:lnTo>
                                        <a:lnTo>
                                          <a:pt x="1666875" y="468313"/>
                                        </a:lnTo>
                                        <a:lnTo>
                                          <a:pt x="1658937" y="468313"/>
                                        </a:lnTo>
                                        <a:lnTo>
                                          <a:pt x="1651000" y="465667"/>
                                        </a:lnTo>
                                        <a:lnTo>
                                          <a:pt x="1632479" y="468313"/>
                                        </a:lnTo>
                                        <a:lnTo>
                                          <a:pt x="1621896" y="468313"/>
                                        </a:lnTo>
                                        <a:lnTo>
                                          <a:pt x="1616604" y="468313"/>
                                        </a:lnTo>
                                        <a:lnTo>
                                          <a:pt x="1606021" y="465667"/>
                                        </a:lnTo>
                                        <a:lnTo>
                                          <a:pt x="1571625" y="465667"/>
                                        </a:lnTo>
                                        <a:lnTo>
                                          <a:pt x="1521354" y="470959"/>
                                        </a:lnTo>
                                        <a:lnTo>
                                          <a:pt x="1513417" y="473604"/>
                                        </a:lnTo>
                                        <a:lnTo>
                                          <a:pt x="1510771" y="476250"/>
                                        </a:lnTo>
                                        <a:lnTo>
                                          <a:pt x="1510771" y="478896"/>
                                        </a:lnTo>
                                        <a:lnTo>
                                          <a:pt x="1508125" y="484188"/>
                                        </a:lnTo>
                                        <a:lnTo>
                                          <a:pt x="1502833" y="486834"/>
                                        </a:lnTo>
                                        <a:lnTo>
                                          <a:pt x="1481667" y="489479"/>
                                        </a:lnTo>
                                        <a:lnTo>
                                          <a:pt x="1473729" y="492125"/>
                                        </a:lnTo>
                                        <a:lnTo>
                                          <a:pt x="1468438" y="497417"/>
                                        </a:lnTo>
                                        <a:lnTo>
                                          <a:pt x="1465792" y="500063"/>
                                        </a:lnTo>
                                        <a:lnTo>
                                          <a:pt x="1460500" y="497417"/>
                                        </a:lnTo>
                                        <a:lnTo>
                                          <a:pt x="1457854" y="497417"/>
                                        </a:lnTo>
                                        <a:lnTo>
                                          <a:pt x="1455208" y="500063"/>
                                        </a:lnTo>
                                        <a:lnTo>
                                          <a:pt x="1452563" y="502709"/>
                                        </a:lnTo>
                                        <a:lnTo>
                                          <a:pt x="1447271" y="505354"/>
                                        </a:lnTo>
                                        <a:lnTo>
                                          <a:pt x="1439333" y="508000"/>
                                        </a:lnTo>
                                        <a:lnTo>
                                          <a:pt x="1431396" y="510646"/>
                                        </a:lnTo>
                                        <a:lnTo>
                                          <a:pt x="1415521" y="523875"/>
                                        </a:lnTo>
                                        <a:lnTo>
                                          <a:pt x="1399646" y="534459"/>
                                        </a:lnTo>
                                        <a:lnTo>
                                          <a:pt x="1386417" y="542396"/>
                                        </a:lnTo>
                                        <a:lnTo>
                                          <a:pt x="1378479" y="545042"/>
                                        </a:lnTo>
                                        <a:lnTo>
                                          <a:pt x="1375833" y="547688"/>
                                        </a:lnTo>
                                        <a:lnTo>
                                          <a:pt x="1370542" y="552979"/>
                                        </a:lnTo>
                                        <a:lnTo>
                                          <a:pt x="1359958" y="560917"/>
                                        </a:lnTo>
                                        <a:lnTo>
                                          <a:pt x="1373188" y="555625"/>
                                        </a:lnTo>
                                        <a:lnTo>
                                          <a:pt x="1391708" y="545042"/>
                                        </a:lnTo>
                                        <a:lnTo>
                                          <a:pt x="1412875" y="531813"/>
                                        </a:lnTo>
                                        <a:lnTo>
                                          <a:pt x="1447271" y="518584"/>
                                        </a:lnTo>
                                        <a:lnTo>
                                          <a:pt x="1481667" y="508000"/>
                                        </a:lnTo>
                                        <a:lnTo>
                                          <a:pt x="1510771" y="500063"/>
                                        </a:lnTo>
                                        <a:lnTo>
                                          <a:pt x="1529292" y="497417"/>
                                        </a:lnTo>
                                        <a:lnTo>
                                          <a:pt x="1539875" y="500063"/>
                                        </a:lnTo>
                                        <a:lnTo>
                                          <a:pt x="1547812" y="502709"/>
                                        </a:lnTo>
                                        <a:lnTo>
                                          <a:pt x="1550458" y="508000"/>
                                        </a:lnTo>
                                        <a:lnTo>
                                          <a:pt x="1547812" y="510646"/>
                                        </a:lnTo>
                                        <a:lnTo>
                                          <a:pt x="1547812" y="508000"/>
                                        </a:lnTo>
                                        <a:lnTo>
                                          <a:pt x="1545167" y="508000"/>
                                        </a:lnTo>
                                        <a:lnTo>
                                          <a:pt x="1545167" y="510646"/>
                                        </a:lnTo>
                                        <a:lnTo>
                                          <a:pt x="1545167" y="513292"/>
                                        </a:lnTo>
                                        <a:lnTo>
                                          <a:pt x="1547812" y="513292"/>
                                        </a:lnTo>
                                        <a:lnTo>
                                          <a:pt x="1547812" y="515938"/>
                                        </a:lnTo>
                                        <a:lnTo>
                                          <a:pt x="1542521" y="518584"/>
                                        </a:lnTo>
                                        <a:lnTo>
                                          <a:pt x="1539875" y="518584"/>
                                        </a:lnTo>
                                        <a:lnTo>
                                          <a:pt x="1531937" y="518584"/>
                                        </a:lnTo>
                                        <a:lnTo>
                                          <a:pt x="1524000" y="523875"/>
                                        </a:lnTo>
                                        <a:lnTo>
                                          <a:pt x="1516063" y="526521"/>
                                        </a:lnTo>
                                        <a:lnTo>
                                          <a:pt x="1510771" y="526521"/>
                                        </a:lnTo>
                                        <a:lnTo>
                                          <a:pt x="1505479" y="526521"/>
                                        </a:lnTo>
                                        <a:lnTo>
                                          <a:pt x="1497542" y="531813"/>
                                        </a:lnTo>
                                        <a:lnTo>
                                          <a:pt x="1505479" y="531813"/>
                                        </a:lnTo>
                                        <a:lnTo>
                                          <a:pt x="1508125" y="531813"/>
                                        </a:lnTo>
                                        <a:lnTo>
                                          <a:pt x="1516063" y="531813"/>
                                        </a:lnTo>
                                        <a:lnTo>
                                          <a:pt x="1518708" y="531813"/>
                                        </a:lnTo>
                                        <a:lnTo>
                                          <a:pt x="1521354" y="534459"/>
                                        </a:lnTo>
                                        <a:lnTo>
                                          <a:pt x="1521354" y="537104"/>
                                        </a:lnTo>
                                        <a:lnTo>
                                          <a:pt x="1521354" y="539750"/>
                                        </a:lnTo>
                                        <a:lnTo>
                                          <a:pt x="1516063" y="545042"/>
                                        </a:lnTo>
                                        <a:lnTo>
                                          <a:pt x="1508125" y="547688"/>
                                        </a:lnTo>
                                        <a:lnTo>
                                          <a:pt x="1513417" y="550334"/>
                                        </a:lnTo>
                                        <a:lnTo>
                                          <a:pt x="1516063" y="555625"/>
                                        </a:lnTo>
                                        <a:lnTo>
                                          <a:pt x="1521354" y="566209"/>
                                        </a:lnTo>
                                        <a:lnTo>
                                          <a:pt x="1524000" y="576792"/>
                                        </a:lnTo>
                                        <a:lnTo>
                                          <a:pt x="1531937" y="579438"/>
                                        </a:lnTo>
                                        <a:lnTo>
                                          <a:pt x="1537229" y="582084"/>
                                        </a:lnTo>
                                        <a:lnTo>
                                          <a:pt x="1539875" y="587375"/>
                                        </a:lnTo>
                                        <a:lnTo>
                                          <a:pt x="1550458" y="590021"/>
                                        </a:lnTo>
                                        <a:lnTo>
                                          <a:pt x="1558396" y="590021"/>
                                        </a:lnTo>
                                        <a:lnTo>
                                          <a:pt x="1561042" y="592667"/>
                                        </a:lnTo>
                                        <a:lnTo>
                                          <a:pt x="1561042" y="595313"/>
                                        </a:lnTo>
                                        <a:lnTo>
                                          <a:pt x="1568979" y="592667"/>
                                        </a:lnTo>
                                        <a:lnTo>
                                          <a:pt x="1576917" y="590021"/>
                                        </a:lnTo>
                                        <a:lnTo>
                                          <a:pt x="1576917" y="592667"/>
                                        </a:lnTo>
                                        <a:lnTo>
                                          <a:pt x="1576917" y="595313"/>
                                        </a:lnTo>
                                        <a:lnTo>
                                          <a:pt x="1582208" y="592667"/>
                                        </a:lnTo>
                                        <a:lnTo>
                                          <a:pt x="1587500" y="592667"/>
                                        </a:lnTo>
                                        <a:lnTo>
                                          <a:pt x="1592792" y="592667"/>
                                        </a:lnTo>
                                        <a:lnTo>
                                          <a:pt x="1592792" y="595313"/>
                                        </a:lnTo>
                                        <a:lnTo>
                                          <a:pt x="1590146" y="595313"/>
                                        </a:lnTo>
                                        <a:lnTo>
                                          <a:pt x="1595437" y="597959"/>
                                        </a:lnTo>
                                        <a:lnTo>
                                          <a:pt x="1592792" y="603250"/>
                                        </a:lnTo>
                                        <a:lnTo>
                                          <a:pt x="1584854" y="605896"/>
                                        </a:lnTo>
                                        <a:lnTo>
                                          <a:pt x="1576917" y="608542"/>
                                        </a:lnTo>
                                        <a:lnTo>
                                          <a:pt x="1568979" y="611188"/>
                                        </a:lnTo>
                                        <a:lnTo>
                                          <a:pt x="1561042" y="616479"/>
                                        </a:lnTo>
                                        <a:lnTo>
                                          <a:pt x="1553104" y="621771"/>
                                        </a:lnTo>
                                        <a:lnTo>
                                          <a:pt x="1545167" y="619125"/>
                                        </a:lnTo>
                                        <a:lnTo>
                                          <a:pt x="1539875" y="619125"/>
                                        </a:lnTo>
                                        <a:lnTo>
                                          <a:pt x="1537229" y="621771"/>
                                        </a:lnTo>
                                        <a:lnTo>
                                          <a:pt x="1537229" y="624417"/>
                                        </a:lnTo>
                                        <a:lnTo>
                                          <a:pt x="1526646" y="624417"/>
                                        </a:lnTo>
                                        <a:lnTo>
                                          <a:pt x="1518708" y="621771"/>
                                        </a:lnTo>
                                        <a:lnTo>
                                          <a:pt x="1516063" y="624417"/>
                                        </a:lnTo>
                                        <a:lnTo>
                                          <a:pt x="1513417" y="627063"/>
                                        </a:lnTo>
                                        <a:lnTo>
                                          <a:pt x="1505479" y="629709"/>
                                        </a:lnTo>
                                        <a:lnTo>
                                          <a:pt x="1500188" y="629709"/>
                                        </a:lnTo>
                                        <a:lnTo>
                                          <a:pt x="1500188" y="632354"/>
                                        </a:lnTo>
                                        <a:lnTo>
                                          <a:pt x="1502833" y="635000"/>
                                        </a:lnTo>
                                        <a:lnTo>
                                          <a:pt x="1497542" y="637646"/>
                                        </a:lnTo>
                                        <a:lnTo>
                                          <a:pt x="1489604" y="642938"/>
                                        </a:lnTo>
                                        <a:lnTo>
                                          <a:pt x="1481667" y="645584"/>
                                        </a:lnTo>
                                        <a:lnTo>
                                          <a:pt x="1476375" y="650875"/>
                                        </a:lnTo>
                                        <a:lnTo>
                                          <a:pt x="1471083" y="650875"/>
                                        </a:lnTo>
                                        <a:lnTo>
                                          <a:pt x="1468438" y="648229"/>
                                        </a:lnTo>
                                        <a:lnTo>
                                          <a:pt x="1468438" y="650875"/>
                                        </a:lnTo>
                                        <a:lnTo>
                                          <a:pt x="1468438" y="653521"/>
                                        </a:lnTo>
                                        <a:lnTo>
                                          <a:pt x="1465792" y="656167"/>
                                        </a:lnTo>
                                        <a:lnTo>
                                          <a:pt x="1460500" y="653521"/>
                                        </a:lnTo>
                                        <a:lnTo>
                                          <a:pt x="1460500" y="650875"/>
                                        </a:lnTo>
                                        <a:lnTo>
                                          <a:pt x="1460500" y="645584"/>
                                        </a:lnTo>
                                        <a:lnTo>
                                          <a:pt x="1457854" y="640292"/>
                                        </a:lnTo>
                                        <a:lnTo>
                                          <a:pt x="1460500" y="635000"/>
                                        </a:lnTo>
                                        <a:lnTo>
                                          <a:pt x="1479021" y="619125"/>
                                        </a:lnTo>
                                        <a:lnTo>
                                          <a:pt x="1492250" y="611188"/>
                                        </a:lnTo>
                                        <a:lnTo>
                                          <a:pt x="1502833" y="608542"/>
                                        </a:lnTo>
                                        <a:lnTo>
                                          <a:pt x="1513417" y="608542"/>
                                        </a:lnTo>
                                        <a:lnTo>
                                          <a:pt x="1518708" y="608542"/>
                                        </a:lnTo>
                                        <a:lnTo>
                                          <a:pt x="1539875" y="603250"/>
                                        </a:lnTo>
                                        <a:lnTo>
                                          <a:pt x="1526646" y="605896"/>
                                        </a:lnTo>
                                        <a:lnTo>
                                          <a:pt x="1513417" y="603250"/>
                                        </a:lnTo>
                                        <a:lnTo>
                                          <a:pt x="1508125" y="603250"/>
                                        </a:lnTo>
                                        <a:lnTo>
                                          <a:pt x="1500188" y="605896"/>
                                        </a:lnTo>
                                        <a:lnTo>
                                          <a:pt x="1494896" y="605896"/>
                                        </a:lnTo>
                                        <a:lnTo>
                                          <a:pt x="1489604" y="605896"/>
                                        </a:lnTo>
                                        <a:lnTo>
                                          <a:pt x="1492250" y="603250"/>
                                        </a:lnTo>
                                        <a:lnTo>
                                          <a:pt x="1500188" y="600604"/>
                                        </a:lnTo>
                                        <a:lnTo>
                                          <a:pt x="1505479" y="597959"/>
                                        </a:lnTo>
                                        <a:lnTo>
                                          <a:pt x="1505479" y="595313"/>
                                        </a:lnTo>
                                        <a:lnTo>
                                          <a:pt x="1505479" y="590021"/>
                                        </a:lnTo>
                                        <a:lnTo>
                                          <a:pt x="1500188" y="587375"/>
                                        </a:lnTo>
                                        <a:lnTo>
                                          <a:pt x="1502833" y="592667"/>
                                        </a:lnTo>
                                        <a:lnTo>
                                          <a:pt x="1500188" y="595313"/>
                                        </a:lnTo>
                                        <a:lnTo>
                                          <a:pt x="1484313" y="605896"/>
                                        </a:lnTo>
                                        <a:lnTo>
                                          <a:pt x="1471083" y="608542"/>
                                        </a:lnTo>
                                        <a:lnTo>
                                          <a:pt x="1463146" y="608542"/>
                                        </a:lnTo>
                                        <a:lnTo>
                                          <a:pt x="1457854" y="608542"/>
                                        </a:lnTo>
                                        <a:lnTo>
                                          <a:pt x="1452563" y="611188"/>
                                        </a:lnTo>
                                        <a:lnTo>
                                          <a:pt x="1449917" y="605896"/>
                                        </a:lnTo>
                                        <a:lnTo>
                                          <a:pt x="1444625" y="605896"/>
                                        </a:lnTo>
                                        <a:lnTo>
                                          <a:pt x="1444625" y="608542"/>
                                        </a:lnTo>
                                        <a:lnTo>
                                          <a:pt x="1439333" y="603250"/>
                                        </a:lnTo>
                                        <a:lnTo>
                                          <a:pt x="1436688" y="597959"/>
                                        </a:lnTo>
                                        <a:lnTo>
                                          <a:pt x="1434042" y="595313"/>
                                        </a:lnTo>
                                        <a:lnTo>
                                          <a:pt x="1431396" y="595313"/>
                                        </a:lnTo>
                                        <a:lnTo>
                                          <a:pt x="1431396" y="590021"/>
                                        </a:lnTo>
                                        <a:lnTo>
                                          <a:pt x="1441979" y="555625"/>
                                        </a:lnTo>
                                        <a:lnTo>
                                          <a:pt x="1444625" y="552979"/>
                                        </a:lnTo>
                                        <a:lnTo>
                                          <a:pt x="1441979" y="550334"/>
                                        </a:lnTo>
                                        <a:lnTo>
                                          <a:pt x="1439333" y="547688"/>
                                        </a:lnTo>
                                        <a:lnTo>
                                          <a:pt x="1436688" y="542396"/>
                                        </a:lnTo>
                                        <a:lnTo>
                                          <a:pt x="1434042" y="542396"/>
                                        </a:lnTo>
                                        <a:lnTo>
                                          <a:pt x="1418167" y="547688"/>
                                        </a:lnTo>
                                        <a:lnTo>
                                          <a:pt x="1412875" y="550334"/>
                                        </a:lnTo>
                                        <a:lnTo>
                                          <a:pt x="1410229" y="550334"/>
                                        </a:lnTo>
                                        <a:lnTo>
                                          <a:pt x="1404938" y="547688"/>
                                        </a:lnTo>
                                        <a:lnTo>
                                          <a:pt x="1402292" y="547688"/>
                                        </a:lnTo>
                                        <a:lnTo>
                                          <a:pt x="1391708" y="555625"/>
                                        </a:lnTo>
                                        <a:lnTo>
                                          <a:pt x="1386417" y="560917"/>
                                        </a:lnTo>
                                        <a:lnTo>
                                          <a:pt x="1383771" y="563563"/>
                                        </a:lnTo>
                                        <a:lnTo>
                                          <a:pt x="1378479" y="566209"/>
                                        </a:lnTo>
                                        <a:lnTo>
                                          <a:pt x="1375833" y="571500"/>
                                        </a:lnTo>
                                        <a:lnTo>
                                          <a:pt x="1367896" y="579438"/>
                                        </a:lnTo>
                                        <a:lnTo>
                                          <a:pt x="1365250" y="582084"/>
                                        </a:lnTo>
                                        <a:lnTo>
                                          <a:pt x="1365250" y="584729"/>
                                        </a:lnTo>
                                        <a:lnTo>
                                          <a:pt x="1362604" y="590021"/>
                                        </a:lnTo>
                                        <a:lnTo>
                                          <a:pt x="1357313" y="592667"/>
                                        </a:lnTo>
                                        <a:lnTo>
                                          <a:pt x="1352021" y="595313"/>
                                        </a:lnTo>
                                        <a:lnTo>
                                          <a:pt x="1346729" y="600604"/>
                                        </a:lnTo>
                                        <a:lnTo>
                                          <a:pt x="1341438" y="603250"/>
                                        </a:lnTo>
                                        <a:lnTo>
                                          <a:pt x="1338792" y="605896"/>
                                        </a:lnTo>
                                        <a:lnTo>
                                          <a:pt x="1336146" y="605896"/>
                                        </a:lnTo>
                                        <a:lnTo>
                                          <a:pt x="1328208" y="611188"/>
                                        </a:lnTo>
                                        <a:lnTo>
                                          <a:pt x="1243542" y="611188"/>
                                        </a:lnTo>
                                        <a:lnTo>
                                          <a:pt x="1238250" y="611188"/>
                                        </a:lnTo>
                                        <a:lnTo>
                                          <a:pt x="1230313" y="613834"/>
                                        </a:lnTo>
                                        <a:lnTo>
                                          <a:pt x="1222375" y="624417"/>
                                        </a:lnTo>
                                        <a:lnTo>
                                          <a:pt x="1214438" y="632354"/>
                                        </a:lnTo>
                                        <a:lnTo>
                                          <a:pt x="1206500" y="637646"/>
                                        </a:lnTo>
                                        <a:lnTo>
                                          <a:pt x="1201208" y="640292"/>
                                        </a:lnTo>
                                        <a:lnTo>
                                          <a:pt x="1190625" y="640292"/>
                                        </a:lnTo>
                                        <a:lnTo>
                                          <a:pt x="1185333" y="640292"/>
                                        </a:lnTo>
                                        <a:lnTo>
                                          <a:pt x="1187979" y="642938"/>
                                        </a:lnTo>
                                        <a:lnTo>
                                          <a:pt x="1190625" y="642938"/>
                                        </a:lnTo>
                                        <a:lnTo>
                                          <a:pt x="1190625" y="645584"/>
                                        </a:lnTo>
                                        <a:lnTo>
                                          <a:pt x="1187979" y="645584"/>
                                        </a:lnTo>
                                        <a:lnTo>
                                          <a:pt x="1185333" y="648229"/>
                                        </a:lnTo>
                                        <a:lnTo>
                                          <a:pt x="1180042" y="648229"/>
                                        </a:lnTo>
                                        <a:lnTo>
                                          <a:pt x="1172104" y="645584"/>
                                        </a:lnTo>
                                        <a:lnTo>
                                          <a:pt x="1156229" y="645584"/>
                                        </a:lnTo>
                                        <a:lnTo>
                                          <a:pt x="1137708" y="648229"/>
                                        </a:lnTo>
                                        <a:lnTo>
                                          <a:pt x="1121833" y="656167"/>
                                        </a:lnTo>
                                        <a:lnTo>
                                          <a:pt x="1111250" y="661459"/>
                                        </a:lnTo>
                                        <a:lnTo>
                                          <a:pt x="1108604" y="664104"/>
                                        </a:lnTo>
                                        <a:lnTo>
                                          <a:pt x="1111250" y="666750"/>
                                        </a:lnTo>
                                        <a:lnTo>
                                          <a:pt x="1121833" y="669396"/>
                                        </a:lnTo>
                                        <a:lnTo>
                                          <a:pt x="1121833" y="672042"/>
                                        </a:lnTo>
                                        <a:lnTo>
                                          <a:pt x="1121833" y="674688"/>
                                        </a:lnTo>
                                        <a:lnTo>
                                          <a:pt x="1113896" y="674688"/>
                                        </a:lnTo>
                                        <a:lnTo>
                                          <a:pt x="1103313" y="674688"/>
                                        </a:lnTo>
                                        <a:lnTo>
                                          <a:pt x="1098021" y="677334"/>
                                        </a:lnTo>
                                        <a:lnTo>
                                          <a:pt x="1095375" y="679979"/>
                                        </a:lnTo>
                                        <a:lnTo>
                                          <a:pt x="1100667" y="679979"/>
                                        </a:lnTo>
                                        <a:lnTo>
                                          <a:pt x="1098021" y="682625"/>
                                        </a:lnTo>
                                        <a:lnTo>
                                          <a:pt x="1087438" y="679979"/>
                                        </a:lnTo>
                                        <a:lnTo>
                                          <a:pt x="1079500" y="679979"/>
                                        </a:lnTo>
                                        <a:lnTo>
                                          <a:pt x="1074208" y="682625"/>
                                        </a:lnTo>
                                        <a:lnTo>
                                          <a:pt x="1071563" y="685271"/>
                                        </a:lnTo>
                                        <a:lnTo>
                                          <a:pt x="1068917" y="687917"/>
                                        </a:lnTo>
                                        <a:lnTo>
                                          <a:pt x="1063625" y="687917"/>
                                        </a:lnTo>
                                        <a:lnTo>
                                          <a:pt x="1060979" y="687917"/>
                                        </a:lnTo>
                                        <a:lnTo>
                                          <a:pt x="1055688" y="690563"/>
                                        </a:lnTo>
                                        <a:lnTo>
                                          <a:pt x="1045104" y="690563"/>
                                        </a:lnTo>
                                        <a:lnTo>
                                          <a:pt x="1039812" y="695854"/>
                                        </a:lnTo>
                                        <a:lnTo>
                                          <a:pt x="1034521" y="701146"/>
                                        </a:lnTo>
                                        <a:lnTo>
                                          <a:pt x="1031875" y="701146"/>
                                        </a:lnTo>
                                        <a:lnTo>
                                          <a:pt x="1031875" y="698500"/>
                                        </a:lnTo>
                                        <a:lnTo>
                                          <a:pt x="1026583" y="698500"/>
                                        </a:lnTo>
                                        <a:lnTo>
                                          <a:pt x="1023937" y="698500"/>
                                        </a:lnTo>
                                        <a:lnTo>
                                          <a:pt x="1021292" y="698500"/>
                                        </a:lnTo>
                                        <a:lnTo>
                                          <a:pt x="1016000" y="695854"/>
                                        </a:lnTo>
                                        <a:lnTo>
                                          <a:pt x="1021292" y="690563"/>
                                        </a:lnTo>
                                        <a:lnTo>
                                          <a:pt x="1026583" y="685271"/>
                                        </a:lnTo>
                                        <a:lnTo>
                                          <a:pt x="1034521" y="685271"/>
                                        </a:lnTo>
                                        <a:lnTo>
                                          <a:pt x="1037167" y="682625"/>
                                        </a:lnTo>
                                        <a:lnTo>
                                          <a:pt x="1034521" y="679979"/>
                                        </a:lnTo>
                                        <a:lnTo>
                                          <a:pt x="1034521" y="674688"/>
                                        </a:lnTo>
                                        <a:lnTo>
                                          <a:pt x="1037167" y="669396"/>
                                        </a:lnTo>
                                        <a:lnTo>
                                          <a:pt x="1042458" y="664104"/>
                                        </a:lnTo>
                                        <a:lnTo>
                                          <a:pt x="1053042" y="661459"/>
                                        </a:lnTo>
                                        <a:lnTo>
                                          <a:pt x="1063625" y="653521"/>
                                        </a:lnTo>
                                        <a:lnTo>
                                          <a:pt x="1063625" y="648229"/>
                                        </a:lnTo>
                                        <a:lnTo>
                                          <a:pt x="1063625" y="642938"/>
                                        </a:lnTo>
                                        <a:lnTo>
                                          <a:pt x="1066271" y="640292"/>
                                        </a:lnTo>
                                        <a:lnTo>
                                          <a:pt x="1071563" y="635000"/>
                                        </a:lnTo>
                                        <a:lnTo>
                                          <a:pt x="1084792" y="627063"/>
                                        </a:lnTo>
                                        <a:lnTo>
                                          <a:pt x="1084792" y="621771"/>
                                        </a:lnTo>
                                        <a:lnTo>
                                          <a:pt x="1084792" y="616479"/>
                                        </a:lnTo>
                                        <a:lnTo>
                                          <a:pt x="1084792" y="611188"/>
                                        </a:lnTo>
                                        <a:lnTo>
                                          <a:pt x="1082146" y="608542"/>
                                        </a:lnTo>
                                        <a:lnTo>
                                          <a:pt x="1079500" y="608542"/>
                                        </a:lnTo>
                                        <a:lnTo>
                                          <a:pt x="1082146" y="605896"/>
                                        </a:lnTo>
                                        <a:lnTo>
                                          <a:pt x="1084792" y="605896"/>
                                        </a:lnTo>
                                        <a:lnTo>
                                          <a:pt x="1087438" y="608542"/>
                                        </a:lnTo>
                                        <a:lnTo>
                                          <a:pt x="1090083" y="611188"/>
                                        </a:lnTo>
                                        <a:lnTo>
                                          <a:pt x="1092729" y="621771"/>
                                        </a:lnTo>
                                        <a:lnTo>
                                          <a:pt x="1095375" y="621771"/>
                                        </a:lnTo>
                                        <a:lnTo>
                                          <a:pt x="1098021" y="621771"/>
                                        </a:lnTo>
                                        <a:lnTo>
                                          <a:pt x="1100667" y="621771"/>
                                        </a:lnTo>
                                        <a:lnTo>
                                          <a:pt x="1105958" y="624417"/>
                                        </a:lnTo>
                                        <a:lnTo>
                                          <a:pt x="1108604" y="624417"/>
                                        </a:lnTo>
                                        <a:lnTo>
                                          <a:pt x="1111250" y="619125"/>
                                        </a:lnTo>
                                        <a:lnTo>
                                          <a:pt x="1111250" y="616479"/>
                                        </a:lnTo>
                                        <a:lnTo>
                                          <a:pt x="1116542" y="616479"/>
                                        </a:lnTo>
                                        <a:lnTo>
                                          <a:pt x="1119188" y="619125"/>
                                        </a:lnTo>
                                        <a:lnTo>
                                          <a:pt x="1121833" y="619125"/>
                                        </a:lnTo>
                                        <a:lnTo>
                                          <a:pt x="1121833" y="616479"/>
                                        </a:lnTo>
                                        <a:lnTo>
                                          <a:pt x="1119188" y="613834"/>
                                        </a:lnTo>
                                        <a:lnTo>
                                          <a:pt x="1119188" y="611188"/>
                                        </a:lnTo>
                                        <a:lnTo>
                                          <a:pt x="1119188" y="603250"/>
                                        </a:lnTo>
                                        <a:lnTo>
                                          <a:pt x="1119188" y="600604"/>
                                        </a:lnTo>
                                        <a:lnTo>
                                          <a:pt x="1116542" y="597959"/>
                                        </a:lnTo>
                                        <a:lnTo>
                                          <a:pt x="1113896" y="597959"/>
                                        </a:lnTo>
                                        <a:lnTo>
                                          <a:pt x="1108604" y="592667"/>
                                        </a:lnTo>
                                        <a:lnTo>
                                          <a:pt x="1103313" y="584729"/>
                                        </a:lnTo>
                                        <a:lnTo>
                                          <a:pt x="1098021" y="584729"/>
                                        </a:lnTo>
                                        <a:lnTo>
                                          <a:pt x="1090083" y="584729"/>
                                        </a:lnTo>
                                        <a:lnTo>
                                          <a:pt x="1082146" y="582084"/>
                                        </a:lnTo>
                                        <a:lnTo>
                                          <a:pt x="1071563" y="579438"/>
                                        </a:lnTo>
                                        <a:lnTo>
                                          <a:pt x="1068917" y="579438"/>
                                        </a:lnTo>
                                        <a:lnTo>
                                          <a:pt x="1060979" y="579438"/>
                                        </a:lnTo>
                                        <a:lnTo>
                                          <a:pt x="1053042" y="579438"/>
                                        </a:lnTo>
                                        <a:lnTo>
                                          <a:pt x="1042458" y="576792"/>
                                        </a:lnTo>
                                        <a:lnTo>
                                          <a:pt x="1037167" y="574146"/>
                                        </a:lnTo>
                                        <a:lnTo>
                                          <a:pt x="1037167" y="571500"/>
                                        </a:lnTo>
                                        <a:lnTo>
                                          <a:pt x="1039812" y="568854"/>
                                        </a:lnTo>
                                        <a:lnTo>
                                          <a:pt x="1034521" y="566209"/>
                                        </a:lnTo>
                                        <a:lnTo>
                                          <a:pt x="1034521" y="560917"/>
                                        </a:lnTo>
                                        <a:lnTo>
                                          <a:pt x="1037167" y="558271"/>
                                        </a:lnTo>
                                        <a:lnTo>
                                          <a:pt x="1034521" y="552979"/>
                                        </a:lnTo>
                                        <a:lnTo>
                                          <a:pt x="1031875" y="550334"/>
                                        </a:lnTo>
                                        <a:lnTo>
                                          <a:pt x="1031875" y="547688"/>
                                        </a:lnTo>
                                        <a:lnTo>
                                          <a:pt x="1037167" y="539750"/>
                                        </a:lnTo>
                                        <a:lnTo>
                                          <a:pt x="1034521" y="539750"/>
                                        </a:lnTo>
                                        <a:lnTo>
                                          <a:pt x="1026583" y="539750"/>
                                        </a:lnTo>
                                        <a:lnTo>
                                          <a:pt x="1021292" y="539750"/>
                                        </a:lnTo>
                                        <a:lnTo>
                                          <a:pt x="1018646" y="537104"/>
                                        </a:lnTo>
                                        <a:lnTo>
                                          <a:pt x="1016000" y="531813"/>
                                        </a:lnTo>
                                        <a:lnTo>
                                          <a:pt x="1013354" y="526521"/>
                                        </a:lnTo>
                                        <a:lnTo>
                                          <a:pt x="1008062" y="518584"/>
                                        </a:lnTo>
                                        <a:lnTo>
                                          <a:pt x="1005417" y="513292"/>
                                        </a:lnTo>
                                        <a:lnTo>
                                          <a:pt x="1000125" y="513292"/>
                                        </a:lnTo>
                                        <a:lnTo>
                                          <a:pt x="992187" y="513292"/>
                                        </a:lnTo>
                                        <a:lnTo>
                                          <a:pt x="986896" y="510646"/>
                                        </a:lnTo>
                                        <a:lnTo>
                                          <a:pt x="984250" y="510646"/>
                                        </a:lnTo>
                                        <a:lnTo>
                                          <a:pt x="978958" y="508000"/>
                                        </a:lnTo>
                                        <a:lnTo>
                                          <a:pt x="981604" y="513292"/>
                                        </a:lnTo>
                                        <a:lnTo>
                                          <a:pt x="978958" y="515938"/>
                                        </a:lnTo>
                                        <a:lnTo>
                                          <a:pt x="973667" y="518584"/>
                                        </a:lnTo>
                                        <a:lnTo>
                                          <a:pt x="973667" y="513292"/>
                                        </a:lnTo>
                                        <a:lnTo>
                                          <a:pt x="973667" y="510646"/>
                                        </a:lnTo>
                                        <a:lnTo>
                                          <a:pt x="971021" y="513292"/>
                                        </a:lnTo>
                                        <a:lnTo>
                                          <a:pt x="968375" y="515938"/>
                                        </a:lnTo>
                                        <a:lnTo>
                                          <a:pt x="965729" y="518584"/>
                                        </a:lnTo>
                                        <a:lnTo>
                                          <a:pt x="960437" y="521229"/>
                                        </a:lnTo>
                                        <a:lnTo>
                                          <a:pt x="957792" y="523875"/>
                                        </a:lnTo>
                                        <a:lnTo>
                                          <a:pt x="957792" y="521229"/>
                                        </a:lnTo>
                                        <a:lnTo>
                                          <a:pt x="955146" y="518584"/>
                                        </a:lnTo>
                                        <a:lnTo>
                                          <a:pt x="955146" y="515938"/>
                                        </a:lnTo>
                                        <a:lnTo>
                                          <a:pt x="949854" y="521229"/>
                                        </a:lnTo>
                                        <a:lnTo>
                                          <a:pt x="939271" y="529167"/>
                                        </a:lnTo>
                                        <a:lnTo>
                                          <a:pt x="931333" y="531813"/>
                                        </a:lnTo>
                                        <a:lnTo>
                                          <a:pt x="918104" y="534459"/>
                                        </a:lnTo>
                                        <a:lnTo>
                                          <a:pt x="910167" y="531813"/>
                                        </a:lnTo>
                                        <a:lnTo>
                                          <a:pt x="904875" y="529167"/>
                                        </a:lnTo>
                                        <a:lnTo>
                                          <a:pt x="891646" y="526521"/>
                                        </a:lnTo>
                                        <a:lnTo>
                                          <a:pt x="881062" y="529167"/>
                                        </a:lnTo>
                                        <a:lnTo>
                                          <a:pt x="875771" y="529167"/>
                                        </a:lnTo>
                                        <a:lnTo>
                                          <a:pt x="870479" y="526521"/>
                                        </a:lnTo>
                                        <a:lnTo>
                                          <a:pt x="865187" y="523875"/>
                                        </a:lnTo>
                                        <a:lnTo>
                                          <a:pt x="862542" y="523875"/>
                                        </a:lnTo>
                                        <a:lnTo>
                                          <a:pt x="857250" y="523875"/>
                                        </a:lnTo>
                                        <a:lnTo>
                                          <a:pt x="849312" y="521229"/>
                                        </a:lnTo>
                                        <a:lnTo>
                                          <a:pt x="836083" y="515938"/>
                                        </a:lnTo>
                                        <a:lnTo>
                                          <a:pt x="825500" y="513292"/>
                                        </a:lnTo>
                                        <a:lnTo>
                                          <a:pt x="817562" y="510646"/>
                                        </a:lnTo>
                                        <a:lnTo>
                                          <a:pt x="814917" y="510646"/>
                                        </a:lnTo>
                                        <a:lnTo>
                                          <a:pt x="814917" y="505354"/>
                                        </a:lnTo>
                                        <a:lnTo>
                                          <a:pt x="817562" y="502709"/>
                                        </a:lnTo>
                                        <a:lnTo>
                                          <a:pt x="820208" y="494771"/>
                                        </a:lnTo>
                                        <a:lnTo>
                                          <a:pt x="817562" y="492125"/>
                                        </a:lnTo>
                                        <a:lnTo>
                                          <a:pt x="812271" y="494771"/>
                                        </a:lnTo>
                                        <a:lnTo>
                                          <a:pt x="809625" y="494771"/>
                                        </a:lnTo>
                                        <a:lnTo>
                                          <a:pt x="804333" y="500063"/>
                                        </a:lnTo>
                                        <a:lnTo>
                                          <a:pt x="799042" y="508000"/>
                                        </a:lnTo>
                                        <a:lnTo>
                                          <a:pt x="791104" y="510646"/>
                                        </a:lnTo>
                                        <a:lnTo>
                                          <a:pt x="148167" y="510646"/>
                                        </a:lnTo>
                                        <a:lnTo>
                                          <a:pt x="132292" y="494771"/>
                                        </a:lnTo>
                                        <a:lnTo>
                                          <a:pt x="119063" y="481542"/>
                                        </a:lnTo>
                                        <a:lnTo>
                                          <a:pt x="111125" y="476250"/>
                                        </a:lnTo>
                                        <a:lnTo>
                                          <a:pt x="108479" y="470959"/>
                                        </a:lnTo>
                                        <a:lnTo>
                                          <a:pt x="103188" y="465667"/>
                                        </a:lnTo>
                                        <a:lnTo>
                                          <a:pt x="95250" y="463021"/>
                                        </a:lnTo>
                                        <a:lnTo>
                                          <a:pt x="87313" y="463021"/>
                                        </a:lnTo>
                                        <a:lnTo>
                                          <a:pt x="84667" y="460375"/>
                                        </a:lnTo>
                                        <a:lnTo>
                                          <a:pt x="79375" y="457729"/>
                                        </a:lnTo>
                                        <a:lnTo>
                                          <a:pt x="76729" y="452438"/>
                                        </a:lnTo>
                                        <a:lnTo>
                                          <a:pt x="82021" y="447146"/>
                                        </a:lnTo>
                                        <a:lnTo>
                                          <a:pt x="84667" y="439208"/>
                                        </a:lnTo>
                                        <a:lnTo>
                                          <a:pt x="87313" y="428625"/>
                                        </a:lnTo>
                                        <a:lnTo>
                                          <a:pt x="84667" y="415396"/>
                                        </a:lnTo>
                                        <a:lnTo>
                                          <a:pt x="87313" y="404813"/>
                                        </a:lnTo>
                                        <a:lnTo>
                                          <a:pt x="87313" y="402167"/>
                                        </a:lnTo>
                                        <a:lnTo>
                                          <a:pt x="87313" y="399521"/>
                                        </a:lnTo>
                                        <a:lnTo>
                                          <a:pt x="84667" y="396875"/>
                                        </a:lnTo>
                                        <a:lnTo>
                                          <a:pt x="82021" y="394229"/>
                                        </a:lnTo>
                                        <a:lnTo>
                                          <a:pt x="82021" y="391583"/>
                                        </a:lnTo>
                                        <a:lnTo>
                                          <a:pt x="89958" y="375708"/>
                                        </a:lnTo>
                                        <a:lnTo>
                                          <a:pt x="92604" y="373063"/>
                                        </a:lnTo>
                                        <a:lnTo>
                                          <a:pt x="89958" y="373063"/>
                                        </a:lnTo>
                                        <a:lnTo>
                                          <a:pt x="87313" y="373063"/>
                                        </a:lnTo>
                                        <a:lnTo>
                                          <a:pt x="95250" y="359833"/>
                                        </a:lnTo>
                                        <a:lnTo>
                                          <a:pt x="103188" y="357188"/>
                                        </a:lnTo>
                                        <a:lnTo>
                                          <a:pt x="105833" y="351896"/>
                                        </a:lnTo>
                                        <a:lnTo>
                                          <a:pt x="108479" y="349250"/>
                                        </a:lnTo>
                                        <a:lnTo>
                                          <a:pt x="113771" y="343958"/>
                                        </a:lnTo>
                                        <a:lnTo>
                                          <a:pt x="116417" y="341313"/>
                                        </a:lnTo>
                                        <a:lnTo>
                                          <a:pt x="116417" y="338667"/>
                                        </a:lnTo>
                                        <a:lnTo>
                                          <a:pt x="111125" y="333375"/>
                                        </a:lnTo>
                                        <a:lnTo>
                                          <a:pt x="105833" y="328083"/>
                                        </a:lnTo>
                                        <a:lnTo>
                                          <a:pt x="105833" y="325438"/>
                                        </a:lnTo>
                                        <a:lnTo>
                                          <a:pt x="105833" y="322792"/>
                                        </a:lnTo>
                                        <a:lnTo>
                                          <a:pt x="108479" y="320146"/>
                                        </a:lnTo>
                                        <a:lnTo>
                                          <a:pt x="108479" y="317500"/>
                                        </a:lnTo>
                                        <a:lnTo>
                                          <a:pt x="105833" y="317500"/>
                                        </a:lnTo>
                                        <a:lnTo>
                                          <a:pt x="105833" y="312208"/>
                                        </a:lnTo>
                                        <a:lnTo>
                                          <a:pt x="108479" y="304271"/>
                                        </a:lnTo>
                                        <a:lnTo>
                                          <a:pt x="108479" y="296333"/>
                                        </a:lnTo>
                                        <a:lnTo>
                                          <a:pt x="108479" y="277812"/>
                                        </a:lnTo>
                                        <a:lnTo>
                                          <a:pt x="105833" y="261937"/>
                                        </a:lnTo>
                                        <a:lnTo>
                                          <a:pt x="105833" y="256646"/>
                                        </a:lnTo>
                                        <a:lnTo>
                                          <a:pt x="105833" y="254000"/>
                                        </a:lnTo>
                                        <a:lnTo>
                                          <a:pt x="111125" y="248708"/>
                                        </a:lnTo>
                                        <a:lnTo>
                                          <a:pt x="95250" y="248708"/>
                                        </a:lnTo>
                                        <a:lnTo>
                                          <a:pt x="87313" y="251354"/>
                                        </a:lnTo>
                                        <a:lnTo>
                                          <a:pt x="84667" y="254000"/>
                                        </a:lnTo>
                                        <a:lnTo>
                                          <a:pt x="84667" y="256646"/>
                                        </a:lnTo>
                                        <a:lnTo>
                                          <a:pt x="76729" y="256646"/>
                                        </a:lnTo>
                                        <a:lnTo>
                                          <a:pt x="68792" y="256646"/>
                                        </a:lnTo>
                                        <a:lnTo>
                                          <a:pt x="63500" y="259292"/>
                                        </a:lnTo>
                                        <a:lnTo>
                                          <a:pt x="58208" y="261937"/>
                                        </a:lnTo>
                                        <a:lnTo>
                                          <a:pt x="47625" y="261937"/>
                                        </a:lnTo>
                                        <a:lnTo>
                                          <a:pt x="42333" y="259292"/>
                                        </a:lnTo>
                                        <a:lnTo>
                                          <a:pt x="37042" y="254000"/>
                                        </a:lnTo>
                                        <a:lnTo>
                                          <a:pt x="34396" y="243417"/>
                                        </a:lnTo>
                                        <a:lnTo>
                                          <a:pt x="31750" y="243417"/>
                                        </a:lnTo>
                                        <a:lnTo>
                                          <a:pt x="26458" y="243417"/>
                                        </a:lnTo>
                                        <a:lnTo>
                                          <a:pt x="23812" y="243417"/>
                                        </a:lnTo>
                                        <a:lnTo>
                                          <a:pt x="15875" y="240771"/>
                                        </a:lnTo>
                                        <a:lnTo>
                                          <a:pt x="7937" y="240771"/>
                                        </a:lnTo>
                                        <a:lnTo>
                                          <a:pt x="0" y="240771"/>
                                        </a:lnTo>
                                        <a:lnTo>
                                          <a:pt x="42333" y="209021"/>
                                        </a:lnTo>
                                        <a:lnTo>
                                          <a:pt x="84667" y="179917"/>
                                        </a:lnTo>
                                        <a:lnTo>
                                          <a:pt x="164042" y="127000"/>
                                        </a:lnTo>
                                        <a:lnTo>
                                          <a:pt x="232833" y="84667"/>
                                        </a:lnTo>
                                        <a:lnTo>
                                          <a:pt x="293688" y="50271"/>
                                        </a:lnTo>
                                        <a:lnTo>
                                          <a:pt x="309563" y="50271"/>
                                        </a:lnTo>
                                        <a:lnTo>
                                          <a:pt x="325438" y="52917"/>
                                        </a:lnTo>
                                        <a:lnTo>
                                          <a:pt x="357188" y="66146"/>
                                        </a:lnTo>
                                        <a:lnTo>
                                          <a:pt x="365125" y="68792"/>
                                        </a:lnTo>
                                        <a:lnTo>
                                          <a:pt x="365125" y="63500"/>
                                        </a:lnTo>
                                        <a:lnTo>
                                          <a:pt x="365125" y="58208"/>
                                        </a:lnTo>
                                        <a:lnTo>
                                          <a:pt x="367771" y="55562"/>
                                        </a:lnTo>
                                        <a:lnTo>
                                          <a:pt x="373063" y="52917"/>
                                        </a:lnTo>
                                        <a:lnTo>
                                          <a:pt x="386292" y="52917"/>
                                        </a:lnTo>
                                        <a:lnTo>
                                          <a:pt x="399521" y="52917"/>
                                        </a:lnTo>
                                        <a:lnTo>
                                          <a:pt x="407458" y="52917"/>
                                        </a:lnTo>
                                        <a:lnTo>
                                          <a:pt x="410104" y="52917"/>
                                        </a:lnTo>
                                        <a:lnTo>
                                          <a:pt x="404813" y="58208"/>
                                        </a:lnTo>
                                        <a:lnTo>
                                          <a:pt x="402167" y="63500"/>
                                        </a:lnTo>
                                        <a:lnTo>
                                          <a:pt x="404813" y="63500"/>
                                        </a:lnTo>
                                        <a:lnTo>
                                          <a:pt x="423333" y="52917"/>
                                        </a:lnTo>
                                        <a:lnTo>
                                          <a:pt x="433917" y="50271"/>
                                        </a:lnTo>
                                        <a:lnTo>
                                          <a:pt x="444500" y="50271"/>
                                        </a:lnTo>
                                        <a:lnTo>
                                          <a:pt x="455083" y="50271"/>
                                        </a:lnTo>
                                        <a:lnTo>
                                          <a:pt x="468313" y="47625"/>
                                        </a:lnTo>
                                        <a:lnTo>
                                          <a:pt x="497417" y="39687"/>
                                        </a:lnTo>
                                        <a:lnTo>
                                          <a:pt x="515938" y="34396"/>
                                        </a:lnTo>
                                        <a:lnTo>
                                          <a:pt x="523875" y="34396"/>
                                        </a:lnTo>
                                        <a:lnTo>
                                          <a:pt x="529167" y="37042"/>
                                        </a:lnTo>
                                        <a:lnTo>
                                          <a:pt x="531813" y="39687"/>
                                        </a:lnTo>
                                        <a:lnTo>
                                          <a:pt x="523875" y="42333"/>
                                        </a:lnTo>
                                        <a:lnTo>
                                          <a:pt x="497417" y="47625"/>
                                        </a:lnTo>
                                        <a:lnTo>
                                          <a:pt x="484188" y="50271"/>
                                        </a:lnTo>
                                        <a:lnTo>
                                          <a:pt x="473604" y="58208"/>
                                        </a:lnTo>
                                        <a:lnTo>
                                          <a:pt x="484188" y="52917"/>
                                        </a:lnTo>
                                        <a:lnTo>
                                          <a:pt x="497417" y="52917"/>
                                        </a:lnTo>
                                        <a:lnTo>
                                          <a:pt x="515938" y="50271"/>
                                        </a:lnTo>
                                        <a:lnTo>
                                          <a:pt x="526521" y="47625"/>
                                        </a:lnTo>
                                        <a:lnTo>
                                          <a:pt x="534458" y="44979"/>
                                        </a:lnTo>
                                        <a:lnTo>
                                          <a:pt x="537104" y="47625"/>
                                        </a:lnTo>
                                        <a:lnTo>
                                          <a:pt x="537104" y="50271"/>
                                        </a:lnTo>
                                        <a:lnTo>
                                          <a:pt x="539750" y="52917"/>
                                        </a:lnTo>
                                        <a:lnTo>
                                          <a:pt x="547688" y="50271"/>
                                        </a:lnTo>
                                        <a:lnTo>
                                          <a:pt x="563563" y="39687"/>
                                        </a:lnTo>
                                        <a:lnTo>
                                          <a:pt x="563563" y="34396"/>
                                        </a:lnTo>
                                        <a:lnTo>
                                          <a:pt x="563563" y="31750"/>
                                        </a:lnTo>
                                        <a:lnTo>
                                          <a:pt x="566208" y="29104"/>
                                        </a:lnTo>
                                        <a:lnTo>
                                          <a:pt x="568854" y="29104"/>
                                        </a:lnTo>
                                        <a:lnTo>
                                          <a:pt x="582083" y="34396"/>
                                        </a:lnTo>
                                        <a:lnTo>
                                          <a:pt x="587375" y="37042"/>
                                        </a:lnTo>
                                        <a:lnTo>
                                          <a:pt x="590021" y="39687"/>
                                        </a:lnTo>
                                        <a:lnTo>
                                          <a:pt x="590021" y="47625"/>
                                        </a:lnTo>
                                        <a:lnTo>
                                          <a:pt x="590021" y="52917"/>
                                        </a:lnTo>
                                        <a:lnTo>
                                          <a:pt x="600604" y="52917"/>
                                        </a:lnTo>
                                        <a:lnTo>
                                          <a:pt x="605896" y="50271"/>
                                        </a:lnTo>
                                        <a:lnTo>
                                          <a:pt x="605896" y="47625"/>
                                        </a:lnTo>
                                        <a:lnTo>
                                          <a:pt x="605896" y="44979"/>
                                        </a:lnTo>
                                        <a:lnTo>
                                          <a:pt x="611188" y="39687"/>
                                        </a:lnTo>
                                        <a:lnTo>
                                          <a:pt x="616479" y="37042"/>
                                        </a:lnTo>
                                        <a:lnTo>
                                          <a:pt x="616479" y="34396"/>
                                        </a:lnTo>
                                        <a:lnTo>
                                          <a:pt x="619125" y="31750"/>
                                        </a:lnTo>
                                        <a:lnTo>
                                          <a:pt x="627063" y="29104"/>
                                        </a:lnTo>
                                        <a:lnTo>
                                          <a:pt x="642938" y="26458"/>
                                        </a:lnTo>
                                        <a:lnTo>
                                          <a:pt x="645583" y="29104"/>
                                        </a:lnTo>
                                        <a:lnTo>
                                          <a:pt x="640292" y="34396"/>
                                        </a:lnTo>
                                        <a:lnTo>
                                          <a:pt x="632354" y="37042"/>
                                        </a:lnTo>
                                        <a:lnTo>
                                          <a:pt x="635000" y="39687"/>
                                        </a:lnTo>
                                        <a:lnTo>
                                          <a:pt x="635000" y="42333"/>
                                        </a:lnTo>
                                        <a:lnTo>
                                          <a:pt x="627063" y="50271"/>
                                        </a:lnTo>
                                        <a:lnTo>
                                          <a:pt x="645583" y="47625"/>
                                        </a:lnTo>
                                        <a:lnTo>
                                          <a:pt x="653521" y="44979"/>
                                        </a:lnTo>
                                        <a:lnTo>
                                          <a:pt x="658813" y="42333"/>
                                        </a:lnTo>
                                        <a:lnTo>
                                          <a:pt x="669396" y="39687"/>
                                        </a:lnTo>
                                        <a:lnTo>
                                          <a:pt x="682625" y="39687"/>
                                        </a:lnTo>
                                        <a:lnTo>
                                          <a:pt x="693208" y="42333"/>
                                        </a:lnTo>
                                        <a:lnTo>
                                          <a:pt x="703792" y="47625"/>
                                        </a:lnTo>
                                        <a:lnTo>
                                          <a:pt x="722313" y="50271"/>
                                        </a:lnTo>
                                        <a:lnTo>
                                          <a:pt x="759354" y="55562"/>
                                        </a:lnTo>
                                        <a:lnTo>
                                          <a:pt x="769937" y="55562"/>
                                        </a:lnTo>
                                        <a:lnTo>
                                          <a:pt x="772583" y="52917"/>
                                        </a:lnTo>
                                        <a:lnTo>
                                          <a:pt x="769937" y="52917"/>
                                        </a:lnTo>
                                        <a:lnTo>
                                          <a:pt x="767292" y="50271"/>
                                        </a:lnTo>
                                        <a:lnTo>
                                          <a:pt x="769937" y="50271"/>
                                        </a:lnTo>
                                        <a:lnTo>
                                          <a:pt x="785812" y="52917"/>
                                        </a:lnTo>
                                        <a:lnTo>
                                          <a:pt x="791104" y="55562"/>
                                        </a:lnTo>
                                        <a:lnTo>
                                          <a:pt x="793750" y="58208"/>
                                        </a:lnTo>
                                        <a:lnTo>
                                          <a:pt x="796396" y="63500"/>
                                        </a:lnTo>
                                        <a:lnTo>
                                          <a:pt x="796396" y="66146"/>
                                        </a:lnTo>
                                        <a:lnTo>
                                          <a:pt x="788458" y="66146"/>
                                        </a:lnTo>
                                        <a:lnTo>
                                          <a:pt x="783167" y="63500"/>
                                        </a:lnTo>
                                        <a:lnTo>
                                          <a:pt x="772583" y="66146"/>
                                        </a:lnTo>
                                        <a:lnTo>
                                          <a:pt x="769937" y="66146"/>
                                        </a:lnTo>
                                        <a:lnTo>
                                          <a:pt x="764646" y="71437"/>
                                        </a:lnTo>
                                        <a:lnTo>
                                          <a:pt x="777875" y="71437"/>
                                        </a:lnTo>
                                        <a:lnTo>
                                          <a:pt x="780521" y="74083"/>
                                        </a:lnTo>
                                        <a:lnTo>
                                          <a:pt x="783167" y="76729"/>
                                        </a:lnTo>
                                        <a:lnTo>
                                          <a:pt x="793750" y="76729"/>
                                        </a:lnTo>
                                        <a:lnTo>
                                          <a:pt x="801687" y="76729"/>
                                        </a:lnTo>
                                        <a:lnTo>
                                          <a:pt x="809625" y="79375"/>
                                        </a:lnTo>
                                        <a:lnTo>
                                          <a:pt x="814917" y="82021"/>
                                        </a:lnTo>
                                        <a:lnTo>
                                          <a:pt x="825500" y="79375"/>
                                        </a:lnTo>
                                        <a:lnTo>
                                          <a:pt x="838729" y="76729"/>
                                        </a:lnTo>
                                        <a:lnTo>
                                          <a:pt x="846667" y="76729"/>
                                        </a:lnTo>
                                        <a:lnTo>
                                          <a:pt x="854604" y="74083"/>
                                        </a:lnTo>
                                        <a:lnTo>
                                          <a:pt x="862542" y="71437"/>
                                        </a:lnTo>
                                        <a:lnTo>
                                          <a:pt x="873125" y="68792"/>
                                        </a:lnTo>
                                        <a:lnTo>
                                          <a:pt x="881062" y="68792"/>
                                        </a:lnTo>
                                        <a:lnTo>
                                          <a:pt x="896937" y="79375"/>
                                        </a:lnTo>
                                        <a:lnTo>
                                          <a:pt x="902229" y="84667"/>
                                        </a:lnTo>
                                        <a:lnTo>
                                          <a:pt x="896937" y="87312"/>
                                        </a:lnTo>
                                        <a:lnTo>
                                          <a:pt x="894292" y="89958"/>
                                        </a:lnTo>
                                        <a:lnTo>
                                          <a:pt x="889000" y="92604"/>
                                        </a:lnTo>
                                        <a:lnTo>
                                          <a:pt x="886354" y="100542"/>
                                        </a:lnTo>
                                        <a:lnTo>
                                          <a:pt x="886354" y="108479"/>
                                        </a:lnTo>
                                        <a:lnTo>
                                          <a:pt x="889000" y="97896"/>
                                        </a:lnTo>
                                        <a:lnTo>
                                          <a:pt x="891646" y="95250"/>
                                        </a:lnTo>
                                        <a:lnTo>
                                          <a:pt x="899583" y="92604"/>
                                        </a:lnTo>
                                        <a:lnTo>
                                          <a:pt x="904875" y="87312"/>
                                        </a:lnTo>
                                        <a:lnTo>
                                          <a:pt x="904875" y="84667"/>
                                        </a:lnTo>
                                        <a:lnTo>
                                          <a:pt x="904875" y="82021"/>
                                        </a:lnTo>
                                        <a:lnTo>
                                          <a:pt x="904875" y="79375"/>
                                        </a:lnTo>
                                        <a:lnTo>
                                          <a:pt x="915458" y="74083"/>
                                        </a:lnTo>
                                        <a:lnTo>
                                          <a:pt x="933979" y="68792"/>
                                        </a:lnTo>
                                        <a:lnTo>
                                          <a:pt x="947208" y="68792"/>
                                        </a:lnTo>
                                        <a:lnTo>
                                          <a:pt x="955146" y="66146"/>
                                        </a:lnTo>
                                        <a:lnTo>
                                          <a:pt x="965729" y="66146"/>
                                        </a:lnTo>
                                        <a:lnTo>
                                          <a:pt x="968375" y="66146"/>
                                        </a:lnTo>
                                        <a:lnTo>
                                          <a:pt x="971021" y="63500"/>
                                        </a:lnTo>
                                        <a:lnTo>
                                          <a:pt x="968375" y="60854"/>
                                        </a:lnTo>
                                        <a:lnTo>
                                          <a:pt x="965729" y="60854"/>
                                        </a:lnTo>
                                        <a:lnTo>
                                          <a:pt x="960437" y="63500"/>
                                        </a:lnTo>
                                        <a:lnTo>
                                          <a:pt x="957792" y="63500"/>
                                        </a:lnTo>
                                        <a:lnTo>
                                          <a:pt x="955146" y="60854"/>
                                        </a:lnTo>
                                        <a:lnTo>
                                          <a:pt x="952500" y="63500"/>
                                        </a:lnTo>
                                        <a:lnTo>
                                          <a:pt x="947208" y="63500"/>
                                        </a:lnTo>
                                        <a:lnTo>
                                          <a:pt x="944562" y="63500"/>
                                        </a:lnTo>
                                        <a:lnTo>
                                          <a:pt x="941917" y="63500"/>
                                        </a:lnTo>
                                        <a:lnTo>
                                          <a:pt x="936625" y="66146"/>
                                        </a:lnTo>
                                        <a:lnTo>
                                          <a:pt x="928687" y="68792"/>
                                        </a:lnTo>
                                        <a:lnTo>
                                          <a:pt x="926042" y="66146"/>
                                        </a:lnTo>
                                        <a:lnTo>
                                          <a:pt x="923396" y="66146"/>
                                        </a:lnTo>
                                        <a:lnTo>
                                          <a:pt x="918104" y="66146"/>
                                        </a:lnTo>
                                        <a:lnTo>
                                          <a:pt x="918104" y="63500"/>
                                        </a:lnTo>
                                        <a:lnTo>
                                          <a:pt x="918104" y="60854"/>
                                        </a:lnTo>
                                        <a:lnTo>
                                          <a:pt x="923396" y="58208"/>
                                        </a:lnTo>
                                        <a:lnTo>
                                          <a:pt x="933979" y="55562"/>
                                        </a:lnTo>
                                        <a:lnTo>
                                          <a:pt x="949854" y="52917"/>
                                        </a:lnTo>
                                        <a:lnTo>
                                          <a:pt x="960437" y="50271"/>
                                        </a:lnTo>
                                        <a:lnTo>
                                          <a:pt x="968375" y="47625"/>
                                        </a:lnTo>
                                        <a:lnTo>
                                          <a:pt x="978958" y="47625"/>
                                        </a:lnTo>
                                        <a:lnTo>
                                          <a:pt x="981604" y="47625"/>
                                        </a:lnTo>
                                        <a:lnTo>
                                          <a:pt x="981604" y="50271"/>
                                        </a:lnTo>
                                        <a:lnTo>
                                          <a:pt x="978958" y="52917"/>
                                        </a:lnTo>
                                        <a:lnTo>
                                          <a:pt x="976312" y="58208"/>
                                        </a:lnTo>
                                        <a:lnTo>
                                          <a:pt x="976312" y="60854"/>
                                        </a:lnTo>
                                        <a:lnTo>
                                          <a:pt x="981604" y="63500"/>
                                        </a:lnTo>
                                        <a:lnTo>
                                          <a:pt x="981604" y="66146"/>
                                        </a:lnTo>
                                        <a:lnTo>
                                          <a:pt x="984250" y="63500"/>
                                        </a:lnTo>
                                        <a:lnTo>
                                          <a:pt x="989542" y="63500"/>
                                        </a:lnTo>
                                        <a:lnTo>
                                          <a:pt x="989542" y="66146"/>
                                        </a:lnTo>
                                        <a:lnTo>
                                          <a:pt x="989542" y="68792"/>
                                        </a:lnTo>
                                        <a:lnTo>
                                          <a:pt x="992187" y="71437"/>
                                        </a:lnTo>
                                        <a:lnTo>
                                          <a:pt x="1000125" y="74083"/>
                                        </a:lnTo>
                                        <a:lnTo>
                                          <a:pt x="1010708" y="74083"/>
                                        </a:lnTo>
                                        <a:lnTo>
                                          <a:pt x="1037167" y="74083"/>
                                        </a:lnTo>
                                        <a:lnTo>
                                          <a:pt x="1053042" y="74083"/>
                                        </a:lnTo>
                                        <a:lnTo>
                                          <a:pt x="1066271" y="71437"/>
                                        </a:lnTo>
                                        <a:lnTo>
                                          <a:pt x="1079500" y="68792"/>
                                        </a:lnTo>
                                        <a:lnTo>
                                          <a:pt x="1084792" y="71437"/>
                                        </a:lnTo>
                                        <a:lnTo>
                                          <a:pt x="1090083" y="71437"/>
                                        </a:lnTo>
                                        <a:lnTo>
                                          <a:pt x="1095375" y="76729"/>
                                        </a:lnTo>
                                        <a:lnTo>
                                          <a:pt x="1098021" y="76729"/>
                                        </a:lnTo>
                                        <a:lnTo>
                                          <a:pt x="1103313" y="74083"/>
                                        </a:lnTo>
                                        <a:lnTo>
                                          <a:pt x="1111250" y="74083"/>
                                        </a:lnTo>
                                        <a:lnTo>
                                          <a:pt x="1119188" y="71437"/>
                                        </a:lnTo>
                                        <a:lnTo>
                                          <a:pt x="1121833" y="68792"/>
                                        </a:lnTo>
                                        <a:lnTo>
                                          <a:pt x="1124479" y="66146"/>
                                        </a:lnTo>
                                        <a:lnTo>
                                          <a:pt x="1127125" y="71437"/>
                                        </a:lnTo>
                                        <a:lnTo>
                                          <a:pt x="1132417" y="76729"/>
                                        </a:lnTo>
                                        <a:lnTo>
                                          <a:pt x="1137708" y="79375"/>
                                        </a:lnTo>
                                        <a:lnTo>
                                          <a:pt x="1140354" y="79375"/>
                                        </a:lnTo>
                                        <a:lnTo>
                                          <a:pt x="1143000" y="76729"/>
                                        </a:lnTo>
                                        <a:lnTo>
                                          <a:pt x="1140354" y="74083"/>
                                        </a:lnTo>
                                        <a:lnTo>
                                          <a:pt x="1135063" y="71437"/>
                                        </a:lnTo>
                                        <a:lnTo>
                                          <a:pt x="1129771" y="68792"/>
                                        </a:lnTo>
                                        <a:lnTo>
                                          <a:pt x="1127125" y="60854"/>
                                        </a:lnTo>
                                        <a:lnTo>
                                          <a:pt x="1135063" y="63500"/>
                                        </a:lnTo>
                                        <a:lnTo>
                                          <a:pt x="1140354" y="60854"/>
                                        </a:lnTo>
                                        <a:lnTo>
                                          <a:pt x="1143000" y="58208"/>
                                        </a:lnTo>
                                        <a:lnTo>
                                          <a:pt x="1145646" y="60854"/>
                                        </a:lnTo>
                                        <a:lnTo>
                                          <a:pt x="1153583" y="66146"/>
                                        </a:lnTo>
                                        <a:lnTo>
                                          <a:pt x="1158875" y="66146"/>
                                        </a:lnTo>
                                        <a:lnTo>
                                          <a:pt x="1158875" y="68792"/>
                                        </a:lnTo>
                                        <a:lnTo>
                                          <a:pt x="1156229" y="71437"/>
                                        </a:lnTo>
                                        <a:lnTo>
                                          <a:pt x="1150938" y="74083"/>
                                        </a:lnTo>
                                        <a:lnTo>
                                          <a:pt x="1150938" y="76729"/>
                                        </a:lnTo>
                                        <a:lnTo>
                                          <a:pt x="1150938" y="79375"/>
                                        </a:lnTo>
                                        <a:lnTo>
                                          <a:pt x="1143000" y="87312"/>
                                        </a:lnTo>
                                        <a:lnTo>
                                          <a:pt x="1153583" y="82021"/>
                                        </a:lnTo>
                                        <a:lnTo>
                                          <a:pt x="1158875" y="79375"/>
                                        </a:lnTo>
                                        <a:lnTo>
                                          <a:pt x="1158875" y="74083"/>
                                        </a:lnTo>
                                        <a:lnTo>
                                          <a:pt x="1166813" y="71437"/>
                                        </a:lnTo>
                                        <a:lnTo>
                                          <a:pt x="1172104" y="68792"/>
                                        </a:lnTo>
                                        <a:lnTo>
                                          <a:pt x="1177396" y="68792"/>
                                        </a:lnTo>
                                        <a:lnTo>
                                          <a:pt x="1185333" y="71437"/>
                                        </a:lnTo>
                                        <a:lnTo>
                                          <a:pt x="1195917" y="71437"/>
                                        </a:lnTo>
                                        <a:lnTo>
                                          <a:pt x="1219729" y="68792"/>
                                        </a:lnTo>
                                        <a:lnTo>
                                          <a:pt x="1222375" y="68792"/>
                                        </a:lnTo>
                                        <a:lnTo>
                                          <a:pt x="1219729" y="66146"/>
                                        </a:lnTo>
                                        <a:lnTo>
                                          <a:pt x="1217083" y="63500"/>
                                        </a:lnTo>
                                        <a:lnTo>
                                          <a:pt x="1214438" y="66146"/>
                                        </a:lnTo>
                                        <a:lnTo>
                                          <a:pt x="1211792" y="68792"/>
                                        </a:lnTo>
                                        <a:lnTo>
                                          <a:pt x="1209146" y="66146"/>
                                        </a:lnTo>
                                        <a:lnTo>
                                          <a:pt x="1206500" y="66146"/>
                                        </a:lnTo>
                                        <a:lnTo>
                                          <a:pt x="1206500" y="63500"/>
                                        </a:lnTo>
                                        <a:lnTo>
                                          <a:pt x="1211792" y="60854"/>
                                        </a:lnTo>
                                        <a:lnTo>
                                          <a:pt x="1222375" y="58208"/>
                                        </a:lnTo>
                                        <a:lnTo>
                                          <a:pt x="1227667" y="58208"/>
                                        </a:lnTo>
                                        <a:lnTo>
                                          <a:pt x="1232958" y="58208"/>
                                        </a:lnTo>
                                        <a:lnTo>
                                          <a:pt x="1240896" y="55562"/>
                                        </a:lnTo>
                                        <a:lnTo>
                                          <a:pt x="1248833" y="50271"/>
                                        </a:lnTo>
                                        <a:lnTo>
                                          <a:pt x="1243542" y="50271"/>
                                        </a:lnTo>
                                        <a:lnTo>
                                          <a:pt x="1232958" y="52917"/>
                                        </a:lnTo>
                                        <a:lnTo>
                                          <a:pt x="1222375" y="55562"/>
                                        </a:lnTo>
                                        <a:lnTo>
                                          <a:pt x="1214438" y="52917"/>
                                        </a:lnTo>
                                        <a:lnTo>
                                          <a:pt x="1209146" y="52917"/>
                                        </a:lnTo>
                                        <a:lnTo>
                                          <a:pt x="1206500" y="52917"/>
                                        </a:lnTo>
                                        <a:lnTo>
                                          <a:pt x="1201208" y="52917"/>
                                        </a:lnTo>
                                        <a:lnTo>
                                          <a:pt x="1193271" y="47625"/>
                                        </a:lnTo>
                                        <a:lnTo>
                                          <a:pt x="1190625" y="42333"/>
                                        </a:lnTo>
                                        <a:lnTo>
                                          <a:pt x="1190625" y="37042"/>
                                        </a:lnTo>
                                        <a:lnTo>
                                          <a:pt x="1201208" y="34396"/>
                                        </a:lnTo>
                                        <a:lnTo>
                                          <a:pt x="1211792" y="31750"/>
                                        </a:lnTo>
                                        <a:lnTo>
                                          <a:pt x="1214438" y="29104"/>
                                        </a:lnTo>
                                        <a:lnTo>
                                          <a:pt x="1214438" y="26458"/>
                                        </a:lnTo>
                                        <a:lnTo>
                                          <a:pt x="1214438" y="23812"/>
                                        </a:lnTo>
                                        <a:lnTo>
                                          <a:pt x="1219729" y="21167"/>
                                        </a:lnTo>
                                        <a:lnTo>
                                          <a:pt x="1232958" y="13229"/>
                                        </a:lnTo>
                                        <a:lnTo>
                                          <a:pt x="1238250" y="10583"/>
                                        </a:lnTo>
                                        <a:lnTo>
                                          <a:pt x="1240896" y="13229"/>
                                        </a:lnTo>
                                        <a:lnTo>
                                          <a:pt x="1243542" y="13229"/>
                                        </a:lnTo>
                                        <a:lnTo>
                                          <a:pt x="1248833" y="10583"/>
                                        </a:lnTo>
                                        <a:lnTo>
                                          <a:pt x="1248833" y="7937"/>
                                        </a:lnTo>
                                        <a:lnTo>
                                          <a:pt x="1246188" y="7937"/>
                                        </a:lnTo>
                                        <a:lnTo>
                                          <a:pt x="1243542" y="7937"/>
                                        </a:lnTo>
                                        <a:lnTo>
                                          <a:pt x="1246188" y="5292"/>
                                        </a:lnTo>
                                        <a:lnTo>
                                          <a:pt x="1259417" y="264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87" name="France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662958" y="1849218"/>
                                    <a:ext cx="337179" cy="264031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210" y="152"/>
                                      </a:cxn>
                                      <a:cxn ang="0">
                                        <a:pos x="196" y="160"/>
                                      </a:cxn>
                                      <a:cxn ang="0">
                                        <a:pos x="180" y="152"/>
                                      </a:cxn>
                                      <a:cxn ang="0">
                                        <a:pos x="168" y="154"/>
                                      </a:cxn>
                                      <a:cxn ang="0">
                                        <a:pos x="146" y="164"/>
                                      </a:cxn>
                                      <a:cxn ang="0">
                                        <a:pos x="136" y="172"/>
                                      </a:cxn>
                                      <a:cxn ang="0">
                                        <a:pos x="120" y="172"/>
                                      </a:cxn>
                                      <a:cxn ang="0">
                                        <a:pos x="108" y="172"/>
                                      </a:cxn>
                                      <a:cxn ang="0">
                                        <a:pos x="94" y="172"/>
                                      </a:cxn>
                                      <a:cxn ang="0">
                                        <a:pos x="74" y="164"/>
                                      </a:cxn>
                                      <a:cxn ang="0">
                                        <a:pos x="60" y="160"/>
                                      </a:cxn>
                                      <a:cxn ang="0">
                                        <a:pos x="50" y="154"/>
                                      </a:cxn>
                                      <a:cxn ang="0">
                                        <a:pos x="62" y="132"/>
                                      </a:cxn>
                                      <a:cxn ang="0">
                                        <a:pos x="74" y="120"/>
                                      </a:cxn>
                                      <a:cxn ang="0">
                                        <a:pos x="68" y="100"/>
                                      </a:cxn>
                                      <a:cxn ang="0">
                                        <a:pos x="66" y="96"/>
                                      </a:cxn>
                                      <a:cxn ang="0">
                                        <a:pos x="48" y="82"/>
                                      </a:cxn>
                                      <a:cxn ang="0">
                                        <a:pos x="48" y="76"/>
                                      </a:cxn>
                                      <a:cxn ang="0">
                                        <a:pos x="44" y="72"/>
                                      </a:cxn>
                                      <a:cxn ang="0">
                                        <a:pos x="36" y="66"/>
                                      </a:cxn>
                                      <a:cxn ang="0">
                                        <a:pos x="26" y="66"/>
                                      </a:cxn>
                                      <a:cxn ang="0">
                                        <a:pos x="8" y="62"/>
                                      </a:cxn>
                                      <a:cxn ang="0">
                                        <a:pos x="4" y="56"/>
                                      </a:cxn>
                                      <a:cxn ang="0">
                                        <a:pos x="6" y="52"/>
                                      </a:cxn>
                                      <a:cxn ang="0">
                                        <a:pos x="0" y="46"/>
                                      </a:cxn>
                                      <a:cxn ang="0">
                                        <a:pos x="16" y="44"/>
                                      </a:cxn>
                                      <a:cxn ang="0">
                                        <a:pos x="30" y="44"/>
                                      </a:cxn>
                                      <a:cxn ang="0">
                                        <a:pos x="40" y="44"/>
                                      </a:cxn>
                                      <a:cxn ang="0">
                                        <a:pos x="54" y="46"/>
                                      </a:cxn>
                                      <a:cxn ang="0">
                                        <a:pos x="54" y="34"/>
                                      </a:cxn>
                                      <a:cxn ang="0">
                                        <a:pos x="54" y="24"/>
                                      </a:cxn>
                                      <a:cxn ang="0">
                                        <a:pos x="64" y="30"/>
                                      </a:cxn>
                                      <a:cxn ang="0">
                                        <a:pos x="72" y="32"/>
                                      </a:cxn>
                                      <a:cxn ang="0">
                                        <a:pos x="86" y="30"/>
                                      </a:cxn>
                                      <a:cxn ang="0">
                                        <a:pos x="92" y="22"/>
                                      </a:cxn>
                                      <a:cxn ang="0">
                                        <a:pos x="112" y="14"/>
                                      </a:cxn>
                                      <a:cxn ang="0">
                                        <a:pos x="116" y="4"/>
                                      </a:cxn>
                                      <a:cxn ang="0">
                                        <a:pos x="132" y="4"/>
                                      </a:cxn>
                                      <a:cxn ang="0">
                                        <a:pos x="148" y="10"/>
                                      </a:cxn>
                                      <a:cxn ang="0">
                                        <a:pos x="156" y="18"/>
                                      </a:cxn>
                                      <a:cxn ang="0">
                                        <a:pos x="162" y="16"/>
                                      </a:cxn>
                                      <a:cxn ang="0">
                                        <a:pos x="170" y="28"/>
                                      </a:cxn>
                                      <a:cxn ang="0">
                                        <a:pos x="176" y="26"/>
                                      </a:cxn>
                                      <a:cxn ang="0">
                                        <a:pos x="194" y="30"/>
                                      </a:cxn>
                                      <a:cxn ang="0">
                                        <a:pos x="214" y="38"/>
                                      </a:cxn>
                                      <a:cxn ang="0">
                                        <a:pos x="214" y="56"/>
                                      </a:cxn>
                                      <a:cxn ang="0">
                                        <a:pos x="212" y="68"/>
                                      </a:cxn>
                                      <a:cxn ang="0">
                                        <a:pos x="204" y="70"/>
                                      </a:cxn>
                                      <a:cxn ang="0">
                                        <a:pos x="192" y="80"/>
                                      </a:cxn>
                                      <a:cxn ang="0">
                                        <a:pos x="194" y="94"/>
                                      </a:cxn>
                                      <a:cxn ang="0">
                                        <a:pos x="206" y="98"/>
                                      </a:cxn>
                                      <a:cxn ang="0">
                                        <a:pos x="210" y="110"/>
                                      </a:cxn>
                                      <a:cxn ang="0">
                                        <a:pos x="206" y="118"/>
                                      </a:cxn>
                                      <a:cxn ang="0">
                                        <a:pos x="210" y="132"/>
                                      </a:cxn>
                                      <a:cxn ang="0">
                                        <a:pos x="222" y="140"/>
                                      </a:cxn>
                                    </a:cxnLst>
                                    <a:rect l="0" t="0" r="r" b="b"/>
                                    <a:pathLst>
                                      <a:path w="222" h="174">
                                        <a:moveTo>
                                          <a:pt x="220" y="146"/>
                                        </a:moveTo>
                                        <a:lnTo>
                                          <a:pt x="220" y="146"/>
                                        </a:lnTo>
                                        <a:lnTo>
                                          <a:pt x="214" y="148"/>
                                        </a:lnTo>
                                        <a:lnTo>
                                          <a:pt x="214" y="148"/>
                                        </a:lnTo>
                                        <a:lnTo>
                                          <a:pt x="210" y="150"/>
                                        </a:lnTo>
                                        <a:lnTo>
                                          <a:pt x="210" y="152"/>
                                        </a:lnTo>
                                        <a:lnTo>
                                          <a:pt x="210" y="152"/>
                                        </a:lnTo>
                                        <a:lnTo>
                                          <a:pt x="208" y="152"/>
                                        </a:lnTo>
                                        <a:lnTo>
                                          <a:pt x="204" y="156"/>
                                        </a:lnTo>
                                        <a:lnTo>
                                          <a:pt x="204" y="156"/>
                                        </a:lnTo>
                                        <a:lnTo>
                                          <a:pt x="200" y="160"/>
                                        </a:lnTo>
                                        <a:lnTo>
                                          <a:pt x="196" y="160"/>
                                        </a:lnTo>
                                        <a:lnTo>
                                          <a:pt x="196" y="160"/>
                                        </a:lnTo>
                                        <a:lnTo>
                                          <a:pt x="196" y="160"/>
                                        </a:lnTo>
                                        <a:lnTo>
                                          <a:pt x="194" y="160"/>
                                        </a:lnTo>
                                        <a:lnTo>
                                          <a:pt x="190" y="156"/>
                                        </a:lnTo>
                                        <a:lnTo>
                                          <a:pt x="190" y="156"/>
                                        </a:lnTo>
                                        <a:lnTo>
                                          <a:pt x="186" y="154"/>
                                        </a:lnTo>
                                        <a:lnTo>
                                          <a:pt x="182" y="154"/>
                                        </a:lnTo>
                                        <a:lnTo>
                                          <a:pt x="182" y="154"/>
                                        </a:lnTo>
                                        <a:lnTo>
                                          <a:pt x="180" y="152"/>
                                        </a:lnTo>
                                        <a:lnTo>
                                          <a:pt x="180" y="152"/>
                                        </a:lnTo>
                                        <a:lnTo>
                                          <a:pt x="178" y="150"/>
                                        </a:lnTo>
                                        <a:lnTo>
                                          <a:pt x="176" y="150"/>
                                        </a:lnTo>
                                        <a:lnTo>
                                          <a:pt x="176" y="150"/>
                                        </a:lnTo>
                                        <a:lnTo>
                                          <a:pt x="172" y="152"/>
                                        </a:lnTo>
                                        <a:lnTo>
                                          <a:pt x="168" y="154"/>
                                        </a:lnTo>
                                        <a:lnTo>
                                          <a:pt x="168" y="154"/>
                                        </a:lnTo>
                                        <a:lnTo>
                                          <a:pt x="162" y="154"/>
                                        </a:lnTo>
                                        <a:lnTo>
                                          <a:pt x="160" y="154"/>
                                        </a:lnTo>
                                        <a:lnTo>
                                          <a:pt x="160" y="154"/>
                                        </a:lnTo>
                                        <a:lnTo>
                                          <a:pt x="156" y="156"/>
                                        </a:lnTo>
                                        <a:lnTo>
                                          <a:pt x="150" y="162"/>
                                        </a:lnTo>
                                        <a:lnTo>
                                          <a:pt x="150" y="162"/>
                                        </a:lnTo>
                                        <a:lnTo>
                                          <a:pt x="146" y="164"/>
                                        </a:lnTo>
                                        <a:lnTo>
                                          <a:pt x="144" y="168"/>
                                        </a:lnTo>
                                        <a:lnTo>
                                          <a:pt x="144" y="168"/>
                                        </a:lnTo>
                                        <a:lnTo>
                                          <a:pt x="142" y="170"/>
                                        </a:lnTo>
                                        <a:lnTo>
                                          <a:pt x="142" y="172"/>
                                        </a:lnTo>
                                        <a:lnTo>
                                          <a:pt x="142" y="172"/>
                                        </a:lnTo>
                                        <a:lnTo>
                                          <a:pt x="140" y="170"/>
                                        </a:lnTo>
                                        <a:lnTo>
                                          <a:pt x="136" y="172"/>
                                        </a:lnTo>
                                        <a:lnTo>
                                          <a:pt x="136" y="172"/>
                                        </a:lnTo>
                                        <a:lnTo>
                                          <a:pt x="130" y="172"/>
                                        </a:lnTo>
                                        <a:lnTo>
                                          <a:pt x="128" y="172"/>
                                        </a:lnTo>
                                        <a:lnTo>
                                          <a:pt x="126" y="174"/>
                                        </a:lnTo>
                                        <a:lnTo>
                                          <a:pt x="126" y="174"/>
                                        </a:lnTo>
                                        <a:lnTo>
                                          <a:pt x="124" y="174"/>
                                        </a:lnTo>
                                        <a:lnTo>
                                          <a:pt x="120" y="172"/>
                                        </a:lnTo>
                                        <a:lnTo>
                                          <a:pt x="118" y="172"/>
                                        </a:lnTo>
                                        <a:lnTo>
                                          <a:pt x="114" y="174"/>
                                        </a:lnTo>
                                        <a:lnTo>
                                          <a:pt x="114" y="174"/>
                                        </a:lnTo>
                                        <a:lnTo>
                                          <a:pt x="112" y="174"/>
                                        </a:lnTo>
                                        <a:lnTo>
                                          <a:pt x="110" y="174"/>
                                        </a:lnTo>
                                        <a:lnTo>
                                          <a:pt x="108" y="174"/>
                                        </a:lnTo>
                                        <a:lnTo>
                                          <a:pt x="108" y="172"/>
                                        </a:lnTo>
                                        <a:lnTo>
                                          <a:pt x="108" y="172"/>
                                        </a:lnTo>
                                        <a:lnTo>
                                          <a:pt x="106" y="172"/>
                                        </a:lnTo>
                                        <a:lnTo>
                                          <a:pt x="102" y="170"/>
                                        </a:lnTo>
                                        <a:lnTo>
                                          <a:pt x="98" y="168"/>
                                        </a:lnTo>
                                        <a:lnTo>
                                          <a:pt x="96" y="168"/>
                                        </a:lnTo>
                                        <a:lnTo>
                                          <a:pt x="96" y="168"/>
                                        </a:lnTo>
                                        <a:lnTo>
                                          <a:pt x="94" y="172"/>
                                        </a:lnTo>
                                        <a:lnTo>
                                          <a:pt x="94" y="172"/>
                                        </a:lnTo>
                                        <a:lnTo>
                                          <a:pt x="90" y="172"/>
                                        </a:lnTo>
                                        <a:lnTo>
                                          <a:pt x="90" y="172"/>
                                        </a:lnTo>
                                        <a:lnTo>
                                          <a:pt x="86" y="170"/>
                                        </a:lnTo>
                                        <a:lnTo>
                                          <a:pt x="80" y="168"/>
                                        </a:lnTo>
                                        <a:lnTo>
                                          <a:pt x="80" y="168"/>
                                        </a:lnTo>
                                        <a:lnTo>
                                          <a:pt x="74" y="164"/>
                                        </a:lnTo>
                                        <a:lnTo>
                                          <a:pt x="70" y="164"/>
                                        </a:lnTo>
                                        <a:lnTo>
                                          <a:pt x="70" y="164"/>
                                        </a:lnTo>
                                        <a:lnTo>
                                          <a:pt x="66" y="164"/>
                                        </a:lnTo>
                                        <a:lnTo>
                                          <a:pt x="64" y="162"/>
                                        </a:lnTo>
                                        <a:lnTo>
                                          <a:pt x="62" y="160"/>
                                        </a:lnTo>
                                        <a:lnTo>
                                          <a:pt x="60" y="160"/>
                                        </a:lnTo>
                                        <a:lnTo>
                                          <a:pt x="60" y="160"/>
                                        </a:lnTo>
                                        <a:lnTo>
                                          <a:pt x="56" y="160"/>
                                        </a:lnTo>
                                        <a:lnTo>
                                          <a:pt x="56" y="158"/>
                                        </a:lnTo>
                                        <a:lnTo>
                                          <a:pt x="56" y="156"/>
                                        </a:lnTo>
                                        <a:lnTo>
                                          <a:pt x="54" y="156"/>
                                        </a:lnTo>
                                        <a:lnTo>
                                          <a:pt x="54" y="156"/>
                                        </a:lnTo>
                                        <a:lnTo>
                                          <a:pt x="52" y="156"/>
                                        </a:lnTo>
                                        <a:lnTo>
                                          <a:pt x="50" y="154"/>
                                        </a:lnTo>
                                        <a:lnTo>
                                          <a:pt x="50" y="154"/>
                                        </a:lnTo>
                                        <a:lnTo>
                                          <a:pt x="54" y="154"/>
                                        </a:lnTo>
                                        <a:lnTo>
                                          <a:pt x="56" y="150"/>
                                        </a:lnTo>
                                        <a:lnTo>
                                          <a:pt x="56" y="150"/>
                                        </a:lnTo>
                                        <a:lnTo>
                                          <a:pt x="58" y="142"/>
                                        </a:lnTo>
                                        <a:lnTo>
                                          <a:pt x="62" y="132"/>
                                        </a:lnTo>
                                        <a:lnTo>
                                          <a:pt x="62" y="132"/>
                                        </a:lnTo>
                                        <a:lnTo>
                                          <a:pt x="64" y="126"/>
                                        </a:lnTo>
                                        <a:lnTo>
                                          <a:pt x="66" y="116"/>
                                        </a:lnTo>
                                        <a:lnTo>
                                          <a:pt x="66" y="116"/>
                                        </a:lnTo>
                                        <a:lnTo>
                                          <a:pt x="68" y="114"/>
                                        </a:lnTo>
                                        <a:lnTo>
                                          <a:pt x="70" y="114"/>
                                        </a:lnTo>
                                        <a:lnTo>
                                          <a:pt x="74" y="120"/>
                                        </a:lnTo>
                                        <a:lnTo>
                                          <a:pt x="74" y="120"/>
                                        </a:lnTo>
                                        <a:lnTo>
                                          <a:pt x="72" y="114"/>
                                        </a:lnTo>
                                        <a:lnTo>
                                          <a:pt x="70" y="112"/>
                                        </a:lnTo>
                                        <a:lnTo>
                                          <a:pt x="68" y="110"/>
                                        </a:lnTo>
                                        <a:lnTo>
                                          <a:pt x="68" y="106"/>
                                        </a:lnTo>
                                        <a:lnTo>
                                          <a:pt x="68" y="106"/>
                                        </a:lnTo>
                                        <a:lnTo>
                                          <a:pt x="70" y="102"/>
                                        </a:lnTo>
                                        <a:lnTo>
                                          <a:pt x="68" y="100"/>
                                        </a:lnTo>
                                        <a:lnTo>
                                          <a:pt x="68" y="100"/>
                                        </a:lnTo>
                                        <a:lnTo>
                                          <a:pt x="68" y="98"/>
                                        </a:lnTo>
                                        <a:lnTo>
                                          <a:pt x="68" y="96"/>
                                        </a:lnTo>
                                        <a:lnTo>
                                          <a:pt x="70" y="94"/>
                                        </a:lnTo>
                                        <a:lnTo>
                                          <a:pt x="68" y="96"/>
                                        </a:lnTo>
                                        <a:lnTo>
                                          <a:pt x="68" y="96"/>
                                        </a:lnTo>
                                        <a:lnTo>
                                          <a:pt x="66" y="96"/>
                                        </a:lnTo>
                                        <a:lnTo>
                                          <a:pt x="66" y="96"/>
                                        </a:lnTo>
                                        <a:lnTo>
                                          <a:pt x="62" y="92"/>
                                        </a:lnTo>
                                        <a:lnTo>
                                          <a:pt x="62" y="92"/>
                                        </a:lnTo>
                                        <a:lnTo>
                                          <a:pt x="56" y="90"/>
                                        </a:lnTo>
                                        <a:lnTo>
                                          <a:pt x="52" y="88"/>
                                        </a:lnTo>
                                        <a:lnTo>
                                          <a:pt x="52" y="88"/>
                                        </a:lnTo>
                                        <a:lnTo>
                                          <a:pt x="48" y="82"/>
                                        </a:lnTo>
                                        <a:lnTo>
                                          <a:pt x="48" y="82"/>
                                        </a:lnTo>
                                        <a:lnTo>
                                          <a:pt x="48" y="80"/>
                                        </a:lnTo>
                                        <a:lnTo>
                                          <a:pt x="48" y="80"/>
                                        </a:lnTo>
                                        <a:lnTo>
                                          <a:pt x="48" y="78"/>
                                        </a:lnTo>
                                        <a:lnTo>
                                          <a:pt x="48" y="78"/>
                                        </a:lnTo>
                                        <a:lnTo>
                                          <a:pt x="48" y="78"/>
                                        </a:lnTo>
                                        <a:lnTo>
                                          <a:pt x="48" y="76"/>
                                        </a:lnTo>
                                        <a:lnTo>
                                          <a:pt x="48" y="76"/>
                                        </a:lnTo>
                                        <a:lnTo>
                                          <a:pt x="50" y="76"/>
                                        </a:lnTo>
                                        <a:lnTo>
                                          <a:pt x="48" y="74"/>
                                        </a:lnTo>
                                        <a:lnTo>
                                          <a:pt x="48" y="74"/>
                                        </a:lnTo>
                                        <a:lnTo>
                                          <a:pt x="44" y="74"/>
                                        </a:lnTo>
                                        <a:lnTo>
                                          <a:pt x="44" y="72"/>
                                        </a:lnTo>
                                        <a:lnTo>
                                          <a:pt x="44" y="72"/>
                                        </a:lnTo>
                                        <a:lnTo>
                                          <a:pt x="44" y="72"/>
                                        </a:lnTo>
                                        <a:lnTo>
                                          <a:pt x="44" y="70"/>
                                        </a:lnTo>
                                        <a:lnTo>
                                          <a:pt x="44" y="70"/>
                                        </a:lnTo>
                                        <a:lnTo>
                                          <a:pt x="40" y="68"/>
                                        </a:lnTo>
                                        <a:lnTo>
                                          <a:pt x="40" y="68"/>
                                        </a:lnTo>
                                        <a:lnTo>
                                          <a:pt x="38" y="66"/>
                                        </a:lnTo>
                                        <a:lnTo>
                                          <a:pt x="36" y="66"/>
                                        </a:lnTo>
                                        <a:lnTo>
                                          <a:pt x="34" y="66"/>
                                        </a:lnTo>
                                        <a:lnTo>
                                          <a:pt x="34" y="66"/>
                                        </a:lnTo>
                                        <a:lnTo>
                                          <a:pt x="32" y="66"/>
                                        </a:lnTo>
                                        <a:lnTo>
                                          <a:pt x="30" y="68"/>
                                        </a:lnTo>
                                        <a:lnTo>
                                          <a:pt x="28" y="68"/>
                                        </a:lnTo>
                                        <a:lnTo>
                                          <a:pt x="26" y="66"/>
                                        </a:lnTo>
                                        <a:lnTo>
                                          <a:pt x="26" y="66"/>
                                        </a:lnTo>
                                        <a:lnTo>
                                          <a:pt x="24" y="64"/>
                                        </a:lnTo>
                                        <a:lnTo>
                                          <a:pt x="18" y="62"/>
                                        </a:lnTo>
                                        <a:lnTo>
                                          <a:pt x="18" y="62"/>
                                        </a:lnTo>
                                        <a:lnTo>
                                          <a:pt x="16" y="60"/>
                                        </a:lnTo>
                                        <a:lnTo>
                                          <a:pt x="14" y="60"/>
                                        </a:lnTo>
                                        <a:lnTo>
                                          <a:pt x="12" y="62"/>
                                        </a:lnTo>
                                        <a:lnTo>
                                          <a:pt x="8" y="62"/>
                                        </a:lnTo>
                                        <a:lnTo>
                                          <a:pt x="8" y="62"/>
                                        </a:lnTo>
                                        <a:lnTo>
                                          <a:pt x="6" y="60"/>
                                        </a:lnTo>
                                        <a:lnTo>
                                          <a:pt x="6" y="58"/>
                                        </a:lnTo>
                                        <a:lnTo>
                                          <a:pt x="6" y="58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4" y="54"/>
                                        </a:lnTo>
                                        <a:lnTo>
                                          <a:pt x="8" y="54"/>
                                        </a:lnTo>
                                        <a:lnTo>
                                          <a:pt x="8" y="54"/>
                                        </a:lnTo>
                                        <a:lnTo>
                                          <a:pt x="8" y="54"/>
                                        </a:lnTo>
                                        <a:lnTo>
                                          <a:pt x="8" y="52"/>
                                        </a:lnTo>
                                        <a:lnTo>
                                          <a:pt x="6" y="52"/>
                                        </a:lnTo>
                                        <a:lnTo>
                                          <a:pt x="6" y="52"/>
                                        </a:lnTo>
                                        <a:lnTo>
                                          <a:pt x="6" y="52"/>
                                        </a:lnTo>
                                        <a:lnTo>
                                          <a:pt x="6" y="52"/>
                                        </a:lnTo>
                                        <a:lnTo>
                                          <a:pt x="6" y="50"/>
                                        </a:lnTo>
                                        <a:lnTo>
                                          <a:pt x="0" y="50"/>
                                        </a:lnTo>
                                        <a:lnTo>
                                          <a:pt x="0" y="50"/>
                                        </a:lnTo>
                                        <a:lnTo>
                                          <a:pt x="0" y="48"/>
                                        </a:lnTo>
                                        <a:lnTo>
                                          <a:pt x="0" y="46"/>
                                        </a:lnTo>
                                        <a:lnTo>
                                          <a:pt x="0" y="46"/>
                                        </a:lnTo>
                                        <a:lnTo>
                                          <a:pt x="4" y="46"/>
                                        </a:lnTo>
                                        <a:lnTo>
                                          <a:pt x="8" y="46"/>
                                        </a:lnTo>
                                        <a:lnTo>
                                          <a:pt x="8" y="46"/>
                                        </a:lnTo>
                                        <a:lnTo>
                                          <a:pt x="14" y="44"/>
                                        </a:lnTo>
                                        <a:lnTo>
                                          <a:pt x="16" y="44"/>
                                        </a:lnTo>
                                        <a:lnTo>
                                          <a:pt x="16" y="44"/>
                                        </a:lnTo>
                                        <a:lnTo>
                                          <a:pt x="18" y="42"/>
                                        </a:lnTo>
                                        <a:lnTo>
                                          <a:pt x="22" y="42"/>
                                        </a:lnTo>
                                        <a:lnTo>
                                          <a:pt x="22" y="42"/>
                                        </a:lnTo>
                                        <a:lnTo>
                                          <a:pt x="26" y="40"/>
                                        </a:lnTo>
                                        <a:lnTo>
                                          <a:pt x="28" y="42"/>
                                        </a:lnTo>
                                        <a:lnTo>
                                          <a:pt x="28" y="42"/>
                                        </a:lnTo>
                                        <a:lnTo>
                                          <a:pt x="30" y="44"/>
                                        </a:lnTo>
                                        <a:lnTo>
                                          <a:pt x="30" y="46"/>
                                        </a:lnTo>
                                        <a:lnTo>
                                          <a:pt x="32" y="46"/>
                                        </a:lnTo>
                                        <a:lnTo>
                                          <a:pt x="32" y="46"/>
                                        </a:lnTo>
                                        <a:lnTo>
                                          <a:pt x="36" y="44"/>
                                        </a:lnTo>
                                        <a:lnTo>
                                          <a:pt x="38" y="44"/>
                                        </a:lnTo>
                                        <a:lnTo>
                                          <a:pt x="38" y="44"/>
                                        </a:lnTo>
                                        <a:lnTo>
                                          <a:pt x="40" y="44"/>
                                        </a:lnTo>
                                        <a:lnTo>
                                          <a:pt x="44" y="44"/>
                                        </a:lnTo>
                                        <a:lnTo>
                                          <a:pt x="44" y="44"/>
                                        </a:lnTo>
                                        <a:lnTo>
                                          <a:pt x="48" y="46"/>
                                        </a:lnTo>
                                        <a:lnTo>
                                          <a:pt x="52" y="46"/>
                                        </a:lnTo>
                                        <a:lnTo>
                                          <a:pt x="52" y="46"/>
                                        </a:lnTo>
                                        <a:lnTo>
                                          <a:pt x="54" y="46"/>
                                        </a:lnTo>
                                        <a:lnTo>
                                          <a:pt x="54" y="46"/>
                                        </a:lnTo>
                                        <a:lnTo>
                                          <a:pt x="52" y="44"/>
                                        </a:lnTo>
                                        <a:lnTo>
                                          <a:pt x="52" y="42"/>
                                        </a:lnTo>
                                        <a:lnTo>
                                          <a:pt x="52" y="42"/>
                                        </a:lnTo>
                                        <a:lnTo>
                                          <a:pt x="54" y="40"/>
                                        </a:lnTo>
                                        <a:lnTo>
                                          <a:pt x="54" y="36"/>
                                        </a:lnTo>
                                        <a:lnTo>
                                          <a:pt x="54" y="36"/>
                                        </a:lnTo>
                                        <a:lnTo>
                                          <a:pt x="54" y="34"/>
                                        </a:lnTo>
                                        <a:lnTo>
                                          <a:pt x="52" y="30"/>
                                        </a:lnTo>
                                        <a:lnTo>
                                          <a:pt x="52" y="30"/>
                                        </a:lnTo>
                                        <a:lnTo>
                                          <a:pt x="50" y="24"/>
                                        </a:lnTo>
                                        <a:lnTo>
                                          <a:pt x="50" y="24"/>
                                        </a:lnTo>
                                        <a:lnTo>
                                          <a:pt x="50" y="24"/>
                                        </a:lnTo>
                                        <a:lnTo>
                                          <a:pt x="52" y="22"/>
                                        </a:lnTo>
                                        <a:lnTo>
                                          <a:pt x="54" y="24"/>
                                        </a:lnTo>
                                        <a:lnTo>
                                          <a:pt x="54" y="24"/>
                                        </a:lnTo>
                                        <a:lnTo>
                                          <a:pt x="58" y="24"/>
                                        </a:lnTo>
                                        <a:lnTo>
                                          <a:pt x="60" y="24"/>
                                        </a:lnTo>
                                        <a:lnTo>
                                          <a:pt x="60" y="24"/>
                                        </a:lnTo>
                                        <a:lnTo>
                                          <a:pt x="60" y="24"/>
                                        </a:lnTo>
                                        <a:lnTo>
                                          <a:pt x="62" y="28"/>
                                        </a:lnTo>
                                        <a:lnTo>
                                          <a:pt x="64" y="30"/>
                                        </a:lnTo>
                                        <a:lnTo>
                                          <a:pt x="64" y="30"/>
                                        </a:lnTo>
                                        <a:lnTo>
                                          <a:pt x="64" y="34"/>
                                        </a:lnTo>
                                        <a:lnTo>
                                          <a:pt x="66" y="34"/>
                                        </a:lnTo>
                                        <a:lnTo>
                                          <a:pt x="68" y="34"/>
                                        </a:lnTo>
                                        <a:lnTo>
                                          <a:pt x="68" y="34"/>
                                        </a:lnTo>
                                        <a:lnTo>
                                          <a:pt x="70" y="32"/>
                                        </a:lnTo>
                                        <a:lnTo>
                                          <a:pt x="72" y="32"/>
                                        </a:lnTo>
                                        <a:lnTo>
                                          <a:pt x="72" y="32"/>
                                        </a:lnTo>
                                        <a:lnTo>
                                          <a:pt x="74" y="32"/>
                                        </a:lnTo>
                                        <a:lnTo>
                                          <a:pt x="76" y="32"/>
                                        </a:lnTo>
                                        <a:lnTo>
                                          <a:pt x="78" y="30"/>
                                        </a:lnTo>
                                        <a:lnTo>
                                          <a:pt x="82" y="30"/>
                                        </a:lnTo>
                                        <a:lnTo>
                                          <a:pt x="82" y="30"/>
                                        </a:lnTo>
                                        <a:lnTo>
                                          <a:pt x="86" y="30"/>
                                        </a:lnTo>
                                        <a:lnTo>
                                          <a:pt x="84" y="28"/>
                                        </a:lnTo>
                                        <a:lnTo>
                                          <a:pt x="84" y="28"/>
                                        </a:lnTo>
                                        <a:lnTo>
                                          <a:pt x="84" y="26"/>
                                        </a:lnTo>
                                        <a:lnTo>
                                          <a:pt x="86" y="24"/>
                                        </a:lnTo>
                                        <a:lnTo>
                                          <a:pt x="86" y="24"/>
                                        </a:lnTo>
                                        <a:lnTo>
                                          <a:pt x="88" y="24"/>
                                        </a:lnTo>
                                        <a:lnTo>
                                          <a:pt x="92" y="22"/>
                                        </a:lnTo>
                                        <a:lnTo>
                                          <a:pt x="92" y="22"/>
                                        </a:lnTo>
                                        <a:lnTo>
                                          <a:pt x="100" y="20"/>
                                        </a:lnTo>
                                        <a:lnTo>
                                          <a:pt x="100" y="20"/>
                                        </a:lnTo>
                                        <a:lnTo>
                                          <a:pt x="108" y="18"/>
                                        </a:lnTo>
                                        <a:lnTo>
                                          <a:pt x="110" y="18"/>
                                        </a:lnTo>
                                        <a:lnTo>
                                          <a:pt x="112" y="14"/>
                                        </a:lnTo>
                                        <a:lnTo>
                                          <a:pt x="112" y="14"/>
                                        </a:lnTo>
                                        <a:lnTo>
                                          <a:pt x="112" y="12"/>
                                        </a:lnTo>
                                        <a:lnTo>
                                          <a:pt x="112" y="10"/>
                                        </a:lnTo>
                                        <a:lnTo>
                                          <a:pt x="112" y="10"/>
                                        </a:lnTo>
                                        <a:lnTo>
                                          <a:pt x="114" y="8"/>
                                        </a:lnTo>
                                        <a:lnTo>
                                          <a:pt x="116" y="6"/>
                                        </a:lnTo>
                                        <a:lnTo>
                                          <a:pt x="116" y="6"/>
                                        </a:lnTo>
                                        <a:lnTo>
                                          <a:pt x="116" y="4"/>
                                        </a:lnTo>
                                        <a:lnTo>
                                          <a:pt x="116" y="2"/>
                                        </a:lnTo>
                                        <a:lnTo>
                                          <a:pt x="118" y="2"/>
                                        </a:lnTo>
                                        <a:lnTo>
                                          <a:pt x="118" y="2"/>
                                        </a:lnTo>
                                        <a:lnTo>
                                          <a:pt x="128" y="0"/>
                                        </a:lnTo>
                                        <a:lnTo>
                                          <a:pt x="128" y="0"/>
                                        </a:lnTo>
                                        <a:lnTo>
                                          <a:pt x="130" y="2"/>
                                        </a:lnTo>
                                        <a:lnTo>
                                          <a:pt x="132" y="4"/>
                                        </a:lnTo>
                                        <a:lnTo>
                                          <a:pt x="136" y="4"/>
                                        </a:lnTo>
                                        <a:lnTo>
                                          <a:pt x="136" y="4"/>
                                        </a:lnTo>
                                        <a:lnTo>
                                          <a:pt x="140" y="6"/>
                                        </a:lnTo>
                                        <a:lnTo>
                                          <a:pt x="142" y="8"/>
                                        </a:lnTo>
                                        <a:lnTo>
                                          <a:pt x="142" y="8"/>
                                        </a:lnTo>
                                        <a:lnTo>
                                          <a:pt x="146" y="10"/>
                                        </a:lnTo>
                                        <a:lnTo>
                                          <a:pt x="148" y="10"/>
                                        </a:lnTo>
                                        <a:lnTo>
                                          <a:pt x="148" y="10"/>
                                        </a:lnTo>
                                        <a:lnTo>
                                          <a:pt x="152" y="12"/>
                                        </a:lnTo>
                                        <a:lnTo>
                                          <a:pt x="152" y="16"/>
                                        </a:lnTo>
                                        <a:lnTo>
                                          <a:pt x="152" y="16"/>
                                        </a:lnTo>
                                        <a:lnTo>
                                          <a:pt x="152" y="18"/>
                                        </a:lnTo>
                                        <a:lnTo>
                                          <a:pt x="156" y="18"/>
                                        </a:lnTo>
                                        <a:lnTo>
                                          <a:pt x="156" y="18"/>
                                        </a:lnTo>
                                        <a:lnTo>
                                          <a:pt x="158" y="18"/>
                                        </a:lnTo>
                                        <a:lnTo>
                                          <a:pt x="160" y="14"/>
                                        </a:lnTo>
                                        <a:lnTo>
                                          <a:pt x="160" y="14"/>
                                        </a:lnTo>
                                        <a:lnTo>
                                          <a:pt x="162" y="14"/>
                                        </a:lnTo>
                                        <a:lnTo>
                                          <a:pt x="162" y="14"/>
                                        </a:lnTo>
                                        <a:lnTo>
                                          <a:pt x="162" y="16"/>
                                        </a:lnTo>
                                        <a:lnTo>
                                          <a:pt x="162" y="16"/>
                                        </a:lnTo>
                                        <a:lnTo>
                                          <a:pt x="162" y="20"/>
                                        </a:lnTo>
                                        <a:lnTo>
                                          <a:pt x="162" y="22"/>
                                        </a:lnTo>
                                        <a:lnTo>
                                          <a:pt x="164" y="24"/>
                                        </a:lnTo>
                                        <a:lnTo>
                                          <a:pt x="164" y="24"/>
                                        </a:lnTo>
                                        <a:lnTo>
                                          <a:pt x="166" y="24"/>
                                        </a:lnTo>
                                        <a:lnTo>
                                          <a:pt x="168" y="26"/>
                                        </a:lnTo>
                                        <a:lnTo>
                                          <a:pt x="170" y="28"/>
                                        </a:lnTo>
                                        <a:lnTo>
                                          <a:pt x="170" y="28"/>
                                        </a:lnTo>
                                        <a:lnTo>
                                          <a:pt x="170" y="28"/>
                                        </a:lnTo>
                                        <a:lnTo>
                                          <a:pt x="172" y="28"/>
                                        </a:lnTo>
                                        <a:lnTo>
                                          <a:pt x="172" y="28"/>
                                        </a:lnTo>
                                        <a:lnTo>
                                          <a:pt x="174" y="26"/>
                                        </a:lnTo>
                                        <a:lnTo>
                                          <a:pt x="174" y="26"/>
                                        </a:lnTo>
                                        <a:lnTo>
                                          <a:pt x="176" y="26"/>
                                        </a:lnTo>
                                        <a:lnTo>
                                          <a:pt x="176" y="26"/>
                                        </a:lnTo>
                                        <a:lnTo>
                                          <a:pt x="178" y="26"/>
                                        </a:lnTo>
                                        <a:lnTo>
                                          <a:pt x="180" y="28"/>
                                        </a:lnTo>
                                        <a:lnTo>
                                          <a:pt x="180" y="28"/>
                                        </a:lnTo>
                                        <a:lnTo>
                                          <a:pt x="188" y="28"/>
                                        </a:lnTo>
                                        <a:lnTo>
                                          <a:pt x="188" y="28"/>
                                        </a:lnTo>
                                        <a:lnTo>
                                          <a:pt x="194" y="30"/>
                                        </a:lnTo>
                                        <a:lnTo>
                                          <a:pt x="194" y="30"/>
                                        </a:lnTo>
                                        <a:lnTo>
                                          <a:pt x="198" y="34"/>
                                        </a:lnTo>
                                        <a:lnTo>
                                          <a:pt x="200" y="36"/>
                                        </a:lnTo>
                                        <a:lnTo>
                                          <a:pt x="202" y="36"/>
                                        </a:lnTo>
                                        <a:lnTo>
                                          <a:pt x="202" y="36"/>
                                        </a:lnTo>
                                        <a:lnTo>
                                          <a:pt x="208" y="36"/>
                                        </a:lnTo>
                                        <a:lnTo>
                                          <a:pt x="214" y="38"/>
                                        </a:lnTo>
                                        <a:lnTo>
                                          <a:pt x="214" y="38"/>
                                        </a:lnTo>
                                        <a:lnTo>
                                          <a:pt x="220" y="40"/>
                                        </a:lnTo>
                                        <a:lnTo>
                                          <a:pt x="220" y="40"/>
                                        </a:lnTo>
                                        <a:lnTo>
                                          <a:pt x="220" y="42"/>
                                        </a:lnTo>
                                        <a:lnTo>
                                          <a:pt x="220" y="42"/>
                                        </a:lnTo>
                                        <a:lnTo>
                                          <a:pt x="216" y="48"/>
                                        </a:lnTo>
                                        <a:lnTo>
                                          <a:pt x="214" y="56"/>
                                        </a:lnTo>
                                        <a:lnTo>
                                          <a:pt x="214" y="56"/>
                                        </a:lnTo>
                                        <a:lnTo>
                                          <a:pt x="212" y="60"/>
                                        </a:lnTo>
                                        <a:lnTo>
                                          <a:pt x="212" y="64"/>
                                        </a:lnTo>
                                        <a:lnTo>
                                          <a:pt x="212" y="64"/>
                                        </a:lnTo>
                                        <a:lnTo>
                                          <a:pt x="214" y="66"/>
                                        </a:lnTo>
                                        <a:lnTo>
                                          <a:pt x="214" y="66"/>
                                        </a:lnTo>
                                        <a:lnTo>
                                          <a:pt x="212" y="68"/>
                                        </a:lnTo>
                                        <a:lnTo>
                                          <a:pt x="210" y="68"/>
                                        </a:lnTo>
                                        <a:lnTo>
                                          <a:pt x="210" y="68"/>
                                        </a:lnTo>
                                        <a:lnTo>
                                          <a:pt x="206" y="68"/>
                                        </a:lnTo>
                                        <a:lnTo>
                                          <a:pt x="204" y="68"/>
                                        </a:lnTo>
                                        <a:lnTo>
                                          <a:pt x="202" y="70"/>
                                        </a:lnTo>
                                        <a:lnTo>
                                          <a:pt x="204" y="70"/>
                                        </a:lnTo>
                                        <a:lnTo>
                                          <a:pt x="204" y="70"/>
                                        </a:lnTo>
                                        <a:lnTo>
                                          <a:pt x="204" y="72"/>
                                        </a:lnTo>
                                        <a:lnTo>
                                          <a:pt x="204" y="72"/>
                                        </a:lnTo>
                                        <a:lnTo>
                                          <a:pt x="202" y="74"/>
                                        </a:lnTo>
                                        <a:lnTo>
                                          <a:pt x="202" y="74"/>
                                        </a:lnTo>
                                        <a:lnTo>
                                          <a:pt x="196" y="78"/>
                                        </a:lnTo>
                                        <a:lnTo>
                                          <a:pt x="194" y="78"/>
                                        </a:lnTo>
                                        <a:lnTo>
                                          <a:pt x="192" y="80"/>
                                        </a:lnTo>
                                        <a:lnTo>
                                          <a:pt x="192" y="80"/>
                                        </a:lnTo>
                                        <a:lnTo>
                                          <a:pt x="190" y="88"/>
                                        </a:lnTo>
                                        <a:lnTo>
                                          <a:pt x="188" y="96"/>
                                        </a:lnTo>
                                        <a:lnTo>
                                          <a:pt x="188" y="96"/>
                                        </a:lnTo>
                                        <a:lnTo>
                                          <a:pt x="190" y="98"/>
                                        </a:lnTo>
                                        <a:lnTo>
                                          <a:pt x="190" y="96"/>
                                        </a:lnTo>
                                        <a:lnTo>
                                          <a:pt x="194" y="94"/>
                                        </a:lnTo>
                                        <a:lnTo>
                                          <a:pt x="194" y="94"/>
                                        </a:lnTo>
                                        <a:lnTo>
                                          <a:pt x="198" y="92"/>
                                        </a:lnTo>
                                        <a:lnTo>
                                          <a:pt x="200" y="92"/>
                                        </a:lnTo>
                                        <a:lnTo>
                                          <a:pt x="202" y="92"/>
                                        </a:lnTo>
                                        <a:lnTo>
                                          <a:pt x="202" y="92"/>
                                        </a:lnTo>
                                        <a:lnTo>
                                          <a:pt x="204" y="94"/>
                                        </a:lnTo>
                                        <a:lnTo>
                                          <a:pt x="206" y="98"/>
                                        </a:lnTo>
                                        <a:lnTo>
                                          <a:pt x="206" y="98"/>
                                        </a:lnTo>
                                        <a:lnTo>
                                          <a:pt x="206" y="100"/>
                                        </a:lnTo>
                                        <a:lnTo>
                                          <a:pt x="208" y="102"/>
                                        </a:lnTo>
                                        <a:lnTo>
                                          <a:pt x="208" y="102"/>
                                        </a:lnTo>
                                        <a:lnTo>
                                          <a:pt x="208" y="106"/>
                                        </a:lnTo>
                                        <a:lnTo>
                                          <a:pt x="210" y="110"/>
                                        </a:lnTo>
                                        <a:lnTo>
                                          <a:pt x="210" y="110"/>
                                        </a:lnTo>
                                        <a:lnTo>
                                          <a:pt x="210" y="110"/>
                                        </a:lnTo>
                                        <a:lnTo>
                                          <a:pt x="212" y="110"/>
                                        </a:lnTo>
                                        <a:lnTo>
                                          <a:pt x="212" y="112"/>
                                        </a:lnTo>
                                        <a:lnTo>
                                          <a:pt x="212" y="112"/>
                                        </a:lnTo>
                                        <a:lnTo>
                                          <a:pt x="212" y="112"/>
                                        </a:lnTo>
                                        <a:lnTo>
                                          <a:pt x="206" y="118"/>
                                        </a:lnTo>
                                        <a:lnTo>
                                          <a:pt x="206" y="118"/>
                                        </a:lnTo>
                                        <a:lnTo>
                                          <a:pt x="206" y="120"/>
                                        </a:lnTo>
                                        <a:lnTo>
                                          <a:pt x="208" y="120"/>
                                        </a:lnTo>
                                        <a:lnTo>
                                          <a:pt x="212" y="122"/>
                                        </a:lnTo>
                                        <a:lnTo>
                                          <a:pt x="212" y="124"/>
                                        </a:lnTo>
                                        <a:lnTo>
                                          <a:pt x="212" y="124"/>
                                        </a:lnTo>
                                        <a:lnTo>
                                          <a:pt x="210" y="128"/>
                                        </a:lnTo>
                                        <a:lnTo>
                                          <a:pt x="210" y="132"/>
                                        </a:lnTo>
                                        <a:lnTo>
                                          <a:pt x="210" y="132"/>
                                        </a:lnTo>
                                        <a:lnTo>
                                          <a:pt x="212" y="138"/>
                                        </a:lnTo>
                                        <a:lnTo>
                                          <a:pt x="212" y="138"/>
                                        </a:lnTo>
                                        <a:lnTo>
                                          <a:pt x="214" y="140"/>
                                        </a:lnTo>
                                        <a:lnTo>
                                          <a:pt x="214" y="140"/>
                                        </a:lnTo>
                                        <a:lnTo>
                                          <a:pt x="220" y="140"/>
                                        </a:lnTo>
                                        <a:lnTo>
                                          <a:pt x="222" y="140"/>
                                        </a:lnTo>
                                        <a:lnTo>
                                          <a:pt x="222" y="142"/>
                                        </a:lnTo>
                                        <a:lnTo>
                                          <a:pt x="222" y="142"/>
                                        </a:lnTo>
                                        <a:lnTo>
                                          <a:pt x="220" y="146"/>
                                        </a:lnTo>
                                        <a:lnTo>
                                          <a:pt x="220" y="14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88" name="Germany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942421" y="1741723"/>
                                    <a:ext cx="243012" cy="218508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48" y="0"/>
                                      </a:cxn>
                                      <a:cxn ang="0">
                                        <a:pos x="50" y="6"/>
                                      </a:cxn>
                                      <a:cxn ang="0">
                                        <a:pos x="46" y="8"/>
                                      </a:cxn>
                                      <a:cxn ang="0">
                                        <a:pos x="50" y="10"/>
                                      </a:cxn>
                                      <a:cxn ang="0">
                                        <a:pos x="52" y="14"/>
                                      </a:cxn>
                                      <a:cxn ang="0">
                                        <a:pos x="60" y="18"/>
                                      </a:cxn>
                                      <a:cxn ang="0">
                                        <a:pos x="58" y="18"/>
                                      </a:cxn>
                                      <a:cxn ang="0">
                                        <a:pos x="48" y="18"/>
                                      </a:cxn>
                                      <a:cxn ang="0">
                                        <a:pos x="46" y="26"/>
                                      </a:cxn>
                                      <a:cxn ang="0">
                                        <a:pos x="40" y="28"/>
                                      </a:cxn>
                                      <a:cxn ang="0">
                                        <a:pos x="38" y="26"/>
                                      </a:cxn>
                                      <a:cxn ang="0">
                                        <a:pos x="36" y="22"/>
                                      </a:cxn>
                                      <a:cxn ang="0">
                                        <a:pos x="22" y="28"/>
                                      </a:cxn>
                                      <a:cxn ang="0">
                                        <a:pos x="18" y="34"/>
                                      </a:cxn>
                                      <a:cxn ang="0">
                                        <a:pos x="18" y="36"/>
                                      </a:cxn>
                                      <a:cxn ang="0">
                                        <a:pos x="16" y="48"/>
                                      </a:cxn>
                                      <a:cxn ang="0">
                                        <a:pos x="14" y="54"/>
                                      </a:cxn>
                                      <a:cxn ang="0">
                                        <a:pos x="2" y="60"/>
                                      </a:cxn>
                                      <a:cxn ang="0">
                                        <a:pos x="0" y="70"/>
                                      </a:cxn>
                                      <a:cxn ang="0">
                                        <a:pos x="0" y="76"/>
                                      </a:cxn>
                                      <a:cxn ang="0">
                                        <a:pos x="0" y="84"/>
                                      </a:cxn>
                                      <a:cxn ang="0">
                                        <a:pos x="4" y="100"/>
                                      </a:cxn>
                                      <a:cxn ang="0">
                                        <a:pos x="16" y="108"/>
                                      </a:cxn>
                                      <a:cxn ang="0">
                                        <a:pos x="30" y="110"/>
                                      </a:cxn>
                                      <a:cxn ang="0">
                                        <a:pos x="32" y="120"/>
                                      </a:cxn>
                                      <a:cxn ang="0">
                                        <a:pos x="28" y="136"/>
                                      </a:cxn>
                                      <a:cxn ang="0">
                                        <a:pos x="42" y="140"/>
                                      </a:cxn>
                                      <a:cxn ang="0">
                                        <a:pos x="48" y="138"/>
                                      </a:cxn>
                                      <a:cxn ang="0">
                                        <a:pos x="68" y="140"/>
                                      </a:cxn>
                                      <a:cxn ang="0">
                                        <a:pos x="88" y="144"/>
                                      </a:cxn>
                                      <a:cxn ang="0">
                                        <a:pos x="94" y="140"/>
                                      </a:cxn>
                                      <a:cxn ang="0">
                                        <a:pos x="104" y="140"/>
                                      </a:cxn>
                                      <a:cxn ang="0">
                                        <a:pos x="114" y="138"/>
                                      </a:cxn>
                                      <a:cxn ang="0">
                                        <a:pos x="122" y="134"/>
                                      </a:cxn>
                                      <a:cxn ang="0">
                                        <a:pos x="126" y="134"/>
                                      </a:cxn>
                                      <a:cxn ang="0">
                                        <a:pos x="132" y="136"/>
                                      </a:cxn>
                                      <a:cxn ang="0">
                                        <a:pos x="132" y="130"/>
                                      </a:cxn>
                                      <a:cxn ang="0">
                                        <a:pos x="132" y="126"/>
                                      </a:cxn>
                                      <a:cxn ang="0">
                                        <a:pos x="138" y="120"/>
                                      </a:cxn>
                                      <a:cxn ang="0">
                                        <a:pos x="144" y="114"/>
                                      </a:cxn>
                                      <a:cxn ang="0">
                                        <a:pos x="128" y="100"/>
                                      </a:cxn>
                                      <a:cxn ang="0">
                                        <a:pos x="116" y="88"/>
                                      </a:cxn>
                                      <a:cxn ang="0">
                                        <a:pos x="124" y="82"/>
                                      </a:cxn>
                                      <a:cxn ang="0">
                                        <a:pos x="146" y="72"/>
                                      </a:cxn>
                                      <a:cxn ang="0">
                                        <a:pos x="156" y="74"/>
                                      </a:cxn>
                                      <a:cxn ang="0">
                                        <a:pos x="160" y="68"/>
                                      </a:cxn>
                                      <a:cxn ang="0">
                                        <a:pos x="154" y="42"/>
                                      </a:cxn>
                                      <a:cxn ang="0">
                                        <a:pos x="148" y="38"/>
                                      </a:cxn>
                                      <a:cxn ang="0">
                                        <a:pos x="142" y="32"/>
                                      </a:cxn>
                                      <a:cxn ang="0">
                                        <a:pos x="146" y="22"/>
                                      </a:cxn>
                                      <a:cxn ang="0">
                                        <a:pos x="140" y="14"/>
                                      </a:cxn>
                                      <a:cxn ang="0">
                                        <a:pos x="136" y="8"/>
                                      </a:cxn>
                                      <a:cxn ang="0">
                                        <a:pos x="130" y="12"/>
                                      </a:cxn>
                                      <a:cxn ang="0">
                                        <a:pos x="118" y="14"/>
                                      </a:cxn>
                                      <a:cxn ang="0">
                                        <a:pos x="122" y="10"/>
                                      </a:cxn>
                                      <a:cxn ang="0">
                                        <a:pos x="110" y="14"/>
                                      </a:cxn>
                                      <a:cxn ang="0">
                                        <a:pos x="98" y="14"/>
                                      </a:cxn>
                                      <a:cxn ang="0">
                                        <a:pos x="86" y="14"/>
                                      </a:cxn>
                                      <a:cxn ang="0">
                                        <a:pos x="78" y="12"/>
                                      </a:cxn>
                                      <a:cxn ang="0">
                                        <a:pos x="76" y="8"/>
                                      </a:cxn>
                                      <a:cxn ang="0">
                                        <a:pos x="68" y="8"/>
                                      </a:cxn>
                                      <a:cxn ang="0">
                                        <a:pos x="62" y="2"/>
                                      </a:cxn>
                                    </a:cxnLst>
                                    <a:rect l="0" t="0" r="r" b="b"/>
                                    <a:pathLst>
                                      <a:path w="160" h="144">
                                        <a:moveTo>
                                          <a:pt x="60" y="0"/>
                                        </a:moveTo>
                                        <a:lnTo>
                                          <a:pt x="60" y="0"/>
                                        </a:lnTo>
                                        <a:lnTo>
                                          <a:pt x="56" y="2"/>
                                        </a:lnTo>
                                        <a:lnTo>
                                          <a:pt x="52" y="0"/>
                                        </a:lnTo>
                                        <a:lnTo>
                                          <a:pt x="48" y="0"/>
                                        </a:lnTo>
                                        <a:lnTo>
                                          <a:pt x="44" y="0"/>
                                        </a:lnTo>
                                        <a:lnTo>
                                          <a:pt x="44" y="0"/>
                                        </a:lnTo>
                                        <a:lnTo>
                                          <a:pt x="48" y="6"/>
                                        </a:lnTo>
                                        <a:lnTo>
                                          <a:pt x="48" y="6"/>
                                        </a:lnTo>
                                        <a:lnTo>
                                          <a:pt x="50" y="6"/>
                                        </a:lnTo>
                                        <a:lnTo>
                                          <a:pt x="48" y="6"/>
                                        </a:lnTo>
                                        <a:lnTo>
                                          <a:pt x="48" y="6"/>
                                        </a:lnTo>
                                        <a:lnTo>
                                          <a:pt x="46" y="8"/>
                                        </a:lnTo>
                                        <a:lnTo>
                                          <a:pt x="46" y="8"/>
                                        </a:lnTo>
                                        <a:lnTo>
                                          <a:pt x="46" y="8"/>
                                        </a:lnTo>
                                        <a:lnTo>
                                          <a:pt x="48" y="8"/>
                                        </a:lnTo>
                                        <a:lnTo>
                                          <a:pt x="50" y="8"/>
                                        </a:lnTo>
                                        <a:lnTo>
                                          <a:pt x="50" y="10"/>
                                        </a:lnTo>
                                        <a:lnTo>
                                          <a:pt x="50" y="10"/>
                                        </a:lnTo>
                                        <a:lnTo>
                                          <a:pt x="50" y="10"/>
                                        </a:lnTo>
                                        <a:lnTo>
                                          <a:pt x="52" y="12"/>
                                        </a:lnTo>
                                        <a:lnTo>
                                          <a:pt x="52" y="12"/>
                                        </a:lnTo>
                                        <a:lnTo>
                                          <a:pt x="54" y="12"/>
                                        </a:lnTo>
                                        <a:lnTo>
                                          <a:pt x="54" y="12"/>
                                        </a:lnTo>
                                        <a:lnTo>
                                          <a:pt x="52" y="14"/>
                                        </a:lnTo>
                                        <a:lnTo>
                                          <a:pt x="52" y="14"/>
                                        </a:lnTo>
                                        <a:lnTo>
                                          <a:pt x="54" y="16"/>
                                        </a:lnTo>
                                        <a:lnTo>
                                          <a:pt x="56" y="16"/>
                                        </a:lnTo>
                                        <a:lnTo>
                                          <a:pt x="56" y="16"/>
                                        </a:lnTo>
                                        <a:lnTo>
                                          <a:pt x="60" y="18"/>
                                        </a:lnTo>
                                        <a:lnTo>
                                          <a:pt x="64" y="22"/>
                                        </a:lnTo>
                                        <a:lnTo>
                                          <a:pt x="64" y="22"/>
                                        </a:lnTo>
                                        <a:lnTo>
                                          <a:pt x="60" y="20"/>
                                        </a:lnTo>
                                        <a:lnTo>
                                          <a:pt x="58" y="18"/>
                                        </a:lnTo>
                                        <a:lnTo>
                                          <a:pt x="58" y="18"/>
                                        </a:lnTo>
                                        <a:lnTo>
                                          <a:pt x="54" y="18"/>
                                        </a:lnTo>
                                        <a:lnTo>
                                          <a:pt x="50" y="16"/>
                                        </a:lnTo>
                                        <a:lnTo>
                                          <a:pt x="50" y="16"/>
                                        </a:lnTo>
                                        <a:lnTo>
                                          <a:pt x="48" y="16"/>
                                        </a:lnTo>
                                        <a:lnTo>
                                          <a:pt x="48" y="18"/>
                                        </a:lnTo>
                                        <a:lnTo>
                                          <a:pt x="46" y="22"/>
                                        </a:lnTo>
                                        <a:lnTo>
                                          <a:pt x="46" y="22"/>
                                        </a:lnTo>
                                        <a:lnTo>
                                          <a:pt x="46" y="24"/>
                                        </a:lnTo>
                                        <a:lnTo>
                                          <a:pt x="46" y="26"/>
                                        </a:lnTo>
                                        <a:lnTo>
                                          <a:pt x="46" y="26"/>
                                        </a:lnTo>
                                        <a:lnTo>
                                          <a:pt x="44" y="24"/>
                                        </a:lnTo>
                                        <a:lnTo>
                                          <a:pt x="40" y="26"/>
                                        </a:lnTo>
                                        <a:lnTo>
                                          <a:pt x="40" y="26"/>
                                        </a:lnTo>
                                        <a:lnTo>
                                          <a:pt x="40" y="26"/>
                                        </a:lnTo>
                                        <a:lnTo>
                                          <a:pt x="40" y="28"/>
                                        </a:lnTo>
                                        <a:lnTo>
                                          <a:pt x="40" y="28"/>
                                        </a:lnTo>
                                        <a:lnTo>
                                          <a:pt x="38" y="28"/>
                                        </a:lnTo>
                                        <a:lnTo>
                                          <a:pt x="38" y="26"/>
                                        </a:lnTo>
                                        <a:lnTo>
                                          <a:pt x="38" y="26"/>
                                        </a:lnTo>
                                        <a:lnTo>
                                          <a:pt x="38" y="26"/>
                                        </a:lnTo>
                                        <a:lnTo>
                                          <a:pt x="38" y="26"/>
                                        </a:lnTo>
                                        <a:lnTo>
                                          <a:pt x="38" y="26"/>
                                        </a:lnTo>
                                        <a:lnTo>
                                          <a:pt x="38" y="24"/>
                                        </a:lnTo>
                                        <a:lnTo>
                                          <a:pt x="38" y="24"/>
                                        </a:lnTo>
                                        <a:lnTo>
                                          <a:pt x="36" y="22"/>
                                        </a:lnTo>
                                        <a:lnTo>
                                          <a:pt x="30" y="24"/>
                                        </a:lnTo>
                                        <a:lnTo>
                                          <a:pt x="30" y="24"/>
                                        </a:lnTo>
                                        <a:lnTo>
                                          <a:pt x="28" y="24"/>
                                        </a:lnTo>
                                        <a:lnTo>
                                          <a:pt x="22" y="28"/>
                                        </a:lnTo>
                                        <a:lnTo>
                                          <a:pt x="22" y="28"/>
                                        </a:lnTo>
                                        <a:lnTo>
                                          <a:pt x="20" y="30"/>
                                        </a:lnTo>
                                        <a:lnTo>
                                          <a:pt x="18" y="30"/>
                                        </a:lnTo>
                                        <a:lnTo>
                                          <a:pt x="18" y="30"/>
                                        </a:lnTo>
                                        <a:lnTo>
                                          <a:pt x="18" y="32"/>
                                        </a:lnTo>
                                        <a:lnTo>
                                          <a:pt x="18" y="34"/>
                                        </a:lnTo>
                                        <a:lnTo>
                                          <a:pt x="18" y="32"/>
                                        </a:lnTo>
                                        <a:lnTo>
                                          <a:pt x="18" y="32"/>
                                        </a:lnTo>
                                        <a:lnTo>
                                          <a:pt x="16" y="34"/>
                                        </a:lnTo>
                                        <a:lnTo>
                                          <a:pt x="18" y="34"/>
                                        </a:lnTo>
                                        <a:lnTo>
                                          <a:pt x="18" y="36"/>
                                        </a:lnTo>
                                        <a:lnTo>
                                          <a:pt x="16" y="38"/>
                                        </a:lnTo>
                                        <a:lnTo>
                                          <a:pt x="16" y="38"/>
                                        </a:lnTo>
                                        <a:lnTo>
                                          <a:pt x="14" y="44"/>
                                        </a:lnTo>
                                        <a:lnTo>
                                          <a:pt x="14" y="46"/>
                                        </a:lnTo>
                                        <a:lnTo>
                                          <a:pt x="16" y="48"/>
                                        </a:lnTo>
                                        <a:lnTo>
                                          <a:pt x="16" y="48"/>
                                        </a:lnTo>
                                        <a:lnTo>
                                          <a:pt x="18" y="48"/>
                                        </a:lnTo>
                                        <a:lnTo>
                                          <a:pt x="18" y="50"/>
                                        </a:lnTo>
                                        <a:lnTo>
                                          <a:pt x="14" y="54"/>
                                        </a:lnTo>
                                        <a:lnTo>
                                          <a:pt x="14" y="54"/>
                                        </a:lnTo>
                                        <a:lnTo>
                                          <a:pt x="10" y="56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2" y="58"/>
                                        </a:lnTo>
                                        <a:lnTo>
                                          <a:pt x="2" y="60"/>
                                        </a:lnTo>
                                        <a:lnTo>
                                          <a:pt x="2" y="60"/>
                                        </a:lnTo>
                                        <a:lnTo>
                                          <a:pt x="2" y="62"/>
                                        </a:lnTo>
                                        <a:lnTo>
                                          <a:pt x="2" y="66"/>
                                        </a:lnTo>
                                        <a:lnTo>
                                          <a:pt x="0" y="68"/>
                                        </a:lnTo>
                                        <a:lnTo>
                                          <a:pt x="0" y="70"/>
                                        </a:lnTo>
                                        <a:lnTo>
                                          <a:pt x="0" y="70"/>
                                        </a:lnTo>
                                        <a:lnTo>
                                          <a:pt x="2" y="72"/>
                                        </a:lnTo>
                                        <a:lnTo>
                                          <a:pt x="0" y="72"/>
                                        </a:lnTo>
                                        <a:lnTo>
                                          <a:pt x="0" y="74"/>
                                        </a:lnTo>
                                        <a:lnTo>
                                          <a:pt x="0" y="76"/>
                                        </a:lnTo>
                                        <a:lnTo>
                                          <a:pt x="0" y="76"/>
                                        </a:lnTo>
                                        <a:lnTo>
                                          <a:pt x="2" y="78"/>
                                        </a:lnTo>
                                        <a:lnTo>
                                          <a:pt x="2" y="80"/>
                                        </a:lnTo>
                                        <a:lnTo>
                                          <a:pt x="0" y="84"/>
                                        </a:lnTo>
                                        <a:lnTo>
                                          <a:pt x="0" y="84"/>
                                        </a:lnTo>
                                        <a:lnTo>
                                          <a:pt x="4" y="88"/>
                                        </a:lnTo>
                                        <a:lnTo>
                                          <a:pt x="4" y="92"/>
                                        </a:lnTo>
                                        <a:lnTo>
                                          <a:pt x="4" y="92"/>
                                        </a:lnTo>
                                        <a:lnTo>
                                          <a:pt x="6" y="94"/>
                                        </a:lnTo>
                                        <a:lnTo>
                                          <a:pt x="4" y="100"/>
                                        </a:lnTo>
                                        <a:lnTo>
                                          <a:pt x="4" y="100"/>
                                        </a:lnTo>
                                        <a:lnTo>
                                          <a:pt x="10" y="102"/>
                                        </a:lnTo>
                                        <a:lnTo>
                                          <a:pt x="10" y="102"/>
                                        </a:lnTo>
                                        <a:lnTo>
                                          <a:pt x="14" y="106"/>
                                        </a:lnTo>
                                        <a:lnTo>
                                          <a:pt x="16" y="108"/>
                                        </a:lnTo>
                                        <a:lnTo>
                                          <a:pt x="18" y="108"/>
                                        </a:lnTo>
                                        <a:lnTo>
                                          <a:pt x="18" y="108"/>
                                        </a:lnTo>
                                        <a:lnTo>
                                          <a:pt x="24" y="108"/>
                                        </a:lnTo>
                                        <a:lnTo>
                                          <a:pt x="30" y="110"/>
                                        </a:lnTo>
                                        <a:lnTo>
                                          <a:pt x="30" y="110"/>
                                        </a:lnTo>
                                        <a:lnTo>
                                          <a:pt x="36" y="112"/>
                                        </a:lnTo>
                                        <a:lnTo>
                                          <a:pt x="36" y="112"/>
                                        </a:lnTo>
                                        <a:lnTo>
                                          <a:pt x="36" y="114"/>
                                        </a:lnTo>
                                        <a:lnTo>
                                          <a:pt x="36" y="114"/>
                                        </a:lnTo>
                                        <a:lnTo>
                                          <a:pt x="32" y="120"/>
                                        </a:lnTo>
                                        <a:lnTo>
                                          <a:pt x="30" y="128"/>
                                        </a:lnTo>
                                        <a:lnTo>
                                          <a:pt x="30" y="128"/>
                                        </a:lnTo>
                                        <a:lnTo>
                                          <a:pt x="28" y="132"/>
                                        </a:lnTo>
                                        <a:lnTo>
                                          <a:pt x="28" y="136"/>
                                        </a:lnTo>
                                        <a:lnTo>
                                          <a:pt x="28" y="136"/>
                                        </a:lnTo>
                                        <a:lnTo>
                                          <a:pt x="30" y="138"/>
                                        </a:lnTo>
                                        <a:lnTo>
                                          <a:pt x="30" y="138"/>
                                        </a:lnTo>
                                        <a:lnTo>
                                          <a:pt x="32" y="138"/>
                                        </a:lnTo>
                                        <a:lnTo>
                                          <a:pt x="32" y="138"/>
                                        </a:lnTo>
                                        <a:lnTo>
                                          <a:pt x="42" y="140"/>
                                        </a:lnTo>
                                        <a:lnTo>
                                          <a:pt x="46" y="140"/>
                                        </a:lnTo>
                                        <a:lnTo>
                                          <a:pt x="48" y="140"/>
                                        </a:lnTo>
                                        <a:lnTo>
                                          <a:pt x="48" y="138"/>
                                        </a:lnTo>
                                        <a:lnTo>
                                          <a:pt x="48" y="138"/>
                                        </a:lnTo>
                                        <a:lnTo>
                                          <a:pt x="48" y="138"/>
                                        </a:lnTo>
                                        <a:lnTo>
                                          <a:pt x="48" y="138"/>
                                        </a:lnTo>
                                        <a:lnTo>
                                          <a:pt x="52" y="138"/>
                                        </a:lnTo>
                                        <a:lnTo>
                                          <a:pt x="66" y="142"/>
                                        </a:lnTo>
                                        <a:lnTo>
                                          <a:pt x="66" y="142"/>
                                        </a:lnTo>
                                        <a:lnTo>
                                          <a:pt x="68" y="140"/>
                                        </a:lnTo>
                                        <a:lnTo>
                                          <a:pt x="72" y="140"/>
                                        </a:lnTo>
                                        <a:lnTo>
                                          <a:pt x="80" y="142"/>
                                        </a:lnTo>
                                        <a:lnTo>
                                          <a:pt x="80" y="142"/>
                                        </a:lnTo>
                                        <a:lnTo>
                                          <a:pt x="86" y="144"/>
                                        </a:lnTo>
                                        <a:lnTo>
                                          <a:pt x="88" y="144"/>
                                        </a:lnTo>
                                        <a:lnTo>
                                          <a:pt x="90" y="142"/>
                                        </a:lnTo>
                                        <a:lnTo>
                                          <a:pt x="90" y="142"/>
                                        </a:lnTo>
                                        <a:lnTo>
                                          <a:pt x="90" y="140"/>
                                        </a:lnTo>
                                        <a:lnTo>
                                          <a:pt x="92" y="140"/>
                                        </a:lnTo>
                                        <a:lnTo>
                                          <a:pt x="94" y="140"/>
                                        </a:lnTo>
                                        <a:lnTo>
                                          <a:pt x="96" y="138"/>
                                        </a:lnTo>
                                        <a:lnTo>
                                          <a:pt x="96" y="138"/>
                                        </a:lnTo>
                                        <a:lnTo>
                                          <a:pt x="96" y="138"/>
                                        </a:lnTo>
                                        <a:lnTo>
                                          <a:pt x="98" y="138"/>
                                        </a:lnTo>
                                        <a:lnTo>
                                          <a:pt x="104" y="140"/>
                                        </a:lnTo>
                                        <a:lnTo>
                                          <a:pt x="104" y="140"/>
                                        </a:lnTo>
                                        <a:lnTo>
                                          <a:pt x="106" y="140"/>
                                        </a:lnTo>
                                        <a:lnTo>
                                          <a:pt x="108" y="140"/>
                                        </a:lnTo>
                                        <a:lnTo>
                                          <a:pt x="114" y="138"/>
                                        </a:lnTo>
                                        <a:lnTo>
                                          <a:pt x="114" y="138"/>
                                        </a:lnTo>
                                        <a:lnTo>
                                          <a:pt x="116" y="136"/>
                                        </a:lnTo>
                                        <a:lnTo>
                                          <a:pt x="118" y="134"/>
                                        </a:lnTo>
                                        <a:lnTo>
                                          <a:pt x="118" y="134"/>
                                        </a:lnTo>
                                        <a:lnTo>
                                          <a:pt x="120" y="134"/>
                                        </a:lnTo>
                                        <a:lnTo>
                                          <a:pt x="122" y="134"/>
                                        </a:lnTo>
                                        <a:lnTo>
                                          <a:pt x="122" y="134"/>
                                        </a:lnTo>
                                        <a:lnTo>
                                          <a:pt x="124" y="134"/>
                                        </a:lnTo>
                                        <a:lnTo>
                                          <a:pt x="124" y="134"/>
                                        </a:lnTo>
                                        <a:lnTo>
                                          <a:pt x="126" y="134"/>
                                        </a:lnTo>
                                        <a:lnTo>
                                          <a:pt x="126" y="134"/>
                                        </a:lnTo>
                                        <a:lnTo>
                                          <a:pt x="128" y="136"/>
                                        </a:lnTo>
                                        <a:lnTo>
                                          <a:pt x="130" y="138"/>
                                        </a:lnTo>
                                        <a:lnTo>
                                          <a:pt x="130" y="138"/>
                                        </a:lnTo>
                                        <a:lnTo>
                                          <a:pt x="132" y="138"/>
                                        </a:lnTo>
                                        <a:lnTo>
                                          <a:pt x="132" y="136"/>
                                        </a:lnTo>
                                        <a:lnTo>
                                          <a:pt x="132" y="134"/>
                                        </a:lnTo>
                                        <a:lnTo>
                                          <a:pt x="132" y="134"/>
                                        </a:lnTo>
                                        <a:lnTo>
                                          <a:pt x="132" y="132"/>
                                        </a:lnTo>
                                        <a:lnTo>
                                          <a:pt x="132" y="132"/>
                                        </a:lnTo>
                                        <a:lnTo>
                                          <a:pt x="132" y="130"/>
                                        </a:lnTo>
                                        <a:lnTo>
                                          <a:pt x="132" y="130"/>
                                        </a:lnTo>
                                        <a:lnTo>
                                          <a:pt x="132" y="130"/>
                                        </a:lnTo>
                                        <a:lnTo>
                                          <a:pt x="130" y="128"/>
                                        </a:lnTo>
                                        <a:lnTo>
                                          <a:pt x="130" y="128"/>
                                        </a:lnTo>
                                        <a:lnTo>
                                          <a:pt x="132" y="126"/>
                                        </a:lnTo>
                                        <a:lnTo>
                                          <a:pt x="132" y="126"/>
                                        </a:lnTo>
                                        <a:lnTo>
                                          <a:pt x="134" y="126"/>
                                        </a:lnTo>
                                        <a:lnTo>
                                          <a:pt x="136" y="124"/>
                                        </a:lnTo>
                                        <a:lnTo>
                                          <a:pt x="138" y="122"/>
                                        </a:lnTo>
                                        <a:lnTo>
                                          <a:pt x="138" y="120"/>
                                        </a:lnTo>
                                        <a:lnTo>
                                          <a:pt x="138" y="120"/>
                                        </a:lnTo>
                                        <a:lnTo>
                                          <a:pt x="140" y="120"/>
                                        </a:lnTo>
                                        <a:lnTo>
                                          <a:pt x="142" y="118"/>
                                        </a:lnTo>
                                        <a:lnTo>
                                          <a:pt x="144" y="114"/>
                                        </a:lnTo>
                                        <a:lnTo>
                                          <a:pt x="144" y="114"/>
                                        </a:lnTo>
                                        <a:lnTo>
                                          <a:pt x="144" y="110"/>
                                        </a:lnTo>
                                        <a:lnTo>
                                          <a:pt x="140" y="108"/>
                                        </a:lnTo>
                                        <a:lnTo>
                                          <a:pt x="140" y="108"/>
                                        </a:lnTo>
                                        <a:lnTo>
                                          <a:pt x="136" y="106"/>
                                        </a:lnTo>
                                        <a:lnTo>
                                          <a:pt x="128" y="100"/>
                                        </a:lnTo>
                                        <a:lnTo>
                                          <a:pt x="128" y="100"/>
                                        </a:lnTo>
                                        <a:lnTo>
                                          <a:pt x="124" y="98"/>
                                        </a:lnTo>
                                        <a:lnTo>
                                          <a:pt x="120" y="94"/>
                                        </a:lnTo>
                                        <a:lnTo>
                                          <a:pt x="120" y="94"/>
                                        </a:lnTo>
                                        <a:lnTo>
                                          <a:pt x="116" y="88"/>
                                        </a:lnTo>
                                        <a:lnTo>
                                          <a:pt x="112" y="84"/>
                                        </a:lnTo>
                                        <a:lnTo>
                                          <a:pt x="112" y="84"/>
                                        </a:lnTo>
                                        <a:lnTo>
                                          <a:pt x="112" y="82"/>
                                        </a:lnTo>
                                        <a:lnTo>
                                          <a:pt x="116" y="82"/>
                                        </a:lnTo>
                                        <a:lnTo>
                                          <a:pt x="124" y="82"/>
                                        </a:lnTo>
                                        <a:lnTo>
                                          <a:pt x="124" y="82"/>
                                        </a:lnTo>
                                        <a:lnTo>
                                          <a:pt x="136" y="78"/>
                                        </a:lnTo>
                                        <a:lnTo>
                                          <a:pt x="136" y="78"/>
                                        </a:lnTo>
                                        <a:lnTo>
                                          <a:pt x="142" y="76"/>
                                        </a:lnTo>
                                        <a:lnTo>
                                          <a:pt x="146" y="72"/>
                                        </a:lnTo>
                                        <a:lnTo>
                                          <a:pt x="146" y="72"/>
                                        </a:lnTo>
                                        <a:lnTo>
                                          <a:pt x="150" y="68"/>
                                        </a:lnTo>
                                        <a:lnTo>
                                          <a:pt x="152" y="70"/>
                                        </a:lnTo>
                                        <a:lnTo>
                                          <a:pt x="152" y="70"/>
                                        </a:lnTo>
                                        <a:lnTo>
                                          <a:pt x="156" y="74"/>
                                        </a:lnTo>
                                        <a:lnTo>
                                          <a:pt x="160" y="74"/>
                                        </a:lnTo>
                                        <a:lnTo>
                                          <a:pt x="160" y="74"/>
                                        </a:lnTo>
                                        <a:lnTo>
                                          <a:pt x="160" y="72"/>
                                        </a:lnTo>
                                        <a:lnTo>
                                          <a:pt x="160" y="68"/>
                                        </a:lnTo>
                                        <a:lnTo>
                                          <a:pt x="160" y="68"/>
                                        </a:lnTo>
                                        <a:lnTo>
                                          <a:pt x="158" y="60"/>
                                        </a:lnTo>
                                        <a:lnTo>
                                          <a:pt x="154" y="50"/>
                                        </a:lnTo>
                                        <a:lnTo>
                                          <a:pt x="154" y="50"/>
                                        </a:lnTo>
                                        <a:lnTo>
                                          <a:pt x="154" y="46"/>
                                        </a:lnTo>
                                        <a:lnTo>
                                          <a:pt x="154" y="42"/>
                                        </a:lnTo>
                                        <a:lnTo>
                                          <a:pt x="154" y="42"/>
                                        </a:lnTo>
                                        <a:lnTo>
                                          <a:pt x="152" y="40"/>
                                        </a:lnTo>
                                        <a:lnTo>
                                          <a:pt x="150" y="40"/>
                                        </a:lnTo>
                                        <a:lnTo>
                                          <a:pt x="148" y="38"/>
                                        </a:lnTo>
                                        <a:lnTo>
                                          <a:pt x="148" y="38"/>
                                        </a:lnTo>
                                        <a:lnTo>
                                          <a:pt x="144" y="36"/>
                                        </a:lnTo>
                                        <a:lnTo>
                                          <a:pt x="142" y="36"/>
                                        </a:lnTo>
                                        <a:lnTo>
                                          <a:pt x="142" y="34"/>
                                        </a:lnTo>
                                        <a:lnTo>
                                          <a:pt x="142" y="34"/>
                                        </a:lnTo>
                                        <a:lnTo>
                                          <a:pt x="142" y="32"/>
                                        </a:lnTo>
                                        <a:lnTo>
                                          <a:pt x="144" y="28"/>
                                        </a:lnTo>
                                        <a:lnTo>
                                          <a:pt x="146" y="26"/>
                                        </a:lnTo>
                                        <a:lnTo>
                                          <a:pt x="146" y="26"/>
                                        </a:lnTo>
                                        <a:lnTo>
                                          <a:pt x="146" y="26"/>
                                        </a:lnTo>
                                        <a:lnTo>
                                          <a:pt x="146" y="22"/>
                                        </a:lnTo>
                                        <a:lnTo>
                                          <a:pt x="146" y="18"/>
                                        </a:lnTo>
                                        <a:lnTo>
                                          <a:pt x="146" y="18"/>
                                        </a:lnTo>
                                        <a:lnTo>
                                          <a:pt x="142" y="16"/>
                                        </a:lnTo>
                                        <a:lnTo>
                                          <a:pt x="140" y="14"/>
                                        </a:lnTo>
                                        <a:lnTo>
                                          <a:pt x="140" y="14"/>
                                        </a:lnTo>
                                        <a:lnTo>
                                          <a:pt x="138" y="12"/>
                                        </a:lnTo>
                                        <a:lnTo>
                                          <a:pt x="138" y="10"/>
                                        </a:lnTo>
                                        <a:lnTo>
                                          <a:pt x="138" y="10"/>
                                        </a:lnTo>
                                        <a:lnTo>
                                          <a:pt x="136" y="8"/>
                                        </a:lnTo>
                                        <a:lnTo>
                                          <a:pt x="136" y="8"/>
                                        </a:lnTo>
                                        <a:lnTo>
                                          <a:pt x="134" y="8"/>
                                        </a:lnTo>
                                        <a:lnTo>
                                          <a:pt x="132" y="10"/>
                                        </a:lnTo>
                                        <a:lnTo>
                                          <a:pt x="132" y="12"/>
                                        </a:lnTo>
                                        <a:lnTo>
                                          <a:pt x="130" y="12"/>
                                        </a:lnTo>
                                        <a:lnTo>
                                          <a:pt x="130" y="12"/>
                                        </a:lnTo>
                                        <a:lnTo>
                                          <a:pt x="128" y="10"/>
                                        </a:lnTo>
                                        <a:lnTo>
                                          <a:pt x="124" y="10"/>
                                        </a:lnTo>
                                        <a:lnTo>
                                          <a:pt x="124" y="10"/>
                                        </a:lnTo>
                                        <a:lnTo>
                                          <a:pt x="118" y="14"/>
                                        </a:lnTo>
                                        <a:lnTo>
                                          <a:pt x="118" y="14"/>
                                        </a:lnTo>
                                        <a:lnTo>
                                          <a:pt x="116" y="14"/>
                                        </a:lnTo>
                                        <a:lnTo>
                                          <a:pt x="118" y="12"/>
                                        </a:lnTo>
                                        <a:lnTo>
                                          <a:pt x="118" y="12"/>
                                        </a:lnTo>
                                        <a:lnTo>
                                          <a:pt x="122" y="10"/>
                                        </a:lnTo>
                                        <a:lnTo>
                                          <a:pt x="122" y="10"/>
                                        </a:lnTo>
                                        <a:lnTo>
                                          <a:pt x="122" y="10"/>
                                        </a:lnTo>
                                        <a:lnTo>
                                          <a:pt x="118" y="10"/>
                                        </a:lnTo>
                                        <a:lnTo>
                                          <a:pt x="118" y="10"/>
                                        </a:lnTo>
                                        <a:lnTo>
                                          <a:pt x="114" y="12"/>
                                        </a:lnTo>
                                        <a:lnTo>
                                          <a:pt x="110" y="14"/>
                                        </a:lnTo>
                                        <a:lnTo>
                                          <a:pt x="110" y="14"/>
                                        </a:lnTo>
                                        <a:lnTo>
                                          <a:pt x="104" y="14"/>
                                        </a:lnTo>
                                        <a:lnTo>
                                          <a:pt x="100" y="14"/>
                                        </a:lnTo>
                                        <a:lnTo>
                                          <a:pt x="100" y="14"/>
                                        </a:lnTo>
                                        <a:lnTo>
                                          <a:pt x="98" y="14"/>
                                        </a:lnTo>
                                        <a:lnTo>
                                          <a:pt x="94" y="16"/>
                                        </a:lnTo>
                                        <a:lnTo>
                                          <a:pt x="94" y="16"/>
                                        </a:lnTo>
                                        <a:lnTo>
                                          <a:pt x="92" y="16"/>
                                        </a:lnTo>
                                        <a:lnTo>
                                          <a:pt x="90" y="16"/>
                                        </a:lnTo>
                                        <a:lnTo>
                                          <a:pt x="86" y="14"/>
                                        </a:lnTo>
                                        <a:lnTo>
                                          <a:pt x="86" y="14"/>
                                        </a:lnTo>
                                        <a:lnTo>
                                          <a:pt x="82" y="14"/>
                                        </a:lnTo>
                                        <a:lnTo>
                                          <a:pt x="78" y="14"/>
                                        </a:lnTo>
                                        <a:lnTo>
                                          <a:pt x="78" y="14"/>
                                        </a:lnTo>
                                        <a:lnTo>
                                          <a:pt x="78" y="12"/>
                                        </a:lnTo>
                                        <a:lnTo>
                                          <a:pt x="80" y="12"/>
                                        </a:lnTo>
                                        <a:lnTo>
                                          <a:pt x="82" y="10"/>
                                        </a:lnTo>
                                        <a:lnTo>
                                          <a:pt x="78" y="8"/>
                                        </a:lnTo>
                                        <a:lnTo>
                                          <a:pt x="78" y="8"/>
                                        </a:lnTo>
                                        <a:lnTo>
                                          <a:pt x="76" y="8"/>
                                        </a:lnTo>
                                        <a:lnTo>
                                          <a:pt x="74" y="6"/>
                                        </a:lnTo>
                                        <a:lnTo>
                                          <a:pt x="74" y="6"/>
                                        </a:lnTo>
                                        <a:lnTo>
                                          <a:pt x="70" y="6"/>
                                        </a:lnTo>
                                        <a:lnTo>
                                          <a:pt x="68" y="8"/>
                                        </a:lnTo>
                                        <a:lnTo>
                                          <a:pt x="68" y="8"/>
                                        </a:lnTo>
                                        <a:lnTo>
                                          <a:pt x="66" y="4"/>
                                        </a:lnTo>
                                        <a:lnTo>
                                          <a:pt x="62" y="6"/>
                                        </a:lnTo>
                                        <a:lnTo>
                                          <a:pt x="62" y="6"/>
                                        </a:lnTo>
                                        <a:lnTo>
                                          <a:pt x="64" y="4"/>
                                        </a:lnTo>
                                        <a:lnTo>
                                          <a:pt x="62" y="2"/>
                                        </a:lnTo>
                                        <a:lnTo>
                                          <a:pt x="60" y="0"/>
                                        </a:lnTo>
                                        <a:lnTo>
                                          <a:pt x="60" y="0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89" name="Greece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6376804" y="2131457"/>
                                    <a:ext cx="173146" cy="17905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6" y="50"/>
                                      </a:cxn>
                                      <a:cxn ang="0">
                                        <a:pos x="12" y="58"/>
                                      </a:cxn>
                                      <a:cxn ang="0">
                                        <a:pos x="20" y="66"/>
                                      </a:cxn>
                                      <a:cxn ang="0">
                                        <a:pos x="24" y="64"/>
                                      </a:cxn>
                                      <a:cxn ang="0">
                                        <a:pos x="28" y="64"/>
                                      </a:cxn>
                                      <a:cxn ang="0">
                                        <a:pos x="22" y="68"/>
                                      </a:cxn>
                                      <a:cxn ang="0">
                                        <a:pos x="30" y="74"/>
                                      </a:cxn>
                                      <a:cxn ang="0">
                                        <a:pos x="44" y="74"/>
                                      </a:cxn>
                                      <a:cxn ang="0">
                                        <a:pos x="58" y="78"/>
                                      </a:cxn>
                                      <a:cxn ang="0">
                                        <a:pos x="52" y="80"/>
                                      </a:cxn>
                                      <a:cxn ang="0">
                                        <a:pos x="36" y="78"/>
                                      </a:cxn>
                                      <a:cxn ang="0">
                                        <a:pos x="26" y="82"/>
                                      </a:cxn>
                                      <a:cxn ang="0">
                                        <a:pos x="28" y="92"/>
                                      </a:cxn>
                                      <a:cxn ang="0">
                                        <a:pos x="38" y="98"/>
                                      </a:cxn>
                                      <a:cxn ang="0">
                                        <a:pos x="46" y="110"/>
                                      </a:cxn>
                                      <a:cxn ang="0">
                                        <a:pos x="54" y="110"/>
                                      </a:cxn>
                                      <a:cxn ang="0">
                                        <a:pos x="58" y="114"/>
                                      </a:cxn>
                                      <a:cxn ang="0">
                                        <a:pos x="66" y="118"/>
                                      </a:cxn>
                                      <a:cxn ang="0">
                                        <a:pos x="60" y="102"/>
                                      </a:cxn>
                                      <a:cxn ang="0">
                                        <a:pos x="58" y="96"/>
                                      </a:cxn>
                                      <a:cxn ang="0">
                                        <a:pos x="64" y="98"/>
                                      </a:cxn>
                                      <a:cxn ang="0">
                                        <a:pos x="66" y="92"/>
                                      </a:cxn>
                                      <a:cxn ang="0">
                                        <a:pos x="64" y="86"/>
                                      </a:cxn>
                                      <a:cxn ang="0">
                                        <a:pos x="78" y="90"/>
                                      </a:cxn>
                                      <a:cxn ang="0">
                                        <a:pos x="80" y="80"/>
                                      </a:cxn>
                                      <a:cxn ang="0">
                                        <a:pos x="66" y="70"/>
                                      </a:cxn>
                                      <a:cxn ang="0">
                                        <a:pos x="56" y="64"/>
                                      </a:cxn>
                                      <a:cxn ang="0">
                                        <a:pos x="50" y="58"/>
                                      </a:cxn>
                                      <a:cxn ang="0">
                                        <a:pos x="50" y="50"/>
                                      </a:cxn>
                                      <a:cxn ang="0">
                                        <a:pos x="56" y="54"/>
                                      </a:cxn>
                                      <a:cxn ang="0">
                                        <a:pos x="56" y="46"/>
                                      </a:cxn>
                                      <a:cxn ang="0">
                                        <a:pos x="48" y="36"/>
                                      </a:cxn>
                                      <a:cxn ang="0">
                                        <a:pos x="48" y="30"/>
                                      </a:cxn>
                                      <a:cxn ang="0">
                                        <a:pos x="60" y="34"/>
                                      </a:cxn>
                                      <a:cxn ang="0">
                                        <a:pos x="64" y="36"/>
                                      </a:cxn>
                                      <a:cxn ang="0">
                                        <a:pos x="68" y="38"/>
                                      </a:cxn>
                                      <a:cxn ang="0">
                                        <a:pos x="70" y="36"/>
                                      </a:cxn>
                                      <a:cxn ang="0">
                                        <a:pos x="68" y="28"/>
                                      </a:cxn>
                                      <a:cxn ang="0">
                                        <a:pos x="76" y="24"/>
                                      </a:cxn>
                                      <a:cxn ang="0">
                                        <a:pos x="84" y="20"/>
                                      </a:cxn>
                                      <a:cxn ang="0">
                                        <a:pos x="90" y="22"/>
                                      </a:cxn>
                                      <a:cxn ang="0">
                                        <a:pos x="108" y="22"/>
                                      </a:cxn>
                                      <a:cxn ang="0">
                                        <a:pos x="112" y="10"/>
                                      </a:cxn>
                                      <a:cxn ang="0">
                                        <a:pos x="110" y="2"/>
                                      </a:cxn>
                                      <a:cxn ang="0">
                                        <a:pos x="106" y="6"/>
                                      </a:cxn>
                                      <a:cxn ang="0">
                                        <a:pos x="94" y="6"/>
                                      </a:cxn>
                                      <a:cxn ang="0">
                                        <a:pos x="78" y="4"/>
                                      </a:cxn>
                                      <a:cxn ang="0">
                                        <a:pos x="66" y="6"/>
                                      </a:cxn>
                                      <a:cxn ang="0">
                                        <a:pos x="48" y="10"/>
                                      </a:cxn>
                                      <a:cxn ang="0">
                                        <a:pos x="40" y="10"/>
                                      </a:cxn>
                                      <a:cxn ang="0">
                                        <a:pos x="20" y="18"/>
                                      </a:cxn>
                                      <a:cxn ang="0">
                                        <a:pos x="10" y="30"/>
                                      </a:cxn>
                                      <a:cxn ang="0">
                                        <a:pos x="2" y="44"/>
                                      </a:cxn>
                                    </a:cxnLst>
                                    <a:rect l="0" t="0" r="r" b="b"/>
                                    <a:pathLst>
                                      <a:path w="114" h="118">
                                        <a:moveTo>
                                          <a:pt x="2" y="48"/>
                                        </a:moveTo>
                                        <a:lnTo>
                                          <a:pt x="2" y="48"/>
                                        </a:lnTo>
                                        <a:lnTo>
                                          <a:pt x="0" y="48"/>
                                        </a:lnTo>
                                        <a:lnTo>
                                          <a:pt x="2" y="50"/>
                                        </a:lnTo>
                                        <a:lnTo>
                                          <a:pt x="2" y="50"/>
                                        </a:lnTo>
                                        <a:lnTo>
                                          <a:pt x="6" y="50"/>
                                        </a:lnTo>
                                        <a:lnTo>
                                          <a:pt x="8" y="52"/>
                                        </a:lnTo>
                                        <a:lnTo>
                                          <a:pt x="8" y="54"/>
                                        </a:lnTo>
                                        <a:lnTo>
                                          <a:pt x="8" y="54"/>
                                        </a:lnTo>
                                        <a:lnTo>
                                          <a:pt x="10" y="56"/>
                                        </a:lnTo>
                                        <a:lnTo>
                                          <a:pt x="10" y="56"/>
                                        </a:lnTo>
                                        <a:lnTo>
                                          <a:pt x="12" y="58"/>
                                        </a:lnTo>
                                        <a:lnTo>
                                          <a:pt x="14" y="58"/>
                                        </a:lnTo>
                                        <a:lnTo>
                                          <a:pt x="14" y="58"/>
                                        </a:lnTo>
                                        <a:lnTo>
                                          <a:pt x="16" y="62"/>
                                        </a:lnTo>
                                        <a:lnTo>
                                          <a:pt x="20" y="66"/>
                                        </a:lnTo>
                                        <a:lnTo>
                                          <a:pt x="20" y="66"/>
                                        </a:lnTo>
                                        <a:lnTo>
                                          <a:pt x="20" y="66"/>
                                        </a:lnTo>
                                        <a:lnTo>
                                          <a:pt x="22" y="66"/>
                                        </a:lnTo>
                                        <a:lnTo>
                                          <a:pt x="22" y="62"/>
                                        </a:lnTo>
                                        <a:lnTo>
                                          <a:pt x="22" y="62"/>
                                        </a:lnTo>
                                        <a:lnTo>
                                          <a:pt x="22" y="62"/>
                                        </a:lnTo>
                                        <a:lnTo>
                                          <a:pt x="22" y="62"/>
                                        </a:lnTo>
                                        <a:lnTo>
                                          <a:pt x="24" y="64"/>
                                        </a:lnTo>
                                        <a:lnTo>
                                          <a:pt x="26" y="62"/>
                                        </a:lnTo>
                                        <a:lnTo>
                                          <a:pt x="26" y="62"/>
                                        </a:lnTo>
                                        <a:lnTo>
                                          <a:pt x="26" y="62"/>
                                        </a:lnTo>
                                        <a:lnTo>
                                          <a:pt x="26" y="64"/>
                                        </a:lnTo>
                                        <a:lnTo>
                                          <a:pt x="28" y="64"/>
                                        </a:lnTo>
                                        <a:lnTo>
                                          <a:pt x="28" y="64"/>
                                        </a:lnTo>
                                        <a:lnTo>
                                          <a:pt x="30" y="66"/>
                                        </a:lnTo>
                                        <a:lnTo>
                                          <a:pt x="28" y="66"/>
                                        </a:lnTo>
                                        <a:lnTo>
                                          <a:pt x="28" y="66"/>
                                        </a:lnTo>
                                        <a:lnTo>
                                          <a:pt x="22" y="66"/>
                                        </a:lnTo>
                                        <a:lnTo>
                                          <a:pt x="22" y="68"/>
                                        </a:lnTo>
                                        <a:lnTo>
                                          <a:pt x="22" y="68"/>
                                        </a:lnTo>
                                        <a:lnTo>
                                          <a:pt x="24" y="72"/>
                                        </a:lnTo>
                                        <a:lnTo>
                                          <a:pt x="26" y="74"/>
                                        </a:lnTo>
                                        <a:lnTo>
                                          <a:pt x="26" y="74"/>
                                        </a:lnTo>
                                        <a:lnTo>
                                          <a:pt x="28" y="76"/>
                                        </a:lnTo>
                                        <a:lnTo>
                                          <a:pt x="30" y="74"/>
                                        </a:lnTo>
                                        <a:lnTo>
                                          <a:pt x="30" y="74"/>
                                        </a:lnTo>
                                        <a:lnTo>
                                          <a:pt x="32" y="72"/>
                                        </a:lnTo>
                                        <a:lnTo>
                                          <a:pt x="34" y="74"/>
                                        </a:lnTo>
                                        <a:lnTo>
                                          <a:pt x="38" y="76"/>
                                        </a:lnTo>
                                        <a:lnTo>
                                          <a:pt x="40" y="76"/>
                                        </a:lnTo>
                                        <a:lnTo>
                                          <a:pt x="40" y="76"/>
                                        </a:lnTo>
                                        <a:lnTo>
                                          <a:pt x="44" y="74"/>
                                        </a:lnTo>
                                        <a:lnTo>
                                          <a:pt x="50" y="78"/>
                                        </a:lnTo>
                                        <a:lnTo>
                                          <a:pt x="50" y="78"/>
                                        </a:lnTo>
                                        <a:lnTo>
                                          <a:pt x="54" y="80"/>
                                        </a:lnTo>
                                        <a:lnTo>
                                          <a:pt x="58" y="78"/>
                                        </a:lnTo>
                                        <a:lnTo>
                                          <a:pt x="58" y="78"/>
                                        </a:lnTo>
                                        <a:lnTo>
                                          <a:pt x="58" y="78"/>
                                        </a:lnTo>
                                        <a:lnTo>
                                          <a:pt x="58" y="78"/>
                                        </a:lnTo>
                                        <a:lnTo>
                                          <a:pt x="56" y="80"/>
                                        </a:lnTo>
                                        <a:lnTo>
                                          <a:pt x="58" y="82"/>
                                        </a:lnTo>
                                        <a:lnTo>
                                          <a:pt x="58" y="82"/>
                                        </a:lnTo>
                                        <a:lnTo>
                                          <a:pt x="52" y="80"/>
                                        </a:lnTo>
                                        <a:lnTo>
                                          <a:pt x="52" y="80"/>
                                        </a:lnTo>
                                        <a:lnTo>
                                          <a:pt x="48" y="80"/>
                                        </a:lnTo>
                                        <a:lnTo>
                                          <a:pt x="44" y="78"/>
                                        </a:lnTo>
                                        <a:lnTo>
                                          <a:pt x="44" y="78"/>
                                        </a:lnTo>
                                        <a:lnTo>
                                          <a:pt x="40" y="78"/>
                                        </a:lnTo>
                                        <a:lnTo>
                                          <a:pt x="38" y="78"/>
                                        </a:lnTo>
                                        <a:lnTo>
                                          <a:pt x="36" y="78"/>
                                        </a:lnTo>
                                        <a:lnTo>
                                          <a:pt x="34" y="78"/>
                                        </a:lnTo>
                                        <a:lnTo>
                                          <a:pt x="34" y="78"/>
                                        </a:lnTo>
                                        <a:lnTo>
                                          <a:pt x="32" y="78"/>
                                        </a:lnTo>
                                        <a:lnTo>
                                          <a:pt x="30" y="80"/>
                                        </a:lnTo>
                                        <a:lnTo>
                                          <a:pt x="28" y="82"/>
                                        </a:lnTo>
                                        <a:lnTo>
                                          <a:pt x="26" y="82"/>
                                        </a:lnTo>
                                        <a:lnTo>
                                          <a:pt x="26" y="82"/>
                                        </a:lnTo>
                                        <a:lnTo>
                                          <a:pt x="24" y="84"/>
                                        </a:lnTo>
                                        <a:lnTo>
                                          <a:pt x="26" y="86"/>
                                        </a:lnTo>
                                        <a:lnTo>
                                          <a:pt x="26" y="86"/>
                                        </a:lnTo>
                                        <a:lnTo>
                                          <a:pt x="28" y="88"/>
                                        </a:lnTo>
                                        <a:lnTo>
                                          <a:pt x="28" y="92"/>
                                        </a:lnTo>
                                        <a:lnTo>
                                          <a:pt x="28" y="92"/>
                                        </a:lnTo>
                                        <a:lnTo>
                                          <a:pt x="30" y="90"/>
                                        </a:lnTo>
                                        <a:lnTo>
                                          <a:pt x="32" y="90"/>
                                        </a:lnTo>
                                        <a:lnTo>
                                          <a:pt x="36" y="94"/>
                                        </a:lnTo>
                                        <a:lnTo>
                                          <a:pt x="38" y="98"/>
                                        </a:lnTo>
                                        <a:lnTo>
                                          <a:pt x="38" y="98"/>
                                        </a:lnTo>
                                        <a:lnTo>
                                          <a:pt x="36" y="100"/>
                                        </a:lnTo>
                                        <a:lnTo>
                                          <a:pt x="36" y="100"/>
                                        </a:lnTo>
                                        <a:lnTo>
                                          <a:pt x="34" y="102"/>
                                        </a:lnTo>
                                        <a:lnTo>
                                          <a:pt x="36" y="104"/>
                                        </a:lnTo>
                                        <a:lnTo>
                                          <a:pt x="46" y="110"/>
                                        </a:lnTo>
                                        <a:lnTo>
                                          <a:pt x="46" y="110"/>
                                        </a:lnTo>
                                        <a:lnTo>
                                          <a:pt x="50" y="112"/>
                                        </a:lnTo>
                                        <a:lnTo>
                                          <a:pt x="50" y="112"/>
                                        </a:lnTo>
                                        <a:lnTo>
                                          <a:pt x="52" y="110"/>
                                        </a:lnTo>
                                        <a:lnTo>
                                          <a:pt x="52" y="110"/>
                                        </a:lnTo>
                                        <a:lnTo>
                                          <a:pt x="52" y="108"/>
                                        </a:lnTo>
                                        <a:lnTo>
                                          <a:pt x="54" y="110"/>
                                        </a:lnTo>
                                        <a:lnTo>
                                          <a:pt x="54" y="114"/>
                                        </a:lnTo>
                                        <a:lnTo>
                                          <a:pt x="54" y="114"/>
                                        </a:lnTo>
                                        <a:lnTo>
                                          <a:pt x="56" y="116"/>
                                        </a:lnTo>
                                        <a:lnTo>
                                          <a:pt x="56" y="116"/>
                                        </a:lnTo>
                                        <a:lnTo>
                                          <a:pt x="58" y="116"/>
                                        </a:lnTo>
                                        <a:lnTo>
                                          <a:pt x="58" y="114"/>
                                        </a:lnTo>
                                        <a:lnTo>
                                          <a:pt x="58" y="114"/>
                                        </a:lnTo>
                                        <a:lnTo>
                                          <a:pt x="58" y="112"/>
                                        </a:lnTo>
                                        <a:lnTo>
                                          <a:pt x="60" y="112"/>
                                        </a:lnTo>
                                        <a:lnTo>
                                          <a:pt x="64" y="116"/>
                                        </a:lnTo>
                                        <a:lnTo>
                                          <a:pt x="64" y="116"/>
                                        </a:lnTo>
                                        <a:lnTo>
                                          <a:pt x="66" y="118"/>
                                        </a:lnTo>
                                        <a:lnTo>
                                          <a:pt x="66" y="116"/>
                                        </a:lnTo>
                                        <a:lnTo>
                                          <a:pt x="64" y="112"/>
                                        </a:lnTo>
                                        <a:lnTo>
                                          <a:pt x="64" y="112"/>
                                        </a:lnTo>
                                        <a:lnTo>
                                          <a:pt x="60" y="106"/>
                                        </a:lnTo>
                                        <a:lnTo>
                                          <a:pt x="60" y="106"/>
                                        </a:lnTo>
                                        <a:lnTo>
                                          <a:pt x="60" y="102"/>
                                        </a:lnTo>
                                        <a:lnTo>
                                          <a:pt x="60" y="102"/>
                                        </a:lnTo>
                                        <a:lnTo>
                                          <a:pt x="60" y="100"/>
                                        </a:lnTo>
                                        <a:lnTo>
                                          <a:pt x="60" y="100"/>
                                        </a:lnTo>
                                        <a:lnTo>
                                          <a:pt x="58" y="98"/>
                                        </a:lnTo>
                                        <a:lnTo>
                                          <a:pt x="56" y="96"/>
                                        </a:lnTo>
                                        <a:lnTo>
                                          <a:pt x="58" y="96"/>
                                        </a:lnTo>
                                        <a:lnTo>
                                          <a:pt x="58" y="96"/>
                                        </a:lnTo>
                                        <a:lnTo>
                                          <a:pt x="60" y="98"/>
                                        </a:lnTo>
                                        <a:lnTo>
                                          <a:pt x="62" y="98"/>
                                        </a:lnTo>
                                        <a:lnTo>
                                          <a:pt x="62" y="98"/>
                                        </a:lnTo>
                                        <a:lnTo>
                                          <a:pt x="62" y="100"/>
                                        </a:lnTo>
                                        <a:lnTo>
                                          <a:pt x="64" y="98"/>
                                        </a:lnTo>
                                        <a:lnTo>
                                          <a:pt x="66" y="96"/>
                                        </a:lnTo>
                                        <a:lnTo>
                                          <a:pt x="66" y="96"/>
                                        </a:lnTo>
                                        <a:lnTo>
                                          <a:pt x="68" y="94"/>
                                        </a:lnTo>
                                        <a:lnTo>
                                          <a:pt x="68" y="94"/>
                                        </a:lnTo>
                                        <a:lnTo>
                                          <a:pt x="66" y="92"/>
                                        </a:lnTo>
                                        <a:lnTo>
                                          <a:pt x="66" y="92"/>
                                        </a:lnTo>
                                        <a:lnTo>
                                          <a:pt x="64" y="90"/>
                                        </a:lnTo>
                                        <a:lnTo>
                                          <a:pt x="64" y="88"/>
                                        </a:lnTo>
                                        <a:lnTo>
                                          <a:pt x="64" y="88"/>
                                        </a:lnTo>
                                        <a:lnTo>
                                          <a:pt x="64" y="88"/>
                                        </a:lnTo>
                                        <a:lnTo>
                                          <a:pt x="62" y="86"/>
                                        </a:lnTo>
                                        <a:lnTo>
                                          <a:pt x="64" y="86"/>
                                        </a:lnTo>
                                        <a:lnTo>
                                          <a:pt x="70" y="86"/>
                                        </a:lnTo>
                                        <a:lnTo>
                                          <a:pt x="70" y="86"/>
                                        </a:lnTo>
                                        <a:lnTo>
                                          <a:pt x="74" y="84"/>
                                        </a:lnTo>
                                        <a:lnTo>
                                          <a:pt x="76" y="86"/>
                                        </a:lnTo>
                                        <a:lnTo>
                                          <a:pt x="76" y="86"/>
                                        </a:lnTo>
                                        <a:lnTo>
                                          <a:pt x="78" y="90"/>
                                        </a:lnTo>
                                        <a:lnTo>
                                          <a:pt x="80" y="90"/>
                                        </a:lnTo>
                                        <a:lnTo>
                                          <a:pt x="80" y="88"/>
                                        </a:lnTo>
                                        <a:lnTo>
                                          <a:pt x="80" y="88"/>
                                        </a:lnTo>
                                        <a:lnTo>
                                          <a:pt x="82" y="84"/>
                                        </a:lnTo>
                                        <a:lnTo>
                                          <a:pt x="80" y="80"/>
                                        </a:lnTo>
                                        <a:lnTo>
                                          <a:pt x="80" y="80"/>
                                        </a:lnTo>
                                        <a:lnTo>
                                          <a:pt x="76" y="76"/>
                                        </a:lnTo>
                                        <a:lnTo>
                                          <a:pt x="72" y="74"/>
                                        </a:lnTo>
                                        <a:lnTo>
                                          <a:pt x="72" y="74"/>
                                        </a:lnTo>
                                        <a:lnTo>
                                          <a:pt x="68" y="74"/>
                                        </a:lnTo>
                                        <a:lnTo>
                                          <a:pt x="66" y="70"/>
                                        </a:lnTo>
                                        <a:lnTo>
                                          <a:pt x="66" y="70"/>
                                        </a:lnTo>
                                        <a:lnTo>
                                          <a:pt x="62" y="68"/>
                                        </a:lnTo>
                                        <a:lnTo>
                                          <a:pt x="56" y="68"/>
                                        </a:lnTo>
                                        <a:lnTo>
                                          <a:pt x="56" y="68"/>
                                        </a:lnTo>
                                        <a:lnTo>
                                          <a:pt x="56" y="68"/>
                                        </a:lnTo>
                                        <a:lnTo>
                                          <a:pt x="56" y="66"/>
                                        </a:lnTo>
                                        <a:lnTo>
                                          <a:pt x="56" y="64"/>
                                        </a:lnTo>
                                        <a:lnTo>
                                          <a:pt x="56" y="62"/>
                                        </a:lnTo>
                                        <a:lnTo>
                                          <a:pt x="56" y="62"/>
                                        </a:lnTo>
                                        <a:lnTo>
                                          <a:pt x="56" y="60"/>
                                        </a:lnTo>
                                        <a:lnTo>
                                          <a:pt x="54" y="58"/>
                                        </a:lnTo>
                                        <a:lnTo>
                                          <a:pt x="54" y="58"/>
                                        </a:lnTo>
                                        <a:lnTo>
                                          <a:pt x="50" y="58"/>
                                        </a:lnTo>
                                        <a:lnTo>
                                          <a:pt x="52" y="56"/>
                                        </a:lnTo>
                                        <a:lnTo>
                                          <a:pt x="52" y="56"/>
                                        </a:lnTo>
                                        <a:lnTo>
                                          <a:pt x="54" y="56"/>
                                        </a:lnTo>
                                        <a:lnTo>
                                          <a:pt x="52" y="52"/>
                                        </a:lnTo>
                                        <a:lnTo>
                                          <a:pt x="52" y="52"/>
                                        </a:lnTo>
                                        <a:lnTo>
                                          <a:pt x="50" y="50"/>
                                        </a:lnTo>
                                        <a:lnTo>
                                          <a:pt x="52" y="50"/>
                                        </a:lnTo>
                                        <a:lnTo>
                                          <a:pt x="54" y="50"/>
                                        </a:lnTo>
                                        <a:lnTo>
                                          <a:pt x="54" y="50"/>
                                        </a:lnTo>
                                        <a:lnTo>
                                          <a:pt x="56" y="52"/>
                                        </a:lnTo>
                                        <a:lnTo>
                                          <a:pt x="56" y="54"/>
                                        </a:lnTo>
                                        <a:lnTo>
                                          <a:pt x="56" y="54"/>
                                        </a:lnTo>
                                        <a:lnTo>
                                          <a:pt x="56" y="56"/>
                                        </a:lnTo>
                                        <a:lnTo>
                                          <a:pt x="58" y="56"/>
                                        </a:lnTo>
                                        <a:lnTo>
                                          <a:pt x="58" y="56"/>
                                        </a:lnTo>
                                        <a:lnTo>
                                          <a:pt x="60" y="54"/>
                                        </a:lnTo>
                                        <a:lnTo>
                                          <a:pt x="58" y="52"/>
                                        </a:lnTo>
                                        <a:lnTo>
                                          <a:pt x="56" y="46"/>
                                        </a:lnTo>
                                        <a:lnTo>
                                          <a:pt x="56" y="46"/>
                                        </a:lnTo>
                                        <a:lnTo>
                                          <a:pt x="52" y="44"/>
                                        </a:lnTo>
                                        <a:lnTo>
                                          <a:pt x="50" y="42"/>
                                        </a:lnTo>
                                        <a:lnTo>
                                          <a:pt x="50" y="42"/>
                                        </a:lnTo>
                                        <a:lnTo>
                                          <a:pt x="48" y="38"/>
                                        </a:lnTo>
                                        <a:lnTo>
                                          <a:pt x="48" y="36"/>
                                        </a:lnTo>
                                        <a:lnTo>
                                          <a:pt x="48" y="36"/>
                                        </a:lnTo>
                                        <a:lnTo>
                                          <a:pt x="48" y="34"/>
                                        </a:lnTo>
                                        <a:lnTo>
                                          <a:pt x="48" y="32"/>
                                        </a:lnTo>
                                        <a:lnTo>
                                          <a:pt x="48" y="30"/>
                                        </a:lnTo>
                                        <a:lnTo>
                                          <a:pt x="48" y="30"/>
                                        </a:lnTo>
                                        <a:lnTo>
                                          <a:pt x="48" y="30"/>
                                        </a:lnTo>
                                        <a:lnTo>
                                          <a:pt x="52" y="30"/>
                                        </a:lnTo>
                                        <a:lnTo>
                                          <a:pt x="52" y="32"/>
                                        </a:lnTo>
                                        <a:lnTo>
                                          <a:pt x="52" y="32"/>
                                        </a:lnTo>
                                        <a:lnTo>
                                          <a:pt x="54" y="34"/>
                                        </a:lnTo>
                                        <a:lnTo>
                                          <a:pt x="56" y="34"/>
                                        </a:lnTo>
                                        <a:lnTo>
                                          <a:pt x="60" y="34"/>
                                        </a:lnTo>
                                        <a:lnTo>
                                          <a:pt x="60" y="34"/>
                                        </a:lnTo>
                                        <a:lnTo>
                                          <a:pt x="60" y="36"/>
                                        </a:lnTo>
                                        <a:lnTo>
                                          <a:pt x="60" y="38"/>
                                        </a:lnTo>
                                        <a:lnTo>
                                          <a:pt x="60" y="38"/>
                                        </a:lnTo>
                                        <a:lnTo>
                                          <a:pt x="64" y="38"/>
                                        </a:lnTo>
                                        <a:lnTo>
                                          <a:pt x="64" y="36"/>
                                        </a:lnTo>
                                        <a:lnTo>
                                          <a:pt x="64" y="36"/>
                                        </a:lnTo>
                                        <a:lnTo>
                                          <a:pt x="64" y="36"/>
                                        </a:lnTo>
                                        <a:lnTo>
                                          <a:pt x="66" y="38"/>
                                        </a:lnTo>
                                        <a:lnTo>
                                          <a:pt x="66" y="38"/>
                                        </a:lnTo>
                                        <a:lnTo>
                                          <a:pt x="68" y="38"/>
                                        </a:lnTo>
                                        <a:lnTo>
                                          <a:pt x="68" y="38"/>
                                        </a:lnTo>
                                        <a:lnTo>
                                          <a:pt x="66" y="34"/>
                                        </a:lnTo>
                                        <a:lnTo>
                                          <a:pt x="66" y="34"/>
                                        </a:lnTo>
                                        <a:lnTo>
                                          <a:pt x="66" y="34"/>
                                        </a:lnTo>
                                        <a:lnTo>
                                          <a:pt x="66" y="34"/>
                                        </a:lnTo>
                                        <a:lnTo>
                                          <a:pt x="70" y="36"/>
                                        </a:lnTo>
                                        <a:lnTo>
                                          <a:pt x="70" y="36"/>
                                        </a:lnTo>
                                        <a:lnTo>
                                          <a:pt x="72" y="36"/>
                                        </a:lnTo>
                                        <a:lnTo>
                                          <a:pt x="72" y="36"/>
                                        </a:lnTo>
                                        <a:lnTo>
                                          <a:pt x="70" y="32"/>
                                        </a:lnTo>
                                        <a:lnTo>
                                          <a:pt x="70" y="32"/>
                                        </a:lnTo>
                                        <a:lnTo>
                                          <a:pt x="68" y="30"/>
                                        </a:lnTo>
                                        <a:lnTo>
                                          <a:pt x="68" y="28"/>
                                        </a:lnTo>
                                        <a:lnTo>
                                          <a:pt x="68" y="28"/>
                                        </a:lnTo>
                                        <a:lnTo>
                                          <a:pt x="70" y="26"/>
                                        </a:lnTo>
                                        <a:lnTo>
                                          <a:pt x="72" y="26"/>
                                        </a:lnTo>
                                        <a:lnTo>
                                          <a:pt x="74" y="26"/>
                                        </a:lnTo>
                                        <a:lnTo>
                                          <a:pt x="76" y="24"/>
                                        </a:lnTo>
                                        <a:lnTo>
                                          <a:pt x="76" y="24"/>
                                        </a:lnTo>
                                        <a:lnTo>
                                          <a:pt x="76" y="22"/>
                                        </a:lnTo>
                                        <a:lnTo>
                                          <a:pt x="78" y="22"/>
                                        </a:lnTo>
                                        <a:lnTo>
                                          <a:pt x="82" y="24"/>
                                        </a:lnTo>
                                        <a:lnTo>
                                          <a:pt x="82" y="22"/>
                                        </a:lnTo>
                                        <a:lnTo>
                                          <a:pt x="82" y="22"/>
                                        </a:lnTo>
                                        <a:lnTo>
                                          <a:pt x="84" y="20"/>
                                        </a:lnTo>
                                        <a:lnTo>
                                          <a:pt x="86" y="20"/>
                                        </a:lnTo>
                                        <a:lnTo>
                                          <a:pt x="88" y="20"/>
                                        </a:lnTo>
                                        <a:lnTo>
                                          <a:pt x="88" y="22"/>
                                        </a:lnTo>
                                        <a:lnTo>
                                          <a:pt x="88" y="22"/>
                                        </a:lnTo>
                                        <a:lnTo>
                                          <a:pt x="88" y="22"/>
                                        </a:lnTo>
                                        <a:lnTo>
                                          <a:pt x="90" y="22"/>
                                        </a:lnTo>
                                        <a:lnTo>
                                          <a:pt x="96" y="22"/>
                                        </a:lnTo>
                                        <a:lnTo>
                                          <a:pt x="96" y="22"/>
                                        </a:lnTo>
                                        <a:lnTo>
                                          <a:pt x="100" y="22"/>
                                        </a:lnTo>
                                        <a:lnTo>
                                          <a:pt x="104" y="22"/>
                                        </a:lnTo>
                                        <a:lnTo>
                                          <a:pt x="108" y="22"/>
                                        </a:lnTo>
                                        <a:lnTo>
                                          <a:pt x="108" y="22"/>
                                        </a:lnTo>
                                        <a:lnTo>
                                          <a:pt x="110" y="18"/>
                                        </a:lnTo>
                                        <a:lnTo>
                                          <a:pt x="110" y="16"/>
                                        </a:lnTo>
                                        <a:lnTo>
                                          <a:pt x="108" y="12"/>
                                        </a:lnTo>
                                        <a:lnTo>
                                          <a:pt x="108" y="12"/>
                                        </a:lnTo>
                                        <a:lnTo>
                                          <a:pt x="110" y="10"/>
                                        </a:lnTo>
                                        <a:lnTo>
                                          <a:pt x="112" y="10"/>
                                        </a:lnTo>
                                        <a:lnTo>
                                          <a:pt x="112" y="8"/>
                                        </a:lnTo>
                                        <a:lnTo>
                                          <a:pt x="114" y="6"/>
                                        </a:lnTo>
                                        <a:lnTo>
                                          <a:pt x="114" y="6"/>
                                        </a:lnTo>
                                        <a:lnTo>
                                          <a:pt x="114" y="4"/>
                                        </a:lnTo>
                                        <a:lnTo>
                                          <a:pt x="114" y="4"/>
                                        </a:lnTo>
                                        <a:lnTo>
                                          <a:pt x="110" y="2"/>
                                        </a:lnTo>
                                        <a:lnTo>
                                          <a:pt x="110" y="2"/>
                                        </a:lnTo>
                                        <a:lnTo>
                                          <a:pt x="106" y="0"/>
                                        </a:lnTo>
                                        <a:lnTo>
                                          <a:pt x="106" y="4"/>
                                        </a:lnTo>
                                        <a:lnTo>
                                          <a:pt x="106" y="4"/>
                                        </a:lnTo>
                                        <a:lnTo>
                                          <a:pt x="106" y="4"/>
                                        </a:lnTo>
                                        <a:lnTo>
                                          <a:pt x="106" y="6"/>
                                        </a:lnTo>
                                        <a:lnTo>
                                          <a:pt x="102" y="6"/>
                                        </a:lnTo>
                                        <a:lnTo>
                                          <a:pt x="98" y="4"/>
                                        </a:lnTo>
                                        <a:lnTo>
                                          <a:pt x="96" y="6"/>
                                        </a:lnTo>
                                        <a:lnTo>
                                          <a:pt x="96" y="6"/>
                                        </a:lnTo>
                                        <a:lnTo>
                                          <a:pt x="96" y="6"/>
                                        </a:lnTo>
                                        <a:lnTo>
                                          <a:pt x="94" y="6"/>
                                        </a:lnTo>
                                        <a:lnTo>
                                          <a:pt x="88" y="6"/>
                                        </a:lnTo>
                                        <a:lnTo>
                                          <a:pt x="88" y="6"/>
                                        </a:lnTo>
                                        <a:lnTo>
                                          <a:pt x="86" y="6"/>
                                        </a:lnTo>
                                        <a:lnTo>
                                          <a:pt x="82" y="4"/>
                                        </a:lnTo>
                                        <a:lnTo>
                                          <a:pt x="82" y="4"/>
                                        </a:lnTo>
                                        <a:lnTo>
                                          <a:pt x="78" y="4"/>
                                        </a:lnTo>
                                        <a:lnTo>
                                          <a:pt x="74" y="4"/>
                                        </a:lnTo>
                                        <a:lnTo>
                                          <a:pt x="74" y="4"/>
                                        </a:lnTo>
                                        <a:lnTo>
                                          <a:pt x="72" y="2"/>
                                        </a:lnTo>
                                        <a:lnTo>
                                          <a:pt x="70" y="2"/>
                                        </a:lnTo>
                                        <a:lnTo>
                                          <a:pt x="66" y="6"/>
                                        </a:lnTo>
                                        <a:lnTo>
                                          <a:pt x="66" y="6"/>
                                        </a:lnTo>
                                        <a:lnTo>
                                          <a:pt x="64" y="6"/>
                                        </a:lnTo>
                                        <a:lnTo>
                                          <a:pt x="60" y="6"/>
                                        </a:lnTo>
                                        <a:lnTo>
                                          <a:pt x="52" y="6"/>
                                        </a:lnTo>
                                        <a:lnTo>
                                          <a:pt x="52" y="6"/>
                                        </a:lnTo>
                                        <a:lnTo>
                                          <a:pt x="50" y="8"/>
                                        </a:lnTo>
                                        <a:lnTo>
                                          <a:pt x="48" y="10"/>
                                        </a:lnTo>
                                        <a:lnTo>
                                          <a:pt x="48" y="10"/>
                                        </a:lnTo>
                                        <a:lnTo>
                                          <a:pt x="48" y="12"/>
                                        </a:lnTo>
                                        <a:lnTo>
                                          <a:pt x="46" y="12"/>
                                        </a:lnTo>
                                        <a:lnTo>
                                          <a:pt x="42" y="10"/>
                                        </a:lnTo>
                                        <a:lnTo>
                                          <a:pt x="42" y="10"/>
                                        </a:lnTo>
                                        <a:lnTo>
                                          <a:pt x="40" y="10"/>
                                        </a:lnTo>
                                        <a:lnTo>
                                          <a:pt x="38" y="10"/>
                                        </a:lnTo>
                                        <a:lnTo>
                                          <a:pt x="36" y="14"/>
                                        </a:lnTo>
                                        <a:lnTo>
                                          <a:pt x="36" y="14"/>
                                        </a:lnTo>
                                        <a:lnTo>
                                          <a:pt x="32" y="18"/>
                                        </a:lnTo>
                                        <a:lnTo>
                                          <a:pt x="28" y="18"/>
                                        </a:lnTo>
                                        <a:lnTo>
                                          <a:pt x="20" y="18"/>
                                        </a:lnTo>
                                        <a:lnTo>
                                          <a:pt x="20" y="18"/>
                                        </a:lnTo>
                                        <a:lnTo>
                                          <a:pt x="16" y="18"/>
                                        </a:lnTo>
                                        <a:lnTo>
                                          <a:pt x="12" y="22"/>
                                        </a:lnTo>
                                        <a:lnTo>
                                          <a:pt x="12" y="22"/>
                                        </a:lnTo>
                                        <a:lnTo>
                                          <a:pt x="12" y="26"/>
                                        </a:lnTo>
                                        <a:lnTo>
                                          <a:pt x="10" y="30"/>
                                        </a:lnTo>
                                        <a:lnTo>
                                          <a:pt x="8" y="36"/>
                                        </a:lnTo>
                                        <a:lnTo>
                                          <a:pt x="8" y="36"/>
                                        </a:lnTo>
                                        <a:lnTo>
                                          <a:pt x="6" y="42"/>
                                        </a:lnTo>
                                        <a:lnTo>
                                          <a:pt x="2" y="44"/>
                                        </a:lnTo>
                                        <a:lnTo>
                                          <a:pt x="2" y="44"/>
                                        </a:lnTo>
                                        <a:lnTo>
                                          <a:pt x="2" y="44"/>
                                        </a:lnTo>
                                        <a:lnTo>
                                          <a:pt x="2" y="46"/>
                                        </a:lnTo>
                                        <a:lnTo>
                                          <a:pt x="2" y="46"/>
                                        </a:lnTo>
                                        <a:lnTo>
                                          <a:pt x="2" y="48"/>
                                        </a:lnTo>
                                        <a:lnTo>
                                          <a:pt x="2" y="48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93" name="Ireland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517150" y="1721390"/>
                                    <a:ext cx="115431" cy="10621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66" y="2"/>
                                      </a:cxn>
                                      <a:cxn ang="0">
                                        <a:pos x="58" y="2"/>
                                      </a:cxn>
                                      <a:cxn ang="0">
                                        <a:pos x="56" y="4"/>
                                      </a:cxn>
                                      <a:cxn ang="0">
                                        <a:pos x="50" y="2"/>
                                      </a:cxn>
                                      <a:cxn ang="0">
                                        <a:pos x="44" y="4"/>
                                      </a:cxn>
                                      <a:cxn ang="0">
                                        <a:pos x="42" y="8"/>
                                      </a:cxn>
                                      <a:cxn ang="0">
                                        <a:pos x="36" y="10"/>
                                      </a:cxn>
                                      <a:cxn ang="0">
                                        <a:pos x="44" y="14"/>
                                      </a:cxn>
                                      <a:cxn ang="0">
                                        <a:pos x="42" y="16"/>
                                      </a:cxn>
                                      <a:cxn ang="0">
                                        <a:pos x="38" y="20"/>
                                      </a:cxn>
                                      <a:cxn ang="0">
                                        <a:pos x="32" y="18"/>
                                      </a:cxn>
                                      <a:cxn ang="0">
                                        <a:pos x="20" y="18"/>
                                      </a:cxn>
                                      <a:cxn ang="0">
                                        <a:pos x="16" y="20"/>
                                      </a:cxn>
                                      <a:cxn ang="0">
                                        <a:pos x="14" y="22"/>
                                      </a:cxn>
                                      <a:cxn ang="0">
                                        <a:pos x="14" y="24"/>
                                      </a:cxn>
                                      <a:cxn ang="0">
                                        <a:pos x="18" y="28"/>
                                      </a:cxn>
                                      <a:cxn ang="0">
                                        <a:pos x="16" y="30"/>
                                      </a:cxn>
                                      <a:cxn ang="0">
                                        <a:pos x="12" y="32"/>
                                      </a:cxn>
                                      <a:cxn ang="0">
                                        <a:pos x="10" y="34"/>
                                      </a:cxn>
                                      <a:cxn ang="0">
                                        <a:pos x="14" y="36"/>
                                      </a:cxn>
                                      <a:cxn ang="0">
                                        <a:pos x="20" y="38"/>
                                      </a:cxn>
                                      <a:cxn ang="0">
                                        <a:pos x="28" y="38"/>
                                      </a:cxn>
                                      <a:cxn ang="0">
                                        <a:pos x="22" y="42"/>
                                      </a:cxn>
                                      <a:cxn ang="0">
                                        <a:pos x="20" y="46"/>
                                      </a:cxn>
                                      <a:cxn ang="0">
                                        <a:pos x="14" y="48"/>
                                      </a:cxn>
                                      <a:cxn ang="0">
                                        <a:pos x="20" y="50"/>
                                      </a:cxn>
                                      <a:cxn ang="0">
                                        <a:pos x="28" y="46"/>
                                      </a:cxn>
                                      <a:cxn ang="0">
                                        <a:pos x="32" y="48"/>
                                      </a:cxn>
                                      <a:cxn ang="0">
                                        <a:pos x="14" y="52"/>
                                      </a:cxn>
                                      <a:cxn ang="0">
                                        <a:pos x="14" y="56"/>
                                      </a:cxn>
                                      <a:cxn ang="0">
                                        <a:pos x="8" y="56"/>
                                      </a:cxn>
                                      <a:cxn ang="0">
                                        <a:pos x="2" y="58"/>
                                      </a:cxn>
                                      <a:cxn ang="0">
                                        <a:pos x="14" y="58"/>
                                      </a:cxn>
                                      <a:cxn ang="0">
                                        <a:pos x="0" y="62"/>
                                      </a:cxn>
                                      <a:cxn ang="0">
                                        <a:pos x="6" y="64"/>
                                      </a:cxn>
                                      <a:cxn ang="0">
                                        <a:pos x="6" y="66"/>
                                      </a:cxn>
                                      <a:cxn ang="0">
                                        <a:pos x="10" y="66"/>
                                      </a:cxn>
                                      <a:cxn ang="0">
                                        <a:pos x="12" y="68"/>
                                      </a:cxn>
                                      <a:cxn ang="0">
                                        <a:pos x="12" y="70"/>
                                      </a:cxn>
                                      <a:cxn ang="0">
                                        <a:pos x="26" y="68"/>
                                      </a:cxn>
                                      <a:cxn ang="0">
                                        <a:pos x="36" y="66"/>
                                      </a:cxn>
                                      <a:cxn ang="0">
                                        <a:pos x="42" y="64"/>
                                      </a:cxn>
                                      <a:cxn ang="0">
                                        <a:pos x="48" y="60"/>
                                      </a:cxn>
                                      <a:cxn ang="0">
                                        <a:pos x="58" y="60"/>
                                      </a:cxn>
                                      <a:cxn ang="0">
                                        <a:pos x="60" y="60"/>
                                      </a:cxn>
                                      <a:cxn ang="0">
                                        <a:pos x="68" y="60"/>
                                      </a:cxn>
                                      <a:cxn ang="0">
                                        <a:pos x="70" y="56"/>
                                      </a:cxn>
                                      <a:cxn ang="0">
                                        <a:pos x="76" y="50"/>
                                      </a:cxn>
                                      <a:cxn ang="0">
                                        <a:pos x="76" y="44"/>
                                      </a:cxn>
                                      <a:cxn ang="0">
                                        <a:pos x="74" y="38"/>
                                      </a:cxn>
                                      <a:cxn ang="0">
                                        <a:pos x="76" y="34"/>
                                      </a:cxn>
                                      <a:cxn ang="0">
                                        <a:pos x="74" y="30"/>
                                      </a:cxn>
                                      <a:cxn ang="0">
                                        <a:pos x="74" y="26"/>
                                      </a:cxn>
                                      <a:cxn ang="0">
                                        <a:pos x="72" y="24"/>
                                      </a:cxn>
                                      <a:cxn ang="0">
                                        <a:pos x="66" y="20"/>
                                      </a:cxn>
                                      <a:cxn ang="0">
                                        <a:pos x="58" y="20"/>
                                      </a:cxn>
                                      <a:cxn ang="0">
                                        <a:pos x="52" y="12"/>
                                      </a:cxn>
                                      <a:cxn ang="0">
                                        <a:pos x="56" y="8"/>
                                      </a:cxn>
                                    </a:cxnLst>
                                    <a:rect l="0" t="0" r="r" b="b"/>
                                    <a:pathLst>
                                      <a:path w="76" h="70">
                                        <a:moveTo>
                                          <a:pt x="60" y="6"/>
                                        </a:moveTo>
                                        <a:lnTo>
                                          <a:pt x="60" y="6"/>
                                        </a:lnTo>
                                        <a:lnTo>
                                          <a:pt x="64" y="4"/>
                                        </a:lnTo>
                                        <a:lnTo>
                                          <a:pt x="64" y="4"/>
                                        </a:lnTo>
                                        <a:lnTo>
                                          <a:pt x="66" y="2"/>
                                        </a:lnTo>
                                        <a:lnTo>
                                          <a:pt x="62" y="0"/>
                                        </a:lnTo>
                                        <a:lnTo>
                                          <a:pt x="62" y="0"/>
                                        </a:lnTo>
                                        <a:lnTo>
                                          <a:pt x="60" y="0"/>
                                        </a:lnTo>
                                        <a:lnTo>
                                          <a:pt x="58" y="2"/>
                                        </a:lnTo>
                                        <a:lnTo>
                                          <a:pt x="58" y="2"/>
                                        </a:lnTo>
                                        <a:lnTo>
                                          <a:pt x="58" y="2"/>
                                        </a:lnTo>
                                        <a:lnTo>
                                          <a:pt x="58" y="4"/>
                                        </a:lnTo>
                                        <a:lnTo>
                                          <a:pt x="56" y="6"/>
                                        </a:lnTo>
                                        <a:lnTo>
                                          <a:pt x="56" y="6"/>
                                        </a:lnTo>
                                        <a:lnTo>
                                          <a:pt x="56" y="4"/>
                                        </a:lnTo>
                                        <a:lnTo>
                                          <a:pt x="54" y="2"/>
                                        </a:lnTo>
                                        <a:lnTo>
                                          <a:pt x="54" y="2"/>
                                        </a:lnTo>
                                        <a:lnTo>
                                          <a:pt x="52" y="2"/>
                                        </a:lnTo>
                                        <a:lnTo>
                                          <a:pt x="50" y="2"/>
                                        </a:lnTo>
                                        <a:lnTo>
                                          <a:pt x="50" y="2"/>
                                        </a:lnTo>
                                        <a:lnTo>
                                          <a:pt x="48" y="2"/>
                                        </a:lnTo>
                                        <a:lnTo>
                                          <a:pt x="46" y="2"/>
                                        </a:lnTo>
                                        <a:lnTo>
                                          <a:pt x="46" y="2"/>
                                        </a:lnTo>
                                        <a:lnTo>
                                          <a:pt x="44" y="2"/>
                                        </a:lnTo>
                                        <a:lnTo>
                                          <a:pt x="44" y="4"/>
                                        </a:lnTo>
                                        <a:lnTo>
                                          <a:pt x="42" y="6"/>
                                        </a:lnTo>
                                        <a:lnTo>
                                          <a:pt x="42" y="6"/>
                                        </a:lnTo>
                                        <a:lnTo>
                                          <a:pt x="40" y="6"/>
                                        </a:lnTo>
                                        <a:lnTo>
                                          <a:pt x="42" y="8"/>
                                        </a:lnTo>
                                        <a:lnTo>
                                          <a:pt x="42" y="8"/>
                                        </a:lnTo>
                                        <a:lnTo>
                                          <a:pt x="40" y="8"/>
                                        </a:lnTo>
                                        <a:lnTo>
                                          <a:pt x="40" y="8"/>
                                        </a:lnTo>
                                        <a:lnTo>
                                          <a:pt x="38" y="10"/>
                                        </a:lnTo>
                                        <a:lnTo>
                                          <a:pt x="36" y="10"/>
                                        </a:lnTo>
                                        <a:lnTo>
                                          <a:pt x="36" y="10"/>
                                        </a:lnTo>
                                        <a:lnTo>
                                          <a:pt x="34" y="12"/>
                                        </a:lnTo>
                                        <a:lnTo>
                                          <a:pt x="36" y="12"/>
                                        </a:lnTo>
                                        <a:lnTo>
                                          <a:pt x="36" y="12"/>
                                        </a:lnTo>
                                        <a:lnTo>
                                          <a:pt x="40" y="14"/>
                                        </a:lnTo>
                                        <a:lnTo>
                                          <a:pt x="44" y="14"/>
                                        </a:lnTo>
                                        <a:lnTo>
                                          <a:pt x="44" y="14"/>
                                        </a:lnTo>
                                        <a:lnTo>
                                          <a:pt x="44" y="14"/>
                                        </a:lnTo>
                                        <a:lnTo>
                                          <a:pt x="42" y="16"/>
                                        </a:lnTo>
                                        <a:lnTo>
                                          <a:pt x="42" y="16"/>
                                        </a:lnTo>
                                        <a:lnTo>
                                          <a:pt x="42" y="16"/>
                                        </a:lnTo>
                                        <a:lnTo>
                                          <a:pt x="38" y="18"/>
                                        </a:lnTo>
                                        <a:lnTo>
                                          <a:pt x="38" y="18"/>
                                        </a:lnTo>
                                        <a:lnTo>
                                          <a:pt x="36" y="18"/>
                                        </a:lnTo>
                                        <a:lnTo>
                                          <a:pt x="38" y="20"/>
                                        </a:lnTo>
                                        <a:lnTo>
                                          <a:pt x="38" y="20"/>
                                        </a:lnTo>
                                        <a:lnTo>
                                          <a:pt x="38" y="20"/>
                                        </a:lnTo>
                                        <a:lnTo>
                                          <a:pt x="38" y="20"/>
                                        </a:lnTo>
                                        <a:lnTo>
                                          <a:pt x="36" y="20"/>
                                        </a:lnTo>
                                        <a:lnTo>
                                          <a:pt x="32" y="18"/>
                                        </a:lnTo>
                                        <a:lnTo>
                                          <a:pt x="32" y="18"/>
                                        </a:lnTo>
                                        <a:lnTo>
                                          <a:pt x="30" y="20"/>
                                        </a:lnTo>
                                        <a:lnTo>
                                          <a:pt x="28" y="20"/>
                                        </a:lnTo>
                                        <a:lnTo>
                                          <a:pt x="28" y="18"/>
                                        </a:lnTo>
                                        <a:lnTo>
                                          <a:pt x="28" y="18"/>
                                        </a:lnTo>
                                        <a:lnTo>
                                          <a:pt x="20" y="18"/>
                                        </a:lnTo>
                                        <a:lnTo>
                                          <a:pt x="20" y="18"/>
                                        </a:lnTo>
                                        <a:lnTo>
                                          <a:pt x="16" y="18"/>
                                        </a:lnTo>
                                        <a:lnTo>
                                          <a:pt x="16" y="18"/>
                                        </a:lnTo>
                                        <a:lnTo>
                                          <a:pt x="14" y="20"/>
                                        </a:lnTo>
                                        <a:lnTo>
                                          <a:pt x="16" y="20"/>
                                        </a:lnTo>
                                        <a:lnTo>
                                          <a:pt x="16" y="20"/>
                                        </a:lnTo>
                                        <a:lnTo>
                                          <a:pt x="16" y="20"/>
                                        </a:lnTo>
                                        <a:lnTo>
                                          <a:pt x="16" y="24"/>
                                        </a:lnTo>
                                        <a:lnTo>
                                          <a:pt x="16" y="24"/>
                                        </a:lnTo>
                                        <a:lnTo>
                                          <a:pt x="14" y="22"/>
                                        </a:lnTo>
                                        <a:lnTo>
                                          <a:pt x="12" y="24"/>
                                        </a:lnTo>
                                        <a:lnTo>
                                          <a:pt x="12" y="24"/>
                                        </a:lnTo>
                                        <a:lnTo>
                                          <a:pt x="12" y="24"/>
                                        </a:lnTo>
                                        <a:lnTo>
                                          <a:pt x="14" y="24"/>
                                        </a:lnTo>
                                        <a:lnTo>
                                          <a:pt x="14" y="24"/>
                                        </a:lnTo>
                                        <a:lnTo>
                                          <a:pt x="16" y="26"/>
                                        </a:lnTo>
                                        <a:lnTo>
                                          <a:pt x="18" y="26"/>
                                        </a:lnTo>
                                        <a:lnTo>
                                          <a:pt x="18" y="26"/>
                                        </a:lnTo>
                                        <a:lnTo>
                                          <a:pt x="20" y="26"/>
                                        </a:lnTo>
                                        <a:lnTo>
                                          <a:pt x="18" y="28"/>
                                        </a:lnTo>
                                        <a:lnTo>
                                          <a:pt x="18" y="28"/>
                                        </a:lnTo>
                                        <a:lnTo>
                                          <a:pt x="14" y="28"/>
                                        </a:lnTo>
                                        <a:lnTo>
                                          <a:pt x="16" y="30"/>
                                        </a:lnTo>
                                        <a:lnTo>
                                          <a:pt x="16" y="30"/>
                                        </a:lnTo>
                                        <a:lnTo>
                                          <a:pt x="16" y="30"/>
                                        </a:lnTo>
                                        <a:lnTo>
                                          <a:pt x="16" y="32"/>
                                        </a:lnTo>
                                        <a:lnTo>
                                          <a:pt x="12" y="30"/>
                                        </a:lnTo>
                                        <a:lnTo>
                                          <a:pt x="12" y="30"/>
                                        </a:lnTo>
                                        <a:lnTo>
                                          <a:pt x="10" y="32"/>
                                        </a:lnTo>
                                        <a:lnTo>
                                          <a:pt x="12" y="32"/>
                                        </a:lnTo>
                                        <a:lnTo>
                                          <a:pt x="12" y="32"/>
                                        </a:lnTo>
                                        <a:lnTo>
                                          <a:pt x="10" y="34"/>
                                        </a:lnTo>
                                        <a:lnTo>
                                          <a:pt x="10" y="34"/>
                                        </a:lnTo>
                                        <a:lnTo>
                                          <a:pt x="10" y="34"/>
                                        </a:lnTo>
                                        <a:lnTo>
                                          <a:pt x="10" y="34"/>
                                        </a:lnTo>
                                        <a:lnTo>
                                          <a:pt x="14" y="34"/>
                                        </a:lnTo>
                                        <a:lnTo>
                                          <a:pt x="14" y="34"/>
                                        </a:lnTo>
                                        <a:lnTo>
                                          <a:pt x="16" y="34"/>
                                        </a:lnTo>
                                        <a:lnTo>
                                          <a:pt x="14" y="36"/>
                                        </a:lnTo>
                                        <a:lnTo>
                                          <a:pt x="14" y="36"/>
                                        </a:lnTo>
                                        <a:lnTo>
                                          <a:pt x="14" y="36"/>
                                        </a:lnTo>
                                        <a:lnTo>
                                          <a:pt x="18" y="36"/>
                                        </a:lnTo>
                                        <a:lnTo>
                                          <a:pt x="18" y="36"/>
                                        </a:lnTo>
                                        <a:lnTo>
                                          <a:pt x="20" y="36"/>
                                        </a:lnTo>
                                        <a:lnTo>
                                          <a:pt x="20" y="38"/>
                                        </a:lnTo>
                                        <a:lnTo>
                                          <a:pt x="20" y="38"/>
                                        </a:lnTo>
                                        <a:lnTo>
                                          <a:pt x="20" y="38"/>
                                        </a:lnTo>
                                        <a:lnTo>
                                          <a:pt x="22" y="38"/>
                                        </a:lnTo>
                                        <a:lnTo>
                                          <a:pt x="28" y="38"/>
                                        </a:lnTo>
                                        <a:lnTo>
                                          <a:pt x="28" y="38"/>
                                        </a:lnTo>
                                        <a:lnTo>
                                          <a:pt x="30" y="38"/>
                                        </a:lnTo>
                                        <a:lnTo>
                                          <a:pt x="26" y="40"/>
                                        </a:lnTo>
                                        <a:lnTo>
                                          <a:pt x="26" y="40"/>
                                        </a:lnTo>
                                        <a:lnTo>
                                          <a:pt x="24" y="40"/>
                                        </a:lnTo>
                                        <a:lnTo>
                                          <a:pt x="22" y="42"/>
                                        </a:lnTo>
                                        <a:lnTo>
                                          <a:pt x="22" y="42"/>
                                        </a:lnTo>
                                        <a:lnTo>
                                          <a:pt x="20" y="44"/>
                                        </a:lnTo>
                                        <a:lnTo>
                                          <a:pt x="22" y="44"/>
                                        </a:lnTo>
                                        <a:lnTo>
                                          <a:pt x="22" y="44"/>
                                        </a:lnTo>
                                        <a:lnTo>
                                          <a:pt x="20" y="46"/>
                                        </a:lnTo>
                                        <a:lnTo>
                                          <a:pt x="18" y="46"/>
                                        </a:lnTo>
                                        <a:lnTo>
                                          <a:pt x="18" y="46"/>
                                        </a:lnTo>
                                        <a:lnTo>
                                          <a:pt x="18" y="46"/>
                                        </a:lnTo>
                                        <a:lnTo>
                                          <a:pt x="14" y="48"/>
                                        </a:lnTo>
                                        <a:lnTo>
                                          <a:pt x="14" y="48"/>
                                        </a:lnTo>
                                        <a:lnTo>
                                          <a:pt x="12" y="50"/>
                                        </a:lnTo>
                                        <a:lnTo>
                                          <a:pt x="14" y="50"/>
                                        </a:lnTo>
                                        <a:lnTo>
                                          <a:pt x="14" y="50"/>
                                        </a:lnTo>
                                        <a:lnTo>
                                          <a:pt x="18" y="50"/>
                                        </a:lnTo>
                                        <a:lnTo>
                                          <a:pt x="20" y="50"/>
                                        </a:lnTo>
                                        <a:lnTo>
                                          <a:pt x="20" y="50"/>
                                        </a:lnTo>
                                        <a:lnTo>
                                          <a:pt x="24" y="50"/>
                                        </a:lnTo>
                                        <a:lnTo>
                                          <a:pt x="28" y="48"/>
                                        </a:lnTo>
                                        <a:lnTo>
                                          <a:pt x="28" y="48"/>
                                        </a:lnTo>
                                        <a:lnTo>
                                          <a:pt x="28" y="46"/>
                                        </a:lnTo>
                                        <a:lnTo>
                                          <a:pt x="28" y="48"/>
                                        </a:lnTo>
                                        <a:lnTo>
                                          <a:pt x="28" y="48"/>
                                        </a:lnTo>
                                        <a:lnTo>
                                          <a:pt x="28" y="48"/>
                                        </a:lnTo>
                                        <a:lnTo>
                                          <a:pt x="32" y="48"/>
                                        </a:lnTo>
                                        <a:lnTo>
                                          <a:pt x="32" y="48"/>
                                        </a:lnTo>
                                        <a:lnTo>
                                          <a:pt x="18" y="50"/>
                                        </a:lnTo>
                                        <a:lnTo>
                                          <a:pt x="18" y="50"/>
                                        </a:lnTo>
                                        <a:lnTo>
                                          <a:pt x="16" y="50"/>
                                        </a:lnTo>
                                        <a:lnTo>
                                          <a:pt x="14" y="52"/>
                                        </a:lnTo>
                                        <a:lnTo>
                                          <a:pt x="14" y="52"/>
                                        </a:lnTo>
                                        <a:lnTo>
                                          <a:pt x="12" y="54"/>
                                        </a:lnTo>
                                        <a:lnTo>
                                          <a:pt x="12" y="54"/>
                                        </a:lnTo>
                                        <a:lnTo>
                                          <a:pt x="12" y="54"/>
                                        </a:lnTo>
                                        <a:lnTo>
                                          <a:pt x="12" y="54"/>
                                        </a:lnTo>
                                        <a:lnTo>
                                          <a:pt x="14" y="56"/>
                                        </a:lnTo>
                                        <a:lnTo>
                                          <a:pt x="14" y="56"/>
                                        </a:lnTo>
                                        <a:lnTo>
                                          <a:pt x="12" y="56"/>
                                        </a:lnTo>
                                        <a:lnTo>
                                          <a:pt x="10" y="56"/>
                                        </a:lnTo>
                                        <a:lnTo>
                                          <a:pt x="10" y="56"/>
                                        </a:lnTo>
                                        <a:lnTo>
                                          <a:pt x="8" y="56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4" y="56"/>
                                        </a:lnTo>
                                        <a:lnTo>
                                          <a:pt x="0" y="58"/>
                                        </a:lnTo>
                                        <a:lnTo>
                                          <a:pt x="0" y="58"/>
                                        </a:lnTo>
                                        <a:lnTo>
                                          <a:pt x="2" y="58"/>
                                        </a:lnTo>
                                        <a:lnTo>
                                          <a:pt x="2" y="58"/>
                                        </a:lnTo>
                                        <a:lnTo>
                                          <a:pt x="6" y="58"/>
                                        </a:lnTo>
                                        <a:lnTo>
                                          <a:pt x="6" y="58"/>
                                        </a:lnTo>
                                        <a:lnTo>
                                          <a:pt x="14" y="58"/>
                                        </a:lnTo>
                                        <a:lnTo>
                                          <a:pt x="14" y="58"/>
                                        </a:lnTo>
                                        <a:lnTo>
                                          <a:pt x="10" y="58"/>
                                        </a:lnTo>
                                        <a:lnTo>
                                          <a:pt x="10" y="58"/>
                                        </a:lnTo>
                                        <a:lnTo>
                                          <a:pt x="2" y="62"/>
                                        </a:lnTo>
                                        <a:lnTo>
                                          <a:pt x="2" y="62"/>
                                        </a:lnTo>
                                        <a:lnTo>
                                          <a:pt x="0" y="62"/>
                                        </a:lnTo>
                                        <a:lnTo>
                                          <a:pt x="0" y="64"/>
                                        </a:lnTo>
                                        <a:lnTo>
                                          <a:pt x="4" y="64"/>
                                        </a:lnTo>
                                        <a:lnTo>
                                          <a:pt x="4" y="64"/>
                                        </a:lnTo>
                                        <a:lnTo>
                                          <a:pt x="6" y="64"/>
                                        </a:lnTo>
                                        <a:lnTo>
                                          <a:pt x="6" y="64"/>
                                        </a:lnTo>
                                        <a:lnTo>
                                          <a:pt x="8" y="64"/>
                                        </a:lnTo>
                                        <a:lnTo>
                                          <a:pt x="8" y="64"/>
                                        </a:lnTo>
                                        <a:lnTo>
                                          <a:pt x="16" y="62"/>
                                        </a:lnTo>
                                        <a:lnTo>
                                          <a:pt x="16" y="62"/>
                                        </a:lnTo>
                                        <a:lnTo>
                                          <a:pt x="6" y="66"/>
                                        </a:lnTo>
                                        <a:lnTo>
                                          <a:pt x="6" y="66"/>
                                        </a:lnTo>
                                        <a:lnTo>
                                          <a:pt x="6" y="66"/>
                                        </a:lnTo>
                                        <a:lnTo>
                                          <a:pt x="6" y="68"/>
                                        </a:lnTo>
                                        <a:lnTo>
                                          <a:pt x="10" y="66"/>
                                        </a:lnTo>
                                        <a:lnTo>
                                          <a:pt x="10" y="66"/>
                                        </a:lnTo>
                                        <a:lnTo>
                                          <a:pt x="12" y="66"/>
                                        </a:lnTo>
                                        <a:lnTo>
                                          <a:pt x="16" y="66"/>
                                        </a:lnTo>
                                        <a:lnTo>
                                          <a:pt x="16" y="66"/>
                                        </a:lnTo>
                                        <a:lnTo>
                                          <a:pt x="14" y="68"/>
                                        </a:lnTo>
                                        <a:lnTo>
                                          <a:pt x="12" y="68"/>
                                        </a:lnTo>
                                        <a:lnTo>
                                          <a:pt x="12" y="68"/>
                                        </a:lnTo>
                                        <a:lnTo>
                                          <a:pt x="10" y="70"/>
                                        </a:lnTo>
                                        <a:lnTo>
                                          <a:pt x="10" y="70"/>
                                        </a:lnTo>
                                        <a:lnTo>
                                          <a:pt x="12" y="70"/>
                                        </a:lnTo>
                                        <a:lnTo>
                                          <a:pt x="12" y="70"/>
                                        </a:lnTo>
                                        <a:lnTo>
                                          <a:pt x="16" y="70"/>
                                        </a:lnTo>
                                        <a:lnTo>
                                          <a:pt x="18" y="70"/>
                                        </a:lnTo>
                                        <a:lnTo>
                                          <a:pt x="18" y="70"/>
                                        </a:lnTo>
                                        <a:lnTo>
                                          <a:pt x="22" y="70"/>
                                        </a:lnTo>
                                        <a:lnTo>
                                          <a:pt x="26" y="68"/>
                                        </a:lnTo>
                                        <a:lnTo>
                                          <a:pt x="26" y="68"/>
                                        </a:lnTo>
                                        <a:lnTo>
                                          <a:pt x="30" y="68"/>
                                        </a:lnTo>
                                        <a:lnTo>
                                          <a:pt x="32" y="68"/>
                                        </a:lnTo>
                                        <a:lnTo>
                                          <a:pt x="32" y="68"/>
                                        </a:lnTo>
                                        <a:lnTo>
                                          <a:pt x="36" y="66"/>
                                        </a:lnTo>
                                        <a:lnTo>
                                          <a:pt x="38" y="66"/>
                                        </a:lnTo>
                                        <a:lnTo>
                                          <a:pt x="38" y="66"/>
                                        </a:lnTo>
                                        <a:lnTo>
                                          <a:pt x="40" y="64"/>
                                        </a:lnTo>
                                        <a:lnTo>
                                          <a:pt x="42" y="64"/>
                                        </a:lnTo>
                                        <a:lnTo>
                                          <a:pt x="42" y="64"/>
                                        </a:lnTo>
                                        <a:lnTo>
                                          <a:pt x="44" y="62"/>
                                        </a:lnTo>
                                        <a:lnTo>
                                          <a:pt x="44" y="62"/>
                                        </a:lnTo>
                                        <a:lnTo>
                                          <a:pt x="46" y="62"/>
                                        </a:lnTo>
                                        <a:lnTo>
                                          <a:pt x="48" y="60"/>
                                        </a:lnTo>
                                        <a:lnTo>
                                          <a:pt x="48" y="60"/>
                                        </a:lnTo>
                                        <a:lnTo>
                                          <a:pt x="50" y="60"/>
                                        </a:lnTo>
                                        <a:lnTo>
                                          <a:pt x="52" y="60"/>
                                        </a:lnTo>
                                        <a:lnTo>
                                          <a:pt x="52" y="60"/>
                                        </a:lnTo>
                                        <a:lnTo>
                                          <a:pt x="58" y="60"/>
                                        </a:lnTo>
                                        <a:lnTo>
                                          <a:pt x="58" y="60"/>
                                        </a:lnTo>
                                        <a:lnTo>
                                          <a:pt x="60" y="54"/>
                                        </a:lnTo>
                                        <a:lnTo>
                                          <a:pt x="60" y="54"/>
                                        </a:lnTo>
                                        <a:lnTo>
                                          <a:pt x="60" y="60"/>
                                        </a:lnTo>
                                        <a:lnTo>
                                          <a:pt x="60" y="60"/>
                                        </a:lnTo>
                                        <a:lnTo>
                                          <a:pt x="60" y="60"/>
                                        </a:lnTo>
                                        <a:lnTo>
                                          <a:pt x="62" y="60"/>
                                        </a:lnTo>
                                        <a:lnTo>
                                          <a:pt x="64" y="58"/>
                                        </a:lnTo>
                                        <a:lnTo>
                                          <a:pt x="64" y="58"/>
                                        </a:lnTo>
                                        <a:lnTo>
                                          <a:pt x="64" y="58"/>
                                        </a:lnTo>
                                        <a:lnTo>
                                          <a:pt x="68" y="60"/>
                                        </a:lnTo>
                                        <a:lnTo>
                                          <a:pt x="70" y="60"/>
                                        </a:lnTo>
                                        <a:lnTo>
                                          <a:pt x="70" y="60"/>
                                        </a:lnTo>
                                        <a:lnTo>
                                          <a:pt x="72" y="60"/>
                                        </a:lnTo>
                                        <a:lnTo>
                                          <a:pt x="70" y="58"/>
                                        </a:lnTo>
                                        <a:lnTo>
                                          <a:pt x="70" y="56"/>
                                        </a:lnTo>
                                        <a:lnTo>
                                          <a:pt x="70" y="56"/>
                                        </a:lnTo>
                                        <a:lnTo>
                                          <a:pt x="74" y="52"/>
                                        </a:lnTo>
                                        <a:lnTo>
                                          <a:pt x="74" y="52"/>
                                        </a:lnTo>
                                        <a:lnTo>
                                          <a:pt x="74" y="50"/>
                                        </a:lnTo>
                                        <a:lnTo>
                                          <a:pt x="76" y="50"/>
                                        </a:lnTo>
                                        <a:lnTo>
                                          <a:pt x="76" y="50"/>
                                        </a:lnTo>
                                        <a:lnTo>
                                          <a:pt x="76" y="48"/>
                                        </a:lnTo>
                                        <a:lnTo>
                                          <a:pt x="76" y="46"/>
                                        </a:lnTo>
                                        <a:lnTo>
                                          <a:pt x="76" y="46"/>
                                        </a:lnTo>
                                        <a:lnTo>
                                          <a:pt x="76" y="44"/>
                                        </a:lnTo>
                                        <a:lnTo>
                                          <a:pt x="76" y="42"/>
                                        </a:lnTo>
                                        <a:lnTo>
                                          <a:pt x="76" y="42"/>
                                        </a:lnTo>
                                        <a:lnTo>
                                          <a:pt x="74" y="38"/>
                                        </a:lnTo>
                                        <a:lnTo>
                                          <a:pt x="74" y="38"/>
                                        </a:lnTo>
                                        <a:lnTo>
                                          <a:pt x="74" y="38"/>
                                        </a:lnTo>
                                        <a:lnTo>
                                          <a:pt x="74" y="38"/>
                                        </a:lnTo>
                                        <a:lnTo>
                                          <a:pt x="76" y="36"/>
                                        </a:lnTo>
                                        <a:lnTo>
                                          <a:pt x="76" y="36"/>
                                        </a:lnTo>
                                        <a:lnTo>
                                          <a:pt x="76" y="36"/>
                                        </a:lnTo>
                                        <a:lnTo>
                                          <a:pt x="76" y="34"/>
                                        </a:lnTo>
                                        <a:lnTo>
                                          <a:pt x="76" y="34"/>
                                        </a:lnTo>
                                        <a:lnTo>
                                          <a:pt x="76" y="34"/>
                                        </a:lnTo>
                                        <a:lnTo>
                                          <a:pt x="76" y="34"/>
                                        </a:lnTo>
                                        <a:lnTo>
                                          <a:pt x="74" y="30"/>
                                        </a:lnTo>
                                        <a:lnTo>
                                          <a:pt x="74" y="30"/>
                                        </a:lnTo>
                                        <a:lnTo>
                                          <a:pt x="74" y="30"/>
                                        </a:lnTo>
                                        <a:lnTo>
                                          <a:pt x="72" y="28"/>
                                        </a:lnTo>
                                        <a:lnTo>
                                          <a:pt x="72" y="28"/>
                                        </a:lnTo>
                                        <a:lnTo>
                                          <a:pt x="72" y="26"/>
                                        </a:lnTo>
                                        <a:lnTo>
                                          <a:pt x="74" y="26"/>
                                        </a:lnTo>
                                        <a:lnTo>
                                          <a:pt x="74" y="26"/>
                                        </a:lnTo>
                                        <a:lnTo>
                                          <a:pt x="76" y="26"/>
                                        </a:lnTo>
                                        <a:lnTo>
                                          <a:pt x="76" y="26"/>
                                        </a:lnTo>
                                        <a:lnTo>
                                          <a:pt x="76" y="26"/>
                                        </a:lnTo>
                                        <a:lnTo>
                                          <a:pt x="72" y="24"/>
                                        </a:lnTo>
                                        <a:lnTo>
                                          <a:pt x="68" y="24"/>
                                        </a:lnTo>
                                        <a:lnTo>
                                          <a:pt x="68" y="24"/>
                                        </a:lnTo>
                                        <a:lnTo>
                                          <a:pt x="68" y="24"/>
                                        </a:lnTo>
                                        <a:lnTo>
                                          <a:pt x="66" y="22"/>
                                        </a:lnTo>
                                        <a:lnTo>
                                          <a:pt x="66" y="20"/>
                                        </a:lnTo>
                                        <a:lnTo>
                                          <a:pt x="66" y="20"/>
                                        </a:lnTo>
                                        <a:lnTo>
                                          <a:pt x="62" y="16"/>
                                        </a:lnTo>
                                        <a:lnTo>
                                          <a:pt x="60" y="18"/>
                                        </a:lnTo>
                                        <a:lnTo>
                                          <a:pt x="60" y="18"/>
                                        </a:lnTo>
                                        <a:lnTo>
                                          <a:pt x="58" y="20"/>
                                        </a:lnTo>
                                        <a:lnTo>
                                          <a:pt x="56" y="20"/>
                                        </a:lnTo>
                                        <a:lnTo>
                                          <a:pt x="50" y="18"/>
                                        </a:lnTo>
                                        <a:lnTo>
                                          <a:pt x="50" y="18"/>
                                        </a:lnTo>
                                        <a:lnTo>
                                          <a:pt x="48" y="14"/>
                                        </a:lnTo>
                                        <a:lnTo>
                                          <a:pt x="52" y="12"/>
                                        </a:lnTo>
                                        <a:lnTo>
                                          <a:pt x="52" y="12"/>
                                        </a:lnTo>
                                        <a:lnTo>
                                          <a:pt x="52" y="12"/>
                                        </a:lnTo>
                                        <a:lnTo>
                                          <a:pt x="52" y="10"/>
                                        </a:lnTo>
                                        <a:lnTo>
                                          <a:pt x="54" y="8"/>
                                        </a:lnTo>
                                        <a:lnTo>
                                          <a:pt x="56" y="8"/>
                                        </a:lnTo>
                                        <a:lnTo>
                                          <a:pt x="56" y="8"/>
                                        </a:lnTo>
                                        <a:lnTo>
                                          <a:pt x="58" y="8"/>
                                        </a:lnTo>
                                        <a:lnTo>
                                          <a:pt x="60" y="6"/>
                                        </a:lnTo>
                                        <a:lnTo>
                                          <a:pt x="60" y="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94" name="Italy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975835" y="1970610"/>
                                    <a:ext cx="343253" cy="32472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8979" h="283104">
                                        <a:moveTo>
                                          <a:pt x="235479" y="238125"/>
                                        </a:moveTo>
                                        <a:lnTo>
                                          <a:pt x="235479" y="240771"/>
                                        </a:lnTo>
                                        <a:lnTo>
                                          <a:pt x="232833" y="248708"/>
                                        </a:lnTo>
                                        <a:lnTo>
                                          <a:pt x="227542" y="254000"/>
                                        </a:lnTo>
                                        <a:lnTo>
                                          <a:pt x="224896" y="256646"/>
                                        </a:lnTo>
                                        <a:lnTo>
                                          <a:pt x="224896" y="259292"/>
                                        </a:lnTo>
                                        <a:lnTo>
                                          <a:pt x="227542" y="261938"/>
                                        </a:lnTo>
                                        <a:lnTo>
                                          <a:pt x="224896" y="261938"/>
                                        </a:lnTo>
                                        <a:lnTo>
                                          <a:pt x="224896" y="264583"/>
                                        </a:lnTo>
                                        <a:lnTo>
                                          <a:pt x="224896" y="267229"/>
                                        </a:lnTo>
                                        <a:lnTo>
                                          <a:pt x="224896" y="269875"/>
                                        </a:lnTo>
                                        <a:lnTo>
                                          <a:pt x="224896" y="275167"/>
                                        </a:lnTo>
                                        <a:lnTo>
                                          <a:pt x="222250" y="280458"/>
                                        </a:lnTo>
                                        <a:lnTo>
                                          <a:pt x="222250" y="283104"/>
                                        </a:lnTo>
                                        <a:lnTo>
                                          <a:pt x="219604" y="283104"/>
                                        </a:lnTo>
                                        <a:lnTo>
                                          <a:pt x="214313" y="280458"/>
                                        </a:lnTo>
                                        <a:lnTo>
                                          <a:pt x="211667" y="280458"/>
                                        </a:lnTo>
                                        <a:lnTo>
                                          <a:pt x="209021" y="280458"/>
                                        </a:lnTo>
                                        <a:lnTo>
                                          <a:pt x="206375" y="280458"/>
                                        </a:lnTo>
                                        <a:lnTo>
                                          <a:pt x="201083" y="275167"/>
                                        </a:lnTo>
                                        <a:lnTo>
                                          <a:pt x="198438" y="272521"/>
                                        </a:lnTo>
                                        <a:lnTo>
                                          <a:pt x="190500" y="272521"/>
                                        </a:lnTo>
                                        <a:lnTo>
                                          <a:pt x="185208" y="272521"/>
                                        </a:lnTo>
                                        <a:lnTo>
                                          <a:pt x="182562" y="269875"/>
                                        </a:lnTo>
                                        <a:lnTo>
                                          <a:pt x="177271" y="264583"/>
                                        </a:lnTo>
                                        <a:lnTo>
                                          <a:pt x="169333" y="261938"/>
                                        </a:lnTo>
                                        <a:lnTo>
                                          <a:pt x="164042" y="259292"/>
                                        </a:lnTo>
                                        <a:lnTo>
                                          <a:pt x="156104" y="256646"/>
                                        </a:lnTo>
                                        <a:lnTo>
                                          <a:pt x="153458" y="254000"/>
                                        </a:lnTo>
                                        <a:lnTo>
                                          <a:pt x="156104" y="248708"/>
                                        </a:lnTo>
                                        <a:lnTo>
                                          <a:pt x="161396" y="243417"/>
                                        </a:lnTo>
                                        <a:lnTo>
                                          <a:pt x="164042" y="243417"/>
                                        </a:lnTo>
                                        <a:lnTo>
                                          <a:pt x="166687" y="243417"/>
                                        </a:lnTo>
                                        <a:lnTo>
                                          <a:pt x="171979" y="246063"/>
                                        </a:lnTo>
                                        <a:lnTo>
                                          <a:pt x="174625" y="243417"/>
                                        </a:lnTo>
                                        <a:lnTo>
                                          <a:pt x="179917" y="243417"/>
                                        </a:lnTo>
                                        <a:lnTo>
                                          <a:pt x="182562" y="243417"/>
                                        </a:lnTo>
                                        <a:lnTo>
                                          <a:pt x="187854" y="246063"/>
                                        </a:lnTo>
                                        <a:lnTo>
                                          <a:pt x="190500" y="246063"/>
                                        </a:lnTo>
                                        <a:lnTo>
                                          <a:pt x="195792" y="248708"/>
                                        </a:lnTo>
                                        <a:lnTo>
                                          <a:pt x="198438" y="246063"/>
                                        </a:lnTo>
                                        <a:lnTo>
                                          <a:pt x="201083" y="246063"/>
                                        </a:lnTo>
                                        <a:lnTo>
                                          <a:pt x="203729" y="246063"/>
                                        </a:lnTo>
                                        <a:lnTo>
                                          <a:pt x="209021" y="246063"/>
                                        </a:lnTo>
                                        <a:lnTo>
                                          <a:pt x="211667" y="243417"/>
                                        </a:lnTo>
                                        <a:lnTo>
                                          <a:pt x="214313" y="240771"/>
                                        </a:lnTo>
                                        <a:lnTo>
                                          <a:pt x="219604" y="243417"/>
                                        </a:lnTo>
                                        <a:lnTo>
                                          <a:pt x="222250" y="243417"/>
                                        </a:lnTo>
                                        <a:lnTo>
                                          <a:pt x="224896" y="243417"/>
                                        </a:lnTo>
                                        <a:lnTo>
                                          <a:pt x="227542" y="240771"/>
                                        </a:lnTo>
                                        <a:lnTo>
                                          <a:pt x="232833" y="240771"/>
                                        </a:lnTo>
                                        <a:close/>
                                        <a:moveTo>
                                          <a:pt x="127000" y="0"/>
                                        </a:moveTo>
                                        <a:lnTo>
                                          <a:pt x="129646" y="2646"/>
                                        </a:lnTo>
                                        <a:lnTo>
                                          <a:pt x="129646" y="5292"/>
                                        </a:lnTo>
                                        <a:lnTo>
                                          <a:pt x="132291" y="5292"/>
                                        </a:lnTo>
                                        <a:lnTo>
                                          <a:pt x="137583" y="7937"/>
                                        </a:lnTo>
                                        <a:lnTo>
                                          <a:pt x="140229" y="10583"/>
                                        </a:lnTo>
                                        <a:lnTo>
                                          <a:pt x="145521" y="10583"/>
                                        </a:lnTo>
                                        <a:lnTo>
                                          <a:pt x="150812" y="13229"/>
                                        </a:lnTo>
                                        <a:lnTo>
                                          <a:pt x="156104" y="13229"/>
                                        </a:lnTo>
                                        <a:lnTo>
                                          <a:pt x="161396" y="13229"/>
                                        </a:lnTo>
                                        <a:lnTo>
                                          <a:pt x="161396" y="15875"/>
                                        </a:lnTo>
                                        <a:lnTo>
                                          <a:pt x="164042" y="18521"/>
                                        </a:lnTo>
                                        <a:lnTo>
                                          <a:pt x="164042" y="21167"/>
                                        </a:lnTo>
                                        <a:lnTo>
                                          <a:pt x="166688" y="23812"/>
                                        </a:lnTo>
                                        <a:lnTo>
                                          <a:pt x="169333" y="26458"/>
                                        </a:lnTo>
                                        <a:lnTo>
                                          <a:pt x="174625" y="29104"/>
                                        </a:lnTo>
                                        <a:lnTo>
                                          <a:pt x="174625" y="34396"/>
                                        </a:lnTo>
                                        <a:lnTo>
                                          <a:pt x="171979" y="34396"/>
                                        </a:lnTo>
                                        <a:lnTo>
                                          <a:pt x="169333" y="31750"/>
                                        </a:lnTo>
                                        <a:lnTo>
                                          <a:pt x="169333" y="29104"/>
                                        </a:lnTo>
                                        <a:lnTo>
                                          <a:pt x="166688" y="31750"/>
                                        </a:lnTo>
                                        <a:lnTo>
                                          <a:pt x="164042" y="37042"/>
                                        </a:lnTo>
                                        <a:lnTo>
                                          <a:pt x="158750" y="39687"/>
                                        </a:lnTo>
                                        <a:lnTo>
                                          <a:pt x="148166" y="39687"/>
                                        </a:lnTo>
                                        <a:lnTo>
                                          <a:pt x="145521" y="42333"/>
                                        </a:lnTo>
                                        <a:lnTo>
                                          <a:pt x="145521" y="44979"/>
                                        </a:lnTo>
                                        <a:lnTo>
                                          <a:pt x="148166" y="50271"/>
                                        </a:lnTo>
                                        <a:lnTo>
                                          <a:pt x="148166" y="52917"/>
                                        </a:lnTo>
                                        <a:lnTo>
                                          <a:pt x="145521" y="52917"/>
                                        </a:lnTo>
                                        <a:lnTo>
                                          <a:pt x="142875" y="55562"/>
                                        </a:lnTo>
                                        <a:lnTo>
                                          <a:pt x="145521" y="60854"/>
                                        </a:lnTo>
                                        <a:lnTo>
                                          <a:pt x="145521" y="63500"/>
                                        </a:lnTo>
                                        <a:lnTo>
                                          <a:pt x="145521" y="68791"/>
                                        </a:lnTo>
                                        <a:lnTo>
                                          <a:pt x="145521" y="71437"/>
                                        </a:lnTo>
                                        <a:lnTo>
                                          <a:pt x="148166" y="74083"/>
                                        </a:lnTo>
                                        <a:lnTo>
                                          <a:pt x="156104" y="76729"/>
                                        </a:lnTo>
                                        <a:lnTo>
                                          <a:pt x="166688" y="82021"/>
                                        </a:lnTo>
                                        <a:lnTo>
                                          <a:pt x="171979" y="89958"/>
                                        </a:lnTo>
                                        <a:lnTo>
                                          <a:pt x="177271" y="97896"/>
                                        </a:lnTo>
                                        <a:lnTo>
                                          <a:pt x="182563" y="108479"/>
                                        </a:lnTo>
                                        <a:lnTo>
                                          <a:pt x="187854" y="113771"/>
                                        </a:lnTo>
                                        <a:lnTo>
                                          <a:pt x="193146" y="119062"/>
                                        </a:lnTo>
                                        <a:lnTo>
                                          <a:pt x="206375" y="132291"/>
                                        </a:lnTo>
                                        <a:lnTo>
                                          <a:pt x="211667" y="134937"/>
                                        </a:lnTo>
                                        <a:lnTo>
                                          <a:pt x="214313" y="134937"/>
                                        </a:lnTo>
                                        <a:lnTo>
                                          <a:pt x="222250" y="137583"/>
                                        </a:lnTo>
                                        <a:lnTo>
                                          <a:pt x="224896" y="137583"/>
                                        </a:lnTo>
                                        <a:lnTo>
                                          <a:pt x="230188" y="137583"/>
                                        </a:lnTo>
                                        <a:lnTo>
                                          <a:pt x="232833" y="137583"/>
                                        </a:lnTo>
                                        <a:lnTo>
                                          <a:pt x="238125" y="137583"/>
                                        </a:lnTo>
                                        <a:lnTo>
                                          <a:pt x="243417" y="142875"/>
                                        </a:lnTo>
                                        <a:lnTo>
                                          <a:pt x="240771" y="145521"/>
                                        </a:lnTo>
                                        <a:lnTo>
                                          <a:pt x="235479" y="148166"/>
                                        </a:lnTo>
                                        <a:lnTo>
                                          <a:pt x="240771" y="150812"/>
                                        </a:lnTo>
                                        <a:lnTo>
                                          <a:pt x="254000" y="156104"/>
                                        </a:lnTo>
                                        <a:lnTo>
                                          <a:pt x="264583" y="161396"/>
                                        </a:lnTo>
                                        <a:lnTo>
                                          <a:pt x="272521" y="166687"/>
                                        </a:lnTo>
                                        <a:lnTo>
                                          <a:pt x="277813" y="171979"/>
                                        </a:lnTo>
                                        <a:lnTo>
                                          <a:pt x="285750" y="171979"/>
                                        </a:lnTo>
                                        <a:lnTo>
                                          <a:pt x="293688" y="177271"/>
                                        </a:lnTo>
                                        <a:lnTo>
                                          <a:pt x="298979" y="182562"/>
                                        </a:lnTo>
                                        <a:lnTo>
                                          <a:pt x="298979" y="185208"/>
                                        </a:lnTo>
                                        <a:lnTo>
                                          <a:pt x="296333" y="187854"/>
                                        </a:lnTo>
                                        <a:lnTo>
                                          <a:pt x="296333" y="190500"/>
                                        </a:lnTo>
                                        <a:lnTo>
                                          <a:pt x="296333" y="193146"/>
                                        </a:lnTo>
                                        <a:lnTo>
                                          <a:pt x="293688" y="193146"/>
                                        </a:lnTo>
                                        <a:lnTo>
                                          <a:pt x="291042" y="187854"/>
                                        </a:lnTo>
                                        <a:lnTo>
                                          <a:pt x="285750" y="182562"/>
                                        </a:lnTo>
                                        <a:lnTo>
                                          <a:pt x="277813" y="182562"/>
                                        </a:lnTo>
                                        <a:lnTo>
                                          <a:pt x="275167" y="182562"/>
                                        </a:lnTo>
                                        <a:lnTo>
                                          <a:pt x="272521" y="179916"/>
                                        </a:lnTo>
                                        <a:lnTo>
                                          <a:pt x="269875" y="177271"/>
                                        </a:lnTo>
                                        <a:lnTo>
                                          <a:pt x="267229" y="179916"/>
                                        </a:lnTo>
                                        <a:lnTo>
                                          <a:pt x="261938" y="185208"/>
                                        </a:lnTo>
                                        <a:lnTo>
                                          <a:pt x="261938" y="187854"/>
                                        </a:lnTo>
                                        <a:lnTo>
                                          <a:pt x="261938" y="193146"/>
                                        </a:lnTo>
                                        <a:lnTo>
                                          <a:pt x="261938" y="195791"/>
                                        </a:lnTo>
                                        <a:lnTo>
                                          <a:pt x="259292" y="198437"/>
                                        </a:lnTo>
                                        <a:lnTo>
                                          <a:pt x="264583" y="198437"/>
                                        </a:lnTo>
                                        <a:lnTo>
                                          <a:pt x="269875" y="203729"/>
                                        </a:lnTo>
                                        <a:lnTo>
                                          <a:pt x="269875" y="206375"/>
                                        </a:lnTo>
                                        <a:lnTo>
                                          <a:pt x="275167" y="211666"/>
                                        </a:lnTo>
                                        <a:lnTo>
                                          <a:pt x="275167" y="214312"/>
                                        </a:lnTo>
                                        <a:lnTo>
                                          <a:pt x="275167" y="216958"/>
                                        </a:lnTo>
                                        <a:lnTo>
                                          <a:pt x="272521" y="216958"/>
                                        </a:lnTo>
                                        <a:lnTo>
                                          <a:pt x="269875" y="216958"/>
                                        </a:lnTo>
                                        <a:lnTo>
                                          <a:pt x="267229" y="216958"/>
                                        </a:lnTo>
                                        <a:lnTo>
                                          <a:pt x="267229" y="222250"/>
                                        </a:lnTo>
                                        <a:lnTo>
                                          <a:pt x="267229" y="227541"/>
                                        </a:lnTo>
                                        <a:lnTo>
                                          <a:pt x="261938" y="232833"/>
                                        </a:lnTo>
                                        <a:lnTo>
                                          <a:pt x="259292" y="235479"/>
                                        </a:lnTo>
                                        <a:lnTo>
                                          <a:pt x="256646" y="240771"/>
                                        </a:lnTo>
                                        <a:lnTo>
                                          <a:pt x="254000" y="246062"/>
                                        </a:lnTo>
                                        <a:lnTo>
                                          <a:pt x="251354" y="248708"/>
                                        </a:lnTo>
                                        <a:lnTo>
                                          <a:pt x="243417" y="251354"/>
                                        </a:lnTo>
                                        <a:lnTo>
                                          <a:pt x="240771" y="251354"/>
                                        </a:lnTo>
                                        <a:lnTo>
                                          <a:pt x="238125" y="248708"/>
                                        </a:lnTo>
                                        <a:lnTo>
                                          <a:pt x="235479" y="246062"/>
                                        </a:lnTo>
                                        <a:lnTo>
                                          <a:pt x="238125" y="243417"/>
                                        </a:lnTo>
                                        <a:lnTo>
                                          <a:pt x="240771" y="235479"/>
                                        </a:lnTo>
                                        <a:lnTo>
                                          <a:pt x="240771" y="232833"/>
                                        </a:lnTo>
                                        <a:lnTo>
                                          <a:pt x="238125" y="230187"/>
                                        </a:lnTo>
                                        <a:lnTo>
                                          <a:pt x="240771" y="227541"/>
                                        </a:lnTo>
                                        <a:lnTo>
                                          <a:pt x="246063" y="222250"/>
                                        </a:lnTo>
                                        <a:lnTo>
                                          <a:pt x="243417" y="216958"/>
                                        </a:lnTo>
                                        <a:lnTo>
                                          <a:pt x="238125" y="206375"/>
                                        </a:lnTo>
                                        <a:lnTo>
                                          <a:pt x="235479" y="201083"/>
                                        </a:lnTo>
                                        <a:lnTo>
                                          <a:pt x="232833" y="195791"/>
                                        </a:lnTo>
                                        <a:lnTo>
                                          <a:pt x="232833" y="190500"/>
                                        </a:lnTo>
                                        <a:lnTo>
                                          <a:pt x="227542" y="190500"/>
                                        </a:lnTo>
                                        <a:lnTo>
                                          <a:pt x="222250" y="190500"/>
                                        </a:lnTo>
                                        <a:lnTo>
                                          <a:pt x="216958" y="187854"/>
                                        </a:lnTo>
                                        <a:lnTo>
                                          <a:pt x="211667" y="185208"/>
                                        </a:lnTo>
                                        <a:lnTo>
                                          <a:pt x="209021" y="182562"/>
                                        </a:lnTo>
                                        <a:lnTo>
                                          <a:pt x="209021" y="179916"/>
                                        </a:lnTo>
                                        <a:lnTo>
                                          <a:pt x="211667" y="179916"/>
                                        </a:lnTo>
                                        <a:lnTo>
                                          <a:pt x="206375" y="177271"/>
                                        </a:lnTo>
                                        <a:lnTo>
                                          <a:pt x="198438" y="174625"/>
                                        </a:lnTo>
                                        <a:lnTo>
                                          <a:pt x="195792" y="171979"/>
                                        </a:lnTo>
                                        <a:lnTo>
                                          <a:pt x="195792" y="166687"/>
                                        </a:lnTo>
                                        <a:lnTo>
                                          <a:pt x="193146" y="169333"/>
                                        </a:lnTo>
                                        <a:lnTo>
                                          <a:pt x="187854" y="169333"/>
                                        </a:lnTo>
                                        <a:lnTo>
                                          <a:pt x="185208" y="166687"/>
                                        </a:lnTo>
                                        <a:lnTo>
                                          <a:pt x="182563" y="164041"/>
                                        </a:lnTo>
                                        <a:lnTo>
                                          <a:pt x="179917" y="161396"/>
                                        </a:lnTo>
                                        <a:lnTo>
                                          <a:pt x="171979" y="161396"/>
                                        </a:lnTo>
                                        <a:lnTo>
                                          <a:pt x="164042" y="158750"/>
                                        </a:lnTo>
                                        <a:lnTo>
                                          <a:pt x="148166" y="145521"/>
                                        </a:lnTo>
                                        <a:lnTo>
                                          <a:pt x="145521" y="142875"/>
                                        </a:lnTo>
                                        <a:lnTo>
                                          <a:pt x="142875" y="140229"/>
                                        </a:lnTo>
                                        <a:lnTo>
                                          <a:pt x="140229" y="137583"/>
                                        </a:lnTo>
                                        <a:lnTo>
                                          <a:pt x="132291" y="132291"/>
                                        </a:lnTo>
                                        <a:lnTo>
                                          <a:pt x="129646" y="127000"/>
                                        </a:lnTo>
                                        <a:lnTo>
                                          <a:pt x="129646" y="124354"/>
                                        </a:lnTo>
                                        <a:lnTo>
                                          <a:pt x="127000" y="124354"/>
                                        </a:lnTo>
                                        <a:lnTo>
                                          <a:pt x="121708" y="124354"/>
                                        </a:lnTo>
                                        <a:lnTo>
                                          <a:pt x="119062" y="124354"/>
                                        </a:lnTo>
                                        <a:lnTo>
                                          <a:pt x="116416" y="119062"/>
                                        </a:lnTo>
                                        <a:lnTo>
                                          <a:pt x="111125" y="111125"/>
                                        </a:lnTo>
                                        <a:lnTo>
                                          <a:pt x="103187" y="103187"/>
                                        </a:lnTo>
                                        <a:lnTo>
                                          <a:pt x="100541" y="100541"/>
                                        </a:lnTo>
                                        <a:lnTo>
                                          <a:pt x="97896" y="97896"/>
                                        </a:lnTo>
                                        <a:lnTo>
                                          <a:pt x="97896" y="95250"/>
                                        </a:lnTo>
                                        <a:lnTo>
                                          <a:pt x="95250" y="92604"/>
                                        </a:lnTo>
                                        <a:lnTo>
                                          <a:pt x="92604" y="89958"/>
                                        </a:lnTo>
                                        <a:lnTo>
                                          <a:pt x="89958" y="84666"/>
                                        </a:lnTo>
                                        <a:lnTo>
                                          <a:pt x="84666" y="79375"/>
                                        </a:lnTo>
                                        <a:lnTo>
                                          <a:pt x="74083" y="74083"/>
                                        </a:lnTo>
                                        <a:lnTo>
                                          <a:pt x="63500" y="71437"/>
                                        </a:lnTo>
                                        <a:lnTo>
                                          <a:pt x="52916" y="71437"/>
                                        </a:lnTo>
                                        <a:lnTo>
                                          <a:pt x="47625" y="71437"/>
                                        </a:lnTo>
                                        <a:lnTo>
                                          <a:pt x="42333" y="74083"/>
                                        </a:lnTo>
                                        <a:lnTo>
                                          <a:pt x="29104" y="82021"/>
                                        </a:lnTo>
                                        <a:lnTo>
                                          <a:pt x="18521" y="87312"/>
                                        </a:lnTo>
                                        <a:lnTo>
                                          <a:pt x="21166" y="82021"/>
                                        </a:lnTo>
                                        <a:lnTo>
                                          <a:pt x="21166" y="79375"/>
                                        </a:lnTo>
                                        <a:lnTo>
                                          <a:pt x="18521" y="79375"/>
                                        </a:lnTo>
                                        <a:lnTo>
                                          <a:pt x="10583" y="79375"/>
                                        </a:lnTo>
                                        <a:lnTo>
                                          <a:pt x="7937" y="76729"/>
                                        </a:lnTo>
                                        <a:lnTo>
                                          <a:pt x="5291" y="68791"/>
                                        </a:lnTo>
                                        <a:lnTo>
                                          <a:pt x="5291" y="63500"/>
                                        </a:lnTo>
                                        <a:lnTo>
                                          <a:pt x="7937" y="58208"/>
                                        </a:lnTo>
                                        <a:lnTo>
                                          <a:pt x="7937" y="55562"/>
                                        </a:lnTo>
                                        <a:lnTo>
                                          <a:pt x="2646" y="52917"/>
                                        </a:lnTo>
                                        <a:lnTo>
                                          <a:pt x="0" y="52917"/>
                                        </a:lnTo>
                                        <a:lnTo>
                                          <a:pt x="0" y="50271"/>
                                        </a:lnTo>
                                        <a:lnTo>
                                          <a:pt x="7937" y="42333"/>
                                        </a:lnTo>
                                        <a:lnTo>
                                          <a:pt x="7937" y="39687"/>
                                        </a:lnTo>
                                        <a:lnTo>
                                          <a:pt x="5291" y="39687"/>
                                        </a:lnTo>
                                        <a:lnTo>
                                          <a:pt x="2646" y="34396"/>
                                        </a:lnTo>
                                        <a:lnTo>
                                          <a:pt x="2646" y="29104"/>
                                        </a:lnTo>
                                        <a:lnTo>
                                          <a:pt x="7937" y="26458"/>
                                        </a:lnTo>
                                        <a:lnTo>
                                          <a:pt x="15875" y="26458"/>
                                        </a:lnTo>
                                        <a:lnTo>
                                          <a:pt x="21166" y="29104"/>
                                        </a:lnTo>
                                        <a:lnTo>
                                          <a:pt x="23812" y="26458"/>
                                        </a:lnTo>
                                        <a:lnTo>
                                          <a:pt x="29104" y="21167"/>
                                        </a:lnTo>
                                        <a:lnTo>
                                          <a:pt x="34396" y="15875"/>
                                        </a:lnTo>
                                        <a:lnTo>
                                          <a:pt x="39687" y="15875"/>
                                        </a:lnTo>
                                        <a:lnTo>
                                          <a:pt x="39687" y="18521"/>
                                        </a:lnTo>
                                        <a:lnTo>
                                          <a:pt x="39687" y="21167"/>
                                        </a:lnTo>
                                        <a:lnTo>
                                          <a:pt x="42333" y="23812"/>
                                        </a:lnTo>
                                        <a:lnTo>
                                          <a:pt x="50271" y="26458"/>
                                        </a:lnTo>
                                        <a:lnTo>
                                          <a:pt x="52916" y="26458"/>
                                        </a:lnTo>
                                        <a:lnTo>
                                          <a:pt x="55562" y="21167"/>
                                        </a:lnTo>
                                        <a:lnTo>
                                          <a:pt x="58208" y="18521"/>
                                        </a:lnTo>
                                        <a:lnTo>
                                          <a:pt x="60854" y="15875"/>
                                        </a:lnTo>
                                        <a:lnTo>
                                          <a:pt x="60854" y="13229"/>
                                        </a:lnTo>
                                        <a:lnTo>
                                          <a:pt x="63500" y="13229"/>
                                        </a:lnTo>
                                        <a:lnTo>
                                          <a:pt x="66146" y="15875"/>
                                        </a:lnTo>
                                        <a:lnTo>
                                          <a:pt x="68791" y="15875"/>
                                        </a:lnTo>
                                        <a:lnTo>
                                          <a:pt x="71437" y="15875"/>
                                        </a:lnTo>
                                        <a:lnTo>
                                          <a:pt x="74083" y="18521"/>
                                        </a:lnTo>
                                        <a:lnTo>
                                          <a:pt x="76729" y="18521"/>
                                        </a:lnTo>
                                        <a:lnTo>
                                          <a:pt x="76729" y="15875"/>
                                        </a:lnTo>
                                        <a:lnTo>
                                          <a:pt x="74083" y="10583"/>
                                        </a:lnTo>
                                        <a:lnTo>
                                          <a:pt x="76729" y="10583"/>
                                        </a:lnTo>
                                        <a:lnTo>
                                          <a:pt x="82021" y="10583"/>
                                        </a:lnTo>
                                        <a:lnTo>
                                          <a:pt x="82021" y="7937"/>
                                        </a:lnTo>
                                        <a:lnTo>
                                          <a:pt x="87312" y="5292"/>
                                        </a:lnTo>
                                        <a:lnTo>
                                          <a:pt x="92604" y="7937"/>
                                        </a:lnTo>
                                        <a:lnTo>
                                          <a:pt x="95250" y="7937"/>
                                        </a:lnTo>
                                        <a:lnTo>
                                          <a:pt x="97896" y="7937"/>
                                        </a:lnTo>
                                        <a:lnTo>
                                          <a:pt x="100541" y="5292"/>
                                        </a:lnTo>
                                        <a:lnTo>
                                          <a:pt x="103187" y="2646"/>
                                        </a:lnTo>
                                        <a:lnTo>
                                          <a:pt x="111125" y="2646"/>
                                        </a:lnTo>
                                        <a:lnTo>
                                          <a:pt x="119062" y="264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95" name="Japan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9666569" y="2010063"/>
                                    <a:ext cx="288576" cy="47950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51354" h="418042">
                                        <a:moveTo>
                                          <a:pt x="21166" y="336021"/>
                                        </a:moveTo>
                                        <a:lnTo>
                                          <a:pt x="29104" y="336021"/>
                                        </a:lnTo>
                                        <a:lnTo>
                                          <a:pt x="29104" y="338667"/>
                                        </a:lnTo>
                                        <a:lnTo>
                                          <a:pt x="29104" y="341313"/>
                                        </a:lnTo>
                                        <a:lnTo>
                                          <a:pt x="34396" y="343959"/>
                                        </a:lnTo>
                                        <a:lnTo>
                                          <a:pt x="39687" y="343959"/>
                                        </a:lnTo>
                                        <a:lnTo>
                                          <a:pt x="42333" y="343959"/>
                                        </a:lnTo>
                                        <a:lnTo>
                                          <a:pt x="44979" y="341313"/>
                                        </a:lnTo>
                                        <a:lnTo>
                                          <a:pt x="47625" y="341313"/>
                                        </a:lnTo>
                                        <a:lnTo>
                                          <a:pt x="52917" y="346604"/>
                                        </a:lnTo>
                                        <a:lnTo>
                                          <a:pt x="52917" y="351896"/>
                                        </a:lnTo>
                                        <a:lnTo>
                                          <a:pt x="55562" y="351896"/>
                                        </a:lnTo>
                                        <a:lnTo>
                                          <a:pt x="60854" y="354542"/>
                                        </a:lnTo>
                                        <a:lnTo>
                                          <a:pt x="63500" y="357188"/>
                                        </a:lnTo>
                                        <a:lnTo>
                                          <a:pt x="66146" y="359834"/>
                                        </a:lnTo>
                                        <a:lnTo>
                                          <a:pt x="66146" y="362480"/>
                                        </a:lnTo>
                                        <a:lnTo>
                                          <a:pt x="66146" y="365125"/>
                                        </a:lnTo>
                                        <a:lnTo>
                                          <a:pt x="63500" y="370417"/>
                                        </a:lnTo>
                                        <a:lnTo>
                                          <a:pt x="63500" y="378355"/>
                                        </a:lnTo>
                                        <a:lnTo>
                                          <a:pt x="66146" y="391584"/>
                                        </a:lnTo>
                                        <a:lnTo>
                                          <a:pt x="66146" y="394230"/>
                                        </a:lnTo>
                                        <a:lnTo>
                                          <a:pt x="66146" y="396875"/>
                                        </a:lnTo>
                                        <a:lnTo>
                                          <a:pt x="63500" y="402167"/>
                                        </a:lnTo>
                                        <a:lnTo>
                                          <a:pt x="63500" y="410105"/>
                                        </a:lnTo>
                                        <a:lnTo>
                                          <a:pt x="63500" y="412750"/>
                                        </a:lnTo>
                                        <a:lnTo>
                                          <a:pt x="60854" y="415396"/>
                                        </a:lnTo>
                                        <a:lnTo>
                                          <a:pt x="55562" y="418042"/>
                                        </a:lnTo>
                                        <a:lnTo>
                                          <a:pt x="55562" y="415396"/>
                                        </a:lnTo>
                                        <a:lnTo>
                                          <a:pt x="58208" y="412750"/>
                                        </a:lnTo>
                                        <a:lnTo>
                                          <a:pt x="58208" y="410105"/>
                                        </a:lnTo>
                                        <a:lnTo>
                                          <a:pt x="55562" y="410105"/>
                                        </a:lnTo>
                                        <a:lnTo>
                                          <a:pt x="52917" y="407459"/>
                                        </a:lnTo>
                                        <a:lnTo>
                                          <a:pt x="52917" y="410105"/>
                                        </a:lnTo>
                                        <a:lnTo>
                                          <a:pt x="52917" y="412750"/>
                                        </a:lnTo>
                                        <a:lnTo>
                                          <a:pt x="50271" y="415396"/>
                                        </a:lnTo>
                                        <a:lnTo>
                                          <a:pt x="47625" y="415396"/>
                                        </a:lnTo>
                                        <a:lnTo>
                                          <a:pt x="42333" y="415396"/>
                                        </a:lnTo>
                                        <a:lnTo>
                                          <a:pt x="42333" y="412750"/>
                                        </a:lnTo>
                                        <a:lnTo>
                                          <a:pt x="42333" y="410105"/>
                                        </a:lnTo>
                                        <a:lnTo>
                                          <a:pt x="39687" y="407459"/>
                                        </a:lnTo>
                                        <a:lnTo>
                                          <a:pt x="37042" y="404813"/>
                                        </a:lnTo>
                                        <a:lnTo>
                                          <a:pt x="31750" y="402167"/>
                                        </a:lnTo>
                                        <a:lnTo>
                                          <a:pt x="29104" y="399521"/>
                                        </a:lnTo>
                                        <a:lnTo>
                                          <a:pt x="29104" y="396875"/>
                                        </a:lnTo>
                                        <a:lnTo>
                                          <a:pt x="34396" y="394230"/>
                                        </a:lnTo>
                                        <a:lnTo>
                                          <a:pt x="34396" y="388938"/>
                                        </a:lnTo>
                                        <a:lnTo>
                                          <a:pt x="34396" y="383646"/>
                                        </a:lnTo>
                                        <a:lnTo>
                                          <a:pt x="29104" y="381000"/>
                                        </a:lnTo>
                                        <a:lnTo>
                                          <a:pt x="29104" y="378355"/>
                                        </a:lnTo>
                                        <a:lnTo>
                                          <a:pt x="29104" y="375709"/>
                                        </a:lnTo>
                                        <a:lnTo>
                                          <a:pt x="26458" y="370417"/>
                                        </a:lnTo>
                                        <a:lnTo>
                                          <a:pt x="18521" y="365125"/>
                                        </a:lnTo>
                                        <a:lnTo>
                                          <a:pt x="18521" y="367771"/>
                                        </a:lnTo>
                                        <a:lnTo>
                                          <a:pt x="21166" y="370417"/>
                                        </a:lnTo>
                                        <a:lnTo>
                                          <a:pt x="18521" y="373063"/>
                                        </a:lnTo>
                                        <a:lnTo>
                                          <a:pt x="15875" y="375709"/>
                                        </a:lnTo>
                                        <a:lnTo>
                                          <a:pt x="13229" y="373063"/>
                                        </a:lnTo>
                                        <a:lnTo>
                                          <a:pt x="13229" y="370417"/>
                                        </a:lnTo>
                                        <a:lnTo>
                                          <a:pt x="10583" y="370417"/>
                                        </a:lnTo>
                                        <a:lnTo>
                                          <a:pt x="5291" y="367771"/>
                                        </a:lnTo>
                                        <a:lnTo>
                                          <a:pt x="2646" y="359834"/>
                                        </a:lnTo>
                                        <a:lnTo>
                                          <a:pt x="0" y="357188"/>
                                        </a:lnTo>
                                        <a:lnTo>
                                          <a:pt x="0" y="354542"/>
                                        </a:lnTo>
                                        <a:lnTo>
                                          <a:pt x="2646" y="349250"/>
                                        </a:lnTo>
                                        <a:lnTo>
                                          <a:pt x="5291" y="351896"/>
                                        </a:lnTo>
                                        <a:lnTo>
                                          <a:pt x="7937" y="351896"/>
                                        </a:lnTo>
                                        <a:lnTo>
                                          <a:pt x="7937" y="343959"/>
                                        </a:lnTo>
                                        <a:lnTo>
                                          <a:pt x="10583" y="341313"/>
                                        </a:lnTo>
                                        <a:lnTo>
                                          <a:pt x="13229" y="338667"/>
                                        </a:lnTo>
                                        <a:close/>
                                        <a:moveTo>
                                          <a:pt x="89959" y="325438"/>
                                        </a:moveTo>
                                        <a:lnTo>
                                          <a:pt x="97896" y="325438"/>
                                        </a:lnTo>
                                        <a:lnTo>
                                          <a:pt x="105834" y="325438"/>
                                        </a:lnTo>
                                        <a:lnTo>
                                          <a:pt x="105834" y="328084"/>
                                        </a:lnTo>
                                        <a:lnTo>
                                          <a:pt x="111126" y="328084"/>
                                        </a:lnTo>
                                        <a:lnTo>
                                          <a:pt x="116417" y="333376"/>
                                        </a:lnTo>
                                        <a:lnTo>
                                          <a:pt x="119063" y="336021"/>
                                        </a:lnTo>
                                        <a:lnTo>
                                          <a:pt x="119063" y="338667"/>
                                        </a:lnTo>
                                        <a:lnTo>
                                          <a:pt x="119063" y="341313"/>
                                        </a:lnTo>
                                        <a:lnTo>
                                          <a:pt x="113772" y="349250"/>
                                        </a:lnTo>
                                        <a:lnTo>
                                          <a:pt x="113772" y="351896"/>
                                        </a:lnTo>
                                        <a:lnTo>
                                          <a:pt x="113772" y="354542"/>
                                        </a:lnTo>
                                        <a:lnTo>
                                          <a:pt x="111126" y="354542"/>
                                        </a:lnTo>
                                        <a:lnTo>
                                          <a:pt x="105834" y="351896"/>
                                        </a:lnTo>
                                        <a:lnTo>
                                          <a:pt x="103188" y="349250"/>
                                        </a:lnTo>
                                        <a:lnTo>
                                          <a:pt x="97896" y="351896"/>
                                        </a:lnTo>
                                        <a:lnTo>
                                          <a:pt x="95251" y="354542"/>
                                        </a:lnTo>
                                        <a:lnTo>
                                          <a:pt x="95251" y="359834"/>
                                        </a:lnTo>
                                        <a:lnTo>
                                          <a:pt x="92605" y="365125"/>
                                        </a:lnTo>
                                        <a:lnTo>
                                          <a:pt x="95251" y="367771"/>
                                        </a:lnTo>
                                        <a:lnTo>
                                          <a:pt x="89959" y="367771"/>
                                        </a:lnTo>
                                        <a:lnTo>
                                          <a:pt x="87313" y="367771"/>
                                        </a:lnTo>
                                        <a:lnTo>
                                          <a:pt x="84667" y="365125"/>
                                        </a:lnTo>
                                        <a:lnTo>
                                          <a:pt x="82021" y="365125"/>
                                        </a:lnTo>
                                        <a:lnTo>
                                          <a:pt x="79375" y="359834"/>
                                        </a:lnTo>
                                        <a:lnTo>
                                          <a:pt x="79375" y="357188"/>
                                        </a:lnTo>
                                        <a:lnTo>
                                          <a:pt x="76729" y="354542"/>
                                        </a:lnTo>
                                        <a:lnTo>
                                          <a:pt x="74083" y="354542"/>
                                        </a:lnTo>
                                        <a:lnTo>
                                          <a:pt x="68792" y="354542"/>
                                        </a:lnTo>
                                        <a:lnTo>
                                          <a:pt x="66146" y="357188"/>
                                        </a:lnTo>
                                        <a:lnTo>
                                          <a:pt x="66146" y="354542"/>
                                        </a:lnTo>
                                        <a:lnTo>
                                          <a:pt x="68792" y="351896"/>
                                        </a:lnTo>
                                        <a:lnTo>
                                          <a:pt x="68792" y="343959"/>
                                        </a:lnTo>
                                        <a:lnTo>
                                          <a:pt x="71437" y="338667"/>
                                        </a:lnTo>
                                        <a:lnTo>
                                          <a:pt x="76729" y="330730"/>
                                        </a:lnTo>
                                        <a:lnTo>
                                          <a:pt x="79375" y="330730"/>
                                        </a:lnTo>
                                        <a:lnTo>
                                          <a:pt x="82021" y="330730"/>
                                        </a:lnTo>
                                        <a:lnTo>
                                          <a:pt x="82021" y="333376"/>
                                        </a:lnTo>
                                        <a:lnTo>
                                          <a:pt x="87313" y="330730"/>
                                        </a:lnTo>
                                        <a:lnTo>
                                          <a:pt x="87313" y="328084"/>
                                        </a:lnTo>
                                        <a:close/>
                                        <a:moveTo>
                                          <a:pt x="150813" y="111125"/>
                                        </a:moveTo>
                                        <a:lnTo>
                                          <a:pt x="158750" y="113771"/>
                                        </a:lnTo>
                                        <a:lnTo>
                                          <a:pt x="164042" y="113771"/>
                                        </a:lnTo>
                                        <a:lnTo>
                                          <a:pt x="166688" y="113771"/>
                                        </a:lnTo>
                                        <a:lnTo>
                                          <a:pt x="169333" y="116417"/>
                                        </a:lnTo>
                                        <a:lnTo>
                                          <a:pt x="169333" y="121708"/>
                                        </a:lnTo>
                                        <a:lnTo>
                                          <a:pt x="169333" y="127000"/>
                                        </a:lnTo>
                                        <a:lnTo>
                                          <a:pt x="171979" y="129646"/>
                                        </a:lnTo>
                                        <a:lnTo>
                                          <a:pt x="182563" y="132292"/>
                                        </a:lnTo>
                                        <a:lnTo>
                                          <a:pt x="193146" y="137584"/>
                                        </a:lnTo>
                                        <a:lnTo>
                                          <a:pt x="203729" y="142875"/>
                                        </a:lnTo>
                                        <a:lnTo>
                                          <a:pt x="214313" y="156104"/>
                                        </a:lnTo>
                                        <a:lnTo>
                                          <a:pt x="216958" y="164042"/>
                                        </a:lnTo>
                                        <a:lnTo>
                                          <a:pt x="219604" y="171979"/>
                                        </a:lnTo>
                                        <a:lnTo>
                                          <a:pt x="224896" y="190500"/>
                                        </a:lnTo>
                                        <a:lnTo>
                                          <a:pt x="227542" y="195792"/>
                                        </a:lnTo>
                                        <a:lnTo>
                                          <a:pt x="224896" y="198438"/>
                                        </a:lnTo>
                                        <a:lnTo>
                                          <a:pt x="222250" y="195792"/>
                                        </a:lnTo>
                                        <a:lnTo>
                                          <a:pt x="219604" y="195792"/>
                                        </a:lnTo>
                                        <a:lnTo>
                                          <a:pt x="216958" y="198438"/>
                                        </a:lnTo>
                                        <a:lnTo>
                                          <a:pt x="216958" y="206375"/>
                                        </a:lnTo>
                                        <a:lnTo>
                                          <a:pt x="222250" y="211667"/>
                                        </a:lnTo>
                                        <a:lnTo>
                                          <a:pt x="230188" y="219605"/>
                                        </a:lnTo>
                                        <a:lnTo>
                                          <a:pt x="235479" y="227542"/>
                                        </a:lnTo>
                                        <a:lnTo>
                                          <a:pt x="235479" y="235480"/>
                                        </a:lnTo>
                                        <a:lnTo>
                                          <a:pt x="235479" y="254000"/>
                                        </a:lnTo>
                                        <a:lnTo>
                                          <a:pt x="238125" y="261938"/>
                                        </a:lnTo>
                                        <a:lnTo>
                                          <a:pt x="240771" y="264584"/>
                                        </a:lnTo>
                                        <a:lnTo>
                                          <a:pt x="248708" y="269875"/>
                                        </a:lnTo>
                                        <a:lnTo>
                                          <a:pt x="251354" y="275167"/>
                                        </a:lnTo>
                                        <a:lnTo>
                                          <a:pt x="248708" y="280459"/>
                                        </a:lnTo>
                                        <a:lnTo>
                                          <a:pt x="246063" y="288396"/>
                                        </a:lnTo>
                                        <a:lnTo>
                                          <a:pt x="246063" y="293688"/>
                                        </a:lnTo>
                                        <a:lnTo>
                                          <a:pt x="243417" y="296334"/>
                                        </a:lnTo>
                                        <a:lnTo>
                                          <a:pt x="238125" y="301626"/>
                                        </a:lnTo>
                                        <a:lnTo>
                                          <a:pt x="238125" y="293688"/>
                                        </a:lnTo>
                                        <a:lnTo>
                                          <a:pt x="235479" y="283105"/>
                                        </a:lnTo>
                                        <a:lnTo>
                                          <a:pt x="232833" y="280459"/>
                                        </a:lnTo>
                                        <a:lnTo>
                                          <a:pt x="230188" y="280459"/>
                                        </a:lnTo>
                                        <a:lnTo>
                                          <a:pt x="227542" y="283105"/>
                                        </a:lnTo>
                                        <a:lnTo>
                                          <a:pt x="227542" y="285751"/>
                                        </a:lnTo>
                                        <a:lnTo>
                                          <a:pt x="230188" y="288396"/>
                                        </a:lnTo>
                                        <a:lnTo>
                                          <a:pt x="230188" y="291042"/>
                                        </a:lnTo>
                                        <a:lnTo>
                                          <a:pt x="230188" y="293688"/>
                                        </a:lnTo>
                                        <a:lnTo>
                                          <a:pt x="230188" y="296334"/>
                                        </a:lnTo>
                                        <a:lnTo>
                                          <a:pt x="227542" y="296334"/>
                                        </a:lnTo>
                                        <a:lnTo>
                                          <a:pt x="222250" y="298980"/>
                                        </a:lnTo>
                                        <a:lnTo>
                                          <a:pt x="224896" y="301626"/>
                                        </a:lnTo>
                                        <a:lnTo>
                                          <a:pt x="224896" y="306917"/>
                                        </a:lnTo>
                                        <a:lnTo>
                                          <a:pt x="222250" y="309563"/>
                                        </a:lnTo>
                                        <a:lnTo>
                                          <a:pt x="219604" y="309563"/>
                                        </a:lnTo>
                                        <a:lnTo>
                                          <a:pt x="216958" y="306917"/>
                                        </a:lnTo>
                                        <a:lnTo>
                                          <a:pt x="214313" y="304271"/>
                                        </a:lnTo>
                                        <a:lnTo>
                                          <a:pt x="211667" y="301626"/>
                                        </a:lnTo>
                                        <a:lnTo>
                                          <a:pt x="209021" y="301626"/>
                                        </a:lnTo>
                                        <a:lnTo>
                                          <a:pt x="206375" y="306917"/>
                                        </a:lnTo>
                                        <a:lnTo>
                                          <a:pt x="203729" y="309563"/>
                                        </a:lnTo>
                                        <a:lnTo>
                                          <a:pt x="198438" y="312209"/>
                                        </a:lnTo>
                                        <a:lnTo>
                                          <a:pt x="190500" y="312209"/>
                                        </a:lnTo>
                                        <a:lnTo>
                                          <a:pt x="174625" y="309563"/>
                                        </a:lnTo>
                                        <a:lnTo>
                                          <a:pt x="171979" y="309563"/>
                                        </a:lnTo>
                                        <a:lnTo>
                                          <a:pt x="174625" y="306917"/>
                                        </a:lnTo>
                                        <a:lnTo>
                                          <a:pt x="171979" y="306917"/>
                                        </a:lnTo>
                                        <a:lnTo>
                                          <a:pt x="164042" y="306917"/>
                                        </a:lnTo>
                                        <a:lnTo>
                                          <a:pt x="161396" y="304271"/>
                                        </a:lnTo>
                                        <a:lnTo>
                                          <a:pt x="158750" y="304271"/>
                                        </a:lnTo>
                                        <a:lnTo>
                                          <a:pt x="158750" y="306917"/>
                                        </a:lnTo>
                                        <a:lnTo>
                                          <a:pt x="158750" y="309563"/>
                                        </a:lnTo>
                                        <a:lnTo>
                                          <a:pt x="161396" y="312209"/>
                                        </a:lnTo>
                                        <a:lnTo>
                                          <a:pt x="164042" y="312209"/>
                                        </a:lnTo>
                                        <a:lnTo>
                                          <a:pt x="166688" y="312209"/>
                                        </a:lnTo>
                                        <a:lnTo>
                                          <a:pt x="169333" y="314855"/>
                                        </a:lnTo>
                                        <a:lnTo>
                                          <a:pt x="171979" y="317501"/>
                                        </a:lnTo>
                                        <a:lnTo>
                                          <a:pt x="169333" y="320146"/>
                                        </a:lnTo>
                                        <a:lnTo>
                                          <a:pt x="166688" y="322792"/>
                                        </a:lnTo>
                                        <a:lnTo>
                                          <a:pt x="164042" y="328084"/>
                                        </a:lnTo>
                                        <a:lnTo>
                                          <a:pt x="164042" y="333376"/>
                                        </a:lnTo>
                                        <a:lnTo>
                                          <a:pt x="164042" y="336021"/>
                                        </a:lnTo>
                                        <a:lnTo>
                                          <a:pt x="166688" y="338667"/>
                                        </a:lnTo>
                                        <a:lnTo>
                                          <a:pt x="161396" y="341313"/>
                                        </a:lnTo>
                                        <a:lnTo>
                                          <a:pt x="153458" y="338667"/>
                                        </a:lnTo>
                                        <a:lnTo>
                                          <a:pt x="145521" y="336021"/>
                                        </a:lnTo>
                                        <a:lnTo>
                                          <a:pt x="140229" y="336021"/>
                                        </a:lnTo>
                                        <a:lnTo>
                                          <a:pt x="134938" y="333376"/>
                                        </a:lnTo>
                                        <a:lnTo>
                                          <a:pt x="132292" y="333376"/>
                                        </a:lnTo>
                                        <a:lnTo>
                                          <a:pt x="132292" y="325438"/>
                                        </a:lnTo>
                                        <a:lnTo>
                                          <a:pt x="132292" y="320146"/>
                                        </a:lnTo>
                                        <a:lnTo>
                                          <a:pt x="129646" y="317501"/>
                                        </a:lnTo>
                                        <a:lnTo>
                                          <a:pt x="127000" y="314855"/>
                                        </a:lnTo>
                                        <a:lnTo>
                                          <a:pt x="129646" y="309563"/>
                                        </a:lnTo>
                                        <a:lnTo>
                                          <a:pt x="119063" y="312209"/>
                                        </a:lnTo>
                                        <a:lnTo>
                                          <a:pt x="105833" y="309563"/>
                                        </a:lnTo>
                                        <a:lnTo>
                                          <a:pt x="100542" y="312209"/>
                                        </a:lnTo>
                                        <a:lnTo>
                                          <a:pt x="97896" y="312209"/>
                                        </a:lnTo>
                                        <a:lnTo>
                                          <a:pt x="97896" y="314855"/>
                                        </a:lnTo>
                                        <a:lnTo>
                                          <a:pt x="92604" y="314855"/>
                                        </a:lnTo>
                                        <a:lnTo>
                                          <a:pt x="87313" y="314855"/>
                                        </a:lnTo>
                                        <a:lnTo>
                                          <a:pt x="84667" y="317501"/>
                                        </a:lnTo>
                                        <a:lnTo>
                                          <a:pt x="82020" y="320146"/>
                                        </a:lnTo>
                                        <a:lnTo>
                                          <a:pt x="76729" y="317501"/>
                                        </a:lnTo>
                                        <a:lnTo>
                                          <a:pt x="74083" y="317501"/>
                                        </a:lnTo>
                                        <a:lnTo>
                                          <a:pt x="71437" y="320146"/>
                                        </a:lnTo>
                                        <a:lnTo>
                                          <a:pt x="71437" y="322792"/>
                                        </a:lnTo>
                                        <a:lnTo>
                                          <a:pt x="66145" y="320146"/>
                                        </a:lnTo>
                                        <a:lnTo>
                                          <a:pt x="63500" y="322792"/>
                                        </a:lnTo>
                                        <a:lnTo>
                                          <a:pt x="60854" y="328084"/>
                                        </a:lnTo>
                                        <a:lnTo>
                                          <a:pt x="58208" y="333376"/>
                                        </a:lnTo>
                                        <a:lnTo>
                                          <a:pt x="55562" y="333376"/>
                                        </a:lnTo>
                                        <a:lnTo>
                                          <a:pt x="52916" y="333376"/>
                                        </a:lnTo>
                                        <a:lnTo>
                                          <a:pt x="44979" y="330730"/>
                                        </a:lnTo>
                                        <a:lnTo>
                                          <a:pt x="37041" y="333376"/>
                                        </a:lnTo>
                                        <a:lnTo>
                                          <a:pt x="29104" y="333376"/>
                                        </a:lnTo>
                                        <a:lnTo>
                                          <a:pt x="23812" y="333376"/>
                                        </a:lnTo>
                                        <a:lnTo>
                                          <a:pt x="18520" y="328084"/>
                                        </a:lnTo>
                                        <a:lnTo>
                                          <a:pt x="13229" y="322792"/>
                                        </a:lnTo>
                                        <a:lnTo>
                                          <a:pt x="13229" y="320146"/>
                                        </a:lnTo>
                                        <a:lnTo>
                                          <a:pt x="15875" y="320146"/>
                                        </a:lnTo>
                                        <a:lnTo>
                                          <a:pt x="23812" y="317501"/>
                                        </a:lnTo>
                                        <a:lnTo>
                                          <a:pt x="26458" y="317501"/>
                                        </a:lnTo>
                                        <a:lnTo>
                                          <a:pt x="29104" y="314855"/>
                                        </a:lnTo>
                                        <a:lnTo>
                                          <a:pt x="34395" y="304271"/>
                                        </a:lnTo>
                                        <a:lnTo>
                                          <a:pt x="39687" y="296334"/>
                                        </a:lnTo>
                                        <a:lnTo>
                                          <a:pt x="44979" y="291042"/>
                                        </a:lnTo>
                                        <a:lnTo>
                                          <a:pt x="42333" y="288396"/>
                                        </a:lnTo>
                                        <a:lnTo>
                                          <a:pt x="50270" y="285751"/>
                                        </a:lnTo>
                                        <a:lnTo>
                                          <a:pt x="58208" y="283105"/>
                                        </a:lnTo>
                                        <a:lnTo>
                                          <a:pt x="63500" y="283105"/>
                                        </a:lnTo>
                                        <a:lnTo>
                                          <a:pt x="76729" y="280459"/>
                                        </a:lnTo>
                                        <a:lnTo>
                                          <a:pt x="95250" y="275167"/>
                                        </a:lnTo>
                                        <a:lnTo>
                                          <a:pt x="97896" y="275167"/>
                                        </a:lnTo>
                                        <a:lnTo>
                                          <a:pt x="100542" y="275167"/>
                                        </a:lnTo>
                                        <a:lnTo>
                                          <a:pt x="103188" y="277813"/>
                                        </a:lnTo>
                                        <a:lnTo>
                                          <a:pt x="105833" y="275167"/>
                                        </a:lnTo>
                                        <a:lnTo>
                                          <a:pt x="111125" y="275167"/>
                                        </a:lnTo>
                                        <a:lnTo>
                                          <a:pt x="113771" y="277813"/>
                                        </a:lnTo>
                                        <a:lnTo>
                                          <a:pt x="116417" y="280459"/>
                                        </a:lnTo>
                                        <a:lnTo>
                                          <a:pt x="121708" y="277813"/>
                                        </a:lnTo>
                                        <a:lnTo>
                                          <a:pt x="124354" y="275167"/>
                                        </a:lnTo>
                                        <a:lnTo>
                                          <a:pt x="121708" y="272521"/>
                                        </a:lnTo>
                                        <a:lnTo>
                                          <a:pt x="119063" y="269875"/>
                                        </a:lnTo>
                                        <a:lnTo>
                                          <a:pt x="119063" y="261938"/>
                                        </a:lnTo>
                                        <a:lnTo>
                                          <a:pt x="119063" y="254000"/>
                                        </a:lnTo>
                                        <a:lnTo>
                                          <a:pt x="116417" y="248709"/>
                                        </a:lnTo>
                                        <a:lnTo>
                                          <a:pt x="113771" y="243417"/>
                                        </a:lnTo>
                                        <a:lnTo>
                                          <a:pt x="116417" y="235480"/>
                                        </a:lnTo>
                                        <a:lnTo>
                                          <a:pt x="124354" y="224896"/>
                                        </a:lnTo>
                                        <a:lnTo>
                                          <a:pt x="127000" y="224896"/>
                                        </a:lnTo>
                                        <a:lnTo>
                                          <a:pt x="129646" y="224896"/>
                                        </a:lnTo>
                                        <a:lnTo>
                                          <a:pt x="129646" y="227542"/>
                                        </a:lnTo>
                                        <a:lnTo>
                                          <a:pt x="129646" y="232834"/>
                                        </a:lnTo>
                                        <a:lnTo>
                                          <a:pt x="127000" y="235480"/>
                                        </a:lnTo>
                                        <a:lnTo>
                                          <a:pt x="129646" y="235480"/>
                                        </a:lnTo>
                                        <a:lnTo>
                                          <a:pt x="132292" y="238125"/>
                                        </a:lnTo>
                                        <a:lnTo>
                                          <a:pt x="132292" y="243417"/>
                                        </a:lnTo>
                                        <a:lnTo>
                                          <a:pt x="137583" y="243417"/>
                                        </a:lnTo>
                                        <a:lnTo>
                                          <a:pt x="145521" y="235480"/>
                                        </a:lnTo>
                                        <a:lnTo>
                                          <a:pt x="158750" y="224896"/>
                                        </a:lnTo>
                                        <a:lnTo>
                                          <a:pt x="164042" y="219605"/>
                                        </a:lnTo>
                                        <a:lnTo>
                                          <a:pt x="164042" y="214313"/>
                                        </a:lnTo>
                                        <a:lnTo>
                                          <a:pt x="164042" y="209021"/>
                                        </a:lnTo>
                                        <a:lnTo>
                                          <a:pt x="166688" y="203729"/>
                                        </a:lnTo>
                                        <a:lnTo>
                                          <a:pt x="169333" y="193146"/>
                                        </a:lnTo>
                                        <a:lnTo>
                                          <a:pt x="166688" y="182563"/>
                                        </a:lnTo>
                                        <a:lnTo>
                                          <a:pt x="164042" y="174625"/>
                                        </a:lnTo>
                                        <a:lnTo>
                                          <a:pt x="158750" y="169334"/>
                                        </a:lnTo>
                                        <a:lnTo>
                                          <a:pt x="156104" y="166688"/>
                                        </a:lnTo>
                                        <a:lnTo>
                                          <a:pt x="153458" y="166688"/>
                                        </a:lnTo>
                                        <a:lnTo>
                                          <a:pt x="150813" y="166688"/>
                                        </a:lnTo>
                                        <a:lnTo>
                                          <a:pt x="148167" y="164042"/>
                                        </a:lnTo>
                                        <a:lnTo>
                                          <a:pt x="148167" y="161396"/>
                                        </a:lnTo>
                                        <a:lnTo>
                                          <a:pt x="150813" y="158750"/>
                                        </a:lnTo>
                                        <a:lnTo>
                                          <a:pt x="150813" y="153459"/>
                                        </a:lnTo>
                                        <a:lnTo>
                                          <a:pt x="140229" y="142875"/>
                                        </a:lnTo>
                                        <a:lnTo>
                                          <a:pt x="137583" y="140229"/>
                                        </a:lnTo>
                                        <a:lnTo>
                                          <a:pt x="137583" y="137584"/>
                                        </a:lnTo>
                                        <a:lnTo>
                                          <a:pt x="142875" y="132292"/>
                                        </a:lnTo>
                                        <a:lnTo>
                                          <a:pt x="140229" y="129646"/>
                                        </a:lnTo>
                                        <a:lnTo>
                                          <a:pt x="137583" y="127000"/>
                                        </a:lnTo>
                                        <a:lnTo>
                                          <a:pt x="137583" y="124354"/>
                                        </a:lnTo>
                                        <a:lnTo>
                                          <a:pt x="140229" y="121708"/>
                                        </a:lnTo>
                                        <a:lnTo>
                                          <a:pt x="142875" y="121708"/>
                                        </a:lnTo>
                                        <a:lnTo>
                                          <a:pt x="148167" y="124354"/>
                                        </a:lnTo>
                                        <a:lnTo>
                                          <a:pt x="153458" y="127000"/>
                                        </a:lnTo>
                                        <a:lnTo>
                                          <a:pt x="156104" y="127000"/>
                                        </a:lnTo>
                                        <a:lnTo>
                                          <a:pt x="158750" y="119063"/>
                                        </a:lnTo>
                                        <a:lnTo>
                                          <a:pt x="158750" y="116417"/>
                                        </a:lnTo>
                                        <a:lnTo>
                                          <a:pt x="153458" y="119063"/>
                                        </a:lnTo>
                                        <a:lnTo>
                                          <a:pt x="150813" y="121708"/>
                                        </a:lnTo>
                                        <a:lnTo>
                                          <a:pt x="148167" y="121708"/>
                                        </a:lnTo>
                                        <a:lnTo>
                                          <a:pt x="148167" y="116417"/>
                                        </a:lnTo>
                                        <a:lnTo>
                                          <a:pt x="148167" y="113771"/>
                                        </a:lnTo>
                                        <a:close/>
                                        <a:moveTo>
                                          <a:pt x="89958" y="0"/>
                                        </a:moveTo>
                                        <a:lnTo>
                                          <a:pt x="92604" y="0"/>
                                        </a:lnTo>
                                        <a:lnTo>
                                          <a:pt x="95250" y="2646"/>
                                        </a:lnTo>
                                        <a:lnTo>
                                          <a:pt x="105833" y="10584"/>
                                        </a:lnTo>
                                        <a:lnTo>
                                          <a:pt x="113771" y="15875"/>
                                        </a:lnTo>
                                        <a:lnTo>
                                          <a:pt x="124354" y="21167"/>
                                        </a:lnTo>
                                        <a:lnTo>
                                          <a:pt x="134937" y="23813"/>
                                        </a:lnTo>
                                        <a:lnTo>
                                          <a:pt x="142875" y="29104"/>
                                        </a:lnTo>
                                        <a:lnTo>
                                          <a:pt x="153458" y="34396"/>
                                        </a:lnTo>
                                        <a:lnTo>
                                          <a:pt x="164042" y="37042"/>
                                        </a:lnTo>
                                        <a:lnTo>
                                          <a:pt x="185208" y="42334"/>
                                        </a:lnTo>
                                        <a:lnTo>
                                          <a:pt x="193146" y="44979"/>
                                        </a:lnTo>
                                        <a:lnTo>
                                          <a:pt x="195792" y="42334"/>
                                        </a:lnTo>
                                        <a:lnTo>
                                          <a:pt x="203729" y="37042"/>
                                        </a:lnTo>
                                        <a:lnTo>
                                          <a:pt x="209021" y="29104"/>
                                        </a:lnTo>
                                        <a:lnTo>
                                          <a:pt x="211667" y="29104"/>
                                        </a:lnTo>
                                        <a:lnTo>
                                          <a:pt x="209021" y="42334"/>
                                        </a:lnTo>
                                        <a:lnTo>
                                          <a:pt x="209021" y="47625"/>
                                        </a:lnTo>
                                        <a:lnTo>
                                          <a:pt x="211667" y="50271"/>
                                        </a:lnTo>
                                        <a:lnTo>
                                          <a:pt x="216958" y="50271"/>
                                        </a:lnTo>
                                        <a:lnTo>
                                          <a:pt x="216958" y="52917"/>
                                        </a:lnTo>
                                        <a:lnTo>
                                          <a:pt x="219604" y="58209"/>
                                        </a:lnTo>
                                        <a:lnTo>
                                          <a:pt x="222250" y="58209"/>
                                        </a:lnTo>
                                        <a:lnTo>
                                          <a:pt x="230188" y="58209"/>
                                        </a:lnTo>
                                        <a:lnTo>
                                          <a:pt x="235479" y="58209"/>
                                        </a:lnTo>
                                        <a:lnTo>
                                          <a:pt x="227542" y="63500"/>
                                        </a:lnTo>
                                        <a:lnTo>
                                          <a:pt x="216958" y="71438"/>
                                        </a:lnTo>
                                        <a:lnTo>
                                          <a:pt x="211667" y="71438"/>
                                        </a:lnTo>
                                        <a:lnTo>
                                          <a:pt x="203729" y="71438"/>
                                        </a:lnTo>
                                        <a:lnTo>
                                          <a:pt x="198437" y="74084"/>
                                        </a:lnTo>
                                        <a:lnTo>
                                          <a:pt x="193146" y="79375"/>
                                        </a:lnTo>
                                        <a:lnTo>
                                          <a:pt x="193146" y="84667"/>
                                        </a:lnTo>
                                        <a:lnTo>
                                          <a:pt x="193146" y="89959"/>
                                        </a:lnTo>
                                        <a:lnTo>
                                          <a:pt x="198437" y="95251"/>
                                        </a:lnTo>
                                        <a:lnTo>
                                          <a:pt x="195792" y="95251"/>
                                        </a:lnTo>
                                        <a:lnTo>
                                          <a:pt x="187854" y="95251"/>
                                        </a:lnTo>
                                        <a:lnTo>
                                          <a:pt x="177271" y="92605"/>
                                        </a:lnTo>
                                        <a:lnTo>
                                          <a:pt x="169333" y="89959"/>
                                        </a:lnTo>
                                        <a:lnTo>
                                          <a:pt x="161396" y="89959"/>
                                        </a:lnTo>
                                        <a:lnTo>
                                          <a:pt x="150812" y="84667"/>
                                        </a:lnTo>
                                        <a:lnTo>
                                          <a:pt x="145521" y="82021"/>
                                        </a:lnTo>
                                        <a:lnTo>
                                          <a:pt x="142875" y="82021"/>
                                        </a:lnTo>
                                        <a:lnTo>
                                          <a:pt x="137583" y="84667"/>
                                        </a:lnTo>
                                        <a:lnTo>
                                          <a:pt x="134937" y="87313"/>
                                        </a:lnTo>
                                        <a:lnTo>
                                          <a:pt x="132291" y="89959"/>
                                        </a:lnTo>
                                        <a:lnTo>
                                          <a:pt x="129646" y="87313"/>
                                        </a:lnTo>
                                        <a:lnTo>
                                          <a:pt x="121708" y="87313"/>
                                        </a:lnTo>
                                        <a:lnTo>
                                          <a:pt x="116416" y="89959"/>
                                        </a:lnTo>
                                        <a:lnTo>
                                          <a:pt x="116416" y="92605"/>
                                        </a:lnTo>
                                        <a:lnTo>
                                          <a:pt x="124354" y="95251"/>
                                        </a:lnTo>
                                        <a:lnTo>
                                          <a:pt x="134937" y="97896"/>
                                        </a:lnTo>
                                        <a:lnTo>
                                          <a:pt x="142875" y="103188"/>
                                        </a:lnTo>
                                        <a:lnTo>
                                          <a:pt x="148166" y="108480"/>
                                        </a:lnTo>
                                        <a:lnTo>
                                          <a:pt x="137583" y="111126"/>
                                        </a:lnTo>
                                        <a:lnTo>
                                          <a:pt x="134937" y="116417"/>
                                        </a:lnTo>
                                        <a:lnTo>
                                          <a:pt x="132291" y="119063"/>
                                        </a:lnTo>
                                        <a:lnTo>
                                          <a:pt x="127000" y="119063"/>
                                        </a:lnTo>
                                        <a:lnTo>
                                          <a:pt x="124354" y="119063"/>
                                        </a:lnTo>
                                        <a:lnTo>
                                          <a:pt x="121708" y="116417"/>
                                        </a:lnTo>
                                        <a:lnTo>
                                          <a:pt x="121708" y="108480"/>
                                        </a:lnTo>
                                        <a:lnTo>
                                          <a:pt x="121708" y="103188"/>
                                        </a:lnTo>
                                        <a:lnTo>
                                          <a:pt x="119062" y="103188"/>
                                        </a:lnTo>
                                        <a:lnTo>
                                          <a:pt x="116416" y="100542"/>
                                        </a:lnTo>
                                        <a:lnTo>
                                          <a:pt x="108479" y="97896"/>
                                        </a:lnTo>
                                        <a:lnTo>
                                          <a:pt x="103187" y="95251"/>
                                        </a:lnTo>
                                        <a:lnTo>
                                          <a:pt x="100541" y="89959"/>
                                        </a:lnTo>
                                        <a:lnTo>
                                          <a:pt x="103187" y="84667"/>
                                        </a:lnTo>
                                        <a:lnTo>
                                          <a:pt x="105833" y="82021"/>
                                        </a:lnTo>
                                        <a:lnTo>
                                          <a:pt x="105833" y="79375"/>
                                        </a:lnTo>
                                        <a:lnTo>
                                          <a:pt x="103187" y="74084"/>
                                        </a:lnTo>
                                        <a:lnTo>
                                          <a:pt x="97895" y="71438"/>
                                        </a:lnTo>
                                        <a:lnTo>
                                          <a:pt x="97895" y="68792"/>
                                        </a:lnTo>
                                        <a:lnTo>
                                          <a:pt x="100541" y="68792"/>
                                        </a:lnTo>
                                        <a:lnTo>
                                          <a:pt x="105833" y="68792"/>
                                        </a:lnTo>
                                        <a:lnTo>
                                          <a:pt x="111125" y="68792"/>
                                        </a:lnTo>
                                        <a:lnTo>
                                          <a:pt x="116416" y="63500"/>
                                        </a:lnTo>
                                        <a:lnTo>
                                          <a:pt x="116416" y="60855"/>
                                        </a:lnTo>
                                        <a:lnTo>
                                          <a:pt x="111125" y="55563"/>
                                        </a:lnTo>
                                        <a:lnTo>
                                          <a:pt x="108479" y="50271"/>
                                        </a:lnTo>
                                        <a:lnTo>
                                          <a:pt x="108479" y="47625"/>
                                        </a:lnTo>
                                        <a:lnTo>
                                          <a:pt x="108479" y="42334"/>
                                        </a:lnTo>
                                        <a:lnTo>
                                          <a:pt x="111125" y="39688"/>
                                        </a:lnTo>
                                        <a:lnTo>
                                          <a:pt x="108479" y="37042"/>
                                        </a:lnTo>
                                        <a:lnTo>
                                          <a:pt x="103187" y="34396"/>
                                        </a:lnTo>
                                        <a:lnTo>
                                          <a:pt x="100541" y="31750"/>
                                        </a:lnTo>
                                        <a:lnTo>
                                          <a:pt x="95250" y="21167"/>
                                        </a:lnTo>
                                        <a:lnTo>
                                          <a:pt x="89958" y="15875"/>
                                        </a:lnTo>
                                        <a:lnTo>
                                          <a:pt x="84666" y="13229"/>
                                        </a:lnTo>
                                        <a:lnTo>
                                          <a:pt x="84666" y="10584"/>
                                        </a:lnTo>
                                        <a:lnTo>
                                          <a:pt x="87312" y="7938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96" name="South Korea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9493423" y="2225537"/>
                                    <a:ext cx="127581" cy="163881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0" y="26"/>
                                      </a:cxn>
                                      <a:cxn ang="0">
                                        <a:pos x="6" y="28"/>
                                      </a:cxn>
                                      <a:cxn ang="0">
                                        <a:pos x="10" y="32"/>
                                      </a:cxn>
                                      <a:cxn ang="0">
                                        <a:pos x="8" y="34"/>
                                      </a:cxn>
                                      <a:cxn ang="0">
                                        <a:pos x="8" y="36"/>
                                      </a:cxn>
                                      <a:cxn ang="0">
                                        <a:pos x="16" y="42"/>
                                      </a:cxn>
                                      <a:cxn ang="0">
                                        <a:pos x="12" y="40"/>
                                      </a:cxn>
                                      <a:cxn ang="0">
                                        <a:pos x="8" y="40"/>
                                      </a:cxn>
                                      <a:cxn ang="0">
                                        <a:pos x="4" y="40"/>
                                      </a:cxn>
                                      <a:cxn ang="0">
                                        <a:pos x="2" y="44"/>
                                      </a:cxn>
                                      <a:cxn ang="0">
                                        <a:pos x="2" y="48"/>
                                      </a:cxn>
                                      <a:cxn ang="0">
                                        <a:pos x="8" y="48"/>
                                      </a:cxn>
                                      <a:cxn ang="0">
                                        <a:pos x="14" y="56"/>
                                      </a:cxn>
                                      <a:cxn ang="0">
                                        <a:pos x="16" y="60"/>
                                      </a:cxn>
                                      <a:cxn ang="0">
                                        <a:pos x="18" y="64"/>
                                      </a:cxn>
                                      <a:cxn ang="0">
                                        <a:pos x="20" y="64"/>
                                      </a:cxn>
                                      <a:cxn ang="0">
                                        <a:pos x="22" y="68"/>
                                      </a:cxn>
                                      <a:cxn ang="0">
                                        <a:pos x="24" y="70"/>
                                      </a:cxn>
                                      <a:cxn ang="0">
                                        <a:pos x="20" y="76"/>
                                      </a:cxn>
                                      <a:cxn ang="0">
                                        <a:pos x="24" y="76"/>
                                      </a:cxn>
                                      <a:cxn ang="0">
                                        <a:pos x="20" y="80"/>
                                      </a:cxn>
                                      <a:cxn ang="0">
                                        <a:pos x="20" y="90"/>
                                      </a:cxn>
                                      <a:cxn ang="0">
                                        <a:pos x="24" y="92"/>
                                      </a:cxn>
                                      <a:cxn ang="0">
                                        <a:pos x="24" y="98"/>
                                      </a:cxn>
                                      <a:cxn ang="0">
                                        <a:pos x="26" y="98"/>
                                      </a:cxn>
                                      <a:cxn ang="0">
                                        <a:pos x="28" y="100"/>
                                      </a:cxn>
                                      <a:cxn ang="0">
                                        <a:pos x="28" y="106"/>
                                      </a:cxn>
                                      <a:cxn ang="0">
                                        <a:pos x="30" y="108"/>
                                      </a:cxn>
                                      <a:cxn ang="0">
                                        <a:pos x="36" y="104"/>
                                      </a:cxn>
                                      <a:cxn ang="0">
                                        <a:pos x="42" y="102"/>
                                      </a:cxn>
                                      <a:cxn ang="0">
                                        <a:pos x="48" y="98"/>
                                      </a:cxn>
                                      <a:cxn ang="0">
                                        <a:pos x="46" y="100"/>
                                      </a:cxn>
                                      <a:cxn ang="0">
                                        <a:pos x="52" y="100"/>
                                      </a:cxn>
                                      <a:cxn ang="0">
                                        <a:pos x="52" y="98"/>
                                      </a:cxn>
                                      <a:cxn ang="0">
                                        <a:pos x="52" y="98"/>
                                      </a:cxn>
                                      <a:cxn ang="0">
                                        <a:pos x="58" y="98"/>
                                      </a:cxn>
                                      <a:cxn ang="0">
                                        <a:pos x="58" y="94"/>
                                      </a:cxn>
                                      <a:cxn ang="0">
                                        <a:pos x="62" y="92"/>
                                      </a:cxn>
                                      <a:cxn ang="0">
                                        <a:pos x="64" y="96"/>
                                      </a:cxn>
                                      <a:cxn ang="0">
                                        <a:pos x="68" y="96"/>
                                      </a:cxn>
                                      <a:cxn ang="0">
                                        <a:pos x="70" y="98"/>
                                      </a:cxn>
                                      <a:cxn ang="0">
                                        <a:pos x="74" y="96"/>
                                      </a:cxn>
                                      <a:cxn ang="0">
                                        <a:pos x="68" y="96"/>
                                      </a:cxn>
                                      <a:cxn ang="0">
                                        <a:pos x="68" y="94"/>
                                      </a:cxn>
                                      <a:cxn ang="0">
                                        <a:pos x="70" y="92"/>
                                      </a:cxn>
                                      <a:cxn ang="0">
                                        <a:pos x="78" y="90"/>
                                      </a:cxn>
                                      <a:cxn ang="0">
                                        <a:pos x="82" y="82"/>
                                      </a:cxn>
                                      <a:cxn ang="0">
                                        <a:pos x="84" y="76"/>
                                      </a:cxn>
                                      <a:cxn ang="0">
                                        <a:pos x="80" y="64"/>
                                      </a:cxn>
                                      <a:cxn ang="0">
                                        <a:pos x="78" y="62"/>
                                      </a:cxn>
                                      <a:cxn ang="0">
                                        <a:pos x="76" y="58"/>
                                      </a:cxn>
                                      <a:cxn ang="0">
                                        <a:pos x="74" y="46"/>
                                      </a:cxn>
                                      <a:cxn ang="0">
                                        <a:pos x="56" y="20"/>
                                      </a:cxn>
                                      <a:cxn ang="0">
                                        <a:pos x="44" y="12"/>
                                      </a:cxn>
                                      <a:cxn ang="0">
                                        <a:pos x="28" y="2"/>
                                      </a:cxn>
                                      <a:cxn ang="0">
                                        <a:pos x="20" y="6"/>
                                      </a:cxn>
                                      <a:cxn ang="0">
                                        <a:pos x="8" y="12"/>
                                      </a:cxn>
                                    </a:cxnLst>
                                    <a:rect l="0" t="0" r="r" b="b"/>
                                    <a:pathLst>
                                      <a:path w="84" h="108">
                                        <a:moveTo>
                                          <a:pt x="0" y="22"/>
                                        </a:moveTo>
                                        <a:lnTo>
                                          <a:pt x="0" y="22"/>
                                        </a:lnTo>
                                        <a:lnTo>
                                          <a:pt x="0" y="26"/>
                                        </a:lnTo>
                                        <a:lnTo>
                                          <a:pt x="4" y="28"/>
                                        </a:lnTo>
                                        <a:lnTo>
                                          <a:pt x="4" y="28"/>
                                        </a:lnTo>
                                        <a:lnTo>
                                          <a:pt x="6" y="28"/>
                                        </a:lnTo>
                                        <a:lnTo>
                                          <a:pt x="6" y="30"/>
                                        </a:lnTo>
                                        <a:lnTo>
                                          <a:pt x="8" y="32"/>
                                        </a:lnTo>
                                        <a:lnTo>
                                          <a:pt x="10" y="32"/>
                                        </a:lnTo>
                                        <a:lnTo>
                                          <a:pt x="10" y="32"/>
                                        </a:lnTo>
                                        <a:lnTo>
                                          <a:pt x="10" y="32"/>
                                        </a:lnTo>
                                        <a:lnTo>
                                          <a:pt x="8" y="34"/>
                                        </a:lnTo>
                                        <a:lnTo>
                                          <a:pt x="6" y="36"/>
                                        </a:lnTo>
                                        <a:lnTo>
                                          <a:pt x="8" y="36"/>
                                        </a:lnTo>
                                        <a:lnTo>
                                          <a:pt x="8" y="36"/>
                                        </a:lnTo>
                                        <a:lnTo>
                                          <a:pt x="16" y="40"/>
                                        </a:lnTo>
                                        <a:lnTo>
                                          <a:pt x="18" y="40"/>
                                        </a:lnTo>
                                        <a:lnTo>
                                          <a:pt x="16" y="42"/>
                                        </a:lnTo>
                                        <a:lnTo>
                                          <a:pt x="16" y="42"/>
                                        </a:lnTo>
                                        <a:lnTo>
                                          <a:pt x="14" y="42"/>
                                        </a:lnTo>
                                        <a:lnTo>
                                          <a:pt x="12" y="40"/>
                                        </a:lnTo>
                                        <a:lnTo>
                                          <a:pt x="10" y="40"/>
                                        </a:lnTo>
                                        <a:lnTo>
                                          <a:pt x="8" y="40"/>
                                        </a:lnTo>
                                        <a:lnTo>
                                          <a:pt x="8" y="40"/>
                                        </a:lnTo>
                                        <a:lnTo>
                                          <a:pt x="8" y="40"/>
                                        </a:lnTo>
                                        <a:lnTo>
                                          <a:pt x="4" y="40"/>
                                        </a:lnTo>
                                        <a:lnTo>
                                          <a:pt x="4" y="40"/>
                                        </a:lnTo>
                                        <a:lnTo>
                                          <a:pt x="2" y="42"/>
                                        </a:lnTo>
                                        <a:lnTo>
                                          <a:pt x="2" y="42"/>
                                        </a:lnTo>
                                        <a:lnTo>
                                          <a:pt x="2" y="44"/>
                                        </a:lnTo>
                                        <a:lnTo>
                                          <a:pt x="2" y="46"/>
                                        </a:lnTo>
                                        <a:lnTo>
                                          <a:pt x="2" y="46"/>
                                        </a:lnTo>
                                        <a:lnTo>
                                          <a:pt x="2" y="48"/>
                                        </a:lnTo>
                                        <a:lnTo>
                                          <a:pt x="2" y="48"/>
                                        </a:lnTo>
                                        <a:lnTo>
                                          <a:pt x="6" y="48"/>
                                        </a:lnTo>
                                        <a:lnTo>
                                          <a:pt x="8" y="48"/>
                                        </a:lnTo>
                                        <a:lnTo>
                                          <a:pt x="8" y="48"/>
                                        </a:lnTo>
                                        <a:lnTo>
                                          <a:pt x="14" y="56"/>
                                        </a:lnTo>
                                        <a:lnTo>
                                          <a:pt x="14" y="56"/>
                                        </a:lnTo>
                                        <a:lnTo>
                                          <a:pt x="14" y="58"/>
                                        </a:lnTo>
                                        <a:lnTo>
                                          <a:pt x="16" y="60"/>
                                        </a:lnTo>
                                        <a:lnTo>
                                          <a:pt x="16" y="60"/>
                                        </a:lnTo>
                                        <a:lnTo>
                                          <a:pt x="18" y="60"/>
                                        </a:lnTo>
                                        <a:lnTo>
                                          <a:pt x="18" y="62"/>
                                        </a:lnTo>
                                        <a:lnTo>
                                          <a:pt x="18" y="64"/>
                                        </a:lnTo>
                                        <a:lnTo>
                                          <a:pt x="20" y="64"/>
                                        </a:lnTo>
                                        <a:lnTo>
                                          <a:pt x="20" y="64"/>
                                        </a:lnTo>
                                        <a:lnTo>
                                          <a:pt x="20" y="64"/>
                                        </a:lnTo>
                                        <a:lnTo>
                                          <a:pt x="20" y="64"/>
                                        </a:lnTo>
                                        <a:lnTo>
                                          <a:pt x="18" y="66"/>
                                        </a:lnTo>
                                        <a:lnTo>
                                          <a:pt x="22" y="68"/>
                                        </a:lnTo>
                                        <a:lnTo>
                                          <a:pt x="22" y="68"/>
                                        </a:lnTo>
                                        <a:lnTo>
                                          <a:pt x="24" y="70"/>
                                        </a:lnTo>
                                        <a:lnTo>
                                          <a:pt x="24" y="70"/>
                                        </a:lnTo>
                                        <a:lnTo>
                                          <a:pt x="20" y="72"/>
                                        </a:lnTo>
                                        <a:lnTo>
                                          <a:pt x="20" y="72"/>
                                        </a:lnTo>
                                        <a:lnTo>
                                          <a:pt x="20" y="76"/>
                                        </a:lnTo>
                                        <a:lnTo>
                                          <a:pt x="22" y="76"/>
                                        </a:lnTo>
                                        <a:lnTo>
                                          <a:pt x="22" y="76"/>
                                        </a:lnTo>
                                        <a:lnTo>
                                          <a:pt x="24" y="76"/>
                                        </a:lnTo>
                                        <a:lnTo>
                                          <a:pt x="22" y="76"/>
                                        </a:lnTo>
                                        <a:lnTo>
                                          <a:pt x="22" y="78"/>
                                        </a:lnTo>
                                        <a:lnTo>
                                          <a:pt x="20" y="80"/>
                                        </a:lnTo>
                                        <a:lnTo>
                                          <a:pt x="20" y="80"/>
                                        </a:lnTo>
                                        <a:lnTo>
                                          <a:pt x="20" y="86"/>
                                        </a:lnTo>
                                        <a:lnTo>
                                          <a:pt x="20" y="90"/>
                                        </a:lnTo>
                                        <a:lnTo>
                                          <a:pt x="22" y="92"/>
                                        </a:lnTo>
                                        <a:lnTo>
                                          <a:pt x="22" y="92"/>
                                        </a:lnTo>
                                        <a:lnTo>
                                          <a:pt x="24" y="92"/>
                                        </a:lnTo>
                                        <a:lnTo>
                                          <a:pt x="24" y="94"/>
                                        </a:lnTo>
                                        <a:lnTo>
                                          <a:pt x="24" y="94"/>
                                        </a:lnTo>
                                        <a:lnTo>
                                          <a:pt x="24" y="98"/>
                                        </a:lnTo>
                                        <a:lnTo>
                                          <a:pt x="26" y="98"/>
                                        </a:lnTo>
                                        <a:lnTo>
                                          <a:pt x="26" y="98"/>
                                        </a:lnTo>
                                        <a:lnTo>
                                          <a:pt x="26" y="98"/>
                                        </a:lnTo>
                                        <a:lnTo>
                                          <a:pt x="26" y="100"/>
                                        </a:lnTo>
                                        <a:lnTo>
                                          <a:pt x="28" y="100"/>
                                        </a:lnTo>
                                        <a:lnTo>
                                          <a:pt x="28" y="100"/>
                                        </a:lnTo>
                                        <a:lnTo>
                                          <a:pt x="28" y="100"/>
                                        </a:lnTo>
                                        <a:lnTo>
                                          <a:pt x="28" y="102"/>
                                        </a:lnTo>
                                        <a:lnTo>
                                          <a:pt x="28" y="106"/>
                                        </a:lnTo>
                                        <a:lnTo>
                                          <a:pt x="28" y="106"/>
                                        </a:lnTo>
                                        <a:lnTo>
                                          <a:pt x="28" y="108"/>
                                        </a:lnTo>
                                        <a:lnTo>
                                          <a:pt x="30" y="108"/>
                                        </a:lnTo>
                                        <a:lnTo>
                                          <a:pt x="32" y="108"/>
                                        </a:lnTo>
                                        <a:lnTo>
                                          <a:pt x="36" y="104"/>
                                        </a:lnTo>
                                        <a:lnTo>
                                          <a:pt x="36" y="104"/>
                                        </a:lnTo>
                                        <a:lnTo>
                                          <a:pt x="38" y="104"/>
                                        </a:lnTo>
                                        <a:lnTo>
                                          <a:pt x="40" y="104"/>
                                        </a:lnTo>
                                        <a:lnTo>
                                          <a:pt x="42" y="102"/>
                                        </a:lnTo>
                                        <a:lnTo>
                                          <a:pt x="42" y="102"/>
                                        </a:lnTo>
                                        <a:lnTo>
                                          <a:pt x="46" y="98"/>
                                        </a:lnTo>
                                        <a:lnTo>
                                          <a:pt x="48" y="98"/>
                                        </a:lnTo>
                                        <a:lnTo>
                                          <a:pt x="48" y="98"/>
                                        </a:lnTo>
                                        <a:lnTo>
                                          <a:pt x="48" y="100"/>
                                        </a:lnTo>
                                        <a:lnTo>
                                          <a:pt x="46" y="100"/>
                                        </a:lnTo>
                                        <a:lnTo>
                                          <a:pt x="48" y="100"/>
                                        </a:lnTo>
                                        <a:lnTo>
                                          <a:pt x="48" y="100"/>
                                        </a:lnTo>
                                        <a:lnTo>
                                          <a:pt x="52" y="100"/>
                                        </a:lnTo>
                                        <a:lnTo>
                                          <a:pt x="52" y="98"/>
                                        </a:lnTo>
                                        <a:lnTo>
                                          <a:pt x="52" y="98"/>
                                        </a:lnTo>
                                        <a:lnTo>
                                          <a:pt x="52" y="98"/>
                                        </a:lnTo>
                                        <a:lnTo>
                                          <a:pt x="52" y="96"/>
                                        </a:lnTo>
                                        <a:lnTo>
                                          <a:pt x="52" y="98"/>
                                        </a:lnTo>
                                        <a:lnTo>
                                          <a:pt x="52" y="98"/>
                                        </a:lnTo>
                                        <a:lnTo>
                                          <a:pt x="56" y="98"/>
                                        </a:lnTo>
                                        <a:lnTo>
                                          <a:pt x="58" y="98"/>
                                        </a:lnTo>
                                        <a:lnTo>
                                          <a:pt x="58" y="98"/>
                                        </a:lnTo>
                                        <a:lnTo>
                                          <a:pt x="58" y="98"/>
                                        </a:lnTo>
                                        <a:lnTo>
                                          <a:pt x="56" y="96"/>
                                        </a:lnTo>
                                        <a:lnTo>
                                          <a:pt x="58" y="94"/>
                                        </a:lnTo>
                                        <a:lnTo>
                                          <a:pt x="58" y="94"/>
                                        </a:lnTo>
                                        <a:lnTo>
                                          <a:pt x="62" y="92"/>
                                        </a:lnTo>
                                        <a:lnTo>
                                          <a:pt x="62" y="92"/>
                                        </a:lnTo>
                                        <a:lnTo>
                                          <a:pt x="62" y="94"/>
                                        </a:lnTo>
                                        <a:lnTo>
                                          <a:pt x="62" y="94"/>
                                        </a:lnTo>
                                        <a:lnTo>
                                          <a:pt x="64" y="96"/>
                                        </a:lnTo>
                                        <a:lnTo>
                                          <a:pt x="66" y="96"/>
                                        </a:lnTo>
                                        <a:lnTo>
                                          <a:pt x="66" y="96"/>
                                        </a:lnTo>
                                        <a:lnTo>
                                          <a:pt x="68" y="96"/>
                                        </a:lnTo>
                                        <a:lnTo>
                                          <a:pt x="68" y="98"/>
                                        </a:lnTo>
                                        <a:lnTo>
                                          <a:pt x="68" y="98"/>
                                        </a:lnTo>
                                        <a:lnTo>
                                          <a:pt x="70" y="98"/>
                                        </a:lnTo>
                                        <a:lnTo>
                                          <a:pt x="70" y="98"/>
                                        </a:lnTo>
                                        <a:lnTo>
                                          <a:pt x="74" y="96"/>
                                        </a:lnTo>
                                        <a:lnTo>
                                          <a:pt x="74" y="96"/>
                                        </a:lnTo>
                                        <a:lnTo>
                                          <a:pt x="72" y="96"/>
                                        </a:lnTo>
                                        <a:lnTo>
                                          <a:pt x="72" y="96"/>
                                        </a:lnTo>
                                        <a:lnTo>
                                          <a:pt x="68" y="96"/>
                                        </a:lnTo>
                                        <a:lnTo>
                                          <a:pt x="66" y="94"/>
                                        </a:lnTo>
                                        <a:lnTo>
                                          <a:pt x="66" y="94"/>
                                        </a:lnTo>
                                        <a:lnTo>
                                          <a:pt x="68" y="94"/>
                                        </a:lnTo>
                                        <a:lnTo>
                                          <a:pt x="70" y="94"/>
                                        </a:lnTo>
                                        <a:lnTo>
                                          <a:pt x="70" y="92"/>
                                        </a:lnTo>
                                        <a:lnTo>
                                          <a:pt x="70" y="92"/>
                                        </a:lnTo>
                                        <a:lnTo>
                                          <a:pt x="72" y="94"/>
                                        </a:lnTo>
                                        <a:lnTo>
                                          <a:pt x="74" y="92"/>
                                        </a:lnTo>
                                        <a:lnTo>
                                          <a:pt x="78" y="90"/>
                                        </a:lnTo>
                                        <a:lnTo>
                                          <a:pt x="80" y="86"/>
                                        </a:lnTo>
                                        <a:lnTo>
                                          <a:pt x="80" y="86"/>
                                        </a:lnTo>
                                        <a:lnTo>
                                          <a:pt x="82" y="82"/>
                                        </a:lnTo>
                                        <a:lnTo>
                                          <a:pt x="82" y="82"/>
                                        </a:lnTo>
                                        <a:lnTo>
                                          <a:pt x="84" y="76"/>
                                        </a:lnTo>
                                        <a:lnTo>
                                          <a:pt x="84" y="76"/>
                                        </a:lnTo>
                                        <a:lnTo>
                                          <a:pt x="82" y="64"/>
                                        </a:lnTo>
                                        <a:lnTo>
                                          <a:pt x="82" y="64"/>
                                        </a:lnTo>
                                        <a:lnTo>
                                          <a:pt x="80" y="64"/>
                                        </a:lnTo>
                                        <a:lnTo>
                                          <a:pt x="80" y="64"/>
                                        </a:lnTo>
                                        <a:lnTo>
                                          <a:pt x="80" y="64"/>
                                        </a:lnTo>
                                        <a:lnTo>
                                          <a:pt x="78" y="62"/>
                                        </a:lnTo>
                                        <a:lnTo>
                                          <a:pt x="76" y="62"/>
                                        </a:lnTo>
                                        <a:lnTo>
                                          <a:pt x="76" y="58"/>
                                        </a:lnTo>
                                        <a:lnTo>
                                          <a:pt x="76" y="58"/>
                                        </a:lnTo>
                                        <a:lnTo>
                                          <a:pt x="76" y="52"/>
                                        </a:lnTo>
                                        <a:lnTo>
                                          <a:pt x="74" y="46"/>
                                        </a:lnTo>
                                        <a:lnTo>
                                          <a:pt x="74" y="46"/>
                                        </a:lnTo>
                                        <a:lnTo>
                                          <a:pt x="66" y="32"/>
                                        </a:lnTo>
                                        <a:lnTo>
                                          <a:pt x="56" y="20"/>
                                        </a:lnTo>
                                        <a:lnTo>
                                          <a:pt x="56" y="20"/>
                                        </a:lnTo>
                                        <a:lnTo>
                                          <a:pt x="50" y="16"/>
                                        </a:lnTo>
                                        <a:lnTo>
                                          <a:pt x="44" y="12"/>
                                        </a:lnTo>
                                        <a:lnTo>
                                          <a:pt x="44" y="12"/>
                                        </a:lnTo>
                                        <a:lnTo>
                                          <a:pt x="30" y="0"/>
                                        </a:lnTo>
                                        <a:lnTo>
                                          <a:pt x="30" y="0"/>
                                        </a:lnTo>
                                        <a:lnTo>
                                          <a:pt x="28" y="2"/>
                                        </a:lnTo>
                                        <a:lnTo>
                                          <a:pt x="28" y="4"/>
                                        </a:lnTo>
                                        <a:lnTo>
                                          <a:pt x="26" y="6"/>
                                        </a:lnTo>
                                        <a:lnTo>
                                          <a:pt x="20" y="6"/>
                                        </a:lnTo>
                                        <a:lnTo>
                                          <a:pt x="20" y="6"/>
                                        </a:lnTo>
                                        <a:lnTo>
                                          <a:pt x="12" y="8"/>
                                        </a:lnTo>
                                        <a:lnTo>
                                          <a:pt x="8" y="12"/>
                                        </a:lnTo>
                                        <a:lnTo>
                                          <a:pt x="0" y="22"/>
                                        </a:lnTo>
                                        <a:lnTo>
                                          <a:pt x="0" y="22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97" name="Mexico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254724" y="2456185"/>
                                    <a:ext cx="814088" cy="667663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326" y="228"/>
                                      </a:cxn>
                                      <a:cxn ang="0">
                                        <a:pos x="324" y="274"/>
                                      </a:cxn>
                                      <a:cxn ang="0">
                                        <a:pos x="340" y="326"/>
                                      </a:cxn>
                                      <a:cxn ang="0">
                                        <a:pos x="360" y="342"/>
                                      </a:cxn>
                                      <a:cxn ang="0">
                                        <a:pos x="406" y="336"/>
                                      </a:cxn>
                                      <a:cxn ang="0">
                                        <a:pos x="430" y="330"/>
                                      </a:cxn>
                                      <a:cxn ang="0">
                                        <a:pos x="442" y="322"/>
                                      </a:cxn>
                                      <a:cxn ang="0">
                                        <a:pos x="456" y="296"/>
                                      </a:cxn>
                                      <a:cxn ang="0">
                                        <a:pos x="498" y="266"/>
                                      </a:cxn>
                                      <a:cxn ang="0">
                                        <a:pos x="532" y="270"/>
                                      </a:cxn>
                                      <a:cxn ang="0">
                                        <a:pos x="522" y="304"/>
                                      </a:cxn>
                                      <a:cxn ang="0">
                                        <a:pos x="516" y="314"/>
                                      </a:cxn>
                                      <a:cxn ang="0">
                                        <a:pos x="500" y="356"/>
                                      </a:cxn>
                                      <a:cxn ang="0">
                                        <a:pos x="492" y="346"/>
                                      </a:cxn>
                                      <a:cxn ang="0">
                                        <a:pos x="432" y="364"/>
                                      </a:cxn>
                                      <a:cxn ang="0">
                                        <a:pos x="428" y="386"/>
                                      </a:cxn>
                                      <a:cxn ang="0">
                                        <a:pos x="424" y="402"/>
                                      </a:cxn>
                                      <a:cxn ang="0">
                                        <a:pos x="380" y="420"/>
                                      </a:cxn>
                                      <a:cxn ang="0">
                                        <a:pos x="356" y="402"/>
                                      </a:cxn>
                                      <a:cxn ang="0">
                                        <a:pos x="350" y="406"/>
                                      </a:cxn>
                                      <a:cxn ang="0">
                                        <a:pos x="312" y="416"/>
                                      </a:cxn>
                                      <a:cxn ang="0">
                                        <a:pos x="274" y="402"/>
                                      </a:cxn>
                                      <a:cxn ang="0">
                                        <a:pos x="234" y="378"/>
                                      </a:cxn>
                                      <a:cxn ang="0">
                                        <a:pos x="186" y="352"/>
                                      </a:cxn>
                                      <a:cxn ang="0">
                                        <a:pos x="162" y="334"/>
                                      </a:cxn>
                                      <a:cxn ang="0">
                                        <a:pos x="144" y="308"/>
                                      </a:cxn>
                                      <a:cxn ang="0">
                                        <a:pos x="154" y="286"/>
                                      </a:cxn>
                                      <a:cxn ang="0">
                                        <a:pos x="160" y="266"/>
                                      </a:cxn>
                                      <a:cxn ang="0">
                                        <a:pos x="124" y="192"/>
                                      </a:cxn>
                                      <a:cxn ang="0">
                                        <a:pos x="118" y="186"/>
                                      </a:cxn>
                                      <a:cxn ang="0">
                                        <a:pos x="108" y="160"/>
                                      </a:cxn>
                                      <a:cxn ang="0">
                                        <a:pos x="94" y="134"/>
                                      </a:cxn>
                                      <a:cxn ang="0">
                                        <a:pos x="84" y="112"/>
                                      </a:cxn>
                                      <a:cxn ang="0">
                                        <a:pos x="72" y="90"/>
                                      </a:cxn>
                                      <a:cxn ang="0">
                                        <a:pos x="66" y="52"/>
                                      </a:cxn>
                                      <a:cxn ang="0">
                                        <a:pos x="50" y="26"/>
                                      </a:cxn>
                                      <a:cxn ang="0">
                                        <a:pos x="38" y="42"/>
                                      </a:cxn>
                                      <a:cxn ang="0">
                                        <a:pos x="50" y="90"/>
                                      </a:cxn>
                                      <a:cxn ang="0">
                                        <a:pos x="58" y="116"/>
                                      </a:cxn>
                                      <a:cxn ang="0">
                                        <a:pos x="68" y="148"/>
                                      </a:cxn>
                                      <a:cxn ang="0">
                                        <a:pos x="66" y="168"/>
                                      </a:cxn>
                                      <a:cxn ang="0">
                                        <a:pos x="76" y="164"/>
                                      </a:cxn>
                                      <a:cxn ang="0">
                                        <a:pos x="74" y="202"/>
                                      </a:cxn>
                                      <a:cxn ang="0">
                                        <a:pos x="86" y="214"/>
                                      </a:cxn>
                                      <a:cxn ang="0">
                                        <a:pos x="70" y="232"/>
                                      </a:cxn>
                                      <a:cxn ang="0">
                                        <a:pos x="46" y="192"/>
                                      </a:cxn>
                                      <a:cxn ang="0">
                                        <a:pos x="44" y="162"/>
                                      </a:cxn>
                                      <a:cxn ang="0">
                                        <a:pos x="24" y="140"/>
                                      </a:cxn>
                                      <a:cxn ang="0">
                                        <a:pos x="6" y="118"/>
                                      </a:cxn>
                                      <a:cxn ang="0">
                                        <a:pos x="22" y="114"/>
                                      </a:cxn>
                                      <a:cxn ang="0">
                                        <a:pos x="28" y="104"/>
                                      </a:cxn>
                                      <a:cxn ang="0">
                                        <a:pos x="4" y="60"/>
                                      </a:cxn>
                                      <a:cxn ang="0">
                                        <a:pos x="2" y="32"/>
                                      </a:cxn>
                                      <a:cxn ang="0">
                                        <a:pos x="4" y="2"/>
                                      </a:cxn>
                                      <a:cxn ang="0">
                                        <a:pos x="200" y="22"/>
                                      </a:cxn>
                                      <a:cxn ang="0">
                                        <a:pos x="224" y="46"/>
                                      </a:cxn>
                                      <a:cxn ang="0">
                                        <a:pos x="252" y="72"/>
                                      </a:cxn>
                                      <a:cxn ang="0">
                                        <a:pos x="278" y="68"/>
                                      </a:cxn>
                                      <a:cxn ang="0">
                                        <a:pos x="312" y="140"/>
                                      </a:cxn>
                                    </a:cxnLst>
                                    <a:rect l="0" t="0" r="r" b="b"/>
                                    <a:pathLst>
                                      <a:path w="536" h="440">
                                        <a:moveTo>
                                          <a:pt x="346" y="160"/>
                                        </a:moveTo>
                                        <a:lnTo>
                                          <a:pt x="346" y="160"/>
                                        </a:lnTo>
                                        <a:lnTo>
                                          <a:pt x="346" y="168"/>
                                        </a:lnTo>
                                        <a:lnTo>
                                          <a:pt x="344" y="174"/>
                                        </a:lnTo>
                                        <a:lnTo>
                                          <a:pt x="338" y="182"/>
                                        </a:lnTo>
                                        <a:lnTo>
                                          <a:pt x="338" y="182"/>
                                        </a:lnTo>
                                        <a:lnTo>
                                          <a:pt x="334" y="188"/>
                                        </a:lnTo>
                                        <a:lnTo>
                                          <a:pt x="332" y="196"/>
                                        </a:lnTo>
                                        <a:lnTo>
                                          <a:pt x="328" y="212"/>
                                        </a:lnTo>
                                        <a:lnTo>
                                          <a:pt x="326" y="228"/>
                                        </a:lnTo>
                                        <a:lnTo>
                                          <a:pt x="324" y="236"/>
                                        </a:lnTo>
                                        <a:lnTo>
                                          <a:pt x="322" y="242"/>
                                        </a:lnTo>
                                        <a:lnTo>
                                          <a:pt x="322" y="242"/>
                                        </a:lnTo>
                                        <a:lnTo>
                                          <a:pt x="320" y="246"/>
                                        </a:lnTo>
                                        <a:lnTo>
                                          <a:pt x="318" y="252"/>
                                        </a:lnTo>
                                        <a:lnTo>
                                          <a:pt x="320" y="260"/>
                                        </a:lnTo>
                                        <a:lnTo>
                                          <a:pt x="324" y="266"/>
                                        </a:lnTo>
                                        <a:lnTo>
                                          <a:pt x="324" y="270"/>
                                        </a:lnTo>
                                        <a:lnTo>
                                          <a:pt x="324" y="274"/>
                                        </a:lnTo>
                                        <a:lnTo>
                                          <a:pt x="324" y="274"/>
                                        </a:lnTo>
                                        <a:lnTo>
                                          <a:pt x="322" y="278"/>
                                        </a:lnTo>
                                        <a:lnTo>
                                          <a:pt x="322" y="282"/>
                                        </a:lnTo>
                                        <a:lnTo>
                                          <a:pt x="324" y="292"/>
                                        </a:lnTo>
                                        <a:lnTo>
                                          <a:pt x="334" y="312"/>
                                        </a:lnTo>
                                        <a:lnTo>
                                          <a:pt x="334" y="312"/>
                                        </a:lnTo>
                                        <a:lnTo>
                                          <a:pt x="336" y="318"/>
                                        </a:lnTo>
                                        <a:lnTo>
                                          <a:pt x="336" y="322"/>
                                        </a:lnTo>
                                        <a:lnTo>
                                          <a:pt x="336" y="324"/>
                                        </a:lnTo>
                                        <a:lnTo>
                                          <a:pt x="340" y="326"/>
                                        </a:lnTo>
                                        <a:lnTo>
                                          <a:pt x="340" y="326"/>
                                        </a:lnTo>
                                        <a:lnTo>
                                          <a:pt x="342" y="328"/>
                                        </a:lnTo>
                                        <a:lnTo>
                                          <a:pt x="342" y="330"/>
                                        </a:lnTo>
                                        <a:lnTo>
                                          <a:pt x="342" y="334"/>
                                        </a:lnTo>
                                        <a:lnTo>
                                          <a:pt x="344" y="338"/>
                                        </a:lnTo>
                                        <a:lnTo>
                                          <a:pt x="346" y="338"/>
                                        </a:lnTo>
                                        <a:lnTo>
                                          <a:pt x="348" y="338"/>
                                        </a:lnTo>
                                        <a:lnTo>
                                          <a:pt x="348" y="338"/>
                                        </a:lnTo>
                                        <a:lnTo>
                                          <a:pt x="352" y="338"/>
                                        </a:lnTo>
                                        <a:lnTo>
                                          <a:pt x="356" y="340"/>
                                        </a:lnTo>
                                        <a:lnTo>
                                          <a:pt x="360" y="342"/>
                                        </a:lnTo>
                                        <a:lnTo>
                                          <a:pt x="360" y="342"/>
                                        </a:lnTo>
                                        <a:lnTo>
                                          <a:pt x="366" y="346"/>
                                        </a:lnTo>
                                        <a:lnTo>
                                          <a:pt x="372" y="346"/>
                                        </a:lnTo>
                                        <a:lnTo>
                                          <a:pt x="378" y="344"/>
                                        </a:lnTo>
                                        <a:lnTo>
                                          <a:pt x="378" y="344"/>
                                        </a:lnTo>
                                        <a:lnTo>
                                          <a:pt x="386" y="340"/>
                                        </a:lnTo>
                                        <a:lnTo>
                                          <a:pt x="392" y="340"/>
                                        </a:lnTo>
                                        <a:lnTo>
                                          <a:pt x="398" y="338"/>
                                        </a:lnTo>
                                        <a:lnTo>
                                          <a:pt x="406" y="336"/>
                                        </a:lnTo>
                                        <a:lnTo>
                                          <a:pt x="406" y="336"/>
                                        </a:lnTo>
                                        <a:lnTo>
                                          <a:pt x="412" y="334"/>
                                        </a:lnTo>
                                        <a:lnTo>
                                          <a:pt x="416" y="332"/>
                                        </a:lnTo>
                                        <a:lnTo>
                                          <a:pt x="420" y="332"/>
                                        </a:lnTo>
                                        <a:lnTo>
                                          <a:pt x="424" y="330"/>
                                        </a:lnTo>
                                        <a:lnTo>
                                          <a:pt x="424" y="330"/>
                                        </a:lnTo>
                                        <a:lnTo>
                                          <a:pt x="428" y="328"/>
                                        </a:lnTo>
                                        <a:lnTo>
                                          <a:pt x="432" y="328"/>
                                        </a:lnTo>
                                        <a:lnTo>
                                          <a:pt x="432" y="330"/>
                                        </a:lnTo>
                                        <a:lnTo>
                                          <a:pt x="430" y="330"/>
                                        </a:lnTo>
                                        <a:lnTo>
                                          <a:pt x="430" y="330"/>
                                        </a:lnTo>
                                        <a:lnTo>
                                          <a:pt x="426" y="332"/>
                                        </a:lnTo>
                                        <a:lnTo>
                                          <a:pt x="426" y="334"/>
                                        </a:lnTo>
                                        <a:lnTo>
                                          <a:pt x="428" y="334"/>
                                        </a:lnTo>
                                        <a:lnTo>
                                          <a:pt x="434" y="332"/>
                                        </a:lnTo>
                                        <a:lnTo>
                                          <a:pt x="434" y="332"/>
                                        </a:lnTo>
                                        <a:lnTo>
                                          <a:pt x="438" y="330"/>
                                        </a:lnTo>
                                        <a:lnTo>
                                          <a:pt x="436" y="328"/>
                                        </a:lnTo>
                                        <a:lnTo>
                                          <a:pt x="436" y="326"/>
                                        </a:lnTo>
                                        <a:lnTo>
                                          <a:pt x="436" y="326"/>
                                        </a:lnTo>
                                        <a:lnTo>
                                          <a:pt x="442" y="322"/>
                                        </a:lnTo>
                                        <a:lnTo>
                                          <a:pt x="442" y="322"/>
                                        </a:lnTo>
                                        <a:lnTo>
                                          <a:pt x="444" y="320"/>
                                        </a:lnTo>
                                        <a:lnTo>
                                          <a:pt x="446" y="318"/>
                                        </a:lnTo>
                                        <a:lnTo>
                                          <a:pt x="446" y="312"/>
                                        </a:lnTo>
                                        <a:lnTo>
                                          <a:pt x="448" y="308"/>
                                        </a:lnTo>
                                        <a:lnTo>
                                          <a:pt x="450" y="306"/>
                                        </a:lnTo>
                                        <a:lnTo>
                                          <a:pt x="452" y="304"/>
                                        </a:lnTo>
                                        <a:lnTo>
                                          <a:pt x="452" y="304"/>
                                        </a:lnTo>
                                        <a:lnTo>
                                          <a:pt x="454" y="302"/>
                                        </a:lnTo>
                                        <a:lnTo>
                                          <a:pt x="456" y="296"/>
                                        </a:lnTo>
                                        <a:lnTo>
                                          <a:pt x="456" y="280"/>
                                        </a:lnTo>
                                        <a:lnTo>
                                          <a:pt x="456" y="280"/>
                                        </a:lnTo>
                                        <a:lnTo>
                                          <a:pt x="456" y="276"/>
                                        </a:lnTo>
                                        <a:lnTo>
                                          <a:pt x="460" y="274"/>
                                        </a:lnTo>
                                        <a:lnTo>
                                          <a:pt x="470" y="268"/>
                                        </a:lnTo>
                                        <a:lnTo>
                                          <a:pt x="482" y="266"/>
                                        </a:lnTo>
                                        <a:lnTo>
                                          <a:pt x="488" y="266"/>
                                        </a:lnTo>
                                        <a:lnTo>
                                          <a:pt x="488" y="266"/>
                                        </a:lnTo>
                                        <a:lnTo>
                                          <a:pt x="492" y="268"/>
                                        </a:lnTo>
                                        <a:lnTo>
                                          <a:pt x="498" y="266"/>
                                        </a:lnTo>
                                        <a:lnTo>
                                          <a:pt x="504" y="264"/>
                                        </a:lnTo>
                                        <a:lnTo>
                                          <a:pt x="514" y="264"/>
                                        </a:lnTo>
                                        <a:lnTo>
                                          <a:pt x="514" y="264"/>
                                        </a:lnTo>
                                        <a:lnTo>
                                          <a:pt x="520" y="264"/>
                                        </a:lnTo>
                                        <a:lnTo>
                                          <a:pt x="524" y="264"/>
                                        </a:lnTo>
                                        <a:lnTo>
                                          <a:pt x="526" y="264"/>
                                        </a:lnTo>
                                        <a:lnTo>
                                          <a:pt x="528" y="266"/>
                                        </a:lnTo>
                                        <a:lnTo>
                                          <a:pt x="528" y="266"/>
                                        </a:lnTo>
                                        <a:lnTo>
                                          <a:pt x="532" y="270"/>
                                        </a:lnTo>
                                        <a:lnTo>
                                          <a:pt x="532" y="270"/>
                                        </a:lnTo>
                                        <a:lnTo>
                                          <a:pt x="534" y="272"/>
                                        </a:lnTo>
                                        <a:lnTo>
                                          <a:pt x="536" y="274"/>
                                        </a:lnTo>
                                        <a:lnTo>
                                          <a:pt x="536" y="274"/>
                                        </a:lnTo>
                                        <a:lnTo>
                                          <a:pt x="536" y="280"/>
                                        </a:lnTo>
                                        <a:lnTo>
                                          <a:pt x="534" y="284"/>
                                        </a:lnTo>
                                        <a:lnTo>
                                          <a:pt x="530" y="288"/>
                                        </a:lnTo>
                                        <a:lnTo>
                                          <a:pt x="526" y="292"/>
                                        </a:lnTo>
                                        <a:lnTo>
                                          <a:pt x="526" y="292"/>
                                        </a:lnTo>
                                        <a:lnTo>
                                          <a:pt x="524" y="300"/>
                                        </a:lnTo>
                                        <a:lnTo>
                                          <a:pt x="522" y="304"/>
                                        </a:lnTo>
                                        <a:lnTo>
                                          <a:pt x="518" y="304"/>
                                        </a:lnTo>
                                        <a:lnTo>
                                          <a:pt x="518" y="304"/>
                                        </a:lnTo>
                                        <a:lnTo>
                                          <a:pt x="516" y="306"/>
                                        </a:lnTo>
                                        <a:lnTo>
                                          <a:pt x="516" y="306"/>
                                        </a:lnTo>
                                        <a:lnTo>
                                          <a:pt x="518" y="306"/>
                                        </a:lnTo>
                                        <a:lnTo>
                                          <a:pt x="518" y="306"/>
                                        </a:lnTo>
                                        <a:lnTo>
                                          <a:pt x="518" y="306"/>
                                        </a:lnTo>
                                        <a:lnTo>
                                          <a:pt x="520" y="308"/>
                                        </a:lnTo>
                                        <a:lnTo>
                                          <a:pt x="520" y="310"/>
                                        </a:lnTo>
                                        <a:lnTo>
                                          <a:pt x="516" y="314"/>
                                        </a:lnTo>
                                        <a:lnTo>
                                          <a:pt x="516" y="314"/>
                                        </a:lnTo>
                                        <a:lnTo>
                                          <a:pt x="512" y="322"/>
                                        </a:lnTo>
                                        <a:lnTo>
                                          <a:pt x="508" y="330"/>
                                        </a:lnTo>
                                        <a:lnTo>
                                          <a:pt x="506" y="338"/>
                                        </a:lnTo>
                                        <a:lnTo>
                                          <a:pt x="504" y="342"/>
                                        </a:lnTo>
                                        <a:lnTo>
                                          <a:pt x="504" y="342"/>
                                        </a:lnTo>
                                        <a:lnTo>
                                          <a:pt x="502" y="344"/>
                                        </a:lnTo>
                                        <a:lnTo>
                                          <a:pt x="502" y="350"/>
                                        </a:lnTo>
                                        <a:lnTo>
                                          <a:pt x="502" y="354"/>
                                        </a:lnTo>
                                        <a:lnTo>
                                          <a:pt x="500" y="356"/>
                                        </a:lnTo>
                                        <a:lnTo>
                                          <a:pt x="500" y="356"/>
                                        </a:lnTo>
                                        <a:lnTo>
                                          <a:pt x="500" y="350"/>
                                        </a:lnTo>
                                        <a:lnTo>
                                          <a:pt x="498" y="346"/>
                                        </a:lnTo>
                                        <a:lnTo>
                                          <a:pt x="498" y="344"/>
                                        </a:lnTo>
                                        <a:lnTo>
                                          <a:pt x="498" y="338"/>
                                        </a:lnTo>
                                        <a:lnTo>
                                          <a:pt x="498" y="338"/>
                                        </a:lnTo>
                                        <a:lnTo>
                                          <a:pt x="494" y="344"/>
                                        </a:lnTo>
                                        <a:lnTo>
                                          <a:pt x="492" y="346"/>
                                        </a:lnTo>
                                        <a:lnTo>
                                          <a:pt x="492" y="346"/>
                                        </a:lnTo>
                                        <a:lnTo>
                                          <a:pt x="492" y="346"/>
                                        </a:lnTo>
                                        <a:lnTo>
                                          <a:pt x="484" y="354"/>
                                        </a:lnTo>
                                        <a:lnTo>
                                          <a:pt x="480" y="358"/>
                                        </a:lnTo>
                                        <a:lnTo>
                                          <a:pt x="478" y="358"/>
                                        </a:lnTo>
                                        <a:lnTo>
                                          <a:pt x="476" y="358"/>
                                        </a:lnTo>
                                        <a:lnTo>
                                          <a:pt x="474" y="356"/>
                                        </a:lnTo>
                                        <a:lnTo>
                                          <a:pt x="472" y="356"/>
                                        </a:lnTo>
                                        <a:lnTo>
                                          <a:pt x="468" y="360"/>
                                        </a:lnTo>
                                        <a:lnTo>
                                          <a:pt x="434" y="360"/>
                                        </a:lnTo>
                                        <a:lnTo>
                                          <a:pt x="434" y="360"/>
                                        </a:lnTo>
                                        <a:lnTo>
                                          <a:pt x="432" y="364"/>
                                        </a:lnTo>
                                        <a:lnTo>
                                          <a:pt x="434" y="368"/>
                                        </a:lnTo>
                                        <a:lnTo>
                                          <a:pt x="436" y="370"/>
                                        </a:lnTo>
                                        <a:lnTo>
                                          <a:pt x="438" y="374"/>
                                        </a:lnTo>
                                        <a:lnTo>
                                          <a:pt x="438" y="374"/>
                                        </a:lnTo>
                                        <a:lnTo>
                                          <a:pt x="436" y="378"/>
                                        </a:lnTo>
                                        <a:lnTo>
                                          <a:pt x="432" y="378"/>
                                        </a:lnTo>
                                        <a:lnTo>
                                          <a:pt x="428" y="380"/>
                                        </a:lnTo>
                                        <a:lnTo>
                                          <a:pt x="426" y="384"/>
                                        </a:lnTo>
                                        <a:lnTo>
                                          <a:pt x="426" y="384"/>
                                        </a:lnTo>
                                        <a:lnTo>
                                          <a:pt x="428" y="386"/>
                                        </a:lnTo>
                                        <a:lnTo>
                                          <a:pt x="432" y="388"/>
                                        </a:lnTo>
                                        <a:lnTo>
                                          <a:pt x="436" y="390"/>
                                        </a:lnTo>
                                        <a:lnTo>
                                          <a:pt x="436" y="392"/>
                                        </a:lnTo>
                                        <a:lnTo>
                                          <a:pt x="436" y="392"/>
                                        </a:lnTo>
                                        <a:lnTo>
                                          <a:pt x="436" y="396"/>
                                        </a:lnTo>
                                        <a:lnTo>
                                          <a:pt x="438" y="398"/>
                                        </a:lnTo>
                                        <a:lnTo>
                                          <a:pt x="440" y="400"/>
                                        </a:lnTo>
                                        <a:lnTo>
                                          <a:pt x="440" y="404"/>
                                        </a:lnTo>
                                        <a:lnTo>
                                          <a:pt x="440" y="404"/>
                                        </a:lnTo>
                                        <a:lnTo>
                                          <a:pt x="424" y="402"/>
                                        </a:lnTo>
                                        <a:lnTo>
                                          <a:pt x="418" y="404"/>
                                        </a:lnTo>
                                        <a:lnTo>
                                          <a:pt x="412" y="406"/>
                                        </a:lnTo>
                                        <a:lnTo>
                                          <a:pt x="408" y="410"/>
                                        </a:lnTo>
                                        <a:lnTo>
                                          <a:pt x="402" y="416"/>
                                        </a:lnTo>
                                        <a:lnTo>
                                          <a:pt x="400" y="426"/>
                                        </a:lnTo>
                                        <a:lnTo>
                                          <a:pt x="396" y="440"/>
                                        </a:lnTo>
                                        <a:lnTo>
                                          <a:pt x="396" y="440"/>
                                        </a:lnTo>
                                        <a:lnTo>
                                          <a:pt x="392" y="434"/>
                                        </a:lnTo>
                                        <a:lnTo>
                                          <a:pt x="388" y="428"/>
                                        </a:lnTo>
                                        <a:lnTo>
                                          <a:pt x="380" y="420"/>
                                        </a:lnTo>
                                        <a:lnTo>
                                          <a:pt x="380" y="420"/>
                                        </a:lnTo>
                                        <a:lnTo>
                                          <a:pt x="368" y="412"/>
                                        </a:lnTo>
                                        <a:lnTo>
                                          <a:pt x="362" y="408"/>
                                        </a:lnTo>
                                        <a:lnTo>
                                          <a:pt x="358" y="408"/>
                                        </a:lnTo>
                                        <a:lnTo>
                                          <a:pt x="354" y="406"/>
                                        </a:lnTo>
                                        <a:lnTo>
                                          <a:pt x="354" y="406"/>
                                        </a:lnTo>
                                        <a:lnTo>
                                          <a:pt x="358" y="404"/>
                                        </a:lnTo>
                                        <a:lnTo>
                                          <a:pt x="358" y="402"/>
                                        </a:lnTo>
                                        <a:lnTo>
                                          <a:pt x="358" y="400"/>
                                        </a:lnTo>
                                        <a:lnTo>
                                          <a:pt x="356" y="402"/>
                                        </a:lnTo>
                                        <a:lnTo>
                                          <a:pt x="356" y="402"/>
                                        </a:lnTo>
                                        <a:lnTo>
                                          <a:pt x="352" y="402"/>
                                        </a:lnTo>
                                        <a:lnTo>
                                          <a:pt x="350" y="402"/>
                                        </a:lnTo>
                                        <a:lnTo>
                                          <a:pt x="348" y="402"/>
                                        </a:lnTo>
                                        <a:lnTo>
                                          <a:pt x="346" y="404"/>
                                        </a:lnTo>
                                        <a:lnTo>
                                          <a:pt x="346" y="404"/>
                                        </a:lnTo>
                                        <a:lnTo>
                                          <a:pt x="344" y="404"/>
                                        </a:lnTo>
                                        <a:lnTo>
                                          <a:pt x="346" y="406"/>
                                        </a:lnTo>
                                        <a:lnTo>
                                          <a:pt x="348" y="406"/>
                                        </a:lnTo>
                                        <a:lnTo>
                                          <a:pt x="350" y="406"/>
                                        </a:lnTo>
                                        <a:lnTo>
                                          <a:pt x="346" y="408"/>
                                        </a:lnTo>
                                        <a:lnTo>
                                          <a:pt x="346" y="408"/>
                                        </a:lnTo>
                                        <a:lnTo>
                                          <a:pt x="340" y="408"/>
                                        </a:lnTo>
                                        <a:lnTo>
                                          <a:pt x="338" y="410"/>
                                        </a:lnTo>
                                        <a:lnTo>
                                          <a:pt x="334" y="412"/>
                                        </a:lnTo>
                                        <a:lnTo>
                                          <a:pt x="328" y="412"/>
                                        </a:lnTo>
                                        <a:lnTo>
                                          <a:pt x="328" y="412"/>
                                        </a:lnTo>
                                        <a:lnTo>
                                          <a:pt x="322" y="414"/>
                                        </a:lnTo>
                                        <a:lnTo>
                                          <a:pt x="318" y="416"/>
                                        </a:lnTo>
                                        <a:lnTo>
                                          <a:pt x="312" y="416"/>
                                        </a:lnTo>
                                        <a:lnTo>
                                          <a:pt x="304" y="412"/>
                                        </a:lnTo>
                                        <a:lnTo>
                                          <a:pt x="304" y="412"/>
                                        </a:lnTo>
                                        <a:lnTo>
                                          <a:pt x="300" y="412"/>
                                        </a:lnTo>
                                        <a:lnTo>
                                          <a:pt x="294" y="412"/>
                                        </a:lnTo>
                                        <a:lnTo>
                                          <a:pt x="290" y="410"/>
                                        </a:lnTo>
                                        <a:lnTo>
                                          <a:pt x="284" y="406"/>
                                        </a:lnTo>
                                        <a:lnTo>
                                          <a:pt x="284" y="406"/>
                                        </a:lnTo>
                                        <a:lnTo>
                                          <a:pt x="282" y="404"/>
                                        </a:lnTo>
                                        <a:lnTo>
                                          <a:pt x="278" y="404"/>
                                        </a:lnTo>
                                        <a:lnTo>
                                          <a:pt x="274" y="402"/>
                                        </a:lnTo>
                                        <a:lnTo>
                                          <a:pt x="270" y="396"/>
                                        </a:lnTo>
                                        <a:lnTo>
                                          <a:pt x="270" y="396"/>
                                        </a:lnTo>
                                        <a:lnTo>
                                          <a:pt x="266" y="394"/>
                                        </a:lnTo>
                                        <a:lnTo>
                                          <a:pt x="260" y="392"/>
                                        </a:lnTo>
                                        <a:lnTo>
                                          <a:pt x="256" y="392"/>
                                        </a:lnTo>
                                        <a:lnTo>
                                          <a:pt x="250" y="386"/>
                                        </a:lnTo>
                                        <a:lnTo>
                                          <a:pt x="250" y="386"/>
                                        </a:lnTo>
                                        <a:lnTo>
                                          <a:pt x="248" y="384"/>
                                        </a:lnTo>
                                        <a:lnTo>
                                          <a:pt x="242" y="382"/>
                                        </a:lnTo>
                                        <a:lnTo>
                                          <a:pt x="234" y="378"/>
                                        </a:lnTo>
                                        <a:lnTo>
                                          <a:pt x="224" y="374"/>
                                        </a:lnTo>
                                        <a:lnTo>
                                          <a:pt x="220" y="370"/>
                                        </a:lnTo>
                                        <a:lnTo>
                                          <a:pt x="216" y="366"/>
                                        </a:lnTo>
                                        <a:lnTo>
                                          <a:pt x="216" y="366"/>
                                        </a:lnTo>
                                        <a:lnTo>
                                          <a:pt x="214" y="360"/>
                                        </a:lnTo>
                                        <a:lnTo>
                                          <a:pt x="212" y="360"/>
                                        </a:lnTo>
                                        <a:lnTo>
                                          <a:pt x="208" y="360"/>
                                        </a:lnTo>
                                        <a:lnTo>
                                          <a:pt x="200" y="358"/>
                                        </a:lnTo>
                                        <a:lnTo>
                                          <a:pt x="200" y="358"/>
                                        </a:lnTo>
                                        <a:lnTo>
                                          <a:pt x="186" y="352"/>
                                        </a:lnTo>
                                        <a:lnTo>
                                          <a:pt x="182" y="348"/>
                                        </a:lnTo>
                                        <a:lnTo>
                                          <a:pt x="182" y="346"/>
                                        </a:lnTo>
                                        <a:lnTo>
                                          <a:pt x="178" y="344"/>
                                        </a:lnTo>
                                        <a:lnTo>
                                          <a:pt x="178" y="344"/>
                                        </a:lnTo>
                                        <a:lnTo>
                                          <a:pt x="174" y="342"/>
                                        </a:lnTo>
                                        <a:lnTo>
                                          <a:pt x="170" y="340"/>
                                        </a:lnTo>
                                        <a:lnTo>
                                          <a:pt x="168" y="338"/>
                                        </a:lnTo>
                                        <a:lnTo>
                                          <a:pt x="164" y="336"/>
                                        </a:lnTo>
                                        <a:lnTo>
                                          <a:pt x="164" y="336"/>
                                        </a:lnTo>
                                        <a:lnTo>
                                          <a:pt x="162" y="334"/>
                                        </a:lnTo>
                                        <a:lnTo>
                                          <a:pt x="162" y="332"/>
                                        </a:lnTo>
                                        <a:lnTo>
                                          <a:pt x="162" y="330"/>
                                        </a:lnTo>
                                        <a:lnTo>
                                          <a:pt x="158" y="328"/>
                                        </a:lnTo>
                                        <a:lnTo>
                                          <a:pt x="158" y="328"/>
                                        </a:lnTo>
                                        <a:lnTo>
                                          <a:pt x="154" y="324"/>
                                        </a:lnTo>
                                        <a:lnTo>
                                          <a:pt x="152" y="320"/>
                                        </a:lnTo>
                                        <a:lnTo>
                                          <a:pt x="148" y="314"/>
                                        </a:lnTo>
                                        <a:lnTo>
                                          <a:pt x="146" y="310"/>
                                        </a:lnTo>
                                        <a:lnTo>
                                          <a:pt x="146" y="310"/>
                                        </a:lnTo>
                                        <a:lnTo>
                                          <a:pt x="144" y="308"/>
                                        </a:lnTo>
                                        <a:lnTo>
                                          <a:pt x="146" y="308"/>
                                        </a:lnTo>
                                        <a:lnTo>
                                          <a:pt x="148" y="304"/>
                                        </a:lnTo>
                                        <a:lnTo>
                                          <a:pt x="152" y="302"/>
                                        </a:lnTo>
                                        <a:lnTo>
                                          <a:pt x="148" y="300"/>
                                        </a:lnTo>
                                        <a:lnTo>
                                          <a:pt x="148" y="300"/>
                                        </a:lnTo>
                                        <a:lnTo>
                                          <a:pt x="144" y="300"/>
                                        </a:lnTo>
                                        <a:lnTo>
                                          <a:pt x="146" y="296"/>
                                        </a:lnTo>
                                        <a:lnTo>
                                          <a:pt x="150" y="292"/>
                                        </a:lnTo>
                                        <a:lnTo>
                                          <a:pt x="154" y="286"/>
                                        </a:lnTo>
                                        <a:lnTo>
                                          <a:pt x="154" y="286"/>
                                        </a:lnTo>
                                        <a:lnTo>
                                          <a:pt x="156" y="282"/>
                                        </a:lnTo>
                                        <a:lnTo>
                                          <a:pt x="158" y="282"/>
                                        </a:lnTo>
                                        <a:lnTo>
                                          <a:pt x="160" y="282"/>
                                        </a:lnTo>
                                        <a:lnTo>
                                          <a:pt x="158" y="278"/>
                                        </a:lnTo>
                                        <a:lnTo>
                                          <a:pt x="158" y="278"/>
                                        </a:lnTo>
                                        <a:lnTo>
                                          <a:pt x="158" y="274"/>
                                        </a:lnTo>
                                        <a:lnTo>
                                          <a:pt x="160" y="274"/>
                                        </a:lnTo>
                                        <a:lnTo>
                                          <a:pt x="162" y="274"/>
                                        </a:lnTo>
                                        <a:lnTo>
                                          <a:pt x="160" y="266"/>
                                        </a:lnTo>
                                        <a:lnTo>
                                          <a:pt x="160" y="266"/>
                                        </a:lnTo>
                                        <a:lnTo>
                                          <a:pt x="158" y="260"/>
                                        </a:lnTo>
                                        <a:lnTo>
                                          <a:pt x="158" y="258"/>
                                        </a:lnTo>
                                        <a:lnTo>
                                          <a:pt x="156" y="252"/>
                                        </a:lnTo>
                                        <a:lnTo>
                                          <a:pt x="150" y="242"/>
                                        </a:lnTo>
                                        <a:lnTo>
                                          <a:pt x="150" y="242"/>
                                        </a:lnTo>
                                        <a:lnTo>
                                          <a:pt x="140" y="222"/>
                                        </a:lnTo>
                                        <a:lnTo>
                                          <a:pt x="134" y="210"/>
                                        </a:lnTo>
                                        <a:lnTo>
                                          <a:pt x="124" y="194"/>
                                        </a:lnTo>
                                        <a:lnTo>
                                          <a:pt x="124" y="194"/>
                                        </a:lnTo>
                                        <a:lnTo>
                                          <a:pt x="124" y="192"/>
                                        </a:lnTo>
                                        <a:lnTo>
                                          <a:pt x="126" y="192"/>
                                        </a:lnTo>
                                        <a:lnTo>
                                          <a:pt x="128" y="194"/>
                                        </a:lnTo>
                                        <a:lnTo>
                                          <a:pt x="130" y="194"/>
                                        </a:lnTo>
                                        <a:lnTo>
                                          <a:pt x="126" y="188"/>
                                        </a:lnTo>
                                        <a:lnTo>
                                          <a:pt x="126" y="188"/>
                                        </a:lnTo>
                                        <a:lnTo>
                                          <a:pt x="122" y="186"/>
                                        </a:lnTo>
                                        <a:lnTo>
                                          <a:pt x="122" y="186"/>
                                        </a:lnTo>
                                        <a:lnTo>
                                          <a:pt x="122" y="188"/>
                                        </a:lnTo>
                                        <a:lnTo>
                                          <a:pt x="118" y="186"/>
                                        </a:lnTo>
                                        <a:lnTo>
                                          <a:pt x="118" y="186"/>
                                        </a:lnTo>
                                        <a:lnTo>
                                          <a:pt x="112" y="180"/>
                                        </a:lnTo>
                                        <a:lnTo>
                                          <a:pt x="110" y="178"/>
                                        </a:lnTo>
                                        <a:lnTo>
                                          <a:pt x="110" y="174"/>
                                        </a:lnTo>
                                        <a:lnTo>
                                          <a:pt x="110" y="174"/>
                                        </a:lnTo>
                                        <a:lnTo>
                                          <a:pt x="108" y="172"/>
                                        </a:lnTo>
                                        <a:lnTo>
                                          <a:pt x="108" y="172"/>
                                        </a:lnTo>
                                        <a:lnTo>
                                          <a:pt x="106" y="172"/>
                                        </a:lnTo>
                                        <a:lnTo>
                                          <a:pt x="106" y="166"/>
                                        </a:lnTo>
                                        <a:lnTo>
                                          <a:pt x="106" y="166"/>
                                        </a:lnTo>
                                        <a:lnTo>
                                          <a:pt x="108" y="160"/>
                                        </a:lnTo>
                                        <a:lnTo>
                                          <a:pt x="110" y="156"/>
                                        </a:lnTo>
                                        <a:lnTo>
                                          <a:pt x="110" y="152"/>
                                        </a:lnTo>
                                        <a:lnTo>
                                          <a:pt x="110" y="152"/>
                                        </a:lnTo>
                                        <a:lnTo>
                                          <a:pt x="104" y="144"/>
                                        </a:lnTo>
                                        <a:lnTo>
                                          <a:pt x="102" y="142"/>
                                        </a:lnTo>
                                        <a:lnTo>
                                          <a:pt x="100" y="142"/>
                                        </a:lnTo>
                                        <a:lnTo>
                                          <a:pt x="100" y="142"/>
                                        </a:lnTo>
                                        <a:lnTo>
                                          <a:pt x="98" y="142"/>
                                        </a:lnTo>
                                        <a:lnTo>
                                          <a:pt x="96" y="140"/>
                                        </a:lnTo>
                                        <a:lnTo>
                                          <a:pt x="94" y="134"/>
                                        </a:lnTo>
                                        <a:lnTo>
                                          <a:pt x="94" y="134"/>
                                        </a:lnTo>
                                        <a:lnTo>
                                          <a:pt x="94" y="130"/>
                                        </a:lnTo>
                                        <a:lnTo>
                                          <a:pt x="90" y="126"/>
                                        </a:lnTo>
                                        <a:lnTo>
                                          <a:pt x="86" y="124"/>
                                        </a:lnTo>
                                        <a:lnTo>
                                          <a:pt x="86" y="118"/>
                                        </a:lnTo>
                                        <a:lnTo>
                                          <a:pt x="86" y="118"/>
                                        </a:lnTo>
                                        <a:lnTo>
                                          <a:pt x="88" y="114"/>
                                        </a:lnTo>
                                        <a:lnTo>
                                          <a:pt x="86" y="112"/>
                                        </a:lnTo>
                                        <a:lnTo>
                                          <a:pt x="86" y="110"/>
                                        </a:lnTo>
                                        <a:lnTo>
                                          <a:pt x="84" y="112"/>
                                        </a:lnTo>
                                        <a:lnTo>
                                          <a:pt x="84" y="112"/>
                                        </a:lnTo>
                                        <a:lnTo>
                                          <a:pt x="84" y="114"/>
                                        </a:lnTo>
                                        <a:lnTo>
                                          <a:pt x="82" y="112"/>
                                        </a:lnTo>
                                        <a:lnTo>
                                          <a:pt x="78" y="106"/>
                                        </a:lnTo>
                                        <a:lnTo>
                                          <a:pt x="78" y="106"/>
                                        </a:lnTo>
                                        <a:lnTo>
                                          <a:pt x="72" y="98"/>
                                        </a:lnTo>
                                        <a:lnTo>
                                          <a:pt x="72" y="96"/>
                                        </a:lnTo>
                                        <a:lnTo>
                                          <a:pt x="72" y="94"/>
                                        </a:lnTo>
                                        <a:lnTo>
                                          <a:pt x="72" y="94"/>
                                        </a:lnTo>
                                        <a:lnTo>
                                          <a:pt x="72" y="90"/>
                                        </a:lnTo>
                                        <a:lnTo>
                                          <a:pt x="72" y="88"/>
                                        </a:lnTo>
                                        <a:lnTo>
                                          <a:pt x="70" y="84"/>
                                        </a:lnTo>
                                        <a:lnTo>
                                          <a:pt x="70" y="76"/>
                                        </a:lnTo>
                                        <a:lnTo>
                                          <a:pt x="70" y="76"/>
                                        </a:lnTo>
                                        <a:lnTo>
                                          <a:pt x="70" y="66"/>
                                        </a:lnTo>
                                        <a:lnTo>
                                          <a:pt x="70" y="62"/>
                                        </a:lnTo>
                                        <a:lnTo>
                                          <a:pt x="68" y="58"/>
                                        </a:lnTo>
                                        <a:lnTo>
                                          <a:pt x="68" y="58"/>
                                        </a:lnTo>
                                        <a:lnTo>
                                          <a:pt x="66" y="54"/>
                                        </a:lnTo>
                                        <a:lnTo>
                                          <a:pt x="66" y="52"/>
                                        </a:lnTo>
                                        <a:lnTo>
                                          <a:pt x="68" y="44"/>
                                        </a:lnTo>
                                        <a:lnTo>
                                          <a:pt x="68" y="42"/>
                                        </a:lnTo>
                                        <a:lnTo>
                                          <a:pt x="66" y="38"/>
                                        </a:lnTo>
                                        <a:lnTo>
                                          <a:pt x="64" y="34"/>
                                        </a:lnTo>
                                        <a:lnTo>
                                          <a:pt x="58" y="32"/>
                                        </a:lnTo>
                                        <a:lnTo>
                                          <a:pt x="58" y="32"/>
                                        </a:lnTo>
                                        <a:lnTo>
                                          <a:pt x="58" y="28"/>
                                        </a:lnTo>
                                        <a:lnTo>
                                          <a:pt x="56" y="26"/>
                                        </a:lnTo>
                                        <a:lnTo>
                                          <a:pt x="54" y="24"/>
                                        </a:lnTo>
                                        <a:lnTo>
                                          <a:pt x="50" y="26"/>
                                        </a:lnTo>
                                        <a:lnTo>
                                          <a:pt x="50" y="26"/>
                                        </a:lnTo>
                                        <a:lnTo>
                                          <a:pt x="48" y="28"/>
                                        </a:lnTo>
                                        <a:lnTo>
                                          <a:pt x="46" y="26"/>
                                        </a:lnTo>
                                        <a:lnTo>
                                          <a:pt x="44" y="22"/>
                                        </a:lnTo>
                                        <a:lnTo>
                                          <a:pt x="40" y="20"/>
                                        </a:lnTo>
                                        <a:lnTo>
                                          <a:pt x="40" y="20"/>
                                        </a:lnTo>
                                        <a:lnTo>
                                          <a:pt x="42" y="24"/>
                                        </a:lnTo>
                                        <a:lnTo>
                                          <a:pt x="42" y="28"/>
                                        </a:lnTo>
                                        <a:lnTo>
                                          <a:pt x="40" y="36"/>
                                        </a:lnTo>
                                        <a:lnTo>
                                          <a:pt x="38" y="42"/>
                                        </a:lnTo>
                                        <a:lnTo>
                                          <a:pt x="38" y="44"/>
                                        </a:lnTo>
                                        <a:lnTo>
                                          <a:pt x="40" y="46"/>
                                        </a:lnTo>
                                        <a:lnTo>
                                          <a:pt x="40" y="46"/>
                                        </a:lnTo>
                                        <a:lnTo>
                                          <a:pt x="40" y="52"/>
                                        </a:lnTo>
                                        <a:lnTo>
                                          <a:pt x="38" y="62"/>
                                        </a:lnTo>
                                        <a:lnTo>
                                          <a:pt x="40" y="72"/>
                                        </a:lnTo>
                                        <a:lnTo>
                                          <a:pt x="42" y="78"/>
                                        </a:lnTo>
                                        <a:lnTo>
                                          <a:pt x="42" y="78"/>
                                        </a:lnTo>
                                        <a:lnTo>
                                          <a:pt x="46" y="84"/>
                                        </a:lnTo>
                                        <a:lnTo>
                                          <a:pt x="50" y="90"/>
                                        </a:lnTo>
                                        <a:lnTo>
                                          <a:pt x="54" y="98"/>
                                        </a:lnTo>
                                        <a:lnTo>
                                          <a:pt x="54" y="104"/>
                                        </a:lnTo>
                                        <a:lnTo>
                                          <a:pt x="54" y="106"/>
                                        </a:lnTo>
                                        <a:lnTo>
                                          <a:pt x="56" y="106"/>
                                        </a:lnTo>
                                        <a:lnTo>
                                          <a:pt x="56" y="106"/>
                                        </a:lnTo>
                                        <a:lnTo>
                                          <a:pt x="56" y="106"/>
                                        </a:lnTo>
                                        <a:lnTo>
                                          <a:pt x="58" y="110"/>
                                        </a:lnTo>
                                        <a:lnTo>
                                          <a:pt x="58" y="114"/>
                                        </a:lnTo>
                                        <a:lnTo>
                                          <a:pt x="58" y="116"/>
                                        </a:lnTo>
                                        <a:lnTo>
                                          <a:pt x="58" y="116"/>
                                        </a:lnTo>
                                        <a:lnTo>
                                          <a:pt x="60" y="118"/>
                                        </a:lnTo>
                                        <a:lnTo>
                                          <a:pt x="58" y="122"/>
                                        </a:lnTo>
                                        <a:lnTo>
                                          <a:pt x="58" y="126"/>
                                        </a:lnTo>
                                        <a:lnTo>
                                          <a:pt x="62" y="130"/>
                                        </a:lnTo>
                                        <a:lnTo>
                                          <a:pt x="62" y="130"/>
                                        </a:lnTo>
                                        <a:lnTo>
                                          <a:pt x="66" y="136"/>
                                        </a:lnTo>
                                        <a:lnTo>
                                          <a:pt x="66" y="140"/>
                                        </a:lnTo>
                                        <a:lnTo>
                                          <a:pt x="66" y="144"/>
                                        </a:lnTo>
                                        <a:lnTo>
                                          <a:pt x="68" y="148"/>
                                        </a:lnTo>
                                        <a:lnTo>
                                          <a:pt x="68" y="148"/>
                                        </a:lnTo>
                                        <a:lnTo>
                                          <a:pt x="70" y="150"/>
                                        </a:lnTo>
                                        <a:lnTo>
                                          <a:pt x="68" y="150"/>
                                        </a:lnTo>
                                        <a:lnTo>
                                          <a:pt x="68" y="152"/>
                                        </a:lnTo>
                                        <a:lnTo>
                                          <a:pt x="68" y="156"/>
                                        </a:lnTo>
                                        <a:lnTo>
                                          <a:pt x="68" y="156"/>
                                        </a:lnTo>
                                        <a:lnTo>
                                          <a:pt x="66" y="162"/>
                                        </a:lnTo>
                                        <a:lnTo>
                                          <a:pt x="64" y="166"/>
                                        </a:lnTo>
                                        <a:lnTo>
                                          <a:pt x="66" y="168"/>
                                        </a:lnTo>
                                        <a:lnTo>
                                          <a:pt x="66" y="168"/>
                                        </a:lnTo>
                                        <a:lnTo>
                                          <a:pt x="66" y="168"/>
                                        </a:lnTo>
                                        <a:lnTo>
                                          <a:pt x="68" y="166"/>
                                        </a:lnTo>
                                        <a:lnTo>
                                          <a:pt x="70" y="164"/>
                                        </a:lnTo>
                                        <a:lnTo>
                                          <a:pt x="68" y="162"/>
                                        </a:lnTo>
                                        <a:lnTo>
                                          <a:pt x="68" y="160"/>
                                        </a:lnTo>
                                        <a:lnTo>
                                          <a:pt x="68" y="160"/>
                                        </a:lnTo>
                                        <a:lnTo>
                                          <a:pt x="70" y="154"/>
                                        </a:lnTo>
                                        <a:lnTo>
                                          <a:pt x="70" y="154"/>
                                        </a:lnTo>
                                        <a:lnTo>
                                          <a:pt x="74" y="160"/>
                                        </a:lnTo>
                                        <a:lnTo>
                                          <a:pt x="74" y="160"/>
                                        </a:lnTo>
                                        <a:lnTo>
                                          <a:pt x="76" y="164"/>
                                        </a:lnTo>
                                        <a:lnTo>
                                          <a:pt x="76" y="168"/>
                                        </a:lnTo>
                                        <a:lnTo>
                                          <a:pt x="74" y="174"/>
                                        </a:lnTo>
                                        <a:lnTo>
                                          <a:pt x="74" y="174"/>
                                        </a:lnTo>
                                        <a:lnTo>
                                          <a:pt x="74" y="184"/>
                                        </a:lnTo>
                                        <a:lnTo>
                                          <a:pt x="74" y="188"/>
                                        </a:lnTo>
                                        <a:lnTo>
                                          <a:pt x="72" y="192"/>
                                        </a:lnTo>
                                        <a:lnTo>
                                          <a:pt x="72" y="192"/>
                                        </a:lnTo>
                                        <a:lnTo>
                                          <a:pt x="70" y="194"/>
                                        </a:lnTo>
                                        <a:lnTo>
                                          <a:pt x="72" y="198"/>
                                        </a:lnTo>
                                        <a:lnTo>
                                          <a:pt x="74" y="202"/>
                                        </a:lnTo>
                                        <a:lnTo>
                                          <a:pt x="76" y="202"/>
                                        </a:lnTo>
                                        <a:lnTo>
                                          <a:pt x="78" y="202"/>
                                        </a:lnTo>
                                        <a:lnTo>
                                          <a:pt x="78" y="202"/>
                                        </a:lnTo>
                                        <a:lnTo>
                                          <a:pt x="80" y="202"/>
                                        </a:lnTo>
                                        <a:lnTo>
                                          <a:pt x="82" y="204"/>
                                        </a:lnTo>
                                        <a:lnTo>
                                          <a:pt x="82" y="208"/>
                                        </a:lnTo>
                                        <a:lnTo>
                                          <a:pt x="84" y="210"/>
                                        </a:lnTo>
                                        <a:lnTo>
                                          <a:pt x="84" y="210"/>
                                        </a:lnTo>
                                        <a:lnTo>
                                          <a:pt x="86" y="210"/>
                                        </a:lnTo>
                                        <a:lnTo>
                                          <a:pt x="86" y="214"/>
                                        </a:lnTo>
                                        <a:lnTo>
                                          <a:pt x="86" y="218"/>
                                        </a:lnTo>
                                        <a:lnTo>
                                          <a:pt x="86" y="220"/>
                                        </a:lnTo>
                                        <a:lnTo>
                                          <a:pt x="86" y="220"/>
                                        </a:lnTo>
                                        <a:lnTo>
                                          <a:pt x="88" y="222"/>
                                        </a:lnTo>
                                        <a:lnTo>
                                          <a:pt x="88" y="226"/>
                                        </a:lnTo>
                                        <a:lnTo>
                                          <a:pt x="84" y="230"/>
                                        </a:lnTo>
                                        <a:lnTo>
                                          <a:pt x="76" y="234"/>
                                        </a:lnTo>
                                        <a:lnTo>
                                          <a:pt x="76" y="234"/>
                                        </a:lnTo>
                                        <a:lnTo>
                                          <a:pt x="72" y="234"/>
                                        </a:lnTo>
                                        <a:lnTo>
                                          <a:pt x="70" y="232"/>
                                        </a:lnTo>
                                        <a:lnTo>
                                          <a:pt x="68" y="228"/>
                                        </a:lnTo>
                                        <a:lnTo>
                                          <a:pt x="66" y="220"/>
                                        </a:lnTo>
                                        <a:lnTo>
                                          <a:pt x="64" y="216"/>
                                        </a:lnTo>
                                        <a:lnTo>
                                          <a:pt x="60" y="214"/>
                                        </a:lnTo>
                                        <a:lnTo>
                                          <a:pt x="60" y="214"/>
                                        </a:lnTo>
                                        <a:lnTo>
                                          <a:pt x="54" y="210"/>
                                        </a:lnTo>
                                        <a:lnTo>
                                          <a:pt x="50" y="204"/>
                                        </a:lnTo>
                                        <a:lnTo>
                                          <a:pt x="48" y="198"/>
                                        </a:lnTo>
                                        <a:lnTo>
                                          <a:pt x="48" y="198"/>
                                        </a:lnTo>
                                        <a:lnTo>
                                          <a:pt x="46" y="192"/>
                                        </a:lnTo>
                                        <a:lnTo>
                                          <a:pt x="44" y="190"/>
                                        </a:lnTo>
                                        <a:lnTo>
                                          <a:pt x="42" y="190"/>
                                        </a:lnTo>
                                        <a:lnTo>
                                          <a:pt x="42" y="190"/>
                                        </a:lnTo>
                                        <a:lnTo>
                                          <a:pt x="42" y="192"/>
                                        </a:lnTo>
                                        <a:lnTo>
                                          <a:pt x="40" y="190"/>
                                        </a:lnTo>
                                        <a:lnTo>
                                          <a:pt x="40" y="186"/>
                                        </a:lnTo>
                                        <a:lnTo>
                                          <a:pt x="42" y="176"/>
                                        </a:lnTo>
                                        <a:lnTo>
                                          <a:pt x="42" y="176"/>
                                        </a:lnTo>
                                        <a:lnTo>
                                          <a:pt x="44" y="168"/>
                                        </a:lnTo>
                                        <a:lnTo>
                                          <a:pt x="44" y="162"/>
                                        </a:lnTo>
                                        <a:lnTo>
                                          <a:pt x="42" y="158"/>
                                        </a:lnTo>
                                        <a:lnTo>
                                          <a:pt x="40" y="154"/>
                                        </a:lnTo>
                                        <a:lnTo>
                                          <a:pt x="34" y="148"/>
                                        </a:lnTo>
                                        <a:lnTo>
                                          <a:pt x="32" y="144"/>
                                        </a:lnTo>
                                        <a:lnTo>
                                          <a:pt x="32" y="140"/>
                                        </a:lnTo>
                                        <a:lnTo>
                                          <a:pt x="32" y="140"/>
                                        </a:lnTo>
                                        <a:lnTo>
                                          <a:pt x="30" y="142"/>
                                        </a:lnTo>
                                        <a:lnTo>
                                          <a:pt x="28" y="140"/>
                                        </a:lnTo>
                                        <a:lnTo>
                                          <a:pt x="26" y="138"/>
                                        </a:lnTo>
                                        <a:lnTo>
                                          <a:pt x="24" y="140"/>
                                        </a:lnTo>
                                        <a:lnTo>
                                          <a:pt x="24" y="140"/>
                                        </a:lnTo>
                                        <a:lnTo>
                                          <a:pt x="20" y="140"/>
                                        </a:lnTo>
                                        <a:lnTo>
                                          <a:pt x="20" y="138"/>
                                        </a:lnTo>
                                        <a:lnTo>
                                          <a:pt x="16" y="132"/>
                                        </a:lnTo>
                                        <a:lnTo>
                                          <a:pt x="10" y="128"/>
                                        </a:lnTo>
                                        <a:lnTo>
                                          <a:pt x="10" y="128"/>
                                        </a:lnTo>
                                        <a:lnTo>
                                          <a:pt x="8" y="126"/>
                                        </a:lnTo>
                                        <a:lnTo>
                                          <a:pt x="10" y="124"/>
                                        </a:lnTo>
                                        <a:lnTo>
                                          <a:pt x="10" y="122"/>
                                        </a:lnTo>
                                        <a:lnTo>
                                          <a:pt x="6" y="118"/>
                                        </a:lnTo>
                                        <a:lnTo>
                                          <a:pt x="6" y="118"/>
                                        </a:lnTo>
                                        <a:lnTo>
                                          <a:pt x="4" y="116"/>
                                        </a:lnTo>
                                        <a:lnTo>
                                          <a:pt x="4" y="114"/>
                                        </a:lnTo>
                                        <a:lnTo>
                                          <a:pt x="12" y="114"/>
                                        </a:lnTo>
                                        <a:lnTo>
                                          <a:pt x="12" y="114"/>
                                        </a:lnTo>
                                        <a:lnTo>
                                          <a:pt x="16" y="114"/>
                                        </a:lnTo>
                                        <a:lnTo>
                                          <a:pt x="20" y="112"/>
                                        </a:lnTo>
                                        <a:lnTo>
                                          <a:pt x="20" y="112"/>
                                        </a:lnTo>
                                        <a:lnTo>
                                          <a:pt x="22" y="114"/>
                                        </a:lnTo>
                                        <a:lnTo>
                                          <a:pt x="22" y="114"/>
                                        </a:lnTo>
                                        <a:lnTo>
                                          <a:pt x="24" y="116"/>
                                        </a:lnTo>
                                        <a:lnTo>
                                          <a:pt x="26" y="116"/>
                                        </a:lnTo>
                                        <a:lnTo>
                                          <a:pt x="26" y="114"/>
                                        </a:lnTo>
                                        <a:lnTo>
                                          <a:pt x="26" y="112"/>
                                        </a:lnTo>
                                        <a:lnTo>
                                          <a:pt x="26" y="112"/>
                                        </a:lnTo>
                                        <a:lnTo>
                                          <a:pt x="24" y="112"/>
                                        </a:lnTo>
                                        <a:lnTo>
                                          <a:pt x="22" y="110"/>
                                        </a:lnTo>
                                        <a:lnTo>
                                          <a:pt x="26" y="106"/>
                                        </a:lnTo>
                                        <a:lnTo>
                                          <a:pt x="26" y="106"/>
                                        </a:lnTo>
                                        <a:lnTo>
                                          <a:pt x="28" y="104"/>
                                        </a:lnTo>
                                        <a:lnTo>
                                          <a:pt x="30" y="98"/>
                                        </a:lnTo>
                                        <a:lnTo>
                                          <a:pt x="26" y="92"/>
                                        </a:lnTo>
                                        <a:lnTo>
                                          <a:pt x="20" y="84"/>
                                        </a:lnTo>
                                        <a:lnTo>
                                          <a:pt x="20" y="84"/>
                                        </a:lnTo>
                                        <a:lnTo>
                                          <a:pt x="8" y="72"/>
                                        </a:lnTo>
                                        <a:lnTo>
                                          <a:pt x="6" y="68"/>
                                        </a:lnTo>
                                        <a:lnTo>
                                          <a:pt x="6" y="64"/>
                                        </a:lnTo>
                                        <a:lnTo>
                                          <a:pt x="6" y="64"/>
                                        </a:lnTo>
                                        <a:lnTo>
                                          <a:pt x="6" y="60"/>
                                        </a:lnTo>
                                        <a:lnTo>
                                          <a:pt x="4" y="60"/>
                                        </a:lnTo>
                                        <a:lnTo>
                                          <a:pt x="2" y="60"/>
                                        </a:lnTo>
                                        <a:lnTo>
                                          <a:pt x="4" y="54"/>
                                        </a:lnTo>
                                        <a:lnTo>
                                          <a:pt x="4" y="54"/>
                                        </a:lnTo>
                                        <a:lnTo>
                                          <a:pt x="4" y="48"/>
                                        </a:lnTo>
                                        <a:lnTo>
                                          <a:pt x="2" y="46"/>
                                        </a:lnTo>
                                        <a:lnTo>
                                          <a:pt x="0" y="44"/>
                                        </a:lnTo>
                                        <a:lnTo>
                                          <a:pt x="2" y="38"/>
                                        </a:lnTo>
                                        <a:lnTo>
                                          <a:pt x="2" y="38"/>
                                        </a:lnTo>
                                        <a:lnTo>
                                          <a:pt x="2" y="34"/>
                                        </a:lnTo>
                                        <a:lnTo>
                                          <a:pt x="2" y="32"/>
                                        </a:lnTo>
                                        <a:lnTo>
                                          <a:pt x="0" y="28"/>
                                        </a:lnTo>
                                        <a:lnTo>
                                          <a:pt x="2" y="24"/>
                                        </a:lnTo>
                                        <a:lnTo>
                                          <a:pt x="2" y="24"/>
                                        </a:lnTo>
                                        <a:lnTo>
                                          <a:pt x="4" y="18"/>
                                        </a:lnTo>
                                        <a:lnTo>
                                          <a:pt x="2" y="14"/>
                                        </a:lnTo>
                                        <a:lnTo>
                                          <a:pt x="0" y="12"/>
                                        </a:lnTo>
                                        <a:lnTo>
                                          <a:pt x="2" y="8"/>
                                        </a:lnTo>
                                        <a:lnTo>
                                          <a:pt x="2" y="8"/>
                                        </a:lnTo>
                                        <a:lnTo>
                                          <a:pt x="4" y="4"/>
                                        </a:lnTo>
                                        <a:lnTo>
                                          <a:pt x="4" y="2"/>
                                        </a:lnTo>
                                        <a:lnTo>
                                          <a:pt x="2" y="2"/>
                                        </a:lnTo>
                                        <a:lnTo>
                                          <a:pt x="4" y="0"/>
                                        </a:lnTo>
                                        <a:lnTo>
                                          <a:pt x="4" y="0"/>
                                        </a:lnTo>
                                        <a:lnTo>
                                          <a:pt x="30" y="0"/>
                                        </a:lnTo>
                                        <a:lnTo>
                                          <a:pt x="50" y="0"/>
                                        </a:lnTo>
                                        <a:lnTo>
                                          <a:pt x="50" y="4"/>
                                        </a:lnTo>
                                        <a:lnTo>
                                          <a:pt x="114" y="30"/>
                                        </a:lnTo>
                                        <a:lnTo>
                                          <a:pt x="162" y="30"/>
                                        </a:lnTo>
                                        <a:lnTo>
                                          <a:pt x="168" y="22"/>
                                        </a:lnTo>
                                        <a:lnTo>
                                          <a:pt x="200" y="22"/>
                                        </a:lnTo>
                                        <a:lnTo>
                                          <a:pt x="200" y="22"/>
                                        </a:lnTo>
                                        <a:lnTo>
                                          <a:pt x="202" y="24"/>
                                        </a:lnTo>
                                        <a:lnTo>
                                          <a:pt x="210" y="30"/>
                                        </a:lnTo>
                                        <a:lnTo>
                                          <a:pt x="210" y="30"/>
                                        </a:lnTo>
                                        <a:lnTo>
                                          <a:pt x="214" y="34"/>
                                        </a:lnTo>
                                        <a:lnTo>
                                          <a:pt x="214" y="36"/>
                                        </a:lnTo>
                                        <a:lnTo>
                                          <a:pt x="216" y="38"/>
                                        </a:lnTo>
                                        <a:lnTo>
                                          <a:pt x="220" y="42"/>
                                        </a:lnTo>
                                        <a:lnTo>
                                          <a:pt x="220" y="42"/>
                                        </a:lnTo>
                                        <a:lnTo>
                                          <a:pt x="224" y="46"/>
                                        </a:lnTo>
                                        <a:lnTo>
                                          <a:pt x="226" y="50"/>
                                        </a:lnTo>
                                        <a:lnTo>
                                          <a:pt x="226" y="56"/>
                                        </a:lnTo>
                                        <a:lnTo>
                                          <a:pt x="226" y="64"/>
                                        </a:lnTo>
                                        <a:lnTo>
                                          <a:pt x="226" y="66"/>
                                        </a:lnTo>
                                        <a:lnTo>
                                          <a:pt x="230" y="70"/>
                                        </a:lnTo>
                                        <a:lnTo>
                                          <a:pt x="230" y="70"/>
                                        </a:lnTo>
                                        <a:lnTo>
                                          <a:pt x="238" y="76"/>
                                        </a:lnTo>
                                        <a:lnTo>
                                          <a:pt x="244" y="78"/>
                                        </a:lnTo>
                                        <a:lnTo>
                                          <a:pt x="248" y="78"/>
                                        </a:lnTo>
                                        <a:lnTo>
                                          <a:pt x="252" y="72"/>
                                        </a:lnTo>
                                        <a:lnTo>
                                          <a:pt x="252" y="72"/>
                                        </a:lnTo>
                                        <a:lnTo>
                                          <a:pt x="256" y="68"/>
                                        </a:lnTo>
                                        <a:lnTo>
                                          <a:pt x="258" y="66"/>
                                        </a:lnTo>
                                        <a:lnTo>
                                          <a:pt x="262" y="66"/>
                                        </a:lnTo>
                                        <a:lnTo>
                                          <a:pt x="264" y="64"/>
                                        </a:lnTo>
                                        <a:lnTo>
                                          <a:pt x="264" y="64"/>
                                        </a:lnTo>
                                        <a:lnTo>
                                          <a:pt x="266" y="64"/>
                                        </a:lnTo>
                                        <a:lnTo>
                                          <a:pt x="268" y="64"/>
                                        </a:lnTo>
                                        <a:lnTo>
                                          <a:pt x="278" y="68"/>
                                        </a:lnTo>
                                        <a:lnTo>
                                          <a:pt x="278" y="68"/>
                                        </a:lnTo>
                                        <a:lnTo>
                                          <a:pt x="286" y="70"/>
                                        </a:lnTo>
                                        <a:lnTo>
                                          <a:pt x="290" y="76"/>
                                        </a:lnTo>
                                        <a:lnTo>
                                          <a:pt x="296" y="84"/>
                                        </a:lnTo>
                                        <a:lnTo>
                                          <a:pt x="300" y="100"/>
                                        </a:lnTo>
                                        <a:lnTo>
                                          <a:pt x="300" y="100"/>
                                        </a:lnTo>
                                        <a:lnTo>
                                          <a:pt x="304" y="120"/>
                                        </a:lnTo>
                                        <a:lnTo>
                                          <a:pt x="308" y="128"/>
                                        </a:lnTo>
                                        <a:lnTo>
                                          <a:pt x="310" y="132"/>
                                        </a:lnTo>
                                        <a:lnTo>
                                          <a:pt x="312" y="140"/>
                                        </a:lnTo>
                                        <a:lnTo>
                                          <a:pt x="312" y="140"/>
                                        </a:lnTo>
                                        <a:lnTo>
                                          <a:pt x="312" y="148"/>
                                        </a:lnTo>
                                        <a:lnTo>
                                          <a:pt x="314" y="150"/>
                                        </a:lnTo>
                                        <a:lnTo>
                                          <a:pt x="316" y="152"/>
                                        </a:lnTo>
                                        <a:lnTo>
                                          <a:pt x="326" y="156"/>
                                        </a:lnTo>
                                        <a:lnTo>
                                          <a:pt x="346" y="160"/>
                                        </a:lnTo>
                                        <a:lnTo>
                                          <a:pt x="346" y="160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99" name="New Zealand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0480657" y="4938676"/>
                                    <a:ext cx="586265" cy="418808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10646" h="365126">
                                        <a:moveTo>
                                          <a:pt x="227542" y="275168"/>
                                        </a:moveTo>
                                        <a:lnTo>
                                          <a:pt x="227542" y="277814"/>
                                        </a:lnTo>
                                        <a:lnTo>
                                          <a:pt x="230188" y="277814"/>
                                        </a:lnTo>
                                        <a:lnTo>
                                          <a:pt x="230188" y="275168"/>
                                        </a:lnTo>
                                        <a:close/>
                                        <a:moveTo>
                                          <a:pt x="293688" y="185209"/>
                                        </a:moveTo>
                                        <a:lnTo>
                                          <a:pt x="301625" y="187855"/>
                                        </a:lnTo>
                                        <a:lnTo>
                                          <a:pt x="296334" y="187855"/>
                                        </a:lnTo>
                                        <a:lnTo>
                                          <a:pt x="291042" y="187855"/>
                                        </a:lnTo>
                                        <a:lnTo>
                                          <a:pt x="291042" y="190501"/>
                                        </a:lnTo>
                                        <a:lnTo>
                                          <a:pt x="291042" y="193147"/>
                                        </a:lnTo>
                                        <a:lnTo>
                                          <a:pt x="293688" y="193147"/>
                                        </a:lnTo>
                                        <a:lnTo>
                                          <a:pt x="293688" y="195793"/>
                                        </a:lnTo>
                                        <a:lnTo>
                                          <a:pt x="291042" y="198438"/>
                                        </a:lnTo>
                                        <a:lnTo>
                                          <a:pt x="293688" y="201084"/>
                                        </a:lnTo>
                                        <a:lnTo>
                                          <a:pt x="296334" y="198438"/>
                                        </a:lnTo>
                                        <a:lnTo>
                                          <a:pt x="301625" y="195793"/>
                                        </a:lnTo>
                                        <a:lnTo>
                                          <a:pt x="304271" y="195793"/>
                                        </a:lnTo>
                                        <a:lnTo>
                                          <a:pt x="306917" y="193147"/>
                                        </a:lnTo>
                                        <a:lnTo>
                                          <a:pt x="309563" y="190501"/>
                                        </a:lnTo>
                                        <a:lnTo>
                                          <a:pt x="312208" y="190501"/>
                                        </a:lnTo>
                                        <a:lnTo>
                                          <a:pt x="312208" y="193147"/>
                                        </a:lnTo>
                                        <a:lnTo>
                                          <a:pt x="309563" y="193147"/>
                                        </a:lnTo>
                                        <a:lnTo>
                                          <a:pt x="309563" y="195793"/>
                                        </a:lnTo>
                                        <a:lnTo>
                                          <a:pt x="312208" y="195793"/>
                                        </a:lnTo>
                                        <a:lnTo>
                                          <a:pt x="314854" y="195793"/>
                                        </a:lnTo>
                                        <a:lnTo>
                                          <a:pt x="317500" y="198438"/>
                                        </a:lnTo>
                                        <a:lnTo>
                                          <a:pt x="314854" y="198438"/>
                                        </a:lnTo>
                                        <a:lnTo>
                                          <a:pt x="317500" y="201084"/>
                                        </a:lnTo>
                                        <a:lnTo>
                                          <a:pt x="320146" y="201084"/>
                                        </a:lnTo>
                                        <a:lnTo>
                                          <a:pt x="317500" y="203730"/>
                                        </a:lnTo>
                                        <a:lnTo>
                                          <a:pt x="314854" y="203730"/>
                                        </a:lnTo>
                                        <a:lnTo>
                                          <a:pt x="312208" y="206376"/>
                                        </a:lnTo>
                                        <a:lnTo>
                                          <a:pt x="309563" y="206376"/>
                                        </a:lnTo>
                                        <a:lnTo>
                                          <a:pt x="312208" y="209022"/>
                                        </a:lnTo>
                                        <a:lnTo>
                                          <a:pt x="312208" y="211668"/>
                                        </a:lnTo>
                                        <a:lnTo>
                                          <a:pt x="309563" y="216959"/>
                                        </a:lnTo>
                                        <a:lnTo>
                                          <a:pt x="296334" y="224897"/>
                                        </a:lnTo>
                                        <a:lnTo>
                                          <a:pt x="293688" y="227543"/>
                                        </a:lnTo>
                                        <a:lnTo>
                                          <a:pt x="291042" y="230188"/>
                                        </a:lnTo>
                                        <a:lnTo>
                                          <a:pt x="283104" y="232834"/>
                                        </a:lnTo>
                                        <a:lnTo>
                                          <a:pt x="280458" y="235480"/>
                                        </a:lnTo>
                                        <a:lnTo>
                                          <a:pt x="283104" y="235480"/>
                                        </a:lnTo>
                                        <a:lnTo>
                                          <a:pt x="283104" y="238126"/>
                                        </a:lnTo>
                                        <a:lnTo>
                                          <a:pt x="280458" y="238126"/>
                                        </a:lnTo>
                                        <a:lnTo>
                                          <a:pt x="277813" y="238126"/>
                                        </a:lnTo>
                                        <a:lnTo>
                                          <a:pt x="275167" y="238126"/>
                                        </a:lnTo>
                                        <a:lnTo>
                                          <a:pt x="275167" y="240772"/>
                                        </a:lnTo>
                                        <a:lnTo>
                                          <a:pt x="261938" y="251355"/>
                                        </a:lnTo>
                                        <a:lnTo>
                                          <a:pt x="259292" y="251355"/>
                                        </a:lnTo>
                                        <a:lnTo>
                                          <a:pt x="259292" y="254001"/>
                                        </a:lnTo>
                                        <a:lnTo>
                                          <a:pt x="256646" y="256647"/>
                                        </a:lnTo>
                                        <a:lnTo>
                                          <a:pt x="254000" y="256647"/>
                                        </a:lnTo>
                                        <a:lnTo>
                                          <a:pt x="251354" y="259293"/>
                                        </a:lnTo>
                                        <a:lnTo>
                                          <a:pt x="243417" y="259293"/>
                                        </a:lnTo>
                                        <a:lnTo>
                                          <a:pt x="235479" y="259293"/>
                                        </a:lnTo>
                                        <a:lnTo>
                                          <a:pt x="232833" y="261939"/>
                                        </a:lnTo>
                                        <a:lnTo>
                                          <a:pt x="230188" y="267230"/>
                                        </a:lnTo>
                                        <a:lnTo>
                                          <a:pt x="227542" y="267230"/>
                                        </a:lnTo>
                                        <a:lnTo>
                                          <a:pt x="227542" y="269876"/>
                                        </a:lnTo>
                                        <a:lnTo>
                                          <a:pt x="227542" y="272522"/>
                                        </a:lnTo>
                                        <a:lnTo>
                                          <a:pt x="230188" y="272522"/>
                                        </a:lnTo>
                                        <a:lnTo>
                                          <a:pt x="232833" y="272522"/>
                                        </a:lnTo>
                                        <a:lnTo>
                                          <a:pt x="232833" y="275168"/>
                                        </a:lnTo>
                                        <a:lnTo>
                                          <a:pt x="235479" y="275168"/>
                                        </a:lnTo>
                                        <a:lnTo>
                                          <a:pt x="235479" y="277814"/>
                                        </a:lnTo>
                                        <a:lnTo>
                                          <a:pt x="235479" y="280459"/>
                                        </a:lnTo>
                                        <a:lnTo>
                                          <a:pt x="232833" y="280459"/>
                                        </a:lnTo>
                                        <a:lnTo>
                                          <a:pt x="230188" y="280459"/>
                                        </a:lnTo>
                                        <a:lnTo>
                                          <a:pt x="232833" y="283105"/>
                                        </a:lnTo>
                                        <a:lnTo>
                                          <a:pt x="230188" y="283105"/>
                                        </a:lnTo>
                                        <a:lnTo>
                                          <a:pt x="227542" y="283105"/>
                                        </a:lnTo>
                                        <a:lnTo>
                                          <a:pt x="224896" y="283105"/>
                                        </a:lnTo>
                                        <a:lnTo>
                                          <a:pt x="222250" y="280459"/>
                                        </a:lnTo>
                                        <a:lnTo>
                                          <a:pt x="219604" y="280459"/>
                                        </a:lnTo>
                                        <a:lnTo>
                                          <a:pt x="219604" y="277814"/>
                                        </a:lnTo>
                                        <a:lnTo>
                                          <a:pt x="216958" y="277814"/>
                                        </a:lnTo>
                                        <a:lnTo>
                                          <a:pt x="209021" y="277814"/>
                                        </a:lnTo>
                                        <a:lnTo>
                                          <a:pt x="193146" y="283105"/>
                                        </a:lnTo>
                                        <a:lnTo>
                                          <a:pt x="174625" y="293689"/>
                                        </a:lnTo>
                                        <a:lnTo>
                                          <a:pt x="171979" y="296334"/>
                                        </a:lnTo>
                                        <a:lnTo>
                                          <a:pt x="169333" y="298980"/>
                                        </a:lnTo>
                                        <a:lnTo>
                                          <a:pt x="164042" y="304272"/>
                                        </a:lnTo>
                                        <a:lnTo>
                                          <a:pt x="161396" y="306918"/>
                                        </a:lnTo>
                                        <a:lnTo>
                                          <a:pt x="161396" y="312209"/>
                                        </a:lnTo>
                                        <a:lnTo>
                                          <a:pt x="158750" y="314855"/>
                                        </a:lnTo>
                                        <a:lnTo>
                                          <a:pt x="150813" y="317501"/>
                                        </a:lnTo>
                                        <a:lnTo>
                                          <a:pt x="142875" y="322793"/>
                                        </a:lnTo>
                                        <a:lnTo>
                                          <a:pt x="140229" y="325439"/>
                                        </a:lnTo>
                                        <a:lnTo>
                                          <a:pt x="137584" y="328085"/>
                                        </a:lnTo>
                                        <a:lnTo>
                                          <a:pt x="132292" y="330730"/>
                                        </a:lnTo>
                                        <a:lnTo>
                                          <a:pt x="124354" y="333376"/>
                                        </a:lnTo>
                                        <a:lnTo>
                                          <a:pt x="121709" y="338668"/>
                                        </a:lnTo>
                                        <a:lnTo>
                                          <a:pt x="119063" y="338668"/>
                                        </a:lnTo>
                                        <a:lnTo>
                                          <a:pt x="116417" y="341314"/>
                                        </a:lnTo>
                                        <a:lnTo>
                                          <a:pt x="108479" y="343960"/>
                                        </a:lnTo>
                                        <a:lnTo>
                                          <a:pt x="105834" y="349251"/>
                                        </a:lnTo>
                                        <a:lnTo>
                                          <a:pt x="103188" y="351897"/>
                                        </a:lnTo>
                                        <a:lnTo>
                                          <a:pt x="95250" y="357189"/>
                                        </a:lnTo>
                                        <a:lnTo>
                                          <a:pt x="92604" y="359835"/>
                                        </a:lnTo>
                                        <a:lnTo>
                                          <a:pt x="89959" y="359835"/>
                                        </a:lnTo>
                                        <a:lnTo>
                                          <a:pt x="84667" y="359835"/>
                                        </a:lnTo>
                                        <a:lnTo>
                                          <a:pt x="82021" y="359835"/>
                                        </a:lnTo>
                                        <a:lnTo>
                                          <a:pt x="79375" y="362480"/>
                                        </a:lnTo>
                                        <a:lnTo>
                                          <a:pt x="76729" y="362480"/>
                                        </a:lnTo>
                                        <a:lnTo>
                                          <a:pt x="71438" y="365126"/>
                                        </a:lnTo>
                                        <a:lnTo>
                                          <a:pt x="63500" y="365126"/>
                                        </a:lnTo>
                                        <a:lnTo>
                                          <a:pt x="58209" y="362480"/>
                                        </a:lnTo>
                                        <a:lnTo>
                                          <a:pt x="52917" y="362480"/>
                                        </a:lnTo>
                                        <a:lnTo>
                                          <a:pt x="42334" y="362480"/>
                                        </a:lnTo>
                                        <a:lnTo>
                                          <a:pt x="37042" y="362480"/>
                                        </a:lnTo>
                                        <a:lnTo>
                                          <a:pt x="37042" y="359835"/>
                                        </a:lnTo>
                                        <a:lnTo>
                                          <a:pt x="37042" y="357189"/>
                                        </a:lnTo>
                                        <a:lnTo>
                                          <a:pt x="34396" y="357189"/>
                                        </a:lnTo>
                                        <a:lnTo>
                                          <a:pt x="29104" y="357189"/>
                                        </a:lnTo>
                                        <a:lnTo>
                                          <a:pt x="26459" y="354543"/>
                                        </a:lnTo>
                                        <a:lnTo>
                                          <a:pt x="23813" y="354543"/>
                                        </a:lnTo>
                                        <a:lnTo>
                                          <a:pt x="21167" y="354543"/>
                                        </a:lnTo>
                                        <a:lnTo>
                                          <a:pt x="18521" y="357189"/>
                                        </a:lnTo>
                                        <a:lnTo>
                                          <a:pt x="18521" y="354543"/>
                                        </a:lnTo>
                                        <a:lnTo>
                                          <a:pt x="10584" y="354543"/>
                                        </a:lnTo>
                                        <a:lnTo>
                                          <a:pt x="5292" y="351897"/>
                                        </a:lnTo>
                                        <a:lnTo>
                                          <a:pt x="0" y="349251"/>
                                        </a:lnTo>
                                        <a:lnTo>
                                          <a:pt x="0" y="346605"/>
                                        </a:lnTo>
                                        <a:lnTo>
                                          <a:pt x="2646" y="346605"/>
                                        </a:lnTo>
                                        <a:lnTo>
                                          <a:pt x="10584" y="346605"/>
                                        </a:lnTo>
                                        <a:lnTo>
                                          <a:pt x="10584" y="343960"/>
                                        </a:lnTo>
                                        <a:lnTo>
                                          <a:pt x="7938" y="343960"/>
                                        </a:lnTo>
                                        <a:lnTo>
                                          <a:pt x="5292" y="341314"/>
                                        </a:lnTo>
                                        <a:lnTo>
                                          <a:pt x="7938" y="338668"/>
                                        </a:lnTo>
                                        <a:lnTo>
                                          <a:pt x="2646" y="338668"/>
                                        </a:lnTo>
                                        <a:lnTo>
                                          <a:pt x="2646" y="336022"/>
                                        </a:lnTo>
                                        <a:lnTo>
                                          <a:pt x="7938" y="333376"/>
                                        </a:lnTo>
                                        <a:lnTo>
                                          <a:pt x="10584" y="330730"/>
                                        </a:lnTo>
                                        <a:lnTo>
                                          <a:pt x="18521" y="328085"/>
                                        </a:lnTo>
                                        <a:lnTo>
                                          <a:pt x="18521" y="325439"/>
                                        </a:lnTo>
                                        <a:lnTo>
                                          <a:pt x="23813" y="325439"/>
                                        </a:lnTo>
                                        <a:lnTo>
                                          <a:pt x="26459" y="322793"/>
                                        </a:lnTo>
                                        <a:lnTo>
                                          <a:pt x="26459" y="320147"/>
                                        </a:lnTo>
                                        <a:lnTo>
                                          <a:pt x="29104" y="320147"/>
                                        </a:lnTo>
                                        <a:lnTo>
                                          <a:pt x="39688" y="314855"/>
                                        </a:lnTo>
                                        <a:lnTo>
                                          <a:pt x="47625" y="312209"/>
                                        </a:lnTo>
                                        <a:lnTo>
                                          <a:pt x="55563" y="309564"/>
                                        </a:lnTo>
                                        <a:lnTo>
                                          <a:pt x="60854" y="309564"/>
                                        </a:lnTo>
                                        <a:lnTo>
                                          <a:pt x="66146" y="306918"/>
                                        </a:lnTo>
                                        <a:lnTo>
                                          <a:pt x="71438" y="301626"/>
                                        </a:lnTo>
                                        <a:lnTo>
                                          <a:pt x="74084" y="301626"/>
                                        </a:lnTo>
                                        <a:lnTo>
                                          <a:pt x="79375" y="298980"/>
                                        </a:lnTo>
                                        <a:lnTo>
                                          <a:pt x="87313" y="296334"/>
                                        </a:lnTo>
                                        <a:lnTo>
                                          <a:pt x="92604" y="291043"/>
                                        </a:lnTo>
                                        <a:lnTo>
                                          <a:pt x="97896" y="288397"/>
                                        </a:lnTo>
                                        <a:lnTo>
                                          <a:pt x="100542" y="288397"/>
                                        </a:lnTo>
                                        <a:lnTo>
                                          <a:pt x="108479" y="288397"/>
                                        </a:lnTo>
                                        <a:lnTo>
                                          <a:pt x="111125" y="285751"/>
                                        </a:lnTo>
                                        <a:lnTo>
                                          <a:pt x="116417" y="283105"/>
                                        </a:lnTo>
                                        <a:lnTo>
                                          <a:pt x="121709" y="280459"/>
                                        </a:lnTo>
                                        <a:lnTo>
                                          <a:pt x="127000" y="277814"/>
                                        </a:lnTo>
                                        <a:lnTo>
                                          <a:pt x="140229" y="272522"/>
                                        </a:lnTo>
                                        <a:lnTo>
                                          <a:pt x="142875" y="269876"/>
                                        </a:lnTo>
                                        <a:lnTo>
                                          <a:pt x="145521" y="269876"/>
                                        </a:lnTo>
                                        <a:lnTo>
                                          <a:pt x="145521" y="272522"/>
                                        </a:lnTo>
                                        <a:lnTo>
                                          <a:pt x="148167" y="269876"/>
                                        </a:lnTo>
                                        <a:lnTo>
                                          <a:pt x="156104" y="267230"/>
                                        </a:lnTo>
                                        <a:lnTo>
                                          <a:pt x="161396" y="264584"/>
                                        </a:lnTo>
                                        <a:lnTo>
                                          <a:pt x="166688" y="261939"/>
                                        </a:lnTo>
                                        <a:lnTo>
                                          <a:pt x="174625" y="256647"/>
                                        </a:lnTo>
                                        <a:lnTo>
                                          <a:pt x="182563" y="254001"/>
                                        </a:lnTo>
                                        <a:lnTo>
                                          <a:pt x="187854" y="248709"/>
                                        </a:lnTo>
                                        <a:lnTo>
                                          <a:pt x="193146" y="248709"/>
                                        </a:lnTo>
                                        <a:lnTo>
                                          <a:pt x="206375" y="243418"/>
                                        </a:lnTo>
                                        <a:lnTo>
                                          <a:pt x="214313" y="238126"/>
                                        </a:lnTo>
                                        <a:lnTo>
                                          <a:pt x="216958" y="235480"/>
                                        </a:lnTo>
                                        <a:lnTo>
                                          <a:pt x="219604" y="235480"/>
                                        </a:lnTo>
                                        <a:lnTo>
                                          <a:pt x="222250" y="235480"/>
                                        </a:lnTo>
                                        <a:lnTo>
                                          <a:pt x="227542" y="230188"/>
                                        </a:lnTo>
                                        <a:lnTo>
                                          <a:pt x="232833" y="222251"/>
                                        </a:lnTo>
                                        <a:lnTo>
                                          <a:pt x="238125" y="216959"/>
                                        </a:lnTo>
                                        <a:lnTo>
                                          <a:pt x="240771" y="214313"/>
                                        </a:lnTo>
                                        <a:lnTo>
                                          <a:pt x="248708" y="214313"/>
                                        </a:lnTo>
                                        <a:lnTo>
                                          <a:pt x="259292" y="209022"/>
                                        </a:lnTo>
                                        <a:lnTo>
                                          <a:pt x="264583" y="206376"/>
                                        </a:lnTo>
                                        <a:lnTo>
                                          <a:pt x="269875" y="203730"/>
                                        </a:lnTo>
                                        <a:lnTo>
                                          <a:pt x="275167" y="195793"/>
                                        </a:lnTo>
                                        <a:lnTo>
                                          <a:pt x="283104" y="190501"/>
                                        </a:lnTo>
                                        <a:lnTo>
                                          <a:pt x="288396" y="187855"/>
                                        </a:lnTo>
                                        <a:close/>
                                        <a:moveTo>
                                          <a:pt x="444500" y="37041"/>
                                        </a:moveTo>
                                        <a:lnTo>
                                          <a:pt x="444500" y="39687"/>
                                        </a:lnTo>
                                        <a:lnTo>
                                          <a:pt x="447146" y="39687"/>
                                        </a:lnTo>
                                        <a:close/>
                                        <a:moveTo>
                                          <a:pt x="425979" y="0"/>
                                        </a:moveTo>
                                        <a:lnTo>
                                          <a:pt x="431271" y="0"/>
                                        </a:lnTo>
                                        <a:lnTo>
                                          <a:pt x="431271" y="2646"/>
                                        </a:lnTo>
                                        <a:lnTo>
                                          <a:pt x="431271" y="5291"/>
                                        </a:lnTo>
                                        <a:lnTo>
                                          <a:pt x="433917" y="7937"/>
                                        </a:lnTo>
                                        <a:lnTo>
                                          <a:pt x="433917" y="10583"/>
                                        </a:lnTo>
                                        <a:lnTo>
                                          <a:pt x="433917" y="13229"/>
                                        </a:lnTo>
                                        <a:lnTo>
                                          <a:pt x="436563" y="13229"/>
                                        </a:lnTo>
                                        <a:lnTo>
                                          <a:pt x="439208" y="13229"/>
                                        </a:lnTo>
                                        <a:lnTo>
                                          <a:pt x="436563" y="15875"/>
                                        </a:lnTo>
                                        <a:lnTo>
                                          <a:pt x="439208" y="15875"/>
                                        </a:lnTo>
                                        <a:lnTo>
                                          <a:pt x="441854" y="15875"/>
                                        </a:lnTo>
                                        <a:lnTo>
                                          <a:pt x="444500" y="18521"/>
                                        </a:lnTo>
                                        <a:lnTo>
                                          <a:pt x="441854" y="18521"/>
                                        </a:lnTo>
                                        <a:lnTo>
                                          <a:pt x="444500" y="21166"/>
                                        </a:lnTo>
                                        <a:lnTo>
                                          <a:pt x="447146" y="21166"/>
                                        </a:lnTo>
                                        <a:lnTo>
                                          <a:pt x="447146" y="23812"/>
                                        </a:lnTo>
                                        <a:lnTo>
                                          <a:pt x="449792" y="26458"/>
                                        </a:lnTo>
                                        <a:lnTo>
                                          <a:pt x="449792" y="29104"/>
                                        </a:lnTo>
                                        <a:lnTo>
                                          <a:pt x="452438" y="31750"/>
                                        </a:lnTo>
                                        <a:lnTo>
                                          <a:pt x="452438" y="37041"/>
                                        </a:lnTo>
                                        <a:lnTo>
                                          <a:pt x="449792" y="37041"/>
                                        </a:lnTo>
                                        <a:lnTo>
                                          <a:pt x="449792" y="39687"/>
                                        </a:lnTo>
                                        <a:lnTo>
                                          <a:pt x="449792" y="42333"/>
                                        </a:lnTo>
                                        <a:lnTo>
                                          <a:pt x="447146" y="42333"/>
                                        </a:lnTo>
                                        <a:lnTo>
                                          <a:pt x="444500" y="44979"/>
                                        </a:lnTo>
                                        <a:lnTo>
                                          <a:pt x="444500" y="47625"/>
                                        </a:lnTo>
                                        <a:lnTo>
                                          <a:pt x="444500" y="50271"/>
                                        </a:lnTo>
                                        <a:lnTo>
                                          <a:pt x="444500" y="52916"/>
                                        </a:lnTo>
                                        <a:lnTo>
                                          <a:pt x="444500" y="55562"/>
                                        </a:lnTo>
                                        <a:lnTo>
                                          <a:pt x="447146" y="55562"/>
                                        </a:lnTo>
                                        <a:lnTo>
                                          <a:pt x="444500" y="58208"/>
                                        </a:lnTo>
                                        <a:lnTo>
                                          <a:pt x="441854" y="60854"/>
                                        </a:lnTo>
                                        <a:lnTo>
                                          <a:pt x="441854" y="63500"/>
                                        </a:lnTo>
                                        <a:lnTo>
                                          <a:pt x="441854" y="66146"/>
                                        </a:lnTo>
                                        <a:lnTo>
                                          <a:pt x="441854" y="68791"/>
                                        </a:lnTo>
                                        <a:lnTo>
                                          <a:pt x="441854" y="71437"/>
                                        </a:lnTo>
                                        <a:lnTo>
                                          <a:pt x="439208" y="74083"/>
                                        </a:lnTo>
                                        <a:lnTo>
                                          <a:pt x="436563" y="71437"/>
                                        </a:lnTo>
                                        <a:lnTo>
                                          <a:pt x="436563" y="74083"/>
                                        </a:lnTo>
                                        <a:lnTo>
                                          <a:pt x="439208" y="74083"/>
                                        </a:lnTo>
                                        <a:lnTo>
                                          <a:pt x="439208" y="76729"/>
                                        </a:lnTo>
                                        <a:lnTo>
                                          <a:pt x="441854" y="74083"/>
                                        </a:lnTo>
                                        <a:lnTo>
                                          <a:pt x="444500" y="74083"/>
                                        </a:lnTo>
                                        <a:lnTo>
                                          <a:pt x="444500" y="76729"/>
                                        </a:lnTo>
                                        <a:lnTo>
                                          <a:pt x="447146" y="76729"/>
                                        </a:lnTo>
                                        <a:lnTo>
                                          <a:pt x="447146" y="79375"/>
                                        </a:lnTo>
                                        <a:lnTo>
                                          <a:pt x="447146" y="82021"/>
                                        </a:lnTo>
                                        <a:lnTo>
                                          <a:pt x="447146" y="84666"/>
                                        </a:lnTo>
                                        <a:lnTo>
                                          <a:pt x="449792" y="84666"/>
                                        </a:lnTo>
                                        <a:lnTo>
                                          <a:pt x="452438" y="84666"/>
                                        </a:lnTo>
                                        <a:lnTo>
                                          <a:pt x="452438" y="82021"/>
                                        </a:lnTo>
                                        <a:lnTo>
                                          <a:pt x="452438" y="79375"/>
                                        </a:lnTo>
                                        <a:lnTo>
                                          <a:pt x="452438" y="76729"/>
                                        </a:lnTo>
                                        <a:lnTo>
                                          <a:pt x="452438" y="74083"/>
                                        </a:lnTo>
                                        <a:lnTo>
                                          <a:pt x="452438" y="71437"/>
                                        </a:lnTo>
                                        <a:lnTo>
                                          <a:pt x="452438" y="68791"/>
                                        </a:lnTo>
                                        <a:lnTo>
                                          <a:pt x="452438" y="66146"/>
                                        </a:lnTo>
                                        <a:lnTo>
                                          <a:pt x="455084" y="68791"/>
                                        </a:lnTo>
                                        <a:lnTo>
                                          <a:pt x="457729" y="68791"/>
                                        </a:lnTo>
                                        <a:lnTo>
                                          <a:pt x="455084" y="71437"/>
                                        </a:lnTo>
                                        <a:lnTo>
                                          <a:pt x="457729" y="71437"/>
                                        </a:lnTo>
                                        <a:lnTo>
                                          <a:pt x="460375" y="71437"/>
                                        </a:lnTo>
                                        <a:lnTo>
                                          <a:pt x="457729" y="74083"/>
                                        </a:lnTo>
                                        <a:lnTo>
                                          <a:pt x="455084" y="74083"/>
                                        </a:lnTo>
                                        <a:lnTo>
                                          <a:pt x="457729" y="76729"/>
                                        </a:lnTo>
                                        <a:lnTo>
                                          <a:pt x="457729" y="79375"/>
                                        </a:lnTo>
                                        <a:lnTo>
                                          <a:pt x="457729" y="87312"/>
                                        </a:lnTo>
                                        <a:lnTo>
                                          <a:pt x="455084" y="89958"/>
                                        </a:lnTo>
                                        <a:lnTo>
                                          <a:pt x="457729" y="92604"/>
                                        </a:lnTo>
                                        <a:lnTo>
                                          <a:pt x="457729" y="95250"/>
                                        </a:lnTo>
                                        <a:lnTo>
                                          <a:pt x="460375" y="97896"/>
                                        </a:lnTo>
                                        <a:lnTo>
                                          <a:pt x="468313" y="100542"/>
                                        </a:lnTo>
                                        <a:lnTo>
                                          <a:pt x="473604" y="103187"/>
                                        </a:lnTo>
                                        <a:lnTo>
                                          <a:pt x="478896" y="103187"/>
                                        </a:lnTo>
                                        <a:lnTo>
                                          <a:pt x="484188" y="100542"/>
                                        </a:lnTo>
                                        <a:lnTo>
                                          <a:pt x="489479" y="97896"/>
                                        </a:lnTo>
                                        <a:lnTo>
                                          <a:pt x="492125" y="97896"/>
                                        </a:lnTo>
                                        <a:lnTo>
                                          <a:pt x="500063" y="95250"/>
                                        </a:lnTo>
                                        <a:lnTo>
                                          <a:pt x="502708" y="95250"/>
                                        </a:lnTo>
                                        <a:lnTo>
                                          <a:pt x="508000" y="95250"/>
                                        </a:lnTo>
                                        <a:lnTo>
                                          <a:pt x="508000" y="97896"/>
                                        </a:lnTo>
                                        <a:lnTo>
                                          <a:pt x="510646" y="100542"/>
                                        </a:lnTo>
                                        <a:lnTo>
                                          <a:pt x="508000" y="103187"/>
                                        </a:lnTo>
                                        <a:lnTo>
                                          <a:pt x="505354" y="105833"/>
                                        </a:lnTo>
                                        <a:lnTo>
                                          <a:pt x="505354" y="108479"/>
                                        </a:lnTo>
                                        <a:lnTo>
                                          <a:pt x="502708" y="111125"/>
                                        </a:lnTo>
                                        <a:lnTo>
                                          <a:pt x="502708" y="113771"/>
                                        </a:lnTo>
                                        <a:lnTo>
                                          <a:pt x="500063" y="116417"/>
                                        </a:lnTo>
                                        <a:lnTo>
                                          <a:pt x="497417" y="119062"/>
                                        </a:lnTo>
                                        <a:lnTo>
                                          <a:pt x="497417" y="121708"/>
                                        </a:lnTo>
                                        <a:lnTo>
                                          <a:pt x="489479" y="124354"/>
                                        </a:lnTo>
                                        <a:lnTo>
                                          <a:pt x="486834" y="124354"/>
                                        </a:lnTo>
                                        <a:lnTo>
                                          <a:pt x="484188" y="124354"/>
                                        </a:lnTo>
                                        <a:lnTo>
                                          <a:pt x="481542" y="127000"/>
                                        </a:lnTo>
                                        <a:lnTo>
                                          <a:pt x="478896" y="132292"/>
                                        </a:lnTo>
                                        <a:lnTo>
                                          <a:pt x="476250" y="137583"/>
                                        </a:lnTo>
                                        <a:lnTo>
                                          <a:pt x="473604" y="140229"/>
                                        </a:lnTo>
                                        <a:lnTo>
                                          <a:pt x="476250" y="140229"/>
                                        </a:lnTo>
                                        <a:lnTo>
                                          <a:pt x="478896" y="142875"/>
                                        </a:lnTo>
                                        <a:lnTo>
                                          <a:pt x="476250" y="142875"/>
                                        </a:lnTo>
                                        <a:lnTo>
                                          <a:pt x="470958" y="148167"/>
                                        </a:lnTo>
                                        <a:lnTo>
                                          <a:pt x="470958" y="145521"/>
                                        </a:lnTo>
                                        <a:lnTo>
                                          <a:pt x="470958" y="142875"/>
                                        </a:lnTo>
                                        <a:lnTo>
                                          <a:pt x="473604" y="142875"/>
                                        </a:lnTo>
                                        <a:lnTo>
                                          <a:pt x="470958" y="140229"/>
                                        </a:lnTo>
                                        <a:lnTo>
                                          <a:pt x="455084" y="140229"/>
                                        </a:lnTo>
                                        <a:lnTo>
                                          <a:pt x="436563" y="145521"/>
                                        </a:lnTo>
                                        <a:lnTo>
                                          <a:pt x="433917" y="148167"/>
                                        </a:lnTo>
                                        <a:lnTo>
                                          <a:pt x="433917" y="150812"/>
                                        </a:lnTo>
                                        <a:lnTo>
                                          <a:pt x="428625" y="153458"/>
                                        </a:lnTo>
                                        <a:lnTo>
                                          <a:pt x="428625" y="156104"/>
                                        </a:lnTo>
                                        <a:lnTo>
                                          <a:pt x="425979" y="158750"/>
                                        </a:lnTo>
                                        <a:lnTo>
                                          <a:pt x="425979" y="161396"/>
                                        </a:lnTo>
                                        <a:lnTo>
                                          <a:pt x="428625" y="161396"/>
                                        </a:lnTo>
                                        <a:lnTo>
                                          <a:pt x="428625" y="164042"/>
                                        </a:lnTo>
                                        <a:lnTo>
                                          <a:pt x="425979" y="164042"/>
                                        </a:lnTo>
                                        <a:lnTo>
                                          <a:pt x="423334" y="164042"/>
                                        </a:lnTo>
                                        <a:lnTo>
                                          <a:pt x="420688" y="166687"/>
                                        </a:lnTo>
                                        <a:lnTo>
                                          <a:pt x="418042" y="169333"/>
                                        </a:lnTo>
                                        <a:lnTo>
                                          <a:pt x="415396" y="171979"/>
                                        </a:lnTo>
                                        <a:lnTo>
                                          <a:pt x="412750" y="174625"/>
                                        </a:lnTo>
                                        <a:lnTo>
                                          <a:pt x="410104" y="174625"/>
                                        </a:lnTo>
                                        <a:lnTo>
                                          <a:pt x="407458" y="174625"/>
                                        </a:lnTo>
                                        <a:lnTo>
                                          <a:pt x="404813" y="177271"/>
                                        </a:lnTo>
                                        <a:lnTo>
                                          <a:pt x="402167" y="182562"/>
                                        </a:lnTo>
                                        <a:lnTo>
                                          <a:pt x="396875" y="182562"/>
                                        </a:lnTo>
                                        <a:lnTo>
                                          <a:pt x="394229" y="185208"/>
                                        </a:lnTo>
                                        <a:lnTo>
                                          <a:pt x="391584" y="185208"/>
                                        </a:lnTo>
                                        <a:lnTo>
                                          <a:pt x="388938" y="187855"/>
                                        </a:lnTo>
                                        <a:lnTo>
                                          <a:pt x="381000" y="193146"/>
                                        </a:lnTo>
                                        <a:lnTo>
                                          <a:pt x="378354" y="195792"/>
                                        </a:lnTo>
                                        <a:lnTo>
                                          <a:pt x="375708" y="198438"/>
                                        </a:lnTo>
                                        <a:lnTo>
                                          <a:pt x="373063" y="201084"/>
                                        </a:lnTo>
                                        <a:lnTo>
                                          <a:pt x="367771" y="203730"/>
                                        </a:lnTo>
                                        <a:lnTo>
                                          <a:pt x="359834" y="206375"/>
                                        </a:lnTo>
                                        <a:lnTo>
                                          <a:pt x="354542" y="209021"/>
                                        </a:lnTo>
                                        <a:lnTo>
                                          <a:pt x="354542" y="206375"/>
                                        </a:lnTo>
                                        <a:lnTo>
                                          <a:pt x="351896" y="203730"/>
                                        </a:lnTo>
                                        <a:lnTo>
                                          <a:pt x="349250" y="203730"/>
                                        </a:lnTo>
                                        <a:lnTo>
                                          <a:pt x="346604" y="206375"/>
                                        </a:lnTo>
                                        <a:lnTo>
                                          <a:pt x="346604" y="203730"/>
                                        </a:lnTo>
                                        <a:lnTo>
                                          <a:pt x="346604" y="201084"/>
                                        </a:lnTo>
                                        <a:lnTo>
                                          <a:pt x="346604" y="198438"/>
                                        </a:lnTo>
                                        <a:lnTo>
                                          <a:pt x="343958" y="198438"/>
                                        </a:lnTo>
                                        <a:lnTo>
                                          <a:pt x="343958" y="201084"/>
                                        </a:lnTo>
                                        <a:lnTo>
                                          <a:pt x="341313" y="203730"/>
                                        </a:lnTo>
                                        <a:lnTo>
                                          <a:pt x="338667" y="203730"/>
                                        </a:lnTo>
                                        <a:lnTo>
                                          <a:pt x="336021" y="201084"/>
                                        </a:lnTo>
                                        <a:lnTo>
                                          <a:pt x="336021" y="198438"/>
                                        </a:lnTo>
                                        <a:lnTo>
                                          <a:pt x="338667" y="198438"/>
                                        </a:lnTo>
                                        <a:lnTo>
                                          <a:pt x="341313" y="195792"/>
                                        </a:lnTo>
                                        <a:lnTo>
                                          <a:pt x="343958" y="193146"/>
                                        </a:lnTo>
                                        <a:lnTo>
                                          <a:pt x="346604" y="193146"/>
                                        </a:lnTo>
                                        <a:lnTo>
                                          <a:pt x="349250" y="190500"/>
                                        </a:lnTo>
                                        <a:lnTo>
                                          <a:pt x="354542" y="185208"/>
                                        </a:lnTo>
                                        <a:lnTo>
                                          <a:pt x="359834" y="177271"/>
                                        </a:lnTo>
                                        <a:lnTo>
                                          <a:pt x="362479" y="171979"/>
                                        </a:lnTo>
                                        <a:lnTo>
                                          <a:pt x="362479" y="169333"/>
                                        </a:lnTo>
                                        <a:lnTo>
                                          <a:pt x="359834" y="164042"/>
                                        </a:lnTo>
                                        <a:lnTo>
                                          <a:pt x="357188" y="164042"/>
                                        </a:lnTo>
                                        <a:lnTo>
                                          <a:pt x="354542" y="161396"/>
                                        </a:lnTo>
                                        <a:lnTo>
                                          <a:pt x="351896" y="158750"/>
                                        </a:lnTo>
                                        <a:lnTo>
                                          <a:pt x="349250" y="158750"/>
                                        </a:lnTo>
                                        <a:lnTo>
                                          <a:pt x="346604" y="156104"/>
                                        </a:lnTo>
                                        <a:lnTo>
                                          <a:pt x="346604" y="150812"/>
                                        </a:lnTo>
                                        <a:lnTo>
                                          <a:pt x="349250" y="148167"/>
                                        </a:lnTo>
                                        <a:lnTo>
                                          <a:pt x="354542" y="142875"/>
                                        </a:lnTo>
                                        <a:lnTo>
                                          <a:pt x="359834" y="140229"/>
                                        </a:lnTo>
                                        <a:lnTo>
                                          <a:pt x="365125" y="137583"/>
                                        </a:lnTo>
                                        <a:lnTo>
                                          <a:pt x="370417" y="137583"/>
                                        </a:lnTo>
                                        <a:lnTo>
                                          <a:pt x="373063" y="134937"/>
                                        </a:lnTo>
                                        <a:lnTo>
                                          <a:pt x="381000" y="129646"/>
                                        </a:lnTo>
                                        <a:lnTo>
                                          <a:pt x="386292" y="127000"/>
                                        </a:lnTo>
                                        <a:lnTo>
                                          <a:pt x="388938" y="121708"/>
                                        </a:lnTo>
                                        <a:lnTo>
                                          <a:pt x="394229" y="119062"/>
                                        </a:lnTo>
                                        <a:lnTo>
                                          <a:pt x="396875" y="119062"/>
                                        </a:lnTo>
                                        <a:lnTo>
                                          <a:pt x="402167" y="111125"/>
                                        </a:lnTo>
                                        <a:lnTo>
                                          <a:pt x="404813" y="103187"/>
                                        </a:lnTo>
                                        <a:lnTo>
                                          <a:pt x="407458" y="103187"/>
                                        </a:lnTo>
                                        <a:lnTo>
                                          <a:pt x="407458" y="105833"/>
                                        </a:lnTo>
                                        <a:lnTo>
                                          <a:pt x="412750" y="103187"/>
                                        </a:lnTo>
                                        <a:lnTo>
                                          <a:pt x="410104" y="103187"/>
                                        </a:lnTo>
                                        <a:lnTo>
                                          <a:pt x="410104" y="100542"/>
                                        </a:lnTo>
                                        <a:lnTo>
                                          <a:pt x="412750" y="97896"/>
                                        </a:lnTo>
                                        <a:lnTo>
                                          <a:pt x="415396" y="97896"/>
                                        </a:lnTo>
                                        <a:lnTo>
                                          <a:pt x="418042" y="92604"/>
                                        </a:lnTo>
                                        <a:lnTo>
                                          <a:pt x="420688" y="89958"/>
                                        </a:lnTo>
                                        <a:lnTo>
                                          <a:pt x="423334" y="84666"/>
                                        </a:lnTo>
                                        <a:lnTo>
                                          <a:pt x="425979" y="82021"/>
                                        </a:lnTo>
                                        <a:lnTo>
                                          <a:pt x="425979" y="84666"/>
                                        </a:lnTo>
                                        <a:lnTo>
                                          <a:pt x="428625" y="82021"/>
                                        </a:lnTo>
                                        <a:lnTo>
                                          <a:pt x="433917" y="82021"/>
                                        </a:lnTo>
                                        <a:lnTo>
                                          <a:pt x="431271" y="79375"/>
                                        </a:lnTo>
                                        <a:lnTo>
                                          <a:pt x="431271" y="76729"/>
                                        </a:lnTo>
                                        <a:lnTo>
                                          <a:pt x="428625" y="79375"/>
                                        </a:lnTo>
                                        <a:lnTo>
                                          <a:pt x="425979" y="79375"/>
                                        </a:lnTo>
                                        <a:lnTo>
                                          <a:pt x="423334" y="76729"/>
                                        </a:lnTo>
                                        <a:lnTo>
                                          <a:pt x="425979" y="76729"/>
                                        </a:lnTo>
                                        <a:lnTo>
                                          <a:pt x="425979" y="74083"/>
                                        </a:lnTo>
                                        <a:lnTo>
                                          <a:pt x="428625" y="71437"/>
                                        </a:lnTo>
                                        <a:lnTo>
                                          <a:pt x="428625" y="58208"/>
                                        </a:lnTo>
                                        <a:lnTo>
                                          <a:pt x="428625" y="55562"/>
                                        </a:lnTo>
                                        <a:lnTo>
                                          <a:pt x="431271" y="55562"/>
                                        </a:lnTo>
                                        <a:lnTo>
                                          <a:pt x="431271" y="58208"/>
                                        </a:lnTo>
                                        <a:lnTo>
                                          <a:pt x="431271" y="60854"/>
                                        </a:lnTo>
                                        <a:lnTo>
                                          <a:pt x="433917" y="60854"/>
                                        </a:lnTo>
                                        <a:lnTo>
                                          <a:pt x="436563" y="60854"/>
                                        </a:lnTo>
                                        <a:lnTo>
                                          <a:pt x="436563" y="58208"/>
                                        </a:lnTo>
                                        <a:lnTo>
                                          <a:pt x="436563" y="55562"/>
                                        </a:lnTo>
                                        <a:lnTo>
                                          <a:pt x="433917" y="55562"/>
                                        </a:lnTo>
                                        <a:lnTo>
                                          <a:pt x="431271" y="52916"/>
                                        </a:lnTo>
                                        <a:lnTo>
                                          <a:pt x="433917" y="52916"/>
                                        </a:lnTo>
                                        <a:lnTo>
                                          <a:pt x="436563" y="52916"/>
                                        </a:lnTo>
                                        <a:lnTo>
                                          <a:pt x="439208" y="50271"/>
                                        </a:lnTo>
                                        <a:lnTo>
                                          <a:pt x="436563" y="50271"/>
                                        </a:lnTo>
                                        <a:lnTo>
                                          <a:pt x="433917" y="50271"/>
                                        </a:lnTo>
                                        <a:lnTo>
                                          <a:pt x="433917" y="47625"/>
                                        </a:lnTo>
                                        <a:lnTo>
                                          <a:pt x="431271" y="50271"/>
                                        </a:lnTo>
                                        <a:lnTo>
                                          <a:pt x="431271" y="52916"/>
                                        </a:lnTo>
                                        <a:lnTo>
                                          <a:pt x="428625" y="52916"/>
                                        </a:lnTo>
                                        <a:lnTo>
                                          <a:pt x="428625" y="50271"/>
                                        </a:lnTo>
                                        <a:lnTo>
                                          <a:pt x="428625" y="42333"/>
                                        </a:lnTo>
                                        <a:lnTo>
                                          <a:pt x="428625" y="37041"/>
                                        </a:lnTo>
                                        <a:lnTo>
                                          <a:pt x="425979" y="29104"/>
                                        </a:lnTo>
                                        <a:lnTo>
                                          <a:pt x="425979" y="26458"/>
                                        </a:lnTo>
                                        <a:lnTo>
                                          <a:pt x="428625" y="26458"/>
                                        </a:lnTo>
                                        <a:lnTo>
                                          <a:pt x="431271" y="23812"/>
                                        </a:lnTo>
                                        <a:lnTo>
                                          <a:pt x="428625" y="23812"/>
                                        </a:lnTo>
                                        <a:lnTo>
                                          <a:pt x="425979" y="26458"/>
                                        </a:lnTo>
                                        <a:lnTo>
                                          <a:pt x="425979" y="21166"/>
                                        </a:lnTo>
                                        <a:lnTo>
                                          <a:pt x="425979" y="15875"/>
                                        </a:lnTo>
                                        <a:lnTo>
                                          <a:pt x="428625" y="15875"/>
                                        </a:lnTo>
                                        <a:lnTo>
                                          <a:pt x="428625" y="7937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07" name="Spain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529302" y="2076643"/>
                                    <a:ext cx="525511" cy="2488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57728" h="216958">
                                        <a:moveTo>
                                          <a:pt x="452437" y="15875"/>
                                        </a:moveTo>
                                        <a:lnTo>
                                          <a:pt x="452437" y="21167"/>
                                        </a:lnTo>
                                        <a:lnTo>
                                          <a:pt x="455082" y="31750"/>
                                        </a:lnTo>
                                        <a:lnTo>
                                          <a:pt x="457728" y="42333"/>
                                        </a:lnTo>
                                        <a:lnTo>
                                          <a:pt x="455082" y="50271"/>
                                        </a:lnTo>
                                        <a:lnTo>
                                          <a:pt x="452437" y="63500"/>
                                        </a:lnTo>
                                        <a:lnTo>
                                          <a:pt x="449791" y="63500"/>
                                        </a:lnTo>
                                        <a:lnTo>
                                          <a:pt x="449791" y="60854"/>
                                        </a:lnTo>
                                        <a:lnTo>
                                          <a:pt x="447145" y="58208"/>
                                        </a:lnTo>
                                        <a:lnTo>
                                          <a:pt x="444499" y="58208"/>
                                        </a:lnTo>
                                        <a:lnTo>
                                          <a:pt x="439208" y="55563"/>
                                        </a:lnTo>
                                        <a:lnTo>
                                          <a:pt x="439208" y="52917"/>
                                        </a:lnTo>
                                        <a:lnTo>
                                          <a:pt x="439208" y="50271"/>
                                        </a:lnTo>
                                        <a:lnTo>
                                          <a:pt x="436562" y="50271"/>
                                        </a:lnTo>
                                        <a:lnTo>
                                          <a:pt x="436562" y="47625"/>
                                        </a:lnTo>
                                        <a:lnTo>
                                          <a:pt x="436562" y="44979"/>
                                        </a:lnTo>
                                        <a:lnTo>
                                          <a:pt x="436562" y="42333"/>
                                        </a:lnTo>
                                        <a:lnTo>
                                          <a:pt x="433916" y="39688"/>
                                        </a:lnTo>
                                        <a:lnTo>
                                          <a:pt x="433916" y="37042"/>
                                        </a:lnTo>
                                        <a:lnTo>
                                          <a:pt x="433916" y="34396"/>
                                        </a:lnTo>
                                        <a:lnTo>
                                          <a:pt x="433916" y="31750"/>
                                        </a:lnTo>
                                        <a:lnTo>
                                          <a:pt x="433916" y="29104"/>
                                        </a:lnTo>
                                        <a:lnTo>
                                          <a:pt x="433916" y="26458"/>
                                        </a:lnTo>
                                        <a:lnTo>
                                          <a:pt x="436562" y="26458"/>
                                        </a:lnTo>
                                        <a:lnTo>
                                          <a:pt x="439208" y="26458"/>
                                        </a:lnTo>
                                        <a:lnTo>
                                          <a:pt x="439208" y="23813"/>
                                        </a:lnTo>
                                        <a:lnTo>
                                          <a:pt x="441853" y="21167"/>
                                        </a:lnTo>
                                        <a:lnTo>
                                          <a:pt x="444499" y="21167"/>
                                        </a:lnTo>
                                        <a:lnTo>
                                          <a:pt x="447145" y="21167"/>
                                        </a:lnTo>
                                        <a:lnTo>
                                          <a:pt x="449791" y="18521"/>
                                        </a:lnTo>
                                        <a:close/>
                                        <a:moveTo>
                                          <a:pt x="23812" y="0"/>
                                        </a:moveTo>
                                        <a:lnTo>
                                          <a:pt x="29104" y="0"/>
                                        </a:lnTo>
                                        <a:lnTo>
                                          <a:pt x="31750" y="0"/>
                                        </a:lnTo>
                                        <a:lnTo>
                                          <a:pt x="34396" y="0"/>
                                        </a:lnTo>
                                        <a:lnTo>
                                          <a:pt x="39687" y="2646"/>
                                        </a:lnTo>
                                        <a:lnTo>
                                          <a:pt x="47625" y="5292"/>
                                        </a:lnTo>
                                        <a:lnTo>
                                          <a:pt x="60854" y="5292"/>
                                        </a:lnTo>
                                        <a:lnTo>
                                          <a:pt x="71437" y="2646"/>
                                        </a:lnTo>
                                        <a:lnTo>
                                          <a:pt x="76729" y="2646"/>
                                        </a:lnTo>
                                        <a:lnTo>
                                          <a:pt x="79375" y="2646"/>
                                        </a:lnTo>
                                        <a:lnTo>
                                          <a:pt x="82021" y="2646"/>
                                        </a:lnTo>
                                        <a:lnTo>
                                          <a:pt x="111125" y="5292"/>
                                        </a:lnTo>
                                        <a:lnTo>
                                          <a:pt x="121708" y="5292"/>
                                        </a:lnTo>
                                        <a:lnTo>
                                          <a:pt x="127000" y="2646"/>
                                        </a:lnTo>
                                        <a:lnTo>
                                          <a:pt x="129646" y="2646"/>
                                        </a:lnTo>
                                        <a:lnTo>
                                          <a:pt x="137583" y="7937"/>
                                        </a:lnTo>
                                        <a:lnTo>
                                          <a:pt x="140229" y="7937"/>
                                        </a:lnTo>
                                        <a:lnTo>
                                          <a:pt x="142875" y="5292"/>
                                        </a:lnTo>
                                        <a:lnTo>
                                          <a:pt x="145521" y="5292"/>
                                        </a:lnTo>
                                        <a:lnTo>
                                          <a:pt x="158750" y="7937"/>
                                        </a:lnTo>
                                        <a:lnTo>
                                          <a:pt x="164042" y="7937"/>
                                        </a:lnTo>
                                        <a:lnTo>
                                          <a:pt x="171979" y="5292"/>
                                        </a:lnTo>
                                        <a:lnTo>
                                          <a:pt x="174625" y="5292"/>
                                        </a:lnTo>
                                        <a:lnTo>
                                          <a:pt x="179917" y="5292"/>
                                        </a:lnTo>
                                        <a:lnTo>
                                          <a:pt x="182563" y="5292"/>
                                        </a:lnTo>
                                        <a:lnTo>
                                          <a:pt x="185209" y="7937"/>
                                        </a:lnTo>
                                        <a:lnTo>
                                          <a:pt x="187854" y="7937"/>
                                        </a:lnTo>
                                        <a:lnTo>
                                          <a:pt x="190500" y="7937"/>
                                        </a:lnTo>
                                        <a:lnTo>
                                          <a:pt x="190500" y="10583"/>
                                        </a:lnTo>
                                        <a:lnTo>
                                          <a:pt x="190500" y="13229"/>
                                        </a:lnTo>
                                        <a:lnTo>
                                          <a:pt x="195792" y="13229"/>
                                        </a:lnTo>
                                        <a:lnTo>
                                          <a:pt x="198438" y="13229"/>
                                        </a:lnTo>
                                        <a:lnTo>
                                          <a:pt x="201084" y="15875"/>
                                        </a:lnTo>
                                        <a:lnTo>
                                          <a:pt x="203729" y="18521"/>
                                        </a:lnTo>
                                        <a:lnTo>
                                          <a:pt x="209021" y="18521"/>
                                        </a:lnTo>
                                        <a:lnTo>
                                          <a:pt x="214313" y="18521"/>
                                        </a:lnTo>
                                        <a:lnTo>
                                          <a:pt x="222250" y="23813"/>
                                        </a:lnTo>
                                        <a:lnTo>
                                          <a:pt x="230188" y="26458"/>
                                        </a:lnTo>
                                        <a:lnTo>
                                          <a:pt x="235479" y="29104"/>
                                        </a:lnTo>
                                        <a:lnTo>
                                          <a:pt x="240771" y="29104"/>
                                        </a:lnTo>
                                        <a:lnTo>
                                          <a:pt x="243417" y="23813"/>
                                        </a:lnTo>
                                        <a:lnTo>
                                          <a:pt x="246063" y="23813"/>
                                        </a:lnTo>
                                        <a:lnTo>
                                          <a:pt x="251354" y="26458"/>
                                        </a:lnTo>
                                        <a:lnTo>
                                          <a:pt x="256646" y="29104"/>
                                        </a:lnTo>
                                        <a:lnTo>
                                          <a:pt x="259292" y="29104"/>
                                        </a:lnTo>
                                        <a:lnTo>
                                          <a:pt x="259292" y="31750"/>
                                        </a:lnTo>
                                        <a:lnTo>
                                          <a:pt x="261938" y="31750"/>
                                        </a:lnTo>
                                        <a:lnTo>
                                          <a:pt x="264584" y="31750"/>
                                        </a:lnTo>
                                        <a:lnTo>
                                          <a:pt x="267229" y="31750"/>
                                        </a:lnTo>
                                        <a:lnTo>
                                          <a:pt x="272521" y="29104"/>
                                        </a:lnTo>
                                        <a:lnTo>
                                          <a:pt x="275167" y="29104"/>
                                        </a:lnTo>
                                        <a:lnTo>
                                          <a:pt x="280459" y="31750"/>
                                        </a:lnTo>
                                        <a:lnTo>
                                          <a:pt x="283104" y="31750"/>
                                        </a:lnTo>
                                        <a:lnTo>
                                          <a:pt x="285750" y="29104"/>
                                        </a:lnTo>
                                        <a:lnTo>
                                          <a:pt x="288396" y="29104"/>
                                        </a:lnTo>
                                        <a:lnTo>
                                          <a:pt x="296334" y="29104"/>
                                        </a:lnTo>
                                        <a:lnTo>
                                          <a:pt x="301625" y="26458"/>
                                        </a:lnTo>
                                        <a:lnTo>
                                          <a:pt x="304271" y="29104"/>
                                        </a:lnTo>
                                        <a:lnTo>
                                          <a:pt x="309563" y="31750"/>
                                        </a:lnTo>
                                        <a:lnTo>
                                          <a:pt x="306917" y="34396"/>
                                        </a:lnTo>
                                        <a:lnTo>
                                          <a:pt x="304271" y="34396"/>
                                        </a:lnTo>
                                        <a:lnTo>
                                          <a:pt x="304271" y="37042"/>
                                        </a:lnTo>
                                        <a:lnTo>
                                          <a:pt x="306917" y="37042"/>
                                        </a:lnTo>
                                        <a:lnTo>
                                          <a:pt x="304271" y="39688"/>
                                        </a:lnTo>
                                        <a:lnTo>
                                          <a:pt x="304271" y="44979"/>
                                        </a:lnTo>
                                        <a:lnTo>
                                          <a:pt x="304271" y="50271"/>
                                        </a:lnTo>
                                        <a:lnTo>
                                          <a:pt x="301625" y="50271"/>
                                        </a:lnTo>
                                        <a:lnTo>
                                          <a:pt x="298979" y="52917"/>
                                        </a:lnTo>
                                        <a:lnTo>
                                          <a:pt x="291042" y="55563"/>
                                        </a:lnTo>
                                        <a:lnTo>
                                          <a:pt x="283104" y="60854"/>
                                        </a:lnTo>
                                        <a:lnTo>
                                          <a:pt x="280459" y="63500"/>
                                        </a:lnTo>
                                        <a:lnTo>
                                          <a:pt x="275167" y="63500"/>
                                        </a:lnTo>
                                        <a:lnTo>
                                          <a:pt x="259292" y="71438"/>
                                        </a:lnTo>
                                        <a:lnTo>
                                          <a:pt x="246063" y="76729"/>
                                        </a:lnTo>
                                        <a:lnTo>
                                          <a:pt x="246063" y="79375"/>
                                        </a:lnTo>
                                        <a:lnTo>
                                          <a:pt x="246063" y="84667"/>
                                        </a:lnTo>
                                        <a:lnTo>
                                          <a:pt x="243417" y="87312"/>
                                        </a:lnTo>
                                        <a:lnTo>
                                          <a:pt x="240771" y="84667"/>
                                        </a:lnTo>
                                        <a:lnTo>
                                          <a:pt x="238125" y="89958"/>
                                        </a:lnTo>
                                        <a:lnTo>
                                          <a:pt x="227542" y="100542"/>
                                        </a:lnTo>
                                        <a:lnTo>
                                          <a:pt x="222250" y="103187"/>
                                        </a:lnTo>
                                        <a:lnTo>
                                          <a:pt x="216959" y="108479"/>
                                        </a:lnTo>
                                        <a:lnTo>
                                          <a:pt x="214313" y="113771"/>
                                        </a:lnTo>
                                        <a:lnTo>
                                          <a:pt x="214313" y="119062"/>
                                        </a:lnTo>
                                        <a:lnTo>
                                          <a:pt x="216959" y="127000"/>
                                        </a:lnTo>
                                        <a:lnTo>
                                          <a:pt x="222250" y="129646"/>
                                        </a:lnTo>
                                        <a:lnTo>
                                          <a:pt x="224896" y="132292"/>
                                        </a:lnTo>
                                        <a:lnTo>
                                          <a:pt x="227542" y="132292"/>
                                        </a:lnTo>
                                        <a:lnTo>
                                          <a:pt x="227542" y="134937"/>
                                        </a:lnTo>
                                        <a:lnTo>
                                          <a:pt x="222250" y="137583"/>
                                        </a:lnTo>
                                        <a:lnTo>
                                          <a:pt x="219604" y="142875"/>
                                        </a:lnTo>
                                        <a:lnTo>
                                          <a:pt x="219604" y="145521"/>
                                        </a:lnTo>
                                        <a:lnTo>
                                          <a:pt x="216959" y="148167"/>
                                        </a:lnTo>
                                        <a:lnTo>
                                          <a:pt x="216959" y="150812"/>
                                        </a:lnTo>
                                        <a:lnTo>
                                          <a:pt x="216959" y="153458"/>
                                        </a:lnTo>
                                        <a:lnTo>
                                          <a:pt x="214313" y="153458"/>
                                        </a:lnTo>
                                        <a:lnTo>
                                          <a:pt x="214313" y="156104"/>
                                        </a:lnTo>
                                        <a:lnTo>
                                          <a:pt x="214313" y="161396"/>
                                        </a:lnTo>
                                        <a:lnTo>
                                          <a:pt x="214313" y="164042"/>
                                        </a:lnTo>
                                        <a:lnTo>
                                          <a:pt x="211667" y="166687"/>
                                        </a:lnTo>
                                        <a:lnTo>
                                          <a:pt x="206375" y="166687"/>
                                        </a:lnTo>
                                        <a:lnTo>
                                          <a:pt x="201084" y="169333"/>
                                        </a:lnTo>
                                        <a:lnTo>
                                          <a:pt x="198438" y="171979"/>
                                        </a:lnTo>
                                        <a:lnTo>
                                          <a:pt x="193146" y="174625"/>
                                        </a:lnTo>
                                        <a:lnTo>
                                          <a:pt x="185209" y="179917"/>
                                        </a:lnTo>
                                        <a:lnTo>
                                          <a:pt x="182563" y="190500"/>
                                        </a:lnTo>
                                        <a:lnTo>
                                          <a:pt x="179917" y="193146"/>
                                        </a:lnTo>
                                        <a:lnTo>
                                          <a:pt x="177271" y="193146"/>
                                        </a:lnTo>
                                        <a:lnTo>
                                          <a:pt x="174625" y="193146"/>
                                        </a:lnTo>
                                        <a:lnTo>
                                          <a:pt x="169333" y="195792"/>
                                        </a:lnTo>
                                        <a:lnTo>
                                          <a:pt x="156104" y="195792"/>
                                        </a:lnTo>
                                        <a:lnTo>
                                          <a:pt x="148167" y="198437"/>
                                        </a:lnTo>
                                        <a:lnTo>
                                          <a:pt x="140229" y="201083"/>
                                        </a:lnTo>
                                        <a:lnTo>
                                          <a:pt x="132292" y="203729"/>
                                        </a:lnTo>
                                        <a:lnTo>
                                          <a:pt x="127000" y="203729"/>
                                        </a:lnTo>
                                        <a:lnTo>
                                          <a:pt x="121708" y="203729"/>
                                        </a:lnTo>
                                        <a:lnTo>
                                          <a:pt x="108479" y="209021"/>
                                        </a:lnTo>
                                        <a:lnTo>
                                          <a:pt x="100542" y="214312"/>
                                        </a:lnTo>
                                        <a:lnTo>
                                          <a:pt x="95250" y="216958"/>
                                        </a:lnTo>
                                        <a:lnTo>
                                          <a:pt x="89958" y="216958"/>
                                        </a:lnTo>
                                        <a:lnTo>
                                          <a:pt x="87313" y="216958"/>
                                        </a:lnTo>
                                        <a:lnTo>
                                          <a:pt x="84667" y="214312"/>
                                        </a:lnTo>
                                        <a:lnTo>
                                          <a:pt x="79375" y="214312"/>
                                        </a:lnTo>
                                        <a:lnTo>
                                          <a:pt x="76729" y="209021"/>
                                        </a:lnTo>
                                        <a:lnTo>
                                          <a:pt x="79375" y="206375"/>
                                        </a:lnTo>
                                        <a:lnTo>
                                          <a:pt x="79375" y="203729"/>
                                        </a:lnTo>
                                        <a:lnTo>
                                          <a:pt x="76729" y="203729"/>
                                        </a:lnTo>
                                        <a:lnTo>
                                          <a:pt x="74083" y="201083"/>
                                        </a:lnTo>
                                        <a:lnTo>
                                          <a:pt x="76729" y="198437"/>
                                        </a:lnTo>
                                        <a:lnTo>
                                          <a:pt x="74083" y="198437"/>
                                        </a:lnTo>
                                        <a:lnTo>
                                          <a:pt x="68792" y="195792"/>
                                        </a:lnTo>
                                        <a:lnTo>
                                          <a:pt x="63500" y="193146"/>
                                        </a:lnTo>
                                        <a:lnTo>
                                          <a:pt x="58208" y="190500"/>
                                        </a:lnTo>
                                        <a:lnTo>
                                          <a:pt x="55562" y="190500"/>
                                        </a:lnTo>
                                        <a:lnTo>
                                          <a:pt x="55562" y="187854"/>
                                        </a:lnTo>
                                        <a:lnTo>
                                          <a:pt x="47625" y="187854"/>
                                        </a:lnTo>
                                        <a:lnTo>
                                          <a:pt x="39687" y="187854"/>
                                        </a:lnTo>
                                        <a:lnTo>
                                          <a:pt x="34396" y="187854"/>
                                        </a:lnTo>
                                        <a:lnTo>
                                          <a:pt x="31750" y="185208"/>
                                        </a:lnTo>
                                        <a:lnTo>
                                          <a:pt x="29104" y="182562"/>
                                        </a:lnTo>
                                        <a:lnTo>
                                          <a:pt x="29104" y="179917"/>
                                        </a:lnTo>
                                        <a:lnTo>
                                          <a:pt x="31750" y="174625"/>
                                        </a:lnTo>
                                        <a:lnTo>
                                          <a:pt x="37042" y="166687"/>
                                        </a:lnTo>
                                        <a:lnTo>
                                          <a:pt x="39687" y="161396"/>
                                        </a:lnTo>
                                        <a:lnTo>
                                          <a:pt x="39687" y="158750"/>
                                        </a:lnTo>
                                        <a:lnTo>
                                          <a:pt x="37042" y="153458"/>
                                        </a:lnTo>
                                        <a:lnTo>
                                          <a:pt x="34396" y="150812"/>
                                        </a:lnTo>
                                        <a:lnTo>
                                          <a:pt x="34396" y="145521"/>
                                        </a:lnTo>
                                        <a:lnTo>
                                          <a:pt x="39687" y="140229"/>
                                        </a:lnTo>
                                        <a:lnTo>
                                          <a:pt x="42333" y="134937"/>
                                        </a:lnTo>
                                        <a:lnTo>
                                          <a:pt x="39687" y="129646"/>
                                        </a:lnTo>
                                        <a:lnTo>
                                          <a:pt x="34396" y="116417"/>
                                        </a:lnTo>
                                        <a:lnTo>
                                          <a:pt x="31750" y="113771"/>
                                        </a:lnTo>
                                        <a:lnTo>
                                          <a:pt x="34396" y="113771"/>
                                        </a:lnTo>
                                        <a:lnTo>
                                          <a:pt x="42333" y="113771"/>
                                        </a:lnTo>
                                        <a:lnTo>
                                          <a:pt x="44979" y="111125"/>
                                        </a:lnTo>
                                        <a:lnTo>
                                          <a:pt x="44979" y="108479"/>
                                        </a:lnTo>
                                        <a:lnTo>
                                          <a:pt x="47625" y="100542"/>
                                        </a:lnTo>
                                        <a:lnTo>
                                          <a:pt x="47625" y="95250"/>
                                        </a:lnTo>
                                        <a:lnTo>
                                          <a:pt x="44979" y="95250"/>
                                        </a:lnTo>
                                        <a:lnTo>
                                          <a:pt x="44979" y="92604"/>
                                        </a:lnTo>
                                        <a:lnTo>
                                          <a:pt x="47625" y="89958"/>
                                        </a:lnTo>
                                        <a:lnTo>
                                          <a:pt x="47625" y="87312"/>
                                        </a:lnTo>
                                        <a:lnTo>
                                          <a:pt x="47625" y="82021"/>
                                        </a:lnTo>
                                        <a:lnTo>
                                          <a:pt x="44979" y="76729"/>
                                        </a:lnTo>
                                        <a:lnTo>
                                          <a:pt x="47625" y="76729"/>
                                        </a:lnTo>
                                        <a:lnTo>
                                          <a:pt x="50271" y="74083"/>
                                        </a:lnTo>
                                        <a:lnTo>
                                          <a:pt x="52917" y="68792"/>
                                        </a:lnTo>
                                        <a:lnTo>
                                          <a:pt x="55562" y="63500"/>
                                        </a:lnTo>
                                        <a:lnTo>
                                          <a:pt x="60854" y="60854"/>
                                        </a:lnTo>
                                        <a:lnTo>
                                          <a:pt x="60854" y="58208"/>
                                        </a:lnTo>
                                        <a:lnTo>
                                          <a:pt x="58208" y="58208"/>
                                        </a:lnTo>
                                        <a:lnTo>
                                          <a:pt x="58208" y="55563"/>
                                        </a:lnTo>
                                        <a:lnTo>
                                          <a:pt x="55562" y="52917"/>
                                        </a:lnTo>
                                        <a:lnTo>
                                          <a:pt x="52917" y="50271"/>
                                        </a:lnTo>
                                        <a:lnTo>
                                          <a:pt x="47625" y="52917"/>
                                        </a:lnTo>
                                        <a:lnTo>
                                          <a:pt x="44979" y="52917"/>
                                        </a:lnTo>
                                        <a:lnTo>
                                          <a:pt x="42333" y="52917"/>
                                        </a:lnTo>
                                        <a:lnTo>
                                          <a:pt x="37042" y="50271"/>
                                        </a:lnTo>
                                        <a:lnTo>
                                          <a:pt x="29104" y="52917"/>
                                        </a:lnTo>
                                        <a:lnTo>
                                          <a:pt x="26458" y="52917"/>
                                        </a:lnTo>
                                        <a:lnTo>
                                          <a:pt x="26458" y="50271"/>
                                        </a:lnTo>
                                        <a:lnTo>
                                          <a:pt x="26458" y="47625"/>
                                        </a:lnTo>
                                        <a:lnTo>
                                          <a:pt x="26458" y="44979"/>
                                        </a:lnTo>
                                        <a:lnTo>
                                          <a:pt x="18521" y="44979"/>
                                        </a:lnTo>
                                        <a:lnTo>
                                          <a:pt x="13229" y="44979"/>
                                        </a:lnTo>
                                        <a:lnTo>
                                          <a:pt x="7937" y="47625"/>
                                        </a:lnTo>
                                        <a:lnTo>
                                          <a:pt x="5292" y="42333"/>
                                        </a:lnTo>
                                        <a:lnTo>
                                          <a:pt x="7937" y="39688"/>
                                        </a:lnTo>
                                        <a:lnTo>
                                          <a:pt x="13229" y="37042"/>
                                        </a:lnTo>
                                        <a:lnTo>
                                          <a:pt x="10583" y="37042"/>
                                        </a:lnTo>
                                        <a:lnTo>
                                          <a:pt x="7937" y="37042"/>
                                        </a:lnTo>
                                        <a:lnTo>
                                          <a:pt x="7937" y="34396"/>
                                        </a:lnTo>
                                        <a:lnTo>
                                          <a:pt x="7937" y="29104"/>
                                        </a:lnTo>
                                        <a:lnTo>
                                          <a:pt x="5292" y="26458"/>
                                        </a:lnTo>
                                        <a:lnTo>
                                          <a:pt x="2646" y="26458"/>
                                        </a:lnTo>
                                        <a:lnTo>
                                          <a:pt x="5292" y="23813"/>
                                        </a:lnTo>
                                        <a:lnTo>
                                          <a:pt x="5292" y="21167"/>
                                        </a:lnTo>
                                        <a:lnTo>
                                          <a:pt x="2646" y="18521"/>
                                        </a:lnTo>
                                        <a:lnTo>
                                          <a:pt x="0" y="18521"/>
                                        </a:lnTo>
                                        <a:lnTo>
                                          <a:pt x="0" y="15875"/>
                                        </a:lnTo>
                                        <a:lnTo>
                                          <a:pt x="0" y="13229"/>
                                        </a:lnTo>
                                        <a:lnTo>
                                          <a:pt x="7937" y="10583"/>
                                        </a:lnTo>
                                        <a:lnTo>
                                          <a:pt x="10583" y="7937"/>
                                        </a:lnTo>
                                        <a:lnTo>
                                          <a:pt x="15875" y="7937"/>
                                        </a:lnTo>
                                        <a:lnTo>
                                          <a:pt x="18521" y="7937"/>
                                        </a:lnTo>
                                        <a:lnTo>
                                          <a:pt x="23812" y="5292"/>
                                        </a:lnTo>
                                        <a:lnTo>
                                          <a:pt x="21167" y="264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2" name="United Kingdom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590936" y="1636780"/>
                                    <a:ext cx="230862" cy="23368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1084" h="203729">
                                        <a:moveTo>
                                          <a:pt x="31750" y="76729"/>
                                        </a:moveTo>
                                        <a:lnTo>
                                          <a:pt x="37042" y="76729"/>
                                        </a:lnTo>
                                        <a:lnTo>
                                          <a:pt x="39688" y="79375"/>
                                        </a:lnTo>
                                        <a:lnTo>
                                          <a:pt x="42334" y="79375"/>
                                        </a:lnTo>
                                        <a:lnTo>
                                          <a:pt x="42334" y="82021"/>
                                        </a:lnTo>
                                        <a:lnTo>
                                          <a:pt x="42334" y="84667"/>
                                        </a:lnTo>
                                        <a:lnTo>
                                          <a:pt x="47625" y="87312"/>
                                        </a:lnTo>
                                        <a:lnTo>
                                          <a:pt x="47625" y="89958"/>
                                        </a:lnTo>
                                        <a:lnTo>
                                          <a:pt x="44980" y="89958"/>
                                        </a:lnTo>
                                        <a:lnTo>
                                          <a:pt x="42334" y="92604"/>
                                        </a:lnTo>
                                        <a:lnTo>
                                          <a:pt x="47625" y="92604"/>
                                        </a:lnTo>
                                        <a:lnTo>
                                          <a:pt x="50271" y="92604"/>
                                        </a:lnTo>
                                        <a:lnTo>
                                          <a:pt x="50271" y="95250"/>
                                        </a:lnTo>
                                        <a:lnTo>
                                          <a:pt x="52917" y="97896"/>
                                        </a:lnTo>
                                        <a:lnTo>
                                          <a:pt x="50271" y="100542"/>
                                        </a:lnTo>
                                        <a:lnTo>
                                          <a:pt x="47625" y="103187"/>
                                        </a:lnTo>
                                        <a:lnTo>
                                          <a:pt x="44980" y="103187"/>
                                        </a:lnTo>
                                        <a:lnTo>
                                          <a:pt x="42334" y="103187"/>
                                        </a:lnTo>
                                        <a:lnTo>
                                          <a:pt x="42334" y="105833"/>
                                        </a:lnTo>
                                        <a:lnTo>
                                          <a:pt x="37042" y="108479"/>
                                        </a:lnTo>
                                        <a:lnTo>
                                          <a:pt x="31750" y="105833"/>
                                        </a:lnTo>
                                        <a:lnTo>
                                          <a:pt x="26459" y="105833"/>
                                        </a:lnTo>
                                        <a:lnTo>
                                          <a:pt x="23813" y="103187"/>
                                        </a:lnTo>
                                        <a:lnTo>
                                          <a:pt x="23813" y="100542"/>
                                        </a:lnTo>
                                        <a:lnTo>
                                          <a:pt x="18521" y="95250"/>
                                        </a:lnTo>
                                        <a:lnTo>
                                          <a:pt x="15875" y="97896"/>
                                        </a:lnTo>
                                        <a:lnTo>
                                          <a:pt x="13229" y="100542"/>
                                        </a:lnTo>
                                        <a:lnTo>
                                          <a:pt x="10584" y="100542"/>
                                        </a:lnTo>
                                        <a:lnTo>
                                          <a:pt x="2646" y="97896"/>
                                        </a:lnTo>
                                        <a:lnTo>
                                          <a:pt x="0" y="92604"/>
                                        </a:lnTo>
                                        <a:lnTo>
                                          <a:pt x="5292" y="89958"/>
                                        </a:lnTo>
                                        <a:lnTo>
                                          <a:pt x="5292" y="87312"/>
                                        </a:lnTo>
                                        <a:lnTo>
                                          <a:pt x="7938" y="84667"/>
                                        </a:lnTo>
                                        <a:lnTo>
                                          <a:pt x="10584" y="84667"/>
                                        </a:lnTo>
                                        <a:lnTo>
                                          <a:pt x="13229" y="84667"/>
                                        </a:lnTo>
                                        <a:lnTo>
                                          <a:pt x="15875" y="82021"/>
                                        </a:lnTo>
                                        <a:lnTo>
                                          <a:pt x="18521" y="82021"/>
                                        </a:lnTo>
                                        <a:lnTo>
                                          <a:pt x="23813" y="79375"/>
                                        </a:lnTo>
                                        <a:lnTo>
                                          <a:pt x="26459" y="79375"/>
                                        </a:lnTo>
                                        <a:close/>
                                        <a:moveTo>
                                          <a:pt x="68792" y="0"/>
                                        </a:moveTo>
                                        <a:lnTo>
                                          <a:pt x="74084" y="0"/>
                                        </a:lnTo>
                                        <a:lnTo>
                                          <a:pt x="74084" y="2646"/>
                                        </a:lnTo>
                                        <a:lnTo>
                                          <a:pt x="76730" y="2646"/>
                                        </a:lnTo>
                                        <a:lnTo>
                                          <a:pt x="79376" y="2646"/>
                                        </a:lnTo>
                                        <a:lnTo>
                                          <a:pt x="82021" y="2646"/>
                                        </a:lnTo>
                                        <a:lnTo>
                                          <a:pt x="87313" y="0"/>
                                        </a:lnTo>
                                        <a:lnTo>
                                          <a:pt x="97896" y="0"/>
                                        </a:lnTo>
                                        <a:lnTo>
                                          <a:pt x="103188" y="0"/>
                                        </a:lnTo>
                                        <a:lnTo>
                                          <a:pt x="103188" y="2646"/>
                                        </a:lnTo>
                                        <a:lnTo>
                                          <a:pt x="103188" y="5292"/>
                                        </a:lnTo>
                                        <a:lnTo>
                                          <a:pt x="100542" y="7937"/>
                                        </a:lnTo>
                                        <a:lnTo>
                                          <a:pt x="87313" y="15875"/>
                                        </a:lnTo>
                                        <a:lnTo>
                                          <a:pt x="84667" y="18521"/>
                                        </a:lnTo>
                                        <a:lnTo>
                                          <a:pt x="87313" y="18521"/>
                                        </a:lnTo>
                                        <a:lnTo>
                                          <a:pt x="87313" y="21167"/>
                                        </a:lnTo>
                                        <a:lnTo>
                                          <a:pt x="84667" y="23812"/>
                                        </a:lnTo>
                                        <a:lnTo>
                                          <a:pt x="82021" y="23812"/>
                                        </a:lnTo>
                                        <a:lnTo>
                                          <a:pt x="82021" y="26458"/>
                                        </a:lnTo>
                                        <a:lnTo>
                                          <a:pt x="87313" y="23812"/>
                                        </a:lnTo>
                                        <a:lnTo>
                                          <a:pt x="95251" y="23812"/>
                                        </a:lnTo>
                                        <a:lnTo>
                                          <a:pt x="103188" y="23812"/>
                                        </a:lnTo>
                                        <a:lnTo>
                                          <a:pt x="111126" y="23812"/>
                                        </a:lnTo>
                                        <a:lnTo>
                                          <a:pt x="116417" y="23812"/>
                                        </a:lnTo>
                                        <a:lnTo>
                                          <a:pt x="121709" y="23812"/>
                                        </a:lnTo>
                                        <a:lnTo>
                                          <a:pt x="124355" y="23812"/>
                                        </a:lnTo>
                                        <a:lnTo>
                                          <a:pt x="127001" y="26458"/>
                                        </a:lnTo>
                                        <a:lnTo>
                                          <a:pt x="127001" y="29104"/>
                                        </a:lnTo>
                                        <a:lnTo>
                                          <a:pt x="124355" y="31750"/>
                                        </a:lnTo>
                                        <a:lnTo>
                                          <a:pt x="121709" y="31750"/>
                                        </a:lnTo>
                                        <a:lnTo>
                                          <a:pt x="121709" y="34396"/>
                                        </a:lnTo>
                                        <a:lnTo>
                                          <a:pt x="119063" y="39687"/>
                                        </a:lnTo>
                                        <a:lnTo>
                                          <a:pt x="116417" y="44979"/>
                                        </a:lnTo>
                                        <a:lnTo>
                                          <a:pt x="111126" y="50271"/>
                                        </a:lnTo>
                                        <a:lnTo>
                                          <a:pt x="105834" y="52917"/>
                                        </a:lnTo>
                                        <a:lnTo>
                                          <a:pt x="108480" y="55562"/>
                                        </a:lnTo>
                                        <a:lnTo>
                                          <a:pt x="108480" y="58208"/>
                                        </a:lnTo>
                                        <a:lnTo>
                                          <a:pt x="103188" y="58208"/>
                                        </a:lnTo>
                                        <a:lnTo>
                                          <a:pt x="100542" y="60854"/>
                                        </a:lnTo>
                                        <a:lnTo>
                                          <a:pt x="92605" y="60854"/>
                                        </a:lnTo>
                                        <a:lnTo>
                                          <a:pt x="87313" y="60854"/>
                                        </a:lnTo>
                                        <a:lnTo>
                                          <a:pt x="92605" y="63500"/>
                                        </a:lnTo>
                                        <a:lnTo>
                                          <a:pt x="100542" y="63500"/>
                                        </a:lnTo>
                                        <a:lnTo>
                                          <a:pt x="108480" y="60854"/>
                                        </a:lnTo>
                                        <a:lnTo>
                                          <a:pt x="113771" y="63500"/>
                                        </a:lnTo>
                                        <a:lnTo>
                                          <a:pt x="119063" y="66146"/>
                                        </a:lnTo>
                                        <a:lnTo>
                                          <a:pt x="121709" y="68792"/>
                                        </a:lnTo>
                                        <a:lnTo>
                                          <a:pt x="127001" y="71437"/>
                                        </a:lnTo>
                                        <a:lnTo>
                                          <a:pt x="129646" y="74083"/>
                                        </a:lnTo>
                                        <a:lnTo>
                                          <a:pt x="129646" y="76729"/>
                                        </a:lnTo>
                                        <a:lnTo>
                                          <a:pt x="132292" y="84667"/>
                                        </a:lnTo>
                                        <a:lnTo>
                                          <a:pt x="134938" y="92604"/>
                                        </a:lnTo>
                                        <a:lnTo>
                                          <a:pt x="137584" y="95250"/>
                                        </a:lnTo>
                                        <a:lnTo>
                                          <a:pt x="140230" y="95250"/>
                                        </a:lnTo>
                                        <a:lnTo>
                                          <a:pt x="148167" y="97896"/>
                                        </a:lnTo>
                                        <a:lnTo>
                                          <a:pt x="153459" y="100542"/>
                                        </a:lnTo>
                                        <a:lnTo>
                                          <a:pt x="158751" y="105833"/>
                                        </a:lnTo>
                                        <a:lnTo>
                                          <a:pt x="161397" y="108479"/>
                                        </a:lnTo>
                                        <a:lnTo>
                                          <a:pt x="158751" y="108479"/>
                                        </a:lnTo>
                                        <a:lnTo>
                                          <a:pt x="158751" y="111125"/>
                                        </a:lnTo>
                                        <a:lnTo>
                                          <a:pt x="164042" y="116417"/>
                                        </a:lnTo>
                                        <a:lnTo>
                                          <a:pt x="164042" y="119062"/>
                                        </a:lnTo>
                                        <a:lnTo>
                                          <a:pt x="161397" y="119062"/>
                                        </a:lnTo>
                                        <a:lnTo>
                                          <a:pt x="153459" y="116417"/>
                                        </a:lnTo>
                                        <a:lnTo>
                                          <a:pt x="166688" y="121708"/>
                                        </a:lnTo>
                                        <a:lnTo>
                                          <a:pt x="169334" y="124354"/>
                                        </a:lnTo>
                                        <a:lnTo>
                                          <a:pt x="171980" y="127000"/>
                                        </a:lnTo>
                                        <a:lnTo>
                                          <a:pt x="169334" y="129646"/>
                                        </a:lnTo>
                                        <a:lnTo>
                                          <a:pt x="166688" y="132292"/>
                                        </a:lnTo>
                                        <a:lnTo>
                                          <a:pt x="164042" y="134937"/>
                                        </a:lnTo>
                                        <a:lnTo>
                                          <a:pt x="166688" y="137583"/>
                                        </a:lnTo>
                                        <a:lnTo>
                                          <a:pt x="171980" y="140229"/>
                                        </a:lnTo>
                                        <a:lnTo>
                                          <a:pt x="174626" y="137583"/>
                                        </a:lnTo>
                                        <a:lnTo>
                                          <a:pt x="177272" y="132292"/>
                                        </a:lnTo>
                                        <a:lnTo>
                                          <a:pt x="179917" y="132292"/>
                                        </a:lnTo>
                                        <a:lnTo>
                                          <a:pt x="187855" y="132292"/>
                                        </a:lnTo>
                                        <a:lnTo>
                                          <a:pt x="198438" y="137583"/>
                                        </a:lnTo>
                                        <a:lnTo>
                                          <a:pt x="201084" y="142875"/>
                                        </a:lnTo>
                                        <a:lnTo>
                                          <a:pt x="201084" y="148167"/>
                                        </a:lnTo>
                                        <a:lnTo>
                                          <a:pt x="198438" y="150812"/>
                                        </a:lnTo>
                                        <a:lnTo>
                                          <a:pt x="198438" y="153458"/>
                                        </a:lnTo>
                                        <a:lnTo>
                                          <a:pt x="195792" y="156104"/>
                                        </a:lnTo>
                                        <a:lnTo>
                                          <a:pt x="190501" y="158750"/>
                                        </a:lnTo>
                                        <a:lnTo>
                                          <a:pt x="193147" y="158750"/>
                                        </a:lnTo>
                                        <a:lnTo>
                                          <a:pt x="190501" y="161396"/>
                                        </a:lnTo>
                                        <a:lnTo>
                                          <a:pt x="185209" y="161396"/>
                                        </a:lnTo>
                                        <a:lnTo>
                                          <a:pt x="182563" y="161396"/>
                                        </a:lnTo>
                                        <a:lnTo>
                                          <a:pt x="182563" y="164042"/>
                                        </a:lnTo>
                                        <a:lnTo>
                                          <a:pt x="185209" y="164042"/>
                                        </a:lnTo>
                                        <a:lnTo>
                                          <a:pt x="185209" y="166687"/>
                                        </a:lnTo>
                                        <a:lnTo>
                                          <a:pt x="179917" y="169333"/>
                                        </a:lnTo>
                                        <a:lnTo>
                                          <a:pt x="174626" y="169333"/>
                                        </a:lnTo>
                                        <a:lnTo>
                                          <a:pt x="171980" y="169333"/>
                                        </a:lnTo>
                                        <a:lnTo>
                                          <a:pt x="185209" y="171979"/>
                                        </a:lnTo>
                                        <a:lnTo>
                                          <a:pt x="193147" y="171979"/>
                                        </a:lnTo>
                                        <a:lnTo>
                                          <a:pt x="195792" y="171979"/>
                                        </a:lnTo>
                                        <a:lnTo>
                                          <a:pt x="195792" y="174625"/>
                                        </a:lnTo>
                                        <a:lnTo>
                                          <a:pt x="195792" y="177271"/>
                                        </a:lnTo>
                                        <a:lnTo>
                                          <a:pt x="193147" y="179917"/>
                                        </a:lnTo>
                                        <a:lnTo>
                                          <a:pt x="187855" y="182562"/>
                                        </a:lnTo>
                                        <a:lnTo>
                                          <a:pt x="185209" y="182562"/>
                                        </a:lnTo>
                                        <a:lnTo>
                                          <a:pt x="182563" y="182562"/>
                                        </a:lnTo>
                                        <a:lnTo>
                                          <a:pt x="179917" y="182562"/>
                                        </a:lnTo>
                                        <a:lnTo>
                                          <a:pt x="177272" y="185208"/>
                                        </a:lnTo>
                                        <a:lnTo>
                                          <a:pt x="171980" y="187854"/>
                                        </a:lnTo>
                                        <a:lnTo>
                                          <a:pt x="166688" y="185208"/>
                                        </a:lnTo>
                                        <a:lnTo>
                                          <a:pt x="158751" y="185208"/>
                                        </a:lnTo>
                                        <a:lnTo>
                                          <a:pt x="150813" y="187854"/>
                                        </a:lnTo>
                                        <a:lnTo>
                                          <a:pt x="148167" y="187854"/>
                                        </a:lnTo>
                                        <a:lnTo>
                                          <a:pt x="145522" y="187854"/>
                                        </a:lnTo>
                                        <a:lnTo>
                                          <a:pt x="142876" y="187854"/>
                                        </a:lnTo>
                                        <a:lnTo>
                                          <a:pt x="140230" y="187854"/>
                                        </a:lnTo>
                                        <a:lnTo>
                                          <a:pt x="137584" y="185208"/>
                                        </a:lnTo>
                                        <a:lnTo>
                                          <a:pt x="134938" y="182562"/>
                                        </a:lnTo>
                                        <a:lnTo>
                                          <a:pt x="134938" y="185208"/>
                                        </a:lnTo>
                                        <a:lnTo>
                                          <a:pt x="134938" y="187854"/>
                                        </a:lnTo>
                                        <a:lnTo>
                                          <a:pt x="132292" y="187854"/>
                                        </a:lnTo>
                                        <a:lnTo>
                                          <a:pt x="124355" y="187854"/>
                                        </a:lnTo>
                                        <a:lnTo>
                                          <a:pt x="121709" y="187854"/>
                                        </a:lnTo>
                                        <a:lnTo>
                                          <a:pt x="124355" y="190500"/>
                                        </a:lnTo>
                                        <a:lnTo>
                                          <a:pt x="121709" y="193146"/>
                                        </a:lnTo>
                                        <a:lnTo>
                                          <a:pt x="116417" y="193146"/>
                                        </a:lnTo>
                                        <a:lnTo>
                                          <a:pt x="111126" y="190500"/>
                                        </a:lnTo>
                                        <a:lnTo>
                                          <a:pt x="108480" y="190500"/>
                                        </a:lnTo>
                                        <a:lnTo>
                                          <a:pt x="103188" y="187854"/>
                                        </a:lnTo>
                                        <a:lnTo>
                                          <a:pt x="97896" y="187854"/>
                                        </a:lnTo>
                                        <a:lnTo>
                                          <a:pt x="92605" y="187854"/>
                                        </a:lnTo>
                                        <a:lnTo>
                                          <a:pt x="89959" y="190500"/>
                                        </a:lnTo>
                                        <a:lnTo>
                                          <a:pt x="87313" y="195792"/>
                                        </a:lnTo>
                                        <a:lnTo>
                                          <a:pt x="84667" y="198437"/>
                                        </a:lnTo>
                                        <a:lnTo>
                                          <a:pt x="79376" y="198437"/>
                                        </a:lnTo>
                                        <a:lnTo>
                                          <a:pt x="76730" y="198437"/>
                                        </a:lnTo>
                                        <a:lnTo>
                                          <a:pt x="74084" y="195792"/>
                                        </a:lnTo>
                                        <a:lnTo>
                                          <a:pt x="71438" y="195792"/>
                                        </a:lnTo>
                                        <a:lnTo>
                                          <a:pt x="68792" y="195792"/>
                                        </a:lnTo>
                                        <a:lnTo>
                                          <a:pt x="63501" y="198437"/>
                                        </a:lnTo>
                                        <a:lnTo>
                                          <a:pt x="60855" y="195792"/>
                                        </a:lnTo>
                                        <a:lnTo>
                                          <a:pt x="60855" y="198437"/>
                                        </a:lnTo>
                                        <a:lnTo>
                                          <a:pt x="58209" y="198437"/>
                                        </a:lnTo>
                                        <a:lnTo>
                                          <a:pt x="55563" y="198437"/>
                                        </a:lnTo>
                                        <a:lnTo>
                                          <a:pt x="52917" y="201083"/>
                                        </a:lnTo>
                                        <a:lnTo>
                                          <a:pt x="52917" y="203729"/>
                                        </a:lnTo>
                                        <a:lnTo>
                                          <a:pt x="50271" y="203729"/>
                                        </a:lnTo>
                                        <a:lnTo>
                                          <a:pt x="47625" y="203729"/>
                                        </a:lnTo>
                                        <a:lnTo>
                                          <a:pt x="44980" y="201083"/>
                                        </a:lnTo>
                                        <a:lnTo>
                                          <a:pt x="42334" y="201083"/>
                                        </a:lnTo>
                                        <a:lnTo>
                                          <a:pt x="39688" y="201083"/>
                                        </a:lnTo>
                                        <a:lnTo>
                                          <a:pt x="42334" y="198437"/>
                                        </a:lnTo>
                                        <a:lnTo>
                                          <a:pt x="47625" y="198437"/>
                                        </a:lnTo>
                                        <a:lnTo>
                                          <a:pt x="52917" y="193146"/>
                                        </a:lnTo>
                                        <a:lnTo>
                                          <a:pt x="63501" y="185208"/>
                                        </a:lnTo>
                                        <a:lnTo>
                                          <a:pt x="66146" y="185208"/>
                                        </a:lnTo>
                                        <a:lnTo>
                                          <a:pt x="66146" y="182562"/>
                                        </a:lnTo>
                                        <a:lnTo>
                                          <a:pt x="66146" y="179917"/>
                                        </a:lnTo>
                                        <a:lnTo>
                                          <a:pt x="68792" y="179917"/>
                                        </a:lnTo>
                                        <a:lnTo>
                                          <a:pt x="71438" y="179917"/>
                                        </a:lnTo>
                                        <a:lnTo>
                                          <a:pt x="71438" y="177271"/>
                                        </a:lnTo>
                                        <a:lnTo>
                                          <a:pt x="74084" y="177271"/>
                                        </a:lnTo>
                                        <a:lnTo>
                                          <a:pt x="84667" y="174625"/>
                                        </a:lnTo>
                                        <a:lnTo>
                                          <a:pt x="87313" y="177271"/>
                                        </a:lnTo>
                                        <a:lnTo>
                                          <a:pt x="95251" y="177271"/>
                                        </a:lnTo>
                                        <a:lnTo>
                                          <a:pt x="97896" y="177271"/>
                                        </a:lnTo>
                                        <a:lnTo>
                                          <a:pt x="100542" y="174625"/>
                                        </a:lnTo>
                                        <a:lnTo>
                                          <a:pt x="103188" y="171979"/>
                                        </a:lnTo>
                                        <a:lnTo>
                                          <a:pt x="105834" y="169333"/>
                                        </a:lnTo>
                                        <a:lnTo>
                                          <a:pt x="108480" y="169333"/>
                                        </a:lnTo>
                                        <a:lnTo>
                                          <a:pt x="111126" y="164042"/>
                                        </a:lnTo>
                                        <a:lnTo>
                                          <a:pt x="105834" y="166687"/>
                                        </a:lnTo>
                                        <a:lnTo>
                                          <a:pt x="100542" y="169333"/>
                                        </a:lnTo>
                                        <a:lnTo>
                                          <a:pt x="95251" y="169333"/>
                                        </a:lnTo>
                                        <a:lnTo>
                                          <a:pt x="89959" y="171979"/>
                                        </a:lnTo>
                                        <a:lnTo>
                                          <a:pt x="87313" y="171979"/>
                                        </a:lnTo>
                                        <a:lnTo>
                                          <a:pt x="84667" y="169333"/>
                                        </a:lnTo>
                                        <a:lnTo>
                                          <a:pt x="82021" y="166687"/>
                                        </a:lnTo>
                                        <a:lnTo>
                                          <a:pt x="74084" y="166687"/>
                                        </a:lnTo>
                                        <a:lnTo>
                                          <a:pt x="71438" y="164042"/>
                                        </a:lnTo>
                                        <a:lnTo>
                                          <a:pt x="68792" y="164042"/>
                                        </a:lnTo>
                                        <a:lnTo>
                                          <a:pt x="66146" y="164042"/>
                                        </a:lnTo>
                                        <a:lnTo>
                                          <a:pt x="60855" y="164042"/>
                                        </a:lnTo>
                                        <a:lnTo>
                                          <a:pt x="58209" y="164042"/>
                                        </a:lnTo>
                                        <a:lnTo>
                                          <a:pt x="55563" y="164042"/>
                                        </a:lnTo>
                                        <a:lnTo>
                                          <a:pt x="52917" y="164042"/>
                                        </a:lnTo>
                                        <a:lnTo>
                                          <a:pt x="50271" y="164042"/>
                                        </a:lnTo>
                                        <a:lnTo>
                                          <a:pt x="52917" y="161396"/>
                                        </a:lnTo>
                                        <a:lnTo>
                                          <a:pt x="50271" y="158750"/>
                                        </a:lnTo>
                                        <a:lnTo>
                                          <a:pt x="52917" y="156104"/>
                                        </a:lnTo>
                                        <a:lnTo>
                                          <a:pt x="66146" y="153458"/>
                                        </a:lnTo>
                                        <a:lnTo>
                                          <a:pt x="74084" y="150812"/>
                                        </a:lnTo>
                                        <a:lnTo>
                                          <a:pt x="76730" y="148167"/>
                                        </a:lnTo>
                                        <a:lnTo>
                                          <a:pt x="79376" y="145521"/>
                                        </a:lnTo>
                                        <a:lnTo>
                                          <a:pt x="76730" y="142875"/>
                                        </a:lnTo>
                                        <a:lnTo>
                                          <a:pt x="79376" y="140229"/>
                                        </a:lnTo>
                                        <a:lnTo>
                                          <a:pt x="76730" y="140229"/>
                                        </a:lnTo>
                                        <a:lnTo>
                                          <a:pt x="76730" y="137583"/>
                                        </a:lnTo>
                                        <a:lnTo>
                                          <a:pt x="79376" y="134937"/>
                                        </a:lnTo>
                                        <a:lnTo>
                                          <a:pt x="71438" y="134937"/>
                                        </a:lnTo>
                                        <a:lnTo>
                                          <a:pt x="68792" y="137583"/>
                                        </a:lnTo>
                                        <a:lnTo>
                                          <a:pt x="66146" y="140229"/>
                                        </a:lnTo>
                                        <a:lnTo>
                                          <a:pt x="63501" y="137583"/>
                                        </a:lnTo>
                                        <a:lnTo>
                                          <a:pt x="68792" y="134937"/>
                                        </a:lnTo>
                                        <a:lnTo>
                                          <a:pt x="71438" y="132292"/>
                                        </a:lnTo>
                                        <a:lnTo>
                                          <a:pt x="74084" y="129646"/>
                                        </a:lnTo>
                                        <a:lnTo>
                                          <a:pt x="74084" y="127000"/>
                                        </a:lnTo>
                                        <a:lnTo>
                                          <a:pt x="68792" y="127000"/>
                                        </a:lnTo>
                                        <a:lnTo>
                                          <a:pt x="66146" y="127000"/>
                                        </a:lnTo>
                                        <a:lnTo>
                                          <a:pt x="68792" y="124354"/>
                                        </a:lnTo>
                                        <a:lnTo>
                                          <a:pt x="74084" y="124354"/>
                                        </a:lnTo>
                                        <a:lnTo>
                                          <a:pt x="76730" y="124354"/>
                                        </a:lnTo>
                                        <a:lnTo>
                                          <a:pt x="76730" y="127000"/>
                                        </a:lnTo>
                                        <a:lnTo>
                                          <a:pt x="84667" y="127000"/>
                                        </a:lnTo>
                                        <a:lnTo>
                                          <a:pt x="87313" y="127000"/>
                                        </a:lnTo>
                                        <a:lnTo>
                                          <a:pt x="92605" y="127000"/>
                                        </a:lnTo>
                                        <a:lnTo>
                                          <a:pt x="95251" y="127000"/>
                                        </a:lnTo>
                                        <a:lnTo>
                                          <a:pt x="97896" y="127000"/>
                                        </a:lnTo>
                                        <a:lnTo>
                                          <a:pt x="97896" y="124354"/>
                                        </a:lnTo>
                                        <a:lnTo>
                                          <a:pt x="103188" y="127000"/>
                                        </a:lnTo>
                                        <a:lnTo>
                                          <a:pt x="105834" y="127000"/>
                                        </a:lnTo>
                                        <a:lnTo>
                                          <a:pt x="108480" y="124354"/>
                                        </a:lnTo>
                                        <a:lnTo>
                                          <a:pt x="103188" y="124354"/>
                                        </a:lnTo>
                                        <a:lnTo>
                                          <a:pt x="97896" y="121708"/>
                                        </a:lnTo>
                                        <a:lnTo>
                                          <a:pt x="103188" y="116417"/>
                                        </a:lnTo>
                                        <a:lnTo>
                                          <a:pt x="100542" y="116417"/>
                                        </a:lnTo>
                                        <a:lnTo>
                                          <a:pt x="100542" y="113771"/>
                                        </a:lnTo>
                                        <a:lnTo>
                                          <a:pt x="105834" y="105833"/>
                                        </a:lnTo>
                                        <a:lnTo>
                                          <a:pt x="103188" y="105833"/>
                                        </a:lnTo>
                                        <a:lnTo>
                                          <a:pt x="100542" y="105833"/>
                                        </a:lnTo>
                                        <a:lnTo>
                                          <a:pt x="97896" y="103187"/>
                                        </a:lnTo>
                                        <a:lnTo>
                                          <a:pt x="97896" y="108479"/>
                                        </a:lnTo>
                                        <a:lnTo>
                                          <a:pt x="92605" y="103187"/>
                                        </a:lnTo>
                                        <a:lnTo>
                                          <a:pt x="89959" y="95250"/>
                                        </a:lnTo>
                                        <a:lnTo>
                                          <a:pt x="92605" y="92604"/>
                                        </a:lnTo>
                                        <a:lnTo>
                                          <a:pt x="97896" y="87312"/>
                                        </a:lnTo>
                                        <a:lnTo>
                                          <a:pt x="95251" y="87312"/>
                                        </a:lnTo>
                                        <a:lnTo>
                                          <a:pt x="89959" y="87312"/>
                                        </a:lnTo>
                                        <a:lnTo>
                                          <a:pt x="89959" y="89958"/>
                                        </a:lnTo>
                                        <a:lnTo>
                                          <a:pt x="87313" y="89958"/>
                                        </a:lnTo>
                                        <a:lnTo>
                                          <a:pt x="84667" y="89958"/>
                                        </a:lnTo>
                                        <a:lnTo>
                                          <a:pt x="82021" y="89958"/>
                                        </a:lnTo>
                                        <a:lnTo>
                                          <a:pt x="82021" y="92604"/>
                                        </a:lnTo>
                                        <a:lnTo>
                                          <a:pt x="79376" y="89958"/>
                                        </a:lnTo>
                                        <a:lnTo>
                                          <a:pt x="76730" y="89958"/>
                                        </a:lnTo>
                                        <a:lnTo>
                                          <a:pt x="74084" y="89958"/>
                                        </a:lnTo>
                                        <a:lnTo>
                                          <a:pt x="71438" y="92604"/>
                                        </a:lnTo>
                                        <a:lnTo>
                                          <a:pt x="66146" y="89958"/>
                                        </a:lnTo>
                                        <a:lnTo>
                                          <a:pt x="63501" y="89958"/>
                                        </a:lnTo>
                                        <a:lnTo>
                                          <a:pt x="63501" y="92604"/>
                                        </a:lnTo>
                                        <a:lnTo>
                                          <a:pt x="60855" y="89958"/>
                                        </a:lnTo>
                                        <a:lnTo>
                                          <a:pt x="58209" y="87312"/>
                                        </a:lnTo>
                                        <a:lnTo>
                                          <a:pt x="60855" y="87312"/>
                                        </a:lnTo>
                                        <a:lnTo>
                                          <a:pt x="63501" y="87312"/>
                                        </a:lnTo>
                                        <a:lnTo>
                                          <a:pt x="63501" y="84667"/>
                                        </a:lnTo>
                                        <a:lnTo>
                                          <a:pt x="63501" y="82021"/>
                                        </a:lnTo>
                                        <a:lnTo>
                                          <a:pt x="66146" y="76729"/>
                                        </a:lnTo>
                                        <a:lnTo>
                                          <a:pt x="68792" y="74083"/>
                                        </a:lnTo>
                                        <a:lnTo>
                                          <a:pt x="71438" y="74083"/>
                                        </a:lnTo>
                                        <a:lnTo>
                                          <a:pt x="68792" y="71437"/>
                                        </a:lnTo>
                                        <a:lnTo>
                                          <a:pt x="66146" y="68792"/>
                                        </a:lnTo>
                                        <a:lnTo>
                                          <a:pt x="66146" y="66146"/>
                                        </a:lnTo>
                                        <a:lnTo>
                                          <a:pt x="68792" y="63500"/>
                                        </a:lnTo>
                                        <a:lnTo>
                                          <a:pt x="66146" y="60854"/>
                                        </a:lnTo>
                                        <a:lnTo>
                                          <a:pt x="68792" y="58208"/>
                                        </a:lnTo>
                                        <a:lnTo>
                                          <a:pt x="63501" y="63500"/>
                                        </a:lnTo>
                                        <a:lnTo>
                                          <a:pt x="60855" y="66146"/>
                                        </a:lnTo>
                                        <a:lnTo>
                                          <a:pt x="58209" y="63500"/>
                                        </a:lnTo>
                                        <a:lnTo>
                                          <a:pt x="55563" y="60854"/>
                                        </a:lnTo>
                                        <a:lnTo>
                                          <a:pt x="55563" y="63500"/>
                                        </a:lnTo>
                                        <a:lnTo>
                                          <a:pt x="55563" y="66146"/>
                                        </a:lnTo>
                                        <a:lnTo>
                                          <a:pt x="55563" y="68792"/>
                                        </a:lnTo>
                                        <a:lnTo>
                                          <a:pt x="50271" y="74083"/>
                                        </a:lnTo>
                                        <a:lnTo>
                                          <a:pt x="50271" y="76729"/>
                                        </a:lnTo>
                                        <a:lnTo>
                                          <a:pt x="47625" y="76729"/>
                                        </a:lnTo>
                                        <a:lnTo>
                                          <a:pt x="47625" y="74083"/>
                                        </a:lnTo>
                                        <a:lnTo>
                                          <a:pt x="52917" y="68792"/>
                                        </a:lnTo>
                                        <a:lnTo>
                                          <a:pt x="52917" y="63500"/>
                                        </a:lnTo>
                                        <a:lnTo>
                                          <a:pt x="52917" y="58208"/>
                                        </a:lnTo>
                                        <a:lnTo>
                                          <a:pt x="55563" y="52917"/>
                                        </a:lnTo>
                                        <a:lnTo>
                                          <a:pt x="55563" y="50271"/>
                                        </a:lnTo>
                                        <a:lnTo>
                                          <a:pt x="55563" y="47625"/>
                                        </a:lnTo>
                                        <a:lnTo>
                                          <a:pt x="52917" y="47625"/>
                                        </a:lnTo>
                                        <a:lnTo>
                                          <a:pt x="52917" y="44979"/>
                                        </a:lnTo>
                                        <a:lnTo>
                                          <a:pt x="47625" y="44979"/>
                                        </a:lnTo>
                                        <a:lnTo>
                                          <a:pt x="42334" y="44979"/>
                                        </a:lnTo>
                                        <a:lnTo>
                                          <a:pt x="44980" y="42333"/>
                                        </a:lnTo>
                                        <a:lnTo>
                                          <a:pt x="50271" y="39687"/>
                                        </a:lnTo>
                                        <a:lnTo>
                                          <a:pt x="52917" y="37042"/>
                                        </a:lnTo>
                                        <a:lnTo>
                                          <a:pt x="55563" y="34396"/>
                                        </a:lnTo>
                                        <a:lnTo>
                                          <a:pt x="58209" y="34396"/>
                                        </a:lnTo>
                                        <a:lnTo>
                                          <a:pt x="52917" y="31750"/>
                                        </a:lnTo>
                                        <a:lnTo>
                                          <a:pt x="55563" y="29104"/>
                                        </a:lnTo>
                                        <a:lnTo>
                                          <a:pt x="55563" y="26458"/>
                                        </a:lnTo>
                                        <a:lnTo>
                                          <a:pt x="52917" y="26458"/>
                                        </a:lnTo>
                                        <a:lnTo>
                                          <a:pt x="55563" y="23812"/>
                                        </a:lnTo>
                                        <a:lnTo>
                                          <a:pt x="52917" y="21167"/>
                                        </a:lnTo>
                                        <a:lnTo>
                                          <a:pt x="50271" y="18521"/>
                                        </a:lnTo>
                                        <a:lnTo>
                                          <a:pt x="52917" y="18521"/>
                                        </a:lnTo>
                                        <a:lnTo>
                                          <a:pt x="58209" y="15875"/>
                                        </a:lnTo>
                                        <a:lnTo>
                                          <a:pt x="60855" y="15875"/>
                                        </a:lnTo>
                                        <a:lnTo>
                                          <a:pt x="63501" y="18521"/>
                                        </a:lnTo>
                                        <a:lnTo>
                                          <a:pt x="66146" y="18521"/>
                                        </a:lnTo>
                                        <a:lnTo>
                                          <a:pt x="60855" y="15875"/>
                                        </a:lnTo>
                                        <a:lnTo>
                                          <a:pt x="58209" y="13229"/>
                                        </a:lnTo>
                                        <a:lnTo>
                                          <a:pt x="60855" y="13229"/>
                                        </a:lnTo>
                                        <a:lnTo>
                                          <a:pt x="60855" y="10583"/>
                                        </a:lnTo>
                                        <a:lnTo>
                                          <a:pt x="60855" y="7937"/>
                                        </a:lnTo>
                                        <a:lnTo>
                                          <a:pt x="63501" y="5292"/>
                                        </a:lnTo>
                                        <a:lnTo>
                                          <a:pt x="66146" y="5292"/>
                                        </a:lnTo>
                                        <a:lnTo>
                                          <a:pt x="68792" y="5292"/>
                                        </a:lnTo>
                                        <a:lnTo>
                                          <a:pt x="66146" y="264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3" name="United States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489238" y="1352064"/>
                                    <a:ext cx="2421000" cy="136871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108729" h="1193271">
                                        <a:moveTo>
                                          <a:pt x="1471083" y="468313"/>
                                        </a:moveTo>
                                        <a:lnTo>
                                          <a:pt x="1473729" y="470959"/>
                                        </a:lnTo>
                                        <a:lnTo>
                                          <a:pt x="1471083" y="478896"/>
                                        </a:lnTo>
                                        <a:lnTo>
                                          <a:pt x="1468437" y="481542"/>
                                        </a:lnTo>
                                        <a:lnTo>
                                          <a:pt x="1468437" y="486834"/>
                                        </a:lnTo>
                                        <a:lnTo>
                                          <a:pt x="1471083" y="486834"/>
                                        </a:lnTo>
                                        <a:lnTo>
                                          <a:pt x="1479021" y="489480"/>
                                        </a:lnTo>
                                        <a:lnTo>
                                          <a:pt x="1489604" y="492126"/>
                                        </a:lnTo>
                                        <a:lnTo>
                                          <a:pt x="1502833" y="497417"/>
                                        </a:lnTo>
                                        <a:lnTo>
                                          <a:pt x="1510771" y="500063"/>
                                        </a:lnTo>
                                        <a:lnTo>
                                          <a:pt x="1516062" y="500063"/>
                                        </a:lnTo>
                                        <a:lnTo>
                                          <a:pt x="1518708" y="500063"/>
                                        </a:lnTo>
                                        <a:lnTo>
                                          <a:pt x="1524000" y="502709"/>
                                        </a:lnTo>
                                        <a:lnTo>
                                          <a:pt x="1529292" y="505355"/>
                                        </a:lnTo>
                                        <a:lnTo>
                                          <a:pt x="1534583" y="505355"/>
                                        </a:lnTo>
                                        <a:lnTo>
                                          <a:pt x="1545167" y="502709"/>
                                        </a:lnTo>
                                        <a:lnTo>
                                          <a:pt x="1558396" y="505355"/>
                                        </a:lnTo>
                                        <a:lnTo>
                                          <a:pt x="1563687" y="508001"/>
                                        </a:lnTo>
                                        <a:lnTo>
                                          <a:pt x="1571625" y="510646"/>
                                        </a:lnTo>
                                        <a:lnTo>
                                          <a:pt x="1558396" y="510646"/>
                                        </a:lnTo>
                                        <a:lnTo>
                                          <a:pt x="1553104" y="513292"/>
                                        </a:lnTo>
                                        <a:lnTo>
                                          <a:pt x="1539875" y="523876"/>
                                        </a:lnTo>
                                        <a:lnTo>
                                          <a:pt x="1529292" y="529167"/>
                                        </a:lnTo>
                                        <a:lnTo>
                                          <a:pt x="1521354" y="534459"/>
                                        </a:lnTo>
                                        <a:lnTo>
                                          <a:pt x="1500187" y="545042"/>
                                        </a:lnTo>
                                        <a:lnTo>
                                          <a:pt x="1494896" y="547688"/>
                                        </a:lnTo>
                                        <a:lnTo>
                                          <a:pt x="1497542" y="550334"/>
                                        </a:lnTo>
                                        <a:lnTo>
                                          <a:pt x="1516062" y="547688"/>
                                        </a:lnTo>
                                        <a:lnTo>
                                          <a:pt x="1531937" y="547688"/>
                                        </a:lnTo>
                                        <a:lnTo>
                                          <a:pt x="1531937" y="552980"/>
                                        </a:lnTo>
                                        <a:lnTo>
                                          <a:pt x="1531937" y="555626"/>
                                        </a:lnTo>
                                        <a:lnTo>
                                          <a:pt x="1534583" y="555626"/>
                                        </a:lnTo>
                                        <a:lnTo>
                                          <a:pt x="1545167" y="552980"/>
                                        </a:lnTo>
                                        <a:lnTo>
                                          <a:pt x="1553104" y="550334"/>
                                        </a:lnTo>
                                        <a:lnTo>
                                          <a:pt x="1568979" y="545042"/>
                                        </a:lnTo>
                                        <a:lnTo>
                                          <a:pt x="1579562" y="542396"/>
                                        </a:lnTo>
                                        <a:lnTo>
                                          <a:pt x="1582208" y="537105"/>
                                        </a:lnTo>
                                        <a:lnTo>
                                          <a:pt x="1587500" y="534459"/>
                                        </a:lnTo>
                                        <a:lnTo>
                                          <a:pt x="1598083" y="529167"/>
                                        </a:lnTo>
                                        <a:lnTo>
                                          <a:pt x="1606021" y="529167"/>
                                        </a:lnTo>
                                        <a:lnTo>
                                          <a:pt x="1608667" y="529167"/>
                                        </a:lnTo>
                                        <a:lnTo>
                                          <a:pt x="1600729" y="531813"/>
                                        </a:lnTo>
                                        <a:lnTo>
                                          <a:pt x="1592792" y="537105"/>
                                        </a:lnTo>
                                        <a:lnTo>
                                          <a:pt x="1590146" y="537105"/>
                                        </a:lnTo>
                                        <a:lnTo>
                                          <a:pt x="1592792" y="539751"/>
                                        </a:lnTo>
                                        <a:lnTo>
                                          <a:pt x="1598083" y="537105"/>
                                        </a:lnTo>
                                        <a:lnTo>
                                          <a:pt x="1603375" y="537105"/>
                                        </a:lnTo>
                                        <a:lnTo>
                                          <a:pt x="1608667" y="539751"/>
                                        </a:lnTo>
                                        <a:lnTo>
                                          <a:pt x="1613958" y="542396"/>
                                        </a:lnTo>
                                        <a:lnTo>
                                          <a:pt x="1613958" y="545042"/>
                                        </a:lnTo>
                                        <a:lnTo>
                                          <a:pt x="1624542" y="550334"/>
                                        </a:lnTo>
                                        <a:lnTo>
                                          <a:pt x="1635125" y="547688"/>
                                        </a:lnTo>
                                        <a:lnTo>
                                          <a:pt x="1643062" y="547688"/>
                                        </a:lnTo>
                                        <a:lnTo>
                                          <a:pt x="1651000" y="547688"/>
                                        </a:lnTo>
                                        <a:lnTo>
                                          <a:pt x="1658937" y="547688"/>
                                        </a:lnTo>
                                        <a:lnTo>
                                          <a:pt x="1669521" y="547688"/>
                                        </a:lnTo>
                                        <a:lnTo>
                                          <a:pt x="1672167" y="550334"/>
                                        </a:lnTo>
                                        <a:lnTo>
                                          <a:pt x="1669521" y="552980"/>
                                        </a:lnTo>
                                        <a:lnTo>
                                          <a:pt x="1669521" y="555626"/>
                                        </a:lnTo>
                                        <a:lnTo>
                                          <a:pt x="1677458" y="555626"/>
                                        </a:lnTo>
                                        <a:lnTo>
                                          <a:pt x="1685396" y="555626"/>
                                        </a:lnTo>
                                        <a:lnTo>
                                          <a:pt x="1688042" y="555626"/>
                                        </a:lnTo>
                                        <a:lnTo>
                                          <a:pt x="1690687" y="555626"/>
                                        </a:lnTo>
                                        <a:lnTo>
                                          <a:pt x="1695979" y="560917"/>
                                        </a:lnTo>
                                        <a:lnTo>
                                          <a:pt x="1695979" y="563563"/>
                                        </a:lnTo>
                                        <a:lnTo>
                                          <a:pt x="1695979" y="566209"/>
                                        </a:lnTo>
                                        <a:lnTo>
                                          <a:pt x="1685396" y="566209"/>
                                        </a:lnTo>
                                        <a:lnTo>
                                          <a:pt x="1674812" y="566209"/>
                                        </a:lnTo>
                                        <a:lnTo>
                                          <a:pt x="1669521" y="566209"/>
                                        </a:lnTo>
                                        <a:lnTo>
                                          <a:pt x="1669521" y="568855"/>
                                        </a:lnTo>
                                        <a:lnTo>
                                          <a:pt x="1664229" y="566209"/>
                                        </a:lnTo>
                                        <a:lnTo>
                                          <a:pt x="1658937" y="563563"/>
                                        </a:lnTo>
                                        <a:lnTo>
                                          <a:pt x="1651000" y="566209"/>
                                        </a:lnTo>
                                        <a:lnTo>
                                          <a:pt x="1648354" y="566209"/>
                                        </a:lnTo>
                                        <a:lnTo>
                                          <a:pt x="1640417" y="566209"/>
                                        </a:lnTo>
                                        <a:lnTo>
                                          <a:pt x="1635125" y="566209"/>
                                        </a:lnTo>
                                        <a:lnTo>
                                          <a:pt x="1627187" y="571501"/>
                                        </a:lnTo>
                                        <a:lnTo>
                                          <a:pt x="1619250" y="574146"/>
                                        </a:lnTo>
                                        <a:lnTo>
                                          <a:pt x="1616604" y="574146"/>
                                        </a:lnTo>
                                        <a:lnTo>
                                          <a:pt x="1613958" y="574146"/>
                                        </a:lnTo>
                                        <a:lnTo>
                                          <a:pt x="1616604" y="571501"/>
                                        </a:lnTo>
                                        <a:lnTo>
                                          <a:pt x="1616604" y="568855"/>
                                        </a:lnTo>
                                        <a:lnTo>
                                          <a:pt x="1608667" y="574146"/>
                                        </a:lnTo>
                                        <a:lnTo>
                                          <a:pt x="1595437" y="584730"/>
                                        </a:lnTo>
                                        <a:lnTo>
                                          <a:pt x="1582208" y="597959"/>
                                        </a:lnTo>
                                        <a:lnTo>
                                          <a:pt x="1595437" y="590021"/>
                                        </a:lnTo>
                                        <a:lnTo>
                                          <a:pt x="1606021" y="584730"/>
                                        </a:lnTo>
                                        <a:lnTo>
                                          <a:pt x="1613958" y="579438"/>
                                        </a:lnTo>
                                        <a:lnTo>
                                          <a:pt x="1603375" y="590021"/>
                                        </a:lnTo>
                                        <a:lnTo>
                                          <a:pt x="1592792" y="600605"/>
                                        </a:lnTo>
                                        <a:lnTo>
                                          <a:pt x="1582208" y="611188"/>
                                        </a:lnTo>
                                        <a:lnTo>
                                          <a:pt x="1571625" y="624417"/>
                                        </a:lnTo>
                                        <a:lnTo>
                                          <a:pt x="1566333" y="629709"/>
                                        </a:lnTo>
                                        <a:lnTo>
                                          <a:pt x="1563687" y="637646"/>
                                        </a:lnTo>
                                        <a:lnTo>
                                          <a:pt x="1555750" y="648230"/>
                                        </a:lnTo>
                                        <a:lnTo>
                                          <a:pt x="1545167" y="661459"/>
                                        </a:lnTo>
                                        <a:lnTo>
                                          <a:pt x="1542521" y="674688"/>
                                        </a:lnTo>
                                        <a:lnTo>
                                          <a:pt x="1545167" y="682626"/>
                                        </a:lnTo>
                                        <a:lnTo>
                                          <a:pt x="1545167" y="685271"/>
                                        </a:lnTo>
                                        <a:lnTo>
                                          <a:pt x="1550458" y="685271"/>
                                        </a:lnTo>
                                        <a:lnTo>
                                          <a:pt x="1568979" y="679980"/>
                                        </a:lnTo>
                                        <a:lnTo>
                                          <a:pt x="1579562" y="674688"/>
                                        </a:lnTo>
                                        <a:lnTo>
                                          <a:pt x="1592792" y="666751"/>
                                        </a:lnTo>
                                        <a:lnTo>
                                          <a:pt x="1600729" y="656167"/>
                                        </a:lnTo>
                                        <a:lnTo>
                                          <a:pt x="1603375" y="645584"/>
                                        </a:lnTo>
                                        <a:lnTo>
                                          <a:pt x="1606021" y="640292"/>
                                        </a:lnTo>
                                        <a:lnTo>
                                          <a:pt x="1603375" y="635001"/>
                                        </a:lnTo>
                                        <a:lnTo>
                                          <a:pt x="1600729" y="632355"/>
                                        </a:lnTo>
                                        <a:lnTo>
                                          <a:pt x="1603375" y="629709"/>
                                        </a:lnTo>
                                        <a:lnTo>
                                          <a:pt x="1608667" y="616480"/>
                                        </a:lnTo>
                                        <a:lnTo>
                                          <a:pt x="1616604" y="605896"/>
                                        </a:lnTo>
                                        <a:lnTo>
                                          <a:pt x="1619250" y="600605"/>
                                        </a:lnTo>
                                        <a:lnTo>
                                          <a:pt x="1627187" y="592667"/>
                                        </a:lnTo>
                                        <a:lnTo>
                                          <a:pt x="1629833" y="590021"/>
                                        </a:lnTo>
                                        <a:lnTo>
                                          <a:pt x="1632479" y="590021"/>
                                        </a:lnTo>
                                        <a:lnTo>
                                          <a:pt x="1635125" y="592667"/>
                                        </a:lnTo>
                                        <a:lnTo>
                                          <a:pt x="1632479" y="597959"/>
                                        </a:lnTo>
                                        <a:lnTo>
                                          <a:pt x="1635125" y="597959"/>
                                        </a:lnTo>
                                        <a:lnTo>
                                          <a:pt x="1637771" y="592667"/>
                                        </a:lnTo>
                                        <a:lnTo>
                                          <a:pt x="1640417" y="590021"/>
                                        </a:lnTo>
                                        <a:lnTo>
                                          <a:pt x="1643062" y="587376"/>
                                        </a:lnTo>
                                        <a:lnTo>
                                          <a:pt x="1648354" y="584730"/>
                                        </a:lnTo>
                                        <a:lnTo>
                                          <a:pt x="1651000" y="579438"/>
                                        </a:lnTo>
                                        <a:lnTo>
                                          <a:pt x="1653646" y="576792"/>
                                        </a:lnTo>
                                        <a:lnTo>
                                          <a:pt x="1658937" y="574146"/>
                                        </a:lnTo>
                                        <a:lnTo>
                                          <a:pt x="1666875" y="571501"/>
                                        </a:lnTo>
                                        <a:lnTo>
                                          <a:pt x="1672167" y="571501"/>
                                        </a:lnTo>
                                        <a:lnTo>
                                          <a:pt x="1677458" y="574146"/>
                                        </a:lnTo>
                                        <a:lnTo>
                                          <a:pt x="1682750" y="579438"/>
                                        </a:lnTo>
                                        <a:lnTo>
                                          <a:pt x="1685396" y="584730"/>
                                        </a:lnTo>
                                        <a:lnTo>
                                          <a:pt x="1685396" y="587376"/>
                                        </a:lnTo>
                                        <a:lnTo>
                                          <a:pt x="1688042" y="592667"/>
                                        </a:lnTo>
                                        <a:lnTo>
                                          <a:pt x="1685396" y="600605"/>
                                        </a:lnTo>
                                        <a:lnTo>
                                          <a:pt x="1680104" y="608542"/>
                                        </a:lnTo>
                                        <a:lnTo>
                                          <a:pt x="1677458" y="611188"/>
                                        </a:lnTo>
                                        <a:lnTo>
                                          <a:pt x="1677458" y="613834"/>
                                        </a:lnTo>
                                        <a:lnTo>
                                          <a:pt x="1674812" y="616480"/>
                                        </a:lnTo>
                                        <a:lnTo>
                                          <a:pt x="1669521" y="619126"/>
                                        </a:lnTo>
                                        <a:lnTo>
                                          <a:pt x="1672167" y="621771"/>
                                        </a:lnTo>
                                        <a:lnTo>
                                          <a:pt x="1677458" y="621771"/>
                                        </a:lnTo>
                                        <a:lnTo>
                                          <a:pt x="1680104" y="621771"/>
                                        </a:lnTo>
                                        <a:lnTo>
                                          <a:pt x="1682750" y="621771"/>
                                        </a:lnTo>
                                        <a:lnTo>
                                          <a:pt x="1685396" y="619126"/>
                                        </a:lnTo>
                                        <a:lnTo>
                                          <a:pt x="1685396" y="616480"/>
                                        </a:lnTo>
                                        <a:lnTo>
                                          <a:pt x="1688042" y="616480"/>
                                        </a:lnTo>
                                        <a:lnTo>
                                          <a:pt x="1690687" y="619126"/>
                                        </a:lnTo>
                                        <a:lnTo>
                                          <a:pt x="1690687" y="627063"/>
                                        </a:lnTo>
                                        <a:lnTo>
                                          <a:pt x="1688042" y="642938"/>
                                        </a:lnTo>
                                        <a:lnTo>
                                          <a:pt x="1685396" y="650876"/>
                                        </a:lnTo>
                                        <a:lnTo>
                                          <a:pt x="1682750" y="650876"/>
                                        </a:lnTo>
                                        <a:lnTo>
                                          <a:pt x="1680104" y="650876"/>
                                        </a:lnTo>
                                        <a:lnTo>
                                          <a:pt x="1677458" y="656167"/>
                                        </a:lnTo>
                                        <a:lnTo>
                                          <a:pt x="1669521" y="669396"/>
                                        </a:lnTo>
                                        <a:lnTo>
                                          <a:pt x="1658937" y="679980"/>
                                        </a:lnTo>
                                        <a:lnTo>
                                          <a:pt x="1658937" y="682626"/>
                                        </a:lnTo>
                                        <a:lnTo>
                                          <a:pt x="1666875" y="685271"/>
                                        </a:lnTo>
                                        <a:lnTo>
                                          <a:pt x="1682750" y="690563"/>
                                        </a:lnTo>
                                        <a:lnTo>
                                          <a:pt x="1688042" y="690563"/>
                                        </a:lnTo>
                                        <a:lnTo>
                                          <a:pt x="1693333" y="687917"/>
                                        </a:lnTo>
                                        <a:lnTo>
                                          <a:pt x="1695979" y="687917"/>
                                        </a:lnTo>
                                        <a:lnTo>
                                          <a:pt x="1701271" y="687917"/>
                                        </a:lnTo>
                                        <a:lnTo>
                                          <a:pt x="1711854" y="685271"/>
                                        </a:lnTo>
                                        <a:lnTo>
                                          <a:pt x="1725083" y="677334"/>
                                        </a:lnTo>
                                        <a:lnTo>
                                          <a:pt x="1740958" y="669396"/>
                                        </a:lnTo>
                                        <a:lnTo>
                                          <a:pt x="1748896" y="666751"/>
                                        </a:lnTo>
                                        <a:lnTo>
                                          <a:pt x="1756833" y="664105"/>
                                        </a:lnTo>
                                        <a:lnTo>
                                          <a:pt x="1767417" y="658813"/>
                                        </a:lnTo>
                                        <a:lnTo>
                                          <a:pt x="1778000" y="653521"/>
                                        </a:lnTo>
                                        <a:lnTo>
                                          <a:pt x="1780646" y="650876"/>
                                        </a:lnTo>
                                        <a:lnTo>
                                          <a:pt x="1778000" y="642938"/>
                                        </a:lnTo>
                                        <a:lnTo>
                                          <a:pt x="1793875" y="642938"/>
                                        </a:lnTo>
                                        <a:lnTo>
                                          <a:pt x="1801813" y="642938"/>
                                        </a:lnTo>
                                        <a:lnTo>
                                          <a:pt x="1807104" y="642938"/>
                                        </a:lnTo>
                                        <a:lnTo>
                                          <a:pt x="1820333" y="642938"/>
                                        </a:lnTo>
                                        <a:lnTo>
                                          <a:pt x="1828271" y="640292"/>
                                        </a:lnTo>
                                        <a:lnTo>
                                          <a:pt x="1833563" y="637646"/>
                                        </a:lnTo>
                                        <a:lnTo>
                                          <a:pt x="1841500" y="635001"/>
                                        </a:lnTo>
                                        <a:lnTo>
                                          <a:pt x="1854729" y="635001"/>
                                        </a:lnTo>
                                        <a:lnTo>
                                          <a:pt x="1854729" y="632355"/>
                                        </a:lnTo>
                                        <a:lnTo>
                                          <a:pt x="1854729" y="629709"/>
                                        </a:lnTo>
                                        <a:lnTo>
                                          <a:pt x="1852083" y="627063"/>
                                        </a:lnTo>
                                        <a:lnTo>
                                          <a:pt x="1854729" y="624417"/>
                                        </a:lnTo>
                                        <a:lnTo>
                                          <a:pt x="1857375" y="621771"/>
                                        </a:lnTo>
                                        <a:lnTo>
                                          <a:pt x="1854729" y="621771"/>
                                        </a:lnTo>
                                        <a:lnTo>
                                          <a:pt x="1854729" y="619126"/>
                                        </a:lnTo>
                                        <a:lnTo>
                                          <a:pt x="1860021" y="613834"/>
                                        </a:lnTo>
                                        <a:lnTo>
                                          <a:pt x="1867958" y="608542"/>
                                        </a:lnTo>
                                        <a:lnTo>
                                          <a:pt x="1875896" y="600605"/>
                                        </a:lnTo>
                                        <a:lnTo>
                                          <a:pt x="1883833" y="590021"/>
                                        </a:lnTo>
                                        <a:lnTo>
                                          <a:pt x="1891771" y="587376"/>
                                        </a:lnTo>
                                        <a:lnTo>
                                          <a:pt x="1897063" y="587376"/>
                                        </a:lnTo>
                                        <a:lnTo>
                                          <a:pt x="1981729" y="587376"/>
                                        </a:lnTo>
                                        <a:lnTo>
                                          <a:pt x="1989667" y="582084"/>
                                        </a:lnTo>
                                        <a:lnTo>
                                          <a:pt x="1992313" y="582084"/>
                                        </a:lnTo>
                                        <a:lnTo>
                                          <a:pt x="1994958" y="579438"/>
                                        </a:lnTo>
                                        <a:lnTo>
                                          <a:pt x="2000250" y="576792"/>
                                        </a:lnTo>
                                        <a:lnTo>
                                          <a:pt x="2005542" y="571501"/>
                                        </a:lnTo>
                                        <a:lnTo>
                                          <a:pt x="2010833" y="568855"/>
                                        </a:lnTo>
                                        <a:lnTo>
                                          <a:pt x="2016125" y="566209"/>
                                        </a:lnTo>
                                        <a:lnTo>
                                          <a:pt x="2018771" y="560917"/>
                                        </a:lnTo>
                                        <a:lnTo>
                                          <a:pt x="2018771" y="558271"/>
                                        </a:lnTo>
                                        <a:lnTo>
                                          <a:pt x="2021417" y="555626"/>
                                        </a:lnTo>
                                        <a:lnTo>
                                          <a:pt x="2029354" y="547688"/>
                                        </a:lnTo>
                                        <a:lnTo>
                                          <a:pt x="2032000" y="542396"/>
                                        </a:lnTo>
                                        <a:lnTo>
                                          <a:pt x="2037292" y="539751"/>
                                        </a:lnTo>
                                        <a:lnTo>
                                          <a:pt x="2039938" y="537105"/>
                                        </a:lnTo>
                                        <a:lnTo>
                                          <a:pt x="2045229" y="531813"/>
                                        </a:lnTo>
                                        <a:lnTo>
                                          <a:pt x="2055813" y="523876"/>
                                        </a:lnTo>
                                        <a:lnTo>
                                          <a:pt x="2058458" y="523876"/>
                                        </a:lnTo>
                                        <a:lnTo>
                                          <a:pt x="2063750" y="526521"/>
                                        </a:lnTo>
                                        <a:lnTo>
                                          <a:pt x="2066396" y="526521"/>
                                        </a:lnTo>
                                        <a:lnTo>
                                          <a:pt x="2071688" y="523876"/>
                                        </a:lnTo>
                                        <a:lnTo>
                                          <a:pt x="2087563" y="518584"/>
                                        </a:lnTo>
                                        <a:lnTo>
                                          <a:pt x="2090208" y="518584"/>
                                        </a:lnTo>
                                        <a:lnTo>
                                          <a:pt x="2092854" y="523876"/>
                                        </a:lnTo>
                                        <a:lnTo>
                                          <a:pt x="2095500" y="526521"/>
                                        </a:lnTo>
                                        <a:lnTo>
                                          <a:pt x="2098146" y="529167"/>
                                        </a:lnTo>
                                        <a:lnTo>
                                          <a:pt x="2095500" y="531813"/>
                                        </a:lnTo>
                                        <a:lnTo>
                                          <a:pt x="2084917" y="566209"/>
                                        </a:lnTo>
                                        <a:lnTo>
                                          <a:pt x="2084917" y="571501"/>
                                        </a:lnTo>
                                        <a:lnTo>
                                          <a:pt x="2087563" y="571501"/>
                                        </a:lnTo>
                                        <a:lnTo>
                                          <a:pt x="2090208" y="574146"/>
                                        </a:lnTo>
                                        <a:lnTo>
                                          <a:pt x="2092854" y="579438"/>
                                        </a:lnTo>
                                        <a:lnTo>
                                          <a:pt x="2098146" y="584730"/>
                                        </a:lnTo>
                                        <a:lnTo>
                                          <a:pt x="2098146" y="582084"/>
                                        </a:lnTo>
                                        <a:lnTo>
                                          <a:pt x="2103438" y="582084"/>
                                        </a:lnTo>
                                        <a:lnTo>
                                          <a:pt x="2106083" y="587376"/>
                                        </a:lnTo>
                                        <a:lnTo>
                                          <a:pt x="2108729" y="590021"/>
                                        </a:lnTo>
                                        <a:lnTo>
                                          <a:pt x="2103438" y="592667"/>
                                        </a:lnTo>
                                        <a:lnTo>
                                          <a:pt x="2092854" y="597959"/>
                                        </a:lnTo>
                                        <a:lnTo>
                                          <a:pt x="2076979" y="605896"/>
                                        </a:lnTo>
                                        <a:lnTo>
                                          <a:pt x="2074333" y="608542"/>
                                        </a:lnTo>
                                        <a:lnTo>
                                          <a:pt x="2071688" y="608542"/>
                                        </a:lnTo>
                                        <a:lnTo>
                                          <a:pt x="2066396" y="605896"/>
                                        </a:lnTo>
                                        <a:lnTo>
                                          <a:pt x="2061104" y="603251"/>
                                        </a:lnTo>
                                        <a:lnTo>
                                          <a:pt x="2058458" y="605896"/>
                                        </a:lnTo>
                                        <a:lnTo>
                                          <a:pt x="2055813" y="611188"/>
                                        </a:lnTo>
                                        <a:lnTo>
                                          <a:pt x="2053167" y="616480"/>
                                        </a:lnTo>
                                        <a:lnTo>
                                          <a:pt x="2050521" y="613834"/>
                                        </a:lnTo>
                                        <a:lnTo>
                                          <a:pt x="2050521" y="608542"/>
                                        </a:lnTo>
                                        <a:lnTo>
                                          <a:pt x="2047875" y="605896"/>
                                        </a:lnTo>
                                        <a:lnTo>
                                          <a:pt x="2047875" y="608542"/>
                                        </a:lnTo>
                                        <a:lnTo>
                                          <a:pt x="2039938" y="619126"/>
                                        </a:lnTo>
                                        <a:lnTo>
                                          <a:pt x="2037292" y="621771"/>
                                        </a:lnTo>
                                        <a:lnTo>
                                          <a:pt x="2032000" y="619126"/>
                                        </a:lnTo>
                                        <a:lnTo>
                                          <a:pt x="2026708" y="621771"/>
                                        </a:lnTo>
                                        <a:lnTo>
                                          <a:pt x="2018771" y="624417"/>
                                        </a:lnTo>
                                        <a:lnTo>
                                          <a:pt x="2013479" y="624417"/>
                                        </a:lnTo>
                                        <a:lnTo>
                                          <a:pt x="2005542" y="627063"/>
                                        </a:lnTo>
                                        <a:lnTo>
                                          <a:pt x="1997604" y="635001"/>
                                        </a:lnTo>
                                        <a:lnTo>
                                          <a:pt x="1989667" y="645584"/>
                                        </a:lnTo>
                                        <a:lnTo>
                                          <a:pt x="1981729" y="650876"/>
                                        </a:lnTo>
                                        <a:lnTo>
                                          <a:pt x="1976438" y="661459"/>
                                        </a:lnTo>
                                        <a:lnTo>
                                          <a:pt x="1973792" y="664105"/>
                                        </a:lnTo>
                                        <a:lnTo>
                                          <a:pt x="1976438" y="672042"/>
                                        </a:lnTo>
                                        <a:lnTo>
                                          <a:pt x="1979083" y="674688"/>
                                        </a:lnTo>
                                        <a:lnTo>
                                          <a:pt x="1981729" y="674688"/>
                                        </a:lnTo>
                                        <a:lnTo>
                                          <a:pt x="1987021" y="674688"/>
                                        </a:lnTo>
                                        <a:lnTo>
                                          <a:pt x="1984375" y="682626"/>
                                        </a:lnTo>
                                        <a:lnTo>
                                          <a:pt x="1981729" y="679980"/>
                                        </a:lnTo>
                                        <a:lnTo>
                                          <a:pt x="1979083" y="679980"/>
                                        </a:lnTo>
                                        <a:lnTo>
                                          <a:pt x="1971146" y="682626"/>
                                        </a:lnTo>
                                        <a:lnTo>
                                          <a:pt x="1965854" y="685271"/>
                                        </a:lnTo>
                                        <a:lnTo>
                                          <a:pt x="1963208" y="685271"/>
                                        </a:lnTo>
                                        <a:lnTo>
                                          <a:pt x="1960563" y="679980"/>
                                        </a:lnTo>
                                        <a:lnTo>
                                          <a:pt x="1957917" y="685271"/>
                                        </a:lnTo>
                                        <a:lnTo>
                                          <a:pt x="1952625" y="687917"/>
                                        </a:lnTo>
                                        <a:lnTo>
                                          <a:pt x="1947333" y="690563"/>
                                        </a:lnTo>
                                        <a:lnTo>
                                          <a:pt x="1939396" y="690563"/>
                                        </a:lnTo>
                                        <a:lnTo>
                                          <a:pt x="1934104" y="690563"/>
                                        </a:lnTo>
                                        <a:lnTo>
                                          <a:pt x="1931458" y="693209"/>
                                        </a:lnTo>
                                        <a:lnTo>
                                          <a:pt x="1918229" y="693209"/>
                                        </a:lnTo>
                                        <a:lnTo>
                                          <a:pt x="1907646" y="695855"/>
                                        </a:lnTo>
                                        <a:lnTo>
                                          <a:pt x="1899708" y="701146"/>
                                        </a:lnTo>
                                        <a:lnTo>
                                          <a:pt x="1894417" y="703792"/>
                                        </a:lnTo>
                                        <a:lnTo>
                                          <a:pt x="1889125" y="706438"/>
                                        </a:lnTo>
                                        <a:lnTo>
                                          <a:pt x="1886479" y="709084"/>
                                        </a:lnTo>
                                        <a:lnTo>
                                          <a:pt x="1883833" y="709084"/>
                                        </a:lnTo>
                                        <a:lnTo>
                                          <a:pt x="1881188" y="714376"/>
                                        </a:lnTo>
                                        <a:lnTo>
                                          <a:pt x="1881188" y="717021"/>
                                        </a:lnTo>
                                        <a:lnTo>
                                          <a:pt x="1883833" y="717021"/>
                                        </a:lnTo>
                                        <a:lnTo>
                                          <a:pt x="1878542" y="722313"/>
                                        </a:lnTo>
                                        <a:lnTo>
                                          <a:pt x="1870604" y="730251"/>
                                        </a:lnTo>
                                        <a:lnTo>
                                          <a:pt x="1865313" y="735542"/>
                                        </a:lnTo>
                                        <a:lnTo>
                                          <a:pt x="1862667" y="738188"/>
                                        </a:lnTo>
                                        <a:lnTo>
                                          <a:pt x="1860021" y="738188"/>
                                        </a:lnTo>
                                        <a:lnTo>
                                          <a:pt x="1849438" y="732896"/>
                                        </a:lnTo>
                                        <a:lnTo>
                                          <a:pt x="1852083" y="735542"/>
                                        </a:lnTo>
                                        <a:lnTo>
                                          <a:pt x="1860021" y="740834"/>
                                        </a:lnTo>
                                        <a:lnTo>
                                          <a:pt x="1854729" y="743480"/>
                                        </a:lnTo>
                                        <a:lnTo>
                                          <a:pt x="1852083" y="743480"/>
                                        </a:lnTo>
                                        <a:lnTo>
                                          <a:pt x="1849438" y="743480"/>
                                        </a:lnTo>
                                        <a:lnTo>
                                          <a:pt x="1846792" y="746126"/>
                                        </a:lnTo>
                                        <a:lnTo>
                                          <a:pt x="1844146" y="751417"/>
                                        </a:lnTo>
                                        <a:lnTo>
                                          <a:pt x="1841500" y="751417"/>
                                        </a:lnTo>
                                        <a:lnTo>
                                          <a:pt x="1836208" y="754063"/>
                                        </a:lnTo>
                                        <a:lnTo>
                                          <a:pt x="1830917" y="759355"/>
                                        </a:lnTo>
                                        <a:lnTo>
                                          <a:pt x="1825625" y="767292"/>
                                        </a:lnTo>
                                        <a:lnTo>
                                          <a:pt x="1822979" y="762000"/>
                                        </a:lnTo>
                                        <a:lnTo>
                                          <a:pt x="1822979" y="756709"/>
                                        </a:lnTo>
                                        <a:lnTo>
                                          <a:pt x="1820333" y="754063"/>
                                        </a:lnTo>
                                        <a:lnTo>
                                          <a:pt x="1815042" y="751417"/>
                                        </a:lnTo>
                                        <a:lnTo>
                                          <a:pt x="1812396" y="746126"/>
                                        </a:lnTo>
                                        <a:lnTo>
                                          <a:pt x="1812396" y="751417"/>
                                        </a:lnTo>
                                        <a:lnTo>
                                          <a:pt x="1812396" y="754063"/>
                                        </a:lnTo>
                                        <a:lnTo>
                                          <a:pt x="1817688" y="756709"/>
                                        </a:lnTo>
                                        <a:lnTo>
                                          <a:pt x="1820333" y="759355"/>
                                        </a:lnTo>
                                        <a:lnTo>
                                          <a:pt x="1820333" y="762000"/>
                                        </a:lnTo>
                                        <a:lnTo>
                                          <a:pt x="1820333" y="764646"/>
                                        </a:lnTo>
                                        <a:lnTo>
                                          <a:pt x="1822979" y="767292"/>
                                        </a:lnTo>
                                        <a:lnTo>
                                          <a:pt x="1825625" y="769938"/>
                                        </a:lnTo>
                                        <a:lnTo>
                                          <a:pt x="1825625" y="772584"/>
                                        </a:lnTo>
                                        <a:lnTo>
                                          <a:pt x="1822979" y="780521"/>
                                        </a:lnTo>
                                        <a:lnTo>
                                          <a:pt x="1812396" y="796396"/>
                                        </a:lnTo>
                                        <a:lnTo>
                                          <a:pt x="1817688" y="785813"/>
                                        </a:lnTo>
                                        <a:lnTo>
                                          <a:pt x="1820333" y="780521"/>
                                        </a:lnTo>
                                        <a:lnTo>
                                          <a:pt x="1820333" y="777875"/>
                                        </a:lnTo>
                                        <a:lnTo>
                                          <a:pt x="1817688" y="780521"/>
                                        </a:lnTo>
                                        <a:lnTo>
                                          <a:pt x="1812396" y="785813"/>
                                        </a:lnTo>
                                        <a:lnTo>
                                          <a:pt x="1807104" y="796396"/>
                                        </a:lnTo>
                                        <a:lnTo>
                                          <a:pt x="1804458" y="804334"/>
                                        </a:lnTo>
                                        <a:lnTo>
                                          <a:pt x="1799167" y="809625"/>
                                        </a:lnTo>
                                        <a:lnTo>
                                          <a:pt x="1793875" y="809625"/>
                                        </a:lnTo>
                                        <a:lnTo>
                                          <a:pt x="1791229" y="809625"/>
                                        </a:lnTo>
                                        <a:lnTo>
                                          <a:pt x="1799167" y="799042"/>
                                        </a:lnTo>
                                        <a:lnTo>
                                          <a:pt x="1799167" y="793750"/>
                                        </a:lnTo>
                                        <a:lnTo>
                                          <a:pt x="1796521" y="791105"/>
                                        </a:lnTo>
                                        <a:lnTo>
                                          <a:pt x="1793875" y="785813"/>
                                        </a:lnTo>
                                        <a:lnTo>
                                          <a:pt x="1796521" y="783167"/>
                                        </a:lnTo>
                                        <a:lnTo>
                                          <a:pt x="1796521" y="777875"/>
                                        </a:lnTo>
                                        <a:lnTo>
                                          <a:pt x="1793875" y="775230"/>
                                        </a:lnTo>
                                        <a:lnTo>
                                          <a:pt x="1793875" y="772584"/>
                                        </a:lnTo>
                                        <a:lnTo>
                                          <a:pt x="1793875" y="769938"/>
                                        </a:lnTo>
                                        <a:lnTo>
                                          <a:pt x="1796521" y="764646"/>
                                        </a:lnTo>
                                        <a:lnTo>
                                          <a:pt x="1793875" y="764646"/>
                                        </a:lnTo>
                                        <a:lnTo>
                                          <a:pt x="1793875" y="762000"/>
                                        </a:lnTo>
                                        <a:lnTo>
                                          <a:pt x="1799167" y="759355"/>
                                        </a:lnTo>
                                        <a:lnTo>
                                          <a:pt x="1804458" y="754063"/>
                                        </a:lnTo>
                                        <a:lnTo>
                                          <a:pt x="1801813" y="754063"/>
                                        </a:lnTo>
                                        <a:lnTo>
                                          <a:pt x="1788583" y="759355"/>
                                        </a:lnTo>
                                        <a:lnTo>
                                          <a:pt x="1783292" y="764646"/>
                                        </a:lnTo>
                                        <a:lnTo>
                                          <a:pt x="1783292" y="769938"/>
                                        </a:lnTo>
                                        <a:lnTo>
                                          <a:pt x="1783292" y="772584"/>
                                        </a:lnTo>
                                        <a:lnTo>
                                          <a:pt x="1780646" y="772584"/>
                                        </a:lnTo>
                                        <a:lnTo>
                                          <a:pt x="1783292" y="777875"/>
                                        </a:lnTo>
                                        <a:lnTo>
                                          <a:pt x="1780646" y="780521"/>
                                        </a:lnTo>
                                        <a:lnTo>
                                          <a:pt x="1772708" y="777875"/>
                                        </a:lnTo>
                                        <a:lnTo>
                                          <a:pt x="1780646" y="783167"/>
                                        </a:lnTo>
                                        <a:lnTo>
                                          <a:pt x="1780646" y="785813"/>
                                        </a:lnTo>
                                        <a:lnTo>
                                          <a:pt x="1783292" y="788459"/>
                                        </a:lnTo>
                                        <a:lnTo>
                                          <a:pt x="1785938" y="793750"/>
                                        </a:lnTo>
                                        <a:lnTo>
                                          <a:pt x="1780646" y="793750"/>
                                        </a:lnTo>
                                        <a:lnTo>
                                          <a:pt x="1772708" y="793750"/>
                                        </a:lnTo>
                                        <a:lnTo>
                                          <a:pt x="1775354" y="796396"/>
                                        </a:lnTo>
                                        <a:lnTo>
                                          <a:pt x="1780646" y="799042"/>
                                        </a:lnTo>
                                        <a:lnTo>
                                          <a:pt x="1783292" y="801688"/>
                                        </a:lnTo>
                                        <a:lnTo>
                                          <a:pt x="1778000" y="806980"/>
                                        </a:lnTo>
                                        <a:lnTo>
                                          <a:pt x="1780646" y="806980"/>
                                        </a:lnTo>
                                        <a:lnTo>
                                          <a:pt x="1783292" y="806980"/>
                                        </a:lnTo>
                                        <a:lnTo>
                                          <a:pt x="1785938" y="812271"/>
                                        </a:lnTo>
                                        <a:lnTo>
                                          <a:pt x="1785938" y="820209"/>
                                        </a:lnTo>
                                        <a:lnTo>
                                          <a:pt x="1785938" y="828146"/>
                                        </a:lnTo>
                                        <a:lnTo>
                                          <a:pt x="1788583" y="844021"/>
                                        </a:lnTo>
                                        <a:lnTo>
                                          <a:pt x="1785938" y="849313"/>
                                        </a:lnTo>
                                        <a:lnTo>
                                          <a:pt x="1783292" y="851959"/>
                                        </a:lnTo>
                                        <a:lnTo>
                                          <a:pt x="1772708" y="851959"/>
                                        </a:lnTo>
                                        <a:lnTo>
                                          <a:pt x="1767417" y="851959"/>
                                        </a:lnTo>
                                        <a:lnTo>
                                          <a:pt x="1764771" y="846667"/>
                                        </a:lnTo>
                                        <a:lnTo>
                                          <a:pt x="1762125" y="854605"/>
                                        </a:lnTo>
                                        <a:lnTo>
                                          <a:pt x="1764771" y="854605"/>
                                        </a:lnTo>
                                        <a:lnTo>
                                          <a:pt x="1770063" y="854605"/>
                                        </a:lnTo>
                                        <a:lnTo>
                                          <a:pt x="1775354" y="857250"/>
                                        </a:lnTo>
                                        <a:lnTo>
                                          <a:pt x="1778000" y="857250"/>
                                        </a:lnTo>
                                        <a:lnTo>
                                          <a:pt x="1780646" y="854605"/>
                                        </a:lnTo>
                                        <a:lnTo>
                                          <a:pt x="1783292" y="857250"/>
                                        </a:lnTo>
                                        <a:lnTo>
                                          <a:pt x="1783292" y="859896"/>
                                        </a:lnTo>
                                        <a:lnTo>
                                          <a:pt x="1780646" y="865188"/>
                                        </a:lnTo>
                                        <a:lnTo>
                                          <a:pt x="1775354" y="870480"/>
                                        </a:lnTo>
                                        <a:lnTo>
                                          <a:pt x="1762125" y="867834"/>
                                        </a:lnTo>
                                        <a:lnTo>
                                          <a:pt x="1756833" y="865188"/>
                                        </a:lnTo>
                                        <a:lnTo>
                                          <a:pt x="1759479" y="870480"/>
                                        </a:lnTo>
                                        <a:lnTo>
                                          <a:pt x="1762125" y="870480"/>
                                        </a:lnTo>
                                        <a:lnTo>
                                          <a:pt x="1759479" y="873125"/>
                                        </a:lnTo>
                                        <a:lnTo>
                                          <a:pt x="1756833" y="875771"/>
                                        </a:lnTo>
                                        <a:lnTo>
                                          <a:pt x="1759479" y="875771"/>
                                        </a:lnTo>
                                        <a:lnTo>
                                          <a:pt x="1764771" y="875771"/>
                                        </a:lnTo>
                                        <a:lnTo>
                                          <a:pt x="1762125" y="881063"/>
                                        </a:lnTo>
                                        <a:lnTo>
                                          <a:pt x="1759479" y="883709"/>
                                        </a:lnTo>
                                        <a:lnTo>
                                          <a:pt x="1754188" y="886355"/>
                                        </a:lnTo>
                                        <a:lnTo>
                                          <a:pt x="1746250" y="889000"/>
                                        </a:lnTo>
                                        <a:lnTo>
                                          <a:pt x="1738313" y="891646"/>
                                        </a:lnTo>
                                        <a:lnTo>
                                          <a:pt x="1733021" y="896938"/>
                                        </a:lnTo>
                                        <a:lnTo>
                                          <a:pt x="1727729" y="902230"/>
                                        </a:lnTo>
                                        <a:lnTo>
                                          <a:pt x="1725083" y="902230"/>
                                        </a:lnTo>
                                        <a:lnTo>
                                          <a:pt x="1719792" y="904875"/>
                                        </a:lnTo>
                                        <a:lnTo>
                                          <a:pt x="1711854" y="910167"/>
                                        </a:lnTo>
                                        <a:lnTo>
                                          <a:pt x="1703917" y="918105"/>
                                        </a:lnTo>
                                        <a:lnTo>
                                          <a:pt x="1701271" y="920750"/>
                                        </a:lnTo>
                                        <a:lnTo>
                                          <a:pt x="1695979" y="920750"/>
                                        </a:lnTo>
                                        <a:lnTo>
                                          <a:pt x="1690687" y="920750"/>
                                        </a:lnTo>
                                        <a:lnTo>
                                          <a:pt x="1682750" y="923396"/>
                                        </a:lnTo>
                                        <a:lnTo>
                                          <a:pt x="1672167" y="931334"/>
                                        </a:lnTo>
                                        <a:lnTo>
                                          <a:pt x="1666875" y="939271"/>
                                        </a:lnTo>
                                        <a:lnTo>
                                          <a:pt x="1664229" y="941917"/>
                                        </a:lnTo>
                                        <a:lnTo>
                                          <a:pt x="1661583" y="941917"/>
                                        </a:lnTo>
                                        <a:lnTo>
                                          <a:pt x="1658937" y="944563"/>
                                        </a:lnTo>
                                        <a:lnTo>
                                          <a:pt x="1645708" y="955146"/>
                                        </a:lnTo>
                                        <a:lnTo>
                                          <a:pt x="1640417" y="955146"/>
                                        </a:lnTo>
                                        <a:lnTo>
                                          <a:pt x="1640417" y="952500"/>
                                        </a:lnTo>
                                        <a:lnTo>
                                          <a:pt x="1637771" y="952500"/>
                                        </a:lnTo>
                                        <a:lnTo>
                                          <a:pt x="1635125" y="955146"/>
                                        </a:lnTo>
                                        <a:lnTo>
                                          <a:pt x="1632479" y="957792"/>
                                        </a:lnTo>
                                        <a:lnTo>
                                          <a:pt x="1624542" y="955146"/>
                                        </a:lnTo>
                                        <a:lnTo>
                                          <a:pt x="1621896" y="952500"/>
                                        </a:lnTo>
                                        <a:lnTo>
                                          <a:pt x="1621896" y="955146"/>
                                        </a:lnTo>
                                        <a:lnTo>
                                          <a:pt x="1624542" y="960438"/>
                                        </a:lnTo>
                                        <a:lnTo>
                                          <a:pt x="1624542" y="963084"/>
                                        </a:lnTo>
                                        <a:lnTo>
                                          <a:pt x="1621896" y="965730"/>
                                        </a:lnTo>
                                        <a:lnTo>
                                          <a:pt x="1621896" y="968375"/>
                                        </a:lnTo>
                                        <a:lnTo>
                                          <a:pt x="1621896" y="971021"/>
                                        </a:lnTo>
                                        <a:lnTo>
                                          <a:pt x="1619250" y="971021"/>
                                        </a:lnTo>
                                        <a:lnTo>
                                          <a:pt x="1616604" y="973667"/>
                                        </a:lnTo>
                                        <a:lnTo>
                                          <a:pt x="1608667" y="978959"/>
                                        </a:lnTo>
                                        <a:lnTo>
                                          <a:pt x="1592792" y="1000125"/>
                                        </a:lnTo>
                                        <a:lnTo>
                                          <a:pt x="1587500" y="1013355"/>
                                        </a:lnTo>
                                        <a:lnTo>
                                          <a:pt x="1587500" y="1018646"/>
                                        </a:lnTo>
                                        <a:lnTo>
                                          <a:pt x="1584854" y="1023938"/>
                                        </a:lnTo>
                                        <a:lnTo>
                                          <a:pt x="1582208" y="1031875"/>
                                        </a:lnTo>
                                        <a:lnTo>
                                          <a:pt x="1582208" y="1045105"/>
                                        </a:lnTo>
                                        <a:lnTo>
                                          <a:pt x="1587500" y="1071563"/>
                                        </a:lnTo>
                                        <a:lnTo>
                                          <a:pt x="1587500" y="1076855"/>
                                        </a:lnTo>
                                        <a:lnTo>
                                          <a:pt x="1590146" y="1076855"/>
                                        </a:lnTo>
                                        <a:lnTo>
                                          <a:pt x="1590146" y="1079500"/>
                                        </a:lnTo>
                                        <a:lnTo>
                                          <a:pt x="1592792" y="1100667"/>
                                        </a:lnTo>
                                        <a:lnTo>
                                          <a:pt x="1592792" y="1108605"/>
                                        </a:lnTo>
                                        <a:lnTo>
                                          <a:pt x="1592792" y="1111250"/>
                                        </a:lnTo>
                                        <a:lnTo>
                                          <a:pt x="1590146" y="1108605"/>
                                        </a:lnTo>
                                        <a:lnTo>
                                          <a:pt x="1587500" y="1098021"/>
                                        </a:lnTo>
                                        <a:lnTo>
                                          <a:pt x="1587500" y="1111250"/>
                                        </a:lnTo>
                                        <a:lnTo>
                                          <a:pt x="1592792" y="1119188"/>
                                        </a:lnTo>
                                        <a:lnTo>
                                          <a:pt x="1595437" y="1127125"/>
                                        </a:lnTo>
                                        <a:lnTo>
                                          <a:pt x="1595437" y="1132417"/>
                                        </a:lnTo>
                                        <a:lnTo>
                                          <a:pt x="1598083" y="1137709"/>
                                        </a:lnTo>
                                        <a:lnTo>
                                          <a:pt x="1598083" y="1148292"/>
                                        </a:lnTo>
                                        <a:lnTo>
                                          <a:pt x="1587500" y="1172104"/>
                                        </a:lnTo>
                                        <a:lnTo>
                                          <a:pt x="1584854" y="1180042"/>
                                        </a:lnTo>
                                        <a:lnTo>
                                          <a:pt x="1584854" y="1182688"/>
                                        </a:lnTo>
                                        <a:lnTo>
                                          <a:pt x="1584854" y="1185334"/>
                                        </a:lnTo>
                                        <a:lnTo>
                                          <a:pt x="1579562" y="1187979"/>
                                        </a:lnTo>
                                        <a:lnTo>
                                          <a:pt x="1576917" y="1187979"/>
                                        </a:lnTo>
                                        <a:lnTo>
                                          <a:pt x="1574271" y="1187979"/>
                                        </a:lnTo>
                                        <a:lnTo>
                                          <a:pt x="1574271" y="1190625"/>
                                        </a:lnTo>
                                        <a:lnTo>
                                          <a:pt x="1571625" y="1190625"/>
                                        </a:lnTo>
                                        <a:lnTo>
                                          <a:pt x="1568979" y="1190625"/>
                                        </a:lnTo>
                                        <a:lnTo>
                                          <a:pt x="1566333" y="1193271"/>
                                        </a:lnTo>
                                        <a:lnTo>
                                          <a:pt x="1558396" y="1193271"/>
                                        </a:lnTo>
                                        <a:lnTo>
                                          <a:pt x="1553104" y="1190625"/>
                                        </a:lnTo>
                                        <a:lnTo>
                                          <a:pt x="1553104" y="1185334"/>
                                        </a:lnTo>
                                        <a:lnTo>
                                          <a:pt x="1555750" y="1185334"/>
                                        </a:lnTo>
                                        <a:lnTo>
                                          <a:pt x="1558396" y="1187979"/>
                                        </a:lnTo>
                                        <a:lnTo>
                                          <a:pt x="1558396" y="1185334"/>
                                        </a:lnTo>
                                        <a:lnTo>
                                          <a:pt x="1558396" y="1182688"/>
                                        </a:lnTo>
                                        <a:lnTo>
                                          <a:pt x="1561042" y="1180042"/>
                                        </a:lnTo>
                                        <a:lnTo>
                                          <a:pt x="1563687" y="1180042"/>
                                        </a:lnTo>
                                        <a:lnTo>
                                          <a:pt x="1561042" y="1177396"/>
                                        </a:lnTo>
                                        <a:lnTo>
                                          <a:pt x="1555750" y="1174750"/>
                                        </a:lnTo>
                                        <a:lnTo>
                                          <a:pt x="1553104" y="1169459"/>
                                        </a:lnTo>
                                        <a:lnTo>
                                          <a:pt x="1550458" y="1166813"/>
                                        </a:lnTo>
                                        <a:lnTo>
                                          <a:pt x="1545167" y="1166813"/>
                                        </a:lnTo>
                                        <a:lnTo>
                                          <a:pt x="1542521" y="1164167"/>
                                        </a:lnTo>
                                        <a:lnTo>
                                          <a:pt x="1542521" y="1153584"/>
                                        </a:lnTo>
                                        <a:lnTo>
                                          <a:pt x="1539875" y="1145646"/>
                                        </a:lnTo>
                                        <a:lnTo>
                                          <a:pt x="1539875" y="1143000"/>
                                        </a:lnTo>
                                        <a:lnTo>
                                          <a:pt x="1542521" y="1137709"/>
                                        </a:lnTo>
                                        <a:lnTo>
                                          <a:pt x="1542521" y="1135063"/>
                                        </a:lnTo>
                                        <a:lnTo>
                                          <a:pt x="1537229" y="1135063"/>
                                        </a:lnTo>
                                        <a:lnTo>
                                          <a:pt x="1531937" y="1119188"/>
                                        </a:lnTo>
                                        <a:lnTo>
                                          <a:pt x="1531937" y="1111250"/>
                                        </a:lnTo>
                                        <a:lnTo>
                                          <a:pt x="1531937" y="1108605"/>
                                        </a:lnTo>
                                        <a:lnTo>
                                          <a:pt x="1531937" y="1103313"/>
                                        </a:lnTo>
                                        <a:lnTo>
                                          <a:pt x="1531937" y="1100667"/>
                                        </a:lnTo>
                                        <a:lnTo>
                                          <a:pt x="1531937" y="1095375"/>
                                        </a:lnTo>
                                        <a:lnTo>
                                          <a:pt x="1539875" y="1082146"/>
                                        </a:lnTo>
                                        <a:lnTo>
                                          <a:pt x="1542521" y="1071563"/>
                                        </a:lnTo>
                                        <a:lnTo>
                                          <a:pt x="1542521" y="1066271"/>
                                        </a:lnTo>
                                        <a:lnTo>
                                          <a:pt x="1539875" y="1063625"/>
                                        </a:lnTo>
                                        <a:lnTo>
                                          <a:pt x="1534583" y="1058334"/>
                                        </a:lnTo>
                                        <a:lnTo>
                                          <a:pt x="1534583" y="1053042"/>
                                        </a:lnTo>
                                        <a:lnTo>
                                          <a:pt x="1531937" y="1047750"/>
                                        </a:lnTo>
                                        <a:lnTo>
                                          <a:pt x="1526646" y="1045105"/>
                                        </a:lnTo>
                                        <a:lnTo>
                                          <a:pt x="1521354" y="1042459"/>
                                        </a:lnTo>
                                        <a:lnTo>
                                          <a:pt x="1518708" y="1037167"/>
                                        </a:lnTo>
                                        <a:lnTo>
                                          <a:pt x="1513417" y="1037167"/>
                                        </a:lnTo>
                                        <a:lnTo>
                                          <a:pt x="1505479" y="1039813"/>
                                        </a:lnTo>
                                        <a:lnTo>
                                          <a:pt x="1494896" y="1045105"/>
                                        </a:lnTo>
                                        <a:lnTo>
                                          <a:pt x="1489604" y="1045105"/>
                                        </a:lnTo>
                                        <a:lnTo>
                                          <a:pt x="1486958" y="1045105"/>
                                        </a:lnTo>
                                        <a:lnTo>
                                          <a:pt x="1484312" y="1045105"/>
                                        </a:lnTo>
                                        <a:lnTo>
                                          <a:pt x="1479021" y="1047750"/>
                                        </a:lnTo>
                                        <a:lnTo>
                                          <a:pt x="1476375" y="1047750"/>
                                        </a:lnTo>
                                        <a:lnTo>
                                          <a:pt x="1473729" y="1045105"/>
                                        </a:lnTo>
                                        <a:lnTo>
                                          <a:pt x="1476375" y="1042459"/>
                                        </a:lnTo>
                                        <a:lnTo>
                                          <a:pt x="1479021" y="1039813"/>
                                        </a:lnTo>
                                        <a:lnTo>
                                          <a:pt x="1476375" y="1037167"/>
                                        </a:lnTo>
                                        <a:lnTo>
                                          <a:pt x="1447271" y="1031875"/>
                                        </a:lnTo>
                                        <a:lnTo>
                                          <a:pt x="1439333" y="1026584"/>
                                        </a:lnTo>
                                        <a:lnTo>
                                          <a:pt x="1447271" y="1026584"/>
                                        </a:lnTo>
                                        <a:lnTo>
                                          <a:pt x="1457854" y="1023938"/>
                                        </a:lnTo>
                                        <a:lnTo>
                                          <a:pt x="1441979" y="1023938"/>
                                        </a:lnTo>
                                        <a:lnTo>
                                          <a:pt x="1436687" y="1023938"/>
                                        </a:lnTo>
                                        <a:lnTo>
                                          <a:pt x="1434042" y="1023938"/>
                                        </a:lnTo>
                                        <a:lnTo>
                                          <a:pt x="1434042" y="1026584"/>
                                        </a:lnTo>
                                        <a:lnTo>
                                          <a:pt x="1436687" y="1026584"/>
                                        </a:lnTo>
                                        <a:lnTo>
                                          <a:pt x="1434042" y="1029230"/>
                                        </a:lnTo>
                                        <a:lnTo>
                                          <a:pt x="1426104" y="1029230"/>
                                        </a:lnTo>
                                        <a:lnTo>
                                          <a:pt x="1418167" y="1029230"/>
                                        </a:lnTo>
                                        <a:lnTo>
                                          <a:pt x="1410229" y="1023938"/>
                                        </a:lnTo>
                                        <a:lnTo>
                                          <a:pt x="1410229" y="1026584"/>
                                        </a:lnTo>
                                        <a:lnTo>
                                          <a:pt x="1399646" y="1031875"/>
                                        </a:lnTo>
                                        <a:lnTo>
                                          <a:pt x="1394354" y="1031875"/>
                                        </a:lnTo>
                                        <a:lnTo>
                                          <a:pt x="1391708" y="1029230"/>
                                        </a:lnTo>
                                        <a:lnTo>
                                          <a:pt x="1391708" y="1021292"/>
                                        </a:lnTo>
                                        <a:lnTo>
                                          <a:pt x="1389062" y="1031875"/>
                                        </a:lnTo>
                                        <a:lnTo>
                                          <a:pt x="1389062" y="1034521"/>
                                        </a:lnTo>
                                        <a:lnTo>
                                          <a:pt x="1383771" y="1034521"/>
                                        </a:lnTo>
                                        <a:lnTo>
                                          <a:pt x="1370542" y="1034521"/>
                                        </a:lnTo>
                                        <a:lnTo>
                                          <a:pt x="1365250" y="1034521"/>
                                        </a:lnTo>
                                        <a:lnTo>
                                          <a:pt x="1359958" y="1034521"/>
                                        </a:lnTo>
                                        <a:lnTo>
                                          <a:pt x="1352021" y="1031875"/>
                                        </a:lnTo>
                                        <a:lnTo>
                                          <a:pt x="1346729" y="1029230"/>
                                        </a:lnTo>
                                        <a:lnTo>
                                          <a:pt x="1344083" y="1031875"/>
                                        </a:lnTo>
                                        <a:lnTo>
                                          <a:pt x="1344083" y="1037167"/>
                                        </a:lnTo>
                                        <a:lnTo>
                                          <a:pt x="1344083" y="1039813"/>
                                        </a:lnTo>
                                        <a:lnTo>
                                          <a:pt x="1352021" y="1039813"/>
                                        </a:lnTo>
                                        <a:lnTo>
                                          <a:pt x="1359958" y="1042459"/>
                                        </a:lnTo>
                                        <a:lnTo>
                                          <a:pt x="1359958" y="1045105"/>
                                        </a:lnTo>
                                        <a:lnTo>
                                          <a:pt x="1359958" y="1047750"/>
                                        </a:lnTo>
                                        <a:lnTo>
                                          <a:pt x="1359958" y="1050396"/>
                                        </a:lnTo>
                                        <a:lnTo>
                                          <a:pt x="1362604" y="1053042"/>
                                        </a:lnTo>
                                        <a:lnTo>
                                          <a:pt x="1365250" y="1053042"/>
                                        </a:lnTo>
                                        <a:lnTo>
                                          <a:pt x="1365250" y="1055688"/>
                                        </a:lnTo>
                                        <a:lnTo>
                                          <a:pt x="1365250" y="1058334"/>
                                        </a:lnTo>
                                        <a:lnTo>
                                          <a:pt x="1367896" y="1060980"/>
                                        </a:lnTo>
                                        <a:lnTo>
                                          <a:pt x="1370542" y="1063625"/>
                                        </a:lnTo>
                                        <a:lnTo>
                                          <a:pt x="1367896" y="1066271"/>
                                        </a:lnTo>
                                        <a:lnTo>
                                          <a:pt x="1359958" y="1066271"/>
                                        </a:lnTo>
                                        <a:lnTo>
                                          <a:pt x="1357312" y="1063625"/>
                                        </a:lnTo>
                                        <a:lnTo>
                                          <a:pt x="1354667" y="1060980"/>
                                        </a:lnTo>
                                        <a:lnTo>
                                          <a:pt x="1352021" y="1063625"/>
                                        </a:lnTo>
                                        <a:lnTo>
                                          <a:pt x="1349375" y="1066271"/>
                                        </a:lnTo>
                                        <a:lnTo>
                                          <a:pt x="1344083" y="1063625"/>
                                        </a:lnTo>
                                        <a:lnTo>
                                          <a:pt x="1338792" y="1060980"/>
                                        </a:lnTo>
                                        <a:lnTo>
                                          <a:pt x="1330854" y="1060980"/>
                                        </a:lnTo>
                                        <a:lnTo>
                                          <a:pt x="1322917" y="1058334"/>
                                        </a:lnTo>
                                        <a:lnTo>
                                          <a:pt x="1320271" y="1055688"/>
                                        </a:lnTo>
                                        <a:lnTo>
                                          <a:pt x="1317625" y="1053042"/>
                                        </a:lnTo>
                                        <a:lnTo>
                                          <a:pt x="1317625" y="1055688"/>
                                        </a:lnTo>
                                        <a:lnTo>
                                          <a:pt x="1314979" y="1055688"/>
                                        </a:lnTo>
                                        <a:lnTo>
                                          <a:pt x="1312333" y="1053042"/>
                                        </a:lnTo>
                                        <a:lnTo>
                                          <a:pt x="1309687" y="1047750"/>
                                        </a:lnTo>
                                        <a:lnTo>
                                          <a:pt x="1307042" y="1047750"/>
                                        </a:lnTo>
                                        <a:lnTo>
                                          <a:pt x="1304396" y="1050396"/>
                                        </a:lnTo>
                                        <a:lnTo>
                                          <a:pt x="1299104" y="1053042"/>
                                        </a:lnTo>
                                        <a:lnTo>
                                          <a:pt x="1293812" y="1053042"/>
                                        </a:lnTo>
                                        <a:lnTo>
                                          <a:pt x="1288521" y="1053042"/>
                                        </a:lnTo>
                                        <a:lnTo>
                                          <a:pt x="1277937" y="1047750"/>
                                        </a:lnTo>
                                        <a:lnTo>
                                          <a:pt x="1272646" y="1045105"/>
                                        </a:lnTo>
                                        <a:lnTo>
                                          <a:pt x="1267354" y="1042459"/>
                                        </a:lnTo>
                                        <a:lnTo>
                                          <a:pt x="1259417" y="1045105"/>
                                        </a:lnTo>
                                        <a:lnTo>
                                          <a:pt x="1248833" y="1050396"/>
                                        </a:lnTo>
                                        <a:lnTo>
                                          <a:pt x="1232958" y="1060980"/>
                                        </a:lnTo>
                                        <a:lnTo>
                                          <a:pt x="1227667" y="1063625"/>
                                        </a:lnTo>
                                        <a:lnTo>
                                          <a:pt x="1230312" y="1060980"/>
                                        </a:lnTo>
                                        <a:lnTo>
                                          <a:pt x="1230312" y="1058334"/>
                                        </a:lnTo>
                                        <a:lnTo>
                                          <a:pt x="1230312" y="1055688"/>
                                        </a:lnTo>
                                        <a:lnTo>
                                          <a:pt x="1230312" y="1050396"/>
                                        </a:lnTo>
                                        <a:lnTo>
                                          <a:pt x="1235604" y="1045105"/>
                                        </a:lnTo>
                                        <a:lnTo>
                                          <a:pt x="1225021" y="1050396"/>
                                        </a:lnTo>
                                        <a:lnTo>
                                          <a:pt x="1225021" y="1053042"/>
                                        </a:lnTo>
                                        <a:lnTo>
                                          <a:pt x="1225021" y="1055688"/>
                                        </a:lnTo>
                                        <a:lnTo>
                                          <a:pt x="1222375" y="1058334"/>
                                        </a:lnTo>
                                        <a:lnTo>
                                          <a:pt x="1222375" y="1060980"/>
                                        </a:lnTo>
                                        <a:lnTo>
                                          <a:pt x="1225021" y="1063625"/>
                                        </a:lnTo>
                                        <a:lnTo>
                                          <a:pt x="1222375" y="1066271"/>
                                        </a:lnTo>
                                        <a:lnTo>
                                          <a:pt x="1214437" y="1068917"/>
                                        </a:lnTo>
                                        <a:lnTo>
                                          <a:pt x="1209146" y="1071563"/>
                                        </a:lnTo>
                                        <a:lnTo>
                                          <a:pt x="1203854" y="1076855"/>
                                        </a:lnTo>
                                        <a:lnTo>
                                          <a:pt x="1198562" y="1079500"/>
                                        </a:lnTo>
                                        <a:lnTo>
                                          <a:pt x="1195917" y="1079500"/>
                                        </a:lnTo>
                                        <a:lnTo>
                                          <a:pt x="1193271" y="1079500"/>
                                        </a:lnTo>
                                        <a:lnTo>
                                          <a:pt x="1190625" y="1079500"/>
                                        </a:lnTo>
                                        <a:lnTo>
                                          <a:pt x="1187979" y="1082146"/>
                                        </a:lnTo>
                                        <a:lnTo>
                                          <a:pt x="1185333" y="1082146"/>
                                        </a:lnTo>
                                        <a:lnTo>
                                          <a:pt x="1180042" y="1079500"/>
                                        </a:lnTo>
                                        <a:lnTo>
                                          <a:pt x="1180042" y="1082146"/>
                                        </a:lnTo>
                                        <a:lnTo>
                                          <a:pt x="1180042" y="1084792"/>
                                        </a:lnTo>
                                        <a:lnTo>
                                          <a:pt x="1177396" y="1084792"/>
                                        </a:lnTo>
                                        <a:lnTo>
                                          <a:pt x="1177396" y="1087438"/>
                                        </a:lnTo>
                                        <a:lnTo>
                                          <a:pt x="1177396" y="1092730"/>
                                        </a:lnTo>
                                        <a:lnTo>
                                          <a:pt x="1174750" y="1095375"/>
                                        </a:lnTo>
                                        <a:lnTo>
                                          <a:pt x="1169458" y="1092730"/>
                                        </a:lnTo>
                                        <a:lnTo>
                                          <a:pt x="1169458" y="1095375"/>
                                        </a:lnTo>
                                        <a:lnTo>
                                          <a:pt x="1166812" y="1100667"/>
                                        </a:lnTo>
                                        <a:lnTo>
                                          <a:pt x="1164167" y="1105959"/>
                                        </a:lnTo>
                                        <a:lnTo>
                                          <a:pt x="1158875" y="1108605"/>
                                        </a:lnTo>
                                        <a:lnTo>
                                          <a:pt x="1156229" y="1111250"/>
                                        </a:lnTo>
                                        <a:lnTo>
                                          <a:pt x="1150937" y="1113896"/>
                                        </a:lnTo>
                                        <a:lnTo>
                                          <a:pt x="1148292" y="1119188"/>
                                        </a:lnTo>
                                        <a:lnTo>
                                          <a:pt x="1145646" y="1119188"/>
                                        </a:lnTo>
                                        <a:lnTo>
                                          <a:pt x="1143000" y="1119188"/>
                                        </a:lnTo>
                                        <a:lnTo>
                                          <a:pt x="1143000" y="1121834"/>
                                        </a:lnTo>
                                        <a:lnTo>
                                          <a:pt x="1140354" y="1121834"/>
                                        </a:lnTo>
                                        <a:lnTo>
                                          <a:pt x="1135062" y="1121834"/>
                                        </a:lnTo>
                                        <a:lnTo>
                                          <a:pt x="1135062" y="1124480"/>
                                        </a:lnTo>
                                        <a:lnTo>
                                          <a:pt x="1135062" y="1127125"/>
                                        </a:lnTo>
                                        <a:lnTo>
                                          <a:pt x="1135062" y="1135063"/>
                                        </a:lnTo>
                                        <a:lnTo>
                                          <a:pt x="1132417" y="1143000"/>
                                        </a:lnTo>
                                        <a:lnTo>
                                          <a:pt x="1129771" y="1145646"/>
                                        </a:lnTo>
                                        <a:lnTo>
                                          <a:pt x="1127125" y="1148292"/>
                                        </a:lnTo>
                                        <a:lnTo>
                                          <a:pt x="1127125" y="1153584"/>
                                        </a:lnTo>
                                        <a:lnTo>
                                          <a:pt x="1129771" y="1156229"/>
                                        </a:lnTo>
                                        <a:lnTo>
                                          <a:pt x="1127125" y="1158875"/>
                                        </a:lnTo>
                                        <a:lnTo>
                                          <a:pt x="1127125" y="1164167"/>
                                        </a:lnTo>
                                        <a:lnTo>
                                          <a:pt x="1124479" y="1172104"/>
                                        </a:lnTo>
                                        <a:lnTo>
                                          <a:pt x="1098021" y="1166813"/>
                                        </a:lnTo>
                                        <a:lnTo>
                                          <a:pt x="1084791" y="1161521"/>
                                        </a:lnTo>
                                        <a:lnTo>
                                          <a:pt x="1082146" y="1158875"/>
                                        </a:lnTo>
                                        <a:lnTo>
                                          <a:pt x="1079500" y="1156229"/>
                                        </a:lnTo>
                                        <a:lnTo>
                                          <a:pt x="1079500" y="1145646"/>
                                        </a:lnTo>
                                        <a:lnTo>
                                          <a:pt x="1076854" y="1135063"/>
                                        </a:lnTo>
                                        <a:lnTo>
                                          <a:pt x="1074208" y="1129771"/>
                                        </a:lnTo>
                                        <a:lnTo>
                                          <a:pt x="1068916" y="1119188"/>
                                        </a:lnTo>
                                        <a:lnTo>
                                          <a:pt x="1063625" y="1092730"/>
                                        </a:lnTo>
                                        <a:lnTo>
                                          <a:pt x="1058333" y="1071563"/>
                                        </a:lnTo>
                                        <a:lnTo>
                                          <a:pt x="1050396" y="1060980"/>
                                        </a:lnTo>
                                        <a:lnTo>
                                          <a:pt x="1045104" y="1053042"/>
                                        </a:lnTo>
                                        <a:lnTo>
                                          <a:pt x="1034521" y="1050396"/>
                                        </a:lnTo>
                                        <a:lnTo>
                                          <a:pt x="1021291" y="1045105"/>
                                        </a:lnTo>
                                        <a:lnTo>
                                          <a:pt x="1018646" y="1045105"/>
                                        </a:lnTo>
                                        <a:lnTo>
                                          <a:pt x="1016000" y="1045105"/>
                                        </a:lnTo>
                                        <a:lnTo>
                                          <a:pt x="1013354" y="1047750"/>
                                        </a:lnTo>
                                        <a:lnTo>
                                          <a:pt x="1008062" y="1047750"/>
                                        </a:lnTo>
                                        <a:lnTo>
                                          <a:pt x="1005416" y="1050396"/>
                                        </a:lnTo>
                                        <a:lnTo>
                                          <a:pt x="1000125" y="1055688"/>
                                        </a:lnTo>
                                        <a:lnTo>
                                          <a:pt x="994833" y="1063625"/>
                                        </a:lnTo>
                                        <a:lnTo>
                                          <a:pt x="989541" y="1063625"/>
                                        </a:lnTo>
                                        <a:lnTo>
                                          <a:pt x="981604" y="1060980"/>
                                        </a:lnTo>
                                        <a:lnTo>
                                          <a:pt x="971021" y="1053042"/>
                                        </a:lnTo>
                                        <a:lnTo>
                                          <a:pt x="965729" y="1047750"/>
                                        </a:lnTo>
                                        <a:lnTo>
                                          <a:pt x="965729" y="1045105"/>
                                        </a:lnTo>
                                        <a:lnTo>
                                          <a:pt x="965729" y="1034521"/>
                                        </a:lnTo>
                                        <a:lnTo>
                                          <a:pt x="965729" y="1026584"/>
                                        </a:lnTo>
                                        <a:lnTo>
                                          <a:pt x="963083" y="1021292"/>
                                        </a:lnTo>
                                        <a:lnTo>
                                          <a:pt x="957791" y="1016000"/>
                                        </a:lnTo>
                                        <a:lnTo>
                                          <a:pt x="952500" y="1010709"/>
                                        </a:lnTo>
                                        <a:lnTo>
                                          <a:pt x="949854" y="1008063"/>
                                        </a:lnTo>
                                        <a:lnTo>
                                          <a:pt x="949854" y="1005417"/>
                                        </a:lnTo>
                                        <a:lnTo>
                                          <a:pt x="944562" y="1000125"/>
                                        </a:lnTo>
                                        <a:lnTo>
                                          <a:pt x="933979" y="992188"/>
                                        </a:lnTo>
                                        <a:lnTo>
                                          <a:pt x="931333" y="989542"/>
                                        </a:lnTo>
                                        <a:lnTo>
                                          <a:pt x="889000" y="989542"/>
                                        </a:lnTo>
                                        <a:lnTo>
                                          <a:pt x="881062" y="1000125"/>
                                        </a:lnTo>
                                        <a:lnTo>
                                          <a:pt x="817562" y="1000125"/>
                                        </a:lnTo>
                                        <a:lnTo>
                                          <a:pt x="732896" y="965730"/>
                                        </a:lnTo>
                                        <a:lnTo>
                                          <a:pt x="732896" y="960438"/>
                                        </a:lnTo>
                                        <a:lnTo>
                                          <a:pt x="706437" y="960438"/>
                                        </a:lnTo>
                                        <a:lnTo>
                                          <a:pt x="672041" y="960438"/>
                                        </a:lnTo>
                                        <a:lnTo>
                                          <a:pt x="674687" y="955146"/>
                                        </a:lnTo>
                                        <a:lnTo>
                                          <a:pt x="672041" y="952500"/>
                                        </a:lnTo>
                                        <a:lnTo>
                                          <a:pt x="669396" y="952500"/>
                                        </a:lnTo>
                                        <a:lnTo>
                                          <a:pt x="672041" y="947209"/>
                                        </a:lnTo>
                                        <a:lnTo>
                                          <a:pt x="674687" y="944563"/>
                                        </a:lnTo>
                                        <a:lnTo>
                                          <a:pt x="672041" y="939271"/>
                                        </a:lnTo>
                                        <a:lnTo>
                                          <a:pt x="656166" y="926042"/>
                                        </a:lnTo>
                                        <a:lnTo>
                                          <a:pt x="648229" y="920750"/>
                                        </a:lnTo>
                                        <a:lnTo>
                                          <a:pt x="642937" y="918105"/>
                                        </a:lnTo>
                                        <a:lnTo>
                                          <a:pt x="637646" y="915459"/>
                                        </a:lnTo>
                                        <a:lnTo>
                                          <a:pt x="637646" y="912813"/>
                                        </a:lnTo>
                                        <a:lnTo>
                                          <a:pt x="635000" y="907521"/>
                                        </a:lnTo>
                                        <a:lnTo>
                                          <a:pt x="629708" y="904875"/>
                                        </a:lnTo>
                                        <a:lnTo>
                                          <a:pt x="619125" y="902230"/>
                                        </a:lnTo>
                                        <a:lnTo>
                                          <a:pt x="611187" y="899584"/>
                                        </a:lnTo>
                                        <a:lnTo>
                                          <a:pt x="608541" y="896938"/>
                                        </a:lnTo>
                                        <a:lnTo>
                                          <a:pt x="608541" y="891646"/>
                                        </a:lnTo>
                                        <a:lnTo>
                                          <a:pt x="611187" y="886355"/>
                                        </a:lnTo>
                                        <a:lnTo>
                                          <a:pt x="608541" y="883709"/>
                                        </a:lnTo>
                                        <a:lnTo>
                                          <a:pt x="608541" y="881063"/>
                                        </a:lnTo>
                                        <a:lnTo>
                                          <a:pt x="608541" y="878417"/>
                                        </a:lnTo>
                                        <a:lnTo>
                                          <a:pt x="608541" y="875771"/>
                                        </a:lnTo>
                                        <a:lnTo>
                                          <a:pt x="605896" y="873125"/>
                                        </a:lnTo>
                                        <a:lnTo>
                                          <a:pt x="603250" y="870480"/>
                                        </a:lnTo>
                                        <a:lnTo>
                                          <a:pt x="605896" y="867834"/>
                                        </a:lnTo>
                                        <a:lnTo>
                                          <a:pt x="608541" y="862542"/>
                                        </a:lnTo>
                                        <a:lnTo>
                                          <a:pt x="608541" y="859896"/>
                                        </a:lnTo>
                                        <a:lnTo>
                                          <a:pt x="603250" y="851959"/>
                                        </a:lnTo>
                                        <a:lnTo>
                                          <a:pt x="600604" y="844021"/>
                                        </a:lnTo>
                                        <a:lnTo>
                                          <a:pt x="600604" y="841375"/>
                                        </a:lnTo>
                                        <a:lnTo>
                                          <a:pt x="605896" y="838730"/>
                                        </a:lnTo>
                                        <a:lnTo>
                                          <a:pt x="608541" y="833438"/>
                                        </a:lnTo>
                                        <a:lnTo>
                                          <a:pt x="608541" y="830792"/>
                                        </a:lnTo>
                                        <a:lnTo>
                                          <a:pt x="603250" y="822855"/>
                                        </a:lnTo>
                                        <a:lnTo>
                                          <a:pt x="597958" y="812271"/>
                                        </a:lnTo>
                                        <a:lnTo>
                                          <a:pt x="597958" y="809625"/>
                                        </a:lnTo>
                                        <a:lnTo>
                                          <a:pt x="603250" y="806980"/>
                                        </a:lnTo>
                                        <a:lnTo>
                                          <a:pt x="611187" y="801688"/>
                                        </a:lnTo>
                                        <a:lnTo>
                                          <a:pt x="613833" y="799042"/>
                                        </a:lnTo>
                                        <a:lnTo>
                                          <a:pt x="616479" y="796396"/>
                                        </a:lnTo>
                                        <a:lnTo>
                                          <a:pt x="613833" y="796396"/>
                                        </a:lnTo>
                                        <a:lnTo>
                                          <a:pt x="608541" y="799042"/>
                                        </a:lnTo>
                                        <a:lnTo>
                                          <a:pt x="605896" y="801688"/>
                                        </a:lnTo>
                                        <a:lnTo>
                                          <a:pt x="603250" y="801688"/>
                                        </a:lnTo>
                                        <a:lnTo>
                                          <a:pt x="600604" y="799042"/>
                                        </a:lnTo>
                                        <a:lnTo>
                                          <a:pt x="597958" y="793750"/>
                                        </a:lnTo>
                                        <a:lnTo>
                                          <a:pt x="597958" y="788459"/>
                                        </a:lnTo>
                                        <a:lnTo>
                                          <a:pt x="597958" y="783167"/>
                                        </a:lnTo>
                                        <a:lnTo>
                                          <a:pt x="600604" y="777875"/>
                                        </a:lnTo>
                                        <a:lnTo>
                                          <a:pt x="600604" y="769938"/>
                                        </a:lnTo>
                                        <a:lnTo>
                                          <a:pt x="600604" y="756709"/>
                                        </a:lnTo>
                                        <a:lnTo>
                                          <a:pt x="605896" y="743480"/>
                                        </a:lnTo>
                                        <a:lnTo>
                                          <a:pt x="605896" y="738188"/>
                                        </a:lnTo>
                                        <a:lnTo>
                                          <a:pt x="605896" y="735542"/>
                                        </a:lnTo>
                                        <a:lnTo>
                                          <a:pt x="603250" y="730251"/>
                                        </a:lnTo>
                                        <a:lnTo>
                                          <a:pt x="603250" y="727605"/>
                                        </a:lnTo>
                                        <a:lnTo>
                                          <a:pt x="603250" y="722313"/>
                                        </a:lnTo>
                                        <a:lnTo>
                                          <a:pt x="605896" y="717021"/>
                                        </a:lnTo>
                                        <a:lnTo>
                                          <a:pt x="613833" y="711730"/>
                                        </a:lnTo>
                                        <a:lnTo>
                                          <a:pt x="619125" y="706438"/>
                                        </a:lnTo>
                                        <a:lnTo>
                                          <a:pt x="616479" y="703792"/>
                                        </a:lnTo>
                                        <a:lnTo>
                                          <a:pt x="619125" y="701146"/>
                                        </a:lnTo>
                                        <a:lnTo>
                                          <a:pt x="629708" y="695855"/>
                                        </a:lnTo>
                                        <a:lnTo>
                                          <a:pt x="629708" y="690563"/>
                                        </a:lnTo>
                                        <a:lnTo>
                                          <a:pt x="629708" y="674688"/>
                                        </a:lnTo>
                                        <a:lnTo>
                                          <a:pt x="632354" y="669396"/>
                                        </a:lnTo>
                                        <a:lnTo>
                                          <a:pt x="635000" y="661459"/>
                                        </a:lnTo>
                                        <a:lnTo>
                                          <a:pt x="640291" y="653521"/>
                                        </a:lnTo>
                                        <a:lnTo>
                                          <a:pt x="648229" y="648230"/>
                                        </a:lnTo>
                                        <a:lnTo>
                                          <a:pt x="677333" y="616480"/>
                                        </a:lnTo>
                                        <a:lnTo>
                                          <a:pt x="695854" y="590021"/>
                                        </a:lnTo>
                                        <a:lnTo>
                                          <a:pt x="711729" y="568855"/>
                                        </a:lnTo>
                                        <a:lnTo>
                                          <a:pt x="727604" y="571501"/>
                                        </a:lnTo>
                                        <a:lnTo>
                                          <a:pt x="735541" y="574146"/>
                                        </a:lnTo>
                                        <a:lnTo>
                                          <a:pt x="730250" y="568855"/>
                                        </a:lnTo>
                                        <a:lnTo>
                                          <a:pt x="722312" y="566209"/>
                                        </a:lnTo>
                                        <a:lnTo>
                                          <a:pt x="717021" y="563563"/>
                                        </a:lnTo>
                                        <a:lnTo>
                                          <a:pt x="714375" y="560917"/>
                                        </a:lnTo>
                                        <a:lnTo>
                                          <a:pt x="717021" y="558271"/>
                                        </a:lnTo>
                                        <a:lnTo>
                                          <a:pt x="727604" y="542396"/>
                                        </a:lnTo>
                                        <a:lnTo>
                                          <a:pt x="730250" y="534459"/>
                                        </a:lnTo>
                                        <a:lnTo>
                                          <a:pt x="732896" y="526521"/>
                                        </a:lnTo>
                                        <a:lnTo>
                                          <a:pt x="732896" y="518584"/>
                                        </a:lnTo>
                                        <a:lnTo>
                                          <a:pt x="735541" y="508001"/>
                                        </a:lnTo>
                                        <a:lnTo>
                                          <a:pt x="740833" y="502709"/>
                                        </a:lnTo>
                                        <a:lnTo>
                                          <a:pt x="746125" y="502709"/>
                                        </a:lnTo>
                                        <a:lnTo>
                                          <a:pt x="751416" y="505355"/>
                                        </a:lnTo>
                                        <a:lnTo>
                                          <a:pt x="762000" y="508001"/>
                                        </a:lnTo>
                                        <a:lnTo>
                                          <a:pt x="772583" y="508001"/>
                                        </a:lnTo>
                                        <a:lnTo>
                                          <a:pt x="780521" y="508001"/>
                                        </a:lnTo>
                                        <a:lnTo>
                                          <a:pt x="783166" y="510646"/>
                                        </a:lnTo>
                                        <a:lnTo>
                                          <a:pt x="783166" y="513292"/>
                                        </a:lnTo>
                                        <a:lnTo>
                                          <a:pt x="780521" y="518584"/>
                                        </a:lnTo>
                                        <a:lnTo>
                                          <a:pt x="780521" y="523876"/>
                                        </a:lnTo>
                                        <a:lnTo>
                                          <a:pt x="783166" y="526521"/>
                                        </a:lnTo>
                                        <a:lnTo>
                                          <a:pt x="788458" y="515938"/>
                                        </a:lnTo>
                                        <a:lnTo>
                                          <a:pt x="793750" y="510646"/>
                                        </a:lnTo>
                                        <a:lnTo>
                                          <a:pt x="796396" y="508001"/>
                                        </a:lnTo>
                                        <a:lnTo>
                                          <a:pt x="804333" y="505355"/>
                                        </a:lnTo>
                                        <a:lnTo>
                                          <a:pt x="806979" y="505355"/>
                                        </a:lnTo>
                                        <a:lnTo>
                                          <a:pt x="801687" y="500063"/>
                                        </a:lnTo>
                                        <a:lnTo>
                                          <a:pt x="799041" y="494771"/>
                                        </a:lnTo>
                                        <a:lnTo>
                                          <a:pt x="801687" y="494771"/>
                                        </a:lnTo>
                                        <a:lnTo>
                                          <a:pt x="806979" y="492126"/>
                                        </a:lnTo>
                                        <a:lnTo>
                                          <a:pt x="801687" y="486834"/>
                                        </a:lnTo>
                                        <a:lnTo>
                                          <a:pt x="1444625" y="486834"/>
                                        </a:lnTo>
                                        <a:lnTo>
                                          <a:pt x="1452562" y="484188"/>
                                        </a:lnTo>
                                        <a:lnTo>
                                          <a:pt x="1457854" y="476251"/>
                                        </a:lnTo>
                                        <a:lnTo>
                                          <a:pt x="1463146" y="470959"/>
                                        </a:lnTo>
                                        <a:lnTo>
                                          <a:pt x="1465792" y="470959"/>
                                        </a:lnTo>
                                        <a:close/>
                                        <a:moveTo>
                                          <a:pt x="296333" y="272521"/>
                                        </a:moveTo>
                                        <a:lnTo>
                                          <a:pt x="301625" y="275167"/>
                                        </a:lnTo>
                                        <a:lnTo>
                                          <a:pt x="306916" y="277813"/>
                                        </a:lnTo>
                                        <a:lnTo>
                                          <a:pt x="312208" y="277813"/>
                                        </a:lnTo>
                                        <a:lnTo>
                                          <a:pt x="317500" y="277813"/>
                                        </a:lnTo>
                                        <a:lnTo>
                                          <a:pt x="317500" y="280459"/>
                                        </a:lnTo>
                                        <a:lnTo>
                                          <a:pt x="320145" y="283105"/>
                                        </a:lnTo>
                                        <a:lnTo>
                                          <a:pt x="322791" y="285750"/>
                                        </a:lnTo>
                                        <a:lnTo>
                                          <a:pt x="325437" y="285750"/>
                                        </a:lnTo>
                                        <a:lnTo>
                                          <a:pt x="322791" y="288396"/>
                                        </a:lnTo>
                                        <a:lnTo>
                                          <a:pt x="320145" y="288396"/>
                                        </a:lnTo>
                                        <a:lnTo>
                                          <a:pt x="320145" y="291042"/>
                                        </a:lnTo>
                                        <a:lnTo>
                                          <a:pt x="322791" y="296334"/>
                                        </a:lnTo>
                                        <a:lnTo>
                                          <a:pt x="322791" y="298980"/>
                                        </a:lnTo>
                                        <a:lnTo>
                                          <a:pt x="317500" y="298980"/>
                                        </a:lnTo>
                                        <a:lnTo>
                                          <a:pt x="304270" y="298980"/>
                                        </a:lnTo>
                                        <a:lnTo>
                                          <a:pt x="312208" y="301626"/>
                                        </a:lnTo>
                                        <a:lnTo>
                                          <a:pt x="309562" y="304271"/>
                                        </a:lnTo>
                                        <a:lnTo>
                                          <a:pt x="304270" y="306917"/>
                                        </a:lnTo>
                                        <a:lnTo>
                                          <a:pt x="296333" y="306917"/>
                                        </a:lnTo>
                                        <a:lnTo>
                                          <a:pt x="291041" y="306917"/>
                                        </a:lnTo>
                                        <a:lnTo>
                                          <a:pt x="285750" y="306917"/>
                                        </a:lnTo>
                                        <a:lnTo>
                                          <a:pt x="283104" y="306917"/>
                                        </a:lnTo>
                                        <a:lnTo>
                                          <a:pt x="269875" y="312209"/>
                                        </a:lnTo>
                                        <a:lnTo>
                                          <a:pt x="256646" y="312209"/>
                                        </a:lnTo>
                                        <a:lnTo>
                                          <a:pt x="251354" y="312209"/>
                                        </a:lnTo>
                                        <a:lnTo>
                                          <a:pt x="259291" y="309563"/>
                                        </a:lnTo>
                                        <a:lnTo>
                                          <a:pt x="264583" y="304271"/>
                                        </a:lnTo>
                                        <a:lnTo>
                                          <a:pt x="256646" y="306917"/>
                                        </a:lnTo>
                                        <a:lnTo>
                                          <a:pt x="246062" y="306917"/>
                                        </a:lnTo>
                                        <a:lnTo>
                                          <a:pt x="246062" y="304271"/>
                                        </a:lnTo>
                                        <a:lnTo>
                                          <a:pt x="246062" y="301626"/>
                                        </a:lnTo>
                                        <a:lnTo>
                                          <a:pt x="243417" y="298980"/>
                                        </a:lnTo>
                                        <a:lnTo>
                                          <a:pt x="238125" y="296334"/>
                                        </a:lnTo>
                                        <a:lnTo>
                                          <a:pt x="235479" y="293688"/>
                                        </a:lnTo>
                                        <a:lnTo>
                                          <a:pt x="238125" y="293688"/>
                                        </a:lnTo>
                                        <a:lnTo>
                                          <a:pt x="246062" y="288396"/>
                                        </a:lnTo>
                                        <a:lnTo>
                                          <a:pt x="267229" y="285750"/>
                                        </a:lnTo>
                                        <a:lnTo>
                                          <a:pt x="269875" y="285750"/>
                                        </a:lnTo>
                                        <a:lnTo>
                                          <a:pt x="272521" y="285750"/>
                                        </a:lnTo>
                                        <a:lnTo>
                                          <a:pt x="272521" y="288396"/>
                                        </a:lnTo>
                                        <a:lnTo>
                                          <a:pt x="275166" y="288396"/>
                                        </a:lnTo>
                                        <a:lnTo>
                                          <a:pt x="277812" y="285750"/>
                                        </a:lnTo>
                                        <a:lnTo>
                                          <a:pt x="275166" y="285750"/>
                                        </a:lnTo>
                                        <a:lnTo>
                                          <a:pt x="275166" y="283105"/>
                                        </a:lnTo>
                                        <a:lnTo>
                                          <a:pt x="275166" y="280459"/>
                                        </a:lnTo>
                                        <a:lnTo>
                                          <a:pt x="280458" y="280459"/>
                                        </a:lnTo>
                                        <a:lnTo>
                                          <a:pt x="283104" y="280459"/>
                                        </a:lnTo>
                                        <a:lnTo>
                                          <a:pt x="283104" y="283105"/>
                                        </a:lnTo>
                                        <a:lnTo>
                                          <a:pt x="285750" y="280459"/>
                                        </a:lnTo>
                                        <a:lnTo>
                                          <a:pt x="291041" y="275167"/>
                                        </a:lnTo>
                                        <a:close/>
                                        <a:moveTo>
                                          <a:pt x="669396" y="0"/>
                                        </a:moveTo>
                                        <a:lnTo>
                                          <a:pt x="693208" y="0"/>
                                        </a:lnTo>
                                        <a:lnTo>
                                          <a:pt x="706437" y="0"/>
                                        </a:lnTo>
                                        <a:lnTo>
                                          <a:pt x="706437" y="2646"/>
                                        </a:lnTo>
                                        <a:lnTo>
                                          <a:pt x="703792" y="2646"/>
                                        </a:lnTo>
                                        <a:lnTo>
                                          <a:pt x="701146" y="7937"/>
                                        </a:lnTo>
                                        <a:lnTo>
                                          <a:pt x="706437" y="7937"/>
                                        </a:lnTo>
                                        <a:lnTo>
                                          <a:pt x="717021" y="5292"/>
                                        </a:lnTo>
                                        <a:lnTo>
                                          <a:pt x="714375" y="2646"/>
                                        </a:lnTo>
                                        <a:lnTo>
                                          <a:pt x="711729" y="0"/>
                                        </a:lnTo>
                                        <a:lnTo>
                                          <a:pt x="714375" y="0"/>
                                        </a:lnTo>
                                        <a:lnTo>
                                          <a:pt x="722312" y="0"/>
                                        </a:lnTo>
                                        <a:lnTo>
                                          <a:pt x="727604" y="2646"/>
                                        </a:lnTo>
                                        <a:lnTo>
                                          <a:pt x="732896" y="2646"/>
                                        </a:lnTo>
                                        <a:lnTo>
                                          <a:pt x="748771" y="2646"/>
                                        </a:lnTo>
                                        <a:lnTo>
                                          <a:pt x="764646" y="2646"/>
                                        </a:lnTo>
                                        <a:lnTo>
                                          <a:pt x="767292" y="2646"/>
                                        </a:lnTo>
                                        <a:lnTo>
                                          <a:pt x="767292" y="5292"/>
                                        </a:lnTo>
                                        <a:lnTo>
                                          <a:pt x="762000" y="7937"/>
                                        </a:lnTo>
                                        <a:lnTo>
                                          <a:pt x="751417" y="13229"/>
                                        </a:lnTo>
                                        <a:lnTo>
                                          <a:pt x="762000" y="15875"/>
                                        </a:lnTo>
                                        <a:lnTo>
                                          <a:pt x="769937" y="15875"/>
                                        </a:lnTo>
                                        <a:lnTo>
                                          <a:pt x="780521" y="13229"/>
                                        </a:lnTo>
                                        <a:lnTo>
                                          <a:pt x="788458" y="10583"/>
                                        </a:lnTo>
                                        <a:lnTo>
                                          <a:pt x="791104" y="10583"/>
                                        </a:lnTo>
                                        <a:lnTo>
                                          <a:pt x="796396" y="10583"/>
                                        </a:lnTo>
                                        <a:lnTo>
                                          <a:pt x="804333" y="13229"/>
                                        </a:lnTo>
                                        <a:lnTo>
                                          <a:pt x="809625" y="13229"/>
                                        </a:lnTo>
                                        <a:lnTo>
                                          <a:pt x="814917" y="13229"/>
                                        </a:lnTo>
                                        <a:lnTo>
                                          <a:pt x="825500" y="13229"/>
                                        </a:lnTo>
                                        <a:lnTo>
                                          <a:pt x="833437" y="13229"/>
                                        </a:lnTo>
                                        <a:lnTo>
                                          <a:pt x="844021" y="13229"/>
                                        </a:lnTo>
                                        <a:lnTo>
                                          <a:pt x="859896" y="13229"/>
                                        </a:lnTo>
                                        <a:lnTo>
                                          <a:pt x="889000" y="23812"/>
                                        </a:lnTo>
                                        <a:lnTo>
                                          <a:pt x="891646" y="18521"/>
                                        </a:lnTo>
                                        <a:lnTo>
                                          <a:pt x="894291" y="13229"/>
                                        </a:lnTo>
                                        <a:lnTo>
                                          <a:pt x="899583" y="10583"/>
                                        </a:lnTo>
                                        <a:lnTo>
                                          <a:pt x="902229" y="10583"/>
                                        </a:lnTo>
                                        <a:lnTo>
                                          <a:pt x="907521" y="10583"/>
                                        </a:lnTo>
                                        <a:lnTo>
                                          <a:pt x="912812" y="13229"/>
                                        </a:lnTo>
                                        <a:lnTo>
                                          <a:pt x="915458" y="18521"/>
                                        </a:lnTo>
                                        <a:lnTo>
                                          <a:pt x="920750" y="18521"/>
                                        </a:lnTo>
                                        <a:lnTo>
                                          <a:pt x="928687" y="18521"/>
                                        </a:lnTo>
                                        <a:lnTo>
                                          <a:pt x="939271" y="21167"/>
                                        </a:lnTo>
                                        <a:lnTo>
                                          <a:pt x="941916" y="21167"/>
                                        </a:lnTo>
                                        <a:lnTo>
                                          <a:pt x="947208" y="26458"/>
                                        </a:lnTo>
                                        <a:lnTo>
                                          <a:pt x="886354" y="60854"/>
                                        </a:lnTo>
                                        <a:lnTo>
                                          <a:pt x="817562" y="103188"/>
                                        </a:lnTo>
                                        <a:lnTo>
                                          <a:pt x="738187" y="156104"/>
                                        </a:lnTo>
                                        <a:lnTo>
                                          <a:pt x="695854" y="185209"/>
                                        </a:lnTo>
                                        <a:lnTo>
                                          <a:pt x="653521" y="216959"/>
                                        </a:lnTo>
                                        <a:lnTo>
                                          <a:pt x="661458" y="216959"/>
                                        </a:lnTo>
                                        <a:lnTo>
                                          <a:pt x="669396" y="216959"/>
                                        </a:lnTo>
                                        <a:lnTo>
                                          <a:pt x="677333" y="219604"/>
                                        </a:lnTo>
                                        <a:lnTo>
                                          <a:pt x="679979" y="219604"/>
                                        </a:lnTo>
                                        <a:lnTo>
                                          <a:pt x="685271" y="219604"/>
                                        </a:lnTo>
                                        <a:lnTo>
                                          <a:pt x="687917" y="219604"/>
                                        </a:lnTo>
                                        <a:lnTo>
                                          <a:pt x="690562" y="230188"/>
                                        </a:lnTo>
                                        <a:lnTo>
                                          <a:pt x="695854" y="235479"/>
                                        </a:lnTo>
                                        <a:lnTo>
                                          <a:pt x="701146" y="238125"/>
                                        </a:lnTo>
                                        <a:lnTo>
                                          <a:pt x="711729" y="238125"/>
                                        </a:lnTo>
                                        <a:lnTo>
                                          <a:pt x="717021" y="235479"/>
                                        </a:lnTo>
                                        <a:lnTo>
                                          <a:pt x="722312" y="232834"/>
                                        </a:lnTo>
                                        <a:lnTo>
                                          <a:pt x="730250" y="232834"/>
                                        </a:lnTo>
                                        <a:lnTo>
                                          <a:pt x="738187" y="232834"/>
                                        </a:lnTo>
                                        <a:lnTo>
                                          <a:pt x="738187" y="230188"/>
                                        </a:lnTo>
                                        <a:lnTo>
                                          <a:pt x="740833" y="227542"/>
                                        </a:lnTo>
                                        <a:lnTo>
                                          <a:pt x="748771" y="224896"/>
                                        </a:lnTo>
                                        <a:lnTo>
                                          <a:pt x="764646" y="224896"/>
                                        </a:lnTo>
                                        <a:lnTo>
                                          <a:pt x="759354" y="230188"/>
                                        </a:lnTo>
                                        <a:lnTo>
                                          <a:pt x="759354" y="232834"/>
                                        </a:lnTo>
                                        <a:lnTo>
                                          <a:pt x="759354" y="238125"/>
                                        </a:lnTo>
                                        <a:lnTo>
                                          <a:pt x="762000" y="254000"/>
                                        </a:lnTo>
                                        <a:lnTo>
                                          <a:pt x="762000" y="272521"/>
                                        </a:lnTo>
                                        <a:lnTo>
                                          <a:pt x="762000" y="280459"/>
                                        </a:lnTo>
                                        <a:lnTo>
                                          <a:pt x="759354" y="288396"/>
                                        </a:lnTo>
                                        <a:lnTo>
                                          <a:pt x="759354" y="293688"/>
                                        </a:lnTo>
                                        <a:lnTo>
                                          <a:pt x="762000" y="293688"/>
                                        </a:lnTo>
                                        <a:lnTo>
                                          <a:pt x="762000" y="296334"/>
                                        </a:lnTo>
                                        <a:lnTo>
                                          <a:pt x="759354" y="298980"/>
                                        </a:lnTo>
                                        <a:lnTo>
                                          <a:pt x="759354" y="301625"/>
                                        </a:lnTo>
                                        <a:lnTo>
                                          <a:pt x="759354" y="304271"/>
                                        </a:lnTo>
                                        <a:lnTo>
                                          <a:pt x="764646" y="309563"/>
                                        </a:lnTo>
                                        <a:lnTo>
                                          <a:pt x="769937" y="314855"/>
                                        </a:lnTo>
                                        <a:lnTo>
                                          <a:pt x="769937" y="317500"/>
                                        </a:lnTo>
                                        <a:lnTo>
                                          <a:pt x="767292" y="320146"/>
                                        </a:lnTo>
                                        <a:lnTo>
                                          <a:pt x="762000" y="325438"/>
                                        </a:lnTo>
                                        <a:lnTo>
                                          <a:pt x="759354" y="328084"/>
                                        </a:lnTo>
                                        <a:lnTo>
                                          <a:pt x="756708" y="333375"/>
                                        </a:lnTo>
                                        <a:lnTo>
                                          <a:pt x="748771" y="336021"/>
                                        </a:lnTo>
                                        <a:lnTo>
                                          <a:pt x="751417" y="328084"/>
                                        </a:lnTo>
                                        <a:lnTo>
                                          <a:pt x="754062" y="322792"/>
                                        </a:lnTo>
                                        <a:lnTo>
                                          <a:pt x="751417" y="320146"/>
                                        </a:lnTo>
                                        <a:lnTo>
                                          <a:pt x="748771" y="320146"/>
                                        </a:lnTo>
                                        <a:lnTo>
                                          <a:pt x="746125" y="320146"/>
                                        </a:lnTo>
                                        <a:lnTo>
                                          <a:pt x="746125" y="317500"/>
                                        </a:lnTo>
                                        <a:lnTo>
                                          <a:pt x="746125" y="312209"/>
                                        </a:lnTo>
                                        <a:lnTo>
                                          <a:pt x="748771" y="306917"/>
                                        </a:lnTo>
                                        <a:lnTo>
                                          <a:pt x="751417" y="304271"/>
                                        </a:lnTo>
                                        <a:lnTo>
                                          <a:pt x="751417" y="301625"/>
                                        </a:lnTo>
                                        <a:lnTo>
                                          <a:pt x="746125" y="296334"/>
                                        </a:lnTo>
                                        <a:lnTo>
                                          <a:pt x="743479" y="291042"/>
                                        </a:lnTo>
                                        <a:lnTo>
                                          <a:pt x="746125" y="288396"/>
                                        </a:lnTo>
                                        <a:lnTo>
                                          <a:pt x="748771" y="280459"/>
                                        </a:lnTo>
                                        <a:lnTo>
                                          <a:pt x="748771" y="275167"/>
                                        </a:lnTo>
                                        <a:lnTo>
                                          <a:pt x="746125" y="269875"/>
                                        </a:lnTo>
                                        <a:lnTo>
                                          <a:pt x="743479" y="259292"/>
                                        </a:lnTo>
                                        <a:lnTo>
                                          <a:pt x="746125" y="256646"/>
                                        </a:lnTo>
                                        <a:lnTo>
                                          <a:pt x="748771" y="251354"/>
                                        </a:lnTo>
                                        <a:lnTo>
                                          <a:pt x="754062" y="240771"/>
                                        </a:lnTo>
                                        <a:lnTo>
                                          <a:pt x="751417" y="238125"/>
                                        </a:lnTo>
                                        <a:lnTo>
                                          <a:pt x="743479" y="240771"/>
                                        </a:lnTo>
                                        <a:lnTo>
                                          <a:pt x="732896" y="248709"/>
                                        </a:lnTo>
                                        <a:lnTo>
                                          <a:pt x="727604" y="254000"/>
                                        </a:lnTo>
                                        <a:lnTo>
                                          <a:pt x="724958" y="256646"/>
                                        </a:lnTo>
                                        <a:lnTo>
                                          <a:pt x="719667" y="254000"/>
                                        </a:lnTo>
                                        <a:lnTo>
                                          <a:pt x="719667" y="251354"/>
                                        </a:lnTo>
                                        <a:lnTo>
                                          <a:pt x="717021" y="248709"/>
                                        </a:lnTo>
                                        <a:lnTo>
                                          <a:pt x="714375" y="246063"/>
                                        </a:lnTo>
                                        <a:lnTo>
                                          <a:pt x="709083" y="248709"/>
                                        </a:lnTo>
                                        <a:lnTo>
                                          <a:pt x="701146" y="251354"/>
                                        </a:lnTo>
                                        <a:lnTo>
                                          <a:pt x="693208" y="256646"/>
                                        </a:lnTo>
                                        <a:lnTo>
                                          <a:pt x="687917" y="254000"/>
                                        </a:lnTo>
                                        <a:lnTo>
                                          <a:pt x="682625" y="251354"/>
                                        </a:lnTo>
                                        <a:lnTo>
                                          <a:pt x="682625" y="248709"/>
                                        </a:lnTo>
                                        <a:lnTo>
                                          <a:pt x="685271" y="246063"/>
                                        </a:lnTo>
                                        <a:lnTo>
                                          <a:pt x="687917" y="243417"/>
                                        </a:lnTo>
                                        <a:lnTo>
                                          <a:pt x="685271" y="243417"/>
                                        </a:lnTo>
                                        <a:lnTo>
                                          <a:pt x="682625" y="240771"/>
                                        </a:lnTo>
                                        <a:lnTo>
                                          <a:pt x="677333" y="235479"/>
                                        </a:lnTo>
                                        <a:lnTo>
                                          <a:pt x="679979" y="230188"/>
                                        </a:lnTo>
                                        <a:lnTo>
                                          <a:pt x="682625" y="227542"/>
                                        </a:lnTo>
                                        <a:lnTo>
                                          <a:pt x="674687" y="227542"/>
                                        </a:lnTo>
                                        <a:lnTo>
                                          <a:pt x="650875" y="230188"/>
                                        </a:lnTo>
                                        <a:lnTo>
                                          <a:pt x="629708" y="227542"/>
                                        </a:lnTo>
                                        <a:lnTo>
                                          <a:pt x="616479" y="222250"/>
                                        </a:lnTo>
                                        <a:lnTo>
                                          <a:pt x="605896" y="219604"/>
                                        </a:lnTo>
                                        <a:lnTo>
                                          <a:pt x="587375" y="222250"/>
                                        </a:lnTo>
                                        <a:lnTo>
                                          <a:pt x="568854" y="222250"/>
                                        </a:lnTo>
                                        <a:lnTo>
                                          <a:pt x="560916" y="219604"/>
                                        </a:lnTo>
                                        <a:lnTo>
                                          <a:pt x="558271" y="216959"/>
                                        </a:lnTo>
                                        <a:lnTo>
                                          <a:pt x="550333" y="214313"/>
                                        </a:lnTo>
                                        <a:lnTo>
                                          <a:pt x="542396" y="214313"/>
                                        </a:lnTo>
                                        <a:lnTo>
                                          <a:pt x="539750" y="211667"/>
                                        </a:lnTo>
                                        <a:lnTo>
                                          <a:pt x="539750" y="209021"/>
                                        </a:lnTo>
                                        <a:lnTo>
                                          <a:pt x="542396" y="206375"/>
                                        </a:lnTo>
                                        <a:lnTo>
                                          <a:pt x="550333" y="201084"/>
                                        </a:lnTo>
                                        <a:lnTo>
                                          <a:pt x="545041" y="201084"/>
                                        </a:lnTo>
                                        <a:lnTo>
                                          <a:pt x="539750" y="198438"/>
                                        </a:lnTo>
                                        <a:lnTo>
                                          <a:pt x="537104" y="198438"/>
                                        </a:lnTo>
                                        <a:lnTo>
                                          <a:pt x="531812" y="190500"/>
                                        </a:lnTo>
                                        <a:lnTo>
                                          <a:pt x="529166" y="187854"/>
                                        </a:lnTo>
                                        <a:lnTo>
                                          <a:pt x="526521" y="185209"/>
                                        </a:lnTo>
                                        <a:lnTo>
                                          <a:pt x="523875" y="187854"/>
                                        </a:lnTo>
                                        <a:lnTo>
                                          <a:pt x="508000" y="193146"/>
                                        </a:lnTo>
                                        <a:lnTo>
                                          <a:pt x="497416" y="193146"/>
                                        </a:lnTo>
                                        <a:lnTo>
                                          <a:pt x="489479" y="195792"/>
                                        </a:lnTo>
                                        <a:lnTo>
                                          <a:pt x="484187" y="198438"/>
                                        </a:lnTo>
                                        <a:lnTo>
                                          <a:pt x="481541" y="203729"/>
                                        </a:lnTo>
                                        <a:lnTo>
                                          <a:pt x="481541" y="209021"/>
                                        </a:lnTo>
                                        <a:lnTo>
                                          <a:pt x="481541" y="211667"/>
                                        </a:lnTo>
                                        <a:lnTo>
                                          <a:pt x="481541" y="214313"/>
                                        </a:lnTo>
                                        <a:lnTo>
                                          <a:pt x="486833" y="214313"/>
                                        </a:lnTo>
                                        <a:lnTo>
                                          <a:pt x="500062" y="214313"/>
                                        </a:lnTo>
                                        <a:lnTo>
                                          <a:pt x="518583" y="211667"/>
                                        </a:lnTo>
                                        <a:lnTo>
                                          <a:pt x="505354" y="219604"/>
                                        </a:lnTo>
                                        <a:lnTo>
                                          <a:pt x="494771" y="222250"/>
                                        </a:lnTo>
                                        <a:lnTo>
                                          <a:pt x="481541" y="222250"/>
                                        </a:lnTo>
                                        <a:lnTo>
                                          <a:pt x="473604" y="222250"/>
                                        </a:lnTo>
                                        <a:lnTo>
                                          <a:pt x="468312" y="222250"/>
                                        </a:lnTo>
                                        <a:lnTo>
                                          <a:pt x="463021" y="224896"/>
                                        </a:lnTo>
                                        <a:lnTo>
                                          <a:pt x="460375" y="224896"/>
                                        </a:lnTo>
                                        <a:lnTo>
                                          <a:pt x="452437" y="224896"/>
                                        </a:lnTo>
                                        <a:lnTo>
                                          <a:pt x="441854" y="227542"/>
                                        </a:lnTo>
                                        <a:lnTo>
                                          <a:pt x="425979" y="235479"/>
                                        </a:lnTo>
                                        <a:lnTo>
                                          <a:pt x="412750" y="238125"/>
                                        </a:lnTo>
                                        <a:lnTo>
                                          <a:pt x="402166" y="238125"/>
                                        </a:lnTo>
                                        <a:lnTo>
                                          <a:pt x="402166" y="235479"/>
                                        </a:lnTo>
                                        <a:lnTo>
                                          <a:pt x="399521" y="232834"/>
                                        </a:lnTo>
                                        <a:lnTo>
                                          <a:pt x="402166" y="230188"/>
                                        </a:lnTo>
                                        <a:lnTo>
                                          <a:pt x="404812" y="227542"/>
                                        </a:lnTo>
                                        <a:lnTo>
                                          <a:pt x="418041" y="227542"/>
                                        </a:lnTo>
                                        <a:lnTo>
                                          <a:pt x="428625" y="224896"/>
                                        </a:lnTo>
                                        <a:lnTo>
                                          <a:pt x="433916" y="222250"/>
                                        </a:lnTo>
                                        <a:lnTo>
                                          <a:pt x="439208" y="216959"/>
                                        </a:lnTo>
                                        <a:lnTo>
                                          <a:pt x="412750" y="222250"/>
                                        </a:lnTo>
                                        <a:lnTo>
                                          <a:pt x="404812" y="222250"/>
                                        </a:lnTo>
                                        <a:lnTo>
                                          <a:pt x="404812" y="219604"/>
                                        </a:lnTo>
                                        <a:lnTo>
                                          <a:pt x="407458" y="216959"/>
                                        </a:lnTo>
                                        <a:lnTo>
                                          <a:pt x="415396" y="209021"/>
                                        </a:lnTo>
                                        <a:lnTo>
                                          <a:pt x="431271" y="198438"/>
                                        </a:lnTo>
                                        <a:lnTo>
                                          <a:pt x="447146" y="190500"/>
                                        </a:lnTo>
                                        <a:lnTo>
                                          <a:pt x="457729" y="187854"/>
                                        </a:lnTo>
                                        <a:lnTo>
                                          <a:pt x="465666" y="187854"/>
                                        </a:lnTo>
                                        <a:lnTo>
                                          <a:pt x="457729" y="185209"/>
                                        </a:lnTo>
                                        <a:lnTo>
                                          <a:pt x="457729" y="179917"/>
                                        </a:lnTo>
                                        <a:lnTo>
                                          <a:pt x="460375" y="174625"/>
                                        </a:lnTo>
                                        <a:lnTo>
                                          <a:pt x="468312" y="166688"/>
                                        </a:lnTo>
                                        <a:lnTo>
                                          <a:pt x="444500" y="182563"/>
                                        </a:lnTo>
                                        <a:lnTo>
                                          <a:pt x="428625" y="190500"/>
                                        </a:lnTo>
                                        <a:lnTo>
                                          <a:pt x="418041" y="193146"/>
                                        </a:lnTo>
                                        <a:lnTo>
                                          <a:pt x="402166" y="193146"/>
                                        </a:lnTo>
                                        <a:lnTo>
                                          <a:pt x="399521" y="193146"/>
                                        </a:lnTo>
                                        <a:lnTo>
                                          <a:pt x="412750" y="195792"/>
                                        </a:lnTo>
                                        <a:lnTo>
                                          <a:pt x="418041" y="198438"/>
                                        </a:lnTo>
                                        <a:lnTo>
                                          <a:pt x="415396" y="201084"/>
                                        </a:lnTo>
                                        <a:lnTo>
                                          <a:pt x="407458" y="203729"/>
                                        </a:lnTo>
                                        <a:lnTo>
                                          <a:pt x="386292" y="206375"/>
                                        </a:lnTo>
                                        <a:lnTo>
                                          <a:pt x="381000" y="209021"/>
                                        </a:lnTo>
                                        <a:lnTo>
                                          <a:pt x="383646" y="209021"/>
                                        </a:lnTo>
                                        <a:lnTo>
                                          <a:pt x="391583" y="214313"/>
                                        </a:lnTo>
                                        <a:lnTo>
                                          <a:pt x="396875" y="216959"/>
                                        </a:lnTo>
                                        <a:lnTo>
                                          <a:pt x="396875" y="219604"/>
                                        </a:lnTo>
                                        <a:lnTo>
                                          <a:pt x="388937" y="222250"/>
                                        </a:lnTo>
                                        <a:lnTo>
                                          <a:pt x="373062" y="224896"/>
                                        </a:lnTo>
                                        <a:lnTo>
                                          <a:pt x="349250" y="227542"/>
                                        </a:lnTo>
                                        <a:lnTo>
                                          <a:pt x="336021" y="230188"/>
                                        </a:lnTo>
                                        <a:lnTo>
                                          <a:pt x="325437" y="230188"/>
                                        </a:lnTo>
                                        <a:lnTo>
                                          <a:pt x="320146" y="232834"/>
                                        </a:lnTo>
                                        <a:lnTo>
                                          <a:pt x="317500" y="235479"/>
                                        </a:lnTo>
                                        <a:lnTo>
                                          <a:pt x="320146" y="235479"/>
                                        </a:lnTo>
                                        <a:lnTo>
                                          <a:pt x="336021" y="235479"/>
                                        </a:lnTo>
                                        <a:lnTo>
                                          <a:pt x="346604" y="238125"/>
                                        </a:lnTo>
                                        <a:lnTo>
                                          <a:pt x="349250" y="240771"/>
                                        </a:lnTo>
                                        <a:lnTo>
                                          <a:pt x="343958" y="246063"/>
                                        </a:lnTo>
                                        <a:lnTo>
                                          <a:pt x="338667" y="248709"/>
                                        </a:lnTo>
                                        <a:lnTo>
                                          <a:pt x="336021" y="248709"/>
                                        </a:lnTo>
                                        <a:lnTo>
                                          <a:pt x="328083" y="248709"/>
                                        </a:lnTo>
                                        <a:lnTo>
                                          <a:pt x="322792" y="248709"/>
                                        </a:lnTo>
                                        <a:lnTo>
                                          <a:pt x="320146" y="248709"/>
                                        </a:lnTo>
                                        <a:lnTo>
                                          <a:pt x="322792" y="251354"/>
                                        </a:lnTo>
                                        <a:lnTo>
                                          <a:pt x="320146" y="254000"/>
                                        </a:lnTo>
                                        <a:lnTo>
                                          <a:pt x="320146" y="256646"/>
                                        </a:lnTo>
                                        <a:lnTo>
                                          <a:pt x="312208" y="256646"/>
                                        </a:lnTo>
                                        <a:lnTo>
                                          <a:pt x="304271" y="256646"/>
                                        </a:lnTo>
                                        <a:lnTo>
                                          <a:pt x="301625" y="256646"/>
                                        </a:lnTo>
                                        <a:lnTo>
                                          <a:pt x="301625" y="259292"/>
                                        </a:lnTo>
                                        <a:lnTo>
                                          <a:pt x="298979" y="261938"/>
                                        </a:lnTo>
                                        <a:lnTo>
                                          <a:pt x="288396" y="264584"/>
                                        </a:lnTo>
                                        <a:lnTo>
                                          <a:pt x="277812" y="267229"/>
                                        </a:lnTo>
                                        <a:lnTo>
                                          <a:pt x="272521" y="272521"/>
                                        </a:lnTo>
                                        <a:lnTo>
                                          <a:pt x="269875" y="275167"/>
                                        </a:lnTo>
                                        <a:lnTo>
                                          <a:pt x="267229" y="275167"/>
                                        </a:lnTo>
                                        <a:lnTo>
                                          <a:pt x="256646" y="277813"/>
                                        </a:lnTo>
                                        <a:lnTo>
                                          <a:pt x="246062" y="277813"/>
                                        </a:lnTo>
                                        <a:lnTo>
                                          <a:pt x="243417" y="280459"/>
                                        </a:lnTo>
                                        <a:lnTo>
                                          <a:pt x="238125" y="283104"/>
                                        </a:lnTo>
                                        <a:lnTo>
                                          <a:pt x="238125" y="285750"/>
                                        </a:lnTo>
                                        <a:lnTo>
                                          <a:pt x="235479" y="285750"/>
                                        </a:lnTo>
                                        <a:lnTo>
                                          <a:pt x="230187" y="285750"/>
                                        </a:lnTo>
                                        <a:lnTo>
                                          <a:pt x="224896" y="285750"/>
                                        </a:lnTo>
                                        <a:lnTo>
                                          <a:pt x="222250" y="288396"/>
                                        </a:lnTo>
                                        <a:lnTo>
                                          <a:pt x="222250" y="293688"/>
                                        </a:lnTo>
                                        <a:lnTo>
                                          <a:pt x="216958" y="296334"/>
                                        </a:lnTo>
                                        <a:lnTo>
                                          <a:pt x="206375" y="296334"/>
                                        </a:lnTo>
                                        <a:lnTo>
                                          <a:pt x="195792" y="296334"/>
                                        </a:lnTo>
                                        <a:lnTo>
                                          <a:pt x="190500" y="298980"/>
                                        </a:lnTo>
                                        <a:lnTo>
                                          <a:pt x="187854" y="301625"/>
                                        </a:lnTo>
                                        <a:lnTo>
                                          <a:pt x="185208" y="304271"/>
                                        </a:lnTo>
                                        <a:lnTo>
                                          <a:pt x="179917" y="306917"/>
                                        </a:lnTo>
                                        <a:lnTo>
                                          <a:pt x="171979" y="306917"/>
                                        </a:lnTo>
                                        <a:lnTo>
                                          <a:pt x="161396" y="306917"/>
                                        </a:lnTo>
                                        <a:lnTo>
                                          <a:pt x="156104" y="306917"/>
                                        </a:lnTo>
                                        <a:lnTo>
                                          <a:pt x="148167" y="309563"/>
                                        </a:lnTo>
                                        <a:lnTo>
                                          <a:pt x="137583" y="314855"/>
                                        </a:lnTo>
                                        <a:lnTo>
                                          <a:pt x="132292" y="317500"/>
                                        </a:lnTo>
                                        <a:lnTo>
                                          <a:pt x="116417" y="320146"/>
                                        </a:lnTo>
                                        <a:lnTo>
                                          <a:pt x="103187" y="322792"/>
                                        </a:lnTo>
                                        <a:lnTo>
                                          <a:pt x="97896" y="322792"/>
                                        </a:lnTo>
                                        <a:lnTo>
                                          <a:pt x="89958" y="322792"/>
                                        </a:lnTo>
                                        <a:lnTo>
                                          <a:pt x="79375" y="325438"/>
                                        </a:lnTo>
                                        <a:lnTo>
                                          <a:pt x="55562" y="333375"/>
                                        </a:lnTo>
                                        <a:lnTo>
                                          <a:pt x="29104" y="336021"/>
                                        </a:lnTo>
                                        <a:lnTo>
                                          <a:pt x="5292" y="341313"/>
                                        </a:lnTo>
                                        <a:lnTo>
                                          <a:pt x="0" y="338667"/>
                                        </a:lnTo>
                                        <a:lnTo>
                                          <a:pt x="2646" y="333375"/>
                                        </a:lnTo>
                                        <a:lnTo>
                                          <a:pt x="7937" y="330730"/>
                                        </a:lnTo>
                                        <a:lnTo>
                                          <a:pt x="18521" y="325438"/>
                                        </a:lnTo>
                                        <a:lnTo>
                                          <a:pt x="42333" y="320146"/>
                                        </a:lnTo>
                                        <a:lnTo>
                                          <a:pt x="63500" y="317500"/>
                                        </a:lnTo>
                                        <a:lnTo>
                                          <a:pt x="71437" y="314855"/>
                                        </a:lnTo>
                                        <a:lnTo>
                                          <a:pt x="71437" y="312209"/>
                                        </a:lnTo>
                                        <a:lnTo>
                                          <a:pt x="79375" y="320146"/>
                                        </a:lnTo>
                                        <a:lnTo>
                                          <a:pt x="84667" y="320146"/>
                                        </a:lnTo>
                                        <a:lnTo>
                                          <a:pt x="87312" y="314855"/>
                                        </a:lnTo>
                                        <a:lnTo>
                                          <a:pt x="87312" y="312209"/>
                                        </a:lnTo>
                                        <a:lnTo>
                                          <a:pt x="95250" y="309563"/>
                                        </a:lnTo>
                                        <a:lnTo>
                                          <a:pt x="129646" y="301625"/>
                                        </a:lnTo>
                                        <a:lnTo>
                                          <a:pt x="148167" y="296334"/>
                                        </a:lnTo>
                                        <a:lnTo>
                                          <a:pt x="156104" y="291042"/>
                                        </a:lnTo>
                                        <a:lnTo>
                                          <a:pt x="161396" y="285750"/>
                                        </a:lnTo>
                                        <a:lnTo>
                                          <a:pt x="177271" y="280459"/>
                                        </a:lnTo>
                                        <a:lnTo>
                                          <a:pt x="201083" y="275167"/>
                                        </a:lnTo>
                                        <a:lnTo>
                                          <a:pt x="216958" y="267229"/>
                                        </a:lnTo>
                                        <a:lnTo>
                                          <a:pt x="243417" y="256646"/>
                                        </a:lnTo>
                                        <a:lnTo>
                                          <a:pt x="248708" y="251354"/>
                                        </a:lnTo>
                                        <a:lnTo>
                                          <a:pt x="254000" y="246063"/>
                                        </a:lnTo>
                                        <a:lnTo>
                                          <a:pt x="240771" y="254000"/>
                                        </a:lnTo>
                                        <a:lnTo>
                                          <a:pt x="232833" y="256646"/>
                                        </a:lnTo>
                                        <a:lnTo>
                                          <a:pt x="224896" y="256646"/>
                                        </a:lnTo>
                                        <a:lnTo>
                                          <a:pt x="222250" y="254000"/>
                                        </a:lnTo>
                                        <a:lnTo>
                                          <a:pt x="216958" y="251354"/>
                                        </a:lnTo>
                                        <a:lnTo>
                                          <a:pt x="214312" y="251354"/>
                                        </a:lnTo>
                                        <a:lnTo>
                                          <a:pt x="214312" y="254000"/>
                                        </a:lnTo>
                                        <a:lnTo>
                                          <a:pt x="211667" y="259292"/>
                                        </a:lnTo>
                                        <a:lnTo>
                                          <a:pt x="209021" y="259292"/>
                                        </a:lnTo>
                                        <a:lnTo>
                                          <a:pt x="203729" y="256646"/>
                                        </a:lnTo>
                                        <a:lnTo>
                                          <a:pt x="195792" y="254000"/>
                                        </a:lnTo>
                                        <a:lnTo>
                                          <a:pt x="193146" y="251354"/>
                                        </a:lnTo>
                                        <a:lnTo>
                                          <a:pt x="190500" y="251354"/>
                                        </a:lnTo>
                                        <a:lnTo>
                                          <a:pt x="187854" y="251354"/>
                                        </a:lnTo>
                                        <a:lnTo>
                                          <a:pt x="185208" y="248709"/>
                                        </a:lnTo>
                                        <a:lnTo>
                                          <a:pt x="179917" y="246063"/>
                                        </a:lnTo>
                                        <a:lnTo>
                                          <a:pt x="166687" y="248709"/>
                                        </a:lnTo>
                                        <a:lnTo>
                                          <a:pt x="153458" y="254000"/>
                                        </a:lnTo>
                                        <a:lnTo>
                                          <a:pt x="153458" y="251354"/>
                                        </a:lnTo>
                                        <a:lnTo>
                                          <a:pt x="156104" y="246063"/>
                                        </a:lnTo>
                                        <a:lnTo>
                                          <a:pt x="164042" y="240771"/>
                                        </a:lnTo>
                                        <a:lnTo>
                                          <a:pt x="177271" y="235479"/>
                                        </a:lnTo>
                                        <a:lnTo>
                                          <a:pt x="182562" y="232834"/>
                                        </a:lnTo>
                                        <a:lnTo>
                                          <a:pt x="179917" y="227542"/>
                                        </a:lnTo>
                                        <a:lnTo>
                                          <a:pt x="177271" y="227542"/>
                                        </a:lnTo>
                                        <a:lnTo>
                                          <a:pt x="179917" y="224896"/>
                                        </a:lnTo>
                                        <a:lnTo>
                                          <a:pt x="185208" y="219604"/>
                                        </a:lnTo>
                                        <a:lnTo>
                                          <a:pt x="209021" y="211667"/>
                                        </a:lnTo>
                                        <a:lnTo>
                                          <a:pt x="198437" y="211667"/>
                                        </a:lnTo>
                                        <a:lnTo>
                                          <a:pt x="187854" y="211667"/>
                                        </a:lnTo>
                                        <a:lnTo>
                                          <a:pt x="177271" y="216959"/>
                                        </a:lnTo>
                                        <a:lnTo>
                                          <a:pt x="171979" y="222250"/>
                                        </a:lnTo>
                                        <a:lnTo>
                                          <a:pt x="166687" y="224896"/>
                                        </a:lnTo>
                                        <a:lnTo>
                                          <a:pt x="156104" y="227542"/>
                                        </a:lnTo>
                                        <a:lnTo>
                                          <a:pt x="145521" y="224896"/>
                                        </a:lnTo>
                                        <a:lnTo>
                                          <a:pt x="142875" y="222250"/>
                                        </a:lnTo>
                                        <a:lnTo>
                                          <a:pt x="140229" y="216959"/>
                                        </a:lnTo>
                                        <a:lnTo>
                                          <a:pt x="137583" y="214313"/>
                                        </a:lnTo>
                                        <a:lnTo>
                                          <a:pt x="134937" y="214313"/>
                                        </a:lnTo>
                                        <a:lnTo>
                                          <a:pt x="142875" y="209021"/>
                                        </a:lnTo>
                                        <a:lnTo>
                                          <a:pt x="150812" y="206375"/>
                                        </a:lnTo>
                                        <a:lnTo>
                                          <a:pt x="153458" y="206375"/>
                                        </a:lnTo>
                                        <a:lnTo>
                                          <a:pt x="156104" y="209021"/>
                                        </a:lnTo>
                                        <a:lnTo>
                                          <a:pt x="156104" y="206375"/>
                                        </a:lnTo>
                                        <a:lnTo>
                                          <a:pt x="156104" y="203729"/>
                                        </a:lnTo>
                                        <a:lnTo>
                                          <a:pt x="150812" y="203729"/>
                                        </a:lnTo>
                                        <a:lnTo>
                                          <a:pt x="142875" y="206375"/>
                                        </a:lnTo>
                                        <a:lnTo>
                                          <a:pt x="132292" y="211667"/>
                                        </a:lnTo>
                                        <a:lnTo>
                                          <a:pt x="129646" y="211667"/>
                                        </a:lnTo>
                                        <a:lnTo>
                                          <a:pt x="129646" y="206375"/>
                                        </a:lnTo>
                                        <a:lnTo>
                                          <a:pt x="129646" y="203729"/>
                                        </a:lnTo>
                                        <a:lnTo>
                                          <a:pt x="132292" y="198438"/>
                                        </a:lnTo>
                                        <a:lnTo>
                                          <a:pt x="137583" y="195792"/>
                                        </a:lnTo>
                                        <a:lnTo>
                                          <a:pt x="148167" y="193146"/>
                                        </a:lnTo>
                                        <a:lnTo>
                                          <a:pt x="156104" y="193146"/>
                                        </a:lnTo>
                                        <a:lnTo>
                                          <a:pt x="156104" y="190500"/>
                                        </a:lnTo>
                                        <a:lnTo>
                                          <a:pt x="140229" y="190500"/>
                                        </a:lnTo>
                                        <a:lnTo>
                                          <a:pt x="134937" y="190500"/>
                                        </a:lnTo>
                                        <a:lnTo>
                                          <a:pt x="137583" y="187854"/>
                                        </a:lnTo>
                                        <a:lnTo>
                                          <a:pt x="137583" y="185209"/>
                                        </a:lnTo>
                                        <a:lnTo>
                                          <a:pt x="134937" y="185209"/>
                                        </a:lnTo>
                                        <a:lnTo>
                                          <a:pt x="134937" y="182563"/>
                                        </a:lnTo>
                                        <a:lnTo>
                                          <a:pt x="134937" y="179917"/>
                                        </a:lnTo>
                                        <a:lnTo>
                                          <a:pt x="140229" y="177271"/>
                                        </a:lnTo>
                                        <a:lnTo>
                                          <a:pt x="145521" y="174625"/>
                                        </a:lnTo>
                                        <a:lnTo>
                                          <a:pt x="148167" y="174625"/>
                                        </a:lnTo>
                                        <a:lnTo>
                                          <a:pt x="150812" y="174625"/>
                                        </a:lnTo>
                                        <a:lnTo>
                                          <a:pt x="153458" y="177271"/>
                                        </a:lnTo>
                                        <a:lnTo>
                                          <a:pt x="156104" y="177271"/>
                                        </a:lnTo>
                                        <a:lnTo>
                                          <a:pt x="161396" y="174625"/>
                                        </a:lnTo>
                                        <a:lnTo>
                                          <a:pt x="171979" y="169334"/>
                                        </a:lnTo>
                                        <a:lnTo>
                                          <a:pt x="187854" y="164042"/>
                                        </a:lnTo>
                                        <a:lnTo>
                                          <a:pt x="193146" y="161396"/>
                                        </a:lnTo>
                                        <a:lnTo>
                                          <a:pt x="190500" y="161396"/>
                                        </a:lnTo>
                                        <a:lnTo>
                                          <a:pt x="187854" y="158750"/>
                                        </a:lnTo>
                                        <a:lnTo>
                                          <a:pt x="198437" y="156104"/>
                                        </a:lnTo>
                                        <a:lnTo>
                                          <a:pt x="211667" y="156104"/>
                                        </a:lnTo>
                                        <a:lnTo>
                                          <a:pt x="216958" y="158750"/>
                                        </a:lnTo>
                                        <a:lnTo>
                                          <a:pt x="219604" y="161396"/>
                                        </a:lnTo>
                                        <a:lnTo>
                                          <a:pt x="224896" y="161396"/>
                                        </a:lnTo>
                                        <a:lnTo>
                                          <a:pt x="232833" y="158750"/>
                                        </a:lnTo>
                                        <a:lnTo>
                                          <a:pt x="246062" y="161396"/>
                                        </a:lnTo>
                                        <a:lnTo>
                                          <a:pt x="254000" y="161396"/>
                                        </a:lnTo>
                                        <a:lnTo>
                                          <a:pt x="256646" y="161396"/>
                                        </a:lnTo>
                                        <a:lnTo>
                                          <a:pt x="256646" y="158750"/>
                                        </a:lnTo>
                                        <a:lnTo>
                                          <a:pt x="256646" y="156104"/>
                                        </a:lnTo>
                                        <a:lnTo>
                                          <a:pt x="259292" y="156104"/>
                                        </a:lnTo>
                                        <a:lnTo>
                                          <a:pt x="267229" y="153458"/>
                                        </a:lnTo>
                                        <a:lnTo>
                                          <a:pt x="275167" y="153458"/>
                                        </a:lnTo>
                                        <a:lnTo>
                                          <a:pt x="280458" y="156104"/>
                                        </a:lnTo>
                                        <a:lnTo>
                                          <a:pt x="283104" y="158750"/>
                                        </a:lnTo>
                                        <a:lnTo>
                                          <a:pt x="285750" y="158750"/>
                                        </a:lnTo>
                                        <a:lnTo>
                                          <a:pt x="291042" y="156104"/>
                                        </a:lnTo>
                                        <a:lnTo>
                                          <a:pt x="293687" y="156104"/>
                                        </a:lnTo>
                                        <a:lnTo>
                                          <a:pt x="301625" y="156104"/>
                                        </a:lnTo>
                                        <a:lnTo>
                                          <a:pt x="306917" y="153458"/>
                                        </a:lnTo>
                                        <a:lnTo>
                                          <a:pt x="306917" y="150813"/>
                                        </a:lnTo>
                                        <a:lnTo>
                                          <a:pt x="309562" y="145521"/>
                                        </a:lnTo>
                                        <a:lnTo>
                                          <a:pt x="309562" y="140229"/>
                                        </a:lnTo>
                                        <a:lnTo>
                                          <a:pt x="312208" y="137583"/>
                                        </a:lnTo>
                                        <a:lnTo>
                                          <a:pt x="314854" y="137583"/>
                                        </a:lnTo>
                                        <a:lnTo>
                                          <a:pt x="322792" y="140229"/>
                                        </a:lnTo>
                                        <a:lnTo>
                                          <a:pt x="330729" y="142875"/>
                                        </a:lnTo>
                                        <a:lnTo>
                                          <a:pt x="338667" y="142875"/>
                                        </a:lnTo>
                                        <a:lnTo>
                                          <a:pt x="351896" y="137583"/>
                                        </a:lnTo>
                                        <a:lnTo>
                                          <a:pt x="362479" y="132292"/>
                                        </a:lnTo>
                                        <a:lnTo>
                                          <a:pt x="367771" y="127000"/>
                                        </a:lnTo>
                                        <a:lnTo>
                                          <a:pt x="367771" y="124354"/>
                                        </a:lnTo>
                                        <a:lnTo>
                                          <a:pt x="365125" y="124354"/>
                                        </a:lnTo>
                                        <a:lnTo>
                                          <a:pt x="354542" y="121708"/>
                                        </a:lnTo>
                                        <a:lnTo>
                                          <a:pt x="341312" y="121708"/>
                                        </a:lnTo>
                                        <a:lnTo>
                                          <a:pt x="336021" y="124354"/>
                                        </a:lnTo>
                                        <a:lnTo>
                                          <a:pt x="333375" y="127000"/>
                                        </a:lnTo>
                                        <a:lnTo>
                                          <a:pt x="330729" y="129646"/>
                                        </a:lnTo>
                                        <a:lnTo>
                                          <a:pt x="328083" y="129646"/>
                                        </a:lnTo>
                                        <a:lnTo>
                                          <a:pt x="320146" y="127000"/>
                                        </a:lnTo>
                                        <a:lnTo>
                                          <a:pt x="306917" y="124354"/>
                                        </a:lnTo>
                                        <a:lnTo>
                                          <a:pt x="288396" y="127000"/>
                                        </a:lnTo>
                                        <a:lnTo>
                                          <a:pt x="277812" y="124354"/>
                                        </a:lnTo>
                                        <a:lnTo>
                                          <a:pt x="269875" y="121708"/>
                                        </a:lnTo>
                                        <a:lnTo>
                                          <a:pt x="267229" y="119063"/>
                                        </a:lnTo>
                                        <a:lnTo>
                                          <a:pt x="261937" y="113771"/>
                                        </a:lnTo>
                                        <a:lnTo>
                                          <a:pt x="256646" y="113771"/>
                                        </a:lnTo>
                                        <a:lnTo>
                                          <a:pt x="256646" y="111125"/>
                                        </a:lnTo>
                                        <a:lnTo>
                                          <a:pt x="267229" y="111125"/>
                                        </a:lnTo>
                                        <a:lnTo>
                                          <a:pt x="272521" y="111125"/>
                                        </a:lnTo>
                                        <a:lnTo>
                                          <a:pt x="254000" y="105833"/>
                                        </a:lnTo>
                                        <a:lnTo>
                                          <a:pt x="243417" y="100542"/>
                                        </a:lnTo>
                                        <a:lnTo>
                                          <a:pt x="240771" y="97896"/>
                                        </a:lnTo>
                                        <a:lnTo>
                                          <a:pt x="240771" y="95250"/>
                                        </a:lnTo>
                                        <a:lnTo>
                                          <a:pt x="243417" y="92604"/>
                                        </a:lnTo>
                                        <a:lnTo>
                                          <a:pt x="254000" y="92604"/>
                                        </a:lnTo>
                                        <a:lnTo>
                                          <a:pt x="264583" y="95250"/>
                                        </a:lnTo>
                                        <a:lnTo>
                                          <a:pt x="272521" y="92604"/>
                                        </a:lnTo>
                                        <a:lnTo>
                                          <a:pt x="283104" y="92604"/>
                                        </a:lnTo>
                                        <a:lnTo>
                                          <a:pt x="301625" y="92604"/>
                                        </a:lnTo>
                                        <a:lnTo>
                                          <a:pt x="314854" y="92604"/>
                                        </a:lnTo>
                                        <a:lnTo>
                                          <a:pt x="317500" y="89958"/>
                                        </a:lnTo>
                                        <a:lnTo>
                                          <a:pt x="314854" y="89958"/>
                                        </a:lnTo>
                                        <a:lnTo>
                                          <a:pt x="312208" y="87313"/>
                                        </a:lnTo>
                                        <a:lnTo>
                                          <a:pt x="312208" y="84667"/>
                                        </a:lnTo>
                                        <a:lnTo>
                                          <a:pt x="317500" y="84667"/>
                                        </a:lnTo>
                                        <a:lnTo>
                                          <a:pt x="349250" y="82021"/>
                                        </a:lnTo>
                                        <a:lnTo>
                                          <a:pt x="367771" y="82021"/>
                                        </a:lnTo>
                                        <a:lnTo>
                                          <a:pt x="386292" y="76729"/>
                                        </a:lnTo>
                                        <a:lnTo>
                                          <a:pt x="399521" y="76729"/>
                                        </a:lnTo>
                                        <a:lnTo>
                                          <a:pt x="410104" y="76729"/>
                                        </a:lnTo>
                                        <a:lnTo>
                                          <a:pt x="410104" y="79375"/>
                                        </a:lnTo>
                                        <a:lnTo>
                                          <a:pt x="410104" y="82021"/>
                                        </a:lnTo>
                                        <a:lnTo>
                                          <a:pt x="402166" y="89958"/>
                                        </a:lnTo>
                                        <a:lnTo>
                                          <a:pt x="410104" y="89958"/>
                                        </a:lnTo>
                                        <a:lnTo>
                                          <a:pt x="415396" y="92604"/>
                                        </a:lnTo>
                                        <a:lnTo>
                                          <a:pt x="420687" y="95250"/>
                                        </a:lnTo>
                                        <a:lnTo>
                                          <a:pt x="428625" y="95250"/>
                                        </a:lnTo>
                                        <a:lnTo>
                                          <a:pt x="436562" y="92604"/>
                                        </a:lnTo>
                                        <a:lnTo>
                                          <a:pt x="436562" y="87313"/>
                                        </a:lnTo>
                                        <a:lnTo>
                                          <a:pt x="433916" y="84667"/>
                                        </a:lnTo>
                                        <a:lnTo>
                                          <a:pt x="436562" y="84667"/>
                                        </a:lnTo>
                                        <a:lnTo>
                                          <a:pt x="441854" y="84667"/>
                                        </a:lnTo>
                                        <a:lnTo>
                                          <a:pt x="447146" y="87313"/>
                                        </a:lnTo>
                                        <a:lnTo>
                                          <a:pt x="455083" y="89958"/>
                                        </a:lnTo>
                                        <a:lnTo>
                                          <a:pt x="468312" y="89958"/>
                                        </a:lnTo>
                                        <a:lnTo>
                                          <a:pt x="455083" y="87313"/>
                                        </a:lnTo>
                                        <a:lnTo>
                                          <a:pt x="452437" y="84667"/>
                                        </a:lnTo>
                                        <a:lnTo>
                                          <a:pt x="457729" y="82021"/>
                                        </a:lnTo>
                                        <a:lnTo>
                                          <a:pt x="468312" y="76729"/>
                                        </a:lnTo>
                                        <a:lnTo>
                                          <a:pt x="457729" y="79375"/>
                                        </a:lnTo>
                                        <a:lnTo>
                                          <a:pt x="447146" y="76729"/>
                                        </a:lnTo>
                                        <a:lnTo>
                                          <a:pt x="439208" y="71438"/>
                                        </a:lnTo>
                                        <a:lnTo>
                                          <a:pt x="433916" y="71438"/>
                                        </a:lnTo>
                                        <a:lnTo>
                                          <a:pt x="431271" y="71438"/>
                                        </a:lnTo>
                                        <a:lnTo>
                                          <a:pt x="431271" y="74083"/>
                                        </a:lnTo>
                                        <a:lnTo>
                                          <a:pt x="431271" y="79375"/>
                                        </a:lnTo>
                                        <a:lnTo>
                                          <a:pt x="425979" y="76729"/>
                                        </a:lnTo>
                                        <a:lnTo>
                                          <a:pt x="415396" y="71438"/>
                                        </a:lnTo>
                                        <a:lnTo>
                                          <a:pt x="407458" y="68792"/>
                                        </a:lnTo>
                                        <a:lnTo>
                                          <a:pt x="399521" y="66146"/>
                                        </a:lnTo>
                                        <a:lnTo>
                                          <a:pt x="394229" y="60854"/>
                                        </a:lnTo>
                                        <a:lnTo>
                                          <a:pt x="388937" y="55563"/>
                                        </a:lnTo>
                                        <a:lnTo>
                                          <a:pt x="383646" y="55563"/>
                                        </a:lnTo>
                                        <a:lnTo>
                                          <a:pt x="373062" y="55563"/>
                                        </a:lnTo>
                                        <a:lnTo>
                                          <a:pt x="365125" y="55563"/>
                                        </a:lnTo>
                                        <a:lnTo>
                                          <a:pt x="362479" y="52917"/>
                                        </a:lnTo>
                                        <a:lnTo>
                                          <a:pt x="365125" y="47625"/>
                                        </a:lnTo>
                                        <a:lnTo>
                                          <a:pt x="367771" y="47625"/>
                                        </a:lnTo>
                                        <a:lnTo>
                                          <a:pt x="373062" y="47625"/>
                                        </a:lnTo>
                                        <a:lnTo>
                                          <a:pt x="386292" y="39687"/>
                                        </a:lnTo>
                                        <a:lnTo>
                                          <a:pt x="394229" y="37042"/>
                                        </a:lnTo>
                                        <a:lnTo>
                                          <a:pt x="399521" y="34396"/>
                                        </a:lnTo>
                                        <a:lnTo>
                                          <a:pt x="407458" y="37042"/>
                                        </a:lnTo>
                                        <a:lnTo>
                                          <a:pt x="415396" y="39687"/>
                                        </a:lnTo>
                                        <a:lnTo>
                                          <a:pt x="418041" y="42333"/>
                                        </a:lnTo>
                                        <a:lnTo>
                                          <a:pt x="423333" y="42333"/>
                                        </a:lnTo>
                                        <a:lnTo>
                                          <a:pt x="428625" y="42333"/>
                                        </a:lnTo>
                                        <a:lnTo>
                                          <a:pt x="436562" y="42333"/>
                                        </a:lnTo>
                                        <a:lnTo>
                                          <a:pt x="447146" y="42333"/>
                                        </a:lnTo>
                                        <a:lnTo>
                                          <a:pt x="473604" y="34396"/>
                                        </a:lnTo>
                                        <a:lnTo>
                                          <a:pt x="486833" y="31750"/>
                                        </a:lnTo>
                                        <a:lnTo>
                                          <a:pt x="492125" y="26458"/>
                                        </a:lnTo>
                                        <a:lnTo>
                                          <a:pt x="500062" y="23812"/>
                                        </a:lnTo>
                                        <a:lnTo>
                                          <a:pt x="518583" y="18521"/>
                                        </a:lnTo>
                                        <a:lnTo>
                                          <a:pt x="534458" y="15875"/>
                                        </a:lnTo>
                                        <a:lnTo>
                                          <a:pt x="542396" y="15875"/>
                                        </a:lnTo>
                                        <a:lnTo>
                                          <a:pt x="550333" y="15875"/>
                                        </a:lnTo>
                                        <a:lnTo>
                                          <a:pt x="566208" y="10583"/>
                                        </a:lnTo>
                                        <a:lnTo>
                                          <a:pt x="576791" y="7937"/>
                                        </a:lnTo>
                                        <a:lnTo>
                                          <a:pt x="582083" y="7937"/>
                                        </a:lnTo>
                                        <a:lnTo>
                                          <a:pt x="582083" y="10583"/>
                                        </a:lnTo>
                                        <a:lnTo>
                                          <a:pt x="579437" y="13229"/>
                                        </a:lnTo>
                                        <a:lnTo>
                                          <a:pt x="579437" y="15875"/>
                                        </a:lnTo>
                                        <a:lnTo>
                                          <a:pt x="582083" y="18521"/>
                                        </a:lnTo>
                                        <a:lnTo>
                                          <a:pt x="587375" y="21167"/>
                                        </a:lnTo>
                                        <a:lnTo>
                                          <a:pt x="590021" y="18521"/>
                                        </a:lnTo>
                                        <a:lnTo>
                                          <a:pt x="590021" y="15875"/>
                                        </a:lnTo>
                                        <a:lnTo>
                                          <a:pt x="590021" y="13229"/>
                                        </a:lnTo>
                                        <a:lnTo>
                                          <a:pt x="584729" y="10583"/>
                                        </a:lnTo>
                                        <a:lnTo>
                                          <a:pt x="587375" y="7937"/>
                                        </a:lnTo>
                                        <a:lnTo>
                                          <a:pt x="603250" y="7937"/>
                                        </a:lnTo>
                                        <a:lnTo>
                                          <a:pt x="613833" y="5292"/>
                                        </a:lnTo>
                                        <a:lnTo>
                                          <a:pt x="611187" y="7937"/>
                                        </a:lnTo>
                                        <a:lnTo>
                                          <a:pt x="605896" y="10583"/>
                                        </a:lnTo>
                                        <a:lnTo>
                                          <a:pt x="605896" y="13229"/>
                                        </a:lnTo>
                                        <a:lnTo>
                                          <a:pt x="611187" y="13229"/>
                                        </a:lnTo>
                                        <a:lnTo>
                                          <a:pt x="619125" y="10583"/>
                                        </a:lnTo>
                                        <a:lnTo>
                                          <a:pt x="642937" y="5292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1031" name="Canadian Islands"/>
                                  <p:cNvGrpSpPr/>
                                  <p:nvPr/>
                                </p:nvGrpSpPr>
                                <p:grpSpPr>
                                  <a:xfrm>
                                    <a:off x="3044511" y="1168893"/>
                                    <a:ext cx="1503632" cy="837482"/>
                                    <a:chOff x="3196911" y="1321947"/>
                                    <a:chExt cx="1503632" cy="837482"/>
                                  </a:xfrm>
                                  <a:grpFill/>
                                </p:grpSpPr>
                                <p:sp>
                                  <p:nvSpPr>
                                    <p:cNvPr id="718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932019" y="1452445"/>
                                      <a:ext cx="580189" cy="24278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88" y="136"/>
                                        </a:cxn>
                                        <a:cxn ang="0">
                                          <a:pos x="102" y="130"/>
                                        </a:cxn>
                                        <a:cxn ang="0">
                                          <a:pos x="128" y="132"/>
                                        </a:cxn>
                                        <a:cxn ang="0">
                                          <a:pos x="134" y="130"/>
                                        </a:cxn>
                                        <a:cxn ang="0">
                                          <a:pos x="172" y="144"/>
                                        </a:cxn>
                                        <a:cxn ang="0">
                                          <a:pos x="198" y="154"/>
                                        </a:cxn>
                                        <a:cxn ang="0">
                                          <a:pos x="224" y="158"/>
                                        </a:cxn>
                                        <a:cxn ang="0">
                                          <a:pos x="256" y="154"/>
                                        </a:cxn>
                                        <a:cxn ang="0">
                                          <a:pos x="240" y="142"/>
                                        </a:cxn>
                                        <a:cxn ang="0">
                                          <a:pos x="254" y="134"/>
                                        </a:cxn>
                                        <a:cxn ang="0">
                                          <a:pos x="280" y="136"/>
                                        </a:cxn>
                                        <a:cxn ang="0">
                                          <a:pos x="274" y="120"/>
                                        </a:cxn>
                                        <a:cxn ang="0">
                                          <a:pos x="254" y="108"/>
                                        </a:cxn>
                                        <a:cxn ang="0">
                                          <a:pos x="260" y="94"/>
                                        </a:cxn>
                                        <a:cxn ang="0">
                                          <a:pos x="282" y="102"/>
                                        </a:cxn>
                                        <a:cxn ang="0">
                                          <a:pos x="294" y="104"/>
                                        </a:cxn>
                                        <a:cxn ang="0">
                                          <a:pos x="308" y="116"/>
                                        </a:cxn>
                                        <a:cxn ang="0">
                                          <a:pos x="318" y="106"/>
                                        </a:cxn>
                                        <a:cxn ang="0">
                                          <a:pos x="332" y="102"/>
                                        </a:cxn>
                                        <a:cxn ang="0">
                                          <a:pos x="344" y="92"/>
                                        </a:cxn>
                                        <a:cxn ang="0">
                                          <a:pos x="374" y="88"/>
                                        </a:cxn>
                                        <a:cxn ang="0">
                                          <a:pos x="372" y="74"/>
                                        </a:cxn>
                                        <a:cxn ang="0">
                                          <a:pos x="348" y="74"/>
                                        </a:cxn>
                                        <a:cxn ang="0">
                                          <a:pos x="334" y="66"/>
                                        </a:cxn>
                                        <a:cxn ang="0">
                                          <a:pos x="326" y="60"/>
                                        </a:cxn>
                                        <a:cxn ang="0">
                                          <a:pos x="310" y="54"/>
                                        </a:cxn>
                                        <a:cxn ang="0">
                                          <a:pos x="306" y="38"/>
                                        </a:cxn>
                                        <a:cxn ang="0">
                                          <a:pos x="294" y="32"/>
                                        </a:cxn>
                                        <a:cxn ang="0">
                                          <a:pos x="278" y="24"/>
                                        </a:cxn>
                                        <a:cxn ang="0">
                                          <a:pos x="238" y="12"/>
                                        </a:cxn>
                                        <a:cxn ang="0">
                                          <a:pos x="210" y="24"/>
                                        </a:cxn>
                                        <a:cxn ang="0">
                                          <a:pos x="196" y="12"/>
                                        </a:cxn>
                                        <a:cxn ang="0">
                                          <a:pos x="166" y="24"/>
                                        </a:cxn>
                                        <a:cxn ang="0">
                                          <a:pos x="168" y="6"/>
                                        </a:cxn>
                                        <a:cxn ang="0">
                                          <a:pos x="110" y="6"/>
                                        </a:cxn>
                                        <a:cxn ang="0">
                                          <a:pos x="80" y="20"/>
                                        </a:cxn>
                                        <a:cxn ang="0">
                                          <a:pos x="62" y="32"/>
                                        </a:cxn>
                                        <a:cxn ang="0">
                                          <a:pos x="86" y="4"/>
                                        </a:cxn>
                                        <a:cxn ang="0">
                                          <a:pos x="20" y="18"/>
                                        </a:cxn>
                                        <a:cxn ang="0">
                                          <a:pos x="2" y="32"/>
                                        </a:cxn>
                                        <a:cxn ang="0">
                                          <a:pos x="50" y="40"/>
                                        </a:cxn>
                                        <a:cxn ang="0">
                                          <a:pos x="82" y="40"/>
                                        </a:cxn>
                                        <a:cxn ang="0">
                                          <a:pos x="96" y="48"/>
                                        </a:cxn>
                                        <a:cxn ang="0">
                                          <a:pos x="116" y="50"/>
                                        </a:cxn>
                                        <a:cxn ang="0">
                                          <a:pos x="124" y="44"/>
                                        </a:cxn>
                                        <a:cxn ang="0">
                                          <a:pos x="148" y="38"/>
                                        </a:cxn>
                                        <a:cxn ang="0">
                                          <a:pos x="168" y="46"/>
                                        </a:cxn>
                                        <a:cxn ang="0">
                                          <a:pos x="178" y="56"/>
                                        </a:cxn>
                                        <a:cxn ang="0">
                                          <a:pos x="198" y="58"/>
                                        </a:cxn>
                                        <a:cxn ang="0">
                                          <a:pos x="212" y="76"/>
                                        </a:cxn>
                                        <a:cxn ang="0">
                                          <a:pos x="202" y="92"/>
                                        </a:cxn>
                                        <a:cxn ang="0">
                                          <a:pos x="230" y="94"/>
                                        </a:cxn>
                                        <a:cxn ang="0">
                                          <a:pos x="192" y="108"/>
                                        </a:cxn>
                                        <a:cxn ang="0">
                                          <a:pos x="172" y="90"/>
                                        </a:cxn>
                                        <a:cxn ang="0">
                                          <a:pos x="172" y="106"/>
                                        </a:cxn>
                                        <a:cxn ang="0">
                                          <a:pos x="140" y="108"/>
                                        </a:cxn>
                                        <a:cxn ang="0">
                                          <a:pos x="110" y="108"/>
                                        </a:cxn>
                                        <a:cxn ang="0">
                                          <a:pos x="84" y="114"/>
                                        </a:cxn>
                                      </a:cxnLst>
                                      <a:rect l="0" t="0" r="r" b="b"/>
                                      <a:pathLst>
                                        <a:path w="382" h="160">
                                          <a:moveTo>
                                            <a:pt x="78" y="124"/>
                                          </a:moveTo>
                                          <a:lnTo>
                                            <a:pt x="78" y="124"/>
                                          </a:lnTo>
                                          <a:lnTo>
                                            <a:pt x="78" y="128"/>
                                          </a:lnTo>
                                          <a:lnTo>
                                            <a:pt x="78" y="128"/>
                                          </a:lnTo>
                                          <a:lnTo>
                                            <a:pt x="80" y="130"/>
                                          </a:lnTo>
                                          <a:lnTo>
                                            <a:pt x="80" y="132"/>
                                          </a:lnTo>
                                          <a:lnTo>
                                            <a:pt x="80" y="132"/>
                                          </a:lnTo>
                                          <a:lnTo>
                                            <a:pt x="78" y="134"/>
                                          </a:lnTo>
                                          <a:lnTo>
                                            <a:pt x="80" y="134"/>
                                          </a:lnTo>
                                          <a:lnTo>
                                            <a:pt x="88" y="136"/>
                                          </a:lnTo>
                                          <a:lnTo>
                                            <a:pt x="88" y="136"/>
                                          </a:lnTo>
                                          <a:lnTo>
                                            <a:pt x="94" y="136"/>
                                          </a:lnTo>
                                          <a:lnTo>
                                            <a:pt x="98" y="136"/>
                                          </a:lnTo>
                                          <a:lnTo>
                                            <a:pt x="96" y="134"/>
                                          </a:lnTo>
                                          <a:lnTo>
                                            <a:pt x="96" y="134"/>
                                          </a:lnTo>
                                          <a:lnTo>
                                            <a:pt x="96" y="132"/>
                                          </a:lnTo>
                                          <a:lnTo>
                                            <a:pt x="100" y="132"/>
                                          </a:lnTo>
                                          <a:lnTo>
                                            <a:pt x="102" y="132"/>
                                          </a:lnTo>
                                          <a:lnTo>
                                            <a:pt x="102" y="132"/>
                                          </a:lnTo>
                                          <a:lnTo>
                                            <a:pt x="102" y="132"/>
                                          </a:lnTo>
                                          <a:lnTo>
                                            <a:pt x="100" y="130"/>
                                          </a:lnTo>
                                          <a:lnTo>
                                            <a:pt x="102" y="130"/>
                                          </a:lnTo>
                                          <a:lnTo>
                                            <a:pt x="106" y="132"/>
                                          </a:lnTo>
                                          <a:lnTo>
                                            <a:pt x="110" y="132"/>
                                          </a:lnTo>
                                          <a:lnTo>
                                            <a:pt x="110" y="130"/>
                                          </a:lnTo>
                                          <a:lnTo>
                                            <a:pt x="110" y="130"/>
                                          </a:lnTo>
                                          <a:lnTo>
                                            <a:pt x="110" y="130"/>
                                          </a:lnTo>
                                          <a:lnTo>
                                            <a:pt x="108" y="128"/>
                                          </a:lnTo>
                                          <a:lnTo>
                                            <a:pt x="110" y="128"/>
                                          </a:lnTo>
                                          <a:lnTo>
                                            <a:pt x="118" y="132"/>
                                          </a:lnTo>
                                          <a:lnTo>
                                            <a:pt x="126" y="134"/>
                                          </a:lnTo>
                                          <a:lnTo>
                                            <a:pt x="128" y="134"/>
                                          </a:lnTo>
                                          <a:lnTo>
                                            <a:pt x="128" y="132"/>
                                          </a:lnTo>
                                          <a:lnTo>
                                            <a:pt x="128" y="132"/>
                                          </a:lnTo>
                                          <a:lnTo>
                                            <a:pt x="122" y="124"/>
                                          </a:lnTo>
                                          <a:lnTo>
                                            <a:pt x="120" y="122"/>
                                          </a:lnTo>
                                          <a:lnTo>
                                            <a:pt x="122" y="122"/>
                                          </a:lnTo>
                                          <a:lnTo>
                                            <a:pt x="122" y="122"/>
                                          </a:lnTo>
                                          <a:lnTo>
                                            <a:pt x="128" y="128"/>
                                          </a:lnTo>
                                          <a:lnTo>
                                            <a:pt x="132" y="128"/>
                                          </a:lnTo>
                                          <a:lnTo>
                                            <a:pt x="136" y="128"/>
                                          </a:lnTo>
                                          <a:lnTo>
                                            <a:pt x="136" y="128"/>
                                          </a:lnTo>
                                          <a:lnTo>
                                            <a:pt x="138" y="128"/>
                                          </a:lnTo>
                                          <a:lnTo>
                                            <a:pt x="134" y="130"/>
                                          </a:lnTo>
                                          <a:lnTo>
                                            <a:pt x="132" y="134"/>
                                          </a:lnTo>
                                          <a:lnTo>
                                            <a:pt x="132" y="134"/>
                                          </a:lnTo>
                                          <a:lnTo>
                                            <a:pt x="136" y="136"/>
                                          </a:lnTo>
                                          <a:lnTo>
                                            <a:pt x="136" y="136"/>
                                          </a:lnTo>
                                          <a:lnTo>
                                            <a:pt x="148" y="138"/>
                                          </a:lnTo>
                                          <a:lnTo>
                                            <a:pt x="154" y="140"/>
                                          </a:lnTo>
                                          <a:lnTo>
                                            <a:pt x="158" y="142"/>
                                          </a:lnTo>
                                          <a:lnTo>
                                            <a:pt x="158" y="142"/>
                                          </a:lnTo>
                                          <a:lnTo>
                                            <a:pt x="166" y="146"/>
                                          </a:lnTo>
                                          <a:lnTo>
                                            <a:pt x="168" y="146"/>
                                          </a:lnTo>
                                          <a:lnTo>
                                            <a:pt x="172" y="144"/>
                                          </a:lnTo>
                                          <a:lnTo>
                                            <a:pt x="172" y="144"/>
                                          </a:lnTo>
                                          <a:lnTo>
                                            <a:pt x="172" y="144"/>
                                          </a:lnTo>
                                          <a:lnTo>
                                            <a:pt x="172" y="146"/>
                                          </a:lnTo>
                                          <a:lnTo>
                                            <a:pt x="174" y="150"/>
                                          </a:lnTo>
                                          <a:lnTo>
                                            <a:pt x="178" y="152"/>
                                          </a:lnTo>
                                          <a:lnTo>
                                            <a:pt x="178" y="152"/>
                                          </a:lnTo>
                                          <a:lnTo>
                                            <a:pt x="184" y="152"/>
                                          </a:lnTo>
                                          <a:lnTo>
                                            <a:pt x="190" y="154"/>
                                          </a:lnTo>
                                          <a:lnTo>
                                            <a:pt x="196" y="156"/>
                                          </a:lnTo>
                                          <a:lnTo>
                                            <a:pt x="198" y="154"/>
                                          </a:lnTo>
                                          <a:lnTo>
                                            <a:pt x="198" y="154"/>
                                          </a:lnTo>
                                          <a:lnTo>
                                            <a:pt x="200" y="148"/>
                                          </a:lnTo>
                                          <a:lnTo>
                                            <a:pt x="200" y="148"/>
                                          </a:lnTo>
                                          <a:lnTo>
                                            <a:pt x="202" y="150"/>
                                          </a:lnTo>
                                          <a:lnTo>
                                            <a:pt x="204" y="152"/>
                                          </a:lnTo>
                                          <a:lnTo>
                                            <a:pt x="204" y="152"/>
                                          </a:lnTo>
                                          <a:lnTo>
                                            <a:pt x="210" y="150"/>
                                          </a:lnTo>
                                          <a:lnTo>
                                            <a:pt x="212" y="150"/>
                                          </a:lnTo>
                                          <a:lnTo>
                                            <a:pt x="212" y="152"/>
                                          </a:lnTo>
                                          <a:lnTo>
                                            <a:pt x="212" y="152"/>
                                          </a:lnTo>
                                          <a:lnTo>
                                            <a:pt x="218" y="154"/>
                                          </a:lnTo>
                                          <a:lnTo>
                                            <a:pt x="224" y="158"/>
                                          </a:lnTo>
                                          <a:lnTo>
                                            <a:pt x="234" y="160"/>
                                          </a:lnTo>
                                          <a:lnTo>
                                            <a:pt x="240" y="158"/>
                                          </a:lnTo>
                                          <a:lnTo>
                                            <a:pt x="240" y="158"/>
                                          </a:lnTo>
                                          <a:lnTo>
                                            <a:pt x="244" y="158"/>
                                          </a:lnTo>
                                          <a:lnTo>
                                            <a:pt x="248" y="158"/>
                                          </a:lnTo>
                                          <a:lnTo>
                                            <a:pt x="252" y="160"/>
                                          </a:lnTo>
                                          <a:lnTo>
                                            <a:pt x="258" y="160"/>
                                          </a:lnTo>
                                          <a:lnTo>
                                            <a:pt x="258" y="160"/>
                                          </a:lnTo>
                                          <a:lnTo>
                                            <a:pt x="258" y="158"/>
                                          </a:lnTo>
                                          <a:lnTo>
                                            <a:pt x="258" y="156"/>
                                          </a:lnTo>
                                          <a:lnTo>
                                            <a:pt x="256" y="154"/>
                                          </a:lnTo>
                                          <a:lnTo>
                                            <a:pt x="256" y="152"/>
                                          </a:lnTo>
                                          <a:lnTo>
                                            <a:pt x="256" y="152"/>
                                          </a:lnTo>
                                          <a:lnTo>
                                            <a:pt x="258" y="152"/>
                                          </a:lnTo>
                                          <a:lnTo>
                                            <a:pt x="260" y="150"/>
                                          </a:lnTo>
                                          <a:lnTo>
                                            <a:pt x="252" y="148"/>
                                          </a:lnTo>
                                          <a:lnTo>
                                            <a:pt x="252" y="148"/>
                                          </a:lnTo>
                                          <a:lnTo>
                                            <a:pt x="248" y="148"/>
                                          </a:lnTo>
                                          <a:lnTo>
                                            <a:pt x="246" y="146"/>
                                          </a:lnTo>
                                          <a:lnTo>
                                            <a:pt x="246" y="142"/>
                                          </a:lnTo>
                                          <a:lnTo>
                                            <a:pt x="240" y="142"/>
                                          </a:lnTo>
                                          <a:lnTo>
                                            <a:pt x="240" y="142"/>
                                          </a:lnTo>
                                          <a:lnTo>
                                            <a:pt x="238" y="140"/>
                                          </a:lnTo>
                                          <a:lnTo>
                                            <a:pt x="238" y="138"/>
                                          </a:lnTo>
                                          <a:lnTo>
                                            <a:pt x="234" y="136"/>
                                          </a:lnTo>
                                          <a:lnTo>
                                            <a:pt x="226" y="132"/>
                                          </a:lnTo>
                                          <a:lnTo>
                                            <a:pt x="226" y="132"/>
                                          </a:lnTo>
                                          <a:lnTo>
                                            <a:pt x="244" y="136"/>
                                          </a:lnTo>
                                          <a:lnTo>
                                            <a:pt x="248" y="136"/>
                                          </a:lnTo>
                                          <a:lnTo>
                                            <a:pt x="252" y="134"/>
                                          </a:lnTo>
                                          <a:lnTo>
                                            <a:pt x="252" y="134"/>
                                          </a:lnTo>
                                          <a:lnTo>
                                            <a:pt x="252" y="134"/>
                                          </a:lnTo>
                                          <a:lnTo>
                                            <a:pt x="254" y="134"/>
                                          </a:lnTo>
                                          <a:lnTo>
                                            <a:pt x="258" y="136"/>
                                          </a:lnTo>
                                          <a:lnTo>
                                            <a:pt x="262" y="140"/>
                                          </a:lnTo>
                                          <a:lnTo>
                                            <a:pt x="264" y="140"/>
                                          </a:lnTo>
                                          <a:lnTo>
                                            <a:pt x="264" y="138"/>
                                          </a:lnTo>
                                          <a:lnTo>
                                            <a:pt x="264" y="138"/>
                                          </a:lnTo>
                                          <a:lnTo>
                                            <a:pt x="268" y="138"/>
                                          </a:lnTo>
                                          <a:lnTo>
                                            <a:pt x="270" y="138"/>
                                          </a:lnTo>
                                          <a:lnTo>
                                            <a:pt x="274" y="140"/>
                                          </a:lnTo>
                                          <a:lnTo>
                                            <a:pt x="276" y="138"/>
                                          </a:lnTo>
                                          <a:lnTo>
                                            <a:pt x="276" y="138"/>
                                          </a:lnTo>
                                          <a:lnTo>
                                            <a:pt x="280" y="136"/>
                                          </a:lnTo>
                                          <a:lnTo>
                                            <a:pt x="276" y="134"/>
                                          </a:lnTo>
                                          <a:lnTo>
                                            <a:pt x="276" y="134"/>
                                          </a:lnTo>
                                          <a:lnTo>
                                            <a:pt x="276" y="132"/>
                                          </a:lnTo>
                                          <a:lnTo>
                                            <a:pt x="278" y="130"/>
                                          </a:lnTo>
                                          <a:lnTo>
                                            <a:pt x="278" y="128"/>
                                          </a:lnTo>
                                          <a:lnTo>
                                            <a:pt x="276" y="126"/>
                                          </a:lnTo>
                                          <a:lnTo>
                                            <a:pt x="276" y="126"/>
                                          </a:lnTo>
                                          <a:lnTo>
                                            <a:pt x="274" y="124"/>
                                          </a:lnTo>
                                          <a:lnTo>
                                            <a:pt x="276" y="122"/>
                                          </a:lnTo>
                                          <a:lnTo>
                                            <a:pt x="278" y="122"/>
                                          </a:lnTo>
                                          <a:lnTo>
                                            <a:pt x="274" y="120"/>
                                          </a:lnTo>
                                          <a:lnTo>
                                            <a:pt x="274" y="120"/>
                                          </a:lnTo>
                                          <a:lnTo>
                                            <a:pt x="268" y="118"/>
                                          </a:lnTo>
                                          <a:lnTo>
                                            <a:pt x="266" y="114"/>
                                          </a:lnTo>
                                          <a:lnTo>
                                            <a:pt x="264" y="112"/>
                                          </a:lnTo>
                                          <a:lnTo>
                                            <a:pt x="260" y="112"/>
                                          </a:lnTo>
                                          <a:lnTo>
                                            <a:pt x="260" y="112"/>
                                          </a:lnTo>
                                          <a:lnTo>
                                            <a:pt x="254" y="112"/>
                                          </a:lnTo>
                                          <a:lnTo>
                                            <a:pt x="252" y="112"/>
                                          </a:lnTo>
                                          <a:lnTo>
                                            <a:pt x="252" y="110"/>
                                          </a:lnTo>
                                          <a:lnTo>
                                            <a:pt x="254" y="108"/>
                                          </a:lnTo>
                                          <a:lnTo>
                                            <a:pt x="254" y="108"/>
                                          </a:lnTo>
                                          <a:lnTo>
                                            <a:pt x="254" y="108"/>
                                          </a:lnTo>
                                          <a:lnTo>
                                            <a:pt x="254" y="106"/>
                                          </a:lnTo>
                                          <a:lnTo>
                                            <a:pt x="254" y="104"/>
                                          </a:lnTo>
                                          <a:lnTo>
                                            <a:pt x="252" y="100"/>
                                          </a:lnTo>
                                          <a:lnTo>
                                            <a:pt x="256" y="102"/>
                                          </a:lnTo>
                                          <a:lnTo>
                                            <a:pt x="256" y="102"/>
                                          </a:lnTo>
                                          <a:lnTo>
                                            <a:pt x="260" y="102"/>
                                          </a:lnTo>
                                          <a:lnTo>
                                            <a:pt x="262" y="102"/>
                                          </a:lnTo>
                                          <a:lnTo>
                                            <a:pt x="262" y="100"/>
                                          </a:lnTo>
                                          <a:lnTo>
                                            <a:pt x="262" y="98"/>
                                          </a:lnTo>
                                          <a:lnTo>
                                            <a:pt x="260" y="94"/>
                                          </a:lnTo>
                                          <a:lnTo>
                                            <a:pt x="260" y="94"/>
                                          </a:lnTo>
                                          <a:lnTo>
                                            <a:pt x="260" y="94"/>
                                          </a:lnTo>
                                          <a:lnTo>
                                            <a:pt x="260" y="94"/>
                                          </a:lnTo>
                                          <a:lnTo>
                                            <a:pt x="266" y="98"/>
                                          </a:lnTo>
                                          <a:lnTo>
                                            <a:pt x="270" y="98"/>
                                          </a:lnTo>
                                          <a:lnTo>
                                            <a:pt x="270" y="98"/>
                                          </a:lnTo>
                                          <a:lnTo>
                                            <a:pt x="278" y="96"/>
                                          </a:lnTo>
                                          <a:lnTo>
                                            <a:pt x="280" y="98"/>
                                          </a:lnTo>
                                          <a:lnTo>
                                            <a:pt x="282" y="100"/>
                                          </a:lnTo>
                                          <a:lnTo>
                                            <a:pt x="282" y="100"/>
                                          </a:lnTo>
                                          <a:lnTo>
                                            <a:pt x="282" y="102"/>
                                          </a:lnTo>
                                          <a:lnTo>
                                            <a:pt x="284" y="102"/>
                                          </a:lnTo>
                                          <a:lnTo>
                                            <a:pt x="286" y="102"/>
                                          </a:lnTo>
                                          <a:lnTo>
                                            <a:pt x="288" y="102"/>
                                          </a:lnTo>
                                          <a:lnTo>
                                            <a:pt x="288" y="102"/>
                                          </a:lnTo>
                                          <a:lnTo>
                                            <a:pt x="288" y="102"/>
                                          </a:lnTo>
                                          <a:lnTo>
                                            <a:pt x="290" y="102"/>
                                          </a:lnTo>
                                          <a:lnTo>
                                            <a:pt x="296" y="96"/>
                                          </a:lnTo>
                                          <a:lnTo>
                                            <a:pt x="296" y="96"/>
                                          </a:lnTo>
                                          <a:lnTo>
                                            <a:pt x="296" y="96"/>
                                          </a:lnTo>
                                          <a:lnTo>
                                            <a:pt x="296" y="100"/>
                                          </a:lnTo>
                                          <a:lnTo>
                                            <a:pt x="294" y="104"/>
                                          </a:lnTo>
                                          <a:lnTo>
                                            <a:pt x="296" y="106"/>
                                          </a:lnTo>
                                          <a:lnTo>
                                            <a:pt x="298" y="106"/>
                                          </a:lnTo>
                                          <a:lnTo>
                                            <a:pt x="298" y="106"/>
                                          </a:lnTo>
                                          <a:lnTo>
                                            <a:pt x="300" y="108"/>
                                          </a:lnTo>
                                          <a:lnTo>
                                            <a:pt x="302" y="110"/>
                                          </a:lnTo>
                                          <a:lnTo>
                                            <a:pt x="302" y="110"/>
                                          </a:lnTo>
                                          <a:lnTo>
                                            <a:pt x="304" y="110"/>
                                          </a:lnTo>
                                          <a:lnTo>
                                            <a:pt x="304" y="110"/>
                                          </a:lnTo>
                                          <a:lnTo>
                                            <a:pt x="306" y="110"/>
                                          </a:lnTo>
                                          <a:lnTo>
                                            <a:pt x="306" y="114"/>
                                          </a:lnTo>
                                          <a:lnTo>
                                            <a:pt x="308" y="116"/>
                                          </a:lnTo>
                                          <a:lnTo>
                                            <a:pt x="312" y="118"/>
                                          </a:lnTo>
                                          <a:lnTo>
                                            <a:pt x="312" y="118"/>
                                          </a:lnTo>
                                          <a:lnTo>
                                            <a:pt x="316" y="116"/>
                                          </a:lnTo>
                                          <a:lnTo>
                                            <a:pt x="316" y="114"/>
                                          </a:lnTo>
                                          <a:lnTo>
                                            <a:pt x="314" y="108"/>
                                          </a:lnTo>
                                          <a:lnTo>
                                            <a:pt x="314" y="108"/>
                                          </a:lnTo>
                                          <a:lnTo>
                                            <a:pt x="312" y="108"/>
                                          </a:lnTo>
                                          <a:lnTo>
                                            <a:pt x="314" y="108"/>
                                          </a:lnTo>
                                          <a:lnTo>
                                            <a:pt x="316" y="108"/>
                                          </a:lnTo>
                                          <a:lnTo>
                                            <a:pt x="320" y="108"/>
                                          </a:lnTo>
                                          <a:lnTo>
                                            <a:pt x="318" y="106"/>
                                          </a:lnTo>
                                          <a:lnTo>
                                            <a:pt x="318" y="106"/>
                                          </a:lnTo>
                                          <a:lnTo>
                                            <a:pt x="318" y="104"/>
                                          </a:lnTo>
                                          <a:lnTo>
                                            <a:pt x="320" y="106"/>
                                          </a:lnTo>
                                          <a:lnTo>
                                            <a:pt x="324" y="106"/>
                                          </a:lnTo>
                                          <a:lnTo>
                                            <a:pt x="324" y="106"/>
                                          </a:lnTo>
                                          <a:lnTo>
                                            <a:pt x="322" y="102"/>
                                          </a:lnTo>
                                          <a:lnTo>
                                            <a:pt x="322" y="102"/>
                                          </a:lnTo>
                                          <a:lnTo>
                                            <a:pt x="322" y="100"/>
                                          </a:lnTo>
                                          <a:lnTo>
                                            <a:pt x="322" y="98"/>
                                          </a:lnTo>
                                          <a:lnTo>
                                            <a:pt x="328" y="100"/>
                                          </a:lnTo>
                                          <a:lnTo>
                                            <a:pt x="332" y="102"/>
                                          </a:lnTo>
                                          <a:lnTo>
                                            <a:pt x="334" y="102"/>
                                          </a:lnTo>
                                          <a:lnTo>
                                            <a:pt x="334" y="100"/>
                                          </a:lnTo>
                                          <a:lnTo>
                                            <a:pt x="334" y="100"/>
                                          </a:lnTo>
                                          <a:lnTo>
                                            <a:pt x="334" y="98"/>
                                          </a:lnTo>
                                          <a:lnTo>
                                            <a:pt x="336" y="96"/>
                                          </a:lnTo>
                                          <a:lnTo>
                                            <a:pt x="340" y="96"/>
                                          </a:lnTo>
                                          <a:lnTo>
                                            <a:pt x="344" y="96"/>
                                          </a:lnTo>
                                          <a:lnTo>
                                            <a:pt x="346" y="96"/>
                                          </a:lnTo>
                                          <a:lnTo>
                                            <a:pt x="344" y="94"/>
                                          </a:lnTo>
                                          <a:lnTo>
                                            <a:pt x="344" y="94"/>
                                          </a:lnTo>
                                          <a:lnTo>
                                            <a:pt x="344" y="92"/>
                                          </a:lnTo>
                                          <a:lnTo>
                                            <a:pt x="346" y="90"/>
                                          </a:lnTo>
                                          <a:lnTo>
                                            <a:pt x="352" y="92"/>
                                          </a:lnTo>
                                          <a:lnTo>
                                            <a:pt x="356" y="92"/>
                                          </a:lnTo>
                                          <a:lnTo>
                                            <a:pt x="358" y="92"/>
                                          </a:lnTo>
                                          <a:lnTo>
                                            <a:pt x="358" y="90"/>
                                          </a:lnTo>
                                          <a:lnTo>
                                            <a:pt x="358" y="90"/>
                                          </a:lnTo>
                                          <a:lnTo>
                                            <a:pt x="358" y="88"/>
                                          </a:lnTo>
                                          <a:lnTo>
                                            <a:pt x="360" y="88"/>
                                          </a:lnTo>
                                          <a:lnTo>
                                            <a:pt x="366" y="88"/>
                                          </a:lnTo>
                                          <a:lnTo>
                                            <a:pt x="372" y="90"/>
                                          </a:lnTo>
                                          <a:lnTo>
                                            <a:pt x="374" y="88"/>
                                          </a:lnTo>
                                          <a:lnTo>
                                            <a:pt x="374" y="88"/>
                                          </a:lnTo>
                                          <a:lnTo>
                                            <a:pt x="374" y="88"/>
                                          </a:lnTo>
                                          <a:lnTo>
                                            <a:pt x="372" y="84"/>
                                          </a:lnTo>
                                          <a:lnTo>
                                            <a:pt x="374" y="84"/>
                                          </a:lnTo>
                                          <a:lnTo>
                                            <a:pt x="378" y="82"/>
                                          </a:lnTo>
                                          <a:lnTo>
                                            <a:pt x="382" y="82"/>
                                          </a:lnTo>
                                          <a:lnTo>
                                            <a:pt x="380" y="82"/>
                                          </a:lnTo>
                                          <a:lnTo>
                                            <a:pt x="380" y="82"/>
                                          </a:lnTo>
                                          <a:lnTo>
                                            <a:pt x="374" y="78"/>
                                          </a:lnTo>
                                          <a:lnTo>
                                            <a:pt x="372" y="76"/>
                                          </a:lnTo>
                                          <a:lnTo>
                                            <a:pt x="372" y="74"/>
                                          </a:lnTo>
                                          <a:lnTo>
                                            <a:pt x="368" y="76"/>
                                          </a:lnTo>
                                          <a:lnTo>
                                            <a:pt x="368" y="76"/>
                                          </a:lnTo>
                                          <a:lnTo>
                                            <a:pt x="358" y="80"/>
                                          </a:lnTo>
                                          <a:lnTo>
                                            <a:pt x="358" y="80"/>
                                          </a:lnTo>
                                          <a:lnTo>
                                            <a:pt x="358" y="78"/>
                                          </a:lnTo>
                                          <a:lnTo>
                                            <a:pt x="358" y="78"/>
                                          </a:lnTo>
                                          <a:lnTo>
                                            <a:pt x="356" y="74"/>
                                          </a:lnTo>
                                          <a:lnTo>
                                            <a:pt x="354" y="74"/>
                                          </a:lnTo>
                                          <a:lnTo>
                                            <a:pt x="352" y="74"/>
                                          </a:lnTo>
                                          <a:lnTo>
                                            <a:pt x="352" y="74"/>
                                          </a:lnTo>
                                          <a:lnTo>
                                            <a:pt x="348" y="74"/>
                                          </a:lnTo>
                                          <a:lnTo>
                                            <a:pt x="348" y="72"/>
                                          </a:lnTo>
                                          <a:lnTo>
                                            <a:pt x="346" y="70"/>
                                          </a:lnTo>
                                          <a:lnTo>
                                            <a:pt x="344" y="72"/>
                                          </a:lnTo>
                                          <a:lnTo>
                                            <a:pt x="344" y="72"/>
                                          </a:lnTo>
                                          <a:lnTo>
                                            <a:pt x="340" y="72"/>
                                          </a:lnTo>
                                          <a:lnTo>
                                            <a:pt x="338" y="70"/>
                                          </a:lnTo>
                                          <a:lnTo>
                                            <a:pt x="338" y="68"/>
                                          </a:lnTo>
                                          <a:lnTo>
                                            <a:pt x="336" y="68"/>
                                          </a:lnTo>
                                          <a:lnTo>
                                            <a:pt x="336" y="68"/>
                                          </a:lnTo>
                                          <a:lnTo>
                                            <a:pt x="334" y="68"/>
                                          </a:lnTo>
                                          <a:lnTo>
                                            <a:pt x="334" y="66"/>
                                          </a:lnTo>
                                          <a:lnTo>
                                            <a:pt x="334" y="64"/>
                                          </a:lnTo>
                                          <a:lnTo>
                                            <a:pt x="328" y="64"/>
                                          </a:lnTo>
                                          <a:lnTo>
                                            <a:pt x="328" y="64"/>
                                          </a:lnTo>
                                          <a:lnTo>
                                            <a:pt x="322" y="66"/>
                                          </a:lnTo>
                                          <a:lnTo>
                                            <a:pt x="320" y="64"/>
                                          </a:lnTo>
                                          <a:lnTo>
                                            <a:pt x="318" y="64"/>
                                          </a:lnTo>
                                          <a:lnTo>
                                            <a:pt x="312" y="64"/>
                                          </a:lnTo>
                                          <a:lnTo>
                                            <a:pt x="312" y="64"/>
                                          </a:lnTo>
                                          <a:lnTo>
                                            <a:pt x="318" y="62"/>
                                          </a:lnTo>
                                          <a:lnTo>
                                            <a:pt x="322" y="62"/>
                                          </a:lnTo>
                                          <a:lnTo>
                                            <a:pt x="326" y="60"/>
                                          </a:lnTo>
                                          <a:lnTo>
                                            <a:pt x="326" y="58"/>
                                          </a:lnTo>
                                          <a:lnTo>
                                            <a:pt x="326" y="58"/>
                                          </a:lnTo>
                                          <a:lnTo>
                                            <a:pt x="326" y="58"/>
                                          </a:lnTo>
                                          <a:lnTo>
                                            <a:pt x="320" y="56"/>
                                          </a:lnTo>
                                          <a:lnTo>
                                            <a:pt x="312" y="56"/>
                                          </a:lnTo>
                                          <a:lnTo>
                                            <a:pt x="304" y="58"/>
                                          </a:lnTo>
                                          <a:lnTo>
                                            <a:pt x="298" y="58"/>
                                          </a:lnTo>
                                          <a:lnTo>
                                            <a:pt x="298" y="58"/>
                                          </a:lnTo>
                                          <a:lnTo>
                                            <a:pt x="298" y="56"/>
                                          </a:lnTo>
                                          <a:lnTo>
                                            <a:pt x="300" y="56"/>
                                          </a:lnTo>
                                          <a:lnTo>
                                            <a:pt x="310" y="54"/>
                                          </a:lnTo>
                                          <a:lnTo>
                                            <a:pt x="320" y="52"/>
                                          </a:lnTo>
                                          <a:lnTo>
                                            <a:pt x="322" y="50"/>
                                          </a:lnTo>
                                          <a:lnTo>
                                            <a:pt x="322" y="48"/>
                                          </a:lnTo>
                                          <a:lnTo>
                                            <a:pt x="322" y="48"/>
                                          </a:lnTo>
                                          <a:lnTo>
                                            <a:pt x="320" y="46"/>
                                          </a:lnTo>
                                          <a:lnTo>
                                            <a:pt x="320" y="44"/>
                                          </a:lnTo>
                                          <a:lnTo>
                                            <a:pt x="318" y="42"/>
                                          </a:lnTo>
                                          <a:lnTo>
                                            <a:pt x="316" y="40"/>
                                          </a:lnTo>
                                          <a:lnTo>
                                            <a:pt x="316" y="40"/>
                                          </a:lnTo>
                                          <a:lnTo>
                                            <a:pt x="310" y="38"/>
                                          </a:lnTo>
                                          <a:lnTo>
                                            <a:pt x="306" y="38"/>
                                          </a:lnTo>
                                          <a:lnTo>
                                            <a:pt x="296" y="42"/>
                                          </a:lnTo>
                                          <a:lnTo>
                                            <a:pt x="296" y="42"/>
                                          </a:lnTo>
                                          <a:lnTo>
                                            <a:pt x="288" y="46"/>
                                          </a:lnTo>
                                          <a:lnTo>
                                            <a:pt x="294" y="42"/>
                                          </a:lnTo>
                                          <a:lnTo>
                                            <a:pt x="294" y="42"/>
                                          </a:lnTo>
                                          <a:lnTo>
                                            <a:pt x="304" y="36"/>
                                          </a:lnTo>
                                          <a:lnTo>
                                            <a:pt x="306" y="34"/>
                                          </a:lnTo>
                                          <a:lnTo>
                                            <a:pt x="306" y="34"/>
                                          </a:lnTo>
                                          <a:lnTo>
                                            <a:pt x="306" y="34"/>
                                          </a:lnTo>
                                          <a:lnTo>
                                            <a:pt x="298" y="32"/>
                                          </a:lnTo>
                                          <a:lnTo>
                                            <a:pt x="294" y="32"/>
                                          </a:lnTo>
                                          <a:lnTo>
                                            <a:pt x="290" y="34"/>
                                          </a:lnTo>
                                          <a:lnTo>
                                            <a:pt x="290" y="34"/>
                                          </a:lnTo>
                                          <a:lnTo>
                                            <a:pt x="288" y="34"/>
                                          </a:lnTo>
                                          <a:lnTo>
                                            <a:pt x="286" y="34"/>
                                          </a:lnTo>
                                          <a:lnTo>
                                            <a:pt x="286" y="30"/>
                                          </a:lnTo>
                                          <a:lnTo>
                                            <a:pt x="286" y="26"/>
                                          </a:lnTo>
                                          <a:lnTo>
                                            <a:pt x="286" y="24"/>
                                          </a:lnTo>
                                          <a:lnTo>
                                            <a:pt x="284" y="26"/>
                                          </a:lnTo>
                                          <a:lnTo>
                                            <a:pt x="284" y="26"/>
                                          </a:lnTo>
                                          <a:lnTo>
                                            <a:pt x="280" y="26"/>
                                          </a:lnTo>
                                          <a:lnTo>
                                            <a:pt x="278" y="24"/>
                                          </a:lnTo>
                                          <a:lnTo>
                                            <a:pt x="274" y="22"/>
                                          </a:lnTo>
                                          <a:lnTo>
                                            <a:pt x="264" y="22"/>
                                          </a:lnTo>
                                          <a:lnTo>
                                            <a:pt x="264" y="22"/>
                                          </a:lnTo>
                                          <a:lnTo>
                                            <a:pt x="260" y="22"/>
                                          </a:lnTo>
                                          <a:lnTo>
                                            <a:pt x="256" y="22"/>
                                          </a:lnTo>
                                          <a:lnTo>
                                            <a:pt x="252" y="20"/>
                                          </a:lnTo>
                                          <a:lnTo>
                                            <a:pt x="248" y="20"/>
                                          </a:lnTo>
                                          <a:lnTo>
                                            <a:pt x="248" y="20"/>
                                          </a:lnTo>
                                          <a:lnTo>
                                            <a:pt x="244" y="18"/>
                                          </a:lnTo>
                                          <a:lnTo>
                                            <a:pt x="242" y="14"/>
                                          </a:lnTo>
                                          <a:lnTo>
                                            <a:pt x="238" y="12"/>
                                          </a:lnTo>
                                          <a:lnTo>
                                            <a:pt x="230" y="10"/>
                                          </a:lnTo>
                                          <a:lnTo>
                                            <a:pt x="230" y="10"/>
                                          </a:lnTo>
                                          <a:lnTo>
                                            <a:pt x="212" y="12"/>
                                          </a:lnTo>
                                          <a:lnTo>
                                            <a:pt x="208" y="12"/>
                                          </a:lnTo>
                                          <a:lnTo>
                                            <a:pt x="208" y="14"/>
                                          </a:lnTo>
                                          <a:lnTo>
                                            <a:pt x="212" y="18"/>
                                          </a:lnTo>
                                          <a:lnTo>
                                            <a:pt x="212" y="18"/>
                                          </a:lnTo>
                                          <a:lnTo>
                                            <a:pt x="216" y="20"/>
                                          </a:lnTo>
                                          <a:lnTo>
                                            <a:pt x="212" y="20"/>
                                          </a:lnTo>
                                          <a:lnTo>
                                            <a:pt x="210" y="22"/>
                                          </a:lnTo>
                                          <a:lnTo>
                                            <a:pt x="210" y="24"/>
                                          </a:lnTo>
                                          <a:lnTo>
                                            <a:pt x="214" y="26"/>
                                          </a:lnTo>
                                          <a:lnTo>
                                            <a:pt x="214" y="26"/>
                                          </a:lnTo>
                                          <a:lnTo>
                                            <a:pt x="212" y="26"/>
                                          </a:lnTo>
                                          <a:lnTo>
                                            <a:pt x="206" y="20"/>
                                          </a:lnTo>
                                          <a:lnTo>
                                            <a:pt x="202" y="20"/>
                                          </a:lnTo>
                                          <a:lnTo>
                                            <a:pt x="202" y="20"/>
                                          </a:lnTo>
                                          <a:lnTo>
                                            <a:pt x="202" y="20"/>
                                          </a:lnTo>
                                          <a:lnTo>
                                            <a:pt x="200" y="20"/>
                                          </a:lnTo>
                                          <a:lnTo>
                                            <a:pt x="200" y="20"/>
                                          </a:lnTo>
                                          <a:lnTo>
                                            <a:pt x="198" y="14"/>
                                          </a:lnTo>
                                          <a:lnTo>
                                            <a:pt x="196" y="12"/>
                                          </a:lnTo>
                                          <a:lnTo>
                                            <a:pt x="194" y="12"/>
                                          </a:lnTo>
                                          <a:lnTo>
                                            <a:pt x="190" y="14"/>
                                          </a:lnTo>
                                          <a:lnTo>
                                            <a:pt x="190" y="14"/>
                                          </a:lnTo>
                                          <a:lnTo>
                                            <a:pt x="186" y="18"/>
                                          </a:lnTo>
                                          <a:lnTo>
                                            <a:pt x="184" y="16"/>
                                          </a:lnTo>
                                          <a:lnTo>
                                            <a:pt x="182" y="14"/>
                                          </a:lnTo>
                                          <a:lnTo>
                                            <a:pt x="178" y="16"/>
                                          </a:lnTo>
                                          <a:lnTo>
                                            <a:pt x="178" y="16"/>
                                          </a:lnTo>
                                          <a:lnTo>
                                            <a:pt x="174" y="22"/>
                                          </a:lnTo>
                                          <a:lnTo>
                                            <a:pt x="168" y="24"/>
                                          </a:lnTo>
                                          <a:lnTo>
                                            <a:pt x="166" y="24"/>
                                          </a:lnTo>
                                          <a:lnTo>
                                            <a:pt x="166" y="22"/>
                                          </a:lnTo>
                                          <a:lnTo>
                                            <a:pt x="166" y="22"/>
                                          </a:lnTo>
                                          <a:lnTo>
                                            <a:pt x="172" y="14"/>
                                          </a:lnTo>
                                          <a:lnTo>
                                            <a:pt x="172" y="12"/>
                                          </a:lnTo>
                                          <a:lnTo>
                                            <a:pt x="168" y="12"/>
                                          </a:lnTo>
                                          <a:lnTo>
                                            <a:pt x="168" y="12"/>
                                          </a:lnTo>
                                          <a:lnTo>
                                            <a:pt x="166" y="12"/>
                                          </a:lnTo>
                                          <a:lnTo>
                                            <a:pt x="166" y="10"/>
                                          </a:lnTo>
                                          <a:lnTo>
                                            <a:pt x="168" y="8"/>
                                          </a:lnTo>
                                          <a:lnTo>
                                            <a:pt x="168" y="6"/>
                                          </a:lnTo>
                                          <a:lnTo>
                                            <a:pt x="168" y="6"/>
                                          </a:lnTo>
                                          <a:lnTo>
                                            <a:pt x="166" y="4"/>
                                          </a:lnTo>
                                          <a:lnTo>
                                            <a:pt x="164" y="2"/>
                                          </a:lnTo>
                                          <a:lnTo>
                                            <a:pt x="164" y="0"/>
                                          </a:lnTo>
                                          <a:lnTo>
                                            <a:pt x="162" y="0"/>
                                          </a:lnTo>
                                          <a:lnTo>
                                            <a:pt x="162" y="0"/>
                                          </a:lnTo>
                                          <a:lnTo>
                                            <a:pt x="148" y="0"/>
                                          </a:lnTo>
                                          <a:lnTo>
                                            <a:pt x="138" y="2"/>
                                          </a:lnTo>
                                          <a:lnTo>
                                            <a:pt x="130" y="2"/>
                                          </a:lnTo>
                                          <a:lnTo>
                                            <a:pt x="130" y="2"/>
                                          </a:lnTo>
                                          <a:lnTo>
                                            <a:pt x="118" y="4"/>
                                          </a:lnTo>
                                          <a:lnTo>
                                            <a:pt x="110" y="6"/>
                                          </a:lnTo>
                                          <a:lnTo>
                                            <a:pt x="110" y="6"/>
                                          </a:lnTo>
                                          <a:lnTo>
                                            <a:pt x="104" y="8"/>
                                          </a:lnTo>
                                          <a:lnTo>
                                            <a:pt x="96" y="10"/>
                                          </a:lnTo>
                                          <a:lnTo>
                                            <a:pt x="92" y="10"/>
                                          </a:lnTo>
                                          <a:lnTo>
                                            <a:pt x="96" y="12"/>
                                          </a:lnTo>
                                          <a:lnTo>
                                            <a:pt x="96" y="12"/>
                                          </a:lnTo>
                                          <a:lnTo>
                                            <a:pt x="94" y="12"/>
                                          </a:lnTo>
                                          <a:lnTo>
                                            <a:pt x="86" y="14"/>
                                          </a:lnTo>
                                          <a:lnTo>
                                            <a:pt x="82" y="16"/>
                                          </a:lnTo>
                                          <a:lnTo>
                                            <a:pt x="80" y="18"/>
                                          </a:lnTo>
                                          <a:lnTo>
                                            <a:pt x="80" y="20"/>
                                          </a:lnTo>
                                          <a:lnTo>
                                            <a:pt x="86" y="22"/>
                                          </a:lnTo>
                                          <a:lnTo>
                                            <a:pt x="86" y="22"/>
                                          </a:lnTo>
                                          <a:lnTo>
                                            <a:pt x="88" y="24"/>
                                          </a:lnTo>
                                          <a:lnTo>
                                            <a:pt x="88" y="24"/>
                                          </a:lnTo>
                                          <a:lnTo>
                                            <a:pt x="78" y="24"/>
                                          </a:lnTo>
                                          <a:lnTo>
                                            <a:pt x="74" y="26"/>
                                          </a:lnTo>
                                          <a:lnTo>
                                            <a:pt x="68" y="28"/>
                                          </a:lnTo>
                                          <a:lnTo>
                                            <a:pt x="66" y="30"/>
                                          </a:lnTo>
                                          <a:lnTo>
                                            <a:pt x="66" y="34"/>
                                          </a:lnTo>
                                          <a:lnTo>
                                            <a:pt x="66" y="34"/>
                                          </a:lnTo>
                                          <a:lnTo>
                                            <a:pt x="62" y="32"/>
                                          </a:lnTo>
                                          <a:lnTo>
                                            <a:pt x="62" y="28"/>
                                          </a:lnTo>
                                          <a:lnTo>
                                            <a:pt x="62" y="24"/>
                                          </a:lnTo>
                                          <a:lnTo>
                                            <a:pt x="68" y="20"/>
                                          </a:lnTo>
                                          <a:lnTo>
                                            <a:pt x="68" y="20"/>
                                          </a:lnTo>
                                          <a:lnTo>
                                            <a:pt x="72" y="18"/>
                                          </a:lnTo>
                                          <a:lnTo>
                                            <a:pt x="74" y="16"/>
                                          </a:lnTo>
                                          <a:lnTo>
                                            <a:pt x="76" y="12"/>
                                          </a:lnTo>
                                          <a:lnTo>
                                            <a:pt x="80" y="10"/>
                                          </a:lnTo>
                                          <a:lnTo>
                                            <a:pt x="80" y="10"/>
                                          </a:lnTo>
                                          <a:lnTo>
                                            <a:pt x="84" y="8"/>
                                          </a:lnTo>
                                          <a:lnTo>
                                            <a:pt x="86" y="4"/>
                                          </a:lnTo>
                                          <a:lnTo>
                                            <a:pt x="84" y="2"/>
                                          </a:lnTo>
                                          <a:lnTo>
                                            <a:pt x="76" y="2"/>
                                          </a:lnTo>
                                          <a:lnTo>
                                            <a:pt x="76" y="2"/>
                                          </a:lnTo>
                                          <a:lnTo>
                                            <a:pt x="58" y="2"/>
                                          </a:lnTo>
                                          <a:lnTo>
                                            <a:pt x="44" y="4"/>
                                          </a:lnTo>
                                          <a:lnTo>
                                            <a:pt x="44" y="4"/>
                                          </a:lnTo>
                                          <a:lnTo>
                                            <a:pt x="38" y="6"/>
                                          </a:lnTo>
                                          <a:lnTo>
                                            <a:pt x="30" y="10"/>
                                          </a:lnTo>
                                          <a:lnTo>
                                            <a:pt x="30" y="10"/>
                                          </a:lnTo>
                                          <a:lnTo>
                                            <a:pt x="24" y="16"/>
                                          </a:lnTo>
                                          <a:lnTo>
                                            <a:pt x="20" y="18"/>
                                          </a:lnTo>
                                          <a:lnTo>
                                            <a:pt x="12" y="22"/>
                                          </a:lnTo>
                                          <a:lnTo>
                                            <a:pt x="12" y="22"/>
                                          </a:lnTo>
                                          <a:lnTo>
                                            <a:pt x="8" y="22"/>
                                          </a:lnTo>
                                          <a:lnTo>
                                            <a:pt x="6" y="24"/>
                                          </a:lnTo>
                                          <a:lnTo>
                                            <a:pt x="6" y="26"/>
                                          </a:lnTo>
                                          <a:lnTo>
                                            <a:pt x="8" y="28"/>
                                          </a:lnTo>
                                          <a:lnTo>
                                            <a:pt x="10" y="30"/>
                                          </a:lnTo>
                                          <a:lnTo>
                                            <a:pt x="10" y="30"/>
                                          </a:lnTo>
                                          <a:lnTo>
                                            <a:pt x="8" y="32"/>
                                          </a:lnTo>
                                          <a:lnTo>
                                            <a:pt x="8" y="32"/>
                                          </a:lnTo>
                                          <a:lnTo>
                                            <a:pt x="2" y="32"/>
                                          </a:lnTo>
                                          <a:lnTo>
                                            <a:pt x="0" y="34"/>
                                          </a:lnTo>
                                          <a:lnTo>
                                            <a:pt x="2" y="38"/>
                                          </a:lnTo>
                                          <a:lnTo>
                                            <a:pt x="4" y="40"/>
                                          </a:lnTo>
                                          <a:lnTo>
                                            <a:pt x="14" y="44"/>
                                          </a:lnTo>
                                          <a:lnTo>
                                            <a:pt x="20" y="46"/>
                                          </a:lnTo>
                                          <a:lnTo>
                                            <a:pt x="26" y="46"/>
                                          </a:lnTo>
                                          <a:lnTo>
                                            <a:pt x="26" y="46"/>
                                          </a:lnTo>
                                          <a:lnTo>
                                            <a:pt x="38" y="44"/>
                                          </a:lnTo>
                                          <a:lnTo>
                                            <a:pt x="44" y="42"/>
                                          </a:lnTo>
                                          <a:lnTo>
                                            <a:pt x="44" y="42"/>
                                          </a:lnTo>
                                          <a:lnTo>
                                            <a:pt x="50" y="40"/>
                                          </a:lnTo>
                                          <a:lnTo>
                                            <a:pt x="52" y="42"/>
                                          </a:lnTo>
                                          <a:lnTo>
                                            <a:pt x="54" y="42"/>
                                          </a:lnTo>
                                          <a:lnTo>
                                            <a:pt x="58" y="44"/>
                                          </a:lnTo>
                                          <a:lnTo>
                                            <a:pt x="58" y="44"/>
                                          </a:lnTo>
                                          <a:lnTo>
                                            <a:pt x="66" y="44"/>
                                          </a:lnTo>
                                          <a:lnTo>
                                            <a:pt x="70" y="46"/>
                                          </a:lnTo>
                                          <a:lnTo>
                                            <a:pt x="74" y="44"/>
                                          </a:lnTo>
                                          <a:lnTo>
                                            <a:pt x="74" y="44"/>
                                          </a:lnTo>
                                          <a:lnTo>
                                            <a:pt x="78" y="40"/>
                                          </a:lnTo>
                                          <a:lnTo>
                                            <a:pt x="82" y="40"/>
                                          </a:lnTo>
                                          <a:lnTo>
                                            <a:pt x="82" y="40"/>
                                          </a:lnTo>
                                          <a:lnTo>
                                            <a:pt x="78" y="44"/>
                                          </a:lnTo>
                                          <a:lnTo>
                                            <a:pt x="78" y="44"/>
                                          </a:lnTo>
                                          <a:lnTo>
                                            <a:pt x="82" y="46"/>
                                          </a:lnTo>
                                          <a:lnTo>
                                            <a:pt x="82" y="46"/>
                                          </a:lnTo>
                                          <a:lnTo>
                                            <a:pt x="86" y="46"/>
                                          </a:lnTo>
                                          <a:lnTo>
                                            <a:pt x="86" y="46"/>
                                          </a:lnTo>
                                          <a:lnTo>
                                            <a:pt x="88" y="46"/>
                                          </a:lnTo>
                                          <a:lnTo>
                                            <a:pt x="90" y="46"/>
                                          </a:lnTo>
                                          <a:lnTo>
                                            <a:pt x="90" y="46"/>
                                          </a:lnTo>
                                          <a:lnTo>
                                            <a:pt x="94" y="46"/>
                                          </a:lnTo>
                                          <a:lnTo>
                                            <a:pt x="96" y="48"/>
                                          </a:lnTo>
                                          <a:lnTo>
                                            <a:pt x="100" y="50"/>
                                          </a:lnTo>
                                          <a:lnTo>
                                            <a:pt x="102" y="50"/>
                                          </a:lnTo>
                                          <a:lnTo>
                                            <a:pt x="102" y="50"/>
                                          </a:lnTo>
                                          <a:lnTo>
                                            <a:pt x="104" y="48"/>
                                          </a:lnTo>
                                          <a:lnTo>
                                            <a:pt x="104" y="44"/>
                                          </a:lnTo>
                                          <a:lnTo>
                                            <a:pt x="104" y="42"/>
                                          </a:lnTo>
                                          <a:lnTo>
                                            <a:pt x="106" y="44"/>
                                          </a:lnTo>
                                          <a:lnTo>
                                            <a:pt x="106" y="44"/>
                                          </a:lnTo>
                                          <a:lnTo>
                                            <a:pt x="110" y="46"/>
                                          </a:lnTo>
                                          <a:lnTo>
                                            <a:pt x="112" y="50"/>
                                          </a:lnTo>
                                          <a:lnTo>
                                            <a:pt x="116" y="50"/>
                                          </a:lnTo>
                                          <a:lnTo>
                                            <a:pt x="120" y="50"/>
                                          </a:lnTo>
                                          <a:lnTo>
                                            <a:pt x="120" y="50"/>
                                          </a:lnTo>
                                          <a:lnTo>
                                            <a:pt x="122" y="50"/>
                                          </a:lnTo>
                                          <a:lnTo>
                                            <a:pt x="122" y="48"/>
                                          </a:lnTo>
                                          <a:lnTo>
                                            <a:pt x="118" y="46"/>
                                          </a:lnTo>
                                          <a:lnTo>
                                            <a:pt x="114" y="44"/>
                                          </a:lnTo>
                                          <a:lnTo>
                                            <a:pt x="114" y="42"/>
                                          </a:lnTo>
                                          <a:lnTo>
                                            <a:pt x="114" y="42"/>
                                          </a:lnTo>
                                          <a:lnTo>
                                            <a:pt x="114" y="42"/>
                                          </a:lnTo>
                                          <a:lnTo>
                                            <a:pt x="120" y="42"/>
                                          </a:lnTo>
                                          <a:lnTo>
                                            <a:pt x="124" y="44"/>
                                          </a:lnTo>
                                          <a:lnTo>
                                            <a:pt x="128" y="46"/>
                                          </a:lnTo>
                                          <a:lnTo>
                                            <a:pt x="132" y="46"/>
                                          </a:lnTo>
                                          <a:lnTo>
                                            <a:pt x="132" y="46"/>
                                          </a:lnTo>
                                          <a:lnTo>
                                            <a:pt x="136" y="44"/>
                                          </a:lnTo>
                                          <a:lnTo>
                                            <a:pt x="138" y="40"/>
                                          </a:lnTo>
                                          <a:lnTo>
                                            <a:pt x="138" y="38"/>
                                          </a:lnTo>
                                          <a:lnTo>
                                            <a:pt x="132" y="34"/>
                                          </a:lnTo>
                                          <a:lnTo>
                                            <a:pt x="132" y="34"/>
                                          </a:lnTo>
                                          <a:lnTo>
                                            <a:pt x="144" y="40"/>
                                          </a:lnTo>
                                          <a:lnTo>
                                            <a:pt x="146" y="40"/>
                                          </a:lnTo>
                                          <a:lnTo>
                                            <a:pt x="148" y="38"/>
                                          </a:lnTo>
                                          <a:lnTo>
                                            <a:pt x="148" y="38"/>
                                          </a:lnTo>
                                          <a:lnTo>
                                            <a:pt x="148" y="36"/>
                                          </a:lnTo>
                                          <a:lnTo>
                                            <a:pt x="148" y="38"/>
                                          </a:lnTo>
                                          <a:lnTo>
                                            <a:pt x="150" y="40"/>
                                          </a:lnTo>
                                          <a:lnTo>
                                            <a:pt x="154" y="40"/>
                                          </a:lnTo>
                                          <a:lnTo>
                                            <a:pt x="154" y="40"/>
                                          </a:lnTo>
                                          <a:lnTo>
                                            <a:pt x="160" y="42"/>
                                          </a:lnTo>
                                          <a:lnTo>
                                            <a:pt x="162" y="44"/>
                                          </a:lnTo>
                                          <a:lnTo>
                                            <a:pt x="164" y="46"/>
                                          </a:lnTo>
                                          <a:lnTo>
                                            <a:pt x="168" y="46"/>
                                          </a:lnTo>
                                          <a:lnTo>
                                            <a:pt x="168" y="46"/>
                                          </a:lnTo>
                                          <a:lnTo>
                                            <a:pt x="172" y="46"/>
                                          </a:lnTo>
                                          <a:lnTo>
                                            <a:pt x="172" y="48"/>
                                          </a:lnTo>
                                          <a:lnTo>
                                            <a:pt x="172" y="50"/>
                                          </a:lnTo>
                                          <a:lnTo>
                                            <a:pt x="176" y="50"/>
                                          </a:lnTo>
                                          <a:lnTo>
                                            <a:pt x="176" y="50"/>
                                          </a:lnTo>
                                          <a:lnTo>
                                            <a:pt x="180" y="50"/>
                                          </a:lnTo>
                                          <a:lnTo>
                                            <a:pt x="184" y="52"/>
                                          </a:lnTo>
                                          <a:lnTo>
                                            <a:pt x="186" y="54"/>
                                          </a:lnTo>
                                          <a:lnTo>
                                            <a:pt x="182" y="54"/>
                                          </a:lnTo>
                                          <a:lnTo>
                                            <a:pt x="182" y="54"/>
                                          </a:lnTo>
                                          <a:lnTo>
                                            <a:pt x="178" y="56"/>
                                          </a:lnTo>
                                          <a:lnTo>
                                            <a:pt x="174" y="58"/>
                                          </a:lnTo>
                                          <a:lnTo>
                                            <a:pt x="174" y="60"/>
                                          </a:lnTo>
                                          <a:lnTo>
                                            <a:pt x="178" y="62"/>
                                          </a:lnTo>
                                          <a:lnTo>
                                            <a:pt x="178" y="62"/>
                                          </a:lnTo>
                                          <a:lnTo>
                                            <a:pt x="184" y="62"/>
                                          </a:lnTo>
                                          <a:lnTo>
                                            <a:pt x="184" y="60"/>
                                          </a:lnTo>
                                          <a:lnTo>
                                            <a:pt x="186" y="58"/>
                                          </a:lnTo>
                                          <a:lnTo>
                                            <a:pt x="188" y="56"/>
                                          </a:lnTo>
                                          <a:lnTo>
                                            <a:pt x="188" y="56"/>
                                          </a:lnTo>
                                          <a:lnTo>
                                            <a:pt x="196" y="58"/>
                                          </a:lnTo>
                                          <a:lnTo>
                                            <a:pt x="198" y="58"/>
                                          </a:lnTo>
                                          <a:lnTo>
                                            <a:pt x="200" y="60"/>
                                          </a:lnTo>
                                          <a:lnTo>
                                            <a:pt x="200" y="60"/>
                                          </a:lnTo>
                                          <a:lnTo>
                                            <a:pt x="204" y="60"/>
                                          </a:lnTo>
                                          <a:lnTo>
                                            <a:pt x="206" y="62"/>
                                          </a:lnTo>
                                          <a:lnTo>
                                            <a:pt x="210" y="62"/>
                                          </a:lnTo>
                                          <a:lnTo>
                                            <a:pt x="210" y="64"/>
                                          </a:lnTo>
                                          <a:lnTo>
                                            <a:pt x="210" y="64"/>
                                          </a:lnTo>
                                          <a:lnTo>
                                            <a:pt x="212" y="68"/>
                                          </a:lnTo>
                                          <a:lnTo>
                                            <a:pt x="214" y="72"/>
                                          </a:lnTo>
                                          <a:lnTo>
                                            <a:pt x="214" y="74"/>
                                          </a:lnTo>
                                          <a:lnTo>
                                            <a:pt x="212" y="76"/>
                                          </a:lnTo>
                                          <a:lnTo>
                                            <a:pt x="212" y="76"/>
                                          </a:lnTo>
                                          <a:lnTo>
                                            <a:pt x="202" y="78"/>
                                          </a:lnTo>
                                          <a:lnTo>
                                            <a:pt x="194" y="82"/>
                                          </a:lnTo>
                                          <a:lnTo>
                                            <a:pt x="194" y="82"/>
                                          </a:lnTo>
                                          <a:lnTo>
                                            <a:pt x="182" y="86"/>
                                          </a:lnTo>
                                          <a:lnTo>
                                            <a:pt x="178" y="88"/>
                                          </a:lnTo>
                                          <a:lnTo>
                                            <a:pt x="182" y="88"/>
                                          </a:lnTo>
                                          <a:lnTo>
                                            <a:pt x="182" y="88"/>
                                          </a:lnTo>
                                          <a:lnTo>
                                            <a:pt x="192" y="92"/>
                                          </a:lnTo>
                                          <a:lnTo>
                                            <a:pt x="198" y="94"/>
                                          </a:lnTo>
                                          <a:lnTo>
                                            <a:pt x="202" y="92"/>
                                          </a:lnTo>
                                          <a:lnTo>
                                            <a:pt x="202" y="92"/>
                                          </a:lnTo>
                                          <a:lnTo>
                                            <a:pt x="212" y="86"/>
                                          </a:lnTo>
                                          <a:lnTo>
                                            <a:pt x="214" y="84"/>
                                          </a:lnTo>
                                          <a:lnTo>
                                            <a:pt x="216" y="86"/>
                                          </a:lnTo>
                                          <a:lnTo>
                                            <a:pt x="216" y="86"/>
                                          </a:lnTo>
                                          <a:lnTo>
                                            <a:pt x="216" y="90"/>
                                          </a:lnTo>
                                          <a:lnTo>
                                            <a:pt x="216" y="92"/>
                                          </a:lnTo>
                                          <a:lnTo>
                                            <a:pt x="220" y="94"/>
                                          </a:lnTo>
                                          <a:lnTo>
                                            <a:pt x="226" y="94"/>
                                          </a:lnTo>
                                          <a:lnTo>
                                            <a:pt x="226" y="94"/>
                                          </a:lnTo>
                                          <a:lnTo>
                                            <a:pt x="230" y="94"/>
                                          </a:lnTo>
                                          <a:lnTo>
                                            <a:pt x="230" y="96"/>
                                          </a:lnTo>
                                          <a:lnTo>
                                            <a:pt x="220" y="98"/>
                                          </a:lnTo>
                                          <a:lnTo>
                                            <a:pt x="220" y="98"/>
                                          </a:lnTo>
                                          <a:lnTo>
                                            <a:pt x="214" y="100"/>
                                          </a:lnTo>
                                          <a:lnTo>
                                            <a:pt x="212" y="100"/>
                                          </a:lnTo>
                                          <a:lnTo>
                                            <a:pt x="208" y="100"/>
                                          </a:lnTo>
                                          <a:lnTo>
                                            <a:pt x="202" y="104"/>
                                          </a:lnTo>
                                          <a:lnTo>
                                            <a:pt x="202" y="104"/>
                                          </a:lnTo>
                                          <a:lnTo>
                                            <a:pt x="194" y="110"/>
                                          </a:lnTo>
                                          <a:lnTo>
                                            <a:pt x="192" y="110"/>
                                          </a:lnTo>
                                          <a:lnTo>
                                            <a:pt x="192" y="108"/>
                                          </a:lnTo>
                                          <a:lnTo>
                                            <a:pt x="192" y="108"/>
                                          </a:lnTo>
                                          <a:lnTo>
                                            <a:pt x="192" y="104"/>
                                          </a:lnTo>
                                          <a:lnTo>
                                            <a:pt x="196" y="100"/>
                                          </a:lnTo>
                                          <a:lnTo>
                                            <a:pt x="196" y="100"/>
                                          </a:lnTo>
                                          <a:lnTo>
                                            <a:pt x="198" y="98"/>
                                          </a:lnTo>
                                          <a:lnTo>
                                            <a:pt x="198" y="96"/>
                                          </a:lnTo>
                                          <a:lnTo>
                                            <a:pt x="192" y="94"/>
                                          </a:lnTo>
                                          <a:lnTo>
                                            <a:pt x="192" y="94"/>
                                          </a:lnTo>
                                          <a:lnTo>
                                            <a:pt x="182" y="92"/>
                                          </a:lnTo>
                                          <a:lnTo>
                                            <a:pt x="176" y="90"/>
                                          </a:lnTo>
                                          <a:lnTo>
                                            <a:pt x="172" y="90"/>
                                          </a:lnTo>
                                          <a:lnTo>
                                            <a:pt x="172" y="90"/>
                                          </a:lnTo>
                                          <a:lnTo>
                                            <a:pt x="164" y="92"/>
                                          </a:lnTo>
                                          <a:lnTo>
                                            <a:pt x="160" y="94"/>
                                          </a:lnTo>
                                          <a:lnTo>
                                            <a:pt x="158" y="96"/>
                                          </a:lnTo>
                                          <a:lnTo>
                                            <a:pt x="158" y="96"/>
                                          </a:lnTo>
                                          <a:lnTo>
                                            <a:pt x="158" y="98"/>
                                          </a:lnTo>
                                          <a:lnTo>
                                            <a:pt x="160" y="98"/>
                                          </a:lnTo>
                                          <a:lnTo>
                                            <a:pt x="164" y="100"/>
                                          </a:lnTo>
                                          <a:lnTo>
                                            <a:pt x="170" y="104"/>
                                          </a:lnTo>
                                          <a:lnTo>
                                            <a:pt x="172" y="106"/>
                                          </a:lnTo>
                                          <a:lnTo>
                                            <a:pt x="172" y="106"/>
                                          </a:lnTo>
                                          <a:lnTo>
                                            <a:pt x="158" y="102"/>
                                          </a:lnTo>
                                          <a:lnTo>
                                            <a:pt x="154" y="102"/>
                                          </a:lnTo>
                                          <a:lnTo>
                                            <a:pt x="154" y="104"/>
                                          </a:lnTo>
                                          <a:lnTo>
                                            <a:pt x="154" y="104"/>
                                          </a:lnTo>
                                          <a:lnTo>
                                            <a:pt x="154" y="104"/>
                                          </a:lnTo>
                                          <a:lnTo>
                                            <a:pt x="154" y="106"/>
                                          </a:lnTo>
                                          <a:lnTo>
                                            <a:pt x="152" y="106"/>
                                          </a:lnTo>
                                          <a:lnTo>
                                            <a:pt x="146" y="106"/>
                                          </a:lnTo>
                                          <a:lnTo>
                                            <a:pt x="140" y="106"/>
                                          </a:lnTo>
                                          <a:lnTo>
                                            <a:pt x="140" y="106"/>
                                          </a:lnTo>
                                          <a:lnTo>
                                            <a:pt x="140" y="108"/>
                                          </a:lnTo>
                                          <a:lnTo>
                                            <a:pt x="140" y="108"/>
                                          </a:lnTo>
                                          <a:lnTo>
                                            <a:pt x="142" y="108"/>
                                          </a:lnTo>
                                          <a:lnTo>
                                            <a:pt x="140" y="108"/>
                                          </a:lnTo>
                                          <a:lnTo>
                                            <a:pt x="132" y="108"/>
                                          </a:lnTo>
                                          <a:lnTo>
                                            <a:pt x="124" y="108"/>
                                          </a:lnTo>
                                          <a:lnTo>
                                            <a:pt x="122" y="108"/>
                                          </a:lnTo>
                                          <a:lnTo>
                                            <a:pt x="124" y="108"/>
                                          </a:lnTo>
                                          <a:lnTo>
                                            <a:pt x="124" y="108"/>
                                          </a:lnTo>
                                          <a:lnTo>
                                            <a:pt x="124" y="110"/>
                                          </a:lnTo>
                                          <a:lnTo>
                                            <a:pt x="122" y="110"/>
                                          </a:lnTo>
                                          <a:lnTo>
                                            <a:pt x="110" y="108"/>
                                          </a:lnTo>
                                          <a:lnTo>
                                            <a:pt x="98" y="106"/>
                                          </a:lnTo>
                                          <a:lnTo>
                                            <a:pt x="96" y="108"/>
                                          </a:lnTo>
                                          <a:lnTo>
                                            <a:pt x="98" y="110"/>
                                          </a:lnTo>
                                          <a:lnTo>
                                            <a:pt x="98" y="110"/>
                                          </a:lnTo>
                                          <a:lnTo>
                                            <a:pt x="102" y="112"/>
                                          </a:lnTo>
                                          <a:lnTo>
                                            <a:pt x="100" y="112"/>
                                          </a:lnTo>
                                          <a:lnTo>
                                            <a:pt x="92" y="112"/>
                                          </a:lnTo>
                                          <a:lnTo>
                                            <a:pt x="82" y="112"/>
                                          </a:lnTo>
                                          <a:lnTo>
                                            <a:pt x="80" y="112"/>
                                          </a:lnTo>
                                          <a:lnTo>
                                            <a:pt x="84" y="114"/>
                                          </a:lnTo>
                                          <a:lnTo>
                                            <a:pt x="84" y="114"/>
                                          </a:lnTo>
                                          <a:lnTo>
                                            <a:pt x="88" y="116"/>
                                          </a:lnTo>
                                          <a:lnTo>
                                            <a:pt x="86" y="116"/>
                                          </a:lnTo>
                                          <a:lnTo>
                                            <a:pt x="82" y="118"/>
                                          </a:lnTo>
                                          <a:lnTo>
                                            <a:pt x="80" y="120"/>
                                          </a:lnTo>
                                          <a:lnTo>
                                            <a:pt x="78" y="124"/>
                                          </a:lnTo>
                                          <a:lnTo>
                                            <a:pt x="78" y="124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19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285137" y="1458515"/>
                                      <a:ext cx="364517" cy="8801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2" y="46"/>
                                        </a:cxn>
                                        <a:cxn ang="0">
                                          <a:pos x="24" y="48"/>
                                        </a:cxn>
                                        <a:cxn ang="0">
                                          <a:pos x="24" y="54"/>
                                        </a:cxn>
                                        <a:cxn ang="0">
                                          <a:pos x="32" y="58"/>
                                        </a:cxn>
                                        <a:cxn ang="0">
                                          <a:pos x="66" y="56"/>
                                        </a:cxn>
                                        <a:cxn ang="0">
                                          <a:pos x="84" y="56"/>
                                        </a:cxn>
                                        <a:cxn ang="0">
                                          <a:pos x="102" y="52"/>
                                        </a:cxn>
                                        <a:cxn ang="0">
                                          <a:pos x="112" y="50"/>
                                        </a:cxn>
                                        <a:cxn ang="0">
                                          <a:pos x="136" y="46"/>
                                        </a:cxn>
                                        <a:cxn ang="0">
                                          <a:pos x="140" y="38"/>
                                        </a:cxn>
                                        <a:cxn ang="0">
                                          <a:pos x="146" y="46"/>
                                        </a:cxn>
                                        <a:cxn ang="0">
                                          <a:pos x="160" y="48"/>
                                        </a:cxn>
                                        <a:cxn ang="0">
                                          <a:pos x="180" y="52"/>
                                        </a:cxn>
                                        <a:cxn ang="0">
                                          <a:pos x="196" y="58"/>
                                        </a:cxn>
                                        <a:cxn ang="0">
                                          <a:pos x="214" y="56"/>
                                        </a:cxn>
                                        <a:cxn ang="0">
                                          <a:pos x="218" y="52"/>
                                        </a:cxn>
                                        <a:cxn ang="0">
                                          <a:pos x="196" y="46"/>
                                        </a:cxn>
                                        <a:cxn ang="0">
                                          <a:pos x="214" y="44"/>
                                        </a:cxn>
                                        <a:cxn ang="0">
                                          <a:pos x="214" y="38"/>
                                        </a:cxn>
                                        <a:cxn ang="0">
                                          <a:pos x="232" y="40"/>
                                        </a:cxn>
                                        <a:cxn ang="0">
                                          <a:pos x="236" y="32"/>
                                        </a:cxn>
                                        <a:cxn ang="0">
                                          <a:pos x="218" y="24"/>
                                        </a:cxn>
                                        <a:cxn ang="0">
                                          <a:pos x="218" y="14"/>
                                        </a:cxn>
                                        <a:cxn ang="0">
                                          <a:pos x="216" y="10"/>
                                        </a:cxn>
                                        <a:cxn ang="0">
                                          <a:pos x="202" y="0"/>
                                        </a:cxn>
                                        <a:cxn ang="0">
                                          <a:pos x="196" y="0"/>
                                        </a:cxn>
                                        <a:cxn ang="0">
                                          <a:pos x="192" y="6"/>
                                        </a:cxn>
                                        <a:cxn ang="0">
                                          <a:pos x="190" y="10"/>
                                        </a:cxn>
                                        <a:cxn ang="0">
                                          <a:pos x="188" y="14"/>
                                        </a:cxn>
                                        <a:cxn ang="0">
                                          <a:pos x="186" y="18"/>
                                        </a:cxn>
                                        <a:cxn ang="0">
                                          <a:pos x="174" y="18"/>
                                        </a:cxn>
                                        <a:cxn ang="0">
                                          <a:pos x="172" y="18"/>
                                        </a:cxn>
                                        <a:cxn ang="0">
                                          <a:pos x="184" y="6"/>
                                        </a:cxn>
                                        <a:cxn ang="0">
                                          <a:pos x="164" y="2"/>
                                        </a:cxn>
                                        <a:cxn ang="0">
                                          <a:pos x="168" y="6"/>
                                        </a:cxn>
                                        <a:cxn ang="0">
                                          <a:pos x="158" y="8"/>
                                        </a:cxn>
                                        <a:cxn ang="0">
                                          <a:pos x="154" y="8"/>
                                        </a:cxn>
                                        <a:cxn ang="0">
                                          <a:pos x="148" y="10"/>
                                        </a:cxn>
                                        <a:cxn ang="0">
                                          <a:pos x="140" y="8"/>
                                        </a:cxn>
                                        <a:cxn ang="0">
                                          <a:pos x="140" y="2"/>
                                        </a:cxn>
                                        <a:cxn ang="0">
                                          <a:pos x="122" y="2"/>
                                        </a:cxn>
                                        <a:cxn ang="0">
                                          <a:pos x="114" y="4"/>
                                        </a:cxn>
                                        <a:cxn ang="0">
                                          <a:pos x="102" y="0"/>
                                        </a:cxn>
                                        <a:cxn ang="0">
                                          <a:pos x="58" y="6"/>
                                        </a:cxn>
                                        <a:cxn ang="0">
                                          <a:pos x="56" y="12"/>
                                        </a:cxn>
                                        <a:cxn ang="0">
                                          <a:pos x="26" y="18"/>
                                        </a:cxn>
                                        <a:cxn ang="0">
                                          <a:pos x="34" y="20"/>
                                        </a:cxn>
                                        <a:cxn ang="0">
                                          <a:pos x="50" y="20"/>
                                        </a:cxn>
                                        <a:cxn ang="0">
                                          <a:pos x="20" y="24"/>
                                        </a:cxn>
                                        <a:cxn ang="0">
                                          <a:pos x="20" y="30"/>
                                        </a:cxn>
                                        <a:cxn ang="0">
                                          <a:pos x="30" y="34"/>
                                        </a:cxn>
                                        <a:cxn ang="0">
                                          <a:pos x="56" y="32"/>
                                        </a:cxn>
                                        <a:cxn ang="0">
                                          <a:pos x="62" y="36"/>
                                        </a:cxn>
                                        <a:cxn ang="0">
                                          <a:pos x="42" y="38"/>
                                        </a:cxn>
                                        <a:cxn ang="0">
                                          <a:pos x="4" y="42"/>
                                        </a:cxn>
                                      </a:cxnLst>
                                      <a:rect l="0" t="0" r="r" b="b"/>
                                      <a:pathLst>
                                        <a:path w="240" h="58">
                                          <a:moveTo>
                                            <a:pt x="4" y="42"/>
                                          </a:moveTo>
                                          <a:lnTo>
                                            <a:pt x="4" y="42"/>
                                          </a:lnTo>
                                          <a:lnTo>
                                            <a:pt x="0" y="44"/>
                                          </a:lnTo>
                                          <a:lnTo>
                                            <a:pt x="2" y="46"/>
                                          </a:lnTo>
                                          <a:lnTo>
                                            <a:pt x="14" y="46"/>
                                          </a:lnTo>
                                          <a:lnTo>
                                            <a:pt x="14" y="46"/>
                                          </a:lnTo>
                                          <a:lnTo>
                                            <a:pt x="20" y="48"/>
                                          </a:lnTo>
                                          <a:lnTo>
                                            <a:pt x="24" y="48"/>
                                          </a:lnTo>
                                          <a:lnTo>
                                            <a:pt x="26" y="50"/>
                                          </a:lnTo>
                                          <a:lnTo>
                                            <a:pt x="24" y="52"/>
                                          </a:lnTo>
                                          <a:lnTo>
                                            <a:pt x="24" y="52"/>
                                          </a:lnTo>
                                          <a:lnTo>
                                            <a:pt x="24" y="54"/>
                                          </a:lnTo>
                                          <a:lnTo>
                                            <a:pt x="24" y="54"/>
                                          </a:lnTo>
                                          <a:lnTo>
                                            <a:pt x="26" y="56"/>
                                          </a:lnTo>
                                          <a:lnTo>
                                            <a:pt x="32" y="58"/>
                                          </a:lnTo>
                                          <a:lnTo>
                                            <a:pt x="32" y="58"/>
                                          </a:lnTo>
                                          <a:lnTo>
                                            <a:pt x="44" y="58"/>
                                          </a:lnTo>
                                          <a:lnTo>
                                            <a:pt x="56" y="56"/>
                                          </a:lnTo>
                                          <a:lnTo>
                                            <a:pt x="56" y="56"/>
                                          </a:lnTo>
                                          <a:lnTo>
                                            <a:pt x="66" y="56"/>
                                          </a:lnTo>
                                          <a:lnTo>
                                            <a:pt x="74" y="56"/>
                                          </a:lnTo>
                                          <a:lnTo>
                                            <a:pt x="74" y="56"/>
                                          </a:lnTo>
                                          <a:lnTo>
                                            <a:pt x="80" y="56"/>
                                          </a:lnTo>
                                          <a:lnTo>
                                            <a:pt x="84" y="56"/>
                                          </a:lnTo>
                                          <a:lnTo>
                                            <a:pt x="90" y="56"/>
                                          </a:lnTo>
                                          <a:lnTo>
                                            <a:pt x="96" y="54"/>
                                          </a:lnTo>
                                          <a:lnTo>
                                            <a:pt x="96" y="54"/>
                                          </a:lnTo>
                                          <a:lnTo>
                                            <a:pt x="102" y="52"/>
                                          </a:lnTo>
                                          <a:lnTo>
                                            <a:pt x="104" y="52"/>
                                          </a:lnTo>
                                          <a:lnTo>
                                            <a:pt x="108" y="52"/>
                                          </a:lnTo>
                                          <a:lnTo>
                                            <a:pt x="112" y="50"/>
                                          </a:lnTo>
                                          <a:lnTo>
                                            <a:pt x="112" y="50"/>
                                          </a:lnTo>
                                          <a:lnTo>
                                            <a:pt x="116" y="50"/>
                                          </a:lnTo>
                                          <a:lnTo>
                                            <a:pt x="120" y="50"/>
                                          </a:lnTo>
                                          <a:lnTo>
                                            <a:pt x="126" y="48"/>
                                          </a:lnTo>
                                          <a:lnTo>
                                            <a:pt x="136" y="46"/>
                                          </a:lnTo>
                                          <a:lnTo>
                                            <a:pt x="136" y="46"/>
                                          </a:lnTo>
                                          <a:lnTo>
                                            <a:pt x="138" y="44"/>
                                          </a:lnTo>
                                          <a:lnTo>
                                            <a:pt x="140" y="42"/>
                                          </a:lnTo>
                                          <a:lnTo>
                                            <a:pt x="140" y="38"/>
                                          </a:lnTo>
                                          <a:lnTo>
                                            <a:pt x="140" y="38"/>
                                          </a:lnTo>
                                          <a:lnTo>
                                            <a:pt x="140" y="42"/>
                                          </a:lnTo>
                                          <a:lnTo>
                                            <a:pt x="142" y="44"/>
                                          </a:lnTo>
                                          <a:lnTo>
                                            <a:pt x="146" y="46"/>
                                          </a:lnTo>
                                          <a:lnTo>
                                            <a:pt x="146" y="46"/>
                                          </a:lnTo>
                                          <a:lnTo>
                                            <a:pt x="156" y="46"/>
                                          </a:lnTo>
                                          <a:lnTo>
                                            <a:pt x="158" y="46"/>
                                          </a:lnTo>
                                          <a:lnTo>
                                            <a:pt x="160" y="48"/>
                                          </a:lnTo>
                                          <a:lnTo>
                                            <a:pt x="160" y="48"/>
                                          </a:lnTo>
                                          <a:lnTo>
                                            <a:pt x="160" y="50"/>
                                          </a:lnTo>
                                          <a:lnTo>
                                            <a:pt x="164" y="52"/>
                                          </a:lnTo>
                                          <a:lnTo>
                                            <a:pt x="180" y="52"/>
                                          </a:lnTo>
                                          <a:lnTo>
                                            <a:pt x="180" y="52"/>
                                          </a:lnTo>
                                          <a:lnTo>
                                            <a:pt x="188" y="54"/>
                                          </a:lnTo>
                                          <a:lnTo>
                                            <a:pt x="192" y="56"/>
                                          </a:lnTo>
                                          <a:lnTo>
                                            <a:pt x="196" y="58"/>
                                          </a:lnTo>
                                          <a:lnTo>
                                            <a:pt x="202" y="58"/>
                                          </a:lnTo>
                                          <a:lnTo>
                                            <a:pt x="202" y="58"/>
                                          </a:lnTo>
                                          <a:lnTo>
                                            <a:pt x="210" y="58"/>
                                          </a:lnTo>
                                          <a:lnTo>
                                            <a:pt x="214" y="56"/>
                                          </a:lnTo>
                                          <a:lnTo>
                                            <a:pt x="220" y="54"/>
                                          </a:lnTo>
                                          <a:lnTo>
                                            <a:pt x="220" y="54"/>
                                          </a:lnTo>
                                          <a:lnTo>
                                            <a:pt x="220" y="52"/>
                                          </a:lnTo>
                                          <a:lnTo>
                                            <a:pt x="218" y="52"/>
                                          </a:lnTo>
                                          <a:lnTo>
                                            <a:pt x="212" y="50"/>
                                          </a:lnTo>
                                          <a:lnTo>
                                            <a:pt x="212" y="50"/>
                                          </a:lnTo>
                                          <a:lnTo>
                                            <a:pt x="198" y="48"/>
                                          </a:lnTo>
                                          <a:lnTo>
                                            <a:pt x="196" y="46"/>
                                          </a:lnTo>
                                          <a:lnTo>
                                            <a:pt x="200" y="46"/>
                                          </a:lnTo>
                                          <a:lnTo>
                                            <a:pt x="200" y="46"/>
                                          </a:lnTo>
                                          <a:lnTo>
                                            <a:pt x="212" y="46"/>
                                          </a:lnTo>
                                          <a:lnTo>
                                            <a:pt x="214" y="44"/>
                                          </a:lnTo>
                                          <a:lnTo>
                                            <a:pt x="212" y="40"/>
                                          </a:lnTo>
                                          <a:lnTo>
                                            <a:pt x="212" y="40"/>
                                          </a:lnTo>
                                          <a:lnTo>
                                            <a:pt x="212" y="38"/>
                                          </a:lnTo>
                                          <a:lnTo>
                                            <a:pt x="214" y="38"/>
                                          </a:lnTo>
                                          <a:lnTo>
                                            <a:pt x="218" y="40"/>
                                          </a:lnTo>
                                          <a:lnTo>
                                            <a:pt x="224" y="42"/>
                                          </a:lnTo>
                                          <a:lnTo>
                                            <a:pt x="224" y="42"/>
                                          </a:lnTo>
                                          <a:lnTo>
                                            <a:pt x="232" y="40"/>
                                          </a:lnTo>
                                          <a:lnTo>
                                            <a:pt x="238" y="38"/>
                                          </a:lnTo>
                                          <a:lnTo>
                                            <a:pt x="240" y="36"/>
                                          </a:lnTo>
                                          <a:lnTo>
                                            <a:pt x="236" y="32"/>
                                          </a:lnTo>
                                          <a:lnTo>
                                            <a:pt x="236" y="32"/>
                                          </a:lnTo>
                                          <a:lnTo>
                                            <a:pt x="228" y="30"/>
                                          </a:lnTo>
                                          <a:lnTo>
                                            <a:pt x="224" y="28"/>
                                          </a:lnTo>
                                          <a:lnTo>
                                            <a:pt x="218" y="24"/>
                                          </a:lnTo>
                                          <a:lnTo>
                                            <a:pt x="218" y="24"/>
                                          </a:lnTo>
                                          <a:lnTo>
                                            <a:pt x="216" y="22"/>
                                          </a:lnTo>
                                          <a:lnTo>
                                            <a:pt x="216" y="22"/>
                                          </a:lnTo>
                                          <a:lnTo>
                                            <a:pt x="216" y="18"/>
                                          </a:lnTo>
                                          <a:lnTo>
                                            <a:pt x="218" y="14"/>
                                          </a:lnTo>
                                          <a:lnTo>
                                            <a:pt x="218" y="14"/>
                                          </a:lnTo>
                                          <a:lnTo>
                                            <a:pt x="218" y="14"/>
                                          </a:lnTo>
                                          <a:lnTo>
                                            <a:pt x="216" y="12"/>
                                          </a:lnTo>
                                          <a:lnTo>
                                            <a:pt x="216" y="10"/>
                                          </a:lnTo>
                                          <a:lnTo>
                                            <a:pt x="216" y="6"/>
                                          </a:lnTo>
                                          <a:lnTo>
                                            <a:pt x="212" y="2"/>
                                          </a:lnTo>
                                          <a:lnTo>
                                            <a:pt x="212" y="2"/>
                                          </a:lnTo>
                                          <a:lnTo>
                                            <a:pt x="202" y="0"/>
                                          </a:lnTo>
                                          <a:lnTo>
                                            <a:pt x="198" y="0"/>
                                          </a:lnTo>
                                          <a:lnTo>
                                            <a:pt x="196" y="0"/>
                                          </a:lnTo>
                                          <a:lnTo>
                                            <a:pt x="196" y="0"/>
                                          </a:lnTo>
                                          <a:lnTo>
                                            <a:pt x="196" y="0"/>
                                          </a:lnTo>
                                          <a:lnTo>
                                            <a:pt x="196" y="2"/>
                                          </a:lnTo>
                                          <a:lnTo>
                                            <a:pt x="194" y="4"/>
                                          </a:lnTo>
                                          <a:lnTo>
                                            <a:pt x="192" y="4"/>
                                          </a:lnTo>
                                          <a:lnTo>
                                            <a:pt x="192" y="6"/>
                                          </a:lnTo>
                                          <a:lnTo>
                                            <a:pt x="192" y="6"/>
                                          </a:lnTo>
                                          <a:lnTo>
                                            <a:pt x="192" y="8"/>
                                          </a:lnTo>
                                          <a:lnTo>
                                            <a:pt x="192" y="8"/>
                                          </a:lnTo>
                                          <a:lnTo>
                                            <a:pt x="190" y="10"/>
                                          </a:lnTo>
                                          <a:lnTo>
                                            <a:pt x="190" y="12"/>
                                          </a:lnTo>
                                          <a:lnTo>
                                            <a:pt x="190" y="12"/>
                                          </a:lnTo>
                                          <a:lnTo>
                                            <a:pt x="190" y="14"/>
                                          </a:lnTo>
                                          <a:lnTo>
                                            <a:pt x="188" y="14"/>
                                          </a:lnTo>
                                          <a:lnTo>
                                            <a:pt x="186" y="14"/>
                                          </a:lnTo>
                                          <a:lnTo>
                                            <a:pt x="186" y="16"/>
                                          </a:lnTo>
                                          <a:lnTo>
                                            <a:pt x="186" y="16"/>
                                          </a:lnTo>
                                          <a:lnTo>
                                            <a:pt x="186" y="18"/>
                                          </a:lnTo>
                                          <a:lnTo>
                                            <a:pt x="184" y="18"/>
                                          </a:lnTo>
                                          <a:lnTo>
                                            <a:pt x="180" y="18"/>
                                          </a:lnTo>
                                          <a:lnTo>
                                            <a:pt x="176" y="18"/>
                                          </a:lnTo>
                                          <a:lnTo>
                                            <a:pt x="174" y="18"/>
                                          </a:lnTo>
                                          <a:lnTo>
                                            <a:pt x="174" y="18"/>
                                          </a:lnTo>
                                          <a:lnTo>
                                            <a:pt x="174" y="18"/>
                                          </a:lnTo>
                                          <a:lnTo>
                                            <a:pt x="174" y="20"/>
                                          </a:lnTo>
                                          <a:lnTo>
                                            <a:pt x="172" y="18"/>
                                          </a:lnTo>
                                          <a:lnTo>
                                            <a:pt x="174" y="14"/>
                                          </a:lnTo>
                                          <a:lnTo>
                                            <a:pt x="178" y="10"/>
                                          </a:lnTo>
                                          <a:lnTo>
                                            <a:pt x="178" y="10"/>
                                          </a:lnTo>
                                          <a:lnTo>
                                            <a:pt x="184" y="6"/>
                                          </a:lnTo>
                                          <a:lnTo>
                                            <a:pt x="184" y="4"/>
                                          </a:lnTo>
                                          <a:lnTo>
                                            <a:pt x="176" y="2"/>
                                          </a:lnTo>
                                          <a:lnTo>
                                            <a:pt x="176" y="2"/>
                                          </a:lnTo>
                                          <a:lnTo>
                                            <a:pt x="164" y="2"/>
                                          </a:lnTo>
                                          <a:lnTo>
                                            <a:pt x="162" y="4"/>
                                          </a:lnTo>
                                          <a:lnTo>
                                            <a:pt x="166" y="4"/>
                                          </a:lnTo>
                                          <a:lnTo>
                                            <a:pt x="166" y="4"/>
                                          </a:lnTo>
                                          <a:lnTo>
                                            <a:pt x="168" y="6"/>
                                          </a:lnTo>
                                          <a:lnTo>
                                            <a:pt x="164" y="6"/>
                                          </a:lnTo>
                                          <a:lnTo>
                                            <a:pt x="158" y="6"/>
                                          </a:lnTo>
                                          <a:lnTo>
                                            <a:pt x="158" y="6"/>
                                          </a:lnTo>
                                          <a:lnTo>
                                            <a:pt x="158" y="8"/>
                                          </a:lnTo>
                                          <a:lnTo>
                                            <a:pt x="158" y="8"/>
                                          </a:lnTo>
                                          <a:lnTo>
                                            <a:pt x="160" y="10"/>
                                          </a:lnTo>
                                          <a:lnTo>
                                            <a:pt x="158" y="10"/>
                                          </a:lnTo>
                                          <a:lnTo>
                                            <a:pt x="154" y="8"/>
                                          </a:lnTo>
                                          <a:lnTo>
                                            <a:pt x="150" y="10"/>
                                          </a:lnTo>
                                          <a:lnTo>
                                            <a:pt x="150" y="10"/>
                                          </a:lnTo>
                                          <a:lnTo>
                                            <a:pt x="150" y="10"/>
                                          </a:lnTo>
                                          <a:lnTo>
                                            <a:pt x="148" y="10"/>
                                          </a:lnTo>
                                          <a:lnTo>
                                            <a:pt x="146" y="8"/>
                                          </a:lnTo>
                                          <a:lnTo>
                                            <a:pt x="142" y="8"/>
                                          </a:lnTo>
                                          <a:lnTo>
                                            <a:pt x="142" y="8"/>
                                          </a:lnTo>
                                          <a:lnTo>
                                            <a:pt x="140" y="8"/>
                                          </a:lnTo>
                                          <a:lnTo>
                                            <a:pt x="142" y="6"/>
                                          </a:lnTo>
                                          <a:lnTo>
                                            <a:pt x="144" y="4"/>
                                          </a:lnTo>
                                          <a:lnTo>
                                            <a:pt x="144" y="2"/>
                                          </a:lnTo>
                                          <a:lnTo>
                                            <a:pt x="140" y="2"/>
                                          </a:lnTo>
                                          <a:lnTo>
                                            <a:pt x="140" y="2"/>
                                          </a:lnTo>
                                          <a:lnTo>
                                            <a:pt x="130" y="2"/>
                                          </a:lnTo>
                                          <a:lnTo>
                                            <a:pt x="122" y="2"/>
                                          </a:lnTo>
                                          <a:lnTo>
                                            <a:pt x="122" y="2"/>
                                          </a:lnTo>
                                          <a:lnTo>
                                            <a:pt x="114" y="4"/>
                                          </a:lnTo>
                                          <a:lnTo>
                                            <a:pt x="112" y="4"/>
                                          </a:lnTo>
                                          <a:lnTo>
                                            <a:pt x="114" y="4"/>
                                          </a:lnTo>
                                          <a:lnTo>
                                            <a:pt x="114" y="4"/>
                                          </a:lnTo>
                                          <a:lnTo>
                                            <a:pt x="116" y="2"/>
                                          </a:lnTo>
                                          <a:lnTo>
                                            <a:pt x="114" y="2"/>
                                          </a:lnTo>
                                          <a:lnTo>
                                            <a:pt x="110" y="0"/>
                                          </a:lnTo>
                                          <a:lnTo>
                                            <a:pt x="102" y="0"/>
                                          </a:lnTo>
                                          <a:lnTo>
                                            <a:pt x="92" y="2"/>
                                          </a:lnTo>
                                          <a:lnTo>
                                            <a:pt x="92" y="2"/>
                                          </a:lnTo>
                                          <a:lnTo>
                                            <a:pt x="74" y="4"/>
                                          </a:lnTo>
                                          <a:lnTo>
                                            <a:pt x="58" y="6"/>
                                          </a:lnTo>
                                          <a:lnTo>
                                            <a:pt x="58" y="6"/>
                                          </a:lnTo>
                                          <a:lnTo>
                                            <a:pt x="56" y="8"/>
                                          </a:lnTo>
                                          <a:lnTo>
                                            <a:pt x="56" y="10"/>
                                          </a:lnTo>
                                          <a:lnTo>
                                            <a:pt x="56" y="12"/>
                                          </a:lnTo>
                                          <a:lnTo>
                                            <a:pt x="52" y="12"/>
                                          </a:lnTo>
                                          <a:lnTo>
                                            <a:pt x="52" y="12"/>
                                          </a:lnTo>
                                          <a:lnTo>
                                            <a:pt x="32" y="16"/>
                                          </a:lnTo>
                                          <a:lnTo>
                                            <a:pt x="26" y="18"/>
                                          </a:lnTo>
                                          <a:lnTo>
                                            <a:pt x="26" y="18"/>
                                          </a:lnTo>
                                          <a:lnTo>
                                            <a:pt x="26" y="20"/>
                                          </a:lnTo>
                                          <a:lnTo>
                                            <a:pt x="26" y="20"/>
                                          </a:lnTo>
                                          <a:lnTo>
                                            <a:pt x="34" y="20"/>
                                          </a:lnTo>
                                          <a:lnTo>
                                            <a:pt x="44" y="20"/>
                                          </a:lnTo>
                                          <a:lnTo>
                                            <a:pt x="52" y="20"/>
                                          </a:lnTo>
                                          <a:lnTo>
                                            <a:pt x="52" y="20"/>
                                          </a:lnTo>
                                          <a:lnTo>
                                            <a:pt x="50" y="20"/>
                                          </a:lnTo>
                                          <a:lnTo>
                                            <a:pt x="50" y="20"/>
                                          </a:lnTo>
                                          <a:lnTo>
                                            <a:pt x="40" y="22"/>
                                          </a:lnTo>
                                          <a:lnTo>
                                            <a:pt x="28" y="22"/>
                                          </a:lnTo>
                                          <a:lnTo>
                                            <a:pt x="20" y="24"/>
                                          </a:lnTo>
                                          <a:lnTo>
                                            <a:pt x="18" y="24"/>
                                          </a:lnTo>
                                          <a:lnTo>
                                            <a:pt x="18" y="26"/>
                                          </a:lnTo>
                                          <a:lnTo>
                                            <a:pt x="18" y="26"/>
                                          </a:lnTo>
                                          <a:lnTo>
                                            <a:pt x="20" y="30"/>
                                          </a:lnTo>
                                          <a:lnTo>
                                            <a:pt x="22" y="32"/>
                                          </a:lnTo>
                                          <a:lnTo>
                                            <a:pt x="24" y="34"/>
                                          </a:lnTo>
                                          <a:lnTo>
                                            <a:pt x="30" y="34"/>
                                          </a:lnTo>
                                          <a:lnTo>
                                            <a:pt x="30" y="34"/>
                                          </a:lnTo>
                                          <a:lnTo>
                                            <a:pt x="44" y="32"/>
                                          </a:lnTo>
                                          <a:lnTo>
                                            <a:pt x="50" y="30"/>
                                          </a:lnTo>
                                          <a:lnTo>
                                            <a:pt x="56" y="32"/>
                                          </a:lnTo>
                                          <a:lnTo>
                                            <a:pt x="56" y="32"/>
                                          </a:lnTo>
                                          <a:lnTo>
                                            <a:pt x="66" y="36"/>
                                          </a:lnTo>
                                          <a:lnTo>
                                            <a:pt x="66" y="38"/>
                                          </a:lnTo>
                                          <a:lnTo>
                                            <a:pt x="62" y="36"/>
                                          </a:lnTo>
                                          <a:lnTo>
                                            <a:pt x="62" y="36"/>
                                          </a:lnTo>
                                          <a:lnTo>
                                            <a:pt x="56" y="36"/>
                                          </a:lnTo>
                                          <a:lnTo>
                                            <a:pt x="52" y="36"/>
                                          </a:lnTo>
                                          <a:lnTo>
                                            <a:pt x="42" y="38"/>
                                          </a:lnTo>
                                          <a:lnTo>
                                            <a:pt x="42" y="38"/>
                                          </a:lnTo>
                                          <a:lnTo>
                                            <a:pt x="26" y="38"/>
                                          </a:lnTo>
                                          <a:lnTo>
                                            <a:pt x="14" y="38"/>
                                          </a:lnTo>
                                          <a:lnTo>
                                            <a:pt x="4" y="42"/>
                                          </a:lnTo>
                                          <a:lnTo>
                                            <a:pt x="4" y="42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0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4147693" y="2119976"/>
                                      <a:ext cx="54678" cy="27314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0" y="8"/>
                                        </a:cxn>
                                        <a:cxn ang="0">
                                          <a:pos x="0" y="8"/>
                                        </a:cxn>
                                        <a:cxn ang="0">
                                          <a:pos x="0" y="0"/>
                                        </a:cxn>
                                        <a:cxn ang="0">
                                          <a:pos x="2" y="0"/>
                                        </a:cxn>
                                        <a:cxn ang="0">
                                          <a:pos x="4" y="2"/>
                                        </a:cxn>
                                        <a:cxn ang="0">
                                          <a:pos x="4" y="2"/>
                                        </a:cxn>
                                        <a:cxn ang="0">
                                          <a:pos x="6" y="4"/>
                                        </a:cxn>
                                        <a:cxn ang="0">
                                          <a:pos x="10" y="4"/>
                                        </a:cxn>
                                        <a:cxn ang="0">
                                          <a:pos x="12" y="6"/>
                                        </a:cxn>
                                        <a:cxn ang="0">
                                          <a:pos x="12" y="8"/>
                                        </a:cxn>
                                        <a:cxn ang="0">
                                          <a:pos x="12" y="8"/>
                                        </a:cxn>
                                        <a:cxn ang="0">
                                          <a:pos x="12" y="8"/>
                                        </a:cxn>
                                        <a:cxn ang="0">
                                          <a:pos x="14" y="8"/>
                                        </a:cxn>
                                        <a:cxn ang="0">
                                          <a:pos x="18" y="8"/>
                                        </a:cxn>
                                        <a:cxn ang="0">
                                          <a:pos x="18" y="8"/>
                                        </a:cxn>
                                        <a:cxn ang="0">
                                          <a:pos x="22" y="10"/>
                                        </a:cxn>
                                        <a:cxn ang="0">
                                          <a:pos x="28" y="10"/>
                                        </a:cxn>
                                        <a:cxn ang="0">
                                          <a:pos x="28" y="10"/>
                                        </a:cxn>
                                        <a:cxn ang="0">
                                          <a:pos x="36" y="8"/>
                                        </a:cxn>
                                        <a:cxn ang="0">
                                          <a:pos x="36" y="8"/>
                                        </a:cxn>
                                        <a:cxn ang="0">
                                          <a:pos x="36" y="10"/>
                                        </a:cxn>
                                        <a:cxn ang="0">
                                          <a:pos x="36" y="10"/>
                                        </a:cxn>
                                        <a:cxn ang="0">
                                          <a:pos x="32" y="12"/>
                                        </a:cxn>
                                        <a:cxn ang="0">
                                          <a:pos x="30" y="14"/>
                                        </a:cxn>
                                        <a:cxn ang="0">
                                          <a:pos x="30" y="14"/>
                                        </a:cxn>
                                        <a:cxn ang="0">
                                          <a:pos x="28" y="14"/>
                                        </a:cxn>
                                        <a:cxn ang="0">
                                          <a:pos x="30" y="14"/>
                                        </a:cxn>
                                        <a:cxn ang="0">
                                          <a:pos x="32" y="16"/>
                                        </a:cxn>
                                        <a:cxn ang="0">
                                          <a:pos x="30" y="18"/>
                                        </a:cxn>
                                        <a:cxn ang="0">
                                          <a:pos x="30" y="18"/>
                                        </a:cxn>
                                        <a:cxn ang="0">
                                          <a:pos x="26" y="18"/>
                                        </a:cxn>
                                        <a:cxn ang="0">
                                          <a:pos x="26" y="18"/>
                                        </a:cxn>
                                        <a:cxn ang="0">
                                          <a:pos x="24" y="16"/>
                                        </a:cxn>
                                        <a:cxn ang="0">
                                          <a:pos x="24" y="16"/>
                                        </a:cxn>
                                        <a:cxn ang="0">
                                          <a:pos x="24" y="16"/>
                                        </a:cxn>
                                        <a:cxn ang="0">
                                          <a:pos x="20" y="14"/>
                                        </a:cxn>
                                        <a:cxn ang="0">
                                          <a:pos x="18" y="14"/>
                                        </a:cxn>
                                        <a:cxn ang="0">
                                          <a:pos x="18" y="14"/>
                                        </a:cxn>
                                        <a:cxn ang="0">
                                          <a:pos x="18" y="14"/>
                                        </a:cxn>
                                        <a:cxn ang="0">
                                          <a:pos x="18" y="16"/>
                                        </a:cxn>
                                        <a:cxn ang="0">
                                          <a:pos x="16" y="16"/>
                                        </a:cxn>
                                        <a:cxn ang="0">
                                          <a:pos x="16" y="16"/>
                                        </a:cxn>
                                        <a:cxn ang="0">
                                          <a:pos x="10" y="14"/>
                                        </a:cxn>
                                        <a:cxn ang="0">
                                          <a:pos x="10" y="14"/>
                                        </a:cxn>
                                        <a:cxn ang="0">
                                          <a:pos x="10" y="14"/>
                                        </a:cxn>
                                        <a:cxn ang="0">
                                          <a:pos x="10" y="14"/>
                                        </a:cxn>
                                        <a:cxn ang="0">
                                          <a:pos x="10" y="12"/>
                                        </a:cxn>
                                        <a:cxn ang="0">
                                          <a:pos x="8" y="12"/>
                                        </a:cxn>
                                        <a:cxn ang="0">
                                          <a:pos x="8" y="12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4" y="10"/>
                                        </a:cxn>
                                        <a:cxn ang="0">
                                          <a:pos x="4" y="10"/>
                                        </a:cxn>
                                        <a:cxn ang="0">
                                          <a:pos x="4" y="8"/>
                                        </a:cxn>
                                        <a:cxn ang="0">
                                          <a:pos x="4" y="8"/>
                                        </a:cxn>
                                        <a:cxn ang="0">
                                          <a:pos x="4" y="8"/>
                                        </a:cxn>
                                        <a:cxn ang="0">
                                          <a:pos x="2" y="10"/>
                                        </a:cxn>
                                        <a:cxn ang="0">
                                          <a:pos x="0" y="8"/>
                                        </a:cxn>
                                        <a:cxn ang="0">
                                          <a:pos x="0" y="8"/>
                                        </a:cxn>
                                      </a:cxnLst>
                                      <a:rect l="0" t="0" r="r" b="b"/>
                                      <a:pathLst>
                                        <a:path w="36" h="18">
                                          <a:moveTo>
                                            <a:pt x="0" y="8"/>
                                          </a:moveTo>
                                          <a:lnTo>
                                            <a:pt x="0" y="8"/>
                                          </a:lnTo>
                                          <a:lnTo>
                                            <a:pt x="0" y="0"/>
                                          </a:lnTo>
                                          <a:lnTo>
                                            <a:pt x="2" y="0"/>
                                          </a:lnTo>
                                          <a:lnTo>
                                            <a:pt x="4" y="2"/>
                                          </a:lnTo>
                                          <a:lnTo>
                                            <a:pt x="4" y="2"/>
                                          </a:lnTo>
                                          <a:lnTo>
                                            <a:pt x="6" y="4"/>
                                          </a:lnTo>
                                          <a:lnTo>
                                            <a:pt x="10" y="4"/>
                                          </a:lnTo>
                                          <a:lnTo>
                                            <a:pt x="12" y="6"/>
                                          </a:lnTo>
                                          <a:lnTo>
                                            <a:pt x="12" y="8"/>
                                          </a:lnTo>
                                          <a:lnTo>
                                            <a:pt x="12" y="8"/>
                                          </a:lnTo>
                                          <a:lnTo>
                                            <a:pt x="12" y="8"/>
                                          </a:lnTo>
                                          <a:lnTo>
                                            <a:pt x="14" y="8"/>
                                          </a:lnTo>
                                          <a:lnTo>
                                            <a:pt x="18" y="8"/>
                                          </a:lnTo>
                                          <a:lnTo>
                                            <a:pt x="18" y="8"/>
                                          </a:lnTo>
                                          <a:lnTo>
                                            <a:pt x="22" y="10"/>
                                          </a:lnTo>
                                          <a:lnTo>
                                            <a:pt x="28" y="10"/>
                                          </a:lnTo>
                                          <a:lnTo>
                                            <a:pt x="28" y="10"/>
                                          </a:lnTo>
                                          <a:lnTo>
                                            <a:pt x="36" y="8"/>
                                          </a:lnTo>
                                          <a:lnTo>
                                            <a:pt x="36" y="8"/>
                                          </a:lnTo>
                                          <a:lnTo>
                                            <a:pt x="36" y="10"/>
                                          </a:lnTo>
                                          <a:lnTo>
                                            <a:pt x="36" y="10"/>
                                          </a:lnTo>
                                          <a:lnTo>
                                            <a:pt x="32" y="12"/>
                                          </a:lnTo>
                                          <a:lnTo>
                                            <a:pt x="30" y="14"/>
                                          </a:lnTo>
                                          <a:lnTo>
                                            <a:pt x="30" y="14"/>
                                          </a:lnTo>
                                          <a:lnTo>
                                            <a:pt x="28" y="14"/>
                                          </a:lnTo>
                                          <a:lnTo>
                                            <a:pt x="30" y="14"/>
                                          </a:lnTo>
                                          <a:lnTo>
                                            <a:pt x="32" y="16"/>
                                          </a:lnTo>
                                          <a:lnTo>
                                            <a:pt x="30" y="18"/>
                                          </a:lnTo>
                                          <a:lnTo>
                                            <a:pt x="30" y="18"/>
                                          </a:lnTo>
                                          <a:lnTo>
                                            <a:pt x="26" y="18"/>
                                          </a:lnTo>
                                          <a:lnTo>
                                            <a:pt x="26" y="18"/>
                                          </a:lnTo>
                                          <a:lnTo>
                                            <a:pt x="24" y="16"/>
                                          </a:lnTo>
                                          <a:lnTo>
                                            <a:pt x="24" y="16"/>
                                          </a:lnTo>
                                          <a:lnTo>
                                            <a:pt x="24" y="16"/>
                                          </a:lnTo>
                                          <a:lnTo>
                                            <a:pt x="20" y="14"/>
                                          </a:lnTo>
                                          <a:lnTo>
                                            <a:pt x="18" y="14"/>
                                          </a:lnTo>
                                          <a:lnTo>
                                            <a:pt x="18" y="14"/>
                                          </a:lnTo>
                                          <a:lnTo>
                                            <a:pt x="18" y="14"/>
                                          </a:lnTo>
                                          <a:lnTo>
                                            <a:pt x="18" y="16"/>
                                          </a:lnTo>
                                          <a:lnTo>
                                            <a:pt x="16" y="16"/>
                                          </a:lnTo>
                                          <a:lnTo>
                                            <a:pt x="16" y="16"/>
                                          </a:lnTo>
                                          <a:lnTo>
                                            <a:pt x="10" y="14"/>
                                          </a:lnTo>
                                          <a:lnTo>
                                            <a:pt x="10" y="14"/>
                                          </a:lnTo>
                                          <a:lnTo>
                                            <a:pt x="10" y="14"/>
                                          </a:lnTo>
                                          <a:lnTo>
                                            <a:pt x="10" y="14"/>
                                          </a:lnTo>
                                          <a:lnTo>
                                            <a:pt x="10" y="12"/>
                                          </a:lnTo>
                                          <a:lnTo>
                                            <a:pt x="8" y="12"/>
                                          </a:lnTo>
                                          <a:lnTo>
                                            <a:pt x="8" y="12"/>
                                          </a:lnTo>
                                          <a:lnTo>
                                            <a:pt x="4" y="12"/>
                                          </a:lnTo>
                                          <a:lnTo>
                                            <a:pt x="4" y="10"/>
                                          </a:lnTo>
                                          <a:lnTo>
                                            <a:pt x="4" y="10"/>
                                          </a:lnTo>
                                          <a:lnTo>
                                            <a:pt x="4" y="8"/>
                                          </a:lnTo>
                                          <a:lnTo>
                                            <a:pt x="4" y="8"/>
                                          </a:lnTo>
                                          <a:lnTo>
                                            <a:pt x="4" y="8"/>
                                          </a:lnTo>
                                          <a:lnTo>
                                            <a:pt x="2" y="10"/>
                                          </a:lnTo>
                                          <a:lnTo>
                                            <a:pt x="0" y="8"/>
                                          </a:lnTo>
                                          <a:lnTo>
                                            <a:pt x="0" y="8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1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4220596" y="2126046"/>
                                      <a:ext cx="42527" cy="33383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0" y="20"/>
                                        </a:cxn>
                                        <a:cxn ang="0">
                                          <a:pos x="0" y="20"/>
                                        </a:cxn>
                                        <a:cxn ang="0">
                                          <a:pos x="0" y="14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12" y="6"/>
                                        </a:cxn>
                                        <a:cxn ang="0">
                                          <a:pos x="18" y="0"/>
                                        </a:cxn>
                                        <a:cxn ang="0">
                                          <a:pos x="18" y="0"/>
                                        </a:cxn>
                                        <a:cxn ang="0">
                                          <a:pos x="20" y="0"/>
                                        </a:cxn>
                                        <a:cxn ang="0">
                                          <a:pos x="20" y="2"/>
                                        </a:cxn>
                                        <a:cxn ang="0">
                                          <a:pos x="20" y="4"/>
                                        </a:cxn>
                                        <a:cxn ang="0">
                                          <a:pos x="20" y="4"/>
                                        </a:cxn>
                                        <a:cxn ang="0">
                                          <a:pos x="22" y="6"/>
                                        </a:cxn>
                                        <a:cxn ang="0">
                                          <a:pos x="20" y="8"/>
                                        </a:cxn>
                                        <a:cxn ang="0">
                                          <a:pos x="18" y="10"/>
                                        </a:cxn>
                                        <a:cxn ang="0">
                                          <a:pos x="18" y="10"/>
                                        </a:cxn>
                                        <a:cxn ang="0">
                                          <a:pos x="24" y="10"/>
                                        </a:cxn>
                                        <a:cxn ang="0">
                                          <a:pos x="26" y="10"/>
                                        </a:cxn>
                                        <a:cxn ang="0">
                                          <a:pos x="26" y="12"/>
                                        </a:cxn>
                                        <a:cxn ang="0">
                                          <a:pos x="26" y="12"/>
                                        </a:cxn>
                                        <a:cxn ang="0">
                                          <a:pos x="26" y="12"/>
                                        </a:cxn>
                                        <a:cxn ang="0">
                                          <a:pos x="26" y="14"/>
                                        </a:cxn>
                                        <a:cxn ang="0">
                                          <a:pos x="28" y="16"/>
                                        </a:cxn>
                                        <a:cxn ang="0">
                                          <a:pos x="26" y="16"/>
                                        </a:cxn>
                                        <a:cxn ang="0">
                                          <a:pos x="26" y="16"/>
                                        </a:cxn>
                                        <a:cxn ang="0">
                                          <a:pos x="20" y="18"/>
                                        </a:cxn>
                                        <a:cxn ang="0">
                                          <a:pos x="16" y="20"/>
                                        </a:cxn>
                                        <a:cxn ang="0">
                                          <a:pos x="16" y="20"/>
                                        </a:cxn>
                                        <a:cxn ang="0">
                                          <a:pos x="12" y="20"/>
                                        </a:cxn>
                                        <a:cxn ang="0">
                                          <a:pos x="8" y="22"/>
                                        </a:cxn>
                                        <a:cxn ang="0">
                                          <a:pos x="8" y="22"/>
                                        </a:cxn>
                                        <a:cxn ang="0">
                                          <a:pos x="4" y="22"/>
                                        </a:cxn>
                                        <a:cxn ang="0">
                                          <a:pos x="2" y="22"/>
                                        </a:cxn>
                                        <a:cxn ang="0">
                                          <a:pos x="0" y="20"/>
                                        </a:cxn>
                                        <a:cxn ang="0">
                                          <a:pos x="0" y="20"/>
                                        </a:cxn>
                                      </a:cxnLst>
                                      <a:rect l="0" t="0" r="r" b="b"/>
                                      <a:pathLst>
                                        <a:path w="28" h="22">
                                          <a:moveTo>
                                            <a:pt x="0" y="20"/>
                                          </a:moveTo>
                                          <a:lnTo>
                                            <a:pt x="0" y="20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4" y="12"/>
                                          </a:lnTo>
                                          <a:lnTo>
                                            <a:pt x="4" y="12"/>
                                          </a:lnTo>
                                          <a:lnTo>
                                            <a:pt x="12" y="6"/>
                                          </a:lnTo>
                                          <a:lnTo>
                                            <a:pt x="18" y="0"/>
                                          </a:lnTo>
                                          <a:lnTo>
                                            <a:pt x="18" y="0"/>
                                          </a:lnTo>
                                          <a:lnTo>
                                            <a:pt x="20" y="0"/>
                                          </a:lnTo>
                                          <a:lnTo>
                                            <a:pt x="20" y="2"/>
                                          </a:lnTo>
                                          <a:lnTo>
                                            <a:pt x="20" y="4"/>
                                          </a:lnTo>
                                          <a:lnTo>
                                            <a:pt x="20" y="4"/>
                                          </a:lnTo>
                                          <a:lnTo>
                                            <a:pt x="22" y="6"/>
                                          </a:lnTo>
                                          <a:lnTo>
                                            <a:pt x="20" y="8"/>
                                          </a:lnTo>
                                          <a:lnTo>
                                            <a:pt x="18" y="10"/>
                                          </a:lnTo>
                                          <a:lnTo>
                                            <a:pt x="18" y="10"/>
                                          </a:lnTo>
                                          <a:lnTo>
                                            <a:pt x="24" y="10"/>
                                          </a:lnTo>
                                          <a:lnTo>
                                            <a:pt x="26" y="10"/>
                                          </a:lnTo>
                                          <a:lnTo>
                                            <a:pt x="26" y="12"/>
                                          </a:lnTo>
                                          <a:lnTo>
                                            <a:pt x="26" y="12"/>
                                          </a:lnTo>
                                          <a:lnTo>
                                            <a:pt x="26" y="12"/>
                                          </a:lnTo>
                                          <a:lnTo>
                                            <a:pt x="26" y="14"/>
                                          </a:lnTo>
                                          <a:lnTo>
                                            <a:pt x="28" y="16"/>
                                          </a:lnTo>
                                          <a:lnTo>
                                            <a:pt x="26" y="16"/>
                                          </a:lnTo>
                                          <a:lnTo>
                                            <a:pt x="26" y="16"/>
                                          </a:lnTo>
                                          <a:lnTo>
                                            <a:pt x="20" y="18"/>
                                          </a:lnTo>
                                          <a:lnTo>
                                            <a:pt x="16" y="20"/>
                                          </a:lnTo>
                                          <a:lnTo>
                                            <a:pt x="16" y="20"/>
                                          </a:lnTo>
                                          <a:lnTo>
                                            <a:pt x="12" y="20"/>
                                          </a:lnTo>
                                          <a:lnTo>
                                            <a:pt x="8" y="22"/>
                                          </a:lnTo>
                                          <a:lnTo>
                                            <a:pt x="8" y="22"/>
                                          </a:lnTo>
                                          <a:lnTo>
                                            <a:pt x="4" y="22"/>
                                          </a:lnTo>
                                          <a:lnTo>
                                            <a:pt x="2" y="22"/>
                                          </a:lnTo>
                                          <a:lnTo>
                                            <a:pt x="0" y="20"/>
                                          </a:lnTo>
                                          <a:lnTo>
                                            <a:pt x="0" y="20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2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4293500" y="1977339"/>
                                      <a:ext cx="182259" cy="14263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70" y="12"/>
                                        </a:cxn>
                                        <a:cxn ang="0">
                                          <a:pos x="70" y="10"/>
                                        </a:cxn>
                                        <a:cxn ang="0">
                                          <a:pos x="82" y="2"/>
                                        </a:cxn>
                                        <a:cxn ang="0">
                                          <a:pos x="90" y="0"/>
                                        </a:cxn>
                                        <a:cxn ang="0">
                                          <a:pos x="92" y="2"/>
                                        </a:cxn>
                                        <a:cxn ang="0">
                                          <a:pos x="96" y="4"/>
                                        </a:cxn>
                                        <a:cxn ang="0">
                                          <a:pos x="90" y="8"/>
                                        </a:cxn>
                                        <a:cxn ang="0">
                                          <a:pos x="94" y="8"/>
                                        </a:cxn>
                                        <a:cxn ang="0">
                                          <a:pos x="92" y="14"/>
                                        </a:cxn>
                                        <a:cxn ang="0">
                                          <a:pos x="84" y="20"/>
                                        </a:cxn>
                                        <a:cxn ang="0">
                                          <a:pos x="80" y="22"/>
                                        </a:cxn>
                                        <a:cxn ang="0">
                                          <a:pos x="76" y="24"/>
                                        </a:cxn>
                                        <a:cxn ang="0">
                                          <a:pos x="68" y="30"/>
                                        </a:cxn>
                                        <a:cxn ang="0">
                                          <a:pos x="72" y="30"/>
                                        </a:cxn>
                                        <a:cxn ang="0">
                                          <a:pos x="80" y="28"/>
                                        </a:cxn>
                                        <a:cxn ang="0">
                                          <a:pos x="82" y="30"/>
                                        </a:cxn>
                                        <a:cxn ang="0">
                                          <a:pos x="88" y="30"/>
                                        </a:cxn>
                                        <a:cxn ang="0">
                                          <a:pos x="74" y="36"/>
                                        </a:cxn>
                                        <a:cxn ang="0">
                                          <a:pos x="82" y="36"/>
                                        </a:cxn>
                                        <a:cxn ang="0">
                                          <a:pos x="86" y="38"/>
                                        </a:cxn>
                                        <a:cxn ang="0">
                                          <a:pos x="88" y="42"/>
                                        </a:cxn>
                                        <a:cxn ang="0">
                                          <a:pos x="90" y="46"/>
                                        </a:cxn>
                                        <a:cxn ang="0">
                                          <a:pos x="100" y="44"/>
                                        </a:cxn>
                                        <a:cxn ang="0">
                                          <a:pos x="114" y="44"/>
                                        </a:cxn>
                                        <a:cxn ang="0">
                                          <a:pos x="116" y="50"/>
                                        </a:cxn>
                                        <a:cxn ang="0">
                                          <a:pos x="110" y="52"/>
                                        </a:cxn>
                                        <a:cxn ang="0">
                                          <a:pos x="104" y="56"/>
                                        </a:cxn>
                                        <a:cxn ang="0">
                                          <a:pos x="114" y="56"/>
                                        </a:cxn>
                                        <a:cxn ang="0">
                                          <a:pos x="120" y="58"/>
                                        </a:cxn>
                                        <a:cxn ang="0">
                                          <a:pos x="116" y="62"/>
                                        </a:cxn>
                                        <a:cxn ang="0">
                                          <a:pos x="110" y="66"/>
                                        </a:cxn>
                                        <a:cxn ang="0">
                                          <a:pos x="114" y="68"/>
                                        </a:cxn>
                                        <a:cxn ang="0">
                                          <a:pos x="104" y="72"/>
                                        </a:cxn>
                                        <a:cxn ang="0">
                                          <a:pos x="98" y="76"/>
                                        </a:cxn>
                                        <a:cxn ang="0">
                                          <a:pos x="90" y="80"/>
                                        </a:cxn>
                                        <a:cxn ang="0">
                                          <a:pos x="84" y="86"/>
                                        </a:cxn>
                                        <a:cxn ang="0">
                                          <a:pos x="78" y="90"/>
                                        </a:cxn>
                                        <a:cxn ang="0">
                                          <a:pos x="64" y="92"/>
                                        </a:cxn>
                                        <a:cxn ang="0">
                                          <a:pos x="62" y="90"/>
                                        </a:cxn>
                                        <a:cxn ang="0">
                                          <a:pos x="72" y="84"/>
                                        </a:cxn>
                                        <a:cxn ang="0">
                                          <a:pos x="80" y="78"/>
                                        </a:cxn>
                                        <a:cxn ang="0">
                                          <a:pos x="74" y="78"/>
                                        </a:cxn>
                                        <a:cxn ang="0">
                                          <a:pos x="68" y="78"/>
                                        </a:cxn>
                                        <a:cxn ang="0">
                                          <a:pos x="64" y="76"/>
                                        </a:cxn>
                                        <a:cxn ang="0">
                                          <a:pos x="58" y="78"/>
                                        </a:cxn>
                                        <a:cxn ang="0">
                                          <a:pos x="54" y="76"/>
                                        </a:cxn>
                                        <a:cxn ang="0">
                                          <a:pos x="50" y="76"/>
                                        </a:cxn>
                                        <a:cxn ang="0">
                                          <a:pos x="40" y="80"/>
                                        </a:cxn>
                                        <a:cxn ang="0">
                                          <a:pos x="26" y="80"/>
                                        </a:cxn>
                                        <a:cxn ang="0">
                                          <a:pos x="22" y="78"/>
                                        </a:cxn>
                                        <a:cxn ang="0">
                                          <a:pos x="8" y="80"/>
                                        </a:cxn>
                                        <a:cxn ang="0">
                                          <a:pos x="2" y="78"/>
                                        </a:cxn>
                                        <a:cxn ang="0">
                                          <a:pos x="0" y="74"/>
                                        </a:cxn>
                                        <a:cxn ang="0">
                                          <a:pos x="12" y="66"/>
                                        </a:cxn>
                                        <a:cxn ang="0">
                                          <a:pos x="18" y="64"/>
                                        </a:cxn>
                                        <a:cxn ang="0">
                                          <a:pos x="8" y="64"/>
                                        </a:cxn>
                                        <a:cxn ang="0">
                                          <a:pos x="16" y="62"/>
                                        </a:cxn>
                                        <a:cxn ang="0">
                                          <a:pos x="28" y="54"/>
                                        </a:cxn>
                                        <a:cxn ang="0">
                                          <a:pos x="32" y="50"/>
                                        </a:cxn>
                                        <a:cxn ang="0">
                                          <a:pos x="36" y="46"/>
                                        </a:cxn>
                                        <a:cxn ang="0">
                                          <a:pos x="46" y="38"/>
                                        </a:cxn>
                                        <a:cxn ang="0">
                                          <a:pos x="62" y="16"/>
                                        </a:cxn>
                                      </a:cxnLst>
                                      <a:rect l="0" t="0" r="r" b="b"/>
                                      <a:pathLst>
                                        <a:path w="120" h="94">
                                          <a:moveTo>
                                            <a:pt x="62" y="16"/>
                                          </a:moveTo>
                                          <a:lnTo>
                                            <a:pt x="62" y="16"/>
                                          </a:lnTo>
                                          <a:lnTo>
                                            <a:pt x="68" y="14"/>
                                          </a:lnTo>
                                          <a:lnTo>
                                            <a:pt x="70" y="12"/>
                                          </a:lnTo>
                                          <a:lnTo>
                                            <a:pt x="70" y="10"/>
                                          </a:lnTo>
                                          <a:lnTo>
                                            <a:pt x="70" y="10"/>
                                          </a:lnTo>
                                          <a:lnTo>
                                            <a:pt x="70" y="10"/>
                                          </a:lnTo>
                                          <a:lnTo>
                                            <a:pt x="70" y="10"/>
                                          </a:lnTo>
                                          <a:lnTo>
                                            <a:pt x="74" y="8"/>
                                          </a:lnTo>
                                          <a:lnTo>
                                            <a:pt x="74" y="8"/>
                                          </a:lnTo>
                                          <a:lnTo>
                                            <a:pt x="78" y="4"/>
                                          </a:lnTo>
                                          <a:lnTo>
                                            <a:pt x="82" y="2"/>
                                          </a:lnTo>
                                          <a:lnTo>
                                            <a:pt x="82" y="2"/>
                                          </a:lnTo>
                                          <a:lnTo>
                                            <a:pt x="86" y="0"/>
                                          </a:lnTo>
                                          <a:lnTo>
                                            <a:pt x="90" y="0"/>
                                          </a:lnTo>
                                          <a:lnTo>
                                            <a:pt x="90" y="0"/>
                                          </a:lnTo>
                                          <a:lnTo>
                                            <a:pt x="92" y="0"/>
                                          </a:lnTo>
                                          <a:lnTo>
                                            <a:pt x="90" y="2"/>
                                          </a:lnTo>
                                          <a:lnTo>
                                            <a:pt x="90" y="2"/>
                                          </a:lnTo>
                                          <a:lnTo>
                                            <a:pt x="92" y="2"/>
                                          </a:lnTo>
                                          <a:lnTo>
                                            <a:pt x="92" y="2"/>
                                          </a:lnTo>
                                          <a:lnTo>
                                            <a:pt x="96" y="2"/>
                                          </a:lnTo>
                                          <a:lnTo>
                                            <a:pt x="96" y="4"/>
                                          </a:lnTo>
                                          <a:lnTo>
                                            <a:pt x="96" y="4"/>
                                          </a:lnTo>
                                          <a:lnTo>
                                            <a:pt x="94" y="6"/>
                                          </a:lnTo>
                                          <a:lnTo>
                                            <a:pt x="92" y="6"/>
                                          </a:lnTo>
                                          <a:lnTo>
                                            <a:pt x="92" y="6"/>
                                          </a:lnTo>
                                          <a:lnTo>
                                            <a:pt x="90" y="8"/>
                                          </a:lnTo>
                                          <a:lnTo>
                                            <a:pt x="90" y="8"/>
                                          </a:lnTo>
                                          <a:lnTo>
                                            <a:pt x="90" y="8"/>
                                          </a:lnTo>
                                          <a:lnTo>
                                            <a:pt x="90" y="8"/>
                                          </a:lnTo>
                                          <a:lnTo>
                                            <a:pt x="94" y="8"/>
                                          </a:lnTo>
                                          <a:lnTo>
                                            <a:pt x="94" y="10"/>
                                          </a:lnTo>
                                          <a:lnTo>
                                            <a:pt x="94" y="12"/>
                                          </a:lnTo>
                                          <a:lnTo>
                                            <a:pt x="94" y="12"/>
                                          </a:lnTo>
                                          <a:lnTo>
                                            <a:pt x="92" y="14"/>
                                          </a:lnTo>
                                          <a:lnTo>
                                            <a:pt x="90" y="16"/>
                                          </a:lnTo>
                                          <a:lnTo>
                                            <a:pt x="90" y="16"/>
                                          </a:lnTo>
                                          <a:lnTo>
                                            <a:pt x="86" y="18"/>
                                          </a:lnTo>
                                          <a:lnTo>
                                            <a:pt x="84" y="20"/>
                                          </a:lnTo>
                                          <a:lnTo>
                                            <a:pt x="84" y="20"/>
                                          </a:lnTo>
                                          <a:lnTo>
                                            <a:pt x="84" y="20"/>
                                          </a:lnTo>
                                          <a:lnTo>
                                            <a:pt x="82" y="20"/>
                                          </a:lnTo>
                                          <a:lnTo>
                                            <a:pt x="80" y="22"/>
                                          </a:lnTo>
                                          <a:lnTo>
                                            <a:pt x="80" y="24"/>
                                          </a:lnTo>
                                          <a:lnTo>
                                            <a:pt x="78" y="24"/>
                                          </a:lnTo>
                                          <a:lnTo>
                                            <a:pt x="78" y="24"/>
                                          </a:lnTo>
                                          <a:lnTo>
                                            <a:pt x="76" y="24"/>
                                          </a:lnTo>
                                          <a:lnTo>
                                            <a:pt x="76" y="24"/>
                                          </a:lnTo>
                                          <a:lnTo>
                                            <a:pt x="74" y="26"/>
                                          </a:lnTo>
                                          <a:lnTo>
                                            <a:pt x="74" y="26"/>
                                          </a:lnTo>
                                          <a:lnTo>
                                            <a:pt x="68" y="30"/>
                                          </a:lnTo>
                                          <a:lnTo>
                                            <a:pt x="66" y="34"/>
                                          </a:lnTo>
                                          <a:lnTo>
                                            <a:pt x="66" y="36"/>
                                          </a:lnTo>
                                          <a:lnTo>
                                            <a:pt x="66" y="36"/>
                                          </a:lnTo>
                                          <a:lnTo>
                                            <a:pt x="72" y="30"/>
                                          </a:lnTo>
                                          <a:lnTo>
                                            <a:pt x="78" y="28"/>
                                          </a:lnTo>
                                          <a:lnTo>
                                            <a:pt x="78" y="28"/>
                                          </a:lnTo>
                                          <a:lnTo>
                                            <a:pt x="80" y="28"/>
                                          </a:lnTo>
                                          <a:lnTo>
                                            <a:pt x="80" y="28"/>
                                          </a:lnTo>
                                          <a:lnTo>
                                            <a:pt x="80" y="30"/>
                                          </a:lnTo>
                                          <a:lnTo>
                                            <a:pt x="80" y="30"/>
                                          </a:lnTo>
                                          <a:lnTo>
                                            <a:pt x="80" y="30"/>
                                          </a:lnTo>
                                          <a:lnTo>
                                            <a:pt x="82" y="30"/>
                                          </a:lnTo>
                                          <a:lnTo>
                                            <a:pt x="86" y="30"/>
                                          </a:lnTo>
                                          <a:lnTo>
                                            <a:pt x="86" y="30"/>
                                          </a:lnTo>
                                          <a:lnTo>
                                            <a:pt x="88" y="30"/>
                                          </a:lnTo>
                                          <a:lnTo>
                                            <a:pt x="88" y="30"/>
                                          </a:lnTo>
                                          <a:lnTo>
                                            <a:pt x="88" y="30"/>
                                          </a:lnTo>
                                          <a:lnTo>
                                            <a:pt x="86" y="32"/>
                                          </a:lnTo>
                                          <a:lnTo>
                                            <a:pt x="82" y="34"/>
                                          </a:lnTo>
                                          <a:lnTo>
                                            <a:pt x="74" y="36"/>
                                          </a:lnTo>
                                          <a:lnTo>
                                            <a:pt x="74" y="36"/>
                                          </a:lnTo>
                                          <a:lnTo>
                                            <a:pt x="82" y="36"/>
                                          </a:lnTo>
                                          <a:lnTo>
                                            <a:pt x="82" y="36"/>
                                          </a:lnTo>
                                          <a:lnTo>
                                            <a:pt x="82" y="36"/>
                                          </a:lnTo>
                                          <a:lnTo>
                                            <a:pt x="82" y="36"/>
                                          </a:lnTo>
                                          <a:lnTo>
                                            <a:pt x="82" y="38"/>
                                          </a:lnTo>
                                          <a:lnTo>
                                            <a:pt x="84" y="38"/>
                                          </a:lnTo>
                                          <a:lnTo>
                                            <a:pt x="86" y="38"/>
                                          </a:lnTo>
                                          <a:lnTo>
                                            <a:pt x="86" y="40"/>
                                          </a:lnTo>
                                          <a:lnTo>
                                            <a:pt x="86" y="40"/>
                                          </a:lnTo>
                                          <a:lnTo>
                                            <a:pt x="86" y="42"/>
                                          </a:lnTo>
                                          <a:lnTo>
                                            <a:pt x="88" y="42"/>
                                          </a:lnTo>
                                          <a:lnTo>
                                            <a:pt x="90" y="42"/>
                                          </a:lnTo>
                                          <a:lnTo>
                                            <a:pt x="90" y="44"/>
                                          </a:lnTo>
                                          <a:lnTo>
                                            <a:pt x="90" y="44"/>
                                          </a:lnTo>
                                          <a:lnTo>
                                            <a:pt x="90" y="46"/>
                                          </a:lnTo>
                                          <a:lnTo>
                                            <a:pt x="92" y="46"/>
                                          </a:lnTo>
                                          <a:lnTo>
                                            <a:pt x="98" y="44"/>
                                          </a:lnTo>
                                          <a:lnTo>
                                            <a:pt x="98" y="44"/>
                                          </a:lnTo>
                                          <a:lnTo>
                                            <a:pt x="100" y="44"/>
                                          </a:lnTo>
                                          <a:lnTo>
                                            <a:pt x="104" y="44"/>
                                          </a:lnTo>
                                          <a:lnTo>
                                            <a:pt x="104" y="44"/>
                                          </a:lnTo>
                                          <a:lnTo>
                                            <a:pt x="110" y="44"/>
                                          </a:lnTo>
                                          <a:lnTo>
                                            <a:pt x="114" y="44"/>
                                          </a:lnTo>
                                          <a:lnTo>
                                            <a:pt x="116" y="46"/>
                                          </a:lnTo>
                                          <a:lnTo>
                                            <a:pt x="116" y="46"/>
                                          </a:lnTo>
                                          <a:lnTo>
                                            <a:pt x="116" y="48"/>
                                          </a:lnTo>
                                          <a:lnTo>
                                            <a:pt x="116" y="50"/>
                                          </a:lnTo>
                                          <a:lnTo>
                                            <a:pt x="114" y="50"/>
                                          </a:lnTo>
                                          <a:lnTo>
                                            <a:pt x="114" y="50"/>
                                          </a:lnTo>
                                          <a:lnTo>
                                            <a:pt x="112" y="52"/>
                                          </a:lnTo>
                                          <a:lnTo>
                                            <a:pt x="110" y="52"/>
                                          </a:lnTo>
                                          <a:lnTo>
                                            <a:pt x="110" y="52"/>
                                          </a:lnTo>
                                          <a:lnTo>
                                            <a:pt x="108" y="54"/>
                                          </a:lnTo>
                                          <a:lnTo>
                                            <a:pt x="104" y="56"/>
                                          </a:lnTo>
                                          <a:lnTo>
                                            <a:pt x="104" y="56"/>
                                          </a:lnTo>
                                          <a:lnTo>
                                            <a:pt x="106" y="56"/>
                                          </a:lnTo>
                                          <a:lnTo>
                                            <a:pt x="110" y="56"/>
                                          </a:lnTo>
                                          <a:lnTo>
                                            <a:pt x="110" y="56"/>
                                          </a:lnTo>
                                          <a:lnTo>
                                            <a:pt x="114" y="56"/>
                                          </a:lnTo>
                                          <a:lnTo>
                                            <a:pt x="118" y="56"/>
                                          </a:lnTo>
                                          <a:lnTo>
                                            <a:pt x="118" y="56"/>
                                          </a:lnTo>
                                          <a:lnTo>
                                            <a:pt x="120" y="56"/>
                                          </a:lnTo>
                                          <a:lnTo>
                                            <a:pt x="120" y="58"/>
                                          </a:lnTo>
                                          <a:lnTo>
                                            <a:pt x="120" y="58"/>
                                          </a:lnTo>
                                          <a:lnTo>
                                            <a:pt x="118" y="60"/>
                                          </a:lnTo>
                                          <a:lnTo>
                                            <a:pt x="116" y="62"/>
                                          </a:lnTo>
                                          <a:lnTo>
                                            <a:pt x="116" y="62"/>
                                          </a:lnTo>
                                          <a:lnTo>
                                            <a:pt x="112" y="64"/>
                                          </a:lnTo>
                                          <a:lnTo>
                                            <a:pt x="108" y="64"/>
                                          </a:lnTo>
                                          <a:lnTo>
                                            <a:pt x="108" y="64"/>
                                          </a:lnTo>
                                          <a:lnTo>
                                            <a:pt x="110" y="66"/>
                                          </a:lnTo>
                                          <a:lnTo>
                                            <a:pt x="114" y="66"/>
                                          </a:lnTo>
                                          <a:lnTo>
                                            <a:pt x="114" y="68"/>
                                          </a:lnTo>
                                          <a:lnTo>
                                            <a:pt x="114" y="68"/>
                                          </a:lnTo>
                                          <a:lnTo>
                                            <a:pt x="114" y="68"/>
                                          </a:lnTo>
                                          <a:lnTo>
                                            <a:pt x="108" y="72"/>
                                          </a:lnTo>
                                          <a:lnTo>
                                            <a:pt x="106" y="72"/>
                                          </a:lnTo>
                                          <a:lnTo>
                                            <a:pt x="104" y="72"/>
                                          </a:lnTo>
                                          <a:lnTo>
                                            <a:pt x="104" y="72"/>
                                          </a:lnTo>
                                          <a:lnTo>
                                            <a:pt x="104" y="70"/>
                                          </a:lnTo>
                                          <a:lnTo>
                                            <a:pt x="100" y="74"/>
                                          </a:lnTo>
                                          <a:lnTo>
                                            <a:pt x="100" y="74"/>
                                          </a:lnTo>
                                          <a:lnTo>
                                            <a:pt x="98" y="76"/>
                                          </a:lnTo>
                                          <a:lnTo>
                                            <a:pt x="94" y="78"/>
                                          </a:lnTo>
                                          <a:lnTo>
                                            <a:pt x="94" y="78"/>
                                          </a:lnTo>
                                          <a:lnTo>
                                            <a:pt x="90" y="80"/>
                                          </a:lnTo>
                                          <a:lnTo>
                                            <a:pt x="90" y="80"/>
                                          </a:lnTo>
                                          <a:lnTo>
                                            <a:pt x="88" y="82"/>
                                          </a:lnTo>
                                          <a:lnTo>
                                            <a:pt x="88" y="82"/>
                                          </a:lnTo>
                                          <a:lnTo>
                                            <a:pt x="84" y="84"/>
                                          </a:lnTo>
                                          <a:lnTo>
                                            <a:pt x="84" y="86"/>
                                          </a:lnTo>
                                          <a:lnTo>
                                            <a:pt x="84" y="86"/>
                                          </a:lnTo>
                                          <a:lnTo>
                                            <a:pt x="80" y="88"/>
                                          </a:lnTo>
                                          <a:lnTo>
                                            <a:pt x="78" y="90"/>
                                          </a:lnTo>
                                          <a:lnTo>
                                            <a:pt x="78" y="90"/>
                                          </a:lnTo>
                                          <a:lnTo>
                                            <a:pt x="68" y="94"/>
                                          </a:lnTo>
                                          <a:lnTo>
                                            <a:pt x="68" y="94"/>
                                          </a:lnTo>
                                          <a:lnTo>
                                            <a:pt x="66" y="92"/>
                                          </a:lnTo>
                                          <a:lnTo>
                                            <a:pt x="64" y="92"/>
                                          </a:lnTo>
                                          <a:lnTo>
                                            <a:pt x="64" y="92"/>
                                          </a:lnTo>
                                          <a:lnTo>
                                            <a:pt x="62" y="92"/>
                                          </a:lnTo>
                                          <a:lnTo>
                                            <a:pt x="62" y="90"/>
                                          </a:lnTo>
                                          <a:lnTo>
                                            <a:pt x="62" y="90"/>
                                          </a:lnTo>
                                          <a:lnTo>
                                            <a:pt x="64" y="88"/>
                                          </a:lnTo>
                                          <a:lnTo>
                                            <a:pt x="64" y="88"/>
                                          </a:lnTo>
                                          <a:lnTo>
                                            <a:pt x="70" y="86"/>
                                          </a:lnTo>
                                          <a:lnTo>
                                            <a:pt x="72" y="84"/>
                                          </a:lnTo>
                                          <a:lnTo>
                                            <a:pt x="72" y="84"/>
                                          </a:lnTo>
                                          <a:lnTo>
                                            <a:pt x="76" y="80"/>
                                          </a:lnTo>
                                          <a:lnTo>
                                            <a:pt x="80" y="78"/>
                                          </a:lnTo>
                                          <a:lnTo>
                                            <a:pt x="80" y="78"/>
                                          </a:lnTo>
                                          <a:lnTo>
                                            <a:pt x="80" y="78"/>
                                          </a:lnTo>
                                          <a:lnTo>
                                            <a:pt x="80" y="78"/>
                                          </a:lnTo>
                                          <a:lnTo>
                                            <a:pt x="74" y="78"/>
                                          </a:lnTo>
                                          <a:lnTo>
                                            <a:pt x="74" y="78"/>
                                          </a:lnTo>
                                          <a:lnTo>
                                            <a:pt x="70" y="78"/>
                                          </a:lnTo>
                                          <a:lnTo>
                                            <a:pt x="68" y="78"/>
                                          </a:lnTo>
                                          <a:lnTo>
                                            <a:pt x="68" y="78"/>
                                          </a:lnTo>
                                          <a:lnTo>
                                            <a:pt x="68" y="78"/>
                                          </a:lnTo>
                                          <a:lnTo>
                                            <a:pt x="64" y="78"/>
                                          </a:lnTo>
                                          <a:lnTo>
                                            <a:pt x="64" y="78"/>
                                          </a:lnTo>
                                          <a:lnTo>
                                            <a:pt x="64" y="78"/>
                                          </a:lnTo>
                                          <a:lnTo>
                                            <a:pt x="64" y="76"/>
                                          </a:lnTo>
                                          <a:lnTo>
                                            <a:pt x="64" y="76"/>
                                          </a:lnTo>
                                          <a:lnTo>
                                            <a:pt x="62" y="76"/>
                                          </a:lnTo>
                                          <a:lnTo>
                                            <a:pt x="62" y="76"/>
                                          </a:lnTo>
                                          <a:lnTo>
                                            <a:pt x="58" y="78"/>
                                          </a:lnTo>
                                          <a:lnTo>
                                            <a:pt x="56" y="78"/>
                                          </a:lnTo>
                                          <a:lnTo>
                                            <a:pt x="56" y="78"/>
                                          </a:lnTo>
                                          <a:lnTo>
                                            <a:pt x="56" y="78"/>
                                          </a:lnTo>
                                          <a:lnTo>
                                            <a:pt x="54" y="76"/>
                                          </a:lnTo>
                                          <a:lnTo>
                                            <a:pt x="52" y="76"/>
                                          </a:lnTo>
                                          <a:lnTo>
                                            <a:pt x="50" y="78"/>
                                          </a:lnTo>
                                          <a:lnTo>
                                            <a:pt x="50" y="76"/>
                                          </a:lnTo>
                                          <a:lnTo>
                                            <a:pt x="50" y="76"/>
                                          </a:lnTo>
                                          <a:lnTo>
                                            <a:pt x="48" y="76"/>
                                          </a:lnTo>
                                          <a:lnTo>
                                            <a:pt x="46" y="78"/>
                                          </a:lnTo>
                                          <a:lnTo>
                                            <a:pt x="42" y="80"/>
                                          </a:lnTo>
                                          <a:lnTo>
                                            <a:pt x="40" y="80"/>
                                          </a:lnTo>
                                          <a:lnTo>
                                            <a:pt x="40" y="80"/>
                                          </a:lnTo>
                                          <a:lnTo>
                                            <a:pt x="36" y="80"/>
                                          </a:lnTo>
                                          <a:lnTo>
                                            <a:pt x="32" y="80"/>
                                          </a:lnTo>
                                          <a:lnTo>
                                            <a:pt x="26" y="80"/>
                                          </a:lnTo>
                                          <a:lnTo>
                                            <a:pt x="26" y="80"/>
                                          </a:lnTo>
                                          <a:lnTo>
                                            <a:pt x="22" y="80"/>
                                          </a:lnTo>
                                          <a:lnTo>
                                            <a:pt x="22" y="78"/>
                                          </a:lnTo>
                                          <a:lnTo>
                                            <a:pt x="22" y="78"/>
                                          </a:lnTo>
                                          <a:lnTo>
                                            <a:pt x="22" y="80"/>
                                          </a:lnTo>
                                          <a:lnTo>
                                            <a:pt x="16" y="80"/>
                                          </a:lnTo>
                                          <a:lnTo>
                                            <a:pt x="16" y="80"/>
                                          </a:lnTo>
                                          <a:lnTo>
                                            <a:pt x="8" y="80"/>
                                          </a:lnTo>
                                          <a:lnTo>
                                            <a:pt x="4" y="82"/>
                                          </a:lnTo>
                                          <a:lnTo>
                                            <a:pt x="4" y="82"/>
                                          </a:lnTo>
                                          <a:lnTo>
                                            <a:pt x="2" y="82"/>
                                          </a:lnTo>
                                          <a:lnTo>
                                            <a:pt x="2" y="78"/>
                                          </a:lnTo>
                                          <a:lnTo>
                                            <a:pt x="2" y="78"/>
                                          </a:lnTo>
                                          <a:lnTo>
                                            <a:pt x="2" y="76"/>
                                          </a:lnTo>
                                          <a:lnTo>
                                            <a:pt x="0" y="74"/>
                                          </a:lnTo>
                                          <a:lnTo>
                                            <a:pt x="0" y="74"/>
                                          </a:lnTo>
                                          <a:lnTo>
                                            <a:pt x="2" y="72"/>
                                          </a:lnTo>
                                          <a:lnTo>
                                            <a:pt x="2" y="72"/>
                                          </a:lnTo>
                                          <a:lnTo>
                                            <a:pt x="8" y="68"/>
                                          </a:lnTo>
                                          <a:lnTo>
                                            <a:pt x="12" y="66"/>
                                          </a:lnTo>
                                          <a:lnTo>
                                            <a:pt x="12" y="66"/>
                                          </a:lnTo>
                                          <a:lnTo>
                                            <a:pt x="18" y="64"/>
                                          </a:lnTo>
                                          <a:lnTo>
                                            <a:pt x="18" y="64"/>
                                          </a:lnTo>
                                          <a:lnTo>
                                            <a:pt x="18" y="64"/>
                                          </a:lnTo>
                                          <a:lnTo>
                                            <a:pt x="18" y="64"/>
                                          </a:lnTo>
                                          <a:lnTo>
                                            <a:pt x="10" y="66"/>
                                          </a:lnTo>
                                          <a:lnTo>
                                            <a:pt x="8" y="66"/>
                                          </a:lnTo>
                                          <a:lnTo>
                                            <a:pt x="8" y="64"/>
                                          </a:lnTo>
                                          <a:lnTo>
                                            <a:pt x="8" y="64"/>
                                          </a:lnTo>
                                          <a:lnTo>
                                            <a:pt x="12" y="64"/>
                                          </a:lnTo>
                                          <a:lnTo>
                                            <a:pt x="16" y="62"/>
                                          </a:lnTo>
                                          <a:lnTo>
                                            <a:pt x="16" y="62"/>
                                          </a:lnTo>
                                          <a:lnTo>
                                            <a:pt x="20" y="60"/>
                                          </a:lnTo>
                                          <a:lnTo>
                                            <a:pt x="22" y="56"/>
                                          </a:lnTo>
                                          <a:lnTo>
                                            <a:pt x="22" y="56"/>
                                          </a:lnTo>
                                          <a:lnTo>
                                            <a:pt x="28" y="54"/>
                                          </a:lnTo>
                                          <a:lnTo>
                                            <a:pt x="34" y="54"/>
                                          </a:lnTo>
                                          <a:lnTo>
                                            <a:pt x="34" y="54"/>
                                          </a:lnTo>
                                          <a:lnTo>
                                            <a:pt x="34" y="52"/>
                                          </a:lnTo>
                                          <a:lnTo>
                                            <a:pt x="32" y="50"/>
                                          </a:lnTo>
                                          <a:lnTo>
                                            <a:pt x="32" y="50"/>
                                          </a:lnTo>
                                          <a:lnTo>
                                            <a:pt x="32" y="48"/>
                                          </a:lnTo>
                                          <a:lnTo>
                                            <a:pt x="36" y="46"/>
                                          </a:lnTo>
                                          <a:lnTo>
                                            <a:pt x="36" y="46"/>
                                          </a:lnTo>
                                          <a:lnTo>
                                            <a:pt x="40" y="42"/>
                                          </a:lnTo>
                                          <a:lnTo>
                                            <a:pt x="42" y="40"/>
                                          </a:lnTo>
                                          <a:lnTo>
                                            <a:pt x="42" y="40"/>
                                          </a:lnTo>
                                          <a:lnTo>
                                            <a:pt x="46" y="38"/>
                                          </a:lnTo>
                                          <a:lnTo>
                                            <a:pt x="46" y="36"/>
                                          </a:lnTo>
                                          <a:lnTo>
                                            <a:pt x="50" y="32"/>
                                          </a:lnTo>
                                          <a:lnTo>
                                            <a:pt x="50" y="32"/>
                                          </a:lnTo>
                                          <a:lnTo>
                                            <a:pt x="62" y="16"/>
                                          </a:lnTo>
                                          <a:lnTo>
                                            <a:pt x="62" y="1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3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4436269" y="2086593"/>
                                      <a:ext cx="36452" cy="39453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4" y="8"/>
                                        </a:cxn>
                                        <a:cxn ang="0">
                                          <a:pos x="4" y="8"/>
                                        </a:cxn>
                                        <a:cxn ang="0">
                                          <a:pos x="8" y="6"/>
                                        </a:cxn>
                                        <a:cxn ang="0">
                                          <a:pos x="10" y="6"/>
                                        </a:cxn>
                                        <a:cxn ang="0">
                                          <a:pos x="10" y="6"/>
                                        </a:cxn>
                                        <a:cxn ang="0">
                                          <a:pos x="20" y="0"/>
                                        </a:cxn>
                                        <a:cxn ang="0">
                                          <a:pos x="20" y="0"/>
                                        </a:cxn>
                                        <a:cxn ang="0">
                                          <a:pos x="24" y="0"/>
                                        </a:cxn>
                                        <a:cxn ang="0">
                                          <a:pos x="24" y="0"/>
                                        </a:cxn>
                                        <a:cxn ang="0">
                                          <a:pos x="22" y="2"/>
                                        </a:cxn>
                                        <a:cxn ang="0">
                                          <a:pos x="22" y="2"/>
                                        </a:cxn>
                                        <a:cxn ang="0">
                                          <a:pos x="18" y="6"/>
                                        </a:cxn>
                                        <a:cxn ang="0">
                                          <a:pos x="16" y="6"/>
                                        </a:cxn>
                                        <a:cxn ang="0">
                                          <a:pos x="18" y="6"/>
                                        </a:cxn>
                                        <a:cxn ang="0">
                                          <a:pos x="18" y="6"/>
                                        </a:cxn>
                                        <a:cxn ang="0">
                                          <a:pos x="22" y="4"/>
                                        </a:cxn>
                                        <a:cxn ang="0">
                                          <a:pos x="24" y="4"/>
                                        </a:cxn>
                                        <a:cxn ang="0">
                                          <a:pos x="24" y="4"/>
                                        </a:cxn>
                                        <a:cxn ang="0">
                                          <a:pos x="24" y="4"/>
                                        </a:cxn>
                                        <a:cxn ang="0">
                                          <a:pos x="24" y="10"/>
                                        </a:cxn>
                                        <a:cxn ang="0">
                                          <a:pos x="22" y="14"/>
                                        </a:cxn>
                                        <a:cxn ang="0">
                                          <a:pos x="22" y="14"/>
                                        </a:cxn>
                                        <a:cxn ang="0">
                                          <a:pos x="20" y="18"/>
                                        </a:cxn>
                                        <a:cxn ang="0">
                                          <a:pos x="20" y="22"/>
                                        </a:cxn>
                                        <a:cxn ang="0">
                                          <a:pos x="20" y="22"/>
                                        </a:cxn>
                                        <a:cxn ang="0">
                                          <a:pos x="20" y="24"/>
                                        </a:cxn>
                                        <a:cxn ang="0">
                                          <a:pos x="18" y="26"/>
                                        </a:cxn>
                                        <a:cxn ang="0">
                                          <a:pos x="14" y="26"/>
                                        </a:cxn>
                                        <a:cxn ang="0">
                                          <a:pos x="14" y="26"/>
                                        </a:cxn>
                                        <a:cxn ang="0">
                                          <a:pos x="12" y="26"/>
                                        </a:cxn>
                                        <a:cxn ang="0">
                                          <a:pos x="10" y="26"/>
                                        </a:cxn>
                                        <a:cxn ang="0">
                                          <a:pos x="8" y="26"/>
                                        </a:cxn>
                                        <a:cxn ang="0">
                                          <a:pos x="8" y="26"/>
                                        </a:cxn>
                                        <a:cxn ang="0">
                                          <a:pos x="8" y="20"/>
                                        </a:cxn>
                                        <a:cxn ang="0">
                                          <a:pos x="10" y="16"/>
                                        </a:cxn>
                                        <a:cxn ang="0">
                                          <a:pos x="10" y="16"/>
                                        </a:cxn>
                                        <a:cxn ang="0">
                                          <a:pos x="10" y="16"/>
                                        </a:cxn>
                                        <a:cxn ang="0">
                                          <a:pos x="8" y="16"/>
                                        </a:cxn>
                                        <a:cxn ang="0">
                                          <a:pos x="6" y="22"/>
                                        </a:cxn>
                                        <a:cxn ang="0">
                                          <a:pos x="6" y="22"/>
                                        </a:cxn>
                                        <a:cxn ang="0">
                                          <a:pos x="2" y="26"/>
                                        </a:cxn>
                                        <a:cxn ang="0">
                                          <a:pos x="0" y="26"/>
                                        </a:cxn>
                                        <a:cxn ang="0">
                                          <a:pos x="0" y="24"/>
                                        </a:cxn>
                                        <a:cxn ang="0">
                                          <a:pos x="0" y="24"/>
                                        </a:cxn>
                                        <a:cxn ang="0">
                                          <a:pos x="0" y="18"/>
                                        </a:cxn>
                                        <a:cxn ang="0">
                                          <a:pos x="0" y="14"/>
                                        </a:cxn>
                                        <a:cxn ang="0">
                                          <a:pos x="2" y="12"/>
                                        </a:cxn>
                                        <a:cxn ang="0">
                                          <a:pos x="2" y="12"/>
                                        </a:cxn>
                                        <a:cxn ang="0">
                                          <a:pos x="2" y="10"/>
                                        </a:cxn>
                                        <a:cxn ang="0">
                                          <a:pos x="4" y="8"/>
                                        </a:cxn>
                                        <a:cxn ang="0">
                                          <a:pos x="4" y="8"/>
                                        </a:cxn>
                                      </a:cxnLst>
                                      <a:rect l="0" t="0" r="r" b="b"/>
                                      <a:pathLst>
                                        <a:path w="24" h="26">
                                          <a:moveTo>
                                            <a:pt x="4" y="8"/>
                                          </a:moveTo>
                                          <a:lnTo>
                                            <a:pt x="4" y="8"/>
                                          </a:lnTo>
                                          <a:lnTo>
                                            <a:pt x="8" y="6"/>
                                          </a:lnTo>
                                          <a:lnTo>
                                            <a:pt x="10" y="6"/>
                                          </a:lnTo>
                                          <a:lnTo>
                                            <a:pt x="10" y="6"/>
                                          </a:lnTo>
                                          <a:lnTo>
                                            <a:pt x="20" y="0"/>
                                          </a:lnTo>
                                          <a:lnTo>
                                            <a:pt x="20" y="0"/>
                                          </a:lnTo>
                                          <a:lnTo>
                                            <a:pt x="24" y="0"/>
                                          </a:lnTo>
                                          <a:lnTo>
                                            <a:pt x="24" y="0"/>
                                          </a:lnTo>
                                          <a:lnTo>
                                            <a:pt x="22" y="2"/>
                                          </a:lnTo>
                                          <a:lnTo>
                                            <a:pt x="22" y="2"/>
                                          </a:lnTo>
                                          <a:lnTo>
                                            <a:pt x="18" y="6"/>
                                          </a:lnTo>
                                          <a:lnTo>
                                            <a:pt x="16" y="6"/>
                                          </a:lnTo>
                                          <a:lnTo>
                                            <a:pt x="18" y="6"/>
                                          </a:lnTo>
                                          <a:lnTo>
                                            <a:pt x="18" y="6"/>
                                          </a:lnTo>
                                          <a:lnTo>
                                            <a:pt x="22" y="4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24" y="10"/>
                                          </a:lnTo>
                                          <a:lnTo>
                                            <a:pt x="22" y="14"/>
                                          </a:lnTo>
                                          <a:lnTo>
                                            <a:pt x="22" y="14"/>
                                          </a:lnTo>
                                          <a:lnTo>
                                            <a:pt x="20" y="18"/>
                                          </a:lnTo>
                                          <a:lnTo>
                                            <a:pt x="20" y="22"/>
                                          </a:lnTo>
                                          <a:lnTo>
                                            <a:pt x="20" y="22"/>
                                          </a:lnTo>
                                          <a:lnTo>
                                            <a:pt x="20" y="24"/>
                                          </a:lnTo>
                                          <a:lnTo>
                                            <a:pt x="18" y="26"/>
                                          </a:lnTo>
                                          <a:lnTo>
                                            <a:pt x="14" y="26"/>
                                          </a:lnTo>
                                          <a:lnTo>
                                            <a:pt x="14" y="26"/>
                                          </a:lnTo>
                                          <a:lnTo>
                                            <a:pt x="12" y="26"/>
                                          </a:lnTo>
                                          <a:lnTo>
                                            <a:pt x="10" y="26"/>
                                          </a:lnTo>
                                          <a:lnTo>
                                            <a:pt x="8" y="26"/>
                                          </a:lnTo>
                                          <a:lnTo>
                                            <a:pt x="8" y="26"/>
                                          </a:lnTo>
                                          <a:lnTo>
                                            <a:pt x="8" y="20"/>
                                          </a:lnTo>
                                          <a:lnTo>
                                            <a:pt x="10" y="16"/>
                                          </a:lnTo>
                                          <a:lnTo>
                                            <a:pt x="10" y="16"/>
                                          </a:lnTo>
                                          <a:lnTo>
                                            <a:pt x="10" y="16"/>
                                          </a:lnTo>
                                          <a:lnTo>
                                            <a:pt x="8" y="16"/>
                                          </a:lnTo>
                                          <a:lnTo>
                                            <a:pt x="6" y="22"/>
                                          </a:lnTo>
                                          <a:lnTo>
                                            <a:pt x="6" y="22"/>
                                          </a:lnTo>
                                          <a:lnTo>
                                            <a:pt x="2" y="26"/>
                                          </a:lnTo>
                                          <a:lnTo>
                                            <a:pt x="0" y="26"/>
                                          </a:lnTo>
                                          <a:lnTo>
                                            <a:pt x="0" y="24"/>
                                          </a:lnTo>
                                          <a:lnTo>
                                            <a:pt x="0" y="24"/>
                                          </a:lnTo>
                                          <a:lnTo>
                                            <a:pt x="0" y="18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2" y="12"/>
                                          </a:lnTo>
                                          <a:lnTo>
                                            <a:pt x="2" y="12"/>
                                          </a:lnTo>
                                          <a:lnTo>
                                            <a:pt x="2" y="10"/>
                                          </a:lnTo>
                                          <a:lnTo>
                                            <a:pt x="4" y="8"/>
                                          </a:lnTo>
                                          <a:lnTo>
                                            <a:pt x="4" y="8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4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07476" y="1616194"/>
                                      <a:ext cx="164033" cy="6676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26" y="26"/>
                                        </a:cxn>
                                        <a:cxn ang="0">
                                          <a:pos x="28" y="18"/>
                                        </a:cxn>
                                        <a:cxn ang="0">
                                          <a:pos x="40" y="12"/>
                                        </a:cxn>
                                        <a:cxn ang="0">
                                          <a:pos x="58" y="2"/>
                                        </a:cxn>
                                        <a:cxn ang="0">
                                          <a:pos x="62" y="0"/>
                                        </a:cxn>
                                        <a:cxn ang="0">
                                          <a:pos x="64" y="2"/>
                                        </a:cxn>
                                        <a:cxn ang="0">
                                          <a:pos x="64" y="4"/>
                                        </a:cxn>
                                        <a:cxn ang="0">
                                          <a:pos x="62" y="10"/>
                                        </a:cxn>
                                        <a:cxn ang="0">
                                          <a:pos x="64" y="10"/>
                                        </a:cxn>
                                        <a:cxn ang="0">
                                          <a:pos x="68" y="8"/>
                                        </a:cxn>
                                        <a:cxn ang="0">
                                          <a:pos x="74" y="6"/>
                                        </a:cxn>
                                        <a:cxn ang="0">
                                          <a:pos x="76" y="8"/>
                                        </a:cxn>
                                        <a:cxn ang="0">
                                          <a:pos x="84" y="12"/>
                                        </a:cxn>
                                        <a:cxn ang="0">
                                          <a:pos x="90" y="16"/>
                                        </a:cxn>
                                        <a:cxn ang="0">
                                          <a:pos x="90" y="20"/>
                                        </a:cxn>
                                        <a:cxn ang="0">
                                          <a:pos x="96" y="24"/>
                                        </a:cxn>
                                        <a:cxn ang="0">
                                          <a:pos x="104" y="26"/>
                                        </a:cxn>
                                        <a:cxn ang="0">
                                          <a:pos x="104" y="30"/>
                                        </a:cxn>
                                        <a:cxn ang="0">
                                          <a:pos x="102" y="30"/>
                                        </a:cxn>
                                        <a:cxn ang="0">
                                          <a:pos x="106" y="32"/>
                                        </a:cxn>
                                        <a:cxn ang="0">
                                          <a:pos x="106" y="34"/>
                                        </a:cxn>
                                        <a:cxn ang="0">
                                          <a:pos x="102" y="38"/>
                                        </a:cxn>
                                        <a:cxn ang="0">
                                          <a:pos x="94" y="34"/>
                                        </a:cxn>
                                        <a:cxn ang="0">
                                          <a:pos x="84" y="34"/>
                                        </a:cxn>
                                        <a:cxn ang="0">
                                          <a:pos x="84" y="32"/>
                                        </a:cxn>
                                        <a:cxn ang="0">
                                          <a:pos x="88" y="28"/>
                                        </a:cxn>
                                        <a:cxn ang="0">
                                          <a:pos x="76" y="28"/>
                                        </a:cxn>
                                        <a:cxn ang="0">
                                          <a:pos x="78" y="26"/>
                                        </a:cxn>
                                        <a:cxn ang="0">
                                          <a:pos x="78" y="24"/>
                                        </a:cxn>
                                        <a:cxn ang="0">
                                          <a:pos x="74" y="26"/>
                                        </a:cxn>
                                        <a:cxn ang="0">
                                          <a:pos x="66" y="26"/>
                                        </a:cxn>
                                        <a:cxn ang="0">
                                          <a:pos x="60" y="28"/>
                                        </a:cxn>
                                        <a:cxn ang="0">
                                          <a:pos x="58" y="32"/>
                                        </a:cxn>
                                        <a:cxn ang="0">
                                          <a:pos x="46" y="34"/>
                                        </a:cxn>
                                        <a:cxn ang="0">
                                          <a:pos x="42" y="34"/>
                                        </a:cxn>
                                        <a:cxn ang="0">
                                          <a:pos x="36" y="40"/>
                                        </a:cxn>
                                        <a:cxn ang="0">
                                          <a:pos x="34" y="42"/>
                                        </a:cxn>
                                        <a:cxn ang="0">
                                          <a:pos x="16" y="44"/>
                                        </a:cxn>
                                        <a:cxn ang="0">
                                          <a:pos x="14" y="44"/>
                                        </a:cxn>
                                        <a:cxn ang="0">
                                          <a:pos x="18" y="40"/>
                                        </a:cxn>
                                        <a:cxn ang="0">
                                          <a:pos x="20" y="38"/>
                                        </a:cxn>
                                        <a:cxn ang="0">
                                          <a:pos x="16" y="36"/>
                                        </a:cxn>
                                        <a:cxn ang="0">
                                          <a:pos x="4" y="36"/>
                                        </a:cxn>
                                        <a:cxn ang="0">
                                          <a:pos x="0" y="36"/>
                                        </a:cxn>
                                        <a:cxn ang="0">
                                          <a:pos x="6" y="32"/>
                                        </a:cxn>
                                        <a:cxn ang="0">
                                          <a:pos x="26" y="26"/>
                                        </a:cxn>
                                      </a:cxnLst>
                                      <a:rect l="0" t="0" r="r" b="b"/>
                                      <a:pathLst>
                                        <a:path w="108" h="44">
                                          <a:moveTo>
                                            <a:pt x="26" y="26"/>
                                          </a:moveTo>
                                          <a:lnTo>
                                            <a:pt x="26" y="26"/>
                                          </a:lnTo>
                                          <a:lnTo>
                                            <a:pt x="26" y="22"/>
                                          </a:lnTo>
                                          <a:lnTo>
                                            <a:pt x="28" y="18"/>
                                          </a:lnTo>
                                          <a:lnTo>
                                            <a:pt x="40" y="12"/>
                                          </a:lnTo>
                                          <a:lnTo>
                                            <a:pt x="40" y="12"/>
                                          </a:lnTo>
                                          <a:lnTo>
                                            <a:pt x="48" y="6"/>
                                          </a:lnTo>
                                          <a:lnTo>
                                            <a:pt x="58" y="2"/>
                                          </a:lnTo>
                                          <a:lnTo>
                                            <a:pt x="58" y="2"/>
                                          </a:lnTo>
                                          <a:lnTo>
                                            <a:pt x="62" y="0"/>
                                          </a:lnTo>
                                          <a:lnTo>
                                            <a:pt x="64" y="2"/>
                                          </a:lnTo>
                                          <a:lnTo>
                                            <a:pt x="64" y="2"/>
                                          </a:lnTo>
                                          <a:lnTo>
                                            <a:pt x="64" y="4"/>
                                          </a:lnTo>
                                          <a:lnTo>
                                            <a:pt x="64" y="4"/>
                                          </a:lnTo>
                                          <a:lnTo>
                                            <a:pt x="62" y="6"/>
                                          </a:lnTo>
                                          <a:lnTo>
                                            <a:pt x="62" y="10"/>
                                          </a:lnTo>
                                          <a:lnTo>
                                            <a:pt x="62" y="10"/>
                                          </a:lnTo>
                                          <a:lnTo>
                                            <a:pt x="64" y="10"/>
                                          </a:lnTo>
                                          <a:lnTo>
                                            <a:pt x="64" y="10"/>
                                          </a:lnTo>
                                          <a:lnTo>
                                            <a:pt x="68" y="8"/>
                                          </a:lnTo>
                                          <a:lnTo>
                                            <a:pt x="72" y="6"/>
                                          </a:lnTo>
                                          <a:lnTo>
                                            <a:pt x="74" y="6"/>
                                          </a:lnTo>
                                          <a:lnTo>
                                            <a:pt x="76" y="8"/>
                                          </a:lnTo>
                                          <a:lnTo>
                                            <a:pt x="76" y="8"/>
                                          </a:lnTo>
                                          <a:lnTo>
                                            <a:pt x="78" y="10"/>
                                          </a:lnTo>
                                          <a:lnTo>
                                            <a:pt x="84" y="12"/>
                                          </a:lnTo>
                                          <a:lnTo>
                                            <a:pt x="88" y="14"/>
                                          </a:lnTo>
                                          <a:lnTo>
                                            <a:pt x="90" y="16"/>
                                          </a:lnTo>
                                          <a:lnTo>
                                            <a:pt x="90" y="16"/>
                                          </a:lnTo>
                                          <a:lnTo>
                                            <a:pt x="90" y="20"/>
                                          </a:lnTo>
                                          <a:lnTo>
                                            <a:pt x="90" y="22"/>
                                          </a:lnTo>
                                          <a:lnTo>
                                            <a:pt x="96" y="24"/>
                                          </a:lnTo>
                                          <a:lnTo>
                                            <a:pt x="96" y="24"/>
                                          </a:lnTo>
                                          <a:lnTo>
                                            <a:pt x="104" y="26"/>
                                          </a:lnTo>
                                          <a:lnTo>
                                            <a:pt x="104" y="28"/>
                                          </a:lnTo>
                                          <a:lnTo>
                                            <a:pt x="104" y="30"/>
                                          </a:lnTo>
                                          <a:lnTo>
                                            <a:pt x="104" y="30"/>
                                          </a:lnTo>
                                          <a:lnTo>
                                            <a:pt x="102" y="30"/>
                                          </a:lnTo>
                                          <a:lnTo>
                                            <a:pt x="104" y="30"/>
                                          </a:lnTo>
                                          <a:lnTo>
                                            <a:pt x="106" y="32"/>
                                          </a:lnTo>
                                          <a:lnTo>
                                            <a:pt x="108" y="32"/>
                                          </a:lnTo>
                                          <a:lnTo>
                                            <a:pt x="106" y="34"/>
                                          </a:lnTo>
                                          <a:lnTo>
                                            <a:pt x="106" y="34"/>
                                          </a:lnTo>
                                          <a:lnTo>
                                            <a:pt x="102" y="38"/>
                                          </a:lnTo>
                                          <a:lnTo>
                                            <a:pt x="100" y="38"/>
                                          </a:lnTo>
                                          <a:lnTo>
                                            <a:pt x="94" y="34"/>
                                          </a:lnTo>
                                          <a:lnTo>
                                            <a:pt x="94" y="34"/>
                                          </a:lnTo>
                                          <a:lnTo>
                                            <a:pt x="84" y="34"/>
                                          </a:lnTo>
                                          <a:lnTo>
                                            <a:pt x="82" y="34"/>
                                          </a:lnTo>
                                          <a:lnTo>
                                            <a:pt x="84" y="32"/>
                                          </a:lnTo>
                                          <a:lnTo>
                                            <a:pt x="84" y="32"/>
                                          </a:lnTo>
                                          <a:lnTo>
                                            <a:pt x="88" y="28"/>
                                          </a:lnTo>
                                          <a:lnTo>
                                            <a:pt x="84" y="28"/>
                                          </a:lnTo>
                                          <a:lnTo>
                                            <a:pt x="76" y="28"/>
                                          </a:lnTo>
                                          <a:lnTo>
                                            <a:pt x="76" y="28"/>
                                          </a:lnTo>
                                          <a:lnTo>
                                            <a:pt x="78" y="26"/>
                                          </a:lnTo>
                                          <a:lnTo>
                                            <a:pt x="78" y="26"/>
                                          </a:lnTo>
                                          <a:lnTo>
                                            <a:pt x="78" y="24"/>
                                          </a:lnTo>
                                          <a:lnTo>
                                            <a:pt x="74" y="26"/>
                                          </a:lnTo>
                                          <a:lnTo>
                                            <a:pt x="74" y="26"/>
                                          </a:lnTo>
                                          <a:lnTo>
                                            <a:pt x="68" y="26"/>
                                          </a:lnTo>
                                          <a:lnTo>
                                            <a:pt x="66" y="26"/>
                                          </a:lnTo>
                                          <a:lnTo>
                                            <a:pt x="62" y="26"/>
                                          </a:lnTo>
                                          <a:lnTo>
                                            <a:pt x="60" y="28"/>
                                          </a:lnTo>
                                          <a:lnTo>
                                            <a:pt x="60" y="28"/>
                                          </a:lnTo>
                                          <a:lnTo>
                                            <a:pt x="58" y="32"/>
                                          </a:lnTo>
                                          <a:lnTo>
                                            <a:pt x="54" y="32"/>
                                          </a:lnTo>
                                          <a:lnTo>
                                            <a:pt x="46" y="34"/>
                                          </a:lnTo>
                                          <a:lnTo>
                                            <a:pt x="46" y="34"/>
                                          </a:lnTo>
                                          <a:lnTo>
                                            <a:pt x="42" y="34"/>
                                          </a:lnTo>
                                          <a:lnTo>
                                            <a:pt x="40" y="36"/>
                                          </a:lnTo>
                                          <a:lnTo>
                                            <a:pt x="36" y="40"/>
                                          </a:lnTo>
                                          <a:lnTo>
                                            <a:pt x="34" y="42"/>
                                          </a:lnTo>
                                          <a:lnTo>
                                            <a:pt x="34" y="42"/>
                                          </a:lnTo>
                                          <a:lnTo>
                                            <a:pt x="24" y="44"/>
                                          </a:lnTo>
                                          <a:lnTo>
                                            <a:pt x="16" y="44"/>
                                          </a:lnTo>
                                          <a:lnTo>
                                            <a:pt x="16" y="44"/>
                                          </a:lnTo>
                                          <a:lnTo>
                                            <a:pt x="14" y="44"/>
                                          </a:lnTo>
                                          <a:lnTo>
                                            <a:pt x="14" y="42"/>
                                          </a:lnTo>
                                          <a:lnTo>
                                            <a:pt x="18" y="40"/>
                                          </a:lnTo>
                                          <a:lnTo>
                                            <a:pt x="18" y="40"/>
                                          </a:lnTo>
                                          <a:lnTo>
                                            <a:pt x="20" y="38"/>
                                          </a:lnTo>
                                          <a:lnTo>
                                            <a:pt x="20" y="36"/>
                                          </a:lnTo>
                                          <a:lnTo>
                                            <a:pt x="16" y="36"/>
                                          </a:lnTo>
                                          <a:lnTo>
                                            <a:pt x="16" y="36"/>
                                          </a:lnTo>
                                          <a:lnTo>
                                            <a:pt x="4" y="36"/>
                                          </a:lnTo>
                                          <a:lnTo>
                                            <a:pt x="2" y="36"/>
                                          </a:lnTo>
                                          <a:lnTo>
                                            <a:pt x="0" y="36"/>
                                          </a:lnTo>
                                          <a:lnTo>
                                            <a:pt x="0" y="36"/>
                                          </a:lnTo>
                                          <a:lnTo>
                                            <a:pt x="6" y="32"/>
                                          </a:lnTo>
                                          <a:lnTo>
                                            <a:pt x="26" y="26"/>
                                          </a:lnTo>
                                          <a:lnTo>
                                            <a:pt x="26" y="2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5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707235" y="1443340"/>
                                      <a:ext cx="136694" cy="45523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54" y="26"/>
                                        </a:cxn>
                                        <a:cxn ang="0">
                                          <a:pos x="56" y="28"/>
                                        </a:cxn>
                                        <a:cxn ang="0">
                                          <a:pos x="64" y="26"/>
                                        </a:cxn>
                                        <a:cxn ang="0">
                                          <a:pos x="72" y="22"/>
                                        </a:cxn>
                                        <a:cxn ang="0">
                                          <a:pos x="76" y="18"/>
                                        </a:cxn>
                                        <a:cxn ang="0">
                                          <a:pos x="72" y="16"/>
                                        </a:cxn>
                                        <a:cxn ang="0">
                                          <a:pos x="72" y="14"/>
                                        </a:cxn>
                                        <a:cxn ang="0">
                                          <a:pos x="84" y="12"/>
                                        </a:cxn>
                                        <a:cxn ang="0">
                                          <a:pos x="88" y="10"/>
                                        </a:cxn>
                                        <a:cxn ang="0">
                                          <a:pos x="90" y="6"/>
                                        </a:cxn>
                                        <a:cxn ang="0">
                                          <a:pos x="82" y="6"/>
                                        </a:cxn>
                                        <a:cxn ang="0">
                                          <a:pos x="80" y="6"/>
                                        </a:cxn>
                                        <a:cxn ang="0">
                                          <a:pos x="88" y="4"/>
                                        </a:cxn>
                                        <a:cxn ang="0">
                                          <a:pos x="88" y="2"/>
                                        </a:cxn>
                                        <a:cxn ang="0">
                                          <a:pos x="78" y="2"/>
                                        </a:cxn>
                                        <a:cxn ang="0">
                                          <a:pos x="66" y="2"/>
                                        </a:cxn>
                                        <a:cxn ang="0">
                                          <a:pos x="52" y="2"/>
                                        </a:cxn>
                                        <a:cxn ang="0">
                                          <a:pos x="44" y="2"/>
                                        </a:cxn>
                                        <a:cxn ang="0">
                                          <a:pos x="38" y="2"/>
                                        </a:cxn>
                                        <a:cxn ang="0">
                                          <a:pos x="28" y="4"/>
                                        </a:cxn>
                                        <a:cxn ang="0">
                                          <a:pos x="28" y="6"/>
                                        </a:cxn>
                                        <a:cxn ang="0">
                                          <a:pos x="40" y="12"/>
                                        </a:cxn>
                                        <a:cxn ang="0">
                                          <a:pos x="40" y="14"/>
                                        </a:cxn>
                                        <a:cxn ang="0">
                                          <a:pos x="30" y="12"/>
                                        </a:cxn>
                                        <a:cxn ang="0">
                                          <a:pos x="14" y="10"/>
                                        </a:cxn>
                                        <a:cxn ang="0">
                                          <a:pos x="0" y="12"/>
                                        </a:cxn>
                                        <a:cxn ang="0">
                                          <a:pos x="0" y="14"/>
                                        </a:cxn>
                                        <a:cxn ang="0">
                                          <a:pos x="6" y="22"/>
                                        </a:cxn>
                                        <a:cxn ang="0">
                                          <a:pos x="10" y="22"/>
                                        </a:cxn>
                                        <a:cxn ang="0">
                                          <a:pos x="24" y="26"/>
                                        </a:cxn>
                                        <a:cxn ang="0">
                                          <a:pos x="28" y="28"/>
                                        </a:cxn>
                                        <a:cxn ang="0">
                                          <a:pos x="36" y="28"/>
                                        </a:cxn>
                                        <a:cxn ang="0">
                                          <a:pos x="44" y="30"/>
                                        </a:cxn>
                                        <a:cxn ang="0">
                                          <a:pos x="54" y="26"/>
                                        </a:cxn>
                                      </a:cxnLst>
                                      <a:rect l="0" t="0" r="r" b="b"/>
                                      <a:pathLst>
                                        <a:path w="90" h="30">
                                          <a:moveTo>
                                            <a:pt x="54" y="26"/>
                                          </a:moveTo>
                                          <a:lnTo>
                                            <a:pt x="54" y="26"/>
                                          </a:lnTo>
                                          <a:lnTo>
                                            <a:pt x="54" y="28"/>
                                          </a:lnTo>
                                          <a:lnTo>
                                            <a:pt x="56" y="28"/>
                                          </a:lnTo>
                                          <a:lnTo>
                                            <a:pt x="60" y="28"/>
                                          </a:lnTo>
                                          <a:lnTo>
                                            <a:pt x="64" y="26"/>
                                          </a:lnTo>
                                          <a:lnTo>
                                            <a:pt x="64" y="26"/>
                                          </a:lnTo>
                                          <a:lnTo>
                                            <a:pt x="72" y="22"/>
                                          </a:lnTo>
                                          <a:lnTo>
                                            <a:pt x="72" y="22"/>
                                          </a:lnTo>
                                          <a:lnTo>
                                            <a:pt x="76" y="18"/>
                                          </a:lnTo>
                                          <a:lnTo>
                                            <a:pt x="76" y="16"/>
                                          </a:lnTo>
                                          <a:lnTo>
                                            <a:pt x="72" y="16"/>
                                          </a:lnTo>
                                          <a:lnTo>
                                            <a:pt x="72" y="14"/>
                                          </a:lnTo>
                                          <a:lnTo>
                                            <a:pt x="72" y="14"/>
                                          </a:lnTo>
                                          <a:lnTo>
                                            <a:pt x="78" y="14"/>
                                          </a:lnTo>
                                          <a:lnTo>
                                            <a:pt x="84" y="12"/>
                                          </a:lnTo>
                                          <a:lnTo>
                                            <a:pt x="88" y="10"/>
                                          </a:lnTo>
                                          <a:lnTo>
                                            <a:pt x="88" y="10"/>
                                          </a:lnTo>
                                          <a:lnTo>
                                            <a:pt x="90" y="8"/>
                                          </a:lnTo>
                                          <a:lnTo>
                                            <a:pt x="90" y="6"/>
                                          </a:lnTo>
                                          <a:lnTo>
                                            <a:pt x="86" y="6"/>
                                          </a:lnTo>
                                          <a:lnTo>
                                            <a:pt x="82" y="6"/>
                                          </a:lnTo>
                                          <a:lnTo>
                                            <a:pt x="80" y="6"/>
                                          </a:lnTo>
                                          <a:lnTo>
                                            <a:pt x="80" y="6"/>
                                          </a:lnTo>
                                          <a:lnTo>
                                            <a:pt x="86" y="4"/>
                                          </a:lnTo>
                                          <a:lnTo>
                                            <a:pt x="88" y="4"/>
                                          </a:lnTo>
                                          <a:lnTo>
                                            <a:pt x="88" y="2"/>
                                          </a:lnTo>
                                          <a:lnTo>
                                            <a:pt x="88" y="2"/>
                                          </a:lnTo>
                                          <a:lnTo>
                                            <a:pt x="84" y="0"/>
                                          </a:lnTo>
                                          <a:lnTo>
                                            <a:pt x="78" y="2"/>
                                          </a:lnTo>
                                          <a:lnTo>
                                            <a:pt x="66" y="2"/>
                                          </a:lnTo>
                                          <a:lnTo>
                                            <a:pt x="66" y="2"/>
                                          </a:lnTo>
                                          <a:lnTo>
                                            <a:pt x="60" y="2"/>
                                          </a:lnTo>
                                          <a:lnTo>
                                            <a:pt x="52" y="2"/>
                                          </a:lnTo>
                                          <a:lnTo>
                                            <a:pt x="52" y="2"/>
                                          </a:lnTo>
                                          <a:lnTo>
                                            <a:pt x="44" y="2"/>
                                          </a:lnTo>
                                          <a:lnTo>
                                            <a:pt x="38" y="2"/>
                                          </a:lnTo>
                                          <a:lnTo>
                                            <a:pt x="38" y="2"/>
                                          </a:lnTo>
                                          <a:lnTo>
                                            <a:pt x="30" y="4"/>
                                          </a:lnTo>
                                          <a:lnTo>
                                            <a:pt x="28" y="4"/>
                                          </a:lnTo>
                                          <a:lnTo>
                                            <a:pt x="28" y="6"/>
                                          </a:lnTo>
                                          <a:lnTo>
                                            <a:pt x="28" y="6"/>
                                          </a:lnTo>
                                          <a:lnTo>
                                            <a:pt x="36" y="8"/>
                                          </a:lnTo>
                                          <a:lnTo>
                                            <a:pt x="40" y="12"/>
                                          </a:lnTo>
                                          <a:lnTo>
                                            <a:pt x="40" y="12"/>
                                          </a:lnTo>
                                          <a:lnTo>
                                            <a:pt x="40" y="14"/>
                                          </a:lnTo>
                                          <a:lnTo>
                                            <a:pt x="40" y="14"/>
                                          </a:lnTo>
                                          <a:lnTo>
                                            <a:pt x="30" y="12"/>
                                          </a:lnTo>
                                          <a:lnTo>
                                            <a:pt x="30" y="12"/>
                                          </a:lnTo>
                                          <a:lnTo>
                                            <a:pt x="14" y="10"/>
                                          </a:lnTo>
                                          <a:lnTo>
                                            <a:pt x="6" y="10"/>
                                          </a:lnTo>
                                          <a:lnTo>
                                            <a:pt x="0" y="12"/>
                                          </a:lnTo>
                                          <a:lnTo>
                                            <a:pt x="0" y="12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2" y="18"/>
                                          </a:lnTo>
                                          <a:lnTo>
                                            <a:pt x="6" y="22"/>
                                          </a:lnTo>
                                          <a:lnTo>
                                            <a:pt x="10" y="22"/>
                                          </a:lnTo>
                                          <a:lnTo>
                                            <a:pt x="10" y="22"/>
                                          </a:lnTo>
                                          <a:lnTo>
                                            <a:pt x="18" y="24"/>
                                          </a:lnTo>
                                          <a:lnTo>
                                            <a:pt x="24" y="26"/>
                                          </a:lnTo>
                                          <a:lnTo>
                                            <a:pt x="24" y="26"/>
                                          </a:lnTo>
                                          <a:lnTo>
                                            <a:pt x="28" y="28"/>
                                          </a:lnTo>
                                          <a:lnTo>
                                            <a:pt x="32" y="28"/>
                                          </a:lnTo>
                                          <a:lnTo>
                                            <a:pt x="36" y="28"/>
                                          </a:lnTo>
                                          <a:lnTo>
                                            <a:pt x="36" y="28"/>
                                          </a:lnTo>
                                          <a:lnTo>
                                            <a:pt x="44" y="30"/>
                                          </a:lnTo>
                                          <a:lnTo>
                                            <a:pt x="48" y="30"/>
                                          </a:lnTo>
                                          <a:lnTo>
                                            <a:pt x="54" y="26"/>
                                          </a:lnTo>
                                          <a:lnTo>
                                            <a:pt x="54" y="2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6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944171" y="1406791"/>
                                      <a:ext cx="300727" cy="45523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34" y="30"/>
                                        </a:cxn>
                                        <a:cxn ang="0">
                                          <a:pos x="48" y="26"/>
                                        </a:cxn>
                                        <a:cxn ang="0">
                                          <a:pos x="54" y="26"/>
                                        </a:cxn>
                                        <a:cxn ang="0">
                                          <a:pos x="58" y="30"/>
                                        </a:cxn>
                                        <a:cxn ang="0">
                                          <a:pos x="66" y="30"/>
                                        </a:cxn>
                                        <a:cxn ang="0">
                                          <a:pos x="78" y="28"/>
                                        </a:cxn>
                                        <a:cxn ang="0">
                                          <a:pos x="88" y="24"/>
                                        </a:cxn>
                                        <a:cxn ang="0">
                                          <a:pos x="90" y="24"/>
                                        </a:cxn>
                                        <a:cxn ang="0">
                                          <a:pos x="88" y="26"/>
                                        </a:cxn>
                                        <a:cxn ang="0">
                                          <a:pos x="90" y="30"/>
                                        </a:cxn>
                                        <a:cxn ang="0">
                                          <a:pos x="100" y="30"/>
                                        </a:cxn>
                                        <a:cxn ang="0">
                                          <a:pos x="108" y="26"/>
                                        </a:cxn>
                                        <a:cxn ang="0">
                                          <a:pos x="112" y="26"/>
                                        </a:cxn>
                                        <a:cxn ang="0">
                                          <a:pos x="138" y="26"/>
                                        </a:cxn>
                                        <a:cxn ang="0">
                                          <a:pos x="144" y="26"/>
                                        </a:cxn>
                                        <a:cxn ang="0">
                                          <a:pos x="152" y="28"/>
                                        </a:cxn>
                                        <a:cxn ang="0">
                                          <a:pos x="156" y="28"/>
                                        </a:cxn>
                                        <a:cxn ang="0">
                                          <a:pos x="158" y="26"/>
                                        </a:cxn>
                                        <a:cxn ang="0">
                                          <a:pos x="156" y="20"/>
                                        </a:cxn>
                                        <a:cxn ang="0">
                                          <a:pos x="160" y="22"/>
                                        </a:cxn>
                                        <a:cxn ang="0">
                                          <a:pos x="178" y="26"/>
                                        </a:cxn>
                                        <a:cxn ang="0">
                                          <a:pos x="194" y="24"/>
                                        </a:cxn>
                                        <a:cxn ang="0">
                                          <a:pos x="194" y="22"/>
                                        </a:cxn>
                                        <a:cxn ang="0">
                                          <a:pos x="188" y="18"/>
                                        </a:cxn>
                                        <a:cxn ang="0">
                                          <a:pos x="180" y="12"/>
                                        </a:cxn>
                                        <a:cxn ang="0">
                                          <a:pos x="174" y="10"/>
                                        </a:cxn>
                                        <a:cxn ang="0">
                                          <a:pos x="164" y="12"/>
                                        </a:cxn>
                                        <a:cxn ang="0">
                                          <a:pos x="160" y="12"/>
                                        </a:cxn>
                                        <a:cxn ang="0">
                                          <a:pos x="156" y="12"/>
                                        </a:cxn>
                                        <a:cxn ang="0">
                                          <a:pos x="142" y="14"/>
                                        </a:cxn>
                                        <a:cxn ang="0">
                                          <a:pos x="136" y="14"/>
                                        </a:cxn>
                                        <a:cxn ang="0">
                                          <a:pos x="124" y="14"/>
                                        </a:cxn>
                                        <a:cxn ang="0">
                                          <a:pos x="112" y="14"/>
                                        </a:cxn>
                                        <a:cxn ang="0">
                                          <a:pos x="104" y="12"/>
                                        </a:cxn>
                                        <a:cxn ang="0">
                                          <a:pos x="88" y="14"/>
                                        </a:cxn>
                                        <a:cxn ang="0">
                                          <a:pos x="82" y="14"/>
                                        </a:cxn>
                                        <a:cxn ang="0">
                                          <a:pos x="72" y="16"/>
                                        </a:cxn>
                                        <a:cxn ang="0">
                                          <a:pos x="62" y="16"/>
                                        </a:cxn>
                                        <a:cxn ang="0">
                                          <a:pos x="60" y="14"/>
                                        </a:cxn>
                                        <a:cxn ang="0">
                                          <a:pos x="52" y="16"/>
                                        </a:cxn>
                                        <a:cxn ang="0">
                                          <a:pos x="50" y="14"/>
                                        </a:cxn>
                                        <a:cxn ang="0">
                                          <a:pos x="42" y="12"/>
                                        </a:cxn>
                                        <a:cxn ang="0">
                                          <a:pos x="40" y="10"/>
                                        </a:cxn>
                                        <a:cxn ang="0">
                                          <a:pos x="46" y="10"/>
                                        </a:cxn>
                                        <a:cxn ang="0">
                                          <a:pos x="52" y="4"/>
                                        </a:cxn>
                                        <a:cxn ang="0">
                                          <a:pos x="46" y="2"/>
                                        </a:cxn>
                                        <a:cxn ang="0">
                                          <a:pos x="36" y="0"/>
                                        </a:cxn>
                                        <a:cxn ang="0">
                                          <a:pos x="28" y="0"/>
                                        </a:cxn>
                                        <a:cxn ang="0">
                                          <a:pos x="14" y="0"/>
                                        </a:cxn>
                                        <a:cxn ang="0">
                                          <a:pos x="2" y="2"/>
                                        </a:cxn>
                                        <a:cxn ang="0">
                                          <a:pos x="0" y="4"/>
                                        </a:cxn>
                                        <a:cxn ang="0">
                                          <a:pos x="6" y="8"/>
                                        </a:cxn>
                                        <a:cxn ang="0">
                                          <a:pos x="6" y="12"/>
                                        </a:cxn>
                                        <a:cxn ang="0">
                                          <a:pos x="6" y="12"/>
                                        </a:cxn>
                                        <a:cxn ang="0">
                                          <a:pos x="12" y="14"/>
                                        </a:cxn>
                                        <a:cxn ang="0">
                                          <a:pos x="24" y="12"/>
                                        </a:cxn>
                                        <a:cxn ang="0">
                                          <a:pos x="28" y="14"/>
                                        </a:cxn>
                                        <a:cxn ang="0">
                                          <a:pos x="28" y="18"/>
                                        </a:cxn>
                                        <a:cxn ang="0">
                                          <a:pos x="24" y="20"/>
                                        </a:cxn>
                                        <a:cxn ang="0">
                                          <a:pos x="20" y="26"/>
                                        </a:cxn>
                                        <a:cxn ang="0">
                                          <a:pos x="34" y="30"/>
                                        </a:cxn>
                                      </a:cxnLst>
                                      <a:rect l="0" t="0" r="r" b="b"/>
                                      <a:pathLst>
                                        <a:path w="198" h="30">
                                          <a:moveTo>
                                            <a:pt x="34" y="30"/>
                                          </a:moveTo>
                                          <a:lnTo>
                                            <a:pt x="34" y="30"/>
                                          </a:lnTo>
                                          <a:lnTo>
                                            <a:pt x="42" y="28"/>
                                          </a:lnTo>
                                          <a:lnTo>
                                            <a:pt x="48" y="26"/>
                                          </a:lnTo>
                                          <a:lnTo>
                                            <a:pt x="52" y="26"/>
                                          </a:lnTo>
                                          <a:lnTo>
                                            <a:pt x="54" y="26"/>
                                          </a:lnTo>
                                          <a:lnTo>
                                            <a:pt x="54" y="26"/>
                                          </a:lnTo>
                                          <a:lnTo>
                                            <a:pt x="58" y="30"/>
                                          </a:lnTo>
                                          <a:lnTo>
                                            <a:pt x="66" y="30"/>
                                          </a:lnTo>
                                          <a:lnTo>
                                            <a:pt x="66" y="30"/>
                                          </a:lnTo>
                                          <a:lnTo>
                                            <a:pt x="74" y="30"/>
                                          </a:lnTo>
                                          <a:lnTo>
                                            <a:pt x="78" y="28"/>
                                          </a:lnTo>
                                          <a:lnTo>
                                            <a:pt x="84" y="26"/>
                                          </a:lnTo>
                                          <a:lnTo>
                                            <a:pt x="88" y="24"/>
                                          </a:lnTo>
                                          <a:lnTo>
                                            <a:pt x="88" y="24"/>
                                          </a:lnTo>
                                          <a:lnTo>
                                            <a:pt x="90" y="24"/>
                                          </a:lnTo>
                                          <a:lnTo>
                                            <a:pt x="90" y="24"/>
                                          </a:lnTo>
                                          <a:lnTo>
                                            <a:pt x="88" y="26"/>
                                          </a:lnTo>
                                          <a:lnTo>
                                            <a:pt x="86" y="28"/>
                                          </a:lnTo>
                                          <a:lnTo>
                                            <a:pt x="90" y="30"/>
                                          </a:lnTo>
                                          <a:lnTo>
                                            <a:pt x="90" y="30"/>
                                          </a:lnTo>
                                          <a:lnTo>
                                            <a:pt x="100" y="30"/>
                                          </a:lnTo>
                                          <a:lnTo>
                                            <a:pt x="106" y="28"/>
                                          </a:lnTo>
                                          <a:lnTo>
                                            <a:pt x="108" y="26"/>
                                          </a:lnTo>
                                          <a:lnTo>
                                            <a:pt x="112" y="26"/>
                                          </a:lnTo>
                                          <a:lnTo>
                                            <a:pt x="112" y="26"/>
                                          </a:lnTo>
                                          <a:lnTo>
                                            <a:pt x="126" y="28"/>
                                          </a:lnTo>
                                          <a:lnTo>
                                            <a:pt x="138" y="26"/>
                                          </a:lnTo>
                                          <a:lnTo>
                                            <a:pt x="138" y="26"/>
                                          </a:lnTo>
                                          <a:lnTo>
                                            <a:pt x="144" y="26"/>
                                          </a:lnTo>
                                          <a:lnTo>
                                            <a:pt x="148" y="26"/>
                                          </a:lnTo>
                                          <a:lnTo>
                                            <a:pt x="152" y="28"/>
                                          </a:lnTo>
                                          <a:lnTo>
                                            <a:pt x="156" y="28"/>
                                          </a:lnTo>
                                          <a:lnTo>
                                            <a:pt x="156" y="28"/>
                                          </a:lnTo>
                                          <a:lnTo>
                                            <a:pt x="158" y="26"/>
                                          </a:lnTo>
                                          <a:lnTo>
                                            <a:pt x="158" y="26"/>
                                          </a:lnTo>
                                          <a:lnTo>
                                            <a:pt x="158" y="22"/>
                                          </a:lnTo>
                                          <a:lnTo>
                                            <a:pt x="156" y="20"/>
                                          </a:lnTo>
                                          <a:lnTo>
                                            <a:pt x="160" y="22"/>
                                          </a:lnTo>
                                          <a:lnTo>
                                            <a:pt x="160" y="22"/>
                                          </a:lnTo>
                                          <a:lnTo>
                                            <a:pt x="170" y="26"/>
                                          </a:lnTo>
                                          <a:lnTo>
                                            <a:pt x="178" y="26"/>
                                          </a:lnTo>
                                          <a:lnTo>
                                            <a:pt x="178" y="26"/>
                                          </a:lnTo>
                                          <a:lnTo>
                                            <a:pt x="194" y="24"/>
                                          </a:lnTo>
                                          <a:lnTo>
                                            <a:pt x="198" y="24"/>
                                          </a:lnTo>
                                          <a:lnTo>
                                            <a:pt x="194" y="22"/>
                                          </a:lnTo>
                                          <a:lnTo>
                                            <a:pt x="194" y="22"/>
                                          </a:lnTo>
                                          <a:lnTo>
                                            <a:pt x="188" y="18"/>
                                          </a:lnTo>
                                          <a:lnTo>
                                            <a:pt x="184" y="14"/>
                                          </a:lnTo>
                                          <a:lnTo>
                                            <a:pt x="180" y="12"/>
                                          </a:lnTo>
                                          <a:lnTo>
                                            <a:pt x="174" y="10"/>
                                          </a:lnTo>
                                          <a:lnTo>
                                            <a:pt x="174" y="10"/>
                                          </a:lnTo>
                                          <a:lnTo>
                                            <a:pt x="168" y="10"/>
                                          </a:lnTo>
                                          <a:lnTo>
                                            <a:pt x="164" y="12"/>
                                          </a:lnTo>
                                          <a:lnTo>
                                            <a:pt x="164" y="12"/>
                                          </a:lnTo>
                                          <a:lnTo>
                                            <a:pt x="160" y="12"/>
                                          </a:lnTo>
                                          <a:lnTo>
                                            <a:pt x="160" y="12"/>
                                          </a:lnTo>
                                          <a:lnTo>
                                            <a:pt x="156" y="12"/>
                                          </a:lnTo>
                                          <a:lnTo>
                                            <a:pt x="150" y="14"/>
                                          </a:lnTo>
                                          <a:lnTo>
                                            <a:pt x="142" y="14"/>
                                          </a:lnTo>
                                          <a:lnTo>
                                            <a:pt x="136" y="14"/>
                                          </a:lnTo>
                                          <a:lnTo>
                                            <a:pt x="136" y="14"/>
                                          </a:lnTo>
                                          <a:lnTo>
                                            <a:pt x="130" y="14"/>
                                          </a:lnTo>
                                          <a:lnTo>
                                            <a:pt x="124" y="14"/>
                                          </a:lnTo>
                                          <a:lnTo>
                                            <a:pt x="118" y="14"/>
                                          </a:lnTo>
                                          <a:lnTo>
                                            <a:pt x="112" y="14"/>
                                          </a:lnTo>
                                          <a:lnTo>
                                            <a:pt x="112" y="14"/>
                                          </a:lnTo>
                                          <a:lnTo>
                                            <a:pt x="104" y="12"/>
                                          </a:lnTo>
                                          <a:lnTo>
                                            <a:pt x="96" y="14"/>
                                          </a:lnTo>
                                          <a:lnTo>
                                            <a:pt x="88" y="14"/>
                                          </a:lnTo>
                                          <a:lnTo>
                                            <a:pt x="82" y="14"/>
                                          </a:lnTo>
                                          <a:lnTo>
                                            <a:pt x="82" y="14"/>
                                          </a:lnTo>
                                          <a:lnTo>
                                            <a:pt x="78" y="14"/>
                                          </a:lnTo>
                                          <a:lnTo>
                                            <a:pt x="72" y="16"/>
                                          </a:lnTo>
                                          <a:lnTo>
                                            <a:pt x="66" y="16"/>
                                          </a:lnTo>
                                          <a:lnTo>
                                            <a:pt x="62" y="16"/>
                                          </a:lnTo>
                                          <a:lnTo>
                                            <a:pt x="62" y="16"/>
                                          </a:lnTo>
                                          <a:lnTo>
                                            <a:pt x="60" y="14"/>
                                          </a:lnTo>
                                          <a:lnTo>
                                            <a:pt x="56" y="14"/>
                                          </a:lnTo>
                                          <a:lnTo>
                                            <a:pt x="52" y="16"/>
                                          </a:lnTo>
                                          <a:lnTo>
                                            <a:pt x="50" y="14"/>
                                          </a:lnTo>
                                          <a:lnTo>
                                            <a:pt x="50" y="14"/>
                                          </a:lnTo>
                                          <a:lnTo>
                                            <a:pt x="46" y="12"/>
                                          </a:lnTo>
                                          <a:lnTo>
                                            <a:pt x="42" y="12"/>
                                          </a:lnTo>
                                          <a:lnTo>
                                            <a:pt x="38" y="12"/>
                                          </a:lnTo>
                                          <a:lnTo>
                                            <a:pt x="40" y="10"/>
                                          </a:lnTo>
                                          <a:lnTo>
                                            <a:pt x="40" y="10"/>
                                          </a:lnTo>
                                          <a:lnTo>
                                            <a:pt x="46" y="10"/>
                                          </a:lnTo>
                                          <a:lnTo>
                                            <a:pt x="50" y="6"/>
                                          </a:lnTo>
                                          <a:lnTo>
                                            <a:pt x="52" y="4"/>
                                          </a:lnTo>
                                          <a:lnTo>
                                            <a:pt x="46" y="2"/>
                                          </a:lnTo>
                                          <a:lnTo>
                                            <a:pt x="46" y="2"/>
                                          </a:lnTo>
                                          <a:lnTo>
                                            <a:pt x="40" y="2"/>
                                          </a:lnTo>
                                          <a:lnTo>
                                            <a:pt x="36" y="0"/>
                                          </a:lnTo>
                                          <a:lnTo>
                                            <a:pt x="34" y="0"/>
                                          </a:lnTo>
                                          <a:lnTo>
                                            <a:pt x="28" y="0"/>
                                          </a:lnTo>
                                          <a:lnTo>
                                            <a:pt x="28" y="0"/>
                                          </a:lnTo>
                                          <a:lnTo>
                                            <a:pt x="14" y="0"/>
                                          </a:lnTo>
                                          <a:lnTo>
                                            <a:pt x="2" y="2"/>
                                          </a:lnTo>
                                          <a:lnTo>
                                            <a:pt x="2" y="2"/>
                                          </a:lnTo>
                                          <a:lnTo>
                                            <a:pt x="0" y="2"/>
                                          </a:lnTo>
                                          <a:lnTo>
                                            <a:pt x="0" y="4"/>
                                          </a:lnTo>
                                          <a:lnTo>
                                            <a:pt x="4" y="6"/>
                                          </a:lnTo>
                                          <a:lnTo>
                                            <a:pt x="6" y="8"/>
                                          </a:lnTo>
                                          <a:lnTo>
                                            <a:pt x="8" y="10"/>
                                          </a:lnTo>
                                          <a:lnTo>
                                            <a:pt x="6" y="12"/>
                                          </a:lnTo>
                                          <a:lnTo>
                                            <a:pt x="6" y="12"/>
                                          </a:lnTo>
                                          <a:lnTo>
                                            <a:pt x="6" y="12"/>
                                          </a:lnTo>
                                          <a:lnTo>
                                            <a:pt x="8" y="14"/>
                                          </a:lnTo>
                                          <a:lnTo>
                                            <a:pt x="12" y="14"/>
                                          </a:lnTo>
                                          <a:lnTo>
                                            <a:pt x="18" y="14"/>
                                          </a:lnTo>
                                          <a:lnTo>
                                            <a:pt x="24" y="12"/>
                                          </a:lnTo>
                                          <a:lnTo>
                                            <a:pt x="24" y="12"/>
                                          </a:lnTo>
                                          <a:lnTo>
                                            <a:pt x="28" y="14"/>
                                          </a:lnTo>
                                          <a:lnTo>
                                            <a:pt x="28" y="16"/>
                                          </a:lnTo>
                                          <a:lnTo>
                                            <a:pt x="28" y="18"/>
                                          </a:lnTo>
                                          <a:lnTo>
                                            <a:pt x="24" y="20"/>
                                          </a:lnTo>
                                          <a:lnTo>
                                            <a:pt x="24" y="20"/>
                                          </a:lnTo>
                                          <a:lnTo>
                                            <a:pt x="20" y="22"/>
                                          </a:lnTo>
                                          <a:lnTo>
                                            <a:pt x="20" y="26"/>
                                          </a:lnTo>
                                          <a:lnTo>
                                            <a:pt x="24" y="30"/>
                                          </a:lnTo>
                                          <a:lnTo>
                                            <a:pt x="34" y="30"/>
                                          </a:lnTo>
                                          <a:lnTo>
                                            <a:pt x="34" y="30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7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196911" y="1449278"/>
                                      <a:ext cx="212635" cy="6069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48" y="28"/>
                                        </a:cxn>
                                        <a:cxn ang="0">
                                          <a:pos x="48" y="28"/>
                                        </a:cxn>
                                        <a:cxn ang="0">
                                          <a:pos x="54" y="24"/>
                                        </a:cxn>
                                        <a:cxn ang="0">
                                          <a:pos x="58" y="24"/>
                                        </a:cxn>
                                        <a:cxn ang="0">
                                          <a:pos x="62" y="22"/>
                                        </a:cxn>
                                        <a:cxn ang="0">
                                          <a:pos x="70" y="20"/>
                                        </a:cxn>
                                        <a:cxn ang="0">
                                          <a:pos x="70" y="20"/>
                                        </a:cxn>
                                        <a:cxn ang="0">
                                          <a:pos x="78" y="18"/>
                                        </a:cxn>
                                        <a:cxn ang="0">
                                          <a:pos x="84" y="18"/>
                                        </a:cxn>
                                        <a:cxn ang="0">
                                          <a:pos x="92" y="18"/>
                                        </a:cxn>
                                        <a:cxn ang="0">
                                          <a:pos x="104" y="14"/>
                                        </a:cxn>
                                        <a:cxn ang="0">
                                          <a:pos x="104" y="14"/>
                                        </a:cxn>
                                        <a:cxn ang="0">
                                          <a:pos x="114" y="12"/>
                                        </a:cxn>
                                        <a:cxn ang="0">
                                          <a:pos x="120" y="12"/>
                                        </a:cxn>
                                        <a:cxn ang="0">
                                          <a:pos x="132" y="10"/>
                                        </a:cxn>
                                        <a:cxn ang="0">
                                          <a:pos x="132" y="10"/>
                                        </a:cxn>
                                        <a:cxn ang="0">
                                          <a:pos x="138" y="8"/>
                                        </a:cxn>
                                        <a:cxn ang="0">
                                          <a:pos x="140" y="6"/>
                                        </a:cxn>
                                        <a:cxn ang="0">
                                          <a:pos x="138" y="2"/>
                                        </a:cxn>
                                        <a:cxn ang="0">
                                          <a:pos x="134" y="0"/>
                                        </a:cxn>
                                        <a:cxn ang="0">
                                          <a:pos x="134" y="0"/>
                                        </a:cxn>
                                        <a:cxn ang="0">
                                          <a:pos x="124" y="2"/>
                                        </a:cxn>
                                        <a:cxn ang="0">
                                          <a:pos x="114" y="4"/>
                                        </a:cxn>
                                        <a:cxn ang="0">
                                          <a:pos x="114" y="4"/>
                                        </a:cxn>
                                        <a:cxn ang="0">
                                          <a:pos x="98" y="0"/>
                                        </a:cxn>
                                        <a:cxn ang="0">
                                          <a:pos x="86" y="0"/>
                                        </a:cxn>
                                        <a:cxn ang="0">
                                          <a:pos x="76" y="0"/>
                                        </a:cxn>
                                        <a:cxn ang="0">
                                          <a:pos x="76" y="0"/>
                                        </a:cxn>
                                        <a:cxn ang="0">
                                          <a:pos x="48" y="2"/>
                                        </a:cxn>
                                        <a:cxn ang="0">
                                          <a:pos x="48" y="2"/>
                                        </a:cxn>
                                        <a:cxn ang="0">
                                          <a:pos x="44" y="2"/>
                                        </a:cxn>
                                        <a:cxn ang="0">
                                          <a:pos x="46" y="4"/>
                                        </a:cxn>
                                        <a:cxn ang="0">
                                          <a:pos x="44" y="6"/>
                                        </a:cxn>
                                        <a:cxn ang="0">
                                          <a:pos x="38" y="10"/>
                                        </a:cxn>
                                        <a:cxn ang="0">
                                          <a:pos x="38" y="10"/>
                                        </a:cxn>
                                        <a:cxn ang="0">
                                          <a:pos x="30" y="14"/>
                                        </a:cxn>
                                        <a:cxn ang="0">
                                          <a:pos x="28" y="16"/>
                                        </a:cxn>
                                        <a:cxn ang="0">
                                          <a:pos x="30" y="16"/>
                                        </a:cxn>
                                        <a:cxn ang="0">
                                          <a:pos x="30" y="16"/>
                                        </a:cxn>
                                        <a:cxn ang="0">
                                          <a:pos x="30" y="18"/>
                                        </a:cxn>
                                        <a:cxn ang="0">
                                          <a:pos x="28" y="18"/>
                                        </a:cxn>
                                        <a:cxn ang="0">
                                          <a:pos x="18" y="22"/>
                                        </a:cxn>
                                        <a:cxn ang="0">
                                          <a:pos x="18" y="22"/>
                                        </a:cxn>
                                        <a:cxn ang="0">
                                          <a:pos x="10" y="26"/>
                                        </a:cxn>
                                        <a:cxn ang="0">
                                          <a:pos x="4" y="26"/>
                                        </a:cxn>
                                        <a:cxn ang="0">
                                          <a:pos x="0" y="26"/>
                                        </a:cxn>
                                        <a:cxn ang="0">
                                          <a:pos x="2" y="30"/>
                                        </a:cxn>
                                        <a:cxn ang="0">
                                          <a:pos x="2" y="30"/>
                                        </a:cxn>
                                        <a:cxn ang="0">
                                          <a:pos x="4" y="34"/>
                                        </a:cxn>
                                        <a:cxn ang="0">
                                          <a:pos x="4" y="38"/>
                                        </a:cxn>
                                        <a:cxn ang="0">
                                          <a:pos x="4" y="40"/>
                                        </a:cxn>
                                        <a:cxn ang="0">
                                          <a:pos x="8" y="40"/>
                                        </a:cxn>
                                        <a:cxn ang="0">
                                          <a:pos x="8" y="40"/>
                                        </a:cxn>
                                        <a:cxn ang="0">
                                          <a:pos x="16" y="40"/>
                                        </a:cxn>
                                        <a:cxn ang="0">
                                          <a:pos x="26" y="38"/>
                                        </a:cxn>
                                        <a:cxn ang="0">
                                          <a:pos x="26" y="38"/>
                                        </a:cxn>
                                        <a:cxn ang="0">
                                          <a:pos x="34" y="40"/>
                                        </a:cxn>
                                        <a:cxn ang="0">
                                          <a:pos x="38" y="38"/>
                                        </a:cxn>
                                        <a:cxn ang="0">
                                          <a:pos x="40" y="36"/>
                                        </a:cxn>
                                        <a:cxn ang="0">
                                          <a:pos x="40" y="36"/>
                                        </a:cxn>
                                        <a:cxn ang="0">
                                          <a:pos x="42" y="32"/>
                                        </a:cxn>
                                        <a:cxn ang="0">
                                          <a:pos x="48" y="28"/>
                                        </a:cxn>
                                        <a:cxn ang="0">
                                          <a:pos x="48" y="28"/>
                                        </a:cxn>
                                      </a:cxnLst>
                                      <a:rect l="0" t="0" r="r" b="b"/>
                                      <a:pathLst>
                                        <a:path w="140" h="40">
                                          <a:moveTo>
                                            <a:pt x="48" y="28"/>
                                          </a:moveTo>
                                          <a:lnTo>
                                            <a:pt x="48" y="28"/>
                                          </a:lnTo>
                                          <a:lnTo>
                                            <a:pt x="54" y="24"/>
                                          </a:lnTo>
                                          <a:lnTo>
                                            <a:pt x="58" y="24"/>
                                          </a:lnTo>
                                          <a:lnTo>
                                            <a:pt x="62" y="22"/>
                                          </a:lnTo>
                                          <a:lnTo>
                                            <a:pt x="70" y="20"/>
                                          </a:lnTo>
                                          <a:lnTo>
                                            <a:pt x="70" y="20"/>
                                          </a:lnTo>
                                          <a:lnTo>
                                            <a:pt x="78" y="18"/>
                                          </a:lnTo>
                                          <a:lnTo>
                                            <a:pt x="84" y="18"/>
                                          </a:lnTo>
                                          <a:lnTo>
                                            <a:pt x="92" y="18"/>
                                          </a:lnTo>
                                          <a:lnTo>
                                            <a:pt x="104" y="14"/>
                                          </a:lnTo>
                                          <a:lnTo>
                                            <a:pt x="104" y="14"/>
                                          </a:lnTo>
                                          <a:lnTo>
                                            <a:pt x="114" y="12"/>
                                          </a:lnTo>
                                          <a:lnTo>
                                            <a:pt x="120" y="12"/>
                                          </a:lnTo>
                                          <a:lnTo>
                                            <a:pt x="132" y="10"/>
                                          </a:lnTo>
                                          <a:lnTo>
                                            <a:pt x="132" y="10"/>
                                          </a:lnTo>
                                          <a:lnTo>
                                            <a:pt x="138" y="8"/>
                                          </a:lnTo>
                                          <a:lnTo>
                                            <a:pt x="140" y="6"/>
                                          </a:lnTo>
                                          <a:lnTo>
                                            <a:pt x="138" y="2"/>
                                          </a:lnTo>
                                          <a:lnTo>
                                            <a:pt x="134" y="0"/>
                                          </a:lnTo>
                                          <a:lnTo>
                                            <a:pt x="134" y="0"/>
                                          </a:lnTo>
                                          <a:lnTo>
                                            <a:pt x="124" y="2"/>
                                          </a:lnTo>
                                          <a:lnTo>
                                            <a:pt x="114" y="4"/>
                                          </a:lnTo>
                                          <a:lnTo>
                                            <a:pt x="114" y="4"/>
                                          </a:lnTo>
                                          <a:lnTo>
                                            <a:pt x="98" y="0"/>
                                          </a:lnTo>
                                          <a:lnTo>
                                            <a:pt x="86" y="0"/>
                                          </a:lnTo>
                                          <a:lnTo>
                                            <a:pt x="76" y="0"/>
                                          </a:lnTo>
                                          <a:lnTo>
                                            <a:pt x="76" y="0"/>
                                          </a:lnTo>
                                          <a:lnTo>
                                            <a:pt x="48" y="2"/>
                                          </a:lnTo>
                                          <a:lnTo>
                                            <a:pt x="48" y="2"/>
                                          </a:lnTo>
                                          <a:lnTo>
                                            <a:pt x="44" y="2"/>
                                          </a:lnTo>
                                          <a:lnTo>
                                            <a:pt x="46" y="4"/>
                                          </a:lnTo>
                                          <a:lnTo>
                                            <a:pt x="44" y="6"/>
                                          </a:lnTo>
                                          <a:lnTo>
                                            <a:pt x="38" y="10"/>
                                          </a:lnTo>
                                          <a:lnTo>
                                            <a:pt x="38" y="10"/>
                                          </a:lnTo>
                                          <a:lnTo>
                                            <a:pt x="30" y="14"/>
                                          </a:lnTo>
                                          <a:lnTo>
                                            <a:pt x="28" y="16"/>
                                          </a:lnTo>
                                          <a:lnTo>
                                            <a:pt x="30" y="16"/>
                                          </a:lnTo>
                                          <a:lnTo>
                                            <a:pt x="30" y="16"/>
                                          </a:lnTo>
                                          <a:lnTo>
                                            <a:pt x="30" y="18"/>
                                          </a:lnTo>
                                          <a:lnTo>
                                            <a:pt x="28" y="18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0" y="26"/>
                                          </a:lnTo>
                                          <a:lnTo>
                                            <a:pt x="4" y="26"/>
                                          </a:lnTo>
                                          <a:lnTo>
                                            <a:pt x="0" y="26"/>
                                          </a:lnTo>
                                          <a:lnTo>
                                            <a:pt x="2" y="30"/>
                                          </a:lnTo>
                                          <a:lnTo>
                                            <a:pt x="2" y="30"/>
                                          </a:lnTo>
                                          <a:lnTo>
                                            <a:pt x="4" y="34"/>
                                          </a:lnTo>
                                          <a:lnTo>
                                            <a:pt x="4" y="38"/>
                                          </a:lnTo>
                                          <a:lnTo>
                                            <a:pt x="4" y="40"/>
                                          </a:lnTo>
                                          <a:lnTo>
                                            <a:pt x="8" y="40"/>
                                          </a:lnTo>
                                          <a:lnTo>
                                            <a:pt x="8" y="40"/>
                                          </a:lnTo>
                                          <a:lnTo>
                                            <a:pt x="16" y="40"/>
                                          </a:lnTo>
                                          <a:lnTo>
                                            <a:pt x="26" y="38"/>
                                          </a:lnTo>
                                          <a:lnTo>
                                            <a:pt x="26" y="38"/>
                                          </a:lnTo>
                                          <a:lnTo>
                                            <a:pt x="34" y="40"/>
                                          </a:lnTo>
                                          <a:lnTo>
                                            <a:pt x="38" y="38"/>
                                          </a:lnTo>
                                          <a:lnTo>
                                            <a:pt x="40" y="36"/>
                                          </a:lnTo>
                                          <a:lnTo>
                                            <a:pt x="40" y="36"/>
                                          </a:lnTo>
                                          <a:lnTo>
                                            <a:pt x="42" y="32"/>
                                          </a:lnTo>
                                          <a:lnTo>
                                            <a:pt x="48" y="28"/>
                                          </a:lnTo>
                                          <a:lnTo>
                                            <a:pt x="48" y="28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8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400433" y="1394651"/>
                                      <a:ext cx="121505" cy="30348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4" y="12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12" y="10"/>
                                        </a:cxn>
                                        <a:cxn ang="0">
                                          <a:pos x="18" y="8"/>
                                        </a:cxn>
                                        <a:cxn ang="0">
                                          <a:pos x="22" y="8"/>
                                        </a:cxn>
                                        <a:cxn ang="0">
                                          <a:pos x="30" y="6"/>
                                        </a:cxn>
                                        <a:cxn ang="0">
                                          <a:pos x="30" y="6"/>
                                        </a:cxn>
                                        <a:cxn ang="0">
                                          <a:pos x="54" y="0"/>
                                        </a:cxn>
                                        <a:cxn ang="0">
                                          <a:pos x="66" y="0"/>
                                        </a:cxn>
                                        <a:cxn ang="0">
                                          <a:pos x="70" y="0"/>
                                        </a:cxn>
                                        <a:cxn ang="0">
                                          <a:pos x="72" y="2"/>
                                        </a:cxn>
                                        <a:cxn ang="0">
                                          <a:pos x="72" y="2"/>
                                        </a:cxn>
                                        <a:cxn ang="0">
                                          <a:pos x="72" y="4"/>
                                        </a:cxn>
                                        <a:cxn ang="0">
                                          <a:pos x="74" y="2"/>
                                        </a:cxn>
                                        <a:cxn ang="0">
                                          <a:pos x="74" y="0"/>
                                        </a:cxn>
                                        <a:cxn ang="0">
                                          <a:pos x="78" y="2"/>
                                        </a:cxn>
                                        <a:cxn ang="0">
                                          <a:pos x="78" y="2"/>
                                        </a:cxn>
                                        <a:cxn ang="0">
                                          <a:pos x="80" y="4"/>
                                        </a:cxn>
                                        <a:cxn ang="0">
                                          <a:pos x="78" y="6"/>
                                        </a:cxn>
                                        <a:cxn ang="0">
                                          <a:pos x="66" y="10"/>
                                        </a:cxn>
                                        <a:cxn ang="0">
                                          <a:pos x="66" y="10"/>
                                        </a:cxn>
                                        <a:cxn ang="0">
                                          <a:pos x="60" y="12"/>
                                        </a:cxn>
                                        <a:cxn ang="0">
                                          <a:pos x="54" y="14"/>
                                        </a:cxn>
                                        <a:cxn ang="0">
                                          <a:pos x="50" y="12"/>
                                        </a:cxn>
                                        <a:cxn ang="0">
                                          <a:pos x="52" y="10"/>
                                        </a:cxn>
                                        <a:cxn ang="0">
                                          <a:pos x="52" y="10"/>
                                        </a:cxn>
                                        <a:cxn ang="0">
                                          <a:pos x="56" y="8"/>
                                        </a:cxn>
                                        <a:cxn ang="0">
                                          <a:pos x="56" y="8"/>
                                        </a:cxn>
                                        <a:cxn ang="0">
                                          <a:pos x="46" y="10"/>
                                        </a:cxn>
                                        <a:cxn ang="0">
                                          <a:pos x="46" y="10"/>
                                        </a:cxn>
                                        <a:cxn ang="0">
                                          <a:pos x="42" y="12"/>
                                        </a:cxn>
                                        <a:cxn ang="0">
                                          <a:pos x="40" y="14"/>
                                        </a:cxn>
                                        <a:cxn ang="0">
                                          <a:pos x="40" y="14"/>
                                        </a:cxn>
                                        <a:cxn ang="0">
                                          <a:pos x="36" y="16"/>
                                        </a:cxn>
                                        <a:cxn ang="0">
                                          <a:pos x="36" y="16"/>
                                        </a:cxn>
                                        <a:cxn ang="0">
                                          <a:pos x="22" y="20"/>
                                        </a:cxn>
                                        <a:cxn ang="0">
                                          <a:pos x="18" y="20"/>
                                        </a:cxn>
                                        <a:cxn ang="0">
                                          <a:pos x="18" y="20"/>
                                        </a:cxn>
                                        <a:cxn ang="0">
                                          <a:pos x="16" y="18"/>
                                        </a:cxn>
                                        <a:cxn ang="0">
                                          <a:pos x="16" y="18"/>
                                        </a:cxn>
                                        <a:cxn ang="0">
                                          <a:pos x="12" y="16"/>
                                        </a:cxn>
                                        <a:cxn ang="0">
                                          <a:pos x="4" y="16"/>
                                        </a:cxn>
                                        <a:cxn ang="0">
                                          <a:pos x="0" y="14"/>
                                        </a:cxn>
                                        <a:cxn ang="0">
                                          <a:pos x="0" y="14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4" y="12"/>
                                        </a:cxn>
                                      </a:cxnLst>
                                      <a:rect l="0" t="0" r="r" b="b"/>
                                      <a:pathLst>
                                        <a:path w="80" h="20">
                                          <a:moveTo>
                                            <a:pt x="4" y="12"/>
                                          </a:moveTo>
                                          <a:lnTo>
                                            <a:pt x="4" y="12"/>
                                          </a:lnTo>
                                          <a:lnTo>
                                            <a:pt x="12" y="10"/>
                                          </a:lnTo>
                                          <a:lnTo>
                                            <a:pt x="18" y="8"/>
                                          </a:lnTo>
                                          <a:lnTo>
                                            <a:pt x="22" y="8"/>
                                          </a:lnTo>
                                          <a:lnTo>
                                            <a:pt x="30" y="6"/>
                                          </a:lnTo>
                                          <a:lnTo>
                                            <a:pt x="30" y="6"/>
                                          </a:lnTo>
                                          <a:lnTo>
                                            <a:pt x="54" y="0"/>
                                          </a:lnTo>
                                          <a:lnTo>
                                            <a:pt x="66" y="0"/>
                                          </a:lnTo>
                                          <a:lnTo>
                                            <a:pt x="70" y="0"/>
                                          </a:lnTo>
                                          <a:lnTo>
                                            <a:pt x="72" y="2"/>
                                          </a:lnTo>
                                          <a:lnTo>
                                            <a:pt x="72" y="2"/>
                                          </a:lnTo>
                                          <a:lnTo>
                                            <a:pt x="72" y="4"/>
                                          </a:lnTo>
                                          <a:lnTo>
                                            <a:pt x="74" y="2"/>
                                          </a:lnTo>
                                          <a:lnTo>
                                            <a:pt x="74" y="0"/>
                                          </a:lnTo>
                                          <a:lnTo>
                                            <a:pt x="78" y="2"/>
                                          </a:lnTo>
                                          <a:lnTo>
                                            <a:pt x="78" y="2"/>
                                          </a:lnTo>
                                          <a:lnTo>
                                            <a:pt x="80" y="4"/>
                                          </a:lnTo>
                                          <a:lnTo>
                                            <a:pt x="78" y="6"/>
                                          </a:lnTo>
                                          <a:lnTo>
                                            <a:pt x="66" y="10"/>
                                          </a:lnTo>
                                          <a:lnTo>
                                            <a:pt x="66" y="10"/>
                                          </a:lnTo>
                                          <a:lnTo>
                                            <a:pt x="60" y="12"/>
                                          </a:lnTo>
                                          <a:lnTo>
                                            <a:pt x="54" y="14"/>
                                          </a:lnTo>
                                          <a:lnTo>
                                            <a:pt x="50" y="12"/>
                                          </a:lnTo>
                                          <a:lnTo>
                                            <a:pt x="52" y="10"/>
                                          </a:lnTo>
                                          <a:lnTo>
                                            <a:pt x="52" y="10"/>
                                          </a:lnTo>
                                          <a:lnTo>
                                            <a:pt x="56" y="8"/>
                                          </a:lnTo>
                                          <a:lnTo>
                                            <a:pt x="56" y="8"/>
                                          </a:lnTo>
                                          <a:lnTo>
                                            <a:pt x="46" y="10"/>
                                          </a:lnTo>
                                          <a:lnTo>
                                            <a:pt x="46" y="10"/>
                                          </a:lnTo>
                                          <a:lnTo>
                                            <a:pt x="42" y="12"/>
                                          </a:lnTo>
                                          <a:lnTo>
                                            <a:pt x="40" y="14"/>
                                          </a:lnTo>
                                          <a:lnTo>
                                            <a:pt x="40" y="14"/>
                                          </a:lnTo>
                                          <a:lnTo>
                                            <a:pt x="36" y="16"/>
                                          </a:lnTo>
                                          <a:lnTo>
                                            <a:pt x="36" y="16"/>
                                          </a:lnTo>
                                          <a:lnTo>
                                            <a:pt x="22" y="20"/>
                                          </a:lnTo>
                                          <a:lnTo>
                                            <a:pt x="18" y="20"/>
                                          </a:lnTo>
                                          <a:lnTo>
                                            <a:pt x="18" y="20"/>
                                          </a:lnTo>
                                          <a:lnTo>
                                            <a:pt x="16" y="18"/>
                                          </a:lnTo>
                                          <a:lnTo>
                                            <a:pt x="16" y="18"/>
                                          </a:lnTo>
                                          <a:lnTo>
                                            <a:pt x="12" y="16"/>
                                          </a:lnTo>
                                          <a:lnTo>
                                            <a:pt x="4" y="16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4" y="12"/>
                                          </a:lnTo>
                                          <a:lnTo>
                                            <a:pt x="4" y="12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29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479411" y="1406791"/>
                                      <a:ext cx="209598" cy="485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18" y="6"/>
                                        </a:cxn>
                                        <a:cxn ang="0">
                                          <a:pos x="30" y="2"/>
                                        </a:cxn>
                                        <a:cxn ang="0">
                                          <a:pos x="30" y="4"/>
                                        </a:cxn>
                                        <a:cxn ang="0">
                                          <a:pos x="36" y="4"/>
                                        </a:cxn>
                                        <a:cxn ang="0">
                                          <a:pos x="44" y="6"/>
                                        </a:cxn>
                                        <a:cxn ang="0">
                                          <a:pos x="48" y="12"/>
                                        </a:cxn>
                                        <a:cxn ang="0">
                                          <a:pos x="58" y="18"/>
                                        </a:cxn>
                                        <a:cxn ang="0">
                                          <a:pos x="64" y="18"/>
                                        </a:cxn>
                                        <a:cxn ang="0">
                                          <a:pos x="76" y="18"/>
                                        </a:cxn>
                                        <a:cxn ang="0">
                                          <a:pos x="78" y="16"/>
                                        </a:cxn>
                                        <a:cxn ang="0">
                                          <a:pos x="80" y="14"/>
                                        </a:cxn>
                                        <a:cxn ang="0">
                                          <a:pos x="84" y="12"/>
                                        </a:cxn>
                                        <a:cxn ang="0">
                                          <a:pos x="84" y="6"/>
                                        </a:cxn>
                                        <a:cxn ang="0">
                                          <a:pos x="90" y="6"/>
                                        </a:cxn>
                                        <a:cxn ang="0">
                                          <a:pos x="122" y="0"/>
                                        </a:cxn>
                                        <a:cxn ang="0">
                                          <a:pos x="120" y="4"/>
                                        </a:cxn>
                                        <a:cxn ang="0">
                                          <a:pos x="116" y="8"/>
                                        </a:cxn>
                                        <a:cxn ang="0">
                                          <a:pos x="118" y="12"/>
                                        </a:cxn>
                                        <a:cxn ang="0">
                                          <a:pos x="116" y="14"/>
                                        </a:cxn>
                                        <a:cxn ang="0">
                                          <a:pos x="118" y="12"/>
                                        </a:cxn>
                                        <a:cxn ang="0">
                                          <a:pos x="128" y="12"/>
                                        </a:cxn>
                                        <a:cxn ang="0">
                                          <a:pos x="138" y="16"/>
                                        </a:cxn>
                                        <a:cxn ang="0">
                                          <a:pos x="136" y="18"/>
                                        </a:cxn>
                                        <a:cxn ang="0">
                                          <a:pos x="126" y="20"/>
                                        </a:cxn>
                                        <a:cxn ang="0">
                                          <a:pos x="110" y="28"/>
                                        </a:cxn>
                                        <a:cxn ang="0">
                                          <a:pos x="104" y="28"/>
                                        </a:cxn>
                                        <a:cxn ang="0">
                                          <a:pos x="88" y="28"/>
                                        </a:cxn>
                                        <a:cxn ang="0">
                                          <a:pos x="78" y="26"/>
                                        </a:cxn>
                                        <a:cxn ang="0">
                                          <a:pos x="58" y="30"/>
                                        </a:cxn>
                                        <a:cxn ang="0">
                                          <a:pos x="32" y="32"/>
                                        </a:cxn>
                                        <a:cxn ang="0">
                                          <a:pos x="22" y="30"/>
                                        </a:cxn>
                                        <a:cxn ang="0">
                                          <a:pos x="16" y="26"/>
                                        </a:cxn>
                                        <a:cxn ang="0">
                                          <a:pos x="20" y="26"/>
                                        </a:cxn>
                                        <a:cxn ang="0">
                                          <a:pos x="44" y="24"/>
                                        </a:cxn>
                                        <a:cxn ang="0">
                                          <a:pos x="44" y="22"/>
                                        </a:cxn>
                                        <a:cxn ang="0">
                                          <a:pos x="38" y="22"/>
                                        </a:cxn>
                                        <a:cxn ang="0">
                                          <a:pos x="32" y="20"/>
                                        </a:cxn>
                                        <a:cxn ang="0">
                                          <a:pos x="32" y="18"/>
                                        </a:cxn>
                                        <a:cxn ang="0">
                                          <a:pos x="32" y="16"/>
                                        </a:cxn>
                                        <a:cxn ang="0">
                                          <a:pos x="30" y="16"/>
                                        </a:cxn>
                                        <a:cxn ang="0">
                                          <a:pos x="22" y="20"/>
                                        </a:cxn>
                                        <a:cxn ang="0">
                                          <a:pos x="18" y="22"/>
                                        </a:cxn>
                                        <a:cxn ang="0">
                                          <a:pos x="8" y="20"/>
                                        </a:cxn>
                                        <a:cxn ang="0">
                                          <a:pos x="2" y="16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18" y="6"/>
                                        </a:cxn>
                                      </a:cxnLst>
                                      <a:rect l="0" t="0" r="r" b="b"/>
                                      <a:pathLst>
                                        <a:path w="138" h="32">
                                          <a:moveTo>
                                            <a:pt x="18" y="6"/>
                                          </a:moveTo>
                                          <a:lnTo>
                                            <a:pt x="18" y="6"/>
                                          </a:lnTo>
                                          <a:lnTo>
                                            <a:pt x="28" y="2"/>
                                          </a:lnTo>
                                          <a:lnTo>
                                            <a:pt x="30" y="2"/>
                                          </a:lnTo>
                                          <a:lnTo>
                                            <a:pt x="30" y="4"/>
                                          </a:lnTo>
                                          <a:lnTo>
                                            <a:pt x="30" y="4"/>
                                          </a:lnTo>
                                          <a:lnTo>
                                            <a:pt x="32" y="6"/>
                                          </a:lnTo>
                                          <a:lnTo>
                                            <a:pt x="36" y="4"/>
                                          </a:lnTo>
                                          <a:lnTo>
                                            <a:pt x="40" y="4"/>
                                          </a:lnTo>
                                          <a:lnTo>
                                            <a:pt x="44" y="6"/>
                                          </a:lnTo>
                                          <a:lnTo>
                                            <a:pt x="44" y="6"/>
                                          </a:lnTo>
                                          <a:lnTo>
                                            <a:pt x="48" y="12"/>
                                          </a:lnTo>
                                          <a:lnTo>
                                            <a:pt x="52" y="16"/>
                                          </a:lnTo>
                                          <a:lnTo>
                                            <a:pt x="58" y="18"/>
                                          </a:lnTo>
                                          <a:lnTo>
                                            <a:pt x="64" y="18"/>
                                          </a:lnTo>
                                          <a:lnTo>
                                            <a:pt x="64" y="18"/>
                                          </a:lnTo>
                                          <a:lnTo>
                                            <a:pt x="76" y="18"/>
                                          </a:lnTo>
                                          <a:lnTo>
                                            <a:pt x="76" y="18"/>
                                          </a:lnTo>
                                          <a:lnTo>
                                            <a:pt x="78" y="18"/>
                                          </a:lnTo>
                                          <a:lnTo>
                                            <a:pt x="78" y="16"/>
                                          </a:lnTo>
                                          <a:lnTo>
                                            <a:pt x="78" y="14"/>
                                          </a:lnTo>
                                          <a:lnTo>
                                            <a:pt x="80" y="14"/>
                                          </a:lnTo>
                                          <a:lnTo>
                                            <a:pt x="80" y="14"/>
                                          </a:lnTo>
                                          <a:lnTo>
                                            <a:pt x="84" y="12"/>
                                          </a:lnTo>
                                          <a:lnTo>
                                            <a:pt x="84" y="8"/>
                                          </a:lnTo>
                                          <a:lnTo>
                                            <a:pt x="84" y="6"/>
                                          </a:lnTo>
                                          <a:lnTo>
                                            <a:pt x="90" y="6"/>
                                          </a:lnTo>
                                          <a:lnTo>
                                            <a:pt x="90" y="6"/>
                                          </a:lnTo>
                                          <a:lnTo>
                                            <a:pt x="114" y="2"/>
                                          </a:lnTo>
                                          <a:lnTo>
                                            <a:pt x="122" y="0"/>
                                          </a:lnTo>
                                          <a:lnTo>
                                            <a:pt x="122" y="2"/>
                                          </a:lnTo>
                                          <a:lnTo>
                                            <a:pt x="120" y="4"/>
                                          </a:lnTo>
                                          <a:lnTo>
                                            <a:pt x="120" y="4"/>
                                          </a:lnTo>
                                          <a:lnTo>
                                            <a:pt x="116" y="8"/>
                                          </a:lnTo>
                                          <a:lnTo>
                                            <a:pt x="116" y="10"/>
                                          </a:lnTo>
                                          <a:lnTo>
                                            <a:pt x="118" y="12"/>
                                          </a:lnTo>
                                          <a:lnTo>
                                            <a:pt x="116" y="14"/>
                                          </a:lnTo>
                                          <a:lnTo>
                                            <a:pt x="116" y="14"/>
                                          </a:lnTo>
                                          <a:lnTo>
                                            <a:pt x="116" y="14"/>
                                          </a:lnTo>
                                          <a:lnTo>
                                            <a:pt x="118" y="12"/>
                                          </a:lnTo>
                                          <a:lnTo>
                                            <a:pt x="124" y="12"/>
                                          </a:lnTo>
                                          <a:lnTo>
                                            <a:pt x="128" y="12"/>
                                          </a:lnTo>
                                          <a:lnTo>
                                            <a:pt x="128" y="12"/>
                                          </a:lnTo>
                                          <a:lnTo>
                                            <a:pt x="138" y="16"/>
                                          </a:lnTo>
                                          <a:lnTo>
                                            <a:pt x="138" y="18"/>
                                          </a:lnTo>
                                          <a:lnTo>
                                            <a:pt x="136" y="18"/>
                                          </a:lnTo>
                                          <a:lnTo>
                                            <a:pt x="126" y="20"/>
                                          </a:lnTo>
                                          <a:lnTo>
                                            <a:pt x="126" y="20"/>
                                          </a:lnTo>
                                          <a:lnTo>
                                            <a:pt x="116" y="26"/>
                                          </a:lnTo>
                                          <a:lnTo>
                                            <a:pt x="110" y="28"/>
                                          </a:lnTo>
                                          <a:lnTo>
                                            <a:pt x="104" y="28"/>
                                          </a:lnTo>
                                          <a:lnTo>
                                            <a:pt x="104" y="28"/>
                                          </a:lnTo>
                                          <a:lnTo>
                                            <a:pt x="94" y="28"/>
                                          </a:lnTo>
                                          <a:lnTo>
                                            <a:pt x="88" y="28"/>
                                          </a:lnTo>
                                          <a:lnTo>
                                            <a:pt x="84" y="26"/>
                                          </a:lnTo>
                                          <a:lnTo>
                                            <a:pt x="78" y="26"/>
                                          </a:lnTo>
                                          <a:lnTo>
                                            <a:pt x="78" y="26"/>
                                          </a:lnTo>
                                          <a:lnTo>
                                            <a:pt x="58" y="30"/>
                                          </a:lnTo>
                                          <a:lnTo>
                                            <a:pt x="44" y="30"/>
                                          </a:lnTo>
                                          <a:lnTo>
                                            <a:pt x="32" y="32"/>
                                          </a:lnTo>
                                          <a:lnTo>
                                            <a:pt x="32" y="32"/>
                                          </a:lnTo>
                                          <a:lnTo>
                                            <a:pt x="22" y="30"/>
                                          </a:lnTo>
                                          <a:lnTo>
                                            <a:pt x="16" y="28"/>
                                          </a:lnTo>
                                          <a:lnTo>
                                            <a:pt x="16" y="26"/>
                                          </a:lnTo>
                                          <a:lnTo>
                                            <a:pt x="20" y="26"/>
                                          </a:lnTo>
                                          <a:lnTo>
                                            <a:pt x="20" y="26"/>
                                          </a:lnTo>
                                          <a:lnTo>
                                            <a:pt x="36" y="24"/>
                                          </a:lnTo>
                                          <a:lnTo>
                                            <a:pt x="44" y="24"/>
                                          </a:lnTo>
                                          <a:lnTo>
                                            <a:pt x="44" y="24"/>
                                          </a:lnTo>
                                          <a:lnTo>
                                            <a:pt x="44" y="22"/>
                                          </a:lnTo>
                                          <a:lnTo>
                                            <a:pt x="44" y="22"/>
                                          </a:lnTo>
                                          <a:lnTo>
                                            <a:pt x="38" y="22"/>
                                          </a:lnTo>
                                          <a:lnTo>
                                            <a:pt x="32" y="20"/>
                                          </a:lnTo>
                                          <a:lnTo>
                                            <a:pt x="32" y="20"/>
                                          </a:lnTo>
                                          <a:lnTo>
                                            <a:pt x="32" y="20"/>
                                          </a:lnTo>
                                          <a:lnTo>
                                            <a:pt x="32" y="18"/>
                                          </a:lnTo>
                                          <a:lnTo>
                                            <a:pt x="34" y="16"/>
                                          </a:lnTo>
                                          <a:lnTo>
                                            <a:pt x="32" y="16"/>
                                          </a:lnTo>
                                          <a:lnTo>
                                            <a:pt x="32" y="16"/>
                                          </a:lnTo>
                                          <a:lnTo>
                                            <a:pt x="30" y="16"/>
                                          </a:lnTo>
                                          <a:lnTo>
                                            <a:pt x="26" y="18"/>
                                          </a:lnTo>
                                          <a:lnTo>
                                            <a:pt x="22" y="20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0" y="20"/>
                                          </a:lnTo>
                                          <a:lnTo>
                                            <a:pt x="8" y="20"/>
                                          </a:lnTo>
                                          <a:lnTo>
                                            <a:pt x="2" y="16"/>
                                          </a:lnTo>
                                          <a:lnTo>
                                            <a:pt x="2" y="16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4" y="12"/>
                                          </a:lnTo>
                                          <a:lnTo>
                                            <a:pt x="18" y="6"/>
                                          </a:lnTo>
                                          <a:lnTo>
                                            <a:pt x="18" y="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0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4062638" y="1321947"/>
                                      <a:ext cx="637905" cy="940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278" y="6"/>
                                        </a:cxn>
                                        <a:cxn ang="0">
                                          <a:pos x="260" y="4"/>
                                        </a:cxn>
                                        <a:cxn ang="0">
                                          <a:pos x="220" y="6"/>
                                        </a:cxn>
                                        <a:cxn ang="0">
                                          <a:pos x="198" y="6"/>
                                        </a:cxn>
                                        <a:cxn ang="0">
                                          <a:pos x="170" y="8"/>
                                        </a:cxn>
                                        <a:cxn ang="0">
                                          <a:pos x="154" y="6"/>
                                        </a:cxn>
                                        <a:cxn ang="0">
                                          <a:pos x="134" y="6"/>
                                        </a:cxn>
                                        <a:cxn ang="0">
                                          <a:pos x="118" y="10"/>
                                        </a:cxn>
                                        <a:cxn ang="0">
                                          <a:pos x="100" y="16"/>
                                        </a:cxn>
                                        <a:cxn ang="0">
                                          <a:pos x="126" y="14"/>
                                        </a:cxn>
                                        <a:cxn ang="0">
                                          <a:pos x="142" y="12"/>
                                        </a:cxn>
                                        <a:cxn ang="0">
                                          <a:pos x="150" y="12"/>
                                        </a:cxn>
                                        <a:cxn ang="0">
                                          <a:pos x="168" y="14"/>
                                        </a:cxn>
                                        <a:cxn ang="0">
                                          <a:pos x="184" y="14"/>
                                        </a:cxn>
                                        <a:cxn ang="0">
                                          <a:pos x="156" y="16"/>
                                        </a:cxn>
                                        <a:cxn ang="0">
                                          <a:pos x="138" y="20"/>
                                        </a:cxn>
                                        <a:cxn ang="0">
                                          <a:pos x="134" y="30"/>
                                        </a:cxn>
                                        <a:cxn ang="0">
                                          <a:pos x="130" y="30"/>
                                        </a:cxn>
                                        <a:cxn ang="0">
                                          <a:pos x="124" y="26"/>
                                        </a:cxn>
                                        <a:cxn ang="0">
                                          <a:pos x="104" y="26"/>
                                        </a:cxn>
                                        <a:cxn ang="0">
                                          <a:pos x="96" y="30"/>
                                        </a:cxn>
                                        <a:cxn ang="0">
                                          <a:pos x="68" y="34"/>
                                        </a:cxn>
                                        <a:cxn ang="0">
                                          <a:pos x="62" y="40"/>
                                        </a:cxn>
                                        <a:cxn ang="0">
                                          <a:pos x="88" y="38"/>
                                        </a:cxn>
                                        <a:cxn ang="0">
                                          <a:pos x="68" y="42"/>
                                        </a:cxn>
                                        <a:cxn ang="0">
                                          <a:pos x="84" y="46"/>
                                        </a:cxn>
                                        <a:cxn ang="0">
                                          <a:pos x="74" y="46"/>
                                        </a:cxn>
                                        <a:cxn ang="0">
                                          <a:pos x="36" y="44"/>
                                        </a:cxn>
                                        <a:cxn ang="0">
                                          <a:pos x="30" y="48"/>
                                        </a:cxn>
                                        <a:cxn ang="0">
                                          <a:pos x="4" y="52"/>
                                        </a:cxn>
                                        <a:cxn ang="0">
                                          <a:pos x="8" y="58"/>
                                        </a:cxn>
                                        <a:cxn ang="0">
                                          <a:pos x="28" y="56"/>
                                        </a:cxn>
                                        <a:cxn ang="0">
                                          <a:pos x="56" y="62"/>
                                        </a:cxn>
                                        <a:cxn ang="0">
                                          <a:pos x="72" y="58"/>
                                        </a:cxn>
                                        <a:cxn ang="0">
                                          <a:pos x="92" y="58"/>
                                        </a:cxn>
                                        <a:cxn ang="0">
                                          <a:pos x="106" y="58"/>
                                        </a:cxn>
                                        <a:cxn ang="0">
                                          <a:pos x="122" y="62"/>
                                        </a:cxn>
                                        <a:cxn ang="0">
                                          <a:pos x="142" y="56"/>
                                        </a:cxn>
                                        <a:cxn ang="0">
                                          <a:pos x="160" y="54"/>
                                        </a:cxn>
                                        <a:cxn ang="0">
                                          <a:pos x="152" y="46"/>
                                        </a:cxn>
                                        <a:cxn ang="0">
                                          <a:pos x="176" y="46"/>
                                        </a:cxn>
                                        <a:cxn ang="0">
                                          <a:pos x="178" y="40"/>
                                        </a:cxn>
                                        <a:cxn ang="0">
                                          <a:pos x="194" y="40"/>
                                        </a:cxn>
                                        <a:cxn ang="0">
                                          <a:pos x="224" y="44"/>
                                        </a:cxn>
                                        <a:cxn ang="0">
                                          <a:pos x="236" y="38"/>
                                        </a:cxn>
                                        <a:cxn ang="0">
                                          <a:pos x="256" y="40"/>
                                        </a:cxn>
                                        <a:cxn ang="0">
                                          <a:pos x="278" y="36"/>
                                        </a:cxn>
                                        <a:cxn ang="0">
                                          <a:pos x="308" y="36"/>
                                        </a:cxn>
                                        <a:cxn ang="0">
                                          <a:pos x="358" y="24"/>
                                        </a:cxn>
                                        <a:cxn ang="0">
                                          <a:pos x="398" y="16"/>
                                        </a:cxn>
                                        <a:cxn ang="0">
                                          <a:pos x="420" y="8"/>
                                        </a:cxn>
                                        <a:cxn ang="0">
                                          <a:pos x="386" y="4"/>
                                        </a:cxn>
                                        <a:cxn ang="0">
                                          <a:pos x="358" y="0"/>
                                        </a:cxn>
                                        <a:cxn ang="0">
                                          <a:pos x="306" y="6"/>
                                        </a:cxn>
                                      </a:cxnLst>
                                      <a:rect l="0" t="0" r="r" b="b"/>
                                      <a:pathLst>
                                        <a:path w="420" h="62">
                                          <a:moveTo>
                                            <a:pt x="306" y="6"/>
                                          </a:moveTo>
                                          <a:lnTo>
                                            <a:pt x="306" y="6"/>
                                          </a:lnTo>
                                          <a:lnTo>
                                            <a:pt x="292" y="4"/>
                                          </a:lnTo>
                                          <a:lnTo>
                                            <a:pt x="278" y="6"/>
                                          </a:lnTo>
                                          <a:lnTo>
                                            <a:pt x="278" y="6"/>
                                          </a:lnTo>
                                          <a:lnTo>
                                            <a:pt x="272" y="6"/>
                                          </a:lnTo>
                                          <a:lnTo>
                                            <a:pt x="266" y="6"/>
                                          </a:lnTo>
                                          <a:lnTo>
                                            <a:pt x="260" y="4"/>
                                          </a:lnTo>
                                          <a:lnTo>
                                            <a:pt x="254" y="4"/>
                                          </a:lnTo>
                                          <a:lnTo>
                                            <a:pt x="254" y="4"/>
                                          </a:lnTo>
                                          <a:lnTo>
                                            <a:pt x="238" y="4"/>
                                          </a:lnTo>
                                          <a:lnTo>
                                            <a:pt x="220" y="6"/>
                                          </a:lnTo>
                                          <a:lnTo>
                                            <a:pt x="220" y="6"/>
                                          </a:lnTo>
                                          <a:lnTo>
                                            <a:pt x="212" y="6"/>
                                          </a:lnTo>
                                          <a:lnTo>
                                            <a:pt x="204" y="6"/>
                                          </a:lnTo>
                                          <a:lnTo>
                                            <a:pt x="198" y="6"/>
                                          </a:lnTo>
                                          <a:lnTo>
                                            <a:pt x="192" y="6"/>
                                          </a:lnTo>
                                          <a:lnTo>
                                            <a:pt x="192" y="6"/>
                                          </a:lnTo>
                                          <a:lnTo>
                                            <a:pt x="180" y="6"/>
                                          </a:lnTo>
                                          <a:lnTo>
                                            <a:pt x="170" y="8"/>
                                          </a:lnTo>
                                          <a:lnTo>
                                            <a:pt x="170" y="8"/>
                                          </a:lnTo>
                                          <a:lnTo>
                                            <a:pt x="164" y="8"/>
                                          </a:lnTo>
                                          <a:lnTo>
                                            <a:pt x="160" y="6"/>
                                          </a:lnTo>
                                          <a:lnTo>
                                            <a:pt x="154" y="6"/>
                                          </a:lnTo>
                                          <a:lnTo>
                                            <a:pt x="150" y="6"/>
                                          </a:lnTo>
                                          <a:lnTo>
                                            <a:pt x="150" y="6"/>
                                          </a:lnTo>
                                          <a:lnTo>
                                            <a:pt x="140" y="6"/>
                                          </a:lnTo>
                                          <a:lnTo>
                                            <a:pt x="134" y="6"/>
                                          </a:lnTo>
                                          <a:lnTo>
                                            <a:pt x="132" y="8"/>
                                          </a:lnTo>
                                          <a:lnTo>
                                            <a:pt x="132" y="8"/>
                                          </a:lnTo>
                                          <a:lnTo>
                                            <a:pt x="126" y="8"/>
                                          </a:lnTo>
                                          <a:lnTo>
                                            <a:pt x="118" y="10"/>
                                          </a:lnTo>
                                          <a:lnTo>
                                            <a:pt x="108" y="12"/>
                                          </a:lnTo>
                                          <a:lnTo>
                                            <a:pt x="102" y="14"/>
                                          </a:lnTo>
                                          <a:lnTo>
                                            <a:pt x="102" y="14"/>
                                          </a:lnTo>
                                          <a:lnTo>
                                            <a:pt x="100" y="16"/>
                                          </a:lnTo>
                                          <a:lnTo>
                                            <a:pt x="102" y="16"/>
                                          </a:lnTo>
                                          <a:lnTo>
                                            <a:pt x="110" y="16"/>
                                          </a:lnTo>
                                          <a:lnTo>
                                            <a:pt x="118" y="14"/>
                                          </a:lnTo>
                                          <a:lnTo>
                                            <a:pt x="126" y="14"/>
                                          </a:lnTo>
                                          <a:lnTo>
                                            <a:pt x="126" y="14"/>
                                          </a:lnTo>
                                          <a:lnTo>
                                            <a:pt x="130" y="16"/>
                                          </a:lnTo>
                                          <a:lnTo>
                                            <a:pt x="134" y="14"/>
                                          </a:lnTo>
                                          <a:lnTo>
                                            <a:pt x="142" y="12"/>
                                          </a:lnTo>
                                          <a:lnTo>
                                            <a:pt x="142" y="12"/>
                                          </a:lnTo>
                                          <a:lnTo>
                                            <a:pt x="148" y="14"/>
                                          </a:lnTo>
                                          <a:lnTo>
                                            <a:pt x="148" y="14"/>
                                          </a:lnTo>
                                          <a:lnTo>
                                            <a:pt x="150" y="12"/>
                                          </a:lnTo>
                                          <a:lnTo>
                                            <a:pt x="150" y="12"/>
                                          </a:lnTo>
                                          <a:lnTo>
                                            <a:pt x="158" y="12"/>
                                          </a:lnTo>
                                          <a:lnTo>
                                            <a:pt x="168" y="14"/>
                                          </a:lnTo>
                                          <a:lnTo>
                                            <a:pt x="168" y="14"/>
                                          </a:lnTo>
                                          <a:lnTo>
                                            <a:pt x="180" y="14"/>
                                          </a:lnTo>
                                          <a:lnTo>
                                            <a:pt x="184" y="14"/>
                                          </a:lnTo>
                                          <a:lnTo>
                                            <a:pt x="184" y="14"/>
                                          </a:lnTo>
                                          <a:lnTo>
                                            <a:pt x="184" y="14"/>
                                          </a:lnTo>
                                          <a:lnTo>
                                            <a:pt x="174" y="16"/>
                                          </a:lnTo>
                                          <a:lnTo>
                                            <a:pt x="162" y="16"/>
                                          </a:lnTo>
                                          <a:lnTo>
                                            <a:pt x="162" y="16"/>
                                          </a:lnTo>
                                          <a:lnTo>
                                            <a:pt x="156" y="16"/>
                                          </a:lnTo>
                                          <a:lnTo>
                                            <a:pt x="150" y="18"/>
                                          </a:lnTo>
                                          <a:lnTo>
                                            <a:pt x="146" y="20"/>
                                          </a:lnTo>
                                          <a:lnTo>
                                            <a:pt x="138" y="20"/>
                                          </a:lnTo>
                                          <a:lnTo>
                                            <a:pt x="138" y="20"/>
                                          </a:lnTo>
                                          <a:lnTo>
                                            <a:pt x="136" y="20"/>
                                          </a:lnTo>
                                          <a:lnTo>
                                            <a:pt x="134" y="22"/>
                                          </a:lnTo>
                                          <a:lnTo>
                                            <a:pt x="134" y="26"/>
                                          </a:lnTo>
                                          <a:lnTo>
                                            <a:pt x="134" y="30"/>
                                          </a:lnTo>
                                          <a:lnTo>
                                            <a:pt x="134" y="32"/>
                                          </a:lnTo>
                                          <a:lnTo>
                                            <a:pt x="134" y="30"/>
                                          </a:lnTo>
                                          <a:lnTo>
                                            <a:pt x="134" y="30"/>
                                          </a:lnTo>
                                          <a:lnTo>
                                            <a:pt x="130" y="30"/>
                                          </a:lnTo>
                                          <a:lnTo>
                                            <a:pt x="126" y="30"/>
                                          </a:lnTo>
                                          <a:lnTo>
                                            <a:pt x="124" y="28"/>
                                          </a:lnTo>
                                          <a:lnTo>
                                            <a:pt x="124" y="26"/>
                                          </a:lnTo>
                                          <a:lnTo>
                                            <a:pt x="124" y="26"/>
                                          </a:lnTo>
                                          <a:lnTo>
                                            <a:pt x="124" y="26"/>
                                          </a:lnTo>
                                          <a:lnTo>
                                            <a:pt x="122" y="26"/>
                                          </a:lnTo>
                                          <a:lnTo>
                                            <a:pt x="116" y="26"/>
                                          </a:lnTo>
                                          <a:lnTo>
                                            <a:pt x="104" y="26"/>
                                          </a:lnTo>
                                          <a:lnTo>
                                            <a:pt x="104" y="26"/>
                                          </a:lnTo>
                                          <a:lnTo>
                                            <a:pt x="94" y="28"/>
                                          </a:lnTo>
                                          <a:lnTo>
                                            <a:pt x="96" y="30"/>
                                          </a:lnTo>
                                          <a:lnTo>
                                            <a:pt x="96" y="30"/>
                                          </a:lnTo>
                                          <a:lnTo>
                                            <a:pt x="94" y="32"/>
                                          </a:lnTo>
                                          <a:lnTo>
                                            <a:pt x="76" y="32"/>
                                          </a:lnTo>
                                          <a:lnTo>
                                            <a:pt x="76" y="32"/>
                                          </a:lnTo>
                                          <a:lnTo>
                                            <a:pt x="68" y="34"/>
                                          </a:lnTo>
                                          <a:lnTo>
                                            <a:pt x="62" y="36"/>
                                          </a:lnTo>
                                          <a:lnTo>
                                            <a:pt x="60" y="38"/>
                                          </a:lnTo>
                                          <a:lnTo>
                                            <a:pt x="62" y="40"/>
                                          </a:lnTo>
                                          <a:lnTo>
                                            <a:pt x="62" y="40"/>
                                          </a:lnTo>
                                          <a:lnTo>
                                            <a:pt x="68" y="40"/>
                                          </a:lnTo>
                                          <a:lnTo>
                                            <a:pt x="74" y="40"/>
                                          </a:lnTo>
                                          <a:lnTo>
                                            <a:pt x="88" y="38"/>
                                          </a:lnTo>
                                          <a:lnTo>
                                            <a:pt x="88" y="38"/>
                                          </a:lnTo>
                                          <a:lnTo>
                                            <a:pt x="90" y="40"/>
                                          </a:lnTo>
                                          <a:lnTo>
                                            <a:pt x="86" y="40"/>
                                          </a:lnTo>
                                          <a:lnTo>
                                            <a:pt x="68" y="42"/>
                                          </a:lnTo>
                                          <a:lnTo>
                                            <a:pt x="68" y="42"/>
                                          </a:lnTo>
                                          <a:lnTo>
                                            <a:pt x="68" y="42"/>
                                          </a:lnTo>
                                          <a:lnTo>
                                            <a:pt x="68" y="42"/>
                                          </a:lnTo>
                                          <a:lnTo>
                                            <a:pt x="76" y="44"/>
                                          </a:lnTo>
                                          <a:lnTo>
                                            <a:pt x="84" y="46"/>
                                          </a:lnTo>
                                          <a:lnTo>
                                            <a:pt x="84" y="46"/>
                                          </a:lnTo>
                                          <a:lnTo>
                                            <a:pt x="84" y="46"/>
                                          </a:lnTo>
                                          <a:lnTo>
                                            <a:pt x="84" y="46"/>
                                          </a:lnTo>
                                          <a:lnTo>
                                            <a:pt x="74" y="46"/>
                                          </a:lnTo>
                                          <a:lnTo>
                                            <a:pt x="62" y="44"/>
                                          </a:lnTo>
                                          <a:lnTo>
                                            <a:pt x="62" y="44"/>
                                          </a:lnTo>
                                          <a:lnTo>
                                            <a:pt x="48" y="42"/>
                                          </a:lnTo>
                                          <a:lnTo>
                                            <a:pt x="36" y="44"/>
                                          </a:lnTo>
                                          <a:lnTo>
                                            <a:pt x="36" y="44"/>
                                          </a:lnTo>
                                          <a:lnTo>
                                            <a:pt x="32" y="44"/>
                                          </a:lnTo>
                                          <a:lnTo>
                                            <a:pt x="30" y="46"/>
                                          </a:lnTo>
                                          <a:lnTo>
                                            <a:pt x="30" y="48"/>
                                          </a:lnTo>
                                          <a:lnTo>
                                            <a:pt x="28" y="48"/>
                                          </a:lnTo>
                                          <a:lnTo>
                                            <a:pt x="28" y="48"/>
                                          </a:lnTo>
                                          <a:lnTo>
                                            <a:pt x="18" y="50"/>
                                          </a:lnTo>
                                          <a:lnTo>
                                            <a:pt x="4" y="52"/>
                                          </a:lnTo>
                                          <a:lnTo>
                                            <a:pt x="4" y="52"/>
                                          </a:lnTo>
                                          <a:lnTo>
                                            <a:pt x="0" y="54"/>
                                          </a:lnTo>
                                          <a:lnTo>
                                            <a:pt x="0" y="56"/>
                                          </a:lnTo>
                                          <a:lnTo>
                                            <a:pt x="8" y="58"/>
                                          </a:lnTo>
                                          <a:lnTo>
                                            <a:pt x="8" y="58"/>
                                          </a:lnTo>
                                          <a:lnTo>
                                            <a:pt x="18" y="58"/>
                                          </a:lnTo>
                                          <a:lnTo>
                                            <a:pt x="22" y="58"/>
                                          </a:lnTo>
                                          <a:lnTo>
                                            <a:pt x="28" y="56"/>
                                          </a:lnTo>
                                          <a:lnTo>
                                            <a:pt x="34" y="58"/>
                                          </a:lnTo>
                                          <a:lnTo>
                                            <a:pt x="34" y="58"/>
                                          </a:lnTo>
                                          <a:lnTo>
                                            <a:pt x="50" y="62"/>
                                          </a:lnTo>
                                          <a:lnTo>
                                            <a:pt x="56" y="62"/>
                                          </a:lnTo>
                                          <a:lnTo>
                                            <a:pt x="62" y="62"/>
                                          </a:lnTo>
                                          <a:lnTo>
                                            <a:pt x="62" y="62"/>
                                          </a:lnTo>
                                          <a:lnTo>
                                            <a:pt x="68" y="60"/>
                                          </a:lnTo>
                                          <a:lnTo>
                                            <a:pt x="72" y="58"/>
                                          </a:lnTo>
                                          <a:lnTo>
                                            <a:pt x="76" y="56"/>
                                          </a:lnTo>
                                          <a:lnTo>
                                            <a:pt x="80" y="56"/>
                                          </a:lnTo>
                                          <a:lnTo>
                                            <a:pt x="80" y="56"/>
                                          </a:lnTo>
                                          <a:lnTo>
                                            <a:pt x="92" y="58"/>
                                          </a:lnTo>
                                          <a:lnTo>
                                            <a:pt x="98" y="60"/>
                                          </a:lnTo>
                                          <a:lnTo>
                                            <a:pt x="102" y="60"/>
                                          </a:lnTo>
                                          <a:lnTo>
                                            <a:pt x="102" y="60"/>
                                          </a:lnTo>
                                          <a:lnTo>
                                            <a:pt x="106" y="58"/>
                                          </a:lnTo>
                                          <a:lnTo>
                                            <a:pt x="112" y="60"/>
                                          </a:lnTo>
                                          <a:lnTo>
                                            <a:pt x="116" y="62"/>
                                          </a:lnTo>
                                          <a:lnTo>
                                            <a:pt x="122" y="62"/>
                                          </a:lnTo>
                                          <a:lnTo>
                                            <a:pt x="122" y="62"/>
                                          </a:lnTo>
                                          <a:lnTo>
                                            <a:pt x="128" y="60"/>
                                          </a:lnTo>
                                          <a:lnTo>
                                            <a:pt x="132" y="58"/>
                                          </a:lnTo>
                                          <a:lnTo>
                                            <a:pt x="136" y="56"/>
                                          </a:lnTo>
                                          <a:lnTo>
                                            <a:pt x="142" y="56"/>
                                          </a:lnTo>
                                          <a:lnTo>
                                            <a:pt x="142" y="56"/>
                                          </a:lnTo>
                                          <a:lnTo>
                                            <a:pt x="154" y="56"/>
                                          </a:lnTo>
                                          <a:lnTo>
                                            <a:pt x="160" y="56"/>
                                          </a:lnTo>
                                          <a:lnTo>
                                            <a:pt x="160" y="54"/>
                                          </a:lnTo>
                                          <a:lnTo>
                                            <a:pt x="158" y="52"/>
                                          </a:lnTo>
                                          <a:lnTo>
                                            <a:pt x="158" y="52"/>
                                          </a:lnTo>
                                          <a:lnTo>
                                            <a:pt x="150" y="46"/>
                                          </a:lnTo>
                                          <a:lnTo>
                                            <a:pt x="152" y="46"/>
                                          </a:lnTo>
                                          <a:lnTo>
                                            <a:pt x="158" y="46"/>
                                          </a:lnTo>
                                          <a:lnTo>
                                            <a:pt x="158" y="46"/>
                                          </a:lnTo>
                                          <a:lnTo>
                                            <a:pt x="172" y="48"/>
                                          </a:lnTo>
                                          <a:lnTo>
                                            <a:pt x="176" y="46"/>
                                          </a:lnTo>
                                          <a:lnTo>
                                            <a:pt x="174" y="42"/>
                                          </a:lnTo>
                                          <a:lnTo>
                                            <a:pt x="174" y="42"/>
                                          </a:lnTo>
                                          <a:lnTo>
                                            <a:pt x="172" y="38"/>
                                          </a:lnTo>
                                          <a:lnTo>
                                            <a:pt x="178" y="40"/>
                                          </a:lnTo>
                                          <a:lnTo>
                                            <a:pt x="178" y="40"/>
                                          </a:lnTo>
                                          <a:lnTo>
                                            <a:pt x="186" y="42"/>
                                          </a:lnTo>
                                          <a:lnTo>
                                            <a:pt x="190" y="40"/>
                                          </a:lnTo>
                                          <a:lnTo>
                                            <a:pt x="194" y="40"/>
                                          </a:lnTo>
                                          <a:lnTo>
                                            <a:pt x="198" y="40"/>
                                          </a:lnTo>
                                          <a:lnTo>
                                            <a:pt x="198" y="40"/>
                                          </a:lnTo>
                                          <a:lnTo>
                                            <a:pt x="214" y="42"/>
                                          </a:lnTo>
                                          <a:lnTo>
                                            <a:pt x="224" y="44"/>
                                          </a:lnTo>
                                          <a:lnTo>
                                            <a:pt x="228" y="42"/>
                                          </a:lnTo>
                                          <a:lnTo>
                                            <a:pt x="230" y="40"/>
                                          </a:lnTo>
                                          <a:lnTo>
                                            <a:pt x="230" y="40"/>
                                          </a:lnTo>
                                          <a:lnTo>
                                            <a:pt x="236" y="38"/>
                                          </a:lnTo>
                                          <a:lnTo>
                                            <a:pt x="240" y="36"/>
                                          </a:lnTo>
                                          <a:lnTo>
                                            <a:pt x="248" y="38"/>
                                          </a:lnTo>
                                          <a:lnTo>
                                            <a:pt x="248" y="38"/>
                                          </a:lnTo>
                                          <a:lnTo>
                                            <a:pt x="256" y="40"/>
                                          </a:lnTo>
                                          <a:lnTo>
                                            <a:pt x="262" y="40"/>
                                          </a:lnTo>
                                          <a:lnTo>
                                            <a:pt x="268" y="38"/>
                                          </a:lnTo>
                                          <a:lnTo>
                                            <a:pt x="268" y="38"/>
                                          </a:lnTo>
                                          <a:lnTo>
                                            <a:pt x="278" y="36"/>
                                          </a:lnTo>
                                          <a:lnTo>
                                            <a:pt x="284" y="38"/>
                                          </a:lnTo>
                                          <a:lnTo>
                                            <a:pt x="294" y="38"/>
                                          </a:lnTo>
                                          <a:lnTo>
                                            <a:pt x="308" y="36"/>
                                          </a:lnTo>
                                          <a:lnTo>
                                            <a:pt x="308" y="36"/>
                                          </a:lnTo>
                                          <a:lnTo>
                                            <a:pt x="324" y="32"/>
                                          </a:lnTo>
                                          <a:lnTo>
                                            <a:pt x="336" y="30"/>
                                          </a:lnTo>
                                          <a:lnTo>
                                            <a:pt x="346" y="28"/>
                                          </a:lnTo>
                                          <a:lnTo>
                                            <a:pt x="358" y="24"/>
                                          </a:lnTo>
                                          <a:lnTo>
                                            <a:pt x="358" y="24"/>
                                          </a:lnTo>
                                          <a:lnTo>
                                            <a:pt x="370" y="20"/>
                                          </a:lnTo>
                                          <a:lnTo>
                                            <a:pt x="380" y="18"/>
                                          </a:lnTo>
                                          <a:lnTo>
                                            <a:pt x="398" y="16"/>
                                          </a:lnTo>
                                          <a:lnTo>
                                            <a:pt x="398" y="16"/>
                                          </a:lnTo>
                                          <a:lnTo>
                                            <a:pt x="408" y="14"/>
                                          </a:lnTo>
                                          <a:lnTo>
                                            <a:pt x="418" y="10"/>
                                          </a:lnTo>
                                          <a:lnTo>
                                            <a:pt x="420" y="8"/>
                                          </a:lnTo>
                                          <a:lnTo>
                                            <a:pt x="418" y="6"/>
                                          </a:lnTo>
                                          <a:lnTo>
                                            <a:pt x="404" y="6"/>
                                          </a:lnTo>
                                          <a:lnTo>
                                            <a:pt x="404" y="6"/>
                                          </a:lnTo>
                                          <a:lnTo>
                                            <a:pt x="386" y="4"/>
                                          </a:lnTo>
                                          <a:lnTo>
                                            <a:pt x="378" y="2"/>
                                          </a:lnTo>
                                          <a:lnTo>
                                            <a:pt x="372" y="0"/>
                                          </a:lnTo>
                                          <a:lnTo>
                                            <a:pt x="358" y="0"/>
                                          </a:lnTo>
                                          <a:lnTo>
                                            <a:pt x="358" y="0"/>
                                          </a:lnTo>
                                          <a:lnTo>
                                            <a:pt x="344" y="2"/>
                                          </a:lnTo>
                                          <a:lnTo>
                                            <a:pt x="330" y="6"/>
                                          </a:lnTo>
                                          <a:lnTo>
                                            <a:pt x="320" y="6"/>
                                          </a:lnTo>
                                          <a:lnTo>
                                            <a:pt x="306" y="6"/>
                                          </a:lnTo>
                                          <a:lnTo>
                                            <a:pt x="306" y="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1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755837" y="1388582"/>
                                      <a:ext cx="167070" cy="45523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78" y="28"/>
                                        </a:cxn>
                                        <a:cxn ang="0">
                                          <a:pos x="66" y="28"/>
                                        </a:cxn>
                                        <a:cxn ang="0">
                                          <a:pos x="60" y="26"/>
                                        </a:cxn>
                                        <a:cxn ang="0">
                                          <a:pos x="54" y="28"/>
                                        </a:cxn>
                                        <a:cxn ang="0">
                                          <a:pos x="46" y="30"/>
                                        </a:cxn>
                                        <a:cxn ang="0">
                                          <a:pos x="44" y="26"/>
                                        </a:cxn>
                                        <a:cxn ang="0">
                                          <a:pos x="40" y="22"/>
                                        </a:cxn>
                                        <a:cxn ang="0">
                                          <a:pos x="26" y="26"/>
                                        </a:cxn>
                                        <a:cxn ang="0">
                                          <a:pos x="18" y="22"/>
                                        </a:cxn>
                                        <a:cxn ang="0">
                                          <a:pos x="16" y="18"/>
                                        </a:cxn>
                                        <a:cxn ang="0">
                                          <a:pos x="20" y="16"/>
                                        </a:cxn>
                                        <a:cxn ang="0">
                                          <a:pos x="18" y="14"/>
                                        </a:cxn>
                                        <a:cxn ang="0">
                                          <a:pos x="4" y="10"/>
                                        </a:cxn>
                                        <a:cxn ang="0">
                                          <a:pos x="6" y="8"/>
                                        </a:cxn>
                                        <a:cxn ang="0">
                                          <a:pos x="22" y="8"/>
                                        </a:cxn>
                                        <a:cxn ang="0">
                                          <a:pos x="32" y="8"/>
                                        </a:cxn>
                                        <a:cxn ang="0">
                                          <a:pos x="38" y="14"/>
                                        </a:cxn>
                                        <a:cxn ang="0">
                                          <a:pos x="38" y="16"/>
                                        </a:cxn>
                                        <a:cxn ang="0">
                                          <a:pos x="38" y="8"/>
                                        </a:cxn>
                                        <a:cxn ang="0">
                                          <a:pos x="44" y="2"/>
                                        </a:cxn>
                                        <a:cxn ang="0">
                                          <a:pos x="62" y="0"/>
                                        </a:cxn>
                                        <a:cxn ang="0">
                                          <a:pos x="66" y="0"/>
                                        </a:cxn>
                                        <a:cxn ang="0">
                                          <a:pos x="66" y="2"/>
                                        </a:cxn>
                                        <a:cxn ang="0">
                                          <a:pos x="60" y="16"/>
                                        </a:cxn>
                                        <a:cxn ang="0">
                                          <a:pos x="62" y="14"/>
                                        </a:cxn>
                                        <a:cxn ang="0">
                                          <a:pos x="74" y="6"/>
                                        </a:cxn>
                                        <a:cxn ang="0">
                                          <a:pos x="80" y="4"/>
                                        </a:cxn>
                                        <a:cxn ang="0">
                                          <a:pos x="110" y="6"/>
                                        </a:cxn>
                                        <a:cxn ang="0">
                                          <a:pos x="110" y="8"/>
                                        </a:cxn>
                                        <a:cxn ang="0">
                                          <a:pos x="102" y="12"/>
                                        </a:cxn>
                                        <a:cxn ang="0">
                                          <a:pos x="90" y="14"/>
                                        </a:cxn>
                                        <a:cxn ang="0">
                                          <a:pos x="88" y="16"/>
                                        </a:cxn>
                                        <a:cxn ang="0">
                                          <a:pos x="78" y="28"/>
                                        </a:cxn>
                                      </a:cxnLst>
                                      <a:rect l="0" t="0" r="r" b="b"/>
                                      <a:pathLst>
                                        <a:path w="110" h="30">
                                          <a:moveTo>
                                            <a:pt x="78" y="28"/>
                                          </a:moveTo>
                                          <a:lnTo>
                                            <a:pt x="78" y="28"/>
                                          </a:lnTo>
                                          <a:lnTo>
                                            <a:pt x="70" y="30"/>
                                          </a:lnTo>
                                          <a:lnTo>
                                            <a:pt x="66" y="28"/>
                                          </a:lnTo>
                                          <a:lnTo>
                                            <a:pt x="64" y="26"/>
                                          </a:lnTo>
                                          <a:lnTo>
                                            <a:pt x="60" y="26"/>
                                          </a:lnTo>
                                          <a:lnTo>
                                            <a:pt x="60" y="26"/>
                                          </a:lnTo>
                                          <a:lnTo>
                                            <a:pt x="54" y="28"/>
                                          </a:lnTo>
                                          <a:lnTo>
                                            <a:pt x="48" y="30"/>
                                          </a:lnTo>
                                          <a:lnTo>
                                            <a:pt x="46" y="30"/>
                                          </a:lnTo>
                                          <a:lnTo>
                                            <a:pt x="44" y="26"/>
                                          </a:lnTo>
                                          <a:lnTo>
                                            <a:pt x="44" y="26"/>
                                          </a:lnTo>
                                          <a:lnTo>
                                            <a:pt x="42" y="24"/>
                                          </a:lnTo>
                                          <a:lnTo>
                                            <a:pt x="40" y="22"/>
                                          </a:lnTo>
                                          <a:lnTo>
                                            <a:pt x="34" y="24"/>
                                          </a:lnTo>
                                          <a:lnTo>
                                            <a:pt x="26" y="26"/>
                                          </a:lnTo>
                                          <a:lnTo>
                                            <a:pt x="22" y="24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6" y="18"/>
                                          </a:lnTo>
                                          <a:lnTo>
                                            <a:pt x="18" y="16"/>
                                          </a:lnTo>
                                          <a:lnTo>
                                            <a:pt x="20" y="16"/>
                                          </a:lnTo>
                                          <a:lnTo>
                                            <a:pt x="18" y="14"/>
                                          </a:lnTo>
                                          <a:lnTo>
                                            <a:pt x="18" y="14"/>
                                          </a:lnTo>
                                          <a:lnTo>
                                            <a:pt x="12" y="12"/>
                                          </a:lnTo>
                                          <a:lnTo>
                                            <a:pt x="4" y="10"/>
                                          </a:lnTo>
                                          <a:lnTo>
                                            <a:pt x="0" y="8"/>
                                          </a:lnTo>
                                          <a:lnTo>
                                            <a:pt x="6" y="8"/>
                                          </a:lnTo>
                                          <a:lnTo>
                                            <a:pt x="6" y="8"/>
                                          </a:lnTo>
                                          <a:lnTo>
                                            <a:pt x="22" y="8"/>
                                          </a:lnTo>
                                          <a:lnTo>
                                            <a:pt x="32" y="8"/>
                                          </a:lnTo>
                                          <a:lnTo>
                                            <a:pt x="32" y="8"/>
                                          </a:lnTo>
                                          <a:lnTo>
                                            <a:pt x="36" y="10"/>
                                          </a:lnTo>
                                          <a:lnTo>
                                            <a:pt x="38" y="14"/>
                                          </a:lnTo>
                                          <a:lnTo>
                                            <a:pt x="38" y="16"/>
                                          </a:lnTo>
                                          <a:lnTo>
                                            <a:pt x="38" y="16"/>
                                          </a:lnTo>
                                          <a:lnTo>
                                            <a:pt x="38" y="16"/>
                                          </a:lnTo>
                                          <a:lnTo>
                                            <a:pt x="38" y="8"/>
                                          </a:lnTo>
                                          <a:lnTo>
                                            <a:pt x="40" y="4"/>
                                          </a:lnTo>
                                          <a:lnTo>
                                            <a:pt x="44" y="2"/>
                                          </a:lnTo>
                                          <a:lnTo>
                                            <a:pt x="44" y="2"/>
                                          </a:lnTo>
                                          <a:lnTo>
                                            <a:pt x="62" y="0"/>
                                          </a:lnTo>
                                          <a:lnTo>
                                            <a:pt x="66" y="0"/>
                                          </a:lnTo>
                                          <a:lnTo>
                                            <a:pt x="66" y="0"/>
                                          </a:lnTo>
                                          <a:lnTo>
                                            <a:pt x="66" y="2"/>
                                          </a:lnTo>
                                          <a:lnTo>
                                            <a:pt x="66" y="2"/>
                                          </a:lnTo>
                                          <a:lnTo>
                                            <a:pt x="60" y="12"/>
                                          </a:lnTo>
                                          <a:lnTo>
                                            <a:pt x="60" y="16"/>
                                          </a:lnTo>
                                          <a:lnTo>
                                            <a:pt x="62" y="14"/>
                                          </a:lnTo>
                                          <a:lnTo>
                                            <a:pt x="62" y="14"/>
                                          </a:lnTo>
                                          <a:lnTo>
                                            <a:pt x="68" y="8"/>
                                          </a:lnTo>
                                          <a:lnTo>
                                            <a:pt x="74" y="6"/>
                                          </a:lnTo>
                                          <a:lnTo>
                                            <a:pt x="80" y="4"/>
                                          </a:lnTo>
                                          <a:lnTo>
                                            <a:pt x="80" y="4"/>
                                          </a:lnTo>
                                          <a:lnTo>
                                            <a:pt x="102" y="4"/>
                                          </a:lnTo>
                                          <a:lnTo>
                                            <a:pt x="110" y="6"/>
                                          </a:lnTo>
                                          <a:lnTo>
                                            <a:pt x="110" y="6"/>
                                          </a:lnTo>
                                          <a:lnTo>
                                            <a:pt x="110" y="8"/>
                                          </a:lnTo>
                                          <a:lnTo>
                                            <a:pt x="110" y="8"/>
                                          </a:lnTo>
                                          <a:lnTo>
                                            <a:pt x="102" y="12"/>
                                          </a:lnTo>
                                          <a:lnTo>
                                            <a:pt x="96" y="12"/>
                                          </a:lnTo>
                                          <a:lnTo>
                                            <a:pt x="90" y="14"/>
                                          </a:lnTo>
                                          <a:lnTo>
                                            <a:pt x="88" y="16"/>
                                          </a:lnTo>
                                          <a:lnTo>
                                            <a:pt x="88" y="16"/>
                                          </a:lnTo>
                                          <a:lnTo>
                                            <a:pt x="82" y="24"/>
                                          </a:lnTo>
                                          <a:lnTo>
                                            <a:pt x="78" y="28"/>
                                          </a:lnTo>
                                          <a:lnTo>
                                            <a:pt x="78" y="28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2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932019" y="1373407"/>
                                      <a:ext cx="51640" cy="182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4" y="10"/>
                                        </a:cxn>
                                        <a:cxn ang="0">
                                          <a:pos x="4" y="10"/>
                                        </a:cxn>
                                        <a:cxn ang="0">
                                          <a:pos x="12" y="4"/>
                                        </a:cxn>
                                        <a:cxn ang="0">
                                          <a:pos x="22" y="0"/>
                                        </a:cxn>
                                        <a:cxn ang="0">
                                          <a:pos x="30" y="0"/>
                                        </a:cxn>
                                        <a:cxn ang="0">
                                          <a:pos x="32" y="0"/>
                                        </a:cxn>
                                        <a:cxn ang="0">
                                          <a:pos x="32" y="0"/>
                                        </a:cxn>
                                        <a:cxn ang="0">
                                          <a:pos x="32" y="0"/>
                                        </a:cxn>
                                        <a:cxn ang="0">
                                          <a:pos x="32" y="2"/>
                                        </a:cxn>
                                        <a:cxn ang="0">
                                          <a:pos x="34" y="6"/>
                                        </a:cxn>
                                        <a:cxn ang="0">
                                          <a:pos x="34" y="8"/>
                                        </a:cxn>
                                        <a:cxn ang="0">
                                          <a:pos x="34" y="8"/>
                                        </a:cxn>
                                        <a:cxn ang="0">
                                          <a:pos x="34" y="8"/>
                                        </a:cxn>
                                        <a:cxn ang="0">
                                          <a:pos x="30" y="10"/>
                                        </a:cxn>
                                        <a:cxn ang="0">
                                          <a:pos x="26" y="8"/>
                                        </a:cxn>
                                        <a:cxn ang="0">
                                          <a:pos x="22" y="8"/>
                                        </a:cxn>
                                        <a:cxn ang="0">
                                          <a:pos x="16" y="10"/>
                                        </a:cxn>
                                        <a:cxn ang="0">
                                          <a:pos x="16" y="10"/>
                                        </a:cxn>
                                        <a:cxn ang="0">
                                          <a:pos x="2" y="12"/>
                                        </a:cxn>
                                        <a:cxn ang="0">
                                          <a:pos x="0" y="12"/>
                                        </a:cxn>
                                        <a:cxn ang="0">
                                          <a:pos x="4" y="10"/>
                                        </a:cxn>
                                        <a:cxn ang="0">
                                          <a:pos x="4" y="10"/>
                                        </a:cxn>
                                      </a:cxnLst>
                                      <a:rect l="0" t="0" r="r" b="b"/>
                                      <a:pathLst>
                                        <a:path w="34" h="12">
                                          <a:moveTo>
                                            <a:pt x="4" y="10"/>
                                          </a:moveTo>
                                          <a:lnTo>
                                            <a:pt x="4" y="10"/>
                                          </a:lnTo>
                                          <a:lnTo>
                                            <a:pt x="12" y="4"/>
                                          </a:lnTo>
                                          <a:lnTo>
                                            <a:pt x="22" y="0"/>
                                          </a:lnTo>
                                          <a:lnTo>
                                            <a:pt x="30" y="0"/>
                                          </a:lnTo>
                                          <a:lnTo>
                                            <a:pt x="32" y="0"/>
                                          </a:lnTo>
                                          <a:lnTo>
                                            <a:pt x="32" y="0"/>
                                          </a:lnTo>
                                          <a:lnTo>
                                            <a:pt x="32" y="0"/>
                                          </a:lnTo>
                                          <a:lnTo>
                                            <a:pt x="32" y="2"/>
                                          </a:lnTo>
                                          <a:lnTo>
                                            <a:pt x="34" y="6"/>
                                          </a:lnTo>
                                          <a:lnTo>
                                            <a:pt x="34" y="8"/>
                                          </a:lnTo>
                                          <a:lnTo>
                                            <a:pt x="34" y="8"/>
                                          </a:lnTo>
                                          <a:lnTo>
                                            <a:pt x="34" y="8"/>
                                          </a:lnTo>
                                          <a:lnTo>
                                            <a:pt x="30" y="10"/>
                                          </a:lnTo>
                                          <a:lnTo>
                                            <a:pt x="26" y="8"/>
                                          </a:lnTo>
                                          <a:lnTo>
                                            <a:pt x="22" y="8"/>
                                          </a:lnTo>
                                          <a:lnTo>
                                            <a:pt x="16" y="10"/>
                                          </a:lnTo>
                                          <a:lnTo>
                                            <a:pt x="16" y="10"/>
                                          </a:lnTo>
                                          <a:lnTo>
                                            <a:pt x="2" y="12"/>
                                          </a:lnTo>
                                          <a:lnTo>
                                            <a:pt x="0" y="12"/>
                                          </a:lnTo>
                                          <a:lnTo>
                                            <a:pt x="4" y="10"/>
                                          </a:lnTo>
                                          <a:lnTo>
                                            <a:pt x="4" y="10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3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637369" y="1382512"/>
                                      <a:ext cx="94167" cy="182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2" y="12"/>
                                        </a:cxn>
                                        <a:cxn ang="0">
                                          <a:pos x="2" y="12"/>
                                        </a:cxn>
                                        <a:cxn ang="0">
                                          <a:pos x="12" y="12"/>
                                        </a:cxn>
                                        <a:cxn ang="0">
                                          <a:pos x="20" y="10"/>
                                        </a:cxn>
                                        <a:cxn ang="0">
                                          <a:pos x="36" y="8"/>
                                        </a:cxn>
                                        <a:cxn ang="0">
                                          <a:pos x="36" y="8"/>
                                        </a:cxn>
                                        <a:cxn ang="0">
                                          <a:pos x="56" y="4"/>
                                        </a:cxn>
                                        <a:cxn ang="0">
                                          <a:pos x="62" y="2"/>
                                        </a:cxn>
                                        <a:cxn ang="0">
                                          <a:pos x="58" y="2"/>
                                        </a:cxn>
                                        <a:cxn ang="0">
                                          <a:pos x="58" y="2"/>
                                        </a:cxn>
                                        <a:cxn ang="0">
                                          <a:pos x="46" y="2"/>
                                        </a:cxn>
                                        <a:cxn ang="0">
                                          <a:pos x="36" y="0"/>
                                        </a:cxn>
                                        <a:cxn ang="0">
                                          <a:pos x="36" y="0"/>
                                        </a:cxn>
                                        <a:cxn ang="0">
                                          <a:pos x="24" y="2"/>
                                        </a:cxn>
                                        <a:cxn ang="0">
                                          <a:pos x="22" y="4"/>
                                        </a:cxn>
                                        <a:cxn ang="0">
                                          <a:pos x="24" y="4"/>
                                        </a:cxn>
                                        <a:cxn ang="0">
                                          <a:pos x="24" y="4"/>
                                        </a:cxn>
                                        <a:cxn ang="0">
                                          <a:pos x="24" y="6"/>
                                        </a:cxn>
                                        <a:cxn ang="0">
                                          <a:pos x="22" y="6"/>
                                        </a:cxn>
                                        <a:cxn ang="0">
                                          <a:pos x="12" y="8"/>
                                        </a:cxn>
                                        <a:cxn ang="0">
                                          <a:pos x="2" y="10"/>
                                        </a:cxn>
                                        <a:cxn ang="0">
                                          <a:pos x="0" y="10"/>
                                        </a:cxn>
                                        <a:cxn ang="0">
                                          <a:pos x="2" y="12"/>
                                        </a:cxn>
                                        <a:cxn ang="0">
                                          <a:pos x="2" y="12"/>
                                        </a:cxn>
                                      </a:cxnLst>
                                      <a:rect l="0" t="0" r="r" b="b"/>
                                      <a:pathLst>
                                        <a:path w="62" h="12">
                                          <a:moveTo>
                                            <a:pt x="2" y="12"/>
                                          </a:moveTo>
                                          <a:lnTo>
                                            <a:pt x="2" y="12"/>
                                          </a:lnTo>
                                          <a:lnTo>
                                            <a:pt x="12" y="12"/>
                                          </a:lnTo>
                                          <a:lnTo>
                                            <a:pt x="20" y="10"/>
                                          </a:lnTo>
                                          <a:lnTo>
                                            <a:pt x="36" y="8"/>
                                          </a:lnTo>
                                          <a:lnTo>
                                            <a:pt x="36" y="8"/>
                                          </a:lnTo>
                                          <a:lnTo>
                                            <a:pt x="56" y="4"/>
                                          </a:lnTo>
                                          <a:lnTo>
                                            <a:pt x="62" y="2"/>
                                          </a:lnTo>
                                          <a:lnTo>
                                            <a:pt x="58" y="2"/>
                                          </a:lnTo>
                                          <a:lnTo>
                                            <a:pt x="58" y="2"/>
                                          </a:lnTo>
                                          <a:lnTo>
                                            <a:pt x="46" y="2"/>
                                          </a:lnTo>
                                          <a:lnTo>
                                            <a:pt x="36" y="0"/>
                                          </a:lnTo>
                                          <a:lnTo>
                                            <a:pt x="36" y="0"/>
                                          </a:lnTo>
                                          <a:lnTo>
                                            <a:pt x="24" y="2"/>
                                          </a:lnTo>
                                          <a:lnTo>
                                            <a:pt x="22" y="4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24" y="6"/>
                                          </a:lnTo>
                                          <a:lnTo>
                                            <a:pt x="22" y="6"/>
                                          </a:lnTo>
                                          <a:lnTo>
                                            <a:pt x="12" y="8"/>
                                          </a:lnTo>
                                          <a:lnTo>
                                            <a:pt x="2" y="10"/>
                                          </a:lnTo>
                                          <a:lnTo>
                                            <a:pt x="0" y="10"/>
                                          </a:lnTo>
                                          <a:lnTo>
                                            <a:pt x="2" y="12"/>
                                          </a:lnTo>
                                          <a:lnTo>
                                            <a:pt x="2" y="12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4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92531" y="1361268"/>
                                      <a:ext cx="63791" cy="27314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4" y="18"/>
                                        </a:cxn>
                                        <a:cxn ang="0">
                                          <a:pos x="4" y="18"/>
                                        </a:cxn>
                                        <a:cxn ang="0">
                                          <a:pos x="12" y="18"/>
                                        </a:cxn>
                                        <a:cxn ang="0">
                                          <a:pos x="18" y="16"/>
                                        </a:cxn>
                                        <a:cxn ang="0">
                                          <a:pos x="26" y="12"/>
                                        </a:cxn>
                                        <a:cxn ang="0">
                                          <a:pos x="26" y="12"/>
                                        </a:cxn>
                                        <a:cxn ang="0">
                                          <a:pos x="36" y="10"/>
                                        </a:cxn>
                                        <a:cxn ang="0">
                                          <a:pos x="40" y="8"/>
                                        </a:cxn>
                                        <a:cxn ang="0">
                                          <a:pos x="42" y="6"/>
                                        </a:cxn>
                                        <a:cxn ang="0">
                                          <a:pos x="42" y="6"/>
                                        </a:cxn>
                                        <a:cxn ang="0">
                                          <a:pos x="42" y="4"/>
                                        </a:cxn>
                                        <a:cxn ang="0">
                                          <a:pos x="42" y="0"/>
                                        </a:cxn>
                                        <a:cxn ang="0">
                                          <a:pos x="40" y="0"/>
                                        </a:cxn>
                                        <a:cxn ang="0">
                                          <a:pos x="32" y="2"/>
                                        </a:cxn>
                                        <a:cxn ang="0">
                                          <a:pos x="32" y="2"/>
                                        </a:cxn>
                                        <a:cxn ang="0">
                                          <a:pos x="8" y="6"/>
                                        </a:cxn>
                                        <a:cxn ang="0">
                                          <a:pos x="0" y="8"/>
                                        </a:cxn>
                                        <a:cxn ang="0">
                                          <a:pos x="0" y="10"/>
                                        </a:cxn>
                                        <a:cxn ang="0">
                                          <a:pos x="0" y="10"/>
                                        </a:cxn>
                                        <a:cxn ang="0">
                                          <a:pos x="0" y="10"/>
                                        </a:cxn>
                                        <a:cxn ang="0">
                                          <a:pos x="4" y="12"/>
                                        </a:cxn>
                                        <a:cxn ang="0">
                                          <a:pos x="8" y="12"/>
                                        </a:cxn>
                                        <a:cxn ang="0">
                                          <a:pos x="10" y="12"/>
                                        </a:cxn>
                                        <a:cxn ang="0">
                                          <a:pos x="8" y="12"/>
                                        </a:cxn>
                                        <a:cxn ang="0">
                                          <a:pos x="8" y="12"/>
                                        </a:cxn>
                                        <a:cxn ang="0">
                                          <a:pos x="0" y="16"/>
                                        </a:cxn>
                                        <a:cxn ang="0">
                                          <a:pos x="0" y="18"/>
                                        </a:cxn>
                                        <a:cxn ang="0">
                                          <a:pos x="4" y="18"/>
                                        </a:cxn>
                                        <a:cxn ang="0">
                                          <a:pos x="4" y="18"/>
                                        </a:cxn>
                                      </a:cxnLst>
                                      <a:rect l="0" t="0" r="r" b="b"/>
                                      <a:pathLst>
                                        <a:path w="42" h="18">
                                          <a:moveTo>
                                            <a:pt x="4" y="18"/>
                                          </a:moveTo>
                                          <a:lnTo>
                                            <a:pt x="4" y="18"/>
                                          </a:lnTo>
                                          <a:lnTo>
                                            <a:pt x="12" y="18"/>
                                          </a:lnTo>
                                          <a:lnTo>
                                            <a:pt x="18" y="16"/>
                                          </a:lnTo>
                                          <a:lnTo>
                                            <a:pt x="26" y="12"/>
                                          </a:lnTo>
                                          <a:lnTo>
                                            <a:pt x="26" y="12"/>
                                          </a:lnTo>
                                          <a:lnTo>
                                            <a:pt x="36" y="10"/>
                                          </a:lnTo>
                                          <a:lnTo>
                                            <a:pt x="40" y="8"/>
                                          </a:lnTo>
                                          <a:lnTo>
                                            <a:pt x="42" y="6"/>
                                          </a:lnTo>
                                          <a:lnTo>
                                            <a:pt x="42" y="6"/>
                                          </a:lnTo>
                                          <a:lnTo>
                                            <a:pt x="42" y="4"/>
                                          </a:lnTo>
                                          <a:lnTo>
                                            <a:pt x="42" y="0"/>
                                          </a:lnTo>
                                          <a:lnTo>
                                            <a:pt x="40" y="0"/>
                                          </a:lnTo>
                                          <a:lnTo>
                                            <a:pt x="32" y="2"/>
                                          </a:lnTo>
                                          <a:lnTo>
                                            <a:pt x="32" y="2"/>
                                          </a:lnTo>
                                          <a:lnTo>
                                            <a:pt x="8" y="6"/>
                                          </a:lnTo>
                                          <a:lnTo>
                                            <a:pt x="0" y="8"/>
                                          </a:lnTo>
                                          <a:lnTo>
                                            <a:pt x="0" y="10"/>
                                          </a:lnTo>
                                          <a:lnTo>
                                            <a:pt x="0" y="10"/>
                                          </a:lnTo>
                                          <a:lnTo>
                                            <a:pt x="0" y="10"/>
                                          </a:lnTo>
                                          <a:lnTo>
                                            <a:pt x="4" y="12"/>
                                          </a:lnTo>
                                          <a:lnTo>
                                            <a:pt x="8" y="12"/>
                                          </a:lnTo>
                                          <a:lnTo>
                                            <a:pt x="10" y="12"/>
                                          </a:lnTo>
                                          <a:lnTo>
                                            <a:pt x="8" y="12"/>
                                          </a:lnTo>
                                          <a:lnTo>
                                            <a:pt x="8" y="12"/>
                                          </a:lnTo>
                                          <a:lnTo>
                                            <a:pt x="0" y="16"/>
                                          </a:lnTo>
                                          <a:lnTo>
                                            <a:pt x="0" y="18"/>
                                          </a:lnTo>
                                          <a:lnTo>
                                            <a:pt x="4" y="18"/>
                                          </a:lnTo>
                                          <a:lnTo>
                                            <a:pt x="4" y="18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5" name="Canada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4035300" y="1337121"/>
                                      <a:ext cx="164033" cy="5462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10" y="36"/>
                                        </a:cxn>
                                        <a:cxn ang="0">
                                          <a:pos x="10" y="36"/>
                                        </a:cxn>
                                        <a:cxn ang="0">
                                          <a:pos x="0" y="32"/>
                                        </a:cxn>
                                        <a:cxn ang="0">
                                          <a:pos x="0" y="32"/>
                                        </a:cxn>
                                        <a:cxn ang="0">
                                          <a:pos x="4" y="30"/>
                                        </a:cxn>
                                        <a:cxn ang="0">
                                          <a:pos x="4" y="30"/>
                                        </a:cxn>
                                        <a:cxn ang="0">
                                          <a:pos x="6" y="28"/>
                                        </a:cxn>
                                        <a:cxn ang="0">
                                          <a:pos x="8" y="28"/>
                                        </a:cxn>
                                        <a:cxn ang="0">
                                          <a:pos x="14" y="26"/>
                                        </a:cxn>
                                        <a:cxn ang="0">
                                          <a:pos x="14" y="26"/>
                                        </a:cxn>
                                        <a:cxn ang="0">
                                          <a:pos x="18" y="26"/>
                                        </a:cxn>
                                        <a:cxn ang="0">
                                          <a:pos x="20" y="24"/>
                                        </a:cxn>
                                        <a:cxn ang="0">
                                          <a:pos x="18" y="22"/>
                                        </a:cxn>
                                        <a:cxn ang="0">
                                          <a:pos x="18" y="18"/>
                                        </a:cxn>
                                        <a:cxn ang="0">
                                          <a:pos x="18" y="16"/>
                                        </a:cxn>
                                        <a:cxn ang="0">
                                          <a:pos x="22" y="14"/>
                                        </a:cxn>
                                        <a:cxn ang="0">
                                          <a:pos x="22" y="14"/>
                                        </a:cxn>
                                        <a:cxn ang="0">
                                          <a:pos x="30" y="12"/>
                                        </a:cxn>
                                        <a:cxn ang="0">
                                          <a:pos x="38" y="12"/>
                                        </a:cxn>
                                        <a:cxn ang="0">
                                          <a:pos x="44" y="12"/>
                                        </a:cxn>
                                        <a:cxn ang="0">
                                          <a:pos x="50" y="10"/>
                                        </a:cxn>
                                        <a:cxn ang="0">
                                          <a:pos x="50" y="10"/>
                                        </a:cxn>
                                        <a:cxn ang="0">
                                          <a:pos x="58" y="6"/>
                                        </a:cxn>
                                        <a:cxn ang="0">
                                          <a:pos x="70" y="4"/>
                                        </a:cxn>
                                        <a:cxn ang="0">
                                          <a:pos x="70" y="4"/>
                                        </a:cxn>
                                        <a:cxn ang="0">
                                          <a:pos x="84" y="0"/>
                                        </a:cxn>
                                        <a:cxn ang="0">
                                          <a:pos x="86" y="2"/>
                                        </a:cxn>
                                        <a:cxn ang="0">
                                          <a:pos x="84" y="6"/>
                                        </a:cxn>
                                        <a:cxn ang="0">
                                          <a:pos x="84" y="6"/>
                                        </a:cxn>
                                        <a:cxn ang="0">
                                          <a:pos x="82" y="8"/>
                                        </a:cxn>
                                        <a:cxn ang="0">
                                          <a:pos x="84" y="8"/>
                                        </a:cxn>
                                        <a:cxn ang="0">
                                          <a:pos x="92" y="6"/>
                                        </a:cxn>
                                        <a:cxn ang="0">
                                          <a:pos x="104" y="6"/>
                                        </a:cxn>
                                        <a:cxn ang="0">
                                          <a:pos x="106" y="6"/>
                                        </a:cxn>
                                        <a:cxn ang="0">
                                          <a:pos x="108" y="10"/>
                                        </a:cxn>
                                        <a:cxn ang="0">
                                          <a:pos x="108" y="10"/>
                                        </a:cxn>
                                        <a:cxn ang="0">
                                          <a:pos x="104" y="14"/>
                                        </a:cxn>
                                        <a:cxn ang="0">
                                          <a:pos x="100" y="16"/>
                                        </a:cxn>
                                        <a:cxn ang="0">
                                          <a:pos x="98" y="16"/>
                                        </a:cxn>
                                        <a:cxn ang="0">
                                          <a:pos x="100" y="16"/>
                                        </a:cxn>
                                        <a:cxn ang="0">
                                          <a:pos x="100" y="16"/>
                                        </a:cxn>
                                        <a:cxn ang="0">
                                          <a:pos x="102" y="18"/>
                                        </a:cxn>
                                        <a:cxn ang="0">
                                          <a:pos x="100" y="18"/>
                                        </a:cxn>
                                        <a:cxn ang="0">
                                          <a:pos x="88" y="20"/>
                                        </a:cxn>
                                        <a:cxn ang="0">
                                          <a:pos x="88" y="20"/>
                                        </a:cxn>
                                        <a:cxn ang="0">
                                          <a:pos x="74" y="24"/>
                                        </a:cxn>
                                        <a:cxn ang="0">
                                          <a:pos x="66" y="28"/>
                                        </a:cxn>
                                        <a:cxn ang="0">
                                          <a:pos x="60" y="28"/>
                                        </a:cxn>
                                        <a:cxn ang="0">
                                          <a:pos x="60" y="28"/>
                                        </a:cxn>
                                        <a:cxn ang="0">
                                          <a:pos x="42" y="26"/>
                                        </a:cxn>
                                        <a:cxn ang="0">
                                          <a:pos x="36" y="26"/>
                                        </a:cxn>
                                        <a:cxn ang="0">
                                          <a:pos x="36" y="28"/>
                                        </a:cxn>
                                        <a:cxn ang="0">
                                          <a:pos x="36" y="28"/>
                                        </a:cxn>
                                        <a:cxn ang="0">
                                          <a:pos x="36" y="28"/>
                                        </a:cxn>
                                        <a:cxn ang="0">
                                          <a:pos x="36" y="30"/>
                                        </a:cxn>
                                        <a:cxn ang="0">
                                          <a:pos x="34" y="32"/>
                                        </a:cxn>
                                        <a:cxn ang="0">
                                          <a:pos x="26" y="34"/>
                                        </a:cxn>
                                        <a:cxn ang="0">
                                          <a:pos x="26" y="34"/>
                                        </a:cxn>
                                        <a:cxn ang="0">
                                          <a:pos x="20" y="32"/>
                                        </a:cxn>
                                        <a:cxn ang="0">
                                          <a:pos x="18" y="34"/>
                                        </a:cxn>
                                        <a:cxn ang="0">
                                          <a:pos x="16" y="36"/>
                                        </a:cxn>
                                        <a:cxn ang="0">
                                          <a:pos x="10" y="36"/>
                                        </a:cxn>
                                        <a:cxn ang="0">
                                          <a:pos x="10" y="36"/>
                                        </a:cxn>
                                      </a:cxnLst>
                                      <a:rect l="0" t="0" r="r" b="b"/>
                                      <a:pathLst>
                                        <a:path w="108" h="36">
                                          <a:moveTo>
                                            <a:pt x="10" y="36"/>
                                          </a:moveTo>
                                          <a:lnTo>
                                            <a:pt x="10" y="36"/>
                                          </a:lnTo>
                                          <a:lnTo>
                                            <a:pt x="0" y="32"/>
                                          </a:lnTo>
                                          <a:lnTo>
                                            <a:pt x="0" y="32"/>
                                          </a:lnTo>
                                          <a:lnTo>
                                            <a:pt x="4" y="30"/>
                                          </a:lnTo>
                                          <a:lnTo>
                                            <a:pt x="4" y="30"/>
                                          </a:lnTo>
                                          <a:lnTo>
                                            <a:pt x="6" y="28"/>
                                          </a:lnTo>
                                          <a:lnTo>
                                            <a:pt x="8" y="28"/>
                                          </a:lnTo>
                                          <a:lnTo>
                                            <a:pt x="14" y="26"/>
                                          </a:lnTo>
                                          <a:lnTo>
                                            <a:pt x="14" y="26"/>
                                          </a:lnTo>
                                          <a:lnTo>
                                            <a:pt x="18" y="26"/>
                                          </a:lnTo>
                                          <a:lnTo>
                                            <a:pt x="20" y="24"/>
                                          </a:lnTo>
                                          <a:lnTo>
                                            <a:pt x="18" y="22"/>
                                          </a:lnTo>
                                          <a:lnTo>
                                            <a:pt x="18" y="18"/>
                                          </a:lnTo>
                                          <a:lnTo>
                                            <a:pt x="18" y="16"/>
                                          </a:lnTo>
                                          <a:lnTo>
                                            <a:pt x="22" y="14"/>
                                          </a:lnTo>
                                          <a:lnTo>
                                            <a:pt x="22" y="14"/>
                                          </a:lnTo>
                                          <a:lnTo>
                                            <a:pt x="30" y="12"/>
                                          </a:lnTo>
                                          <a:lnTo>
                                            <a:pt x="38" y="12"/>
                                          </a:lnTo>
                                          <a:lnTo>
                                            <a:pt x="44" y="12"/>
                                          </a:lnTo>
                                          <a:lnTo>
                                            <a:pt x="50" y="10"/>
                                          </a:lnTo>
                                          <a:lnTo>
                                            <a:pt x="50" y="10"/>
                                          </a:lnTo>
                                          <a:lnTo>
                                            <a:pt x="58" y="6"/>
                                          </a:lnTo>
                                          <a:lnTo>
                                            <a:pt x="70" y="4"/>
                                          </a:lnTo>
                                          <a:lnTo>
                                            <a:pt x="70" y="4"/>
                                          </a:lnTo>
                                          <a:lnTo>
                                            <a:pt x="84" y="0"/>
                                          </a:lnTo>
                                          <a:lnTo>
                                            <a:pt x="86" y="2"/>
                                          </a:lnTo>
                                          <a:lnTo>
                                            <a:pt x="84" y="6"/>
                                          </a:lnTo>
                                          <a:lnTo>
                                            <a:pt x="84" y="6"/>
                                          </a:lnTo>
                                          <a:lnTo>
                                            <a:pt x="82" y="8"/>
                                          </a:lnTo>
                                          <a:lnTo>
                                            <a:pt x="84" y="8"/>
                                          </a:lnTo>
                                          <a:lnTo>
                                            <a:pt x="92" y="6"/>
                                          </a:lnTo>
                                          <a:lnTo>
                                            <a:pt x="104" y="6"/>
                                          </a:lnTo>
                                          <a:lnTo>
                                            <a:pt x="106" y="6"/>
                                          </a:lnTo>
                                          <a:lnTo>
                                            <a:pt x="108" y="10"/>
                                          </a:lnTo>
                                          <a:lnTo>
                                            <a:pt x="108" y="10"/>
                                          </a:lnTo>
                                          <a:lnTo>
                                            <a:pt x="104" y="14"/>
                                          </a:lnTo>
                                          <a:lnTo>
                                            <a:pt x="100" y="16"/>
                                          </a:lnTo>
                                          <a:lnTo>
                                            <a:pt x="98" y="16"/>
                                          </a:lnTo>
                                          <a:lnTo>
                                            <a:pt x="100" y="16"/>
                                          </a:lnTo>
                                          <a:lnTo>
                                            <a:pt x="100" y="16"/>
                                          </a:lnTo>
                                          <a:lnTo>
                                            <a:pt x="102" y="18"/>
                                          </a:lnTo>
                                          <a:lnTo>
                                            <a:pt x="100" y="18"/>
                                          </a:lnTo>
                                          <a:lnTo>
                                            <a:pt x="88" y="20"/>
                                          </a:lnTo>
                                          <a:lnTo>
                                            <a:pt x="88" y="20"/>
                                          </a:lnTo>
                                          <a:lnTo>
                                            <a:pt x="74" y="24"/>
                                          </a:lnTo>
                                          <a:lnTo>
                                            <a:pt x="66" y="28"/>
                                          </a:lnTo>
                                          <a:lnTo>
                                            <a:pt x="60" y="28"/>
                                          </a:lnTo>
                                          <a:lnTo>
                                            <a:pt x="60" y="28"/>
                                          </a:lnTo>
                                          <a:lnTo>
                                            <a:pt x="42" y="26"/>
                                          </a:lnTo>
                                          <a:lnTo>
                                            <a:pt x="36" y="26"/>
                                          </a:lnTo>
                                          <a:lnTo>
                                            <a:pt x="36" y="28"/>
                                          </a:lnTo>
                                          <a:lnTo>
                                            <a:pt x="36" y="28"/>
                                          </a:lnTo>
                                          <a:lnTo>
                                            <a:pt x="36" y="28"/>
                                          </a:lnTo>
                                          <a:lnTo>
                                            <a:pt x="36" y="30"/>
                                          </a:lnTo>
                                          <a:lnTo>
                                            <a:pt x="34" y="32"/>
                                          </a:lnTo>
                                          <a:lnTo>
                                            <a:pt x="26" y="34"/>
                                          </a:lnTo>
                                          <a:lnTo>
                                            <a:pt x="26" y="34"/>
                                          </a:lnTo>
                                          <a:lnTo>
                                            <a:pt x="20" y="32"/>
                                          </a:lnTo>
                                          <a:lnTo>
                                            <a:pt x="18" y="34"/>
                                          </a:lnTo>
                                          <a:lnTo>
                                            <a:pt x="16" y="36"/>
                                          </a:lnTo>
                                          <a:lnTo>
                                            <a:pt x="10" y="36"/>
                                          </a:lnTo>
                                          <a:lnTo>
                                            <a:pt x="10" y="3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grpFill/>
                                    <a:ln w="9525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  <p:grpSp>
                              <p:nvGrpSpPr>
                                <p:cNvPr id="1032" name="Canadian Islands"/>
                                <p:cNvGrpSpPr/>
                                <p:nvPr/>
                              </p:nvGrpSpPr>
                              <p:grpSpPr>
                                <a:xfrm>
                                  <a:off x="3703679" y="1272600"/>
                                  <a:ext cx="400968" cy="57661"/>
                                  <a:chOff x="3856079" y="1425000"/>
                                  <a:chExt cx="400968" cy="57661"/>
                                </a:xfrm>
                                <a:grpFill/>
                              </p:grpSpPr>
                              <p:sp>
                                <p:nvSpPr>
                                  <p:cNvPr id="740" name="Canada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90219" y="1449278"/>
                                    <a:ext cx="66828" cy="2427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8" y="16"/>
                                      </a:cxn>
                                      <a:cxn ang="0">
                                        <a:pos x="8" y="16"/>
                                      </a:cxn>
                                      <a:cxn ang="0">
                                        <a:pos x="4" y="14"/>
                                      </a:cxn>
                                      <a:cxn ang="0">
                                        <a:pos x="4" y="12"/>
                                      </a:cxn>
                                      <a:cxn ang="0">
                                        <a:pos x="2" y="8"/>
                                      </a:cxn>
                                      <a:cxn ang="0">
                                        <a:pos x="2" y="8"/>
                                      </a:cxn>
                                      <a:cxn ang="0">
                                        <a:pos x="0" y="6"/>
                                      </a:cxn>
                                      <a:cxn ang="0">
                                        <a:pos x="0" y="4"/>
                                      </a:cxn>
                                      <a:cxn ang="0">
                                        <a:pos x="2" y="2"/>
                                      </a:cxn>
                                      <a:cxn ang="0">
                                        <a:pos x="8" y="2"/>
                                      </a:cxn>
                                      <a:cxn ang="0">
                                        <a:pos x="8" y="2"/>
                                      </a:cxn>
                                      <a:cxn ang="0">
                                        <a:pos x="18" y="0"/>
                                      </a:cxn>
                                      <a:cxn ang="0">
                                        <a:pos x="22" y="0"/>
                                      </a:cxn>
                                      <a:cxn ang="0">
                                        <a:pos x="28" y="2"/>
                                      </a:cxn>
                                      <a:cxn ang="0">
                                        <a:pos x="28" y="2"/>
                                      </a:cxn>
                                      <a:cxn ang="0">
                                        <a:pos x="40" y="6"/>
                                      </a:cxn>
                                      <a:cxn ang="0">
                                        <a:pos x="44" y="8"/>
                                      </a:cxn>
                                      <a:cxn ang="0">
                                        <a:pos x="42" y="10"/>
                                      </a:cxn>
                                      <a:cxn ang="0">
                                        <a:pos x="42" y="10"/>
                                      </a:cxn>
                                      <a:cxn ang="0">
                                        <a:pos x="34" y="10"/>
                                      </a:cxn>
                                      <a:cxn ang="0">
                                        <a:pos x="24" y="12"/>
                                      </a:cxn>
                                      <a:cxn ang="0">
                                        <a:pos x="24" y="12"/>
                                      </a:cxn>
                                      <a:cxn ang="0">
                                        <a:pos x="16" y="16"/>
                                      </a:cxn>
                                      <a:cxn ang="0">
                                        <a:pos x="12" y="16"/>
                                      </a:cxn>
                                      <a:cxn ang="0">
                                        <a:pos x="8" y="16"/>
                                      </a:cxn>
                                      <a:cxn ang="0">
                                        <a:pos x="8" y="16"/>
                                      </a:cxn>
                                    </a:cxnLst>
                                    <a:rect l="0" t="0" r="r" b="b"/>
                                    <a:pathLst>
                                      <a:path w="44" h="16">
                                        <a:moveTo>
                                          <a:pt x="8" y="16"/>
                                        </a:moveTo>
                                        <a:lnTo>
                                          <a:pt x="8" y="16"/>
                                        </a:lnTo>
                                        <a:lnTo>
                                          <a:pt x="4" y="14"/>
                                        </a:lnTo>
                                        <a:lnTo>
                                          <a:pt x="4" y="12"/>
                                        </a:lnTo>
                                        <a:lnTo>
                                          <a:pt x="2" y="8"/>
                                        </a:lnTo>
                                        <a:lnTo>
                                          <a:pt x="2" y="8"/>
                                        </a:lnTo>
                                        <a:lnTo>
                                          <a:pt x="0" y="6"/>
                                        </a:lnTo>
                                        <a:lnTo>
                                          <a:pt x="0" y="4"/>
                                        </a:lnTo>
                                        <a:lnTo>
                                          <a:pt x="2" y="2"/>
                                        </a:lnTo>
                                        <a:lnTo>
                                          <a:pt x="8" y="2"/>
                                        </a:lnTo>
                                        <a:lnTo>
                                          <a:pt x="8" y="2"/>
                                        </a:lnTo>
                                        <a:lnTo>
                                          <a:pt x="18" y="0"/>
                                        </a:lnTo>
                                        <a:lnTo>
                                          <a:pt x="22" y="0"/>
                                        </a:lnTo>
                                        <a:lnTo>
                                          <a:pt x="28" y="2"/>
                                        </a:lnTo>
                                        <a:lnTo>
                                          <a:pt x="28" y="2"/>
                                        </a:lnTo>
                                        <a:lnTo>
                                          <a:pt x="40" y="6"/>
                                        </a:lnTo>
                                        <a:lnTo>
                                          <a:pt x="44" y="8"/>
                                        </a:lnTo>
                                        <a:lnTo>
                                          <a:pt x="42" y="10"/>
                                        </a:lnTo>
                                        <a:lnTo>
                                          <a:pt x="42" y="10"/>
                                        </a:lnTo>
                                        <a:lnTo>
                                          <a:pt x="34" y="10"/>
                                        </a:lnTo>
                                        <a:lnTo>
                                          <a:pt x="24" y="12"/>
                                        </a:lnTo>
                                        <a:lnTo>
                                          <a:pt x="24" y="12"/>
                                        </a:lnTo>
                                        <a:lnTo>
                                          <a:pt x="16" y="16"/>
                                        </a:lnTo>
                                        <a:lnTo>
                                          <a:pt x="12" y="16"/>
                                        </a:lnTo>
                                        <a:lnTo>
                                          <a:pt x="8" y="16"/>
                                        </a:lnTo>
                                        <a:lnTo>
                                          <a:pt x="8" y="16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741" name="Canada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56079" y="1449278"/>
                                    <a:ext cx="103279" cy="33383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2" y="18"/>
                                      </a:cxn>
                                      <a:cxn ang="0">
                                        <a:pos x="2" y="18"/>
                                      </a:cxn>
                                      <a:cxn ang="0">
                                        <a:pos x="6" y="22"/>
                                      </a:cxn>
                                      <a:cxn ang="0">
                                        <a:pos x="10" y="22"/>
                                      </a:cxn>
                                      <a:cxn ang="0">
                                        <a:pos x="12" y="22"/>
                                      </a:cxn>
                                      <a:cxn ang="0">
                                        <a:pos x="12" y="22"/>
                                      </a:cxn>
                                      <a:cxn ang="0">
                                        <a:pos x="16" y="20"/>
                                      </a:cxn>
                                      <a:cxn ang="0">
                                        <a:pos x="18" y="18"/>
                                      </a:cxn>
                                      <a:cxn ang="0">
                                        <a:pos x="18" y="16"/>
                                      </a:cxn>
                                      <a:cxn ang="0">
                                        <a:pos x="18" y="16"/>
                                      </a:cxn>
                                      <a:cxn ang="0">
                                        <a:pos x="12" y="14"/>
                                      </a:cxn>
                                      <a:cxn ang="0">
                                        <a:pos x="12" y="12"/>
                                      </a:cxn>
                                      <a:cxn ang="0">
                                        <a:pos x="18" y="14"/>
                                      </a:cxn>
                                      <a:cxn ang="0">
                                        <a:pos x="18" y="14"/>
                                      </a:cxn>
                                      <a:cxn ang="0">
                                        <a:pos x="36" y="16"/>
                                      </a:cxn>
                                      <a:cxn ang="0">
                                        <a:pos x="40" y="16"/>
                                      </a:cxn>
                                      <a:cxn ang="0">
                                        <a:pos x="44" y="16"/>
                                      </a:cxn>
                                      <a:cxn ang="0">
                                        <a:pos x="44" y="16"/>
                                      </a:cxn>
                                      <a:cxn ang="0">
                                        <a:pos x="48" y="12"/>
                                      </a:cxn>
                                      <a:cxn ang="0">
                                        <a:pos x="54" y="8"/>
                                      </a:cxn>
                                      <a:cxn ang="0">
                                        <a:pos x="66" y="4"/>
                                      </a:cxn>
                                      <a:cxn ang="0">
                                        <a:pos x="66" y="4"/>
                                      </a:cxn>
                                      <a:cxn ang="0">
                                        <a:pos x="68" y="4"/>
                                      </a:cxn>
                                      <a:cxn ang="0">
                                        <a:pos x="66" y="2"/>
                                      </a:cxn>
                                      <a:cxn ang="0">
                                        <a:pos x="52" y="2"/>
                                      </a:cxn>
                                      <a:cxn ang="0">
                                        <a:pos x="52" y="2"/>
                                      </a:cxn>
                                      <a:cxn ang="0">
                                        <a:pos x="36" y="0"/>
                                      </a:cxn>
                                      <a:cxn ang="0">
                                        <a:pos x="28" y="0"/>
                                      </a:cxn>
                                      <a:cxn ang="0">
                                        <a:pos x="22" y="0"/>
                                      </a:cxn>
                                      <a:cxn ang="0">
                                        <a:pos x="22" y="0"/>
                                      </a:cxn>
                                      <a:cxn ang="0">
                                        <a:pos x="12" y="4"/>
                                      </a:cxn>
                                      <a:cxn ang="0">
                                        <a:pos x="8" y="6"/>
                                      </a:cxn>
                                      <a:cxn ang="0">
                                        <a:pos x="6" y="10"/>
                                      </a:cxn>
                                      <a:cxn ang="0">
                                        <a:pos x="6" y="10"/>
                                      </a:cxn>
                                      <a:cxn ang="0">
                                        <a:pos x="6" y="12"/>
                                      </a:cxn>
                                      <a:cxn ang="0">
                                        <a:pos x="2" y="14"/>
                                      </a:cxn>
                                      <a:cxn ang="0">
                                        <a:pos x="0" y="16"/>
                                      </a:cxn>
                                      <a:cxn ang="0">
                                        <a:pos x="2" y="18"/>
                                      </a:cxn>
                                      <a:cxn ang="0">
                                        <a:pos x="2" y="18"/>
                                      </a:cxn>
                                    </a:cxnLst>
                                    <a:rect l="0" t="0" r="r" b="b"/>
                                    <a:pathLst>
                                      <a:path w="68" h="22">
                                        <a:moveTo>
                                          <a:pt x="2" y="18"/>
                                        </a:moveTo>
                                        <a:lnTo>
                                          <a:pt x="2" y="18"/>
                                        </a:lnTo>
                                        <a:lnTo>
                                          <a:pt x="6" y="22"/>
                                        </a:lnTo>
                                        <a:lnTo>
                                          <a:pt x="10" y="22"/>
                                        </a:lnTo>
                                        <a:lnTo>
                                          <a:pt x="12" y="22"/>
                                        </a:lnTo>
                                        <a:lnTo>
                                          <a:pt x="12" y="22"/>
                                        </a:lnTo>
                                        <a:lnTo>
                                          <a:pt x="16" y="20"/>
                                        </a:lnTo>
                                        <a:lnTo>
                                          <a:pt x="18" y="18"/>
                                        </a:lnTo>
                                        <a:lnTo>
                                          <a:pt x="18" y="16"/>
                                        </a:lnTo>
                                        <a:lnTo>
                                          <a:pt x="18" y="16"/>
                                        </a:lnTo>
                                        <a:lnTo>
                                          <a:pt x="12" y="14"/>
                                        </a:lnTo>
                                        <a:lnTo>
                                          <a:pt x="12" y="12"/>
                                        </a:lnTo>
                                        <a:lnTo>
                                          <a:pt x="18" y="14"/>
                                        </a:lnTo>
                                        <a:lnTo>
                                          <a:pt x="18" y="14"/>
                                        </a:lnTo>
                                        <a:lnTo>
                                          <a:pt x="36" y="16"/>
                                        </a:lnTo>
                                        <a:lnTo>
                                          <a:pt x="40" y="16"/>
                                        </a:lnTo>
                                        <a:lnTo>
                                          <a:pt x="44" y="16"/>
                                        </a:lnTo>
                                        <a:lnTo>
                                          <a:pt x="44" y="16"/>
                                        </a:lnTo>
                                        <a:lnTo>
                                          <a:pt x="48" y="12"/>
                                        </a:lnTo>
                                        <a:lnTo>
                                          <a:pt x="54" y="8"/>
                                        </a:lnTo>
                                        <a:lnTo>
                                          <a:pt x="66" y="4"/>
                                        </a:lnTo>
                                        <a:lnTo>
                                          <a:pt x="66" y="4"/>
                                        </a:lnTo>
                                        <a:lnTo>
                                          <a:pt x="68" y="4"/>
                                        </a:lnTo>
                                        <a:lnTo>
                                          <a:pt x="66" y="2"/>
                                        </a:lnTo>
                                        <a:lnTo>
                                          <a:pt x="52" y="2"/>
                                        </a:lnTo>
                                        <a:lnTo>
                                          <a:pt x="52" y="2"/>
                                        </a:lnTo>
                                        <a:lnTo>
                                          <a:pt x="36" y="0"/>
                                        </a:lnTo>
                                        <a:lnTo>
                                          <a:pt x="28" y="0"/>
                                        </a:lnTo>
                                        <a:lnTo>
                                          <a:pt x="22" y="0"/>
                                        </a:lnTo>
                                        <a:lnTo>
                                          <a:pt x="22" y="0"/>
                                        </a:lnTo>
                                        <a:lnTo>
                                          <a:pt x="12" y="4"/>
                                        </a:lnTo>
                                        <a:lnTo>
                                          <a:pt x="8" y="6"/>
                                        </a:lnTo>
                                        <a:lnTo>
                                          <a:pt x="6" y="10"/>
                                        </a:lnTo>
                                        <a:lnTo>
                                          <a:pt x="6" y="10"/>
                                        </a:lnTo>
                                        <a:lnTo>
                                          <a:pt x="6" y="12"/>
                                        </a:lnTo>
                                        <a:lnTo>
                                          <a:pt x="2" y="14"/>
                                        </a:lnTo>
                                        <a:lnTo>
                                          <a:pt x="0" y="16"/>
                                        </a:lnTo>
                                        <a:lnTo>
                                          <a:pt x="2" y="18"/>
                                        </a:lnTo>
                                        <a:lnTo>
                                          <a:pt x="2" y="18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742" name="Canada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95568" y="1425000"/>
                                    <a:ext cx="57715" cy="2124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32" y="2"/>
                                      </a:cxn>
                                      <a:cxn ang="0">
                                        <a:pos x="32" y="2"/>
                                      </a:cxn>
                                      <a:cxn ang="0">
                                        <a:pos x="38" y="4"/>
                                      </a:cxn>
                                      <a:cxn ang="0">
                                        <a:pos x="38" y="6"/>
                                      </a:cxn>
                                      <a:cxn ang="0">
                                        <a:pos x="38" y="8"/>
                                      </a:cxn>
                                      <a:cxn ang="0">
                                        <a:pos x="36" y="10"/>
                                      </a:cxn>
                                      <a:cxn ang="0">
                                        <a:pos x="36" y="10"/>
                                      </a:cxn>
                                      <a:cxn ang="0">
                                        <a:pos x="26" y="12"/>
                                      </a:cxn>
                                      <a:cxn ang="0">
                                        <a:pos x="14" y="14"/>
                                      </a:cxn>
                                      <a:cxn ang="0">
                                        <a:pos x="14" y="14"/>
                                      </a:cxn>
                                      <a:cxn ang="0">
                                        <a:pos x="6" y="12"/>
                                      </a:cxn>
                                      <a:cxn ang="0">
                                        <a:pos x="0" y="12"/>
                                      </a:cxn>
                                      <a:cxn ang="0">
                                        <a:pos x="0" y="10"/>
                                      </a:cxn>
                                      <a:cxn ang="0">
                                        <a:pos x="4" y="8"/>
                                      </a:cxn>
                                      <a:cxn ang="0">
                                        <a:pos x="4" y="8"/>
                                      </a:cxn>
                                      <a:cxn ang="0">
                                        <a:pos x="22" y="8"/>
                                      </a:cxn>
                                      <a:cxn ang="0">
                                        <a:pos x="26" y="6"/>
                                      </a:cxn>
                                      <a:cxn ang="0">
                                        <a:pos x="24" y="6"/>
                                      </a:cxn>
                                      <a:cxn ang="0">
                                        <a:pos x="24" y="6"/>
                                      </a:cxn>
                                      <a:cxn ang="0">
                                        <a:pos x="14" y="6"/>
                                      </a:cxn>
                                      <a:cxn ang="0">
                                        <a:pos x="12" y="6"/>
                                      </a:cxn>
                                      <a:cxn ang="0">
                                        <a:pos x="12" y="6"/>
                                      </a:cxn>
                                      <a:cxn ang="0">
                                        <a:pos x="12" y="6"/>
                                      </a:cxn>
                                      <a:cxn ang="0">
                                        <a:pos x="18" y="2"/>
                                      </a:cxn>
                                      <a:cxn ang="0">
                                        <a:pos x="24" y="0"/>
                                      </a:cxn>
                                      <a:cxn ang="0">
                                        <a:pos x="32" y="2"/>
                                      </a:cxn>
                                      <a:cxn ang="0">
                                        <a:pos x="32" y="2"/>
                                      </a:cxn>
                                    </a:cxnLst>
                                    <a:rect l="0" t="0" r="r" b="b"/>
                                    <a:pathLst>
                                      <a:path w="38" h="14">
                                        <a:moveTo>
                                          <a:pt x="32" y="2"/>
                                        </a:moveTo>
                                        <a:lnTo>
                                          <a:pt x="32" y="2"/>
                                        </a:lnTo>
                                        <a:lnTo>
                                          <a:pt x="38" y="4"/>
                                        </a:lnTo>
                                        <a:lnTo>
                                          <a:pt x="38" y="6"/>
                                        </a:lnTo>
                                        <a:lnTo>
                                          <a:pt x="38" y="8"/>
                                        </a:lnTo>
                                        <a:lnTo>
                                          <a:pt x="36" y="10"/>
                                        </a:lnTo>
                                        <a:lnTo>
                                          <a:pt x="36" y="10"/>
                                        </a:lnTo>
                                        <a:lnTo>
                                          <a:pt x="26" y="12"/>
                                        </a:lnTo>
                                        <a:lnTo>
                                          <a:pt x="14" y="14"/>
                                        </a:lnTo>
                                        <a:lnTo>
                                          <a:pt x="14" y="14"/>
                                        </a:lnTo>
                                        <a:lnTo>
                                          <a:pt x="6" y="12"/>
                                        </a:lnTo>
                                        <a:lnTo>
                                          <a:pt x="0" y="12"/>
                                        </a:lnTo>
                                        <a:lnTo>
                                          <a:pt x="0" y="10"/>
                                        </a:lnTo>
                                        <a:lnTo>
                                          <a:pt x="4" y="8"/>
                                        </a:lnTo>
                                        <a:lnTo>
                                          <a:pt x="4" y="8"/>
                                        </a:lnTo>
                                        <a:lnTo>
                                          <a:pt x="22" y="8"/>
                                        </a:lnTo>
                                        <a:lnTo>
                                          <a:pt x="26" y="6"/>
                                        </a:lnTo>
                                        <a:lnTo>
                                          <a:pt x="24" y="6"/>
                                        </a:lnTo>
                                        <a:lnTo>
                                          <a:pt x="24" y="6"/>
                                        </a:lnTo>
                                        <a:lnTo>
                                          <a:pt x="14" y="6"/>
                                        </a:lnTo>
                                        <a:lnTo>
                                          <a:pt x="12" y="6"/>
                                        </a:lnTo>
                                        <a:lnTo>
                                          <a:pt x="12" y="6"/>
                                        </a:lnTo>
                                        <a:lnTo>
                                          <a:pt x="12" y="6"/>
                                        </a:lnTo>
                                        <a:lnTo>
                                          <a:pt x="18" y="2"/>
                                        </a:lnTo>
                                        <a:lnTo>
                                          <a:pt x="24" y="0"/>
                                        </a:lnTo>
                                        <a:lnTo>
                                          <a:pt x="32" y="2"/>
                                        </a:lnTo>
                                        <a:lnTo>
                                          <a:pt x="32" y="2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558" name="Iceland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4357823" y="1185681"/>
                                <a:ext cx="1066213" cy="415772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14" y="6"/>
                                  </a:cxn>
                                  <a:cxn ang="0">
                                    <a:pos x="292" y="10"/>
                                  </a:cxn>
                                  <a:cxn ang="0">
                                    <a:pos x="354" y="4"/>
                                  </a:cxn>
                                  <a:cxn ang="0">
                                    <a:pos x="406" y="8"/>
                                  </a:cxn>
                                  <a:cxn ang="0">
                                    <a:pos x="474" y="4"/>
                                  </a:cxn>
                                  <a:cxn ang="0">
                                    <a:pos x="540" y="8"/>
                                  </a:cxn>
                                  <a:cxn ang="0">
                                    <a:pos x="606" y="10"/>
                                  </a:cxn>
                                  <a:cxn ang="0">
                                    <a:pos x="640" y="8"/>
                                  </a:cxn>
                                  <a:cxn ang="0">
                                    <a:pos x="648" y="18"/>
                                  </a:cxn>
                                  <a:cxn ang="0">
                                    <a:pos x="658" y="12"/>
                                  </a:cxn>
                                  <a:cxn ang="0">
                                    <a:pos x="692" y="18"/>
                                  </a:cxn>
                                  <a:cxn ang="0">
                                    <a:pos x="674" y="32"/>
                                  </a:cxn>
                                  <a:cxn ang="0">
                                    <a:pos x="684" y="40"/>
                                  </a:cxn>
                                  <a:cxn ang="0">
                                    <a:pos x="650" y="54"/>
                                  </a:cxn>
                                  <a:cxn ang="0">
                                    <a:pos x="650" y="76"/>
                                  </a:cxn>
                                  <a:cxn ang="0">
                                    <a:pos x="608" y="80"/>
                                  </a:cxn>
                                  <a:cxn ang="0">
                                    <a:pos x="568" y="88"/>
                                  </a:cxn>
                                  <a:cxn ang="0">
                                    <a:pos x="592" y="98"/>
                                  </a:cxn>
                                  <a:cxn ang="0">
                                    <a:pos x="616" y="106"/>
                                  </a:cxn>
                                  <a:cxn ang="0">
                                    <a:pos x="576" y="106"/>
                                  </a:cxn>
                                  <a:cxn ang="0">
                                    <a:pos x="550" y="104"/>
                                  </a:cxn>
                                  <a:cxn ang="0">
                                    <a:pos x="536" y="122"/>
                                  </a:cxn>
                                  <a:cxn ang="0">
                                    <a:pos x="582" y="120"/>
                                  </a:cxn>
                                  <a:cxn ang="0">
                                    <a:pos x="578" y="130"/>
                                  </a:cxn>
                                  <a:cxn ang="0">
                                    <a:pos x="542" y="138"/>
                                  </a:cxn>
                                  <a:cxn ang="0">
                                    <a:pos x="500" y="148"/>
                                  </a:cxn>
                                  <a:cxn ang="0">
                                    <a:pos x="454" y="152"/>
                                  </a:cxn>
                                  <a:cxn ang="0">
                                    <a:pos x="432" y="150"/>
                                  </a:cxn>
                                  <a:cxn ang="0">
                                    <a:pos x="398" y="170"/>
                                  </a:cxn>
                                  <a:cxn ang="0">
                                    <a:pos x="360" y="176"/>
                                  </a:cxn>
                                  <a:cxn ang="0">
                                    <a:pos x="324" y="182"/>
                                  </a:cxn>
                                  <a:cxn ang="0">
                                    <a:pos x="290" y="198"/>
                                  </a:cxn>
                                  <a:cxn ang="0">
                                    <a:pos x="280" y="214"/>
                                  </a:cxn>
                                  <a:cxn ang="0">
                                    <a:pos x="260" y="226"/>
                                  </a:cxn>
                                  <a:cxn ang="0">
                                    <a:pos x="244" y="248"/>
                                  </a:cxn>
                                  <a:cxn ang="0">
                                    <a:pos x="224" y="262"/>
                                  </a:cxn>
                                  <a:cxn ang="0">
                                    <a:pos x="196" y="270"/>
                                  </a:cxn>
                                  <a:cxn ang="0">
                                    <a:pos x="174" y="260"/>
                                  </a:cxn>
                                  <a:cxn ang="0">
                                    <a:pos x="140" y="248"/>
                                  </a:cxn>
                                  <a:cxn ang="0">
                                    <a:pos x="122" y="226"/>
                                  </a:cxn>
                                  <a:cxn ang="0">
                                    <a:pos x="134" y="200"/>
                                  </a:cxn>
                                  <a:cxn ang="0">
                                    <a:pos x="108" y="186"/>
                                  </a:cxn>
                                  <a:cxn ang="0">
                                    <a:pos x="108" y="168"/>
                                  </a:cxn>
                                  <a:cxn ang="0">
                                    <a:pos x="122" y="154"/>
                                  </a:cxn>
                                  <a:cxn ang="0">
                                    <a:pos x="152" y="146"/>
                                  </a:cxn>
                                  <a:cxn ang="0">
                                    <a:pos x="166" y="136"/>
                                  </a:cxn>
                                  <a:cxn ang="0">
                                    <a:pos x="166" y="124"/>
                                  </a:cxn>
                                  <a:cxn ang="0">
                                    <a:pos x="152" y="114"/>
                                  </a:cxn>
                                  <a:cxn ang="0">
                                    <a:pos x="176" y="110"/>
                                  </a:cxn>
                                  <a:cxn ang="0">
                                    <a:pos x="160" y="106"/>
                                  </a:cxn>
                                  <a:cxn ang="0">
                                    <a:pos x="128" y="106"/>
                                  </a:cxn>
                                  <a:cxn ang="0">
                                    <a:pos x="146" y="86"/>
                                  </a:cxn>
                                  <a:cxn ang="0">
                                    <a:pos x="142" y="72"/>
                                  </a:cxn>
                                  <a:cxn ang="0">
                                    <a:pos x="108" y="60"/>
                                  </a:cxn>
                                  <a:cxn ang="0">
                                    <a:pos x="44" y="56"/>
                                  </a:cxn>
                                  <a:cxn ang="0">
                                    <a:pos x="30" y="48"/>
                                  </a:cxn>
                                  <a:cxn ang="0">
                                    <a:pos x="28" y="42"/>
                                  </a:cxn>
                                  <a:cxn ang="0">
                                    <a:pos x="42" y="30"/>
                                  </a:cxn>
                                  <a:cxn ang="0">
                                    <a:pos x="84" y="16"/>
                                  </a:cxn>
                                  <a:cxn ang="0">
                                    <a:pos x="166" y="12"/>
                                  </a:cxn>
                                </a:cxnLst>
                                <a:rect l="0" t="0" r="r" b="b"/>
                                <a:pathLst>
                                  <a:path w="702" h="274">
                                    <a:moveTo>
                                      <a:pt x="166" y="12"/>
                                    </a:moveTo>
                                    <a:lnTo>
                                      <a:pt x="166" y="12"/>
                                    </a:lnTo>
                                    <a:lnTo>
                                      <a:pt x="172" y="10"/>
                                    </a:lnTo>
                                    <a:lnTo>
                                      <a:pt x="178" y="10"/>
                                    </a:lnTo>
                                    <a:lnTo>
                                      <a:pt x="182" y="10"/>
                                    </a:lnTo>
                                    <a:lnTo>
                                      <a:pt x="188" y="10"/>
                                    </a:lnTo>
                                    <a:lnTo>
                                      <a:pt x="188" y="10"/>
                                    </a:lnTo>
                                    <a:lnTo>
                                      <a:pt x="194" y="8"/>
                                    </a:lnTo>
                                    <a:lnTo>
                                      <a:pt x="200" y="8"/>
                                    </a:lnTo>
                                    <a:lnTo>
                                      <a:pt x="206" y="8"/>
                                    </a:lnTo>
                                    <a:lnTo>
                                      <a:pt x="214" y="6"/>
                                    </a:lnTo>
                                    <a:lnTo>
                                      <a:pt x="214" y="6"/>
                                    </a:lnTo>
                                    <a:lnTo>
                                      <a:pt x="224" y="6"/>
                                    </a:lnTo>
                                    <a:lnTo>
                                      <a:pt x="230" y="8"/>
                                    </a:lnTo>
                                    <a:lnTo>
                                      <a:pt x="236" y="10"/>
                                    </a:lnTo>
                                    <a:lnTo>
                                      <a:pt x="242" y="8"/>
                                    </a:lnTo>
                                    <a:lnTo>
                                      <a:pt x="242" y="8"/>
                                    </a:lnTo>
                                    <a:lnTo>
                                      <a:pt x="250" y="8"/>
                                    </a:lnTo>
                                    <a:lnTo>
                                      <a:pt x="254" y="8"/>
                                    </a:lnTo>
                                    <a:lnTo>
                                      <a:pt x="260" y="10"/>
                                    </a:lnTo>
                                    <a:lnTo>
                                      <a:pt x="268" y="10"/>
                                    </a:lnTo>
                                    <a:lnTo>
                                      <a:pt x="268" y="10"/>
                                    </a:lnTo>
                                    <a:lnTo>
                                      <a:pt x="280" y="8"/>
                                    </a:lnTo>
                                    <a:lnTo>
                                      <a:pt x="292" y="10"/>
                                    </a:lnTo>
                                    <a:lnTo>
                                      <a:pt x="300" y="10"/>
                                    </a:lnTo>
                                    <a:lnTo>
                                      <a:pt x="302" y="10"/>
                                    </a:lnTo>
                                    <a:lnTo>
                                      <a:pt x="302" y="8"/>
                                    </a:lnTo>
                                    <a:lnTo>
                                      <a:pt x="302" y="8"/>
                                    </a:lnTo>
                                    <a:lnTo>
                                      <a:pt x="302" y="6"/>
                                    </a:lnTo>
                                    <a:lnTo>
                                      <a:pt x="306" y="4"/>
                                    </a:lnTo>
                                    <a:lnTo>
                                      <a:pt x="314" y="4"/>
                                    </a:lnTo>
                                    <a:lnTo>
                                      <a:pt x="322" y="6"/>
                                    </a:lnTo>
                                    <a:lnTo>
                                      <a:pt x="322" y="6"/>
                                    </a:lnTo>
                                    <a:lnTo>
                                      <a:pt x="332" y="8"/>
                                    </a:lnTo>
                                    <a:lnTo>
                                      <a:pt x="340" y="8"/>
                                    </a:lnTo>
                                    <a:lnTo>
                                      <a:pt x="354" y="4"/>
                                    </a:lnTo>
                                    <a:lnTo>
                                      <a:pt x="354" y="4"/>
                                    </a:lnTo>
                                    <a:lnTo>
                                      <a:pt x="362" y="4"/>
                                    </a:lnTo>
                                    <a:lnTo>
                                      <a:pt x="368" y="6"/>
                                    </a:lnTo>
                                    <a:lnTo>
                                      <a:pt x="372" y="8"/>
                                    </a:lnTo>
                                    <a:lnTo>
                                      <a:pt x="380" y="6"/>
                                    </a:lnTo>
                                    <a:lnTo>
                                      <a:pt x="380" y="6"/>
                                    </a:lnTo>
                                    <a:lnTo>
                                      <a:pt x="386" y="6"/>
                                    </a:lnTo>
                                    <a:lnTo>
                                      <a:pt x="390" y="8"/>
                                    </a:lnTo>
                                    <a:lnTo>
                                      <a:pt x="394" y="10"/>
                                    </a:lnTo>
                                    <a:lnTo>
                                      <a:pt x="400" y="8"/>
                                    </a:lnTo>
                                    <a:lnTo>
                                      <a:pt x="400" y="8"/>
                                    </a:lnTo>
                                    <a:lnTo>
                                      <a:pt x="406" y="8"/>
                                    </a:lnTo>
                                    <a:lnTo>
                                      <a:pt x="408" y="8"/>
                                    </a:lnTo>
                                    <a:lnTo>
                                      <a:pt x="412" y="8"/>
                                    </a:lnTo>
                                    <a:lnTo>
                                      <a:pt x="424" y="6"/>
                                    </a:lnTo>
                                    <a:lnTo>
                                      <a:pt x="424" y="6"/>
                                    </a:lnTo>
                                    <a:lnTo>
                                      <a:pt x="450" y="2"/>
                                    </a:lnTo>
                                    <a:lnTo>
                                      <a:pt x="456" y="4"/>
                                    </a:lnTo>
                                    <a:lnTo>
                                      <a:pt x="458" y="4"/>
                                    </a:lnTo>
                                    <a:lnTo>
                                      <a:pt x="456" y="6"/>
                                    </a:lnTo>
                                    <a:lnTo>
                                      <a:pt x="456" y="6"/>
                                    </a:lnTo>
                                    <a:lnTo>
                                      <a:pt x="452" y="10"/>
                                    </a:lnTo>
                                    <a:lnTo>
                                      <a:pt x="454" y="10"/>
                                    </a:lnTo>
                                    <a:lnTo>
                                      <a:pt x="474" y="4"/>
                                    </a:lnTo>
                                    <a:lnTo>
                                      <a:pt x="474" y="4"/>
                                    </a:lnTo>
                                    <a:lnTo>
                                      <a:pt x="482" y="2"/>
                                    </a:lnTo>
                                    <a:lnTo>
                                      <a:pt x="486" y="0"/>
                                    </a:lnTo>
                                    <a:lnTo>
                                      <a:pt x="494" y="2"/>
                                    </a:lnTo>
                                    <a:lnTo>
                                      <a:pt x="500" y="6"/>
                                    </a:lnTo>
                                    <a:lnTo>
                                      <a:pt x="504" y="6"/>
                                    </a:lnTo>
                                    <a:lnTo>
                                      <a:pt x="508" y="6"/>
                                    </a:lnTo>
                                    <a:lnTo>
                                      <a:pt x="508" y="6"/>
                                    </a:lnTo>
                                    <a:lnTo>
                                      <a:pt x="518" y="4"/>
                                    </a:lnTo>
                                    <a:lnTo>
                                      <a:pt x="524" y="6"/>
                                    </a:lnTo>
                                    <a:lnTo>
                                      <a:pt x="530" y="8"/>
                                    </a:lnTo>
                                    <a:lnTo>
                                      <a:pt x="540" y="8"/>
                                    </a:lnTo>
                                    <a:lnTo>
                                      <a:pt x="540" y="8"/>
                                    </a:lnTo>
                                    <a:lnTo>
                                      <a:pt x="550" y="8"/>
                                    </a:lnTo>
                                    <a:lnTo>
                                      <a:pt x="556" y="10"/>
                                    </a:lnTo>
                                    <a:lnTo>
                                      <a:pt x="560" y="12"/>
                                    </a:lnTo>
                                    <a:lnTo>
                                      <a:pt x="568" y="10"/>
                                    </a:lnTo>
                                    <a:lnTo>
                                      <a:pt x="568" y="10"/>
                                    </a:lnTo>
                                    <a:lnTo>
                                      <a:pt x="576" y="8"/>
                                    </a:lnTo>
                                    <a:lnTo>
                                      <a:pt x="584" y="8"/>
                                    </a:lnTo>
                                    <a:lnTo>
                                      <a:pt x="592" y="10"/>
                                    </a:lnTo>
                                    <a:lnTo>
                                      <a:pt x="600" y="10"/>
                                    </a:lnTo>
                                    <a:lnTo>
                                      <a:pt x="600" y="10"/>
                                    </a:lnTo>
                                    <a:lnTo>
                                      <a:pt x="606" y="10"/>
                                    </a:lnTo>
                                    <a:lnTo>
                                      <a:pt x="612" y="10"/>
                                    </a:lnTo>
                                    <a:lnTo>
                                      <a:pt x="618" y="14"/>
                                    </a:lnTo>
                                    <a:lnTo>
                                      <a:pt x="618" y="14"/>
                                    </a:lnTo>
                                    <a:lnTo>
                                      <a:pt x="618" y="14"/>
                                    </a:lnTo>
                                    <a:lnTo>
                                      <a:pt x="620" y="12"/>
                                    </a:lnTo>
                                    <a:lnTo>
                                      <a:pt x="622" y="10"/>
                                    </a:lnTo>
                                    <a:lnTo>
                                      <a:pt x="624" y="8"/>
                                    </a:lnTo>
                                    <a:lnTo>
                                      <a:pt x="624" y="8"/>
                                    </a:lnTo>
                                    <a:lnTo>
                                      <a:pt x="630" y="8"/>
                                    </a:lnTo>
                                    <a:lnTo>
                                      <a:pt x="636" y="8"/>
                                    </a:lnTo>
                                    <a:lnTo>
                                      <a:pt x="640" y="8"/>
                                    </a:lnTo>
                                    <a:lnTo>
                                      <a:pt x="640" y="8"/>
                                    </a:lnTo>
                                    <a:lnTo>
                                      <a:pt x="646" y="12"/>
                                    </a:lnTo>
                                    <a:lnTo>
                                      <a:pt x="646" y="12"/>
                                    </a:lnTo>
                                    <a:lnTo>
                                      <a:pt x="640" y="14"/>
                                    </a:lnTo>
                                    <a:lnTo>
                                      <a:pt x="640" y="14"/>
                                    </a:lnTo>
                                    <a:lnTo>
                                      <a:pt x="634" y="16"/>
                                    </a:lnTo>
                                    <a:lnTo>
                                      <a:pt x="630" y="18"/>
                                    </a:lnTo>
                                    <a:lnTo>
                                      <a:pt x="630" y="22"/>
                                    </a:lnTo>
                                    <a:lnTo>
                                      <a:pt x="630" y="22"/>
                                    </a:lnTo>
                                    <a:lnTo>
                                      <a:pt x="634" y="18"/>
                                    </a:lnTo>
                                    <a:lnTo>
                                      <a:pt x="640" y="18"/>
                                    </a:lnTo>
                                    <a:lnTo>
                                      <a:pt x="648" y="18"/>
                                    </a:lnTo>
                                    <a:lnTo>
                                      <a:pt x="648" y="18"/>
                                    </a:lnTo>
                                    <a:lnTo>
                                      <a:pt x="650" y="20"/>
                                    </a:lnTo>
                                    <a:lnTo>
                                      <a:pt x="650" y="22"/>
                                    </a:lnTo>
                                    <a:lnTo>
                                      <a:pt x="638" y="32"/>
                                    </a:lnTo>
                                    <a:lnTo>
                                      <a:pt x="638" y="32"/>
                                    </a:lnTo>
                                    <a:lnTo>
                                      <a:pt x="636" y="34"/>
                                    </a:lnTo>
                                    <a:lnTo>
                                      <a:pt x="638" y="34"/>
                                    </a:lnTo>
                                    <a:lnTo>
                                      <a:pt x="652" y="26"/>
                                    </a:lnTo>
                                    <a:lnTo>
                                      <a:pt x="652" y="26"/>
                                    </a:lnTo>
                                    <a:lnTo>
                                      <a:pt x="654" y="22"/>
                                    </a:lnTo>
                                    <a:lnTo>
                                      <a:pt x="654" y="20"/>
                                    </a:lnTo>
                                    <a:lnTo>
                                      <a:pt x="654" y="16"/>
                                    </a:lnTo>
                                    <a:lnTo>
                                      <a:pt x="658" y="12"/>
                                    </a:lnTo>
                                    <a:lnTo>
                                      <a:pt x="658" y="12"/>
                                    </a:lnTo>
                                    <a:lnTo>
                                      <a:pt x="664" y="8"/>
                                    </a:lnTo>
                                    <a:lnTo>
                                      <a:pt x="672" y="8"/>
                                    </a:lnTo>
                                    <a:lnTo>
                                      <a:pt x="680" y="8"/>
                                    </a:lnTo>
                                    <a:lnTo>
                                      <a:pt x="688" y="8"/>
                                    </a:lnTo>
                                    <a:lnTo>
                                      <a:pt x="688" y="8"/>
                                    </a:lnTo>
                                    <a:lnTo>
                                      <a:pt x="700" y="8"/>
                                    </a:lnTo>
                                    <a:lnTo>
                                      <a:pt x="702" y="10"/>
                                    </a:lnTo>
                                    <a:lnTo>
                                      <a:pt x="702" y="10"/>
                                    </a:lnTo>
                                    <a:lnTo>
                                      <a:pt x="696" y="14"/>
                                    </a:lnTo>
                                    <a:lnTo>
                                      <a:pt x="696" y="14"/>
                                    </a:lnTo>
                                    <a:lnTo>
                                      <a:pt x="692" y="18"/>
                                    </a:lnTo>
                                    <a:lnTo>
                                      <a:pt x="692" y="20"/>
                                    </a:lnTo>
                                    <a:lnTo>
                                      <a:pt x="694" y="20"/>
                                    </a:lnTo>
                                    <a:lnTo>
                                      <a:pt x="690" y="22"/>
                                    </a:lnTo>
                                    <a:lnTo>
                                      <a:pt x="690" y="22"/>
                                    </a:lnTo>
                                    <a:lnTo>
                                      <a:pt x="688" y="24"/>
                                    </a:lnTo>
                                    <a:lnTo>
                                      <a:pt x="690" y="26"/>
                                    </a:lnTo>
                                    <a:lnTo>
                                      <a:pt x="690" y="28"/>
                                    </a:lnTo>
                                    <a:lnTo>
                                      <a:pt x="686" y="32"/>
                                    </a:lnTo>
                                    <a:lnTo>
                                      <a:pt x="686" y="32"/>
                                    </a:lnTo>
                                    <a:lnTo>
                                      <a:pt x="680" y="34"/>
                                    </a:lnTo>
                                    <a:lnTo>
                                      <a:pt x="678" y="34"/>
                                    </a:lnTo>
                                    <a:lnTo>
                                      <a:pt x="674" y="32"/>
                                    </a:lnTo>
                                    <a:lnTo>
                                      <a:pt x="668" y="34"/>
                                    </a:lnTo>
                                    <a:lnTo>
                                      <a:pt x="668" y="34"/>
                                    </a:lnTo>
                                    <a:lnTo>
                                      <a:pt x="662" y="38"/>
                                    </a:lnTo>
                                    <a:lnTo>
                                      <a:pt x="660" y="40"/>
                                    </a:lnTo>
                                    <a:lnTo>
                                      <a:pt x="660" y="42"/>
                                    </a:lnTo>
                                    <a:lnTo>
                                      <a:pt x="664" y="40"/>
                                    </a:lnTo>
                                    <a:lnTo>
                                      <a:pt x="664" y="40"/>
                                    </a:lnTo>
                                    <a:lnTo>
                                      <a:pt x="668" y="38"/>
                                    </a:lnTo>
                                    <a:lnTo>
                                      <a:pt x="672" y="40"/>
                                    </a:lnTo>
                                    <a:lnTo>
                                      <a:pt x="676" y="40"/>
                                    </a:lnTo>
                                    <a:lnTo>
                                      <a:pt x="684" y="40"/>
                                    </a:lnTo>
                                    <a:lnTo>
                                      <a:pt x="684" y="40"/>
                                    </a:lnTo>
                                    <a:lnTo>
                                      <a:pt x="690" y="42"/>
                                    </a:lnTo>
                                    <a:lnTo>
                                      <a:pt x="688" y="42"/>
                                    </a:lnTo>
                                    <a:lnTo>
                                      <a:pt x="670" y="48"/>
                                    </a:lnTo>
                                    <a:lnTo>
                                      <a:pt x="670" y="48"/>
                                    </a:lnTo>
                                    <a:lnTo>
                                      <a:pt x="664" y="50"/>
                                    </a:lnTo>
                                    <a:lnTo>
                                      <a:pt x="660" y="48"/>
                                    </a:lnTo>
                                    <a:lnTo>
                                      <a:pt x="658" y="46"/>
                                    </a:lnTo>
                                    <a:lnTo>
                                      <a:pt x="654" y="46"/>
                                    </a:lnTo>
                                    <a:lnTo>
                                      <a:pt x="654" y="46"/>
                                    </a:lnTo>
                                    <a:lnTo>
                                      <a:pt x="648" y="48"/>
                                    </a:lnTo>
                                    <a:lnTo>
                                      <a:pt x="648" y="52"/>
                                    </a:lnTo>
                                    <a:lnTo>
                                      <a:pt x="650" y="54"/>
                                    </a:lnTo>
                                    <a:lnTo>
                                      <a:pt x="656" y="58"/>
                                    </a:lnTo>
                                    <a:lnTo>
                                      <a:pt x="656" y="58"/>
                                    </a:lnTo>
                                    <a:lnTo>
                                      <a:pt x="658" y="58"/>
                                    </a:lnTo>
                                    <a:lnTo>
                                      <a:pt x="658" y="60"/>
                                    </a:lnTo>
                                    <a:lnTo>
                                      <a:pt x="654" y="62"/>
                                    </a:lnTo>
                                    <a:lnTo>
                                      <a:pt x="648" y="64"/>
                                    </a:lnTo>
                                    <a:lnTo>
                                      <a:pt x="648" y="66"/>
                                    </a:lnTo>
                                    <a:lnTo>
                                      <a:pt x="650" y="68"/>
                                    </a:lnTo>
                                    <a:lnTo>
                                      <a:pt x="650" y="68"/>
                                    </a:lnTo>
                                    <a:lnTo>
                                      <a:pt x="656" y="72"/>
                                    </a:lnTo>
                                    <a:lnTo>
                                      <a:pt x="650" y="76"/>
                                    </a:lnTo>
                                    <a:lnTo>
                                      <a:pt x="650" y="76"/>
                                    </a:lnTo>
                                    <a:lnTo>
                                      <a:pt x="646" y="76"/>
                                    </a:lnTo>
                                    <a:lnTo>
                                      <a:pt x="640" y="76"/>
                                    </a:lnTo>
                                    <a:lnTo>
                                      <a:pt x="638" y="74"/>
                                    </a:lnTo>
                                    <a:lnTo>
                                      <a:pt x="640" y="76"/>
                                    </a:lnTo>
                                    <a:lnTo>
                                      <a:pt x="640" y="76"/>
                                    </a:lnTo>
                                    <a:lnTo>
                                      <a:pt x="640" y="78"/>
                                    </a:lnTo>
                                    <a:lnTo>
                                      <a:pt x="640" y="80"/>
                                    </a:lnTo>
                                    <a:lnTo>
                                      <a:pt x="632" y="82"/>
                                    </a:lnTo>
                                    <a:lnTo>
                                      <a:pt x="624" y="82"/>
                                    </a:lnTo>
                                    <a:lnTo>
                                      <a:pt x="614" y="82"/>
                                    </a:lnTo>
                                    <a:lnTo>
                                      <a:pt x="614" y="82"/>
                                    </a:lnTo>
                                    <a:lnTo>
                                      <a:pt x="608" y="80"/>
                                    </a:lnTo>
                                    <a:lnTo>
                                      <a:pt x="604" y="82"/>
                                    </a:lnTo>
                                    <a:lnTo>
                                      <a:pt x="598" y="82"/>
                                    </a:lnTo>
                                    <a:lnTo>
                                      <a:pt x="590" y="82"/>
                                    </a:lnTo>
                                    <a:lnTo>
                                      <a:pt x="590" y="82"/>
                                    </a:lnTo>
                                    <a:lnTo>
                                      <a:pt x="584" y="80"/>
                                    </a:lnTo>
                                    <a:lnTo>
                                      <a:pt x="580" y="80"/>
                                    </a:lnTo>
                                    <a:lnTo>
                                      <a:pt x="570" y="82"/>
                                    </a:lnTo>
                                    <a:lnTo>
                                      <a:pt x="570" y="82"/>
                                    </a:lnTo>
                                    <a:lnTo>
                                      <a:pt x="564" y="84"/>
                                    </a:lnTo>
                                    <a:lnTo>
                                      <a:pt x="562" y="86"/>
                                    </a:lnTo>
                                    <a:lnTo>
                                      <a:pt x="564" y="88"/>
                                    </a:lnTo>
                                    <a:lnTo>
                                      <a:pt x="568" y="88"/>
                                    </a:lnTo>
                                    <a:lnTo>
                                      <a:pt x="568" y="88"/>
                                    </a:lnTo>
                                    <a:lnTo>
                                      <a:pt x="574" y="88"/>
                                    </a:lnTo>
                                    <a:lnTo>
                                      <a:pt x="574" y="92"/>
                                    </a:lnTo>
                                    <a:lnTo>
                                      <a:pt x="574" y="94"/>
                                    </a:lnTo>
                                    <a:lnTo>
                                      <a:pt x="578" y="94"/>
                                    </a:lnTo>
                                    <a:lnTo>
                                      <a:pt x="578" y="94"/>
                                    </a:lnTo>
                                    <a:lnTo>
                                      <a:pt x="580" y="94"/>
                                    </a:lnTo>
                                    <a:lnTo>
                                      <a:pt x="582" y="94"/>
                                    </a:lnTo>
                                    <a:lnTo>
                                      <a:pt x="584" y="96"/>
                                    </a:lnTo>
                                    <a:lnTo>
                                      <a:pt x="588" y="96"/>
                                    </a:lnTo>
                                    <a:lnTo>
                                      <a:pt x="588" y="96"/>
                                    </a:lnTo>
                                    <a:lnTo>
                                      <a:pt x="592" y="98"/>
                                    </a:lnTo>
                                    <a:lnTo>
                                      <a:pt x="598" y="94"/>
                                    </a:lnTo>
                                    <a:lnTo>
                                      <a:pt x="598" y="94"/>
                                    </a:lnTo>
                                    <a:lnTo>
                                      <a:pt x="602" y="92"/>
                                    </a:lnTo>
                                    <a:lnTo>
                                      <a:pt x="604" y="94"/>
                                    </a:lnTo>
                                    <a:lnTo>
                                      <a:pt x="606" y="98"/>
                                    </a:lnTo>
                                    <a:lnTo>
                                      <a:pt x="608" y="96"/>
                                    </a:lnTo>
                                    <a:lnTo>
                                      <a:pt x="608" y="96"/>
                                    </a:lnTo>
                                    <a:lnTo>
                                      <a:pt x="612" y="96"/>
                                    </a:lnTo>
                                    <a:lnTo>
                                      <a:pt x="614" y="98"/>
                                    </a:lnTo>
                                    <a:lnTo>
                                      <a:pt x="616" y="100"/>
                                    </a:lnTo>
                                    <a:lnTo>
                                      <a:pt x="616" y="106"/>
                                    </a:lnTo>
                                    <a:lnTo>
                                      <a:pt x="616" y="106"/>
                                    </a:lnTo>
                                    <a:lnTo>
                                      <a:pt x="614" y="110"/>
                                    </a:lnTo>
                                    <a:lnTo>
                                      <a:pt x="612" y="112"/>
                                    </a:lnTo>
                                    <a:lnTo>
                                      <a:pt x="608" y="112"/>
                                    </a:lnTo>
                                    <a:lnTo>
                                      <a:pt x="606" y="114"/>
                                    </a:lnTo>
                                    <a:lnTo>
                                      <a:pt x="606" y="114"/>
                                    </a:lnTo>
                                    <a:lnTo>
                                      <a:pt x="604" y="116"/>
                                    </a:lnTo>
                                    <a:lnTo>
                                      <a:pt x="602" y="116"/>
                                    </a:lnTo>
                                    <a:lnTo>
                                      <a:pt x="594" y="116"/>
                                    </a:lnTo>
                                    <a:lnTo>
                                      <a:pt x="586" y="112"/>
                                    </a:lnTo>
                                    <a:lnTo>
                                      <a:pt x="582" y="108"/>
                                    </a:lnTo>
                                    <a:lnTo>
                                      <a:pt x="582" y="108"/>
                                    </a:lnTo>
                                    <a:lnTo>
                                      <a:pt x="576" y="106"/>
                                    </a:lnTo>
                                    <a:lnTo>
                                      <a:pt x="570" y="104"/>
                                    </a:lnTo>
                                    <a:lnTo>
                                      <a:pt x="558" y="102"/>
                                    </a:lnTo>
                                    <a:lnTo>
                                      <a:pt x="558" y="102"/>
                                    </a:lnTo>
                                    <a:lnTo>
                                      <a:pt x="546" y="100"/>
                                    </a:lnTo>
                                    <a:lnTo>
                                      <a:pt x="540" y="98"/>
                                    </a:lnTo>
                                    <a:lnTo>
                                      <a:pt x="532" y="98"/>
                                    </a:lnTo>
                                    <a:lnTo>
                                      <a:pt x="532" y="98"/>
                                    </a:lnTo>
                                    <a:lnTo>
                                      <a:pt x="528" y="100"/>
                                    </a:lnTo>
                                    <a:lnTo>
                                      <a:pt x="532" y="100"/>
                                    </a:lnTo>
                                    <a:lnTo>
                                      <a:pt x="542" y="102"/>
                                    </a:lnTo>
                                    <a:lnTo>
                                      <a:pt x="550" y="104"/>
                                    </a:lnTo>
                                    <a:lnTo>
                                      <a:pt x="550" y="104"/>
                                    </a:lnTo>
                                    <a:lnTo>
                                      <a:pt x="552" y="106"/>
                                    </a:lnTo>
                                    <a:lnTo>
                                      <a:pt x="550" y="108"/>
                                    </a:lnTo>
                                    <a:lnTo>
                                      <a:pt x="544" y="108"/>
                                    </a:lnTo>
                                    <a:lnTo>
                                      <a:pt x="536" y="110"/>
                                    </a:lnTo>
                                    <a:lnTo>
                                      <a:pt x="536" y="110"/>
                                    </a:lnTo>
                                    <a:lnTo>
                                      <a:pt x="526" y="116"/>
                                    </a:lnTo>
                                    <a:lnTo>
                                      <a:pt x="524" y="118"/>
                                    </a:lnTo>
                                    <a:lnTo>
                                      <a:pt x="526" y="118"/>
                                    </a:lnTo>
                                    <a:lnTo>
                                      <a:pt x="532" y="118"/>
                                    </a:lnTo>
                                    <a:lnTo>
                                      <a:pt x="532" y="118"/>
                                    </a:lnTo>
                                    <a:lnTo>
                                      <a:pt x="538" y="120"/>
                                    </a:lnTo>
                                    <a:lnTo>
                                      <a:pt x="536" y="122"/>
                                    </a:lnTo>
                                    <a:lnTo>
                                      <a:pt x="532" y="124"/>
                                    </a:lnTo>
                                    <a:lnTo>
                                      <a:pt x="532" y="124"/>
                                    </a:lnTo>
                                    <a:lnTo>
                                      <a:pt x="534" y="124"/>
                                    </a:lnTo>
                                    <a:lnTo>
                                      <a:pt x="534" y="124"/>
                                    </a:lnTo>
                                    <a:lnTo>
                                      <a:pt x="544" y="120"/>
                                    </a:lnTo>
                                    <a:lnTo>
                                      <a:pt x="552" y="116"/>
                                    </a:lnTo>
                                    <a:lnTo>
                                      <a:pt x="552" y="116"/>
                                    </a:lnTo>
                                    <a:lnTo>
                                      <a:pt x="556" y="116"/>
                                    </a:lnTo>
                                    <a:lnTo>
                                      <a:pt x="564" y="118"/>
                                    </a:lnTo>
                                    <a:lnTo>
                                      <a:pt x="572" y="120"/>
                                    </a:lnTo>
                                    <a:lnTo>
                                      <a:pt x="582" y="120"/>
                                    </a:lnTo>
                                    <a:lnTo>
                                      <a:pt x="582" y="120"/>
                                    </a:lnTo>
                                    <a:lnTo>
                                      <a:pt x="592" y="120"/>
                                    </a:lnTo>
                                    <a:lnTo>
                                      <a:pt x="594" y="122"/>
                                    </a:lnTo>
                                    <a:lnTo>
                                      <a:pt x="594" y="122"/>
                                    </a:lnTo>
                                    <a:lnTo>
                                      <a:pt x="594" y="122"/>
                                    </a:lnTo>
                                    <a:lnTo>
                                      <a:pt x="592" y="124"/>
                                    </a:lnTo>
                                    <a:lnTo>
                                      <a:pt x="586" y="124"/>
                                    </a:lnTo>
                                    <a:lnTo>
                                      <a:pt x="580" y="126"/>
                                    </a:lnTo>
                                    <a:lnTo>
                                      <a:pt x="578" y="128"/>
                                    </a:lnTo>
                                    <a:lnTo>
                                      <a:pt x="580" y="128"/>
                                    </a:lnTo>
                                    <a:lnTo>
                                      <a:pt x="580" y="128"/>
                                    </a:lnTo>
                                    <a:lnTo>
                                      <a:pt x="580" y="130"/>
                                    </a:lnTo>
                                    <a:lnTo>
                                      <a:pt x="578" y="130"/>
                                    </a:lnTo>
                                    <a:lnTo>
                                      <a:pt x="570" y="132"/>
                                    </a:lnTo>
                                    <a:lnTo>
                                      <a:pt x="564" y="132"/>
                                    </a:lnTo>
                                    <a:lnTo>
                                      <a:pt x="562" y="132"/>
                                    </a:lnTo>
                                    <a:lnTo>
                                      <a:pt x="562" y="134"/>
                                    </a:lnTo>
                                    <a:lnTo>
                                      <a:pt x="562" y="134"/>
                                    </a:lnTo>
                                    <a:lnTo>
                                      <a:pt x="562" y="136"/>
                                    </a:lnTo>
                                    <a:lnTo>
                                      <a:pt x="560" y="136"/>
                                    </a:lnTo>
                                    <a:lnTo>
                                      <a:pt x="552" y="136"/>
                                    </a:lnTo>
                                    <a:lnTo>
                                      <a:pt x="544" y="136"/>
                                    </a:lnTo>
                                    <a:lnTo>
                                      <a:pt x="542" y="136"/>
                                    </a:lnTo>
                                    <a:lnTo>
                                      <a:pt x="542" y="138"/>
                                    </a:lnTo>
                                    <a:lnTo>
                                      <a:pt x="542" y="138"/>
                                    </a:lnTo>
                                    <a:lnTo>
                                      <a:pt x="544" y="140"/>
                                    </a:lnTo>
                                    <a:lnTo>
                                      <a:pt x="542" y="140"/>
                                    </a:lnTo>
                                    <a:lnTo>
                                      <a:pt x="534" y="140"/>
                                    </a:lnTo>
                                    <a:lnTo>
                                      <a:pt x="526" y="142"/>
                                    </a:lnTo>
                                    <a:lnTo>
                                      <a:pt x="524" y="142"/>
                                    </a:lnTo>
                                    <a:lnTo>
                                      <a:pt x="524" y="144"/>
                                    </a:lnTo>
                                    <a:lnTo>
                                      <a:pt x="524" y="144"/>
                                    </a:lnTo>
                                    <a:lnTo>
                                      <a:pt x="524" y="146"/>
                                    </a:lnTo>
                                    <a:lnTo>
                                      <a:pt x="522" y="146"/>
                                    </a:lnTo>
                                    <a:lnTo>
                                      <a:pt x="516" y="146"/>
                                    </a:lnTo>
                                    <a:lnTo>
                                      <a:pt x="508" y="146"/>
                                    </a:lnTo>
                                    <a:lnTo>
                                      <a:pt x="500" y="148"/>
                                    </a:lnTo>
                                    <a:lnTo>
                                      <a:pt x="500" y="148"/>
                                    </a:lnTo>
                                    <a:lnTo>
                                      <a:pt x="494" y="148"/>
                                    </a:lnTo>
                                    <a:lnTo>
                                      <a:pt x="490" y="148"/>
                                    </a:lnTo>
                                    <a:lnTo>
                                      <a:pt x="486" y="148"/>
                                    </a:lnTo>
                                    <a:lnTo>
                                      <a:pt x="482" y="150"/>
                                    </a:lnTo>
                                    <a:lnTo>
                                      <a:pt x="482" y="150"/>
                                    </a:lnTo>
                                    <a:lnTo>
                                      <a:pt x="476" y="152"/>
                                    </a:lnTo>
                                    <a:lnTo>
                                      <a:pt x="472" y="150"/>
                                    </a:lnTo>
                                    <a:lnTo>
                                      <a:pt x="466" y="150"/>
                                    </a:lnTo>
                                    <a:lnTo>
                                      <a:pt x="460" y="152"/>
                                    </a:lnTo>
                                    <a:lnTo>
                                      <a:pt x="460" y="152"/>
                                    </a:lnTo>
                                    <a:lnTo>
                                      <a:pt x="454" y="152"/>
                                    </a:lnTo>
                                    <a:lnTo>
                                      <a:pt x="450" y="150"/>
                                    </a:lnTo>
                                    <a:lnTo>
                                      <a:pt x="448" y="146"/>
                                    </a:lnTo>
                                    <a:lnTo>
                                      <a:pt x="444" y="144"/>
                                    </a:lnTo>
                                    <a:lnTo>
                                      <a:pt x="444" y="144"/>
                                    </a:lnTo>
                                    <a:lnTo>
                                      <a:pt x="442" y="144"/>
                                    </a:lnTo>
                                    <a:lnTo>
                                      <a:pt x="442" y="144"/>
                                    </a:lnTo>
                                    <a:lnTo>
                                      <a:pt x="442" y="148"/>
                                    </a:lnTo>
                                    <a:lnTo>
                                      <a:pt x="442" y="150"/>
                                    </a:lnTo>
                                    <a:lnTo>
                                      <a:pt x="440" y="150"/>
                                    </a:lnTo>
                                    <a:lnTo>
                                      <a:pt x="436" y="150"/>
                                    </a:lnTo>
                                    <a:lnTo>
                                      <a:pt x="436" y="150"/>
                                    </a:lnTo>
                                    <a:lnTo>
                                      <a:pt x="432" y="150"/>
                                    </a:lnTo>
                                    <a:lnTo>
                                      <a:pt x="430" y="152"/>
                                    </a:lnTo>
                                    <a:lnTo>
                                      <a:pt x="426" y="156"/>
                                    </a:lnTo>
                                    <a:lnTo>
                                      <a:pt x="422" y="162"/>
                                    </a:lnTo>
                                    <a:lnTo>
                                      <a:pt x="420" y="164"/>
                                    </a:lnTo>
                                    <a:lnTo>
                                      <a:pt x="418" y="162"/>
                                    </a:lnTo>
                                    <a:lnTo>
                                      <a:pt x="418" y="162"/>
                                    </a:lnTo>
                                    <a:lnTo>
                                      <a:pt x="414" y="162"/>
                                    </a:lnTo>
                                    <a:lnTo>
                                      <a:pt x="412" y="162"/>
                                    </a:lnTo>
                                    <a:lnTo>
                                      <a:pt x="408" y="166"/>
                                    </a:lnTo>
                                    <a:lnTo>
                                      <a:pt x="402" y="170"/>
                                    </a:lnTo>
                                    <a:lnTo>
                                      <a:pt x="398" y="170"/>
                                    </a:lnTo>
                                    <a:lnTo>
                                      <a:pt x="398" y="170"/>
                                    </a:lnTo>
                                    <a:lnTo>
                                      <a:pt x="390" y="170"/>
                                    </a:lnTo>
                                    <a:lnTo>
                                      <a:pt x="384" y="170"/>
                                    </a:lnTo>
                                    <a:lnTo>
                                      <a:pt x="380" y="172"/>
                                    </a:lnTo>
                                    <a:lnTo>
                                      <a:pt x="378" y="174"/>
                                    </a:lnTo>
                                    <a:lnTo>
                                      <a:pt x="380" y="176"/>
                                    </a:lnTo>
                                    <a:lnTo>
                                      <a:pt x="380" y="176"/>
                                    </a:lnTo>
                                    <a:lnTo>
                                      <a:pt x="380" y="178"/>
                                    </a:lnTo>
                                    <a:lnTo>
                                      <a:pt x="378" y="178"/>
                                    </a:lnTo>
                                    <a:lnTo>
                                      <a:pt x="372" y="180"/>
                                    </a:lnTo>
                                    <a:lnTo>
                                      <a:pt x="362" y="180"/>
                                    </a:lnTo>
                                    <a:lnTo>
                                      <a:pt x="362" y="180"/>
                                    </a:lnTo>
                                    <a:lnTo>
                                      <a:pt x="360" y="176"/>
                                    </a:lnTo>
                                    <a:lnTo>
                                      <a:pt x="360" y="176"/>
                                    </a:lnTo>
                                    <a:lnTo>
                                      <a:pt x="356" y="172"/>
                                    </a:lnTo>
                                    <a:lnTo>
                                      <a:pt x="350" y="172"/>
                                    </a:lnTo>
                                    <a:lnTo>
                                      <a:pt x="344" y="174"/>
                                    </a:lnTo>
                                    <a:lnTo>
                                      <a:pt x="344" y="176"/>
                                    </a:lnTo>
                                    <a:lnTo>
                                      <a:pt x="344" y="178"/>
                                    </a:lnTo>
                                    <a:lnTo>
                                      <a:pt x="344" y="178"/>
                                    </a:lnTo>
                                    <a:lnTo>
                                      <a:pt x="344" y="180"/>
                                    </a:lnTo>
                                    <a:lnTo>
                                      <a:pt x="344" y="182"/>
                                    </a:lnTo>
                                    <a:lnTo>
                                      <a:pt x="338" y="182"/>
                                    </a:lnTo>
                                    <a:lnTo>
                                      <a:pt x="324" y="182"/>
                                    </a:lnTo>
                                    <a:lnTo>
                                      <a:pt x="324" y="182"/>
                                    </a:lnTo>
                                    <a:lnTo>
                                      <a:pt x="318" y="182"/>
                                    </a:lnTo>
                                    <a:lnTo>
                                      <a:pt x="312" y="184"/>
                                    </a:lnTo>
                                    <a:lnTo>
                                      <a:pt x="310" y="188"/>
                                    </a:lnTo>
                                    <a:lnTo>
                                      <a:pt x="314" y="190"/>
                                    </a:lnTo>
                                    <a:lnTo>
                                      <a:pt x="314" y="190"/>
                                    </a:lnTo>
                                    <a:lnTo>
                                      <a:pt x="314" y="192"/>
                                    </a:lnTo>
                                    <a:lnTo>
                                      <a:pt x="312" y="194"/>
                                    </a:lnTo>
                                    <a:lnTo>
                                      <a:pt x="296" y="192"/>
                                    </a:lnTo>
                                    <a:lnTo>
                                      <a:pt x="296" y="192"/>
                                    </a:lnTo>
                                    <a:lnTo>
                                      <a:pt x="290" y="192"/>
                                    </a:lnTo>
                                    <a:lnTo>
                                      <a:pt x="288" y="194"/>
                                    </a:lnTo>
                                    <a:lnTo>
                                      <a:pt x="290" y="198"/>
                                    </a:lnTo>
                                    <a:lnTo>
                                      <a:pt x="296" y="202"/>
                                    </a:lnTo>
                                    <a:lnTo>
                                      <a:pt x="296" y="202"/>
                                    </a:lnTo>
                                    <a:lnTo>
                                      <a:pt x="298" y="204"/>
                                    </a:lnTo>
                                    <a:lnTo>
                                      <a:pt x="296" y="204"/>
                                    </a:lnTo>
                                    <a:lnTo>
                                      <a:pt x="292" y="206"/>
                                    </a:lnTo>
                                    <a:lnTo>
                                      <a:pt x="286" y="208"/>
                                    </a:lnTo>
                                    <a:lnTo>
                                      <a:pt x="284" y="208"/>
                                    </a:lnTo>
                                    <a:lnTo>
                                      <a:pt x="284" y="210"/>
                                    </a:lnTo>
                                    <a:lnTo>
                                      <a:pt x="284" y="210"/>
                                    </a:lnTo>
                                    <a:lnTo>
                                      <a:pt x="286" y="210"/>
                                    </a:lnTo>
                                    <a:lnTo>
                                      <a:pt x="284" y="212"/>
                                    </a:lnTo>
                                    <a:lnTo>
                                      <a:pt x="280" y="214"/>
                                    </a:lnTo>
                                    <a:lnTo>
                                      <a:pt x="274" y="216"/>
                                    </a:lnTo>
                                    <a:lnTo>
                                      <a:pt x="274" y="218"/>
                                    </a:lnTo>
                                    <a:lnTo>
                                      <a:pt x="274" y="218"/>
                                    </a:lnTo>
                                    <a:lnTo>
                                      <a:pt x="274" y="218"/>
                                    </a:lnTo>
                                    <a:lnTo>
                                      <a:pt x="274" y="218"/>
                                    </a:lnTo>
                                    <a:lnTo>
                                      <a:pt x="272" y="220"/>
                                    </a:lnTo>
                                    <a:lnTo>
                                      <a:pt x="266" y="220"/>
                                    </a:lnTo>
                                    <a:lnTo>
                                      <a:pt x="260" y="222"/>
                                    </a:lnTo>
                                    <a:lnTo>
                                      <a:pt x="260" y="224"/>
                                    </a:lnTo>
                                    <a:lnTo>
                                      <a:pt x="260" y="224"/>
                                    </a:lnTo>
                                    <a:lnTo>
                                      <a:pt x="260" y="224"/>
                                    </a:lnTo>
                                    <a:lnTo>
                                      <a:pt x="260" y="226"/>
                                    </a:lnTo>
                                    <a:lnTo>
                                      <a:pt x="258" y="226"/>
                                    </a:lnTo>
                                    <a:lnTo>
                                      <a:pt x="252" y="228"/>
                                    </a:lnTo>
                                    <a:lnTo>
                                      <a:pt x="248" y="230"/>
                                    </a:lnTo>
                                    <a:lnTo>
                                      <a:pt x="246" y="232"/>
                                    </a:lnTo>
                                    <a:lnTo>
                                      <a:pt x="250" y="236"/>
                                    </a:lnTo>
                                    <a:lnTo>
                                      <a:pt x="250" y="236"/>
                                    </a:lnTo>
                                    <a:lnTo>
                                      <a:pt x="252" y="238"/>
                                    </a:lnTo>
                                    <a:lnTo>
                                      <a:pt x="252" y="240"/>
                                    </a:lnTo>
                                    <a:lnTo>
                                      <a:pt x="248" y="242"/>
                                    </a:lnTo>
                                    <a:lnTo>
                                      <a:pt x="244" y="246"/>
                                    </a:lnTo>
                                    <a:lnTo>
                                      <a:pt x="242" y="246"/>
                                    </a:lnTo>
                                    <a:lnTo>
                                      <a:pt x="244" y="248"/>
                                    </a:lnTo>
                                    <a:lnTo>
                                      <a:pt x="244" y="248"/>
                                    </a:lnTo>
                                    <a:lnTo>
                                      <a:pt x="246" y="250"/>
                                    </a:lnTo>
                                    <a:lnTo>
                                      <a:pt x="244" y="250"/>
                                    </a:lnTo>
                                    <a:lnTo>
                                      <a:pt x="238" y="252"/>
                                    </a:lnTo>
                                    <a:lnTo>
                                      <a:pt x="234" y="254"/>
                                    </a:lnTo>
                                    <a:lnTo>
                                      <a:pt x="232" y="256"/>
                                    </a:lnTo>
                                    <a:lnTo>
                                      <a:pt x="234" y="256"/>
                                    </a:lnTo>
                                    <a:lnTo>
                                      <a:pt x="234" y="256"/>
                                    </a:lnTo>
                                    <a:lnTo>
                                      <a:pt x="236" y="258"/>
                                    </a:lnTo>
                                    <a:lnTo>
                                      <a:pt x="236" y="258"/>
                                    </a:lnTo>
                                    <a:lnTo>
                                      <a:pt x="230" y="260"/>
                                    </a:lnTo>
                                    <a:lnTo>
                                      <a:pt x="224" y="262"/>
                                    </a:lnTo>
                                    <a:lnTo>
                                      <a:pt x="222" y="264"/>
                                    </a:lnTo>
                                    <a:lnTo>
                                      <a:pt x="222" y="268"/>
                                    </a:lnTo>
                                    <a:lnTo>
                                      <a:pt x="222" y="268"/>
                                    </a:lnTo>
                                    <a:lnTo>
                                      <a:pt x="222" y="274"/>
                                    </a:lnTo>
                                    <a:lnTo>
                                      <a:pt x="220" y="274"/>
                                    </a:lnTo>
                                    <a:lnTo>
                                      <a:pt x="214" y="274"/>
                                    </a:lnTo>
                                    <a:lnTo>
                                      <a:pt x="204" y="274"/>
                                    </a:lnTo>
                                    <a:lnTo>
                                      <a:pt x="204" y="274"/>
                                    </a:lnTo>
                                    <a:lnTo>
                                      <a:pt x="198" y="274"/>
                                    </a:lnTo>
                                    <a:lnTo>
                                      <a:pt x="198" y="274"/>
                                    </a:lnTo>
                                    <a:lnTo>
                                      <a:pt x="198" y="270"/>
                                    </a:lnTo>
                                    <a:lnTo>
                                      <a:pt x="196" y="270"/>
                                    </a:lnTo>
                                    <a:lnTo>
                                      <a:pt x="196" y="270"/>
                                    </a:lnTo>
                                    <a:lnTo>
                                      <a:pt x="194" y="268"/>
                                    </a:lnTo>
                                    <a:lnTo>
                                      <a:pt x="194" y="266"/>
                                    </a:lnTo>
                                    <a:lnTo>
                                      <a:pt x="192" y="264"/>
                                    </a:lnTo>
                                    <a:lnTo>
                                      <a:pt x="188" y="262"/>
                                    </a:lnTo>
                                    <a:lnTo>
                                      <a:pt x="188" y="262"/>
                                    </a:lnTo>
                                    <a:lnTo>
                                      <a:pt x="182" y="260"/>
                                    </a:lnTo>
                                    <a:lnTo>
                                      <a:pt x="182" y="258"/>
                                    </a:lnTo>
                                    <a:lnTo>
                                      <a:pt x="184" y="256"/>
                                    </a:lnTo>
                                    <a:lnTo>
                                      <a:pt x="182" y="256"/>
                                    </a:lnTo>
                                    <a:lnTo>
                                      <a:pt x="182" y="256"/>
                                    </a:lnTo>
                                    <a:lnTo>
                                      <a:pt x="174" y="260"/>
                                    </a:lnTo>
                                    <a:lnTo>
                                      <a:pt x="166" y="262"/>
                                    </a:lnTo>
                                    <a:lnTo>
                                      <a:pt x="166" y="262"/>
                                    </a:lnTo>
                                    <a:lnTo>
                                      <a:pt x="164" y="262"/>
                                    </a:lnTo>
                                    <a:lnTo>
                                      <a:pt x="162" y="262"/>
                                    </a:lnTo>
                                    <a:lnTo>
                                      <a:pt x="160" y="260"/>
                                    </a:lnTo>
                                    <a:lnTo>
                                      <a:pt x="154" y="258"/>
                                    </a:lnTo>
                                    <a:lnTo>
                                      <a:pt x="154" y="258"/>
                                    </a:lnTo>
                                    <a:lnTo>
                                      <a:pt x="148" y="256"/>
                                    </a:lnTo>
                                    <a:lnTo>
                                      <a:pt x="148" y="254"/>
                                    </a:lnTo>
                                    <a:lnTo>
                                      <a:pt x="146" y="250"/>
                                    </a:lnTo>
                                    <a:lnTo>
                                      <a:pt x="140" y="248"/>
                                    </a:lnTo>
                                    <a:lnTo>
                                      <a:pt x="140" y="248"/>
                                    </a:lnTo>
                                    <a:lnTo>
                                      <a:pt x="138" y="246"/>
                                    </a:lnTo>
                                    <a:lnTo>
                                      <a:pt x="136" y="246"/>
                                    </a:lnTo>
                                    <a:lnTo>
                                      <a:pt x="136" y="242"/>
                                    </a:lnTo>
                                    <a:lnTo>
                                      <a:pt x="136" y="238"/>
                                    </a:lnTo>
                                    <a:lnTo>
                                      <a:pt x="136" y="236"/>
                                    </a:lnTo>
                                    <a:lnTo>
                                      <a:pt x="132" y="236"/>
                                    </a:lnTo>
                                    <a:lnTo>
                                      <a:pt x="132" y="236"/>
                                    </a:lnTo>
                                    <a:lnTo>
                                      <a:pt x="128" y="234"/>
                                    </a:lnTo>
                                    <a:lnTo>
                                      <a:pt x="128" y="232"/>
                                    </a:lnTo>
                                    <a:lnTo>
                                      <a:pt x="126" y="230"/>
                                    </a:lnTo>
                                    <a:lnTo>
                                      <a:pt x="122" y="226"/>
                                    </a:lnTo>
                                    <a:lnTo>
                                      <a:pt x="122" y="226"/>
                                    </a:lnTo>
                                    <a:lnTo>
                                      <a:pt x="118" y="224"/>
                                    </a:lnTo>
                                    <a:lnTo>
                                      <a:pt x="116" y="222"/>
                                    </a:lnTo>
                                    <a:lnTo>
                                      <a:pt x="116" y="212"/>
                                    </a:lnTo>
                                    <a:lnTo>
                                      <a:pt x="116" y="212"/>
                                    </a:lnTo>
                                    <a:lnTo>
                                      <a:pt x="116" y="210"/>
                                    </a:lnTo>
                                    <a:lnTo>
                                      <a:pt x="120" y="208"/>
                                    </a:lnTo>
                                    <a:lnTo>
                                      <a:pt x="122" y="208"/>
                                    </a:lnTo>
                                    <a:lnTo>
                                      <a:pt x="124" y="206"/>
                                    </a:lnTo>
                                    <a:lnTo>
                                      <a:pt x="124" y="206"/>
                                    </a:lnTo>
                                    <a:lnTo>
                                      <a:pt x="124" y="204"/>
                                    </a:lnTo>
                                    <a:lnTo>
                                      <a:pt x="126" y="202"/>
                                    </a:lnTo>
                                    <a:lnTo>
                                      <a:pt x="134" y="200"/>
                                    </a:lnTo>
                                    <a:lnTo>
                                      <a:pt x="134" y="200"/>
                                    </a:lnTo>
                                    <a:lnTo>
                                      <a:pt x="130" y="198"/>
                                    </a:lnTo>
                                    <a:lnTo>
                                      <a:pt x="126" y="200"/>
                                    </a:lnTo>
                                    <a:lnTo>
                                      <a:pt x="114" y="204"/>
                                    </a:lnTo>
                                    <a:lnTo>
                                      <a:pt x="114" y="204"/>
                                    </a:lnTo>
                                    <a:lnTo>
                                      <a:pt x="112" y="206"/>
                                    </a:lnTo>
                                    <a:lnTo>
                                      <a:pt x="112" y="204"/>
                                    </a:lnTo>
                                    <a:lnTo>
                                      <a:pt x="110" y="200"/>
                                    </a:lnTo>
                                    <a:lnTo>
                                      <a:pt x="110" y="192"/>
                                    </a:lnTo>
                                    <a:lnTo>
                                      <a:pt x="110" y="190"/>
                                    </a:lnTo>
                                    <a:lnTo>
                                      <a:pt x="108" y="186"/>
                                    </a:lnTo>
                                    <a:lnTo>
                                      <a:pt x="108" y="186"/>
                                    </a:lnTo>
                                    <a:lnTo>
                                      <a:pt x="104" y="182"/>
                                    </a:lnTo>
                                    <a:lnTo>
                                      <a:pt x="104" y="180"/>
                                    </a:lnTo>
                                    <a:lnTo>
                                      <a:pt x="106" y="178"/>
                                    </a:lnTo>
                                    <a:lnTo>
                                      <a:pt x="112" y="178"/>
                                    </a:lnTo>
                                    <a:lnTo>
                                      <a:pt x="112" y="178"/>
                                    </a:lnTo>
                                    <a:lnTo>
                                      <a:pt x="116" y="178"/>
                                    </a:lnTo>
                                    <a:lnTo>
                                      <a:pt x="118" y="178"/>
                                    </a:lnTo>
                                    <a:lnTo>
                                      <a:pt x="116" y="174"/>
                                    </a:lnTo>
                                    <a:lnTo>
                                      <a:pt x="112" y="172"/>
                                    </a:lnTo>
                                    <a:lnTo>
                                      <a:pt x="112" y="172"/>
                                    </a:lnTo>
                                    <a:lnTo>
                                      <a:pt x="108" y="168"/>
                                    </a:lnTo>
                                    <a:lnTo>
                                      <a:pt x="108" y="168"/>
                                    </a:lnTo>
                                    <a:lnTo>
                                      <a:pt x="112" y="166"/>
                                    </a:lnTo>
                                    <a:lnTo>
                                      <a:pt x="114" y="164"/>
                                    </a:lnTo>
                                    <a:lnTo>
                                      <a:pt x="114" y="164"/>
                                    </a:lnTo>
                                    <a:lnTo>
                                      <a:pt x="112" y="162"/>
                                    </a:lnTo>
                                    <a:lnTo>
                                      <a:pt x="112" y="162"/>
                                    </a:lnTo>
                                    <a:lnTo>
                                      <a:pt x="112" y="160"/>
                                    </a:lnTo>
                                    <a:lnTo>
                                      <a:pt x="112" y="158"/>
                                    </a:lnTo>
                                    <a:lnTo>
                                      <a:pt x="118" y="156"/>
                                    </a:lnTo>
                                    <a:lnTo>
                                      <a:pt x="122" y="156"/>
                                    </a:lnTo>
                                    <a:lnTo>
                                      <a:pt x="124" y="154"/>
                                    </a:lnTo>
                                    <a:lnTo>
                                      <a:pt x="122" y="154"/>
                                    </a:lnTo>
                                    <a:lnTo>
                                      <a:pt x="122" y="154"/>
                                    </a:lnTo>
                                    <a:lnTo>
                                      <a:pt x="120" y="152"/>
                                    </a:lnTo>
                                    <a:lnTo>
                                      <a:pt x="122" y="150"/>
                                    </a:lnTo>
                                    <a:lnTo>
                                      <a:pt x="136" y="146"/>
                                    </a:lnTo>
                                    <a:lnTo>
                                      <a:pt x="136" y="146"/>
                                    </a:lnTo>
                                    <a:lnTo>
                                      <a:pt x="142" y="146"/>
                                    </a:lnTo>
                                    <a:lnTo>
                                      <a:pt x="146" y="148"/>
                                    </a:lnTo>
                                    <a:lnTo>
                                      <a:pt x="150" y="150"/>
                                    </a:lnTo>
                                    <a:lnTo>
                                      <a:pt x="156" y="150"/>
                                    </a:lnTo>
                                    <a:lnTo>
                                      <a:pt x="156" y="150"/>
                                    </a:lnTo>
                                    <a:lnTo>
                                      <a:pt x="158" y="148"/>
                                    </a:lnTo>
                                    <a:lnTo>
                                      <a:pt x="156" y="148"/>
                                    </a:lnTo>
                                    <a:lnTo>
                                      <a:pt x="152" y="146"/>
                                    </a:lnTo>
                                    <a:lnTo>
                                      <a:pt x="146" y="144"/>
                                    </a:lnTo>
                                    <a:lnTo>
                                      <a:pt x="146" y="144"/>
                                    </a:lnTo>
                                    <a:lnTo>
                                      <a:pt x="146" y="142"/>
                                    </a:lnTo>
                                    <a:lnTo>
                                      <a:pt x="146" y="142"/>
                                    </a:lnTo>
                                    <a:lnTo>
                                      <a:pt x="152" y="140"/>
                                    </a:lnTo>
                                    <a:lnTo>
                                      <a:pt x="160" y="140"/>
                                    </a:lnTo>
                                    <a:lnTo>
                                      <a:pt x="166" y="140"/>
                                    </a:lnTo>
                                    <a:lnTo>
                                      <a:pt x="166" y="140"/>
                                    </a:lnTo>
                                    <a:lnTo>
                                      <a:pt x="166" y="138"/>
                                    </a:lnTo>
                                    <a:lnTo>
                                      <a:pt x="166" y="138"/>
                                    </a:lnTo>
                                    <a:lnTo>
                                      <a:pt x="166" y="138"/>
                                    </a:lnTo>
                                    <a:lnTo>
                                      <a:pt x="166" y="136"/>
                                    </a:lnTo>
                                    <a:lnTo>
                                      <a:pt x="170" y="136"/>
                                    </a:lnTo>
                                    <a:lnTo>
                                      <a:pt x="174" y="134"/>
                                    </a:lnTo>
                                    <a:lnTo>
                                      <a:pt x="174" y="134"/>
                                    </a:lnTo>
                                    <a:lnTo>
                                      <a:pt x="174" y="132"/>
                                    </a:lnTo>
                                    <a:lnTo>
                                      <a:pt x="174" y="132"/>
                                    </a:lnTo>
                                    <a:lnTo>
                                      <a:pt x="172" y="130"/>
                                    </a:lnTo>
                                    <a:lnTo>
                                      <a:pt x="174" y="128"/>
                                    </a:lnTo>
                                    <a:lnTo>
                                      <a:pt x="176" y="126"/>
                                    </a:lnTo>
                                    <a:lnTo>
                                      <a:pt x="174" y="124"/>
                                    </a:lnTo>
                                    <a:lnTo>
                                      <a:pt x="174" y="124"/>
                                    </a:lnTo>
                                    <a:lnTo>
                                      <a:pt x="172" y="122"/>
                                    </a:lnTo>
                                    <a:lnTo>
                                      <a:pt x="166" y="124"/>
                                    </a:lnTo>
                                    <a:lnTo>
                                      <a:pt x="158" y="126"/>
                                    </a:lnTo>
                                    <a:lnTo>
                                      <a:pt x="158" y="126"/>
                                    </a:lnTo>
                                    <a:lnTo>
                                      <a:pt x="150" y="124"/>
                                    </a:lnTo>
                                    <a:lnTo>
                                      <a:pt x="142" y="120"/>
                                    </a:lnTo>
                                    <a:lnTo>
                                      <a:pt x="142" y="120"/>
                                    </a:lnTo>
                                    <a:lnTo>
                                      <a:pt x="136" y="118"/>
                                    </a:lnTo>
                                    <a:lnTo>
                                      <a:pt x="136" y="116"/>
                                    </a:lnTo>
                                    <a:lnTo>
                                      <a:pt x="140" y="114"/>
                                    </a:lnTo>
                                    <a:lnTo>
                                      <a:pt x="140" y="114"/>
                                    </a:lnTo>
                                    <a:lnTo>
                                      <a:pt x="146" y="114"/>
                                    </a:lnTo>
                                    <a:lnTo>
                                      <a:pt x="148" y="114"/>
                                    </a:lnTo>
                                    <a:lnTo>
                                      <a:pt x="152" y="114"/>
                                    </a:lnTo>
                                    <a:lnTo>
                                      <a:pt x="154" y="114"/>
                                    </a:lnTo>
                                    <a:lnTo>
                                      <a:pt x="154" y="114"/>
                                    </a:lnTo>
                                    <a:lnTo>
                                      <a:pt x="160" y="114"/>
                                    </a:lnTo>
                                    <a:lnTo>
                                      <a:pt x="168" y="114"/>
                                    </a:lnTo>
                                    <a:lnTo>
                                      <a:pt x="174" y="116"/>
                                    </a:lnTo>
                                    <a:lnTo>
                                      <a:pt x="180" y="114"/>
                                    </a:lnTo>
                                    <a:lnTo>
                                      <a:pt x="180" y="114"/>
                                    </a:lnTo>
                                    <a:lnTo>
                                      <a:pt x="182" y="114"/>
                                    </a:lnTo>
                                    <a:lnTo>
                                      <a:pt x="180" y="112"/>
                                    </a:lnTo>
                                    <a:lnTo>
                                      <a:pt x="176" y="112"/>
                                    </a:lnTo>
                                    <a:lnTo>
                                      <a:pt x="176" y="112"/>
                                    </a:lnTo>
                                    <a:lnTo>
                                      <a:pt x="176" y="110"/>
                                    </a:lnTo>
                                    <a:lnTo>
                                      <a:pt x="176" y="110"/>
                                    </a:lnTo>
                                    <a:lnTo>
                                      <a:pt x="178" y="110"/>
                                    </a:lnTo>
                                    <a:lnTo>
                                      <a:pt x="176" y="110"/>
                                    </a:lnTo>
                                    <a:lnTo>
                                      <a:pt x="170" y="110"/>
                                    </a:lnTo>
                                    <a:lnTo>
                                      <a:pt x="166" y="110"/>
                                    </a:lnTo>
                                    <a:lnTo>
                                      <a:pt x="166" y="110"/>
                                    </a:lnTo>
                                    <a:lnTo>
                                      <a:pt x="168" y="108"/>
                                    </a:lnTo>
                                    <a:lnTo>
                                      <a:pt x="168" y="108"/>
                                    </a:lnTo>
                                    <a:lnTo>
                                      <a:pt x="170" y="104"/>
                                    </a:lnTo>
                                    <a:lnTo>
                                      <a:pt x="170" y="104"/>
                                    </a:lnTo>
                                    <a:lnTo>
                                      <a:pt x="160" y="106"/>
                                    </a:lnTo>
                                    <a:lnTo>
                                      <a:pt x="160" y="106"/>
                                    </a:lnTo>
                                    <a:lnTo>
                                      <a:pt x="156" y="108"/>
                                    </a:lnTo>
                                    <a:lnTo>
                                      <a:pt x="152" y="108"/>
                                    </a:lnTo>
                                    <a:lnTo>
                                      <a:pt x="148" y="106"/>
                                    </a:lnTo>
                                    <a:lnTo>
                                      <a:pt x="150" y="104"/>
                                    </a:lnTo>
                                    <a:lnTo>
                                      <a:pt x="150" y="104"/>
                                    </a:lnTo>
                                    <a:lnTo>
                                      <a:pt x="152" y="104"/>
                                    </a:lnTo>
                                    <a:lnTo>
                                      <a:pt x="150" y="104"/>
                                    </a:lnTo>
                                    <a:lnTo>
                                      <a:pt x="146" y="106"/>
                                    </a:lnTo>
                                    <a:lnTo>
                                      <a:pt x="140" y="108"/>
                                    </a:lnTo>
                                    <a:lnTo>
                                      <a:pt x="140" y="108"/>
                                    </a:lnTo>
                                    <a:lnTo>
                                      <a:pt x="130" y="108"/>
                                    </a:lnTo>
                                    <a:lnTo>
                                      <a:pt x="128" y="106"/>
                                    </a:lnTo>
                                    <a:lnTo>
                                      <a:pt x="128" y="104"/>
                                    </a:lnTo>
                                    <a:lnTo>
                                      <a:pt x="128" y="104"/>
                                    </a:lnTo>
                                    <a:lnTo>
                                      <a:pt x="128" y="100"/>
                                    </a:lnTo>
                                    <a:lnTo>
                                      <a:pt x="134" y="98"/>
                                    </a:lnTo>
                                    <a:lnTo>
                                      <a:pt x="134" y="98"/>
                                    </a:lnTo>
                                    <a:lnTo>
                                      <a:pt x="138" y="96"/>
                                    </a:lnTo>
                                    <a:lnTo>
                                      <a:pt x="140" y="94"/>
                                    </a:lnTo>
                                    <a:lnTo>
                                      <a:pt x="142" y="92"/>
                                    </a:lnTo>
                                    <a:lnTo>
                                      <a:pt x="144" y="90"/>
                                    </a:lnTo>
                                    <a:lnTo>
                                      <a:pt x="144" y="90"/>
                                    </a:lnTo>
                                    <a:lnTo>
                                      <a:pt x="148" y="88"/>
                                    </a:lnTo>
                                    <a:lnTo>
                                      <a:pt x="146" y="86"/>
                                    </a:lnTo>
                                    <a:lnTo>
                                      <a:pt x="146" y="84"/>
                                    </a:lnTo>
                                    <a:lnTo>
                                      <a:pt x="148" y="82"/>
                                    </a:lnTo>
                                    <a:lnTo>
                                      <a:pt x="148" y="82"/>
                                    </a:lnTo>
                                    <a:lnTo>
                                      <a:pt x="148" y="80"/>
                                    </a:lnTo>
                                    <a:lnTo>
                                      <a:pt x="148" y="80"/>
                                    </a:lnTo>
                                    <a:lnTo>
                                      <a:pt x="144" y="78"/>
                                    </a:lnTo>
                                    <a:lnTo>
                                      <a:pt x="140" y="78"/>
                                    </a:lnTo>
                                    <a:lnTo>
                                      <a:pt x="140" y="76"/>
                                    </a:lnTo>
                                    <a:lnTo>
                                      <a:pt x="140" y="74"/>
                                    </a:lnTo>
                                    <a:lnTo>
                                      <a:pt x="140" y="74"/>
                                    </a:lnTo>
                                    <a:lnTo>
                                      <a:pt x="142" y="74"/>
                                    </a:lnTo>
                                    <a:lnTo>
                                      <a:pt x="142" y="72"/>
                                    </a:lnTo>
                                    <a:lnTo>
                                      <a:pt x="136" y="72"/>
                                    </a:lnTo>
                                    <a:lnTo>
                                      <a:pt x="132" y="70"/>
                                    </a:lnTo>
                                    <a:lnTo>
                                      <a:pt x="132" y="68"/>
                                    </a:lnTo>
                                    <a:lnTo>
                                      <a:pt x="134" y="68"/>
                                    </a:lnTo>
                                    <a:lnTo>
                                      <a:pt x="134" y="68"/>
                                    </a:lnTo>
                                    <a:lnTo>
                                      <a:pt x="136" y="66"/>
                                    </a:lnTo>
                                    <a:lnTo>
                                      <a:pt x="134" y="62"/>
                                    </a:lnTo>
                                    <a:lnTo>
                                      <a:pt x="130" y="62"/>
                                    </a:lnTo>
                                    <a:lnTo>
                                      <a:pt x="122" y="60"/>
                                    </a:lnTo>
                                    <a:lnTo>
                                      <a:pt x="122" y="60"/>
                                    </a:lnTo>
                                    <a:lnTo>
                                      <a:pt x="116" y="60"/>
                                    </a:lnTo>
                                    <a:lnTo>
                                      <a:pt x="108" y="60"/>
                                    </a:lnTo>
                                    <a:lnTo>
                                      <a:pt x="108" y="60"/>
                                    </a:lnTo>
                                    <a:lnTo>
                                      <a:pt x="100" y="60"/>
                                    </a:lnTo>
                                    <a:lnTo>
                                      <a:pt x="94" y="58"/>
                                    </a:lnTo>
                                    <a:lnTo>
                                      <a:pt x="84" y="56"/>
                                    </a:lnTo>
                                    <a:lnTo>
                                      <a:pt x="74" y="56"/>
                                    </a:lnTo>
                                    <a:lnTo>
                                      <a:pt x="74" y="56"/>
                                    </a:lnTo>
                                    <a:lnTo>
                                      <a:pt x="68" y="56"/>
                                    </a:lnTo>
                                    <a:lnTo>
                                      <a:pt x="64" y="54"/>
                                    </a:lnTo>
                                    <a:lnTo>
                                      <a:pt x="60" y="54"/>
                                    </a:lnTo>
                                    <a:lnTo>
                                      <a:pt x="54" y="54"/>
                                    </a:lnTo>
                                    <a:lnTo>
                                      <a:pt x="54" y="54"/>
                                    </a:lnTo>
                                    <a:lnTo>
                                      <a:pt x="44" y="56"/>
                                    </a:lnTo>
                                    <a:lnTo>
                                      <a:pt x="36" y="56"/>
                                    </a:lnTo>
                                    <a:lnTo>
                                      <a:pt x="36" y="56"/>
                                    </a:lnTo>
                                    <a:lnTo>
                                      <a:pt x="30" y="58"/>
                                    </a:lnTo>
                                    <a:lnTo>
                                      <a:pt x="28" y="62"/>
                                    </a:lnTo>
                                    <a:lnTo>
                                      <a:pt x="24" y="62"/>
                                    </a:lnTo>
                                    <a:lnTo>
                                      <a:pt x="18" y="60"/>
                                    </a:lnTo>
                                    <a:lnTo>
                                      <a:pt x="18" y="60"/>
                                    </a:lnTo>
                                    <a:lnTo>
                                      <a:pt x="8" y="56"/>
                                    </a:lnTo>
                                    <a:lnTo>
                                      <a:pt x="12" y="56"/>
                                    </a:lnTo>
                                    <a:lnTo>
                                      <a:pt x="20" y="52"/>
                                    </a:lnTo>
                                    <a:lnTo>
                                      <a:pt x="20" y="52"/>
                                    </a:lnTo>
                                    <a:lnTo>
                                      <a:pt x="30" y="48"/>
                                    </a:lnTo>
                                    <a:lnTo>
                                      <a:pt x="46" y="46"/>
                                    </a:lnTo>
                                    <a:lnTo>
                                      <a:pt x="46" y="46"/>
                                    </a:lnTo>
                                    <a:lnTo>
                                      <a:pt x="66" y="44"/>
                                    </a:lnTo>
                                    <a:lnTo>
                                      <a:pt x="56" y="44"/>
                                    </a:lnTo>
                                    <a:lnTo>
                                      <a:pt x="56" y="44"/>
                                    </a:lnTo>
                                    <a:lnTo>
                                      <a:pt x="48" y="42"/>
                                    </a:lnTo>
                                    <a:lnTo>
                                      <a:pt x="48" y="42"/>
                                    </a:lnTo>
                                    <a:lnTo>
                                      <a:pt x="50" y="40"/>
                                    </a:lnTo>
                                    <a:lnTo>
                                      <a:pt x="50" y="40"/>
                                    </a:lnTo>
                                    <a:lnTo>
                                      <a:pt x="48" y="40"/>
                                    </a:lnTo>
                                    <a:lnTo>
                                      <a:pt x="48" y="40"/>
                                    </a:lnTo>
                                    <a:lnTo>
                                      <a:pt x="28" y="42"/>
                                    </a:lnTo>
                                    <a:lnTo>
                                      <a:pt x="20" y="42"/>
                                    </a:lnTo>
                                    <a:lnTo>
                                      <a:pt x="14" y="40"/>
                                    </a:lnTo>
                                    <a:lnTo>
                                      <a:pt x="14" y="40"/>
                                    </a:lnTo>
                                    <a:lnTo>
                                      <a:pt x="8" y="38"/>
                                    </a:lnTo>
                                    <a:lnTo>
                                      <a:pt x="2" y="38"/>
                                    </a:lnTo>
                                    <a:lnTo>
                                      <a:pt x="0" y="38"/>
                                    </a:lnTo>
                                    <a:lnTo>
                                      <a:pt x="0" y="36"/>
                                    </a:lnTo>
                                    <a:lnTo>
                                      <a:pt x="8" y="34"/>
                                    </a:lnTo>
                                    <a:lnTo>
                                      <a:pt x="8" y="34"/>
                                    </a:lnTo>
                                    <a:lnTo>
                                      <a:pt x="18" y="30"/>
                                    </a:lnTo>
                                    <a:lnTo>
                                      <a:pt x="26" y="30"/>
                                    </a:lnTo>
                                    <a:lnTo>
                                      <a:pt x="42" y="30"/>
                                    </a:lnTo>
                                    <a:lnTo>
                                      <a:pt x="42" y="30"/>
                                    </a:lnTo>
                                    <a:lnTo>
                                      <a:pt x="54" y="30"/>
                                    </a:lnTo>
                                    <a:lnTo>
                                      <a:pt x="62" y="30"/>
                                    </a:lnTo>
                                    <a:lnTo>
                                      <a:pt x="62" y="30"/>
                                    </a:lnTo>
                                    <a:lnTo>
                                      <a:pt x="66" y="28"/>
                                    </a:lnTo>
                                    <a:lnTo>
                                      <a:pt x="68" y="26"/>
                                    </a:lnTo>
                                    <a:lnTo>
                                      <a:pt x="70" y="24"/>
                                    </a:lnTo>
                                    <a:lnTo>
                                      <a:pt x="78" y="22"/>
                                    </a:lnTo>
                                    <a:lnTo>
                                      <a:pt x="78" y="22"/>
                                    </a:lnTo>
                                    <a:lnTo>
                                      <a:pt x="84" y="20"/>
                                    </a:lnTo>
                                    <a:lnTo>
                                      <a:pt x="84" y="18"/>
                                    </a:lnTo>
                                    <a:lnTo>
                                      <a:pt x="84" y="16"/>
                                    </a:lnTo>
                                    <a:lnTo>
                                      <a:pt x="84" y="16"/>
                                    </a:lnTo>
                                    <a:lnTo>
                                      <a:pt x="94" y="14"/>
                                    </a:lnTo>
                                    <a:lnTo>
                                      <a:pt x="94" y="14"/>
                                    </a:lnTo>
                                    <a:lnTo>
                                      <a:pt x="108" y="14"/>
                                    </a:lnTo>
                                    <a:lnTo>
                                      <a:pt x="118" y="14"/>
                                    </a:lnTo>
                                    <a:lnTo>
                                      <a:pt x="126" y="14"/>
                                    </a:lnTo>
                                    <a:lnTo>
                                      <a:pt x="136" y="14"/>
                                    </a:lnTo>
                                    <a:lnTo>
                                      <a:pt x="136" y="14"/>
                                    </a:lnTo>
                                    <a:lnTo>
                                      <a:pt x="146" y="12"/>
                                    </a:lnTo>
                                    <a:lnTo>
                                      <a:pt x="152" y="14"/>
                                    </a:lnTo>
                                    <a:lnTo>
                                      <a:pt x="158" y="14"/>
                                    </a:lnTo>
                                    <a:lnTo>
                                      <a:pt x="166" y="12"/>
                                    </a:lnTo>
                                    <a:lnTo>
                                      <a:pt x="166" y="12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555" name="Freeform 6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9553373" y="1739652"/>
                            <a:ext cx="267312" cy="27010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16" y="14"/>
                              </a:cxn>
                              <a:cxn ang="0">
                                <a:pos x="0" y="2"/>
                              </a:cxn>
                              <a:cxn ang="0">
                                <a:pos x="10" y="0"/>
                              </a:cxn>
                              <a:cxn ang="0">
                                <a:pos x="20" y="4"/>
                              </a:cxn>
                              <a:cxn ang="0">
                                <a:pos x="26" y="12"/>
                              </a:cxn>
                              <a:cxn ang="0">
                                <a:pos x="40" y="18"/>
                              </a:cxn>
                              <a:cxn ang="0">
                                <a:pos x="40" y="20"/>
                              </a:cxn>
                              <a:cxn ang="0">
                                <a:pos x="42" y="24"/>
                              </a:cxn>
                              <a:cxn ang="0">
                                <a:pos x="52" y="34"/>
                              </a:cxn>
                              <a:cxn ang="0">
                                <a:pos x="66" y="46"/>
                              </a:cxn>
                              <a:cxn ang="0">
                                <a:pos x="88" y="62"/>
                              </a:cxn>
                              <a:cxn ang="0">
                                <a:pos x="98" y="68"/>
                              </a:cxn>
                              <a:cxn ang="0">
                                <a:pos x="114" y="82"/>
                              </a:cxn>
                              <a:cxn ang="0">
                                <a:pos x="138" y="100"/>
                              </a:cxn>
                              <a:cxn ang="0">
                                <a:pos x="142" y="104"/>
                              </a:cxn>
                              <a:cxn ang="0">
                                <a:pos x="128" y="98"/>
                              </a:cxn>
                              <a:cxn ang="0">
                                <a:pos x="118" y="100"/>
                              </a:cxn>
                              <a:cxn ang="0">
                                <a:pos x="120" y="106"/>
                              </a:cxn>
                              <a:cxn ang="0">
                                <a:pos x="128" y="124"/>
                              </a:cxn>
                              <a:cxn ang="0">
                                <a:pos x="142" y="134"/>
                              </a:cxn>
                              <a:cxn ang="0">
                                <a:pos x="152" y="140"/>
                              </a:cxn>
                              <a:cxn ang="0">
                                <a:pos x="160" y="144"/>
                              </a:cxn>
                              <a:cxn ang="0">
                                <a:pos x="170" y="150"/>
                              </a:cxn>
                              <a:cxn ang="0">
                                <a:pos x="176" y="164"/>
                              </a:cxn>
                              <a:cxn ang="0">
                                <a:pos x="170" y="158"/>
                              </a:cxn>
                              <a:cxn ang="0">
                                <a:pos x="162" y="156"/>
                              </a:cxn>
                              <a:cxn ang="0">
                                <a:pos x="150" y="154"/>
                              </a:cxn>
                              <a:cxn ang="0">
                                <a:pos x="156" y="178"/>
                              </a:cxn>
                              <a:cxn ang="0">
                                <a:pos x="150" y="174"/>
                              </a:cxn>
                              <a:cxn ang="0">
                                <a:pos x="138" y="162"/>
                              </a:cxn>
                              <a:cxn ang="0">
                                <a:pos x="140" y="154"/>
                              </a:cxn>
                              <a:cxn ang="0">
                                <a:pos x="136" y="146"/>
                              </a:cxn>
                              <a:cxn ang="0">
                                <a:pos x="126" y="134"/>
                              </a:cxn>
                              <a:cxn ang="0">
                                <a:pos x="116" y="120"/>
                              </a:cxn>
                              <a:cxn ang="0">
                                <a:pos x="104" y="112"/>
                              </a:cxn>
                              <a:cxn ang="0">
                                <a:pos x="96" y="96"/>
                              </a:cxn>
                              <a:cxn ang="0">
                                <a:pos x="68" y="68"/>
                              </a:cxn>
                              <a:cxn ang="0">
                                <a:pos x="54" y="58"/>
                              </a:cxn>
                              <a:cxn ang="0">
                                <a:pos x="44" y="46"/>
                              </a:cxn>
                              <a:cxn ang="0">
                                <a:pos x="24" y="38"/>
                              </a:cxn>
                              <a:cxn ang="0">
                                <a:pos x="14" y="26"/>
                              </a:cxn>
                              <a:cxn ang="0">
                                <a:pos x="10" y="18"/>
                              </a:cxn>
                              <a:cxn ang="0">
                                <a:pos x="16" y="18"/>
                              </a:cxn>
                              <a:cxn ang="0">
                                <a:pos x="18" y="18"/>
                              </a:cxn>
                            </a:cxnLst>
                            <a:rect l="0" t="0" r="r" b="b"/>
                            <a:pathLst>
                              <a:path w="176" h="178">
                                <a:moveTo>
                                  <a:pt x="18" y="18"/>
                                </a:moveTo>
                                <a:lnTo>
                                  <a:pt x="18" y="18"/>
                                </a:lnTo>
                                <a:lnTo>
                                  <a:pt x="16" y="14"/>
                                </a:lnTo>
                                <a:lnTo>
                                  <a:pt x="14" y="12"/>
                                </a:lnTo>
                                <a:lnTo>
                                  <a:pt x="6" y="6"/>
                                </a:lnTo>
                                <a:lnTo>
                                  <a:pt x="0" y="2"/>
                                </a:lnTo>
                                <a:lnTo>
                                  <a:pt x="0" y="0"/>
                                </a:lnTo>
                                <a:lnTo>
                                  <a:pt x="0" y="0"/>
                                </a:lnTo>
                                <a:lnTo>
                                  <a:pt x="10" y="0"/>
                                </a:lnTo>
                                <a:lnTo>
                                  <a:pt x="14" y="0"/>
                                </a:lnTo>
                                <a:lnTo>
                                  <a:pt x="20" y="4"/>
                                </a:lnTo>
                                <a:lnTo>
                                  <a:pt x="20" y="4"/>
                                </a:lnTo>
                                <a:lnTo>
                                  <a:pt x="22" y="10"/>
                                </a:lnTo>
                                <a:lnTo>
                                  <a:pt x="24" y="12"/>
                                </a:lnTo>
                                <a:lnTo>
                                  <a:pt x="26" y="12"/>
                                </a:lnTo>
                                <a:lnTo>
                                  <a:pt x="26" y="12"/>
                                </a:lnTo>
                                <a:lnTo>
                                  <a:pt x="32" y="14"/>
                                </a:lnTo>
                                <a:lnTo>
                                  <a:pt x="40" y="18"/>
                                </a:lnTo>
                                <a:lnTo>
                                  <a:pt x="40" y="18"/>
                                </a:lnTo>
                                <a:lnTo>
                                  <a:pt x="42" y="20"/>
                                </a:lnTo>
                                <a:lnTo>
                                  <a:pt x="40" y="20"/>
                                </a:lnTo>
                                <a:lnTo>
                                  <a:pt x="38" y="22"/>
                                </a:lnTo>
                                <a:lnTo>
                                  <a:pt x="42" y="24"/>
                                </a:lnTo>
                                <a:lnTo>
                                  <a:pt x="42" y="24"/>
                                </a:lnTo>
                                <a:lnTo>
                                  <a:pt x="50" y="28"/>
                                </a:lnTo>
                                <a:lnTo>
                                  <a:pt x="52" y="34"/>
                                </a:lnTo>
                                <a:lnTo>
                                  <a:pt x="52" y="34"/>
                                </a:lnTo>
                                <a:lnTo>
                                  <a:pt x="56" y="38"/>
                                </a:lnTo>
                                <a:lnTo>
                                  <a:pt x="66" y="46"/>
                                </a:lnTo>
                                <a:lnTo>
                                  <a:pt x="66" y="46"/>
                                </a:lnTo>
                                <a:lnTo>
                                  <a:pt x="80" y="54"/>
                                </a:lnTo>
                                <a:lnTo>
                                  <a:pt x="84" y="58"/>
                                </a:lnTo>
                                <a:lnTo>
                                  <a:pt x="88" y="62"/>
                                </a:lnTo>
                                <a:lnTo>
                                  <a:pt x="88" y="62"/>
                                </a:lnTo>
                                <a:lnTo>
                                  <a:pt x="92" y="66"/>
                                </a:lnTo>
                                <a:lnTo>
                                  <a:pt x="98" y="68"/>
                                </a:lnTo>
                                <a:lnTo>
                                  <a:pt x="104" y="74"/>
                                </a:lnTo>
                                <a:lnTo>
                                  <a:pt x="114" y="82"/>
                                </a:lnTo>
                                <a:lnTo>
                                  <a:pt x="114" y="82"/>
                                </a:lnTo>
                                <a:lnTo>
                                  <a:pt x="122" y="90"/>
                                </a:lnTo>
                                <a:lnTo>
                                  <a:pt x="132" y="96"/>
                                </a:lnTo>
                                <a:lnTo>
                                  <a:pt x="138" y="100"/>
                                </a:lnTo>
                                <a:lnTo>
                                  <a:pt x="142" y="102"/>
                                </a:lnTo>
                                <a:lnTo>
                                  <a:pt x="142" y="102"/>
                                </a:lnTo>
                                <a:lnTo>
                                  <a:pt x="142" y="104"/>
                                </a:lnTo>
                                <a:lnTo>
                                  <a:pt x="142" y="104"/>
                                </a:lnTo>
                                <a:lnTo>
                                  <a:pt x="138" y="102"/>
                                </a:lnTo>
                                <a:lnTo>
                                  <a:pt x="128" y="98"/>
                                </a:lnTo>
                                <a:lnTo>
                                  <a:pt x="128" y="98"/>
                                </a:lnTo>
                                <a:lnTo>
                                  <a:pt x="118" y="98"/>
                                </a:lnTo>
                                <a:lnTo>
                                  <a:pt x="118" y="100"/>
                                </a:lnTo>
                                <a:lnTo>
                                  <a:pt x="116" y="100"/>
                                </a:lnTo>
                                <a:lnTo>
                                  <a:pt x="120" y="106"/>
                                </a:lnTo>
                                <a:lnTo>
                                  <a:pt x="120" y="106"/>
                                </a:lnTo>
                                <a:lnTo>
                                  <a:pt x="124" y="110"/>
                                </a:lnTo>
                                <a:lnTo>
                                  <a:pt x="126" y="116"/>
                                </a:lnTo>
                                <a:lnTo>
                                  <a:pt x="128" y="124"/>
                                </a:lnTo>
                                <a:lnTo>
                                  <a:pt x="138" y="132"/>
                                </a:lnTo>
                                <a:lnTo>
                                  <a:pt x="138" y="132"/>
                                </a:lnTo>
                                <a:lnTo>
                                  <a:pt x="142" y="134"/>
                                </a:lnTo>
                                <a:lnTo>
                                  <a:pt x="144" y="136"/>
                                </a:lnTo>
                                <a:lnTo>
                                  <a:pt x="148" y="138"/>
                                </a:lnTo>
                                <a:lnTo>
                                  <a:pt x="152" y="140"/>
                                </a:lnTo>
                                <a:lnTo>
                                  <a:pt x="152" y="140"/>
                                </a:lnTo>
                                <a:lnTo>
                                  <a:pt x="156" y="144"/>
                                </a:lnTo>
                                <a:lnTo>
                                  <a:pt x="160" y="144"/>
                                </a:lnTo>
                                <a:lnTo>
                                  <a:pt x="164" y="146"/>
                                </a:lnTo>
                                <a:lnTo>
                                  <a:pt x="170" y="150"/>
                                </a:lnTo>
                                <a:lnTo>
                                  <a:pt x="170" y="150"/>
                                </a:lnTo>
                                <a:lnTo>
                                  <a:pt x="174" y="156"/>
                                </a:lnTo>
                                <a:lnTo>
                                  <a:pt x="176" y="162"/>
                                </a:lnTo>
                                <a:lnTo>
                                  <a:pt x="176" y="164"/>
                                </a:lnTo>
                                <a:lnTo>
                                  <a:pt x="174" y="164"/>
                                </a:lnTo>
                                <a:lnTo>
                                  <a:pt x="174" y="164"/>
                                </a:lnTo>
                                <a:lnTo>
                                  <a:pt x="170" y="158"/>
                                </a:lnTo>
                                <a:lnTo>
                                  <a:pt x="166" y="156"/>
                                </a:lnTo>
                                <a:lnTo>
                                  <a:pt x="162" y="156"/>
                                </a:lnTo>
                                <a:lnTo>
                                  <a:pt x="162" y="156"/>
                                </a:lnTo>
                                <a:lnTo>
                                  <a:pt x="156" y="156"/>
                                </a:lnTo>
                                <a:lnTo>
                                  <a:pt x="152" y="154"/>
                                </a:lnTo>
                                <a:lnTo>
                                  <a:pt x="150" y="154"/>
                                </a:lnTo>
                                <a:lnTo>
                                  <a:pt x="152" y="156"/>
                                </a:lnTo>
                                <a:lnTo>
                                  <a:pt x="152" y="156"/>
                                </a:lnTo>
                                <a:lnTo>
                                  <a:pt x="156" y="178"/>
                                </a:lnTo>
                                <a:lnTo>
                                  <a:pt x="156" y="178"/>
                                </a:lnTo>
                                <a:lnTo>
                                  <a:pt x="154" y="178"/>
                                </a:lnTo>
                                <a:lnTo>
                                  <a:pt x="150" y="174"/>
                                </a:lnTo>
                                <a:lnTo>
                                  <a:pt x="150" y="174"/>
                                </a:lnTo>
                                <a:lnTo>
                                  <a:pt x="140" y="166"/>
                                </a:lnTo>
                                <a:lnTo>
                                  <a:pt x="138" y="162"/>
                                </a:lnTo>
                                <a:lnTo>
                                  <a:pt x="138" y="160"/>
                                </a:lnTo>
                                <a:lnTo>
                                  <a:pt x="140" y="156"/>
                                </a:lnTo>
                                <a:lnTo>
                                  <a:pt x="140" y="154"/>
                                </a:lnTo>
                                <a:lnTo>
                                  <a:pt x="140" y="150"/>
                                </a:lnTo>
                                <a:lnTo>
                                  <a:pt x="140" y="150"/>
                                </a:lnTo>
                                <a:lnTo>
                                  <a:pt x="136" y="146"/>
                                </a:lnTo>
                                <a:lnTo>
                                  <a:pt x="132" y="142"/>
                                </a:lnTo>
                                <a:lnTo>
                                  <a:pt x="128" y="140"/>
                                </a:lnTo>
                                <a:lnTo>
                                  <a:pt x="126" y="134"/>
                                </a:lnTo>
                                <a:lnTo>
                                  <a:pt x="126" y="134"/>
                                </a:lnTo>
                                <a:lnTo>
                                  <a:pt x="120" y="122"/>
                                </a:lnTo>
                                <a:lnTo>
                                  <a:pt x="116" y="120"/>
                                </a:lnTo>
                                <a:lnTo>
                                  <a:pt x="112" y="116"/>
                                </a:lnTo>
                                <a:lnTo>
                                  <a:pt x="112" y="116"/>
                                </a:lnTo>
                                <a:lnTo>
                                  <a:pt x="104" y="112"/>
                                </a:lnTo>
                                <a:lnTo>
                                  <a:pt x="100" y="108"/>
                                </a:lnTo>
                                <a:lnTo>
                                  <a:pt x="96" y="96"/>
                                </a:lnTo>
                                <a:lnTo>
                                  <a:pt x="96" y="96"/>
                                </a:lnTo>
                                <a:lnTo>
                                  <a:pt x="88" y="86"/>
                                </a:lnTo>
                                <a:lnTo>
                                  <a:pt x="80" y="76"/>
                                </a:lnTo>
                                <a:lnTo>
                                  <a:pt x="68" y="68"/>
                                </a:lnTo>
                                <a:lnTo>
                                  <a:pt x="58" y="62"/>
                                </a:lnTo>
                                <a:lnTo>
                                  <a:pt x="58" y="62"/>
                                </a:lnTo>
                                <a:lnTo>
                                  <a:pt x="54" y="58"/>
                                </a:lnTo>
                                <a:lnTo>
                                  <a:pt x="54" y="54"/>
                                </a:lnTo>
                                <a:lnTo>
                                  <a:pt x="52" y="52"/>
                                </a:lnTo>
                                <a:lnTo>
                                  <a:pt x="44" y="46"/>
                                </a:lnTo>
                                <a:lnTo>
                                  <a:pt x="44" y="46"/>
                                </a:lnTo>
                                <a:lnTo>
                                  <a:pt x="28" y="40"/>
                                </a:lnTo>
                                <a:lnTo>
                                  <a:pt x="24" y="38"/>
                                </a:lnTo>
                                <a:lnTo>
                                  <a:pt x="22" y="34"/>
                                </a:lnTo>
                                <a:lnTo>
                                  <a:pt x="22" y="34"/>
                                </a:lnTo>
                                <a:lnTo>
                                  <a:pt x="14" y="26"/>
                                </a:lnTo>
                                <a:lnTo>
                                  <a:pt x="10" y="20"/>
                                </a:lnTo>
                                <a:lnTo>
                                  <a:pt x="10" y="20"/>
                                </a:lnTo>
                                <a:lnTo>
                                  <a:pt x="10" y="18"/>
                                </a:lnTo>
                                <a:lnTo>
                                  <a:pt x="10" y="18"/>
                                </a:lnTo>
                                <a:lnTo>
                                  <a:pt x="12" y="16"/>
                                </a:lnTo>
                                <a:lnTo>
                                  <a:pt x="16" y="18"/>
                                </a:lnTo>
                                <a:lnTo>
                                  <a:pt x="18" y="18"/>
                                </a:lnTo>
                                <a:lnTo>
                                  <a:pt x="18" y="18"/>
                                </a:lnTo>
                                <a:lnTo>
                                  <a:pt x="18" y="18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436" name="Freeform 2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880946" y="5547387"/>
                          <a:ext cx="94167" cy="7890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" y="44"/>
                            </a:cxn>
                            <a:cxn ang="0">
                              <a:pos x="40" y="40"/>
                            </a:cxn>
                            <a:cxn ang="0">
                              <a:pos x="34" y="40"/>
                            </a:cxn>
                            <a:cxn ang="0">
                              <a:pos x="30" y="42"/>
                            </a:cxn>
                            <a:cxn ang="0">
                              <a:pos x="30" y="46"/>
                            </a:cxn>
                            <a:cxn ang="0">
                              <a:pos x="34" y="48"/>
                            </a:cxn>
                            <a:cxn ang="0">
                              <a:pos x="38" y="52"/>
                            </a:cxn>
                            <a:cxn ang="0">
                              <a:pos x="32" y="50"/>
                            </a:cxn>
                            <a:cxn ang="0">
                              <a:pos x="22" y="48"/>
                            </a:cxn>
                            <a:cxn ang="0">
                              <a:pos x="24" y="44"/>
                            </a:cxn>
                            <a:cxn ang="0">
                              <a:pos x="26" y="44"/>
                            </a:cxn>
                            <a:cxn ang="0">
                              <a:pos x="18" y="42"/>
                            </a:cxn>
                            <a:cxn ang="0">
                              <a:pos x="16" y="38"/>
                            </a:cxn>
                            <a:cxn ang="0">
                              <a:pos x="10" y="40"/>
                            </a:cxn>
                            <a:cxn ang="0">
                              <a:pos x="8" y="40"/>
                            </a:cxn>
                            <a:cxn ang="0">
                              <a:pos x="4" y="42"/>
                            </a:cxn>
                            <a:cxn ang="0">
                              <a:pos x="0" y="38"/>
                            </a:cxn>
                            <a:cxn ang="0">
                              <a:pos x="6" y="34"/>
                            </a:cxn>
                            <a:cxn ang="0">
                              <a:pos x="14" y="34"/>
                            </a:cxn>
                            <a:cxn ang="0">
                              <a:pos x="20" y="36"/>
                            </a:cxn>
                            <a:cxn ang="0">
                              <a:pos x="22" y="36"/>
                            </a:cxn>
                            <a:cxn ang="0">
                              <a:pos x="16" y="28"/>
                            </a:cxn>
                            <a:cxn ang="0">
                              <a:pos x="14" y="26"/>
                            </a:cxn>
                            <a:cxn ang="0">
                              <a:pos x="16" y="24"/>
                            </a:cxn>
                            <a:cxn ang="0">
                              <a:pos x="14" y="20"/>
                            </a:cxn>
                            <a:cxn ang="0">
                              <a:pos x="20" y="24"/>
                            </a:cxn>
                            <a:cxn ang="0">
                              <a:pos x="20" y="28"/>
                            </a:cxn>
                            <a:cxn ang="0">
                              <a:pos x="24" y="32"/>
                            </a:cxn>
                            <a:cxn ang="0">
                              <a:pos x="26" y="32"/>
                            </a:cxn>
                            <a:cxn ang="0">
                              <a:pos x="30" y="36"/>
                            </a:cxn>
                            <a:cxn ang="0">
                              <a:pos x="30" y="32"/>
                            </a:cxn>
                            <a:cxn ang="0">
                              <a:pos x="34" y="32"/>
                            </a:cxn>
                            <a:cxn ang="0">
                              <a:pos x="38" y="30"/>
                            </a:cxn>
                            <a:cxn ang="0">
                              <a:pos x="42" y="32"/>
                            </a:cxn>
                            <a:cxn ang="0">
                              <a:pos x="46" y="32"/>
                            </a:cxn>
                            <a:cxn ang="0">
                              <a:pos x="50" y="32"/>
                            </a:cxn>
                            <a:cxn ang="0">
                              <a:pos x="30" y="26"/>
                            </a:cxn>
                            <a:cxn ang="0">
                              <a:pos x="26" y="20"/>
                            </a:cxn>
                            <a:cxn ang="0">
                              <a:pos x="36" y="16"/>
                            </a:cxn>
                            <a:cxn ang="0">
                              <a:pos x="24" y="16"/>
                            </a:cxn>
                            <a:cxn ang="0">
                              <a:pos x="18" y="14"/>
                            </a:cxn>
                            <a:cxn ang="0">
                              <a:pos x="18" y="10"/>
                            </a:cxn>
                            <a:cxn ang="0">
                              <a:pos x="16" y="6"/>
                            </a:cxn>
                            <a:cxn ang="0">
                              <a:pos x="24" y="8"/>
                            </a:cxn>
                            <a:cxn ang="0">
                              <a:pos x="26" y="2"/>
                            </a:cxn>
                            <a:cxn ang="0">
                              <a:pos x="32" y="2"/>
                            </a:cxn>
                            <a:cxn ang="0">
                              <a:pos x="38" y="6"/>
                            </a:cxn>
                            <a:cxn ang="0">
                              <a:pos x="62" y="44"/>
                            </a:cxn>
                          </a:cxnLst>
                          <a:rect l="0" t="0" r="r" b="b"/>
                          <a:pathLst>
                            <a:path w="62" h="52">
                              <a:moveTo>
                                <a:pt x="62" y="44"/>
                              </a:moveTo>
                              <a:lnTo>
                                <a:pt x="62" y="44"/>
                              </a:lnTo>
                              <a:lnTo>
                                <a:pt x="56" y="46"/>
                              </a:lnTo>
                              <a:lnTo>
                                <a:pt x="52" y="44"/>
                              </a:lnTo>
                              <a:lnTo>
                                <a:pt x="52" y="44"/>
                              </a:lnTo>
                              <a:lnTo>
                                <a:pt x="46" y="40"/>
                              </a:lnTo>
                              <a:lnTo>
                                <a:pt x="42" y="40"/>
                              </a:lnTo>
                              <a:lnTo>
                                <a:pt x="40" y="40"/>
                              </a:lnTo>
                              <a:lnTo>
                                <a:pt x="40" y="40"/>
                              </a:lnTo>
                              <a:lnTo>
                                <a:pt x="38" y="42"/>
                              </a:lnTo>
                              <a:lnTo>
                                <a:pt x="34" y="40"/>
                              </a:lnTo>
                              <a:lnTo>
                                <a:pt x="34" y="40"/>
                              </a:lnTo>
                              <a:lnTo>
                                <a:pt x="28" y="40"/>
                              </a:lnTo>
                              <a:lnTo>
                                <a:pt x="26" y="42"/>
                              </a:lnTo>
                              <a:lnTo>
                                <a:pt x="26" y="42"/>
                              </a:lnTo>
                              <a:lnTo>
                                <a:pt x="30" y="42"/>
                              </a:lnTo>
                              <a:lnTo>
                                <a:pt x="32" y="42"/>
                              </a:lnTo>
                              <a:lnTo>
                                <a:pt x="32" y="44"/>
                              </a:lnTo>
                              <a:lnTo>
                                <a:pt x="32" y="44"/>
                              </a:lnTo>
                              <a:lnTo>
                                <a:pt x="30" y="46"/>
                              </a:lnTo>
                              <a:lnTo>
                                <a:pt x="30" y="46"/>
                              </a:lnTo>
                              <a:lnTo>
                                <a:pt x="30" y="46"/>
                              </a:lnTo>
                              <a:lnTo>
                                <a:pt x="30" y="48"/>
                              </a:lnTo>
                              <a:lnTo>
                                <a:pt x="34" y="48"/>
                              </a:lnTo>
                              <a:lnTo>
                                <a:pt x="36" y="50"/>
                              </a:lnTo>
                              <a:lnTo>
                                <a:pt x="38" y="52"/>
                              </a:lnTo>
                              <a:lnTo>
                                <a:pt x="38" y="52"/>
                              </a:lnTo>
                              <a:lnTo>
                                <a:pt x="38" y="52"/>
                              </a:lnTo>
                              <a:lnTo>
                                <a:pt x="36" y="52"/>
                              </a:lnTo>
                              <a:lnTo>
                                <a:pt x="34" y="50"/>
                              </a:lnTo>
                              <a:lnTo>
                                <a:pt x="32" y="50"/>
                              </a:lnTo>
                              <a:lnTo>
                                <a:pt x="32" y="50"/>
                              </a:lnTo>
                              <a:lnTo>
                                <a:pt x="30" y="52"/>
                              </a:lnTo>
                              <a:lnTo>
                                <a:pt x="24" y="50"/>
                              </a:lnTo>
                              <a:lnTo>
                                <a:pt x="24" y="50"/>
                              </a:lnTo>
                              <a:lnTo>
                                <a:pt x="22" y="48"/>
                              </a:lnTo>
                              <a:lnTo>
                                <a:pt x="22" y="46"/>
                              </a:lnTo>
                              <a:lnTo>
                                <a:pt x="22" y="46"/>
                              </a:lnTo>
                              <a:lnTo>
                                <a:pt x="24" y="44"/>
                              </a:lnTo>
                              <a:lnTo>
                                <a:pt x="24" y="44"/>
                              </a:lnTo>
                              <a:lnTo>
                                <a:pt x="24" y="46"/>
                              </a:lnTo>
                              <a:lnTo>
                                <a:pt x="26" y="46"/>
                              </a:lnTo>
                              <a:lnTo>
                                <a:pt x="26" y="46"/>
                              </a:lnTo>
                              <a:lnTo>
                                <a:pt x="26" y="44"/>
                              </a:lnTo>
                              <a:lnTo>
                                <a:pt x="24" y="42"/>
                              </a:lnTo>
                              <a:lnTo>
                                <a:pt x="20" y="40"/>
                              </a:lnTo>
                              <a:lnTo>
                                <a:pt x="20" y="40"/>
                              </a:lnTo>
                              <a:lnTo>
                                <a:pt x="18" y="42"/>
                              </a:lnTo>
                              <a:lnTo>
                                <a:pt x="16" y="42"/>
                              </a:lnTo>
                              <a:lnTo>
                                <a:pt x="16" y="40"/>
                              </a:lnTo>
                              <a:lnTo>
                                <a:pt x="16" y="40"/>
                              </a:lnTo>
                              <a:lnTo>
                                <a:pt x="16" y="38"/>
                              </a:lnTo>
                              <a:lnTo>
                                <a:pt x="14" y="38"/>
                              </a:lnTo>
                              <a:lnTo>
                                <a:pt x="12" y="40"/>
                              </a:lnTo>
                              <a:lnTo>
                                <a:pt x="12" y="40"/>
                              </a:lnTo>
                              <a:lnTo>
                                <a:pt x="10" y="40"/>
                              </a:lnTo>
                              <a:lnTo>
                                <a:pt x="10" y="40"/>
                              </a:lnTo>
                              <a:lnTo>
                                <a:pt x="8" y="36"/>
                              </a:lnTo>
                              <a:lnTo>
                                <a:pt x="8" y="36"/>
                              </a:lnTo>
                              <a:lnTo>
                                <a:pt x="8" y="40"/>
                              </a:lnTo>
                              <a:lnTo>
                                <a:pt x="8" y="42"/>
                              </a:lnTo>
                              <a:lnTo>
                                <a:pt x="6" y="42"/>
                              </a:lnTo>
                              <a:lnTo>
                                <a:pt x="6" y="42"/>
                              </a:lnTo>
                              <a:lnTo>
                                <a:pt x="4" y="42"/>
                              </a:lnTo>
                              <a:lnTo>
                                <a:pt x="2" y="40"/>
                              </a:lnTo>
                              <a:lnTo>
                                <a:pt x="2" y="40"/>
                              </a:lnTo>
                              <a:lnTo>
                                <a:pt x="0" y="40"/>
                              </a:lnTo>
                              <a:lnTo>
                                <a:pt x="0" y="38"/>
                              </a:lnTo>
                              <a:lnTo>
                                <a:pt x="0" y="38"/>
                              </a:lnTo>
                              <a:lnTo>
                                <a:pt x="4" y="36"/>
                              </a:lnTo>
                              <a:lnTo>
                                <a:pt x="6" y="34"/>
                              </a:lnTo>
                              <a:lnTo>
                                <a:pt x="6" y="34"/>
                              </a:lnTo>
                              <a:lnTo>
                                <a:pt x="8" y="34"/>
                              </a:lnTo>
                              <a:lnTo>
                                <a:pt x="10" y="34"/>
                              </a:lnTo>
                              <a:lnTo>
                                <a:pt x="10" y="34"/>
                              </a:lnTo>
                              <a:lnTo>
                                <a:pt x="14" y="34"/>
                              </a:lnTo>
                              <a:lnTo>
                                <a:pt x="18" y="34"/>
                              </a:lnTo>
                              <a:lnTo>
                                <a:pt x="18" y="34"/>
                              </a:lnTo>
                              <a:lnTo>
                                <a:pt x="18" y="36"/>
                              </a:lnTo>
                              <a:lnTo>
                                <a:pt x="20" y="36"/>
                              </a:lnTo>
                              <a:lnTo>
                                <a:pt x="20" y="36"/>
                              </a:lnTo>
                              <a:lnTo>
                                <a:pt x="20" y="36"/>
                              </a:lnTo>
                              <a:lnTo>
                                <a:pt x="22" y="36"/>
                              </a:lnTo>
                              <a:lnTo>
                                <a:pt x="22" y="36"/>
                              </a:lnTo>
                              <a:lnTo>
                                <a:pt x="22" y="34"/>
                              </a:lnTo>
                              <a:lnTo>
                                <a:pt x="22" y="34"/>
                              </a:lnTo>
                              <a:lnTo>
                                <a:pt x="18" y="30"/>
                              </a:lnTo>
                              <a:lnTo>
                                <a:pt x="16" y="28"/>
                              </a:lnTo>
                              <a:lnTo>
                                <a:pt x="16" y="28"/>
                              </a:lnTo>
                              <a:lnTo>
                                <a:pt x="16" y="28"/>
                              </a:lnTo>
                              <a:lnTo>
                                <a:pt x="16" y="28"/>
                              </a:lnTo>
                              <a:lnTo>
                                <a:pt x="14" y="26"/>
                              </a:lnTo>
                              <a:lnTo>
                                <a:pt x="14" y="24"/>
                              </a:lnTo>
                              <a:lnTo>
                                <a:pt x="16" y="24"/>
                              </a:lnTo>
                              <a:lnTo>
                                <a:pt x="16" y="24"/>
                              </a:lnTo>
                              <a:lnTo>
                                <a:pt x="16" y="24"/>
                              </a:lnTo>
                              <a:lnTo>
                                <a:pt x="16" y="22"/>
                              </a:lnTo>
                              <a:lnTo>
                                <a:pt x="14" y="20"/>
                              </a:lnTo>
                              <a:lnTo>
                                <a:pt x="14" y="20"/>
                              </a:lnTo>
                              <a:lnTo>
                                <a:pt x="14" y="20"/>
                              </a:lnTo>
                              <a:lnTo>
                                <a:pt x="16" y="18"/>
                              </a:lnTo>
                              <a:lnTo>
                                <a:pt x="18" y="22"/>
                              </a:lnTo>
                              <a:lnTo>
                                <a:pt x="18" y="22"/>
                              </a:lnTo>
                              <a:lnTo>
                                <a:pt x="20" y="24"/>
                              </a:lnTo>
                              <a:lnTo>
                                <a:pt x="20" y="26"/>
                              </a:lnTo>
                              <a:lnTo>
                                <a:pt x="20" y="26"/>
                              </a:lnTo>
                              <a:lnTo>
                                <a:pt x="20" y="28"/>
                              </a:lnTo>
                              <a:lnTo>
                                <a:pt x="20" y="28"/>
                              </a:lnTo>
                              <a:lnTo>
                                <a:pt x="22" y="30"/>
                              </a:lnTo>
                              <a:lnTo>
                                <a:pt x="22" y="30"/>
                              </a:lnTo>
                              <a:lnTo>
                                <a:pt x="24" y="32"/>
                              </a:lnTo>
                              <a:lnTo>
                                <a:pt x="24" y="32"/>
                              </a:lnTo>
                              <a:lnTo>
                                <a:pt x="26" y="32"/>
                              </a:lnTo>
                              <a:lnTo>
                                <a:pt x="26" y="32"/>
                              </a:lnTo>
                              <a:lnTo>
                                <a:pt x="26" y="32"/>
                              </a:lnTo>
                              <a:lnTo>
                                <a:pt x="26" y="32"/>
                              </a:lnTo>
                              <a:lnTo>
                                <a:pt x="28" y="34"/>
                              </a:lnTo>
                              <a:lnTo>
                                <a:pt x="28" y="36"/>
                              </a:lnTo>
                              <a:lnTo>
                                <a:pt x="30" y="36"/>
                              </a:lnTo>
                              <a:lnTo>
                                <a:pt x="30" y="36"/>
                              </a:lnTo>
                              <a:lnTo>
                                <a:pt x="30" y="36"/>
                              </a:lnTo>
                              <a:lnTo>
                                <a:pt x="30" y="36"/>
                              </a:lnTo>
                              <a:lnTo>
                                <a:pt x="30" y="34"/>
                              </a:lnTo>
                              <a:lnTo>
                                <a:pt x="30" y="32"/>
                              </a:lnTo>
                              <a:lnTo>
                                <a:pt x="30" y="32"/>
                              </a:lnTo>
                              <a:lnTo>
                                <a:pt x="32" y="30"/>
                              </a:lnTo>
                              <a:lnTo>
                                <a:pt x="34" y="30"/>
                              </a:lnTo>
                              <a:lnTo>
                                <a:pt x="34" y="32"/>
                              </a:lnTo>
                              <a:lnTo>
                                <a:pt x="34" y="32"/>
                              </a:lnTo>
                              <a:lnTo>
                                <a:pt x="36" y="32"/>
                              </a:lnTo>
                              <a:lnTo>
                                <a:pt x="36" y="32"/>
                              </a:lnTo>
                              <a:lnTo>
                                <a:pt x="38" y="30"/>
                              </a:lnTo>
                              <a:lnTo>
                                <a:pt x="40" y="30"/>
                              </a:lnTo>
                              <a:lnTo>
                                <a:pt x="40" y="30"/>
                              </a:lnTo>
                              <a:lnTo>
                                <a:pt x="42" y="32"/>
                              </a:lnTo>
                              <a:lnTo>
                                <a:pt x="42" y="32"/>
                              </a:lnTo>
                              <a:lnTo>
                                <a:pt x="44" y="30"/>
                              </a:lnTo>
                              <a:lnTo>
                                <a:pt x="44" y="30"/>
                              </a:lnTo>
                              <a:lnTo>
                                <a:pt x="46" y="32"/>
                              </a:lnTo>
                              <a:lnTo>
                                <a:pt x="46" y="32"/>
                              </a:lnTo>
                              <a:lnTo>
                                <a:pt x="46" y="36"/>
                              </a:lnTo>
                              <a:lnTo>
                                <a:pt x="46" y="36"/>
                              </a:lnTo>
                              <a:lnTo>
                                <a:pt x="48" y="32"/>
                              </a:lnTo>
                              <a:lnTo>
                                <a:pt x="50" y="32"/>
                              </a:lnTo>
                              <a:lnTo>
                                <a:pt x="50" y="32"/>
                              </a:lnTo>
                              <a:lnTo>
                                <a:pt x="40" y="28"/>
                              </a:lnTo>
                              <a:lnTo>
                                <a:pt x="30" y="26"/>
                              </a:lnTo>
                              <a:lnTo>
                                <a:pt x="30" y="26"/>
                              </a:lnTo>
                              <a:lnTo>
                                <a:pt x="26" y="26"/>
                              </a:lnTo>
                              <a:lnTo>
                                <a:pt x="26" y="24"/>
                              </a:lnTo>
                              <a:lnTo>
                                <a:pt x="24" y="22"/>
                              </a:lnTo>
                              <a:lnTo>
                                <a:pt x="26" y="20"/>
                              </a:lnTo>
                              <a:lnTo>
                                <a:pt x="26" y="20"/>
                              </a:lnTo>
                              <a:lnTo>
                                <a:pt x="30" y="18"/>
                              </a:lnTo>
                              <a:lnTo>
                                <a:pt x="32" y="18"/>
                              </a:lnTo>
                              <a:lnTo>
                                <a:pt x="36" y="16"/>
                              </a:lnTo>
                              <a:lnTo>
                                <a:pt x="36" y="16"/>
                              </a:lnTo>
                              <a:lnTo>
                                <a:pt x="34" y="16"/>
                              </a:lnTo>
                              <a:lnTo>
                                <a:pt x="32" y="16"/>
                              </a:lnTo>
                              <a:lnTo>
                                <a:pt x="24" y="16"/>
                              </a:lnTo>
                              <a:lnTo>
                                <a:pt x="24" y="16"/>
                              </a:lnTo>
                              <a:lnTo>
                                <a:pt x="20" y="16"/>
                              </a:lnTo>
                              <a:lnTo>
                                <a:pt x="18" y="14"/>
                              </a:lnTo>
                              <a:lnTo>
                                <a:pt x="18" y="14"/>
                              </a:lnTo>
                              <a:lnTo>
                                <a:pt x="18" y="12"/>
                              </a:lnTo>
                              <a:lnTo>
                                <a:pt x="18" y="12"/>
                              </a:lnTo>
                              <a:lnTo>
                                <a:pt x="18" y="10"/>
                              </a:lnTo>
                              <a:lnTo>
                                <a:pt x="18" y="10"/>
                              </a:lnTo>
                              <a:lnTo>
                                <a:pt x="20" y="10"/>
                              </a:lnTo>
                              <a:lnTo>
                                <a:pt x="18" y="8"/>
                              </a:lnTo>
                              <a:lnTo>
                                <a:pt x="18" y="8"/>
                              </a:lnTo>
                              <a:lnTo>
                                <a:pt x="16" y="6"/>
                              </a:lnTo>
                              <a:lnTo>
                                <a:pt x="18" y="6"/>
                              </a:lnTo>
                              <a:lnTo>
                                <a:pt x="18" y="6"/>
                              </a:lnTo>
                              <a:lnTo>
                                <a:pt x="22" y="6"/>
                              </a:lnTo>
                              <a:lnTo>
                                <a:pt x="24" y="8"/>
                              </a:lnTo>
                              <a:lnTo>
                                <a:pt x="24" y="6"/>
                              </a:lnTo>
                              <a:lnTo>
                                <a:pt x="24" y="6"/>
                              </a:lnTo>
                              <a:lnTo>
                                <a:pt x="26" y="6"/>
                              </a:lnTo>
                              <a:lnTo>
                                <a:pt x="26" y="2"/>
                              </a:lnTo>
                              <a:lnTo>
                                <a:pt x="26" y="2"/>
                              </a:lnTo>
                              <a:lnTo>
                                <a:pt x="28" y="0"/>
                              </a:lnTo>
                              <a:lnTo>
                                <a:pt x="30" y="0"/>
                              </a:lnTo>
                              <a:lnTo>
                                <a:pt x="32" y="2"/>
                              </a:lnTo>
                              <a:lnTo>
                                <a:pt x="32" y="2"/>
                              </a:lnTo>
                              <a:lnTo>
                                <a:pt x="34" y="6"/>
                              </a:lnTo>
                              <a:lnTo>
                                <a:pt x="36" y="6"/>
                              </a:lnTo>
                              <a:lnTo>
                                <a:pt x="38" y="6"/>
                              </a:lnTo>
                              <a:lnTo>
                                <a:pt x="38" y="6"/>
                              </a:lnTo>
                              <a:lnTo>
                                <a:pt x="40" y="4"/>
                              </a:lnTo>
                              <a:lnTo>
                                <a:pt x="42" y="6"/>
                              </a:lnTo>
                              <a:lnTo>
                                <a:pt x="62" y="44"/>
                              </a:lnTo>
                              <a:lnTo>
                                <a:pt x="62" y="44"/>
                              </a:lnTo>
                              <a:close/>
                            </a:path>
                          </a:pathLst>
                        </a:custGeom>
                        <a:grpFill/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73" name="Austral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213961" y="4098028"/>
                        <a:ext cx="1300111" cy="11714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32417" h="1021292">
                            <a:moveTo>
                              <a:pt x="743479" y="936625"/>
                            </a:moveTo>
                            <a:lnTo>
                              <a:pt x="751416" y="936625"/>
                            </a:lnTo>
                            <a:lnTo>
                              <a:pt x="754062" y="939271"/>
                            </a:lnTo>
                            <a:lnTo>
                              <a:pt x="751416" y="941917"/>
                            </a:lnTo>
                            <a:lnTo>
                              <a:pt x="748771" y="944563"/>
                            </a:lnTo>
                            <a:lnTo>
                              <a:pt x="748771" y="949854"/>
                            </a:lnTo>
                            <a:lnTo>
                              <a:pt x="748771" y="952500"/>
                            </a:lnTo>
                            <a:lnTo>
                              <a:pt x="746125" y="952500"/>
                            </a:lnTo>
                            <a:lnTo>
                              <a:pt x="743479" y="955146"/>
                            </a:lnTo>
                            <a:lnTo>
                              <a:pt x="740833" y="960438"/>
                            </a:lnTo>
                            <a:lnTo>
                              <a:pt x="738187" y="965730"/>
                            </a:lnTo>
                            <a:lnTo>
                              <a:pt x="732896" y="973667"/>
                            </a:lnTo>
                            <a:lnTo>
                              <a:pt x="727604" y="978959"/>
                            </a:lnTo>
                            <a:lnTo>
                              <a:pt x="727604" y="976313"/>
                            </a:lnTo>
                            <a:lnTo>
                              <a:pt x="727604" y="973667"/>
                            </a:lnTo>
                            <a:lnTo>
                              <a:pt x="724958" y="973667"/>
                            </a:lnTo>
                            <a:lnTo>
                              <a:pt x="719666" y="978959"/>
                            </a:lnTo>
                            <a:lnTo>
                              <a:pt x="709083" y="992188"/>
                            </a:lnTo>
                            <a:lnTo>
                              <a:pt x="701145" y="997480"/>
                            </a:lnTo>
                            <a:lnTo>
                              <a:pt x="695854" y="997480"/>
                            </a:lnTo>
                            <a:lnTo>
                              <a:pt x="690562" y="1000125"/>
                            </a:lnTo>
                            <a:lnTo>
                              <a:pt x="685270" y="1002771"/>
                            </a:lnTo>
                            <a:lnTo>
                              <a:pt x="679979" y="1005417"/>
                            </a:lnTo>
                            <a:lnTo>
                              <a:pt x="674687" y="1008063"/>
                            </a:lnTo>
                            <a:lnTo>
                              <a:pt x="666749" y="1008063"/>
                            </a:lnTo>
                            <a:lnTo>
                              <a:pt x="664104" y="1013355"/>
                            </a:lnTo>
                            <a:lnTo>
                              <a:pt x="656166" y="1018646"/>
                            </a:lnTo>
                            <a:lnTo>
                              <a:pt x="650874" y="1021292"/>
                            </a:lnTo>
                            <a:lnTo>
                              <a:pt x="645583" y="1018646"/>
                            </a:lnTo>
                            <a:lnTo>
                              <a:pt x="637645" y="1016001"/>
                            </a:lnTo>
                            <a:lnTo>
                              <a:pt x="640291" y="1016001"/>
                            </a:lnTo>
                            <a:lnTo>
                              <a:pt x="640291" y="1013355"/>
                            </a:lnTo>
                            <a:lnTo>
                              <a:pt x="637645" y="1008063"/>
                            </a:lnTo>
                            <a:lnTo>
                              <a:pt x="637645" y="1002771"/>
                            </a:lnTo>
                            <a:lnTo>
                              <a:pt x="640291" y="1000125"/>
                            </a:lnTo>
                            <a:lnTo>
                              <a:pt x="640291" y="994834"/>
                            </a:lnTo>
                            <a:lnTo>
                              <a:pt x="640291" y="986896"/>
                            </a:lnTo>
                            <a:lnTo>
                              <a:pt x="642937" y="981605"/>
                            </a:lnTo>
                            <a:lnTo>
                              <a:pt x="642937" y="976313"/>
                            </a:lnTo>
                            <a:lnTo>
                              <a:pt x="645583" y="976313"/>
                            </a:lnTo>
                            <a:lnTo>
                              <a:pt x="648229" y="978959"/>
                            </a:lnTo>
                            <a:lnTo>
                              <a:pt x="648229" y="984250"/>
                            </a:lnTo>
                            <a:lnTo>
                              <a:pt x="653520" y="973667"/>
                            </a:lnTo>
                            <a:lnTo>
                              <a:pt x="656166" y="968375"/>
                            </a:lnTo>
                            <a:lnTo>
                              <a:pt x="653520" y="963084"/>
                            </a:lnTo>
                            <a:lnTo>
                              <a:pt x="653520" y="957792"/>
                            </a:lnTo>
                            <a:lnTo>
                              <a:pt x="653520" y="955146"/>
                            </a:lnTo>
                            <a:lnTo>
                              <a:pt x="656166" y="947209"/>
                            </a:lnTo>
                            <a:lnTo>
                              <a:pt x="661458" y="941917"/>
                            </a:lnTo>
                            <a:lnTo>
                              <a:pt x="664104" y="941917"/>
                            </a:lnTo>
                            <a:lnTo>
                              <a:pt x="669395" y="941917"/>
                            </a:lnTo>
                            <a:lnTo>
                              <a:pt x="674687" y="944563"/>
                            </a:lnTo>
                            <a:lnTo>
                              <a:pt x="674687" y="941917"/>
                            </a:lnTo>
                            <a:lnTo>
                              <a:pt x="677333" y="941917"/>
                            </a:lnTo>
                            <a:lnTo>
                              <a:pt x="679979" y="941917"/>
                            </a:lnTo>
                            <a:lnTo>
                              <a:pt x="687916" y="944563"/>
                            </a:lnTo>
                            <a:lnTo>
                              <a:pt x="695854" y="947209"/>
                            </a:lnTo>
                            <a:lnTo>
                              <a:pt x="706437" y="947209"/>
                            </a:lnTo>
                            <a:lnTo>
                              <a:pt x="709083" y="947209"/>
                            </a:lnTo>
                            <a:lnTo>
                              <a:pt x="714375" y="947209"/>
                            </a:lnTo>
                            <a:lnTo>
                              <a:pt x="722312" y="944563"/>
                            </a:lnTo>
                            <a:lnTo>
                              <a:pt x="727604" y="944563"/>
                            </a:lnTo>
                            <a:lnTo>
                              <a:pt x="735541" y="939271"/>
                            </a:lnTo>
                            <a:close/>
                            <a:moveTo>
                              <a:pt x="965730" y="0"/>
                            </a:moveTo>
                            <a:lnTo>
                              <a:pt x="971021" y="0"/>
                            </a:lnTo>
                            <a:lnTo>
                              <a:pt x="973667" y="0"/>
                            </a:lnTo>
                            <a:lnTo>
                              <a:pt x="973667" y="2646"/>
                            </a:lnTo>
                            <a:lnTo>
                              <a:pt x="976313" y="5292"/>
                            </a:lnTo>
                            <a:lnTo>
                              <a:pt x="978959" y="10583"/>
                            </a:lnTo>
                            <a:lnTo>
                              <a:pt x="976313" y="18521"/>
                            </a:lnTo>
                            <a:lnTo>
                              <a:pt x="973667" y="26458"/>
                            </a:lnTo>
                            <a:lnTo>
                              <a:pt x="976313" y="29104"/>
                            </a:lnTo>
                            <a:lnTo>
                              <a:pt x="978959" y="31750"/>
                            </a:lnTo>
                            <a:lnTo>
                              <a:pt x="978959" y="37042"/>
                            </a:lnTo>
                            <a:lnTo>
                              <a:pt x="978959" y="39687"/>
                            </a:lnTo>
                            <a:lnTo>
                              <a:pt x="981605" y="42333"/>
                            </a:lnTo>
                            <a:lnTo>
                              <a:pt x="984251" y="44979"/>
                            </a:lnTo>
                            <a:lnTo>
                              <a:pt x="984251" y="50271"/>
                            </a:lnTo>
                            <a:lnTo>
                              <a:pt x="981605" y="52917"/>
                            </a:lnTo>
                            <a:lnTo>
                              <a:pt x="984251" y="52917"/>
                            </a:lnTo>
                            <a:lnTo>
                              <a:pt x="986896" y="50271"/>
                            </a:lnTo>
                            <a:lnTo>
                              <a:pt x="989542" y="52917"/>
                            </a:lnTo>
                            <a:lnTo>
                              <a:pt x="989542" y="55562"/>
                            </a:lnTo>
                            <a:lnTo>
                              <a:pt x="989542" y="58208"/>
                            </a:lnTo>
                            <a:lnTo>
                              <a:pt x="989542" y="60854"/>
                            </a:lnTo>
                            <a:lnTo>
                              <a:pt x="989542" y="68792"/>
                            </a:lnTo>
                            <a:lnTo>
                              <a:pt x="989542" y="74083"/>
                            </a:lnTo>
                            <a:lnTo>
                              <a:pt x="989542" y="82021"/>
                            </a:lnTo>
                            <a:lnTo>
                              <a:pt x="986896" y="89958"/>
                            </a:lnTo>
                            <a:lnTo>
                              <a:pt x="984251" y="95250"/>
                            </a:lnTo>
                            <a:lnTo>
                              <a:pt x="986896" y="97896"/>
                            </a:lnTo>
                            <a:lnTo>
                              <a:pt x="989542" y="100542"/>
                            </a:lnTo>
                            <a:lnTo>
                              <a:pt x="989542" y="105833"/>
                            </a:lnTo>
                            <a:lnTo>
                              <a:pt x="986896" y="111125"/>
                            </a:lnTo>
                            <a:lnTo>
                              <a:pt x="989542" y="113771"/>
                            </a:lnTo>
                            <a:lnTo>
                              <a:pt x="994834" y="113771"/>
                            </a:lnTo>
                            <a:lnTo>
                              <a:pt x="1000126" y="113771"/>
                            </a:lnTo>
                            <a:lnTo>
                              <a:pt x="1002771" y="111125"/>
                            </a:lnTo>
                            <a:lnTo>
                              <a:pt x="1008063" y="108479"/>
                            </a:lnTo>
                            <a:lnTo>
                              <a:pt x="1010709" y="113771"/>
                            </a:lnTo>
                            <a:lnTo>
                              <a:pt x="1008063" y="116417"/>
                            </a:lnTo>
                            <a:lnTo>
                              <a:pt x="1010709" y="119062"/>
                            </a:lnTo>
                            <a:lnTo>
                              <a:pt x="1016001" y="124354"/>
                            </a:lnTo>
                            <a:lnTo>
                              <a:pt x="1023938" y="129646"/>
                            </a:lnTo>
                            <a:lnTo>
                              <a:pt x="1026584" y="129646"/>
                            </a:lnTo>
                            <a:lnTo>
                              <a:pt x="1029230" y="132292"/>
                            </a:lnTo>
                            <a:lnTo>
                              <a:pt x="1031876" y="134937"/>
                            </a:lnTo>
                            <a:lnTo>
                              <a:pt x="1031876" y="140229"/>
                            </a:lnTo>
                            <a:lnTo>
                              <a:pt x="1026584" y="142875"/>
                            </a:lnTo>
                            <a:lnTo>
                              <a:pt x="1026584" y="148167"/>
                            </a:lnTo>
                            <a:lnTo>
                              <a:pt x="1026584" y="156104"/>
                            </a:lnTo>
                            <a:lnTo>
                              <a:pt x="1023938" y="158750"/>
                            </a:lnTo>
                            <a:lnTo>
                              <a:pt x="1021292" y="164041"/>
                            </a:lnTo>
                            <a:lnTo>
                              <a:pt x="1021292" y="166687"/>
                            </a:lnTo>
                            <a:lnTo>
                              <a:pt x="1021292" y="171979"/>
                            </a:lnTo>
                            <a:lnTo>
                              <a:pt x="1021292" y="177271"/>
                            </a:lnTo>
                            <a:lnTo>
                              <a:pt x="1018646" y="179916"/>
                            </a:lnTo>
                            <a:lnTo>
                              <a:pt x="1021292" y="187854"/>
                            </a:lnTo>
                            <a:lnTo>
                              <a:pt x="1026584" y="198437"/>
                            </a:lnTo>
                            <a:lnTo>
                              <a:pt x="1026584" y="209021"/>
                            </a:lnTo>
                            <a:lnTo>
                              <a:pt x="1026584" y="216958"/>
                            </a:lnTo>
                            <a:lnTo>
                              <a:pt x="1023938" y="224896"/>
                            </a:lnTo>
                            <a:lnTo>
                              <a:pt x="1018646" y="238125"/>
                            </a:lnTo>
                            <a:lnTo>
                              <a:pt x="1018646" y="243416"/>
                            </a:lnTo>
                            <a:lnTo>
                              <a:pt x="1018646" y="248708"/>
                            </a:lnTo>
                            <a:lnTo>
                              <a:pt x="1021292" y="254000"/>
                            </a:lnTo>
                            <a:lnTo>
                              <a:pt x="1023938" y="259291"/>
                            </a:lnTo>
                            <a:lnTo>
                              <a:pt x="1026584" y="264583"/>
                            </a:lnTo>
                            <a:lnTo>
                              <a:pt x="1037167" y="269875"/>
                            </a:lnTo>
                            <a:lnTo>
                              <a:pt x="1045105" y="275166"/>
                            </a:lnTo>
                            <a:lnTo>
                              <a:pt x="1047751" y="280458"/>
                            </a:lnTo>
                            <a:lnTo>
                              <a:pt x="1050396" y="285750"/>
                            </a:lnTo>
                            <a:lnTo>
                              <a:pt x="1055688" y="285750"/>
                            </a:lnTo>
                            <a:lnTo>
                              <a:pt x="1060980" y="285750"/>
                            </a:lnTo>
                            <a:lnTo>
                              <a:pt x="1063626" y="288396"/>
                            </a:lnTo>
                            <a:lnTo>
                              <a:pt x="1066271" y="291041"/>
                            </a:lnTo>
                            <a:lnTo>
                              <a:pt x="1068917" y="291041"/>
                            </a:lnTo>
                            <a:lnTo>
                              <a:pt x="1071563" y="291041"/>
                            </a:lnTo>
                            <a:lnTo>
                              <a:pt x="1071563" y="293687"/>
                            </a:lnTo>
                            <a:lnTo>
                              <a:pt x="1071563" y="298979"/>
                            </a:lnTo>
                            <a:lnTo>
                              <a:pt x="1076855" y="301625"/>
                            </a:lnTo>
                            <a:lnTo>
                              <a:pt x="1079501" y="304271"/>
                            </a:lnTo>
                            <a:lnTo>
                              <a:pt x="1082146" y="309562"/>
                            </a:lnTo>
                            <a:lnTo>
                              <a:pt x="1082146" y="317500"/>
                            </a:lnTo>
                            <a:lnTo>
                              <a:pt x="1079501" y="314854"/>
                            </a:lnTo>
                            <a:lnTo>
                              <a:pt x="1076855" y="314854"/>
                            </a:lnTo>
                            <a:lnTo>
                              <a:pt x="1074209" y="314854"/>
                            </a:lnTo>
                            <a:lnTo>
                              <a:pt x="1071563" y="317500"/>
                            </a:lnTo>
                            <a:lnTo>
                              <a:pt x="1074209" y="320146"/>
                            </a:lnTo>
                            <a:lnTo>
                              <a:pt x="1076855" y="325437"/>
                            </a:lnTo>
                            <a:lnTo>
                              <a:pt x="1079501" y="333375"/>
                            </a:lnTo>
                            <a:lnTo>
                              <a:pt x="1079501" y="336021"/>
                            </a:lnTo>
                            <a:lnTo>
                              <a:pt x="1079501" y="341312"/>
                            </a:lnTo>
                            <a:lnTo>
                              <a:pt x="1076855" y="346604"/>
                            </a:lnTo>
                            <a:lnTo>
                              <a:pt x="1076855" y="349250"/>
                            </a:lnTo>
                            <a:lnTo>
                              <a:pt x="1079501" y="351896"/>
                            </a:lnTo>
                            <a:lnTo>
                              <a:pt x="1079501" y="354541"/>
                            </a:lnTo>
                            <a:lnTo>
                              <a:pt x="1076855" y="367771"/>
                            </a:lnTo>
                            <a:lnTo>
                              <a:pt x="1079501" y="370416"/>
                            </a:lnTo>
                            <a:lnTo>
                              <a:pt x="1082146" y="375708"/>
                            </a:lnTo>
                            <a:lnTo>
                              <a:pt x="1084792" y="367771"/>
                            </a:lnTo>
                            <a:lnTo>
                              <a:pt x="1090084" y="365125"/>
                            </a:lnTo>
                            <a:lnTo>
                              <a:pt x="1095376" y="370416"/>
                            </a:lnTo>
                            <a:lnTo>
                              <a:pt x="1103313" y="378354"/>
                            </a:lnTo>
                            <a:lnTo>
                              <a:pt x="1100667" y="373062"/>
                            </a:lnTo>
                            <a:lnTo>
                              <a:pt x="1100667" y="370416"/>
                            </a:lnTo>
                            <a:lnTo>
                              <a:pt x="1100667" y="367771"/>
                            </a:lnTo>
                            <a:lnTo>
                              <a:pt x="1105959" y="367771"/>
                            </a:lnTo>
                            <a:lnTo>
                              <a:pt x="1108605" y="370416"/>
                            </a:lnTo>
                            <a:lnTo>
                              <a:pt x="1108605" y="378354"/>
                            </a:lnTo>
                            <a:lnTo>
                              <a:pt x="1103313" y="391583"/>
                            </a:lnTo>
                            <a:lnTo>
                              <a:pt x="1103313" y="396875"/>
                            </a:lnTo>
                            <a:lnTo>
                              <a:pt x="1100667" y="402166"/>
                            </a:lnTo>
                            <a:lnTo>
                              <a:pt x="1105959" y="410104"/>
                            </a:lnTo>
                            <a:lnTo>
                              <a:pt x="1108605" y="415396"/>
                            </a:lnTo>
                            <a:lnTo>
                              <a:pt x="1108605" y="418041"/>
                            </a:lnTo>
                            <a:lnTo>
                              <a:pt x="1108605" y="423333"/>
                            </a:lnTo>
                            <a:lnTo>
                              <a:pt x="1111251" y="423333"/>
                            </a:lnTo>
                            <a:lnTo>
                              <a:pt x="1113896" y="425979"/>
                            </a:lnTo>
                            <a:lnTo>
                              <a:pt x="1119188" y="447146"/>
                            </a:lnTo>
                            <a:lnTo>
                              <a:pt x="1121834" y="457729"/>
                            </a:lnTo>
                            <a:lnTo>
                              <a:pt x="1124480" y="455083"/>
                            </a:lnTo>
                            <a:lnTo>
                              <a:pt x="1127126" y="444500"/>
                            </a:lnTo>
                            <a:lnTo>
                              <a:pt x="1129771" y="441854"/>
                            </a:lnTo>
                            <a:lnTo>
                              <a:pt x="1132417" y="447146"/>
                            </a:lnTo>
                            <a:lnTo>
                              <a:pt x="1132417" y="449791"/>
                            </a:lnTo>
                            <a:lnTo>
                              <a:pt x="1129771" y="455083"/>
                            </a:lnTo>
                            <a:lnTo>
                              <a:pt x="1127126" y="463020"/>
                            </a:lnTo>
                            <a:lnTo>
                              <a:pt x="1124480" y="465666"/>
                            </a:lnTo>
                            <a:lnTo>
                              <a:pt x="1124480" y="473604"/>
                            </a:lnTo>
                            <a:lnTo>
                              <a:pt x="1127126" y="478895"/>
                            </a:lnTo>
                            <a:lnTo>
                              <a:pt x="1124480" y="484187"/>
                            </a:lnTo>
                            <a:lnTo>
                              <a:pt x="1119188" y="492125"/>
                            </a:lnTo>
                            <a:lnTo>
                              <a:pt x="1116542" y="500062"/>
                            </a:lnTo>
                            <a:lnTo>
                              <a:pt x="1113896" y="502708"/>
                            </a:lnTo>
                            <a:lnTo>
                              <a:pt x="1116542" y="505354"/>
                            </a:lnTo>
                            <a:lnTo>
                              <a:pt x="1119188" y="510645"/>
                            </a:lnTo>
                            <a:lnTo>
                              <a:pt x="1119188" y="518583"/>
                            </a:lnTo>
                            <a:lnTo>
                              <a:pt x="1113896" y="539750"/>
                            </a:lnTo>
                            <a:lnTo>
                              <a:pt x="1103313" y="563562"/>
                            </a:lnTo>
                            <a:lnTo>
                              <a:pt x="1095376" y="574145"/>
                            </a:lnTo>
                            <a:lnTo>
                              <a:pt x="1087438" y="584729"/>
                            </a:lnTo>
                            <a:lnTo>
                              <a:pt x="1074209" y="600604"/>
                            </a:lnTo>
                            <a:lnTo>
                              <a:pt x="1063626" y="616479"/>
                            </a:lnTo>
                            <a:lnTo>
                              <a:pt x="1058334" y="627062"/>
                            </a:lnTo>
                            <a:lnTo>
                              <a:pt x="1053042" y="635000"/>
                            </a:lnTo>
                            <a:lnTo>
                              <a:pt x="1042459" y="645583"/>
                            </a:lnTo>
                            <a:lnTo>
                              <a:pt x="1042459" y="650875"/>
                            </a:lnTo>
                            <a:lnTo>
                              <a:pt x="1045105" y="653520"/>
                            </a:lnTo>
                            <a:lnTo>
                              <a:pt x="1045105" y="658812"/>
                            </a:lnTo>
                            <a:lnTo>
                              <a:pt x="1039813" y="664104"/>
                            </a:lnTo>
                            <a:lnTo>
                              <a:pt x="1023938" y="677333"/>
                            </a:lnTo>
                            <a:lnTo>
                              <a:pt x="1000126" y="698500"/>
                            </a:lnTo>
                            <a:lnTo>
                              <a:pt x="997480" y="703791"/>
                            </a:lnTo>
                            <a:lnTo>
                              <a:pt x="992188" y="709083"/>
                            </a:lnTo>
                            <a:lnTo>
                              <a:pt x="981605" y="711729"/>
                            </a:lnTo>
                            <a:lnTo>
                              <a:pt x="973667" y="714375"/>
                            </a:lnTo>
                            <a:lnTo>
                              <a:pt x="973667" y="717020"/>
                            </a:lnTo>
                            <a:lnTo>
                              <a:pt x="973667" y="719666"/>
                            </a:lnTo>
                            <a:lnTo>
                              <a:pt x="973667" y="722312"/>
                            </a:lnTo>
                            <a:lnTo>
                              <a:pt x="971021" y="722312"/>
                            </a:lnTo>
                            <a:lnTo>
                              <a:pt x="965730" y="722312"/>
                            </a:lnTo>
                            <a:lnTo>
                              <a:pt x="960438" y="727604"/>
                            </a:lnTo>
                            <a:lnTo>
                              <a:pt x="949855" y="743479"/>
                            </a:lnTo>
                            <a:lnTo>
                              <a:pt x="933980" y="762000"/>
                            </a:lnTo>
                            <a:lnTo>
                              <a:pt x="918105" y="777875"/>
                            </a:lnTo>
                            <a:lnTo>
                              <a:pt x="912813" y="783166"/>
                            </a:lnTo>
                            <a:lnTo>
                              <a:pt x="910167" y="791104"/>
                            </a:lnTo>
                            <a:lnTo>
                              <a:pt x="907521" y="799041"/>
                            </a:lnTo>
                            <a:lnTo>
                              <a:pt x="904876" y="799041"/>
                            </a:lnTo>
                            <a:lnTo>
                              <a:pt x="899584" y="804333"/>
                            </a:lnTo>
                            <a:lnTo>
                              <a:pt x="891646" y="812270"/>
                            </a:lnTo>
                            <a:lnTo>
                              <a:pt x="883709" y="812270"/>
                            </a:lnTo>
                            <a:lnTo>
                              <a:pt x="878417" y="812270"/>
                            </a:lnTo>
                            <a:lnTo>
                              <a:pt x="873126" y="814916"/>
                            </a:lnTo>
                            <a:lnTo>
                              <a:pt x="867834" y="822854"/>
                            </a:lnTo>
                            <a:lnTo>
                              <a:pt x="862542" y="828145"/>
                            </a:lnTo>
                            <a:lnTo>
                              <a:pt x="857251" y="833437"/>
                            </a:lnTo>
                            <a:lnTo>
                              <a:pt x="851959" y="836083"/>
                            </a:lnTo>
                            <a:lnTo>
                              <a:pt x="849313" y="838729"/>
                            </a:lnTo>
                            <a:lnTo>
                              <a:pt x="846667" y="844020"/>
                            </a:lnTo>
                            <a:lnTo>
                              <a:pt x="844021" y="849312"/>
                            </a:lnTo>
                            <a:lnTo>
                              <a:pt x="844021" y="851958"/>
                            </a:lnTo>
                            <a:lnTo>
                              <a:pt x="841376" y="849312"/>
                            </a:lnTo>
                            <a:lnTo>
                              <a:pt x="838730" y="851958"/>
                            </a:lnTo>
                            <a:lnTo>
                              <a:pt x="836084" y="854604"/>
                            </a:lnTo>
                            <a:lnTo>
                              <a:pt x="825500" y="854604"/>
                            </a:lnTo>
                            <a:lnTo>
                              <a:pt x="799042" y="851958"/>
                            </a:lnTo>
                            <a:lnTo>
                              <a:pt x="791105" y="851958"/>
                            </a:lnTo>
                            <a:lnTo>
                              <a:pt x="785813" y="854604"/>
                            </a:lnTo>
                            <a:lnTo>
                              <a:pt x="772584" y="865187"/>
                            </a:lnTo>
                            <a:lnTo>
                              <a:pt x="762000" y="875770"/>
                            </a:lnTo>
                            <a:lnTo>
                              <a:pt x="748771" y="883708"/>
                            </a:lnTo>
                            <a:lnTo>
                              <a:pt x="740834" y="886354"/>
                            </a:lnTo>
                            <a:lnTo>
                              <a:pt x="738188" y="886354"/>
                            </a:lnTo>
                            <a:lnTo>
                              <a:pt x="738188" y="881062"/>
                            </a:lnTo>
                            <a:lnTo>
                              <a:pt x="732896" y="878416"/>
                            </a:lnTo>
                            <a:lnTo>
                              <a:pt x="724959" y="878416"/>
                            </a:lnTo>
                            <a:lnTo>
                              <a:pt x="722313" y="875770"/>
                            </a:lnTo>
                            <a:lnTo>
                              <a:pt x="722313" y="873125"/>
                            </a:lnTo>
                            <a:lnTo>
                              <a:pt x="724959" y="870479"/>
                            </a:lnTo>
                            <a:lnTo>
                              <a:pt x="727605" y="867833"/>
                            </a:lnTo>
                            <a:lnTo>
                              <a:pt x="719667" y="870479"/>
                            </a:lnTo>
                            <a:lnTo>
                              <a:pt x="711730" y="870479"/>
                            </a:lnTo>
                            <a:lnTo>
                              <a:pt x="714375" y="865187"/>
                            </a:lnTo>
                            <a:lnTo>
                              <a:pt x="719667" y="862541"/>
                            </a:lnTo>
                            <a:lnTo>
                              <a:pt x="717021" y="862541"/>
                            </a:lnTo>
                            <a:lnTo>
                              <a:pt x="714375" y="862541"/>
                            </a:lnTo>
                            <a:lnTo>
                              <a:pt x="711730" y="862541"/>
                            </a:lnTo>
                            <a:lnTo>
                              <a:pt x="714375" y="854604"/>
                            </a:lnTo>
                            <a:lnTo>
                              <a:pt x="714375" y="849312"/>
                            </a:lnTo>
                            <a:lnTo>
                              <a:pt x="711730" y="849312"/>
                            </a:lnTo>
                            <a:lnTo>
                              <a:pt x="709084" y="851958"/>
                            </a:lnTo>
                            <a:lnTo>
                              <a:pt x="703792" y="857250"/>
                            </a:lnTo>
                            <a:lnTo>
                              <a:pt x="703792" y="859895"/>
                            </a:lnTo>
                            <a:lnTo>
                              <a:pt x="709084" y="859895"/>
                            </a:lnTo>
                            <a:lnTo>
                              <a:pt x="709084" y="862541"/>
                            </a:lnTo>
                            <a:lnTo>
                              <a:pt x="703792" y="865187"/>
                            </a:lnTo>
                            <a:lnTo>
                              <a:pt x="701146" y="865187"/>
                            </a:lnTo>
                            <a:lnTo>
                              <a:pt x="695855" y="865187"/>
                            </a:lnTo>
                            <a:lnTo>
                              <a:pt x="687917" y="870479"/>
                            </a:lnTo>
                            <a:lnTo>
                              <a:pt x="679980" y="875770"/>
                            </a:lnTo>
                            <a:lnTo>
                              <a:pt x="677334" y="875770"/>
                            </a:lnTo>
                            <a:lnTo>
                              <a:pt x="677334" y="873125"/>
                            </a:lnTo>
                            <a:lnTo>
                              <a:pt x="672042" y="873125"/>
                            </a:lnTo>
                            <a:lnTo>
                              <a:pt x="664105" y="875770"/>
                            </a:lnTo>
                            <a:lnTo>
                              <a:pt x="658813" y="873125"/>
                            </a:lnTo>
                            <a:lnTo>
                              <a:pt x="656167" y="870479"/>
                            </a:lnTo>
                            <a:lnTo>
                              <a:pt x="648230" y="870479"/>
                            </a:lnTo>
                            <a:lnTo>
                              <a:pt x="642938" y="870479"/>
                            </a:lnTo>
                            <a:lnTo>
                              <a:pt x="637646" y="867833"/>
                            </a:lnTo>
                            <a:lnTo>
                              <a:pt x="629708" y="862541"/>
                            </a:lnTo>
                            <a:lnTo>
                              <a:pt x="616479" y="857250"/>
                            </a:lnTo>
                            <a:lnTo>
                              <a:pt x="605896" y="851958"/>
                            </a:lnTo>
                            <a:lnTo>
                              <a:pt x="605896" y="849312"/>
                            </a:lnTo>
                            <a:lnTo>
                              <a:pt x="605896" y="846666"/>
                            </a:lnTo>
                            <a:lnTo>
                              <a:pt x="605896" y="841375"/>
                            </a:lnTo>
                            <a:lnTo>
                              <a:pt x="603250" y="836083"/>
                            </a:lnTo>
                            <a:lnTo>
                              <a:pt x="600604" y="833437"/>
                            </a:lnTo>
                            <a:lnTo>
                              <a:pt x="597958" y="828145"/>
                            </a:lnTo>
                            <a:lnTo>
                              <a:pt x="597958" y="825500"/>
                            </a:lnTo>
                            <a:lnTo>
                              <a:pt x="603250" y="820208"/>
                            </a:lnTo>
                            <a:lnTo>
                              <a:pt x="611187" y="812270"/>
                            </a:lnTo>
                            <a:lnTo>
                              <a:pt x="613833" y="806979"/>
                            </a:lnTo>
                            <a:lnTo>
                              <a:pt x="616479" y="799041"/>
                            </a:lnTo>
                            <a:lnTo>
                              <a:pt x="616479" y="793750"/>
                            </a:lnTo>
                            <a:lnTo>
                              <a:pt x="619125" y="791104"/>
                            </a:lnTo>
                            <a:lnTo>
                              <a:pt x="627062" y="788458"/>
                            </a:lnTo>
                            <a:lnTo>
                              <a:pt x="632354" y="785812"/>
                            </a:lnTo>
                            <a:lnTo>
                              <a:pt x="627062" y="783166"/>
                            </a:lnTo>
                            <a:lnTo>
                              <a:pt x="621771" y="783166"/>
                            </a:lnTo>
                            <a:lnTo>
                              <a:pt x="619125" y="785812"/>
                            </a:lnTo>
                            <a:lnTo>
                              <a:pt x="613833" y="785812"/>
                            </a:lnTo>
                            <a:lnTo>
                              <a:pt x="597958" y="783166"/>
                            </a:lnTo>
                            <a:lnTo>
                              <a:pt x="608542" y="777875"/>
                            </a:lnTo>
                            <a:lnTo>
                              <a:pt x="613833" y="772583"/>
                            </a:lnTo>
                            <a:lnTo>
                              <a:pt x="613833" y="764645"/>
                            </a:lnTo>
                            <a:lnTo>
                              <a:pt x="613833" y="754062"/>
                            </a:lnTo>
                            <a:lnTo>
                              <a:pt x="613833" y="748770"/>
                            </a:lnTo>
                            <a:lnTo>
                              <a:pt x="611187" y="748770"/>
                            </a:lnTo>
                            <a:lnTo>
                              <a:pt x="600604" y="762000"/>
                            </a:lnTo>
                            <a:lnTo>
                              <a:pt x="595312" y="769937"/>
                            </a:lnTo>
                            <a:lnTo>
                              <a:pt x="590021" y="775229"/>
                            </a:lnTo>
                            <a:lnTo>
                              <a:pt x="582083" y="775229"/>
                            </a:lnTo>
                            <a:lnTo>
                              <a:pt x="574146" y="775229"/>
                            </a:lnTo>
                            <a:lnTo>
                              <a:pt x="568854" y="775229"/>
                            </a:lnTo>
                            <a:lnTo>
                              <a:pt x="566208" y="775229"/>
                            </a:lnTo>
                            <a:lnTo>
                              <a:pt x="566208" y="772583"/>
                            </a:lnTo>
                            <a:lnTo>
                              <a:pt x="566208" y="769937"/>
                            </a:lnTo>
                            <a:lnTo>
                              <a:pt x="574146" y="764645"/>
                            </a:lnTo>
                            <a:lnTo>
                              <a:pt x="579437" y="764645"/>
                            </a:lnTo>
                            <a:lnTo>
                              <a:pt x="584729" y="762000"/>
                            </a:lnTo>
                            <a:lnTo>
                              <a:pt x="584729" y="759354"/>
                            </a:lnTo>
                            <a:lnTo>
                              <a:pt x="587375" y="754062"/>
                            </a:lnTo>
                            <a:lnTo>
                              <a:pt x="590021" y="748770"/>
                            </a:lnTo>
                            <a:lnTo>
                              <a:pt x="597958" y="743479"/>
                            </a:lnTo>
                            <a:lnTo>
                              <a:pt x="608542" y="735541"/>
                            </a:lnTo>
                            <a:lnTo>
                              <a:pt x="619125" y="727604"/>
                            </a:lnTo>
                            <a:lnTo>
                              <a:pt x="619125" y="724958"/>
                            </a:lnTo>
                            <a:lnTo>
                              <a:pt x="619125" y="722312"/>
                            </a:lnTo>
                            <a:lnTo>
                              <a:pt x="616479" y="719666"/>
                            </a:lnTo>
                            <a:lnTo>
                              <a:pt x="621771" y="717020"/>
                            </a:lnTo>
                            <a:lnTo>
                              <a:pt x="624417" y="711729"/>
                            </a:lnTo>
                            <a:lnTo>
                              <a:pt x="624417" y="706437"/>
                            </a:lnTo>
                            <a:lnTo>
                              <a:pt x="621771" y="701145"/>
                            </a:lnTo>
                            <a:lnTo>
                              <a:pt x="627062" y="695854"/>
                            </a:lnTo>
                            <a:lnTo>
                              <a:pt x="619125" y="698500"/>
                            </a:lnTo>
                            <a:lnTo>
                              <a:pt x="616479" y="703791"/>
                            </a:lnTo>
                            <a:lnTo>
                              <a:pt x="613833" y="709083"/>
                            </a:lnTo>
                            <a:lnTo>
                              <a:pt x="611187" y="711729"/>
                            </a:lnTo>
                            <a:lnTo>
                              <a:pt x="608542" y="711729"/>
                            </a:lnTo>
                            <a:lnTo>
                              <a:pt x="605896" y="714375"/>
                            </a:lnTo>
                            <a:lnTo>
                              <a:pt x="600604" y="722312"/>
                            </a:lnTo>
                            <a:lnTo>
                              <a:pt x="595312" y="730250"/>
                            </a:lnTo>
                            <a:lnTo>
                              <a:pt x="592667" y="732895"/>
                            </a:lnTo>
                            <a:lnTo>
                              <a:pt x="587375" y="732895"/>
                            </a:lnTo>
                            <a:lnTo>
                              <a:pt x="582083" y="732895"/>
                            </a:lnTo>
                            <a:lnTo>
                              <a:pt x="574146" y="738187"/>
                            </a:lnTo>
                            <a:lnTo>
                              <a:pt x="563562" y="746125"/>
                            </a:lnTo>
                            <a:lnTo>
                              <a:pt x="550333" y="751416"/>
                            </a:lnTo>
                            <a:lnTo>
                              <a:pt x="547687" y="754062"/>
                            </a:lnTo>
                            <a:lnTo>
                              <a:pt x="550333" y="756708"/>
                            </a:lnTo>
                            <a:lnTo>
                              <a:pt x="545042" y="759354"/>
                            </a:lnTo>
                            <a:lnTo>
                              <a:pt x="534458" y="762000"/>
                            </a:lnTo>
                            <a:lnTo>
                              <a:pt x="531812" y="756708"/>
                            </a:lnTo>
                            <a:lnTo>
                              <a:pt x="529167" y="751416"/>
                            </a:lnTo>
                            <a:lnTo>
                              <a:pt x="531812" y="746125"/>
                            </a:lnTo>
                            <a:lnTo>
                              <a:pt x="534458" y="735541"/>
                            </a:lnTo>
                            <a:lnTo>
                              <a:pt x="534458" y="724958"/>
                            </a:lnTo>
                            <a:lnTo>
                              <a:pt x="534458" y="714375"/>
                            </a:lnTo>
                            <a:lnTo>
                              <a:pt x="531812" y="711729"/>
                            </a:lnTo>
                            <a:lnTo>
                              <a:pt x="526521" y="709083"/>
                            </a:lnTo>
                            <a:lnTo>
                              <a:pt x="518583" y="706437"/>
                            </a:lnTo>
                            <a:lnTo>
                              <a:pt x="515937" y="701145"/>
                            </a:lnTo>
                            <a:lnTo>
                              <a:pt x="513292" y="698500"/>
                            </a:lnTo>
                            <a:lnTo>
                              <a:pt x="515937" y="695854"/>
                            </a:lnTo>
                            <a:lnTo>
                              <a:pt x="515937" y="693208"/>
                            </a:lnTo>
                            <a:lnTo>
                              <a:pt x="513292" y="687916"/>
                            </a:lnTo>
                            <a:lnTo>
                              <a:pt x="508000" y="682625"/>
                            </a:lnTo>
                            <a:lnTo>
                              <a:pt x="500062" y="682625"/>
                            </a:lnTo>
                            <a:lnTo>
                              <a:pt x="494771" y="685270"/>
                            </a:lnTo>
                            <a:lnTo>
                              <a:pt x="492125" y="682625"/>
                            </a:lnTo>
                            <a:lnTo>
                              <a:pt x="492125" y="679979"/>
                            </a:lnTo>
                            <a:lnTo>
                              <a:pt x="486833" y="679979"/>
                            </a:lnTo>
                            <a:lnTo>
                              <a:pt x="481542" y="682625"/>
                            </a:lnTo>
                            <a:lnTo>
                              <a:pt x="476250" y="679979"/>
                            </a:lnTo>
                            <a:lnTo>
                              <a:pt x="468312" y="674687"/>
                            </a:lnTo>
                            <a:lnTo>
                              <a:pt x="460375" y="666750"/>
                            </a:lnTo>
                            <a:lnTo>
                              <a:pt x="455083" y="666750"/>
                            </a:lnTo>
                            <a:lnTo>
                              <a:pt x="449792" y="666750"/>
                            </a:lnTo>
                            <a:lnTo>
                              <a:pt x="439208" y="666750"/>
                            </a:lnTo>
                            <a:lnTo>
                              <a:pt x="428625" y="664104"/>
                            </a:lnTo>
                            <a:lnTo>
                              <a:pt x="415396" y="664104"/>
                            </a:lnTo>
                            <a:lnTo>
                              <a:pt x="399521" y="666750"/>
                            </a:lnTo>
                            <a:lnTo>
                              <a:pt x="381000" y="674687"/>
                            </a:lnTo>
                            <a:lnTo>
                              <a:pt x="370417" y="679979"/>
                            </a:lnTo>
                            <a:lnTo>
                              <a:pt x="362479" y="685270"/>
                            </a:lnTo>
                            <a:lnTo>
                              <a:pt x="346604" y="687916"/>
                            </a:lnTo>
                            <a:lnTo>
                              <a:pt x="322792" y="690562"/>
                            </a:lnTo>
                            <a:lnTo>
                              <a:pt x="309562" y="690562"/>
                            </a:lnTo>
                            <a:lnTo>
                              <a:pt x="296333" y="690562"/>
                            </a:lnTo>
                            <a:lnTo>
                              <a:pt x="285750" y="693208"/>
                            </a:lnTo>
                            <a:lnTo>
                              <a:pt x="264583" y="703791"/>
                            </a:lnTo>
                            <a:lnTo>
                              <a:pt x="256646" y="709083"/>
                            </a:lnTo>
                            <a:lnTo>
                              <a:pt x="248708" y="711729"/>
                            </a:lnTo>
                            <a:lnTo>
                              <a:pt x="238125" y="714375"/>
                            </a:lnTo>
                            <a:lnTo>
                              <a:pt x="238125" y="717020"/>
                            </a:lnTo>
                            <a:lnTo>
                              <a:pt x="235479" y="724958"/>
                            </a:lnTo>
                            <a:lnTo>
                              <a:pt x="224896" y="732895"/>
                            </a:lnTo>
                            <a:lnTo>
                              <a:pt x="211666" y="738187"/>
                            </a:lnTo>
                            <a:lnTo>
                              <a:pt x="206375" y="735541"/>
                            </a:lnTo>
                            <a:lnTo>
                              <a:pt x="203729" y="732895"/>
                            </a:lnTo>
                            <a:lnTo>
                              <a:pt x="201083" y="735541"/>
                            </a:lnTo>
                            <a:lnTo>
                              <a:pt x="198437" y="738187"/>
                            </a:lnTo>
                            <a:lnTo>
                              <a:pt x="193146" y="738187"/>
                            </a:lnTo>
                            <a:lnTo>
                              <a:pt x="187854" y="738187"/>
                            </a:lnTo>
                            <a:lnTo>
                              <a:pt x="179916" y="740833"/>
                            </a:lnTo>
                            <a:lnTo>
                              <a:pt x="177271" y="740833"/>
                            </a:lnTo>
                            <a:lnTo>
                              <a:pt x="174625" y="740833"/>
                            </a:lnTo>
                            <a:lnTo>
                              <a:pt x="169333" y="738187"/>
                            </a:lnTo>
                            <a:lnTo>
                              <a:pt x="166687" y="735541"/>
                            </a:lnTo>
                            <a:lnTo>
                              <a:pt x="164041" y="735541"/>
                            </a:lnTo>
                            <a:lnTo>
                              <a:pt x="156104" y="735541"/>
                            </a:lnTo>
                            <a:lnTo>
                              <a:pt x="148166" y="735541"/>
                            </a:lnTo>
                            <a:lnTo>
                              <a:pt x="140229" y="735541"/>
                            </a:lnTo>
                            <a:lnTo>
                              <a:pt x="124354" y="740833"/>
                            </a:lnTo>
                            <a:lnTo>
                              <a:pt x="119062" y="740833"/>
                            </a:lnTo>
                            <a:lnTo>
                              <a:pt x="116416" y="740833"/>
                            </a:lnTo>
                            <a:lnTo>
                              <a:pt x="108479" y="743479"/>
                            </a:lnTo>
                            <a:lnTo>
                              <a:pt x="100541" y="748770"/>
                            </a:lnTo>
                            <a:lnTo>
                              <a:pt x="97896" y="754062"/>
                            </a:lnTo>
                            <a:lnTo>
                              <a:pt x="97896" y="756708"/>
                            </a:lnTo>
                            <a:lnTo>
                              <a:pt x="92604" y="756708"/>
                            </a:lnTo>
                            <a:lnTo>
                              <a:pt x="87312" y="756708"/>
                            </a:lnTo>
                            <a:lnTo>
                              <a:pt x="84666" y="762000"/>
                            </a:lnTo>
                            <a:lnTo>
                              <a:pt x="79375" y="764645"/>
                            </a:lnTo>
                            <a:lnTo>
                              <a:pt x="76729" y="767291"/>
                            </a:lnTo>
                            <a:lnTo>
                              <a:pt x="71437" y="767291"/>
                            </a:lnTo>
                            <a:lnTo>
                              <a:pt x="68791" y="769937"/>
                            </a:lnTo>
                            <a:lnTo>
                              <a:pt x="66146" y="769937"/>
                            </a:lnTo>
                            <a:lnTo>
                              <a:pt x="60854" y="769937"/>
                            </a:lnTo>
                            <a:lnTo>
                              <a:pt x="58208" y="769937"/>
                            </a:lnTo>
                            <a:lnTo>
                              <a:pt x="55562" y="772583"/>
                            </a:lnTo>
                            <a:lnTo>
                              <a:pt x="52916" y="775229"/>
                            </a:lnTo>
                            <a:lnTo>
                              <a:pt x="47625" y="772583"/>
                            </a:lnTo>
                            <a:lnTo>
                              <a:pt x="39687" y="769937"/>
                            </a:lnTo>
                            <a:lnTo>
                              <a:pt x="37041" y="769937"/>
                            </a:lnTo>
                            <a:lnTo>
                              <a:pt x="31750" y="769937"/>
                            </a:lnTo>
                            <a:lnTo>
                              <a:pt x="29104" y="764645"/>
                            </a:lnTo>
                            <a:lnTo>
                              <a:pt x="23812" y="759354"/>
                            </a:lnTo>
                            <a:lnTo>
                              <a:pt x="21166" y="756708"/>
                            </a:lnTo>
                            <a:lnTo>
                              <a:pt x="13229" y="756708"/>
                            </a:lnTo>
                            <a:lnTo>
                              <a:pt x="7937" y="756708"/>
                            </a:lnTo>
                            <a:lnTo>
                              <a:pt x="7937" y="754062"/>
                            </a:lnTo>
                            <a:lnTo>
                              <a:pt x="5291" y="748770"/>
                            </a:lnTo>
                            <a:lnTo>
                              <a:pt x="5291" y="743479"/>
                            </a:lnTo>
                            <a:lnTo>
                              <a:pt x="2646" y="740833"/>
                            </a:lnTo>
                            <a:lnTo>
                              <a:pt x="0" y="738187"/>
                            </a:lnTo>
                            <a:lnTo>
                              <a:pt x="2646" y="735541"/>
                            </a:lnTo>
                            <a:lnTo>
                              <a:pt x="5291" y="732895"/>
                            </a:lnTo>
                            <a:lnTo>
                              <a:pt x="7937" y="735541"/>
                            </a:lnTo>
                            <a:lnTo>
                              <a:pt x="10583" y="735541"/>
                            </a:lnTo>
                            <a:lnTo>
                              <a:pt x="18521" y="732895"/>
                            </a:lnTo>
                            <a:lnTo>
                              <a:pt x="26458" y="730250"/>
                            </a:lnTo>
                            <a:lnTo>
                              <a:pt x="26458" y="727604"/>
                            </a:lnTo>
                            <a:lnTo>
                              <a:pt x="26458" y="724958"/>
                            </a:lnTo>
                            <a:lnTo>
                              <a:pt x="29104" y="719666"/>
                            </a:lnTo>
                            <a:lnTo>
                              <a:pt x="31750" y="714375"/>
                            </a:lnTo>
                            <a:lnTo>
                              <a:pt x="31750" y="709083"/>
                            </a:lnTo>
                            <a:lnTo>
                              <a:pt x="31750" y="703791"/>
                            </a:lnTo>
                            <a:lnTo>
                              <a:pt x="31750" y="698500"/>
                            </a:lnTo>
                            <a:lnTo>
                              <a:pt x="34396" y="695854"/>
                            </a:lnTo>
                            <a:lnTo>
                              <a:pt x="37041" y="698500"/>
                            </a:lnTo>
                            <a:lnTo>
                              <a:pt x="39687" y="701145"/>
                            </a:lnTo>
                            <a:lnTo>
                              <a:pt x="42333" y="698500"/>
                            </a:lnTo>
                            <a:lnTo>
                              <a:pt x="42333" y="695854"/>
                            </a:lnTo>
                            <a:lnTo>
                              <a:pt x="42333" y="693208"/>
                            </a:lnTo>
                            <a:lnTo>
                              <a:pt x="44979" y="685270"/>
                            </a:lnTo>
                            <a:lnTo>
                              <a:pt x="47625" y="677333"/>
                            </a:lnTo>
                            <a:lnTo>
                              <a:pt x="47625" y="669395"/>
                            </a:lnTo>
                            <a:lnTo>
                              <a:pt x="47625" y="650875"/>
                            </a:lnTo>
                            <a:lnTo>
                              <a:pt x="50271" y="627062"/>
                            </a:lnTo>
                            <a:lnTo>
                              <a:pt x="50271" y="616479"/>
                            </a:lnTo>
                            <a:lnTo>
                              <a:pt x="55562" y="605895"/>
                            </a:lnTo>
                            <a:lnTo>
                              <a:pt x="58208" y="595312"/>
                            </a:lnTo>
                            <a:lnTo>
                              <a:pt x="55562" y="584729"/>
                            </a:lnTo>
                            <a:lnTo>
                              <a:pt x="52916" y="574145"/>
                            </a:lnTo>
                            <a:lnTo>
                              <a:pt x="50271" y="566208"/>
                            </a:lnTo>
                            <a:lnTo>
                              <a:pt x="42333" y="550333"/>
                            </a:lnTo>
                            <a:lnTo>
                              <a:pt x="42333" y="542395"/>
                            </a:lnTo>
                            <a:lnTo>
                              <a:pt x="42333" y="537104"/>
                            </a:lnTo>
                            <a:lnTo>
                              <a:pt x="44979" y="531812"/>
                            </a:lnTo>
                            <a:lnTo>
                              <a:pt x="44979" y="523875"/>
                            </a:lnTo>
                            <a:lnTo>
                              <a:pt x="42333" y="515937"/>
                            </a:lnTo>
                            <a:lnTo>
                              <a:pt x="39687" y="497416"/>
                            </a:lnTo>
                            <a:lnTo>
                              <a:pt x="39687" y="492125"/>
                            </a:lnTo>
                            <a:lnTo>
                              <a:pt x="42333" y="489479"/>
                            </a:lnTo>
                            <a:lnTo>
                              <a:pt x="47625" y="494770"/>
                            </a:lnTo>
                            <a:lnTo>
                              <a:pt x="55562" y="500062"/>
                            </a:lnTo>
                            <a:lnTo>
                              <a:pt x="55562" y="494770"/>
                            </a:lnTo>
                            <a:lnTo>
                              <a:pt x="55562" y="484187"/>
                            </a:lnTo>
                            <a:lnTo>
                              <a:pt x="55562" y="473604"/>
                            </a:lnTo>
                            <a:lnTo>
                              <a:pt x="55562" y="468312"/>
                            </a:lnTo>
                            <a:lnTo>
                              <a:pt x="58208" y="465666"/>
                            </a:lnTo>
                            <a:lnTo>
                              <a:pt x="60854" y="468312"/>
                            </a:lnTo>
                            <a:lnTo>
                              <a:pt x="60854" y="476250"/>
                            </a:lnTo>
                            <a:lnTo>
                              <a:pt x="60854" y="484187"/>
                            </a:lnTo>
                            <a:lnTo>
                              <a:pt x="63500" y="497416"/>
                            </a:lnTo>
                            <a:lnTo>
                              <a:pt x="66146" y="492125"/>
                            </a:lnTo>
                            <a:lnTo>
                              <a:pt x="68791" y="486833"/>
                            </a:lnTo>
                            <a:lnTo>
                              <a:pt x="71437" y="484187"/>
                            </a:lnTo>
                            <a:lnTo>
                              <a:pt x="74083" y="478895"/>
                            </a:lnTo>
                            <a:lnTo>
                              <a:pt x="71437" y="463020"/>
                            </a:lnTo>
                            <a:lnTo>
                              <a:pt x="68791" y="447146"/>
                            </a:lnTo>
                            <a:lnTo>
                              <a:pt x="68791" y="439208"/>
                            </a:lnTo>
                            <a:lnTo>
                              <a:pt x="68791" y="431271"/>
                            </a:lnTo>
                            <a:lnTo>
                              <a:pt x="76729" y="423333"/>
                            </a:lnTo>
                            <a:lnTo>
                              <a:pt x="84666" y="418041"/>
                            </a:lnTo>
                            <a:lnTo>
                              <a:pt x="84666" y="412750"/>
                            </a:lnTo>
                            <a:lnTo>
                              <a:pt x="84666" y="410104"/>
                            </a:lnTo>
                            <a:lnTo>
                              <a:pt x="84666" y="407458"/>
                            </a:lnTo>
                            <a:lnTo>
                              <a:pt x="89958" y="404812"/>
                            </a:lnTo>
                            <a:lnTo>
                              <a:pt x="92604" y="402166"/>
                            </a:lnTo>
                            <a:lnTo>
                              <a:pt x="92604" y="399521"/>
                            </a:lnTo>
                            <a:lnTo>
                              <a:pt x="89958" y="396875"/>
                            </a:lnTo>
                            <a:lnTo>
                              <a:pt x="87312" y="394229"/>
                            </a:lnTo>
                            <a:lnTo>
                              <a:pt x="87312" y="391583"/>
                            </a:lnTo>
                            <a:lnTo>
                              <a:pt x="111125" y="365125"/>
                            </a:lnTo>
                            <a:lnTo>
                              <a:pt x="108479" y="378354"/>
                            </a:lnTo>
                            <a:lnTo>
                              <a:pt x="108479" y="383646"/>
                            </a:lnTo>
                            <a:lnTo>
                              <a:pt x="108479" y="386291"/>
                            </a:lnTo>
                            <a:lnTo>
                              <a:pt x="113771" y="381000"/>
                            </a:lnTo>
                            <a:lnTo>
                              <a:pt x="119062" y="378354"/>
                            </a:lnTo>
                            <a:lnTo>
                              <a:pt x="119062" y="370416"/>
                            </a:lnTo>
                            <a:lnTo>
                              <a:pt x="119062" y="365125"/>
                            </a:lnTo>
                            <a:lnTo>
                              <a:pt x="121708" y="362479"/>
                            </a:lnTo>
                            <a:lnTo>
                              <a:pt x="127000" y="359833"/>
                            </a:lnTo>
                            <a:lnTo>
                              <a:pt x="137583" y="357187"/>
                            </a:lnTo>
                            <a:lnTo>
                              <a:pt x="145521" y="351896"/>
                            </a:lnTo>
                            <a:lnTo>
                              <a:pt x="150812" y="343958"/>
                            </a:lnTo>
                            <a:lnTo>
                              <a:pt x="158750" y="333375"/>
                            </a:lnTo>
                            <a:lnTo>
                              <a:pt x="166687" y="325437"/>
                            </a:lnTo>
                            <a:lnTo>
                              <a:pt x="169333" y="325437"/>
                            </a:lnTo>
                            <a:lnTo>
                              <a:pt x="174625" y="328083"/>
                            </a:lnTo>
                            <a:lnTo>
                              <a:pt x="187854" y="325437"/>
                            </a:lnTo>
                            <a:lnTo>
                              <a:pt x="203729" y="320146"/>
                            </a:lnTo>
                            <a:lnTo>
                              <a:pt x="222250" y="317500"/>
                            </a:lnTo>
                            <a:lnTo>
                              <a:pt x="227542" y="317500"/>
                            </a:lnTo>
                            <a:lnTo>
                              <a:pt x="227542" y="314854"/>
                            </a:lnTo>
                            <a:lnTo>
                              <a:pt x="230187" y="312208"/>
                            </a:lnTo>
                            <a:lnTo>
                              <a:pt x="238125" y="309562"/>
                            </a:lnTo>
                            <a:lnTo>
                              <a:pt x="254000" y="306916"/>
                            </a:lnTo>
                            <a:lnTo>
                              <a:pt x="261937" y="304271"/>
                            </a:lnTo>
                            <a:lnTo>
                              <a:pt x="275167" y="298979"/>
                            </a:lnTo>
                            <a:lnTo>
                              <a:pt x="301625" y="293687"/>
                            </a:lnTo>
                            <a:lnTo>
                              <a:pt x="320146" y="285750"/>
                            </a:lnTo>
                            <a:lnTo>
                              <a:pt x="330729" y="277812"/>
                            </a:lnTo>
                            <a:lnTo>
                              <a:pt x="338667" y="267229"/>
                            </a:lnTo>
                            <a:lnTo>
                              <a:pt x="354542" y="240771"/>
                            </a:lnTo>
                            <a:lnTo>
                              <a:pt x="359833" y="235479"/>
                            </a:lnTo>
                            <a:lnTo>
                              <a:pt x="370417" y="235479"/>
                            </a:lnTo>
                            <a:lnTo>
                              <a:pt x="373062" y="232833"/>
                            </a:lnTo>
                            <a:lnTo>
                              <a:pt x="370417" y="230187"/>
                            </a:lnTo>
                            <a:lnTo>
                              <a:pt x="365125" y="224896"/>
                            </a:lnTo>
                            <a:lnTo>
                              <a:pt x="365125" y="222250"/>
                            </a:lnTo>
                            <a:lnTo>
                              <a:pt x="365125" y="219604"/>
                            </a:lnTo>
                            <a:lnTo>
                              <a:pt x="367771" y="211666"/>
                            </a:lnTo>
                            <a:lnTo>
                              <a:pt x="365125" y="209021"/>
                            </a:lnTo>
                            <a:lnTo>
                              <a:pt x="370417" y="203729"/>
                            </a:lnTo>
                            <a:lnTo>
                              <a:pt x="378354" y="195791"/>
                            </a:lnTo>
                            <a:lnTo>
                              <a:pt x="386292" y="190500"/>
                            </a:lnTo>
                            <a:lnTo>
                              <a:pt x="391583" y="185208"/>
                            </a:lnTo>
                            <a:lnTo>
                              <a:pt x="394229" y="185208"/>
                            </a:lnTo>
                            <a:lnTo>
                              <a:pt x="396875" y="185208"/>
                            </a:lnTo>
                            <a:lnTo>
                              <a:pt x="396875" y="187854"/>
                            </a:lnTo>
                            <a:lnTo>
                              <a:pt x="394229" y="190500"/>
                            </a:lnTo>
                            <a:lnTo>
                              <a:pt x="399521" y="198437"/>
                            </a:lnTo>
                            <a:lnTo>
                              <a:pt x="410104" y="214312"/>
                            </a:lnTo>
                            <a:lnTo>
                              <a:pt x="410104" y="206375"/>
                            </a:lnTo>
                            <a:lnTo>
                              <a:pt x="410104" y="201083"/>
                            </a:lnTo>
                            <a:lnTo>
                              <a:pt x="412750" y="195791"/>
                            </a:lnTo>
                            <a:lnTo>
                              <a:pt x="418042" y="195791"/>
                            </a:lnTo>
                            <a:lnTo>
                              <a:pt x="407458" y="182562"/>
                            </a:lnTo>
                            <a:lnTo>
                              <a:pt x="407458" y="179916"/>
                            </a:lnTo>
                            <a:lnTo>
                              <a:pt x="412750" y="179916"/>
                            </a:lnTo>
                            <a:lnTo>
                              <a:pt x="415396" y="177271"/>
                            </a:lnTo>
                            <a:lnTo>
                              <a:pt x="415396" y="171979"/>
                            </a:lnTo>
                            <a:lnTo>
                              <a:pt x="415396" y="166687"/>
                            </a:lnTo>
                            <a:lnTo>
                              <a:pt x="423333" y="169333"/>
                            </a:lnTo>
                            <a:lnTo>
                              <a:pt x="428625" y="171979"/>
                            </a:lnTo>
                            <a:lnTo>
                              <a:pt x="433917" y="174625"/>
                            </a:lnTo>
                            <a:lnTo>
                              <a:pt x="431271" y="177271"/>
                            </a:lnTo>
                            <a:lnTo>
                              <a:pt x="428625" y="182562"/>
                            </a:lnTo>
                            <a:lnTo>
                              <a:pt x="433917" y="179916"/>
                            </a:lnTo>
                            <a:lnTo>
                              <a:pt x="447146" y="182562"/>
                            </a:lnTo>
                            <a:lnTo>
                              <a:pt x="439208" y="177271"/>
                            </a:lnTo>
                            <a:lnTo>
                              <a:pt x="439208" y="174625"/>
                            </a:lnTo>
                            <a:lnTo>
                              <a:pt x="439208" y="171979"/>
                            </a:lnTo>
                            <a:lnTo>
                              <a:pt x="449792" y="158750"/>
                            </a:lnTo>
                            <a:lnTo>
                              <a:pt x="444500" y="161396"/>
                            </a:lnTo>
                            <a:lnTo>
                              <a:pt x="439208" y="171979"/>
                            </a:lnTo>
                            <a:lnTo>
                              <a:pt x="436562" y="164041"/>
                            </a:lnTo>
                            <a:lnTo>
                              <a:pt x="436562" y="158750"/>
                            </a:lnTo>
                            <a:lnTo>
                              <a:pt x="441854" y="153458"/>
                            </a:lnTo>
                            <a:lnTo>
                              <a:pt x="447146" y="150812"/>
                            </a:lnTo>
                            <a:lnTo>
                              <a:pt x="447146" y="148167"/>
                            </a:lnTo>
                            <a:lnTo>
                              <a:pt x="447146" y="145521"/>
                            </a:lnTo>
                            <a:lnTo>
                              <a:pt x="449792" y="142875"/>
                            </a:lnTo>
                            <a:lnTo>
                              <a:pt x="452437" y="145521"/>
                            </a:lnTo>
                            <a:lnTo>
                              <a:pt x="455083" y="148167"/>
                            </a:lnTo>
                            <a:lnTo>
                              <a:pt x="457729" y="150812"/>
                            </a:lnTo>
                            <a:lnTo>
                              <a:pt x="460375" y="148167"/>
                            </a:lnTo>
                            <a:lnTo>
                              <a:pt x="463021" y="145521"/>
                            </a:lnTo>
                            <a:lnTo>
                              <a:pt x="457729" y="140229"/>
                            </a:lnTo>
                            <a:lnTo>
                              <a:pt x="455083" y="137583"/>
                            </a:lnTo>
                            <a:lnTo>
                              <a:pt x="455083" y="134937"/>
                            </a:lnTo>
                            <a:lnTo>
                              <a:pt x="460375" y="132292"/>
                            </a:lnTo>
                            <a:lnTo>
                              <a:pt x="468312" y="132292"/>
                            </a:lnTo>
                            <a:lnTo>
                              <a:pt x="468312" y="129646"/>
                            </a:lnTo>
                            <a:lnTo>
                              <a:pt x="463021" y="127000"/>
                            </a:lnTo>
                            <a:lnTo>
                              <a:pt x="468312" y="127000"/>
                            </a:lnTo>
                            <a:lnTo>
                              <a:pt x="473604" y="127000"/>
                            </a:lnTo>
                            <a:lnTo>
                              <a:pt x="476250" y="124354"/>
                            </a:lnTo>
                            <a:lnTo>
                              <a:pt x="473604" y="121708"/>
                            </a:lnTo>
                            <a:lnTo>
                              <a:pt x="468312" y="116417"/>
                            </a:lnTo>
                            <a:lnTo>
                              <a:pt x="470958" y="116417"/>
                            </a:lnTo>
                            <a:lnTo>
                              <a:pt x="476250" y="116417"/>
                            </a:lnTo>
                            <a:lnTo>
                              <a:pt x="478896" y="113771"/>
                            </a:lnTo>
                            <a:lnTo>
                              <a:pt x="478896" y="111125"/>
                            </a:lnTo>
                            <a:lnTo>
                              <a:pt x="481542" y="108479"/>
                            </a:lnTo>
                            <a:lnTo>
                              <a:pt x="489479" y="116417"/>
                            </a:lnTo>
                            <a:lnTo>
                              <a:pt x="489479" y="111125"/>
                            </a:lnTo>
                            <a:lnTo>
                              <a:pt x="492125" y="108479"/>
                            </a:lnTo>
                            <a:lnTo>
                              <a:pt x="489479" y="105833"/>
                            </a:lnTo>
                            <a:lnTo>
                              <a:pt x="489479" y="100542"/>
                            </a:lnTo>
                            <a:lnTo>
                              <a:pt x="492125" y="97896"/>
                            </a:lnTo>
                            <a:lnTo>
                              <a:pt x="500062" y="95250"/>
                            </a:lnTo>
                            <a:lnTo>
                              <a:pt x="505354" y="95250"/>
                            </a:lnTo>
                            <a:lnTo>
                              <a:pt x="505354" y="97896"/>
                            </a:lnTo>
                            <a:lnTo>
                              <a:pt x="508000" y="97896"/>
                            </a:lnTo>
                            <a:lnTo>
                              <a:pt x="510646" y="97896"/>
                            </a:lnTo>
                            <a:lnTo>
                              <a:pt x="513292" y="95250"/>
                            </a:lnTo>
                            <a:lnTo>
                              <a:pt x="515937" y="97896"/>
                            </a:lnTo>
                            <a:lnTo>
                              <a:pt x="521229" y="100542"/>
                            </a:lnTo>
                            <a:lnTo>
                              <a:pt x="526521" y="100542"/>
                            </a:lnTo>
                            <a:lnTo>
                              <a:pt x="531812" y="100542"/>
                            </a:lnTo>
                            <a:lnTo>
                              <a:pt x="537104" y="108479"/>
                            </a:lnTo>
                            <a:lnTo>
                              <a:pt x="542396" y="116417"/>
                            </a:lnTo>
                            <a:lnTo>
                              <a:pt x="547687" y="119062"/>
                            </a:lnTo>
                            <a:lnTo>
                              <a:pt x="550333" y="121708"/>
                            </a:lnTo>
                            <a:lnTo>
                              <a:pt x="547687" y="124354"/>
                            </a:lnTo>
                            <a:lnTo>
                              <a:pt x="545042" y="127000"/>
                            </a:lnTo>
                            <a:lnTo>
                              <a:pt x="545042" y="129646"/>
                            </a:lnTo>
                            <a:lnTo>
                              <a:pt x="547687" y="132292"/>
                            </a:lnTo>
                            <a:lnTo>
                              <a:pt x="542396" y="140229"/>
                            </a:lnTo>
                            <a:lnTo>
                              <a:pt x="550333" y="134937"/>
                            </a:lnTo>
                            <a:lnTo>
                              <a:pt x="552979" y="134937"/>
                            </a:lnTo>
                            <a:lnTo>
                              <a:pt x="550333" y="132292"/>
                            </a:lnTo>
                            <a:lnTo>
                              <a:pt x="550333" y="127000"/>
                            </a:lnTo>
                            <a:lnTo>
                              <a:pt x="555625" y="127000"/>
                            </a:lnTo>
                            <a:lnTo>
                              <a:pt x="563562" y="127000"/>
                            </a:lnTo>
                            <a:lnTo>
                              <a:pt x="574146" y="129646"/>
                            </a:lnTo>
                            <a:lnTo>
                              <a:pt x="582083" y="132292"/>
                            </a:lnTo>
                            <a:lnTo>
                              <a:pt x="584729" y="134937"/>
                            </a:lnTo>
                            <a:lnTo>
                              <a:pt x="587375" y="140229"/>
                            </a:lnTo>
                            <a:lnTo>
                              <a:pt x="597958" y="148167"/>
                            </a:lnTo>
                            <a:lnTo>
                              <a:pt x="590021" y="137583"/>
                            </a:lnTo>
                            <a:lnTo>
                              <a:pt x="592667" y="134937"/>
                            </a:lnTo>
                            <a:lnTo>
                              <a:pt x="595312" y="132292"/>
                            </a:lnTo>
                            <a:lnTo>
                              <a:pt x="590021" y="132292"/>
                            </a:lnTo>
                            <a:lnTo>
                              <a:pt x="587375" y="129646"/>
                            </a:lnTo>
                            <a:lnTo>
                              <a:pt x="587375" y="124354"/>
                            </a:lnTo>
                            <a:lnTo>
                              <a:pt x="590021" y="121708"/>
                            </a:lnTo>
                            <a:lnTo>
                              <a:pt x="579437" y="119062"/>
                            </a:lnTo>
                            <a:lnTo>
                              <a:pt x="576792" y="116417"/>
                            </a:lnTo>
                            <a:lnTo>
                              <a:pt x="576792" y="113771"/>
                            </a:lnTo>
                            <a:lnTo>
                              <a:pt x="582083" y="108479"/>
                            </a:lnTo>
                            <a:lnTo>
                              <a:pt x="587375" y="97896"/>
                            </a:lnTo>
                            <a:lnTo>
                              <a:pt x="590021" y="100542"/>
                            </a:lnTo>
                            <a:lnTo>
                              <a:pt x="592667" y="97896"/>
                            </a:lnTo>
                            <a:lnTo>
                              <a:pt x="592667" y="95250"/>
                            </a:lnTo>
                            <a:lnTo>
                              <a:pt x="595312" y="87312"/>
                            </a:lnTo>
                            <a:lnTo>
                              <a:pt x="600604" y="84667"/>
                            </a:lnTo>
                            <a:lnTo>
                              <a:pt x="603250" y="79375"/>
                            </a:lnTo>
                            <a:lnTo>
                              <a:pt x="605896" y="74083"/>
                            </a:lnTo>
                            <a:lnTo>
                              <a:pt x="608542" y="74083"/>
                            </a:lnTo>
                            <a:lnTo>
                              <a:pt x="616479" y="74083"/>
                            </a:lnTo>
                            <a:lnTo>
                              <a:pt x="619125" y="74083"/>
                            </a:lnTo>
                            <a:lnTo>
                              <a:pt x="616479" y="68792"/>
                            </a:lnTo>
                            <a:lnTo>
                              <a:pt x="613833" y="66146"/>
                            </a:lnTo>
                            <a:lnTo>
                              <a:pt x="613833" y="63500"/>
                            </a:lnTo>
                            <a:lnTo>
                              <a:pt x="616479" y="63500"/>
                            </a:lnTo>
                            <a:lnTo>
                              <a:pt x="619125" y="60854"/>
                            </a:lnTo>
                            <a:lnTo>
                              <a:pt x="616479" y="58208"/>
                            </a:lnTo>
                            <a:lnTo>
                              <a:pt x="619125" y="55562"/>
                            </a:lnTo>
                            <a:lnTo>
                              <a:pt x="621771" y="52917"/>
                            </a:lnTo>
                            <a:lnTo>
                              <a:pt x="624417" y="52917"/>
                            </a:lnTo>
                            <a:lnTo>
                              <a:pt x="632354" y="55562"/>
                            </a:lnTo>
                            <a:lnTo>
                              <a:pt x="627062" y="52917"/>
                            </a:lnTo>
                            <a:lnTo>
                              <a:pt x="627062" y="50271"/>
                            </a:lnTo>
                            <a:lnTo>
                              <a:pt x="640292" y="42333"/>
                            </a:lnTo>
                            <a:lnTo>
                              <a:pt x="645584" y="42333"/>
                            </a:lnTo>
                            <a:lnTo>
                              <a:pt x="648230" y="44979"/>
                            </a:lnTo>
                            <a:lnTo>
                              <a:pt x="650875" y="47625"/>
                            </a:lnTo>
                            <a:lnTo>
                              <a:pt x="656167" y="47625"/>
                            </a:lnTo>
                            <a:lnTo>
                              <a:pt x="658813" y="44979"/>
                            </a:lnTo>
                            <a:lnTo>
                              <a:pt x="661459" y="47625"/>
                            </a:lnTo>
                            <a:lnTo>
                              <a:pt x="664105" y="47625"/>
                            </a:lnTo>
                            <a:lnTo>
                              <a:pt x="669396" y="47625"/>
                            </a:lnTo>
                            <a:lnTo>
                              <a:pt x="674688" y="42333"/>
                            </a:lnTo>
                            <a:lnTo>
                              <a:pt x="677334" y="39687"/>
                            </a:lnTo>
                            <a:lnTo>
                              <a:pt x="682625" y="39687"/>
                            </a:lnTo>
                            <a:lnTo>
                              <a:pt x="690563" y="42333"/>
                            </a:lnTo>
                            <a:lnTo>
                              <a:pt x="685271" y="37042"/>
                            </a:lnTo>
                            <a:lnTo>
                              <a:pt x="685271" y="31750"/>
                            </a:lnTo>
                            <a:lnTo>
                              <a:pt x="685271" y="26458"/>
                            </a:lnTo>
                            <a:lnTo>
                              <a:pt x="685271" y="21167"/>
                            </a:lnTo>
                            <a:lnTo>
                              <a:pt x="682625" y="23812"/>
                            </a:lnTo>
                            <a:lnTo>
                              <a:pt x="677334" y="23812"/>
                            </a:lnTo>
                            <a:lnTo>
                              <a:pt x="672042" y="21167"/>
                            </a:lnTo>
                            <a:lnTo>
                              <a:pt x="669396" y="13229"/>
                            </a:lnTo>
                            <a:lnTo>
                              <a:pt x="677334" y="13229"/>
                            </a:lnTo>
                            <a:lnTo>
                              <a:pt x="682625" y="13229"/>
                            </a:lnTo>
                            <a:lnTo>
                              <a:pt x="685271" y="13229"/>
                            </a:lnTo>
                            <a:lnTo>
                              <a:pt x="690563" y="18521"/>
                            </a:lnTo>
                            <a:lnTo>
                              <a:pt x="693209" y="18521"/>
                            </a:lnTo>
                            <a:lnTo>
                              <a:pt x="693209" y="15875"/>
                            </a:lnTo>
                            <a:lnTo>
                              <a:pt x="698500" y="18521"/>
                            </a:lnTo>
                            <a:lnTo>
                              <a:pt x="703792" y="29104"/>
                            </a:lnTo>
                            <a:lnTo>
                              <a:pt x="706438" y="31750"/>
                            </a:lnTo>
                            <a:lnTo>
                              <a:pt x="711730" y="34396"/>
                            </a:lnTo>
                            <a:lnTo>
                              <a:pt x="724959" y="31750"/>
                            </a:lnTo>
                            <a:lnTo>
                              <a:pt x="724959" y="34396"/>
                            </a:lnTo>
                            <a:lnTo>
                              <a:pt x="730250" y="34396"/>
                            </a:lnTo>
                            <a:lnTo>
                              <a:pt x="732896" y="37042"/>
                            </a:lnTo>
                            <a:lnTo>
                              <a:pt x="735542" y="39687"/>
                            </a:lnTo>
                            <a:lnTo>
                              <a:pt x="738188" y="37042"/>
                            </a:lnTo>
                            <a:lnTo>
                              <a:pt x="743480" y="34396"/>
                            </a:lnTo>
                            <a:lnTo>
                              <a:pt x="746125" y="37042"/>
                            </a:lnTo>
                            <a:lnTo>
                              <a:pt x="748771" y="37042"/>
                            </a:lnTo>
                            <a:lnTo>
                              <a:pt x="751417" y="37042"/>
                            </a:lnTo>
                            <a:lnTo>
                              <a:pt x="754063" y="39687"/>
                            </a:lnTo>
                            <a:lnTo>
                              <a:pt x="756709" y="42333"/>
                            </a:lnTo>
                            <a:lnTo>
                              <a:pt x="759355" y="42333"/>
                            </a:lnTo>
                            <a:lnTo>
                              <a:pt x="764646" y="37042"/>
                            </a:lnTo>
                            <a:lnTo>
                              <a:pt x="769938" y="34396"/>
                            </a:lnTo>
                            <a:lnTo>
                              <a:pt x="772584" y="34396"/>
                            </a:lnTo>
                            <a:lnTo>
                              <a:pt x="772584" y="37042"/>
                            </a:lnTo>
                            <a:lnTo>
                              <a:pt x="772584" y="39687"/>
                            </a:lnTo>
                            <a:lnTo>
                              <a:pt x="775230" y="39687"/>
                            </a:lnTo>
                            <a:lnTo>
                              <a:pt x="775230" y="42333"/>
                            </a:lnTo>
                            <a:lnTo>
                              <a:pt x="772584" y="44979"/>
                            </a:lnTo>
                            <a:lnTo>
                              <a:pt x="772584" y="47625"/>
                            </a:lnTo>
                            <a:lnTo>
                              <a:pt x="777875" y="47625"/>
                            </a:lnTo>
                            <a:lnTo>
                              <a:pt x="783167" y="47625"/>
                            </a:lnTo>
                            <a:lnTo>
                              <a:pt x="783167" y="44979"/>
                            </a:lnTo>
                            <a:lnTo>
                              <a:pt x="780521" y="44979"/>
                            </a:lnTo>
                            <a:lnTo>
                              <a:pt x="780521" y="42333"/>
                            </a:lnTo>
                            <a:lnTo>
                              <a:pt x="780521" y="39687"/>
                            </a:lnTo>
                            <a:lnTo>
                              <a:pt x="788459" y="34396"/>
                            </a:lnTo>
                            <a:lnTo>
                              <a:pt x="791105" y="34396"/>
                            </a:lnTo>
                            <a:lnTo>
                              <a:pt x="791105" y="37042"/>
                            </a:lnTo>
                            <a:lnTo>
                              <a:pt x="793750" y="44979"/>
                            </a:lnTo>
                            <a:lnTo>
                              <a:pt x="793750" y="50271"/>
                            </a:lnTo>
                            <a:lnTo>
                              <a:pt x="796396" y="50271"/>
                            </a:lnTo>
                            <a:lnTo>
                              <a:pt x="799042" y="47625"/>
                            </a:lnTo>
                            <a:lnTo>
                              <a:pt x="801688" y="44979"/>
                            </a:lnTo>
                            <a:lnTo>
                              <a:pt x="804334" y="47625"/>
                            </a:lnTo>
                            <a:lnTo>
                              <a:pt x="804334" y="52917"/>
                            </a:lnTo>
                            <a:lnTo>
                              <a:pt x="799042" y="55562"/>
                            </a:lnTo>
                            <a:lnTo>
                              <a:pt x="796396" y="58208"/>
                            </a:lnTo>
                            <a:lnTo>
                              <a:pt x="796396" y="60854"/>
                            </a:lnTo>
                            <a:lnTo>
                              <a:pt x="796396" y="63500"/>
                            </a:lnTo>
                            <a:lnTo>
                              <a:pt x="799042" y="66146"/>
                            </a:lnTo>
                            <a:lnTo>
                              <a:pt x="791105" y="66146"/>
                            </a:lnTo>
                            <a:lnTo>
                              <a:pt x="785813" y="66146"/>
                            </a:lnTo>
                            <a:lnTo>
                              <a:pt x="788459" y="68792"/>
                            </a:lnTo>
                            <a:lnTo>
                              <a:pt x="793750" y="71437"/>
                            </a:lnTo>
                            <a:lnTo>
                              <a:pt x="791105" y="74083"/>
                            </a:lnTo>
                            <a:lnTo>
                              <a:pt x="785813" y="79375"/>
                            </a:lnTo>
                            <a:lnTo>
                              <a:pt x="783167" y="82021"/>
                            </a:lnTo>
                            <a:lnTo>
                              <a:pt x="780521" y="82021"/>
                            </a:lnTo>
                            <a:lnTo>
                              <a:pt x="772584" y="76729"/>
                            </a:lnTo>
                            <a:lnTo>
                              <a:pt x="775230" y="79375"/>
                            </a:lnTo>
                            <a:lnTo>
                              <a:pt x="775230" y="82021"/>
                            </a:lnTo>
                            <a:lnTo>
                              <a:pt x="769938" y="84667"/>
                            </a:lnTo>
                            <a:lnTo>
                              <a:pt x="764646" y="84667"/>
                            </a:lnTo>
                            <a:lnTo>
                              <a:pt x="767292" y="87312"/>
                            </a:lnTo>
                            <a:lnTo>
                              <a:pt x="769938" y="89958"/>
                            </a:lnTo>
                            <a:lnTo>
                              <a:pt x="769938" y="92604"/>
                            </a:lnTo>
                            <a:lnTo>
                              <a:pt x="764646" y="95250"/>
                            </a:lnTo>
                            <a:lnTo>
                              <a:pt x="767292" y="97896"/>
                            </a:lnTo>
                            <a:lnTo>
                              <a:pt x="772584" y="97896"/>
                            </a:lnTo>
                            <a:lnTo>
                              <a:pt x="772584" y="100542"/>
                            </a:lnTo>
                            <a:lnTo>
                              <a:pt x="769938" y="100542"/>
                            </a:lnTo>
                            <a:lnTo>
                              <a:pt x="767292" y="105833"/>
                            </a:lnTo>
                            <a:lnTo>
                              <a:pt x="764646" y="111125"/>
                            </a:lnTo>
                            <a:lnTo>
                              <a:pt x="764646" y="113771"/>
                            </a:lnTo>
                            <a:lnTo>
                              <a:pt x="762000" y="113771"/>
                            </a:lnTo>
                            <a:lnTo>
                              <a:pt x="759355" y="116417"/>
                            </a:lnTo>
                            <a:lnTo>
                              <a:pt x="759355" y="119062"/>
                            </a:lnTo>
                            <a:lnTo>
                              <a:pt x="756709" y="124354"/>
                            </a:lnTo>
                            <a:lnTo>
                              <a:pt x="751417" y="129646"/>
                            </a:lnTo>
                            <a:lnTo>
                              <a:pt x="748771" y="132292"/>
                            </a:lnTo>
                            <a:lnTo>
                              <a:pt x="751417" y="134937"/>
                            </a:lnTo>
                            <a:lnTo>
                              <a:pt x="756709" y="137583"/>
                            </a:lnTo>
                            <a:lnTo>
                              <a:pt x="759355" y="137583"/>
                            </a:lnTo>
                            <a:lnTo>
                              <a:pt x="764646" y="142875"/>
                            </a:lnTo>
                            <a:lnTo>
                              <a:pt x="769938" y="150812"/>
                            </a:lnTo>
                            <a:lnTo>
                              <a:pt x="767292" y="158750"/>
                            </a:lnTo>
                            <a:lnTo>
                              <a:pt x="772584" y="161396"/>
                            </a:lnTo>
                            <a:lnTo>
                              <a:pt x="775230" y="166687"/>
                            </a:lnTo>
                            <a:lnTo>
                              <a:pt x="777875" y="169333"/>
                            </a:lnTo>
                            <a:lnTo>
                              <a:pt x="785813" y="169333"/>
                            </a:lnTo>
                            <a:lnTo>
                              <a:pt x="791105" y="171979"/>
                            </a:lnTo>
                            <a:lnTo>
                              <a:pt x="796396" y="174625"/>
                            </a:lnTo>
                            <a:lnTo>
                              <a:pt x="799042" y="179916"/>
                            </a:lnTo>
                            <a:lnTo>
                              <a:pt x="801688" y="179916"/>
                            </a:lnTo>
                            <a:lnTo>
                              <a:pt x="804334" y="179916"/>
                            </a:lnTo>
                            <a:lnTo>
                              <a:pt x="806980" y="185208"/>
                            </a:lnTo>
                            <a:lnTo>
                              <a:pt x="809625" y="190500"/>
                            </a:lnTo>
                            <a:lnTo>
                              <a:pt x="812271" y="190500"/>
                            </a:lnTo>
                            <a:lnTo>
                              <a:pt x="814917" y="190500"/>
                            </a:lnTo>
                            <a:lnTo>
                              <a:pt x="820209" y="193146"/>
                            </a:lnTo>
                            <a:lnTo>
                              <a:pt x="820209" y="195791"/>
                            </a:lnTo>
                            <a:lnTo>
                              <a:pt x="822855" y="195791"/>
                            </a:lnTo>
                            <a:lnTo>
                              <a:pt x="830792" y="195791"/>
                            </a:lnTo>
                            <a:lnTo>
                              <a:pt x="838730" y="198437"/>
                            </a:lnTo>
                            <a:lnTo>
                              <a:pt x="841376" y="198437"/>
                            </a:lnTo>
                            <a:lnTo>
                              <a:pt x="841376" y="203729"/>
                            </a:lnTo>
                            <a:lnTo>
                              <a:pt x="844021" y="209021"/>
                            </a:lnTo>
                            <a:lnTo>
                              <a:pt x="849313" y="211666"/>
                            </a:lnTo>
                            <a:lnTo>
                              <a:pt x="854605" y="211666"/>
                            </a:lnTo>
                            <a:lnTo>
                              <a:pt x="859896" y="214312"/>
                            </a:lnTo>
                            <a:lnTo>
                              <a:pt x="862542" y="216958"/>
                            </a:lnTo>
                            <a:lnTo>
                              <a:pt x="865188" y="214312"/>
                            </a:lnTo>
                            <a:lnTo>
                              <a:pt x="873126" y="216958"/>
                            </a:lnTo>
                            <a:lnTo>
                              <a:pt x="881063" y="214312"/>
                            </a:lnTo>
                            <a:lnTo>
                              <a:pt x="889001" y="211666"/>
                            </a:lnTo>
                            <a:lnTo>
                              <a:pt x="894292" y="206375"/>
                            </a:lnTo>
                            <a:lnTo>
                              <a:pt x="896938" y="198437"/>
                            </a:lnTo>
                            <a:lnTo>
                              <a:pt x="896938" y="190500"/>
                            </a:lnTo>
                            <a:lnTo>
                              <a:pt x="902230" y="182562"/>
                            </a:lnTo>
                            <a:lnTo>
                              <a:pt x="910167" y="169333"/>
                            </a:lnTo>
                            <a:lnTo>
                              <a:pt x="915459" y="158750"/>
                            </a:lnTo>
                            <a:lnTo>
                              <a:pt x="920751" y="148167"/>
                            </a:lnTo>
                            <a:lnTo>
                              <a:pt x="920751" y="140229"/>
                            </a:lnTo>
                            <a:lnTo>
                              <a:pt x="920751" y="134937"/>
                            </a:lnTo>
                            <a:lnTo>
                              <a:pt x="918105" y="127000"/>
                            </a:lnTo>
                            <a:lnTo>
                              <a:pt x="918105" y="119062"/>
                            </a:lnTo>
                            <a:lnTo>
                              <a:pt x="920751" y="105833"/>
                            </a:lnTo>
                            <a:lnTo>
                              <a:pt x="923396" y="92604"/>
                            </a:lnTo>
                            <a:lnTo>
                              <a:pt x="923396" y="87312"/>
                            </a:lnTo>
                            <a:lnTo>
                              <a:pt x="923396" y="84667"/>
                            </a:lnTo>
                            <a:lnTo>
                              <a:pt x="926042" y="79375"/>
                            </a:lnTo>
                            <a:lnTo>
                              <a:pt x="931334" y="71437"/>
                            </a:lnTo>
                            <a:lnTo>
                              <a:pt x="939271" y="63500"/>
                            </a:lnTo>
                            <a:lnTo>
                              <a:pt x="941917" y="58208"/>
                            </a:lnTo>
                            <a:lnTo>
                              <a:pt x="941917" y="55562"/>
                            </a:lnTo>
                            <a:lnTo>
                              <a:pt x="941917" y="50271"/>
                            </a:lnTo>
                            <a:lnTo>
                              <a:pt x="947209" y="47625"/>
                            </a:lnTo>
                            <a:lnTo>
                              <a:pt x="947209" y="44979"/>
                            </a:lnTo>
                            <a:lnTo>
                              <a:pt x="941917" y="42333"/>
                            </a:lnTo>
                            <a:lnTo>
                              <a:pt x="939271" y="37042"/>
                            </a:lnTo>
                            <a:lnTo>
                              <a:pt x="941917" y="34396"/>
                            </a:lnTo>
                            <a:lnTo>
                              <a:pt x="947209" y="26458"/>
                            </a:lnTo>
                            <a:lnTo>
                              <a:pt x="955146" y="18521"/>
                            </a:lnTo>
                            <a:lnTo>
                              <a:pt x="957792" y="13229"/>
                            </a:lnTo>
                            <a:lnTo>
                              <a:pt x="957792" y="10583"/>
                            </a:lnTo>
                            <a:lnTo>
                              <a:pt x="957792" y="7937"/>
                            </a:lnTo>
                            <a:lnTo>
                              <a:pt x="957792" y="5292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81" name="Brazil"/>
                    <p:cNvSpPr>
                      <a:spLocks/>
                    </p:cNvSpPr>
                    <p:nvPr/>
                  </p:nvSpPr>
                  <p:spPr bwMode="auto">
                    <a:xfrm>
                      <a:off x="3417818" y="3483286"/>
                      <a:ext cx="1242396" cy="1465825"/>
                    </a:xfrm>
                    <a:custGeom>
                      <a:avLst/>
                      <a:gdLst/>
                      <a:ahLst/>
                      <a:cxnLst>
                        <a:cxn ang="0">
                          <a:pos x="496" y="82"/>
                        </a:cxn>
                        <a:cxn ang="0">
                          <a:pos x="476" y="152"/>
                        </a:cxn>
                        <a:cxn ang="0">
                          <a:pos x="474" y="168"/>
                        </a:cxn>
                        <a:cxn ang="0">
                          <a:pos x="502" y="128"/>
                        </a:cxn>
                        <a:cxn ang="0">
                          <a:pos x="536" y="152"/>
                        </a:cxn>
                        <a:cxn ang="0">
                          <a:pos x="502" y="174"/>
                        </a:cxn>
                        <a:cxn ang="0">
                          <a:pos x="522" y="196"/>
                        </a:cxn>
                        <a:cxn ang="0">
                          <a:pos x="552" y="150"/>
                        </a:cxn>
                        <a:cxn ang="0">
                          <a:pos x="612" y="188"/>
                        </a:cxn>
                        <a:cxn ang="0">
                          <a:pos x="666" y="212"/>
                        </a:cxn>
                        <a:cxn ang="0">
                          <a:pos x="766" y="254"/>
                        </a:cxn>
                        <a:cxn ang="0">
                          <a:pos x="818" y="322"/>
                        </a:cxn>
                        <a:cxn ang="0">
                          <a:pos x="762" y="434"/>
                        </a:cxn>
                        <a:cxn ang="0">
                          <a:pos x="736" y="488"/>
                        </a:cxn>
                        <a:cxn ang="0">
                          <a:pos x="734" y="580"/>
                        </a:cxn>
                        <a:cxn ang="0">
                          <a:pos x="724" y="632"/>
                        </a:cxn>
                        <a:cxn ang="0">
                          <a:pos x="700" y="692"/>
                        </a:cxn>
                        <a:cxn ang="0">
                          <a:pos x="650" y="708"/>
                        </a:cxn>
                        <a:cxn ang="0">
                          <a:pos x="582" y="774"/>
                        </a:cxn>
                        <a:cxn ang="0">
                          <a:pos x="584" y="836"/>
                        </a:cxn>
                        <a:cxn ang="0">
                          <a:pos x="554" y="888"/>
                        </a:cxn>
                        <a:cxn ang="0">
                          <a:pos x="526" y="952"/>
                        </a:cxn>
                        <a:cxn ang="0">
                          <a:pos x="494" y="924"/>
                        </a:cxn>
                        <a:cxn ang="0">
                          <a:pos x="448" y="900"/>
                        </a:cxn>
                        <a:cxn ang="0">
                          <a:pos x="408" y="876"/>
                        </a:cxn>
                        <a:cxn ang="0">
                          <a:pos x="440" y="838"/>
                        </a:cxn>
                        <a:cxn ang="0">
                          <a:pos x="456" y="818"/>
                        </a:cxn>
                        <a:cxn ang="0">
                          <a:pos x="456" y="776"/>
                        </a:cxn>
                        <a:cxn ang="0">
                          <a:pos x="428" y="734"/>
                        </a:cxn>
                        <a:cxn ang="0">
                          <a:pos x="404" y="696"/>
                        </a:cxn>
                        <a:cxn ang="0">
                          <a:pos x="376" y="648"/>
                        </a:cxn>
                        <a:cxn ang="0">
                          <a:pos x="364" y="602"/>
                        </a:cxn>
                        <a:cxn ang="0">
                          <a:pos x="344" y="566"/>
                        </a:cxn>
                        <a:cxn ang="0">
                          <a:pos x="298" y="530"/>
                        </a:cxn>
                        <a:cxn ang="0">
                          <a:pos x="272" y="488"/>
                        </a:cxn>
                        <a:cxn ang="0">
                          <a:pos x="224" y="454"/>
                        </a:cxn>
                        <a:cxn ang="0">
                          <a:pos x="182" y="394"/>
                        </a:cxn>
                        <a:cxn ang="0">
                          <a:pos x="130" y="416"/>
                        </a:cxn>
                        <a:cxn ang="0">
                          <a:pos x="78" y="422"/>
                        </a:cxn>
                        <a:cxn ang="0">
                          <a:pos x="68" y="380"/>
                        </a:cxn>
                        <a:cxn ang="0">
                          <a:pos x="18" y="382"/>
                        </a:cxn>
                        <a:cxn ang="0">
                          <a:pos x="2" y="328"/>
                        </a:cxn>
                        <a:cxn ang="0">
                          <a:pos x="20" y="282"/>
                        </a:cxn>
                        <a:cxn ang="0">
                          <a:pos x="64" y="244"/>
                        </a:cxn>
                        <a:cxn ang="0">
                          <a:pos x="80" y="148"/>
                        </a:cxn>
                        <a:cxn ang="0">
                          <a:pos x="86" y="110"/>
                        </a:cxn>
                        <a:cxn ang="0">
                          <a:pos x="110" y="88"/>
                        </a:cxn>
                        <a:cxn ang="0">
                          <a:pos x="128" y="88"/>
                        </a:cxn>
                        <a:cxn ang="0">
                          <a:pos x="158" y="116"/>
                        </a:cxn>
                        <a:cxn ang="0">
                          <a:pos x="194" y="98"/>
                        </a:cxn>
                        <a:cxn ang="0">
                          <a:pos x="210" y="70"/>
                        </a:cxn>
                        <a:cxn ang="0">
                          <a:pos x="192" y="24"/>
                        </a:cxn>
                        <a:cxn ang="0">
                          <a:pos x="244" y="28"/>
                        </a:cxn>
                        <a:cxn ang="0">
                          <a:pos x="276" y="0"/>
                        </a:cxn>
                        <a:cxn ang="0">
                          <a:pos x="296" y="24"/>
                        </a:cxn>
                        <a:cxn ang="0">
                          <a:pos x="294" y="60"/>
                        </a:cxn>
                        <a:cxn ang="0">
                          <a:pos x="304" y="96"/>
                        </a:cxn>
                        <a:cxn ang="0">
                          <a:pos x="342" y="86"/>
                        </a:cxn>
                        <a:cxn ang="0">
                          <a:pos x="374" y="80"/>
                        </a:cxn>
                        <a:cxn ang="0">
                          <a:pos x="394" y="74"/>
                        </a:cxn>
                        <a:cxn ang="0">
                          <a:pos x="418" y="80"/>
                        </a:cxn>
                        <a:cxn ang="0">
                          <a:pos x="448" y="62"/>
                        </a:cxn>
                        <a:cxn ang="0">
                          <a:pos x="466" y="24"/>
                        </a:cxn>
                      </a:cxnLst>
                      <a:rect l="0" t="0" r="r" b="b"/>
                      <a:pathLst>
                        <a:path w="818" h="966">
                          <a:moveTo>
                            <a:pt x="468" y="20"/>
                          </a:moveTo>
                          <a:lnTo>
                            <a:pt x="468" y="20"/>
                          </a:lnTo>
                          <a:lnTo>
                            <a:pt x="470" y="20"/>
                          </a:lnTo>
                          <a:lnTo>
                            <a:pt x="472" y="22"/>
                          </a:lnTo>
                          <a:lnTo>
                            <a:pt x="476" y="28"/>
                          </a:lnTo>
                          <a:lnTo>
                            <a:pt x="476" y="28"/>
                          </a:lnTo>
                          <a:lnTo>
                            <a:pt x="480" y="30"/>
                          </a:lnTo>
                          <a:lnTo>
                            <a:pt x="480" y="30"/>
                          </a:lnTo>
                          <a:lnTo>
                            <a:pt x="482" y="34"/>
                          </a:lnTo>
                          <a:lnTo>
                            <a:pt x="482" y="34"/>
                          </a:lnTo>
                          <a:lnTo>
                            <a:pt x="490" y="64"/>
                          </a:lnTo>
                          <a:lnTo>
                            <a:pt x="496" y="82"/>
                          </a:lnTo>
                          <a:lnTo>
                            <a:pt x="496" y="82"/>
                          </a:lnTo>
                          <a:lnTo>
                            <a:pt x="504" y="86"/>
                          </a:lnTo>
                          <a:lnTo>
                            <a:pt x="508" y="92"/>
                          </a:lnTo>
                          <a:lnTo>
                            <a:pt x="506" y="98"/>
                          </a:lnTo>
                          <a:lnTo>
                            <a:pt x="502" y="104"/>
                          </a:lnTo>
                          <a:lnTo>
                            <a:pt x="502" y="104"/>
                          </a:lnTo>
                          <a:lnTo>
                            <a:pt x="498" y="110"/>
                          </a:lnTo>
                          <a:lnTo>
                            <a:pt x="496" y="114"/>
                          </a:lnTo>
                          <a:lnTo>
                            <a:pt x="492" y="118"/>
                          </a:lnTo>
                          <a:lnTo>
                            <a:pt x="488" y="122"/>
                          </a:lnTo>
                          <a:lnTo>
                            <a:pt x="488" y="122"/>
                          </a:lnTo>
                          <a:lnTo>
                            <a:pt x="482" y="128"/>
                          </a:lnTo>
                          <a:lnTo>
                            <a:pt x="480" y="134"/>
                          </a:lnTo>
                          <a:lnTo>
                            <a:pt x="476" y="152"/>
                          </a:lnTo>
                          <a:lnTo>
                            <a:pt x="476" y="152"/>
                          </a:lnTo>
                          <a:lnTo>
                            <a:pt x="474" y="156"/>
                          </a:lnTo>
                          <a:lnTo>
                            <a:pt x="472" y="160"/>
                          </a:lnTo>
                          <a:lnTo>
                            <a:pt x="464" y="168"/>
                          </a:lnTo>
                          <a:lnTo>
                            <a:pt x="460" y="170"/>
                          </a:lnTo>
                          <a:lnTo>
                            <a:pt x="462" y="168"/>
                          </a:lnTo>
                          <a:lnTo>
                            <a:pt x="462" y="168"/>
                          </a:lnTo>
                          <a:lnTo>
                            <a:pt x="464" y="166"/>
                          </a:lnTo>
                          <a:lnTo>
                            <a:pt x="468" y="166"/>
                          </a:lnTo>
                          <a:lnTo>
                            <a:pt x="472" y="172"/>
                          </a:lnTo>
                          <a:lnTo>
                            <a:pt x="476" y="184"/>
                          </a:lnTo>
                          <a:lnTo>
                            <a:pt x="476" y="184"/>
                          </a:lnTo>
                          <a:lnTo>
                            <a:pt x="474" y="168"/>
                          </a:lnTo>
                          <a:lnTo>
                            <a:pt x="474" y="168"/>
                          </a:lnTo>
                          <a:lnTo>
                            <a:pt x="474" y="166"/>
                          </a:lnTo>
                          <a:lnTo>
                            <a:pt x="476" y="164"/>
                          </a:lnTo>
                          <a:lnTo>
                            <a:pt x="482" y="160"/>
                          </a:lnTo>
                          <a:lnTo>
                            <a:pt x="488" y="158"/>
                          </a:lnTo>
                          <a:lnTo>
                            <a:pt x="492" y="152"/>
                          </a:lnTo>
                          <a:lnTo>
                            <a:pt x="492" y="152"/>
                          </a:lnTo>
                          <a:lnTo>
                            <a:pt x="492" y="148"/>
                          </a:lnTo>
                          <a:lnTo>
                            <a:pt x="492" y="144"/>
                          </a:lnTo>
                          <a:lnTo>
                            <a:pt x="492" y="140"/>
                          </a:lnTo>
                          <a:lnTo>
                            <a:pt x="496" y="134"/>
                          </a:lnTo>
                          <a:lnTo>
                            <a:pt x="496" y="134"/>
                          </a:lnTo>
                          <a:lnTo>
                            <a:pt x="502" y="128"/>
                          </a:lnTo>
                          <a:lnTo>
                            <a:pt x="506" y="128"/>
                          </a:lnTo>
                          <a:lnTo>
                            <a:pt x="510" y="130"/>
                          </a:lnTo>
                          <a:lnTo>
                            <a:pt x="520" y="130"/>
                          </a:lnTo>
                          <a:lnTo>
                            <a:pt x="520" y="130"/>
                          </a:lnTo>
                          <a:lnTo>
                            <a:pt x="540" y="128"/>
                          </a:lnTo>
                          <a:lnTo>
                            <a:pt x="544" y="130"/>
                          </a:lnTo>
                          <a:lnTo>
                            <a:pt x="546" y="132"/>
                          </a:lnTo>
                          <a:lnTo>
                            <a:pt x="544" y="134"/>
                          </a:lnTo>
                          <a:lnTo>
                            <a:pt x="544" y="134"/>
                          </a:lnTo>
                          <a:lnTo>
                            <a:pt x="542" y="140"/>
                          </a:lnTo>
                          <a:lnTo>
                            <a:pt x="542" y="142"/>
                          </a:lnTo>
                          <a:lnTo>
                            <a:pt x="540" y="146"/>
                          </a:lnTo>
                          <a:lnTo>
                            <a:pt x="536" y="152"/>
                          </a:lnTo>
                          <a:lnTo>
                            <a:pt x="536" y="152"/>
                          </a:lnTo>
                          <a:lnTo>
                            <a:pt x="530" y="158"/>
                          </a:lnTo>
                          <a:lnTo>
                            <a:pt x="530" y="160"/>
                          </a:lnTo>
                          <a:lnTo>
                            <a:pt x="532" y="164"/>
                          </a:lnTo>
                          <a:lnTo>
                            <a:pt x="528" y="166"/>
                          </a:lnTo>
                          <a:lnTo>
                            <a:pt x="528" y="166"/>
                          </a:lnTo>
                          <a:lnTo>
                            <a:pt x="524" y="168"/>
                          </a:lnTo>
                          <a:lnTo>
                            <a:pt x="520" y="168"/>
                          </a:lnTo>
                          <a:lnTo>
                            <a:pt x="516" y="170"/>
                          </a:lnTo>
                          <a:lnTo>
                            <a:pt x="510" y="172"/>
                          </a:lnTo>
                          <a:lnTo>
                            <a:pt x="510" y="172"/>
                          </a:lnTo>
                          <a:lnTo>
                            <a:pt x="506" y="174"/>
                          </a:lnTo>
                          <a:lnTo>
                            <a:pt x="502" y="174"/>
                          </a:lnTo>
                          <a:lnTo>
                            <a:pt x="500" y="174"/>
                          </a:lnTo>
                          <a:lnTo>
                            <a:pt x="492" y="176"/>
                          </a:lnTo>
                          <a:lnTo>
                            <a:pt x="492" y="176"/>
                          </a:lnTo>
                          <a:lnTo>
                            <a:pt x="498" y="176"/>
                          </a:lnTo>
                          <a:lnTo>
                            <a:pt x="500" y="178"/>
                          </a:lnTo>
                          <a:lnTo>
                            <a:pt x="504" y="180"/>
                          </a:lnTo>
                          <a:lnTo>
                            <a:pt x="512" y="176"/>
                          </a:lnTo>
                          <a:lnTo>
                            <a:pt x="512" y="176"/>
                          </a:lnTo>
                          <a:lnTo>
                            <a:pt x="518" y="174"/>
                          </a:lnTo>
                          <a:lnTo>
                            <a:pt x="518" y="176"/>
                          </a:lnTo>
                          <a:lnTo>
                            <a:pt x="518" y="184"/>
                          </a:lnTo>
                          <a:lnTo>
                            <a:pt x="518" y="190"/>
                          </a:lnTo>
                          <a:lnTo>
                            <a:pt x="522" y="196"/>
                          </a:lnTo>
                          <a:lnTo>
                            <a:pt x="522" y="196"/>
                          </a:lnTo>
                          <a:lnTo>
                            <a:pt x="522" y="184"/>
                          </a:lnTo>
                          <a:lnTo>
                            <a:pt x="524" y="176"/>
                          </a:lnTo>
                          <a:lnTo>
                            <a:pt x="528" y="172"/>
                          </a:lnTo>
                          <a:lnTo>
                            <a:pt x="534" y="172"/>
                          </a:lnTo>
                          <a:lnTo>
                            <a:pt x="534" y="172"/>
                          </a:lnTo>
                          <a:lnTo>
                            <a:pt x="536" y="170"/>
                          </a:lnTo>
                          <a:lnTo>
                            <a:pt x="536" y="168"/>
                          </a:lnTo>
                          <a:lnTo>
                            <a:pt x="538" y="162"/>
                          </a:lnTo>
                          <a:lnTo>
                            <a:pt x="542" y="156"/>
                          </a:lnTo>
                          <a:lnTo>
                            <a:pt x="546" y="152"/>
                          </a:lnTo>
                          <a:lnTo>
                            <a:pt x="552" y="150"/>
                          </a:lnTo>
                          <a:lnTo>
                            <a:pt x="552" y="150"/>
                          </a:lnTo>
                          <a:lnTo>
                            <a:pt x="558" y="148"/>
                          </a:lnTo>
                          <a:lnTo>
                            <a:pt x="564" y="148"/>
                          </a:lnTo>
                          <a:lnTo>
                            <a:pt x="572" y="152"/>
                          </a:lnTo>
                          <a:lnTo>
                            <a:pt x="582" y="160"/>
                          </a:lnTo>
                          <a:lnTo>
                            <a:pt x="598" y="168"/>
                          </a:lnTo>
                          <a:lnTo>
                            <a:pt x="598" y="168"/>
                          </a:lnTo>
                          <a:lnTo>
                            <a:pt x="614" y="176"/>
                          </a:lnTo>
                          <a:lnTo>
                            <a:pt x="618" y="182"/>
                          </a:lnTo>
                          <a:lnTo>
                            <a:pt x="618" y="184"/>
                          </a:lnTo>
                          <a:lnTo>
                            <a:pt x="618" y="184"/>
                          </a:lnTo>
                          <a:lnTo>
                            <a:pt x="614" y="186"/>
                          </a:lnTo>
                          <a:lnTo>
                            <a:pt x="614" y="186"/>
                          </a:lnTo>
                          <a:lnTo>
                            <a:pt x="612" y="188"/>
                          </a:lnTo>
                          <a:lnTo>
                            <a:pt x="612" y="188"/>
                          </a:lnTo>
                          <a:lnTo>
                            <a:pt x="616" y="190"/>
                          </a:lnTo>
                          <a:lnTo>
                            <a:pt x="618" y="196"/>
                          </a:lnTo>
                          <a:lnTo>
                            <a:pt x="618" y="198"/>
                          </a:lnTo>
                          <a:lnTo>
                            <a:pt x="618" y="204"/>
                          </a:lnTo>
                          <a:lnTo>
                            <a:pt x="618" y="204"/>
                          </a:lnTo>
                          <a:lnTo>
                            <a:pt x="624" y="198"/>
                          </a:lnTo>
                          <a:lnTo>
                            <a:pt x="626" y="196"/>
                          </a:lnTo>
                          <a:lnTo>
                            <a:pt x="632" y="196"/>
                          </a:lnTo>
                          <a:lnTo>
                            <a:pt x="640" y="200"/>
                          </a:lnTo>
                          <a:lnTo>
                            <a:pt x="640" y="200"/>
                          </a:lnTo>
                          <a:lnTo>
                            <a:pt x="654" y="208"/>
                          </a:lnTo>
                          <a:lnTo>
                            <a:pt x="666" y="212"/>
                          </a:lnTo>
                          <a:lnTo>
                            <a:pt x="678" y="216"/>
                          </a:lnTo>
                          <a:lnTo>
                            <a:pt x="684" y="216"/>
                          </a:lnTo>
                          <a:lnTo>
                            <a:pt x="684" y="216"/>
                          </a:lnTo>
                          <a:lnTo>
                            <a:pt x="694" y="212"/>
                          </a:lnTo>
                          <a:lnTo>
                            <a:pt x="704" y="214"/>
                          </a:lnTo>
                          <a:lnTo>
                            <a:pt x="712" y="218"/>
                          </a:lnTo>
                          <a:lnTo>
                            <a:pt x="724" y="226"/>
                          </a:lnTo>
                          <a:lnTo>
                            <a:pt x="724" y="226"/>
                          </a:lnTo>
                          <a:lnTo>
                            <a:pt x="736" y="234"/>
                          </a:lnTo>
                          <a:lnTo>
                            <a:pt x="746" y="242"/>
                          </a:lnTo>
                          <a:lnTo>
                            <a:pt x="756" y="248"/>
                          </a:lnTo>
                          <a:lnTo>
                            <a:pt x="766" y="254"/>
                          </a:lnTo>
                          <a:lnTo>
                            <a:pt x="766" y="254"/>
                          </a:lnTo>
                          <a:lnTo>
                            <a:pt x="770" y="256"/>
                          </a:lnTo>
                          <a:lnTo>
                            <a:pt x="776" y="258"/>
                          </a:lnTo>
                          <a:lnTo>
                            <a:pt x="786" y="258"/>
                          </a:lnTo>
                          <a:lnTo>
                            <a:pt x="792" y="258"/>
                          </a:lnTo>
                          <a:lnTo>
                            <a:pt x="798" y="258"/>
                          </a:lnTo>
                          <a:lnTo>
                            <a:pt x="802" y="262"/>
                          </a:lnTo>
                          <a:lnTo>
                            <a:pt x="806" y="266"/>
                          </a:lnTo>
                          <a:lnTo>
                            <a:pt x="806" y="266"/>
                          </a:lnTo>
                          <a:lnTo>
                            <a:pt x="814" y="286"/>
                          </a:lnTo>
                          <a:lnTo>
                            <a:pt x="818" y="298"/>
                          </a:lnTo>
                          <a:lnTo>
                            <a:pt x="818" y="310"/>
                          </a:lnTo>
                          <a:lnTo>
                            <a:pt x="818" y="310"/>
                          </a:lnTo>
                          <a:lnTo>
                            <a:pt x="818" y="322"/>
                          </a:lnTo>
                          <a:lnTo>
                            <a:pt x="818" y="338"/>
                          </a:lnTo>
                          <a:lnTo>
                            <a:pt x="816" y="352"/>
                          </a:lnTo>
                          <a:lnTo>
                            <a:pt x="814" y="358"/>
                          </a:lnTo>
                          <a:lnTo>
                            <a:pt x="810" y="364"/>
                          </a:lnTo>
                          <a:lnTo>
                            <a:pt x="810" y="364"/>
                          </a:lnTo>
                          <a:lnTo>
                            <a:pt x="802" y="372"/>
                          </a:lnTo>
                          <a:lnTo>
                            <a:pt x="798" y="382"/>
                          </a:lnTo>
                          <a:lnTo>
                            <a:pt x="790" y="390"/>
                          </a:lnTo>
                          <a:lnTo>
                            <a:pt x="782" y="402"/>
                          </a:lnTo>
                          <a:lnTo>
                            <a:pt x="782" y="402"/>
                          </a:lnTo>
                          <a:lnTo>
                            <a:pt x="774" y="408"/>
                          </a:lnTo>
                          <a:lnTo>
                            <a:pt x="770" y="416"/>
                          </a:lnTo>
                          <a:lnTo>
                            <a:pt x="762" y="434"/>
                          </a:lnTo>
                          <a:lnTo>
                            <a:pt x="756" y="450"/>
                          </a:lnTo>
                          <a:lnTo>
                            <a:pt x="752" y="458"/>
                          </a:lnTo>
                          <a:lnTo>
                            <a:pt x="746" y="464"/>
                          </a:lnTo>
                          <a:lnTo>
                            <a:pt x="746" y="464"/>
                          </a:lnTo>
                          <a:lnTo>
                            <a:pt x="744" y="464"/>
                          </a:lnTo>
                          <a:lnTo>
                            <a:pt x="740" y="464"/>
                          </a:lnTo>
                          <a:lnTo>
                            <a:pt x="734" y="460"/>
                          </a:lnTo>
                          <a:lnTo>
                            <a:pt x="732" y="460"/>
                          </a:lnTo>
                          <a:lnTo>
                            <a:pt x="732" y="460"/>
                          </a:lnTo>
                          <a:lnTo>
                            <a:pt x="736" y="470"/>
                          </a:lnTo>
                          <a:lnTo>
                            <a:pt x="736" y="470"/>
                          </a:lnTo>
                          <a:lnTo>
                            <a:pt x="738" y="478"/>
                          </a:lnTo>
                          <a:lnTo>
                            <a:pt x="736" y="488"/>
                          </a:lnTo>
                          <a:lnTo>
                            <a:pt x="736" y="500"/>
                          </a:lnTo>
                          <a:lnTo>
                            <a:pt x="738" y="508"/>
                          </a:lnTo>
                          <a:lnTo>
                            <a:pt x="740" y="516"/>
                          </a:lnTo>
                          <a:lnTo>
                            <a:pt x="740" y="516"/>
                          </a:lnTo>
                          <a:lnTo>
                            <a:pt x="742" y="522"/>
                          </a:lnTo>
                          <a:lnTo>
                            <a:pt x="744" y="526"/>
                          </a:lnTo>
                          <a:lnTo>
                            <a:pt x="742" y="536"/>
                          </a:lnTo>
                          <a:lnTo>
                            <a:pt x="738" y="546"/>
                          </a:lnTo>
                          <a:lnTo>
                            <a:pt x="738" y="562"/>
                          </a:lnTo>
                          <a:lnTo>
                            <a:pt x="738" y="562"/>
                          </a:lnTo>
                          <a:lnTo>
                            <a:pt x="738" y="570"/>
                          </a:lnTo>
                          <a:lnTo>
                            <a:pt x="738" y="574"/>
                          </a:lnTo>
                          <a:lnTo>
                            <a:pt x="734" y="580"/>
                          </a:lnTo>
                          <a:lnTo>
                            <a:pt x="732" y="584"/>
                          </a:lnTo>
                          <a:lnTo>
                            <a:pt x="732" y="586"/>
                          </a:lnTo>
                          <a:lnTo>
                            <a:pt x="732" y="590"/>
                          </a:lnTo>
                          <a:lnTo>
                            <a:pt x="734" y="596"/>
                          </a:lnTo>
                          <a:lnTo>
                            <a:pt x="734" y="596"/>
                          </a:lnTo>
                          <a:lnTo>
                            <a:pt x="736" y="604"/>
                          </a:lnTo>
                          <a:lnTo>
                            <a:pt x="736" y="608"/>
                          </a:lnTo>
                          <a:lnTo>
                            <a:pt x="732" y="610"/>
                          </a:lnTo>
                          <a:lnTo>
                            <a:pt x="730" y="614"/>
                          </a:lnTo>
                          <a:lnTo>
                            <a:pt x="726" y="616"/>
                          </a:lnTo>
                          <a:lnTo>
                            <a:pt x="724" y="620"/>
                          </a:lnTo>
                          <a:lnTo>
                            <a:pt x="722" y="624"/>
                          </a:lnTo>
                          <a:lnTo>
                            <a:pt x="724" y="632"/>
                          </a:lnTo>
                          <a:lnTo>
                            <a:pt x="724" y="632"/>
                          </a:lnTo>
                          <a:lnTo>
                            <a:pt x="724" y="640"/>
                          </a:lnTo>
                          <a:lnTo>
                            <a:pt x="724" y="646"/>
                          </a:lnTo>
                          <a:lnTo>
                            <a:pt x="720" y="652"/>
                          </a:lnTo>
                          <a:lnTo>
                            <a:pt x="716" y="656"/>
                          </a:lnTo>
                          <a:lnTo>
                            <a:pt x="710" y="660"/>
                          </a:lnTo>
                          <a:lnTo>
                            <a:pt x="708" y="664"/>
                          </a:lnTo>
                          <a:lnTo>
                            <a:pt x="704" y="670"/>
                          </a:lnTo>
                          <a:lnTo>
                            <a:pt x="704" y="678"/>
                          </a:lnTo>
                          <a:lnTo>
                            <a:pt x="704" y="678"/>
                          </a:lnTo>
                          <a:lnTo>
                            <a:pt x="704" y="688"/>
                          </a:lnTo>
                          <a:lnTo>
                            <a:pt x="702" y="690"/>
                          </a:lnTo>
                          <a:lnTo>
                            <a:pt x="700" y="692"/>
                          </a:lnTo>
                          <a:lnTo>
                            <a:pt x="696" y="694"/>
                          </a:lnTo>
                          <a:lnTo>
                            <a:pt x="690" y="698"/>
                          </a:lnTo>
                          <a:lnTo>
                            <a:pt x="690" y="698"/>
                          </a:lnTo>
                          <a:lnTo>
                            <a:pt x="680" y="708"/>
                          </a:lnTo>
                          <a:lnTo>
                            <a:pt x="676" y="710"/>
                          </a:lnTo>
                          <a:lnTo>
                            <a:pt x="674" y="710"/>
                          </a:lnTo>
                          <a:lnTo>
                            <a:pt x="670" y="708"/>
                          </a:lnTo>
                          <a:lnTo>
                            <a:pt x="668" y="708"/>
                          </a:lnTo>
                          <a:lnTo>
                            <a:pt x="668" y="708"/>
                          </a:lnTo>
                          <a:lnTo>
                            <a:pt x="668" y="708"/>
                          </a:lnTo>
                          <a:lnTo>
                            <a:pt x="664" y="710"/>
                          </a:lnTo>
                          <a:lnTo>
                            <a:pt x="658" y="710"/>
                          </a:lnTo>
                          <a:lnTo>
                            <a:pt x="650" y="708"/>
                          </a:lnTo>
                          <a:lnTo>
                            <a:pt x="642" y="708"/>
                          </a:lnTo>
                          <a:lnTo>
                            <a:pt x="640" y="708"/>
                          </a:lnTo>
                          <a:lnTo>
                            <a:pt x="636" y="712"/>
                          </a:lnTo>
                          <a:lnTo>
                            <a:pt x="636" y="712"/>
                          </a:lnTo>
                          <a:lnTo>
                            <a:pt x="630" y="718"/>
                          </a:lnTo>
                          <a:lnTo>
                            <a:pt x="622" y="722"/>
                          </a:lnTo>
                          <a:lnTo>
                            <a:pt x="612" y="730"/>
                          </a:lnTo>
                          <a:lnTo>
                            <a:pt x="596" y="746"/>
                          </a:lnTo>
                          <a:lnTo>
                            <a:pt x="596" y="746"/>
                          </a:lnTo>
                          <a:lnTo>
                            <a:pt x="588" y="754"/>
                          </a:lnTo>
                          <a:lnTo>
                            <a:pt x="584" y="762"/>
                          </a:lnTo>
                          <a:lnTo>
                            <a:pt x="582" y="768"/>
                          </a:lnTo>
                          <a:lnTo>
                            <a:pt x="582" y="774"/>
                          </a:lnTo>
                          <a:lnTo>
                            <a:pt x="584" y="784"/>
                          </a:lnTo>
                          <a:lnTo>
                            <a:pt x="586" y="788"/>
                          </a:lnTo>
                          <a:lnTo>
                            <a:pt x="586" y="788"/>
                          </a:lnTo>
                          <a:lnTo>
                            <a:pt x="584" y="796"/>
                          </a:lnTo>
                          <a:lnTo>
                            <a:pt x="586" y="802"/>
                          </a:lnTo>
                          <a:lnTo>
                            <a:pt x="588" y="812"/>
                          </a:lnTo>
                          <a:lnTo>
                            <a:pt x="590" y="820"/>
                          </a:lnTo>
                          <a:lnTo>
                            <a:pt x="590" y="824"/>
                          </a:lnTo>
                          <a:lnTo>
                            <a:pt x="586" y="828"/>
                          </a:lnTo>
                          <a:lnTo>
                            <a:pt x="586" y="828"/>
                          </a:lnTo>
                          <a:lnTo>
                            <a:pt x="584" y="830"/>
                          </a:lnTo>
                          <a:lnTo>
                            <a:pt x="584" y="832"/>
                          </a:lnTo>
                          <a:lnTo>
                            <a:pt x="584" y="836"/>
                          </a:lnTo>
                          <a:lnTo>
                            <a:pt x="584" y="840"/>
                          </a:lnTo>
                          <a:lnTo>
                            <a:pt x="582" y="842"/>
                          </a:lnTo>
                          <a:lnTo>
                            <a:pt x="578" y="846"/>
                          </a:lnTo>
                          <a:lnTo>
                            <a:pt x="570" y="852"/>
                          </a:lnTo>
                          <a:lnTo>
                            <a:pt x="570" y="852"/>
                          </a:lnTo>
                          <a:lnTo>
                            <a:pt x="564" y="858"/>
                          </a:lnTo>
                          <a:lnTo>
                            <a:pt x="558" y="862"/>
                          </a:lnTo>
                          <a:lnTo>
                            <a:pt x="556" y="866"/>
                          </a:lnTo>
                          <a:lnTo>
                            <a:pt x="556" y="870"/>
                          </a:lnTo>
                          <a:lnTo>
                            <a:pt x="558" y="878"/>
                          </a:lnTo>
                          <a:lnTo>
                            <a:pt x="556" y="882"/>
                          </a:lnTo>
                          <a:lnTo>
                            <a:pt x="554" y="888"/>
                          </a:lnTo>
                          <a:lnTo>
                            <a:pt x="554" y="888"/>
                          </a:lnTo>
                          <a:lnTo>
                            <a:pt x="552" y="892"/>
                          </a:lnTo>
                          <a:lnTo>
                            <a:pt x="550" y="898"/>
                          </a:lnTo>
                          <a:lnTo>
                            <a:pt x="550" y="908"/>
                          </a:lnTo>
                          <a:lnTo>
                            <a:pt x="550" y="914"/>
                          </a:lnTo>
                          <a:lnTo>
                            <a:pt x="548" y="918"/>
                          </a:lnTo>
                          <a:lnTo>
                            <a:pt x="544" y="924"/>
                          </a:lnTo>
                          <a:lnTo>
                            <a:pt x="536" y="928"/>
                          </a:lnTo>
                          <a:lnTo>
                            <a:pt x="536" y="928"/>
                          </a:lnTo>
                          <a:lnTo>
                            <a:pt x="532" y="934"/>
                          </a:lnTo>
                          <a:lnTo>
                            <a:pt x="528" y="936"/>
                          </a:lnTo>
                          <a:lnTo>
                            <a:pt x="528" y="942"/>
                          </a:lnTo>
                          <a:lnTo>
                            <a:pt x="528" y="946"/>
                          </a:lnTo>
                          <a:lnTo>
                            <a:pt x="526" y="952"/>
                          </a:lnTo>
                          <a:lnTo>
                            <a:pt x="520" y="958"/>
                          </a:lnTo>
                          <a:lnTo>
                            <a:pt x="510" y="966"/>
                          </a:lnTo>
                          <a:lnTo>
                            <a:pt x="510" y="966"/>
                          </a:lnTo>
                          <a:lnTo>
                            <a:pt x="506" y="958"/>
                          </a:lnTo>
                          <a:lnTo>
                            <a:pt x="508" y="950"/>
                          </a:lnTo>
                          <a:lnTo>
                            <a:pt x="508" y="950"/>
                          </a:lnTo>
                          <a:lnTo>
                            <a:pt x="510" y="942"/>
                          </a:lnTo>
                          <a:lnTo>
                            <a:pt x="510" y="940"/>
                          </a:lnTo>
                          <a:lnTo>
                            <a:pt x="506" y="938"/>
                          </a:lnTo>
                          <a:lnTo>
                            <a:pt x="502" y="932"/>
                          </a:lnTo>
                          <a:lnTo>
                            <a:pt x="502" y="932"/>
                          </a:lnTo>
                          <a:lnTo>
                            <a:pt x="496" y="926"/>
                          </a:lnTo>
                          <a:lnTo>
                            <a:pt x="494" y="924"/>
                          </a:lnTo>
                          <a:lnTo>
                            <a:pt x="492" y="924"/>
                          </a:lnTo>
                          <a:lnTo>
                            <a:pt x="486" y="918"/>
                          </a:lnTo>
                          <a:lnTo>
                            <a:pt x="486" y="918"/>
                          </a:lnTo>
                          <a:lnTo>
                            <a:pt x="478" y="910"/>
                          </a:lnTo>
                          <a:lnTo>
                            <a:pt x="470" y="906"/>
                          </a:lnTo>
                          <a:lnTo>
                            <a:pt x="464" y="906"/>
                          </a:lnTo>
                          <a:lnTo>
                            <a:pt x="460" y="902"/>
                          </a:lnTo>
                          <a:lnTo>
                            <a:pt x="460" y="902"/>
                          </a:lnTo>
                          <a:lnTo>
                            <a:pt x="456" y="898"/>
                          </a:lnTo>
                          <a:lnTo>
                            <a:pt x="454" y="900"/>
                          </a:lnTo>
                          <a:lnTo>
                            <a:pt x="450" y="900"/>
                          </a:lnTo>
                          <a:lnTo>
                            <a:pt x="450" y="900"/>
                          </a:lnTo>
                          <a:lnTo>
                            <a:pt x="448" y="900"/>
                          </a:lnTo>
                          <a:lnTo>
                            <a:pt x="448" y="898"/>
                          </a:lnTo>
                          <a:lnTo>
                            <a:pt x="446" y="894"/>
                          </a:lnTo>
                          <a:lnTo>
                            <a:pt x="446" y="888"/>
                          </a:lnTo>
                          <a:lnTo>
                            <a:pt x="444" y="882"/>
                          </a:lnTo>
                          <a:lnTo>
                            <a:pt x="444" y="882"/>
                          </a:lnTo>
                          <a:lnTo>
                            <a:pt x="438" y="874"/>
                          </a:lnTo>
                          <a:lnTo>
                            <a:pt x="436" y="870"/>
                          </a:lnTo>
                          <a:lnTo>
                            <a:pt x="434" y="868"/>
                          </a:lnTo>
                          <a:lnTo>
                            <a:pt x="434" y="868"/>
                          </a:lnTo>
                          <a:lnTo>
                            <a:pt x="426" y="870"/>
                          </a:lnTo>
                          <a:lnTo>
                            <a:pt x="420" y="872"/>
                          </a:lnTo>
                          <a:lnTo>
                            <a:pt x="416" y="876"/>
                          </a:lnTo>
                          <a:lnTo>
                            <a:pt x="408" y="876"/>
                          </a:lnTo>
                          <a:lnTo>
                            <a:pt x="408" y="876"/>
                          </a:lnTo>
                          <a:lnTo>
                            <a:pt x="410" y="874"/>
                          </a:lnTo>
                          <a:lnTo>
                            <a:pt x="414" y="870"/>
                          </a:lnTo>
                          <a:lnTo>
                            <a:pt x="414" y="870"/>
                          </a:lnTo>
                          <a:lnTo>
                            <a:pt x="416" y="868"/>
                          </a:lnTo>
                          <a:lnTo>
                            <a:pt x="418" y="866"/>
                          </a:lnTo>
                          <a:lnTo>
                            <a:pt x="420" y="860"/>
                          </a:lnTo>
                          <a:lnTo>
                            <a:pt x="428" y="846"/>
                          </a:lnTo>
                          <a:lnTo>
                            <a:pt x="428" y="846"/>
                          </a:lnTo>
                          <a:lnTo>
                            <a:pt x="434" y="840"/>
                          </a:lnTo>
                          <a:lnTo>
                            <a:pt x="436" y="840"/>
                          </a:lnTo>
                          <a:lnTo>
                            <a:pt x="438" y="840"/>
                          </a:lnTo>
                          <a:lnTo>
                            <a:pt x="440" y="838"/>
                          </a:lnTo>
                          <a:lnTo>
                            <a:pt x="440" y="838"/>
                          </a:lnTo>
                          <a:lnTo>
                            <a:pt x="440" y="834"/>
                          </a:lnTo>
                          <a:lnTo>
                            <a:pt x="438" y="834"/>
                          </a:lnTo>
                          <a:lnTo>
                            <a:pt x="438" y="832"/>
                          </a:lnTo>
                          <a:lnTo>
                            <a:pt x="438" y="830"/>
                          </a:lnTo>
                          <a:lnTo>
                            <a:pt x="438" y="830"/>
                          </a:lnTo>
                          <a:lnTo>
                            <a:pt x="440" y="828"/>
                          </a:lnTo>
                          <a:lnTo>
                            <a:pt x="442" y="828"/>
                          </a:lnTo>
                          <a:lnTo>
                            <a:pt x="446" y="826"/>
                          </a:lnTo>
                          <a:lnTo>
                            <a:pt x="448" y="824"/>
                          </a:lnTo>
                          <a:lnTo>
                            <a:pt x="448" y="824"/>
                          </a:lnTo>
                          <a:lnTo>
                            <a:pt x="452" y="818"/>
                          </a:lnTo>
                          <a:lnTo>
                            <a:pt x="456" y="818"/>
                          </a:lnTo>
                          <a:lnTo>
                            <a:pt x="460" y="816"/>
                          </a:lnTo>
                          <a:lnTo>
                            <a:pt x="464" y="810"/>
                          </a:lnTo>
                          <a:lnTo>
                            <a:pt x="464" y="810"/>
                          </a:lnTo>
                          <a:lnTo>
                            <a:pt x="470" y="800"/>
                          </a:lnTo>
                          <a:lnTo>
                            <a:pt x="468" y="796"/>
                          </a:lnTo>
                          <a:lnTo>
                            <a:pt x="466" y="794"/>
                          </a:lnTo>
                          <a:lnTo>
                            <a:pt x="466" y="792"/>
                          </a:lnTo>
                          <a:lnTo>
                            <a:pt x="466" y="792"/>
                          </a:lnTo>
                          <a:lnTo>
                            <a:pt x="466" y="786"/>
                          </a:lnTo>
                          <a:lnTo>
                            <a:pt x="464" y="780"/>
                          </a:lnTo>
                          <a:lnTo>
                            <a:pt x="462" y="778"/>
                          </a:lnTo>
                          <a:lnTo>
                            <a:pt x="460" y="776"/>
                          </a:lnTo>
                          <a:lnTo>
                            <a:pt x="456" y="776"/>
                          </a:lnTo>
                          <a:lnTo>
                            <a:pt x="450" y="778"/>
                          </a:lnTo>
                          <a:lnTo>
                            <a:pt x="450" y="778"/>
                          </a:lnTo>
                          <a:lnTo>
                            <a:pt x="452" y="762"/>
                          </a:lnTo>
                          <a:lnTo>
                            <a:pt x="452" y="754"/>
                          </a:lnTo>
                          <a:lnTo>
                            <a:pt x="450" y="750"/>
                          </a:lnTo>
                          <a:lnTo>
                            <a:pt x="448" y="744"/>
                          </a:lnTo>
                          <a:lnTo>
                            <a:pt x="448" y="744"/>
                          </a:lnTo>
                          <a:lnTo>
                            <a:pt x="448" y="736"/>
                          </a:lnTo>
                          <a:lnTo>
                            <a:pt x="446" y="734"/>
                          </a:lnTo>
                          <a:lnTo>
                            <a:pt x="440" y="732"/>
                          </a:lnTo>
                          <a:lnTo>
                            <a:pt x="434" y="734"/>
                          </a:lnTo>
                          <a:lnTo>
                            <a:pt x="434" y="734"/>
                          </a:lnTo>
                          <a:lnTo>
                            <a:pt x="428" y="734"/>
                          </a:lnTo>
                          <a:lnTo>
                            <a:pt x="426" y="732"/>
                          </a:lnTo>
                          <a:lnTo>
                            <a:pt x="426" y="728"/>
                          </a:lnTo>
                          <a:lnTo>
                            <a:pt x="424" y="720"/>
                          </a:lnTo>
                          <a:lnTo>
                            <a:pt x="424" y="720"/>
                          </a:lnTo>
                          <a:lnTo>
                            <a:pt x="422" y="714"/>
                          </a:lnTo>
                          <a:lnTo>
                            <a:pt x="424" y="708"/>
                          </a:lnTo>
                          <a:lnTo>
                            <a:pt x="424" y="704"/>
                          </a:lnTo>
                          <a:lnTo>
                            <a:pt x="422" y="702"/>
                          </a:lnTo>
                          <a:lnTo>
                            <a:pt x="418" y="700"/>
                          </a:lnTo>
                          <a:lnTo>
                            <a:pt x="418" y="700"/>
                          </a:lnTo>
                          <a:lnTo>
                            <a:pt x="412" y="696"/>
                          </a:lnTo>
                          <a:lnTo>
                            <a:pt x="408" y="696"/>
                          </a:lnTo>
                          <a:lnTo>
                            <a:pt x="404" y="696"/>
                          </a:lnTo>
                          <a:lnTo>
                            <a:pt x="404" y="696"/>
                          </a:lnTo>
                          <a:lnTo>
                            <a:pt x="396" y="696"/>
                          </a:lnTo>
                          <a:lnTo>
                            <a:pt x="390" y="694"/>
                          </a:lnTo>
                          <a:lnTo>
                            <a:pt x="384" y="692"/>
                          </a:lnTo>
                          <a:lnTo>
                            <a:pt x="376" y="690"/>
                          </a:lnTo>
                          <a:lnTo>
                            <a:pt x="376" y="690"/>
                          </a:lnTo>
                          <a:lnTo>
                            <a:pt x="370" y="690"/>
                          </a:lnTo>
                          <a:lnTo>
                            <a:pt x="370" y="686"/>
                          </a:lnTo>
                          <a:lnTo>
                            <a:pt x="376" y="668"/>
                          </a:lnTo>
                          <a:lnTo>
                            <a:pt x="376" y="668"/>
                          </a:lnTo>
                          <a:lnTo>
                            <a:pt x="378" y="658"/>
                          </a:lnTo>
                          <a:lnTo>
                            <a:pt x="378" y="654"/>
                          </a:lnTo>
                          <a:lnTo>
                            <a:pt x="376" y="648"/>
                          </a:lnTo>
                          <a:lnTo>
                            <a:pt x="370" y="640"/>
                          </a:lnTo>
                          <a:lnTo>
                            <a:pt x="370" y="640"/>
                          </a:lnTo>
                          <a:lnTo>
                            <a:pt x="364" y="632"/>
                          </a:lnTo>
                          <a:lnTo>
                            <a:pt x="364" y="630"/>
                          </a:lnTo>
                          <a:lnTo>
                            <a:pt x="364" y="626"/>
                          </a:lnTo>
                          <a:lnTo>
                            <a:pt x="362" y="620"/>
                          </a:lnTo>
                          <a:lnTo>
                            <a:pt x="362" y="620"/>
                          </a:lnTo>
                          <a:lnTo>
                            <a:pt x="366" y="618"/>
                          </a:lnTo>
                          <a:lnTo>
                            <a:pt x="362" y="612"/>
                          </a:lnTo>
                          <a:lnTo>
                            <a:pt x="362" y="612"/>
                          </a:lnTo>
                          <a:lnTo>
                            <a:pt x="362" y="610"/>
                          </a:lnTo>
                          <a:lnTo>
                            <a:pt x="362" y="606"/>
                          </a:lnTo>
                          <a:lnTo>
                            <a:pt x="364" y="602"/>
                          </a:lnTo>
                          <a:lnTo>
                            <a:pt x="364" y="598"/>
                          </a:lnTo>
                          <a:lnTo>
                            <a:pt x="364" y="598"/>
                          </a:lnTo>
                          <a:lnTo>
                            <a:pt x="362" y="596"/>
                          </a:lnTo>
                          <a:lnTo>
                            <a:pt x="362" y="592"/>
                          </a:lnTo>
                          <a:lnTo>
                            <a:pt x="366" y="588"/>
                          </a:lnTo>
                          <a:lnTo>
                            <a:pt x="366" y="582"/>
                          </a:lnTo>
                          <a:lnTo>
                            <a:pt x="364" y="580"/>
                          </a:lnTo>
                          <a:lnTo>
                            <a:pt x="362" y="578"/>
                          </a:lnTo>
                          <a:lnTo>
                            <a:pt x="362" y="578"/>
                          </a:lnTo>
                          <a:lnTo>
                            <a:pt x="358" y="574"/>
                          </a:lnTo>
                          <a:lnTo>
                            <a:pt x="356" y="570"/>
                          </a:lnTo>
                          <a:lnTo>
                            <a:pt x="352" y="568"/>
                          </a:lnTo>
                          <a:lnTo>
                            <a:pt x="344" y="566"/>
                          </a:lnTo>
                          <a:lnTo>
                            <a:pt x="344" y="566"/>
                          </a:lnTo>
                          <a:lnTo>
                            <a:pt x="338" y="564"/>
                          </a:lnTo>
                          <a:lnTo>
                            <a:pt x="338" y="562"/>
                          </a:lnTo>
                          <a:lnTo>
                            <a:pt x="338" y="560"/>
                          </a:lnTo>
                          <a:lnTo>
                            <a:pt x="342" y="556"/>
                          </a:lnTo>
                          <a:lnTo>
                            <a:pt x="342" y="552"/>
                          </a:lnTo>
                          <a:lnTo>
                            <a:pt x="342" y="548"/>
                          </a:lnTo>
                          <a:lnTo>
                            <a:pt x="308" y="548"/>
                          </a:lnTo>
                          <a:lnTo>
                            <a:pt x="308" y="548"/>
                          </a:lnTo>
                          <a:lnTo>
                            <a:pt x="298" y="534"/>
                          </a:lnTo>
                          <a:lnTo>
                            <a:pt x="296" y="530"/>
                          </a:lnTo>
                          <a:lnTo>
                            <a:pt x="298" y="530"/>
                          </a:lnTo>
                          <a:lnTo>
                            <a:pt x="298" y="530"/>
                          </a:lnTo>
                          <a:lnTo>
                            <a:pt x="298" y="528"/>
                          </a:lnTo>
                          <a:lnTo>
                            <a:pt x="298" y="528"/>
                          </a:lnTo>
                          <a:lnTo>
                            <a:pt x="296" y="524"/>
                          </a:lnTo>
                          <a:lnTo>
                            <a:pt x="298" y="522"/>
                          </a:lnTo>
                          <a:lnTo>
                            <a:pt x="298" y="518"/>
                          </a:lnTo>
                          <a:lnTo>
                            <a:pt x="296" y="514"/>
                          </a:lnTo>
                          <a:lnTo>
                            <a:pt x="296" y="514"/>
                          </a:lnTo>
                          <a:lnTo>
                            <a:pt x="296" y="506"/>
                          </a:lnTo>
                          <a:lnTo>
                            <a:pt x="296" y="502"/>
                          </a:lnTo>
                          <a:lnTo>
                            <a:pt x="294" y="498"/>
                          </a:lnTo>
                          <a:lnTo>
                            <a:pt x="284" y="492"/>
                          </a:lnTo>
                          <a:lnTo>
                            <a:pt x="284" y="492"/>
                          </a:lnTo>
                          <a:lnTo>
                            <a:pt x="272" y="488"/>
                          </a:lnTo>
                          <a:lnTo>
                            <a:pt x="270" y="484"/>
                          </a:lnTo>
                          <a:lnTo>
                            <a:pt x="268" y="482"/>
                          </a:lnTo>
                          <a:lnTo>
                            <a:pt x="260" y="478"/>
                          </a:lnTo>
                          <a:lnTo>
                            <a:pt x="260" y="478"/>
                          </a:lnTo>
                          <a:lnTo>
                            <a:pt x="250" y="474"/>
                          </a:lnTo>
                          <a:lnTo>
                            <a:pt x="248" y="470"/>
                          </a:lnTo>
                          <a:lnTo>
                            <a:pt x="246" y="466"/>
                          </a:lnTo>
                          <a:lnTo>
                            <a:pt x="240" y="464"/>
                          </a:lnTo>
                          <a:lnTo>
                            <a:pt x="240" y="464"/>
                          </a:lnTo>
                          <a:lnTo>
                            <a:pt x="238" y="464"/>
                          </a:lnTo>
                          <a:lnTo>
                            <a:pt x="234" y="462"/>
                          </a:lnTo>
                          <a:lnTo>
                            <a:pt x="230" y="458"/>
                          </a:lnTo>
                          <a:lnTo>
                            <a:pt x="224" y="454"/>
                          </a:lnTo>
                          <a:lnTo>
                            <a:pt x="220" y="454"/>
                          </a:lnTo>
                          <a:lnTo>
                            <a:pt x="214" y="454"/>
                          </a:lnTo>
                          <a:lnTo>
                            <a:pt x="214" y="454"/>
                          </a:lnTo>
                          <a:lnTo>
                            <a:pt x="206" y="454"/>
                          </a:lnTo>
                          <a:lnTo>
                            <a:pt x="202" y="452"/>
                          </a:lnTo>
                          <a:lnTo>
                            <a:pt x="198" y="448"/>
                          </a:lnTo>
                          <a:lnTo>
                            <a:pt x="196" y="444"/>
                          </a:lnTo>
                          <a:lnTo>
                            <a:pt x="192" y="440"/>
                          </a:lnTo>
                          <a:lnTo>
                            <a:pt x="192" y="440"/>
                          </a:lnTo>
                          <a:lnTo>
                            <a:pt x="188" y="438"/>
                          </a:lnTo>
                          <a:lnTo>
                            <a:pt x="186" y="434"/>
                          </a:lnTo>
                          <a:lnTo>
                            <a:pt x="182" y="420"/>
                          </a:lnTo>
                          <a:lnTo>
                            <a:pt x="182" y="394"/>
                          </a:lnTo>
                          <a:lnTo>
                            <a:pt x="182" y="394"/>
                          </a:lnTo>
                          <a:lnTo>
                            <a:pt x="180" y="390"/>
                          </a:lnTo>
                          <a:lnTo>
                            <a:pt x="176" y="390"/>
                          </a:lnTo>
                          <a:lnTo>
                            <a:pt x="166" y="390"/>
                          </a:lnTo>
                          <a:lnTo>
                            <a:pt x="154" y="394"/>
                          </a:lnTo>
                          <a:lnTo>
                            <a:pt x="148" y="398"/>
                          </a:lnTo>
                          <a:lnTo>
                            <a:pt x="148" y="398"/>
                          </a:lnTo>
                          <a:lnTo>
                            <a:pt x="142" y="404"/>
                          </a:lnTo>
                          <a:lnTo>
                            <a:pt x="136" y="406"/>
                          </a:lnTo>
                          <a:lnTo>
                            <a:pt x="132" y="408"/>
                          </a:lnTo>
                          <a:lnTo>
                            <a:pt x="132" y="412"/>
                          </a:lnTo>
                          <a:lnTo>
                            <a:pt x="132" y="412"/>
                          </a:lnTo>
                          <a:lnTo>
                            <a:pt x="130" y="416"/>
                          </a:lnTo>
                          <a:lnTo>
                            <a:pt x="128" y="418"/>
                          </a:lnTo>
                          <a:lnTo>
                            <a:pt x="124" y="418"/>
                          </a:lnTo>
                          <a:lnTo>
                            <a:pt x="118" y="420"/>
                          </a:lnTo>
                          <a:lnTo>
                            <a:pt x="118" y="420"/>
                          </a:lnTo>
                          <a:lnTo>
                            <a:pt x="114" y="424"/>
                          </a:lnTo>
                          <a:lnTo>
                            <a:pt x="110" y="424"/>
                          </a:lnTo>
                          <a:lnTo>
                            <a:pt x="104" y="420"/>
                          </a:lnTo>
                          <a:lnTo>
                            <a:pt x="98" y="420"/>
                          </a:lnTo>
                          <a:lnTo>
                            <a:pt x="90" y="420"/>
                          </a:lnTo>
                          <a:lnTo>
                            <a:pt x="90" y="420"/>
                          </a:lnTo>
                          <a:lnTo>
                            <a:pt x="84" y="422"/>
                          </a:lnTo>
                          <a:lnTo>
                            <a:pt x="80" y="424"/>
                          </a:lnTo>
                          <a:lnTo>
                            <a:pt x="78" y="422"/>
                          </a:lnTo>
                          <a:lnTo>
                            <a:pt x="76" y="422"/>
                          </a:lnTo>
                          <a:lnTo>
                            <a:pt x="74" y="414"/>
                          </a:lnTo>
                          <a:lnTo>
                            <a:pt x="72" y="406"/>
                          </a:lnTo>
                          <a:lnTo>
                            <a:pt x="72" y="406"/>
                          </a:lnTo>
                          <a:lnTo>
                            <a:pt x="70" y="394"/>
                          </a:lnTo>
                          <a:lnTo>
                            <a:pt x="70" y="390"/>
                          </a:lnTo>
                          <a:lnTo>
                            <a:pt x="72" y="386"/>
                          </a:lnTo>
                          <a:lnTo>
                            <a:pt x="72" y="386"/>
                          </a:lnTo>
                          <a:lnTo>
                            <a:pt x="74" y="382"/>
                          </a:lnTo>
                          <a:lnTo>
                            <a:pt x="72" y="380"/>
                          </a:lnTo>
                          <a:lnTo>
                            <a:pt x="70" y="378"/>
                          </a:lnTo>
                          <a:lnTo>
                            <a:pt x="68" y="380"/>
                          </a:lnTo>
                          <a:lnTo>
                            <a:pt x="68" y="380"/>
                          </a:lnTo>
                          <a:lnTo>
                            <a:pt x="56" y="390"/>
                          </a:lnTo>
                          <a:lnTo>
                            <a:pt x="52" y="392"/>
                          </a:lnTo>
                          <a:lnTo>
                            <a:pt x="42" y="392"/>
                          </a:lnTo>
                          <a:lnTo>
                            <a:pt x="42" y="392"/>
                          </a:lnTo>
                          <a:lnTo>
                            <a:pt x="36" y="392"/>
                          </a:lnTo>
                          <a:lnTo>
                            <a:pt x="32" y="390"/>
                          </a:lnTo>
                          <a:lnTo>
                            <a:pt x="30" y="390"/>
                          </a:lnTo>
                          <a:lnTo>
                            <a:pt x="28" y="388"/>
                          </a:lnTo>
                          <a:lnTo>
                            <a:pt x="28" y="384"/>
                          </a:lnTo>
                          <a:lnTo>
                            <a:pt x="26" y="382"/>
                          </a:lnTo>
                          <a:lnTo>
                            <a:pt x="24" y="382"/>
                          </a:lnTo>
                          <a:lnTo>
                            <a:pt x="24" y="382"/>
                          </a:lnTo>
                          <a:lnTo>
                            <a:pt x="18" y="382"/>
                          </a:lnTo>
                          <a:lnTo>
                            <a:pt x="20" y="378"/>
                          </a:lnTo>
                          <a:lnTo>
                            <a:pt x="22" y="374"/>
                          </a:lnTo>
                          <a:lnTo>
                            <a:pt x="20" y="372"/>
                          </a:lnTo>
                          <a:lnTo>
                            <a:pt x="18" y="368"/>
                          </a:lnTo>
                          <a:lnTo>
                            <a:pt x="18" y="368"/>
                          </a:lnTo>
                          <a:lnTo>
                            <a:pt x="14" y="362"/>
                          </a:lnTo>
                          <a:lnTo>
                            <a:pt x="10" y="354"/>
                          </a:lnTo>
                          <a:lnTo>
                            <a:pt x="8" y="346"/>
                          </a:lnTo>
                          <a:lnTo>
                            <a:pt x="4" y="340"/>
                          </a:lnTo>
                          <a:lnTo>
                            <a:pt x="4" y="340"/>
                          </a:lnTo>
                          <a:lnTo>
                            <a:pt x="0" y="332"/>
                          </a:lnTo>
                          <a:lnTo>
                            <a:pt x="0" y="330"/>
                          </a:lnTo>
                          <a:lnTo>
                            <a:pt x="2" y="328"/>
                          </a:lnTo>
                          <a:lnTo>
                            <a:pt x="2" y="328"/>
                          </a:lnTo>
                          <a:lnTo>
                            <a:pt x="2" y="328"/>
                          </a:lnTo>
                          <a:lnTo>
                            <a:pt x="0" y="324"/>
                          </a:lnTo>
                          <a:lnTo>
                            <a:pt x="0" y="320"/>
                          </a:lnTo>
                          <a:lnTo>
                            <a:pt x="2" y="316"/>
                          </a:lnTo>
                          <a:lnTo>
                            <a:pt x="4" y="314"/>
                          </a:lnTo>
                          <a:lnTo>
                            <a:pt x="10" y="308"/>
                          </a:lnTo>
                          <a:lnTo>
                            <a:pt x="12" y="306"/>
                          </a:lnTo>
                          <a:lnTo>
                            <a:pt x="14" y="300"/>
                          </a:lnTo>
                          <a:lnTo>
                            <a:pt x="14" y="300"/>
                          </a:lnTo>
                          <a:lnTo>
                            <a:pt x="16" y="292"/>
                          </a:lnTo>
                          <a:lnTo>
                            <a:pt x="18" y="286"/>
                          </a:lnTo>
                          <a:lnTo>
                            <a:pt x="20" y="282"/>
                          </a:lnTo>
                          <a:lnTo>
                            <a:pt x="22" y="278"/>
                          </a:lnTo>
                          <a:lnTo>
                            <a:pt x="22" y="278"/>
                          </a:lnTo>
                          <a:lnTo>
                            <a:pt x="24" y="274"/>
                          </a:lnTo>
                          <a:lnTo>
                            <a:pt x="28" y="270"/>
                          </a:lnTo>
                          <a:lnTo>
                            <a:pt x="32" y="266"/>
                          </a:lnTo>
                          <a:lnTo>
                            <a:pt x="38" y="262"/>
                          </a:lnTo>
                          <a:lnTo>
                            <a:pt x="38" y="262"/>
                          </a:lnTo>
                          <a:lnTo>
                            <a:pt x="46" y="254"/>
                          </a:lnTo>
                          <a:lnTo>
                            <a:pt x="52" y="250"/>
                          </a:lnTo>
                          <a:lnTo>
                            <a:pt x="58" y="250"/>
                          </a:lnTo>
                          <a:lnTo>
                            <a:pt x="60" y="246"/>
                          </a:lnTo>
                          <a:lnTo>
                            <a:pt x="60" y="246"/>
                          </a:lnTo>
                          <a:lnTo>
                            <a:pt x="64" y="244"/>
                          </a:lnTo>
                          <a:lnTo>
                            <a:pt x="66" y="244"/>
                          </a:lnTo>
                          <a:lnTo>
                            <a:pt x="68" y="244"/>
                          </a:lnTo>
                          <a:lnTo>
                            <a:pt x="72" y="240"/>
                          </a:lnTo>
                          <a:lnTo>
                            <a:pt x="72" y="240"/>
                          </a:lnTo>
                          <a:lnTo>
                            <a:pt x="74" y="230"/>
                          </a:lnTo>
                          <a:lnTo>
                            <a:pt x="76" y="220"/>
                          </a:lnTo>
                          <a:lnTo>
                            <a:pt x="80" y="196"/>
                          </a:lnTo>
                          <a:lnTo>
                            <a:pt x="82" y="172"/>
                          </a:lnTo>
                          <a:lnTo>
                            <a:pt x="84" y="160"/>
                          </a:lnTo>
                          <a:lnTo>
                            <a:pt x="84" y="160"/>
                          </a:lnTo>
                          <a:lnTo>
                            <a:pt x="84" y="158"/>
                          </a:lnTo>
                          <a:lnTo>
                            <a:pt x="84" y="156"/>
                          </a:lnTo>
                          <a:lnTo>
                            <a:pt x="80" y="148"/>
                          </a:lnTo>
                          <a:lnTo>
                            <a:pt x="76" y="138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70" y="126"/>
                          </a:lnTo>
                          <a:lnTo>
                            <a:pt x="72" y="124"/>
                          </a:lnTo>
                          <a:lnTo>
                            <a:pt x="76" y="120"/>
                          </a:lnTo>
                          <a:lnTo>
                            <a:pt x="80" y="120"/>
                          </a:lnTo>
                          <a:lnTo>
                            <a:pt x="86" y="120"/>
                          </a:lnTo>
                          <a:lnTo>
                            <a:pt x="86" y="120"/>
                          </a:lnTo>
                          <a:lnTo>
                            <a:pt x="88" y="120"/>
                          </a:lnTo>
                          <a:lnTo>
                            <a:pt x="88" y="120"/>
                          </a:lnTo>
                          <a:lnTo>
                            <a:pt x="88" y="114"/>
                          </a:lnTo>
                          <a:lnTo>
                            <a:pt x="86" y="110"/>
                          </a:lnTo>
                          <a:lnTo>
                            <a:pt x="84" y="108"/>
                          </a:lnTo>
                          <a:lnTo>
                            <a:pt x="82" y="108"/>
                          </a:lnTo>
                          <a:lnTo>
                            <a:pt x="82" y="108"/>
                          </a:lnTo>
                          <a:lnTo>
                            <a:pt x="78" y="106"/>
                          </a:lnTo>
                          <a:lnTo>
                            <a:pt x="76" y="104"/>
                          </a:lnTo>
                          <a:lnTo>
                            <a:pt x="76" y="98"/>
                          </a:lnTo>
                          <a:lnTo>
                            <a:pt x="76" y="98"/>
                          </a:lnTo>
                          <a:lnTo>
                            <a:pt x="92" y="96"/>
                          </a:lnTo>
                          <a:lnTo>
                            <a:pt x="106" y="94"/>
                          </a:lnTo>
                          <a:lnTo>
                            <a:pt x="106" y="94"/>
                          </a:lnTo>
                          <a:lnTo>
                            <a:pt x="112" y="92"/>
                          </a:lnTo>
                          <a:lnTo>
                            <a:pt x="112" y="90"/>
                          </a:lnTo>
                          <a:lnTo>
                            <a:pt x="110" y="88"/>
                          </a:lnTo>
                          <a:lnTo>
                            <a:pt x="112" y="88"/>
                          </a:lnTo>
                          <a:lnTo>
                            <a:pt x="112" y="88"/>
                          </a:lnTo>
                          <a:lnTo>
                            <a:pt x="116" y="88"/>
                          </a:lnTo>
                          <a:lnTo>
                            <a:pt x="118" y="90"/>
                          </a:lnTo>
                          <a:lnTo>
                            <a:pt x="118" y="92"/>
                          </a:lnTo>
                          <a:lnTo>
                            <a:pt x="120" y="92"/>
                          </a:lnTo>
                          <a:lnTo>
                            <a:pt x="120" y="92"/>
                          </a:lnTo>
                          <a:lnTo>
                            <a:pt x="122" y="92"/>
                          </a:lnTo>
                          <a:lnTo>
                            <a:pt x="122" y="90"/>
                          </a:lnTo>
                          <a:lnTo>
                            <a:pt x="124" y="88"/>
                          </a:lnTo>
                          <a:lnTo>
                            <a:pt x="126" y="88"/>
                          </a:lnTo>
                          <a:lnTo>
                            <a:pt x="126" y="88"/>
                          </a:lnTo>
                          <a:lnTo>
                            <a:pt x="128" y="88"/>
                          </a:lnTo>
                          <a:lnTo>
                            <a:pt x="128" y="90"/>
                          </a:lnTo>
                          <a:lnTo>
                            <a:pt x="128" y="96"/>
                          </a:lnTo>
                          <a:lnTo>
                            <a:pt x="128" y="102"/>
                          </a:lnTo>
                          <a:lnTo>
                            <a:pt x="130" y="104"/>
                          </a:lnTo>
                          <a:lnTo>
                            <a:pt x="134" y="104"/>
                          </a:lnTo>
                          <a:lnTo>
                            <a:pt x="134" y="104"/>
                          </a:lnTo>
                          <a:lnTo>
                            <a:pt x="138" y="108"/>
                          </a:lnTo>
                          <a:lnTo>
                            <a:pt x="140" y="108"/>
                          </a:lnTo>
                          <a:lnTo>
                            <a:pt x="142" y="108"/>
                          </a:lnTo>
                          <a:lnTo>
                            <a:pt x="142" y="108"/>
                          </a:lnTo>
                          <a:lnTo>
                            <a:pt x="146" y="110"/>
                          </a:lnTo>
                          <a:lnTo>
                            <a:pt x="152" y="114"/>
                          </a:lnTo>
                          <a:lnTo>
                            <a:pt x="158" y="116"/>
                          </a:lnTo>
                          <a:lnTo>
                            <a:pt x="160" y="116"/>
                          </a:lnTo>
                          <a:lnTo>
                            <a:pt x="162" y="116"/>
                          </a:lnTo>
                          <a:lnTo>
                            <a:pt x="162" y="116"/>
                          </a:lnTo>
                          <a:lnTo>
                            <a:pt x="168" y="114"/>
                          </a:lnTo>
                          <a:lnTo>
                            <a:pt x="170" y="114"/>
                          </a:lnTo>
                          <a:lnTo>
                            <a:pt x="174" y="114"/>
                          </a:lnTo>
                          <a:lnTo>
                            <a:pt x="178" y="110"/>
                          </a:lnTo>
                          <a:lnTo>
                            <a:pt x="178" y="110"/>
                          </a:lnTo>
                          <a:lnTo>
                            <a:pt x="186" y="102"/>
                          </a:lnTo>
                          <a:lnTo>
                            <a:pt x="190" y="100"/>
                          </a:lnTo>
                          <a:lnTo>
                            <a:pt x="192" y="100"/>
                          </a:lnTo>
                          <a:lnTo>
                            <a:pt x="194" y="98"/>
                          </a:lnTo>
                          <a:lnTo>
                            <a:pt x="194" y="98"/>
                          </a:lnTo>
                          <a:lnTo>
                            <a:pt x="196" y="96"/>
                          </a:lnTo>
                          <a:lnTo>
                            <a:pt x="198" y="96"/>
                          </a:lnTo>
                          <a:lnTo>
                            <a:pt x="200" y="96"/>
                          </a:lnTo>
                          <a:lnTo>
                            <a:pt x="202" y="90"/>
                          </a:lnTo>
                          <a:lnTo>
                            <a:pt x="202" y="90"/>
                          </a:lnTo>
                          <a:lnTo>
                            <a:pt x="202" y="84"/>
                          </a:lnTo>
                          <a:lnTo>
                            <a:pt x="206" y="82"/>
                          </a:lnTo>
                          <a:lnTo>
                            <a:pt x="210" y="82"/>
                          </a:lnTo>
                          <a:lnTo>
                            <a:pt x="218" y="78"/>
                          </a:lnTo>
                          <a:lnTo>
                            <a:pt x="218" y="78"/>
                          </a:lnTo>
                          <a:lnTo>
                            <a:pt x="216" y="70"/>
                          </a:lnTo>
                          <a:lnTo>
                            <a:pt x="210" y="70"/>
                          </a:lnTo>
                          <a:lnTo>
                            <a:pt x="210" y="70"/>
                          </a:lnTo>
                          <a:lnTo>
                            <a:pt x="206" y="70"/>
                          </a:lnTo>
                          <a:lnTo>
                            <a:pt x="202" y="68"/>
                          </a:lnTo>
                          <a:lnTo>
                            <a:pt x="198" y="62"/>
                          </a:lnTo>
                          <a:lnTo>
                            <a:pt x="196" y="54"/>
                          </a:lnTo>
                          <a:lnTo>
                            <a:pt x="198" y="46"/>
                          </a:lnTo>
                          <a:lnTo>
                            <a:pt x="198" y="46"/>
                          </a:lnTo>
                          <a:lnTo>
                            <a:pt x="198" y="42"/>
                          </a:lnTo>
                          <a:lnTo>
                            <a:pt x="198" y="38"/>
                          </a:lnTo>
                          <a:lnTo>
                            <a:pt x="192" y="32"/>
                          </a:lnTo>
                          <a:lnTo>
                            <a:pt x="188" y="28"/>
                          </a:lnTo>
                          <a:lnTo>
                            <a:pt x="188" y="26"/>
                          </a:lnTo>
                          <a:lnTo>
                            <a:pt x="192" y="24"/>
                          </a:lnTo>
                          <a:lnTo>
                            <a:pt x="192" y="24"/>
                          </a:lnTo>
                          <a:lnTo>
                            <a:pt x="198" y="24"/>
                          </a:lnTo>
                          <a:lnTo>
                            <a:pt x="202" y="24"/>
                          </a:lnTo>
                          <a:lnTo>
                            <a:pt x="210" y="28"/>
                          </a:lnTo>
                          <a:lnTo>
                            <a:pt x="216" y="30"/>
                          </a:lnTo>
                          <a:lnTo>
                            <a:pt x="218" y="30"/>
                          </a:lnTo>
                          <a:lnTo>
                            <a:pt x="224" y="30"/>
                          </a:lnTo>
                          <a:lnTo>
                            <a:pt x="224" y="30"/>
                          </a:lnTo>
                          <a:lnTo>
                            <a:pt x="232" y="28"/>
                          </a:lnTo>
                          <a:lnTo>
                            <a:pt x="238" y="30"/>
                          </a:lnTo>
                          <a:lnTo>
                            <a:pt x="240" y="30"/>
                          </a:lnTo>
                          <a:lnTo>
                            <a:pt x="242" y="30"/>
                          </a:lnTo>
                          <a:lnTo>
                            <a:pt x="242" y="30"/>
                          </a:lnTo>
                          <a:lnTo>
                            <a:pt x="244" y="28"/>
                          </a:lnTo>
                          <a:lnTo>
                            <a:pt x="244" y="28"/>
                          </a:lnTo>
                          <a:lnTo>
                            <a:pt x="242" y="26"/>
                          </a:lnTo>
                          <a:lnTo>
                            <a:pt x="244" y="26"/>
                          </a:lnTo>
                          <a:lnTo>
                            <a:pt x="244" y="26"/>
                          </a:lnTo>
                          <a:lnTo>
                            <a:pt x="250" y="24"/>
                          </a:lnTo>
                          <a:lnTo>
                            <a:pt x="256" y="22"/>
                          </a:lnTo>
                          <a:lnTo>
                            <a:pt x="264" y="16"/>
                          </a:lnTo>
                          <a:lnTo>
                            <a:pt x="264" y="16"/>
                          </a:lnTo>
                          <a:lnTo>
                            <a:pt x="268" y="12"/>
                          </a:lnTo>
                          <a:lnTo>
                            <a:pt x="272" y="10"/>
                          </a:lnTo>
                          <a:lnTo>
                            <a:pt x="274" y="8"/>
                          </a:lnTo>
                          <a:lnTo>
                            <a:pt x="276" y="0"/>
                          </a:lnTo>
                          <a:lnTo>
                            <a:pt x="276" y="0"/>
                          </a:lnTo>
                          <a:lnTo>
                            <a:pt x="282" y="2"/>
                          </a:lnTo>
                          <a:lnTo>
                            <a:pt x="286" y="2"/>
                          </a:lnTo>
                          <a:lnTo>
                            <a:pt x="288" y="2"/>
                          </a:lnTo>
                          <a:lnTo>
                            <a:pt x="288" y="8"/>
                          </a:lnTo>
                          <a:lnTo>
                            <a:pt x="288" y="8"/>
                          </a:lnTo>
                          <a:lnTo>
                            <a:pt x="286" y="12"/>
                          </a:lnTo>
                          <a:lnTo>
                            <a:pt x="290" y="12"/>
                          </a:lnTo>
                          <a:lnTo>
                            <a:pt x="294" y="12"/>
                          </a:lnTo>
                          <a:lnTo>
                            <a:pt x="294" y="14"/>
                          </a:lnTo>
                          <a:lnTo>
                            <a:pt x="294" y="16"/>
                          </a:lnTo>
                          <a:lnTo>
                            <a:pt x="294" y="16"/>
                          </a:lnTo>
                          <a:lnTo>
                            <a:pt x="296" y="20"/>
                          </a:lnTo>
                          <a:lnTo>
                            <a:pt x="296" y="24"/>
                          </a:lnTo>
                          <a:lnTo>
                            <a:pt x="300" y="26"/>
                          </a:lnTo>
                          <a:lnTo>
                            <a:pt x="300" y="26"/>
                          </a:lnTo>
                          <a:lnTo>
                            <a:pt x="300" y="28"/>
                          </a:lnTo>
                          <a:lnTo>
                            <a:pt x="294" y="36"/>
                          </a:lnTo>
                          <a:lnTo>
                            <a:pt x="294" y="36"/>
                          </a:lnTo>
                          <a:lnTo>
                            <a:pt x="290" y="42"/>
                          </a:lnTo>
                          <a:lnTo>
                            <a:pt x="290" y="46"/>
                          </a:lnTo>
                          <a:lnTo>
                            <a:pt x="292" y="48"/>
                          </a:lnTo>
                          <a:lnTo>
                            <a:pt x="290" y="50"/>
                          </a:lnTo>
                          <a:lnTo>
                            <a:pt x="290" y="50"/>
                          </a:lnTo>
                          <a:lnTo>
                            <a:pt x="290" y="54"/>
                          </a:lnTo>
                          <a:lnTo>
                            <a:pt x="292" y="56"/>
                          </a:lnTo>
                          <a:lnTo>
                            <a:pt x="294" y="60"/>
                          </a:lnTo>
                          <a:lnTo>
                            <a:pt x="292" y="62"/>
                          </a:lnTo>
                          <a:lnTo>
                            <a:pt x="292" y="62"/>
                          </a:lnTo>
                          <a:lnTo>
                            <a:pt x="290" y="66"/>
                          </a:lnTo>
                          <a:lnTo>
                            <a:pt x="292" y="68"/>
                          </a:lnTo>
                          <a:lnTo>
                            <a:pt x="294" y="70"/>
                          </a:lnTo>
                          <a:lnTo>
                            <a:pt x="296" y="76"/>
                          </a:lnTo>
                          <a:lnTo>
                            <a:pt x="296" y="76"/>
                          </a:lnTo>
                          <a:lnTo>
                            <a:pt x="298" y="84"/>
                          </a:lnTo>
                          <a:lnTo>
                            <a:pt x="300" y="86"/>
                          </a:lnTo>
                          <a:lnTo>
                            <a:pt x="302" y="88"/>
                          </a:lnTo>
                          <a:lnTo>
                            <a:pt x="302" y="90"/>
                          </a:lnTo>
                          <a:lnTo>
                            <a:pt x="302" y="90"/>
                          </a:lnTo>
                          <a:lnTo>
                            <a:pt x="304" y="96"/>
                          </a:lnTo>
                          <a:lnTo>
                            <a:pt x="308" y="98"/>
                          </a:lnTo>
                          <a:lnTo>
                            <a:pt x="310" y="100"/>
                          </a:lnTo>
                          <a:lnTo>
                            <a:pt x="314" y="102"/>
                          </a:lnTo>
                          <a:lnTo>
                            <a:pt x="314" y="102"/>
                          </a:lnTo>
                          <a:lnTo>
                            <a:pt x="316" y="100"/>
                          </a:lnTo>
                          <a:lnTo>
                            <a:pt x="318" y="98"/>
                          </a:lnTo>
                          <a:lnTo>
                            <a:pt x="322" y="100"/>
                          </a:lnTo>
                          <a:lnTo>
                            <a:pt x="322" y="100"/>
                          </a:lnTo>
                          <a:lnTo>
                            <a:pt x="322" y="96"/>
                          </a:lnTo>
                          <a:lnTo>
                            <a:pt x="326" y="92"/>
                          </a:lnTo>
                          <a:lnTo>
                            <a:pt x="334" y="90"/>
                          </a:lnTo>
                          <a:lnTo>
                            <a:pt x="334" y="90"/>
                          </a:lnTo>
                          <a:lnTo>
                            <a:pt x="342" y="86"/>
                          </a:lnTo>
                          <a:lnTo>
                            <a:pt x="344" y="84"/>
                          </a:lnTo>
                          <a:lnTo>
                            <a:pt x="346" y="82"/>
                          </a:lnTo>
                          <a:lnTo>
                            <a:pt x="348" y="82"/>
                          </a:lnTo>
                          <a:lnTo>
                            <a:pt x="348" y="82"/>
                          </a:lnTo>
                          <a:lnTo>
                            <a:pt x="348" y="82"/>
                          </a:lnTo>
                          <a:lnTo>
                            <a:pt x="350" y="84"/>
                          </a:lnTo>
                          <a:lnTo>
                            <a:pt x="352" y="86"/>
                          </a:lnTo>
                          <a:lnTo>
                            <a:pt x="360" y="84"/>
                          </a:lnTo>
                          <a:lnTo>
                            <a:pt x="360" y="84"/>
                          </a:lnTo>
                          <a:lnTo>
                            <a:pt x="374" y="86"/>
                          </a:lnTo>
                          <a:lnTo>
                            <a:pt x="378" y="84"/>
                          </a:lnTo>
                          <a:lnTo>
                            <a:pt x="378" y="82"/>
                          </a:lnTo>
                          <a:lnTo>
                            <a:pt x="374" y="80"/>
                          </a:lnTo>
                          <a:lnTo>
                            <a:pt x="372" y="78"/>
                          </a:lnTo>
                          <a:lnTo>
                            <a:pt x="376" y="76"/>
                          </a:lnTo>
                          <a:lnTo>
                            <a:pt x="376" y="76"/>
                          </a:lnTo>
                          <a:lnTo>
                            <a:pt x="378" y="78"/>
                          </a:lnTo>
                          <a:lnTo>
                            <a:pt x="380" y="78"/>
                          </a:lnTo>
                          <a:lnTo>
                            <a:pt x="384" y="78"/>
                          </a:lnTo>
                          <a:lnTo>
                            <a:pt x="384" y="78"/>
                          </a:lnTo>
                          <a:lnTo>
                            <a:pt x="386" y="78"/>
                          </a:lnTo>
                          <a:lnTo>
                            <a:pt x="388" y="76"/>
                          </a:lnTo>
                          <a:lnTo>
                            <a:pt x="388" y="74"/>
                          </a:lnTo>
                          <a:lnTo>
                            <a:pt x="392" y="72"/>
                          </a:lnTo>
                          <a:lnTo>
                            <a:pt x="392" y="72"/>
                          </a:lnTo>
                          <a:lnTo>
                            <a:pt x="394" y="74"/>
                          </a:lnTo>
                          <a:lnTo>
                            <a:pt x="396" y="74"/>
                          </a:lnTo>
                          <a:lnTo>
                            <a:pt x="396" y="76"/>
                          </a:lnTo>
                          <a:lnTo>
                            <a:pt x="400" y="76"/>
                          </a:lnTo>
                          <a:lnTo>
                            <a:pt x="400" y="76"/>
                          </a:lnTo>
                          <a:lnTo>
                            <a:pt x="404" y="78"/>
                          </a:lnTo>
                          <a:lnTo>
                            <a:pt x="406" y="78"/>
                          </a:lnTo>
                          <a:lnTo>
                            <a:pt x="406" y="78"/>
                          </a:lnTo>
                          <a:lnTo>
                            <a:pt x="410" y="78"/>
                          </a:lnTo>
                          <a:lnTo>
                            <a:pt x="410" y="80"/>
                          </a:lnTo>
                          <a:lnTo>
                            <a:pt x="412" y="80"/>
                          </a:lnTo>
                          <a:lnTo>
                            <a:pt x="414" y="80"/>
                          </a:lnTo>
                          <a:lnTo>
                            <a:pt x="414" y="80"/>
                          </a:lnTo>
                          <a:lnTo>
                            <a:pt x="418" y="80"/>
                          </a:lnTo>
                          <a:lnTo>
                            <a:pt x="420" y="84"/>
                          </a:lnTo>
                          <a:lnTo>
                            <a:pt x="422" y="84"/>
                          </a:lnTo>
                          <a:lnTo>
                            <a:pt x="430" y="82"/>
                          </a:lnTo>
                          <a:lnTo>
                            <a:pt x="430" y="82"/>
                          </a:lnTo>
                          <a:lnTo>
                            <a:pt x="438" y="80"/>
                          </a:lnTo>
                          <a:lnTo>
                            <a:pt x="440" y="78"/>
                          </a:lnTo>
                          <a:lnTo>
                            <a:pt x="440" y="74"/>
                          </a:lnTo>
                          <a:lnTo>
                            <a:pt x="440" y="74"/>
                          </a:lnTo>
                          <a:lnTo>
                            <a:pt x="442" y="70"/>
                          </a:lnTo>
                          <a:lnTo>
                            <a:pt x="444" y="70"/>
                          </a:lnTo>
                          <a:lnTo>
                            <a:pt x="446" y="68"/>
                          </a:lnTo>
                          <a:lnTo>
                            <a:pt x="448" y="62"/>
                          </a:lnTo>
                          <a:lnTo>
                            <a:pt x="448" y="62"/>
                          </a:lnTo>
                          <a:lnTo>
                            <a:pt x="450" y="54"/>
                          </a:lnTo>
                          <a:lnTo>
                            <a:pt x="454" y="50"/>
                          </a:lnTo>
                          <a:lnTo>
                            <a:pt x="456" y="48"/>
                          </a:lnTo>
                          <a:lnTo>
                            <a:pt x="456" y="46"/>
                          </a:lnTo>
                          <a:lnTo>
                            <a:pt x="456" y="46"/>
                          </a:lnTo>
                          <a:lnTo>
                            <a:pt x="458" y="40"/>
                          </a:lnTo>
                          <a:lnTo>
                            <a:pt x="460" y="38"/>
                          </a:lnTo>
                          <a:lnTo>
                            <a:pt x="462" y="36"/>
                          </a:lnTo>
                          <a:lnTo>
                            <a:pt x="462" y="32"/>
                          </a:lnTo>
                          <a:lnTo>
                            <a:pt x="462" y="32"/>
                          </a:lnTo>
                          <a:lnTo>
                            <a:pt x="462" y="26"/>
                          </a:lnTo>
                          <a:lnTo>
                            <a:pt x="464" y="26"/>
                          </a:lnTo>
                          <a:lnTo>
                            <a:pt x="466" y="24"/>
                          </a:lnTo>
                          <a:lnTo>
                            <a:pt x="468" y="20"/>
                          </a:lnTo>
                          <a:lnTo>
                            <a:pt x="468" y="2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482" name="Chile"/>
                    <p:cNvSpPr>
                      <a:spLocks/>
                    </p:cNvSpPr>
                    <p:nvPr/>
                  </p:nvSpPr>
                  <p:spPr bwMode="auto">
                    <a:xfrm>
                      <a:off x="3567488" y="4383303"/>
                      <a:ext cx="370593" cy="1198759"/>
                    </a:xfrm>
                    <a:custGeom>
                      <a:avLst/>
                      <a:gdLst/>
                      <a:ahLst/>
                      <a:cxnLst>
                        <a:cxn ang="0">
                          <a:pos x="218" y="766"/>
                        </a:cxn>
                        <a:cxn ang="0">
                          <a:pos x="212" y="776"/>
                        </a:cxn>
                        <a:cxn ang="0">
                          <a:pos x="186" y="786"/>
                        </a:cxn>
                        <a:cxn ang="0">
                          <a:pos x="198" y="782"/>
                        </a:cxn>
                        <a:cxn ang="0">
                          <a:pos x="184" y="766"/>
                        </a:cxn>
                        <a:cxn ang="0">
                          <a:pos x="184" y="774"/>
                        </a:cxn>
                        <a:cxn ang="0">
                          <a:pos x="198" y="774"/>
                        </a:cxn>
                        <a:cxn ang="0">
                          <a:pos x="176" y="784"/>
                        </a:cxn>
                        <a:cxn ang="0">
                          <a:pos x="160" y="770"/>
                        </a:cxn>
                        <a:cxn ang="0">
                          <a:pos x="162" y="762"/>
                        </a:cxn>
                        <a:cxn ang="0">
                          <a:pos x="158" y="760"/>
                        </a:cxn>
                        <a:cxn ang="0">
                          <a:pos x="134" y="738"/>
                        </a:cxn>
                        <a:cxn ang="0">
                          <a:pos x="124" y="720"/>
                        </a:cxn>
                        <a:cxn ang="0">
                          <a:pos x="128" y="708"/>
                        </a:cxn>
                        <a:cxn ang="0">
                          <a:pos x="112" y="696"/>
                        </a:cxn>
                        <a:cxn ang="0">
                          <a:pos x="104" y="682"/>
                        </a:cxn>
                        <a:cxn ang="0">
                          <a:pos x="104" y="680"/>
                        </a:cxn>
                        <a:cxn ang="0">
                          <a:pos x="98" y="658"/>
                        </a:cxn>
                        <a:cxn ang="0">
                          <a:pos x="76" y="656"/>
                        </a:cxn>
                        <a:cxn ang="0">
                          <a:pos x="82" y="640"/>
                        </a:cxn>
                        <a:cxn ang="0">
                          <a:pos x="108" y="640"/>
                        </a:cxn>
                        <a:cxn ang="0">
                          <a:pos x="102" y="608"/>
                        </a:cxn>
                        <a:cxn ang="0">
                          <a:pos x="96" y="574"/>
                        </a:cxn>
                        <a:cxn ang="0">
                          <a:pos x="82" y="554"/>
                        </a:cxn>
                        <a:cxn ang="0">
                          <a:pos x="68" y="536"/>
                        </a:cxn>
                        <a:cxn ang="0">
                          <a:pos x="58" y="492"/>
                        </a:cxn>
                        <a:cxn ang="0">
                          <a:pos x="42" y="460"/>
                        </a:cxn>
                        <a:cxn ang="0">
                          <a:pos x="50" y="448"/>
                        </a:cxn>
                        <a:cxn ang="0">
                          <a:pos x="50" y="420"/>
                        </a:cxn>
                        <a:cxn ang="0">
                          <a:pos x="56" y="374"/>
                        </a:cxn>
                        <a:cxn ang="0">
                          <a:pos x="30" y="288"/>
                        </a:cxn>
                        <a:cxn ang="0">
                          <a:pos x="40" y="284"/>
                        </a:cxn>
                        <a:cxn ang="0">
                          <a:pos x="30" y="270"/>
                        </a:cxn>
                        <a:cxn ang="0">
                          <a:pos x="34" y="176"/>
                        </a:cxn>
                        <a:cxn ang="0">
                          <a:pos x="22" y="136"/>
                        </a:cxn>
                        <a:cxn ang="0">
                          <a:pos x="26" y="92"/>
                        </a:cxn>
                        <a:cxn ang="0">
                          <a:pos x="16" y="52"/>
                        </a:cxn>
                        <a:cxn ang="0">
                          <a:pos x="0" y="12"/>
                        </a:cxn>
                        <a:cxn ang="0">
                          <a:pos x="42" y="38"/>
                        </a:cxn>
                        <a:cxn ang="0">
                          <a:pos x="70" y="124"/>
                        </a:cxn>
                        <a:cxn ang="0">
                          <a:pos x="78" y="158"/>
                        </a:cxn>
                        <a:cxn ang="0">
                          <a:pos x="72" y="196"/>
                        </a:cxn>
                        <a:cxn ang="0">
                          <a:pos x="74" y="234"/>
                        </a:cxn>
                        <a:cxn ang="0">
                          <a:pos x="62" y="270"/>
                        </a:cxn>
                        <a:cxn ang="0">
                          <a:pos x="60" y="326"/>
                        </a:cxn>
                        <a:cxn ang="0">
                          <a:pos x="74" y="354"/>
                        </a:cxn>
                        <a:cxn ang="0">
                          <a:pos x="92" y="376"/>
                        </a:cxn>
                        <a:cxn ang="0">
                          <a:pos x="88" y="422"/>
                        </a:cxn>
                        <a:cxn ang="0">
                          <a:pos x="98" y="476"/>
                        </a:cxn>
                        <a:cxn ang="0">
                          <a:pos x="90" y="500"/>
                        </a:cxn>
                        <a:cxn ang="0">
                          <a:pos x="104" y="546"/>
                        </a:cxn>
                        <a:cxn ang="0">
                          <a:pos x="106" y="566"/>
                        </a:cxn>
                        <a:cxn ang="0">
                          <a:pos x="110" y="586"/>
                        </a:cxn>
                        <a:cxn ang="0">
                          <a:pos x="114" y="598"/>
                        </a:cxn>
                        <a:cxn ang="0">
                          <a:pos x="126" y="622"/>
                        </a:cxn>
                        <a:cxn ang="0">
                          <a:pos x="132" y="650"/>
                        </a:cxn>
                        <a:cxn ang="0">
                          <a:pos x="134" y="682"/>
                        </a:cxn>
                        <a:cxn ang="0">
                          <a:pos x="144" y="714"/>
                        </a:cxn>
                        <a:cxn ang="0">
                          <a:pos x="162" y="730"/>
                        </a:cxn>
                        <a:cxn ang="0">
                          <a:pos x="180" y="754"/>
                        </a:cxn>
                      </a:cxnLst>
                      <a:rect l="0" t="0" r="r" b="b"/>
                      <a:pathLst>
                        <a:path w="244" h="790">
                          <a:moveTo>
                            <a:pt x="244" y="764"/>
                          </a:moveTo>
                          <a:lnTo>
                            <a:pt x="244" y="764"/>
                          </a:lnTo>
                          <a:lnTo>
                            <a:pt x="238" y="762"/>
                          </a:lnTo>
                          <a:lnTo>
                            <a:pt x="236" y="762"/>
                          </a:lnTo>
                          <a:lnTo>
                            <a:pt x="234" y="762"/>
                          </a:lnTo>
                          <a:lnTo>
                            <a:pt x="230" y="762"/>
                          </a:lnTo>
                          <a:lnTo>
                            <a:pt x="230" y="762"/>
                          </a:lnTo>
                          <a:lnTo>
                            <a:pt x="228" y="762"/>
                          </a:lnTo>
                          <a:lnTo>
                            <a:pt x="224" y="764"/>
                          </a:lnTo>
                          <a:lnTo>
                            <a:pt x="222" y="766"/>
                          </a:lnTo>
                          <a:lnTo>
                            <a:pt x="218" y="766"/>
                          </a:lnTo>
                          <a:lnTo>
                            <a:pt x="218" y="766"/>
                          </a:lnTo>
                          <a:lnTo>
                            <a:pt x="216" y="764"/>
                          </a:lnTo>
                          <a:lnTo>
                            <a:pt x="216" y="766"/>
                          </a:lnTo>
                          <a:lnTo>
                            <a:pt x="214" y="766"/>
                          </a:lnTo>
                          <a:lnTo>
                            <a:pt x="212" y="768"/>
                          </a:lnTo>
                          <a:lnTo>
                            <a:pt x="212" y="768"/>
                          </a:lnTo>
                          <a:lnTo>
                            <a:pt x="210" y="768"/>
                          </a:lnTo>
                          <a:lnTo>
                            <a:pt x="210" y="770"/>
                          </a:lnTo>
                          <a:lnTo>
                            <a:pt x="212" y="772"/>
                          </a:lnTo>
                          <a:lnTo>
                            <a:pt x="212" y="776"/>
                          </a:lnTo>
                          <a:lnTo>
                            <a:pt x="212" y="776"/>
                          </a:lnTo>
                          <a:lnTo>
                            <a:pt x="210" y="782"/>
                          </a:lnTo>
                          <a:lnTo>
                            <a:pt x="212" y="786"/>
                          </a:lnTo>
                          <a:lnTo>
                            <a:pt x="212" y="786"/>
                          </a:lnTo>
                          <a:lnTo>
                            <a:pt x="212" y="790"/>
                          </a:lnTo>
                          <a:lnTo>
                            <a:pt x="210" y="790"/>
                          </a:lnTo>
                          <a:lnTo>
                            <a:pt x="204" y="790"/>
                          </a:lnTo>
                          <a:lnTo>
                            <a:pt x="198" y="790"/>
                          </a:lnTo>
                          <a:lnTo>
                            <a:pt x="198" y="790"/>
                          </a:lnTo>
                          <a:lnTo>
                            <a:pt x="190" y="788"/>
                          </a:lnTo>
                          <a:lnTo>
                            <a:pt x="188" y="788"/>
                          </a:lnTo>
                          <a:lnTo>
                            <a:pt x="186" y="786"/>
                          </a:lnTo>
                          <a:lnTo>
                            <a:pt x="186" y="786"/>
                          </a:lnTo>
                          <a:lnTo>
                            <a:pt x="188" y="784"/>
                          </a:lnTo>
                          <a:lnTo>
                            <a:pt x="188" y="782"/>
                          </a:lnTo>
                          <a:lnTo>
                            <a:pt x="194" y="780"/>
                          </a:lnTo>
                          <a:lnTo>
                            <a:pt x="194" y="780"/>
                          </a:lnTo>
                          <a:lnTo>
                            <a:pt x="196" y="782"/>
                          </a:lnTo>
                          <a:lnTo>
                            <a:pt x="198" y="784"/>
                          </a:lnTo>
                          <a:lnTo>
                            <a:pt x="198" y="786"/>
                          </a:lnTo>
                          <a:lnTo>
                            <a:pt x="198" y="786"/>
                          </a:lnTo>
                          <a:lnTo>
                            <a:pt x="198" y="786"/>
                          </a:lnTo>
                          <a:lnTo>
                            <a:pt x="198" y="782"/>
                          </a:lnTo>
                          <a:lnTo>
                            <a:pt x="200" y="780"/>
                          </a:lnTo>
                          <a:lnTo>
                            <a:pt x="202" y="778"/>
                          </a:lnTo>
                          <a:lnTo>
                            <a:pt x="202" y="778"/>
                          </a:lnTo>
                          <a:lnTo>
                            <a:pt x="204" y="776"/>
                          </a:lnTo>
                          <a:lnTo>
                            <a:pt x="204" y="774"/>
                          </a:lnTo>
                          <a:lnTo>
                            <a:pt x="202" y="770"/>
                          </a:lnTo>
                          <a:lnTo>
                            <a:pt x="200" y="768"/>
                          </a:lnTo>
                          <a:lnTo>
                            <a:pt x="200" y="768"/>
                          </a:lnTo>
                          <a:lnTo>
                            <a:pt x="192" y="764"/>
                          </a:lnTo>
                          <a:lnTo>
                            <a:pt x="188" y="766"/>
                          </a:lnTo>
                          <a:lnTo>
                            <a:pt x="184" y="766"/>
                          </a:lnTo>
                          <a:lnTo>
                            <a:pt x="184" y="766"/>
                          </a:lnTo>
                          <a:lnTo>
                            <a:pt x="182" y="768"/>
                          </a:lnTo>
                          <a:lnTo>
                            <a:pt x="180" y="768"/>
                          </a:lnTo>
                          <a:lnTo>
                            <a:pt x="178" y="768"/>
                          </a:lnTo>
                          <a:lnTo>
                            <a:pt x="174" y="766"/>
                          </a:lnTo>
                          <a:lnTo>
                            <a:pt x="174" y="766"/>
                          </a:lnTo>
                          <a:lnTo>
                            <a:pt x="172" y="768"/>
                          </a:lnTo>
                          <a:lnTo>
                            <a:pt x="172" y="770"/>
                          </a:lnTo>
                          <a:lnTo>
                            <a:pt x="180" y="774"/>
                          </a:lnTo>
                          <a:lnTo>
                            <a:pt x="180" y="774"/>
                          </a:lnTo>
                          <a:lnTo>
                            <a:pt x="184" y="774"/>
                          </a:lnTo>
                          <a:lnTo>
                            <a:pt x="186" y="772"/>
                          </a:lnTo>
                          <a:lnTo>
                            <a:pt x="188" y="770"/>
                          </a:lnTo>
                          <a:lnTo>
                            <a:pt x="190" y="770"/>
                          </a:lnTo>
                          <a:lnTo>
                            <a:pt x="190" y="770"/>
                          </a:lnTo>
                          <a:lnTo>
                            <a:pt x="192" y="770"/>
                          </a:lnTo>
                          <a:lnTo>
                            <a:pt x="194" y="768"/>
                          </a:lnTo>
                          <a:lnTo>
                            <a:pt x="196" y="768"/>
                          </a:lnTo>
                          <a:lnTo>
                            <a:pt x="200" y="770"/>
                          </a:lnTo>
                          <a:lnTo>
                            <a:pt x="200" y="770"/>
                          </a:lnTo>
                          <a:lnTo>
                            <a:pt x="200" y="774"/>
                          </a:lnTo>
                          <a:lnTo>
                            <a:pt x="198" y="774"/>
                          </a:lnTo>
                          <a:lnTo>
                            <a:pt x="196" y="776"/>
                          </a:lnTo>
                          <a:lnTo>
                            <a:pt x="192" y="778"/>
                          </a:lnTo>
                          <a:lnTo>
                            <a:pt x="192" y="778"/>
                          </a:lnTo>
                          <a:lnTo>
                            <a:pt x="188" y="780"/>
                          </a:lnTo>
                          <a:lnTo>
                            <a:pt x="184" y="782"/>
                          </a:lnTo>
                          <a:lnTo>
                            <a:pt x="182" y="782"/>
                          </a:lnTo>
                          <a:lnTo>
                            <a:pt x="182" y="784"/>
                          </a:lnTo>
                          <a:lnTo>
                            <a:pt x="182" y="784"/>
                          </a:lnTo>
                          <a:lnTo>
                            <a:pt x="182" y="786"/>
                          </a:lnTo>
                          <a:lnTo>
                            <a:pt x="180" y="786"/>
                          </a:lnTo>
                          <a:lnTo>
                            <a:pt x="176" y="784"/>
                          </a:lnTo>
                          <a:lnTo>
                            <a:pt x="172" y="782"/>
                          </a:lnTo>
                          <a:lnTo>
                            <a:pt x="170" y="778"/>
                          </a:lnTo>
                          <a:lnTo>
                            <a:pt x="170" y="778"/>
                          </a:lnTo>
                          <a:lnTo>
                            <a:pt x="170" y="776"/>
                          </a:lnTo>
                          <a:lnTo>
                            <a:pt x="166" y="776"/>
                          </a:lnTo>
                          <a:lnTo>
                            <a:pt x="164" y="778"/>
                          </a:lnTo>
                          <a:lnTo>
                            <a:pt x="164" y="776"/>
                          </a:lnTo>
                          <a:lnTo>
                            <a:pt x="164" y="776"/>
                          </a:lnTo>
                          <a:lnTo>
                            <a:pt x="164" y="774"/>
                          </a:lnTo>
                          <a:lnTo>
                            <a:pt x="162" y="772"/>
                          </a:lnTo>
                          <a:lnTo>
                            <a:pt x="160" y="770"/>
                          </a:lnTo>
                          <a:lnTo>
                            <a:pt x="162" y="770"/>
                          </a:lnTo>
                          <a:lnTo>
                            <a:pt x="162" y="770"/>
                          </a:lnTo>
                          <a:lnTo>
                            <a:pt x="164" y="768"/>
                          </a:lnTo>
                          <a:lnTo>
                            <a:pt x="160" y="768"/>
                          </a:lnTo>
                          <a:lnTo>
                            <a:pt x="156" y="766"/>
                          </a:lnTo>
                          <a:lnTo>
                            <a:pt x="154" y="764"/>
                          </a:lnTo>
                          <a:lnTo>
                            <a:pt x="154" y="764"/>
                          </a:lnTo>
                          <a:lnTo>
                            <a:pt x="152" y="762"/>
                          </a:lnTo>
                          <a:lnTo>
                            <a:pt x="154" y="762"/>
                          </a:lnTo>
                          <a:lnTo>
                            <a:pt x="158" y="762"/>
                          </a:lnTo>
                          <a:lnTo>
                            <a:pt x="162" y="762"/>
                          </a:lnTo>
                          <a:lnTo>
                            <a:pt x="162" y="762"/>
                          </a:lnTo>
                          <a:lnTo>
                            <a:pt x="162" y="760"/>
                          </a:lnTo>
                          <a:lnTo>
                            <a:pt x="160" y="756"/>
                          </a:lnTo>
                          <a:lnTo>
                            <a:pt x="150" y="748"/>
                          </a:lnTo>
                          <a:lnTo>
                            <a:pt x="150" y="748"/>
                          </a:lnTo>
                          <a:lnTo>
                            <a:pt x="152" y="752"/>
                          </a:lnTo>
                          <a:lnTo>
                            <a:pt x="156" y="756"/>
                          </a:lnTo>
                          <a:lnTo>
                            <a:pt x="160" y="760"/>
                          </a:lnTo>
                          <a:lnTo>
                            <a:pt x="160" y="760"/>
                          </a:lnTo>
                          <a:lnTo>
                            <a:pt x="158" y="760"/>
                          </a:lnTo>
                          <a:lnTo>
                            <a:pt x="158" y="760"/>
                          </a:lnTo>
                          <a:lnTo>
                            <a:pt x="154" y="758"/>
                          </a:lnTo>
                          <a:lnTo>
                            <a:pt x="148" y="754"/>
                          </a:lnTo>
                          <a:lnTo>
                            <a:pt x="146" y="748"/>
                          </a:lnTo>
                          <a:lnTo>
                            <a:pt x="144" y="744"/>
                          </a:lnTo>
                          <a:lnTo>
                            <a:pt x="144" y="744"/>
                          </a:lnTo>
                          <a:lnTo>
                            <a:pt x="138" y="744"/>
                          </a:lnTo>
                          <a:lnTo>
                            <a:pt x="136" y="742"/>
                          </a:lnTo>
                          <a:lnTo>
                            <a:pt x="132" y="740"/>
                          </a:lnTo>
                          <a:lnTo>
                            <a:pt x="132" y="740"/>
                          </a:lnTo>
                          <a:lnTo>
                            <a:pt x="132" y="738"/>
                          </a:lnTo>
                          <a:lnTo>
                            <a:pt x="134" y="738"/>
                          </a:lnTo>
                          <a:lnTo>
                            <a:pt x="140" y="736"/>
                          </a:lnTo>
                          <a:lnTo>
                            <a:pt x="140" y="736"/>
                          </a:lnTo>
                          <a:lnTo>
                            <a:pt x="136" y="736"/>
                          </a:lnTo>
                          <a:lnTo>
                            <a:pt x="132" y="734"/>
                          </a:lnTo>
                          <a:lnTo>
                            <a:pt x="130" y="732"/>
                          </a:lnTo>
                          <a:lnTo>
                            <a:pt x="124" y="730"/>
                          </a:lnTo>
                          <a:lnTo>
                            <a:pt x="124" y="730"/>
                          </a:lnTo>
                          <a:lnTo>
                            <a:pt x="118" y="728"/>
                          </a:lnTo>
                          <a:lnTo>
                            <a:pt x="124" y="722"/>
                          </a:lnTo>
                          <a:lnTo>
                            <a:pt x="124" y="722"/>
                          </a:lnTo>
                          <a:lnTo>
                            <a:pt x="124" y="720"/>
                          </a:lnTo>
                          <a:lnTo>
                            <a:pt x="126" y="718"/>
                          </a:lnTo>
                          <a:lnTo>
                            <a:pt x="130" y="720"/>
                          </a:lnTo>
                          <a:lnTo>
                            <a:pt x="132" y="724"/>
                          </a:lnTo>
                          <a:lnTo>
                            <a:pt x="132" y="724"/>
                          </a:lnTo>
                          <a:lnTo>
                            <a:pt x="134" y="722"/>
                          </a:lnTo>
                          <a:lnTo>
                            <a:pt x="134" y="722"/>
                          </a:lnTo>
                          <a:lnTo>
                            <a:pt x="132" y="718"/>
                          </a:lnTo>
                          <a:lnTo>
                            <a:pt x="130" y="718"/>
                          </a:lnTo>
                          <a:lnTo>
                            <a:pt x="130" y="714"/>
                          </a:lnTo>
                          <a:lnTo>
                            <a:pt x="128" y="708"/>
                          </a:lnTo>
                          <a:lnTo>
                            <a:pt x="128" y="708"/>
                          </a:lnTo>
                          <a:lnTo>
                            <a:pt x="124" y="716"/>
                          </a:lnTo>
                          <a:lnTo>
                            <a:pt x="122" y="716"/>
                          </a:lnTo>
                          <a:lnTo>
                            <a:pt x="120" y="712"/>
                          </a:lnTo>
                          <a:lnTo>
                            <a:pt x="120" y="712"/>
                          </a:lnTo>
                          <a:lnTo>
                            <a:pt x="118" y="710"/>
                          </a:lnTo>
                          <a:lnTo>
                            <a:pt x="116" y="710"/>
                          </a:lnTo>
                          <a:lnTo>
                            <a:pt x="116" y="708"/>
                          </a:lnTo>
                          <a:lnTo>
                            <a:pt x="114" y="704"/>
                          </a:lnTo>
                          <a:lnTo>
                            <a:pt x="114" y="704"/>
                          </a:lnTo>
                          <a:lnTo>
                            <a:pt x="112" y="698"/>
                          </a:lnTo>
                          <a:lnTo>
                            <a:pt x="112" y="696"/>
                          </a:lnTo>
                          <a:lnTo>
                            <a:pt x="114" y="692"/>
                          </a:lnTo>
                          <a:lnTo>
                            <a:pt x="114" y="692"/>
                          </a:lnTo>
                          <a:lnTo>
                            <a:pt x="110" y="694"/>
                          </a:lnTo>
                          <a:lnTo>
                            <a:pt x="108" y="694"/>
                          </a:lnTo>
                          <a:lnTo>
                            <a:pt x="108" y="692"/>
                          </a:lnTo>
                          <a:lnTo>
                            <a:pt x="106" y="688"/>
                          </a:lnTo>
                          <a:lnTo>
                            <a:pt x="106" y="688"/>
                          </a:lnTo>
                          <a:lnTo>
                            <a:pt x="102" y="684"/>
                          </a:lnTo>
                          <a:lnTo>
                            <a:pt x="102" y="682"/>
                          </a:lnTo>
                          <a:lnTo>
                            <a:pt x="104" y="682"/>
                          </a:lnTo>
                          <a:lnTo>
                            <a:pt x="104" y="682"/>
                          </a:lnTo>
                          <a:lnTo>
                            <a:pt x="108" y="682"/>
                          </a:lnTo>
                          <a:lnTo>
                            <a:pt x="110" y="682"/>
                          </a:lnTo>
                          <a:lnTo>
                            <a:pt x="114" y="682"/>
                          </a:lnTo>
                          <a:lnTo>
                            <a:pt x="124" y="684"/>
                          </a:lnTo>
                          <a:lnTo>
                            <a:pt x="124" y="684"/>
                          </a:lnTo>
                          <a:lnTo>
                            <a:pt x="118" y="680"/>
                          </a:lnTo>
                          <a:lnTo>
                            <a:pt x="116" y="678"/>
                          </a:lnTo>
                          <a:lnTo>
                            <a:pt x="114" y="678"/>
                          </a:lnTo>
                          <a:lnTo>
                            <a:pt x="112" y="678"/>
                          </a:lnTo>
                          <a:lnTo>
                            <a:pt x="108" y="680"/>
                          </a:lnTo>
                          <a:lnTo>
                            <a:pt x="104" y="680"/>
                          </a:lnTo>
                          <a:lnTo>
                            <a:pt x="102" y="678"/>
                          </a:lnTo>
                          <a:lnTo>
                            <a:pt x="102" y="678"/>
                          </a:lnTo>
                          <a:lnTo>
                            <a:pt x="96" y="676"/>
                          </a:lnTo>
                          <a:lnTo>
                            <a:pt x="96" y="674"/>
                          </a:lnTo>
                          <a:lnTo>
                            <a:pt x="100" y="670"/>
                          </a:lnTo>
                          <a:lnTo>
                            <a:pt x="100" y="670"/>
                          </a:lnTo>
                          <a:lnTo>
                            <a:pt x="102" y="664"/>
                          </a:lnTo>
                          <a:lnTo>
                            <a:pt x="102" y="660"/>
                          </a:lnTo>
                          <a:lnTo>
                            <a:pt x="102" y="658"/>
                          </a:lnTo>
                          <a:lnTo>
                            <a:pt x="98" y="658"/>
                          </a:lnTo>
                          <a:lnTo>
                            <a:pt x="98" y="658"/>
                          </a:lnTo>
                          <a:lnTo>
                            <a:pt x="96" y="658"/>
                          </a:lnTo>
                          <a:lnTo>
                            <a:pt x="90" y="658"/>
                          </a:lnTo>
                          <a:lnTo>
                            <a:pt x="86" y="658"/>
                          </a:lnTo>
                          <a:lnTo>
                            <a:pt x="82" y="656"/>
                          </a:lnTo>
                          <a:lnTo>
                            <a:pt x="82" y="656"/>
                          </a:lnTo>
                          <a:lnTo>
                            <a:pt x="80" y="654"/>
                          </a:lnTo>
                          <a:lnTo>
                            <a:pt x="80" y="656"/>
                          </a:lnTo>
                          <a:lnTo>
                            <a:pt x="80" y="662"/>
                          </a:lnTo>
                          <a:lnTo>
                            <a:pt x="80" y="662"/>
                          </a:lnTo>
                          <a:lnTo>
                            <a:pt x="78" y="658"/>
                          </a:lnTo>
                          <a:lnTo>
                            <a:pt x="76" y="656"/>
                          </a:lnTo>
                          <a:lnTo>
                            <a:pt x="74" y="656"/>
                          </a:lnTo>
                          <a:lnTo>
                            <a:pt x="78" y="650"/>
                          </a:lnTo>
                          <a:lnTo>
                            <a:pt x="78" y="650"/>
                          </a:lnTo>
                          <a:lnTo>
                            <a:pt x="80" y="648"/>
                          </a:lnTo>
                          <a:lnTo>
                            <a:pt x="82" y="648"/>
                          </a:lnTo>
                          <a:lnTo>
                            <a:pt x="82" y="648"/>
                          </a:lnTo>
                          <a:lnTo>
                            <a:pt x="84" y="646"/>
                          </a:lnTo>
                          <a:lnTo>
                            <a:pt x="84" y="646"/>
                          </a:lnTo>
                          <a:lnTo>
                            <a:pt x="84" y="642"/>
                          </a:lnTo>
                          <a:lnTo>
                            <a:pt x="84" y="642"/>
                          </a:lnTo>
                          <a:lnTo>
                            <a:pt x="82" y="640"/>
                          </a:lnTo>
                          <a:lnTo>
                            <a:pt x="88" y="638"/>
                          </a:lnTo>
                          <a:lnTo>
                            <a:pt x="88" y="638"/>
                          </a:lnTo>
                          <a:lnTo>
                            <a:pt x="90" y="638"/>
                          </a:lnTo>
                          <a:lnTo>
                            <a:pt x="94" y="638"/>
                          </a:lnTo>
                          <a:lnTo>
                            <a:pt x="98" y="642"/>
                          </a:lnTo>
                          <a:lnTo>
                            <a:pt x="102" y="646"/>
                          </a:lnTo>
                          <a:lnTo>
                            <a:pt x="104" y="646"/>
                          </a:lnTo>
                          <a:lnTo>
                            <a:pt x="104" y="646"/>
                          </a:lnTo>
                          <a:lnTo>
                            <a:pt x="106" y="644"/>
                          </a:lnTo>
                          <a:lnTo>
                            <a:pt x="106" y="642"/>
                          </a:lnTo>
                          <a:lnTo>
                            <a:pt x="108" y="640"/>
                          </a:lnTo>
                          <a:lnTo>
                            <a:pt x="110" y="636"/>
                          </a:lnTo>
                          <a:lnTo>
                            <a:pt x="110" y="636"/>
                          </a:lnTo>
                          <a:lnTo>
                            <a:pt x="112" y="632"/>
                          </a:lnTo>
                          <a:lnTo>
                            <a:pt x="112" y="630"/>
                          </a:lnTo>
                          <a:lnTo>
                            <a:pt x="102" y="624"/>
                          </a:lnTo>
                          <a:lnTo>
                            <a:pt x="102" y="624"/>
                          </a:lnTo>
                          <a:lnTo>
                            <a:pt x="98" y="618"/>
                          </a:lnTo>
                          <a:lnTo>
                            <a:pt x="100" y="614"/>
                          </a:lnTo>
                          <a:lnTo>
                            <a:pt x="100" y="612"/>
                          </a:lnTo>
                          <a:lnTo>
                            <a:pt x="102" y="608"/>
                          </a:lnTo>
                          <a:lnTo>
                            <a:pt x="102" y="608"/>
                          </a:lnTo>
                          <a:lnTo>
                            <a:pt x="100" y="604"/>
                          </a:lnTo>
                          <a:lnTo>
                            <a:pt x="102" y="602"/>
                          </a:lnTo>
                          <a:lnTo>
                            <a:pt x="102" y="600"/>
                          </a:lnTo>
                          <a:lnTo>
                            <a:pt x="102" y="596"/>
                          </a:lnTo>
                          <a:lnTo>
                            <a:pt x="102" y="596"/>
                          </a:lnTo>
                          <a:lnTo>
                            <a:pt x="98" y="590"/>
                          </a:lnTo>
                          <a:lnTo>
                            <a:pt x="100" y="586"/>
                          </a:lnTo>
                          <a:lnTo>
                            <a:pt x="102" y="584"/>
                          </a:lnTo>
                          <a:lnTo>
                            <a:pt x="98" y="578"/>
                          </a:lnTo>
                          <a:lnTo>
                            <a:pt x="98" y="578"/>
                          </a:lnTo>
                          <a:lnTo>
                            <a:pt x="96" y="574"/>
                          </a:lnTo>
                          <a:lnTo>
                            <a:pt x="96" y="572"/>
                          </a:lnTo>
                          <a:lnTo>
                            <a:pt x="96" y="570"/>
                          </a:lnTo>
                          <a:lnTo>
                            <a:pt x="96" y="566"/>
                          </a:lnTo>
                          <a:lnTo>
                            <a:pt x="96" y="566"/>
                          </a:lnTo>
                          <a:lnTo>
                            <a:pt x="92" y="564"/>
                          </a:lnTo>
                          <a:lnTo>
                            <a:pt x="92" y="560"/>
                          </a:lnTo>
                          <a:lnTo>
                            <a:pt x="90" y="558"/>
                          </a:lnTo>
                          <a:lnTo>
                            <a:pt x="88" y="554"/>
                          </a:lnTo>
                          <a:lnTo>
                            <a:pt x="88" y="554"/>
                          </a:lnTo>
                          <a:lnTo>
                            <a:pt x="84" y="552"/>
                          </a:lnTo>
                          <a:lnTo>
                            <a:pt x="82" y="554"/>
                          </a:lnTo>
                          <a:lnTo>
                            <a:pt x="80" y="554"/>
                          </a:lnTo>
                          <a:lnTo>
                            <a:pt x="76" y="554"/>
                          </a:lnTo>
                          <a:lnTo>
                            <a:pt x="76" y="554"/>
                          </a:lnTo>
                          <a:lnTo>
                            <a:pt x="74" y="552"/>
                          </a:lnTo>
                          <a:lnTo>
                            <a:pt x="74" y="554"/>
                          </a:lnTo>
                          <a:lnTo>
                            <a:pt x="72" y="556"/>
                          </a:lnTo>
                          <a:lnTo>
                            <a:pt x="72" y="554"/>
                          </a:lnTo>
                          <a:lnTo>
                            <a:pt x="72" y="554"/>
                          </a:lnTo>
                          <a:lnTo>
                            <a:pt x="68" y="548"/>
                          </a:lnTo>
                          <a:lnTo>
                            <a:pt x="70" y="542"/>
                          </a:lnTo>
                          <a:lnTo>
                            <a:pt x="68" y="536"/>
                          </a:lnTo>
                          <a:lnTo>
                            <a:pt x="64" y="528"/>
                          </a:lnTo>
                          <a:lnTo>
                            <a:pt x="64" y="528"/>
                          </a:lnTo>
                          <a:lnTo>
                            <a:pt x="62" y="524"/>
                          </a:lnTo>
                          <a:lnTo>
                            <a:pt x="62" y="522"/>
                          </a:lnTo>
                          <a:lnTo>
                            <a:pt x="66" y="518"/>
                          </a:lnTo>
                          <a:lnTo>
                            <a:pt x="68" y="514"/>
                          </a:lnTo>
                          <a:lnTo>
                            <a:pt x="68" y="512"/>
                          </a:lnTo>
                          <a:lnTo>
                            <a:pt x="68" y="506"/>
                          </a:lnTo>
                          <a:lnTo>
                            <a:pt x="62" y="500"/>
                          </a:lnTo>
                          <a:lnTo>
                            <a:pt x="62" y="500"/>
                          </a:lnTo>
                          <a:lnTo>
                            <a:pt x="58" y="492"/>
                          </a:lnTo>
                          <a:lnTo>
                            <a:pt x="58" y="486"/>
                          </a:lnTo>
                          <a:lnTo>
                            <a:pt x="56" y="482"/>
                          </a:lnTo>
                          <a:lnTo>
                            <a:pt x="54" y="478"/>
                          </a:lnTo>
                          <a:lnTo>
                            <a:pt x="54" y="478"/>
                          </a:lnTo>
                          <a:lnTo>
                            <a:pt x="54" y="478"/>
                          </a:lnTo>
                          <a:lnTo>
                            <a:pt x="56" y="476"/>
                          </a:lnTo>
                          <a:lnTo>
                            <a:pt x="56" y="474"/>
                          </a:lnTo>
                          <a:lnTo>
                            <a:pt x="50" y="468"/>
                          </a:lnTo>
                          <a:lnTo>
                            <a:pt x="50" y="468"/>
                          </a:lnTo>
                          <a:lnTo>
                            <a:pt x="44" y="464"/>
                          </a:lnTo>
                          <a:lnTo>
                            <a:pt x="42" y="460"/>
                          </a:lnTo>
                          <a:lnTo>
                            <a:pt x="40" y="456"/>
                          </a:lnTo>
                          <a:lnTo>
                            <a:pt x="42" y="452"/>
                          </a:lnTo>
                          <a:lnTo>
                            <a:pt x="42" y="452"/>
                          </a:lnTo>
                          <a:lnTo>
                            <a:pt x="42" y="448"/>
                          </a:lnTo>
                          <a:lnTo>
                            <a:pt x="44" y="448"/>
                          </a:lnTo>
                          <a:lnTo>
                            <a:pt x="44" y="452"/>
                          </a:lnTo>
                          <a:lnTo>
                            <a:pt x="44" y="452"/>
                          </a:lnTo>
                          <a:lnTo>
                            <a:pt x="46" y="454"/>
                          </a:lnTo>
                          <a:lnTo>
                            <a:pt x="48" y="456"/>
                          </a:lnTo>
                          <a:lnTo>
                            <a:pt x="52" y="454"/>
                          </a:lnTo>
                          <a:lnTo>
                            <a:pt x="50" y="448"/>
                          </a:lnTo>
                          <a:lnTo>
                            <a:pt x="50" y="448"/>
                          </a:lnTo>
                          <a:lnTo>
                            <a:pt x="48" y="442"/>
                          </a:lnTo>
                          <a:lnTo>
                            <a:pt x="50" y="440"/>
                          </a:lnTo>
                          <a:lnTo>
                            <a:pt x="52" y="438"/>
                          </a:lnTo>
                          <a:lnTo>
                            <a:pt x="52" y="436"/>
                          </a:lnTo>
                          <a:lnTo>
                            <a:pt x="52" y="436"/>
                          </a:lnTo>
                          <a:lnTo>
                            <a:pt x="50" y="430"/>
                          </a:lnTo>
                          <a:lnTo>
                            <a:pt x="50" y="428"/>
                          </a:lnTo>
                          <a:lnTo>
                            <a:pt x="52" y="426"/>
                          </a:lnTo>
                          <a:lnTo>
                            <a:pt x="50" y="420"/>
                          </a:lnTo>
                          <a:lnTo>
                            <a:pt x="50" y="420"/>
                          </a:lnTo>
                          <a:lnTo>
                            <a:pt x="50" y="416"/>
                          </a:lnTo>
                          <a:lnTo>
                            <a:pt x="50" y="414"/>
                          </a:lnTo>
                          <a:lnTo>
                            <a:pt x="52" y="412"/>
                          </a:lnTo>
                          <a:lnTo>
                            <a:pt x="56" y="410"/>
                          </a:lnTo>
                          <a:lnTo>
                            <a:pt x="56" y="406"/>
                          </a:lnTo>
                          <a:lnTo>
                            <a:pt x="56" y="402"/>
                          </a:lnTo>
                          <a:lnTo>
                            <a:pt x="56" y="402"/>
                          </a:lnTo>
                          <a:lnTo>
                            <a:pt x="54" y="392"/>
                          </a:lnTo>
                          <a:lnTo>
                            <a:pt x="56" y="386"/>
                          </a:lnTo>
                          <a:lnTo>
                            <a:pt x="56" y="382"/>
                          </a:lnTo>
                          <a:lnTo>
                            <a:pt x="56" y="374"/>
                          </a:lnTo>
                          <a:lnTo>
                            <a:pt x="56" y="374"/>
                          </a:lnTo>
                          <a:lnTo>
                            <a:pt x="54" y="366"/>
                          </a:lnTo>
                          <a:lnTo>
                            <a:pt x="52" y="360"/>
                          </a:lnTo>
                          <a:lnTo>
                            <a:pt x="50" y="352"/>
                          </a:lnTo>
                          <a:lnTo>
                            <a:pt x="46" y="342"/>
                          </a:lnTo>
                          <a:lnTo>
                            <a:pt x="46" y="342"/>
                          </a:lnTo>
                          <a:lnTo>
                            <a:pt x="40" y="326"/>
                          </a:lnTo>
                          <a:lnTo>
                            <a:pt x="34" y="312"/>
                          </a:lnTo>
                          <a:lnTo>
                            <a:pt x="30" y="290"/>
                          </a:lnTo>
                          <a:lnTo>
                            <a:pt x="30" y="290"/>
                          </a:lnTo>
                          <a:lnTo>
                            <a:pt x="30" y="288"/>
                          </a:lnTo>
                          <a:lnTo>
                            <a:pt x="32" y="290"/>
                          </a:lnTo>
                          <a:lnTo>
                            <a:pt x="34" y="292"/>
                          </a:lnTo>
                          <a:lnTo>
                            <a:pt x="36" y="290"/>
                          </a:lnTo>
                          <a:lnTo>
                            <a:pt x="36" y="290"/>
                          </a:lnTo>
                          <a:lnTo>
                            <a:pt x="36" y="290"/>
                          </a:lnTo>
                          <a:lnTo>
                            <a:pt x="36" y="288"/>
                          </a:lnTo>
                          <a:lnTo>
                            <a:pt x="34" y="286"/>
                          </a:lnTo>
                          <a:lnTo>
                            <a:pt x="36" y="284"/>
                          </a:lnTo>
                          <a:lnTo>
                            <a:pt x="36" y="284"/>
                          </a:lnTo>
                          <a:lnTo>
                            <a:pt x="38" y="284"/>
                          </a:lnTo>
                          <a:lnTo>
                            <a:pt x="40" y="284"/>
                          </a:lnTo>
                          <a:lnTo>
                            <a:pt x="40" y="286"/>
                          </a:lnTo>
                          <a:lnTo>
                            <a:pt x="42" y="284"/>
                          </a:lnTo>
                          <a:lnTo>
                            <a:pt x="42" y="284"/>
                          </a:lnTo>
                          <a:lnTo>
                            <a:pt x="40" y="282"/>
                          </a:lnTo>
                          <a:lnTo>
                            <a:pt x="38" y="280"/>
                          </a:lnTo>
                          <a:lnTo>
                            <a:pt x="36" y="280"/>
                          </a:lnTo>
                          <a:lnTo>
                            <a:pt x="36" y="274"/>
                          </a:lnTo>
                          <a:lnTo>
                            <a:pt x="36" y="274"/>
                          </a:lnTo>
                          <a:lnTo>
                            <a:pt x="34" y="272"/>
                          </a:lnTo>
                          <a:lnTo>
                            <a:pt x="34" y="270"/>
                          </a:lnTo>
                          <a:lnTo>
                            <a:pt x="30" y="270"/>
                          </a:lnTo>
                          <a:lnTo>
                            <a:pt x="30" y="268"/>
                          </a:lnTo>
                          <a:lnTo>
                            <a:pt x="28" y="264"/>
                          </a:lnTo>
                          <a:lnTo>
                            <a:pt x="30" y="246"/>
                          </a:lnTo>
                          <a:lnTo>
                            <a:pt x="30" y="246"/>
                          </a:lnTo>
                          <a:lnTo>
                            <a:pt x="32" y="222"/>
                          </a:lnTo>
                          <a:lnTo>
                            <a:pt x="32" y="202"/>
                          </a:lnTo>
                          <a:lnTo>
                            <a:pt x="32" y="202"/>
                          </a:lnTo>
                          <a:lnTo>
                            <a:pt x="34" y="188"/>
                          </a:lnTo>
                          <a:lnTo>
                            <a:pt x="36" y="182"/>
                          </a:lnTo>
                          <a:lnTo>
                            <a:pt x="36" y="178"/>
                          </a:lnTo>
                          <a:lnTo>
                            <a:pt x="34" y="176"/>
                          </a:lnTo>
                          <a:lnTo>
                            <a:pt x="34" y="176"/>
                          </a:lnTo>
                          <a:lnTo>
                            <a:pt x="30" y="170"/>
                          </a:lnTo>
                          <a:lnTo>
                            <a:pt x="30" y="168"/>
                          </a:lnTo>
                          <a:lnTo>
                            <a:pt x="32" y="164"/>
                          </a:lnTo>
                          <a:lnTo>
                            <a:pt x="30" y="158"/>
                          </a:lnTo>
                          <a:lnTo>
                            <a:pt x="30" y="158"/>
                          </a:lnTo>
                          <a:lnTo>
                            <a:pt x="28" y="152"/>
                          </a:lnTo>
                          <a:lnTo>
                            <a:pt x="26" y="148"/>
                          </a:lnTo>
                          <a:lnTo>
                            <a:pt x="26" y="142"/>
                          </a:lnTo>
                          <a:lnTo>
                            <a:pt x="22" y="136"/>
                          </a:lnTo>
                          <a:lnTo>
                            <a:pt x="22" y="136"/>
                          </a:lnTo>
                          <a:lnTo>
                            <a:pt x="20" y="132"/>
                          </a:lnTo>
                          <a:lnTo>
                            <a:pt x="22" y="130"/>
                          </a:lnTo>
                          <a:lnTo>
                            <a:pt x="24" y="126"/>
                          </a:lnTo>
                          <a:lnTo>
                            <a:pt x="26" y="114"/>
                          </a:lnTo>
                          <a:lnTo>
                            <a:pt x="26" y="114"/>
                          </a:lnTo>
                          <a:lnTo>
                            <a:pt x="24" y="106"/>
                          </a:lnTo>
                          <a:lnTo>
                            <a:pt x="22" y="106"/>
                          </a:lnTo>
                          <a:lnTo>
                            <a:pt x="22" y="104"/>
                          </a:lnTo>
                          <a:lnTo>
                            <a:pt x="24" y="100"/>
                          </a:lnTo>
                          <a:lnTo>
                            <a:pt x="24" y="100"/>
                          </a:lnTo>
                          <a:lnTo>
                            <a:pt x="26" y="92"/>
                          </a:lnTo>
                          <a:lnTo>
                            <a:pt x="24" y="88"/>
                          </a:lnTo>
                          <a:lnTo>
                            <a:pt x="22" y="84"/>
                          </a:lnTo>
                          <a:lnTo>
                            <a:pt x="18" y="78"/>
                          </a:lnTo>
                          <a:lnTo>
                            <a:pt x="18" y="78"/>
                          </a:lnTo>
                          <a:lnTo>
                            <a:pt x="16" y="72"/>
                          </a:lnTo>
                          <a:lnTo>
                            <a:pt x="18" y="70"/>
                          </a:lnTo>
                          <a:lnTo>
                            <a:pt x="20" y="70"/>
                          </a:lnTo>
                          <a:lnTo>
                            <a:pt x="18" y="66"/>
                          </a:lnTo>
                          <a:lnTo>
                            <a:pt x="18" y="66"/>
                          </a:lnTo>
                          <a:lnTo>
                            <a:pt x="18" y="58"/>
                          </a:lnTo>
                          <a:lnTo>
                            <a:pt x="16" y="52"/>
                          </a:lnTo>
                          <a:lnTo>
                            <a:pt x="16" y="46"/>
                          </a:lnTo>
                          <a:lnTo>
                            <a:pt x="14" y="40"/>
                          </a:lnTo>
                          <a:lnTo>
                            <a:pt x="14" y="40"/>
                          </a:lnTo>
                          <a:lnTo>
                            <a:pt x="10" y="34"/>
                          </a:lnTo>
                          <a:lnTo>
                            <a:pt x="10" y="32"/>
                          </a:lnTo>
                          <a:lnTo>
                            <a:pt x="10" y="30"/>
                          </a:lnTo>
                          <a:lnTo>
                            <a:pt x="8" y="26"/>
                          </a:lnTo>
                          <a:lnTo>
                            <a:pt x="8" y="26"/>
                          </a:lnTo>
                          <a:lnTo>
                            <a:pt x="4" y="16"/>
                          </a:lnTo>
                          <a:lnTo>
                            <a:pt x="0" y="12"/>
                          </a:lnTo>
                          <a:lnTo>
                            <a:pt x="0" y="12"/>
                          </a:lnTo>
                          <a:lnTo>
                            <a:pt x="10" y="8"/>
                          </a:lnTo>
                          <a:lnTo>
                            <a:pt x="12" y="6"/>
                          </a:lnTo>
                          <a:lnTo>
                            <a:pt x="10" y="4"/>
                          </a:lnTo>
                          <a:lnTo>
                            <a:pt x="10" y="2"/>
                          </a:lnTo>
                          <a:lnTo>
                            <a:pt x="10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24" y="10"/>
                          </a:lnTo>
                          <a:lnTo>
                            <a:pt x="30" y="16"/>
                          </a:lnTo>
                          <a:lnTo>
                            <a:pt x="34" y="24"/>
                          </a:lnTo>
                          <a:lnTo>
                            <a:pt x="42" y="38"/>
                          </a:lnTo>
                          <a:lnTo>
                            <a:pt x="42" y="38"/>
                          </a:lnTo>
                          <a:lnTo>
                            <a:pt x="46" y="46"/>
                          </a:lnTo>
                          <a:lnTo>
                            <a:pt x="46" y="54"/>
                          </a:lnTo>
                          <a:lnTo>
                            <a:pt x="48" y="64"/>
                          </a:lnTo>
                          <a:lnTo>
                            <a:pt x="52" y="74"/>
                          </a:lnTo>
                          <a:lnTo>
                            <a:pt x="52" y="74"/>
                          </a:lnTo>
                          <a:lnTo>
                            <a:pt x="60" y="86"/>
                          </a:lnTo>
                          <a:lnTo>
                            <a:pt x="64" y="98"/>
                          </a:lnTo>
                          <a:lnTo>
                            <a:pt x="66" y="114"/>
                          </a:lnTo>
                          <a:lnTo>
                            <a:pt x="68" y="120"/>
                          </a:lnTo>
                          <a:lnTo>
                            <a:pt x="70" y="124"/>
                          </a:lnTo>
                          <a:lnTo>
                            <a:pt x="74" y="126"/>
                          </a:lnTo>
                          <a:lnTo>
                            <a:pt x="84" y="124"/>
                          </a:lnTo>
                          <a:lnTo>
                            <a:pt x="84" y="124"/>
                          </a:lnTo>
                          <a:lnTo>
                            <a:pt x="88" y="126"/>
                          </a:lnTo>
                          <a:lnTo>
                            <a:pt x="88" y="128"/>
                          </a:lnTo>
                          <a:lnTo>
                            <a:pt x="90" y="130"/>
                          </a:lnTo>
                          <a:lnTo>
                            <a:pt x="90" y="130"/>
                          </a:lnTo>
                          <a:lnTo>
                            <a:pt x="86" y="148"/>
                          </a:lnTo>
                          <a:lnTo>
                            <a:pt x="84" y="152"/>
                          </a:lnTo>
                          <a:lnTo>
                            <a:pt x="78" y="158"/>
                          </a:lnTo>
                          <a:lnTo>
                            <a:pt x="78" y="158"/>
                          </a:lnTo>
                          <a:lnTo>
                            <a:pt x="68" y="164"/>
                          </a:lnTo>
                          <a:lnTo>
                            <a:pt x="68" y="166"/>
                          </a:lnTo>
                          <a:lnTo>
                            <a:pt x="68" y="168"/>
                          </a:lnTo>
                          <a:lnTo>
                            <a:pt x="72" y="170"/>
                          </a:lnTo>
                          <a:lnTo>
                            <a:pt x="72" y="172"/>
                          </a:lnTo>
                          <a:lnTo>
                            <a:pt x="70" y="176"/>
                          </a:lnTo>
                          <a:lnTo>
                            <a:pt x="70" y="176"/>
                          </a:lnTo>
                          <a:lnTo>
                            <a:pt x="66" y="184"/>
                          </a:lnTo>
                          <a:lnTo>
                            <a:pt x="66" y="188"/>
                          </a:lnTo>
                          <a:lnTo>
                            <a:pt x="68" y="192"/>
                          </a:lnTo>
                          <a:lnTo>
                            <a:pt x="72" y="196"/>
                          </a:lnTo>
                          <a:lnTo>
                            <a:pt x="76" y="202"/>
                          </a:lnTo>
                          <a:lnTo>
                            <a:pt x="76" y="204"/>
                          </a:lnTo>
                          <a:lnTo>
                            <a:pt x="74" y="208"/>
                          </a:lnTo>
                          <a:lnTo>
                            <a:pt x="74" y="208"/>
                          </a:lnTo>
                          <a:lnTo>
                            <a:pt x="78" y="212"/>
                          </a:lnTo>
                          <a:lnTo>
                            <a:pt x="80" y="214"/>
                          </a:lnTo>
                          <a:lnTo>
                            <a:pt x="80" y="218"/>
                          </a:lnTo>
                          <a:lnTo>
                            <a:pt x="78" y="224"/>
                          </a:lnTo>
                          <a:lnTo>
                            <a:pt x="78" y="224"/>
                          </a:lnTo>
                          <a:lnTo>
                            <a:pt x="74" y="230"/>
                          </a:lnTo>
                          <a:lnTo>
                            <a:pt x="74" y="234"/>
                          </a:lnTo>
                          <a:lnTo>
                            <a:pt x="72" y="238"/>
                          </a:lnTo>
                          <a:lnTo>
                            <a:pt x="70" y="242"/>
                          </a:lnTo>
                          <a:lnTo>
                            <a:pt x="70" y="242"/>
                          </a:lnTo>
                          <a:lnTo>
                            <a:pt x="66" y="246"/>
                          </a:lnTo>
                          <a:lnTo>
                            <a:pt x="68" y="248"/>
                          </a:lnTo>
                          <a:lnTo>
                            <a:pt x="68" y="252"/>
                          </a:lnTo>
                          <a:lnTo>
                            <a:pt x="66" y="256"/>
                          </a:lnTo>
                          <a:lnTo>
                            <a:pt x="66" y="256"/>
                          </a:lnTo>
                          <a:lnTo>
                            <a:pt x="62" y="260"/>
                          </a:lnTo>
                          <a:lnTo>
                            <a:pt x="62" y="264"/>
                          </a:lnTo>
                          <a:lnTo>
                            <a:pt x="62" y="270"/>
                          </a:lnTo>
                          <a:lnTo>
                            <a:pt x="64" y="276"/>
                          </a:lnTo>
                          <a:lnTo>
                            <a:pt x="64" y="282"/>
                          </a:lnTo>
                          <a:lnTo>
                            <a:pt x="64" y="282"/>
                          </a:lnTo>
                          <a:lnTo>
                            <a:pt x="62" y="288"/>
                          </a:lnTo>
                          <a:lnTo>
                            <a:pt x="62" y="292"/>
                          </a:lnTo>
                          <a:lnTo>
                            <a:pt x="64" y="296"/>
                          </a:lnTo>
                          <a:lnTo>
                            <a:pt x="62" y="304"/>
                          </a:lnTo>
                          <a:lnTo>
                            <a:pt x="62" y="304"/>
                          </a:lnTo>
                          <a:lnTo>
                            <a:pt x="60" y="310"/>
                          </a:lnTo>
                          <a:lnTo>
                            <a:pt x="60" y="316"/>
                          </a:lnTo>
                          <a:lnTo>
                            <a:pt x="60" y="326"/>
                          </a:lnTo>
                          <a:lnTo>
                            <a:pt x="62" y="332"/>
                          </a:lnTo>
                          <a:lnTo>
                            <a:pt x="66" y="334"/>
                          </a:lnTo>
                          <a:lnTo>
                            <a:pt x="66" y="334"/>
                          </a:lnTo>
                          <a:lnTo>
                            <a:pt x="68" y="334"/>
                          </a:lnTo>
                          <a:lnTo>
                            <a:pt x="70" y="336"/>
                          </a:lnTo>
                          <a:lnTo>
                            <a:pt x="72" y="340"/>
                          </a:lnTo>
                          <a:lnTo>
                            <a:pt x="70" y="344"/>
                          </a:lnTo>
                          <a:lnTo>
                            <a:pt x="70" y="344"/>
                          </a:lnTo>
                          <a:lnTo>
                            <a:pt x="68" y="346"/>
                          </a:lnTo>
                          <a:lnTo>
                            <a:pt x="70" y="350"/>
                          </a:lnTo>
                          <a:lnTo>
                            <a:pt x="74" y="354"/>
                          </a:lnTo>
                          <a:lnTo>
                            <a:pt x="80" y="360"/>
                          </a:lnTo>
                          <a:lnTo>
                            <a:pt x="82" y="364"/>
                          </a:lnTo>
                          <a:lnTo>
                            <a:pt x="82" y="368"/>
                          </a:lnTo>
                          <a:lnTo>
                            <a:pt x="82" y="368"/>
                          </a:lnTo>
                          <a:lnTo>
                            <a:pt x="82" y="376"/>
                          </a:lnTo>
                          <a:lnTo>
                            <a:pt x="84" y="376"/>
                          </a:lnTo>
                          <a:lnTo>
                            <a:pt x="86" y="374"/>
                          </a:lnTo>
                          <a:lnTo>
                            <a:pt x="86" y="374"/>
                          </a:lnTo>
                          <a:lnTo>
                            <a:pt x="90" y="374"/>
                          </a:lnTo>
                          <a:lnTo>
                            <a:pt x="92" y="374"/>
                          </a:lnTo>
                          <a:lnTo>
                            <a:pt x="92" y="376"/>
                          </a:lnTo>
                          <a:lnTo>
                            <a:pt x="92" y="382"/>
                          </a:lnTo>
                          <a:lnTo>
                            <a:pt x="92" y="382"/>
                          </a:lnTo>
                          <a:lnTo>
                            <a:pt x="90" y="388"/>
                          </a:lnTo>
                          <a:lnTo>
                            <a:pt x="92" y="392"/>
                          </a:lnTo>
                          <a:lnTo>
                            <a:pt x="94" y="396"/>
                          </a:lnTo>
                          <a:lnTo>
                            <a:pt x="90" y="402"/>
                          </a:lnTo>
                          <a:lnTo>
                            <a:pt x="90" y="402"/>
                          </a:lnTo>
                          <a:lnTo>
                            <a:pt x="94" y="406"/>
                          </a:lnTo>
                          <a:lnTo>
                            <a:pt x="96" y="410"/>
                          </a:lnTo>
                          <a:lnTo>
                            <a:pt x="94" y="416"/>
                          </a:lnTo>
                          <a:lnTo>
                            <a:pt x="88" y="422"/>
                          </a:lnTo>
                          <a:lnTo>
                            <a:pt x="88" y="422"/>
                          </a:lnTo>
                          <a:lnTo>
                            <a:pt x="84" y="430"/>
                          </a:lnTo>
                          <a:lnTo>
                            <a:pt x="82" y="436"/>
                          </a:lnTo>
                          <a:lnTo>
                            <a:pt x="84" y="442"/>
                          </a:lnTo>
                          <a:lnTo>
                            <a:pt x="84" y="452"/>
                          </a:lnTo>
                          <a:lnTo>
                            <a:pt x="84" y="452"/>
                          </a:lnTo>
                          <a:lnTo>
                            <a:pt x="86" y="456"/>
                          </a:lnTo>
                          <a:lnTo>
                            <a:pt x="88" y="460"/>
                          </a:lnTo>
                          <a:lnTo>
                            <a:pt x="92" y="466"/>
                          </a:lnTo>
                          <a:lnTo>
                            <a:pt x="98" y="472"/>
                          </a:lnTo>
                          <a:lnTo>
                            <a:pt x="98" y="476"/>
                          </a:lnTo>
                          <a:lnTo>
                            <a:pt x="98" y="480"/>
                          </a:lnTo>
                          <a:lnTo>
                            <a:pt x="98" y="480"/>
                          </a:lnTo>
                          <a:lnTo>
                            <a:pt x="96" y="482"/>
                          </a:lnTo>
                          <a:lnTo>
                            <a:pt x="92" y="484"/>
                          </a:lnTo>
                          <a:lnTo>
                            <a:pt x="92" y="484"/>
                          </a:lnTo>
                          <a:lnTo>
                            <a:pt x="94" y="490"/>
                          </a:lnTo>
                          <a:lnTo>
                            <a:pt x="94" y="490"/>
                          </a:lnTo>
                          <a:lnTo>
                            <a:pt x="96" y="494"/>
                          </a:lnTo>
                          <a:lnTo>
                            <a:pt x="94" y="496"/>
                          </a:lnTo>
                          <a:lnTo>
                            <a:pt x="90" y="500"/>
                          </a:lnTo>
                          <a:lnTo>
                            <a:pt x="90" y="500"/>
                          </a:lnTo>
                          <a:lnTo>
                            <a:pt x="92" y="504"/>
                          </a:lnTo>
                          <a:lnTo>
                            <a:pt x="92" y="504"/>
                          </a:lnTo>
                          <a:lnTo>
                            <a:pt x="92" y="506"/>
                          </a:lnTo>
                          <a:lnTo>
                            <a:pt x="90" y="508"/>
                          </a:lnTo>
                          <a:lnTo>
                            <a:pt x="90" y="510"/>
                          </a:lnTo>
                          <a:lnTo>
                            <a:pt x="92" y="514"/>
                          </a:lnTo>
                          <a:lnTo>
                            <a:pt x="92" y="514"/>
                          </a:lnTo>
                          <a:lnTo>
                            <a:pt x="92" y="522"/>
                          </a:lnTo>
                          <a:lnTo>
                            <a:pt x="94" y="530"/>
                          </a:lnTo>
                          <a:lnTo>
                            <a:pt x="100" y="540"/>
                          </a:lnTo>
                          <a:lnTo>
                            <a:pt x="104" y="546"/>
                          </a:lnTo>
                          <a:lnTo>
                            <a:pt x="104" y="548"/>
                          </a:lnTo>
                          <a:lnTo>
                            <a:pt x="102" y="550"/>
                          </a:lnTo>
                          <a:lnTo>
                            <a:pt x="102" y="550"/>
                          </a:lnTo>
                          <a:lnTo>
                            <a:pt x="98" y="552"/>
                          </a:lnTo>
                          <a:lnTo>
                            <a:pt x="100" y="554"/>
                          </a:lnTo>
                          <a:lnTo>
                            <a:pt x="102" y="556"/>
                          </a:lnTo>
                          <a:lnTo>
                            <a:pt x="102" y="560"/>
                          </a:lnTo>
                          <a:lnTo>
                            <a:pt x="102" y="560"/>
                          </a:lnTo>
                          <a:lnTo>
                            <a:pt x="102" y="562"/>
                          </a:lnTo>
                          <a:lnTo>
                            <a:pt x="102" y="564"/>
                          </a:lnTo>
                          <a:lnTo>
                            <a:pt x="106" y="566"/>
                          </a:lnTo>
                          <a:lnTo>
                            <a:pt x="108" y="566"/>
                          </a:lnTo>
                          <a:lnTo>
                            <a:pt x="108" y="570"/>
                          </a:lnTo>
                          <a:lnTo>
                            <a:pt x="108" y="570"/>
                          </a:lnTo>
                          <a:lnTo>
                            <a:pt x="106" y="570"/>
                          </a:lnTo>
                          <a:lnTo>
                            <a:pt x="108" y="572"/>
                          </a:lnTo>
                          <a:lnTo>
                            <a:pt x="110" y="574"/>
                          </a:lnTo>
                          <a:lnTo>
                            <a:pt x="114" y="576"/>
                          </a:lnTo>
                          <a:lnTo>
                            <a:pt x="114" y="578"/>
                          </a:lnTo>
                          <a:lnTo>
                            <a:pt x="112" y="582"/>
                          </a:lnTo>
                          <a:lnTo>
                            <a:pt x="112" y="582"/>
                          </a:lnTo>
                          <a:lnTo>
                            <a:pt x="110" y="586"/>
                          </a:lnTo>
                          <a:lnTo>
                            <a:pt x="110" y="588"/>
                          </a:lnTo>
                          <a:lnTo>
                            <a:pt x="112" y="590"/>
                          </a:lnTo>
                          <a:lnTo>
                            <a:pt x="114" y="588"/>
                          </a:lnTo>
                          <a:lnTo>
                            <a:pt x="114" y="588"/>
                          </a:lnTo>
                          <a:lnTo>
                            <a:pt x="118" y="586"/>
                          </a:lnTo>
                          <a:lnTo>
                            <a:pt x="120" y="586"/>
                          </a:lnTo>
                          <a:lnTo>
                            <a:pt x="122" y="590"/>
                          </a:lnTo>
                          <a:lnTo>
                            <a:pt x="120" y="594"/>
                          </a:lnTo>
                          <a:lnTo>
                            <a:pt x="120" y="594"/>
                          </a:lnTo>
                          <a:lnTo>
                            <a:pt x="118" y="598"/>
                          </a:lnTo>
                          <a:lnTo>
                            <a:pt x="114" y="598"/>
                          </a:lnTo>
                          <a:lnTo>
                            <a:pt x="114" y="600"/>
                          </a:lnTo>
                          <a:lnTo>
                            <a:pt x="114" y="604"/>
                          </a:lnTo>
                          <a:lnTo>
                            <a:pt x="114" y="604"/>
                          </a:lnTo>
                          <a:lnTo>
                            <a:pt x="120" y="608"/>
                          </a:lnTo>
                          <a:lnTo>
                            <a:pt x="126" y="612"/>
                          </a:lnTo>
                          <a:lnTo>
                            <a:pt x="130" y="614"/>
                          </a:lnTo>
                          <a:lnTo>
                            <a:pt x="130" y="616"/>
                          </a:lnTo>
                          <a:lnTo>
                            <a:pt x="128" y="618"/>
                          </a:lnTo>
                          <a:lnTo>
                            <a:pt x="128" y="618"/>
                          </a:lnTo>
                          <a:lnTo>
                            <a:pt x="126" y="620"/>
                          </a:lnTo>
                          <a:lnTo>
                            <a:pt x="126" y="622"/>
                          </a:lnTo>
                          <a:lnTo>
                            <a:pt x="126" y="624"/>
                          </a:lnTo>
                          <a:lnTo>
                            <a:pt x="124" y="628"/>
                          </a:lnTo>
                          <a:lnTo>
                            <a:pt x="124" y="628"/>
                          </a:lnTo>
                          <a:lnTo>
                            <a:pt x="124" y="628"/>
                          </a:lnTo>
                          <a:lnTo>
                            <a:pt x="124" y="630"/>
                          </a:lnTo>
                          <a:lnTo>
                            <a:pt x="128" y="632"/>
                          </a:lnTo>
                          <a:lnTo>
                            <a:pt x="134" y="636"/>
                          </a:lnTo>
                          <a:lnTo>
                            <a:pt x="134" y="640"/>
                          </a:lnTo>
                          <a:lnTo>
                            <a:pt x="134" y="644"/>
                          </a:lnTo>
                          <a:lnTo>
                            <a:pt x="134" y="644"/>
                          </a:lnTo>
                          <a:lnTo>
                            <a:pt x="132" y="650"/>
                          </a:lnTo>
                          <a:lnTo>
                            <a:pt x="132" y="656"/>
                          </a:lnTo>
                          <a:lnTo>
                            <a:pt x="136" y="662"/>
                          </a:lnTo>
                          <a:lnTo>
                            <a:pt x="138" y="668"/>
                          </a:lnTo>
                          <a:lnTo>
                            <a:pt x="138" y="670"/>
                          </a:lnTo>
                          <a:lnTo>
                            <a:pt x="138" y="672"/>
                          </a:lnTo>
                          <a:lnTo>
                            <a:pt x="138" y="672"/>
                          </a:lnTo>
                          <a:lnTo>
                            <a:pt x="134" y="676"/>
                          </a:lnTo>
                          <a:lnTo>
                            <a:pt x="136" y="676"/>
                          </a:lnTo>
                          <a:lnTo>
                            <a:pt x="136" y="678"/>
                          </a:lnTo>
                          <a:lnTo>
                            <a:pt x="134" y="682"/>
                          </a:lnTo>
                          <a:lnTo>
                            <a:pt x="134" y="682"/>
                          </a:lnTo>
                          <a:lnTo>
                            <a:pt x="134" y="684"/>
                          </a:lnTo>
                          <a:lnTo>
                            <a:pt x="134" y="688"/>
                          </a:lnTo>
                          <a:lnTo>
                            <a:pt x="138" y="690"/>
                          </a:lnTo>
                          <a:lnTo>
                            <a:pt x="142" y="694"/>
                          </a:lnTo>
                          <a:lnTo>
                            <a:pt x="142" y="696"/>
                          </a:lnTo>
                          <a:lnTo>
                            <a:pt x="140" y="698"/>
                          </a:lnTo>
                          <a:lnTo>
                            <a:pt x="140" y="698"/>
                          </a:lnTo>
                          <a:lnTo>
                            <a:pt x="140" y="704"/>
                          </a:lnTo>
                          <a:lnTo>
                            <a:pt x="142" y="708"/>
                          </a:lnTo>
                          <a:lnTo>
                            <a:pt x="144" y="710"/>
                          </a:lnTo>
                          <a:lnTo>
                            <a:pt x="144" y="714"/>
                          </a:lnTo>
                          <a:lnTo>
                            <a:pt x="144" y="714"/>
                          </a:lnTo>
                          <a:lnTo>
                            <a:pt x="142" y="720"/>
                          </a:lnTo>
                          <a:lnTo>
                            <a:pt x="142" y="726"/>
                          </a:lnTo>
                          <a:lnTo>
                            <a:pt x="146" y="734"/>
                          </a:lnTo>
                          <a:lnTo>
                            <a:pt x="148" y="738"/>
                          </a:lnTo>
                          <a:lnTo>
                            <a:pt x="148" y="738"/>
                          </a:lnTo>
                          <a:lnTo>
                            <a:pt x="150" y="736"/>
                          </a:lnTo>
                          <a:lnTo>
                            <a:pt x="154" y="734"/>
                          </a:lnTo>
                          <a:lnTo>
                            <a:pt x="158" y="730"/>
                          </a:lnTo>
                          <a:lnTo>
                            <a:pt x="162" y="730"/>
                          </a:lnTo>
                          <a:lnTo>
                            <a:pt x="162" y="730"/>
                          </a:lnTo>
                          <a:lnTo>
                            <a:pt x="166" y="734"/>
                          </a:lnTo>
                          <a:lnTo>
                            <a:pt x="166" y="738"/>
                          </a:lnTo>
                          <a:lnTo>
                            <a:pt x="164" y="740"/>
                          </a:lnTo>
                          <a:lnTo>
                            <a:pt x="166" y="744"/>
                          </a:lnTo>
                          <a:lnTo>
                            <a:pt x="166" y="744"/>
                          </a:lnTo>
                          <a:lnTo>
                            <a:pt x="168" y="748"/>
                          </a:lnTo>
                          <a:lnTo>
                            <a:pt x="168" y="750"/>
                          </a:lnTo>
                          <a:lnTo>
                            <a:pt x="170" y="752"/>
                          </a:lnTo>
                          <a:lnTo>
                            <a:pt x="176" y="752"/>
                          </a:lnTo>
                          <a:lnTo>
                            <a:pt x="176" y="752"/>
                          </a:lnTo>
                          <a:lnTo>
                            <a:pt x="180" y="754"/>
                          </a:lnTo>
                          <a:lnTo>
                            <a:pt x="184" y="756"/>
                          </a:lnTo>
                          <a:lnTo>
                            <a:pt x="184" y="758"/>
                          </a:lnTo>
                          <a:lnTo>
                            <a:pt x="218" y="758"/>
                          </a:lnTo>
                          <a:lnTo>
                            <a:pt x="218" y="758"/>
                          </a:lnTo>
                          <a:lnTo>
                            <a:pt x="222" y="760"/>
                          </a:lnTo>
                          <a:lnTo>
                            <a:pt x="226" y="758"/>
                          </a:lnTo>
                          <a:lnTo>
                            <a:pt x="232" y="760"/>
                          </a:lnTo>
                          <a:lnTo>
                            <a:pt x="244" y="764"/>
                          </a:lnTo>
                          <a:lnTo>
                            <a:pt x="244" y="764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483" name="Colombia"/>
                    <p:cNvSpPr>
                      <a:spLocks/>
                    </p:cNvSpPr>
                    <p:nvPr/>
                  </p:nvSpPr>
                  <p:spPr bwMode="auto">
                    <a:xfrm>
                      <a:off x="3240437" y="3208822"/>
                      <a:ext cx="385781" cy="646420"/>
                    </a:xfrm>
                    <a:custGeom>
                      <a:avLst/>
                      <a:gdLst/>
                      <a:ahLst/>
                      <a:cxnLst>
                        <a:cxn ang="0">
                          <a:pos x="60" y="110"/>
                        </a:cxn>
                        <a:cxn ang="0">
                          <a:pos x="62" y="100"/>
                        </a:cxn>
                        <a:cxn ang="0">
                          <a:pos x="64" y="92"/>
                        </a:cxn>
                        <a:cxn ang="0">
                          <a:pos x="80" y="78"/>
                        </a:cxn>
                        <a:cxn ang="0">
                          <a:pos x="84" y="60"/>
                        </a:cxn>
                        <a:cxn ang="0">
                          <a:pos x="92" y="42"/>
                        </a:cxn>
                        <a:cxn ang="0">
                          <a:pos x="110" y="36"/>
                        </a:cxn>
                        <a:cxn ang="0">
                          <a:pos x="114" y="34"/>
                        </a:cxn>
                        <a:cxn ang="0">
                          <a:pos x="152" y="16"/>
                        </a:cxn>
                        <a:cxn ang="0">
                          <a:pos x="160" y="2"/>
                        </a:cxn>
                        <a:cxn ang="0">
                          <a:pos x="176" y="0"/>
                        </a:cxn>
                        <a:cxn ang="0">
                          <a:pos x="176" y="14"/>
                        </a:cxn>
                        <a:cxn ang="0">
                          <a:pos x="142" y="50"/>
                        </a:cxn>
                        <a:cxn ang="0">
                          <a:pos x="130" y="78"/>
                        </a:cxn>
                        <a:cxn ang="0">
                          <a:pos x="134" y="86"/>
                        </a:cxn>
                        <a:cxn ang="0">
                          <a:pos x="140" y="94"/>
                        </a:cxn>
                        <a:cxn ang="0">
                          <a:pos x="144" y="128"/>
                        </a:cxn>
                        <a:cxn ang="0">
                          <a:pos x="170" y="144"/>
                        </a:cxn>
                        <a:cxn ang="0">
                          <a:pos x="196" y="148"/>
                        </a:cxn>
                        <a:cxn ang="0">
                          <a:pos x="228" y="164"/>
                        </a:cxn>
                        <a:cxn ang="0">
                          <a:pos x="244" y="166"/>
                        </a:cxn>
                        <a:cxn ang="0">
                          <a:pos x="240" y="178"/>
                        </a:cxn>
                        <a:cxn ang="0">
                          <a:pos x="236" y="200"/>
                        </a:cxn>
                        <a:cxn ang="0">
                          <a:pos x="248" y="224"/>
                        </a:cxn>
                        <a:cxn ang="0">
                          <a:pos x="246" y="250"/>
                        </a:cxn>
                        <a:cxn ang="0">
                          <a:pos x="248" y="288"/>
                        </a:cxn>
                        <a:cxn ang="0">
                          <a:pos x="244" y="274"/>
                        </a:cxn>
                        <a:cxn ang="0">
                          <a:pos x="238" y="276"/>
                        </a:cxn>
                        <a:cxn ang="0">
                          <a:pos x="232" y="278"/>
                        </a:cxn>
                        <a:cxn ang="0">
                          <a:pos x="196" y="290"/>
                        </a:cxn>
                        <a:cxn ang="0">
                          <a:pos x="208" y="300"/>
                        </a:cxn>
                        <a:cxn ang="0">
                          <a:pos x="196" y="306"/>
                        </a:cxn>
                        <a:cxn ang="0">
                          <a:pos x="200" y="334"/>
                        </a:cxn>
                        <a:cxn ang="0">
                          <a:pos x="200" y="382"/>
                        </a:cxn>
                        <a:cxn ang="0">
                          <a:pos x="180" y="416"/>
                        </a:cxn>
                        <a:cxn ang="0">
                          <a:pos x="190" y="388"/>
                        </a:cxn>
                        <a:cxn ang="0">
                          <a:pos x="172" y="388"/>
                        </a:cxn>
                        <a:cxn ang="0">
                          <a:pos x="150" y="386"/>
                        </a:cxn>
                        <a:cxn ang="0">
                          <a:pos x="124" y="374"/>
                        </a:cxn>
                        <a:cxn ang="0">
                          <a:pos x="114" y="356"/>
                        </a:cxn>
                        <a:cxn ang="0">
                          <a:pos x="98" y="336"/>
                        </a:cxn>
                        <a:cxn ang="0">
                          <a:pos x="56" y="316"/>
                        </a:cxn>
                        <a:cxn ang="0">
                          <a:pos x="46" y="318"/>
                        </a:cxn>
                        <a:cxn ang="0">
                          <a:pos x="4" y="292"/>
                        </a:cxn>
                        <a:cxn ang="0">
                          <a:pos x="4" y="284"/>
                        </a:cxn>
                        <a:cxn ang="0">
                          <a:pos x="18" y="272"/>
                        </a:cxn>
                        <a:cxn ang="0">
                          <a:pos x="20" y="256"/>
                        </a:cxn>
                        <a:cxn ang="0">
                          <a:pos x="38" y="244"/>
                        </a:cxn>
                        <a:cxn ang="0">
                          <a:pos x="52" y="222"/>
                        </a:cxn>
                        <a:cxn ang="0">
                          <a:pos x="48" y="222"/>
                        </a:cxn>
                        <a:cxn ang="0">
                          <a:pos x="44" y="210"/>
                        </a:cxn>
                        <a:cxn ang="0">
                          <a:pos x="38" y="176"/>
                        </a:cxn>
                        <a:cxn ang="0">
                          <a:pos x="44" y="162"/>
                        </a:cxn>
                        <a:cxn ang="0">
                          <a:pos x="40" y="146"/>
                        </a:cxn>
                        <a:cxn ang="0">
                          <a:pos x="34" y="140"/>
                        </a:cxn>
                        <a:cxn ang="0">
                          <a:pos x="30" y="132"/>
                        </a:cxn>
                        <a:cxn ang="0">
                          <a:pos x="36" y="122"/>
                        </a:cxn>
                        <a:cxn ang="0">
                          <a:pos x="44" y="114"/>
                        </a:cxn>
                        <a:cxn ang="0">
                          <a:pos x="44" y="104"/>
                        </a:cxn>
                        <a:cxn ang="0">
                          <a:pos x="46" y="94"/>
                        </a:cxn>
                      </a:cxnLst>
                      <a:rect l="0" t="0" r="r" b="b"/>
                      <a:pathLst>
                        <a:path w="254" h="426">
                          <a:moveTo>
                            <a:pt x="46" y="94"/>
                          </a:moveTo>
                          <a:lnTo>
                            <a:pt x="46" y="94"/>
                          </a:lnTo>
                          <a:lnTo>
                            <a:pt x="48" y="96"/>
                          </a:lnTo>
                          <a:lnTo>
                            <a:pt x="50" y="98"/>
                          </a:lnTo>
                          <a:lnTo>
                            <a:pt x="54" y="102"/>
                          </a:lnTo>
                          <a:lnTo>
                            <a:pt x="60" y="110"/>
                          </a:lnTo>
                          <a:lnTo>
                            <a:pt x="60" y="110"/>
                          </a:lnTo>
                          <a:lnTo>
                            <a:pt x="58" y="106"/>
                          </a:lnTo>
                          <a:lnTo>
                            <a:pt x="58" y="106"/>
                          </a:lnTo>
                          <a:lnTo>
                            <a:pt x="60" y="104"/>
                          </a:lnTo>
                          <a:lnTo>
                            <a:pt x="60" y="104"/>
                          </a:lnTo>
                          <a:lnTo>
                            <a:pt x="62" y="100"/>
                          </a:lnTo>
                          <a:lnTo>
                            <a:pt x="58" y="98"/>
                          </a:lnTo>
                          <a:lnTo>
                            <a:pt x="56" y="98"/>
                          </a:lnTo>
                          <a:lnTo>
                            <a:pt x="56" y="96"/>
                          </a:lnTo>
                          <a:lnTo>
                            <a:pt x="56" y="96"/>
                          </a:lnTo>
                          <a:lnTo>
                            <a:pt x="60" y="94"/>
                          </a:lnTo>
                          <a:lnTo>
                            <a:pt x="64" y="92"/>
                          </a:lnTo>
                          <a:lnTo>
                            <a:pt x="68" y="86"/>
                          </a:lnTo>
                          <a:lnTo>
                            <a:pt x="68" y="86"/>
                          </a:lnTo>
                          <a:lnTo>
                            <a:pt x="72" y="80"/>
                          </a:lnTo>
                          <a:lnTo>
                            <a:pt x="76" y="78"/>
                          </a:lnTo>
                          <a:lnTo>
                            <a:pt x="80" y="78"/>
                          </a:lnTo>
                          <a:lnTo>
                            <a:pt x="80" y="78"/>
                          </a:lnTo>
                          <a:lnTo>
                            <a:pt x="84" y="74"/>
                          </a:lnTo>
                          <a:lnTo>
                            <a:pt x="82" y="72"/>
                          </a:lnTo>
                          <a:lnTo>
                            <a:pt x="82" y="70"/>
                          </a:lnTo>
                          <a:lnTo>
                            <a:pt x="82" y="66"/>
                          </a:lnTo>
                          <a:lnTo>
                            <a:pt x="82" y="66"/>
                          </a:lnTo>
                          <a:lnTo>
                            <a:pt x="84" y="60"/>
                          </a:lnTo>
                          <a:lnTo>
                            <a:pt x="84" y="56"/>
                          </a:lnTo>
                          <a:lnTo>
                            <a:pt x="84" y="52"/>
                          </a:lnTo>
                          <a:lnTo>
                            <a:pt x="86" y="50"/>
                          </a:lnTo>
                          <a:lnTo>
                            <a:pt x="86" y="50"/>
                          </a:lnTo>
                          <a:lnTo>
                            <a:pt x="88" y="46"/>
                          </a:lnTo>
                          <a:lnTo>
                            <a:pt x="92" y="42"/>
                          </a:lnTo>
                          <a:lnTo>
                            <a:pt x="96" y="38"/>
                          </a:lnTo>
                          <a:lnTo>
                            <a:pt x="102" y="36"/>
                          </a:lnTo>
                          <a:lnTo>
                            <a:pt x="102" y="36"/>
                          </a:lnTo>
                          <a:lnTo>
                            <a:pt x="110" y="34"/>
                          </a:lnTo>
                          <a:lnTo>
                            <a:pt x="110" y="34"/>
                          </a:lnTo>
                          <a:lnTo>
                            <a:pt x="110" y="36"/>
                          </a:lnTo>
                          <a:lnTo>
                            <a:pt x="108" y="40"/>
                          </a:lnTo>
                          <a:lnTo>
                            <a:pt x="108" y="40"/>
                          </a:lnTo>
                          <a:lnTo>
                            <a:pt x="112" y="42"/>
                          </a:lnTo>
                          <a:lnTo>
                            <a:pt x="112" y="42"/>
                          </a:lnTo>
                          <a:lnTo>
                            <a:pt x="112" y="38"/>
                          </a:lnTo>
                          <a:lnTo>
                            <a:pt x="114" y="34"/>
                          </a:lnTo>
                          <a:lnTo>
                            <a:pt x="120" y="30"/>
                          </a:lnTo>
                          <a:lnTo>
                            <a:pt x="124" y="28"/>
                          </a:lnTo>
                          <a:lnTo>
                            <a:pt x="124" y="28"/>
                          </a:lnTo>
                          <a:lnTo>
                            <a:pt x="128" y="28"/>
                          </a:lnTo>
                          <a:lnTo>
                            <a:pt x="132" y="26"/>
                          </a:lnTo>
                          <a:lnTo>
                            <a:pt x="152" y="16"/>
                          </a:lnTo>
                          <a:lnTo>
                            <a:pt x="152" y="16"/>
                          </a:lnTo>
                          <a:lnTo>
                            <a:pt x="156" y="12"/>
                          </a:lnTo>
                          <a:lnTo>
                            <a:pt x="160" y="10"/>
                          </a:lnTo>
                          <a:lnTo>
                            <a:pt x="160" y="8"/>
                          </a:lnTo>
                          <a:lnTo>
                            <a:pt x="160" y="6"/>
                          </a:lnTo>
                          <a:lnTo>
                            <a:pt x="160" y="2"/>
                          </a:lnTo>
                          <a:lnTo>
                            <a:pt x="162" y="2"/>
                          </a:lnTo>
                          <a:lnTo>
                            <a:pt x="162" y="2"/>
                          </a:lnTo>
                          <a:lnTo>
                            <a:pt x="168" y="2"/>
                          </a:lnTo>
                          <a:lnTo>
                            <a:pt x="168" y="0"/>
                          </a:lnTo>
                          <a:lnTo>
                            <a:pt x="170" y="0"/>
                          </a:lnTo>
                          <a:lnTo>
                            <a:pt x="176" y="0"/>
                          </a:lnTo>
                          <a:lnTo>
                            <a:pt x="176" y="0"/>
                          </a:lnTo>
                          <a:lnTo>
                            <a:pt x="180" y="2"/>
                          </a:lnTo>
                          <a:lnTo>
                            <a:pt x="182" y="6"/>
                          </a:lnTo>
                          <a:lnTo>
                            <a:pt x="182" y="10"/>
                          </a:lnTo>
                          <a:lnTo>
                            <a:pt x="176" y="14"/>
                          </a:lnTo>
                          <a:lnTo>
                            <a:pt x="176" y="14"/>
                          </a:lnTo>
                          <a:lnTo>
                            <a:pt x="162" y="22"/>
                          </a:lnTo>
                          <a:lnTo>
                            <a:pt x="150" y="44"/>
                          </a:lnTo>
                          <a:lnTo>
                            <a:pt x="150" y="44"/>
                          </a:lnTo>
                          <a:lnTo>
                            <a:pt x="148" y="44"/>
                          </a:lnTo>
                          <a:lnTo>
                            <a:pt x="142" y="50"/>
                          </a:lnTo>
                          <a:lnTo>
                            <a:pt x="142" y="50"/>
                          </a:lnTo>
                          <a:lnTo>
                            <a:pt x="140" y="56"/>
                          </a:lnTo>
                          <a:lnTo>
                            <a:pt x="140" y="58"/>
                          </a:lnTo>
                          <a:lnTo>
                            <a:pt x="140" y="62"/>
                          </a:lnTo>
                          <a:lnTo>
                            <a:pt x="138" y="66"/>
                          </a:lnTo>
                          <a:lnTo>
                            <a:pt x="138" y="66"/>
                          </a:lnTo>
                          <a:lnTo>
                            <a:pt x="130" y="78"/>
                          </a:lnTo>
                          <a:lnTo>
                            <a:pt x="128" y="84"/>
                          </a:lnTo>
                          <a:lnTo>
                            <a:pt x="128" y="84"/>
                          </a:lnTo>
                          <a:lnTo>
                            <a:pt x="128" y="84"/>
                          </a:lnTo>
                          <a:lnTo>
                            <a:pt x="130" y="84"/>
                          </a:lnTo>
                          <a:lnTo>
                            <a:pt x="132" y="84"/>
                          </a:lnTo>
                          <a:lnTo>
                            <a:pt x="134" y="86"/>
                          </a:lnTo>
                          <a:lnTo>
                            <a:pt x="134" y="86"/>
                          </a:lnTo>
                          <a:lnTo>
                            <a:pt x="136" y="88"/>
                          </a:lnTo>
                          <a:lnTo>
                            <a:pt x="138" y="86"/>
                          </a:lnTo>
                          <a:lnTo>
                            <a:pt x="140" y="88"/>
                          </a:lnTo>
                          <a:lnTo>
                            <a:pt x="140" y="94"/>
                          </a:lnTo>
                          <a:lnTo>
                            <a:pt x="140" y="94"/>
                          </a:lnTo>
                          <a:lnTo>
                            <a:pt x="144" y="110"/>
                          </a:lnTo>
                          <a:lnTo>
                            <a:pt x="144" y="116"/>
                          </a:lnTo>
                          <a:lnTo>
                            <a:pt x="144" y="122"/>
                          </a:lnTo>
                          <a:lnTo>
                            <a:pt x="144" y="122"/>
                          </a:lnTo>
                          <a:lnTo>
                            <a:pt x="144" y="124"/>
                          </a:lnTo>
                          <a:lnTo>
                            <a:pt x="144" y="128"/>
                          </a:lnTo>
                          <a:lnTo>
                            <a:pt x="150" y="132"/>
                          </a:lnTo>
                          <a:lnTo>
                            <a:pt x="156" y="136"/>
                          </a:lnTo>
                          <a:lnTo>
                            <a:pt x="162" y="140"/>
                          </a:lnTo>
                          <a:lnTo>
                            <a:pt x="162" y="140"/>
                          </a:lnTo>
                          <a:lnTo>
                            <a:pt x="166" y="142"/>
                          </a:lnTo>
                          <a:lnTo>
                            <a:pt x="170" y="144"/>
                          </a:lnTo>
                          <a:lnTo>
                            <a:pt x="176" y="142"/>
                          </a:lnTo>
                          <a:lnTo>
                            <a:pt x="182" y="140"/>
                          </a:lnTo>
                          <a:lnTo>
                            <a:pt x="186" y="142"/>
                          </a:lnTo>
                          <a:lnTo>
                            <a:pt x="190" y="144"/>
                          </a:lnTo>
                          <a:lnTo>
                            <a:pt x="190" y="144"/>
                          </a:lnTo>
                          <a:lnTo>
                            <a:pt x="196" y="148"/>
                          </a:lnTo>
                          <a:lnTo>
                            <a:pt x="200" y="148"/>
                          </a:lnTo>
                          <a:lnTo>
                            <a:pt x="206" y="156"/>
                          </a:lnTo>
                          <a:lnTo>
                            <a:pt x="206" y="156"/>
                          </a:lnTo>
                          <a:lnTo>
                            <a:pt x="214" y="162"/>
                          </a:lnTo>
                          <a:lnTo>
                            <a:pt x="220" y="164"/>
                          </a:lnTo>
                          <a:lnTo>
                            <a:pt x="228" y="164"/>
                          </a:lnTo>
                          <a:lnTo>
                            <a:pt x="238" y="160"/>
                          </a:lnTo>
                          <a:lnTo>
                            <a:pt x="238" y="160"/>
                          </a:lnTo>
                          <a:lnTo>
                            <a:pt x="244" y="160"/>
                          </a:lnTo>
                          <a:lnTo>
                            <a:pt x="246" y="160"/>
                          </a:lnTo>
                          <a:lnTo>
                            <a:pt x="246" y="162"/>
                          </a:lnTo>
                          <a:lnTo>
                            <a:pt x="244" y="166"/>
                          </a:lnTo>
                          <a:lnTo>
                            <a:pt x="244" y="166"/>
                          </a:lnTo>
                          <a:lnTo>
                            <a:pt x="242" y="170"/>
                          </a:lnTo>
                          <a:lnTo>
                            <a:pt x="242" y="172"/>
                          </a:lnTo>
                          <a:lnTo>
                            <a:pt x="242" y="176"/>
                          </a:lnTo>
                          <a:lnTo>
                            <a:pt x="240" y="178"/>
                          </a:lnTo>
                          <a:lnTo>
                            <a:pt x="240" y="178"/>
                          </a:lnTo>
                          <a:lnTo>
                            <a:pt x="238" y="180"/>
                          </a:lnTo>
                          <a:lnTo>
                            <a:pt x="240" y="184"/>
                          </a:lnTo>
                          <a:lnTo>
                            <a:pt x="240" y="188"/>
                          </a:lnTo>
                          <a:lnTo>
                            <a:pt x="238" y="194"/>
                          </a:lnTo>
                          <a:lnTo>
                            <a:pt x="238" y="194"/>
                          </a:lnTo>
                          <a:lnTo>
                            <a:pt x="236" y="200"/>
                          </a:lnTo>
                          <a:lnTo>
                            <a:pt x="238" y="204"/>
                          </a:lnTo>
                          <a:lnTo>
                            <a:pt x="238" y="212"/>
                          </a:lnTo>
                          <a:lnTo>
                            <a:pt x="240" y="218"/>
                          </a:lnTo>
                          <a:lnTo>
                            <a:pt x="246" y="218"/>
                          </a:lnTo>
                          <a:lnTo>
                            <a:pt x="246" y="218"/>
                          </a:lnTo>
                          <a:lnTo>
                            <a:pt x="248" y="224"/>
                          </a:lnTo>
                          <a:lnTo>
                            <a:pt x="248" y="230"/>
                          </a:lnTo>
                          <a:lnTo>
                            <a:pt x="246" y="236"/>
                          </a:lnTo>
                          <a:lnTo>
                            <a:pt x="240" y="248"/>
                          </a:lnTo>
                          <a:lnTo>
                            <a:pt x="240" y="248"/>
                          </a:lnTo>
                          <a:lnTo>
                            <a:pt x="242" y="248"/>
                          </a:lnTo>
                          <a:lnTo>
                            <a:pt x="246" y="250"/>
                          </a:lnTo>
                          <a:lnTo>
                            <a:pt x="250" y="258"/>
                          </a:lnTo>
                          <a:lnTo>
                            <a:pt x="252" y="272"/>
                          </a:lnTo>
                          <a:lnTo>
                            <a:pt x="254" y="290"/>
                          </a:lnTo>
                          <a:lnTo>
                            <a:pt x="254" y="290"/>
                          </a:lnTo>
                          <a:lnTo>
                            <a:pt x="250" y="290"/>
                          </a:lnTo>
                          <a:lnTo>
                            <a:pt x="248" y="288"/>
                          </a:lnTo>
                          <a:lnTo>
                            <a:pt x="248" y="282"/>
                          </a:lnTo>
                          <a:lnTo>
                            <a:pt x="248" y="276"/>
                          </a:lnTo>
                          <a:lnTo>
                            <a:pt x="248" y="274"/>
                          </a:lnTo>
                          <a:lnTo>
                            <a:pt x="246" y="274"/>
                          </a:lnTo>
                          <a:lnTo>
                            <a:pt x="246" y="274"/>
                          </a:lnTo>
                          <a:lnTo>
                            <a:pt x="244" y="274"/>
                          </a:lnTo>
                          <a:lnTo>
                            <a:pt x="242" y="276"/>
                          </a:lnTo>
                          <a:lnTo>
                            <a:pt x="242" y="278"/>
                          </a:lnTo>
                          <a:lnTo>
                            <a:pt x="240" y="278"/>
                          </a:lnTo>
                          <a:lnTo>
                            <a:pt x="240" y="278"/>
                          </a:lnTo>
                          <a:lnTo>
                            <a:pt x="238" y="278"/>
                          </a:lnTo>
                          <a:lnTo>
                            <a:pt x="238" y="276"/>
                          </a:lnTo>
                          <a:lnTo>
                            <a:pt x="236" y="274"/>
                          </a:lnTo>
                          <a:lnTo>
                            <a:pt x="232" y="274"/>
                          </a:lnTo>
                          <a:lnTo>
                            <a:pt x="232" y="274"/>
                          </a:lnTo>
                          <a:lnTo>
                            <a:pt x="230" y="274"/>
                          </a:lnTo>
                          <a:lnTo>
                            <a:pt x="232" y="276"/>
                          </a:lnTo>
                          <a:lnTo>
                            <a:pt x="232" y="278"/>
                          </a:lnTo>
                          <a:lnTo>
                            <a:pt x="226" y="280"/>
                          </a:lnTo>
                          <a:lnTo>
                            <a:pt x="226" y="280"/>
                          </a:lnTo>
                          <a:lnTo>
                            <a:pt x="212" y="282"/>
                          </a:lnTo>
                          <a:lnTo>
                            <a:pt x="196" y="284"/>
                          </a:lnTo>
                          <a:lnTo>
                            <a:pt x="196" y="284"/>
                          </a:lnTo>
                          <a:lnTo>
                            <a:pt x="196" y="290"/>
                          </a:lnTo>
                          <a:lnTo>
                            <a:pt x="198" y="292"/>
                          </a:lnTo>
                          <a:lnTo>
                            <a:pt x="202" y="294"/>
                          </a:lnTo>
                          <a:lnTo>
                            <a:pt x="202" y="294"/>
                          </a:lnTo>
                          <a:lnTo>
                            <a:pt x="204" y="294"/>
                          </a:lnTo>
                          <a:lnTo>
                            <a:pt x="206" y="296"/>
                          </a:lnTo>
                          <a:lnTo>
                            <a:pt x="208" y="300"/>
                          </a:lnTo>
                          <a:lnTo>
                            <a:pt x="208" y="306"/>
                          </a:lnTo>
                          <a:lnTo>
                            <a:pt x="208" y="306"/>
                          </a:lnTo>
                          <a:lnTo>
                            <a:pt x="206" y="306"/>
                          </a:lnTo>
                          <a:lnTo>
                            <a:pt x="206" y="306"/>
                          </a:lnTo>
                          <a:lnTo>
                            <a:pt x="200" y="306"/>
                          </a:lnTo>
                          <a:lnTo>
                            <a:pt x="196" y="306"/>
                          </a:lnTo>
                          <a:lnTo>
                            <a:pt x="192" y="310"/>
                          </a:lnTo>
                          <a:lnTo>
                            <a:pt x="190" y="312"/>
                          </a:lnTo>
                          <a:lnTo>
                            <a:pt x="192" y="316"/>
                          </a:lnTo>
                          <a:lnTo>
                            <a:pt x="192" y="316"/>
                          </a:lnTo>
                          <a:lnTo>
                            <a:pt x="196" y="324"/>
                          </a:lnTo>
                          <a:lnTo>
                            <a:pt x="200" y="334"/>
                          </a:lnTo>
                          <a:lnTo>
                            <a:pt x="204" y="342"/>
                          </a:lnTo>
                          <a:lnTo>
                            <a:pt x="204" y="344"/>
                          </a:lnTo>
                          <a:lnTo>
                            <a:pt x="204" y="346"/>
                          </a:lnTo>
                          <a:lnTo>
                            <a:pt x="204" y="346"/>
                          </a:lnTo>
                          <a:lnTo>
                            <a:pt x="202" y="358"/>
                          </a:lnTo>
                          <a:lnTo>
                            <a:pt x="200" y="382"/>
                          </a:lnTo>
                          <a:lnTo>
                            <a:pt x="196" y="406"/>
                          </a:lnTo>
                          <a:lnTo>
                            <a:pt x="194" y="416"/>
                          </a:lnTo>
                          <a:lnTo>
                            <a:pt x="192" y="426"/>
                          </a:lnTo>
                          <a:lnTo>
                            <a:pt x="192" y="426"/>
                          </a:lnTo>
                          <a:lnTo>
                            <a:pt x="182" y="420"/>
                          </a:lnTo>
                          <a:lnTo>
                            <a:pt x="180" y="416"/>
                          </a:lnTo>
                          <a:lnTo>
                            <a:pt x="182" y="412"/>
                          </a:lnTo>
                          <a:lnTo>
                            <a:pt x="186" y="402"/>
                          </a:lnTo>
                          <a:lnTo>
                            <a:pt x="186" y="402"/>
                          </a:lnTo>
                          <a:lnTo>
                            <a:pt x="190" y="398"/>
                          </a:lnTo>
                          <a:lnTo>
                            <a:pt x="190" y="392"/>
                          </a:lnTo>
                          <a:lnTo>
                            <a:pt x="190" y="388"/>
                          </a:lnTo>
                          <a:lnTo>
                            <a:pt x="188" y="386"/>
                          </a:lnTo>
                          <a:lnTo>
                            <a:pt x="184" y="384"/>
                          </a:lnTo>
                          <a:lnTo>
                            <a:pt x="182" y="384"/>
                          </a:lnTo>
                          <a:lnTo>
                            <a:pt x="176" y="386"/>
                          </a:lnTo>
                          <a:lnTo>
                            <a:pt x="176" y="386"/>
                          </a:lnTo>
                          <a:lnTo>
                            <a:pt x="172" y="388"/>
                          </a:lnTo>
                          <a:lnTo>
                            <a:pt x="170" y="386"/>
                          </a:lnTo>
                          <a:lnTo>
                            <a:pt x="164" y="384"/>
                          </a:lnTo>
                          <a:lnTo>
                            <a:pt x="158" y="382"/>
                          </a:lnTo>
                          <a:lnTo>
                            <a:pt x="156" y="384"/>
                          </a:lnTo>
                          <a:lnTo>
                            <a:pt x="150" y="386"/>
                          </a:lnTo>
                          <a:lnTo>
                            <a:pt x="150" y="386"/>
                          </a:lnTo>
                          <a:lnTo>
                            <a:pt x="142" y="388"/>
                          </a:lnTo>
                          <a:lnTo>
                            <a:pt x="138" y="388"/>
                          </a:lnTo>
                          <a:lnTo>
                            <a:pt x="132" y="386"/>
                          </a:lnTo>
                          <a:lnTo>
                            <a:pt x="128" y="386"/>
                          </a:lnTo>
                          <a:lnTo>
                            <a:pt x="128" y="386"/>
                          </a:lnTo>
                          <a:lnTo>
                            <a:pt x="124" y="374"/>
                          </a:lnTo>
                          <a:lnTo>
                            <a:pt x="122" y="368"/>
                          </a:lnTo>
                          <a:lnTo>
                            <a:pt x="118" y="366"/>
                          </a:lnTo>
                          <a:lnTo>
                            <a:pt x="116" y="362"/>
                          </a:lnTo>
                          <a:lnTo>
                            <a:pt x="116" y="362"/>
                          </a:lnTo>
                          <a:lnTo>
                            <a:pt x="114" y="358"/>
                          </a:lnTo>
                          <a:lnTo>
                            <a:pt x="114" y="356"/>
                          </a:lnTo>
                          <a:lnTo>
                            <a:pt x="108" y="354"/>
                          </a:lnTo>
                          <a:lnTo>
                            <a:pt x="104" y="352"/>
                          </a:lnTo>
                          <a:lnTo>
                            <a:pt x="102" y="348"/>
                          </a:lnTo>
                          <a:lnTo>
                            <a:pt x="100" y="344"/>
                          </a:lnTo>
                          <a:lnTo>
                            <a:pt x="100" y="344"/>
                          </a:lnTo>
                          <a:lnTo>
                            <a:pt x="98" y="336"/>
                          </a:lnTo>
                          <a:lnTo>
                            <a:pt x="92" y="330"/>
                          </a:lnTo>
                          <a:lnTo>
                            <a:pt x="86" y="328"/>
                          </a:lnTo>
                          <a:lnTo>
                            <a:pt x="80" y="328"/>
                          </a:lnTo>
                          <a:lnTo>
                            <a:pt x="80" y="328"/>
                          </a:lnTo>
                          <a:lnTo>
                            <a:pt x="62" y="318"/>
                          </a:lnTo>
                          <a:lnTo>
                            <a:pt x="56" y="316"/>
                          </a:lnTo>
                          <a:lnTo>
                            <a:pt x="54" y="316"/>
                          </a:lnTo>
                          <a:lnTo>
                            <a:pt x="56" y="318"/>
                          </a:lnTo>
                          <a:lnTo>
                            <a:pt x="56" y="318"/>
                          </a:lnTo>
                          <a:lnTo>
                            <a:pt x="54" y="318"/>
                          </a:lnTo>
                          <a:lnTo>
                            <a:pt x="54" y="320"/>
                          </a:lnTo>
                          <a:lnTo>
                            <a:pt x="46" y="318"/>
                          </a:lnTo>
                          <a:lnTo>
                            <a:pt x="38" y="314"/>
                          </a:lnTo>
                          <a:lnTo>
                            <a:pt x="32" y="310"/>
                          </a:lnTo>
                          <a:lnTo>
                            <a:pt x="32" y="310"/>
                          </a:lnTo>
                          <a:lnTo>
                            <a:pt x="28" y="304"/>
                          </a:lnTo>
                          <a:lnTo>
                            <a:pt x="22" y="300"/>
                          </a:lnTo>
                          <a:lnTo>
                            <a:pt x="4" y="292"/>
                          </a:lnTo>
                          <a:lnTo>
                            <a:pt x="4" y="292"/>
                          </a:lnTo>
                          <a:lnTo>
                            <a:pt x="4" y="288"/>
                          </a:lnTo>
                          <a:lnTo>
                            <a:pt x="2" y="290"/>
                          </a:lnTo>
                          <a:lnTo>
                            <a:pt x="0" y="288"/>
                          </a:lnTo>
                          <a:lnTo>
                            <a:pt x="4" y="284"/>
                          </a:lnTo>
                          <a:lnTo>
                            <a:pt x="4" y="284"/>
                          </a:lnTo>
                          <a:lnTo>
                            <a:pt x="10" y="278"/>
                          </a:lnTo>
                          <a:lnTo>
                            <a:pt x="14" y="276"/>
                          </a:lnTo>
                          <a:lnTo>
                            <a:pt x="16" y="276"/>
                          </a:lnTo>
                          <a:lnTo>
                            <a:pt x="18" y="276"/>
                          </a:lnTo>
                          <a:lnTo>
                            <a:pt x="18" y="276"/>
                          </a:lnTo>
                          <a:lnTo>
                            <a:pt x="18" y="272"/>
                          </a:lnTo>
                          <a:lnTo>
                            <a:pt x="16" y="268"/>
                          </a:lnTo>
                          <a:lnTo>
                            <a:pt x="14" y="266"/>
                          </a:lnTo>
                          <a:lnTo>
                            <a:pt x="14" y="260"/>
                          </a:lnTo>
                          <a:lnTo>
                            <a:pt x="14" y="260"/>
                          </a:lnTo>
                          <a:lnTo>
                            <a:pt x="18" y="258"/>
                          </a:lnTo>
                          <a:lnTo>
                            <a:pt x="20" y="256"/>
                          </a:lnTo>
                          <a:lnTo>
                            <a:pt x="28" y="254"/>
                          </a:lnTo>
                          <a:lnTo>
                            <a:pt x="34" y="252"/>
                          </a:lnTo>
                          <a:lnTo>
                            <a:pt x="36" y="250"/>
                          </a:lnTo>
                          <a:lnTo>
                            <a:pt x="36" y="248"/>
                          </a:lnTo>
                          <a:lnTo>
                            <a:pt x="36" y="248"/>
                          </a:lnTo>
                          <a:lnTo>
                            <a:pt x="38" y="244"/>
                          </a:lnTo>
                          <a:lnTo>
                            <a:pt x="42" y="238"/>
                          </a:lnTo>
                          <a:lnTo>
                            <a:pt x="48" y="232"/>
                          </a:lnTo>
                          <a:lnTo>
                            <a:pt x="54" y="226"/>
                          </a:lnTo>
                          <a:lnTo>
                            <a:pt x="54" y="226"/>
                          </a:lnTo>
                          <a:lnTo>
                            <a:pt x="52" y="224"/>
                          </a:lnTo>
                          <a:lnTo>
                            <a:pt x="52" y="222"/>
                          </a:lnTo>
                          <a:lnTo>
                            <a:pt x="54" y="222"/>
                          </a:lnTo>
                          <a:lnTo>
                            <a:pt x="52" y="220"/>
                          </a:lnTo>
                          <a:lnTo>
                            <a:pt x="52" y="220"/>
                          </a:lnTo>
                          <a:lnTo>
                            <a:pt x="50" y="222"/>
                          </a:lnTo>
                          <a:lnTo>
                            <a:pt x="50" y="222"/>
                          </a:lnTo>
                          <a:lnTo>
                            <a:pt x="48" y="222"/>
                          </a:lnTo>
                          <a:lnTo>
                            <a:pt x="44" y="222"/>
                          </a:lnTo>
                          <a:lnTo>
                            <a:pt x="44" y="222"/>
                          </a:lnTo>
                          <a:lnTo>
                            <a:pt x="42" y="220"/>
                          </a:lnTo>
                          <a:lnTo>
                            <a:pt x="40" y="216"/>
                          </a:lnTo>
                          <a:lnTo>
                            <a:pt x="44" y="210"/>
                          </a:lnTo>
                          <a:lnTo>
                            <a:pt x="44" y="210"/>
                          </a:lnTo>
                          <a:lnTo>
                            <a:pt x="44" y="204"/>
                          </a:lnTo>
                          <a:lnTo>
                            <a:pt x="44" y="198"/>
                          </a:lnTo>
                          <a:lnTo>
                            <a:pt x="42" y="182"/>
                          </a:lnTo>
                          <a:lnTo>
                            <a:pt x="42" y="182"/>
                          </a:lnTo>
                          <a:lnTo>
                            <a:pt x="40" y="178"/>
                          </a:lnTo>
                          <a:lnTo>
                            <a:pt x="38" y="176"/>
                          </a:lnTo>
                          <a:lnTo>
                            <a:pt x="38" y="176"/>
                          </a:lnTo>
                          <a:lnTo>
                            <a:pt x="38" y="174"/>
                          </a:lnTo>
                          <a:lnTo>
                            <a:pt x="38" y="174"/>
                          </a:lnTo>
                          <a:lnTo>
                            <a:pt x="44" y="170"/>
                          </a:lnTo>
                          <a:lnTo>
                            <a:pt x="46" y="168"/>
                          </a:lnTo>
                          <a:lnTo>
                            <a:pt x="44" y="162"/>
                          </a:lnTo>
                          <a:lnTo>
                            <a:pt x="44" y="162"/>
                          </a:lnTo>
                          <a:lnTo>
                            <a:pt x="40" y="154"/>
                          </a:lnTo>
                          <a:lnTo>
                            <a:pt x="42" y="154"/>
                          </a:lnTo>
                          <a:lnTo>
                            <a:pt x="42" y="152"/>
                          </a:lnTo>
                          <a:lnTo>
                            <a:pt x="42" y="152"/>
                          </a:lnTo>
                          <a:lnTo>
                            <a:pt x="40" y="146"/>
                          </a:lnTo>
                          <a:lnTo>
                            <a:pt x="40" y="144"/>
                          </a:lnTo>
                          <a:lnTo>
                            <a:pt x="38" y="144"/>
                          </a:lnTo>
                          <a:lnTo>
                            <a:pt x="38" y="144"/>
                          </a:lnTo>
                          <a:lnTo>
                            <a:pt x="38" y="144"/>
                          </a:lnTo>
                          <a:lnTo>
                            <a:pt x="36" y="140"/>
                          </a:lnTo>
                          <a:lnTo>
                            <a:pt x="34" y="140"/>
                          </a:lnTo>
                          <a:lnTo>
                            <a:pt x="32" y="140"/>
                          </a:lnTo>
                          <a:lnTo>
                            <a:pt x="32" y="138"/>
                          </a:lnTo>
                          <a:lnTo>
                            <a:pt x="32" y="138"/>
                          </a:lnTo>
                          <a:lnTo>
                            <a:pt x="30" y="134"/>
                          </a:lnTo>
                          <a:lnTo>
                            <a:pt x="30" y="134"/>
                          </a:lnTo>
                          <a:lnTo>
                            <a:pt x="30" y="132"/>
                          </a:lnTo>
                          <a:lnTo>
                            <a:pt x="30" y="132"/>
                          </a:lnTo>
                          <a:lnTo>
                            <a:pt x="32" y="128"/>
                          </a:lnTo>
                          <a:lnTo>
                            <a:pt x="34" y="124"/>
                          </a:lnTo>
                          <a:lnTo>
                            <a:pt x="34" y="124"/>
                          </a:lnTo>
                          <a:lnTo>
                            <a:pt x="34" y="122"/>
                          </a:lnTo>
                          <a:lnTo>
                            <a:pt x="36" y="122"/>
                          </a:lnTo>
                          <a:lnTo>
                            <a:pt x="38" y="122"/>
                          </a:lnTo>
                          <a:lnTo>
                            <a:pt x="44" y="120"/>
                          </a:lnTo>
                          <a:lnTo>
                            <a:pt x="44" y="120"/>
                          </a:lnTo>
                          <a:lnTo>
                            <a:pt x="46" y="116"/>
                          </a:lnTo>
                          <a:lnTo>
                            <a:pt x="46" y="114"/>
                          </a:lnTo>
                          <a:lnTo>
                            <a:pt x="44" y="114"/>
                          </a:lnTo>
                          <a:lnTo>
                            <a:pt x="46" y="110"/>
                          </a:lnTo>
                          <a:lnTo>
                            <a:pt x="46" y="110"/>
                          </a:lnTo>
                          <a:lnTo>
                            <a:pt x="48" y="108"/>
                          </a:lnTo>
                          <a:lnTo>
                            <a:pt x="46" y="108"/>
                          </a:lnTo>
                          <a:lnTo>
                            <a:pt x="44" y="106"/>
                          </a:lnTo>
                          <a:lnTo>
                            <a:pt x="44" y="104"/>
                          </a:lnTo>
                          <a:lnTo>
                            <a:pt x="44" y="104"/>
                          </a:lnTo>
                          <a:lnTo>
                            <a:pt x="44" y="102"/>
                          </a:lnTo>
                          <a:lnTo>
                            <a:pt x="44" y="100"/>
                          </a:lnTo>
                          <a:lnTo>
                            <a:pt x="44" y="98"/>
                          </a:lnTo>
                          <a:lnTo>
                            <a:pt x="46" y="94"/>
                          </a:lnTo>
                          <a:lnTo>
                            <a:pt x="46" y="94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sp>
                <p:nvSpPr>
                  <p:cNvPr id="485" name="Russia"/>
                  <p:cNvSpPr>
                    <a:spLocks/>
                  </p:cNvSpPr>
                  <p:nvPr/>
                </p:nvSpPr>
                <p:spPr bwMode="auto">
                  <a:xfrm>
                    <a:off x="6451812" y="1248452"/>
                    <a:ext cx="3848692" cy="886171"/>
                  </a:xfrm>
                  <a:custGeom>
                    <a:avLst/>
                    <a:gdLst/>
                    <a:ahLst/>
                    <a:cxnLst>
                      <a:cxn ang="0">
                        <a:pos x="2058" y="364"/>
                      </a:cxn>
                      <a:cxn ang="0">
                        <a:pos x="1906" y="312"/>
                      </a:cxn>
                      <a:cxn ang="0">
                        <a:pos x="2140" y="236"/>
                      </a:cxn>
                      <a:cxn ang="0">
                        <a:pos x="2222" y="192"/>
                      </a:cxn>
                      <a:cxn ang="0">
                        <a:pos x="2226" y="266"/>
                      </a:cxn>
                      <a:cxn ang="0">
                        <a:pos x="2366" y="316"/>
                      </a:cxn>
                      <a:cxn ang="0">
                        <a:pos x="2314" y="256"/>
                      </a:cxn>
                      <a:cxn ang="0">
                        <a:pos x="2382" y="214"/>
                      </a:cxn>
                      <a:cxn ang="0">
                        <a:pos x="2382" y="142"/>
                      </a:cxn>
                      <a:cxn ang="0">
                        <a:pos x="2494" y="146"/>
                      </a:cxn>
                      <a:cxn ang="0">
                        <a:pos x="2522" y="104"/>
                      </a:cxn>
                      <a:cxn ang="0">
                        <a:pos x="2122" y="72"/>
                      </a:cxn>
                      <a:cxn ang="0">
                        <a:pos x="2002" y="74"/>
                      </a:cxn>
                      <a:cxn ang="0">
                        <a:pos x="1694" y="40"/>
                      </a:cxn>
                      <a:cxn ang="0">
                        <a:pos x="1582" y="36"/>
                      </a:cxn>
                      <a:cxn ang="0">
                        <a:pos x="1468" y="48"/>
                      </a:cxn>
                      <a:cxn ang="0">
                        <a:pos x="1302" y="42"/>
                      </a:cxn>
                      <a:cxn ang="0">
                        <a:pos x="1152" y="34"/>
                      </a:cxn>
                      <a:cxn ang="0">
                        <a:pos x="1086" y="38"/>
                      </a:cxn>
                      <a:cxn ang="0">
                        <a:pos x="1044" y="8"/>
                      </a:cxn>
                      <a:cxn ang="0">
                        <a:pos x="932" y="14"/>
                      </a:cxn>
                      <a:cxn ang="0">
                        <a:pos x="818" y="14"/>
                      </a:cxn>
                      <a:cxn ang="0">
                        <a:pos x="718" y="36"/>
                      </a:cxn>
                      <a:cxn ang="0">
                        <a:pos x="782" y="62"/>
                      </a:cxn>
                      <a:cxn ang="0">
                        <a:pos x="698" y="64"/>
                      </a:cxn>
                      <a:cxn ang="0">
                        <a:pos x="646" y="62"/>
                      </a:cxn>
                      <a:cxn ang="0">
                        <a:pos x="698" y="92"/>
                      </a:cxn>
                      <a:cxn ang="0">
                        <a:pos x="676" y="114"/>
                      </a:cxn>
                      <a:cxn ang="0">
                        <a:pos x="566" y="36"/>
                      </a:cxn>
                      <a:cxn ang="0">
                        <a:pos x="608" y="90"/>
                      </a:cxn>
                      <a:cxn ang="0">
                        <a:pos x="470" y="102"/>
                      </a:cxn>
                      <a:cxn ang="0">
                        <a:pos x="386" y="96"/>
                      </a:cxn>
                      <a:cxn ang="0">
                        <a:pos x="302" y="110"/>
                      </a:cxn>
                      <a:cxn ang="0">
                        <a:pos x="256" y="100"/>
                      </a:cxn>
                      <a:cxn ang="0">
                        <a:pos x="198" y="130"/>
                      </a:cxn>
                      <a:cxn ang="0">
                        <a:pos x="144" y="152"/>
                      </a:cxn>
                      <a:cxn ang="0">
                        <a:pos x="110" y="148"/>
                      </a:cxn>
                      <a:cxn ang="0">
                        <a:pos x="64" y="120"/>
                      </a:cxn>
                      <a:cxn ang="0">
                        <a:pos x="200" y="118"/>
                      </a:cxn>
                      <a:cxn ang="0">
                        <a:pos x="44" y="86"/>
                      </a:cxn>
                      <a:cxn ang="0">
                        <a:pos x="30" y="146"/>
                      </a:cxn>
                      <a:cxn ang="0">
                        <a:pos x="28" y="222"/>
                      </a:cxn>
                      <a:cxn ang="0">
                        <a:pos x="28" y="242"/>
                      </a:cxn>
                      <a:cxn ang="0">
                        <a:pos x="84" y="296"/>
                      </a:cxn>
                      <a:cxn ang="0">
                        <a:pos x="112" y="338"/>
                      </a:cxn>
                      <a:cxn ang="0">
                        <a:pos x="220" y="398"/>
                      </a:cxn>
                      <a:cxn ang="0">
                        <a:pos x="262" y="470"/>
                      </a:cxn>
                      <a:cxn ang="0">
                        <a:pos x="338" y="540"/>
                      </a:cxn>
                      <a:cxn ang="0">
                        <a:pos x="440" y="508"/>
                      </a:cxn>
                      <a:cxn ang="0">
                        <a:pos x="438" y="448"/>
                      </a:cxn>
                      <a:cxn ang="0">
                        <a:pos x="450" y="390"/>
                      </a:cxn>
                      <a:cxn ang="0">
                        <a:pos x="564" y="382"/>
                      </a:cxn>
                      <a:cxn ang="0">
                        <a:pos x="630" y="370"/>
                      </a:cxn>
                      <a:cxn ang="0">
                        <a:pos x="764" y="310"/>
                      </a:cxn>
                      <a:cxn ang="0">
                        <a:pos x="854" y="340"/>
                      </a:cxn>
                      <a:cxn ang="0">
                        <a:pos x="1040" y="392"/>
                      </a:cxn>
                      <a:cxn ang="0">
                        <a:pos x="1154" y="426"/>
                      </a:cxn>
                      <a:cxn ang="0">
                        <a:pos x="1234" y="388"/>
                      </a:cxn>
                      <a:cxn ang="0">
                        <a:pos x="1316" y="378"/>
                      </a:cxn>
                      <a:cxn ang="0">
                        <a:pos x="1572" y="410"/>
                      </a:cxn>
                      <a:cxn ang="0">
                        <a:pos x="1768" y="340"/>
                      </a:cxn>
                      <a:cxn ang="0">
                        <a:pos x="2032" y="470"/>
                      </a:cxn>
                    </a:cxnLst>
                    <a:rect l="0" t="0" r="r" b="b"/>
                    <a:pathLst>
                      <a:path w="2534" h="584">
                        <a:moveTo>
                          <a:pt x="2032" y="556"/>
                        </a:moveTo>
                        <a:lnTo>
                          <a:pt x="2032" y="556"/>
                        </a:lnTo>
                        <a:lnTo>
                          <a:pt x="2034" y="556"/>
                        </a:lnTo>
                        <a:lnTo>
                          <a:pt x="2036" y="554"/>
                        </a:lnTo>
                        <a:lnTo>
                          <a:pt x="2040" y="548"/>
                        </a:lnTo>
                        <a:lnTo>
                          <a:pt x="2046" y="546"/>
                        </a:lnTo>
                        <a:lnTo>
                          <a:pt x="2048" y="546"/>
                        </a:lnTo>
                        <a:lnTo>
                          <a:pt x="2050" y="550"/>
                        </a:lnTo>
                        <a:lnTo>
                          <a:pt x="2050" y="550"/>
                        </a:lnTo>
                        <a:lnTo>
                          <a:pt x="2050" y="554"/>
                        </a:lnTo>
                        <a:lnTo>
                          <a:pt x="2054" y="554"/>
                        </a:lnTo>
                        <a:lnTo>
                          <a:pt x="2056" y="554"/>
                        </a:lnTo>
                        <a:lnTo>
                          <a:pt x="2060" y="552"/>
                        </a:lnTo>
                        <a:lnTo>
                          <a:pt x="2068" y="546"/>
                        </a:lnTo>
                        <a:lnTo>
                          <a:pt x="2076" y="534"/>
                        </a:lnTo>
                        <a:lnTo>
                          <a:pt x="2084" y="522"/>
                        </a:lnTo>
                        <a:lnTo>
                          <a:pt x="2090" y="506"/>
                        </a:lnTo>
                        <a:lnTo>
                          <a:pt x="2094" y="492"/>
                        </a:lnTo>
                        <a:lnTo>
                          <a:pt x="2094" y="478"/>
                        </a:lnTo>
                        <a:lnTo>
                          <a:pt x="2094" y="478"/>
                        </a:lnTo>
                        <a:lnTo>
                          <a:pt x="2094" y="470"/>
                        </a:lnTo>
                        <a:lnTo>
                          <a:pt x="2094" y="460"/>
                        </a:lnTo>
                        <a:lnTo>
                          <a:pt x="2096" y="436"/>
                        </a:lnTo>
                        <a:lnTo>
                          <a:pt x="2096" y="426"/>
                        </a:lnTo>
                        <a:lnTo>
                          <a:pt x="2094" y="416"/>
                        </a:lnTo>
                        <a:lnTo>
                          <a:pt x="2088" y="408"/>
                        </a:lnTo>
                        <a:lnTo>
                          <a:pt x="2080" y="404"/>
                        </a:lnTo>
                        <a:lnTo>
                          <a:pt x="2080" y="404"/>
                        </a:lnTo>
                        <a:lnTo>
                          <a:pt x="2068" y="398"/>
                        </a:lnTo>
                        <a:lnTo>
                          <a:pt x="2062" y="392"/>
                        </a:lnTo>
                        <a:lnTo>
                          <a:pt x="2060" y="388"/>
                        </a:lnTo>
                        <a:lnTo>
                          <a:pt x="2062" y="384"/>
                        </a:lnTo>
                        <a:lnTo>
                          <a:pt x="2066" y="378"/>
                        </a:lnTo>
                        <a:lnTo>
                          <a:pt x="2066" y="374"/>
                        </a:lnTo>
                        <a:lnTo>
                          <a:pt x="2066" y="370"/>
                        </a:lnTo>
                        <a:lnTo>
                          <a:pt x="2058" y="364"/>
                        </a:lnTo>
                        <a:lnTo>
                          <a:pt x="2058" y="364"/>
                        </a:lnTo>
                        <a:lnTo>
                          <a:pt x="2042" y="354"/>
                        </a:lnTo>
                        <a:lnTo>
                          <a:pt x="2028" y="344"/>
                        </a:lnTo>
                        <a:lnTo>
                          <a:pt x="2014" y="334"/>
                        </a:lnTo>
                        <a:lnTo>
                          <a:pt x="1996" y="326"/>
                        </a:lnTo>
                        <a:lnTo>
                          <a:pt x="1996" y="326"/>
                        </a:lnTo>
                        <a:lnTo>
                          <a:pt x="1986" y="324"/>
                        </a:lnTo>
                        <a:lnTo>
                          <a:pt x="1980" y="324"/>
                        </a:lnTo>
                        <a:lnTo>
                          <a:pt x="1978" y="324"/>
                        </a:lnTo>
                        <a:lnTo>
                          <a:pt x="1976" y="326"/>
                        </a:lnTo>
                        <a:lnTo>
                          <a:pt x="1974" y="332"/>
                        </a:lnTo>
                        <a:lnTo>
                          <a:pt x="1972" y="332"/>
                        </a:lnTo>
                        <a:lnTo>
                          <a:pt x="1966" y="330"/>
                        </a:lnTo>
                        <a:lnTo>
                          <a:pt x="1966" y="330"/>
                        </a:lnTo>
                        <a:lnTo>
                          <a:pt x="1962" y="328"/>
                        </a:lnTo>
                        <a:lnTo>
                          <a:pt x="1958" y="328"/>
                        </a:lnTo>
                        <a:lnTo>
                          <a:pt x="1954" y="330"/>
                        </a:lnTo>
                        <a:lnTo>
                          <a:pt x="1950" y="332"/>
                        </a:lnTo>
                        <a:lnTo>
                          <a:pt x="1944" y="326"/>
                        </a:lnTo>
                        <a:lnTo>
                          <a:pt x="1944" y="326"/>
                        </a:lnTo>
                        <a:lnTo>
                          <a:pt x="1942" y="322"/>
                        </a:lnTo>
                        <a:lnTo>
                          <a:pt x="1942" y="318"/>
                        </a:lnTo>
                        <a:lnTo>
                          <a:pt x="1948" y="312"/>
                        </a:lnTo>
                        <a:lnTo>
                          <a:pt x="1952" y="310"/>
                        </a:lnTo>
                        <a:lnTo>
                          <a:pt x="1952" y="308"/>
                        </a:lnTo>
                        <a:lnTo>
                          <a:pt x="1950" y="306"/>
                        </a:lnTo>
                        <a:lnTo>
                          <a:pt x="1942" y="306"/>
                        </a:lnTo>
                        <a:lnTo>
                          <a:pt x="1942" y="306"/>
                        </a:lnTo>
                        <a:lnTo>
                          <a:pt x="1934" y="304"/>
                        </a:lnTo>
                        <a:lnTo>
                          <a:pt x="1932" y="306"/>
                        </a:lnTo>
                        <a:lnTo>
                          <a:pt x="1936" y="312"/>
                        </a:lnTo>
                        <a:lnTo>
                          <a:pt x="1938" y="314"/>
                        </a:lnTo>
                        <a:lnTo>
                          <a:pt x="1936" y="316"/>
                        </a:lnTo>
                        <a:lnTo>
                          <a:pt x="1930" y="318"/>
                        </a:lnTo>
                        <a:lnTo>
                          <a:pt x="1916" y="316"/>
                        </a:lnTo>
                        <a:lnTo>
                          <a:pt x="1916" y="316"/>
                        </a:lnTo>
                        <a:lnTo>
                          <a:pt x="1910" y="314"/>
                        </a:lnTo>
                        <a:lnTo>
                          <a:pt x="1906" y="312"/>
                        </a:lnTo>
                        <a:lnTo>
                          <a:pt x="1906" y="306"/>
                        </a:lnTo>
                        <a:lnTo>
                          <a:pt x="1906" y="300"/>
                        </a:lnTo>
                        <a:lnTo>
                          <a:pt x="1912" y="286"/>
                        </a:lnTo>
                        <a:lnTo>
                          <a:pt x="1922" y="272"/>
                        </a:lnTo>
                        <a:lnTo>
                          <a:pt x="1922" y="272"/>
                        </a:lnTo>
                        <a:lnTo>
                          <a:pt x="1926" y="262"/>
                        </a:lnTo>
                        <a:lnTo>
                          <a:pt x="1930" y="254"/>
                        </a:lnTo>
                        <a:lnTo>
                          <a:pt x="1930" y="246"/>
                        </a:lnTo>
                        <a:lnTo>
                          <a:pt x="1932" y="242"/>
                        </a:lnTo>
                        <a:lnTo>
                          <a:pt x="1934" y="240"/>
                        </a:lnTo>
                        <a:lnTo>
                          <a:pt x="1950" y="232"/>
                        </a:lnTo>
                        <a:lnTo>
                          <a:pt x="1950" y="232"/>
                        </a:lnTo>
                        <a:lnTo>
                          <a:pt x="1964" y="228"/>
                        </a:lnTo>
                        <a:lnTo>
                          <a:pt x="1976" y="228"/>
                        </a:lnTo>
                        <a:lnTo>
                          <a:pt x="1984" y="228"/>
                        </a:lnTo>
                        <a:lnTo>
                          <a:pt x="1990" y="230"/>
                        </a:lnTo>
                        <a:lnTo>
                          <a:pt x="1998" y="232"/>
                        </a:lnTo>
                        <a:lnTo>
                          <a:pt x="2006" y="234"/>
                        </a:lnTo>
                        <a:lnTo>
                          <a:pt x="2018" y="234"/>
                        </a:lnTo>
                        <a:lnTo>
                          <a:pt x="2034" y="232"/>
                        </a:lnTo>
                        <a:lnTo>
                          <a:pt x="2034" y="232"/>
                        </a:lnTo>
                        <a:lnTo>
                          <a:pt x="2058" y="228"/>
                        </a:lnTo>
                        <a:lnTo>
                          <a:pt x="2068" y="228"/>
                        </a:lnTo>
                        <a:lnTo>
                          <a:pt x="2072" y="230"/>
                        </a:lnTo>
                        <a:lnTo>
                          <a:pt x="2080" y="230"/>
                        </a:lnTo>
                        <a:lnTo>
                          <a:pt x="2080" y="230"/>
                        </a:lnTo>
                        <a:lnTo>
                          <a:pt x="2092" y="230"/>
                        </a:lnTo>
                        <a:lnTo>
                          <a:pt x="2096" y="232"/>
                        </a:lnTo>
                        <a:lnTo>
                          <a:pt x="2096" y="234"/>
                        </a:lnTo>
                        <a:lnTo>
                          <a:pt x="2094" y="238"/>
                        </a:lnTo>
                        <a:lnTo>
                          <a:pt x="2092" y="242"/>
                        </a:lnTo>
                        <a:lnTo>
                          <a:pt x="2092" y="244"/>
                        </a:lnTo>
                        <a:lnTo>
                          <a:pt x="2096" y="246"/>
                        </a:lnTo>
                        <a:lnTo>
                          <a:pt x="2106" y="244"/>
                        </a:lnTo>
                        <a:lnTo>
                          <a:pt x="2106" y="244"/>
                        </a:lnTo>
                        <a:lnTo>
                          <a:pt x="2136" y="238"/>
                        </a:lnTo>
                        <a:lnTo>
                          <a:pt x="2140" y="236"/>
                        </a:lnTo>
                        <a:lnTo>
                          <a:pt x="2142" y="234"/>
                        </a:lnTo>
                        <a:lnTo>
                          <a:pt x="2140" y="232"/>
                        </a:lnTo>
                        <a:lnTo>
                          <a:pt x="2134" y="228"/>
                        </a:lnTo>
                        <a:lnTo>
                          <a:pt x="2134" y="228"/>
                        </a:lnTo>
                        <a:lnTo>
                          <a:pt x="2126" y="222"/>
                        </a:lnTo>
                        <a:lnTo>
                          <a:pt x="2126" y="220"/>
                        </a:lnTo>
                        <a:lnTo>
                          <a:pt x="2128" y="220"/>
                        </a:lnTo>
                        <a:lnTo>
                          <a:pt x="2132" y="216"/>
                        </a:lnTo>
                        <a:lnTo>
                          <a:pt x="2136" y="212"/>
                        </a:lnTo>
                        <a:lnTo>
                          <a:pt x="2136" y="204"/>
                        </a:lnTo>
                        <a:lnTo>
                          <a:pt x="2136" y="204"/>
                        </a:lnTo>
                        <a:lnTo>
                          <a:pt x="2136" y="196"/>
                        </a:lnTo>
                        <a:lnTo>
                          <a:pt x="2136" y="194"/>
                        </a:lnTo>
                        <a:lnTo>
                          <a:pt x="2138" y="194"/>
                        </a:lnTo>
                        <a:lnTo>
                          <a:pt x="2142" y="194"/>
                        </a:lnTo>
                        <a:lnTo>
                          <a:pt x="2144" y="194"/>
                        </a:lnTo>
                        <a:lnTo>
                          <a:pt x="2148" y="192"/>
                        </a:lnTo>
                        <a:lnTo>
                          <a:pt x="2148" y="192"/>
                        </a:lnTo>
                        <a:lnTo>
                          <a:pt x="2154" y="190"/>
                        </a:lnTo>
                        <a:lnTo>
                          <a:pt x="2158" y="190"/>
                        </a:lnTo>
                        <a:lnTo>
                          <a:pt x="2164" y="188"/>
                        </a:lnTo>
                        <a:lnTo>
                          <a:pt x="2172" y="184"/>
                        </a:lnTo>
                        <a:lnTo>
                          <a:pt x="2172" y="184"/>
                        </a:lnTo>
                        <a:lnTo>
                          <a:pt x="2176" y="182"/>
                        </a:lnTo>
                        <a:lnTo>
                          <a:pt x="2178" y="184"/>
                        </a:lnTo>
                        <a:lnTo>
                          <a:pt x="2182" y="190"/>
                        </a:lnTo>
                        <a:lnTo>
                          <a:pt x="2186" y="194"/>
                        </a:lnTo>
                        <a:lnTo>
                          <a:pt x="2194" y="200"/>
                        </a:lnTo>
                        <a:lnTo>
                          <a:pt x="2194" y="200"/>
                        </a:lnTo>
                        <a:lnTo>
                          <a:pt x="2208" y="204"/>
                        </a:lnTo>
                        <a:lnTo>
                          <a:pt x="2212" y="204"/>
                        </a:lnTo>
                        <a:lnTo>
                          <a:pt x="2214" y="202"/>
                        </a:lnTo>
                        <a:lnTo>
                          <a:pt x="2214" y="198"/>
                        </a:lnTo>
                        <a:lnTo>
                          <a:pt x="2216" y="196"/>
                        </a:lnTo>
                        <a:lnTo>
                          <a:pt x="2218" y="194"/>
                        </a:lnTo>
                        <a:lnTo>
                          <a:pt x="2218" y="194"/>
                        </a:lnTo>
                        <a:lnTo>
                          <a:pt x="2222" y="192"/>
                        </a:lnTo>
                        <a:lnTo>
                          <a:pt x="2222" y="190"/>
                        </a:lnTo>
                        <a:lnTo>
                          <a:pt x="2220" y="186"/>
                        </a:lnTo>
                        <a:lnTo>
                          <a:pt x="2218" y="184"/>
                        </a:lnTo>
                        <a:lnTo>
                          <a:pt x="2218" y="182"/>
                        </a:lnTo>
                        <a:lnTo>
                          <a:pt x="2220" y="180"/>
                        </a:lnTo>
                        <a:lnTo>
                          <a:pt x="2226" y="178"/>
                        </a:lnTo>
                        <a:lnTo>
                          <a:pt x="2226" y="178"/>
                        </a:lnTo>
                        <a:lnTo>
                          <a:pt x="2238" y="176"/>
                        </a:lnTo>
                        <a:lnTo>
                          <a:pt x="2244" y="176"/>
                        </a:lnTo>
                        <a:lnTo>
                          <a:pt x="2242" y="178"/>
                        </a:lnTo>
                        <a:lnTo>
                          <a:pt x="2236" y="180"/>
                        </a:lnTo>
                        <a:lnTo>
                          <a:pt x="2236" y="180"/>
                        </a:lnTo>
                        <a:lnTo>
                          <a:pt x="2232" y="182"/>
                        </a:lnTo>
                        <a:lnTo>
                          <a:pt x="2232" y="186"/>
                        </a:lnTo>
                        <a:lnTo>
                          <a:pt x="2236" y="192"/>
                        </a:lnTo>
                        <a:lnTo>
                          <a:pt x="2244" y="198"/>
                        </a:lnTo>
                        <a:lnTo>
                          <a:pt x="2252" y="202"/>
                        </a:lnTo>
                        <a:lnTo>
                          <a:pt x="2252" y="202"/>
                        </a:lnTo>
                        <a:lnTo>
                          <a:pt x="2254" y="202"/>
                        </a:lnTo>
                        <a:lnTo>
                          <a:pt x="2252" y="204"/>
                        </a:lnTo>
                        <a:lnTo>
                          <a:pt x="2248" y="210"/>
                        </a:lnTo>
                        <a:lnTo>
                          <a:pt x="2244" y="216"/>
                        </a:lnTo>
                        <a:lnTo>
                          <a:pt x="2242" y="220"/>
                        </a:lnTo>
                        <a:lnTo>
                          <a:pt x="2244" y="224"/>
                        </a:lnTo>
                        <a:lnTo>
                          <a:pt x="2244" y="224"/>
                        </a:lnTo>
                        <a:lnTo>
                          <a:pt x="2244" y="228"/>
                        </a:lnTo>
                        <a:lnTo>
                          <a:pt x="2244" y="234"/>
                        </a:lnTo>
                        <a:lnTo>
                          <a:pt x="2238" y="242"/>
                        </a:lnTo>
                        <a:lnTo>
                          <a:pt x="2232" y="250"/>
                        </a:lnTo>
                        <a:lnTo>
                          <a:pt x="2230" y="254"/>
                        </a:lnTo>
                        <a:lnTo>
                          <a:pt x="2230" y="256"/>
                        </a:lnTo>
                        <a:lnTo>
                          <a:pt x="2230" y="256"/>
                        </a:lnTo>
                        <a:lnTo>
                          <a:pt x="2232" y="258"/>
                        </a:lnTo>
                        <a:lnTo>
                          <a:pt x="2232" y="260"/>
                        </a:lnTo>
                        <a:lnTo>
                          <a:pt x="2228" y="260"/>
                        </a:lnTo>
                        <a:lnTo>
                          <a:pt x="2226" y="264"/>
                        </a:lnTo>
                        <a:lnTo>
                          <a:pt x="2226" y="266"/>
                        </a:lnTo>
                        <a:lnTo>
                          <a:pt x="2228" y="268"/>
                        </a:lnTo>
                        <a:lnTo>
                          <a:pt x="2228" y="268"/>
                        </a:lnTo>
                        <a:lnTo>
                          <a:pt x="2232" y="276"/>
                        </a:lnTo>
                        <a:lnTo>
                          <a:pt x="2232" y="278"/>
                        </a:lnTo>
                        <a:lnTo>
                          <a:pt x="2232" y="280"/>
                        </a:lnTo>
                        <a:lnTo>
                          <a:pt x="2230" y="282"/>
                        </a:lnTo>
                        <a:lnTo>
                          <a:pt x="2232" y="288"/>
                        </a:lnTo>
                        <a:lnTo>
                          <a:pt x="2232" y="288"/>
                        </a:lnTo>
                        <a:lnTo>
                          <a:pt x="2250" y="304"/>
                        </a:lnTo>
                        <a:lnTo>
                          <a:pt x="2264" y="314"/>
                        </a:lnTo>
                        <a:lnTo>
                          <a:pt x="2278" y="320"/>
                        </a:lnTo>
                        <a:lnTo>
                          <a:pt x="2294" y="330"/>
                        </a:lnTo>
                        <a:lnTo>
                          <a:pt x="2294" y="330"/>
                        </a:lnTo>
                        <a:lnTo>
                          <a:pt x="2312" y="342"/>
                        </a:lnTo>
                        <a:lnTo>
                          <a:pt x="2330" y="352"/>
                        </a:lnTo>
                        <a:lnTo>
                          <a:pt x="2348" y="362"/>
                        </a:lnTo>
                        <a:lnTo>
                          <a:pt x="2362" y="374"/>
                        </a:lnTo>
                        <a:lnTo>
                          <a:pt x="2362" y="374"/>
                        </a:lnTo>
                        <a:lnTo>
                          <a:pt x="2372" y="380"/>
                        </a:lnTo>
                        <a:lnTo>
                          <a:pt x="2374" y="380"/>
                        </a:lnTo>
                        <a:lnTo>
                          <a:pt x="2376" y="378"/>
                        </a:lnTo>
                        <a:lnTo>
                          <a:pt x="2378" y="372"/>
                        </a:lnTo>
                        <a:lnTo>
                          <a:pt x="2376" y="362"/>
                        </a:lnTo>
                        <a:lnTo>
                          <a:pt x="2376" y="362"/>
                        </a:lnTo>
                        <a:lnTo>
                          <a:pt x="2374" y="352"/>
                        </a:lnTo>
                        <a:lnTo>
                          <a:pt x="2370" y="346"/>
                        </a:lnTo>
                        <a:lnTo>
                          <a:pt x="2370" y="342"/>
                        </a:lnTo>
                        <a:lnTo>
                          <a:pt x="2374" y="340"/>
                        </a:lnTo>
                        <a:lnTo>
                          <a:pt x="2374" y="340"/>
                        </a:lnTo>
                        <a:lnTo>
                          <a:pt x="2378" y="338"/>
                        </a:lnTo>
                        <a:lnTo>
                          <a:pt x="2376" y="336"/>
                        </a:lnTo>
                        <a:lnTo>
                          <a:pt x="2372" y="332"/>
                        </a:lnTo>
                        <a:lnTo>
                          <a:pt x="2366" y="324"/>
                        </a:lnTo>
                        <a:lnTo>
                          <a:pt x="2366" y="324"/>
                        </a:lnTo>
                        <a:lnTo>
                          <a:pt x="2364" y="320"/>
                        </a:lnTo>
                        <a:lnTo>
                          <a:pt x="2364" y="318"/>
                        </a:lnTo>
                        <a:lnTo>
                          <a:pt x="2366" y="316"/>
                        </a:lnTo>
                        <a:lnTo>
                          <a:pt x="2370" y="314"/>
                        </a:lnTo>
                        <a:lnTo>
                          <a:pt x="2370" y="312"/>
                        </a:lnTo>
                        <a:lnTo>
                          <a:pt x="2370" y="310"/>
                        </a:lnTo>
                        <a:lnTo>
                          <a:pt x="2368" y="306"/>
                        </a:lnTo>
                        <a:lnTo>
                          <a:pt x="2368" y="306"/>
                        </a:lnTo>
                        <a:lnTo>
                          <a:pt x="2364" y="298"/>
                        </a:lnTo>
                        <a:lnTo>
                          <a:pt x="2362" y="298"/>
                        </a:lnTo>
                        <a:lnTo>
                          <a:pt x="2358" y="298"/>
                        </a:lnTo>
                        <a:lnTo>
                          <a:pt x="2352" y="292"/>
                        </a:lnTo>
                        <a:lnTo>
                          <a:pt x="2352" y="292"/>
                        </a:lnTo>
                        <a:lnTo>
                          <a:pt x="2348" y="284"/>
                        </a:lnTo>
                        <a:lnTo>
                          <a:pt x="2348" y="282"/>
                        </a:lnTo>
                        <a:lnTo>
                          <a:pt x="2350" y="282"/>
                        </a:lnTo>
                        <a:lnTo>
                          <a:pt x="2352" y="284"/>
                        </a:lnTo>
                        <a:lnTo>
                          <a:pt x="2352" y="284"/>
                        </a:lnTo>
                        <a:lnTo>
                          <a:pt x="2352" y="284"/>
                        </a:lnTo>
                        <a:lnTo>
                          <a:pt x="2354" y="284"/>
                        </a:lnTo>
                        <a:lnTo>
                          <a:pt x="2358" y="280"/>
                        </a:lnTo>
                        <a:lnTo>
                          <a:pt x="2358" y="278"/>
                        </a:lnTo>
                        <a:lnTo>
                          <a:pt x="2356" y="276"/>
                        </a:lnTo>
                        <a:lnTo>
                          <a:pt x="2352" y="274"/>
                        </a:lnTo>
                        <a:lnTo>
                          <a:pt x="2344" y="270"/>
                        </a:lnTo>
                        <a:lnTo>
                          <a:pt x="2344" y="270"/>
                        </a:lnTo>
                        <a:lnTo>
                          <a:pt x="2338" y="268"/>
                        </a:lnTo>
                        <a:lnTo>
                          <a:pt x="2334" y="264"/>
                        </a:lnTo>
                        <a:lnTo>
                          <a:pt x="2334" y="262"/>
                        </a:lnTo>
                        <a:lnTo>
                          <a:pt x="2334" y="260"/>
                        </a:lnTo>
                        <a:lnTo>
                          <a:pt x="2334" y="258"/>
                        </a:lnTo>
                        <a:lnTo>
                          <a:pt x="2332" y="256"/>
                        </a:lnTo>
                        <a:lnTo>
                          <a:pt x="2330" y="254"/>
                        </a:lnTo>
                        <a:lnTo>
                          <a:pt x="2324" y="252"/>
                        </a:lnTo>
                        <a:lnTo>
                          <a:pt x="2324" y="252"/>
                        </a:lnTo>
                        <a:lnTo>
                          <a:pt x="2312" y="252"/>
                        </a:lnTo>
                        <a:lnTo>
                          <a:pt x="2310" y="252"/>
                        </a:lnTo>
                        <a:lnTo>
                          <a:pt x="2310" y="254"/>
                        </a:lnTo>
                        <a:lnTo>
                          <a:pt x="2314" y="256"/>
                        </a:lnTo>
                        <a:lnTo>
                          <a:pt x="2314" y="256"/>
                        </a:lnTo>
                        <a:lnTo>
                          <a:pt x="2312" y="258"/>
                        </a:lnTo>
                        <a:lnTo>
                          <a:pt x="2312" y="258"/>
                        </a:lnTo>
                        <a:lnTo>
                          <a:pt x="2308" y="258"/>
                        </a:lnTo>
                        <a:lnTo>
                          <a:pt x="2306" y="256"/>
                        </a:lnTo>
                        <a:lnTo>
                          <a:pt x="2300" y="250"/>
                        </a:lnTo>
                        <a:lnTo>
                          <a:pt x="2298" y="242"/>
                        </a:lnTo>
                        <a:lnTo>
                          <a:pt x="2296" y="236"/>
                        </a:lnTo>
                        <a:lnTo>
                          <a:pt x="2296" y="236"/>
                        </a:lnTo>
                        <a:lnTo>
                          <a:pt x="2294" y="230"/>
                        </a:lnTo>
                        <a:lnTo>
                          <a:pt x="2288" y="226"/>
                        </a:lnTo>
                        <a:lnTo>
                          <a:pt x="2288" y="224"/>
                        </a:lnTo>
                        <a:lnTo>
                          <a:pt x="2288" y="222"/>
                        </a:lnTo>
                        <a:lnTo>
                          <a:pt x="2298" y="222"/>
                        </a:lnTo>
                        <a:lnTo>
                          <a:pt x="2298" y="222"/>
                        </a:lnTo>
                        <a:lnTo>
                          <a:pt x="2308" y="222"/>
                        </a:lnTo>
                        <a:lnTo>
                          <a:pt x="2308" y="220"/>
                        </a:lnTo>
                        <a:lnTo>
                          <a:pt x="2308" y="218"/>
                        </a:lnTo>
                        <a:lnTo>
                          <a:pt x="2306" y="216"/>
                        </a:lnTo>
                        <a:lnTo>
                          <a:pt x="2308" y="214"/>
                        </a:lnTo>
                        <a:lnTo>
                          <a:pt x="2314" y="212"/>
                        </a:lnTo>
                        <a:lnTo>
                          <a:pt x="2314" y="212"/>
                        </a:lnTo>
                        <a:lnTo>
                          <a:pt x="2320" y="214"/>
                        </a:lnTo>
                        <a:lnTo>
                          <a:pt x="2324" y="216"/>
                        </a:lnTo>
                        <a:lnTo>
                          <a:pt x="2326" y="220"/>
                        </a:lnTo>
                        <a:lnTo>
                          <a:pt x="2328" y="222"/>
                        </a:lnTo>
                        <a:lnTo>
                          <a:pt x="2328" y="226"/>
                        </a:lnTo>
                        <a:lnTo>
                          <a:pt x="2330" y="226"/>
                        </a:lnTo>
                        <a:lnTo>
                          <a:pt x="2334" y="216"/>
                        </a:lnTo>
                        <a:lnTo>
                          <a:pt x="2334" y="216"/>
                        </a:lnTo>
                        <a:lnTo>
                          <a:pt x="2336" y="210"/>
                        </a:lnTo>
                        <a:lnTo>
                          <a:pt x="2340" y="208"/>
                        </a:lnTo>
                        <a:lnTo>
                          <a:pt x="2344" y="206"/>
                        </a:lnTo>
                        <a:lnTo>
                          <a:pt x="2350" y="206"/>
                        </a:lnTo>
                        <a:lnTo>
                          <a:pt x="2362" y="208"/>
                        </a:lnTo>
                        <a:lnTo>
                          <a:pt x="2374" y="214"/>
                        </a:lnTo>
                        <a:lnTo>
                          <a:pt x="2374" y="214"/>
                        </a:lnTo>
                        <a:lnTo>
                          <a:pt x="2382" y="214"/>
                        </a:lnTo>
                        <a:lnTo>
                          <a:pt x="2384" y="212"/>
                        </a:lnTo>
                        <a:lnTo>
                          <a:pt x="2388" y="208"/>
                        </a:lnTo>
                        <a:lnTo>
                          <a:pt x="2392" y="206"/>
                        </a:lnTo>
                        <a:lnTo>
                          <a:pt x="2392" y="206"/>
                        </a:lnTo>
                        <a:lnTo>
                          <a:pt x="2400" y="198"/>
                        </a:lnTo>
                        <a:lnTo>
                          <a:pt x="2412" y="188"/>
                        </a:lnTo>
                        <a:lnTo>
                          <a:pt x="2426" y="178"/>
                        </a:lnTo>
                        <a:lnTo>
                          <a:pt x="2432" y="176"/>
                        </a:lnTo>
                        <a:lnTo>
                          <a:pt x="2436" y="176"/>
                        </a:lnTo>
                        <a:lnTo>
                          <a:pt x="2436" y="176"/>
                        </a:lnTo>
                        <a:lnTo>
                          <a:pt x="2440" y="176"/>
                        </a:lnTo>
                        <a:lnTo>
                          <a:pt x="2444" y="176"/>
                        </a:lnTo>
                        <a:lnTo>
                          <a:pt x="2448" y="172"/>
                        </a:lnTo>
                        <a:lnTo>
                          <a:pt x="2448" y="170"/>
                        </a:lnTo>
                        <a:lnTo>
                          <a:pt x="2446" y="168"/>
                        </a:lnTo>
                        <a:lnTo>
                          <a:pt x="2442" y="166"/>
                        </a:lnTo>
                        <a:lnTo>
                          <a:pt x="2434" y="164"/>
                        </a:lnTo>
                        <a:lnTo>
                          <a:pt x="2434" y="164"/>
                        </a:lnTo>
                        <a:lnTo>
                          <a:pt x="2420" y="162"/>
                        </a:lnTo>
                        <a:lnTo>
                          <a:pt x="2412" y="158"/>
                        </a:lnTo>
                        <a:lnTo>
                          <a:pt x="2404" y="156"/>
                        </a:lnTo>
                        <a:lnTo>
                          <a:pt x="2396" y="154"/>
                        </a:lnTo>
                        <a:lnTo>
                          <a:pt x="2396" y="154"/>
                        </a:lnTo>
                        <a:lnTo>
                          <a:pt x="2388" y="152"/>
                        </a:lnTo>
                        <a:lnTo>
                          <a:pt x="2382" y="148"/>
                        </a:lnTo>
                        <a:lnTo>
                          <a:pt x="2376" y="146"/>
                        </a:lnTo>
                        <a:lnTo>
                          <a:pt x="2372" y="148"/>
                        </a:lnTo>
                        <a:lnTo>
                          <a:pt x="2370" y="150"/>
                        </a:lnTo>
                        <a:lnTo>
                          <a:pt x="2370" y="150"/>
                        </a:lnTo>
                        <a:lnTo>
                          <a:pt x="2368" y="150"/>
                        </a:lnTo>
                        <a:lnTo>
                          <a:pt x="2364" y="150"/>
                        </a:lnTo>
                        <a:lnTo>
                          <a:pt x="2362" y="150"/>
                        </a:lnTo>
                        <a:lnTo>
                          <a:pt x="2360" y="148"/>
                        </a:lnTo>
                        <a:lnTo>
                          <a:pt x="2362" y="146"/>
                        </a:lnTo>
                        <a:lnTo>
                          <a:pt x="2364" y="144"/>
                        </a:lnTo>
                        <a:lnTo>
                          <a:pt x="2370" y="142"/>
                        </a:lnTo>
                        <a:lnTo>
                          <a:pt x="2382" y="142"/>
                        </a:lnTo>
                        <a:lnTo>
                          <a:pt x="2382" y="142"/>
                        </a:lnTo>
                        <a:lnTo>
                          <a:pt x="2392" y="140"/>
                        </a:lnTo>
                        <a:lnTo>
                          <a:pt x="2400" y="138"/>
                        </a:lnTo>
                        <a:lnTo>
                          <a:pt x="2404" y="136"/>
                        </a:lnTo>
                        <a:lnTo>
                          <a:pt x="2406" y="134"/>
                        </a:lnTo>
                        <a:lnTo>
                          <a:pt x="2404" y="132"/>
                        </a:lnTo>
                        <a:lnTo>
                          <a:pt x="2404" y="130"/>
                        </a:lnTo>
                        <a:lnTo>
                          <a:pt x="2398" y="128"/>
                        </a:lnTo>
                        <a:lnTo>
                          <a:pt x="2398" y="128"/>
                        </a:lnTo>
                        <a:lnTo>
                          <a:pt x="2394" y="126"/>
                        </a:lnTo>
                        <a:lnTo>
                          <a:pt x="2394" y="124"/>
                        </a:lnTo>
                        <a:lnTo>
                          <a:pt x="2400" y="122"/>
                        </a:lnTo>
                        <a:lnTo>
                          <a:pt x="2408" y="122"/>
                        </a:lnTo>
                        <a:lnTo>
                          <a:pt x="2412" y="122"/>
                        </a:lnTo>
                        <a:lnTo>
                          <a:pt x="2414" y="126"/>
                        </a:lnTo>
                        <a:lnTo>
                          <a:pt x="2414" y="126"/>
                        </a:lnTo>
                        <a:lnTo>
                          <a:pt x="2416" y="132"/>
                        </a:lnTo>
                        <a:lnTo>
                          <a:pt x="2420" y="136"/>
                        </a:lnTo>
                        <a:lnTo>
                          <a:pt x="2424" y="136"/>
                        </a:lnTo>
                        <a:lnTo>
                          <a:pt x="2428" y="136"/>
                        </a:lnTo>
                        <a:lnTo>
                          <a:pt x="2432" y="136"/>
                        </a:lnTo>
                        <a:lnTo>
                          <a:pt x="2434" y="138"/>
                        </a:lnTo>
                        <a:lnTo>
                          <a:pt x="2432" y="140"/>
                        </a:lnTo>
                        <a:lnTo>
                          <a:pt x="2432" y="140"/>
                        </a:lnTo>
                        <a:lnTo>
                          <a:pt x="2432" y="142"/>
                        </a:lnTo>
                        <a:lnTo>
                          <a:pt x="2434" y="142"/>
                        </a:lnTo>
                        <a:lnTo>
                          <a:pt x="2442" y="142"/>
                        </a:lnTo>
                        <a:lnTo>
                          <a:pt x="2454" y="140"/>
                        </a:lnTo>
                        <a:lnTo>
                          <a:pt x="2460" y="140"/>
                        </a:lnTo>
                        <a:lnTo>
                          <a:pt x="2462" y="142"/>
                        </a:lnTo>
                        <a:lnTo>
                          <a:pt x="2462" y="142"/>
                        </a:lnTo>
                        <a:lnTo>
                          <a:pt x="2468" y="148"/>
                        </a:lnTo>
                        <a:lnTo>
                          <a:pt x="2472" y="150"/>
                        </a:lnTo>
                        <a:lnTo>
                          <a:pt x="2476" y="150"/>
                        </a:lnTo>
                        <a:lnTo>
                          <a:pt x="2480" y="148"/>
                        </a:lnTo>
                        <a:lnTo>
                          <a:pt x="2488" y="146"/>
                        </a:lnTo>
                        <a:lnTo>
                          <a:pt x="2494" y="146"/>
                        </a:lnTo>
                        <a:lnTo>
                          <a:pt x="2500" y="148"/>
                        </a:lnTo>
                        <a:lnTo>
                          <a:pt x="2500" y="148"/>
                        </a:lnTo>
                        <a:lnTo>
                          <a:pt x="2516" y="152"/>
                        </a:lnTo>
                        <a:lnTo>
                          <a:pt x="2528" y="152"/>
                        </a:lnTo>
                        <a:lnTo>
                          <a:pt x="2532" y="150"/>
                        </a:lnTo>
                        <a:lnTo>
                          <a:pt x="2534" y="150"/>
                        </a:lnTo>
                        <a:lnTo>
                          <a:pt x="2532" y="146"/>
                        </a:lnTo>
                        <a:lnTo>
                          <a:pt x="2528" y="144"/>
                        </a:lnTo>
                        <a:lnTo>
                          <a:pt x="2528" y="144"/>
                        </a:lnTo>
                        <a:lnTo>
                          <a:pt x="2522" y="140"/>
                        </a:lnTo>
                        <a:lnTo>
                          <a:pt x="2522" y="136"/>
                        </a:lnTo>
                        <a:lnTo>
                          <a:pt x="2522" y="136"/>
                        </a:lnTo>
                        <a:lnTo>
                          <a:pt x="2520" y="134"/>
                        </a:lnTo>
                        <a:lnTo>
                          <a:pt x="2512" y="130"/>
                        </a:lnTo>
                        <a:lnTo>
                          <a:pt x="2512" y="130"/>
                        </a:lnTo>
                        <a:lnTo>
                          <a:pt x="2504" y="128"/>
                        </a:lnTo>
                        <a:lnTo>
                          <a:pt x="2502" y="126"/>
                        </a:lnTo>
                        <a:lnTo>
                          <a:pt x="2510" y="126"/>
                        </a:lnTo>
                        <a:lnTo>
                          <a:pt x="2522" y="126"/>
                        </a:lnTo>
                        <a:lnTo>
                          <a:pt x="2524" y="126"/>
                        </a:lnTo>
                        <a:lnTo>
                          <a:pt x="2522" y="124"/>
                        </a:lnTo>
                        <a:lnTo>
                          <a:pt x="2522" y="124"/>
                        </a:lnTo>
                        <a:lnTo>
                          <a:pt x="2520" y="122"/>
                        </a:lnTo>
                        <a:lnTo>
                          <a:pt x="2520" y="120"/>
                        </a:lnTo>
                        <a:lnTo>
                          <a:pt x="2526" y="118"/>
                        </a:lnTo>
                        <a:lnTo>
                          <a:pt x="2532" y="118"/>
                        </a:lnTo>
                        <a:lnTo>
                          <a:pt x="2532" y="116"/>
                        </a:lnTo>
                        <a:lnTo>
                          <a:pt x="2532" y="116"/>
                        </a:lnTo>
                        <a:lnTo>
                          <a:pt x="2532" y="116"/>
                        </a:lnTo>
                        <a:lnTo>
                          <a:pt x="2530" y="114"/>
                        </a:lnTo>
                        <a:lnTo>
                          <a:pt x="2530" y="114"/>
                        </a:lnTo>
                        <a:lnTo>
                          <a:pt x="2530" y="110"/>
                        </a:lnTo>
                        <a:lnTo>
                          <a:pt x="2530" y="108"/>
                        </a:lnTo>
                        <a:lnTo>
                          <a:pt x="2530" y="106"/>
                        </a:lnTo>
                        <a:lnTo>
                          <a:pt x="2528" y="104"/>
                        </a:lnTo>
                        <a:lnTo>
                          <a:pt x="2522" y="104"/>
                        </a:lnTo>
                        <a:lnTo>
                          <a:pt x="2522" y="104"/>
                        </a:lnTo>
                        <a:lnTo>
                          <a:pt x="2490" y="100"/>
                        </a:lnTo>
                        <a:lnTo>
                          <a:pt x="2458" y="94"/>
                        </a:lnTo>
                        <a:lnTo>
                          <a:pt x="2458" y="94"/>
                        </a:lnTo>
                        <a:lnTo>
                          <a:pt x="2446" y="94"/>
                        </a:lnTo>
                        <a:lnTo>
                          <a:pt x="2442" y="94"/>
                        </a:lnTo>
                        <a:lnTo>
                          <a:pt x="2442" y="96"/>
                        </a:lnTo>
                        <a:lnTo>
                          <a:pt x="2442" y="98"/>
                        </a:lnTo>
                        <a:lnTo>
                          <a:pt x="2450" y="102"/>
                        </a:lnTo>
                        <a:lnTo>
                          <a:pt x="2450" y="102"/>
                        </a:lnTo>
                        <a:lnTo>
                          <a:pt x="2460" y="106"/>
                        </a:lnTo>
                        <a:lnTo>
                          <a:pt x="2468" y="110"/>
                        </a:lnTo>
                        <a:lnTo>
                          <a:pt x="2474" y="114"/>
                        </a:lnTo>
                        <a:lnTo>
                          <a:pt x="2474" y="114"/>
                        </a:lnTo>
                        <a:lnTo>
                          <a:pt x="2466" y="114"/>
                        </a:lnTo>
                        <a:lnTo>
                          <a:pt x="2458" y="112"/>
                        </a:lnTo>
                        <a:lnTo>
                          <a:pt x="2448" y="106"/>
                        </a:lnTo>
                        <a:lnTo>
                          <a:pt x="2448" y="106"/>
                        </a:lnTo>
                        <a:lnTo>
                          <a:pt x="2436" y="102"/>
                        </a:lnTo>
                        <a:lnTo>
                          <a:pt x="2420" y="98"/>
                        </a:lnTo>
                        <a:lnTo>
                          <a:pt x="2400" y="96"/>
                        </a:lnTo>
                        <a:lnTo>
                          <a:pt x="2370" y="90"/>
                        </a:lnTo>
                        <a:lnTo>
                          <a:pt x="2370" y="90"/>
                        </a:lnTo>
                        <a:lnTo>
                          <a:pt x="2340" y="84"/>
                        </a:lnTo>
                        <a:lnTo>
                          <a:pt x="2320" y="80"/>
                        </a:lnTo>
                        <a:lnTo>
                          <a:pt x="2304" y="80"/>
                        </a:lnTo>
                        <a:lnTo>
                          <a:pt x="2290" y="82"/>
                        </a:lnTo>
                        <a:lnTo>
                          <a:pt x="2290" y="82"/>
                        </a:lnTo>
                        <a:lnTo>
                          <a:pt x="2284" y="84"/>
                        </a:lnTo>
                        <a:lnTo>
                          <a:pt x="2276" y="84"/>
                        </a:lnTo>
                        <a:lnTo>
                          <a:pt x="2258" y="80"/>
                        </a:lnTo>
                        <a:lnTo>
                          <a:pt x="2238" y="76"/>
                        </a:lnTo>
                        <a:lnTo>
                          <a:pt x="2216" y="74"/>
                        </a:lnTo>
                        <a:lnTo>
                          <a:pt x="2216" y="74"/>
                        </a:lnTo>
                        <a:lnTo>
                          <a:pt x="2168" y="74"/>
                        </a:lnTo>
                        <a:lnTo>
                          <a:pt x="2128" y="70"/>
                        </a:lnTo>
                        <a:lnTo>
                          <a:pt x="2128" y="70"/>
                        </a:lnTo>
                        <a:lnTo>
                          <a:pt x="2122" y="72"/>
                        </a:lnTo>
                        <a:lnTo>
                          <a:pt x="2122" y="72"/>
                        </a:lnTo>
                        <a:lnTo>
                          <a:pt x="2128" y="76"/>
                        </a:lnTo>
                        <a:lnTo>
                          <a:pt x="2134" y="80"/>
                        </a:lnTo>
                        <a:lnTo>
                          <a:pt x="2136" y="84"/>
                        </a:lnTo>
                        <a:lnTo>
                          <a:pt x="2136" y="86"/>
                        </a:lnTo>
                        <a:lnTo>
                          <a:pt x="2136" y="86"/>
                        </a:lnTo>
                        <a:lnTo>
                          <a:pt x="2130" y="88"/>
                        </a:lnTo>
                        <a:lnTo>
                          <a:pt x="2124" y="86"/>
                        </a:lnTo>
                        <a:lnTo>
                          <a:pt x="2118" y="84"/>
                        </a:lnTo>
                        <a:lnTo>
                          <a:pt x="2110" y="84"/>
                        </a:lnTo>
                        <a:lnTo>
                          <a:pt x="2110" y="84"/>
                        </a:lnTo>
                        <a:lnTo>
                          <a:pt x="2104" y="82"/>
                        </a:lnTo>
                        <a:lnTo>
                          <a:pt x="2102" y="80"/>
                        </a:lnTo>
                        <a:lnTo>
                          <a:pt x="2094" y="72"/>
                        </a:lnTo>
                        <a:lnTo>
                          <a:pt x="2092" y="68"/>
                        </a:lnTo>
                        <a:lnTo>
                          <a:pt x="2090" y="66"/>
                        </a:lnTo>
                        <a:lnTo>
                          <a:pt x="2086" y="68"/>
                        </a:lnTo>
                        <a:lnTo>
                          <a:pt x="2082" y="70"/>
                        </a:lnTo>
                        <a:lnTo>
                          <a:pt x="2082" y="70"/>
                        </a:lnTo>
                        <a:lnTo>
                          <a:pt x="2078" y="74"/>
                        </a:lnTo>
                        <a:lnTo>
                          <a:pt x="2076" y="74"/>
                        </a:lnTo>
                        <a:lnTo>
                          <a:pt x="2068" y="74"/>
                        </a:lnTo>
                        <a:lnTo>
                          <a:pt x="2050" y="74"/>
                        </a:lnTo>
                        <a:lnTo>
                          <a:pt x="2050" y="74"/>
                        </a:lnTo>
                        <a:lnTo>
                          <a:pt x="2034" y="74"/>
                        </a:lnTo>
                        <a:lnTo>
                          <a:pt x="2032" y="72"/>
                        </a:lnTo>
                        <a:lnTo>
                          <a:pt x="2030" y="70"/>
                        </a:lnTo>
                        <a:lnTo>
                          <a:pt x="2030" y="70"/>
                        </a:lnTo>
                        <a:lnTo>
                          <a:pt x="2028" y="68"/>
                        </a:lnTo>
                        <a:lnTo>
                          <a:pt x="2016" y="68"/>
                        </a:lnTo>
                        <a:lnTo>
                          <a:pt x="2016" y="68"/>
                        </a:lnTo>
                        <a:lnTo>
                          <a:pt x="2006" y="70"/>
                        </a:lnTo>
                        <a:lnTo>
                          <a:pt x="2006" y="70"/>
                        </a:lnTo>
                        <a:lnTo>
                          <a:pt x="2006" y="72"/>
                        </a:lnTo>
                        <a:lnTo>
                          <a:pt x="2010" y="72"/>
                        </a:lnTo>
                        <a:lnTo>
                          <a:pt x="2002" y="74"/>
                        </a:lnTo>
                        <a:lnTo>
                          <a:pt x="2002" y="74"/>
                        </a:lnTo>
                        <a:lnTo>
                          <a:pt x="1988" y="74"/>
                        </a:lnTo>
                        <a:lnTo>
                          <a:pt x="1980" y="72"/>
                        </a:lnTo>
                        <a:lnTo>
                          <a:pt x="1970" y="68"/>
                        </a:lnTo>
                        <a:lnTo>
                          <a:pt x="1950" y="66"/>
                        </a:lnTo>
                        <a:lnTo>
                          <a:pt x="1950" y="66"/>
                        </a:lnTo>
                        <a:lnTo>
                          <a:pt x="1934" y="66"/>
                        </a:lnTo>
                        <a:lnTo>
                          <a:pt x="1924" y="62"/>
                        </a:lnTo>
                        <a:lnTo>
                          <a:pt x="1908" y="60"/>
                        </a:lnTo>
                        <a:lnTo>
                          <a:pt x="1876" y="56"/>
                        </a:lnTo>
                        <a:lnTo>
                          <a:pt x="1876" y="56"/>
                        </a:lnTo>
                        <a:lnTo>
                          <a:pt x="1844" y="56"/>
                        </a:lnTo>
                        <a:lnTo>
                          <a:pt x="1836" y="56"/>
                        </a:lnTo>
                        <a:lnTo>
                          <a:pt x="1836" y="58"/>
                        </a:lnTo>
                        <a:lnTo>
                          <a:pt x="1836" y="58"/>
                        </a:lnTo>
                        <a:lnTo>
                          <a:pt x="1836" y="58"/>
                        </a:lnTo>
                        <a:lnTo>
                          <a:pt x="1838" y="60"/>
                        </a:lnTo>
                        <a:lnTo>
                          <a:pt x="1836" y="60"/>
                        </a:lnTo>
                        <a:lnTo>
                          <a:pt x="1832" y="60"/>
                        </a:lnTo>
                        <a:lnTo>
                          <a:pt x="1824" y="60"/>
                        </a:lnTo>
                        <a:lnTo>
                          <a:pt x="1816" y="56"/>
                        </a:lnTo>
                        <a:lnTo>
                          <a:pt x="1816" y="56"/>
                        </a:lnTo>
                        <a:lnTo>
                          <a:pt x="1808" y="50"/>
                        </a:lnTo>
                        <a:lnTo>
                          <a:pt x="1796" y="48"/>
                        </a:lnTo>
                        <a:lnTo>
                          <a:pt x="1780" y="48"/>
                        </a:lnTo>
                        <a:lnTo>
                          <a:pt x="1760" y="50"/>
                        </a:lnTo>
                        <a:lnTo>
                          <a:pt x="1760" y="50"/>
                        </a:lnTo>
                        <a:lnTo>
                          <a:pt x="1752" y="52"/>
                        </a:lnTo>
                        <a:lnTo>
                          <a:pt x="1744" y="52"/>
                        </a:lnTo>
                        <a:lnTo>
                          <a:pt x="1730" y="50"/>
                        </a:lnTo>
                        <a:lnTo>
                          <a:pt x="1718" y="48"/>
                        </a:lnTo>
                        <a:lnTo>
                          <a:pt x="1704" y="46"/>
                        </a:lnTo>
                        <a:lnTo>
                          <a:pt x="1704" y="46"/>
                        </a:lnTo>
                        <a:lnTo>
                          <a:pt x="1690" y="46"/>
                        </a:lnTo>
                        <a:lnTo>
                          <a:pt x="1694" y="44"/>
                        </a:lnTo>
                        <a:lnTo>
                          <a:pt x="1698" y="42"/>
                        </a:lnTo>
                        <a:lnTo>
                          <a:pt x="1698" y="40"/>
                        </a:lnTo>
                        <a:lnTo>
                          <a:pt x="1694" y="40"/>
                        </a:lnTo>
                        <a:lnTo>
                          <a:pt x="1682" y="38"/>
                        </a:lnTo>
                        <a:lnTo>
                          <a:pt x="1682" y="38"/>
                        </a:lnTo>
                        <a:lnTo>
                          <a:pt x="1674" y="38"/>
                        </a:lnTo>
                        <a:lnTo>
                          <a:pt x="1670" y="40"/>
                        </a:lnTo>
                        <a:lnTo>
                          <a:pt x="1668" y="42"/>
                        </a:lnTo>
                        <a:lnTo>
                          <a:pt x="1668" y="44"/>
                        </a:lnTo>
                        <a:lnTo>
                          <a:pt x="1666" y="48"/>
                        </a:lnTo>
                        <a:lnTo>
                          <a:pt x="1664" y="48"/>
                        </a:lnTo>
                        <a:lnTo>
                          <a:pt x="1660" y="48"/>
                        </a:lnTo>
                        <a:lnTo>
                          <a:pt x="1660" y="48"/>
                        </a:lnTo>
                        <a:lnTo>
                          <a:pt x="1656" y="48"/>
                        </a:lnTo>
                        <a:lnTo>
                          <a:pt x="1656" y="46"/>
                        </a:lnTo>
                        <a:lnTo>
                          <a:pt x="1660" y="44"/>
                        </a:lnTo>
                        <a:lnTo>
                          <a:pt x="1664" y="40"/>
                        </a:lnTo>
                        <a:lnTo>
                          <a:pt x="1664" y="40"/>
                        </a:lnTo>
                        <a:lnTo>
                          <a:pt x="1662" y="38"/>
                        </a:lnTo>
                        <a:lnTo>
                          <a:pt x="1662" y="38"/>
                        </a:lnTo>
                        <a:lnTo>
                          <a:pt x="1654" y="38"/>
                        </a:lnTo>
                        <a:lnTo>
                          <a:pt x="1648" y="38"/>
                        </a:lnTo>
                        <a:lnTo>
                          <a:pt x="1642" y="44"/>
                        </a:lnTo>
                        <a:lnTo>
                          <a:pt x="1642" y="44"/>
                        </a:lnTo>
                        <a:lnTo>
                          <a:pt x="1638" y="44"/>
                        </a:lnTo>
                        <a:lnTo>
                          <a:pt x="1632" y="40"/>
                        </a:lnTo>
                        <a:lnTo>
                          <a:pt x="1632" y="40"/>
                        </a:lnTo>
                        <a:lnTo>
                          <a:pt x="1632" y="38"/>
                        </a:lnTo>
                        <a:lnTo>
                          <a:pt x="1636" y="36"/>
                        </a:lnTo>
                        <a:lnTo>
                          <a:pt x="1642" y="36"/>
                        </a:lnTo>
                        <a:lnTo>
                          <a:pt x="1642" y="36"/>
                        </a:lnTo>
                        <a:lnTo>
                          <a:pt x="1654" y="34"/>
                        </a:lnTo>
                        <a:lnTo>
                          <a:pt x="1656" y="34"/>
                        </a:lnTo>
                        <a:lnTo>
                          <a:pt x="1642" y="32"/>
                        </a:lnTo>
                        <a:lnTo>
                          <a:pt x="1642" y="32"/>
                        </a:lnTo>
                        <a:lnTo>
                          <a:pt x="1618" y="32"/>
                        </a:lnTo>
                        <a:lnTo>
                          <a:pt x="1590" y="32"/>
                        </a:lnTo>
                        <a:lnTo>
                          <a:pt x="1590" y="32"/>
                        </a:lnTo>
                        <a:lnTo>
                          <a:pt x="1584" y="32"/>
                        </a:lnTo>
                        <a:lnTo>
                          <a:pt x="1582" y="36"/>
                        </a:lnTo>
                        <a:lnTo>
                          <a:pt x="1582" y="38"/>
                        </a:lnTo>
                        <a:lnTo>
                          <a:pt x="1584" y="42"/>
                        </a:lnTo>
                        <a:lnTo>
                          <a:pt x="1586" y="46"/>
                        </a:lnTo>
                        <a:lnTo>
                          <a:pt x="1584" y="48"/>
                        </a:lnTo>
                        <a:lnTo>
                          <a:pt x="1580" y="50"/>
                        </a:lnTo>
                        <a:lnTo>
                          <a:pt x="1572" y="48"/>
                        </a:lnTo>
                        <a:lnTo>
                          <a:pt x="1572" y="48"/>
                        </a:lnTo>
                        <a:lnTo>
                          <a:pt x="1564" y="48"/>
                        </a:lnTo>
                        <a:lnTo>
                          <a:pt x="1556" y="50"/>
                        </a:lnTo>
                        <a:lnTo>
                          <a:pt x="1544" y="48"/>
                        </a:lnTo>
                        <a:lnTo>
                          <a:pt x="1520" y="42"/>
                        </a:lnTo>
                        <a:lnTo>
                          <a:pt x="1520" y="42"/>
                        </a:lnTo>
                        <a:lnTo>
                          <a:pt x="1514" y="40"/>
                        </a:lnTo>
                        <a:lnTo>
                          <a:pt x="1516" y="42"/>
                        </a:lnTo>
                        <a:lnTo>
                          <a:pt x="1528" y="52"/>
                        </a:lnTo>
                        <a:lnTo>
                          <a:pt x="1542" y="62"/>
                        </a:lnTo>
                        <a:lnTo>
                          <a:pt x="1544" y="64"/>
                        </a:lnTo>
                        <a:lnTo>
                          <a:pt x="1538" y="66"/>
                        </a:lnTo>
                        <a:lnTo>
                          <a:pt x="1538" y="66"/>
                        </a:lnTo>
                        <a:lnTo>
                          <a:pt x="1534" y="66"/>
                        </a:lnTo>
                        <a:lnTo>
                          <a:pt x="1534" y="68"/>
                        </a:lnTo>
                        <a:lnTo>
                          <a:pt x="1534" y="70"/>
                        </a:lnTo>
                        <a:lnTo>
                          <a:pt x="1530" y="68"/>
                        </a:lnTo>
                        <a:lnTo>
                          <a:pt x="1530" y="68"/>
                        </a:lnTo>
                        <a:lnTo>
                          <a:pt x="1510" y="64"/>
                        </a:lnTo>
                        <a:lnTo>
                          <a:pt x="1492" y="56"/>
                        </a:lnTo>
                        <a:lnTo>
                          <a:pt x="1492" y="56"/>
                        </a:lnTo>
                        <a:lnTo>
                          <a:pt x="1484" y="54"/>
                        </a:lnTo>
                        <a:lnTo>
                          <a:pt x="1484" y="54"/>
                        </a:lnTo>
                        <a:lnTo>
                          <a:pt x="1482" y="56"/>
                        </a:lnTo>
                        <a:lnTo>
                          <a:pt x="1474" y="56"/>
                        </a:lnTo>
                        <a:lnTo>
                          <a:pt x="1474" y="56"/>
                        </a:lnTo>
                        <a:lnTo>
                          <a:pt x="1468" y="54"/>
                        </a:lnTo>
                        <a:lnTo>
                          <a:pt x="1470" y="52"/>
                        </a:lnTo>
                        <a:lnTo>
                          <a:pt x="1472" y="50"/>
                        </a:lnTo>
                        <a:lnTo>
                          <a:pt x="1472" y="48"/>
                        </a:lnTo>
                        <a:lnTo>
                          <a:pt x="1468" y="48"/>
                        </a:lnTo>
                        <a:lnTo>
                          <a:pt x="1468" y="48"/>
                        </a:lnTo>
                        <a:lnTo>
                          <a:pt x="1458" y="44"/>
                        </a:lnTo>
                        <a:lnTo>
                          <a:pt x="1454" y="40"/>
                        </a:lnTo>
                        <a:lnTo>
                          <a:pt x="1452" y="38"/>
                        </a:lnTo>
                        <a:lnTo>
                          <a:pt x="1452" y="38"/>
                        </a:lnTo>
                        <a:lnTo>
                          <a:pt x="1448" y="34"/>
                        </a:lnTo>
                        <a:lnTo>
                          <a:pt x="1440" y="32"/>
                        </a:lnTo>
                        <a:lnTo>
                          <a:pt x="1418" y="28"/>
                        </a:lnTo>
                        <a:lnTo>
                          <a:pt x="1418" y="28"/>
                        </a:lnTo>
                        <a:lnTo>
                          <a:pt x="1396" y="20"/>
                        </a:lnTo>
                        <a:lnTo>
                          <a:pt x="1384" y="18"/>
                        </a:lnTo>
                        <a:lnTo>
                          <a:pt x="1380" y="18"/>
                        </a:lnTo>
                        <a:lnTo>
                          <a:pt x="1376" y="20"/>
                        </a:lnTo>
                        <a:lnTo>
                          <a:pt x="1376" y="20"/>
                        </a:lnTo>
                        <a:lnTo>
                          <a:pt x="1370" y="22"/>
                        </a:lnTo>
                        <a:lnTo>
                          <a:pt x="1366" y="22"/>
                        </a:lnTo>
                        <a:lnTo>
                          <a:pt x="1360" y="20"/>
                        </a:lnTo>
                        <a:lnTo>
                          <a:pt x="1356" y="20"/>
                        </a:lnTo>
                        <a:lnTo>
                          <a:pt x="1356" y="20"/>
                        </a:lnTo>
                        <a:lnTo>
                          <a:pt x="1344" y="20"/>
                        </a:lnTo>
                        <a:lnTo>
                          <a:pt x="1338" y="20"/>
                        </a:lnTo>
                        <a:lnTo>
                          <a:pt x="1336" y="22"/>
                        </a:lnTo>
                        <a:lnTo>
                          <a:pt x="1336" y="22"/>
                        </a:lnTo>
                        <a:lnTo>
                          <a:pt x="1332" y="24"/>
                        </a:lnTo>
                        <a:lnTo>
                          <a:pt x="1328" y="26"/>
                        </a:lnTo>
                        <a:lnTo>
                          <a:pt x="1326" y="26"/>
                        </a:lnTo>
                        <a:lnTo>
                          <a:pt x="1326" y="28"/>
                        </a:lnTo>
                        <a:lnTo>
                          <a:pt x="1336" y="32"/>
                        </a:lnTo>
                        <a:lnTo>
                          <a:pt x="1336" y="32"/>
                        </a:lnTo>
                        <a:lnTo>
                          <a:pt x="1344" y="38"/>
                        </a:lnTo>
                        <a:lnTo>
                          <a:pt x="1342" y="38"/>
                        </a:lnTo>
                        <a:lnTo>
                          <a:pt x="1340" y="38"/>
                        </a:lnTo>
                        <a:lnTo>
                          <a:pt x="1312" y="38"/>
                        </a:lnTo>
                        <a:lnTo>
                          <a:pt x="1312" y="38"/>
                        </a:lnTo>
                        <a:lnTo>
                          <a:pt x="1300" y="38"/>
                        </a:lnTo>
                        <a:lnTo>
                          <a:pt x="1300" y="40"/>
                        </a:lnTo>
                        <a:lnTo>
                          <a:pt x="1302" y="42"/>
                        </a:lnTo>
                        <a:lnTo>
                          <a:pt x="1302" y="42"/>
                        </a:lnTo>
                        <a:lnTo>
                          <a:pt x="1300" y="44"/>
                        </a:lnTo>
                        <a:lnTo>
                          <a:pt x="1298" y="44"/>
                        </a:lnTo>
                        <a:lnTo>
                          <a:pt x="1286" y="44"/>
                        </a:lnTo>
                        <a:lnTo>
                          <a:pt x="1274" y="42"/>
                        </a:lnTo>
                        <a:lnTo>
                          <a:pt x="1270" y="40"/>
                        </a:lnTo>
                        <a:lnTo>
                          <a:pt x="1270" y="38"/>
                        </a:lnTo>
                        <a:lnTo>
                          <a:pt x="1270" y="38"/>
                        </a:lnTo>
                        <a:lnTo>
                          <a:pt x="1270" y="38"/>
                        </a:lnTo>
                        <a:lnTo>
                          <a:pt x="1268" y="36"/>
                        </a:lnTo>
                        <a:lnTo>
                          <a:pt x="1266" y="36"/>
                        </a:lnTo>
                        <a:lnTo>
                          <a:pt x="1266" y="36"/>
                        </a:lnTo>
                        <a:lnTo>
                          <a:pt x="1266" y="36"/>
                        </a:lnTo>
                        <a:lnTo>
                          <a:pt x="1266" y="34"/>
                        </a:lnTo>
                        <a:lnTo>
                          <a:pt x="1268" y="32"/>
                        </a:lnTo>
                        <a:lnTo>
                          <a:pt x="1270" y="32"/>
                        </a:lnTo>
                        <a:lnTo>
                          <a:pt x="1268" y="30"/>
                        </a:lnTo>
                        <a:lnTo>
                          <a:pt x="1268" y="30"/>
                        </a:lnTo>
                        <a:lnTo>
                          <a:pt x="1264" y="30"/>
                        </a:lnTo>
                        <a:lnTo>
                          <a:pt x="1258" y="30"/>
                        </a:lnTo>
                        <a:lnTo>
                          <a:pt x="1246" y="32"/>
                        </a:lnTo>
                        <a:lnTo>
                          <a:pt x="1226" y="32"/>
                        </a:lnTo>
                        <a:lnTo>
                          <a:pt x="1226" y="32"/>
                        </a:lnTo>
                        <a:lnTo>
                          <a:pt x="1210" y="34"/>
                        </a:lnTo>
                        <a:lnTo>
                          <a:pt x="1204" y="34"/>
                        </a:lnTo>
                        <a:lnTo>
                          <a:pt x="1200" y="36"/>
                        </a:lnTo>
                        <a:lnTo>
                          <a:pt x="1192" y="38"/>
                        </a:lnTo>
                        <a:lnTo>
                          <a:pt x="1192" y="38"/>
                        </a:lnTo>
                        <a:lnTo>
                          <a:pt x="1184" y="38"/>
                        </a:lnTo>
                        <a:lnTo>
                          <a:pt x="1182" y="36"/>
                        </a:lnTo>
                        <a:lnTo>
                          <a:pt x="1182" y="34"/>
                        </a:lnTo>
                        <a:lnTo>
                          <a:pt x="1180" y="32"/>
                        </a:lnTo>
                        <a:lnTo>
                          <a:pt x="1176" y="30"/>
                        </a:lnTo>
                        <a:lnTo>
                          <a:pt x="1168" y="30"/>
                        </a:lnTo>
                        <a:lnTo>
                          <a:pt x="1168" y="30"/>
                        </a:lnTo>
                        <a:lnTo>
                          <a:pt x="1156" y="32"/>
                        </a:lnTo>
                        <a:lnTo>
                          <a:pt x="1152" y="34"/>
                        </a:lnTo>
                        <a:lnTo>
                          <a:pt x="1150" y="34"/>
                        </a:lnTo>
                        <a:lnTo>
                          <a:pt x="1148" y="34"/>
                        </a:lnTo>
                        <a:lnTo>
                          <a:pt x="1148" y="34"/>
                        </a:lnTo>
                        <a:lnTo>
                          <a:pt x="1144" y="34"/>
                        </a:lnTo>
                        <a:lnTo>
                          <a:pt x="1140" y="34"/>
                        </a:lnTo>
                        <a:lnTo>
                          <a:pt x="1136" y="34"/>
                        </a:lnTo>
                        <a:lnTo>
                          <a:pt x="1132" y="32"/>
                        </a:lnTo>
                        <a:lnTo>
                          <a:pt x="1132" y="32"/>
                        </a:lnTo>
                        <a:lnTo>
                          <a:pt x="1130" y="30"/>
                        </a:lnTo>
                        <a:lnTo>
                          <a:pt x="1126" y="30"/>
                        </a:lnTo>
                        <a:lnTo>
                          <a:pt x="1118" y="30"/>
                        </a:lnTo>
                        <a:lnTo>
                          <a:pt x="1118" y="30"/>
                        </a:lnTo>
                        <a:lnTo>
                          <a:pt x="1114" y="32"/>
                        </a:lnTo>
                        <a:lnTo>
                          <a:pt x="1112" y="34"/>
                        </a:lnTo>
                        <a:lnTo>
                          <a:pt x="1122" y="36"/>
                        </a:lnTo>
                        <a:lnTo>
                          <a:pt x="1122" y="36"/>
                        </a:lnTo>
                        <a:lnTo>
                          <a:pt x="1116" y="38"/>
                        </a:lnTo>
                        <a:lnTo>
                          <a:pt x="1112" y="36"/>
                        </a:lnTo>
                        <a:lnTo>
                          <a:pt x="1108" y="36"/>
                        </a:lnTo>
                        <a:lnTo>
                          <a:pt x="1106" y="38"/>
                        </a:lnTo>
                        <a:lnTo>
                          <a:pt x="1106" y="38"/>
                        </a:lnTo>
                        <a:lnTo>
                          <a:pt x="1102" y="40"/>
                        </a:lnTo>
                        <a:lnTo>
                          <a:pt x="1098" y="42"/>
                        </a:lnTo>
                        <a:lnTo>
                          <a:pt x="1088" y="42"/>
                        </a:lnTo>
                        <a:lnTo>
                          <a:pt x="1088" y="42"/>
                        </a:lnTo>
                        <a:lnTo>
                          <a:pt x="1088" y="42"/>
                        </a:lnTo>
                        <a:lnTo>
                          <a:pt x="1086" y="42"/>
                        </a:lnTo>
                        <a:lnTo>
                          <a:pt x="1080" y="46"/>
                        </a:lnTo>
                        <a:lnTo>
                          <a:pt x="1080" y="46"/>
                        </a:lnTo>
                        <a:lnTo>
                          <a:pt x="1070" y="48"/>
                        </a:lnTo>
                        <a:lnTo>
                          <a:pt x="1068" y="48"/>
                        </a:lnTo>
                        <a:lnTo>
                          <a:pt x="1076" y="44"/>
                        </a:lnTo>
                        <a:lnTo>
                          <a:pt x="1076" y="44"/>
                        </a:lnTo>
                        <a:lnTo>
                          <a:pt x="1082" y="42"/>
                        </a:lnTo>
                        <a:lnTo>
                          <a:pt x="1084" y="40"/>
                        </a:lnTo>
                        <a:lnTo>
                          <a:pt x="1084" y="38"/>
                        </a:lnTo>
                        <a:lnTo>
                          <a:pt x="1086" y="38"/>
                        </a:lnTo>
                        <a:lnTo>
                          <a:pt x="1086" y="38"/>
                        </a:lnTo>
                        <a:lnTo>
                          <a:pt x="1092" y="38"/>
                        </a:lnTo>
                        <a:lnTo>
                          <a:pt x="1094" y="36"/>
                        </a:lnTo>
                        <a:lnTo>
                          <a:pt x="1096" y="34"/>
                        </a:lnTo>
                        <a:lnTo>
                          <a:pt x="1102" y="32"/>
                        </a:lnTo>
                        <a:lnTo>
                          <a:pt x="1102" y="32"/>
                        </a:lnTo>
                        <a:lnTo>
                          <a:pt x="1112" y="26"/>
                        </a:lnTo>
                        <a:lnTo>
                          <a:pt x="1120" y="24"/>
                        </a:lnTo>
                        <a:lnTo>
                          <a:pt x="1120" y="24"/>
                        </a:lnTo>
                        <a:lnTo>
                          <a:pt x="1122" y="22"/>
                        </a:lnTo>
                        <a:lnTo>
                          <a:pt x="1120" y="18"/>
                        </a:lnTo>
                        <a:lnTo>
                          <a:pt x="1118" y="16"/>
                        </a:lnTo>
                        <a:lnTo>
                          <a:pt x="1114" y="16"/>
                        </a:lnTo>
                        <a:lnTo>
                          <a:pt x="1114" y="16"/>
                        </a:lnTo>
                        <a:lnTo>
                          <a:pt x="1106" y="16"/>
                        </a:lnTo>
                        <a:lnTo>
                          <a:pt x="1102" y="16"/>
                        </a:lnTo>
                        <a:lnTo>
                          <a:pt x="1100" y="14"/>
                        </a:lnTo>
                        <a:lnTo>
                          <a:pt x="1100" y="14"/>
                        </a:lnTo>
                        <a:lnTo>
                          <a:pt x="1108" y="14"/>
                        </a:lnTo>
                        <a:lnTo>
                          <a:pt x="1114" y="14"/>
                        </a:lnTo>
                        <a:lnTo>
                          <a:pt x="1116" y="14"/>
                        </a:lnTo>
                        <a:lnTo>
                          <a:pt x="1116" y="14"/>
                        </a:lnTo>
                        <a:lnTo>
                          <a:pt x="1114" y="12"/>
                        </a:lnTo>
                        <a:lnTo>
                          <a:pt x="1106" y="8"/>
                        </a:lnTo>
                        <a:lnTo>
                          <a:pt x="1096" y="6"/>
                        </a:lnTo>
                        <a:lnTo>
                          <a:pt x="1088" y="6"/>
                        </a:lnTo>
                        <a:lnTo>
                          <a:pt x="1088" y="6"/>
                        </a:lnTo>
                        <a:lnTo>
                          <a:pt x="1086" y="8"/>
                        </a:lnTo>
                        <a:lnTo>
                          <a:pt x="1080" y="6"/>
                        </a:lnTo>
                        <a:lnTo>
                          <a:pt x="1058" y="4"/>
                        </a:lnTo>
                        <a:lnTo>
                          <a:pt x="1058" y="4"/>
                        </a:lnTo>
                        <a:lnTo>
                          <a:pt x="1048" y="6"/>
                        </a:lnTo>
                        <a:lnTo>
                          <a:pt x="1046" y="6"/>
                        </a:lnTo>
                        <a:lnTo>
                          <a:pt x="1048" y="8"/>
                        </a:lnTo>
                        <a:lnTo>
                          <a:pt x="1046" y="8"/>
                        </a:lnTo>
                        <a:lnTo>
                          <a:pt x="1046" y="8"/>
                        </a:lnTo>
                        <a:lnTo>
                          <a:pt x="1044" y="8"/>
                        </a:lnTo>
                        <a:lnTo>
                          <a:pt x="1042" y="6"/>
                        </a:lnTo>
                        <a:lnTo>
                          <a:pt x="1038" y="6"/>
                        </a:lnTo>
                        <a:lnTo>
                          <a:pt x="1028" y="6"/>
                        </a:lnTo>
                        <a:lnTo>
                          <a:pt x="1028" y="6"/>
                        </a:lnTo>
                        <a:lnTo>
                          <a:pt x="1018" y="6"/>
                        </a:lnTo>
                        <a:lnTo>
                          <a:pt x="1008" y="4"/>
                        </a:lnTo>
                        <a:lnTo>
                          <a:pt x="998" y="2"/>
                        </a:lnTo>
                        <a:lnTo>
                          <a:pt x="998" y="2"/>
                        </a:lnTo>
                        <a:lnTo>
                          <a:pt x="992" y="2"/>
                        </a:lnTo>
                        <a:lnTo>
                          <a:pt x="988" y="2"/>
                        </a:lnTo>
                        <a:lnTo>
                          <a:pt x="980" y="4"/>
                        </a:lnTo>
                        <a:lnTo>
                          <a:pt x="980" y="4"/>
                        </a:lnTo>
                        <a:lnTo>
                          <a:pt x="976" y="10"/>
                        </a:lnTo>
                        <a:lnTo>
                          <a:pt x="974" y="10"/>
                        </a:lnTo>
                        <a:lnTo>
                          <a:pt x="976" y="6"/>
                        </a:lnTo>
                        <a:lnTo>
                          <a:pt x="976" y="6"/>
                        </a:lnTo>
                        <a:lnTo>
                          <a:pt x="976" y="2"/>
                        </a:lnTo>
                        <a:lnTo>
                          <a:pt x="974" y="2"/>
                        </a:lnTo>
                        <a:lnTo>
                          <a:pt x="966" y="4"/>
                        </a:lnTo>
                        <a:lnTo>
                          <a:pt x="960" y="8"/>
                        </a:lnTo>
                        <a:lnTo>
                          <a:pt x="962" y="4"/>
                        </a:lnTo>
                        <a:lnTo>
                          <a:pt x="962" y="4"/>
                        </a:lnTo>
                        <a:lnTo>
                          <a:pt x="966" y="0"/>
                        </a:lnTo>
                        <a:lnTo>
                          <a:pt x="958" y="0"/>
                        </a:lnTo>
                        <a:lnTo>
                          <a:pt x="958" y="0"/>
                        </a:lnTo>
                        <a:lnTo>
                          <a:pt x="946" y="0"/>
                        </a:lnTo>
                        <a:lnTo>
                          <a:pt x="940" y="4"/>
                        </a:lnTo>
                        <a:lnTo>
                          <a:pt x="940" y="4"/>
                        </a:lnTo>
                        <a:lnTo>
                          <a:pt x="932" y="6"/>
                        </a:lnTo>
                        <a:lnTo>
                          <a:pt x="932" y="8"/>
                        </a:lnTo>
                        <a:lnTo>
                          <a:pt x="932" y="10"/>
                        </a:lnTo>
                        <a:lnTo>
                          <a:pt x="932" y="10"/>
                        </a:lnTo>
                        <a:lnTo>
                          <a:pt x="930" y="10"/>
                        </a:lnTo>
                        <a:lnTo>
                          <a:pt x="928" y="10"/>
                        </a:lnTo>
                        <a:lnTo>
                          <a:pt x="928" y="12"/>
                        </a:lnTo>
                        <a:lnTo>
                          <a:pt x="932" y="14"/>
                        </a:lnTo>
                        <a:lnTo>
                          <a:pt x="932" y="14"/>
                        </a:lnTo>
                        <a:lnTo>
                          <a:pt x="922" y="12"/>
                        </a:lnTo>
                        <a:lnTo>
                          <a:pt x="916" y="10"/>
                        </a:lnTo>
                        <a:lnTo>
                          <a:pt x="908" y="10"/>
                        </a:lnTo>
                        <a:lnTo>
                          <a:pt x="908" y="10"/>
                        </a:lnTo>
                        <a:lnTo>
                          <a:pt x="904" y="10"/>
                        </a:lnTo>
                        <a:lnTo>
                          <a:pt x="904" y="10"/>
                        </a:lnTo>
                        <a:lnTo>
                          <a:pt x="904" y="12"/>
                        </a:lnTo>
                        <a:lnTo>
                          <a:pt x="898" y="14"/>
                        </a:lnTo>
                        <a:lnTo>
                          <a:pt x="898" y="14"/>
                        </a:lnTo>
                        <a:lnTo>
                          <a:pt x="892" y="14"/>
                        </a:lnTo>
                        <a:lnTo>
                          <a:pt x="890" y="14"/>
                        </a:lnTo>
                        <a:lnTo>
                          <a:pt x="890" y="12"/>
                        </a:lnTo>
                        <a:lnTo>
                          <a:pt x="888" y="12"/>
                        </a:lnTo>
                        <a:lnTo>
                          <a:pt x="888" y="12"/>
                        </a:lnTo>
                        <a:lnTo>
                          <a:pt x="888" y="12"/>
                        </a:lnTo>
                        <a:lnTo>
                          <a:pt x="888" y="10"/>
                        </a:lnTo>
                        <a:lnTo>
                          <a:pt x="888" y="10"/>
                        </a:lnTo>
                        <a:lnTo>
                          <a:pt x="882" y="8"/>
                        </a:lnTo>
                        <a:lnTo>
                          <a:pt x="882" y="8"/>
                        </a:lnTo>
                        <a:lnTo>
                          <a:pt x="872" y="8"/>
                        </a:lnTo>
                        <a:lnTo>
                          <a:pt x="870" y="8"/>
                        </a:lnTo>
                        <a:lnTo>
                          <a:pt x="872" y="10"/>
                        </a:lnTo>
                        <a:lnTo>
                          <a:pt x="872" y="10"/>
                        </a:lnTo>
                        <a:lnTo>
                          <a:pt x="874" y="10"/>
                        </a:lnTo>
                        <a:lnTo>
                          <a:pt x="872" y="10"/>
                        </a:lnTo>
                        <a:lnTo>
                          <a:pt x="862" y="10"/>
                        </a:lnTo>
                        <a:lnTo>
                          <a:pt x="862" y="10"/>
                        </a:lnTo>
                        <a:lnTo>
                          <a:pt x="846" y="12"/>
                        </a:lnTo>
                        <a:lnTo>
                          <a:pt x="840" y="14"/>
                        </a:lnTo>
                        <a:lnTo>
                          <a:pt x="838" y="14"/>
                        </a:lnTo>
                        <a:lnTo>
                          <a:pt x="836" y="14"/>
                        </a:lnTo>
                        <a:lnTo>
                          <a:pt x="836" y="14"/>
                        </a:lnTo>
                        <a:lnTo>
                          <a:pt x="832" y="14"/>
                        </a:lnTo>
                        <a:lnTo>
                          <a:pt x="828" y="14"/>
                        </a:lnTo>
                        <a:lnTo>
                          <a:pt x="824" y="14"/>
                        </a:lnTo>
                        <a:lnTo>
                          <a:pt x="818" y="14"/>
                        </a:lnTo>
                        <a:lnTo>
                          <a:pt x="818" y="14"/>
                        </a:lnTo>
                        <a:lnTo>
                          <a:pt x="812" y="14"/>
                        </a:lnTo>
                        <a:lnTo>
                          <a:pt x="810" y="14"/>
                        </a:lnTo>
                        <a:lnTo>
                          <a:pt x="808" y="16"/>
                        </a:lnTo>
                        <a:lnTo>
                          <a:pt x="806" y="16"/>
                        </a:lnTo>
                        <a:lnTo>
                          <a:pt x="806" y="16"/>
                        </a:lnTo>
                        <a:lnTo>
                          <a:pt x="802" y="16"/>
                        </a:lnTo>
                        <a:lnTo>
                          <a:pt x="800" y="18"/>
                        </a:lnTo>
                        <a:lnTo>
                          <a:pt x="796" y="18"/>
                        </a:lnTo>
                        <a:lnTo>
                          <a:pt x="786" y="18"/>
                        </a:lnTo>
                        <a:lnTo>
                          <a:pt x="786" y="18"/>
                        </a:lnTo>
                        <a:lnTo>
                          <a:pt x="780" y="18"/>
                        </a:lnTo>
                        <a:lnTo>
                          <a:pt x="776" y="20"/>
                        </a:lnTo>
                        <a:lnTo>
                          <a:pt x="776" y="20"/>
                        </a:lnTo>
                        <a:lnTo>
                          <a:pt x="774" y="20"/>
                        </a:lnTo>
                        <a:lnTo>
                          <a:pt x="774" y="22"/>
                        </a:lnTo>
                        <a:lnTo>
                          <a:pt x="776" y="22"/>
                        </a:lnTo>
                        <a:lnTo>
                          <a:pt x="776" y="24"/>
                        </a:lnTo>
                        <a:lnTo>
                          <a:pt x="776" y="24"/>
                        </a:lnTo>
                        <a:lnTo>
                          <a:pt x="780" y="26"/>
                        </a:lnTo>
                        <a:lnTo>
                          <a:pt x="786" y="28"/>
                        </a:lnTo>
                        <a:lnTo>
                          <a:pt x="790" y="28"/>
                        </a:lnTo>
                        <a:lnTo>
                          <a:pt x="790" y="28"/>
                        </a:lnTo>
                        <a:lnTo>
                          <a:pt x="786" y="30"/>
                        </a:lnTo>
                        <a:lnTo>
                          <a:pt x="786" y="32"/>
                        </a:lnTo>
                        <a:lnTo>
                          <a:pt x="784" y="34"/>
                        </a:lnTo>
                        <a:lnTo>
                          <a:pt x="784" y="32"/>
                        </a:lnTo>
                        <a:lnTo>
                          <a:pt x="784" y="32"/>
                        </a:lnTo>
                        <a:lnTo>
                          <a:pt x="784" y="28"/>
                        </a:lnTo>
                        <a:lnTo>
                          <a:pt x="784" y="28"/>
                        </a:lnTo>
                        <a:lnTo>
                          <a:pt x="778" y="30"/>
                        </a:lnTo>
                        <a:lnTo>
                          <a:pt x="768" y="30"/>
                        </a:lnTo>
                        <a:lnTo>
                          <a:pt x="768" y="30"/>
                        </a:lnTo>
                        <a:lnTo>
                          <a:pt x="746" y="32"/>
                        </a:lnTo>
                        <a:lnTo>
                          <a:pt x="728" y="34"/>
                        </a:lnTo>
                        <a:lnTo>
                          <a:pt x="728" y="34"/>
                        </a:lnTo>
                        <a:lnTo>
                          <a:pt x="724" y="34"/>
                        </a:lnTo>
                        <a:lnTo>
                          <a:pt x="718" y="36"/>
                        </a:lnTo>
                        <a:lnTo>
                          <a:pt x="718" y="38"/>
                        </a:lnTo>
                        <a:lnTo>
                          <a:pt x="718" y="40"/>
                        </a:lnTo>
                        <a:lnTo>
                          <a:pt x="732" y="46"/>
                        </a:lnTo>
                        <a:lnTo>
                          <a:pt x="732" y="46"/>
                        </a:lnTo>
                        <a:lnTo>
                          <a:pt x="746" y="52"/>
                        </a:lnTo>
                        <a:lnTo>
                          <a:pt x="752" y="52"/>
                        </a:lnTo>
                        <a:lnTo>
                          <a:pt x="758" y="50"/>
                        </a:lnTo>
                        <a:lnTo>
                          <a:pt x="764" y="54"/>
                        </a:lnTo>
                        <a:lnTo>
                          <a:pt x="764" y="54"/>
                        </a:lnTo>
                        <a:lnTo>
                          <a:pt x="772" y="56"/>
                        </a:lnTo>
                        <a:lnTo>
                          <a:pt x="780" y="58"/>
                        </a:lnTo>
                        <a:lnTo>
                          <a:pt x="784" y="58"/>
                        </a:lnTo>
                        <a:lnTo>
                          <a:pt x="786" y="60"/>
                        </a:lnTo>
                        <a:lnTo>
                          <a:pt x="786" y="62"/>
                        </a:lnTo>
                        <a:lnTo>
                          <a:pt x="786" y="62"/>
                        </a:lnTo>
                        <a:lnTo>
                          <a:pt x="790" y="66"/>
                        </a:lnTo>
                        <a:lnTo>
                          <a:pt x="796" y="70"/>
                        </a:lnTo>
                        <a:lnTo>
                          <a:pt x="814" y="74"/>
                        </a:lnTo>
                        <a:lnTo>
                          <a:pt x="814" y="74"/>
                        </a:lnTo>
                        <a:lnTo>
                          <a:pt x="820" y="78"/>
                        </a:lnTo>
                        <a:lnTo>
                          <a:pt x="822" y="80"/>
                        </a:lnTo>
                        <a:lnTo>
                          <a:pt x="820" y="80"/>
                        </a:lnTo>
                        <a:lnTo>
                          <a:pt x="814" y="80"/>
                        </a:lnTo>
                        <a:lnTo>
                          <a:pt x="806" y="78"/>
                        </a:lnTo>
                        <a:lnTo>
                          <a:pt x="806" y="78"/>
                        </a:lnTo>
                        <a:lnTo>
                          <a:pt x="800" y="74"/>
                        </a:lnTo>
                        <a:lnTo>
                          <a:pt x="796" y="76"/>
                        </a:lnTo>
                        <a:lnTo>
                          <a:pt x="796" y="78"/>
                        </a:lnTo>
                        <a:lnTo>
                          <a:pt x="796" y="78"/>
                        </a:lnTo>
                        <a:lnTo>
                          <a:pt x="796" y="76"/>
                        </a:lnTo>
                        <a:lnTo>
                          <a:pt x="792" y="74"/>
                        </a:lnTo>
                        <a:lnTo>
                          <a:pt x="786" y="72"/>
                        </a:lnTo>
                        <a:lnTo>
                          <a:pt x="786" y="72"/>
                        </a:lnTo>
                        <a:lnTo>
                          <a:pt x="782" y="70"/>
                        </a:lnTo>
                        <a:lnTo>
                          <a:pt x="780" y="68"/>
                        </a:lnTo>
                        <a:lnTo>
                          <a:pt x="782" y="64"/>
                        </a:lnTo>
                        <a:lnTo>
                          <a:pt x="782" y="62"/>
                        </a:lnTo>
                        <a:lnTo>
                          <a:pt x="782" y="62"/>
                        </a:lnTo>
                        <a:lnTo>
                          <a:pt x="770" y="60"/>
                        </a:lnTo>
                        <a:lnTo>
                          <a:pt x="770" y="60"/>
                        </a:lnTo>
                        <a:lnTo>
                          <a:pt x="758" y="60"/>
                        </a:lnTo>
                        <a:lnTo>
                          <a:pt x="748" y="58"/>
                        </a:lnTo>
                        <a:lnTo>
                          <a:pt x="740" y="56"/>
                        </a:lnTo>
                        <a:lnTo>
                          <a:pt x="734" y="54"/>
                        </a:lnTo>
                        <a:lnTo>
                          <a:pt x="734" y="54"/>
                        </a:lnTo>
                        <a:lnTo>
                          <a:pt x="722" y="52"/>
                        </a:lnTo>
                        <a:lnTo>
                          <a:pt x="708" y="48"/>
                        </a:lnTo>
                        <a:lnTo>
                          <a:pt x="708" y="48"/>
                        </a:lnTo>
                        <a:lnTo>
                          <a:pt x="694" y="46"/>
                        </a:lnTo>
                        <a:lnTo>
                          <a:pt x="690" y="46"/>
                        </a:lnTo>
                        <a:lnTo>
                          <a:pt x="688" y="46"/>
                        </a:lnTo>
                        <a:lnTo>
                          <a:pt x="690" y="48"/>
                        </a:lnTo>
                        <a:lnTo>
                          <a:pt x="690" y="48"/>
                        </a:lnTo>
                        <a:lnTo>
                          <a:pt x="690" y="50"/>
                        </a:lnTo>
                        <a:lnTo>
                          <a:pt x="688" y="50"/>
                        </a:lnTo>
                        <a:lnTo>
                          <a:pt x="680" y="48"/>
                        </a:lnTo>
                        <a:lnTo>
                          <a:pt x="680" y="48"/>
                        </a:lnTo>
                        <a:lnTo>
                          <a:pt x="676" y="48"/>
                        </a:lnTo>
                        <a:lnTo>
                          <a:pt x="672" y="50"/>
                        </a:lnTo>
                        <a:lnTo>
                          <a:pt x="670" y="52"/>
                        </a:lnTo>
                        <a:lnTo>
                          <a:pt x="674" y="54"/>
                        </a:lnTo>
                        <a:lnTo>
                          <a:pt x="674" y="54"/>
                        </a:lnTo>
                        <a:lnTo>
                          <a:pt x="680" y="56"/>
                        </a:lnTo>
                        <a:lnTo>
                          <a:pt x="682" y="58"/>
                        </a:lnTo>
                        <a:lnTo>
                          <a:pt x="684" y="60"/>
                        </a:lnTo>
                        <a:lnTo>
                          <a:pt x="690" y="60"/>
                        </a:lnTo>
                        <a:lnTo>
                          <a:pt x="690" y="60"/>
                        </a:lnTo>
                        <a:lnTo>
                          <a:pt x="694" y="60"/>
                        </a:lnTo>
                        <a:lnTo>
                          <a:pt x="700" y="62"/>
                        </a:lnTo>
                        <a:lnTo>
                          <a:pt x="712" y="66"/>
                        </a:lnTo>
                        <a:lnTo>
                          <a:pt x="712" y="66"/>
                        </a:lnTo>
                        <a:lnTo>
                          <a:pt x="710" y="66"/>
                        </a:lnTo>
                        <a:lnTo>
                          <a:pt x="706" y="66"/>
                        </a:lnTo>
                        <a:lnTo>
                          <a:pt x="698" y="64"/>
                        </a:lnTo>
                        <a:lnTo>
                          <a:pt x="698" y="64"/>
                        </a:lnTo>
                        <a:lnTo>
                          <a:pt x="692" y="62"/>
                        </a:lnTo>
                        <a:lnTo>
                          <a:pt x="688" y="62"/>
                        </a:lnTo>
                        <a:lnTo>
                          <a:pt x="686" y="62"/>
                        </a:lnTo>
                        <a:lnTo>
                          <a:pt x="682" y="62"/>
                        </a:lnTo>
                        <a:lnTo>
                          <a:pt x="682" y="62"/>
                        </a:lnTo>
                        <a:lnTo>
                          <a:pt x="680" y="60"/>
                        </a:lnTo>
                        <a:lnTo>
                          <a:pt x="678" y="62"/>
                        </a:lnTo>
                        <a:lnTo>
                          <a:pt x="676" y="62"/>
                        </a:lnTo>
                        <a:lnTo>
                          <a:pt x="674" y="62"/>
                        </a:lnTo>
                        <a:lnTo>
                          <a:pt x="674" y="62"/>
                        </a:lnTo>
                        <a:lnTo>
                          <a:pt x="672" y="60"/>
                        </a:lnTo>
                        <a:lnTo>
                          <a:pt x="670" y="60"/>
                        </a:lnTo>
                        <a:lnTo>
                          <a:pt x="666" y="58"/>
                        </a:lnTo>
                        <a:lnTo>
                          <a:pt x="658" y="50"/>
                        </a:lnTo>
                        <a:lnTo>
                          <a:pt x="658" y="50"/>
                        </a:lnTo>
                        <a:lnTo>
                          <a:pt x="646" y="40"/>
                        </a:lnTo>
                        <a:lnTo>
                          <a:pt x="638" y="36"/>
                        </a:lnTo>
                        <a:lnTo>
                          <a:pt x="630" y="32"/>
                        </a:lnTo>
                        <a:lnTo>
                          <a:pt x="626" y="32"/>
                        </a:lnTo>
                        <a:lnTo>
                          <a:pt x="626" y="32"/>
                        </a:lnTo>
                        <a:lnTo>
                          <a:pt x="626" y="34"/>
                        </a:lnTo>
                        <a:lnTo>
                          <a:pt x="628" y="34"/>
                        </a:lnTo>
                        <a:lnTo>
                          <a:pt x="634" y="38"/>
                        </a:lnTo>
                        <a:lnTo>
                          <a:pt x="638" y="42"/>
                        </a:lnTo>
                        <a:lnTo>
                          <a:pt x="638" y="44"/>
                        </a:lnTo>
                        <a:lnTo>
                          <a:pt x="638" y="46"/>
                        </a:lnTo>
                        <a:lnTo>
                          <a:pt x="638" y="46"/>
                        </a:lnTo>
                        <a:lnTo>
                          <a:pt x="634" y="48"/>
                        </a:lnTo>
                        <a:lnTo>
                          <a:pt x="634" y="50"/>
                        </a:lnTo>
                        <a:lnTo>
                          <a:pt x="636" y="54"/>
                        </a:lnTo>
                        <a:lnTo>
                          <a:pt x="636" y="56"/>
                        </a:lnTo>
                        <a:lnTo>
                          <a:pt x="636" y="56"/>
                        </a:lnTo>
                        <a:lnTo>
                          <a:pt x="636" y="58"/>
                        </a:lnTo>
                        <a:lnTo>
                          <a:pt x="638" y="60"/>
                        </a:lnTo>
                        <a:lnTo>
                          <a:pt x="640" y="60"/>
                        </a:lnTo>
                        <a:lnTo>
                          <a:pt x="646" y="62"/>
                        </a:lnTo>
                        <a:lnTo>
                          <a:pt x="646" y="62"/>
                        </a:lnTo>
                        <a:lnTo>
                          <a:pt x="650" y="64"/>
                        </a:lnTo>
                        <a:lnTo>
                          <a:pt x="654" y="66"/>
                        </a:lnTo>
                        <a:lnTo>
                          <a:pt x="658" y="68"/>
                        </a:lnTo>
                        <a:lnTo>
                          <a:pt x="660" y="74"/>
                        </a:lnTo>
                        <a:lnTo>
                          <a:pt x="660" y="74"/>
                        </a:lnTo>
                        <a:lnTo>
                          <a:pt x="660" y="76"/>
                        </a:lnTo>
                        <a:lnTo>
                          <a:pt x="662" y="80"/>
                        </a:lnTo>
                        <a:lnTo>
                          <a:pt x="666" y="82"/>
                        </a:lnTo>
                        <a:lnTo>
                          <a:pt x="672" y="84"/>
                        </a:lnTo>
                        <a:lnTo>
                          <a:pt x="676" y="86"/>
                        </a:lnTo>
                        <a:lnTo>
                          <a:pt x="676" y="86"/>
                        </a:lnTo>
                        <a:lnTo>
                          <a:pt x="678" y="90"/>
                        </a:lnTo>
                        <a:lnTo>
                          <a:pt x="682" y="90"/>
                        </a:lnTo>
                        <a:lnTo>
                          <a:pt x="690" y="88"/>
                        </a:lnTo>
                        <a:lnTo>
                          <a:pt x="690" y="88"/>
                        </a:lnTo>
                        <a:lnTo>
                          <a:pt x="694" y="86"/>
                        </a:lnTo>
                        <a:lnTo>
                          <a:pt x="700" y="86"/>
                        </a:lnTo>
                        <a:lnTo>
                          <a:pt x="706" y="88"/>
                        </a:lnTo>
                        <a:lnTo>
                          <a:pt x="712" y="92"/>
                        </a:lnTo>
                        <a:lnTo>
                          <a:pt x="712" y="92"/>
                        </a:lnTo>
                        <a:lnTo>
                          <a:pt x="720" y="96"/>
                        </a:lnTo>
                        <a:lnTo>
                          <a:pt x="720" y="98"/>
                        </a:lnTo>
                        <a:lnTo>
                          <a:pt x="716" y="98"/>
                        </a:lnTo>
                        <a:lnTo>
                          <a:pt x="716" y="98"/>
                        </a:lnTo>
                        <a:lnTo>
                          <a:pt x="714" y="100"/>
                        </a:lnTo>
                        <a:lnTo>
                          <a:pt x="714" y="102"/>
                        </a:lnTo>
                        <a:lnTo>
                          <a:pt x="726" y="106"/>
                        </a:lnTo>
                        <a:lnTo>
                          <a:pt x="726" y="106"/>
                        </a:lnTo>
                        <a:lnTo>
                          <a:pt x="718" y="106"/>
                        </a:lnTo>
                        <a:lnTo>
                          <a:pt x="714" y="104"/>
                        </a:lnTo>
                        <a:lnTo>
                          <a:pt x="712" y="102"/>
                        </a:lnTo>
                        <a:lnTo>
                          <a:pt x="710" y="100"/>
                        </a:lnTo>
                        <a:lnTo>
                          <a:pt x="708" y="94"/>
                        </a:lnTo>
                        <a:lnTo>
                          <a:pt x="704" y="94"/>
                        </a:lnTo>
                        <a:lnTo>
                          <a:pt x="698" y="92"/>
                        </a:lnTo>
                        <a:lnTo>
                          <a:pt x="698" y="92"/>
                        </a:lnTo>
                        <a:lnTo>
                          <a:pt x="690" y="94"/>
                        </a:lnTo>
                        <a:lnTo>
                          <a:pt x="686" y="96"/>
                        </a:lnTo>
                        <a:lnTo>
                          <a:pt x="686" y="96"/>
                        </a:lnTo>
                        <a:lnTo>
                          <a:pt x="684" y="96"/>
                        </a:lnTo>
                        <a:lnTo>
                          <a:pt x="684" y="98"/>
                        </a:lnTo>
                        <a:lnTo>
                          <a:pt x="686" y="102"/>
                        </a:lnTo>
                        <a:lnTo>
                          <a:pt x="690" y="104"/>
                        </a:lnTo>
                        <a:lnTo>
                          <a:pt x="690" y="104"/>
                        </a:lnTo>
                        <a:lnTo>
                          <a:pt x="698" y="108"/>
                        </a:lnTo>
                        <a:lnTo>
                          <a:pt x="696" y="112"/>
                        </a:lnTo>
                        <a:lnTo>
                          <a:pt x="696" y="112"/>
                        </a:lnTo>
                        <a:lnTo>
                          <a:pt x="692" y="120"/>
                        </a:lnTo>
                        <a:lnTo>
                          <a:pt x="690" y="122"/>
                        </a:lnTo>
                        <a:lnTo>
                          <a:pt x="684" y="126"/>
                        </a:lnTo>
                        <a:lnTo>
                          <a:pt x="684" y="126"/>
                        </a:lnTo>
                        <a:lnTo>
                          <a:pt x="676" y="132"/>
                        </a:lnTo>
                        <a:lnTo>
                          <a:pt x="674" y="132"/>
                        </a:lnTo>
                        <a:lnTo>
                          <a:pt x="670" y="130"/>
                        </a:lnTo>
                        <a:lnTo>
                          <a:pt x="670" y="130"/>
                        </a:lnTo>
                        <a:lnTo>
                          <a:pt x="664" y="130"/>
                        </a:lnTo>
                        <a:lnTo>
                          <a:pt x="658" y="130"/>
                        </a:lnTo>
                        <a:lnTo>
                          <a:pt x="654" y="130"/>
                        </a:lnTo>
                        <a:lnTo>
                          <a:pt x="654" y="130"/>
                        </a:lnTo>
                        <a:lnTo>
                          <a:pt x="658" y="128"/>
                        </a:lnTo>
                        <a:lnTo>
                          <a:pt x="662" y="126"/>
                        </a:lnTo>
                        <a:lnTo>
                          <a:pt x="662" y="126"/>
                        </a:lnTo>
                        <a:lnTo>
                          <a:pt x="664" y="126"/>
                        </a:lnTo>
                        <a:lnTo>
                          <a:pt x="664" y="124"/>
                        </a:lnTo>
                        <a:lnTo>
                          <a:pt x="664" y="122"/>
                        </a:lnTo>
                        <a:lnTo>
                          <a:pt x="668" y="122"/>
                        </a:lnTo>
                        <a:lnTo>
                          <a:pt x="668" y="122"/>
                        </a:lnTo>
                        <a:lnTo>
                          <a:pt x="670" y="120"/>
                        </a:lnTo>
                        <a:lnTo>
                          <a:pt x="670" y="118"/>
                        </a:lnTo>
                        <a:lnTo>
                          <a:pt x="670" y="116"/>
                        </a:lnTo>
                        <a:lnTo>
                          <a:pt x="672" y="116"/>
                        </a:lnTo>
                        <a:lnTo>
                          <a:pt x="672" y="116"/>
                        </a:lnTo>
                        <a:lnTo>
                          <a:pt x="676" y="114"/>
                        </a:lnTo>
                        <a:lnTo>
                          <a:pt x="678" y="112"/>
                        </a:lnTo>
                        <a:lnTo>
                          <a:pt x="678" y="108"/>
                        </a:lnTo>
                        <a:lnTo>
                          <a:pt x="680" y="106"/>
                        </a:lnTo>
                        <a:lnTo>
                          <a:pt x="680" y="106"/>
                        </a:lnTo>
                        <a:lnTo>
                          <a:pt x="680" y="104"/>
                        </a:lnTo>
                        <a:lnTo>
                          <a:pt x="678" y="100"/>
                        </a:lnTo>
                        <a:lnTo>
                          <a:pt x="672" y="98"/>
                        </a:lnTo>
                        <a:lnTo>
                          <a:pt x="662" y="96"/>
                        </a:lnTo>
                        <a:lnTo>
                          <a:pt x="662" y="96"/>
                        </a:lnTo>
                        <a:lnTo>
                          <a:pt x="654" y="92"/>
                        </a:lnTo>
                        <a:lnTo>
                          <a:pt x="652" y="88"/>
                        </a:lnTo>
                        <a:lnTo>
                          <a:pt x="648" y="84"/>
                        </a:lnTo>
                        <a:lnTo>
                          <a:pt x="644" y="82"/>
                        </a:lnTo>
                        <a:lnTo>
                          <a:pt x="636" y="78"/>
                        </a:lnTo>
                        <a:lnTo>
                          <a:pt x="636" y="78"/>
                        </a:lnTo>
                        <a:lnTo>
                          <a:pt x="632" y="78"/>
                        </a:lnTo>
                        <a:lnTo>
                          <a:pt x="632" y="76"/>
                        </a:lnTo>
                        <a:lnTo>
                          <a:pt x="632" y="74"/>
                        </a:lnTo>
                        <a:lnTo>
                          <a:pt x="628" y="68"/>
                        </a:lnTo>
                        <a:lnTo>
                          <a:pt x="628" y="68"/>
                        </a:lnTo>
                        <a:lnTo>
                          <a:pt x="620" y="64"/>
                        </a:lnTo>
                        <a:lnTo>
                          <a:pt x="614" y="60"/>
                        </a:lnTo>
                        <a:lnTo>
                          <a:pt x="608" y="58"/>
                        </a:lnTo>
                        <a:lnTo>
                          <a:pt x="606" y="56"/>
                        </a:lnTo>
                        <a:lnTo>
                          <a:pt x="606" y="54"/>
                        </a:lnTo>
                        <a:lnTo>
                          <a:pt x="606" y="54"/>
                        </a:lnTo>
                        <a:lnTo>
                          <a:pt x="606" y="52"/>
                        </a:lnTo>
                        <a:lnTo>
                          <a:pt x="606" y="50"/>
                        </a:lnTo>
                        <a:lnTo>
                          <a:pt x="600" y="44"/>
                        </a:lnTo>
                        <a:lnTo>
                          <a:pt x="590" y="38"/>
                        </a:lnTo>
                        <a:lnTo>
                          <a:pt x="586" y="38"/>
                        </a:lnTo>
                        <a:lnTo>
                          <a:pt x="584" y="38"/>
                        </a:lnTo>
                        <a:lnTo>
                          <a:pt x="584" y="38"/>
                        </a:lnTo>
                        <a:lnTo>
                          <a:pt x="578" y="38"/>
                        </a:lnTo>
                        <a:lnTo>
                          <a:pt x="574" y="36"/>
                        </a:lnTo>
                        <a:lnTo>
                          <a:pt x="570" y="36"/>
                        </a:lnTo>
                        <a:lnTo>
                          <a:pt x="566" y="36"/>
                        </a:lnTo>
                        <a:lnTo>
                          <a:pt x="566" y="36"/>
                        </a:lnTo>
                        <a:lnTo>
                          <a:pt x="562" y="36"/>
                        </a:lnTo>
                        <a:lnTo>
                          <a:pt x="556" y="36"/>
                        </a:lnTo>
                        <a:lnTo>
                          <a:pt x="554" y="36"/>
                        </a:lnTo>
                        <a:lnTo>
                          <a:pt x="552" y="38"/>
                        </a:lnTo>
                        <a:lnTo>
                          <a:pt x="556" y="44"/>
                        </a:lnTo>
                        <a:lnTo>
                          <a:pt x="556" y="44"/>
                        </a:lnTo>
                        <a:lnTo>
                          <a:pt x="560" y="52"/>
                        </a:lnTo>
                        <a:lnTo>
                          <a:pt x="558" y="54"/>
                        </a:lnTo>
                        <a:lnTo>
                          <a:pt x="558" y="56"/>
                        </a:lnTo>
                        <a:lnTo>
                          <a:pt x="554" y="56"/>
                        </a:lnTo>
                        <a:lnTo>
                          <a:pt x="552" y="58"/>
                        </a:lnTo>
                        <a:lnTo>
                          <a:pt x="550" y="60"/>
                        </a:lnTo>
                        <a:lnTo>
                          <a:pt x="550" y="60"/>
                        </a:lnTo>
                        <a:lnTo>
                          <a:pt x="550" y="64"/>
                        </a:lnTo>
                        <a:lnTo>
                          <a:pt x="552" y="62"/>
                        </a:lnTo>
                        <a:lnTo>
                          <a:pt x="556" y="66"/>
                        </a:lnTo>
                        <a:lnTo>
                          <a:pt x="556" y="66"/>
                        </a:lnTo>
                        <a:lnTo>
                          <a:pt x="560" y="70"/>
                        </a:lnTo>
                        <a:lnTo>
                          <a:pt x="560" y="72"/>
                        </a:lnTo>
                        <a:lnTo>
                          <a:pt x="558" y="72"/>
                        </a:lnTo>
                        <a:lnTo>
                          <a:pt x="562" y="76"/>
                        </a:lnTo>
                        <a:lnTo>
                          <a:pt x="562" y="76"/>
                        </a:lnTo>
                        <a:lnTo>
                          <a:pt x="566" y="80"/>
                        </a:lnTo>
                        <a:lnTo>
                          <a:pt x="566" y="80"/>
                        </a:lnTo>
                        <a:lnTo>
                          <a:pt x="566" y="78"/>
                        </a:lnTo>
                        <a:lnTo>
                          <a:pt x="572" y="80"/>
                        </a:lnTo>
                        <a:lnTo>
                          <a:pt x="572" y="80"/>
                        </a:lnTo>
                        <a:lnTo>
                          <a:pt x="582" y="82"/>
                        </a:lnTo>
                        <a:lnTo>
                          <a:pt x="586" y="82"/>
                        </a:lnTo>
                        <a:lnTo>
                          <a:pt x="588" y="82"/>
                        </a:lnTo>
                        <a:lnTo>
                          <a:pt x="592" y="86"/>
                        </a:lnTo>
                        <a:lnTo>
                          <a:pt x="592" y="86"/>
                        </a:lnTo>
                        <a:lnTo>
                          <a:pt x="598" y="90"/>
                        </a:lnTo>
                        <a:lnTo>
                          <a:pt x="604" y="92"/>
                        </a:lnTo>
                        <a:lnTo>
                          <a:pt x="608" y="90"/>
                        </a:lnTo>
                        <a:lnTo>
                          <a:pt x="608" y="90"/>
                        </a:lnTo>
                        <a:lnTo>
                          <a:pt x="610" y="96"/>
                        </a:lnTo>
                        <a:lnTo>
                          <a:pt x="610" y="98"/>
                        </a:lnTo>
                        <a:lnTo>
                          <a:pt x="608" y="100"/>
                        </a:lnTo>
                        <a:lnTo>
                          <a:pt x="608" y="98"/>
                        </a:lnTo>
                        <a:lnTo>
                          <a:pt x="608" y="98"/>
                        </a:lnTo>
                        <a:lnTo>
                          <a:pt x="602" y="98"/>
                        </a:lnTo>
                        <a:lnTo>
                          <a:pt x="592" y="98"/>
                        </a:lnTo>
                        <a:lnTo>
                          <a:pt x="580" y="96"/>
                        </a:lnTo>
                        <a:lnTo>
                          <a:pt x="574" y="94"/>
                        </a:lnTo>
                        <a:lnTo>
                          <a:pt x="574" y="94"/>
                        </a:lnTo>
                        <a:lnTo>
                          <a:pt x="568" y="92"/>
                        </a:lnTo>
                        <a:lnTo>
                          <a:pt x="556" y="90"/>
                        </a:lnTo>
                        <a:lnTo>
                          <a:pt x="542" y="88"/>
                        </a:lnTo>
                        <a:lnTo>
                          <a:pt x="534" y="88"/>
                        </a:lnTo>
                        <a:lnTo>
                          <a:pt x="534" y="88"/>
                        </a:lnTo>
                        <a:lnTo>
                          <a:pt x="530" y="88"/>
                        </a:lnTo>
                        <a:lnTo>
                          <a:pt x="518" y="86"/>
                        </a:lnTo>
                        <a:lnTo>
                          <a:pt x="518" y="86"/>
                        </a:lnTo>
                        <a:lnTo>
                          <a:pt x="500" y="86"/>
                        </a:lnTo>
                        <a:lnTo>
                          <a:pt x="484" y="84"/>
                        </a:lnTo>
                        <a:lnTo>
                          <a:pt x="484" y="84"/>
                        </a:lnTo>
                        <a:lnTo>
                          <a:pt x="472" y="84"/>
                        </a:lnTo>
                        <a:lnTo>
                          <a:pt x="464" y="86"/>
                        </a:lnTo>
                        <a:lnTo>
                          <a:pt x="464" y="86"/>
                        </a:lnTo>
                        <a:lnTo>
                          <a:pt x="464" y="88"/>
                        </a:lnTo>
                        <a:lnTo>
                          <a:pt x="466" y="88"/>
                        </a:lnTo>
                        <a:lnTo>
                          <a:pt x="478" y="92"/>
                        </a:lnTo>
                        <a:lnTo>
                          <a:pt x="478" y="92"/>
                        </a:lnTo>
                        <a:lnTo>
                          <a:pt x="482" y="92"/>
                        </a:lnTo>
                        <a:lnTo>
                          <a:pt x="482" y="94"/>
                        </a:lnTo>
                        <a:lnTo>
                          <a:pt x="474" y="96"/>
                        </a:lnTo>
                        <a:lnTo>
                          <a:pt x="474" y="96"/>
                        </a:lnTo>
                        <a:lnTo>
                          <a:pt x="468" y="96"/>
                        </a:lnTo>
                        <a:lnTo>
                          <a:pt x="468" y="98"/>
                        </a:lnTo>
                        <a:lnTo>
                          <a:pt x="470" y="100"/>
                        </a:lnTo>
                        <a:lnTo>
                          <a:pt x="470" y="102"/>
                        </a:lnTo>
                        <a:lnTo>
                          <a:pt x="470" y="102"/>
                        </a:lnTo>
                        <a:lnTo>
                          <a:pt x="468" y="100"/>
                        </a:lnTo>
                        <a:lnTo>
                          <a:pt x="466" y="100"/>
                        </a:lnTo>
                        <a:lnTo>
                          <a:pt x="464" y="98"/>
                        </a:lnTo>
                        <a:lnTo>
                          <a:pt x="464" y="98"/>
                        </a:lnTo>
                        <a:lnTo>
                          <a:pt x="464" y="98"/>
                        </a:lnTo>
                        <a:lnTo>
                          <a:pt x="464" y="96"/>
                        </a:lnTo>
                        <a:lnTo>
                          <a:pt x="462" y="96"/>
                        </a:lnTo>
                        <a:lnTo>
                          <a:pt x="462" y="94"/>
                        </a:lnTo>
                        <a:lnTo>
                          <a:pt x="466" y="94"/>
                        </a:lnTo>
                        <a:lnTo>
                          <a:pt x="466" y="94"/>
                        </a:lnTo>
                        <a:lnTo>
                          <a:pt x="462" y="92"/>
                        </a:lnTo>
                        <a:lnTo>
                          <a:pt x="458" y="92"/>
                        </a:lnTo>
                        <a:lnTo>
                          <a:pt x="454" y="94"/>
                        </a:lnTo>
                        <a:lnTo>
                          <a:pt x="454" y="94"/>
                        </a:lnTo>
                        <a:lnTo>
                          <a:pt x="448" y="96"/>
                        </a:lnTo>
                        <a:lnTo>
                          <a:pt x="438" y="98"/>
                        </a:lnTo>
                        <a:lnTo>
                          <a:pt x="438" y="98"/>
                        </a:lnTo>
                        <a:lnTo>
                          <a:pt x="434" y="100"/>
                        </a:lnTo>
                        <a:lnTo>
                          <a:pt x="428" y="98"/>
                        </a:lnTo>
                        <a:lnTo>
                          <a:pt x="422" y="96"/>
                        </a:lnTo>
                        <a:lnTo>
                          <a:pt x="412" y="96"/>
                        </a:lnTo>
                        <a:lnTo>
                          <a:pt x="412" y="96"/>
                        </a:lnTo>
                        <a:lnTo>
                          <a:pt x="402" y="98"/>
                        </a:lnTo>
                        <a:lnTo>
                          <a:pt x="400" y="100"/>
                        </a:lnTo>
                        <a:lnTo>
                          <a:pt x="400" y="102"/>
                        </a:lnTo>
                        <a:lnTo>
                          <a:pt x="396" y="100"/>
                        </a:lnTo>
                        <a:lnTo>
                          <a:pt x="396" y="100"/>
                        </a:lnTo>
                        <a:lnTo>
                          <a:pt x="392" y="100"/>
                        </a:lnTo>
                        <a:lnTo>
                          <a:pt x="388" y="102"/>
                        </a:lnTo>
                        <a:lnTo>
                          <a:pt x="384" y="102"/>
                        </a:lnTo>
                        <a:lnTo>
                          <a:pt x="386" y="102"/>
                        </a:lnTo>
                        <a:lnTo>
                          <a:pt x="386" y="102"/>
                        </a:lnTo>
                        <a:lnTo>
                          <a:pt x="388" y="100"/>
                        </a:lnTo>
                        <a:lnTo>
                          <a:pt x="386" y="100"/>
                        </a:lnTo>
                        <a:lnTo>
                          <a:pt x="386" y="98"/>
                        </a:lnTo>
                        <a:lnTo>
                          <a:pt x="386" y="98"/>
                        </a:lnTo>
                        <a:lnTo>
                          <a:pt x="386" y="96"/>
                        </a:lnTo>
                        <a:lnTo>
                          <a:pt x="388" y="96"/>
                        </a:lnTo>
                        <a:lnTo>
                          <a:pt x="390" y="98"/>
                        </a:lnTo>
                        <a:lnTo>
                          <a:pt x="392" y="96"/>
                        </a:lnTo>
                        <a:lnTo>
                          <a:pt x="392" y="96"/>
                        </a:lnTo>
                        <a:lnTo>
                          <a:pt x="390" y="96"/>
                        </a:lnTo>
                        <a:lnTo>
                          <a:pt x="388" y="94"/>
                        </a:lnTo>
                        <a:lnTo>
                          <a:pt x="374" y="96"/>
                        </a:lnTo>
                        <a:lnTo>
                          <a:pt x="374" y="96"/>
                        </a:lnTo>
                        <a:lnTo>
                          <a:pt x="368" y="98"/>
                        </a:lnTo>
                        <a:lnTo>
                          <a:pt x="368" y="100"/>
                        </a:lnTo>
                        <a:lnTo>
                          <a:pt x="368" y="102"/>
                        </a:lnTo>
                        <a:lnTo>
                          <a:pt x="366" y="104"/>
                        </a:lnTo>
                        <a:lnTo>
                          <a:pt x="366" y="104"/>
                        </a:lnTo>
                        <a:lnTo>
                          <a:pt x="364" y="106"/>
                        </a:lnTo>
                        <a:lnTo>
                          <a:pt x="364" y="104"/>
                        </a:lnTo>
                        <a:lnTo>
                          <a:pt x="364" y="102"/>
                        </a:lnTo>
                        <a:lnTo>
                          <a:pt x="366" y="100"/>
                        </a:lnTo>
                        <a:lnTo>
                          <a:pt x="366" y="100"/>
                        </a:lnTo>
                        <a:lnTo>
                          <a:pt x="364" y="98"/>
                        </a:lnTo>
                        <a:lnTo>
                          <a:pt x="360" y="98"/>
                        </a:lnTo>
                        <a:lnTo>
                          <a:pt x="354" y="98"/>
                        </a:lnTo>
                        <a:lnTo>
                          <a:pt x="348" y="100"/>
                        </a:lnTo>
                        <a:lnTo>
                          <a:pt x="344" y="100"/>
                        </a:lnTo>
                        <a:lnTo>
                          <a:pt x="344" y="100"/>
                        </a:lnTo>
                        <a:lnTo>
                          <a:pt x="340" y="98"/>
                        </a:lnTo>
                        <a:lnTo>
                          <a:pt x="334" y="100"/>
                        </a:lnTo>
                        <a:lnTo>
                          <a:pt x="320" y="106"/>
                        </a:lnTo>
                        <a:lnTo>
                          <a:pt x="320" y="106"/>
                        </a:lnTo>
                        <a:lnTo>
                          <a:pt x="314" y="106"/>
                        </a:lnTo>
                        <a:lnTo>
                          <a:pt x="310" y="106"/>
                        </a:lnTo>
                        <a:lnTo>
                          <a:pt x="308" y="106"/>
                        </a:lnTo>
                        <a:lnTo>
                          <a:pt x="304" y="106"/>
                        </a:lnTo>
                        <a:lnTo>
                          <a:pt x="304" y="106"/>
                        </a:lnTo>
                        <a:lnTo>
                          <a:pt x="302" y="108"/>
                        </a:lnTo>
                        <a:lnTo>
                          <a:pt x="300" y="106"/>
                        </a:lnTo>
                        <a:lnTo>
                          <a:pt x="300" y="106"/>
                        </a:lnTo>
                        <a:lnTo>
                          <a:pt x="302" y="110"/>
                        </a:lnTo>
                        <a:lnTo>
                          <a:pt x="302" y="110"/>
                        </a:lnTo>
                        <a:lnTo>
                          <a:pt x="304" y="116"/>
                        </a:lnTo>
                        <a:lnTo>
                          <a:pt x="304" y="116"/>
                        </a:lnTo>
                        <a:lnTo>
                          <a:pt x="302" y="118"/>
                        </a:lnTo>
                        <a:lnTo>
                          <a:pt x="302" y="118"/>
                        </a:lnTo>
                        <a:lnTo>
                          <a:pt x="300" y="122"/>
                        </a:lnTo>
                        <a:lnTo>
                          <a:pt x="300" y="122"/>
                        </a:lnTo>
                        <a:lnTo>
                          <a:pt x="298" y="120"/>
                        </a:lnTo>
                        <a:lnTo>
                          <a:pt x="296" y="122"/>
                        </a:lnTo>
                        <a:lnTo>
                          <a:pt x="296" y="122"/>
                        </a:lnTo>
                        <a:lnTo>
                          <a:pt x="292" y="122"/>
                        </a:lnTo>
                        <a:lnTo>
                          <a:pt x="290" y="122"/>
                        </a:lnTo>
                        <a:lnTo>
                          <a:pt x="288" y="122"/>
                        </a:lnTo>
                        <a:lnTo>
                          <a:pt x="286" y="122"/>
                        </a:lnTo>
                        <a:lnTo>
                          <a:pt x="286" y="122"/>
                        </a:lnTo>
                        <a:lnTo>
                          <a:pt x="284" y="122"/>
                        </a:lnTo>
                        <a:lnTo>
                          <a:pt x="282" y="122"/>
                        </a:lnTo>
                        <a:lnTo>
                          <a:pt x="280" y="122"/>
                        </a:lnTo>
                        <a:lnTo>
                          <a:pt x="278" y="122"/>
                        </a:lnTo>
                        <a:lnTo>
                          <a:pt x="278" y="122"/>
                        </a:lnTo>
                        <a:lnTo>
                          <a:pt x="274" y="122"/>
                        </a:lnTo>
                        <a:lnTo>
                          <a:pt x="272" y="120"/>
                        </a:lnTo>
                        <a:lnTo>
                          <a:pt x="268" y="118"/>
                        </a:lnTo>
                        <a:lnTo>
                          <a:pt x="264" y="118"/>
                        </a:lnTo>
                        <a:lnTo>
                          <a:pt x="264" y="118"/>
                        </a:lnTo>
                        <a:lnTo>
                          <a:pt x="260" y="116"/>
                        </a:lnTo>
                        <a:lnTo>
                          <a:pt x="256" y="114"/>
                        </a:lnTo>
                        <a:lnTo>
                          <a:pt x="256" y="112"/>
                        </a:lnTo>
                        <a:lnTo>
                          <a:pt x="260" y="110"/>
                        </a:lnTo>
                        <a:lnTo>
                          <a:pt x="260" y="110"/>
                        </a:lnTo>
                        <a:lnTo>
                          <a:pt x="266" y="110"/>
                        </a:lnTo>
                        <a:lnTo>
                          <a:pt x="266" y="110"/>
                        </a:lnTo>
                        <a:lnTo>
                          <a:pt x="258" y="104"/>
                        </a:lnTo>
                        <a:lnTo>
                          <a:pt x="258" y="104"/>
                        </a:lnTo>
                        <a:lnTo>
                          <a:pt x="256" y="102"/>
                        </a:lnTo>
                        <a:lnTo>
                          <a:pt x="256" y="102"/>
                        </a:lnTo>
                        <a:lnTo>
                          <a:pt x="256" y="100"/>
                        </a:lnTo>
                        <a:lnTo>
                          <a:pt x="252" y="100"/>
                        </a:lnTo>
                        <a:lnTo>
                          <a:pt x="252" y="100"/>
                        </a:lnTo>
                        <a:lnTo>
                          <a:pt x="232" y="94"/>
                        </a:lnTo>
                        <a:lnTo>
                          <a:pt x="224" y="94"/>
                        </a:lnTo>
                        <a:lnTo>
                          <a:pt x="224" y="94"/>
                        </a:lnTo>
                        <a:lnTo>
                          <a:pt x="224" y="94"/>
                        </a:lnTo>
                        <a:lnTo>
                          <a:pt x="228" y="96"/>
                        </a:lnTo>
                        <a:lnTo>
                          <a:pt x="232" y="100"/>
                        </a:lnTo>
                        <a:lnTo>
                          <a:pt x="236" y="106"/>
                        </a:lnTo>
                        <a:lnTo>
                          <a:pt x="236" y="106"/>
                        </a:lnTo>
                        <a:lnTo>
                          <a:pt x="240" y="112"/>
                        </a:lnTo>
                        <a:lnTo>
                          <a:pt x="240" y="116"/>
                        </a:lnTo>
                        <a:lnTo>
                          <a:pt x="240" y="116"/>
                        </a:lnTo>
                        <a:lnTo>
                          <a:pt x="244" y="118"/>
                        </a:lnTo>
                        <a:lnTo>
                          <a:pt x="244" y="118"/>
                        </a:lnTo>
                        <a:lnTo>
                          <a:pt x="250" y="118"/>
                        </a:lnTo>
                        <a:lnTo>
                          <a:pt x="250" y="122"/>
                        </a:lnTo>
                        <a:lnTo>
                          <a:pt x="250" y="122"/>
                        </a:lnTo>
                        <a:lnTo>
                          <a:pt x="250" y="130"/>
                        </a:lnTo>
                        <a:lnTo>
                          <a:pt x="250" y="132"/>
                        </a:lnTo>
                        <a:lnTo>
                          <a:pt x="248" y="132"/>
                        </a:lnTo>
                        <a:lnTo>
                          <a:pt x="248" y="132"/>
                        </a:lnTo>
                        <a:lnTo>
                          <a:pt x="244" y="130"/>
                        </a:lnTo>
                        <a:lnTo>
                          <a:pt x="240" y="132"/>
                        </a:lnTo>
                        <a:lnTo>
                          <a:pt x="238" y="134"/>
                        </a:lnTo>
                        <a:lnTo>
                          <a:pt x="240" y="132"/>
                        </a:lnTo>
                        <a:lnTo>
                          <a:pt x="240" y="132"/>
                        </a:lnTo>
                        <a:lnTo>
                          <a:pt x="240" y="128"/>
                        </a:lnTo>
                        <a:lnTo>
                          <a:pt x="238" y="128"/>
                        </a:lnTo>
                        <a:lnTo>
                          <a:pt x="226" y="128"/>
                        </a:lnTo>
                        <a:lnTo>
                          <a:pt x="226" y="128"/>
                        </a:lnTo>
                        <a:lnTo>
                          <a:pt x="224" y="128"/>
                        </a:lnTo>
                        <a:lnTo>
                          <a:pt x="222" y="126"/>
                        </a:lnTo>
                        <a:lnTo>
                          <a:pt x="218" y="126"/>
                        </a:lnTo>
                        <a:lnTo>
                          <a:pt x="208" y="128"/>
                        </a:lnTo>
                        <a:lnTo>
                          <a:pt x="208" y="128"/>
                        </a:lnTo>
                        <a:lnTo>
                          <a:pt x="198" y="130"/>
                        </a:lnTo>
                        <a:lnTo>
                          <a:pt x="192" y="134"/>
                        </a:lnTo>
                        <a:lnTo>
                          <a:pt x="192" y="134"/>
                        </a:lnTo>
                        <a:lnTo>
                          <a:pt x="188" y="136"/>
                        </a:lnTo>
                        <a:lnTo>
                          <a:pt x="186" y="138"/>
                        </a:lnTo>
                        <a:lnTo>
                          <a:pt x="184" y="138"/>
                        </a:lnTo>
                        <a:lnTo>
                          <a:pt x="184" y="138"/>
                        </a:lnTo>
                        <a:lnTo>
                          <a:pt x="184" y="138"/>
                        </a:lnTo>
                        <a:lnTo>
                          <a:pt x="184" y="140"/>
                        </a:lnTo>
                        <a:lnTo>
                          <a:pt x="186" y="142"/>
                        </a:lnTo>
                        <a:lnTo>
                          <a:pt x="196" y="146"/>
                        </a:lnTo>
                        <a:lnTo>
                          <a:pt x="204" y="148"/>
                        </a:lnTo>
                        <a:lnTo>
                          <a:pt x="208" y="150"/>
                        </a:lnTo>
                        <a:lnTo>
                          <a:pt x="208" y="152"/>
                        </a:lnTo>
                        <a:lnTo>
                          <a:pt x="208" y="152"/>
                        </a:lnTo>
                        <a:lnTo>
                          <a:pt x="206" y="152"/>
                        </a:lnTo>
                        <a:lnTo>
                          <a:pt x="204" y="152"/>
                        </a:lnTo>
                        <a:lnTo>
                          <a:pt x="200" y="152"/>
                        </a:lnTo>
                        <a:lnTo>
                          <a:pt x="196" y="152"/>
                        </a:lnTo>
                        <a:lnTo>
                          <a:pt x="196" y="152"/>
                        </a:lnTo>
                        <a:lnTo>
                          <a:pt x="190" y="154"/>
                        </a:lnTo>
                        <a:lnTo>
                          <a:pt x="184" y="152"/>
                        </a:lnTo>
                        <a:lnTo>
                          <a:pt x="178" y="150"/>
                        </a:lnTo>
                        <a:lnTo>
                          <a:pt x="166" y="152"/>
                        </a:lnTo>
                        <a:lnTo>
                          <a:pt x="166" y="152"/>
                        </a:lnTo>
                        <a:lnTo>
                          <a:pt x="164" y="152"/>
                        </a:lnTo>
                        <a:lnTo>
                          <a:pt x="166" y="152"/>
                        </a:lnTo>
                        <a:lnTo>
                          <a:pt x="166" y="150"/>
                        </a:lnTo>
                        <a:lnTo>
                          <a:pt x="162" y="148"/>
                        </a:lnTo>
                        <a:lnTo>
                          <a:pt x="162" y="148"/>
                        </a:lnTo>
                        <a:lnTo>
                          <a:pt x="152" y="148"/>
                        </a:lnTo>
                        <a:lnTo>
                          <a:pt x="150" y="148"/>
                        </a:lnTo>
                        <a:lnTo>
                          <a:pt x="148" y="148"/>
                        </a:lnTo>
                        <a:lnTo>
                          <a:pt x="148" y="148"/>
                        </a:lnTo>
                        <a:lnTo>
                          <a:pt x="144" y="152"/>
                        </a:lnTo>
                        <a:lnTo>
                          <a:pt x="144" y="152"/>
                        </a:lnTo>
                        <a:lnTo>
                          <a:pt x="144" y="152"/>
                        </a:lnTo>
                        <a:lnTo>
                          <a:pt x="144" y="152"/>
                        </a:lnTo>
                        <a:lnTo>
                          <a:pt x="146" y="154"/>
                        </a:lnTo>
                        <a:lnTo>
                          <a:pt x="146" y="156"/>
                        </a:lnTo>
                        <a:lnTo>
                          <a:pt x="150" y="158"/>
                        </a:lnTo>
                        <a:lnTo>
                          <a:pt x="158" y="158"/>
                        </a:lnTo>
                        <a:lnTo>
                          <a:pt x="158" y="158"/>
                        </a:lnTo>
                        <a:lnTo>
                          <a:pt x="164" y="158"/>
                        </a:lnTo>
                        <a:lnTo>
                          <a:pt x="170" y="160"/>
                        </a:lnTo>
                        <a:lnTo>
                          <a:pt x="170" y="162"/>
                        </a:lnTo>
                        <a:lnTo>
                          <a:pt x="170" y="162"/>
                        </a:lnTo>
                        <a:lnTo>
                          <a:pt x="170" y="162"/>
                        </a:lnTo>
                        <a:lnTo>
                          <a:pt x="168" y="164"/>
                        </a:lnTo>
                        <a:lnTo>
                          <a:pt x="166" y="166"/>
                        </a:lnTo>
                        <a:lnTo>
                          <a:pt x="166" y="166"/>
                        </a:lnTo>
                        <a:lnTo>
                          <a:pt x="164" y="166"/>
                        </a:lnTo>
                        <a:lnTo>
                          <a:pt x="164" y="166"/>
                        </a:lnTo>
                        <a:lnTo>
                          <a:pt x="158" y="164"/>
                        </a:lnTo>
                        <a:lnTo>
                          <a:pt x="150" y="164"/>
                        </a:lnTo>
                        <a:lnTo>
                          <a:pt x="142" y="164"/>
                        </a:lnTo>
                        <a:lnTo>
                          <a:pt x="138" y="162"/>
                        </a:lnTo>
                        <a:lnTo>
                          <a:pt x="138" y="162"/>
                        </a:lnTo>
                        <a:lnTo>
                          <a:pt x="136" y="160"/>
                        </a:lnTo>
                        <a:lnTo>
                          <a:pt x="132" y="160"/>
                        </a:lnTo>
                        <a:lnTo>
                          <a:pt x="122" y="158"/>
                        </a:lnTo>
                        <a:lnTo>
                          <a:pt x="122" y="158"/>
                        </a:lnTo>
                        <a:lnTo>
                          <a:pt x="116" y="158"/>
                        </a:lnTo>
                        <a:lnTo>
                          <a:pt x="116" y="156"/>
                        </a:lnTo>
                        <a:lnTo>
                          <a:pt x="118" y="156"/>
                        </a:lnTo>
                        <a:lnTo>
                          <a:pt x="120" y="156"/>
                        </a:lnTo>
                        <a:lnTo>
                          <a:pt x="118" y="154"/>
                        </a:lnTo>
                        <a:lnTo>
                          <a:pt x="118" y="154"/>
                        </a:lnTo>
                        <a:lnTo>
                          <a:pt x="116" y="152"/>
                        </a:lnTo>
                        <a:lnTo>
                          <a:pt x="116" y="150"/>
                        </a:lnTo>
                        <a:lnTo>
                          <a:pt x="116" y="150"/>
                        </a:lnTo>
                        <a:lnTo>
                          <a:pt x="112" y="150"/>
                        </a:lnTo>
                        <a:lnTo>
                          <a:pt x="112" y="150"/>
                        </a:lnTo>
                        <a:lnTo>
                          <a:pt x="110" y="148"/>
                        </a:lnTo>
                        <a:lnTo>
                          <a:pt x="110" y="148"/>
                        </a:lnTo>
                        <a:lnTo>
                          <a:pt x="110" y="146"/>
                        </a:lnTo>
                        <a:lnTo>
                          <a:pt x="110" y="144"/>
                        </a:lnTo>
                        <a:lnTo>
                          <a:pt x="110" y="144"/>
                        </a:lnTo>
                        <a:lnTo>
                          <a:pt x="110" y="142"/>
                        </a:lnTo>
                        <a:lnTo>
                          <a:pt x="110" y="142"/>
                        </a:lnTo>
                        <a:lnTo>
                          <a:pt x="110" y="140"/>
                        </a:lnTo>
                        <a:lnTo>
                          <a:pt x="110" y="138"/>
                        </a:lnTo>
                        <a:lnTo>
                          <a:pt x="110" y="138"/>
                        </a:lnTo>
                        <a:lnTo>
                          <a:pt x="110" y="136"/>
                        </a:lnTo>
                        <a:lnTo>
                          <a:pt x="108" y="136"/>
                        </a:lnTo>
                        <a:lnTo>
                          <a:pt x="106" y="136"/>
                        </a:lnTo>
                        <a:lnTo>
                          <a:pt x="102" y="136"/>
                        </a:lnTo>
                        <a:lnTo>
                          <a:pt x="102" y="136"/>
                        </a:lnTo>
                        <a:lnTo>
                          <a:pt x="98" y="134"/>
                        </a:lnTo>
                        <a:lnTo>
                          <a:pt x="94" y="134"/>
                        </a:lnTo>
                        <a:lnTo>
                          <a:pt x="90" y="134"/>
                        </a:lnTo>
                        <a:lnTo>
                          <a:pt x="84" y="132"/>
                        </a:lnTo>
                        <a:lnTo>
                          <a:pt x="84" y="132"/>
                        </a:lnTo>
                        <a:lnTo>
                          <a:pt x="80" y="130"/>
                        </a:lnTo>
                        <a:lnTo>
                          <a:pt x="82" y="130"/>
                        </a:lnTo>
                        <a:lnTo>
                          <a:pt x="84" y="128"/>
                        </a:lnTo>
                        <a:lnTo>
                          <a:pt x="78" y="128"/>
                        </a:lnTo>
                        <a:lnTo>
                          <a:pt x="78" y="128"/>
                        </a:lnTo>
                        <a:lnTo>
                          <a:pt x="74" y="126"/>
                        </a:lnTo>
                        <a:lnTo>
                          <a:pt x="74" y="126"/>
                        </a:lnTo>
                        <a:lnTo>
                          <a:pt x="74" y="126"/>
                        </a:lnTo>
                        <a:lnTo>
                          <a:pt x="72" y="124"/>
                        </a:lnTo>
                        <a:lnTo>
                          <a:pt x="66" y="124"/>
                        </a:lnTo>
                        <a:lnTo>
                          <a:pt x="60" y="122"/>
                        </a:lnTo>
                        <a:lnTo>
                          <a:pt x="58" y="122"/>
                        </a:lnTo>
                        <a:lnTo>
                          <a:pt x="56" y="120"/>
                        </a:lnTo>
                        <a:lnTo>
                          <a:pt x="56" y="120"/>
                        </a:lnTo>
                        <a:lnTo>
                          <a:pt x="56" y="118"/>
                        </a:lnTo>
                        <a:lnTo>
                          <a:pt x="58" y="120"/>
                        </a:lnTo>
                        <a:lnTo>
                          <a:pt x="60" y="120"/>
                        </a:lnTo>
                        <a:lnTo>
                          <a:pt x="64" y="120"/>
                        </a:lnTo>
                        <a:lnTo>
                          <a:pt x="64" y="120"/>
                        </a:lnTo>
                        <a:lnTo>
                          <a:pt x="68" y="120"/>
                        </a:lnTo>
                        <a:lnTo>
                          <a:pt x="72" y="120"/>
                        </a:lnTo>
                        <a:lnTo>
                          <a:pt x="74" y="122"/>
                        </a:lnTo>
                        <a:lnTo>
                          <a:pt x="76" y="122"/>
                        </a:lnTo>
                        <a:lnTo>
                          <a:pt x="76" y="122"/>
                        </a:lnTo>
                        <a:lnTo>
                          <a:pt x="78" y="120"/>
                        </a:lnTo>
                        <a:lnTo>
                          <a:pt x="80" y="122"/>
                        </a:lnTo>
                        <a:lnTo>
                          <a:pt x="80" y="122"/>
                        </a:lnTo>
                        <a:lnTo>
                          <a:pt x="82" y="122"/>
                        </a:lnTo>
                        <a:lnTo>
                          <a:pt x="82" y="122"/>
                        </a:lnTo>
                        <a:lnTo>
                          <a:pt x="86" y="122"/>
                        </a:lnTo>
                        <a:lnTo>
                          <a:pt x="88" y="124"/>
                        </a:lnTo>
                        <a:lnTo>
                          <a:pt x="90" y="124"/>
                        </a:lnTo>
                        <a:lnTo>
                          <a:pt x="92" y="124"/>
                        </a:lnTo>
                        <a:lnTo>
                          <a:pt x="92" y="124"/>
                        </a:lnTo>
                        <a:lnTo>
                          <a:pt x="96" y="122"/>
                        </a:lnTo>
                        <a:lnTo>
                          <a:pt x="98" y="126"/>
                        </a:lnTo>
                        <a:lnTo>
                          <a:pt x="102" y="126"/>
                        </a:lnTo>
                        <a:lnTo>
                          <a:pt x="108" y="128"/>
                        </a:lnTo>
                        <a:lnTo>
                          <a:pt x="118" y="130"/>
                        </a:lnTo>
                        <a:lnTo>
                          <a:pt x="134" y="130"/>
                        </a:lnTo>
                        <a:lnTo>
                          <a:pt x="134" y="130"/>
                        </a:lnTo>
                        <a:lnTo>
                          <a:pt x="156" y="132"/>
                        </a:lnTo>
                        <a:lnTo>
                          <a:pt x="168" y="134"/>
                        </a:lnTo>
                        <a:lnTo>
                          <a:pt x="178" y="134"/>
                        </a:lnTo>
                        <a:lnTo>
                          <a:pt x="178" y="134"/>
                        </a:lnTo>
                        <a:lnTo>
                          <a:pt x="186" y="132"/>
                        </a:lnTo>
                        <a:lnTo>
                          <a:pt x="192" y="128"/>
                        </a:lnTo>
                        <a:lnTo>
                          <a:pt x="198" y="124"/>
                        </a:lnTo>
                        <a:lnTo>
                          <a:pt x="198" y="124"/>
                        </a:lnTo>
                        <a:lnTo>
                          <a:pt x="200" y="122"/>
                        </a:lnTo>
                        <a:lnTo>
                          <a:pt x="200" y="122"/>
                        </a:lnTo>
                        <a:lnTo>
                          <a:pt x="200" y="120"/>
                        </a:lnTo>
                        <a:lnTo>
                          <a:pt x="200" y="120"/>
                        </a:lnTo>
                        <a:lnTo>
                          <a:pt x="200" y="120"/>
                        </a:lnTo>
                        <a:lnTo>
                          <a:pt x="200" y="120"/>
                        </a:lnTo>
                        <a:lnTo>
                          <a:pt x="200" y="118"/>
                        </a:lnTo>
                        <a:lnTo>
                          <a:pt x="196" y="114"/>
                        </a:lnTo>
                        <a:lnTo>
                          <a:pt x="190" y="110"/>
                        </a:lnTo>
                        <a:lnTo>
                          <a:pt x="190" y="110"/>
                        </a:lnTo>
                        <a:lnTo>
                          <a:pt x="186" y="110"/>
                        </a:lnTo>
                        <a:lnTo>
                          <a:pt x="184" y="108"/>
                        </a:lnTo>
                        <a:lnTo>
                          <a:pt x="182" y="108"/>
                        </a:lnTo>
                        <a:lnTo>
                          <a:pt x="182" y="108"/>
                        </a:lnTo>
                        <a:lnTo>
                          <a:pt x="178" y="106"/>
                        </a:lnTo>
                        <a:lnTo>
                          <a:pt x="170" y="104"/>
                        </a:lnTo>
                        <a:lnTo>
                          <a:pt x="162" y="102"/>
                        </a:lnTo>
                        <a:lnTo>
                          <a:pt x="154" y="102"/>
                        </a:lnTo>
                        <a:lnTo>
                          <a:pt x="154" y="102"/>
                        </a:lnTo>
                        <a:lnTo>
                          <a:pt x="150" y="102"/>
                        </a:lnTo>
                        <a:lnTo>
                          <a:pt x="144" y="102"/>
                        </a:lnTo>
                        <a:lnTo>
                          <a:pt x="132" y="98"/>
                        </a:lnTo>
                        <a:lnTo>
                          <a:pt x="122" y="96"/>
                        </a:lnTo>
                        <a:lnTo>
                          <a:pt x="116" y="94"/>
                        </a:lnTo>
                        <a:lnTo>
                          <a:pt x="114" y="96"/>
                        </a:lnTo>
                        <a:lnTo>
                          <a:pt x="114" y="96"/>
                        </a:lnTo>
                        <a:lnTo>
                          <a:pt x="110" y="96"/>
                        </a:lnTo>
                        <a:lnTo>
                          <a:pt x="106" y="96"/>
                        </a:lnTo>
                        <a:lnTo>
                          <a:pt x="94" y="92"/>
                        </a:lnTo>
                        <a:lnTo>
                          <a:pt x="84" y="90"/>
                        </a:lnTo>
                        <a:lnTo>
                          <a:pt x="74" y="90"/>
                        </a:lnTo>
                        <a:lnTo>
                          <a:pt x="74" y="90"/>
                        </a:lnTo>
                        <a:lnTo>
                          <a:pt x="56" y="90"/>
                        </a:lnTo>
                        <a:lnTo>
                          <a:pt x="56" y="90"/>
                        </a:lnTo>
                        <a:lnTo>
                          <a:pt x="52" y="92"/>
                        </a:lnTo>
                        <a:lnTo>
                          <a:pt x="48" y="90"/>
                        </a:lnTo>
                        <a:lnTo>
                          <a:pt x="48" y="90"/>
                        </a:lnTo>
                        <a:lnTo>
                          <a:pt x="40" y="90"/>
                        </a:lnTo>
                        <a:lnTo>
                          <a:pt x="32" y="88"/>
                        </a:lnTo>
                        <a:lnTo>
                          <a:pt x="32" y="88"/>
                        </a:lnTo>
                        <a:lnTo>
                          <a:pt x="36" y="88"/>
                        </a:lnTo>
                        <a:lnTo>
                          <a:pt x="42" y="88"/>
                        </a:lnTo>
                        <a:lnTo>
                          <a:pt x="44" y="86"/>
                        </a:lnTo>
                        <a:lnTo>
                          <a:pt x="44" y="86"/>
                        </a:lnTo>
                        <a:lnTo>
                          <a:pt x="34" y="84"/>
                        </a:lnTo>
                        <a:lnTo>
                          <a:pt x="30" y="84"/>
                        </a:lnTo>
                        <a:lnTo>
                          <a:pt x="28" y="84"/>
                        </a:lnTo>
                        <a:lnTo>
                          <a:pt x="28" y="86"/>
                        </a:lnTo>
                        <a:lnTo>
                          <a:pt x="28" y="86"/>
                        </a:lnTo>
                        <a:lnTo>
                          <a:pt x="28" y="88"/>
                        </a:lnTo>
                        <a:lnTo>
                          <a:pt x="24" y="86"/>
                        </a:lnTo>
                        <a:lnTo>
                          <a:pt x="20" y="86"/>
                        </a:lnTo>
                        <a:lnTo>
                          <a:pt x="14" y="86"/>
                        </a:lnTo>
                        <a:lnTo>
                          <a:pt x="14" y="86"/>
                        </a:lnTo>
                        <a:lnTo>
                          <a:pt x="14" y="90"/>
                        </a:lnTo>
                        <a:lnTo>
                          <a:pt x="12" y="90"/>
                        </a:lnTo>
                        <a:lnTo>
                          <a:pt x="10" y="90"/>
                        </a:lnTo>
                        <a:lnTo>
                          <a:pt x="8" y="90"/>
                        </a:lnTo>
                        <a:lnTo>
                          <a:pt x="8" y="90"/>
                        </a:lnTo>
                        <a:lnTo>
                          <a:pt x="4" y="96"/>
                        </a:lnTo>
                        <a:lnTo>
                          <a:pt x="2" y="100"/>
                        </a:lnTo>
                        <a:lnTo>
                          <a:pt x="0" y="104"/>
                        </a:lnTo>
                        <a:lnTo>
                          <a:pt x="0" y="104"/>
                        </a:lnTo>
                        <a:lnTo>
                          <a:pt x="4" y="108"/>
                        </a:lnTo>
                        <a:lnTo>
                          <a:pt x="6" y="108"/>
                        </a:lnTo>
                        <a:lnTo>
                          <a:pt x="8" y="108"/>
                        </a:lnTo>
                        <a:lnTo>
                          <a:pt x="12" y="112"/>
                        </a:lnTo>
                        <a:lnTo>
                          <a:pt x="12" y="112"/>
                        </a:lnTo>
                        <a:lnTo>
                          <a:pt x="16" y="116"/>
                        </a:lnTo>
                        <a:lnTo>
                          <a:pt x="16" y="118"/>
                        </a:lnTo>
                        <a:lnTo>
                          <a:pt x="16" y="122"/>
                        </a:lnTo>
                        <a:lnTo>
                          <a:pt x="16" y="124"/>
                        </a:lnTo>
                        <a:lnTo>
                          <a:pt x="16" y="126"/>
                        </a:lnTo>
                        <a:lnTo>
                          <a:pt x="24" y="132"/>
                        </a:lnTo>
                        <a:lnTo>
                          <a:pt x="24" y="132"/>
                        </a:lnTo>
                        <a:lnTo>
                          <a:pt x="32" y="138"/>
                        </a:lnTo>
                        <a:lnTo>
                          <a:pt x="34" y="142"/>
                        </a:lnTo>
                        <a:lnTo>
                          <a:pt x="34" y="144"/>
                        </a:lnTo>
                        <a:lnTo>
                          <a:pt x="32" y="144"/>
                        </a:lnTo>
                        <a:lnTo>
                          <a:pt x="32" y="144"/>
                        </a:lnTo>
                        <a:lnTo>
                          <a:pt x="30" y="146"/>
                        </a:lnTo>
                        <a:lnTo>
                          <a:pt x="32" y="148"/>
                        </a:lnTo>
                        <a:lnTo>
                          <a:pt x="34" y="152"/>
                        </a:lnTo>
                        <a:lnTo>
                          <a:pt x="38" y="154"/>
                        </a:lnTo>
                        <a:lnTo>
                          <a:pt x="38" y="154"/>
                        </a:lnTo>
                        <a:lnTo>
                          <a:pt x="40" y="156"/>
                        </a:lnTo>
                        <a:lnTo>
                          <a:pt x="36" y="158"/>
                        </a:lnTo>
                        <a:lnTo>
                          <a:pt x="36" y="160"/>
                        </a:lnTo>
                        <a:lnTo>
                          <a:pt x="38" y="162"/>
                        </a:lnTo>
                        <a:lnTo>
                          <a:pt x="38" y="162"/>
                        </a:lnTo>
                        <a:lnTo>
                          <a:pt x="46" y="166"/>
                        </a:lnTo>
                        <a:lnTo>
                          <a:pt x="48" y="168"/>
                        </a:lnTo>
                        <a:lnTo>
                          <a:pt x="48" y="170"/>
                        </a:lnTo>
                        <a:lnTo>
                          <a:pt x="46" y="172"/>
                        </a:lnTo>
                        <a:lnTo>
                          <a:pt x="44" y="172"/>
                        </a:lnTo>
                        <a:lnTo>
                          <a:pt x="44" y="174"/>
                        </a:lnTo>
                        <a:lnTo>
                          <a:pt x="54" y="178"/>
                        </a:lnTo>
                        <a:lnTo>
                          <a:pt x="54" y="178"/>
                        </a:lnTo>
                        <a:lnTo>
                          <a:pt x="62" y="182"/>
                        </a:lnTo>
                        <a:lnTo>
                          <a:pt x="62" y="186"/>
                        </a:lnTo>
                        <a:lnTo>
                          <a:pt x="60" y="190"/>
                        </a:lnTo>
                        <a:lnTo>
                          <a:pt x="56" y="194"/>
                        </a:lnTo>
                        <a:lnTo>
                          <a:pt x="56" y="194"/>
                        </a:lnTo>
                        <a:lnTo>
                          <a:pt x="54" y="196"/>
                        </a:lnTo>
                        <a:lnTo>
                          <a:pt x="54" y="198"/>
                        </a:lnTo>
                        <a:lnTo>
                          <a:pt x="54" y="200"/>
                        </a:lnTo>
                        <a:lnTo>
                          <a:pt x="52" y="200"/>
                        </a:lnTo>
                        <a:lnTo>
                          <a:pt x="52" y="200"/>
                        </a:lnTo>
                        <a:lnTo>
                          <a:pt x="48" y="200"/>
                        </a:lnTo>
                        <a:lnTo>
                          <a:pt x="46" y="204"/>
                        </a:lnTo>
                        <a:lnTo>
                          <a:pt x="42" y="208"/>
                        </a:lnTo>
                        <a:lnTo>
                          <a:pt x="34" y="212"/>
                        </a:lnTo>
                        <a:lnTo>
                          <a:pt x="34" y="212"/>
                        </a:lnTo>
                        <a:lnTo>
                          <a:pt x="26" y="218"/>
                        </a:lnTo>
                        <a:lnTo>
                          <a:pt x="22" y="220"/>
                        </a:lnTo>
                        <a:lnTo>
                          <a:pt x="22" y="224"/>
                        </a:lnTo>
                        <a:lnTo>
                          <a:pt x="22" y="224"/>
                        </a:lnTo>
                        <a:lnTo>
                          <a:pt x="28" y="222"/>
                        </a:lnTo>
                        <a:lnTo>
                          <a:pt x="30" y="222"/>
                        </a:lnTo>
                        <a:lnTo>
                          <a:pt x="28" y="224"/>
                        </a:lnTo>
                        <a:lnTo>
                          <a:pt x="28" y="224"/>
                        </a:lnTo>
                        <a:lnTo>
                          <a:pt x="26" y="224"/>
                        </a:lnTo>
                        <a:lnTo>
                          <a:pt x="30" y="226"/>
                        </a:lnTo>
                        <a:lnTo>
                          <a:pt x="38" y="226"/>
                        </a:lnTo>
                        <a:lnTo>
                          <a:pt x="38" y="226"/>
                        </a:lnTo>
                        <a:lnTo>
                          <a:pt x="42" y="226"/>
                        </a:lnTo>
                        <a:lnTo>
                          <a:pt x="44" y="228"/>
                        </a:lnTo>
                        <a:lnTo>
                          <a:pt x="48" y="230"/>
                        </a:lnTo>
                        <a:lnTo>
                          <a:pt x="52" y="230"/>
                        </a:lnTo>
                        <a:lnTo>
                          <a:pt x="52" y="230"/>
                        </a:lnTo>
                        <a:lnTo>
                          <a:pt x="56" y="230"/>
                        </a:lnTo>
                        <a:lnTo>
                          <a:pt x="58" y="230"/>
                        </a:lnTo>
                        <a:lnTo>
                          <a:pt x="64" y="230"/>
                        </a:lnTo>
                        <a:lnTo>
                          <a:pt x="64" y="230"/>
                        </a:lnTo>
                        <a:lnTo>
                          <a:pt x="64" y="232"/>
                        </a:lnTo>
                        <a:lnTo>
                          <a:pt x="64" y="234"/>
                        </a:lnTo>
                        <a:lnTo>
                          <a:pt x="62" y="236"/>
                        </a:lnTo>
                        <a:lnTo>
                          <a:pt x="58" y="236"/>
                        </a:lnTo>
                        <a:lnTo>
                          <a:pt x="58" y="236"/>
                        </a:lnTo>
                        <a:lnTo>
                          <a:pt x="48" y="234"/>
                        </a:lnTo>
                        <a:lnTo>
                          <a:pt x="46" y="234"/>
                        </a:lnTo>
                        <a:lnTo>
                          <a:pt x="44" y="236"/>
                        </a:lnTo>
                        <a:lnTo>
                          <a:pt x="44" y="236"/>
                        </a:lnTo>
                        <a:lnTo>
                          <a:pt x="42" y="240"/>
                        </a:lnTo>
                        <a:lnTo>
                          <a:pt x="38" y="238"/>
                        </a:lnTo>
                        <a:lnTo>
                          <a:pt x="36" y="238"/>
                        </a:lnTo>
                        <a:lnTo>
                          <a:pt x="34" y="240"/>
                        </a:lnTo>
                        <a:lnTo>
                          <a:pt x="34" y="240"/>
                        </a:lnTo>
                        <a:lnTo>
                          <a:pt x="34" y="242"/>
                        </a:lnTo>
                        <a:lnTo>
                          <a:pt x="32" y="242"/>
                        </a:lnTo>
                        <a:lnTo>
                          <a:pt x="30" y="240"/>
                        </a:lnTo>
                        <a:lnTo>
                          <a:pt x="28" y="240"/>
                        </a:lnTo>
                        <a:lnTo>
                          <a:pt x="28" y="240"/>
                        </a:lnTo>
                        <a:lnTo>
                          <a:pt x="28" y="240"/>
                        </a:lnTo>
                        <a:lnTo>
                          <a:pt x="28" y="242"/>
                        </a:lnTo>
                        <a:lnTo>
                          <a:pt x="30" y="242"/>
                        </a:lnTo>
                        <a:lnTo>
                          <a:pt x="28" y="244"/>
                        </a:lnTo>
                        <a:lnTo>
                          <a:pt x="28" y="244"/>
                        </a:lnTo>
                        <a:lnTo>
                          <a:pt x="32" y="246"/>
                        </a:lnTo>
                        <a:lnTo>
                          <a:pt x="32" y="248"/>
                        </a:lnTo>
                        <a:lnTo>
                          <a:pt x="30" y="252"/>
                        </a:lnTo>
                        <a:lnTo>
                          <a:pt x="30" y="266"/>
                        </a:lnTo>
                        <a:lnTo>
                          <a:pt x="30" y="266"/>
                        </a:lnTo>
                        <a:lnTo>
                          <a:pt x="28" y="270"/>
                        </a:lnTo>
                        <a:lnTo>
                          <a:pt x="30" y="270"/>
                        </a:lnTo>
                        <a:lnTo>
                          <a:pt x="32" y="270"/>
                        </a:lnTo>
                        <a:lnTo>
                          <a:pt x="32" y="274"/>
                        </a:lnTo>
                        <a:lnTo>
                          <a:pt x="32" y="274"/>
                        </a:lnTo>
                        <a:lnTo>
                          <a:pt x="30" y="278"/>
                        </a:lnTo>
                        <a:lnTo>
                          <a:pt x="32" y="278"/>
                        </a:lnTo>
                        <a:lnTo>
                          <a:pt x="34" y="280"/>
                        </a:lnTo>
                        <a:lnTo>
                          <a:pt x="36" y="286"/>
                        </a:lnTo>
                        <a:lnTo>
                          <a:pt x="36" y="286"/>
                        </a:lnTo>
                        <a:lnTo>
                          <a:pt x="40" y="288"/>
                        </a:lnTo>
                        <a:lnTo>
                          <a:pt x="48" y="288"/>
                        </a:lnTo>
                        <a:lnTo>
                          <a:pt x="56" y="288"/>
                        </a:lnTo>
                        <a:lnTo>
                          <a:pt x="58" y="290"/>
                        </a:lnTo>
                        <a:lnTo>
                          <a:pt x="58" y="290"/>
                        </a:lnTo>
                        <a:lnTo>
                          <a:pt x="58" y="290"/>
                        </a:lnTo>
                        <a:lnTo>
                          <a:pt x="60" y="292"/>
                        </a:lnTo>
                        <a:lnTo>
                          <a:pt x="60" y="292"/>
                        </a:lnTo>
                        <a:lnTo>
                          <a:pt x="64" y="290"/>
                        </a:lnTo>
                        <a:lnTo>
                          <a:pt x="72" y="284"/>
                        </a:lnTo>
                        <a:lnTo>
                          <a:pt x="72" y="284"/>
                        </a:lnTo>
                        <a:lnTo>
                          <a:pt x="74" y="284"/>
                        </a:lnTo>
                        <a:lnTo>
                          <a:pt x="78" y="286"/>
                        </a:lnTo>
                        <a:lnTo>
                          <a:pt x="82" y="288"/>
                        </a:lnTo>
                        <a:lnTo>
                          <a:pt x="82" y="288"/>
                        </a:lnTo>
                        <a:lnTo>
                          <a:pt x="86" y="290"/>
                        </a:lnTo>
                        <a:lnTo>
                          <a:pt x="86" y="292"/>
                        </a:lnTo>
                        <a:lnTo>
                          <a:pt x="84" y="294"/>
                        </a:lnTo>
                        <a:lnTo>
                          <a:pt x="84" y="296"/>
                        </a:lnTo>
                        <a:lnTo>
                          <a:pt x="88" y="300"/>
                        </a:lnTo>
                        <a:lnTo>
                          <a:pt x="88" y="300"/>
                        </a:lnTo>
                        <a:lnTo>
                          <a:pt x="92" y="302"/>
                        </a:lnTo>
                        <a:lnTo>
                          <a:pt x="92" y="306"/>
                        </a:lnTo>
                        <a:lnTo>
                          <a:pt x="92" y="306"/>
                        </a:lnTo>
                        <a:lnTo>
                          <a:pt x="92" y="306"/>
                        </a:lnTo>
                        <a:lnTo>
                          <a:pt x="94" y="308"/>
                        </a:lnTo>
                        <a:lnTo>
                          <a:pt x="108" y="314"/>
                        </a:lnTo>
                        <a:lnTo>
                          <a:pt x="108" y="314"/>
                        </a:lnTo>
                        <a:lnTo>
                          <a:pt x="112" y="314"/>
                        </a:lnTo>
                        <a:lnTo>
                          <a:pt x="116" y="314"/>
                        </a:lnTo>
                        <a:lnTo>
                          <a:pt x="116" y="314"/>
                        </a:lnTo>
                        <a:lnTo>
                          <a:pt x="120" y="316"/>
                        </a:lnTo>
                        <a:lnTo>
                          <a:pt x="120" y="318"/>
                        </a:lnTo>
                        <a:lnTo>
                          <a:pt x="118" y="318"/>
                        </a:lnTo>
                        <a:lnTo>
                          <a:pt x="122" y="320"/>
                        </a:lnTo>
                        <a:lnTo>
                          <a:pt x="122" y="320"/>
                        </a:lnTo>
                        <a:lnTo>
                          <a:pt x="126" y="320"/>
                        </a:lnTo>
                        <a:lnTo>
                          <a:pt x="130" y="320"/>
                        </a:lnTo>
                        <a:lnTo>
                          <a:pt x="130" y="320"/>
                        </a:lnTo>
                        <a:lnTo>
                          <a:pt x="134" y="324"/>
                        </a:lnTo>
                        <a:lnTo>
                          <a:pt x="136" y="324"/>
                        </a:lnTo>
                        <a:lnTo>
                          <a:pt x="140" y="326"/>
                        </a:lnTo>
                        <a:lnTo>
                          <a:pt x="140" y="326"/>
                        </a:lnTo>
                        <a:lnTo>
                          <a:pt x="142" y="328"/>
                        </a:lnTo>
                        <a:lnTo>
                          <a:pt x="144" y="330"/>
                        </a:lnTo>
                        <a:lnTo>
                          <a:pt x="142" y="334"/>
                        </a:lnTo>
                        <a:lnTo>
                          <a:pt x="136" y="336"/>
                        </a:lnTo>
                        <a:lnTo>
                          <a:pt x="136" y="336"/>
                        </a:lnTo>
                        <a:lnTo>
                          <a:pt x="128" y="338"/>
                        </a:lnTo>
                        <a:lnTo>
                          <a:pt x="124" y="338"/>
                        </a:lnTo>
                        <a:lnTo>
                          <a:pt x="120" y="336"/>
                        </a:lnTo>
                        <a:lnTo>
                          <a:pt x="120" y="336"/>
                        </a:lnTo>
                        <a:lnTo>
                          <a:pt x="116" y="334"/>
                        </a:lnTo>
                        <a:lnTo>
                          <a:pt x="114" y="334"/>
                        </a:lnTo>
                        <a:lnTo>
                          <a:pt x="112" y="336"/>
                        </a:lnTo>
                        <a:lnTo>
                          <a:pt x="112" y="338"/>
                        </a:lnTo>
                        <a:lnTo>
                          <a:pt x="112" y="342"/>
                        </a:lnTo>
                        <a:lnTo>
                          <a:pt x="122" y="354"/>
                        </a:lnTo>
                        <a:lnTo>
                          <a:pt x="122" y="354"/>
                        </a:lnTo>
                        <a:lnTo>
                          <a:pt x="124" y="354"/>
                        </a:lnTo>
                        <a:lnTo>
                          <a:pt x="126" y="352"/>
                        </a:lnTo>
                        <a:lnTo>
                          <a:pt x="130" y="352"/>
                        </a:lnTo>
                        <a:lnTo>
                          <a:pt x="142" y="352"/>
                        </a:lnTo>
                        <a:lnTo>
                          <a:pt x="142" y="352"/>
                        </a:lnTo>
                        <a:lnTo>
                          <a:pt x="156" y="352"/>
                        </a:lnTo>
                        <a:lnTo>
                          <a:pt x="160" y="354"/>
                        </a:lnTo>
                        <a:lnTo>
                          <a:pt x="160" y="356"/>
                        </a:lnTo>
                        <a:lnTo>
                          <a:pt x="164" y="358"/>
                        </a:lnTo>
                        <a:lnTo>
                          <a:pt x="164" y="358"/>
                        </a:lnTo>
                        <a:lnTo>
                          <a:pt x="168" y="358"/>
                        </a:lnTo>
                        <a:lnTo>
                          <a:pt x="168" y="362"/>
                        </a:lnTo>
                        <a:lnTo>
                          <a:pt x="166" y="368"/>
                        </a:lnTo>
                        <a:lnTo>
                          <a:pt x="164" y="372"/>
                        </a:lnTo>
                        <a:lnTo>
                          <a:pt x="166" y="372"/>
                        </a:lnTo>
                        <a:lnTo>
                          <a:pt x="170" y="372"/>
                        </a:lnTo>
                        <a:lnTo>
                          <a:pt x="170" y="372"/>
                        </a:lnTo>
                        <a:lnTo>
                          <a:pt x="182" y="372"/>
                        </a:lnTo>
                        <a:lnTo>
                          <a:pt x="182" y="374"/>
                        </a:lnTo>
                        <a:lnTo>
                          <a:pt x="188" y="378"/>
                        </a:lnTo>
                        <a:lnTo>
                          <a:pt x="188" y="378"/>
                        </a:lnTo>
                        <a:lnTo>
                          <a:pt x="192" y="380"/>
                        </a:lnTo>
                        <a:lnTo>
                          <a:pt x="194" y="384"/>
                        </a:lnTo>
                        <a:lnTo>
                          <a:pt x="194" y="386"/>
                        </a:lnTo>
                        <a:lnTo>
                          <a:pt x="194" y="388"/>
                        </a:lnTo>
                        <a:lnTo>
                          <a:pt x="192" y="392"/>
                        </a:lnTo>
                        <a:lnTo>
                          <a:pt x="192" y="392"/>
                        </a:lnTo>
                        <a:lnTo>
                          <a:pt x="196" y="394"/>
                        </a:lnTo>
                        <a:lnTo>
                          <a:pt x="196" y="394"/>
                        </a:lnTo>
                        <a:lnTo>
                          <a:pt x="206" y="398"/>
                        </a:lnTo>
                        <a:lnTo>
                          <a:pt x="208" y="402"/>
                        </a:lnTo>
                        <a:lnTo>
                          <a:pt x="212" y="402"/>
                        </a:lnTo>
                        <a:lnTo>
                          <a:pt x="220" y="398"/>
                        </a:lnTo>
                        <a:lnTo>
                          <a:pt x="220" y="398"/>
                        </a:lnTo>
                        <a:lnTo>
                          <a:pt x="226" y="396"/>
                        </a:lnTo>
                        <a:lnTo>
                          <a:pt x="228" y="396"/>
                        </a:lnTo>
                        <a:lnTo>
                          <a:pt x="234" y="398"/>
                        </a:lnTo>
                        <a:lnTo>
                          <a:pt x="242" y="404"/>
                        </a:lnTo>
                        <a:lnTo>
                          <a:pt x="246" y="406"/>
                        </a:lnTo>
                        <a:lnTo>
                          <a:pt x="252" y="406"/>
                        </a:lnTo>
                        <a:lnTo>
                          <a:pt x="252" y="406"/>
                        </a:lnTo>
                        <a:lnTo>
                          <a:pt x="260" y="406"/>
                        </a:lnTo>
                        <a:lnTo>
                          <a:pt x="264" y="408"/>
                        </a:lnTo>
                        <a:lnTo>
                          <a:pt x="268" y="410"/>
                        </a:lnTo>
                        <a:lnTo>
                          <a:pt x="278" y="410"/>
                        </a:lnTo>
                        <a:lnTo>
                          <a:pt x="278" y="410"/>
                        </a:lnTo>
                        <a:lnTo>
                          <a:pt x="284" y="412"/>
                        </a:lnTo>
                        <a:lnTo>
                          <a:pt x="284" y="412"/>
                        </a:lnTo>
                        <a:lnTo>
                          <a:pt x="280" y="418"/>
                        </a:lnTo>
                        <a:lnTo>
                          <a:pt x="276" y="422"/>
                        </a:lnTo>
                        <a:lnTo>
                          <a:pt x="274" y="422"/>
                        </a:lnTo>
                        <a:lnTo>
                          <a:pt x="278" y="424"/>
                        </a:lnTo>
                        <a:lnTo>
                          <a:pt x="278" y="424"/>
                        </a:lnTo>
                        <a:lnTo>
                          <a:pt x="280" y="424"/>
                        </a:lnTo>
                        <a:lnTo>
                          <a:pt x="280" y="426"/>
                        </a:lnTo>
                        <a:lnTo>
                          <a:pt x="278" y="430"/>
                        </a:lnTo>
                        <a:lnTo>
                          <a:pt x="278" y="432"/>
                        </a:lnTo>
                        <a:lnTo>
                          <a:pt x="280" y="432"/>
                        </a:lnTo>
                        <a:lnTo>
                          <a:pt x="280" y="432"/>
                        </a:lnTo>
                        <a:lnTo>
                          <a:pt x="284" y="436"/>
                        </a:lnTo>
                        <a:lnTo>
                          <a:pt x="286" y="438"/>
                        </a:lnTo>
                        <a:lnTo>
                          <a:pt x="286" y="440"/>
                        </a:lnTo>
                        <a:lnTo>
                          <a:pt x="284" y="444"/>
                        </a:lnTo>
                        <a:lnTo>
                          <a:pt x="280" y="448"/>
                        </a:lnTo>
                        <a:lnTo>
                          <a:pt x="274" y="452"/>
                        </a:lnTo>
                        <a:lnTo>
                          <a:pt x="274" y="452"/>
                        </a:lnTo>
                        <a:lnTo>
                          <a:pt x="270" y="454"/>
                        </a:lnTo>
                        <a:lnTo>
                          <a:pt x="264" y="458"/>
                        </a:lnTo>
                        <a:lnTo>
                          <a:pt x="262" y="462"/>
                        </a:lnTo>
                        <a:lnTo>
                          <a:pt x="262" y="470"/>
                        </a:lnTo>
                        <a:lnTo>
                          <a:pt x="262" y="470"/>
                        </a:lnTo>
                        <a:lnTo>
                          <a:pt x="282" y="466"/>
                        </a:lnTo>
                        <a:lnTo>
                          <a:pt x="284" y="466"/>
                        </a:lnTo>
                        <a:lnTo>
                          <a:pt x="284" y="468"/>
                        </a:lnTo>
                        <a:lnTo>
                          <a:pt x="280" y="472"/>
                        </a:lnTo>
                        <a:lnTo>
                          <a:pt x="280" y="472"/>
                        </a:lnTo>
                        <a:lnTo>
                          <a:pt x="274" y="476"/>
                        </a:lnTo>
                        <a:lnTo>
                          <a:pt x="268" y="478"/>
                        </a:lnTo>
                        <a:lnTo>
                          <a:pt x="262" y="478"/>
                        </a:lnTo>
                        <a:lnTo>
                          <a:pt x="260" y="478"/>
                        </a:lnTo>
                        <a:lnTo>
                          <a:pt x="268" y="484"/>
                        </a:lnTo>
                        <a:lnTo>
                          <a:pt x="268" y="484"/>
                        </a:lnTo>
                        <a:lnTo>
                          <a:pt x="274" y="492"/>
                        </a:lnTo>
                        <a:lnTo>
                          <a:pt x="274" y="492"/>
                        </a:lnTo>
                        <a:lnTo>
                          <a:pt x="272" y="492"/>
                        </a:lnTo>
                        <a:lnTo>
                          <a:pt x="266" y="492"/>
                        </a:lnTo>
                        <a:lnTo>
                          <a:pt x="264" y="494"/>
                        </a:lnTo>
                        <a:lnTo>
                          <a:pt x="262" y="498"/>
                        </a:lnTo>
                        <a:lnTo>
                          <a:pt x="262" y="498"/>
                        </a:lnTo>
                        <a:lnTo>
                          <a:pt x="258" y="502"/>
                        </a:lnTo>
                        <a:lnTo>
                          <a:pt x="256" y="506"/>
                        </a:lnTo>
                        <a:lnTo>
                          <a:pt x="252" y="506"/>
                        </a:lnTo>
                        <a:lnTo>
                          <a:pt x="248" y="506"/>
                        </a:lnTo>
                        <a:lnTo>
                          <a:pt x="250" y="510"/>
                        </a:lnTo>
                        <a:lnTo>
                          <a:pt x="250" y="510"/>
                        </a:lnTo>
                        <a:lnTo>
                          <a:pt x="252" y="512"/>
                        </a:lnTo>
                        <a:lnTo>
                          <a:pt x="256" y="514"/>
                        </a:lnTo>
                        <a:lnTo>
                          <a:pt x="268" y="518"/>
                        </a:lnTo>
                        <a:lnTo>
                          <a:pt x="282" y="524"/>
                        </a:lnTo>
                        <a:lnTo>
                          <a:pt x="290" y="528"/>
                        </a:lnTo>
                        <a:lnTo>
                          <a:pt x="298" y="534"/>
                        </a:lnTo>
                        <a:lnTo>
                          <a:pt x="298" y="534"/>
                        </a:lnTo>
                        <a:lnTo>
                          <a:pt x="300" y="534"/>
                        </a:lnTo>
                        <a:lnTo>
                          <a:pt x="304" y="532"/>
                        </a:lnTo>
                        <a:lnTo>
                          <a:pt x="312" y="532"/>
                        </a:lnTo>
                        <a:lnTo>
                          <a:pt x="322" y="536"/>
                        </a:lnTo>
                        <a:lnTo>
                          <a:pt x="322" y="536"/>
                        </a:lnTo>
                        <a:lnTo>
                          <a:pt x="338" y="540"/>
                        </a:lnTo>
                        <a:lnTo>
                          <a:pt x="352" y="542"/>
                        </a:lnTo>
                        <a:lnTo>
                          <a:pt x="364" y="544"/>
                        </a:lnTo>
                        <a:lnTo>
                          <a:pt x="370" y="546"/>
                        </a:lnTo>
                        <a:lnTo>
                          <a:pt x="376" y="550"/>
                        </a:lnTo>
                        <a:lnTo>
                          <a:pt x="376" y="550"/>
                        </a:lnTo>
                        <a:lnTo>
                          <a:pt x="386" y="556"/>
                        </a:lnTo>
                        <a:lnTo>
                          <a:pt x="392" y="556"/>
                        </a:lnTo>
                        <a:lnTo>
                          <a:pt x="400" y="554"/>
                        </a:lnTo>
                        <a:lnTo>
                          <a:pt x="406" y="554"/>
                        </a:lnTo>
                        <a:lnTo>
                          <a:pt x="414" y="556"/>
                        </a:lnTo>
                        <a:lnTo>
                          <a:pt x="414" y="556"/>
                        </a:lnTo>
                        <a:lnTo>
                          <a:pt x="422" y="560"/>
                        </a:lnTo>
                        <a:lnTo>
                          <a:pt x="426" y="564"/>
                        </a:lnTo>
                        <a:lnTo>
                          <a:pt x="432" y="570"/>
                        </a:lnTo>
                        <a:lnTo>
                          <a:pt x="448" y="578"/>
                        </a:lnTo>
                        <a:lnTo>
                          <a:pt x="448" y="578"/>
                        </a:lnTo>
                        <a:lnTo>
                          <a:pt x="462" y="584"/>
                        </a:lnTo>
                        <a:lnTo>
                          <a:pt x="470" y="584"/>
                        </a:lnTo>
                        <a:lnTo>
                          <a:pt x="478" y="580"/>
                        </a:lnTo>
                        <a:lnTo>
                          <a:pt x="484" y="576"/>
                        </a:lnTo>
                        <a:lnTo>
                          <a:pt x="484" y="576"/>
                        </a:lnTo>
                        <a:lnTo>
                          <a:pt x="472" y="566"/>
                        </a:lnTo>
                        <a:lnTo>
                          <a:pt x="464" y="556"/>
                        </a:lnTo>
                        <a:lnTo>
                          <a:pt x="460" y="546"/>
                        </a:lnTo>
                        <a:lnTo>
                          <a:pt x="456" y="536"/>
                        </a:lnTo>
                        <a:lnTo>
                          <a:pt x="456" y="536"/>
                        </a:lnTo>
                        <a:lnTo>
                          <a:pt x="454" y="532"/>
                        </a:lnTo>
                        <a:lnTo>
                          <a:pt x="450" y="528"/>
                        </a:lnTo>
                        <a:lnTo>
                          <a:pt x="440" y="522"/>
                        </a:lnTo>
                        <a:lnTo>
                          <a:pt x="434" y="518"/>
                        </a:lnTo>
                        <a:lnTo>
                          <a:pt x="436" y="518"/>
                        </a:lnTo>
                        <a:lnTo>
                          <a:pt x="440" y="516"/>
                        </a:lnTo>
                        <a:lnTo>
                          <a:pt x="440" y="516"/>
                        </a:lnTo>
                        <a:lnTo>
                          <a:pt x="444" y="514"/>
                        </a:lnTo>
                        <a:lnTo>
                          <a:pt x="444" y="512"/>
                        </a:lnTo>
                        <a:lnTo>
                          <a:pt x="440" y="510"/>
                        </a:lnTo>
                        <a:lnTo>
                          <a:pt x="440" y="508"/>
                        </a:lnTo>
                        <a:lnTo>
                          <a:pt x="440" y="508"/>
                        </a:lnTo>
                        <a:lnTo>
                          <a:pt x="440" y="508"/>
                        </a:lnTo>
                        <a:lnTo>
                          <a:pt x="444" y="506"/>
                        </a:lnTo>
                        <a:lnTo>
                          <a:pt x="444" y="504"/>
                        </a:lnTo>
                        <a:lnTo>
                          <a:pt x="444" y="496"/>
                        </a:lnTo>
                        <a:lnTo>
                          <a:pt x="442" y="490"/>
                        </a:lnTo>
                        <a:lnTo>
                          <a:pt x="444" y="490"/>
                        </a:lnTo>
                        <a:lnTo>
                          <a:pt x="448" y="492"/>
                        </a:lnTo>
                        <a:lnTo>
                          <a:pt x="448" y="492"/>
                        </a:lnTo>
                        <a:lnTo>
                          <a:pt x="452" y="494"/>
                        </a:lnTo>
                        <a:lnTo>
                          <a:pt x="458" y="492"/>
                        </a:lnTo>
                        <a:lnTo>
                          <a:pt x="460" y="488"/>
                        </a:lnTo>
                        <a:lnTo>
                          <a:pt x="462" y="484"/>
                        </a:lnTo>
                        <a:lnTo>
                          <a:pt x="462" y="484"/>
                        </a:lnTo>
                        <a:lnTo>
                          <a:pt x="462" y="480"/>
                        </a:lnTo>
                        <a:lnTo>
                          <a:pt x="466" y="482"/>
                        </a:lnTo>
                        <a:lnTo>
                          <a:pt x="470" y="482"/>
                        </a:lnTo>
                        <a:lnTo>
                          <a:pt x="474" y="480"/>
                        </a:lnTo>
                        <a:lnTo>
                          <a:pt x="474" y="480"/>
                        </a:lnTo>
                        <a:lnTo>
                          <a:pt x="474" y="478"/>
                        </a:lnTo>
                        <a:lnTo>
                          <a:pt x="470" y="476"/>
                        </a:lnTo>
                        <a:lnTo>
                          <a:pt x="470" y="476"/>
                        </a:lnTo>
                        <a:lnTo>
                          <a:pt x="468" y="474"/>
                        </a:lnTo>
                        <a:lnTo>
                          <a:pt x="468" y="472"/>
                        </a:lnTo>
                        <a:lnTo>
                          <a:pt x="472" y="470"/>
                        </a:lnTo>
                        <a:lnTo>
                          <a:pt x="472" y="468"/>
                        </a:lnTo>
                        <a:lnTo>
                          <a:pt x="472" y="466"/>
                        </a:lnTo>
                        <a:lnTo>
                          <a:pt x="470" y="462"/>
                        </a:lnTo>
                        <a:lnTo>
                          <a:pt x="462" y="458"/>
                        </a:lnTo>
                        <a:lnTo>
                          <a:pt x="462" y="458"/>
                        </a:lnTo>
                        <a:lnTo>
                          <a:pt x="454" y="452"/>
                        </a:lnTo>
                        <a:lnTo>
                          <a:pt x="448" y="452"/>
                        </a:lnTo>
                        <a:lnTo>
                          <a:pt x="446" y="452"/>
                        </a:lnTo>
                        <a:lnTo>
                          <a:pt x="442" y="448"/>
                        </a:lnTo>
                        <a:lnTo>
                          <a:pt x="442" y="448"/>
                        </a:lnTo>
                        <a:lnTo>
                          <a:pt x="440" y="448"/>
                        </a:lnTo>
                        <a:lnTo>
                          <a:pt x="438" y="448"/>
                        </a:lnTo>
                        <a:lnTo>
                          <a:pt x="434" y="450"/>
                        </a:lnTo>
                        <a:lnTo>
                          <a:pt x="432" y="450"/>
                        </a:lnTo>
                        <a:lnTo>
                          <a:pt x="430" y="450"/>
                        </a:lnTo>
                        <a:lnTo>
                          <a:pt x="428" y="448"/>
                        </a:lnTo>
                        <a:lnTo>
                          <a:pt x="426" y="444"/>
                        </a:lnTo>
                        <a:lnTo>
                          <a:pt x="426" y="444"/>
                        </a:lnTo>
                        <a:lnTo>
                          <a:pt x="426" y="440"/>
                        </a:lnTo>
                        <a:lnTo>
                          <a:pt x="424" y="440"/>
                        </a:lnTo>
                        <a:lnTo>
                          <a:pt x="418" y="438"/>
                        </a:lnTo>
                        <a:lnTo>
                          <a:pt x="418" y="436"/>
                        </a:lnTo>
                        <a:lnTo>
                          <a:pt x="416" y="434"/>
                        </a:lnTo>
                        <a:lnTo>
                          <a:pt x="420" y="426"/>
                        </a:lnTo>
                        <a:lnTo>
                          <a:pt x="420" y="426"/>
                        </a:lnTo>
                        <a:lnTo>
                          <a:pt x="424" y="416"/>
                        </a:lnTo>
                        <a:lnTo>
                          <a:pt x="424" y="414"/>
                        </a:lnTo>
                        <a:lnTo>
                          <a:pt x="422" y="410"/>
                        </a:lnTo>
                        <a:lnTo>
                          <a:pt x="422" y="406"/>
                        </a:lnTo>
                        <a:lnTo>
                          <a:pt x="422" y="406"/>
                        </a:lnTo>
                        <a:lnTo>
                          <a:pt x="424" y="400"/>
                        </a:lnTo>
                        <a:lnTo>
                          <a:pt x="426" y="394"/>
                        </a:lnTo>
                        <a:lnTo>
                          <a:pt x="428" y="392"/>
                        </a:lnTo>
                        <a:lnTo>
                          <a:pt x="430" y="396"/>
                        </a:lnTo>
                        <a:lnTo>
                          <a:pt x="430" y="396"/>
                        </a:lnTo>
                        <a:lnTo>
                          <a:pt x="436" y="406"/>
                        </a:lnTo>
                        <a:lnTo>
                          <a:pt x="440" y="410"/>
                        </a:lnTo>
                        <a:lnTo>
                          <a:pt x="446" y="408"/>
                        </a:lnTo>
                        <a:lnTo>
                          <a:pt x="446" y="408"/>
                        </a:lnTo>
                        <a:lnTo>
                          <a:pt x="448" y="406"/>
                        </a:lnTo>
                        <a:lnTo>
                          <a:pt x="448" y="402"/>
                        </a:lnTo>
                        <a:lnTo>
                          <a:pt x="444" y="398"/>
                        </a:lnTo>
                        <a:lnTo>
                          <a:pt x="438" y="392"/>
                        </a:lnTo>
                        <a:lnTo>
                          <a:pt x="438" y="392"/>
                        </a:lnTo>
                        <a:lnTo>
                          <a:pt x="442" y="392"/>
                        </a:lnTo>
                        <a:lnTo>
                          <a:pt x="446" y="394"/>
                        </a:lnTo>
                        <a:lnTo>
                          <a:pt x="448" y="394"/>
                        </a:lnTo>
                        <a:lnTo>
                          <a:pt x="450" y="390"/>
                        </a:lnTo>
                        <a:lnTo>
                          <a:pt x="450" y="390"/>
                        </a:lnTo>
                        <a:lnTo>
                          <a:pt x="454" y="386"/>
                        </a:lnTo>
                        <a:lnTo>
                          <a:pt x="458" y="382"/>
                        </a:lnTo>
                        <a:lnTo>
                          <a:pt x="462" y="378"/>
                        </a:lnTo>
                        <a:lnTo>
                          <a:pt x="462" y="374"/>
                        </a:lnTo>
                        <a:lnTo>
                          <a:pt x="462" y="374"/>
                        </a:lnTo>
                        <a:lnTo>
                          <a:pt x="462" y="370"/>
                        </a:lnTo>
                        <a:lnTo>
                          <a:pt x="466" y="368"/>
                        </a:lnTo>
                        <a:lnTo>
                          <a:pt x="470" y="370"/>
                        </a:lnTo>
                        <a:lnTo>
                          <a:pt x="472" y="372"/>
                        </a:lnTo>
                        <a:lnTo>
                          <a:pt x="472" y="372"/>
                        </a:lnTo>
                        <a:lnTo>
                          <a:pt x="476" y="376"/>
                        </a:lnTo>
                        <a:lnTo>
                          <a:pt x="478" y="376"/>
                        </a:lnTo>
                        <a:lnTo>
                          <a:pt x="484" y="374"/>
                        </a:lnTo>
                        <a:lnTo>
                          <a:pt x="488" y="370"/>
                        </a:lnTo>
                        <a:lnTo>
                          <a:pt x="492" y="370"/>
                        </a:lnTo>
                        <a:lnTo>
                          <a:pt x="494" y="372"/>
                        </a:lnTo>
                        <a:lnTo>
                          <a:pt x="494" y="372"/>
                        </a:lnTo>
                        <a:lnTo>
                          <a:pt x="500" y="374"/>
                        </a:lnTo>
                        <a:lnTo>
                          <a:pt x="502" y="374"/>
                        </a:lnTo>
                        <a:lnTo>
                          <a:pt x="508" y="372"/>
                        </a:lnTo>
                        <a:lnTo>
                          <a:pt x="510" y="372"/>
                        </a:lnTo>
                        <a:lnTo>
                          <a:pt x="514" y="372"/>
                        </a:lnTo>
                        <a:lnTo>
                          <a:pt x="520" y="376"/>
                        </a:lnTo>
                        <a:lnTo>
                          <a:pt x="528" y="382"/>
                        </a:lnTo>
                        <a:lnTo>
                          <a:pt x="528" y="382"/>
                        </a:lnTo>
                        <a:lnTo>
                          <a:pt x="530" y="384"/>
                        </a:lnTo>
                        <a:lnTo>
                          <a:pt x="532" y="384"/>
                        </a:lnTo>
                        <a:lnTo>
                          <a:pt x="534" y="380"/>
                        </a:lnTo>
                        <a:lnTo>
                          <a:pt x="534" y="378"/>
                        </a:lnTo>
                        <a:lnTo>
                          <a:pt x="536" y="378"/>
                        </a:lnTo>
                        <a:lnTo>
                          <a:pt x="542" y="380"/>
                        </a:lnTo>
                        <a:lnTo>
                          <a:pt x="550" y="384"/>
                        </a:lnTo>
                        <a:lnTo>
                          <a:pt x="550" y="384"/>
                        </a:lnTo>
                        <a:lnTo>
                          <a:pt x="558" y="388"/>
                        </a:lnTo>
                        <a:lnTo>
                          <a:pt x="562" y="390"/>
                        </a:lnTo>
                        <a:lnTo>
                          <a:pt x="564" y="386"/>
                        </a:lnTo>
                        <a:lnTo>
                          <a:pt x="564" y="382"/>
                        </a:lnTo>
                        <a:lnTo>
                          <a:pt x="564" y="382"/>
                        </a:lnTo>
                        <a:lnTo>
                          <a:pt x="566" y="380"/>
                        </a:lnTo>
                        <a:lnTo>
                          <a:pt x="568" y="382"/>
                        </a:lnTo>
                        <a:lnTo>
                          <a:pt x="572" y="382"/>
                        </a:lnTo>
                        <a:lnTo>
                          <a:pt x="578" y="382"/>
                        </a:lnTo>
                        <a:lnTo>
                          <a:pt x="578" y="382"/>
                        </a:lnTo>
                        <a:lnTo>
                          <a:pt x="584" y="380"/>
                        </a:lnTo>
                        <a:lnTo>
                          <a:pt x="586" y="384"/>
                        </a:lnTo>
                        <a:lnTo>
                          <a:pt x="588" y="386"/>
                        </a:lnTo>
                        <a:lnTo>
                          <a:pt x="594" y="384"/>
                        </a:lnTo>
                        <a:lnTo>
                          <a:pt x="594" y="384"/>
                        </a:lnTo>
                        <a:lnTo>
                          <a:pt x="610" y="380"/>
                        </a:lnTo>
                        <a:lnTo>
                          <a:pt x="616" y="378"/>
                        </a:lnTo>
                        <a:lnTo>
                          <a:pt x="618" y="380"/>
                        </a:lnTo>
                        <a:lnTo>
                          <a:pt x="618" y="382"/>
                        </a:lnTo>
                        <a:lnTo>
                          <a:pt x="618" y="382"/>
                        </a:lnTo>
                        <a:lnTo>
                          <a:pt x="614" y="386"/>
                        </a:lnTo>
                        <a:lnTo>
                          <a:pt x="614" y="390"/>
                        </a:lnTo>
                        <a:lnTo>
                          <a:pt x="616" y="392"/>
                        </a:lnTo>
                        <a:lnTo>
                          <a:pt x="620" y="392"/>
                        </a:lnTo>
                        <a:lnTo>
                          <a:pt x="626" y="390"/>
                        </a:lnTo>
                        <a:lnTo>
                          <a:pt x="630" y="388"/>
                        </a:lnTo>
                        <a:lnTo>
                          <a:pt x="632" y="384"/>
                        </a:lnTo>
                        <a:lnTo>
                          <a:pt x="632" y="384"/>
                        </a:lnTo>
                        <a:lnTo>
                          <a:pt x="646" y="390"/>
                        </a:lnTo>
                        <a:lnTo>
                          <a:pt x="656" y="392"/>
                        </a:lnTo>
                        <a:lnTo>
                          <a:pt x="662" y="392"/>
                        </a:lnTo>
                        <a:lnTo>
                          <a:pt x="666" y="390"/>
                        </a:lnTo>
                        <a:lnTo>
                          <a:pt x="668" y="388"/>
                        </a:lnTo>
                        <a:lnTo>
                          <a:pt x="668" y="382"/>
                        </a:lnTo>
                        <a:lnTo>
                          <a:pt x="668" y="382"/>
                        </a:lnTo>
                        <a:lnTo>
                          <a:pt x="668" y="378"/>
                        </a:lnTo>
                        <a:lnTo>
                          <a:pt x="666" y="376"/>
                        </a:lnTo>
                        <a:lnTo>
                          <a:pt x="662" y="374"/>
                        </a:lnTo>
                        <a:lnTo>
                          <a:pt x="658" y="374"/>
                        </a:lnTo>
                        <a:lnTo>
                          <a:pt x="646" y="374"/>
                        </a:lnTo>
                        <a:lnTo>
                          <a:pt x="630" y="370"/>
                        </a:lnTo>
                        <a:lnTo>
                          <a:pt x="630" y="370"/>
                        </a:lnTo>
                        <a:lnTo>
                          <a:pt x="624" y="368"/>
                        </a:lnTo>
                        <a:lnTo>
                          <a:pt x="624" y="368"/>
                        </a:lnTo>
                        <a:lnTo>
                          <a:pt x="624" y="366"/>
                        </a:lnTo>
                        <a:lnTo>
                          <a:pt x="634" y="360"/>
                        </a:lnTo>
                        <a:lnTo>
                          <a:pt x="644" y="356"/>
                        </a:lnTo>
                        <a:lnTo>
                          <a:pt x="644" y="356"/>
                        </a:lnTo>
                        <a:lnTo>
                          <a:pt x="644" y="354"/>
                        </a:lnTo>
                        <a:lnTo>
                          <a:pt x="638" y="354"/>
                        </a:lnTo>
                        <a:lnTo>
                          <a:pt x="638" y="354"/>
                        </a:lnTo>
                        <a:lnTo>
                          <a:pt x="630" y="352"/>
                        </a:lnTo>
                        <a:lnTo>
                          <a:pt x="630" y="350"/>
                        </a:lnTo>
                        <a:lnTo>
                          <a:pt x="630" y="350"/>
                        </a:lnTo>
                        <a:lnTo>
                          <a:pt x="632" y="348"/>
                        </a:lnTo>
                        <a:lnTo>
                          <a:pt x="628" y="346"/>
                        </a:lnTo>
                        <a:lnTo>
                          <a:pt x="628" y="346"/>
                        </a:lnTo>
                        <a:lnTo>
                          <a:pt x="624" y="344"/>
                        </a:lnTo>
                        <a:lnTo>
                          <a:pt x="624" y="342"/>
                        </a:lnTo>
                        <a:lnTo>
                          <a:pt x="630" y="336"/>
                        </a:lnTo>
                        <a:lnTo>
                          <a:pt x="630" y="336"/>
                        </a:lnTo>
                        <a:lnTo>
                          <a:pt x="634" y="334"/>
                        </a:lnTo>
                        <a:lnTo>
                          <a:pt x="642" y="332"/>
                        </a:lnTo>
                        <a:lnTo>
                          <a:pt x="662" y="330"/>
                        </a:lnTo>
                        <a:lnTo>
                          <a:pt x="662" y="330"/>
                        </a:lnTo>
                        <a:lnTo>
                          <a:pt x="682" y="330"/>
                        </a:lnTo>
                        <a:lnTo>
                          <a:pt x="698" y="330"/>
                        </a:lnTo>
                        <a:lnTo>
                          <a:pt x="704" y="328"/>
                        </a:lnTo>
                        <a:lnTo>
                          <a:pt x="706" y="326"/>
                        </a:lnTo>
                        <a:lnTo>
                          <a:pt x="706" y="326"/>
                        </a:lnTo>
                        <a:lnTo>
                          <a:pt x="710" y="324"/>
                        </a:lnTo>
                        <a:lnTo>
                          <a:pt x="718" y="324"/>
                        </a:lnTo>
                        <a:lnTo>
                          <a:pt x="744" y="322"/>
                        </a:lnTo>
                        <a:lnTo>
                          <a:pt x="744" y="322"/>
                        </a:lnTo>
                        <a:lnTo>
                          <a:pt x="750" y="320"/>
                        </a:lnTo>
                        <a:lnTo>
                          <a:pt x="754" y="318"/>
                        </a:lnTo>
                        <a:lnTo>
                          <a:pt x="758" y="314"/>
                        </a:lnTo>
                        <a:lnTo>
                          <a:pt x="764" y="310"/>
                        </a:lnTo>
                        <a:lnTo>
                          <a:pt x="766" y="310"/>
                        </a:lnTo>
                        <a:lnTo>
                          <a:pt x="772" y="310"/>
                        </a:lnTo>
                        <a:lnTo>
                          <a:pt x="772" y="310"/>
                        </a:lnTo>
                        <a:lnTo>
                          <a:pt x="780" y="310"/>
                        </a:lnTo>
                        <a:lnTo>
                          <a:pt x="786" y="308"/>
                        </a:lnTo>
                        <a:lnTo>
                          <a:pt x="790" y="308"/>
                        </a:lnTo>
                        <a:lnTo>
                          <a:pt x="790" y="312"/>
                        </a:lnTo>
                        <a:lnTo>
                          <a:pt x="790" y="312"/>
                        </a:lnTo>
                        <a:lnTo>
                          <a:pt x="792" y="318"/>
                        </a:lnTo>
                        <a:lnTo>
                          <a:pt x="794" y="320"/>
                        </a:lnTo>
                        <a:lnTo>
                          <a:pt x="796" y="320"/>
                        </a:lnTo>
                        <a:lnTo>
                          <a:pt x="794" y="324"/>
                        </a:lnTo>
                        <a:lnTo>
                          <a:pt x="794" y="324"/>
                        </a:lnTo>
                        <a:lnTo>
                          <a:pt x="794" y="324"/>
                        </a:lnTo>
                        <a:lnTo>
                          <a:pt x="794" y="326"/>
                        </a:lnTo>
                        <a:lnTo>
                          <a:pt x="798" y="330"/>
                        </a:lnTo>
                        <a:lnTo>
                          <a:pt x="804" y="330"/>
                        </a:lnTo>
                        <a:lnTo>
                          <a:pt x="808" y="330"/>
                        </a:lnTo>
                        <a:lnTo>
                          <a:pt x="808" y="330"/>
                        </a:lnTo>
                        <a:lnTo>
                          <a:pt x="810" y="328"/>
                        </a:lnTo>
                        <a:lnTo>
                          <a:pt x="812" y="328"/>
                        </a:lnTo>
                        <a:lnTo>
                          <a:pt x="814" y="330"/>
                        </a:lnTo>
                        <a:lnTo>
                          <a:pt x="818" y="332"/>
                        </a:lnTo>
                        <a:lnTo>
                          <a:pt x="820" y="332"/>
                        </a:lnTo>
                        <a:lnTo>
                          <a:pt x="822" y="330"/>
                        </a:lnTo>
                        <a:lnTo>
                          <a:pt x="822" y="330"/>
                        </a:lnTo>
                        <a:lnTo>
                          <a:pt x="824" y="328"/>
                        </a:lnTo>
                        <a:lnTo>
                          <a:pt x="828" y="330"/>
                        </a:lnTo>
                        <a:lnTo>
                          <a:pt x="832" y="330"/>
                        </a:lnTo>
                        <a:lnTo>
                          <a:pt x="838" y="330"/>
                        </a:lnTo>
                        <a:lnTo>
                          <a:pt x="838" y="330"/>
                        </a:lnTo>
                        <a:lnTo>
                          <a:pt x="836" y="340"/>
                        </a:lnTo>
                        <a:lnTo>
                          <a:pt x="838" y="342"/>
                        </a:lnTo>
                        <a:lnTo>
                          <a:pt x="838" y="342"/>
                        </a:lnTo>
                        <a:lnTo>
                          <a:pt x="844" y="340"/>
                        </a:lnTo>
                        <a:lnTo>
                          <a:pt x="848" y="340"/>
                        </a:lnTo>
                        <a:lnTo>
                          <a:pt x="854" y="340"/>
                        </a:lnTo>
                        <a:lnTo>
                          <a:pt x="854" y="340"/>
                        </a:lnTo>
                        <a:lnTo>
                          <a:pt x="860" y="340"/>
                        </a:lnTo>
                        <a:lnTo>
                          <a:pt x="860" y="338"/>
                        </a:lnTo>
                        <a:lnTo>
                          <a:pt x="858" y="334"/>
                        </a:lnTo>
                        <a:lnTo>
                          <a:pt x="858" y="334"/>
                        </a:lnTo>
                        <a:lnTo>
                          <a:pt x="860" y="332"/>
                        </a:lnTo>
                        <a:lnTo>
                          <a:pt x="860" y="332"/>
                        </a:lnTo>
                        <a:lnTo>
                          <a:pt x="866" y="332"/>
                        </a:lnTo>
                        <a:lnTo>
                          <a:pt x="868" y="330"/>
                        </a:lnTo>
                        <a:lnTo>
                          <a:pt x="872" y="328"/>
                        </a:lnTo>
                        <a:lnTo>
                          <a:pt x="876" y="328"/>
                        </a:lnTo>
                        <a:lnTo>
                          <a:pt x="876" y="328"/>
                        </a:lnTo>
                        <a:lnTo>
                          <a:pt x="886" y="328"/>
                        </a:lnTo>
                        <a:lnTo>
                          <a:pt x="886" y="330"/>
                        </a:lnTo>
                        <a:lnTo>
                          <a:pt x="878" y="334"/>
                        </a:lnTo>
                        <a:lnTo>
                          <a:pt x="878" y="334"/>
                        </a:lnTo>
                        <a:lnTo>
                          <a:pt x="902" y="342"/>
                        </a:lnTo>
                        <a:lnTo>
                          <a:pt x="922" y="350"/>
                        </a:lnTo>
                        <a:lnTo>
                          <a:pt x="936" y="358"/>
                        </a:lnTo>
                        <a:lnTo>
                          <a:pt x="948" y="364"/>
                        </a:lnTo>
                        <a:lnTo>
                          <a:pt x="964" y="380"/>
                        </a:lnTo>
                        <a:lnTo>
                          <a:pt x="978" y="392"/>
                        </a:lnTo>
                        <a:lnTo>
                          <a:pt x="978" y="392"/>
                        </a:lnTo>
                        <a:lnTo>
                          <a:pt x="984" y="396"/>
                        </a:lnTo>
                        <a:lnTo>
                          <a:pt x="988" y="396"/>
                        </a:lnTo>
                        <a:lnTo>
                          <a:pt x="990" y="394"/>
                        </a:lnTo>
                        <a:lnTo>
                          <a:pt x="992" y="390"/>
                        </a:lnTo>
                        <a:lnTo>
                          <a:pt x="994" y="386"/>
                        </a:lnTo>
                        <a:lnTo>
                          <a:pt x="996" y="386"/>
                        </a:lnTo>
                        <a:lnTo>
                          <a:pt x="1000" y="392"/>
                        </a:lnTo>
                        <a:lnTo>
                          <a:pt x="1000" y="392"/>
                        </a:lnTo>
                        <a:lnTo>
                          <a:pt x="1004" y="396"/>
                        </a:lnTo>
                        <a:lnTo>
                          <a:pt x="1008" y="398"/>
                        </a:lnTo>
                        <a:lnTo>
                          <a:pt x="1014" y="396"/>
                        </a:lnTo>
                        <a:lnTo>
                          <a:pt x="1022" y="396"/>
                        </a:lnTo>
                        <a:lnTo>
                          <a:pt x="1034" y="392"/>
                        </a:lnTo>
                        <a:lnTo>
                          <a:pt x="1040" y="392"/>
                        </a:lnTo>
                        <a:lnTo>
                          <a:pt x="1044" y="396"/>
                        </a:lnTo>
                        <a:lnTo>
                          <a:pt x="1044" y="396"/>
                        </a:lnTo>
                        <a:lnTo>
                          <a:pt x="1048" y="402"/>
                        </a:lnTo>
                        <a:lnTo>
                          <a:pt x="1052" y="402"/>
                        </a:lnTo>
                        <a:lnTo>
                          <a:pt x="1056" y="404"/>
                        </a:lnTo>
                        <a:lnTo>
                          <a:pt x="1062" y="410"/>
                        </a:lnTo>
                        <a:lnTo>
                          <a:pt x="1062" y="410"/>
                        </a:lnTo>
                        <a:lnTo>
                          <a:pt x="1064" y="412"/>
                        </a:lnTo>
                        <a:lnTo>
                          <a:pt x="1066" y="414"/>
                        </a:lnTo>
                        <a:lnTo>
                          <a:pt x="1070" y="412"/>
                        </a:lnTo>
                        <a:lnTo>
                          <a:pt x="1074" y="412"/>
                        </a:lnTo>
                        <a:lnTo>
                          <a:pt x="1076" y="412"/>
                        </a:lnTo>
                        <a:lnTo>
                          <a:pt x="1080" y="416"/>
                        </a:lnTo>
                        <a:lnTo>
                          <a:pt x="1080" y="416"/>
                        </a:lnTo>
                        <a:lnTo>
                          <a:pt x="1084" y="418"/>
                        </a:lnTo>
                        <a:lnTo>
                          <a:pt x="1088" y="418"/>
                        </a:lnTo>
                        <a:lnTo>
                          <a:pt x="1092" y="418"/>
                        </a:lnTo>
                        <a:lnTo>
                          <a:pt x="1094" y="416"/>
                        </a:lnTo>
                        <a:lnTo>
                          <a:pt x="1094" y="416"/>
                        </a:lnTo>
                        <a:lnTo>
                          <a:pt x="1096" y="414"/>
                        </a:lnTo>
                        <a:lnTo>
                          <a:pt x="1098" y="412"/>
                        </a:lnTo>
                        <a:lnTo>
                          <a:pt x="1106" y="412"/>
                        </a:lnTo>
                        <a:lnTo>
                          <a:pt x="1106" y="412"/>
                        </a:lnTo>
                        <a:lnTo>
                          <a:pt x="1110" y="412"/>
                        </a:lnTo>
                        <a:lnTo>
                          <a:pt x="1112" y="412"/>
                        </a:lnTo>
                        <a:lnTo>
                          <a:pt x="1116" y="410"/>
                        </a:lnTo>
                        <a:lnTo>
                          <a:pt x="1124" y="410"/>
                        </a:lnTo>
                        <a:lnTo>
                          <a:pt x="1124" y="410"/>
                        </a:lnTo>
                        <a:lnTo>
                          <a:pt x="1130" y="412"/>
                        </a:lnTo>
                        <a:lnTo>
                          <a:pt x="1134" y="416"/>
                        </a:lnTo>
                        <a:lnTo>
                          <a:pt x="1138" y="420"/>
                        </a:lnTo>
                        <a:lnTo>
                          <a:pt x="1142" y="422"/>
                        </a:lnTo>
                        <a:lnTo>
                          <a:pt x="1142" y="422"/>
                        </a:lnTo>
                        <a:lnTo>
                          <a:pt x="1144" y="422"/>
                        </a:lnTo>
                        <a:lnTo>
                          <a:pt x="1144" y="424"/>
                        </a:lnTo>
                        <a:lnTo>
                          <a:pt x="1146" y="426"/>
                        </a:lnTo>
                        <a:lnTo>
                          <a:pt x="1154" y="426"/>
                        </a:lnTo>
                        <a:lnTo>
                          <a:pt x="1154" y="426"/>
                        </a:lnTo>
                        <a:lnTo>
                          <a:pt x="1158" y="426"/>
                        </a:lnTo>
                        <a:lnTo>
                          <a:pt x="1160" y="426"/>
                        </a:lnTo>
                        <a:lnTo>
                          <a:pt x="1160" y="426"/>
                        </a:lnTo>
                        <a:lnTo>
                          <a:pt x="1162" y="424"/>
                        </a:lnTo>
                        <a:lnTo>
                          <a:pt x="1162" y="420"/>
                        </a:lnTo>
                        <a:lnTo>
                          <a:pt x="1164" y="418"/>
                        </a:lnTo>
                        <a:lnTo>
                          <a:pt x="1168" y="416"/>
                        </a:lnTo>
                        <a:lnTo>
                          <a:pt x="1168" y="416"/>
                        </a:lnTo>
                        <a:lnTo>
                          <a:pt x="1172" y="414"/>
                        </a:lnTo>
                        <a:lnTo>
                          <a:pt x="1176" y="410"/>
                        </a:lnTo>
                        <a:lnTo>
                          <a:pt x="1178" y="408"/>
                        </a:lnTo>
                        <a:lnTo>
                          <a:pt x="1182" y="410"/>
                        </a:lnTo>
                        <a:lnTo>
                          <a:pt x="1182" y="410"/>
                        </a:lnTo>
                        <a:lnTo>
                          <a:pt x="1184" y="410"/>
                        </a:lnTo>
                        <a:lnTo>
                          <a:pt x="1184" y="410"/>
                        </a:lnTo>
                        <a:lnTo>
                          <a:pt x="1184" y="406"/>
                        </a:lnTo>
                        <a:lnTo>
                          <a:pt x="1186" y="402"/>
                        </a:lnTo>
                        <a:lnTo>
                          <a:pt x="1186" y="402"/>
                        </a:lnTo>
                        <a:lnTo>
                          <a:pt x="1188" y="402"/>
                        </a:lnTo>
                        <a:lnTo>
                          <a:pt x="1188" y="402"/>
                        </a:lnTo>
                        <a:lnTo>
                          <a:pt x="1192" y="402"/>
                        </a:lnTo>
                        <a:lnTo>
                          <a:pt x="1196" y="400"/>
                        </a:lnTo>
                        <a:lnTo>
                          <a:pt x="1200" y="398"/>
                        </a:lnTo>
                        <a:lnTo>
                          <a:pt x="1204" y="398"/>
                        </a:lnTo>
                        <a:lnTo>
                          <a:pt x="1204" y="398"/>
                        </a:lnTo>
                        <a:lnTo>
                          <a:pt x="1206" y="398"/>
                        </a:lnTo>
                        <a:lnTo>
                          <a:pt x="1210" y="394"/>
                        </a:lnTo>
                        <a:lnTo>
                          <a:pt x="1214" y="392"/>
                        </a:lnTo>
                        <a:lnTo>
                          <a:pt x="1216" y="390"/>
                        </a:lnTo>
                        <a:lnTo>
                          <a:pt x="1218" y="392"/>
                        </a:lnTo>
                        <a:lnTo>
                          <a:pt x="1218" y="392"/>
                        </a:lnTo>
                        <a:lnTo>
                          <a:pt x="1220" y="392"/>
                        </a:lnTo>
                        <a:lnTo>
                          <a:pt x="1222" y="392"/>
                        </a:lnTo>
                        <a:lnTo>
                          <a:pt x="1226" y="390"/>
                        </a:lnTo>
                        <a:lnTo>
                          <a:pt x="1230" y="388"/>
                        </a:lnTo>
                        <a:lnTo>
                          <a:pt x="1234" y="388"/>
                        </a:lnTo>
                        <a:lnTo>
                          <a:pt x="1236" y="388"/>
                        </a:lnTo>
                        <a:lnTo>
                          <a:pt x="1236" y="388"/>
                        </a:lnTo>
                        <a:lnTo>
                          <a:pt x="1238" y="392"/>
                        </a:lnTo>
                        <a:lnTo>
                          <a:pt x="1240" y="392"/>
                        </a:lnTo>
                        <a:lnTo>
                          <a:pt x="1246" y="392"/>
                        </a:lnTo>
                        <a:lnTo>
                          <a:pt x="1250" y="392"/>
                        </a:lnTo>
                        <a:lnTo>
                          <a:pt x="1254" y="394"/>
                        </a:lnTo>
                        <a:lnTo>
                          <a:pt x="1256" y="398"/>
                        </a:lnTo>
                        <a:lnTo>
                          <a:pt x="1256" y="398"/>
                        </a:lnTo>
                        <a:lnTo>
                          <a:pt x="1262" y="404"/>
                        </a:lnTo>
                        <a:lnTo>
                          <a:pt x="1264" y="404"/>
                        </a:lnTo>
                        <a:lnTo>
                          <a:pt x="1268" y="404"/>
                        </a:lnTo>
                        <a:lnTo>
                          <a:pt x="1272" y="404"/>
                        </a:lnTo>
                        <a:lnTo>
                          <a:pt x="1272" y="404"/>
                        </a:lnTo>
                        <a:lnTo>
                          <a:pt x="1276" y="406"/>
                        </a:lnTo>
                        <a:lnTo>
                          <a:pt x="1280" y="408"/>
                        </a:lnTo>
                        <a:lnTo>
                          <a:pt x="1286" y="408"/>
                        </a:lnTo>
                        <a:lnTo>
                          <a:pt x="1296" y="410"/>
                        </a:lnTo>
                        <a:lnTo>
                          <a:pt x="1296" y="410"/>
                        </a:lnTo>
                        <a:lnTo>
                          <a:pt x="1308" y="410"/>
                        </a:lnTo>
                        <a:lnTo>
                          <a:pt x="1314" y="408"/>
                        </a:lnTo>
                        <a:lnTo>
                          <a:pt x="1318" y="408"/>
                        </a:lnTo>
                        <a:lnTo>
                          <a:pt x="1320" y="408"/>
                        </a:lnTo>
                        <a:lnTo>
                          <a:pt x="1320" y="408"/>
                        </a:lnTo>
                        <a:lnTo>
                          <a:pt x="1324" y="408"/>
                        </a:lnTo>
                        <a:lnTo>
                          <a:pt x="1326" y="404"/>
                        </a:lnTo>
                        <a:lnTo>
                          <a:pt x="1328" y="402"/>
                        </a:lnTo>
                        <a:lnTo>
                          <a:pt x="1328" y="400"/>
                        </a:lnTo>
                        <a:lnTo>
                          <a:pt x="1326" y="398"/>
                        </a:lnTo>
                        <a:lnTo>
                          <a:pt x="1322" y="394"/>
                        </a:lnTo>
                        <a:lnTo>
                          <a:pt x="1322" y="394"/>
                        </a:lnTo>
                        <a:lnTo>
                          <a:pt x="1310" y="388"/>
                        </a:lnTo>
                        <a:lnTo>
                          <a:pt x="1308" y="386"/>
                        </a:lnTo>
                        <a:lnTo>
                          <a:pt x="1308" y="386"/>
                        </a:lnTo>
                        <a:lnTo>
                          <a:pt x="1312" y="384"/>
                        </a:lnTo>
                        <a:lnTo>
                          <a:pt x="1316" y="378"/>
                        </a:lnTo>
                        <a:lnTo>
                          <a:pt x="1316" y="378"/>
                        </a:lnTo>
                        <a:lnTo>
                          <a:pt x="1316" y="372"/>
                        </a:lnTo>
                        <a:lnTo>
                          <a:pt x="1314" y="368"/>
                        </a:lnTo>
                        <a:lnTo>
                          <a:pt x="1312" y="364"/>
                        </a:lnTo>
                        <a:lnTo>
                          <a:pt x="1312" y="360"/>
                        </a:lnTo>
                        <a:lnTo>
                          <a:pt x="1314" y="358"/>
                        </a:lnTo>
                        <a:lnTo>
                          <a:pt x="1314" y="358"/>
                        </a:lnTo>
                        <a:lnTo>
                          <a:pt x="1326" y="362"/>
                        </a:lnTo>
                        <a:lnTo>
                          <a:pt x="1336" y="364"/>
                        </a:lnTo>
                        <a:lnTo>
                          <a:pt x="1352" y="368"/>
                        </a:lnTo>
                        <a:lnTo>
                          <a:pt x="1352" y="368"/>
                        </a:lnTo>
                        <a:lnTo>
                          <a:pt x="1362" y="372"/>
                        </a:lnTo>
                        <a:lnTo>
                          <a:pt x="1368" y="376"/>
                        </a:lnTo>
                        <a:lnTo>
                          <a:pt x="1378" y="390"/>
                        </a:lnTo>
                        <a:lnTo>
                          <a:pt x="1382" y="396"/>
                        </a:lnTo>
                        <a:lnTo>
                          <a:pt x="1388" y="402"/>
                        </a:lnTo>
                        <a:lnTo>
                          <a:pt x="1398" y="404"/>
                        </a:lnTo>
                        <a:lnTo>
                          <a:pt x="1410" y="404"/>
                        </a:lnTo>
                        <a:lnTo>
                          <a:pt x="1410" y="404"/>
                        </a:lnTo>
                        <a:lnTo>
                          <a:pt x="1434" y="400"/>
                        </a:lnTo>
                        <a:lnTo>
                          <a:pt x="1442" y="402"/>
                        </a:lnTo>
                        <a:lnTo>
                          <a:pt x="1446" y="402"/>
                        </a:lnTo>
                        <a:lnTo>
                          <a:pt x="1454" y="402"/>
                        </a:lnTo>
                        <a:lnTo>
                          <a:pt x="1454" y="402"/>
                        </a:lnTo>
                        <a:lnTo>
                          <a:pt x="1466" y="402"/>
                        </a:lnTo>
                        <a:lnTo>
                          <a:pt x="1472" y="404"/>
                        </a:lnTo>
                        <a:lnTo>
                          <a:pt x="1474" y="408"/>
                        </a:lnTo>
                        <a:lnTo>
                          <a:pt x="1478" y="410"/>
                        </a:lnTo>
                        <a:lnTo>
                          <a:pt x="1480" y="414"/>
                        </a:lnTo>
                        <a:lnTo>
                          <a:pt x="1486" y="416"/>
                        </a:lnTo>
                        <a:lnTo>
                          <a:pt x="1494" y="416"/>
                        </a:lnTo>
                        <a:lnTo>
                          <a:pt x="1506" y="414"/>
                        </a:lnTo>
                        <a:lnTo>
                          <a:pt x="1506" y="414"/>
                        </a:lnTo>
                        <a:lnTo>
                          <a:pt x="1524" y="414"/>
                        </a:lnTo>
                        <a:lnTo>
                          <a:pt x="1540" y="414"/>
                        </a:lnTo>
                        <a:lnTo>
                          <a:pt x="1554" y="414"/>
                        </a:lnTo>
                        <a:lnTo>
                          <a:pt x="1572" y="410"/>
                        </a:lnTo>
                        <a:lnTo>
                          <a:pt x="1572" y="410"/>
                        </a:lnTo>
                        <a:lnTo>
                          <a:pt x="1588" y="404"/>
                        </a:lnTo>
                        <a:lnTo>
                          <a:pt x="1600" y="402"/>
                        </a:lnTo>
                        <a:lnTo>
                          <a:pt x="1614" y="402"/>
                        </a:lnTo>
                        <a:lnTo>
                          <a:pt x="1632" y="406"/>
                        </a:lnTo>
                        <a:lnTo>
                          <a:pt x="1632" y="406"/>
                        </a:lnTo>
                        <a:lnTo>
                          <a:pt x="1656" y="412"/>
                        </a:lnTo>
                        <a:lnTo>
                          <a:pt x="1656" y="412"/>
                        </a:lnTo>
                        <a:lnTo>
                          <a:pt x="1672" y="414"/>
                        </a:lnTo>
                        <a:lnTo>
                          <a:pt x="1682" y="414"/>
                        </a:lnTo>
                        <a:lnTo>
                          <a:pt x="1690" y="410"/>
                        </a:lnTo>
                        <a:lnTo>
                          <a:pt x="1694" y="406"/>
                        </a:lnTo>
                        <a:lnTo>
                          <a:pt x="1696" y="398"/>
                        </a:lnTo>
                        <a:lnTo>
                          <a:pt x="1698" y="392"/>
                        </a:lnTo>
                        <a:lnTo>
                          <a:pt x="1700" y="380"/>
                        </a:lnTo>
                        <a:lnTo>
                          <a:pt x="1700" y="380"/>
                        </a:lnTo>
                        <a:lnTo>
                          <a:pt x="1704" y="370"/>
                        </a:lnTo>
                        <a:lnTo>
                          <a:pt x="1708" y="364"/>
                        </a:lnTo>
                        <a:lnTo>
                          <a:pt x="1708" y="360"/>
                        </a:lnTo>
                        <a:lnTo>
                          <a:pt x="1708" y="358"/>
                        </a:lnTo>
                        <a:lnTo>
                          <a:pt x="1704" y="356"/>
                        </a:lnTo>
                        <a:lnTo>
                          <a:pt x="1696" y="356"/>
                        </a:lnTo>
                        <a:lnTo>
                          <a:pt x="1696" y="356"/>
                        </a:lnTo>
                        <a:lnTo>
                          <a:pt x="1686" y="356"/>
                        </a:lnTo>
                        <a:lnTo>
                          <a:pt x="1684" y="354"/>
                        </a:lnTo>
                        <a:lnTo>
                          <a:pt x="1682" y="352"/>
                        </a:lnTo>
                        <a:lnTo>
                          <a:pt x="1684" y="350"/>
                        </a:lnTo>
                        <a:lnTo>
                          <a:pt x="1686" y="348"/>
                        </a:lnTo>
                        <a:lnTo>
                          <a:pt x="1692" y="346"/>
                        </a:lnTo>
                        <a:lnTo>
                          <a:pt x="1700" y="346"/>
                        </a:lnTo>
                        <a:lnTo>
                          <a:pt x="1700" y="346"/>
                        </a:lnTo>
                        <a:lnTo>
                          <a:pt x="1710" y="344"/>
                        </a:lnTo>
                        <a:lnTo>
                          <a:pt x="1716" y="342"/>
                        </a:lnTo>
                        <a:lnTo>
                          <a:pt x="1724" y="338"/>
                        </a:lnTo>
                        <a:lnTo>
                          <a:pt x="1742" y="338"/>
                        </a:lnTo>
                        <a:lnTo>
                          <a:pt x="1742" y="338"/>
                        </a:lnTo>
                        <a:lnTo>
                          <a:pt x="1756" y="338"/>
                        </a:lnTo>
                        <a:lnTo>
                          <a:pt x="1768" y="340"/>
                        </a:lnTo>
                        <a:lnTo>
                          <a:pt x="1782" y="344"/>
                        </a:lnTo>
                        <a:lnTo>
                          <a:pt x="1794" y="348"/>
                        </a:lnTo>
                        <a:lnTo>
                          <a:pt x="1808" y="354"/>
                        </a:lnTo>
                        <a:lnTo>
                          <a:pt x="1820" y="362"/>
                        </a:lnTo>
                        <a:lnTo>
                          <a:pt x="1834" y="372"/>
                        </a:lnTo>
                        <a:lnTo>
                          <a:pt x="1848" y="384"/>
                        </a:lnTo>
                        <a:lnTo>
                          <a:pt x="1848" y="384"/>
                        </a:lnTo>
                        <a:lnTo>
                          <a:pt x="1862" y="394"/>
                        </a:lnTo>
                        <a:lnTo>
                          <a:pt x="1874" y="402"/>
                        </a:lnTo>
                        <a:lnTo>
                          <a:pt x="1884" y="408"/>
                        </a:lnTo>
                        <a:lnTo>
                          <a:pt x="1896" y="412"/>
                        </a:lnTo>
                        <a:lnTo>
                          <a:pt x="1916" y="418"/>
                        </a:lnTo>
                        <a:lnTo>
                          <a:pt x="1926" y="422"/>
                        </a:lnTo>
                        <a:lnTo>
                          <a:pt x="1936" y="428"/>
                        </a:lnTo>
                        <a:lnTo>
                          <a:pt x="1936" y="428"/>
                        </a:lnTo>
                        <a:lnTo>
                          <a:pt x="1948" y="434"/>
                        </a:lnTo>
                        <a:lnTo>
                          <a:pt x="1956" y="438"/>
                        </a:lnTo>
                        <a:lnTo>
                          <a:pt x="1964" y="440"/>
                        </a:lnTo>
                        <a:lnTo>
                          <a:pt x="1970" y="440"/>
                        </a:lnTo>
                        <a:lnTo>
                          <a:pt x="1976" y="440"/>
                        </a:lnTo>
                        <a:lnTo>
                          <a:pt x="1980" y="436"/>
                        </a:lnTo>
                        <a:lnTo>
                          <a:pt x="1992" y="430"/>
                        </a:lnTo>
                        <a:lnTo>
                          <a:pt x="1992" y="430"/>
                        </a:lnTo>
                        <a:lnTo>
                          <a:pt x="1998" y="426"/>
                        </a:lnTo>
                        <a:lnTo>
                          <a:pt x="2006" y="426"/>
                        </a:lnTo>
                        <a:lnTo>
                          <a:pt x="2012" y="428"/>
                        </a:lnTo>
                        <a:lnTo>
                          <a:pt x="2016" y="430"/>
                        </a:lnTo>
                        <a:lnTo>
                          <a:pt x="2022" y="434"/>
                        </a:lnTo>
                        <a:lnTo>
                          <a:pt x="2024" y="440"/>
                        </a:lnTo>
                        <a:lnTo>
                          <a:pt x="2024" y="444"/>
                        </a:lnTo>
                        <a:lnTo>
                          <a:pt x="2020" y="450"/>
                        </a:lnTo>
                        <a:lnTo>
                          <a:pt x="2020" y="450"/>
                        </a:lnTo>
                        <a:lnTo>
                          <a:pt x="2018" y="454"/>
                        </a:lnTo>
                        <a:lnTo>
                          <a:pt x="2020" y="458"/>
                        </a:lnTo>
                        <a:lnTo>
                          <a:pt x="2026" y="464"/>
                        </a:lnTo>
                        <a:lnTo>
                          <a:pt x="2030" y="466"/>
                        </a:lnTo>
                        <a:lnTo>
                          <a:pt x="2032" y="470"/>
                        </a:lnTo>
                        <a:lnTo>
                          <a:pt x="2030" y="474"/>
                        </a:lnTo>
                        <a:lnTo>
                          <a:pt x="2024" y="480"/>
                        </a:lnTo>
                        <a:lnTo>
                          <a:pt x="2024" y="480"/>
                        </a:lnTo>
                        <a:lnTo>
                          <a:pt x="2022" y="482"/>
                        </a:lnTo>
                        <a:lnTo>
                          <a:pt x="2020" y="484"/>
                        </a:lnTo>
                        <a:lnTo>
                          <a:pt x="2020" y="490"/>
                        </a:lnTo>
                        <a:lnTo>
                          <a:pt x="2020" y="492"/>
                        </a:lnTo>
                        <a:lnTo>
                          <a:pt x="2018" y="496"/>
                        </a:lnTo>
                        <a:lnTo>
                          <a:pt x="2012" y="500"/>
                        </a:lnTo>
                        <a:lnTo>
                          <a:pt x="2004" y="508"/>
                        </a:lnTo>
                        <a:lnTo>
                          <a:pt x="2004" y="508"/>
                        </a:lnTo>
                        <a:lnTo>
                          <a:pt x="2000" y="510"/>
                        </a:lnTo>
                        <a:lnTo>
                          <a:pt x="2000" y="512"/>
                        </a:lnTo>
                        <a:lnTo>
                          <a:pt x="2006" y="518"/>
                        </a:lnTo>
                        <a:lnTo>
                          <a:pt x="2016" y="524"/>
                        </a:lnTo>
                        <a:lnTo>
                          <a:pt x="2020" y="530"/>
                        </a:lnTo>
                        <a:lnTo>
                          <a:pt x="2022" y="536"/>
                        </a:lnTo>
                        <a:lnTo>
                          <a:pt x="2022" y="536"/>
                        </a:lnTo>
                        <a:lnTo>
                          <a:pt x="2024" y="546"/>
                        </a:lnTo>
                        <a:lnTo>
                          <a:pt x="2028" y="552"/>
                        </a:lnTo>
                        <a:lnTo>
                          <a:pt x="2032" y="556"/>
                        </a:lnTo>
                        <a:lnTo>
                          <a:pt x="2032" y="556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0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86" name="South Africa"/>
                  <p:cNvSpPr>
                    <a:spLocks/>
                  </p:cNvSpPr>
                  <p:nvPr/>
                </p:nvSpPr>
                <p:spPr bwMode="auto">
                  <a:xfrm>
                    <a:off x="6275183" y="4539699"/>
                    <a:ext cx="519437" cy="464330"/>
                  </a:xfrm>
                  <a:custGeom>
                    <a:avLst/>
                    <a:gdLst/>
                    <a:ahLst/>
                    <a:cxnLst>
                      <a:cxn ang="0">
                        <a:pos x="292" y="0"/>
                      </a:cxn>
                      <a:cxn ang="0">
                        <a:pos x="312" y="4"/>
                      </a:cxn>
                      <a:cxn ang="0">
                        <a:pos x="326" y="6"/>
                      </a:cxn>
                      <a:cxn ang="0">
                        <a:pos x="332" y="44"/>
                      </a:cxn>
                      <a:cxn ang="0">
                        <a:pos x="326" y="74"/>
                      </a:cxn>
                      <a:cxn ang="0">
                        <a:pos x="310" y="84"/>
                      </a:cxn>
                      <a:cxn ang="0">
                        <a:pos x="300" y="102"/>
                      </a:cxn>
                      <a:cxn ang="0">
                        <a:pos x="308" y="118"/>
                      </a:cxn>
                      <a:cxn ang="0">
                        <a:pos x="328" y="122"/>
                      </a:cxn>
                      <a:cxn ang="0">
                        <a:pos x="328" y="112"/>
                      </a:cxn>
                      <a:cxn ang="0">
                        <a:pos x="336" y="134"/>
                      </a:cxn>
                      <a:cxn ang="0">
                        <a:pos x="318" y="158"/>
                      </a:cxn>
                      <a:cxn ang="0">
                        <a:pos x="294" y="188"/>
                      </a:cxn>
                      <a:cxn ang="0">
                        <a:pos x="266" y="222"/>
                      </a:cxn>
                      <a:cxn ang="0">
                        <a:pos x="246" y="246"/>
                      </a:cxn>
                      <a:cxn ang="0">
                        <a:pos x="226" y="270"/>
                      </a:cxn>
                      <a:cxn ang="0">
                        <a:pos x="196" y="284"/>
                      </a:cxn>
                      <a:cxn ang="0">
                        <a:pos x="184" y="290"/>
                      </a:cxn>
                      <a:cxn ang="0">
                        <a:pos x="174" y="294"/>
                      </a:cxn>
                      <a:cxn ang="0">
                        <a:pos x="164" y="298"/>
                      </a:cxn>
                      <a:cxn ang="0">
                        <a:pos x="142" y="294"/>
                      </a:cxn>
                      <a:cxn ang="0">
                        <a:pos x="128" y="292"/>
                      </a:cxn>
                      <a:cxn ang="0">
                        <a:pos x="116" y="298"/>
                      </a:cxn>
                      <a:cxn ang="0">
                        <a:pos x="104" y="300"/>
                      </a:cxn>
                      <a:cxn ang="0">
                        <a:pos x="86" y="304"/>
                      </a:cxn>
                      <a:cxn ang="0">
                        <a:pos x="68" y="304"/>
                      </a:cxn>
                      <a:cxn ang="0">
                        <a:pos x="50" y="294"/>
                      </a:cxn>
                      <a:cxn ang="0">
                        <a:pos x="52" y="304"/>
                      </a:cxn>
                      <a:cxn ang="0">
                        <a:pos x="42" y="296"/>
                      </a:cxn>
                      <a:cxn ang="0">
                        <a:pos x="38" y="282"/>
                      </a:cxn>
                      <a:cxn ang="0">
                        <a:pos x="36" y="270"/>
                      </a:cxn>
                      <a:cxn ang="0">
                        <a:pos x="40" y="256"/>
                      </a:cxn>
                      <a:cxn ang="0">
                        <a:pos x="40" y="236"/>
                      </a:cxn>
                      <a:cxn ang="0">
                        <a:pos x="30" y="222"/>
                      </a:cxn>
                      <a:cxn ang="0">
                        <a:pos x="16" y="198"/>
                      </a:cxn>
                      <a:cxn ang="0">
                        <a:pos x="10" y="160"/>
                      </a:cxn>
                      <a:cxn ang="0">
                        <a:pos x="12" y="144"/>
                      </a:cxn>
                      <a:cxn ang="0">
                        <a:pos x="28" y="142"/>
                      </a:cxn>
                      <a:cxn ang="0">
                        <a:pos x="38" y="158"/>
                      </a:cxn>
                      <a:cxn ang="0">
                        <a:pos x="56" y="156"/>
                      </a:cxn>
                      <a:cxn ang="0">
                        <a:pos x="72" y="146"/>
                      </a:cxn>
                      <a:cxn ang="0">
                        <a:pos x="90" y="72"/>
                      </a:cxn>
                      <a:cxn ang="0">
                        <a:pos x="106" y="94"/>
                      </a:cxn>
                      <a:cxn ang="0">
                        <a:pos x="102" y="112"/>
                      </a:cxn>
                      <a:cxn ang="0">
                        <a:pos x="118" y="112"/>
                      </a:cxn>
                      <a:cxn ang="0">
                        <a:pos x="126" y="106"/>
                      </a:cxn>
                      <a:cxn ang="0">
                        <a:pos x="130" y="106"/>
                      </a:cxn>
                      <a:cxn ang="0">
                        <a:pos x="142" y="94"/>
                      </a:cxn>
                      <a:cxn ang="0">
                        <a:pos x="142" y="86"/>
                      </a:cxn>
                      <a:cxn ang="0">
                        <a:pos x="164" y="78"/>
                      </a:cxn>
                      <a:cxn ang="0">
                        <a:pos x="174" y="84"/>
                      </a:cxn>
                      <a:cxn ang="0">
                        <a:pos x="192" y="82"/>
                      </a:cxn>
                      <a:cxn ang="0">
                        <a:pos x="212" y="62"/>
                      </a:cxn>
                      <a:cxn ang="0">
                        <a:pos x="230" y="46"/>
                      </a:cxn>
                      <a:cxn ang="0">
                        <a:pos x="246" y="24"/>
                      </a:cxn>
                      <a:cxn ang="0">
                        <a:pos x="268" y="8"/>
                      </a:cxn>
                      <a:cxn ang="0">
                        <a:pos x="278" y="4"/>
                      </a:cxn>
                    </a:cxnLst>
                    <a:rect l="0" t="0" r="r" b="b"/>
                    <a:pathLst>
                      <a:path w="342" h="306">
                        <a:moveTo>
                          <a:pt x="282" y="2"/>
                        </a:moveTo>
                        <a:lnTo>
                          <a:pt x="282" y="2"/>
                        </a:lnTo>
                        <a:lnTo>
                          <a:pt x="286" y="0"/>
                        </a:lnTo>
                        <a:lnTo>
                          <a:pt x="292" y="0"/>
                        </a:lnTo>
                        <a:lnTo>
                          <a:pt x="298" y="2"/>
                        </a:lnTo>
                        <a:lnTo>
                          <a:pt x="306" y="4"/>
                        </a:lnTo>
                        <a:lnTo>
                          <a:pt x="312" y="4"/>
                        </a:lnTo>
                        <a:lnTo>
                          <a:pt x="312" y="4"/>
                        </a:lnTo>
                        <a:lnTo>
                          <a:pt x="320" y="4"/>
                        </a:lnTo>
                        <a:lnTo>
                          <a:pt x="324" y="6"/>
                        </a:lnTo>
                        <a:lnTo>
                          <a:pt x="326" y="6"/>
                        </a:lnTo>
                        <a:lnTo>
                          <a:pt x="326" y="6"/>
                        </a:lnTo>
                        <a:lnTo>
                          <a:pt x="332" y="18"/>
                        </a:lnTo>
                        <a:lnTo>
                          <a:pt x="332" y="22"/>
                        </a:lnTo>
                        <a:lnTo>
                          <a:pt x="330" y="30"/>
                        </a:lnTo>
                        <a:lnTo>
                          <a:pt x="332" y="44"/>
                        </a:lnTo>
                        <a:lnTo>
                          <a:pt x="332" y="44"/>
                        </a:lnTo>
                        <a:lnTo>
                          <a:pt x="332" y="58"/>
                        </a:lnTo>
                        <a:lnTo>
                          <a:pt x="330" y="66"/>
                        </a:lnTo>
                        <a:lnTo>
                          <a:pt x="326" y="74"/>
                        </a:lnTo>
                        <a:lnTo>
                          <a:pt x="322" y="88"/>
                        </a:lnTo>
                        <a:lnTo>
                          <a:pt x="322" y="88"/>
                        </a:lnTo>
                        <a:lnTo>
                          <a:pt x="314" y="84"/>
                        </a:lnTo>
                        <a:lnTo>
                          <a:pt x="310" y="84"/>
                        </a:lnTo>
                        <a:lnTo>
                          <a:pt x="308" y="88"/>
                        </a:lnTo>
                        <a:lnTo>
                          <a:pt x="304" y="94"/>
                        </a:lnTo>
                        <a:lnTo>
                          <a:pt x="304" y="94"/>
                        </a:lnTo>
                        <a:lnTo>
                          <a:pt x="300" y="102"/>
                        </a:lnTo>
                        <a:lnTo>
                          <a:pt x="300" y="108"/>
                        </a:lnTo>
                        <a:lnTo>
                          <a:pt x="300" y="112"/>
                        </a:lnTo>
                        <a:lnTo>
                          <a:pt x="308" y="118"/>
                        </a:lnTo>
                        <a:lnTo>
                          <a:pt x="308" y="118"/>
                        </a:lnTo>
                        <a:lnTo>
                          <a:pt x="316" y="122"/>
                        </a:lnTo>
                        <a:lnTo>
                          <a:pt x="320" y="124"/>
                        </a:lnTo>
                        <a:lnTo>
                          <a:pt x="324" y="124"/>
                        </a:lnTo>
                        <a:lnTo>
                          <a:pt x="328" y="122"/>
                        </a:lnTo>
                        <a:lnTo>
                          <a:pt x="328" y="122"/>
                        </a:lnTo>
                        <a:lnTo>
                          <a:pt x="330" y="120"/>
                        </a:lnTo>
                        <a:lnTo>
                          <a:pt x="330" y="116"/>
                        </a:lnTo>
                        <a:lnTo>
                          <a:pt x="328" y="112"/>
                        </a:lnTo>
                        <a:lnTo>
                          <a:pt x="330" y="110"/>
                        </a:lnTo>
                        <a:lnTo>
                          <a:pt x="342" y="110"/>
                        </a:lnTo>
                        <a:lnTo>
                          <a:pt x="342" y="110"/>
                        </a:lnTo>
                        <a:lnTo>
                          <a:pt x="336" y="134"/>
                        </a:lnTo>
                        <a:lnTo>
                          <a:pt x="332" y="148"/>
                        </a:lnTo>
                        <a:lnTo>
                          <a:pt x="328" y="154"/>
                        </a:lnTo>
                        <a:lnTo>
                          <a:pt x="326" y="156"/>
                        </a:lnTo>
                        <a:lnTo>
                          <a:pt x="318" y="158"/>
                        </a:lnTo>
                        <a:lnTo>
                          <a:pt x="318" y="158"/>
                        </a:lnTo>
                        <a:lnTo>
                          <a:pt x="312" y="160"/>
                        </a:lnTo>
                        <a:lnTo>
                          <a:pt x="306" y="168"/>
                        </a:lnTo>
                        <a:lnTo>
                          <a:pt x="294" y="188"/>
                        </a:lnTo>
                        <a:lnTo>
                          <a:pt x="282" y="210"/>
                        </a:lnTo>
                        <a:lnTo>
                          <a:pt x="274" y="218"/>
                        </a:lnTo>
                        <a:lnTo>
                          <a:pt x="266" y="222"/>
                        </a:lnTo>
                        <a:lnTo>
                          <a:pt x="266" y="222"/>
                        </a:lnTo>
                        <a:lnTo>
                          <a:pt x="262" y="224"/>
                        </a:lnTo>
                        <a:lnTo>
                          <a:pt x="260" y="226"/>
                        </a:lnTo>
                        <a:lnTo>
                          <a:pt x="252" y="236"/>
                        </a:lnTo>
                        <a:lnTo>
                          <a:pt x="246" y="246"/>
                        </a:lnTo>
                        <a:lnTo>
                          <a:pt x="240" y="252"/>
                        </a:lnTo>
                        <a:lnTo>
                          <a:pt x="240" y="252"/>
                        </a:lnTo>
                        <a:lnTo>
                          <a:pt x="234" y="260"/>
                        </a:lnTo>
                        <a:lnTo>
                          <a:pt x="226" y="270"/>
                        </a:lnTo>
                        <a:lnTo>
                          <a:pt x="222" y="274"/>
                        </a:lnTo>
                        <a:lnTo>
                          <a:pt x="214" y="278"/>
                        </a:lnTo>
                        <a:lnTo>
                          <a:pt x="206" y="282"/>
                        </a:lnTo>
                        <a:lnTo>
                          <a:pt x="196" y="284"/>
                        </a:lnTo>
                        <a:lnTo>
                          <a:pt x="196" y="284"/>
                        </a:lnTo>
                        <a:lnTo>
                          <a:pt x="192" y="284"/>
                        </a:lnTo>
                        <a:lnTo>
                          <a:pt x="188" y="286"/>
                        </a:lnTo>
                        <a:lnTo>
                          <a:pt x="184" y="290"/>
                        </a:lnTo>
                        <a:lnTo>
                          <a:pt x="180" y="294"/>
                        </a:lnTo>
                        <a:lnTo>
                          <a:pt x="178" y="294"/>
                        </a:lnTo>
                        <a:lnTo>
                          <a:pt x="174" y="294"/>
                        </a:lnTo>
                        <a:lnTo>
                          <a:pt x="174" y="294"/>
                        </a:lnTo>
                        <a:lnTo>
                          <a:pt x="170" y="292"/>
                        </a:lnTo>
                        <a:lnTo>
                          <a:pt x="168" y="294"/>
                        </a:lnTo>
                        <a:lnTo>
                          <a:pt x="166" y="296"/>
                        </a:lnTo>
                        <a:lnTo>
                          <a:pt x="164" y="298"/>
                        </a:lnTo>
                        <a:lnTo>
                          <a:pt x="158" y="296"/>
                        </a:lnTo>
                        <a:lnTo>
                          <a:pt x="158" y="296"/>
                        </a:lnTo>
                        <a:lnTo>
                          <a:pt x="148" y="294"/>
                        </a:lnTo>
                        <a:lnTo>
                          <a:pt x="142" y="294"/>
                        </a:lnTo>
                        <a:lnTo>
                          <a:pt x="136" y="294"/>
                        </a:lnTo>
                        <a:lnTo>
                          <a:pt x="136" y="294"/>
                        </a:lnTo>
                        <a:lnTo>
                          <a:pt x="132" y="294"/>
                        </a:lnTo>
                        <a:lnTo>
                          <a:pt x="128" y="292"/>
                        </a:lnTo>
                        <a:lnTo>
                          <a:pt x="122" y="292"/>
                        </a:lnTo>
                        <a:lnTo>
                          <a:pt x="118" y="294"/>
                        </a:lnTo>
                        <a:lnTo>
                          <a:pt x="118" y="294"/>
                        </a:lnTo>
                        <a:lnTo>
                          <a:pt x="116" y="298"/>
                        </a:lnTo>
                        <a:lnTo>
                          <a:pt x="112" y="300"/>
                        </a:lnTo>
                        <a:lnTo>
                          <a:pt x="108" y="300"/>
                        </a:lnTo>
                        <a:lnTo>
                          <a:pt x="104" y="300"/>
                        </a:lnTo>
                        <a:lnTo>
                          <a:pt x="104" y="300"/>
                        </a:lnTo>
                        <a:lnTo>
                          <a:pt x="100" y="302"/>
                        </a:lnTo>
                        <a:lnTo>
                          <a:pt x="98" y="300"/>
                        </a:lnTo>
                        <a:lnTo>
                          <a:pt x="94" y="300"/>
                        </a:lnTo>
                        <a:lnTo>
                          <a:pt x="86" y="304"/>
                        </a:lnTo>
                        <a:lnTo>
                          <a:pt x="86" y="304"/>
                        </a:lnTo>
                        <a:lnTo>
                          <a:pt x="80" y="306"/>
                        </a:lnTo>
                        <a:lnTo>
                          <a:pt x="74" y="306"/>
                        </a:lnTo>
                        <a:lnTo>
                          <a:pt x="68" y="304"/>
                        </a:lnTo>
                        <a:lnTo>
                          <a:pt x="64" y="302"/>
                        </a:lnTo>
                        <a:lnTo>
                          <a:pt x="56" y="296"/>
                        </a:lnTo>
                        <a:lnTo>
                          <a:pt x="54" y="294"/>
                        </a:lnTo>
                        <a:lnTo>
                          <a:pt x="50" y="294"/>
                        </a:lnTo>
                        <a:lnTo>
                          <a:pt x="50" y="294"/>
                        </a:lnTo>
                        <a:lnTo>
                          <a:pt x="48" y="296"/>
                        </a:lnTo>
                        <a:lnTo>
                          <a:pt x="50" y="300"/>
                        </a:lnTo>
                        <a:lnTo>
                          <a:pt x="52" y="304"/>
                        </a:lnTo>
                        <a:lnTo>
                          <a:pt x="52" y="304"/>
                        </a:lnTo>
                        <a:lnTo>
                          <a:pt x="46" y="300"/>
                        </a:lnTo>
                        <a:lnTo>
                          <a:pt x="44" y="298"/>
                        </a:lnTo>
                        <a:lnTo>
                          <a:pt x="42" y="296"/>
                        </a:lnTo>
                        <a:lnTo>
                          <a:pt x="42" y="294"/>
                        </a:lnTo>
                        <a:lnTo>
                          <a:pt x="42" y="288"/>
                        </a:lnTo>
                        <a:lnTo>
                          <a:pt x="42" y="284"/>
                        </a:lnTo>
                        <a:lnTo>
                          <a:pt x="38" y="282"/>
                        </a:lnTo>
                        <a:lnTo>
                          <a:pt x="38" y="282"/>
                        </a:lnTo>
                        <a:lnTo>
                          <a:pt x="36" y="278"/>
                        </a:lnTo>
                        <a:lnTo>
                          <a:pt x="36" y="274"/>
                        </a:lnTo>
                        <a:lnTo>
                          <a:pt x="36" y="270"/>
                        </a:lnTo>
                        <a:lnTo>
                          <a:pt x="32" y="264"/>
                        </a:lnTo>
                        <a:lnTo>
                          <a:pt x="32" y="264"/>
                        </a:lnTo>
                        <a:lnTo>
                          <a:pt x="38" y="260"/>
                        </a:lnTo>
                        <a:lnTo>
                          <a:pt x="40" y="256"/>
                        </a:lnTo>
                        <a:lnTo>
                          <a:pt x="38" y="250"/>
                        </a:lnTo>
                        <a:lnTo>
                          <a:pt x="38" y="250"/>
                        </a:lnTo>
                        <a:lnTo>
                          <a:pt x="38" y="244"/>
                        </a:lnTo>
                        <a:lnTo>
                          <a:pt x="40" y="236"/>
                        </a:lnTo>
                        <a:lnTo>
                          <a:pt x="40" y="234"/>
                        </a:lnTo>
                        <a:lnTo>
                          <a:pt x="38" y="230"/>
                        </a:lnTo>
                        <a:lnTo>
                          <a:pt x="36" y="226"/>
                        </a:lnTo>
                        <a:lnTo>
                          <a:pt x="30" y="222"/>
                        </a:lnTo>
                        <a:lnTo>
                          <a:pt x="30" y="222"/>
                        </a:lnTo>
                        <a:lnTo>
                          <a:pt x="24" y="216"/>
                        </a:lnTo>
                        <a:lnTo>
                          <a:pt x="20" y="206"/>
                        </a:lnTo>
                        <a:lnTo>
                          <a:pt x="16" y="198"/>
                        </a:lnTo>
                        <a:lnTo>
                          <a:pt x="14" y="186"/>
                        </a:lnTo>
                        <a:lnTo>
                          <a:pt x="12" y="170"/>
                        </a:lnTo>
                        <a:lnTo>
                          <a:pt x="10" y="162"/>
                        </a:lnTo>
                        <a:lnTo>
                          <a:pt x="10" y="160"/>
                        </a:lnTo>
                        <a:lnTo>
                          <a:pt x="10" y="160"/>
                        </a:lnTo>
                        <a:lnTo>
                          <a:pt x="0" y="152"/>
                        </a:lnTo>
                        <a:lnTo>
                          <a:pt x="0" y="152"/>
                        </a:lnTo>
                        <a:lnTo>
                          <a:pt x="12" y="144"/>
                        </a:lnTo>
                        <a:lnTo>
                          <a:pt x="18" y="142"/>
                        </a:lnTo>
                        <a:lnTo>
                          <a:pt x="24" y="140"/>
                        </a:lnTo>
                        <a:lnTo>
                          <a:pt x="24" y="140"/>
                        </a:lnTo>
                        <a:lnTo>
                          <a:pt x="28" y="142"/>
                        </a:lnTo>
                        <a:lnTo>
                          <a:pt x="28" y="144"/>
                        </a:lnTo>
                        <a:lnTo>
                          <a:pt x="30" y="150"/>
                        </a:lnTo>
                        <a:lnTo>
                          <a:pt x="34" y="156"/>
                        </a:lnTo>
                        <a:lnTo>
                          <a:pt x="38" y="158"/>
                        </a:lnTo>
                        <a:lnTo>
                          <a:pt x="42" y="158"/>
                        </a:lnTo>
                        <a:lnTo>
                          <a:pt x="42" y="158"/>
                        </a:lnTo>
                        <a:lnTo>
                          <a:pt x="50" y="158"/>
                        </a:lnTo>
                        <a:lnTo>
                          <a:pt x="56" y="156"/>
                        </a:lnTo>
                        <a:lnTo>
                          <a:pt x="60" y="154"/>
                        </a:lnTo>
                        <a:lnTo>
                          <a:pt x="64" y="152"/>
                        </a:lnTo>
                        <a:lnTo>
                          <a:pt x="68" y="148"/>
                        </a:lnTo>
                        <a:lnTo>
                          <a:pt x="72" y="146"/>
                        </a:lnTo>
                        <a:lnTo>
                          <a:pt x="76" y="146"/>
                        </a:lnTo>
                        <a:lnTo>
                          <a:pt x="80" y="68"/>
                        </a:lnTo>
                        <a:lnTo>
                          <a:pt x="80" y="68"/>
                        </a:lnTo>
                        <a:lnTo>
                          <a:pt x="90" y="72"/>
                        </a:lnTo>
                        <a:lnTo>
                          <a:pt x="96" y="76"/>
                        </a:lnTo>
                        <a:lnTo>
                          <a:pt x="100" y="80"/>
                        </a:lnTo>
                        <a:lnTo>
                          <a:pt x="104" y="86"/>
                        </a:lnTo>
                        <a:lnTo>
                          <a:pt x="106" y="94"/>
                        </a:lnTo>
                        <a:lnTo>
                          <a:pt x="106" y="100"/>
                        </a:lnTo>
                        <a:lnTo>
                          <a:pt x="106" y="100"/>
                        </a:lnTo>
                        <a:lnTo>
                          <a:pt x="102" y="110"/>
                        </a:lnTo>
                        <a:lnTo>
                          <a:pt x="102" y="112"/>
                        </a:lnTo>
                        <a:lnTo>
                          <a:pt x="108" y="112"/>
                        </a:lnTo>
                        <a:lnTo>
                          <a:pt x="108" y="112"/>
                        </a:lnTo>
                        <a:lnTo>
                          <a:pt x="114" y="112"/>
                        </a:lnTo>
                        <a:lnTo>
                          <a:pt x="118" y="112"/>
                        </a:lnTo>
                        <a:lnTo>
                          <a:pt x="122" y="112"/>
                        </a:lnTo>
                        <a:lnTo>
                          <a:pt x="122" y="110"/>
                        </a:lnTo>
                        <a:lnTo>
                          <a:pt x="122" y="110"/>
                        </a:lnTo>
                        <a:lnTo>
                          <a:pt x="126" y="106"/>
                        </a:lnTo>
                        <a:lnTo>
                          <a:pt x="128" y="108"/>
                        </a:lnTo>
                        <a:lnTo>
                          <a:pt x="128" y="108"/>
                        </a:lnTo>
                        <a:lnTo>
                          <a:pt x="130" y="106"/>
                        </a:lnTo>
                        <a:lnTo>
                          <a:pt x="130" y="106"/>
                        </a:lnTo>
                        <a:lnTo>
                          <a:pt x="134" y="100"/>
                        </a:lnTo>
                        <a:lnTo>
                          <a:pt x="138" y="96"/>
                        </a:lnTo>
                        <a:lnTo>
                          <a:pt x="142" y="94"/>
                        </a:lnTo>
                        <a:lnTo>
                          <a:pt x="142" y="94"/>
                        </a:lnTo>
                        <a:lnTo>
                          <a:pt x="142" y="92"/>
                        </a:lnTo>
                        <a:lnTo>
                          <a:pt x="142" y="92"/>
                        </a:lnTo>
                        <a:lnTo>
                          <a:pt x="140" y="90"/>
                        </a:lnTo>
                        <a:lnTo>
                          <a:pt x="142" y="86"/>
                        </a:lnTo>
                        <a:lnTo>
                          <a:pt x="146" y="82"/>
                        </a:lnTo>
                        <a:lnTo>
                          <a:pt x="154" y="78"/>
                        </a:lnTo>
                        <a:lnTo>
                          <a:pt x="164" y="78"/>
                        </a:lnTo>
                        <a:lnTo>
                          <a:pt x="164" y="78"/>
                        </a:lnTo>
                        <a:lnTo>
                          <a:pt x="168" y="78"/>
                        </a:lnTo>
                        <a:lnTo>
                          <a:pt x="168" y="80"/>
                        </a:lnTo>
                        <a:lnTo>
                          <a:pt x="168" y="82"/>
                        </a:lnTo>
                        <a:lnTo>
                          <a:pt x="174" y="84"/>
                        </a:lnTo>
                        <a:lnTo>
                          <a:pt x="174" y="84"/>
                        </a:lnTo>
                        <a:lnTo>
                          <a:pt x="180" y="86"/>
                        </a:lnTo>
                        <a:lnTo>
                          <a:pt x="184" y="86"/>
                        </a:lnTo>
                        <a:lnTo>
                          <a:pt x="192" y="82"/>
                        </a:lnTo>
                        <a:lnTo>
                          <a:pt x="198" y="80"/>
                        </a:lnTo>
                        <a:lnTo>
                          <a:pt x="206" y="78"/>
                        </a:lnTo>
                        <a:lnTo>
                          <a:pt x="206" y="78"/>
                        </a:lnTo>
                        <a:lnTo>
                          <a:pt x="212" y="62"/>
                        </a:lnTo>
                        <a:lnTo>
                          <a:pt x="218" y="56"/>
                        </a:lnTo>
                        <a:lnTo>
                          <a:pt x="224" y="52"/>
                        </a:lnTo>
                        <a:lnTo>
                          <a:pt x="230" y="46"/>
                        </a:lnTo>
                        <a:lnTo>
                          <a:pt x="230" y="46"/>
                        </a:lnTo>
                        <a:lnTo>
                          <a:pt x="238" y="32"/>
                        </a:lnTo>
                        <a:lnTo>
                          <a:pt x="242" y="26"/>
                        </a:lnTo>
                        <a:lnTo>
                          <a:pt x="246" y="24"/>
                        </a:lnTo>
                        <a:lnTo>
                          <a:pt x="246" y="24"/>
                        </a:lnTo>
                        <a:lnTo>
                          <a:pt x="256" y="18"/>
                        </a:lnTo>
                        <a:lnTo>
                          <a:pt x="260" y="14"/>
                        </a:lnTo>
                        <a:lnTo>
                          <a:pt x="262" y="10"/>
                        </a:lnTo>
                        <a:lnTo>
                          <a:pt x="268" y="8"/>
                        </a:lnTo>
                        <a:lnTo>
                          <a:pt x="268" y="8"/>
                        </a:lnTo>
                        <a:lnTo>
                          <a:pt x="274" y="8"/>
                        </a:lnTo>
                        <a:lnTo>
                          <a:pt x="276" y="6"/>
                        </a:lnTo>
                        <a:lnTo>
                          <a:pt x="278" y="4"/>
                        </a:lnTo>
                        <a:lnTo>
                          <a:pt x="282" y="2"/>
                        </a:lnTo>
                        <a:lnTo>
                          <a:pt x="282" y="2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0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487" name="Portugal"/>
                <p:cNvSpPr>
                  <a:spLocks/>
                </p:cNvSpPr>
                <p:nvPr/>
              </p:nvSpPr>
              <p:spPr bwMode="auto">
                <a:xfrm>
                  <a:off x="5514113" y="2129076"/>
                  <a:ext cx="85054" cy="169951"/>
                </a:xfrm>
                <a:custGeom>
                  <a:avLst/>
                  <a:gdLst/>
                  <a:ahLst/>
                  <a:cxnLst>
                    <a:cxn ang="0">
                      <a:pos x="32" y="110"/>
                    </a:cxn>
                    <a:cxn ang="0">
                      <a:pos x="22" y="112"/>
                    </a:cxn>
                    <a:cxn ang="0">
                      <a:pos x="18" y="110"/>
                    </a:cxn>
                    <a:cxn ang="0">
                      <a:pos x="12" y="110"/>
                    </a:cxn>
                    <a:cxn ang="0">
                      <a:pos x="4" y="110"/>
                    </a:cxn>
                    <a:cxn ang="0">
                      <a:pos x="2" y="108"/>
                    </a:cxn>
                    <a:cxn ang="0">
                      <a:pos x="6" y="104"/>
                    </a:cxn>
                    <a:cxn ang="0">
                      <a:pos x="10" y="98"/>
                    </a:cxn>
                    <a:cxn ang="0">
                      <a:pos x="10" y="94"/>
                    </a:cxn>
                    <a:cxn ang="0">
                      <a:pos x="10" y="92"/>
                    </a:cxn>
                    <a:cxn ang="0">
                      <a:pos x="10" y="80"/>
                    </a:cxn>
                    <a:cxn ang="0">
                      <a:pos x="12" y="78"/>
                    </a:cxn>
                    <a:cxn ang="0">
                      <a:pos x="4" y="80"/>
                    </a:cxn>
                    <a:cxn ang="0">
                      <a:pos x="4" y="72"/>
                    </a:cxn>
                    <a:cxn ang="0">
                      <a:pos x="2" y="72"/>
                    </a:cxn>
                    <a:cxn ang="0">
                      <a:pos x="0" y="68"/>
                    </a:cxn>
                    <a:cxn ang="0">
                      <a:pos x="0" y="62"/>
                    </a:cxn>
                    <a:cxn ang="0">
                      <a:pos x="0" y="58"/>
                    </a:cxn>
                    <a:cxn ang="0">
                      <a:pos x="6" y="52"/>
                    </a:cxn>
                    <a:cxn ang="0">
                      <a:pos x="8" y="46"/>
                    </a:cxn>
                    <a:cxn ang="0">
                      <a:pos x="12" y="32"/>
                    </a:cxn>
                    <a:cxn ang="0">
                      <a:pos x="16" y="18"/>
                    </a:cxn>
                    <a:cxn ang="0">
                      <a:pos x="16" y="12"/>
                    </a:cxn>
                    <a:cxn ang="0">
                      <a:pos x="16" y="10"/>
                    </a:cxn>
                    <a:cxn ang="0">
                      <a:pos x="16" y="6"/>
                    </a:cxn>
                    <a:cxn ang="0">
                      <a:pos x="18" y="2"/>
                    </a:cxn>
                    <a:cxn ang="0">
                      <a:pos x="20" y="0"/>
                    </a:cxn>
                    <a:cxn ang="0">
                      <a:pos x="30" y="0"/>
                    </a:cxn>
                    <a:cxn ang="0">
                      <a:pos x="30" y="4"/>
                    </a:cxn>
                    <a:cxn ang="0">
                      <a:pos x="32" y="6"/>
                    </a:cxn>
                    <a:cxn ang="0">
                      <a:pos x="42" y="6"/>
                    </a:cxn>
                    <a:cxn ang="0">
                      <a:pos x="50" y="4"/>
                    </a:cxn>
                    <a:cxn ang="0">
                      <a:pos x="54" y="8"/>
                    </a:cxn>
                    <a:cxn ang="0">
                      <a:pos x="56" y="10"/>
                    </a:cxn>
                    <a:cxn ang="0">
                      <a:pos x="52" y="14"/>
                    </a:cxn>
                    <a:cxn ang="0">
                      <a:pos x="46" y="24"/>
                    </a:cxn>
                    <a:cxn ang="0">
                      <a:pos x="44" y="24"/>
                    </a:cxn>
                    <a:cxn ang="0">
                      <a:pos x="46" y="28"/>
                    </a:cxn>
                    <a:cxn ang="0">
                      <a:pos x="44" y="36"/>
                    </a:cxn>
                    <a:cxn ang="0">
                      <a:pos x="44" y="38"/>
                    </a:cxn>
                    <a:cxn ang="0">
                      <a:pos x="46" y="42"/>
                    </a:cxn>
                    <a:cxn ang="0">
                      <a:pos x="42" y="52"/>
                    </a:cxn>
                    <a:cxn ang="0">
                      <a:pos x="34" y="52"/>
                    </a:cxn>
                    <a:cxn ang="0">
                      <a:pos x="40" y="64"/>
                    </a:cxn>
                    <a:cxn ang="0">
                      <a:pos x="40" y="72"/>
                    </a:cxn>
                    <a:cxn ang="0">
                      <a:pos x="36" y="80"/>
                    </a:cxn>
                    <a:cxn ang="0">
                      <a:pos x="40" y="86"/>
                    </a:cxn>
                    <a:cxn ang="0">
                      <a:pos x="38" y="92"/>
                    </a:cxn>
                    <a:cxn ang="0">
                      <a:pos x="32" y="102"/>
                    </a:cxn>
                    <a:cxn ang="0">
                      <a:pos x="34" y="106"/>
                    </a:cxn>
                  </a:cxnLst>
                  <a:rect l="0" t="0" r="r" b="b"/>
                  <a:pathLst>
                    <a:path w="56" h="112">
                      <a:moveTo>
                        <a:pt x="34" y="106"/>
                      </a:moveTo>
                      <a:lnTo>
                        <a:pt x="34" y="106"/>
                      </a:lnTo>
                      <a:lnTo>
                        <a:pt x="32" y="110"/>
                      </a:lnTo>
                      <a:lnTo>
                        <a:pt x="28" y="110"/>
                      </a:lnTo>
                      <a:lnTo>
                        <a:pt x="28" y="110"/>
                      </a:lnTo>
                      <a:lnTo>
                        <a:pt x="22" y="112"/>
                      </a:lnTo>
                      <a:lnTo>
                        <a:pt x="20" y="112"/>
                      </a:lnTo>
                      <a:lnTo>
                        <a:pt x="18" y="110"/>
                      </a:lnTo>
                      <a:lnTo>
                        <a:pt x="18" y="110"/>
                      </a:lnTo>
                      <a:lnTo>
                        <a:pt x="16" y="110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4" y="110"/>
                      </a:lnTo>
                      <a:lnTo>
                        <a:pt x="4" y="110"/>
                      </a:lnTo>
                      <a:lnTo>
                        <a:pt x="2" y="110"/>
                      </a:lnTo>
                      <a:lnTo>
                        <a:pt x="2" y="108"/>
                      </a:lnTo>
                      <a:lnTo>
                        <a:pt x="2" y="108"/>
                      </a:lnTo>
                      <a:lnTo>
                        <a:pt x="2" y="108"/>
                      </a:lnTo>
                      <a:lnTo>
                        <a:pt x="4" y="106"/>
                      </a:lnTo>
                      <a:lnTo>
                        <a:pt x="6" y="10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98"/>
                      </a:lnTo>
                      <a:lnTo>
                        <a:pt x="10" y="94"/>
                      </a:lnTo>
                      <a:lnTo>
                        <a:pt x="10" y="94"/>
                      </a:lnTo>
                      <a:lnTo>
                        <a:pt x="10" y="94"/>
                      </a:lnTo>
                      <a:lnTo>
                        <a:pt x="10" y="94"/>
                      </a:lnTo>
                      <a:lnTo>
                        <a:pt x="10" y="94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86"/>
                      </a:lnTo>
                      <a:lnTo>
                        <a:pt x="10" y="80"/>
                      </a:lnTo>
                      <a:lnTo>
                        <a:pt x="10" y="80"/>
                      </a:lnTo>
                      <a:lnTo>
                        <a:pt x="10" y="78"/>
                      </a:lnTo>
                      <a:lnTo>
                        <a:pt x="12" y="78"/>
                      </a:lnTo>
                      <a:lnTo>
                        <a:pt x="12" y="78"/>
                      </a:lnTo>
                      <a:lnTo>
                        <a:pt x="6" y="80"/>
                      </a:lnTo>
                      <a:lnTo>
                        <a:pt x="4" y="80"/>
                      </a:lnTo>
                      <a:lnTo>
                        <a:pt x="2" y="78"/>
                      </a:lnTo>
                      <a:lnTo>
                        <a:pt x="2" y="78"/>
                      </a:lnTo>
                      <a:lnTo>
                        <a:pt x="4" y="72"/>
                      </a:lnTo>
                      <a:lnTo>
                        <a:pt x="4" y="72"/>
                      </a:lnTo>
                      <a:lnTo>
                        <a:pt x="4" y="72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2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0" y="62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56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8" y="48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12" y="32"/>
                      </a:lnTo>
                      <a:lnTo>
                        <a:pt x="12" y="32"/>
                      </a:lnTo>
                      <a:lnTo>
                        <a:pt x="14" y="2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6" y="14"/>
                      </a:lnTo>
                      <a:lnTo>
                        <a:pt x="16" y="12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0" y="2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30" y="6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8" y="4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44" y="6"/>
                      </a:lnTo>
                      <a:lnTo>
                        <a:pt x="46" y="6"/>
                      </a:lnTo>
                      <a:lnTo>
                        <a:pt x="50" y="4"/>
                      </a:lnTo>
                      <a:lnTo>
                        <a:pt x="52" y="6"/>
                      </a:lnTo>
                      <a:lnTo>
                        <a:pt x="52" y="6"/>
                      </a:lnTo>
                      <a:lnTo>
                        <a:pt x="54" y="8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6" y="10"/>
                      </a:lnTo>
                      <a:lnTo>
                        <a:pt x="56" y="12"/>
                      </a:lnTo>
                      <a:lnTo>
                        <a:pt x="52" y="14"/>
                      </a:lnTo>
                      <a:lnTo>
                        <a:pt x="52" y="14"/>
                      </a:lnTo>
                      <a:lnTo>
                        <a:pt x="50" y="18"/>
                      </a:lnTo>
                      <a:lnTo>
                        <a:pt x="48" y="22"/>
                      </a:lnTo>
                      <a:lnTo>
                        <a:pt x="46" y="24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46" y="28"/>
                      </a:lnTo>
                      <a:lnTo>
                        <a:pt x="46" y="28"/>
                      </a:lnTo>
                      <a:lnTo>
                        <a:pt x="46" y="32"/>
                      </a:lnTo>
                      <a:lnTo>
                        <a:pt x="46" y="34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4" y="38"/>
                      </a:lnTo>
                      <a:lnTo>
                        <a:pt x="46" y="38"/>
                      </a:lnTo>
                      <a:lnTo>
                        <a:pt x="46" y="42"/>
                      </a:lnTo>
                      <a:lnTo>
                        <a:pt x="46" y="42"/>
                      </a:lnTo>
                      <a:lnTo>
                        <a:pt x="44" y="48"/>
                      </a:lnTo>
                      <a:lnTo>
                        <a:pt x="44" y="50"/>
                      </a:lnTo>
                      <a:lnTo>
                        <a:pt x="42" y="52"/>
                      </a:lnTo>
                      <a:lnTo>
                        <a:pt x="42" y="52"/>
                      </a:lnTo>
                      <a:lnTo>
                        <a:pt x="36" y="52"/>
                      </a:lnTo>
                      <a:lnTo>
                        <a:pt x="34" y="52"/>
                      </a:lnTo>
                      <a:lnTo>
                        <a:pt x="36" y="54"/>
                      </a:lnTo>
                      <a:lnTo>
                        <a:pt x="36" y="54"/>
                      </a:lnTo>
                      <a:lnTo>
                        <a:pt x="40" y="64"/>
                      </a:lnTo>
                      <a:lnTo>
                        <a:pt x="40" y="64"/>
                      </a:lnTo>
                      <a:lnTo>
                        <a:pt x="42" y="68"/>
                      </a:lnTo>
                      <a:lnTo>
                        <a:pt x="40" y="72"/>
                      </a:lnTo>
                      <a:lnTo>
                        <a:pt x="40" y="72"/>
                      </a:lnTo>
                      <a:lnTo>
                        <a:pt x="36" y="76"/>
                      </a:lnTo>
                      <a:lnTo>
                        <a:pt x="36" y="80"/>
                      </a:lnTo>
                      <a:lnTo>
                        <a:pt x="38" y="82"/>
                      </a:lnTo>
                      <a:lnTo>
                        <a:pt x="38" y="82"/>
                      </a:lnTo>
                      <a:lnTo>
                        <a:pt x="40" y="86"/>
                      </a:lnTo>
                      <a:lnTo>
                        <a:pt x="40" y="88"/>
                      </a:lnTo>
                      <a:lnTo>
                        <a:pt x="40" y="88"/>
                      </a:lnTo>
                      <a:lnTo>
                        <a:pt x="38" y="92"/>
                      </a:lnTo>
                      <a:lnTo>
                        <a:pt x="34" y="98"/>
                      </a:lnTo>
                      <a:lnTo>
                        <a:pt x="34" y="98"/>
                      </a:lnTo>
                      <a:lnTo>
                        <a:pt x="32" y="102"/>
                      </a:lnTo>
                      <a:lnTo>
                        <a:pt x="32" y="104"/>
                      </a:lnTo>
                      <a:lnTo>
                        <a:pt x="34" y="106"/>
                      </a:lnTo>
                      <a:lnTo>
                        <a:pt x="34" y="10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8" name="Czech Republic"/>
                <p:cNvSpPr>
                  <a:spLocks/>
                </p:cNvSpPr>
                <p:nvPr/>
              </p:nvSpPr>
              <p:spPr bwMode="auto">
                <a:xfrm>
                  <a:off x="6112530" y="1842494"/>
                  <a:ext cx="191372" cy="81941"/>
                </a:xfrm>
                <a:custGeom>
                  <a:avLst/>
                  <a:gdLst/>
                  <a:ahLst/>
                  <a:cxnLst>
                    <a:cxn ang="0">
                      <a:pos x="100" y="54"/>
                    </a:cxn>
                    <a:cxn ang="0">
                      <a:pos x="106" y="48"/>
                    </a:cxn>
                    <a:cxn ang="0">
                      <a:pos x="110" y="46"/>
                    </a:cxn>
                    <a:cxn ang="0">
                      <a:pos x="118" y="38"/>
                    </a:cxn>
                    <a:cxn ang="0">
                      <a:pos x="126" y="28"/>
                    </a:cxn>
                    <a:cxn ang="0">
                      <a:pos x="116" y="22"/>
                    </a:cxn>
                    <a:cxn ang="0">
                      <a:pos x="102" y="18"/>
                    </a:cxn>
                    <a:cxn ang="0">
                      <a:pos x="100" y="16"/>
                    </a:cxn>
                    <a:cxn ang="0">
                      <a:pos x="96" y="12"/>
                    </a:cxn>
                    <a:cxn ang="0">
                      <a:pos x="92" y="12"/>
                    </a:cxn>
                    <a:cxn ang="0">
                      <a:pos x="86" y="10"/>
                    </a:cxn>
                    <a:cxn ang="0">
                      <a:pos x="86" y="12"/>
                    </a:cxn>
                    <a:cxn ang="0">
                      <a:pos x="86" y="14"/>
                    </a:cxn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76" y="12"/>
                    </a:cxn>
                    <a:cxn ang="0">
                      <a:pos x="72" y="10"/>
                    </a:cxn>
                    <a:cxn ang="0">
                      <a:pos x="52" y="6"/>
                    </a:cxn>
                    <a:cxn ang="0">
                      <a:pos x="48" y="6"/>
                    </a:cxn>
                    <a:cxn ang="0">
                      <a:pos x="44" y="6"/>
                    </a:cxn>
                    <a:cxn ang="0">
                      <a:pos x="40" y="2"/>
                    </a:cxn>
                    <a:cxn ang="0">
                      <a:pos x="34" y="4"/>
                    </a:cxn>
                    <a:cxn ang="0">
                      <a:pos x="30" y="8"/>
                    </a:cxn>
                    <a:cxn ang="0">
                      <a:pos x="24" y="10"/>
                    </a:cxn>
                    <a:cxn ang="0">
                      <a:pos x="12" y="14"/>
                    </a:cxn>
                    <a:cxn ang="0">
                      <a:pos x="0" y="14"/>
                    </a:cxn>
                    <a:cxn ang="0">
                      <a:pos x="0" y="16"/>
                    </a:cxn>
                    <a:cxn ang="0">
                      <a:pos x="8" y="26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8" y="40"/>
                    </a:cxn>
                    <a:cxn ang="0">
                      <a:pos x="32" y="42"/>
                    </a:cxn>
                    <a:cxn ang="0">
                      <a:pos x="32" y="46"/>
                    </a:cxn>
                    <a:cxn ang="0">
                      <a:pos x="40" y="48"/>
                    </a:cxn>
                    <a:cxn ang="0">
                      <a:pos x="44" y="48"/>
                    </a:cxn>
                    <a:cxn ang="0">
                      <a:pos x="48" y="48"/>
                    </a:cxn>
                    <a:cxn ang="0">
                      <a:pos x="50" y="44"/>
                    </a:cxn>
                    <a:cxn ang="0">
                      <a:pos x="50" y="38"/>
                    </a:cxn>
                    <a:cxn ang="0">
                      <a:pos x="52" y="38"/>
                    </a:cxn>
                    <a:cxn ang="0">
                      <a:pos x="62" y="42"/>
                    </a:cxn>
                    <a:cxn ang="0">
                      <a:pos x="64" y="44"/>
                    </a:cxn>
                    <a:cxn ang="0">
                      <a:pos x="68" y="42"/>
                    </a:cxn>
                    <a:cxn ang="0">
                      <a:pos x="72" y="42"/>
                    </a:cxn>
                    <a:cxn ang="0">
                      <a:pos x="90" y="52"/>
                    </a:cxn>
                    <a:cxn ang="0">
                      <a:pos x="94" y="54"/>
                    </a:cxn>
                    <a:cxn ang="0">
                      <a:pos x="100" y="54"/>
                    </a:cxn>
                  </a:cxnLst>
                  <a:rect l="0" t="0" r="r" b="b"/>
                  <a:pathLst>
                    <a:path w="126" h="54">
                      <a:moveTo>
                        <a:pt x="100" y="54"/>
                      </a:moveTo>
                      <a:lnTo>
                        <a:pt x="100" y="54"/>
                      </a:lnTo>
                      <a:lnTo>
                        <a:pt x="102" y="52"/>
                      </a:lnTo>
                      <a:lnTo>
                        <a:pt x="106" y="48"/>
                      </a:lnTo>
                      <a:lnTo>
                        <a:pt x="110" y="46"/>
                      </a:lnTo>
                      <a:lnTo>
                        <a:pt x="110" y="46"/>
                      </a:lnTo>
                      <a:lnTo>
                        <a:pt x="118" y="42"/>
                      </a:lnTo>
                      <a:lnTo>
                        <a:pt x="118" y="38"/>
                      </a:lnTo>
                      <a:lnTo>
                        <a:pt x="120" y="34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16" y="22"/>
                      </a:lnTo>
                      <a:lnTo>
                        <a:pt x="108" y="20"/>
                      </a:lnTo>
                      <a:lnTo>
                        <a:pt x="102" y="18"/>
                      </a:lnTo>
                      <a:lnTo>
                        <a:pt x="100" y="16"/>
                      </a:lnTo>
                      <a:lnTo>
                        <a:pt x="100" y="16"/>
                      </a:lnTo>
                      <a:lnTo>
                        <a:pt x="98" y="12"/>
                      </a:lnTo>
                      <a:lnTo>
                        <a:pt x="96" y="12"/>
                      </a:lnTo>
                      <a:lnTo>
                        <a:pt x="96" y="12"/>
                      </a:lnTo>
                      <a:lnTo>
                        <a:pt x="92" y="12"/>
                      </a:lnTo>
                      <a:lnTo>
                        <a:pt x="88" y="10"/>
                      </a:lnTo>
                      <a:lnTo>
                        <a:pt x="86" y="10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8" y="14"/>
                      </a:lnTo>
                      <a:lnTo>
                        <a:pt x="86" y="14"/>
                      </a:lnTo>
                      <a:lnTo>
                        <a:pt x="84" y="14"/>
                      </a:lnTo>
                      <a:lnTo>
                        <a:pt x="82" y="16"/>
                      </a:lnTo>
                      <a:lnTo>
                        <a:pt x="82" y="16"/>
                      </a:lnTo>
                      <a:lnTo>
                        <a:pt x="82" y="16"/>
                      </a:lnTo>
                      <a:lnTo>
                        <a:pt x="80" y="14"/>
                      </a:lnTo>
                      <a:lnTo>
                        <a:pt x="76" y="12"/>
                      </a:lnTo>
                      <a:lnTo>
                        <a:pt x="72" y="10"/>
                      </a:lnTo>
                      <a:lnTo>
                        <a:pt x="72" y="10"/>
                      </a:lnTo>
                      <a:lnTo>
                        <a:pt x="58" y="8"/>
                      </a:lnTo>
                      <a:lnTo>
                        <a:pt x="52" y="6"/>
                      </a:lnTo>
                      <a:lnTo>
                        <a:pt x="50" y="4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44" y="6"/>
                      </a:lnTo>
                      <a:lnTo>
                        <a:pt x="40" y="2"/>
                      </a:lnTo>
                      <a:lnTo>
                        <a:pt x="40" y="2"/>
                      </a:lnTo>
                      <a:lnTo>
                        <a:pt x="38" y="0"/>
                      </a:lnTo>
                      <a:lnTo>
                        <a:pt x="34" y="4"/>
                      </a:lnTo>
                      <a:lnTo>
                        <a:pt x="34" y="4"/>
                      </a:lnTo>
                      <a:lnTo>
                        <a:pt x="30" y="8"/>
                      </a:lnTo>
                      <a:lnTo>
                        <a:pt x="24" y="10"/>
                      </a:lnTo>
                      <a:lnTo>
                        <a:pt x="24" y="10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4" y="3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32" y="42"/>
                      </a:lnTo>
                      <a:lnTo>
                        <a:pt x="32" y="46"/>
                      </a:lnTo>
                      <a:lnTo>
                        <a:pt x="32" y="46"/>
                      </a:lnTo>
                      <a:lnTo>
                        <a:pt x="38" y="48"/>
                      </a:lnTo>
                      <a:lnTo>
                        <a:pt x="40" y="48"/>
                      </a:lnTo>
                      <a:lnTo>
                        <a:pt x="40" y="48"/>
                      </a:lnTo>
                      <a:lnTo>
                        <a:pt x="44" y="48"/>
                      </a:lnTo>
                      <a:lnTo>
                        <a:pt x="46" y="48"/>
                      </a:lnTo>
                      <a:lnTo>
                        <a:pt x="48" y="48"/>
                      </a:lnTo>
                      <a:lnTo>
                        <a:pt x="48" y="48"/>
                      </a:lnTo>
                      <a:lnTo>
                        <a:pt x="50" y="44"/>
                      </a:lnTo>
                      <a:lnTo>
                        <a:pt x="50" y="40"/>
                      </a:lnTo>
                      <a:lnTo>
                        <a:pt x="50" y="38"/>
                      </a:lnTo>
                      <a:lnTo>
                        <a:pt x="52" y="38"/>
                      </a:lnTo>
                      <a:lnTo>
                        <a:pt x="52" y="38"/>
                      </a:lnTo>
                      <a:lnTo>
                        <a:pt x="58" y="40"/>
                      </a:lnTo>
                      <a:lnTo>
                        <a:pt x="62" y="42"/>
                      </a:lnTo>
                      <a:lnTo>
                        <a:pt x="62" y="42"/>
                      </a:lnTo>
                      <a:lnTo>
                        <a:pt x="64" y="44"/>
                      </a:lnTo>
                      <a:lnTo>
                        <a:pt x="66" y="42"/>
                      </a:lnTo>
                      <a:lnTo>
                        <a:pt x="68" y="42"/>
                      </a:lnTo>
                      <a:lnTo>
                        <a:pt x="72" y="42"/>
                      </a:lnTo>
                      <a:lnTo>
                        <a:pt x="72" y="42"/>
                      </a:lnTo>
                      <a:lnTo>
                        <a:pt x="82" y="48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4" y="54"/>
                      </a:lnTo>
                      <a:lnTo>
                        <a:pt x="96" y="54"/>
                      </a:lnTo>
                      <a:lnTo>
                        <a:pt x="100" y="54"/>
                      </a:lnTo>
                      <a:lnTo>
                        <a:pt x="100" y="5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9" name="Poland"/>
                <p:cNvSpPr>
                  <a:spLocks/>
                </p:cNvSpPr>
                <p:nvPr/>
              </p:nvSpPr>
              <p:spPr bwMode="auto">
                <a:xfrm>
                  <a:off x="6157887" y="1733612"/>
                  <a:ext cx="279463" cy="157811"/>
                </a:xfrm>
                <a:custGeom>
                  <a:avLst/>
                  <a:gdLst/>
                  <a:ahLst/>
                  <a:cxnLst>
                    <a:cxn ang="0">
                      <a:pos x="18" y="72"/>
                    </a:cxn>
                    <a:cxn ang="0">
                      <a:pos x="16" y="60"/>
                    </a:cxn>
                    <a:cxn ang="0">
                      <a:pos x="12" y="46"/>
                    </a:cxn>
                    <a:cxn ang="0">
                      <a:pos x="10" y="40"/>
                    </a:cxn>
                    <a:cxn ang="0">
                      <a:pos x="6" y="38"/>
                    </a:cxn>
                    <a:cxn ang="0">
                      <a:pos x="0" y="34"/>
                    </a:cxn>
                    <a:cxn ang="0">
                      <a:pos x="2" y="28"/>
                    </a:cxn>
                    <a:cxn ang="0">
                      <a:pos x="4" y="26"/>
                    </a:cxn>
                    <a:cxn ang="0">
                      <a:pos x="4" y="18"/>
                    </a:cxn>
                    <a:cxn ang="0">
                      <a:pos x="10" y="18"/>
                    </a:cxn>
                    <a:cxn ang="0">
                      <a:pos x="16" y="12"/>
                    </a:cxn>
                    <a:cxn ang="0">
                      <a:pos x="32" y="8"/>
                    </a:cxn>
                    <a:cxn ang="0">
                      <a:pos x="50" y="6"/>
                    </a:cxn>
                    <a:cxn ang="0">
                      <a:pos x="64" y="0"/>
                    </a:cxn>
                    <a:cxn ang="0">
                      <a:pos x="82" y="0"/>
                    </a:cxn>
                    <a:cxn ang="0">
                      <a:pos x="90" y="6"/>
                    </a:cxn>
                    <a:cxn ang="0">
                      <a:pos x="86" y="4"/>
                    </a:cxn>
                    <a:cxn ang="0">
                      <a:pos x="84" y="6"/>
                    </a:cxn>
                    <a:cxn ang="0">
                      <a:pos x="86" y="10"/>
                    </a:cxn>
                    <a:cxn ang="0">
                      <a:pos x="94" y="10"/>
                    </a:cxn>
                    <a:cxn ang="0">
                      <a:pos x="98" y="4"/>
                    </a:cxn>
                    <a:cxn ang="0">
                      <a:pos x="94" y="12"/>
                    </a:cxn>
                    <a:cxn ang="0">
                      <a:pos x="96" y="12"/>
                    </a:cxn>
                    <a:cxn ang="0">
                      <a:pos x="100" y="8"/>
                    </a:cxn>
                    <a:cxn ang="0">
                      <a:pos x="120" y="10"/>
                    </a:cxn>
                    <a:cxn ang="0">
                      <a:pos x="130" y="8"/>
                    </a:cxn>
                    <a:cxn ang="0">
                      <a:pos x="144" y="8"/>
                    </a:cxn>
                    <a:cxn ang="0">
                      <a:pos x="150" y="6"/>
                    </a:cxn>
                    <a:cxn ang="0">
                      <a:pos x="154" y="8"/>
                    </a:cxn>
                    <a:cxn ang="0">
                      <a:pos x="158" y="10"/>
                    </a:cxn>
                    <a:cxn ang="0">
                      <a:pos x="164" y="18"/>
                    </a:cxn>
                    <a:cxn ang="0">
                      <a:pos x="170" y="26"/>
                    </a:cxn>
                    <a:cxn ang="0">
                      <a:pos x="166" y="38"/>
                    </a:cxn>
                    <a:cxn ang="0">
                      <a:pos x="162" y="44"/>
                    </a:cxn>
                    <a:cxn ang="0">
                      <a:pos x="168" y="58"/>
                    </a:cxn>
                    <a:cxn ang="0">
                      <a:pos x="180" y="72"/>
                    </a:cxn>
                    <a:cxn ang="0">
                      <a:pos x="184" y="76"/>
                    </a:cxn>
                    <a:cxn ang="0">
                      <a:pos x="180" y="78"/>
                    </a:cxn>
                    <a:cxn ang="0">
                      <a:pos x="180" y="80"/>
                    </a:cxn>
                    <a:cxn ang="0">
                      <a:pos x="174" y="86"/>
                    </a:cxn>
                    <a:cxn ang="0">
                      <a:pos x="166" y="96"/>
                    </a:cxn>
                    <a:cxn ang="0">
                      <a:pos x="164" y="104"/>
                    </a:cxn>
                    <a:cxn ang="0">
                      <a:pos x="160" y="104"/>
                    </a:cxn>
                    <a:cxn ang="0">
                      <a:pos x="140" y="98"/>
                    </a:cxn>
                    <a:cxn ang="0">
                      <a:pos x="132" y="98"/>
                    </a:cxn>
                    <a:cxn ang="0">
                      <a:pos x="130" y="102"/>
                    </a:cxn>
                    <a:cxn ang="0">
                      <a:pos x="122" y="98"/>
                    </a:cxn>
                    <a:cxn ang="0">
                      <a:pos x="118" y="100"/>
                    </a:cxn>
                    <a:cxn ang="0">
                      <a:pos x="112" y="98"/>
                    </a:cxn>
                    <a:cxn ang="0">
                      <a:pos x="106" y="98"/>
                    </a:cxn>
                    <a:cxn ang="0">
                      <a:pos x="96" y="96"/>
                    </a:cxn>
                    <a:cxn ang="0">
                      <a:pos x="72" y="86"/>
                    </a:cxn>
                    <a:cxn ang="0">
                      <a:pos x="68" y="80"/>
                    </a:cxn>
                    <a:cxn ang="0">
                      <a:pos x="62" y="80"/>
                    </a:cxn>
                    <a:cxn ang="0">
                      <a:pos x="56" y="80"/>
                    </a:cxn>
                    <a:cxn ang="0">
                      <a:pos x="56" y="82"/>
                    </a:cxn>
                    <a:cxn ang="0">
                      <a:pos x="52" y="84"/>
                    </a:cxn>
                    <a:cxn ang="0">
                      <a:pos x="46" y="80"/>
                    </a:cxn>
                    <a:cxn ang="0">
                      <a:pos x="28" y="76"/>
                    </a:cxn>
                    <a:cxn ang="0">
                      <a:pos x="18" y="74"/>
                    </a:cxn>
                  </a:cxnLst>
                  <a:rect l="0" t="0" r="r" b="b"/>
                  <a:pathLst>
                    <a:path w="184" h="104">
                      <a:moveTo>
                        <a:pt x="18" y="74"/>
                      </a:moveTo>
                      <a:lnTo>
                        <a:pt x="18" y="74"/>
                      </a:lnTo>
                      <a:lnTo>
                        <a:pt x="18" y="72"/>
                      </a:lnTo>
                      <a:lnTo>
                        <a:pt x="18" y="68"/>
                      </a:lnTo>
                      <a:lnTo>
                        <a:pt x="18" y="68"/>
                      </a:lnTo>
                      <a:lnTo>
                        <a:pt x="16" y="60"/>
                      </a:lnTo>
                      <a:lnTo>
                        <a:pt x="12" y="50"/>
                      </a:lnTo>
                      <a:lnTo>
                        <a:pt x="12" y="50"/>
                      </a:lnTo>
                      <a:lnTo>
                        <a:pt x="12" y="46"/>
                      </a:lnTo>
                      <a:lnTo>
                        <a:pt x="12" y="42"/>
                      </a:lnTo>
                      <a:lnTo>
                        <a:pt x="12" y="42"/>
                      </a:lnTo>
                      <a:lnTo>
                        <a:pt x="10" y="40"/>
                      </a:lnTo>
                      <a:lnTo>
                        <a:pt x="8" y="4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2" y="36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0" y="18"/>
                      </a:lnTo>
                      <a:lnTo>
                        <a:pt x="10" y="16"/>
                      </a:lnTo>
                      <a:lnTo>
                        <a:pt x="12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4" y="8"/>
                      </a:lnTo>
                      <a:lnTo>
                        <a:pt x="50" y="6"/>
                      </a:lnTo>
                      <a:lnTo>
                        <a:pt x="50" y="6"/>
                      </a:lnTo>
                      <a:lnTo>
                        <a:pt x="54" y="2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8" y="4"/>
                      </a:lnTo>
                      <a:lnTo>
                        <a:pt x="90" y="6"/>
                      </a:lnTo>
                      <a:lnTo>
                        <a:pt x="88" y="6"/>
                      </a:lnTo>
                      <a:lnTo>
                        <a:pt x="88" y="6"/>
                      </a:lnTo>
                      <a:lnTo>
                        <a:pt x="86" y="4"/>
                      </a:lnTo>
                      <a:lnTo>
                        <a:pt x="84" y="4"/>
                      </a:lnTo>
                      <a:lnTo>
                        <a:pt x="84" y="6"/>
                      </a:lnTo>
                      <a:lnTo>
                        <a:pt x="84" y="6"/>
                      </a:lnTo>
                      <a:lnTo>
                        <a:pt x="84" y="8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90" y="12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8" y="4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6" y="12"/>
                      </a:lnTo>
                      <a:lnTo>
                        <a:pt x="96" y="12"/>
                      </a:lnTo>
                      <a:lnTo>
                        <a:pt x="98" y="12"/>
                      </a:lnTo>
                      <a:lnTo>
                        <a:pt x="98" y="12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114" y="8"/>
                      </a:lnTo>
                      <a:lnTo>
                        <a:pt x="120" y="10"/>
                      </a:lnTo>
                      <a:lnTo>
                        <a:pt x="126" y="10"/>
                      </a:lnTo>
                      <a:lnTo>
                        <a:pt x="130" y="8"/>
                      </a:lnTo>
                      <a:lnTo>
                        <a:pt x="130" y="8"/>
                      </a:lnTo>
                      <a:lnTo>
                        <a:pt x="136" y="6"/>
                      </a:lnTo>
                      <a:lnTo>
                        <a:pt x="140" y="8"/>
                      </a:lnTo>
                      <a:lnTo>
                        <a:pt x="144" y="8"/>
                      </a:lnTo>
                      <a:lnTo>
                        <a:pt x="146" y="6"/>
                      </a:lnTo>
                      <a:lnTo>
                        <a:pt x="146" y="6"/>
                      </a:lnTo>
                      <a:lnTo>
                        <a:pt x="150" y="6"/>
                      </a:lnTo>
                      <a:lnTo>
                        <a:pt x="150" y="6"/>
                      </a:lnTo>
                      <a:lnTo>
                        <a:pt x="152" y="8"/>
                      </a:lnTo>
                      <a:lnTo>
                        <a:pt x="154" y="8"/>
                      </a:lnTo>
                      <a:lnTo>
                        <a:pt x="154" y="8"/>
                      </a:lnTo>
                      <a:lnTo>
                        <a:pt x="156" y="8"/>
                      </a:lnTo>
                      <a:lnTo>
                        <a:pt x="158" y="10"/>
                      </a:lnTo>
                      <a:lnTo>
                        <a:pt x="162" y="14"/>
                      </a:lnTo>
                      <a:lnTo>
                        <a:pt x="162" y="14"/>
                      </a:lnTo>
                      <a:lnTo>
                        <a:pt x="164" y="18"/>
                      </a:lnTo>
                      <a:lnTo>
                        <a:pt x="166" y="24"/>
                      </a:lnTo>
                      <a:lnTo>
                        <a:pt x="166" y="24"/>
                      </a:lnTo>
                      <a:lnTo>
                        <a:pt x="170" y="26"/>
                      </a:lnTo>
                      <a:lnTo>
                        <a:pt x="172" y="30"/>
                      </a:lnTo>
                      <a:lnTo>
                        <a:pt x="172" y="34"/>
                      </a:lnTo>
                      <a:lnTo>
                        <a:pt x="166" y="38"/>
                      </a:lnTo>
                      <a:lnTo>
                        <a:pt x="166" y="38"/>
                      </a:lnTo>
                      <a:lnTo>
                        <a:pt x="162" y="40"/>
                      </a:lnTo>
                      <a:lnTo>
                        <a:pt x="162" y="44"/>
                      </a:lnTo>
                      <a:lnTo>
                        <a:pt x="166" y="48"/>
                      </a:lnTo>
                      <a:lnTo>
                        <a:pt x="168" y="58"/>
                      </a:lnTo>
                      <a:lnTo>
                        <a:pt x="168" y="58"/>
                      </a:lnTo>
                      <a:lnTo>
                        <a:pt x="172" y="66"/>
                      </a:lnTo>
                      <a:lnTo>
                        <a:pt x="176" y="70"/>
                      </a:lnTo>
                      <a:lnTo>
                        <a:pt x="180" y="72"/>
                      </a:lnTo>
                      <a:lnTo>
                        <a:pt x="184" y="74"/>
                      </a:lnTo>
                      <a:lnTo>
                        <a:pt x="184" y="74"/>
                      </a:lnTo>
                      <a:lnTo>
                        <a:pt x="184" y="76"/>
                      </a:lnTo>
                      <a:lnTo>
                        <a:pt x="182" y="74"/>
                      </a:lnTo>
                      <a:lnTo>
                        <a:pt x="180" y="74"/>
                      </a:lnTo>
                      <a:lnTo>
                        <a:pt x="180" y="78"/>
                      </a:lnTo>
                      <a:lnTo>
                        <a:pt x="180" y="78"/>
                      </a:lnTo>
                      <a:lnTo>
                        <a:pt x="182" y="80"/>
                      </a:lnTo>
                      <a:lnTo>
                        <a:pt x="180" y="80"/>
                      </a:lnTo>
                      <a:lnTo>
                        <a:pt x="176" y="82"/>
                      </a:lnTo>
                      <a:lnTo>
                        <a:pt x="174" y="86"/>
                      </a:lnTo>
                      <a:lnTo>
                        <a:pt x="174" y="86"/>
                      </a:lnTo>
                      <a:lnTo>
                        <a:pt x="168" y="92"/>
                      </a:lnTo>
                      <a:lnTo>
                        <a:pt x="166" y="94"/>
                      </a:lnTo>
                      <a:lnTo>
                        <a:pt x="166" y="96"/>
                      </a:lnTo>
                      <a:lnTo>
                        <a:pt x="166" y="100"/>
                      </a:lnTo>
                      <a:lnTo>
                        <a:pt x="166" y="100"/>
                      </a:lnTo>
                      <a:lnTo>
                        <a:pt x="164" y="104"/>
                      </a:lnTo>
                      <a:lnTo>
                        <a:pt x="164" y="104"/>
                      </a:lnTo>
                      <a:lnTo>
                        <a:pt x="160" y="104"/>
                      </a:lnTo>
                      <a:lnTo>
                        <a:pt x="160" y="104"/>
                      </a:lnTo>
                      <a:lnTo>
                        <a:pt x="152" y="104"/>
                      </a:lnTo>
                      <a:lnTo>
                        <a:pt x="146" y="100"/>
                      </a:lnTo>
                      <a:lnTo>
                        <a:pt x="140" y="98"/>
                      </a:lnTo>
                      <a:lnTo>
                        <a:pt x="136" y="96"/>
                      </a:lnTo>
                      <a:lnTo>
                        <a:pt x="136" y="96"/>
                      </a:lnTo>
                      <a:lnTo>
                        <a:pt x="132" y="98"/>
                      </a:lnTo>
                      <a:lnTo>
                        <a:pt x="132" y="100"/>
                      </a:lnTo>
                      <a:lnTo>
                        <a:pt x="132" y="100"/>
                      </a:lnTo>
                      <a:lnTo>
                        <a:pt x="130" y="102"/>
                      </a:lnTo>
                      <a:lnTo>
                        <a:pt x="130" y="102"/>
                      </a:lnTo>
                      <a:lnTo>
                        <a:pt x="126" y="100"/>
                      </a:lnTo>
                      <a:lnTo>
                        <a:pt x="122" y="98"/>
                      </a:lnTo>
                      <a:lnTo>
                        <a:pt x="122" y="98"/>
                      </a:lnTo>
                      <a:lnTo>
                        <a:pt x="120" y="98"/>
                      </a:lnTo>
                      <a:lnTo>
                        <a:pt x="118" y="100"/>
                      </a:lnTo>
                      <a:lnTo>
                        <a:pt x="116" y="100"/>
                      </a:lnTo>
                      <a:lnTo>
                        <a:pt x="112" y="98"/>
                      </a:lnTo>
                      <a:lnTo>
                        <a:pt x="112" y="98"/>
                      </a:lnTo>
                      <a:lnTo>
                        <a:pt x="108" y="94"/>
                      </a:lnTo>
                      <a:lnTo>
                        <a:pt x="106" y="98"/>
                      </a:lnTo>
                      <a:lnTo>
                        <a:pt x="106" y="98"/>
                      </a:lnTo>
                      <a:lnTo>
                        <a:pt x="104" y="100"/>
                      </a:lnTo>
                      <a:lnTo>
                        <a:pt x="96" y="96"/>
                      </a:lnTo>
                      <a:lnTo>
                        <a:pt x="96" y="96"/>
                      </a:lnTo>
                      <a:lnTo>
                        <a:pt x="86" y="90"/>
                      </a:lnTo>
                      <a:lnTo>
                        <a:pt x="78" y="88"/>
                      </a:lnTo>
                      <a:lnTo>
                        <a:pt x="72" y="86"/>
                      </a:lnTo>
                      <a:lnTo>
                        <a:pt x="70" y="84"/>
                      </a:lnTo>
                      <a:lnTo>
                        <a:pt x="70" y="84"/>
                      </a:lnTo>
                      <a:lnTo>
                        <a:pt x="68" y="80"/>
                      </a:lnTo>
                      <a:lnTo>
                        <a:pt x="66" y="80"/>
                      </a:lnTo>
                      <a:lnTo>
                        <a:pt x="66" y="80"/>
                      </a:lnTo>
                      <a:lnTo>
                        <a:pt x="62" y="80"/>
                      </a:lnTo>
                      <a:lnTo>
                        <a:pt x="58" y="78"/>
                      </a:lnTo>
                      <a:lnTo>
                        <a:pt x="56" y="78"/>
                      </a:lnTo>
                      <a:lnTo>
                        <a:pt x="56" y="80"/>
                      </a:lnTo>
                      <a:lnTo>
                        <a:pt x="56" y="80"/>
                      </a:lnTo>
                      <a:lnTo>
                        <a:pt x="58" y="82"/>
                      </a:lnTo>
                      <a:lnTo>
                        <a:pt x="56" y="82"/>
                      </a:lnTo>
                      <a:lnTo>
                        <a:pt x="54" y="82"/>
                      </a:lnTo>
                      <a:lnTo>
                        <a:pt x="52" y="84"/>
                      </a:lnTo>
                      <a:lnTo>
                        <a:pt x="52" y="84"/>
                      </a:lnTo>
                      <a:lnTo>
                        <a:pt x="52" y="84"/>
                      </a:lnTo>
                      <a:lnTo>
                        <a:pt x="50" y="82"/>
                      </a:lnTo>
                      <a:lnTo>
                        <a:pt x="46" y="80"/>
                      </a:lnTo>
                      <a:lnTo>
                        <a:pt x="42" y="78"/>
                      </a:lnTo>
                      <a:lnTo>
                        <a:pt x="42" y="78"/>
                      </a:lnTo>
                      <a:lnTo>
                        <a:pt x="28" y="76"/>
                      </a:lnTo>
                      <a:lnTo>
                        <a:pt x="22" y="74"/>
                      </a:lnTo>
                      <a:lnTo>
                        <a:pt x="20" y="72"/>
                      </a:lnTo>
                      <a:lnTo>
                        <a:pt x="18" y="74"/>
                      </a:lnTo>
                      <a:lnTo>
                        <a:pt x="18" y="7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0" name="Sweden"/>
                <p:cNvSpPr>
                  <a:spLocks/>
                </p:cNvSpPr>
                <p:nvPr/>
              </p:nvSpPr>
              <p:spPr bwMode="auto">
                <a:xfrm>
                  <a:off x="6057852" y="1400149"/>
                  <a:ext cx="294651" cy="327762"/>
                </a:xfrm>
                <a:custGeom>
                  <a:avLst/>
                  <a:gdLst/>
                  <a:ahLst/>
                  <a:cxnLst>
                    <a:cxn ang="0">
                      <a:pos x="152" y="8"/>
                    </a:cxn>
                    <a:cxn ang="0">
                      <a:pos x="176" y="18"/>
                    </a:cxn>
                    <a:cxn ang="0">
                      <a:pos x="180" y="24"/>
                    </a:cxn>
                    <a:cxn ang="0">
                      <a:pos x="190" y="36"/>
                    </a:cxn>
                    <a:cxn ang="0">
                      <a:pos x="194" y="46"/>
                    </a:cxn>
                    <a:cxn ang="0">
                      <a:pos x="188" y="50"/>
                    </a:cxn>
                    <a:cxn ang="0">
                      <a:pos x="174" y="48"/>
                    </a:cxn>
                    <a:cxn ang="0">
                      <a:pos x="166" y="52"/>
                    </a:cxn>
                    <a:cxn ang="0">
                      <a:pos x="160" y="58"/>
                    </a:cxn>
                    <a:cxn ang="0">
                      <a:pos x="150" y="74"/>
                    </a:cxn>
                    <a:cxn ang="0">
                      <a:pos x="138" y="80"/>
                    </a:cxn>
                    <a:cxn ang="0">
                      <a:pos x="130" y="84"/>
                    </a:cxn>
                    <a:cxn ang="0">
                      <a:pos x="116" y="86"/>
                    </a:cxn>
                    <a:cxn ang="0">
                      <a:pos x="108" y="90"/>
                    </a:cxn>
                    <a:cxn ang="0">
                      <a:pos x="102" y="92"/>
                    </a:cxn>
                    <a:cxn ang="0">
                      <a:pos x="100" y="108"/>
                    </a:cxn>
                    <a:cxn ang="0">
                      <a:pos x="104" y="126"/>
                    </a:cxn>
                    <a:cxn ang="0">
                      <a:pos x="114" y="126"/>
                    </a:cxn>
                    <a:cxn ang="0">
                      <a:pos x="128" y="134"/>
                    </a:cxn>
                    <a:cxn ang="0">
                      <a:pos x="124" y="140"/>
                    </a:cxn>
                    <a:cxn ang="0">
                      <a:pos x="108" y="138"/>
                    </a:cxn>
                    <a:cxn ang="0">
                      <a:pos x="130" y="140"/>
                    </a:cxn>
                    <a:cxn ang="0">
                      <a:pos x="118" y="150"/>
                    </a:cxn>
                    <a:cxn ang="0">
                      <a:pos x="110" y="148"/>
                    </a:cxn>
                    <a:cxn ang="0">
                      <a:pos x="94" y="152"/>
                    </a:cxn>
                    <a:cxn ang="0">
                      <a:pos x="102" y="158"/>
                    </a:cxn>
                    <a:cxn ang="0">
                      <a:pos x="100" y="164"/>
                    </a:cxn>
                    <a:cxn ang="0">
                      <a:pos x="100" y="176"/>
                    </a:cxn>
                    <a:cxn ang="0">
                      <a:pos x="96" y="192"/>
                    </a:cxn>
                    <a:cxn ang="0">
                      <a:pos x="84" y="202"/>
                    </a:cxn>
                    <a:cxn ang="0">
                      <a:pos x="72" y="202"/>
                    </a:cxn>
                    <a:cxn ang="0">
                      <a:pos x="66" y="210"/>
                    </a:cxn>
                    <a:cxn ang="0">
                      <a:pos x="66" y="214"/>
                    </a:cxn>
                    <a:cxn ang="0">
                      <a:pos x="44" y="216"/>
                    </a:cxn>
                    <a:cxn ang="0">
                      <a:pos x="32" y="200"/>
                    </a:cxn>
                    <a:cxn ang="0">
                      <a:pos x="36" y="196"/>
                    </a:cxn>
                    <a:cxn ang="0">
                      <a:pos x="28" y="188"/>
                    </a:cxn>
                    <a:cxn ang="0">
                      <a:pos x="18" y="174"/>
                    </a:cxn>
                    <a:cxn ang="0">
                      <a:pos x="14" y="168"/>
                    </a:cxn>
                    <a:cxn ang="0">
                      <a:pos x="10" y="164"/>
                    </a:cxn>
                    <a:cxn ang="0">
                      <a:pos x="4" y="156"/>
                    </a:cxn>
                    <a:cxn ang="0">
                      <a:pos x="6" y="152"/>
                    </a:cxn>
                    <a:cxn ang="0">
                      <a:pos x="6" y="144"/>
                    </a:cxn>
                    <a:cxn ang="0">
                      <a:pos x="10" y="136"/>
                    </a:cxn>
                    <a:cxn ang="0">
                      <a:pos x="16" y="116"/>
                    </a:cxn>
                    <a:cxn ang="0">
                      <a:pos x="20" y="108"/>
                    </a:cxn>
                    <a:cxn ang="0">
                      <a:pos x="14" y="96"/>
                    </a:cxn>
                    <a:cxn ang="0">
                      <a:pos x="12" y="80"/>
                    </a:cxn>
                    <a:cxn ang="0">
                      <a:pos x="26" y="68"/>
                    </a:cxn>
                    <a:cxn ang="0">
                      <a:pos x="44" y="60"/>
                    </a:cxn>
                    <a:cxn ang="0">
                      <a:pos x="48" y="44"/>
                    </a:cxn>
                    <a:cxn ang="0">
                      <a:pos x="56" y="36"/>
                    </a:cxn>
                    <a:cxn ang="0">
                      <a:pos x="64" y="30"/>
                    </a:cxn>
                    <a:cxn ang="0">
                      <a:pos x="90" y="10"/>
                    </a:cxn>
                    <a:cxn ang="0">
                      <a:pos x="108" y="10"/>
                    </a:cxn>
                    <a:cxn ang="0">
                      <a:pos x="134" y="0"/>
                    </a:cxn>
                  </a:cxnLst>
                  <a:rect l="0" t="0" r="r" b="b"/>
                  <a:pathLst>
                    <a:path w="194" h="216">
                      <a:moveTo>
                        <a:pt x="134" y="0"/>
                      </a:moveTo>
                      <a:lnTo>
                        <a:pt x="134" y="0"/>
                      </a:lnTo>
                      <a:lnTo>
                        <a:pt x="138" y="4"/>
                      </a:lnTo>
                      <a:lnTo>
                        <a:pt x="142" y="6"/>
                      </a:lnTo>
                      <a:lnTo>
                        <a:pt x="152" y="8"/>
                      </a:lnTo>
                      <a:lnTo>
                        <a:pt x="162" y="8"/>
                      </a:lnTo>
                      <a:lnTo>
                        <a:pt x="170" y="12"/>
                      </a:lnTo>
                      <a:lnTo>
                        <a:pt x="170" y="12"/>
                      </a:lnTo>
                      <a:lnTo>
                        <a:pt x="176" y="16"/>
                      </a:lnTo>
                      <a:lnTo>
                        <a:pt x="176" y="18"/>
                      </a:lnTo>
                      <a:lnTo>
                        <a:pt x="176" y="20"/>
                      </a:lnTo>
                      <a:lnTo>
                        <a:pt x="178" y="22"/>
                      </a:lnTo>
                      <a:lnTo>
                        <a:pt x="178" y="22"/>
                      </a:lnTo>
                      <a:lnTo>
                        <a:pt x="180" y="22"/>
                      </a:lnTo>
                      <a:lnTo>
                        <a:pt x="180" y="24"/>
                      </a:lnTo>
                      <a:lnTo>
                        <a:pt x="180" y="26"/>
                      </a:lnTo>
                      <a:lnTo>
                        <a:pt x="184" y="30"/>
                      </a:lnTo>
                      <a:lnTo>
                        <a:pt x="184" y="30"/>
                      </a:lnTo>
                      <a:lnTo>
                        <a:pt x="188" y="34"/>
                      </a:lnTo>
                      <a:lnTo>
                        <a:pt x="190" y="36"/>
                      </a:lnTo>
                      <a:lnTo>
                        <a:pt x="190" y="40"/>
                      </a:lnTo>
                      <a:lnTo>
                        <a:pt x="190" y="44"/>
                      </a:lnTo>
                      <a:lnTo>
                        <a:pt x="190" y="44"/>
                      </a:lnTo>
                      <a:lnTo>
                        <a:pt x="194" y="46"/>
                      </a:lnTo>
                      <a:lnTo>
                        <a:pt x="194" y="46"/>
                      </a:lnTo>
                      <a:lnTo>
                        <a:pt x="192" y="50"/>
                      </a:lnTo>
                      <a:lnTo>
                        <a:pt x="190" y="50"/>
                      </a:lnTo>
                      <a:lnTo>
                        <a:pt x="188" y="48"/>
                      </a:lnTo>
                      <a:lnTo>
                        <a:pt x="188" y="50"/>
                      </a:lnTo>
                      <a:lnTo>
                        <a:pt x="188" y="50"/>
                      </a:lnTo>
                      <a:lnTo>
                        <a:pt x="186" y="52"/>
                      </a:lnTo>
                      <a:lnTo>
                        <a:pt x="182" y="50"/>
                      </a:lnTo>
                      <a:lnTo>
                        <a:pt x="180" y="48"/>
                      </a:lnTo>
                      <a:lnTo>
                        <a:pt x="174" y="48"/>
                      </a:lnTo>
                      <a:lnTo>
                        <a:pt x="174" y="48"/>
                      </a:lnTo>
                      <a:lnTo>
                        <a:pt x="170" y="48"/>
                      </a:lnTo>
                      <a:lnTo>
                        <a:pt x="168" y="50"/>
                      </a:lnTo>
                      <a:lnTo>
                        <a:pt x="168" y="50"/>
                      </a:lnTo>
                      <a:lnTo>
                        <a:pt x="168" y="52"/>
                      </a:lnTo>
                      <a:lnTo>
                        <a:pt x="166" y="52"/>
                      </a:lnTo>
                      <a:lnTo>
                        <a:pt x="164" y="52"/>
                      </a:lnTo>
                      <a:lnTo>
                        <a:pt x="160" y="54"/>
                      </a:lnTo>
                      <a:lnTo>
                        <a:pt x="160" y="54"/>
                      </a:lnTo>
                      <a:lnTo>
                        <a:pt x="158" y="56"/>
                      </a:lnTo>
                      <a:lnTo>
                        <a:pt x="160" y="58"/>
                      </a:lnTo>
                      <a:lnTo>
                        <a:pt x="162" y="60"/>
                      </a:lnTo>
                      <a:lnTo>
                        <a:pt x="160" y="64"/>
                      </a:lnTo>
                      <a:lnTo>
                        <a:pt x="160" y="64"/>
                      </a:lnTo>
                      <a:lnTo>
                        <a:pt x="154" y="70"/>
                      </a:lnTo>
                      <a:lnTo>
                        <a:pt x="150" y="74"/>
                      </a:lnTo>
                      <a:lnTo>
                        <a:pt x="150" y="74"/>
                      </a:lnTo>
                      <a:lnTo>
                        <a:pt x="148" y="78"/>
                      </a:lnTo>
                      <a:lnTo>
                        <a:pt x="144" y="78"/>
                      </a:lnTo>
                      <a:lnTo>
                        <a:pt x="142" y="78"/>
                      </a:lnTo>
                      <a:lnTo>
                        <a:pt x="138" y="80"/>
                      </a:lnTo>
                      <a:lnTo>
                        <a:pt x="138" y="80"/>
                      </a:lnTo>
                      <a:lnTo>
                        <a:pt x="136" y="82"/>
                      </a:lnTo>
                      <a:lnTo>
                        <a:pt x="134" y="82"/>
                      </a:lnTo>
                      <a:lnTo>
                        <a:pt x="132" y="82"/>
                      </a:lnTo>
                      <a:lnTo>
                        <a:pt x="130" y="84"/>
                      </a:lnTo>
                      <a:lnTo>
                        <a:pt x="130" y="84"/>
                      </a:lnTo>
                      <a:lnTo>
                        <a:pt x="126" y="86"/>
                      </a:lnTo>
                      <a:lnTo>
                        <a:pt x="122" y="86"/>
                      </a:lnTo>
                      <a:lnTo>
                        <a:pt x="120" y="84"/>
                      </a:lnTo>
                      <a:lnTo>
                        <a:pt x="116" y="86"/>
                      </a:lnTo>
                      <a:lnTo>
                        <a:pt x="116" y="86"/>
                      </a:lnTo>
                      <a:lnTo>
                        <a:pt x="112" y="88"/>
                      </a:lnTo>
                      <a:lnTo>
                        <a:pt x="112" y="88"/>
                      </a:lnTo>
                      <a:lnTo>
                        <a:pt x="110" y="88"/>
                      </a:lnTo>
                      <a:lnTo>
                        <a:pt x="108" y="90"/>
                      </a:lnTo>
                      <a:lnTo>
                        <a:pt x="108" y="90"/>
                      </a:lnTo>
                      <a:lnTo>
                        <a:pt x="106" y="92"/>
                      </a:lnTo>
                      <a:lnTo>
                        <a:pt x="104" y="90"/>
                      </a:lnTo>
                      <a:lnTo>
                        <a:pt x="102" y="90"/>
                      </a:lnTo>
                      <a:lnTo>
                        <a:pt x="102" y="92"/>
                      </a:lnTo>
                      <a:lnTo>
                        <a:pt x="102" y="92"/>
                      </a:lnTo>
                      <a:lnTo>
                        <a:pt x="102" y="98"/>
                      </a:lnTo>
                      <a:lnTo>
                        <a:pt x="102" y="102"/>
                      </a:lnTo>
                      <a:lnTo>
                        <a:pt x="100" y="104"/>
                      </a:lnTo>
                      <a:lnTo>
                        <a:pt x="100" y="108"/>
                      </a:lnTo>
                      <a:lnTo>
                        <a:pt x="100" y="108"/>
                      </a:lnTo>
                      <a:lnTo>
                        <a:pt x="100" y="112"/>
                      </a:lnTo>
                      <a:lnTo>
                        <a:pt x="98" y="116"/>
                      </a:lnTo>
                      <a:lnTo>
                        <a:pt x="100" y="120"/>
                      </a:lnTo>
                      <a:lnTo>
                        <a:pt x="104" y="126"/>
                      </a:lnTo>
                      <a:lnTo>
                        <a:pt x="104" y="126"/>
                      </a:lnTo>
                      <a:lnTo>
                        <a:pt x="110" y="128"/>
                      </a:lnTo>
                      <a:lnTo>
                        <a:pt x="112" y="128"/>
                      </a:lnTo>
                      <a:lnTo>
                        <a:pt x="112" y="126"/>
                      </a:lnTo>
                      <a:lnTo>
                        <a:pt x="114" y="126"/>
                      </a:lnTo>
                      <a:lnTo>
                        <a:pt x="114" y="126"/>
                      </a:lnTo>
                      <a:lnTo>
                        <a:pt x="118" y="128"/>
                      </a:lnTo>
                      <a:lnTo>
                        <a:pt x="124" y="132"/>
                      </a:lnTo>
                      <a:lnTo>
                        <a:pt x="124" y="132"/>
                      </a:lnTo>
                      <a:lnTo>
                        <a:pt x="128" y="134"/>
                      </a:lnTo>
                      <a:lnTo>
                        <a:pt x="132" y="136"/>
                      </a:lnTo>
                      <a:lnTo>
                        <a:pt x="132" y="136"/>
                      </a:lnTo>
                      <a:lnTo>
                        <a:pt x="130" y="138"/>
                      </a:lnTo>
                      <a:lnTo>
                        <a:pt x="130" y="138"/>
                      </a:lnTo>
                      <a:lnTo>
                        <a:pt x="124" y="140"/>
                      </a:lnTo>
                      <a:lnTo>
                        <a:pt x="122" y="140"/>
                      </a:lnTo>
                      <a:lnTo>
                        <a:pt x="120" y="140"/>
                      </a:lnTo>
                      <a:lnTo>
                        <a:pt x="120" y="140"/>
                      </a:lnTo>
                      <a:lnTo>
                        <a:pt x="114" y="138"/>
                      </a:lnTo>
                      <a:lnTo>
                        <a:pt x="108" y="138"/>
                      </a:lnTo>
                      <a:lnTo>
                        <a:pt x="108" y="138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2"/>
                      </a:lnTo>
                      <a:lnTo>
                        <a:pt x="130" y="140"/>
                      </a:lnTo>
                      <a:lnTo>
                        <a:pt x="130" y="140"/>
                      </a:lnTo>
                      <a:lnTo>
                        <a:pt x="126" y="148"/>
                      </a:lnTo>
                      <a:lnTo>
                        <a:pt x="122" y="150"/>
                      </a:lnTo>
                      <a:lnTo>
                        <a:pt x="120" y="148"/>
                      </a:lnTo>
                      <a:lnTo>
                        <a:pt x="118" y="150"/>
                      </a:lnTo>
                      <a:lnTo>
                        <a:pt x="118" y="150"/>
                      </a:lnTo>
                      <a:lnTo>
                        <a:pt x="116" y="152"/>
                      </a:lnTo>
                      <a:lnTo>
                        <a:pt x="116" y="152"/>
                      </a:lnTo>
                      <a:lnTo>
                        <a:pt x="110" y="148"/>
                      </a:lnTo>
                      <a:lnTo>
                        <a:pt x="110" y="148"/>
                      </a:lnTo>
                      <a:lnTo>
                        <a:pt x="112" y="150"/>
                      </a:lnTo>
                      <a:lnTo>
                        <a:pt x="110" y="152"/>
                      </a:lnTo>
                      <a:lnTo>
                        <a:pt x="106" y="154"/>
                      </a:lnTo>
                      <a:lnTo>
                        <a:pt x="100" y="152"/>
                      </a:lnTo>
                      <a:lnTo>
                        <a:pt x="94" y="152"/>
                      </a:lnTo>
                      <a:lnTo>
                        <a:pt x="94" y="152"/>
                      </a:lnTo>
                      <a:lnTo>
                        <a:pt x="102" y="156"/>
                      </a:lnTo>
                      <a:lnTo>
                        <a:pt x="104" y="156"/>
                      </a:lnTo>
                      <a:lnTo>
                        <a:pt x="102" y="158"/>
                      </a:lnTo>
                      <a:lnTo>
                        <a:pt x="102" y="158"/>
                      </a:lnTo>
                      <a:lnTo>
                        <a:pt x="102" y="160"/>
                      </a:lnTo>
                      <a:lnTo>
                        <a:pt x="102" y="160"/>
                      </a:lnTo>
                      <a:lnTo>
                        <a:pt x="102" y="162"/>
                      </a:lnTo>
                      <a:lnTo>
                        <a:pt x="100" y="164"/>
                      </a:lnTo>
                      <a:lnTo>
                        <a:pt x="100" y="164"/>
                      </a:lnTo>
                      <a:lnTo>
                        <a:pt x="98" y="168"/>
                      </a:lnTo>
                      <a:lnTo>
                        <a:pt x="100" y="170"/>
                      </a:lnTo>
                      <a:lnTo>
                        <a:pt x="100" y="174"/>
                      </a:lnTo>
                      <a:lnTo>
                        <a:pt x="100" y="176"/>
                      </a:lnTo>
                      <a:lnTo>
                        <a:pt x="100" y="176"/>
                      </a:lnTo>
                      <a:lnTo>
                        <a:pt x="98" y="180"/>
                      </a:lnTo>
                      <a:lnTo>
                        <a:pt x="98" y="184"/>
                      </a:lnTo>
                      <a:lnTo>
                        <a:pt x="98" y="188"/>
                      </a:lnTo>
                      <a:lnTo>
                        <a:pt x="96" y="192"/>
                      </a:lnTo>
                      <a:lnTo>
                        <a:pt x="96" y="192"/>
                      </a:lnTo>
                      <a:lnTo>
                        <a:pt x="96" y="198"/>
                      </a:lnTo>
                      <a:lnTo>
                        <a:pt x="94" y="200"/>
                      </a:lnTo>
                      <a:lnTo>
                        <a:pt x="88" y="202"/>
                      </a:lnTo>
                      <a:lnTo>
                        <a:pt x="88" y="202"/>
                      </a:lnTo>
                      <a:lnTo>
                        <a:pt x="84" y="202"/>
                      </a:lnTo>
                      <a:lnTo>
                        <a:pt x="80" y="200"/>
                      </a:lnTo>
                      <a:lnTo>
                        <a:pt x="76" y="200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2" y="202"/>
                      </a:lnTo>
                      <a:lnTo>
                        <a:pt x="72" y="202"/>
                      </a:lnTo>
                      <a:lnTo>
                        <a:pt x="70" y="202"/>
                      </a:lnTo>
                      <a:lnTo>
                        <a:pt x="68" y="206"/>
                      </a:lnTo>
                      <a:lnTo>
                        <a:pt x="68" y="206"/>
                      </a:lnTo>
                      <a:lnTo>
                        <a:pt x="66" y="210"/>
                      </a:lnTo>
                      <a:lnTo>
                        <a:pt x="68" y="210"/>
                      </a:lnTo>
                      <a:lnTo>
                        <a:pt x="68" y="212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66" y="214"/>
                      </a:lnTo>
                      <a:lnTo>
                        <a:pt x="60" y="214"/>
                      </a:lnTo>
                      <a:lnTo>
                        <a:pt x="56" y="212"/>
                      </a:lnTo>
                      <a:lnTo>
                        <a:pt x="50" y="214"/>
                      </a:lnTo>
                      <a:lnTo>
                        <a:pt x="50" y="214"/>
                      </a:lnTo>
                      <a:lnTo>
                        <a:pt x="44" y="216"/>
                      </a:lnTo>
                      <a:lnTo>
                        <a:pt x="42" y="214"/>
                      </a:lnTo>
                      <a:lnTo>
                        <a:pt x="40" y="210"/>
                      </a:lnTo>
                      <a:lnTo>
                        <a:pt x="36" y="206"/>
                      </a:lnTo>
                      <a:lnTo>
                        <a:pt x="36" y="206"/>
                      </a:lnTo>
                      <a:lnTo>
                        <a:pt x="32" y="200"/>
                      </a:lnTo>
                      <a:lnTo>
                        <a:pt x="30" y="198"/>
                      </a:lnTo>
                      <a:lnTo>
                        <a:pt x="30" y="198"/>
                      </a:lnTo>
                      <a:lnTo>
                        <a:pt x="34" y="198"/>
                      </a:lnTo>
                      <a:lnTo>
                        <a:pt x="36" y="198"/>
                      </a:lnTo>
                      <a:lnTo>
                        <a:pt x="36" y="196"/>
                      </a:lnTo>
                      <a:lnTo>
                        <a:pt x="34" y="194"/>
                      </a:lnTo>
                      <a:lnTo>
                        <a:pt x="34" y="194"/>
                      </a:lnTo>
                      <a:lnTo>
                        <a:pt x="32" y="192"/>
                      </a:lnTo>
                      <a:lnTo>
                        <a:pt x="28" y="188"/>
                      </a:lnTo>
                      <a:lnTo>
                        <a:pt x="28" y="188"/>
                      </a:lnTo>
                      <a:lnTo>
                        <a:pt x="24" y="186"/>
                      </a:lnTo>
                      <a:lnTo>
                        <a:pt x="22" y="182"/>
                      </a:lnTo>
                      <a:lnTo>
                        <a:pt x="20" y="174"/>
                      </a:lnTo>
                      <a:lnTo>
                        <a:pt x="20" y="174"/>
                      </a:lnTo>
                      <a:lnTo>
                        <a:pt x="18" y="174"/>
                      </a:lnTo>
                      <a:lnTo>
                        <a:pt x="18" y="174"/>
                      </a:lnTo>
                      <a:lnTo>
                        <a:pt x="16" y="174"/>
                      </a:lnTo>
                      <a:lnTo>
                        <a:pt x="16" y="172"/>
                      </a:lnTo>
                      <a:lnTo>
                        <a:pt x="16" y="172"/>
                      </a:lnTo>
                      <a:lnTo>
                        <a:pt x="14" y="168"/>
                      </a:lnTo>
                      <a:lnTo>
                        <a:pt x="12" y="170"/>
                      </a:lnTo>
                      <a:lnTo>
                        <a:pt x="12" y="170"/>
                      </a:lnTo>
                      <a:lnTo>
                        <a:pt x="12" y="166"/>
                      </a:lnTo>
                      <a:lnTo>
                        <a:pt x="12" y="166"/>
                      </a:lnTo>
                      <a:lnTo>
                        <a:pt x="10" y="164"/>
                      </a:lnTo>
                      <a:lnTo>
                        <a:pt x="10" y="164"/>
                      </a:lnTo>
                      <a:lnTo>
                        <a:pt x="8" y="164"/>
                      </a:lnTo>
                      <a:lnTo>
                        <a:pt x="6" y="160"/>
                      </a:lnTo>
                      <a:lnTo>
                        <a:pt x="6" y="160"/>
                      </a:lnTo>
                      <a:lnTo>
                        <a:pt x="4" y="156"/>
                      </a:lnTo>
                      <a:lnTo>
                        <a:pt x="2" y="154"/>
                      </a:lnTo>
                      <a:lnTo>
                        <a:pt x="0" y="152"/>
                      </a:lnTo>
                      <a:lnTo>
                        <a:pt x="4" y="152"/>
                      </a:lnTo>
                      <a:lnTo>
                        <a:pt x="4" y="152"/>
                      </a:lnTo>
                      <a:lnTo>
                        <a:pt x="6" y="152"/>
                      </a:lnTo>
                      <a:lnTo>
                        <a:pt x="8" y="152"/>
                      </a:lnTo>
                      <a:lnTo>
                        <a:pt x="10" y="150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6" y="144"/>
                      </a:lnTo>
                      <a:lnTo>
                        <a:pt x="8" y="142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8" y="138"/>
                      </a:lnTo>
                      <a:lnTo>
                        <a:pt x="10" y="136"/>
                      </a:lnTo>
                      <a:lnTo>
                        <a:pt x="14" y="132"/>
                      </a:lnTo>
                      <a:lnTo>
                        <a:pt x="16" y="130"/>
                      </a:lnTo>
                      <a:lnTo>
                        <a:pt x="18" y="126"/>
                      </a:lnTo>
                      <a:lnTo>
                        <a:pt x="18" y="122"/>
                      </a:lnTo>
                      <a:lnTo>
                        <a:pt x="16" y="116"/>
                      </a:lnTo>
                      <a:lnTo>
                        <a:pt x="16" y="116"/>
                      </a:lnTo>
                      <a:lnTo>
                        <a:pt x="20" y="114"/>
                      </a:lnTo>
                      <a:lnTo>
                        <a:pt x="22" y="110"/>
                      </a:lnTo>
                      <a:lnTo>
                        <a:pt x="22" y="110"/>
                      </a:lnTo>
                      <a:lnTo>
                        <a:pt x="20" y="108"/>
                      </a:lnTo>
                      <a:lnTo>
                        <a:pt x="18" y="106"/>
                      </a:lnTo>
                      <a:lnTo>
                        <a:pt x="16" y="104"/>
                      </a:lnTo>
                      <a:lnTo>
                        <a:pt x="16" y="100"/>
                      </a:lnTo>
                      <a:lnTo>
                        <a:pt x="16" y="100"/>
                      </a:lnTo>
                      <a:lnTo>
                        <a:pt x="14" y="96"/>
                      </a:lnTo>
                      <a:lnTo>
                        <a:pt x="14" y="92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4" y="82"/>
                      </a:lnTo>
                      <a:lnTo>
                        <a:pt x="12" y="80"/>
                      </a:lnTo>
                      <a:lnTo>
                        <a:pt x="12" y="78"/>
                      </a:lnTo>
                      <a:lnTo>
                        <a:pt x="12" y="78"/>
                      </a:lnTo>
                      <a:lnTo>
                        <a:pt x="18" y="76"/>
                      </a:lnTo>
                      <a:lnTo>
                        <a:pt x="22" y="72"/>
                      </a:lnTo>
                      <a:lnTo>
                        <a:pt x="26" y="68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42" y="64"/>
                      </a:lnTo>
                      <a:lnTo>
                        <a:pt x="44" y="62"/>
                      </a:lnTo>
                      <a:lnTo>
                        <a:pt x="44" y="60"/>
                      </a:lnTo>
                      <a:lnTo>
                        <a:pt x="44" y="5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8" y="48"/>
                      </a:lnTo>
                      <a:lnTo>
                        <a:pt x="48" y="44"/>
                      </a:lnTo>
                      <a:lnTo>
                        <a:pt x="48" y="40"/>
                      </a:lnTo>
                      <a:lnTo>
                        <a:pt x="50" y="38"/>
                      </a:lnTo>
                      <a:lnTo>
                        <a:pt x="50" y="38"/>
                      </a:lnTo>
                      <a:lnTo>
                        <a:pt x="52" y="36"/>
                      </a:lnTo>
                      <a:lnTo>
                        <a:pt x="56" y="36"/>
                      </a:lnTo>
                      <a:lnTo>
                        <a:pt x="58" y="36"/>
                      </a:lnTo>
                      <a:lnTo>
                        <a:pt x="62" y="36"/>
                      </a:lnTo>
                      <a:lnTo>
                        <a:pt x="62" y="36"/>
                      </a:lnTo>
                      <a:lnTo>
                        <a:pt x="64" y="34"/>
                      </a:lnTo>
                      <a:lnTo>
                        <a:pt x="64" y="30"/>
                      </a:lnTo>
                      <a:lnTo>
                        <a:pt x="66" y="26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80" y="16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100" y="6"/>
                      </a:lnTo>
                      <a:lnTo>
                        <a:pt x="102" y="6"/>
                      </a:lnTo>
                      <a:lnTo>
                        <a:pt x="104" y="8"/>
                      </a:lnTo>
                      <a:lnTo>
                        <a:pt x="108" y="10"/>
                      </a:lnTo>
                      <a:lnTo>
                        <a:pt x="110" y="10"/>
                      </a:lnTo>
                      <a:lnTo>
                        <a:pt x="114" y="10"/>
                      </a:lnTo>
                      <a:lnTo>
                        <a:pt x="114" y="10"/>
                      </a:lnTo>
                      <a:lnTo>
                        <a:pt x="122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1" name="Norway"/>
                <p:cNvSpPr>
                  <a:spLocks/>
                </p:cNvSpPr>
                <p:nvPr/>
              </p:nvSpPr>
              <p:spPr bwMode="auto">
                <a:xfrm>
                  <a:off x="5901555" y="1342664"/>
                  <a:ext cx="577152" cy="312588"/>
                </a:xfrm>
                <a:custGeom>
                  <a:avLst/>
                  <a:gdLst/>
                  <a:ahLst/>
                  <a:cxnLst>
                    <a:cxn ang="0">
                      <a:pos x="96" y="176"/>
                    </a:cxn>
                    <a:cxn ang="0">
                      <a:pos x="94" y="184"/>
                    </a:cxn>
                    <a:cxn ang="0">
                      <a:pos x="80" y="194"/>
                    </a:cxn>
                    <a:cxn ang="0">
                      <a:pos x="60" y="204"/>
                    </a:cxn>
                    <a:cxn ang="0">
                      <a:pos x="34" y="206"/>
                    </a:cxn>
                    <a:cxn ang="0">
                      <a:pos x="18" y="196"/>
                    </a:cxn>
                    <a:cxn ang="0">
                      <a:pos x="14" y="182"/>
                    </a:cxn>
                    <a:cxn ang="0">
                      <a:pos x="26" y="170"/>
                    </a:cxn>
                    <a:cxn ang="0">
                      <a:pos x="6" y="182"/>
                    </a:cxn>
                    <a:cxn ang="0">
                      <a:pos x="16" y="168"/>
                    </a:cxn>
                    <a:cxn ang="0">
                      <a:pos x="10" y="162"/>
                    </a:cxn>
                    <a:cxn ang="0">
                      <a:pos x="0" y="158"/>
                    </a:cxn>
                    <a:cxn ang="0">
                      <a:pos x="2" y="152"/>
                    </a:cxn>
                    <a:cxn ang="0">
                      <a:pos x="16" y="148"/>
                    </a:cxn>
                    <a:cxn ang="0">
                      <a:pos x="36" y="148"/>
                    </a:cxn>
                    <a:cxn ang="0">
                      <a:pos x="24" y="146"/>
                    </a:cxn>
                    <a:cxn ang="0">
                      <a:pos x="6" y="146"/>
                    </a:cxn>
                    <a:cxn ang="0">
                      <a:pos x="6" y="134"/>
                    </a:cxn>
                    <a:cxn ang="0">
                      <a:pos x="34" y="122"/>
                    </a:cxn>
                    <a:cxn ang="0">
                      <a:pos x="52" y="118"/>
                    </a:cxn>
                    <a:cxn ang="0">
                      <a:pos x="70" y="110"/>
                    </a:cxn>
                    <a:cxn ang="0">
                      <a:pos x="90" y="110"/>
                    </a:cxn>
                    <a:cxn ang="0">
                      <a:pos x="90" y="108"/>
                    </a:cxn>
                    <a:cxn ang="0">
                      <a:pos x="90" y="100"/>
                    </a:cxn>
                    <a:cxn ang="0">
                      <a:pos x="108" y="88"/>
                    </a:cxn>
                    <a:cxn ang="0">
                      <a:pos x="126" y="72"/>
                    </a:cxn>
                    <a:cxn ang="0">
                      <a:pos x="134" y="64"/>
                    </a:cxn>
                    <a:cxn ang="0">
                      <a:pos x="148" y="56"/>
                    </a:cxn>
                    <a:cxn ang="0">
                      <a:pos x="166" y="48"/>
                    </a:cxn>
                    <a:cxn ang="0">
                      <a:pos x="182" y="38"/>
                    </a:cxn>
                    <a:cxn ang="0">
                      <a:pos x="196" y="30"/>
                    </a:cxn>
                    <a:cxn ang="0">
                      <a:pos x="220" y="26"/>
                    </a:cxn>
                    <a:cxn ang="0">
                      <a:pos x="242" y="22"/>
                    </a:cxn>
                    <a:cxn ang="0">
                      <a:pos x="260" y="16"/>
                    </a:cxn>
                    <a:cxn ang="0">
                      <a:pos x="290" y="10"/>
                    </a:cxn>
                    <a:cxn ang="0">
                      <a:pos x="310" y="12"/>
                    </a:cxn>
                    <a:cxn ang="0">
                      <a:pos x="320" y="2"/>
                    </a:cxn>
                    <a:cxn ang="0">
                      <a:pos x="324" y="16"/>
                    </a:cxn>
                    <a:cxn ang="0">
                      <a:pos x="336" y="12"/>
                    </a:cxn>
                    <a:cxn ang="0">
                      <a:pos x="348" y="4"/>
                    </a:cxn>
                    <a:cxn ang="0">
                      <a:pos x="354" y="10"/>
                    </a:cxn>
                    <a:cxn ang="0">
                      <a:pos x="372" y="12"/>
                    </a:cxn>
                    <a:cxn ang="0">
                      <a:pos x="364" y="18"/>
                    </a:cxn>
                    <a:cxn ang="0">
                      <a:pos x="368" y="32"/>
                    </a:cxn>
                    <a:cxn ang="0">
                      <a:pos x="360" y="30"/>
                    </a:cxn>
                    <a:cxn ang="0">
                      <a:pos x="350" y="16"/>
                    </a:cxn>
                    <a:cxn ang="0">
                      <a:pos x="330" y="20"/>
                    </a:cxn>
                    <a:cxn ang="0">
                      <a:pos x="312" y="38"/>
                    </a:cxn>
                    <a:cxn ang="0">
                      <a:pos x="292" y="40"/>
                    </a:cxn>
                    <a:cxn ang="0">
                      <a:pos x="248" y="30"/>
                    </a:cxn>
                    <a:cxn ang="0">
                      <a:pos x="240" y="34"/>
                    </a:cxn>
                    <a:cxn ang="0">
                      <a:pos x="208" y="42"/>
                    </a:cxn>
                    <a:cxn ang="0">
                      <a:pos x="170" y="60"/>
                    </a:cxn>
                    <a:cxn ang="0">
                      <a:pos x="154" y="72"/>
                    </a:cxn>
                    <a:cxn ang="0">
                      <a:pos x="148" y="94"/>
                    </a:cxn>
                    <a:cxn ang="0">
                      <a:pos x="116" y="112"/>
                    </a:cxn>
                    <a:cxn ang="0">
                      <a:pos x="120" y="134"/>
                    </a:cxn>
                    <a:cxn ang="0">
                      <a:pos x="120" y="150"/>
                    </a:cxn>
                    <a:cxn ang="0">
                      <a:pos x="112" y="172"/>
                    </a:cxn>
                    <a:cxn ang="0">
                      <a:pos x="110" y="186"/>
                    </a:cxn>
                  </a:cxnLst>
                  <a:rect l="0" t="0" r="r" b="b"/>
                  <a:pathLst>
                    <a:path w="380" h="206">
                      <a:moveTo>
                        <a:pt x="108" y="186"/>
                      </a:moveTo>
                      <a:lnTo>
                        <a:pt x="108" y="186"/>
                      </a:lnTo>
                      <a:lnTo>
                        <a:pt x="104" y="184"/>
                      </a:lnTo>
                      <a:lnTo>
                        <a:pt x="102" y="184"/>
                      </a:lnTo>
                      <a:lnTo>
                        <a:pt x="98" y="186"/>
                      </a:lnTo>
                      <a:lnTo>
                        <a:pt x="98" y="182"/>
                      </a:lnTo>
                      <a:lnTo>
                        <a:pt x="98" y="182"/>
                      </a:lnTo>
                      <a:lnTo>
                        <a:pt x="96" y="176"/>
                      </a:lnTo>
                      <a:lnTo>
                        <a:pt x="96" y="170"/>
                      </a:lnTo>
                      <a:lnTo>
                        <a:pt x="96" y="170"/>
                      </a:lnTo>
                      <a:lnTo>
                        <a:pt x="94" y="176"/>
                      </a:lnTo>
                      <a:lnTo>
                        <a:pt x="94" y="178"/>
                      </a:lnTo>
                      <a:lnTo>
                        <a:pt x="92" y="178"/>
                      </a:lnTo>
                      <a:lnTo>
                        <a:pt x="92" y="178"/>
                      </a:lnTo>
                      <a:lnTo>
                        <a:pt x="94" y="180"/>
                      </a:lnTo>
                      <a:lnTo>
                        <a:pt x="94" y="184"/>
                      </a:lnTo>
                      <a:lnTo>
                        <a:pt x="94" y="186"/>
                      </a:lnTo>
                      <a:lnTo>
                        <a:pt x="90" y="188"/>
                      </a:lnTo>
                      <a:lnTo>
                        <a:pt x="90" y="188"/>
                      </a:lnTo>
                      <a:lnTo>
                        <a:pt x="84" y="188"/>
                      </a:lnTo>
                      <a:lnTo>
                        <a:pt x="80" y="186"/>
                      </a:lnTo>
                      <a:lnTo>
                        <a:pt x="80" y="186"/>
                      </a:lnTo>
                      <a:lnTo>
                        <a:pt x="80" y="190"/>
                      </a:lnTo>
                      <a:lnTo>
                        <a:pt x="80" y="194"/>
                      </a:lnTo>
                      <a:lnTo>
                        <a:pt x="76" y="196"/>
                      </a:lnTo>
                      <a:lnTo>
                        <a:pt x="74" y="198"/>
                      </a:lnTo>
                      <a:lnTo>
                        <a:pt x="74" y="198"/>
                      </a:lnTo>
                      <a:lnTo>
                        <a:pt x="70" y="198"/>
                      </a:lnTo>
                      <a:lnTo>
                        <a:pt x="68" y="200"/>
                      </a:lnTo>
                      <a:lnTo>
                        <a:pt x="64" y="202"/>
                      </a:lnTo>
                      <a:lnTo>
                        <a:pt x="60" y="204"/>
                      </a:lnTo>
                      <a:lnTo>
                        <a:pt x="60" y="204"/>
                      </a:lnTo>
                      <a:lnTo>
                        <a:pt x="54" y="204"/>
                      </a:lnTo>
                      <a:lnTo>
                        <a:pt x="50" y="206"/>
                      </a:lnTo>
                      <a:lnTo>
                        <a:pt x="48" y="206"/>
                      </a:lnTo>
                      <a:lnTo>
                        <a:pt x="44" y="206"/>
                      </a:lnTo>
                      <a:lnTo>
                        <a:pt x="44" y="206"/>
                      </a:lnTo>
                      <a:lnTo>
                        <a:pt x="40" y="204"/>
                      </a:lnTo>
                      <a:lnTo>
                        <a:pt x="36" y="206"/>
                      </a:lnTo>
                      <a:lnTo>
                        <a:pt x="34" y="206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26" y="202"/>
                      </a:lnTo>
                      <a:lnTo>
                        <a:pt x="26" y="200"/>
                      </a:lnTo>
                      <a:lnTo>
                        <a:pt x="30" y="198"/>
                      </a:lnTo>
                      <a:lnTo>
                        <a:pt x="30" y="198"/>
                      </a:lnTo>
                      <a:lnTo>
                        <a:pt x="22" y="198"/>
                      </a:lnTo>
                      <a:lnTo>
                        <a:pt x="18" y="196"/>
                      </a:lnTo>
                      <a:lnTo>
                        <a:pt x="16" y="194"/>
                      </a:lnTo>
                      <a:lnTo>
                        <a:pt x="16" y="194"/>
                      </a:lnTo>
                      <a:lnTo>
                        <a:pt x="14" y="192"/>
                      </a:lnTo>
                      <a:lnTo>
                        <a:pt x="10" y="190"/>
                      </a:lnTo>
                      <a:lnTo>
                        <a:pt x="8" y="188"/>
                      </a:lnTo>
                      <a:lnTo>
                        <a:pt x="10" y="184"/>
                      </a:lnTo>
                      <a:lnTo>
                        <a:pt x="10" y="184"/>
                      </a:lnTo>
                      <a:lnTo>
                        <a:pt x="14" y="182"/>
                      </a:lnTo>
                      <a:lnTo>
                        <a:pt x="16" y="182"/>
                      </a:lnTo>
                      <a:lnTo>
                        <a:pt x="18" y="184"/>
                      </a:lnTo>
                      <a:lnTo>
                        <a:pt x="22" y="184"/>
                      </a:lnTo>
                      <a:lnTo>
                        <a:pt x="22" y="184"/>
                      </a:lnTo>
                      <a:lnTo>
                        <a:pt x="18" y="180"/>
                      </a:lnTo>
                      <a:lnTo>
                        <a:pt x="18" y="178"/>
                      </a:lnTo>
                      <a:lnTo>
                        <a:pt x="26" y="170"/>
                      </a:lnTo>
                      <a:lnTo>
                        <a:pt x="26" y="170"/>
                      </a:lnTo>
                      <a:lnTo>
                        <a:pt x="18" y="174"/>
                      </a:lnTo>
                      <a:lnTo>
                        <a:pt x="16" y="176"/>
                      </a:lnTo>
                      <a:lnTo>
                        <a:pt x="16" y="176"/>
                      </a:lnTo>
                      <a:lnTo>
                        <a:pt x="14" y="178"/>
                      </a:lnTo>
                      <a:lnTo>
                        <a:pt x="14" y="178"/>
                      </a:lnTo>
                      <a:lnTo>
                        <a:pt x="10" y="178"/>
                      </a:lnTo>
                      <a:lnTo>
                        <a:pt x="10" y="176"/>
                      </a:lnTo>
                      <a:lnTo>
                        <a:pt x="6" y="182"/>
                      </a:lnTo>
                      <a:lnTo>
                        <a:pt x="6" y="182"/>
                      </a:lnTo>
                      <a:lnTo>
                        <a:pt x="6" y="170"/>
                      </a:lnTo>
                      <a:lnTo>
                        <a:pt x="8" y="168"/>
                      </a:lnTo>
                      <a:lnTo>
                        <a:pt x="10" y="168"/>
                      </a:lnTo>
                      <a:lnTo>
                        <a:pt x="10" y="168"/>
                      </a:lnTo>
                      <a:lnTo>
                        <a:pt x="12" y="170"/>
                      </a:lnTo>
                      <a:lnTo>
                        <a:pt x="14" y="170"/>
                      </a:lnTo>
                      <a:lnTo>
                        <a:pt x="16" y="168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lnTo>
                        <a:pt x="14" y="166"/>
                      </a:lnTo>
                      <a:lnTo>
                        <a:pt x="12" y="166"/>
                      </a:lnTo>
                      <a:lnTo>
                        <a:pt x="10" y="166"/>
                      </a:lnTo>
                      <a:lnTo>
                        <a:pt x="10" y="164"/>
                      </a:lnTo>
                      <a:lnTo>
                        <a:pt x="10" y="164"/>
                      </a:lnTo>
                      <a:lnTo>
                        <a:pt x="10" y="162"/>
                      </a:lnTo>
                      <a:lnTo>
                        <a:pt x="8" y="164"/>
                      </a:lnTo>
                      <a:lnTo>
                        <a:pt x="8" y="164"/>
                      </a:lnTo>
                      <a:lnTo>
                        <a:pt x="8" y="162"/>
                      </a:lnTo>
                      <a:lnTo>
                        <a:pt x="8" y="162"/>
                      </a:lnTo>
                      <a:lnTo>
                        <a:pt x="4" y="162"/>
                      </a:lnTo>
                      <a:lnTo>
                        <a:pt x="2" y="162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2" y="158"/>
                      </a:lnTo>
                      <a:lnTo>
                        <a:pt x="4" y="158"/>
                      </a:lnTo>
                      <a:lnTo>
                        <a:pt x="6" y="156"/>
                      </a:lnTo>
                      <a:lnTo>
                        <a:pt x="8" y="154"/>
                      </a:lnTo>
                      <a:lnTo>
                        <a:pt x="8" y="154"/>
                      </a:lnTo>
                      <a:lnTo>
                        <a:pt x="2" y="156"/>
                      </a:lnTo>
                      <a:lnTo>
                        <a:pt x="0" y="154"/>
                      </a:lnTo>
                      <a:lnTo>
                        <a:pt x="2" y="152"/>
                      </a:lnTo>
                      <a:lnTo>
                        <a:pt x="2" y="152"/>
                      </a:lnTo>
                      <a:lnTo>
                        <a:pt x="2" y="150"/>
                      </a:lnTo>
                      <a:lnTo>
                        <a:pt x="0" y="150"/>
                      </a:lnTo>
                      <a:lnTo>
                        <a:pt x="0" y="148"/>
                      </a:lnTo>
                      <a:lnTo>
                        <a:pt x="4" y="148"/>
                      </a:lnTo>
                      <a:lnTo>
                        <a:pt x="4" y="148"/>
                      </a:lnTo>
                      <a:lnTo>
                        <a:pt x="12" y="148"/>
                      </a:lnTo>
                      <a:lnTo>
                        <a:pt x="16" y="148"/>
                      </a:lnTo>
                      <a:lnTo>
                        <a:pt x="18" y="148"/>
                      </a:lnTo>
                      <a:lnTo>
                        <a:pt x="18" y="148"/>
                      </a:lnTo>
                      <a:lnTo>
                        <a:pt x="22" y="148"/>
                      </a:lnTo>
                      <a:lnTo>
                        <a:pt x="24" y="148"/>
                      </a:lnTo>
                      <a:lnTo>
                        <a:pt x="26" y="148"/>
                      </a:lnTo>
                      <a:lnTo>
                        <a:pt x="32" y="148"/>
                      </a:lnTo>
                      <a:lnTo>
                        <a:pt x="32" y="148"/>
                      </a:lnTo>
                      <a:lnTo>
                        <a:pt x="36" y="148"/>
                      </a:lnTo>
                      <a:lnTo>
                        <a:pt x="38" y="146"/>
                      </a:lnTo>
                      <a:lnTo>
                        <a:pt x="38" y="144"/>
                      </a:lnTo>
                      <a:lnTo>
                        <a:pt x="38" y="144"/>
                      </a:lnTo>
                      <a:lnTo>
                        <a:pt x="36" y="146"/>
                      </a:lnTo>
                      <a:lnTo>
                        <a:pt x="34" y="146"/>
                      </a:lnTo>
                      <a:lnTo>
                        <a:pt x="28" y="146"/>
                      </a:lnTo>
                      <a:lnTo>
                        <a:pt x="28" y="146"/>
                      </a:lnTo>
                      <a:lnTo>
                        <a:pt x="24" y="146"/>
                      </a:lnTo>
                      <a:lnTo>
                        <a:pt x="22" y="146"/>
                      </a:lnTo>
                      <a:lnTo>
                        <a:pt x="22" y="146"/>
                      </a:lnTo>
                      <a:lnTo>
                        <a:pt x="18" y="146"/>
                      </a:lnTo>
                      <a:lnTo>
                        <a:pt x="18" y="146"/>
                      </a:lnTo>
                      <a:lnTo>
                        <a:pt x="14" y="146"/>
                      </a:lnTo>
                      <a:lnTo>
                        <a:pt x="12" y="146"/>
                      </a:lnTo>
                      <a:lnTo>
                        <a:pt x="6" y="146"/>
                      </a:lnTo>
                      <a:lnTo>
                        <a:pt x="6" y="146"/>
                      </a:lnTo>
                      <a:lnTo>
                        <a:pt x="2" y="146"/>
                      </a:lnTo>
                      <a:lnTo>
                        <a:pt x="0" y="144"/>
                      </a:lnTo>
                      <a:lnTo>
                        <a:pt x="4" y="140"/>
                      </a:lnTo>
                      <a:lnTo>
                        <a:pt x="10" y="140"/>
                      </a:lnTo>
                      <a:lnTo>
                        <a:pt x="10" y="140"/>
                      </a:lnTo>
                      <a:lnTo>
                        <a:pt x="2" y="138"/>
                      </a:lnTo>
                      <a:lnTo>
                        <a:pt x="2" y="136"/>
                      </a:lnTo>
                      <a:lnTo>
                        <a:pt x="6" y="134"/>
                      </a:lnTo>
                      <a:lnTo>
                        <a:pt x="6" y="134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2" y="126"/>
                      </a:lnTo>
                      <a:lnTo>
                        <a:pt x="28" y="124"/>
                      </a:lnTo>
                      <a:lnTo>
                        <a:pt x="28" y="124"/>
                      </a:lnTo>
                      <a:lnTo>
                        <a:pt x="34" y="122"/>
                      </a:lnTo>
                      <a:lnTo>
                        <a:pt x="40" y="124"/>
                      </a:lnTo>
                      <a:lnTo>
                        <a:pt x="40" y="124"/>
                      </a:lnTo>
                      <a:lnTo>
                        <a:pt x="38" y="118"/>
                      </a:lnTo>
                      <a:lnTo>
                        <a:pt x="42" y="118"/>
                      </a:lnTo>
                      <a:lnTo>
                        <a:pt x="42" y="118"/>
                      </a:lnTo>
                      <a:lnTo>
                        <a:pt x="50" y="116"/>
                      </a:lnTo>
                      <a:lnTo>
                        <a:pt x="52" y="116"/>
                      </a:lnTo>
                      <a:lnTo>
                        <a:pt x="52" y="118"/>
                      </a:lnTo>
                      <a:lnTo>
                        <a:pt x="52" y="118"/>
                      </a:lnTo>
                      <a:lnTo>
                        <a:pt x="54" y="114"/>
                      </a:lnTo>
                      <a:lnTo>
                        <a:pt x="58" y="114"/>
                      </a:lnTo>
                      <a:lnTo>
                        <a:pt x="62" y="112"/>
                      </a:lnTo>
                      <a:lnTo>
                        <a:pt x="66" y="114"/>
                      </a:lnTo>
                      <a:lnTo>
                        <a:pt x="66" y="114"/>
                      </a:lnTo>
                      <a:lnTo>
                        <a:pt x="66" y="110"/>
                      </a:lnTo>
                      <a:lnTo>
                        <a:pt x="70" y="110"/>
                      </a:lnTo>
                      <a:lnTo>
                        <a:pt x="74" y="110"/>
                      </a:lnTo>
                      <a:lnTo>
                        <a:pt x="76" y="112"/>
                      </a:lnTo>
                      <a:lnTo>
                        <a:pt x="76" y="112"/>
                      </a:lnTo>
                      <a:lnTo>
                        <a:pt x="76" y="106"/>
                      </a:lnTo>
                      <a:lnTo>
                        <a:pt x="82" y="110"/>
                      </a:lnTo>
                      <a:lnTo>
                        <a:pt x="82" y="110"/>
                      </a:lnTo>
                      <a:lnTo>
                        <a:pt x="88" y="110"/>
                      </a:lnTo>
                      <a:lnTo>
                        <a:pt x="90" y="110"/>
                      </a:lnTo>
                      <a:lnTo>
                        <a:pt x="92" y="110"/>
                      </a:lnTo>
                      <a:lnTo>
                        <a:pt x="98" y="112"/>
                      </a:lnTo>
                      <a:lnTo>
                        <a:pt x="98" y="112"/>
                      </a:lnTo>
                      <a:lnTo>
                        <a:pt x="96" y="110"/>
                      </a:lnTo>
                      <a:lnTo>
                        <a:pt x="96" y="108"/>
                      </a:lnTo>
                      <a:lnTo>
                        <a:pt x="100" y="106"/>
                      </a:lnTo>
                      <a:lnTo>
                        <a:pt x="100" y="106"/>
                      </a:lnTo>
                      <a:lnTo>
                        <a:pt x="90" y="108"/>
                      </a:lnTo>
                      <a:lnTo>
                        <a:pt x="82" y="106"/>
                      </a:lnTo>
                      <a:lnTo>
                        <a:pt x="82" y="106"/>
                      </a:lnTo>
                      <a:lnTo>
                        <a:pt x="84" y="106"/>
                      </a:lnTo>
                      <a:lnTo>
                        <a:pt x="84" y="104"/>
                      </a:lnTo>
                      <a:lnTo>
                        <a:pt x="84" y="104"/>
                      </a:lnTo>
                      <a:lnTo>
                        <a:pt x="86" y="102"/>
                      </a:lnTo>
                      <a:lnTo>
                        <a:pt x="86" y="102"/>
                      </a:lnTo>
                      <a:lnTo>
                        <a:pt x="90" y="100"/>
                      </a:lnTo>
                      <a:lnTo>
                        <a:pt x="92" y="98"/>
                      </a:lnTo>
                      <a:lnTo>
                        <a:pt x="94" y="98"/>
                      </a:lnTo>
                      <a:lnTo>
                        <a:pt x="96" y="96"/>
                      </a:lnTo>
                      <a:lnTo>
                        <a:pt x="96" y="96"/>
                      </a:lnTo>
                      <a:lnTo>
                        <a:pt x="100" y="94"/>
                      </a:lnTo>
                      <a:lnTo>
                        <a:pt x="106" y="90"/>
                      </a:lnTo>
                      <a:lnTo>
                        <a:pt x="106" y="90"/>
                      </a:lnTo>
                      <a:lnTo>
                        <a:pt x="108" y="88"/>
                      </a:lnTo>
                      <a:lnTo>
                        <a:pt x="110" y="84"/>
                      </a:lnTo>
                      <a:lnTo>
                        <a:pt x="110" y="82"/>
                      </a:lnTo>
                      <a:lnTo>
                        <a:pt x="114" y="82"/>
                      </a:lnTo>
                      <a:lnTo>
                        <a:pt x="114" y="82"/>
                      </a:lnTo>
                      <a:lnTo>
                        <a:pt x="118" y="80"/>
                      </a:lnTo>
                      <a:lnTo>
                        <a:pt x="120" y="76"/>
                      </a:lnTo>
                      <a:lnTo>
                        <a:pt x="124" y="74"/>
                      </a:lnTo>
                      <a:lnTo>
                        <a:pt x="126" y="72"/>
                      </a:lnTo>
                      <a:lnTo>
                        <a:pt x="126" y="72"/>
                      </a:lnTo>
                      <a:lnTo>
                        <a:pt x="130" y="72"/>
                      </a:lnTo>
                      <a:lnTo>
                        <a:pt x="130" y="70"/>
                      </a:lnTo>
                      <a:lnTo>
                        <a:pt x="130" y="68"/>
                      </a:lnTo>
                      <a:lnTo>
                        <a:pt x="132" y="68"/>
                      </a:lnTo>
                      <a:lnTo>
                        <a:pt x="132" y="68"/>
                      </a:lnTo>
                      <a:lnTo>
                        <a:pt x="134" y="66"/>
                      </a:lnTo>
                      <a:lnTo>
                        <a:pt x="134" y="64"/>
                      </a:lnTo>
                      <a:lnTo>
                        <a:pt x="136" y="62"/>
                      </a:lnTo>
                      <a:lnTo>
                        <a:pt x="138" y="62"/>
                      </a:lnTo>
                      <a:lnTo>
                        <a:pt x="138" y="62"/>
                      </a:lnTo>
                      <a:lnTo>
                        <a:pt x="142" y="60"/>
                      </a:lnTo>
                      <a:lnTo>
                        <a:pt x="144" y="58"/>
                      </a:lnTo>
                      <a:lnTo>
                        <a:pt x="146" y="56"/>
                      </a:lnTo>
                      <a:lnTo>
                        <a:pt x="148" y="56"/>
                      </a:lnTo>
                      <a:lnTo>
                        <a:pt x="148" y="56"/>
                      </a:lnTo>
                      <a:lnTo>
                        <a:pt x="150" y="56"/>
                      </a:lnTo>
                      <a:lnTo>
                        <a:pt x="152" y="54"/>
                      </a:lnTo>
                      <a:lnTo>
                        <a:pt x="154" y="52"/>
                      </a:lnTo>
                      <a:lnTo>
                        <a:pt x="160" y="52"/>
                      </a:lnTo>
                      <a:lnTo>
                        <a:pt x="160" y="52"/>
                      </a:lnTo>
                      <a:lnTo>
                        <a:pt x="164" y="52"/>
                      </a:lnTo>
                      <a:lnTo>
                        <a:pt x="166" y="50"/>
                      </a:lnTo>
                      <a:lnTo>
                        <a:pt x="166" y="48"/>
                      </a:lnTo>
                      <a:lnTo>
                        <a:pt x="168" y="48"/>
                      </a:lnTo>
                      <a:lnTo>
                        <a:pt x="168" y="48"/>
                      </a:lnTo>
                      <a:lnTo>
                        <a:pt x="172" y="46"/>
                      </a:lnTo>
                      <a:lnTo>
                        <a:pt x="172" y="44"/>
                      </a:lnTo>
                      <a:lnTo>
                        <a:pt x="174" y="42"/>
                      </a:lnTo>
                      <a:lnTo>
                        <a:pt x="178" y="40"/>
                      </a:lnTo>
                      <a:lnTo>
                        <a:pt x="178" y="40"/>
                      </a:lnTo>
                      <a:lnTo>
                        <a:pt x="182" y="38"/>
                      </a:lnTo>
                      <a:lnTo>
                        <a:pt x="184" y="38"/>
                      </a:lnTo>
                      <a:lnTo>
                        <a:pt x="186" y="36"/>
                      </a:lnTo>
                      <a:lnTo>
                        <a:pt x="188" y="36"/>
                      </a:lnTo>
                      <a:lnTo>
                        <a:pt x="188" y="36"/>
                      </a:lnTo>
                      <a:lnTo>
                        <a:pt x="192" y="34"/>
                      </a:lnTo>
                      <a:lnTo>
                        <a:pt x="192" y="32"/>
                      </a:lnTo>
                      <a:lnTo>
                        <a:pt x="194" y="30"/>
                      </a:lnTo>
                      <a:lnTo>
                        <a:pt x="196" y="30"/>
                      </a:lnTo>
                      <a:lnTo>
                        <a:pt x="196" y="30"/>
                      </a:lnTo>
                      <a:lnTo>
                        <a:pt x="200" y="30"/>
                      </a:lnTo>
                      <a:lnTo>
                        <a:pt x="206" y="28"/>
                      </a:lnTo>
                      <a:lnTo>
                        <a:pt x="210" y="26"/>
                      </a:lnTo>
                      <a:lnTo>
                        <a:pt x="214" y="26"/>
                      </a:lnTo>
                      <a:lnTo>
                        <a:pt x="214" y="26"/>
                      </a:lnTo>
                      <a:lnTo>
                        <a:pt x="218" y="26"/>
                      </a:lnTo>
                      <a:lnTo>
                        <a:pt x="220" y="26"/>
                      </a:lnTo>
                      <a:lnTo>
                        <a:pt x="224" y="24"/>
                      </a:lnTo>
                      <a:lnTo>
                        <a:pt x="228" y="24"/>
                      </a:lnTo>
                      <a:lnTo>
                        <a:pt x="228" y="24"/>
                      </a:lnTo>
                      <a:lnTo>
                        <a:pt x="232" y="24"/>
                      </a:lnTo>
                      <a:lnTo>
                        <a:pt x="234" y="24"/>
                      </a:lnTo>
                      <a:lnTo>
                        <a:pt x="238" y="22"/>
                      </a:lnTo>
                      <a:lnTo>
                        <a:pt x="242" y="22"/>
                      </a:lnTo>
                      <a:lnTo>
                        <a:pt x="242" y="22"/>
                      </a:lnTo>
                      <a:lnTo>
                        <a:pt x="248" y="22"/>
                      </a:lnTo>
                      <a:lnTo>
                        <a:pt x="248" y="20"/>
                      </a:lnTo>
                      <a:lnTo>
                        <a:pt x="248" y="18"/>
                      </a:lnTo>
                      <a:lnTo>
                        <a:pt x="252" y="18"/>
                      </a:lnTo>
                      <a:lnTo>
                        <a:pt x="252" y="18"/>
                      </a:lnTo>
                      <a:lnTo>
                        <a:pt x="256" y="18"/>
                      </a:lnTo>
                      <a:lnTo>
                        <a:pt x="258" y="16"/>
                      </a:lnTo>
                      <a:lnTo>
                        <a:pt x="260" y="16"/>
                      </a:lnTo>
                      <a:lnTo>
                        <a:pt x="264" y="16"/>
                      </a:lnTo>
                      <a:lnTo>
                        <a:pt x="264" y="16"/>
                      </a:lnTo>
                      <a:lnTo>
                        <a:pt x="268" y="16"/>
                      </a:lnTo>
                      <a:lnTo>
                        <a:pt x="276" y="16"/>
                      </a:lnTo>
                      <a:lnTo>
                        <a:pt x="276" y="16"/>
                      </a:lnTo>
                      <a:lnTo>
                        <a:pt x="282" y="14"/>
                      </a:lnTo>
                      <a:lnTo>
                        <a:pt x="286" y="12"/>
                      </a:lnTo>
                      <a:lnTo>
                        <a:pt x="290" y="10"/>
                      </a:lnTo>
                      <a:lnTo>
                        <a:pt x="294" y="14"/>
                      </a:lnTo>
                      <a:lnTo>
                        <a:pt x="294" y="14"/>
                      </a:lnTo>
                      <a:lnTo>
                        <a:pt x="298" y="10"/>
                      </a:lnTo>
                      <a:lnTo>
                        <a:pt x="300" y="8"/>
                      </a:lnTo>
                      <a:lnTo>
                        <a:pt x="304" y="10"/>
                      </a:lnTo>
                      <a:lnTo>
                        <a:pt x="308" y="16"/>
                      </a:lnTo>
                      <a:lnTo>
                        <a:pt x="308" y="16"/>
                      </a:lnTo>
                      <a:lnTo>
                        <a:pt x="310" y="12"/>
                      </a:lnTo>
                      <a:lnTo>
                        <a:pt x="310" y="10"/>
                      </a:lnTo>
                      <a:lnTo>
                        <a:pt x="308" y="8"/>
                      </a:lnTo>
                      <a:lnTo>
                        <a:pt x="306" y="6"/>
                      </a:lnTo>
                      <a:lnTo>
                        <a:pt x="310" y="4"/>
                      </a:lnTo>
                      <a:lnTo>
                        <a:pt x="310" y="4"/>
                      </a:lnTo>
                      <a:lnTo>
                        <a:pt x="316" y="0"/>
                      </a:lnTo>
                      <a:lnTo>
                        <a:pt x="318" y="2"/>
                      </a:lnTo>
                      <a:lnTo>
                        <a:pt x="320" y="2"/>
                      </a:lnTo>
                      <a:lnTo>
                        <a:pt x="324" y="2"/>
                      </a:lnTo>
                      <a:lnTo>
                        <a:pt x="324" y="2"/>
                      </a:lnTo>
                      <a:lnTo>
                        <a:pt x="326" y="2"/>
                      </a:lnTo>
                      <a:lnTo>
                        <a:pt x="326" y="4"/>
                      </a:lnTo>
                      <a:lnTo>
                        <a:pt x="324" y="10"/>
                      </a:lnTo>
                      <a:lnTo>
                        <a:pt x="320" y="16"/>
                      </a:lnTo>
                      <a:lnTo>
                        <a:pt x="322" y="16"/>
                      </a:lnTo>
                      <a:lnTo>
                        <a:pt x="324" y="16"/>
                      </a:lnTo>
                      <a:lnTo>
                        <a:pt x="324" y="16"/>
                      </a:lnTo>
                      <a:lnTo>
                        <a:pt x="330" y="12"/>
                      </a:lnTo>
                      <a:lnTo>
                        <a:pt x="332" y="8"/>
                      </a:lnTo>
                      <a:lnTo>
                        <a:pt x="334" y="6"/>
                      </a:lnTo>
                      <a:lnTo>
                        <a:pt x="336" y="4"/>
                      </a:lnTo>
                      <a:lnTo>
                        <a:pt x="336" y="4"/>
                      </a:lnTo>
                      <a:lnTo>
                        <a:pt x="336" y="8"/>
                      </a:lnTo>
                      <a:lnTo>
                        <a:pt x="336" y="12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40" y="10"/>
                      </a:lnTo>
                      <a:lnTo>
                        <a:pt x="340" y="6"/>
                      </a:lnTo>
                      <a:lnTo>
                        <a:pt x="342" y="4"/>
                      </a:lnTo>
                      <a:lnTo>
                        <a:pt x="346" y="4"/>
                      </a:lnTo>
                      <a:lnTo>
                        <a:pt x="346" y="4"/>
                      </a:lnTo>
                      <a:lnTo>
                        <a:pt x="348" y="4"/>
                      </a:lnTo>
                      <a:lnTo>
                        <a:pt x="350" y="6"/>
                      </a:lnTo>
                      <a:lnTo>
                        <a:pt x="350" y="8"/>
                      </a:lnTo>
                      <a:lnTo>
                        <a:pt x="348" y="10"/>
                      </a:lnTo>
                      <a:lnTo>
                        <a:pt x="348" y="10"/>
                      </a:lnTo>
                      <a:lnTo>
                        <a:pt x="348" y="10"/>
                      </a:lnTo>
                      <a:lnTo>
                        <a:pt x="352" y="10"/>
                      </a:lnTo>
                      <a:lnTo>
                        <a:pt x="352" y="10"/>
                      </a:lnTo>
                      <a:lnTo>
                        <a:pt x="354" y="10"/>
                      </a:lnTo>
                      <a:lnTo>
                        <a:pt x="356" y="10"/>
                      </a:lnTo>
                      <a:lnTo>
                        <a:pt x="356" y="10"/>
                      </a:lnTo>
                      <a:lnTo>
                        <a:pt x="360" y="8"/>
                      </a:lnTo>
                      <a:lnTo>
                        <a:pt x="362" y="8"/>
                      </a:lnTo>
                      <a:lnTo>
                        <a:pt x="364" y="10"/>
                      </a:lnTo>
                      <a:lnTo>
                        <a:pt x="366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6" y="12"/>
                      </a:lnTo>
                      <a:lnTo>
                        <a:pt x="380" y="16"/>
                      </a:lnTo>
                      <a:lnTo>
                        <a:pt x="380" y="16"/>
                      </a:lnTo>
                      <a:lnTo>
                        <a:pt x="380" y="18"/>
                      </a:lnTo>
                      <a:lnTo>
                        <a:pt x="378" y="18"/>
                      </a:lnTo>
                      <a:lnTo>
                        <a:pt x="372" y="18"/>
                      </a:lnTo>
                      <a:lnTo>
                        <a:pt x="364" y="18"/>
                      </a:lnTo>
                      <a:lnTo>
                        <a:pt x="364" y="18"/>
                      </a:lnTo>
                      <a:lnTo>
                        <a:pt x="378" y="22"/>
                      </a:lnTo>
                      <a:lnTo>
                        <a:pt x="378" y="22"/>
                      </a:lnTo>
                      <a:lnTo>
                        <a:pt x="378" y="26"/>
                      </a:lnTo>
                      <a:lnTo>
                        <a:pt x="376" y="26"/>
                      </a:lnTo>
                      <a:lnTo>
                        <a:pt x="374" y="26"/>
                      </a:lnTo>
                      <a:lnTo>
                        <a:pt x="372" y="26"/>
                      </a:lnTo>
                      <a:lnTo>
                        <a:pt x="372" y="26"/>
                      </a:lnTo>
                      <a:lnTo>
                        <a:pt x="368" y="32"/>
                      </a:lnTo>
                      <a:lnTo>
                        <a:pt x="366" y="36"/>
                      </a:lnTo>
                      <a:lnTo>
                        <a:pt x="364" y="40"/>
                      </a:lnTo>
                      <a:lnTo>
                        <a:pt x="364" y="40"/>
                      </a:lnTo>
                      <a:lnTo>
                        <a:pt x="362" y="36"/>
                      </a:lnTo>
                      <a:lnTo>
                        <a:pt x="362" y="34"/>
                      </a:lnTo>
                      <a:lnTo>
                        <a:pt x="360" y="32"/>
                      </a:lnTo>
                      <a:lnTo>
                        <a:pt x="360" y="32"/>
                      </a:lnTo>
                      <a:lnTo>
                        <a:pt x="360" y="30"/>
                      </a:lnTo>
                      <a:lnTo>
                        <a:pt x="362" y="26"/>
                      </a:lnTo>
                      <a:lnTo>
                        <a:pt x="362" y="24"/>
                      </a:lnTo>
                      <a:lnTo>
                        <a:pt x="360" y="22"/>
                      </a:lnTo>
                      <a:lnTo>
                        <a:pt x="360" y="22"/>
                      </a:lnTo>
                      <a:lnTo>
                        <a:pt x="354" y="20"/>
                      </a:lnTo>
                      <a:lnTo>
                        <a:pt x="350" y="18"/>
                      </a:lnTo>
                      <a:lnTo>
                        <a:pt x="350" y="16"/>
                      </a:lnTo>
                      <a:lnTo>
                        <a:pt x="350" y="16"/>
                      </a:lnTo>
                      <a:lnTo>
                        <a:pt x="348" y="14"/>
                      </a:lnTo>
                      <a:lnTo>
                        <a:pt x="346" y="14"/>
                      </a:lnTo>
                      <a:lnTo>
                        <a:pt x="340" y="16"/>
                      </a:lnTo>
                      <a:lnTo>
                        <a:pt x="340" y="16"/>
                      </a:lnTo>
                      <a:lnTo>
                        <a:pt x="334" y="18"/>
                      </a:lnTo>
                      <a:lnTo>
                        <a:pt x="332" y="18"/>
                      </a:lnTo>
                      <a:lnTo>
                        <a:pt x="330" y="20"/>
                      </a:lnTo>
                      <a:lnTo>
                        <a:pt x="330" y="20"/>
                      </a:lnTo>
                      <a:lnTo>
                        <a:pt x="322" y="26"/>
                      </a:lnTo>
                      <a:lnTo>
                        <a:pt x="318" y="28"/>
                      </a:lnTo>
                      <a:lnTo>
                        <a:pt x="320" y="32"/>
                      </a:lnTo>
                      <a:lnTo>
                        <a:pt x="320" y="32"/>
                      </a:lnTo>
                      <a:lnTo>
                        <a:pt x="320" y="34"/>
                      </a:lnTo>
                      <a:lnTo>
                        <a:pt x="318" y="36"/>
                      </a:lnTo>
                      <a:lnTo>
                        <a:pt x="318" y="36"/>
                      </a:lnTo>
                      <a:lnTo>
                        <a:pt x="312" y="38"/>
                      </a:lnTo>
                      <a:lnTo>
                        <a:pt x="310" y="44"/>
                      </a:lnTo>
                      <a:lnTo>
                        <a:pt x="310" y="44"/>
                      </a:lnTo>
                      <a:lnTo>
                        <a:pt x="306" y="46"/>
                      </a:lnTo>
                      <a:lnTo>
                        <a:pt x="304" y="44"/>
                      </a:lnTo>
                      <a:lnTo>
                        <a:pt x="296" y="38"/>
                      </a:lnTo>
                      <a:lnTo>
                        <a:pt x="296" y="38"/>
                      </a:lnTo>
                      <a:lnTo>
                        <a:pt x="294" y="36"/>
                      </a:lnTo>
                      <a:lnTo>
                        <a:pt x="292" y="40"/>
                      </a:lnTo>
                      <a:lnTo>
                        <a:pt x="292" y="40"/>
                      </a:lnTo>
                      <a:lnTo>
                        <a:pt x="290" y="40"/>
                      </a:lnTo>
                      <a:lnTo>
                        <a:pt x="284" y="40"/>
                      </a:lnTo>
                      <a:lnTo>
                        <a:pt x="274" y="38"/>
                      </a:lnTo>
                      <a:lnTo>
                        <a:pt x="274" y="38"/>
                      </a:lnTo>
                      <a:lnTo>
                        <a:pt x="258" y="34"/>
                      </a:lnTo>
                      <a:lnTo>
                        <a:pt x="252" y="32"/>
                      </a:lnTo>
                      <a:lnTo>
                        <a:pt x="248" y="30"/>
                      </a:lnTo>
                      <a:lnTo>
                        <a:pt x="248" y="30"/>
                      </a:lnTo>
                      <a:lnTo>
                        <a:pt x="246" y="28"/>
                      </a:lnTo>
                      <a:lnTo>
                        <a:pt x="244" y="28"/>
                      </a:lnTo>
                      <a:lnTo>
                        <a:pt x="240" y="30"/>
                      </a:lnTo>
                      <a:lnTo>
                        <a:pt x="240" y="30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40" y="34"/>
                      </a:lnTo>
                      <a:lnTo>
                        <a:pt x="238" y="34"/>
                      </a:lnTo>
                      <a:lnTo>
                        <a:pt x="238" y="34"/>
                      </a:lnTo>
                      <a:lnTo>
                        <a:pt x="226" y="40"/>
                      </a:lnTo>
                      <a:lnTo>
                        <a:pt x="218" y="44"/>
                      </a:lnTo>
                      <a:lnTo>
                        <a:pt x="218" y="44"/>
                      </a:lnTo>
                      <a:lnTo>
                        <a:pt x="214" y="44"/>
                      </a:lnTo>
                      <a:lnTo>
                        <a:pt x="212" y="44"/>
                      </a:lnTo>
                      <a:lnTo>
                        <a:pt x="208" y="42"/>
                      </a:lnTo>
                      <a:lnTo>
                        <a:pt x="206" y="40"/>
                      </a:lnTo>
                      <a:lnTo>
                        <a:pt x="204" y="40"/>
                      </a:lnTo>
                      <a:lnTo>
                        <a:pt x="194" y="44"/>
                      </a:lnTo>
                      <a:lnTo>
                        <a:pt x="194" y="44"/>
                      </a:lnTo>
                      <a:lnTo>
                        <a:pt x="184" y="50"/>
                      </a:lnTo>
                      <a:lnTo>
                        <a:pt x="176" y="54"/>
                      </a:lnTo>
                      <a:lnTo>
                        <a:pt x="176" y="54"/>
                      </a:lnTo>
                      <a:lnTo>
                        <a:pt x="170" y="60"/>
                      </a:lnTo>
                      <a:lnTo>
                        <a:pt x="168" y="64"/>
                      </a:lnTo>
                      <a:lnTo>
                        <a:pt x="168" y="68"/>
                      </a:lnTo>
                      <a:lnTo>
                        <a:pt x="166" y="70"/>
                      </a:lnTo>
                      <a:lnTo>
                        <a:pt x="166" y="70"/>
                      </a:lnTo>
                      <a:lnTo>
                        <a:pt x="162" y="70"/>
                      </a:lnTo>
                      <a:lnTo>
                        <a:pt x="160" y="70"/>
                      </a:lnTo>
                      <a:lnTo>
                        <a:pt x="156" y="70"/>
                      </a:lnTo>
                      <a:lnTo>
                        <a:pt x="154" y="72"/>
                      </a:lnTo>
                      <a:lnTo>
                        <a:pt x="154" y="72"/>
                      </a:lnTo>
                      <a:lnTo>
                        <a:pt x="152" y="74"/>
                      </a:lnTo>
                      <a:lnTo>
                        <a:pt x="152" y="78"/>
                      </a:lnTo>
                      <a:lnTo>
                        <a:pt x="152" y="82"/>
                      </a:lnTo>
                      <a:lnTo>
                        <a:pt x="150" y="86"/>
                      </a:lnTo>
                      <a:lnTo>
                        <a:pt x="150" y="86"/>
                      </a:lnTo>
                      <a:lnTo>
                        <a:pt x="148" y="90"/>
                      </a:lnTo>
                      <a:lnTo>
                        <a:pt x="148" y="94"/>
                      </a:lnTo>
                      <a:lnTo>
                        <a:pt x="148" y="96"/>
                      </a:lnTo>
                      <a:lnTo>
                        <a:pt x="146" y="98"/>
                      </a:lnTo>
                      <a:lnTo>
                        <a:pt x="138" y="100"/>
                      </a:lnTo>
                      <a:lnTo>
                        <a:pt x="138" y="100"/>
                      </a:lnTo>
                      <a:lnTo>
                        <a:pt x="130" y="102"/>
                      </a:lnTo>
                      <a:lnTo>
                        <a:pt x="126" y="106"/>
                      </a:lnTo>
                      <a:lnTo>
                        <a:pt x="122" y="110"/>
                      </a:lnTo>
                      <a:lnTo>
                        <a:pt x="116" y="112"/>
                      </a:lnTo>
                      <a:lnTo>
                        <a:pt x="116" y="112"/>
                      </a:lnTo>
                      <a:lnTo>
                        <a:pt x="116" y="114"/>
                      </a:lnTo>
                      <a:lnTo>
                        <a:pt x="118" y="116"/>
                      </a:lnTo>
                      <a:lnTo>
                        <a:pt x="118" y="120"/>
                      </a:lnTo>
                      <a:lnTo>
                        <a:pt x="118" y="120"/>
                      </a:lnTo>
                      <a:lnTo>
                        <a:pt x="118" y="126"/>
                      </a:lnTo>
                      <a:lnTo>
                        <a:pt x="118" y="130"/>
                      </a:lnTo>
                      <a:lnTo>
                        <a:pt x="120" y="134"/>
                      </a:lnTo>
                      <a:lnTo>
                        <a:pt x="120" y="134"/>
                      </a:lnTo>
                      <a:lnTo>
                        <a:pt x="120" y="138"/>
                      </a:lnTo>
                      <a:lnTo>
                        <a:pt x="122" y="140"/>
                      </a:lnTo>
                      <a:lnTo>
                        <a:pt x="124" y="142"/>
                      </a:lnTo>
                      <a:lnTo>
                        <a:pt x="126" y="144"/>
                      </a:lnTo>
                      <a:lnTo>
                        <a:pt x="126" y="144"/>
                      </a:lnTo>
                      <a:lnTo>
                        <a:pt x="124" y="148"/>
                      </a:lnTo>
                      <a:lnTo>
                        <a:pt x="120" y="150"/>
                      </a:lnTo>
                      <a:lnTo>
                        <a:pt x="120" y="150"/>
                      </a:lnTo>
                      <a:lnTo>
                        <a:pt x="122" y="156"/>
                      </a:lnTo>
                      <a:lnTo>
                        <a:pt x="122" y="160"/>
                      </a:lnTo>
                      <a:lnTo>
                        <a:pt x="120" y="164"/>
                      </a:lnTo>
                      <a:lnTo>
                        <a:pt x="118" y="166"/>
                      </a:lnTo>
                      <a:lnTo>
                        <a:pt x="114" y="170"/>
                      </a:lnTo>
                      <a:lnTo>
                        <a:pt x="112" y="172"/>
                      </a:lnTo>
                      <a:lnTo>
                        <a:pt x="112" y="172"/>
                      </a:lnTo>
                      <a:lnTo>
                        <a:pt x="112" y="174"/>
                      </a:lnTo>
                      <a:lnTo>
                        <a:pt x="112" y="176"/>
                      </a:lnTo>
                      <a:lnTo>
                        <a:pt x="110" y="178"/>
                      </a:lnTo>
                      <a:lnTo>
                        <a:pt x="112" y="180"/>
                      </a:lnTo>
                      <a:lnTo>
                        <a:pt x="112" y="180"/>
                      </a:lnTo>
                      <a:lnTo>
                        <a:pt x="114" y="184"/>
                      </a:lnTo>
                      <a:lnTo>
                        <a:pt x="112" y="186"/>
                      </a:lnTo>
                      <a:lnTo>
                        <a:pt x="110" y="186"/>
                      </a:lnTo>
                      <a:lnTo>
                        <a:pt x="108" y="186"/>
                      </a:lnTo>
                      <a:lnTo>
                        <a:pt x="108" y="18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93" name="Finland"/>
              <p:cNvSpPr>
                <a:spLocks/>
              </p:cNvSpPr>
              <p:nvPr/>
            </p:nvSpPr>
            <p:spPr bwMode="auto">
              <a:xfrm>
                <a:off x="6261373" y="1369714"/>
                <a:ext cx="285538" cy="242787"/>
              </a:xfrm>
              <a:custGeom>
                <a:avLst/>
                <a:gdLst/>
                <a:ahLst/>
                <a:cxnLst>
                  <a:cxn ang="0">
                    <a:pos x="130" y="144"/>
                  </a:cxn>
                  <a:cxn ang="0">
                    <a:pos x="108" y="148"/>
                  </a:cxn>
                  <a:cxn ang="0">
                    <a:pos x="94" y="150"/>
                  </a:cxn>
                  <a:cxn ang="0">
                    <a:pos x="82" y="150"/>
                  </a:cxn>
                  <a:cxn ang="0">
                    <a:pos x="68" y="156"/>
                  </a:cxn>
                  <a:cxn ang="0">
                    <a:pos x="58" y="156"/>
                  </a:cxn>
                  <a:cxn ang="0">
                    <a:pos x="52" y="152"/>
                  </a:cxn>
                  <a:cxn ang="0">
                    <a:pos x="44" y="148"/>
                  </a:cxn>
                  <a:cxn ang="0">
                    <a:pos x="38" y="146"/>
                  </a:cxn>
                  <a:cxn ang="0">
                    <a:pos x="34" y="136"/>
                  </a:cxn>
                  <a:cxn ang="0">
                    <a:pos x="32" y="130"/>
                  </a:cxn>
                  <a:cxn ang="0">
                    <a:pos x="30" y="124"/>
                  </a:cxn>
                  <a:cxn ang="0">
                    <a:pos x="28" y="120"/>
                  </a:cxn>
                  <a:cxn ang="0">
                    <a:pos x="30" y="116"/>
                  </a:cxn>
                  <a:cxn ang="0">
                    <a:pos x="28" y="112"/>
                  </a:cxn>
                  <a:cxn ang="0">
                    <a:pos x="34" y="110"/>
                  </a:cxn>
                  <a:cxn ang="0">
                    <a:pos x="34" y="108"/>
                  </a:cxn>
                  <a:cxn ang="0">
                    <a:pos x="40" y="106"/>
                  </a:cxn>
                  <a:cxn ang="0">
                    <a:pos x="48" y="102"/>
                  </a:cxn>
                  <a:cxn ang="0">
                    <a:pos x="56" y="98"/>
                  </a:cxn>
                  <a:cxn ang="0">
                    <a:pos x="60" y="96"/>
                  </a:cxn>
                  <a:cxn ang="0">
                    <a:pos x="66" y="94"/>
                  </a:cxn>
                  <a:cxn ang="0">
                    <a:pos x="80" y="84"/>
                  </a:cxn>
                  <a:cxn ang="0">
                    <a:pos x="88" y="84"/>
                  </a:cxn>
                  <a:cxn ang="0">
                    <a:pos x="86" y="78"/>
                  </a:cxn>
                  <a:cxn ang="0">
                    <a:pos x="70" y="72"/>
                  </a:cxn>
                  <a:cxn ang="0">
                    <a:pos x="60" y="66"/>
                  </a:cxn>
                  <a:cxn ang="0">
                    <a:pos x="54" y="54"/>
                  </a:cxn>
                  <a:cxn ang="0">
                    <a:pos x="46" y="42"/>
                  </a:cxn>
                  <a:cxn ang="0">
                    <a:pos x="42" y="36"/>
                  </a:cxn>
                  <a:cxn ang="0">
                    <a:pos x="8" y="26"/>
                  </a:cxn>
                  <a:cxn ang="0">
                    <a:pos x="2" y="18"/>
                  </a:cxn>
                  <a:cxn ang="0">
                    <a:pos x="8" y="14"/>
                  </a:cxn>
                  <a:cxn ang="0">
                    <a:pos x="36" y="24"/>
                  </a:cxn>
                  <a:cxn ang="0">
                    <a:pos x="54" y="26"/>
                  </a:cxn>
                  <a:cxn ang="0">
                    <a:pos x="68" y="32"/>
                  </a:cxn>
                  <a:cxn ang="0">
                    <a:pos x="80" y="22"/>
                  </a:cxn>
                  <a:cxn ang="0">
                    <a:pos x="84" y="12"/>
                  </a:cxn>
                  <a:cxn ang="0">
                    <a:pos x="102" y="2"/>
                  </a:cxn>
                  <a:cxn ang="0">
                    <a:pos x="112" y="2"/>
                  </a:cxn>
                  <a:cxn ang="0">
                    <a:pos x="124" y="10"/>
                  </a:cxn>
                  <a:cxn ang="0">
                    <a:pos x="124" y="20"/>
                  </a:cxn>
                  <a:cxn ang="0">
                    <a:pos x="132" y="30"/>
                  </a:cxn>
                  <a:cxn ang="0">
                    <a:pos x="142" y="40"/>
                  </a:cxn>
                  <a:cxn ang="0">
                    <a:pos x="150" y="54"/>
                  </a:cxn>
                  <a:cxn ang="0">
                    <a:pos x="158" y="66"/>
                  </a:cxn>
                  <a:cxn ang="0">
                    <a:pos x="164" y="76"/>
                  </a:cxn>
                  <a:cxn ang="0">
                    <a:pos x="164" y="84"/>
                  </a:cxn>
                  <a:cxn ang="0">
                    <a:pos x="170" y="94"/>
                  </a:cxn>
                  <a:cxn ang="0">
                    <a:pos x="188" y="108"/>
                  </a:cxn>
                  <a:cxn ang="0">
                    <a:pos x="180" y="120"/>
                  </a:cxn>
                  <a:cxn ang="0">
                    <a:pos x="172" y="126"/>
                  </a:cxn>
                  <a:cxn ang="0">
                    <a:pos x="148" y="142"/>
                  </a:cxn>
                </a:cxnLst>
                <a:rect l="0" t="0" r="r" b="b"/>
                <a:pathLst>
                  <a:path w="188" h="160">
                    <a:moveTo>
                      <a:pt x="148" y="146"/>
                    </a:moveTo>
                    <a:lnTo>
                      <a:pt x="148" y="146"/>
                    </a:lnTo>
                    <a:lnTo>
                      <a:pt x="138" y="146"/>
                    </a:lnTo>
                    <a:lnTo>
                      <a:pt x="132" y="146"/>
                    </a:lnTo>
                    <a:lnTo>
                      <a:pt x="130" y="144"/>
                    </a:lnTo>
                    <a:lnTo>
                      <a:pt x="126" y="146"/>
                    </a:lnTo>
                    <a:lnTo>
                      <a:pt x="126" y="146"/>
                    </a:lnTo>
                    <a:lnTo>
                      <a:pt x="118" y="148"/>
                    </a:lnTo>
                    <a:lnTo>
                      <a:pt x="112" y="148"/>
                    </a:lnTo>
                    <a:lnTo>
                      <a:pt x="108" y="148"/>
                    </a:lnTo>
                    <a:lnTo>
                      <a:pt x="104" y="148"/>
                    </a:lnTo>
                    <a:lnTo>
                      <a:pt x="104" y="148"/>
                    </a:lnTo>
                    <a:lnTo>
                      <a:pt x="100" y="150"/>
                    </a:lnTo>
                    <a:lnTo>
                      <a:pt x="96" y="150"/>
                    </a:lnTo>
                    <a:lnTo>
                      <a:pt x="94" y="150"/>
                    </a:lnTo>
                    <a:lnTo>
                      <a:pt x="92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86" y="152"/>
                    </a:lnTo>
                    <a:lnTo>
                      <a:pt x="82" y="150"/>
                    </a:lnTo>
                    <a:lnTo>
                      <a:pt x="78" y="150"/>
                    </a:lnTo>
                    <a:lnTo>
                      <a:pt x="78" y="150"/>
                    </a:lnTo>
                    <a:lnTo>
                      <a:pt x="72" y="154"/>
                    </a:lnTo>
                    <a:lnTo>
                      <a:pt x="70" y="154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62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58" y="156"/>
                    </a:lnTo>
                    <a:lnTo>
                      <a:pt x="58" y="154"/>
                    </a:lnTo>
                    <a:lnTo>
                      <a:pt x="56" y="154"/>
                    </a:lnTo>
                    <a:lnTo>
                      <a:pt x="56" y="154"/>
                    </a:lnTo>
                    <a:lnTo>
                      <a:pt x="52" y="154"/>
                    </a:lnTo>
                    <a:lnTo>
                      <a:pt x="52" y="152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46" y="150"/>
                    </a:lnTo>
                    <a:lnTo>
                      <a:pt x="44" y="150"/>
                    </a:lnTo>
                    <a:lnTo>
                      <a:pt x="44" y="148"/>
                    </a:lnTo>
                    <a:lnTo>
                      <a:pt x="44" y="146"/>
                    </a:lnTo>
                    <a:lnTo>
                      <a:pt x="42" y="144"/>
                    </a:lnTo>
                    <a:lnTo>
                      <a:pt x="40" y="144"/>
                    </a:lnTo>
                    <a:lnTo>
                      <a:pt x="40" y="144"/>
                    </a:lnTo>
                    <a:lnTo>
                      <a:pt x="38" y="146"/>
                    </a:lnTo>
                    <a:lnTo>
                      <a:pt x="36" y="144"/>
                    </a:lnTo>
                    <a:lnTo>
                      <a:pt x="36" y="142"/>
                    </a:lnTo>
                    <a:lnTo>
                      <a:pt x="36" y="138"/>
                    </a:lnTo>
                    <a:lnTo>
                      <a:pt x="36" y="138"/>
                    </a:lnTo>
                    <a:lnTo>
                      <a:pt x="34" y="136"/>
                    </a:lnTo>
                    <a:lnTo>
                      <a:pt x="34" y="134"/>
                    </a:lnTo>
                    <a:lnTo>
                      <a:pt x="36" y="134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32" y="130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30" y="126"/>
                    </a:lnTo>
                    <a:lnTo>
                      <a:pt x="30" y="126"/>
                    </a:lnTo>
                    <a:lnTo>
                      <a:pt x="30" y="124"/>
                    </a:lnTo>
                    <a:lnTo>
                      <a:pt x="28" y="124"/>
                    </a:lnTo>
                    <a:lnTo>
                      <a:pt x="28" y="124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28" y="120"/>
                    </a:lnTo>
                    <a:lnTo>
                      <a:pt x="28" y="118"/>
                    </a:lnTo>
                    <a:lnTo>
                      <a:pt x="28" y="118"/>
                    </a:lnTo>
                    <a:lnTo>
                      <a:pt x="28" y="118"/>
                    </a:lnTo>
                    <a:lnTo>
                      <a:pt x="28" y="116"/>
                    </a:lnTo>
                    <a:lnTo>
                      <a:pt x="30" y="116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6" y="114"/>
                    </a:lnTo>
                    <a:lnTo>
                      <a:pt x="26" y="112"/>
                    </a:lnTo>
                    <a:lnTo>
                      <a:pt x="28" y="112"/>
                    </a:lnTo>
                    <a:lnTo>
                      <a:pt x="30" y="112"/>
                    </a:lnTo>
                    <a:lnTo>
                      <a:pt x="30" y="112"/>
                    </a:lnTo>
                    <a:lnTo>
                      <a:pt x="32" y="112"/>
                    </a:lnTo>
                    <a:lnTo>
                      <a:pt x="32" y="112"/>
                    </a:lnTo>
                    <a:lnTo>
                      <a:pt x="34" y="110"/>
                    </a:lnTo>
                    <a:lnTo>
                      <a:pt x="32" y="110"/>
                    </a:lnTo>
                    <a:lnTo>
                      <a:pt x="32" y="110"/>
                    </a:lnTo>
                    <a:lnTo>
                      <a:pt x="30" y="108"/>
                    </a:lnTo>
                    <a:lnTo>
                      <a:pt x="32" y="108"/>
                    </a:lnTo>
                    <a:lnTo>
                      <a:pt x="34" y="108"/>
                    </a:lnTo>
                    <a:lnTo>
                      <a:pt x="34" y="108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40" y="106"/>
                    </a:lnTo>
                    <a:lnTo>
                      <a:pt x="42" y="104"/>
                    </a:lnTo>
                    <a:lnTo>
                      <a:pt x="44" y="102"/>
                    </a:lnTo>
                    <a:lnTo>
                      <a:pt x="46" y="102"/>
                    </a:lnTo>
                    <a:lnTo>
                      <a:pt x="46" y="102"/>
                    </a:lnTo>
                    <a:lnTo>
                      <a:pt x="48" y="102"/>
                    </a:lnTo>
                    <a:lnTo>
                      <a:pt x="50" y="100"/>
                    </a:lnTo>
                    <a:lnTo>
                      <a:pt x="50" y="98"/>
                    </a:lnTo>
                    <a:lnTo>
                      <a:pt x="54" y="98"/>
                    </a:lnTo>
                    <a:lnTo>
                      <a:pt x="54" y="98"/>
                    </a:lnTo>
                    <a:lnTo>
                      <a:pt x="56" y="98"/>
                    </a:lnTo>
                    <a:lnTo>
                      <a:pt x="56" y="98"/>
                    </a:lnTo>
                    <a:lnTo>
                      <a:pt x="58" y="96"/>
                    </a:lnTo>
                    <a:lnTo>
                      <a:pt x="58" y="96"/>
                    </a:lnTo>
                    <a:lnTo>
                      <a:pt x="58" y="96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2" y="94"/>
                    </a:lnTo>
                    <a:lnTo>
                      <a:pt x="64" y="94"/>
                    </a:lnTo>
                    <a:lnTo>
                      <a:pt x="64" y="94"/>
                    </a:lnTo>
                    <a:lnTo>
                      <a:pt x="66" y="94"/>
                    </a:lnTo>
                    <a:lnTo>
                      <a:pt x="68" y="92"/>
                    </a:lnTo>
                    <a:lnTo>
                      <a:pt x="72" y="90"/>
                    </a:lnTo>
                    <a:lnTo>
                      <a:pt x="72" y="90"/>
                    </a:lnTo>
                    <a:lnTo>
                      <a:pt x="76" y="88"/>
                    </a:lnTo>
                    <a:lnTo>
                      <a:pt x="80" y="84"/>
                    </a:lnTo>
                    <a:lnTo>
                      <a:pt x="80" y="84"/>
                    </a:lnTo>
                    <a:lnTo>
                      <a:pt x="82" y="82"/>
                    </a:lnTo>
                    <a:lnTo>
                      <a:pt x="84" y="84"/>
                    </a:lnTo>
                    <a:lnTo>
                      <a:pt x="84" y="84"/>
                    </a:lnTo>
                    <a:lnTo>
                      <a:pt x="88" y="84"/>
                    </a:lnTo>
                    <a:lnTo>
                      <a:pt x="88" y="84"/>
                    </a:lnTo>
                    <a:lnTo>
                      <a:pt x="88" y="84"/>
                    </a:lnTo>
                    <a:lnTo>
                      <a:pt x="88" y="82"/>
                    </a:lnTo>
                    <a:lnTo>
                      <a:pt x="86" y="80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4" y="76"/>
                    </a:lnTo>
                    <a:lnTo>
                      <a:pt x="82" y="74"/>
                    </a:lnTo>
                    <a:lnTo>
                      <a:pt x="76" y="72"/>
                    </a:lnTo>
                    <a:lnTo>
                      <a:pt x="70" y="72"/>
                    </a:lnTo>
                    <a:lnTo>
                      <a:pt x="66" y="70"/>
                    </a:lnTo>
                    <a:lnTo>
                      <a:pt x="66" y="70"/>
                    </a:lnTo>
                    <a:lnTo>
                      <a:pt x="62" y="68"/>
                    </a:lnTo>
                    <a:lnTo>
                      <a:pt x="60" y="66"/>
                    </a:lnTo>
                    <a:lnTo>
                      <a:pt x="60" y="66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4" y="54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4" y="42"/>
                    </a:lnTo>
                    <a:lnTo>
                      <a:pt x="44" y="42"/>
                    </a:lnTo>
                    <a:lnTo>
                      <a:pt x="42" y="40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28" y="28"/>
                    </a:lnTo>
                    <a:lnTo>
                      <a:pt x="18" y="28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20" y="20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4" y="26"/>
                    </a:lnTo>
                    <a:lnTo>
                      <a:pt x="56" y="22"/>
                    </a:lnTo>
                    <a:lnTo>
                      <a:pt x="58" y="24"/>
                    </a:lnTo>
                    <a:lnTo>
                      <a:pt x="58" y="24"/>
                    </a:lnTo>
                    <a:lnTo>
                      <a:pt x="66" y="30"/>
                    </a:lnTo>
                    <a:lnTo>
                      <a:pt x="68" y="32"/>
                    </a:lnTo>
                    <a:lnTo>
                      <a:pt x="72" y="30"/>
                    </a:lnTo>
                    <a:lnTo>
                      <a:pt x="72" y="30"/>
                    </a:lnTo>
                    <a:lnTo>
                      <a:pt x="74" y="24"/>
                    </a:lnTo>
                    <a:lnTo>
                      <a:pt x="80" y="22"/>
                    </a:lnTo>
                    <a:lnTo>
                      <a:pt x="80" y="22"/>
                    </a:lnTo>
                    <a:lnTo>
                      <a:pt x="82" y="20"/>
                    </a:lnTo>
                    <a:lnTo>
                      <a:pt x="82" y="1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6"/>
                    </a:lnTo>
                    <a:lnTo>
                      <a:pt x="92" y="6"/>
                    </a:lnTo>
                    <a:lnTo>
                      <a:pt x="94" y="4"/>
                    </a:lnTo>
                    <a:lnTo>
                      <a:pt x="96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2" y="4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22" y="8"/>
                    </a:lnTo>
                    <a:lnTo>
                      <a:pt x="124" y="10"/>
                    </a:lnTo>
                    <a:lnTo>
                      <a:pt x="124" y="12"/>
                    </a:lnTo>
                    <a:lnTo>
                      <a:pt x="122" y="16"/>
                    </a:lnTo>
                    <a:lnTo>
                      <a:pt x="122" y="18"/>
                    </a:lnTo>
                    <a:lnTo>
                      <a:pt x="122" y="18"/>
                    </a:lnTo>
                    <a:lnTo>
                      <a:pt x="124" y="20"/>
                    </a:lnTo>
                    <a:lnTo>
                      <a:pt x="124" y="22"/>
                    </a:lnTo>
                    <a:lnTo>
                      <a:pt x="126" y="26"/>
                    </a:lnTo>
                    <a:lnTo>
                      <a:pt x="126" y="26"/>
                    </a:lnTo>
                    <a:lnTo>
                      <a:pt x="128" y="30"/>
                    </a:lnTo>
                    <a:lnTo>
                      <a:pt x="132" y="30"/>
                    </a:lnTo>
                    <a:lnTo>
                      <a:pt x="134" y="30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42" y="38"/>
                    </a:lnTo>
                    <a:lnTo>
                      <a:pt x="142" y="40"/>
                    </a:lnTo>
                    <a:lnTo>
                      <a:pt x="142" y="44"/>
                    </a:lnTo>
                    <a:lnTo>
                      <a:pt x="142" y="46"/>
                    </a:lnTo>
                    <a:lnTo>
                      <a:pt x="142" y="48"/>
                    </a:lnTo>
                    <a:lnTo>
                      <a:pt x="150" y="54"/>
                    </a:lnTo>
                    <a:lnTo>
                      <a:pt x="150" y="54"/>
                    </a:lnTo>
                    <a:lnTo>
                      <a:pt x="158" y="60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8" y="66"/>
                    </a:lnTo>
                    <a:lnTo>
                      <a:pt x="156" y="68"/>
                    </a:lnTo>
                    <a:lnTo>
                      <a:pt x="158" y="70"/>
                    </a:lnTo>
                    <a:lnTo>
                      <a:pt x="160" y="74"/>
                    </a:lnTo>
                    <a:lnTo>
                      <a:pt x="164" y="76"/>
                    </a:lnTo>
                    <a:lnTo>
                      <a:pt x="164" y="76"/>
                    </a:lnTo>
                    <a:lnTo>
                      <a:pt x="166" y="78"/>
                    </a:lnTo>
                    <a:lnTo>
                      <a:pt x="162" y="80"/>
                    </a:lnTo>
                    <a:lnTo>
                      <a:pt x="162" y="82"/>
                    </a:lnTo>
                    <a:lnTo>
                      <a:pt x="164" y="84"/>
                    </a:lnTo>
                    <a:lnTo>
                      <a:pt x="164" y="84"/>
                    </a:lnTo>
                    <a:lnTo>
                      <a:pt x="172" y="88"/>
                    </a:lnTo>
                    <a:lnTo>
                      <a:pt x="174" y="90"/>
                    </a:lnTo>
                    <a:lnTo>
                      <a:pt x="174" y="92"/>
                    </a:lnTo>
                    <a:lnTo>
                      <a:pt x="172" y="94"/>
                    </a:lnTo>
                    <a:lnTo>
                      <a:pt x="170" y="94"/>
                    </a:lnTo>
                    <a:lnTo>
                      <a:pt x="170" y="96"/>
                    </a:lnTo>
                    <a:lnTo>
                      <a:pt x="180" y="100"/>
                    </a:lnTo>
                    <a:lnTo>
                      <a:pt x="180" y="100"/>
                    </a:lnTo>
                    <a:lnTo>
                      <a:pt x="188" y="104"/>
                    </a:lnTo>
                    <a:lnTo>
                      <a:pt x="188" y="108"/>
                    </a:lnTo>
                    <a:lnTo>
                      <a:pt x="186" y="112"/>
                    </a:lnTo>
                    <a:lnTo>
                      <a:pt x="182" y="116"/>
                    </a:lnTo>
                    <a:lnTo>
                      <a:pt x="182" y="116"/>
                    </a:lnTo>
                    <a:lnTo>
                      <a:pt x="180" y="118"/>
                    </a:lnTo>
                    <a:lnTo>
                      <a:pt x="180" y="120"/>
                    </a:lnTo>
                    <a:lnTo>
                      <a:pt x="180" y="122"/>
                    </a:lnTo>
                    <a:lnTo>
                      <a:pt x="178" y="122"/>
                    </a:lnTo>
                    <a:lnTo>
                      <a:pt x="178" y="122"/>
                    </a:lnTo>
                    <a:lnTo>
                      <a:pt x="174" y="122"/>
                    </a:lnTo>
                    <a:lnTo>
                      <a:pt x="172" y="126"/>
                    </a:lnTo>
                    <a:lnTo>
                      <a:pt x="168" y="130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52" y="140"/>
                    </a:lnTo>
                    <a:lnTo>
                      <a:pt x="148" y="142"/>
                    </a:lnTo>
                    <a:lnTo>
                      <a:pt x="148" y="146"/>
                    </a:lnTo>
                    <a:lnTo>
                      <a:pt x="148" y="14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4" name="Freeform 129"/>
              <p:cNvSpPr>
                <a:spLocks/>
              </p:cNvSpPr>
              <p:nvPr/>
            </p:nvSpPr>
            <p:spPr bwMode="auto">
              <a:xfrm>
                <a:off x="6935167" y="1299471"/>
                <a:ext cx="160995" cy="66766"/>
              </a:xfrm>
              <a:custGeom>
                <a:avLst/>
                <a:gdLst/>
                <a:ahLst/>
                <a:cxnLst>
                  <a:cxn ang="0">
                    <a:pos x="102" y="34"/>
                  </a:cxn>
                  <a:cxn ang="0">
                    <a:pos x="74" y="30"/>
                  </a:cxn>
                  <a:cxn ang="0">
                    <a:pos x="68" y="28"/>
                  </a:cxn>
                  <a:cxn ang="0">
                    <a:pos x="52" y="18"/>
                  </a:cxn>
                  <a:cxn ang="0">
                    <a:pos x="52" y="16"/>
                  </a:cxn>
                  <a:cxn ang="0">
                    <a:pos x="54" y="10"/>
                  </a:cxn>
                  <a:cxn ang="0">
                    <a:pos x="54" y="10"/>
                  </a:cxn>
                  <a:cxn ang="0">
                    <a:pos x="56" y="6"/>
                  </a:cxn>
                  <a:cxn ang="0">
                    <a:pos x="60" y="4"/>
                  </a:cxn>
                  <a:cxn ang="0">
                    <a:pos x="58" y="4"/>
                  </a:cxn>
                  <a:cxn ang="0">
                    <a:pos x="36" y="0"/>
                  </a:cxn>
                  <a:cxn ang="0">
                    <a:pos x="32" y="2"/>
                  </a:cxn>
                  <a:cxn ang="0">
                    <a:pos x="26" y="2"/>
                  </a:cxn>
                  <a:cxn ang="0">
                    <a:pos x="20" y="4"/>
                  </a:cxn>
                  <a:cxn ang="0">
                    <a:pos x="18" y="6"/>
                  </a:cxn>
                  <a:cxn ang="0">
                    <a:pos x="18" y="8"/>
                  </a:cxn>
                  <a:cxn ang="0">
                    <a:pos x="12" y="12"/>
                  </a:cxn>
                  <a:cxn ang="0">
                    <a:pos x="10" y="18"/>
                  </a:cxn>
                  <a:cxn ang="0">
                    <a:pos x="6" y="18"/>
                  </a:cxn>
                  <a:cxn ang="0">
                    <a:pos x="2" y="20"/>
                  </a:cxn>
                  <a:cxn ang="0">
                    <a:pos x="0" y="26"/>
                  </a:cxn>
                  <a:cxn ang="0">
                    <a:pos x="2" y="28"/>
                  </a:cxn>
                  <a:cxn ang="0">
                    <a:pos x="6" y="28"/>
                  </a:cxn>
                  <a:cxn ang="0">
                    <a:pos x="12" y="26"/>
                  </a:cxn>
                  <a:cxn ang="0">
                    <a:pos x="14" y="28"/>
                  </a:cxn>
                  <a:cxn ang="0">
                    <a:pos x="18" y="28"/>
                  </a:cxn>
                  <a:cxn ang="0">
                    <a:pos x="20" y="30"/>
                  </a:cxn>
                  <a:cxn ang="0">
                    <a:pos x="22" y="32"/>
                  </a:cxn>
                  <a:cxn ang="0">
                    <a:pos x="26" y="30"/>
                  </a:cxn>
                  <a:cxn ang="0">
                    <a:pos x="28" y="32"/>
                  </a:cxn>
                  <a:cxn ang="0">
                    <a:pos x="30" y="34"/>
                  </a:cxn>
                  <a:cxn ang="0">
                    <a:pos x="34" y="36"/>
                  </a:cxn>
                  <a:cxn ang="0">
                    <a:pos x="34" y="38"/>
                  </a:cxn>
                  <a:cxn ang="0">
                    <a:pos x="32" y="38"/>
                  </a:cxn>
                  <a:cxn ang="0">
                    <a:pos x="32" y="38"/>
                  </a:cxn>
                  <a:cxn ang="0">
                    <a:pos x="30" y="42"/>
                  </a:cxn>
                  <a:cxn ang="0">
                    <a:pos x="32" y="44"/>
                  </a:cxn>
                  <a:cxn ang="0">
                    <a:pos x="40" y="42"/>
                  </a:cxn>
                  <a:cxn ang="0">
                    <a:pos x="46" y="44"/>
                  </a:cxn>
                  <a:cxn ang="0">
                    <a:pos x="52" y="44"/>
                  </a:cxn>
                  <a:cxn ang="0">
                    <a:pos x="56" y="42"/>
                  </a:cxn>
                  <a:cxn ang="0">
                    <a:pos x="56" y="42"/>
                  </a:cxn>
                  <a:cxn ang="0">
                    <a:pos x="62" y="42"/>
                  </a:cxn>
                  <a:cxn ang="0">
                    <a:pos x="68" y="42"/>
                  </a:cxn>
                  <a:cxn ang="0">
                    <a:pos x="68" y="42"/>
                  </a:cxn>
                  <a:cxn ang="0">
                    <a:pos x="72" y="38"/>
                  </a:cxn>
                  <a:cxn ang="0">
                    <a:pos x="80" y="40"/>
                  </a:cxn>
                  <a:cxn ang="0">
                    <a:pos x="88" y="42"/>
                  </a:cxn>
                  <a:cxn ang="0">
                    <a:pos x="88" y="40"/>
                  </a:cxn>
                  <a:cxn ang="0">
                    <a:pos x="86" y="38"/>
                  </a:cxn>
                  <a:cxn ang="0">
                    <a:pos x="92" y="38"/>
                  </a:cxn>
                  <a:cxn ang="0">
                    <a:pos x="96" y="38"/>
                  </a:cxn>
                  <a:cxn ang="0">
                    <a:pos x="106" y="36"/>
                  </a:cxn>
                  <a:cxn ang="0">
                    <a:pos x="102" y="34"/>
                  </a:cxn>
                </a:cxnLst>
                <a:rect l="0" t="0" r="r" b="b"/>
                <a:pathLst>
                  <a:path w="106" h="44">
                    <a:moveTo>
                      <a:pt x="102" y="34"/>
                    </a:moveTo>
                    <a:lnTo>
                      <a:pt x="102" y="34"/>
                    </a:lnTo>
                    <a:lnTo>
                      <a:pt x="82" y="32"/>
                    </a:lnTo>
                    <a:lnTo>
                      <a:pt x="74" y="30"/>
                    </a:lnTo>
                    <a:lnTo>
                      <a:pt x="68" y="28"/>
                    </a:lnTo>
                    <a:lnTo>
                      <a:pt x="68" y="28"/>
                    </a:lnTo>
                    <a:lnTo>
                      <a:pt x="56" y="22"/>
                    </a:lnTo>
                    <a:lnTo>
                      <a:pt x="52" y="18"/>
                    </a:lnTo>
                    <a:lnTo>
                      <a:pt x="52" y="16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8"/>
                    </a:lnTo>
                    <a:lnTo>
                      <a:pt x="56" y="6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8" y="4"/>
                    </a:lnTo>
                    <a:lnTo>
                      <a:pt x="48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20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2" y="32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4" y="34"/>
                    </a:lnTo>
                    <a:lnTo>
                      <a:pt x="34" y="36"/>
                    </a:lnTo>
                    <a:lnTo>
                      <a:pt x="34" y="36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40" y="42"/>
                    </a:lnTo>
                    <a:lnTo>
                      <a:pt x="44" y="42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62" y="42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68" y="42"/>
                    </a:lnTo>
                    <a:lnTo>
                      <a:pt x="68" y="42"/>
                    </a:lnTo>
                    <a:lnTo>
                      <a:pt x="68" y="40"/>
                    </a:lnTo>
                    <a:lnTo>
                      <a:pt x="72" y="38"/>
                    </a:lnTo>
                    <a:lnTo>
                      <a:pt x="76" y="3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2"/>
                    </a:lnTo>
                    <a:lnTo>
                      <a:pt x="88" y="42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6" y="38"/>
                    </a:lnTo>
                    <a:lnTo>
                      <a:pt x="88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6" y="38"/>
                    </a:lnTo>
                    <a:lnTo>
                      <a:pt x="102" y="38"/>
                    </a:lnTo>
                    <a:lnTo>
                      <a:pt x="106" y="36"/>
                    </a:lnTo>
                    <a:lnTo>
                      <a:pt x="102" y="34"/>
                    </a:lnTo>
                    <a:lnTo>
                      <a:pt x="102" y="3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5" name="Freeform 130"/>
              <p:cNvSpPr>
                <a:spLocks/>
              </p:cNvSpPr>
              <p:nvPr/>
            </p:nvSpPr>
            <p:spPr bwMode="auto">
              <a:xfrm>
                <a:off x="6971619" y="1241809"/>
                <a:ext cx="239974" cy="57662"/>
              </a:xfrm>
              <a:custGeom>
                <a:avLst/>
                <a:gdLst/>
                <a:ahLst/>
                <a:cxnLst>
                  <a:cxn ang="0">
                    <a:pos x="4" y="38"/>
                  </a:cxn>
                  <a:cxn ang="0">
                    <a:pos x="22" y="38"/>
                  </a:cxn>
                  <a:cxn ang="0">
                    <a:pos x="30" y="38"/>
                  </a:cxn>
                  <a:cxn ang="0">
                    <a:pos x="36" y="38"/>
                  </a:cxn>
                  <a:cxn ang="0">
                    <a:pos x="38" y="32"/>
                  </a:cxn>
                  <a:cxn ang="0">
                    <a:pos x="44" y="32"/>
                  </a:cxn>
                  <a:cxn ang="0">
                    <a:pos x="52" y="32"/>
                  </a:cxn>
                  <a:cxn ang="0">
                    <a:pos x="50" y="30"/>
                  </a:cxn>
                  <a:cxn ang="0">
                    <a:pos x="58" y="30"/>
                  </a:cxn>
                  <a:cxn ang="0">
                    <a:pos x="64" y="30"/>
                  </a:cxn>
                  <a:cxn ang="0">
                    <a:pos x="64" y="28"/>
                  </a:cxn>
                  <a:cxn ang="0">
                    <a:pos x="64" y="28"/>
                  </a:cxn>
                  <a:cxn ang="0">
                    <a:pos x="74" y="28"/>
                  </a:cxn>
                  <a:cxn ang="0">
                    <a:pos x="74" y="26"/>
                  </a:cxn>
                  <a:cxn ang="0">
                    <a:pos x="74" y="24"/>
                  </a:cxn>
                  <a:cxn ang="0">
                    <a:pos x="82" y="24"/>
                  </a:cxn>
                  <a:cxn ang="0">
                    <a:pos x="88" y="24"/>
                  </a:cxn>
                  <a:cxn ang="0">
                    <a:pos x="88" y="22"/>
                  </a:cxn>
                  <a:cxn ang="0">
                    <a:pos x="88" y="20"/>
                  </a:cxn>
                  <a:cxn ang="0">
                    <a:pos x="100" y="20"/>
                  </a:cxn>
                  <a:cxn ang="0">
                    <a:pos x="104" y="20"/>
                  </a:cxn>
                  <a:cxn ang="0">
                    <a:pos x="110" y="18"/>
                  </a:cxn>
                  <a:cxn ang="0">
                    <a:pos x="116" y="18"/>
                  </a:cxn>
                  <a:cxn ang="0">
                    <a:pos x="114" y="18"/>
                  </a:cxn>
                  <a:cxn ang="0">
                    <a:pos x="116" y="16"/>
                  </a:cxn>
                  <a:cxn ang="0">
                    <a:pos x="130" y="16"/>
                  </a:cxn>
                  <a:cxn ang="0">
                    <a:pos x="132" y="16"/>
                  </a:cxn>
                  <a:cxn ang="0">
                    <a:pos x="134" y="14"/>
                  </a:cxn>
                  <a:cxn ang="0">
                    <a:pos x="140" y="14"/>
                  </a:cxn>
                  <a:cxn ang="0">
                    <a:pos x="148" y="14"/>
                  </a:cxn>
                  <a:cxn ang="0">
                    <a:pos x="148" y="14"/>
                  </a:cxn>
                  <a:cxn ang="0">
                    <a:pos x="150" y="12"/>
                  </a:cxn>
                  <a:cxn ang="0">
                    <a:pos x="158" y="10"/>
                  </a:cxn>
                  <a:cxn ang="0">
                    <a:pos x="158" y="6"/>
                  </a:cxn>
                  <a:cxn ang="0">
                    <a:pos x="154" y="2"/>
                  </a:cxn>
                  <a:cxn ang="0">
                    <a:pos x="140" y="4"/>
                  </a:cxn>
                  <a:cxn ang="0">
                    <a:pos x="130" y="6"/>
                  </a:cxn>
                  <a:cxn ang="0">
                    <a:pos x="116" y="8"/>
                  </a:cxn>
                  <a:cxn ang="0">
                    <a:pos x="90" y="6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82" y="10"/>
                  </a:cxn>
                  <a:cxn ang="0">
                    <a:pos x="74" y="10"/>
                  </a:cxn>
                  <a:cxn ang="0">
                    <a:pos x="74" y="10"/>
                  </a:cxn>
                  <a:cxn ang="0">
                    <a:pos x="58" y="10"/>
                  </a:cxn>
                  <a:cxn ang="0">
                    <a:pos x="58" y="10"/>
                  </a:cxn>
                  <a:cxn ang="0">
                    <a:pos x="58" y="12"/>
                  </a:cxn>
                  <a:cxn ang="0">
                    <a:pos x="48" y="14"/>
                  </a:cxn>
                  <a:cxn ang="0">
                    <a:pos x="36" y="18"/>
                  </a:cxn>
                  <a:cxn ang="0">
                    <a:pos x="38" y="18"/>
                  </a:cxn>
                  <a:cxn ang="0">
                    <a:pos x="18" y="20"/>
                  </a:cxn>
                  <a:cxn ang="0">
                    <a:pos x="16" y="22"/>
                  </a:cxn>
                  <a:cxn ang="0">
                    <a:pos x="16" y="22"/>
                  </a:cxn>
                  <a:cxn ang="0">
                    <a:pos x="8" y="26"/>
                  </a:cxn>
                  <a:cxn ang="0">
                    <a:pos x="2" y="28"/>
                  </a:cxn>
                  <a:cxn ang="0">
                    <a:pos x="2" y="30"/>
                  </a:cxn>
                  <a:cxn ang="0">
                    <a:pos x="0" y="36"/>
                  </a:cxn>
                  <a:cxn ang="0">
                    <a:pos x="4" y="38"/>
                  </a:cxn>
                </a:cxnLst>
                <a:rect l="0" t="0" r="r" b="b"/>
                <a:pathLst>
                  <a:path w="158" h="38">
                    <a:moveTo>
                      <a:pt x="4" y="38"/>
                    </a:moveTo>
                    <a:lnTo>
                      <a:pt x="4" y="38"/>
                    </a:lnTo>
                    <a:lnTo>
                      <a:pt x="14" y="36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30" y="3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40" y="34"/>
                    </a:lnTo>
                    <a:lnTo>
                      <a:pt x="38" y="32"/>
                    </a:lnTo>
                    <a:lnTo>
                      <a:pt x="38" y="32"/>
                    </a:lnTo>
                    <a:lnTo>
                      <a:pt x="44" y="32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2" y="30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4" y="28"/>
                    </a:lnTo>
                    <a:lnTo>
                      <a:pt x="64" y="28"/>
                    </a:lnTo>
                    <a:lnTo>
                      <a:pt x="64" y="28"/>
                    </a:lnTo>
                    <a:lnTo>
                      <a:pt x="64" y="28"/>
                    </a:lnTo>
                    <a:lnTo>
                      <a:pt x="70" y="28"/>
                    </a:lnTo>
                    <a:lnTo>
                      <a:pt x="74" y="28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6" y="24"/>
                    </a:lnTo>
                    <a:lnTo>
                      <a:pt x="82" y="24"/>
                    </a:lnTo>
                    <a:lnTo>
                      <a:pt x="86" y="24"/>
                    </a:lnTo>
                    <a:lnTo>
                      <a:pt x="88" y="24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4" y="20"/>
                    </a:lnTo>
                    <a:lnTo>
                      <a:pt x="100" y="20"/>
                    </a:lnTo>
                    <a:lnTo>
                      <a:pt x="104" y="20"/>
                    </a:lnTo>
                    <a:lnTo>
                      <a:pt x="104" y="20"/>
                    </a:lnTo>
                    <a:lnTo>
                      <a:pt x="106" y="18"/>
                    </a:lnTo>
                    <a:lnTo>
                      <a:pt x="110" y="18"/>
                    </a:lnTo>
                    <a:lnTo>
                      <a:pt x="114" y="18"/>
                    </a:lnTo>
                    <a:lnTo>
                      <a:pt x="116" y="18"/>
                    </a:lnTo>
                    <a:lnTo>
                      <a:pt x="114" y="18"/>
                    </a:lnTo>
                    <a:lnTo>
                      <a:pt x="114" y="18"/>
                    </a:lnTo>
                    <a:lnTo>
                      <a:pt x="116" y="16"/>
                    </a:lnTo>
                    <a:lnTo>
                      <a:pt x="116" y="16"/>
                    </a:lnTo>
                    <a:lnTo>
                      <a:pt x="124" y="16"/>
                    </a:lnTo>
                    <a:lnTo>
                      <a:pt x="130" y="16"/>
                    </a:lnTo>
                    <a:lnTo>
                      <a:pt x="132" y="16"/>
                    </a:lnTo>
                    <a:lnTo>
                      <a:pt x="132" y="16"/>
                    </a:lnTo>
                    <a:lnTo>
                      <a:pt x="132" y="16"/>
                    </a:lnTo>
                    <a:lnTo>
                      <a:pt x="134" y="14"/>
                    </a:lnTo>
                    <a:lnTo>
                      <a:pt x="134" y="14"/>
                    </a:lnTo>
                    <a:lnTo>
                      <a:pt x="140" y="14"/>
                    </a:lnTo>
                    <a:lnTo>
                      <a:pt x="146" y="16"/>
                    </a:lnTo>
                    <a:lnTo>
                      <a:pt x="148" y="14"/>
                    </a:lnTo>
                    <a:lnTo>
                      <a:pt x="148" y="14"/>
                    </a:lnTo>
                    <a:lnTo>
                      <a:pt x="148" y="14"/>
                    </a:lnTo>
                    <a:lnTo>
                      <a:pt x="148" y="12"/>
                    </a:lnTo>
                    <a:lnTo>
                      <a:pt x="150" y="12"/>
                    </a:lnTo>
                    <a:lnTo>
                      <a:pt x="154" y="12"/>
                    </a:lnTo>
                    <a:lnTo>
                      <a:pt x="158" y="10"/>
                    </a:lnTo>
                    <a:lnTo>
                      <a:pt x="158" y="8"/>
                    </a:lnTo>
                    <a:lnTo>
                      <a:pt x="158" y="6"/>
                    </a:lnTo>
                    <a:lnTo>
                      <a:pt x="158" y="6"/>
                    </a:lnTo>
                    <a:lnTo>
                      <a:pt x="154" y="2"/>
                    </a:lnTo>
                    <a:lnTo>
                      <a:pt x="148" y="0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0" y="6"/>
                    </a:lnTo>
                    <a:lnTo>
                      <a:pt x="116" y="8"/>
                    </a:lnTo>
                    <a:lnTo>
                      <a:pt x="116" y="8"/>
                    </a:lnTo>
                    <a:lnTo>
                      <a:pt x="98" y="8"/>
                    </a:lnTo>
                    <a:lnTo>
                      <a:pt x="90" y="6"/>
                    </a:lnTo>
                    <a:lnTo>
                      <a:pt x="88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8" y="10"/>
                    </a:lnTo>
                    <a:lnTo>
                      <a:pt x="82" y="10"/>
                    </a:lnTo>
                    <a:lnTo>
                      <a:pt x="74" y="10"/>
                    </a:lnTo>
                    <a:lnTo>
                      <a:pt x="74" y="10"/>
                    </a:lnTo>
                    <a:lnTo>
                      <a:pt x="74" y="10"/>
                    </a:lnTo>
                    <a:lnTo>
                      <a:pt x="74" y="10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48" y="14"/>
                    </a:lnTo>
                    <a:lnTo>
                      <a:pt x="38" y="16"/>
                    </a:lnTo>
                    <a:lnTo>
                      <a:pt x="36" y="18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8" y="20"/>
                    </a:lnTo>
                    <a:lnTo>
                      <a:pt x="16" y="20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8"/>
                    </a:lnTo>
                    <a:lnTo>
                      <a:pt x="2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2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8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6" name="Hungary"/>
            <p:cNvSpPr>
              <a:spLocks/>
            </p:cNvSpPr>
            <p:nvPr/>
          </p:nvSpPr>
          <p:spPr bwMode="auto">
            <a:xfrm>
              <a:off x="6237933" y="1913893"/>
              <a:ext cx="170108" cy="94080"/>
            </a:xfrm>
            <a:custGeom>
              <a:avLst/>
              <a:gdLst/>
              <a:ahLst/>
              <a:cxnLst>
                <a:cxn ang="0">
                  <a:pos x="112" y="14"/>
                </a:cxn>
                <a:cxn ang="0">
                  <a:pos x="106" y="8"/>
                </a:cxn>
                <a:cxn ang="0">
                  <a:pos x="106" y="4"/>
                </a:cxn>
                <a:cxn ang="0">
                  <a:pos x="98" y="6"/>
                </a:cxn>
                <a:cxn ang="0">
                  <a:pos x="90" y="2"/>
                </a:cxn>
                <a:cxn ang="0">
                  <a:pos x="82" y="2"/>
                </a:cxn>
                <a:cxn ang="0">
                  <a:pos x="76" y="4"/>
                </a:cxn>
                <a:cxn ang="0">
                  <a:pos x="72" y="4"/>
                </a:cxn>
                <a:cxn ang="0">
                  <a:pos x="62" y="10"/>
                </a:cxn>
                <a:cxn ang="0">
                  <a:pos x="54" y="12"/>
                </a:cxn>
                <a:cxn ang="0">
                  <a:pos x="44" y="14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38" y="20"/>
                </a:cxn>
                <a:cxn ang="0">
                  <a:pos x="30" y="20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6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8" y="26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0" y="40"/>
                </a:cxn>
                <a:cxn ang="0">
                  <a:pos x="4" y="42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8" y="48"/>
                </a:cxn>
                <a:cxn ang="0">
                  <a:pos x="10" y="50"/>
                </a:cxn>
                <a:cxn ang="0">
                  <a:pos x="18" y="54"/>
                </a:cxn>
                <a:cxn ang="0">
                  <a:pos x="22" y="56"/>
                </a:cxn>
                <a:cxn ang="0">
                  <a:pos x="34" y="60"/>
                </a:cxn>
                <a:cxn ang="0">
                  <a:pos x="36" y="62"/>
                </a:cxn>
                <a:cxn ang="0">
                  <a:pos x="40" y="62"/>
                </a:cxn>
                <a:cxn ang="0">
                  <a:pos x="46" y="56"/>
                </a:cxn>
                <a:cxn ang="0">
                  <a:pos x="54" y="54"/>
                </a:cxn>
                <a:cxn ang="0">
                  <a:pos x="60" y="54"/>
                </a:cxn>
                <a:cxn ang="0">
                  <a:pos x="62" y="56"/>
                </a:cxn>
                <a:cxn ang="0">
                  <a:pos x="70" y="54"/>
                </a:cxn>
                <a:cxn ang="0">
                  <a:pos x="82" y="54"/>
                </a:cxn>
                <a:cxn ang="0">
                  <a:pos x="86" y="54"/>
                </a:cxn>
                <a:cxn ang="0">
                  <a:pos x="90" y="50"/>
                </a:cxn>
                <a:cxn ang="0">
                  <a:pos x="98" y="38"/>
                </a:cxn>
                <a:cxn ang="0">
                  <a:pos x="104" y="28"/>
                </a:cxn>
                <a:cxn ang="0">
                  <a:pos x="102" y="24"/>
                </a:cxn>
                <a:cxn ang="0">
                  <a:pos x="104" y="20"/>
                </a:cxn>
                <a:cxn ang="0">
                  <a:pos x="112" y="14"/>
                </a:cxn>
              </a:cxnLst>
              <a:rect l="0" t="0" r="r" b="b"/>
              <a:pathLst>
                <a:path w="112" h="62">
                  <a:moveTo>
                    <a:pt x="112" y="14"/>
                  </a:moveTo>
                  <a:lnTo>
                    <a:pt x="112" y="14"/>
                  </a:lnTo>
                  <a:lnTo>
                    <a:pt x="110" y="12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8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4" y="12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4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6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54"/>
                  </a:lnTo>
                  <a:lnTo>
                    <a:pt x="58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2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6" y="54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102" y="34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12" y="14"/>
                  </a:lnTo>
                  <a:lnTo>
                    <a:pt x="112" y="1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49" name="Group 1048"/>
          <p:cNvGrpSpPr/>
          <p:nvPr/>
        </p:nvGrpSpPr>
        <p:grpSpPr>
          <a:xfrm>
            <a:off x="2858628" y="1375800"/>
            <a:ext cx="7821531" cy="5212235"/>
            <a:chOff x="2857040" y="1375800"/>
            <a:chExt cx="7821530" cy="5212234"/>
          </a:xfrm>
        </p:grpSpPr>
        <p:grpSp>
          <p:nvGrpSpPr>
            <p:cNvPr id="1048" name="Group 1047"/>
            <p:cNvGrpSpPr/>
            <p:nvPr/>
          </p:nvGrpSpPr>
          <p:grpSpPr>
            <a:xfrm>
              <a:off x="2857040" y="1375800"/>
              <a:ext cx="7821530" cy="5212234"/>
              <a:chOff x="2857040" y="1375800"/>
              <a:chExt cx="7821530" cy="5212234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2857040" y="1375800"/>
                <a:ext cx="7821530" cy="5212234"/>
                <a:chOff x="2857040" y="1375800"/>
                <a:chExt cx="7821530" cy="5212234"/>
              </a:xfrm>
            </p:grpSpPr>
            <p:grpSp>
              <p:nvGrpSpPr>
                <p:cNvPr id="1037" name="Group 1036"/>
                <p:cNvGrpSpPr/>
                <p:nvPr/>
              </p:nvGrpSpPr>
              <p:grpSpPr>
                <a:xfrm>
                  <a:off x="2857040" y="1375800"/>
                  <a:ext cx="7728696" cy="5212234"/>
                  <a:chOff x="2857040" y="1375800"/>
                  <a:chExt cx="7728696" cy="5212234"/>
                </a:xfrm>
                <a:solidFill>
                  <a:schemeClr val="accent3"/>
                </a:solidFill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2857040" y="1375800"/>
                    <a:ext cx="7728696" cy="5212234"/>
                    <a:chOff x="2857040" y="1375800"/>
                    <a:chExt cx="7728696" cy="5212234"/>
                  </a:xfrm>
                  <a:grpFill/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2857040" y="1375800"/>
                      <a:ext cx="7728696" cy="5212234"/>
                      <a:chOff x="2857040" y="1375800"/>
                      <a:chExt cx="7728696" cy="5212234"/>
                    </a:xfrm>
                    <a:grpFill/>
                  </p:grpSpPr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2857040" y="1375800"/>
                        <a:ext cx="7728696" cy="5212234"/>
                        <a:chOff x="2857040" y="1375800"/>
                        <a:chExt cx="7728696" cy="5212234"/>
                      </a:xfrm>
                      <a:grpFill/>
                    </p:grpSpPr>
                    <p:grpSp>
                      <p:nvGrpSpPr>
                        <p:cNvPr id="2" name="Group 1"/>
                        <p:cNvGrpSpPr/>
                        <p:nvPr/>
                      </p:nvGrpSpPr>
                      <p:grpSpPr>
                        <a:xfrm>
                          <a:off x="2857040" y="1375800"/>
                          <a:ext cx="7728696" cy="3605366"/>
                          <a:chOff x="2857040" y="1375800"/>
                          <a:chExt cx="7728696" cy="3605366"/>
                        </a:xfrm>
                        <a:grpFill/>
                      </p:grpSpPr>
                      <p:grpSp>
                        <p:nvGrpSpPr>
                          <p:cNvPr id="1035" name="APOLLO"/>
                          <p:cNvGrpSpPr/>
                          <p:nvPr/>
                        </p:nvGrpSpPr>
                        <p:grpSpPr>
                          <a:xfrm>
                            <a:off x="2857040" y="1375800"/>
                            <a:ext cx="6995071" cy="3605366"/>
                            <a:chOff x="2857040" y="1375800"/>
                            <a:chExt cx="6995071" cy="3605366"/>
                          </a:xfrm>
                          <a:grpFill/>
                        </p:grpSpPr>
                        <p:sp>
                          <p:nvSpPr>
                            <p:cNvPr id="686" name="Cyprus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6803820" y="2335177"/>
                              <a:ext cx="27432" cy="914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14" y="4"/>
                                </a:cxn>
                                <a:cxn ang="0">
                                  <a:pos x="14" y="4"/>
                                </a:cxn>
                                <a:cxn ang="0">
                                  <a:pos x="12" y="4"/>
                                </a:cxn>
                                <a:cxn ang="0">
                                  <a:pos x="10" y="6"/>
                                </a:cxn>
                                <a:cxn ang="0">
                                  <a:pos x="10" y="8"/>
                                </a:cxn>
                                <a:cxn ang="0">
                                  <a:pos x="10" y="10"/>
                                </a:cxn>
                                <a:cxn ang="0">
                                  <a:pos x="10" y="10"/>
                                </a:cxn>
                                <a:cxn ang="0">
                                  <a:pos x="6" y="20"/>
                                </a:cxn>
                                <a:cxn ang="0">
                                  <a:pos x="2" y="30"/>
                                </a:cxn>
                                <a:cxn ang="0">
                                  <a:pos x="2" y="30"/>
                                </a:cxn>
                                <a:cxn ang="0">
                                  <a:pos x="0" y="36"/>
                                </a:cxn>
                                <a:cxn ang="0">
                                  <a:pos x="0" y="42"/>
                                </a:cxn>
                                <a:cxn ang="0">
                                  <a:pos x="2" y="44"/>
                                </a:cxn>
                                <a:cxn ang="0">
                                  <a:pos x="4" y="50"/>
                                </a:cxn>
                                <a:cxn ang="0">
                                  <a:pos x="4" y="50"/>
                                </a:cxn>
                                <a:cxn ang="0">
                                  <a:pos x="4" y="54"/>
                                </a:cxn>
                                <a:cxn ang="0">
                                  <a:pos x="6" y="56"/>
                                </a:cxn>
                                <a:cxn ang="0">
                                  <a:pos x="10" y="58"/>
                                </a:cxn>
                                <a:cxn ang="0">
                                  <a:pos x="10" y="58"/>
                                </a:cxn>
                                <a:cxn ang="0">
                                  <a:pos x="14" y="66"/>
                                </a:cxn>
                                <a:cxn ang="0">
                                  <a:pos x="20" y="68"/>
                                </a:cxn>
                                <a:cxn ang="0">
                                  <a:pos x="20" y="68"/>
                                </a:cxn>
                                <a:cxn ang="0">
                                  <a:pos x="24" y="72"/>
                                </a:cxn>
                                <a:cxn ang="0">
                                  <a:pos x="24" y="76"/>
                                </a:cxn>
                                <a:cxn ang="0">
                                  <a:pos x="24" y="76"/>
                                </a:cxn>
                                <a:cxn ang="0">
                                  <a:pos x="24" y="76"/>
                                </a:cxn>
                                <a:cxn ang="0">
                                  <a:pos x="26" y="78"/>
                                </a:cxn>
                                <a:cxn ang="0">
                                  <a:pos x="30" y="76"/>
                                </a:cxn>
                                <a:cxn ang="0">
                                  <a:pos x="30" y="76"/>
                                </a:cxn>
                                <a:cxn ang="0">
                                  <a:pos x="28" y="70"/>
                                </a:cxn>
                                <a:cxn ang="0">
                                  <a:pos x="28" y="64"/>
                                </a:cxn>
                                <a:cxn ang="0">
                                  <a:pos x="28" y="64"/>
                                </a:cxn>
                                <a:cxn ang="0">
                                  <a:pos x="30" y="62"/>
                                </a:cxn>
                                <a:cxn ang="0">
                                  <a:pos x="32" y="60"/>
                                </a:cxn>
                                <a:cxn ang="0">
                                  <a:pos x="32" y="56"/>
                                </a:cxn>
                                <a:cxn ang="0">
                                  <a:pos x="32" y="52"/>
                                </a:cxn>
                                <a:cxn ang="0">
                                  <a:pos x="32" y="52"/>
                                </a:cxn>
                                <a:cxn ang="0">
                                  <a:pos x="32" y="42"/>
                                </a:cxn>
                                <a:cxn ang="0">
                                  <a:pos x="32" y="38"/>
                                </a:cxn>
                                <a:cxn ang="0">
                                  <a:pos x="30" y="34"/>
                                </a:cxn>
                                <a:cxn ang="0">
                                  <a:pos x="30" y="34"/>
                                </a:cxn>
                                <a:cxn ang="0">
                                  <a:pos x="28" y="30"/>
                                </a:cxn>
                                <a:cxn ang="0">
                                  <a:pos x="28" y="28"/>
                                </a:cxn>
                                <a:cxn ang="0">
                                  <a:pos x="28" y="28"/>
                                </a:cxn>
                                <a:cxn ang="0">
                                  <a:pos x="30" y="22"/>
                                </a:cxn>
                                <a:cxn ang="0">
                                  <a:pos x="28" y="14"/>
                                </a:cxn>
                                <a:cxn ang="0">
                                  <a:pos x="28" y="14"/>
                                </a:cxn>
                                <a:cxn ang="0">
                                  <a:pos x="28" y="10"/>
                                </a:cxn>
                                <a:cxn ang="0">
                                  <a:pos x="28" y="8"/>
                                </a:cxn>
                                <a:cxn ang="0">
                                  <a:pos x="28" y="8"/>
                                </a:cxn>
                                <a:cxn ang="0">
                                  <a:pos x="28" y="8"/>
                                </a:cxn>
                                <a:cxn ang="0">
                                  <a:pos x="30" y="6"/>
                                </a:cxn>
                                <a:cxn ang="0">
                                  <a:pos x="30" y="4"/>
                                </a:cxn>
                                <a:cxn ang="0">
                                  <a:pos x="22" y="0"/>
                                </a:cxn>
                                <a:cxn ang="0">
                                  <a:pos x="22" y="0"/>
                                </a:cxn>
                                <a:cxn ang="0">
                                  <a:pos x="20" y="0"/>
                                </a:cxn>
                                <a:cxn ang="0">
                                  <a:pos x="18" y="2"/>
                                </a:cxn>
                                <a:cxn ang="0">
                                  <a:pos x="16" y="2"/>
                                </a:cxn>
                                <a:cxn ang="0">
                                  <a:pos x="14" y="4"/>
                                </a:cxn>
                                <a:cxn ang="0">
                                  <a:pos x="14" y="4"/>
                                </a:cxn>
                              </a:cxnLst>
                              <a:rect l="0" t="0" r="r" b="b"/>
                              <a:pathLst>
                                <a:path w="32" h="78">
                                  <a:moveTo>
                                    <a:pt x="14" y="4"/>
                                  </a:moveTo>
                                  <a:lnTo>
                                    <a:pt x="14" y="4"/>
                                  </a:lnTo>
                                  <a:lnTo>
                                    <a:pt x="12" y="4"/>
                                  </a:lnTo>
                                  <a:lnTo>
                                    <a:pt x="10" y="6"/>
                                  </a:lnTo>
                                  <a:lnTo>
                                    <a:pt x="10" y="8"/>
                                  </a:lnTo>
                                  <a:lnTo>
                                    <a:pt x="10" y="10"/>
                                  </a:lnTo>
                                  <a:lnTo>
                                    <a:pt x="10" y="10"/>
                                  </a:lnTo>
                                  <a:lnTo>
                                    <a:pt x="6" y="20"/>
                                  </a:lnTo>
                                  <a:lnTo>
                                    <a:pt x="2" y="30"/>
                                  </a:lnTo>
                                  <a:lnTo>
                                    <a:pt x="2" y="30"/>
                                  </a:lnTo>
                                  <a:lnTo>
                                    <a:pt x="0" y="36"/>
                                  </a:lnTo>
                                  <a:lnTo>
                                    <a:pt x="0" y="42"/>
                                  </a:lnTo>
                                  <a:lnTo>
                                    <a:pt x="2" y="44"/>
                                  </a:lnTo>
                                  <a:lnTo>
                                    <a:pt x="4" y="50"/>
                                  </a:lnTo>
                                  <a:lnTo>
                                    <a:pt x="4" y="50"/>
                                  </a:lnTo>
                                  <a:lnTo>
                                    <a:pt x="4" y="54"/>
                                  </a:lnTo>
                                  <a:lnTo>
                                    <a:pt x="6" y="56"/>
                                  </a:lnTo>
                                  <a:lnTo>
                                    <a:pt x="10" y="58"/>
                                  </a:lnTo>
                                  <a:lnTo>
                                    <a:pt x="10" y="58"/>
                                  </a:lnTo>
                                  <a:lnTo>
                                    <a:pt x="14" y="66"/>
                                  </a:lnTo>
                                  <a:lnTo>
                                    <a:pt x="20" y="68"/>
                                  </a:lnTo>
                                  <a:lnTo>
                                    <a:pt x="20" y="68"/>
                                  </a:lnTo>
                                  <a:lnTo>
                                    <a:pt x="24" y="72"/>
                                  </a:lnTo>
                                  <a:lnTo>
                                    <a:pt x="24" y="76"/>
                                  </a:lnTo>
                                  <a:lnTo>
                                    <a:pt x="24" y="76"/>
                                  </a:lnTo>
                                  <a:lnTo>
                                    <a:pt x="24" y="76"/>
                                  </a:lnTo>
                                  <a:lnTo>
                                    <a:pt x="26" y="78"/>
                                  </a:lnTo>
                                  <a:lnTo>
                                    <a:pt x="30" y="76"/>
                                  </a:lnTo>
                                  <a:lnTo>
                                    <a:pt x="30" y="76"/>
                                  </a:lnTo>
                                  <a:lnTo>
                                    <a:pt x="28" y="70"/>
                                  </a:lnTo>
                                  <a:lnTo>
                                    <a:pt x="28" y="64"/>
                                  </a:lnTo>
                                  <a:lnTo>
                                    <a:pt x="28" y="64"/>
                                  </a:lnTo>
                                  <a:lnTo>
                                    <a:pt x="30" y="62"/>
                                  </a:lnTo>
                                  <a:lnTo>
                                    <a:pt x="32" y="60"/>
                                  </a:lnTo>
                                  <a:lnTo>
                                    <a:pt x="32" y="56"/>
                                  </a:lnTo>
                                  <a:lnTo>
                                    <a:pt x="32" y="52"/>
                                  </a:lnTo>
                                  <a:lnTo>
                                    <a:pt x="32" y="52"/>
                                  </a:lnTo>
                                  <a:lnTo>
                                    <a:pt x="32" y="42"/>
                                  </a:lnTo>
                                  <a:lnTo>
                                    <a:pt x="32" y="38"/>
                                  </a:lnTo>
                                  <a:lnTo>
                                    <a:pt x="30" y="34"/>
                                  </a:lnTo>
                                  <a:lnTo>
                                    <a:pt x="30" y="34"/>
                                  </a:lnTo>
                                  <a:lnTo>
                                    <a:pt x="28" y="30"/>
                                  </a:lnTo>
                                  <a:lnTo>
                                    <a:pt x="28" y="28"/>
                                  </a:lnTo>
                                  <a:lnTo>
                                    <a:pt x="28" y="28"/>
                                  </a:lnTo>
                                  <a:lnTo>
                                    <a:pt x="30" y="22"/>
                                  </a:lnTo>
                                  <a:lnTo>
                                    <a:pt x="28" y="14"/>
                                  </a:lnTo>
                                  <a:lnTo>
                                    <a:pt x="28" y="14"/>
                                  </a:lnTo>
                                  <a:lnTo>
                                    <a:pt x="28" y="10"/>
                                  </a:lnTo>
                                  <a:lnTo>
                                    <a:pt x="28" y="8"/>
                                  </a:lnTo>
                                  <a:lnTo>
                                    <a:pt x="28" y="8"/>
                                  </a:lnTo>
                                  <a:lnTo>
                                    <a:pt x="28" y="8"/>
                                  </a:lnTo>
                                  <a:lnTo>
                                    <a:pt x="30" y="6"/>
                                  </a:lnTo>
                                  <a:lnTo>
                                    <a:pt x="30" y="4"/>
                                  </a:lnTo>
                                  <a:lnTo>
                                    <a:pt x="22" y="0"/>
                                  </a:lnTo>
                                  <a:lnTo>
                                    <a:pt x="22" y="0"/>
                                  </a:lnTo>
                                  <a:lnTo>
                                    <a:pt x="20" y="0"/>
                                  </a:lnTo>
                                  <a:lnTo>
                                    <a:pt x="18" y="2"/>
                                  </a:lnTo>
                                  <a:lnTo>
                                    <a:pt x="16" y="2"/>
                                  </a:lnTo>
                                  <a:lnTo>
                                    <a:pt x="14" y="4"/>
                                  </a:lnTo>
                                  <a:lnTo>
                                    <a:pt x="14" y="4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7" name="Greenland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539047" y="1375800"/>
                              <a:ext cx="54678" cy="2124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24" y="2"/>
                                </a:cxn>
                                <a:cxn ang="0">
                                  <a:pos x="24" y="2"/>
                                </a:cxn>
                                <a:cxn ang="0">
                                  <a:pos x="16" y="2"/>
                                </a:cxn>
                                <a:cxn ang="0">
                                  <a:pos x="16" y="2"/>
                                </a:cxn>
                                <a:cxn ang="0">
                                  <a:pos x="6" y="0"/>
                                </a:cxn>
                                <a:cxn ang="0">
                                  <a:pos x="6" y="0"/>
                                </a:cxn>
                                <a:cxn ang="0">
                                  <a:pos x="2" y="2"/>
                                </a:cxn>
                                <a:cxn ang="0">
                                  <a:pos x="2" y="2"/>
                                </a:cxn>
                                <a:cxn ang="0">
                                  <a:pos x="2" y="2"/>
                                </a:cxn>
                                <a:cxn ang="0">
                                  <a:pos x="0" y="6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6" y="8"/>
                                </a:cxn>
                                <a:cxn ang="0">
                                  <a:pos x="10" y="10"/>
                                </a:cxn>
                                <a:cxn ang="0">
                                  <a:pos x="10" y="10"/>
                                </a:cxn>
                                <a:cxn ang="0">
                                  <a:pos x="14" y="12"/>
                                </a:cxn>
                                <a:cxn ang="0">
                                  <a:pos x="18" y="12"/>
                                </a:cxn>
                                <a:cxn ang="0">
                                  <a:pos x="18" y="12"/>
                                </a:cxn>
                                <a:cxn ang="0">
                                  <a:pos x="24" y="14"/>
                                </a:cxn>
                                <a:cxn ang="0">
                                  <a:pos x="32" y="12"/>
                                </a:cxn>
                                <a:cxn ang="0">
                                  <a:pos x="32" y="12"/>
                                </a:cxn>
                                <a:cxn ang="0">
                                  <a:pos x="34" y="12"/>
                                </a:cxn>
                                <a:cxn ang="0">
                                  <a:pos x="36" y="10"/>
                                </a:cxn>
                                <a:cxn ang="0">
                                  <a:pos x="36" y="8"/>
                                </a:cxn>
                                <a:cxn ang="0">
                                  <a:pos x="34" y="6"/>
                                </a:cxn>
                                <a:cxn ang="0">
                                  <a:pos x="34" y="6"/>
                                </a:cxn>
                                <a:cxn ang="0">
                                  <a:pos x="28" y="4"/>
                                </a:cxn>
                                <a:cxn ang="0">
                                  <a:pos x="24" y="2"/>
                                </a:cxn>
                                <a:cxn ang="0">
                                  <a:pos x="24" y="2"/>
                                </a:cxn>
                              </a:cxnLst>
                              <a:rect l="0" t="0" r="r" b="b"/>
                              <a:pathLst>
                                <a:path w="36" h="14">
                                  <a:moveTo>
                                    <a:pt x="24" y="2"/>
                                  </a:moveTo>
                                  <a:lnTo>
                                    <a:pt x="24" y="2"/>
                                  </a:lnTo>
                                  <a:lnTo>
                                    <a:pt x="16" y="2"/>
                                  </a:lnTo>
                                  <a:lnTo>
                                    <a:pt x="16" y="2"/>
                                  </a:lnTo>
                                  <a:lnTo>
                                    <a:pt x="6" y="0"/>
                                  </a:lnTo>
                                  <a:lnTo>
                                    <a:pt x="6" y="0"/>
                                  </a:lnTo>
                                  <a:lnTo>
                                    <a:pt x="2" y="2"/>
                                  </a:lnTo>
                                  <a:lnTo>
                                    <a:pt x="2" y="2"/>
                                  </a:lnTo>
                                  <a:lnTo>
                                    <a:pt x="2" y="2"/>
                                  </a:lnTo>
                                  <a:lnTo>
                                    <a:pt x="0" y="6"/>
                                  </a:lnTo>
                                  <a:lnTo>
                                    <a:pt x="4" y="8"/>
                                  </a:lnTo>
                                  <a:lnTo>
                                    <a:pt x="4" y="8"/>
                                  </a:lnTo>
                                  <a:lnTo>
                                    <a:pt x="6" y="8"/>
                                  </a:lnTo>
                                  <a:lnTo>
                                    <a:pt x="10" y="10"/>
                                  </a:lnTo>
                                  <a:lnTo>
                                    <a:pt x="10" y="10"/>
                                  </a:lnTo>
                                  <a:lnTo>
                                    <a:pt x="14" y="12"/>
                                  </a:lnTo>
                                  <a:lnTo>
                                    <a:pt x="18" y="12"/>
                                  </a:lnTo>
                                  <a:lnTo>
                                    <a:pt x="18" y="12"/>
                                  </a:lnTo>
                                  <a:lnTo>
                                    <a:pt x="24" y="14"/>
                                  </a:lnTo>
                                  <a:lnTo>
                                    <a:pt x="32" y="12"/>
                                  </a:lnTo>
                                  <a:lnTo>
                                    <a:pt x="32" y="12"/>
                                  </a:lnTo>
                                  <a:lnTo>
                                    <a:pt x="34" y="12"/>
                                  </a:lnTo>
                                  <a:lnTo>
                                    <a:pt x="36" y="10"/>
                                  </a:lnTo>
                                  <a:lnTo>
                                    <a:pt x="36" y="8"/>
                                  </a:lnTo>
                                  <a:lnTo>
                                    <a:pt x="34" y="6"/>
                                  </a:lnTo>
                                  <a:lnTo>
                                    <a:pt x="34" y="6"/>
                                  </a:lnTo>
                                  <a:lnTo>
                                    <a:pt x="28" y="4"/>
                                  </a:lnTo>
                                  <a:lnTo>
                                    <a:pt x="24" y="2"/>
                                  </a:lnTo>
                                  <a:lnTo>
                                    <a:pt x="24" y="2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8" name="Azerbaijan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7117988" y="2204293"/>
                              <a:ext cx="36452" cy="1517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0" y="0"/>
                                </a:cxn>
                                <a:cxn ang="0">
                                  <a:pos x="0" y="0"/>
                                </a:cxn>
                                <a:cxn ang="0">
                                  <a:pos x="2" y="4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12" y="10"/>
                                </a:cxn>
                                <a:cxn ang="0">
                                  <a:pos x="20" y="10"/>
                                </a:cxn>
                                <a:cxn ang="0">
                                  <a:pos x="24" y="10"/>
                                </a:cxn>
                                <a:cxn ang="0">
                                  <a:pos x="24" y="10"/>
                                </a:cxn>
                                <a:cxn ang="0">
                                  <a:pos x="18" y="4"/>
                                </a:cxn>
                                <a:cxn ang="0">
                                  <a:pos x="12" y="2"/>
                                </a:cxn>
                                <a:cxn ang="0">
                                  <a:pos x="6" y="0"/>
                                </a:cxn>
                                <a:cxn ang="0">
                                  <a:pos x="0" y="0"/>
                                </a:cxn>
                                <a:cxn ang="0">
                                  <a:pos x="0" y="0"/>
                                </a:cxn>
                              </a:cxnLst>
                              <a:rect l="0" t="0" r="r" b="b"/>
                              <a:pathLst>
                                <a:path w="24" h="10">
                                  <a:moveTo>
                                    <a:pt x="0" y="0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2" y="4"/>
                                  </a:lnTo>
                                  <a:lnTo>
                                    <a:pt x="4" y="8"/>
                                  </a:lnTo>
                                  <a:lnTo>
                                    <a:pt x="12" y="10"/>
                                  </a:lnTo>
                                  <a:lnTo>
                                    <a:pt x="20" y="10"/>
                                  </a:lnTo>
                                  <a:lnTo>
                                    <a:pt x="24" y="10"/>
                                  </a:lnTo>
                                  <a:lnTo>
                                    <a:pt x="24" y="10"/>
                                  </a:lnTo>
                                  <a:lnTo>
                                    <a:pt x="18" y="4"/>
                                  </a:lnTo>
                                  <a:lnTo>
                                    <a:pt x="12" y="2"/>
                                  </a:lnTo>
                                  <a:lnTo>
                                    <a:pt x="6" y="0"/>
                                  </a:lnTo>
                                  <a:lnTo>
                                    <a:pt x="0" y="0"/>
                                  </a:lnTo>
                                  <a:lnTo>
                                    <a:pt x="0" y="0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6" name="Serbi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6338152" y="1996128"/>
                              <a:ext cx="91129" cy="118917"/>
                            </a:xfrm>
                            <a:custGeom>
                              <a:avLst/>
                              <a:gdLst>
                                <a:gd name="T0" fmla="*/ 640 w 661"/>
                                <a:gd name="T1" fmla="*/ 696 h 862"/>
                                <a:gd name="T2" fmla="*/ 568 w 661"/>
                                <a:gd name="T3" fmla="*/ 611 h 862"/>
                                <a:gd name="T4" fmla="*/ 602 w 661"/>
                                <a:gd name="T5" fmla="*/ 475 h 862"/>
                                <a:gd name="T6" fmla="*/ 619 w 661"/>
                                <a:gd name="T7" fmla="*/ 445 h 862"/>
                                <a:gd name="T8" fmla="*/ 598 w 661"/>
                                <a:gd name="T9" fmla="*/ 403 h 862"/>
                                <a:gd name="T10" fmla="*/ 598 w 661"/>
                                <a:gd name="T11" fmla="*/ 361 h 862"/>
                                <a:gd name="T12" fmla="*/ 576 w 661"/>
                                <a:gd name="T13" fmla="*/ 341 h 862"/>
                                <a:gd name="T14" fmla="*/ 534 w 661"/>
                                <a:gd name="T15" fmla="*/ 361 h 862"/>
                                <a:gd name="T16" fmla="*/ 471 w 661"/>
                                <a:gd name="T17" fmla="*/ 320 h 862"/>
                                <a:gd name="T18" fmla="*/ 429 w 661"/>
                                <a:gd name="T19" fmla="*/ 299 h 862"/>
                                <a:gd name="T20" fmla="*/ 387 w 661"/>
                                <a:gd name="T21" fmla="*/ 299 h 862"/>
                                <a:gd name="T22" fmla="*/ 366 w 661"/>
                                <a:gd name="T23" fmla="*/ 236 h 862"/>
                                <a:gd name="T24" fmla="*/ 324 w 661"/>
                                <a:gd name="T25" fmla="*/ 173 h 862"/>
                                <a:gd name="T26" fmla="*/ 282 w 661"/>
                                <a:gd name="T27" fmla="*/ 132 h 862"/>
                                <a:gd name="T28" fmla="*/ 240 w 661"/>
                                <a:gd name="T29" fmla="*/ 111 h 862"/>
                                <a:gd name="T30" fmla="*/ 219 w 661"/>
                                <a:gd name="T31" fmla="*/ 69 h 862"/>
                                <a:gd name="T32" fmla="*/ 176 w 661"/>
                                <a:gd name="T33" fmla="*/ 27 h 862"/>
                                <a:gd name="T34" fmla="*/ 163 w 661"/>
                                <a:gd name="T35" fmla="*/ 0 h 862"/>
                                <a:gd name="T36" fmla="*/ 93 w 661"/>
                                <a:gd name="T37" fmla="*/ 8 h 862"/>
                                <a:gd name="T38" fmla="*/ 37 w 661"/>
                                <a:gd name="T39" fmla="*/ 35 h 862"/>
                                <a:gd name="T40" fmla="*/ 0 w 661"/>
                                <a:gd name="T41" fmla="*/ 72 h 862"/>
                                <a:gd name="T42" fmla="*/ 0 w 661"/>
                                <a:gd name="T43" fmla="*/ 147 h 862"/>
                                <a:gd name="T44" fmla="*/ 37 w 661"/>
                                <a:gd name="T45" fmla="*/ 238 h 862"/>
                                <a:gd name="T46" fmla="*/ 73 w 661"/>
                                <a:gd name="T47" fmla="*/ 302 h 862"/>
                                <a:gd name="T48" fmla="*/ 53 w 661"/>
                                <a:gd name="T49" fmla="*/ 427 h 862"/>
                                <a:gd name="T50" fmla="*/ 120 w 661"/>
                                <a:gd name="T51" fmla="*/ 478 h 862"/>
                                <a:gd name="T52" fmla="*/ 73 w 661"/>
                                <a:gd name="T53" fmla="*/ 497 h 862"/>
                                <a:gd name="T54" fmla="*/ 90 w 661"/>
                                <a:gd name="T55" fmla="*/ 592 h 862"/>
                                <a:gd name="T56" fmla="*/ 64 w 661"/>
                                <a:gd name="T57" fmla="*/ 592 h 862"/>
                                <a:gd name="T58" fmla="*/ 162 w 661"/>
                                <a:gd name="T59" fmla="*/ 680 h 862"/>
                                <a:gd name="T60" fmla="*/ 229 w 661"/>
                                <a:gd name="T61" fmla="*/ 757 h 862"/>
                                <a:gd name="T62" fmla="*/ 293 w 661"/>
                                <a:gd name="T63" fmla="*/ 654 h 862"/>
                                <a:gd name="T64" fmla="*/ 410 w 661"/>
                                <a:gd name="T65" fmla="*/ 757 h 862"/>
                                <a:gd name="T66" fmla="*/ 424 w 661"/>
                                <a:gd name="T67" fmla="*/ 862 h 862"/>
                                <a:gd name="T68" fmla="*/ 562 w 661"/>
                                <a:gd name="T69" fmla="*/ 862 h 862"/>
                                <a:gd name="T70" fmla="*/ 568 w 661"/>
                                <a:gd name="T71" fmla="*/ 757 h 862"/>
                                <a:gd name="T72" fmla="*/ 644 w 661"/>
                                <a:gd name="T73" fmla="*/ 700 h 862"/>
                              </a:gdLst>
                              <a:ahLst/>
                              <a:cxnLst>
                                <a:cxn ang="0">
                                  <a:pos x="T0" y="T1"/>
                                </a:cxn>
                                <a:cxn ang="0">
                                  <a:pos x="T2" y="T3"/>
                                </a:cxn>
                                <a:cxn ang="0">
                                  <a:pos x="T4" y="T5"/>
                                </a:cxn>
                                <a:cxn ang="0">
                                  <a:pos x="T6" y="T7"/>
                                </a:cxn>
                                <a:cxn ang="0">
                                  <a:pos x="T8" y="T9"/>
                                </a:cxn>
                                <a:cxn ang="0">
                                  <a:pos x="T10" y="T11"/>
                                </a:cxn>
                                <a:cxn ang="0">
                                  <a:pos x="T12" y="T13"/>
                                </a:cxn>
                                <a:cxn ang="0">
                                  <a:pos x="T14" y="T15"/>
                                </a:cxn>
                                <a:cxn ang="0">
                                  <a:pos x="T16" y="T17"/>
                                </a:cxn>
                                <a:cxn ang="0">
                                  <a:pos x="T18" y="T19"/>
                                </a:cxn>
                                <a:cxn ang="0">
                                  <a:pos x="T20" y="T21"/>
                                </a:cxn>
                                <a:cxn ang="0">
                                  <a:pos x="T22" y="T23"/>
                                </a:cxn>
                                <a:cxn ang="0">
                                  <a:pos x="T24" y="T25"/>
                                </a:cxn>
                                <a:cxn ang="0">
                                  <a:pos x="T26" y="T27"/>
                                </a:cxn>
                                <a:cxn ang="0">
                                  <a:pos x="T28" y="T29"/>
                                </a:cxn>
                                <a:cxn ang="0">
                                  <a:pos x="T30" y="T31"/>
                                </a:cxn>
                                <a:cxn ang="0">
                                  <a:pos x="T32" y="T33"/>
                                </a:cxn>
                                <a:cxn ang="0">
                                  <a:pos x="T34" y="T35"/>
                                </a:cxn>
                                <a:cxn ang="0">
                                  <a:pos x="T36" y="T37"/>
                                </a:cxn>
                                <a:cxn ang="0">
                                  <a:pos x="T38" y="T39"/>
                                </a:cxn>
                                <a:cxn ang="0">
                                  <a:pos x="T40" y="T41"/>
                                </a:cxn>
                                <a:cxn ang="0">
                                  <a:pos x="T42" y="T43"/>
                                </a:cxn>
                                <a:cxn ang="0">
                                  <a:pos x="T44" y="T45"/>
                                </a:cxn>
                                <a:cxn ang="0">
                                  <a:pos x="T46" y="T47"/>
                                </a:cxn>
                                <a:cxn ang="0">
                                  <a:pos x="T48" y="T49"/>
                                </a:cxn>
                                <a:cxn ang="0">
                                  <a:pos x="T50" y="T51"/>
                                </a:cxn>
                                <a:cxn ang="0">
                                  <a:pos x="T52" y="T53"/>
                                </a:cxn>
                                <a:cxn ang="0">
                                  <a:pos x="T54" y="T55"/>
                                </a:cxn>
                                <a:cxn ang="0">
                                  <a:pos x="T56" y="T57"/>
                                </a:cxn>
                                <a:cxn ang="0">
                                  <a:pos x="T58" y="T59"/>
                                </a:cxn>
                                <a:cxn ang="0">
                                  <a:pos x="T60" y="T61"/>
                                </a:cxn>
                                <a:cxn ang="0">
                                  <a:pos x="T62" y="T63"/>
                                </a:cxn>
                                <a:cxn ang="0">
                                  <a:pos x="T64" y="T65"/>
                                </a:cxn>
                                <a:cxn ang="0">
                                  <a:pos x="T66" y="T67"/>
                                </a:cxn>
                                <a:cxn ang="0">
                                  <a:pos x="T68" y="T69"/>
                                </a:cxn>
                                <a:cxn ang="0">
                                  <a:pos x="T70" y="T71"/>
                                </a:cxn>
                                <a:cxn ang="0">
                                  <a:pos x="T72" y="T73"/>
                                </a:cxn>
                              </a:cxnLst>
                              <a:rect l="0" t="0" r="r" b="b"/>
                              <a:pathLst>
                                <a:path w="661" h="862">
                                  <a:moveTo>
                                    <a:pt x="644" y="700"/>
                                  </a:moveTo>
                                  <a:cubicBezTo>
                                    <a:pt x="640" y="696"/>
                                    <a:pt x="640" y="696"/>
                                    <a:pt x="640" y="696"/>
                                  </a:cubicBezTo>
                                  <a:cubicBezTo>
                                    <a:pt x="661" y="675"/>
                                    <a:pt x="661" y="675"/>
                                    <a:pt x="661" y="675"/>
                                  </a:cubicBezTo>
                                  <a:cubicBezTo>
                                    <a:pt x="568" y="611"/>
                                    <a:pt x="568" y="611"/>
                                    <a:pt x="568" y="611"/>
                                  </a:cubicBezTo>
                                  <a:cubicBezTo>
                                    <a:pt x="557" y="497"/>
                                    <a:pt x="557" y="497"/>
                                    <a:pt x="557" y="497"/>
                                  </a:cubicBezTo>
                                  <a:cubicBezTo>
                                    <a:pt x="602" y="475"/>
                                    <a:pt x="602" y="475"/>
                                    <a:pt x="602" y="475"/>
                                  </a:cubicBezTo>
                                  <a:cubicBezTo>
                                    <a:pt x="598" y="466"/>
                                    <a:pt x="598" y="466"/>
                                    <a:pt x="598" y="466"/>
                                  </a:cubicBezTo>
                                  <a:cubicBezTo>
                                    <a:pt x="619" y="445"/>
                                    <a:pt x="619" y="445"/>
                                    <a:pt x="619" y="445"/>
                                  </a:cubicBezTo>
                                  <a:cubicBezTo>
                                    <a:pt x="640" y="424"/>
                                    <a:pt x="640" y="424"/>
                                    <a:pt x="640" y="424"/>
                                  </a:cubicBezTo>
                                  <a:cubicBezTo>
                                    <a:pt x="598" y="403"/>
                                    <a:pt x="598" y="403"/>
                                    <a:pt x="598" y="403"/>
                                  </a:cubicBezTo>
                                  <a:cubicBezTo>
                                    <a:pt x="555" y="382"/>
                                    <a:pt x="555" y="382"/>
                                    <a:pt x="555" y="382"/>
                                  </a:cubicBezTo>
                                  <a:cubicBezTo>
                                    <a:pt x="598" y="361"/>
                                    <a:pt x="598" y="361"/>
                                    <a:pt x="598" y="361"/>
                                  </a:cubicBezTo>
                                  <a:cubicBezTo>
                                    <a:pt x="598" y="341"/>
                                    <a:pt x="598" y="341"/>
                                    <a:pt x="598" y="341"/>
                                  </a:cubicBezTo>
                                  <a:cubicBezTo>
                                    <a:pt x="576" y="341"/>
                                    <a:pt x="576" y="341"/>
                                    <a:pt x="576" y="341"/>
                                  </a:cubicBezTo>
                                  <a:cubicBezTo>
                                    <a:pt x="555" y="341"/>
                                    <a:pt x="555" y="341"/>
                                    <a:pt x="555" y="341"/>
                                  </a:cubicBezTo>
                                  <a:cubicBezTo>
                                    <a:pt x="534" y="361"/>
                                    <a:pt x="534" y="361"/>
                                    <a:pt x="534" y="361"/>
                                  </a:cubicBezTo>
                                  <a:cubicBezTo>
                                    <a:pt x="513" y="361"/>
                                    <a:pt x="513" y="361"/>
                                    <a:pt x="513" y="361"/>
                                  </a:cubicBezTo>
                                  <a:cubicBezTo>
                                    <a:pt x="471" y="320"/>
                                    <a:pt x="471" y="320"/>
                                    <a:pt x="471" y="320"/>
                                  </a:cubicBezTo>
                                  <a:cubicBezTo>
                                    <a:pt x="450" y="299"/>
                                    <a:pt x="450" y="299"/>
                                    <a:pt x="450" y="299"/>
                                  </a:cubicBezTo>
                                  <a:cubicBezTo>
                                    <a:pt x="429" y="299"/>
                                    <a:pt x="429" y="299"/>
                                    <a:pt x="429" y="299"/>
                                  </a:cubicBezTo>
                                  <a:cubicBezTo>
                                    <a:pt x="408" y="299"/>
                                    <a:pt x="408" y="299"/>
                                    <a:pt x="408" y="299"/>
                                  </a:cubicBezTo>
                                  <a:cubicBezTo>
                                    <a:pt x="387" y="299"/>
                                    <a:pt x="387" y="299"/>
                                    <a:pt x="387" y="299"/>
                                  </a:cubicBezTo>
                                  <a:cubicBezTo>
                                    <a:pt x="345" y="257"/>
                                    <a:pt x="345" y="257"/>
                                    <a:pt x="345" y="257"/>
                                  </a:cubicBezTo>
                                  <a:cubicBezTo>
                                    <a:pt x="366" y="236"/>
                                    <a:pt x="366" y="236"/>
                                    <a:pt x="366" y="236"/>
                                  </a:cubicBezTo>
                                  <a:cubicBezTo>
                                    <a:pt x="366" y="215"/>
                                    <a:pt x="366" y="215"/>
                                    <a:pt x="366" y="215"/>
                                  </a:cubicBezTo>
                                  <a:cubicBezTo>
                                    <a:pt x="324" y="173"/>
                                    <a:pt x="324" y="173"/>
                                    <a:pt x="324" y="173"/>
                                  </a:cubicBezTo>
                                  <a:cubicBezTo>
                                    <a:pt x="303" y="153"/>
                                    <a:pt x="303" y="153"/>
                                    <a:pt x="303" y="153"/>
                                  </a:cubicBezTo>
                                  <a:cubicBezTo>
                                    <a:pt x="282" y="132"/>
                                    <a:pt x="282" y="132"/>
                                    <a:pt x="282" y="132"/>
                                  </a:cubicBezTo>
                                  <a:cubicBezTo>
                                    <a:pt x="261" y="111"/>
                                    <a:pt x="261" y="111"/>
                                    <a:pt x="261" y="111"/>
                                  </a:cubicBezTo>
                                  <a:cubicBezTo>
                                    <a:pt x="240" y="111"/>
                                    <a:pt x="240" y="111"/>
                                    <a:pt x="240" y="111"/>
                                  </a:cubicBezTo>
                                  <a:cubicBezTo>
                                    <a:pt x="219" y="90"/>
                                    <a:pt x="219" y="90"/>
                                    <a:pt x="219" y="90"/>
                                  </a:cubicBezTo>
                                  <a:cubicBezTo>
                                    <a:pt x="219" y="69"/>
                                    <a:pt x="219" y="69"/>
                                    <a:pt x="219" y="69"/>
                                  </a:cubicBezTo>
                                  <a:cubicBezTo>
                                    <a:pt x="198" y="48"/>
                                    <a:pt x="198" y="48"/>
                                    <a:pt x="198" y="48"/>
                                  </a:cubicBezTo>
                                  <a:cubicBezTo>
                                    <a:pt x="176" y="27"/>
                                    <a:pt x="176" y="27"/>
                                    <a:pt x="176" y="27"/>
                                  </a:cubicBezTo>
                                  <a:cubicBezTo>
                                    <a:pt x="167" y="9"/>
                                    <a:pt x="167" y="9"/>
                                    <a:pt x="167" y="9"/>
                                  </a:cubicBezTo>
                                  <a:cubicBezTo>
                                    <a:pt x="163" y="0"/>
                                    <a:pt x="163" y="0"/>
                                    <a:pt x="163" y="0"/>
                                  </a:cubicBezTo>
                                  <a:cubicBezTo>
                                    <a:pt x="146" y="8"/>
                                    <a:pt x="146" y="8"/>
                                    <a:pt x="146" y="8"/>
                                  </a:cubicBezTo>
                                  <a:cubicBezTo>
                                    <a:pt x="93" y="8"/>
                                    <a:pt x="93" y="8"/>
                                    <a:pt x="93" y="8"/>
                                  </a:cubicBezTo>
                                  <a:cubicBezTo>
                                    <a:pt x="72" y="35"/>
                                    <a:pt x="72" y="35"/>
                                    <a:pt x="72" y="35"/>
                                  </a:cubicBezTo>
                                  <a:cubicBezTo>
                                    <a:pt x="37" y="35"/>
                                    <a:pt x="37" y="35"/>
                                    <a:pt x="37" y="35"/>
                                  </a:cubicBezTo>
                                  <a:cubicBezTo>
                                    <a:pt x="37" y="35"/>
                                    <a:pt x="32" y="59"/>
                                    <a:pt x="18" y="59"/>
                                  </a:cubicBezTo>
                                  <a:cubicBezTo>
                                    <a:pt x="5" y="59"/>
                                    <a:pt x="0" y="72"/>
                                    <a:pt x="0" y="72"/>
                                  </a:cubicBezTo>
                                  <a:cubicBezTo>
                                    <a:pt x="26" y="131"/>
                                    <a:pt x="26" y="131"/>
                                    <a:pt x="26" y="131"/>
                                  </a:cubicBezTo>
                                  <a:cubicBezTo>
                                    <a:pt x="0" y="147"/>
                                    <a:pt x="0" y="147"/>
                                    <a:pt x="0" y="147"/>
                                  </a:cubicBezTo>
                                  <a:cubicBezTo>
                                    <a:pt x="85" y="216"/>
                                    <a:pt x="85" y="216"/>
                                    <a:pt x="85" y="216"/>
                                  </a:cubicBezTo>
                                  <a:cubicBezTo>
                                    <a:pt x="37" y="238"/>
                                    <a:pt x="37" y="238"/>
                                    <a:pt x="37" y="238"/>
                                  </a:cubicBezTo>
                                  <a:cubicBezTo>
                                    <a:pt x="40" y="283"/>
                                    <a:pt x="40" y="283"/>
                                    <a:pt x="40" y="283"/>
                                  </a:cubicBezTo>
                                  <a:cubicBezTo>
                                    <a:pt x="73" y="302"/>
                                    <a:pt x="73" y="302"/>
                                    <a:pt x="73" y="302"/>
                                  </a:cubicBezTo>
                                  <a:cubicBezTo>
                                    <a:pt x="40" y="382"/>
                                    <a:pt x="40" y="382"/>
                                    <a:pt x="40" y="382"/>
                                  </a:cubicBezTo>
                                  <a:cubicBezTo>
                                    <a:pt x="53" y="427"/>
                                    <a:pt x="53" y="427"/>
                                    <a:pt x="53" y="427"/>
                                  </a:cubicBezTo>
                                  <a:cubicBezTo>
                                    <a:pt x="73" y="427"/>
                                    <a:pt x="73" y="427"/>
                                    <a:pt x="73" y="427"/>
                                  </a:cubicBezTo>
                                  <a:cubicBezTo>
                                    <a:pt x="120" y="478"/>
                                    <a:pt x="120" y="478"/>
                                    <a:pt x="120" y="478"/>
                                  </a:cubicBezTo>
                                  <a:cubicBezTo>
                                    <a:pt x="98" y="497"/>
                                    <a:pt x="98" y="497"/>
                                    <a:pt x="98" y="497"/>
                                  </a:cubicBezTo>
                                  <a:cubicBezTo>
                                    <a:pt x="73" y="497"/>
                                    <a:pt x="73" y="497"/>
                                    <a:pt x="73" y="497"/>
                                  </a:cubicBezTo>
                                  <a:cubicBezTo>
                                    <a:pt x="114" y="566"/>
                                    <a:pt x="114" y="566"/>
                                    <a:pt x="114" y="566"/>
                                  </a:cubicBezTo>
                                  <a:cubicBezTo>
                                    <a:pt x="90" y="592"/>
                                    <a:pt x="90" y="592"/>
                                    <a:pt x="90" y="592"/>
                                  </a:cubicBezTo>
                                  <a:cubicBezTo>
                                    <a:pt x="73" y="592"/>
                                    <a:pt x="73" y="592"/>
                                    <a:pt x="73" y="592"/>
                                  </a:cubicBezTo>
                                  <a:cubicBezTo>
                                    <a:pt x="64" y="592"/>
                                    <a:pt x="64" y="592"/>
                                    <a:pt x="64" y="592"/>
                                  </a:cubicBezTo>
                                  <a:cubicBezTo>
                                    <a:pt x="112" y="654"/>
                                    <a:pt x="112" y="654"/>
                                    <a:pt x="112" y="654"/>
                                  </a:cubicBezTo>
                                  <a:cubicBezTo>
                                    <a:pt x="162" y="680"/>
                                    <a:pt x="162" y="680"/>
                                    <a:pt x="162" y="680"/>
                                  </a:cubicBezTo>
                                  <a:cubicBezTo>
                                    <a:pt x="229" y="728"/>
                                    <a:pt x="229" y="728"/>
                                    <a:pt x="229" y="728"/>
                                  </a:cubicBezTo>
                                  <a:cubicBezTo>
                                    <a:pt x="229" y="757"/>
                                    <a:pt x="229" y="757"/>
                                    <a:pt x="229" y="757"/>
                                  </a:cubicBezTo>
                                  <a:cubicBezTo>
                                    <a:pt x="272" y="715"/>
                                    <a:pt x="272" y="715"/>
                                    <a:pt x="272" y="715"/>
                                  </a:cubicBezTo>
                                  <a:cubicBezTo>
                                    <a:pt x="293" y="654"/>
                                    <a:pt x="293" y="654"/>
                                    <a:pt x="293" y="654"/>
                                  </a:cubicBezTo>
                                  <a:cubicBezTo>
                                    <a:pt x="333" y="691"/>
                                    <a:pt x="333" y="691"/>
                                    <a:pt x="333" y="691"/>
                                  </a:cubicBezTo>
                                  <a:cubicBezTo>
                                    <a:pt x="410" y="757"/>
                                    <a:pt x="410" y="757"/>
                                    <a:pt x="410" y="757"/>
                                  </a:cubicBezTo>
                                  <a:cubicBezTo>
                                    <a:pt x="456" y="795"/>
                                    <a:pt x="456" y="795"/>
                                    <a:pt x="456" y="795"/>
                                  </a:cubicBezTo>
                                  <a:cubicBezTo>
                                    <a:pt x="424" y="862"/>
                                    <a:pt x="424" y="862"/>
                                    <a:pt x="424" y="862"/>
                                  </a:cubicBezTo>
                                  <a:cubicBezTo>
                                    <a:pt x="546" y="846"/>
                                    <a:pt x="546" y="846"/>
                                    <a:pt x="546" y="846"/>
                                  </a:cubicBezTo>
                                  <a:cubicBezTo>
                                    <a:pt x="562" y="862"/>
                                    <a:pt x="562" y="862"/>
                                    <a:pt x="562" y="862"/>
                                  </a:cubicBezTo>
                                  <a:cubicBezTo>
                                    <a:pt x="586" y="827"/>
                                    <a:pt x="586" y="827"/>
                                    <a:pt x="586" y="827"/>
                                  </a:cubicBezTo>
                                  <a:cubicBezTo>
                                    <a:pt x="568" y="757"/>
                                    <a:pt x="568" y="757"/>
                                    <a:pt x="568" y="757"/>
                                  </a:cubicBezTo>
                                  <a:cubicBezTo>
                                    <a:pt x="618" y="739"/>
                                    <a:pt x="618" y="739"/>
                                    <a:pt x="618" y="739"/>
                                  </a:cubicBezTo>
                                  <a:lnTo>
                                    <a:pt x="644" y="700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5" name="Luxembourg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5936362" y="1879582"/>
                              <a:ext cx="15188" cy="1213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8" y="8"/>
                                </a:cxn>
                                <a:cxn ang="0">
                                  <a:pos x="8" y="8"/>
                                </a:cxn>
                                <a:cxn ang="0">
                                  <a:pos x="0" y="8"/>
                                </a:cxn>
                                <a:cxn ang="0">
                                  <a:pos x="0" y="8"/>
                                </a:cxn>
                                <a:cxn ang="0">
                                  <a:pos x="4" y="4"/>
                                </a:cxn>
                                <a:cxn ang="0">
                                  <a:pos x="8" y="0"/>
                                </a:cxn>
                                <a:cxn ang="0">
                                  <a:pos x="8" y="0"/>
                                </a:cxn>
                                <a:cxn ang="0">
                                  <a:pos x="10" y="2"/>
                                </a:cxn>
                                <a:cxn ang="0">
                                  <a:pos x="8" y="8"/>
                                </a:cxn>
                                <a:cxn ang="0">
                                  <a:pos x="8" y="8"/>
                                </a:cxn>
                              </a:cxnLst>
                              <a:rect l="0" t="0" r="r" b="b"/>
                              <a:pathLst>
                                <a:path w="10" h="8">
                                  <a:moveTo>
                                    <a:pt x="8" y="8"/>
                                  </a:moveTo>
                                  <a:lnTo>
                                    <a:pt x="8" y="8"/>
                                  </a:lnTo>
                                  <a:lnTo>
                                    <a:pt x="0" y="8"/>
                                  </a:lnTo>
                                  <a:lnTo>
                                    <a:pt x="0" y="8"/>
                                  </a:lnTo>
                                  <a:lnTo>
                                    <a:pt x="4" y="4"/>
                                  </a:lnTo>
                                  <a:lnTo>
                                    <a:pt x="8" y="0"/>
                                  </a:lnTo>
                                  <a:lnTo>
                                    <a:pt x="8" y="0"/>
                                  </a:lnTo>
                                  <a:lnTo>
                                    <a:pt x="10" y="2"/>
                                  </a:lnTo>
                                  <a:lnTo>
                                    <a:pt x="8" y="8"/>
                                  </a:lnTo>
                                  <a:lnTo>
                                    <a:pt x="8" y="8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340"/>
                              <a:endParaRPr lang="en-US" sz="1200" dirty="0">
                                <a:solidFill>
                                  <a:srgbClr val="363535">
                                    <a:alpha val="99000"/>
                                  </a:srgbClr>
                                </a:solidFill>
                              </a:endParaRPr>
                            </a:p>
                          </p:txBody>
                        </p:sp>
                        <p:grpSp>
                          <p:nvGrpSpPr>
                            <p:cNvPr id="1034" name="APOLLO"/>
                            <p:cNvGrpSpPr/>
                            <p:nvPr/>
                          </p:nvGrpSpPr>
                          <p:grpSpPr>
                            <a:xfrm>
                              <a:off x="2857040" y="1549591"/>
                              <a:ext cx="6995071" cy="3431575"/>
                              <a:chOff x="2857040" y="1549591"/>
                              <a:chExt cx="6995071" cy="3431575"/>
                            </a:xfrm>
                            <a:grpFill/>
                          </p:grpSpPr>
                          <p:sp>
                            <p:nvSpPr>
                              <p:cNvPr id="644" name="Albani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340352" y="2112455"/>
                                <a:ext cx="54678" cy="9408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6" y="62"/>
                                  </a:cxn>
                                  <a:cxn ang="0">
                                    <a:pos x="18" y="56"/>
                                  </a:cxn>
                                  <a:cxn ang="0">
                                    <a:pos x="18" y="54"/>
                                  </a:cxn>
                                  <a:cxn ang="0">
                                    <a:pos x="14" y="52"/>
                                  </a:cxn>
                                  <a:cxn ang="0">
                                    <a:pos x="10" y="50"/>
                                  </a:cxn>
                                  <a:cxn ang="0">
                                    <a:pos x="8" y="44"/>
                                  </a:cxn>
                                  <a:cxn ang="0">
                                    <a:pos x="6" y="42"/>
                                  </a:cxn>
                                  <a:cxn ang="0">
                                    <a:pos x="8" y="42"/>
                                  </a:cxn>
                                  <a:cxn ang="0">
                                    <a:pos x="12" y="44"/>
                                  </a:cxn>
                                  <a:cxn ang="0">
                                    <a:pos x="12" y="42"/>
                                  </a:cxn>
                                  <a:cxn ang="0">
                                    <a:pos x="8" y="38"/>
                                  </a:cxn>
                                  <a:cxn ang="0">
                                    <a:pos x="6" y="36"/>
                                  </a:cxn>
                                  <a:cxn ang="0">
                                    <a:pos x="6" y="30"/>
                                  </a:cxn>
                                  <a:cxn ang="0">
                                    <a:pos x="6" y="30"/>
                                  </a:cxn>
                                  <a:cxn ang="0">
                                    <a:pos x="8" y="26"/>
                                  </a:cxn>
                                  <a:cxn ang="0">
                                    <a:pos x="8" y="26"/>
                                  </a:cxn>
                                  <a:cxn ang="0">
                                    <a:pos x="6" y="24"/>
                                  </a:cxn>
                                  <a:cxn ang="0">
                                    <a:pos x="6" y="20"/>
                                  </a:cxn>
                                  <a:cxn ang="0">
                                    <a:pos x="4" y="14"/>
                                  </a:cxn>
                                  <a:cxn ang="0">
                                    <a:pos x="2" y="12"/>
                                  </a:cxn>
                                  <a:cxn ang="0">
                                    <a:pos x="6" y="10"/>
                                  </a:cxn>
                                  <a:cxn ang="0">
                                    <a:pos x="4" y="10"/>
                                  </a:cxn>
                                  <a:cxn ang="0">
                                    <a:pos x="0" y="8"/>
                                  </a:cxn>
                                  <a:cxn ang="0">
                                    <a:pos x="2" y="6"/>
                                  </a:cxn>
                                  <a:cxn ang="0">
                                    <a:pos x="0" y="4"/>
                                  </a:cxn>
                                  <a:cxn ang="0">
                                    <a:pos x="0" y="2"/>
                                  </a:cxn>
                                  <a:cxn ang="0">
                                    <a:pos x="6" y="0"/>
                                  </a:cxn>
                                  <a:cxn ang="0">
                                    <a:pos x="12" y="0"/>
                                  </a:cxn>
                                  <a:cxn ang="0">
                                    <a:pos x="18" y="4"/>
                                  </a:cxn>
                                  <a:cxn ang="0">
                                    <a:pos x="20" y="10"/>
                                  </a:cxn>
                                  <a:cxn ang="0">
                                    <a:pos x="22" y="16"/>
                                  </a:cxn>
                                  <a:cxn ang="0">
                                    <a:pos x="24" y="18"/>
                                  </a:cxn>
                                  <a:cxn ang="0">
                                    <a:pos x="26" y="22"/>
                                  </a:cxn>
                                  <a:cxn ang="0">
                                    <a:pos x="32" y="26"/>
                                  </a:cxn>
                                  <a:cxn ang="0">
                                    <a:pos x="36" y="36"/>
                                  </a:cxn>
                                  <a:cxn ang="0">
                                    <a:pos x="36" y="40"/>
                                  </a:cxn>
                                  <a:cxn ang="0">
                                    <a:pos x="32" y="50"/>
                                  </a:cxn>
                                  <a:cxn ang="0">
                                    <a:pos x="30" y="56"/>
                                  </a:cxn>
                                  <a:cxn ang="0">
                                    <a:pos x="26" y="58"/>
                                  </a:cxn>
                                  <a:cxn ang="0">
                                    <a:pos x="26" y="60"/>
                                  </a:cxn>
                                  <a:cxn ang="0">
                                    <a:pos x="26" y="62"/>
                                  </a:cxn>
                                </a:cxnLst>
                                <a:rect l="0" t="0" r="r" b="b"/>
                                <a:pathLst>
                                  <a:path w="36" h="62">
                                    <a:moveTo>
                                      <a:pt x="26" y="62"/>
                                    </a:moveTo>
                                    <a:lnTo>
                                      <a:pt x="26" y="62"/>
                                    </a:lnTo>
                                    <a:lnTo>
                                      <a:pt x="22" y="60"/>
                                    </a:lnTo>
                                    <a:lnTo>
                                      <a:pt x="18" y="56"/>
                                    </a:lnTo>
                                    <a:lnTo>
                                      <a:pt x="18" y="54"/>
                                    </a:lnTo>
                                    <a:lnTo>
                                      <a:pt x="18" y="54"/>
                                    </a:lnTo>
                                    <a:lnTo>
                                      <a:pt x="16" y="52"/>
                                    </a:lnTo>
                                    <a:lnTo>
                                      <a:pt x="14" y="52"/>
                                    </a:lnTo>
                                    <a:lnTo>
                                      <a:pt x="12" y="52"/>
                                    </a:lnTo>
                                    <a:lnTo>
                                      <a:pt x="10" y="50"/>
                                    </a:lnTo>
                                    <a:lnTo>
                                      <a:pt x="10" y="50"/>
                                    </a:lnTo>
                                    <a:lnTo>
                                      <a:pt x="8" y="44"/>
                                    </a:lnTo>
                                    <a:lnTo>
                                      <a:pt x="6" y="42"/>
                                    </a:lnTo>
                                    <a:lnTo>
                                      <a:pt x="6" y="42"/>
                                    </a:lnTo>
                                    <a:lnTo>
                                      <a:pt x="6" y="40"/>
                                    </a:lnTo>
                                    <a:lnTo>
                                      <a:pt x="8" y="42"/>
                                    </a:lnTo>
                                    <a:lnTo>
                                      <a:pt x="8" y="42"/>
                                    </a:lnTo>
                                    <a:lnTo>
                                      <a:pt x="12" y="44"/>
                                    </a:lnTo>
                                    <a:lnTo>
                                      <a:pt x="12" y="44"/>
                                    </a:lnTo>
                                    <a:lnTo>
                                      <a:pt x="12" y="42"/>
                                    </a:lnTo>
                                    <a:lnTo>
                                      <a:pt x="12" y="42"/>
                                    </a:lnTo>
                                    <a:lnTo>
                                      <a:pt x="8" y="38"/>
                                    </a:lnTo>
                                    <a:lnTo>
                                      <a:pt x="6" y="36"/>
                                    </a:lnTo>
                                    <a:lnTo>
                                      <a:pt x="6" y="36"/>
                                    </a:lnTo>
                                    <a:lnTo>
                                      <a:pt x="6" y="32"/>
                                    </a:lnTo>
                                    <a:lnTo>
                                      <a:pt x="6" y="30"/>
                                    </a:lnTo>
                                    <a:lnTo>
                                      <a:pt x="6" y="30"/>
                                    </a:lnTo>
                                    <a:lnTo>
                                      <a:pt x="6" y="30"/>
                                    </a:lnTo>
                                    <a:lnTo>
                                      <a:pt x="8" y="26"/>
                                    </a:lnTo>
                                    <a:lnTo>
                                      <a:pt x="8" y="26"/>
                                    </a:lnTo>
                                    <a:lnTo>
                                      <a:pt x="8" y="26"/>
                                    </a:lnTo>
                                    <a:lnTo>
                                      <a:pt x="8" y="26"/>
                                    </a:lnTo>
                                    <a:lnTo>
                                      <a:pt x="6" y="26"/>
                                    </a:lnTo>
                                    <a:lnTo>
                                      <a:pt x="6" y="24"/>
                                    </a:lnTo>
                                    <a:lnTo>
                                      <a:pt x="6" y="20"/>
                                    </a:lnTo>
                                    <a:lnTo>
                                      <a:pt x="6" y="20"/>
                                    </a:lnTo>
                                    <a:lnTo>
                                      <a:pt x="6" y="16"/>
                                    </a:lnTo>
                                    <a:lnTo>
                                      <a:pt x="4" y="14"/>
                                    </a:lnTo>
                                    <a:lnTo>
                                      <a:pt x="2" y="12"/>
                                    </a:lnTo>
                                    <a:lnTo>
                                      <a:pt x="2" y="12"/>
                                    </a:lnTo>
                                    <a:lnTo>
                                      <a:pt x="2" y="12"/>
                                    </a:lnTo>
                                    <a:lnTo>
                                      <a:pt x="6" y="10"/>
                                    </a:lnTo>
                                    <a:lnTo>
                                      <a:pt x="6" y="10"/>
                                    </a:lnTo>
                                    <a:lnTo>
                                      <a:pt x="4" y="10"/>
                                    </a:lnTo>
                                    <a:lnTo>
                                      <a:pt x="4" y="10"/>
                                    </a:lnTo>
                                    <a:lnTo>
                                      <a:pt x="0" y="8"/>
                                    </a:lnTo>
                                    <a:lnTo>
                                      <a:pt x="0" y="8"/>
                                    </a:lnTo>
                                    <a:lnTo>
                                      <a:pt x="2" y="6"/>
                                    </a:lnTo>
                                    <a:lnTo>
                                      <a:pt x="2" y="6"/>
                                    </a:lnTo>
                                    <a:lnTo>
                                      <a:pt x="0" y="4"/>
                                    </a:lnTo>
                                    <a:lnTo>
                                      <a:pt x="0" y="4"/>
                                    </a:lnTo>
                                    <a:lnTo>
                                      <a:pt x="0" y="2"/>
                                    </a:lnTo>
                                    <a:lnTo>
                                      <a:pt x="0" y="2"/>
                                    </a:lnTo>
                                    <a:lnTo>
                                      <a:pt x="6" y="0"/>
                                    </a:lnTo>
                                    <a:lnTo>
                                      <a:pt x="6" y="0"/>
                                    </a:lnTo>
                                    <a:lnTo>
                                      <a:pt x="12" y="0"/>
                                    </a:lnTo>
                                    <a:lnTo>
                                      <a:pt x="16" y="2"/>
                                    </a:lnTo>
                                    <a:lnTo>
                                      <a:pt x="18" y="4"/>
                                    </a:lnTo>
                                    <a:lnTo>
                                      <a:pt x="18" y="4"/>
                                    </a:lnTo>
                                    <a:lnTo>
                                      <a:pt x="20" y="10"/>
                                    </a:lnTo>
                                    <a:lnTo>
                                      <a:pt x="22" y="16"/>
                                    </a:lnTo>
                                    <a:lnTo>
                                      <a:pt x="22" y="16"/>
                                    </a:lnTo>
                                    <a:lnTo>
                                      <a:pt x="22" y="18"/>
                                    </a:lnTo>
                                    <a:lnTo>
                                      <a:pt x="24" y="18"/>
                                    </a:lnTo>
                                    <a:lnTo>
                                      <a:pt x="24" y="20"/>
                                    </a:lnTo>
                                    <a:lnTo>
                                      <a:pt x="26" y="22"/>
                                    </a:lnTo>
                                    <a:lnTo>
                                      <a:pt x="26" y="22"/>
                                    </a:lnTo>
                                    <a:lnTo>
                                      <a:pt x="32" y="26"/>
                                    </a:lnTo>
                                    <a:lnTo>
                                      <a:pt x="34" y="30"/>
                                    </a:lnTo>
                                    <a:lnTo>
                                      <a:pt x="36" y="36"/>
                                    </a:lnTo>
                                    <a:lnTo>
                                      <a:pt x="36" y="36"/>
                                    </a:lnTo>
                                    <a:lnTo>
                                      <a:pt x="36" y="40"/>
                                    </a:lnTo>
                                    <a:lnTo>
                                      <a:pt x="34" y="44"/>
                                    </a:lnTo>
                                    <a:lnTo>
                                      <a:pt x="32" y="50"/>
                                    </a:lnTo>
                                    <a:lnTo>
                                      <a:pt x="32" y="50"/>
                                    </a:lnTo>
                                    <a:lnTo>
                                      <a:pt x="30" y="56"/>
                                    </a:lnTo>
                                    <a:lnTo>
                                      <a:pt x="26" y="58"/>
                                    </a:lnTo>
                                    <a:lnTo>
                                      <a:pt x="26" y="58"/>
                                    </a:lnTo>
                                    <a:lnTo>
                                      <a:pt x="26" y="58"/>
                                    </a:lnTo>
                                    <a:lnTo>
                                      <a:pt x="26" y="60"/>
                                    </a:lnTo>
                                    <a:lnTo>
                                      <a:pt x="26" y="60"/>
                                    </a:lnTo>
                                    <a:lnTo>
                                      <a:pt x="26" y="62"/>
                                    </a:lnTo>
                                    <a:lnTo>
                                      <a:pt x="26" y="62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659" name="Bosnia and Herzegovin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268056" y="2025847"/>
                                <a:ext cx="90722" cy="88105"/>
                              </a:xfrm>
                              <a:custGeom>
                                <a:avLst/>
                                <a:gdLst>
                                  <a:gd name="T0" fmla="*/ 435 w 832"/>
                                  <a:gd name="T1" fmla="*/ 694 h 808"/>
                                  <a:gd name="T2" fmla="*/ 350 w 832"/>
                                  <a:gd name="T3" fmla="*/ 600 h 808"/>
                                  <a:gd name="T4" fmla="*/ 350 w 832"/>
                                  <a:gd name="T5" fmla="*/ 529 h 808"/>
                                  <a:gd name="T6" fmla="*/ 265 w 832"/>
                                  <a:gd name="T7" fmla="*/ 498 h 808"/>
                                  <a:gd name="T8" fmla="*/ 102 w 832"/>
                                  <a:gd name="T9" fmla="*/ 302 h 808"/>
                                  <a:gd name="T10" fmla="*/ 71 w 832"/>
                                  <a:gd name="T11" fmla="*/ 196 h 808"/>
                                  <a:gd name="T12" fmla="*/ 71 w 832"/>
                                  <a:gd name="T13" fmla="*/ 158 h 808"/>
                                  <a:gd name="T14" fmla="*/ 0 w 832"/>
                                  <a:gd name="T15" fmla="*/ 158 h 808"/>
                                  <a:gd name="T16" fmla="*/ 0 w 832"/>
                                  <a:gd name="T17" fmla="*/ 0 h 808"/>
                                  <a:gd name="T18" fmla="*/ 128 w 832"/>
                                  <a:gd name="T19" fmla="*/ 57 h 808"/>
                                  <a:gd name="T20" fmla="*/ 177 w 832"/>
                                  <a:gd name="T21" fmla="*/ 0 h 808"/>
                                  <a:gd name="T22" fmla="*/ 260 w 832"/>
                                  <a:gd name="T23" fmla="*/ 0 h 808"/>
                                  <a:gd name="T24" fmla="*/ 350 w 832"/>
                                  <a:gd name="T25" fmla="*/ 57 h 808"/>
                                  <a:gd name="T26" fmla="*/ 480 w 832"/>
                                  <a:gd name="T27" fmla="*/ 71 h 808"/>
                                  <a:gd name="T28" fmla="*/ 508 w 832"/>
                                  <a:gd name="T29" fmla="*/ 38 h 808"/>
                                  <a:gd name="T30" fmla="*/ 643 w 832"/>
                                  <a:gd name="T31" fmla="*/ 52 h 808"/>
                                  <a:gd name="T32" fmla="*/ 699 w 832"/>
                                  <a:gd name="T33" fmla="*/ 109 h 808"/>
                                  <a:gd name="T34" fmla="*/ 782 w 832"/>
                                  <a:gd name="T35" fmla="*/ 113 h 808"/>
                                  <a:gd name="T36" fmla="*/ 782 w 832"/>
                                  <a:gd name="T37" fmla="*/ 203 h 808"/>
                                  <a:gd name="T38" fmla="*/ 732 w 832"/>
                                  <a:gd name="T39" fmla="*/ 246 h 808"/>
                                  <a:gd name="T40" fmla="*/ 832 w 832"/>
                                  <a:gd name="T41" fmla="*/ 347 h 808"/>
                                  <a:gd name="T42" fmla="*/ 832 w 832"/>
                                  <a:gd name="T43" fmla="*/ 409 h 808"/>
                                  <a:gd name="T44" fmla="*/ 789 w 832"/>
                                  <a:gd name="T45" fmla="*/ 409 h 808"/>
                                  <a:gd name="T46" fmla="*/ 832 w 832"/>
                                  <a:gd name="T47" fmla="*/ 479 h 808"/>
                                  <a:gd name="T48" fmla="*/ 832 w 832"/>
                                  <a:gd name="T49" fmla="*/ 510 h 808"/>
                                  <a:gd name="T50" fmla="*/ 763 w 832"/>
                                  <a:gd name="T51" fmla="*/ 491 h 808"/>
                                  <a:gd name="T52" fmla="*/ 695 w 832"/>
                                  <a:gd name="T53" fmla="*/ 505 h 808"/>
                                  <a:gd name="T54" fmla="*/ 732 w 832"/>
                                  <a:gd name="T55" fmla="*/ 581 h 808"/>
                                  <a:gd name="T56" fmla="*/ 688 w 832"/>
                                  <a:gd name="T57" fmla="*/ 567 h 808"/>
                                  <a:gd name="T58" fmla="*/ 643 w 832"/>
                                  <a:gd name="T59" fmla="*/ 605 h 808"/>
                                  <a:gd name="T60" fmla="*/ 650 w 832"/>
                                  <a:gd name="T61" fmla="*/ 650 h 808"/>
                                  <a:gd name="T62" fmla="*/ 612 w 832"/>
                                  <a:gd name="T63" fmla="*/ 650 h 808"/>
                                  <a:gd name="T64" fmla="*/ 593 w 832"/>
                                  <a:gd name="T65" fmla="*/ 737 h 808"/>
                                  <a:gd name="T66" fmla="*/ 612 w 832"/>
                                  <a:gd name="T67" fmla="*/ 808 h 808"/>
                                  <a:gd name="T68" fmla="*/ 555 w 832"/>
                                  <a:gd name="T69" fmla="*/ 808 h 808"/>
                                  <a:gd name="T70" fmla="*/ 435 w 832"/>
                                  <a:gd name="T71" fmla="*/ 694 h 808"/>
                                </a:gdLst>
                                <a:ahLst/>
                                <a:cxnLst>
                                  <a:cxn ang="0">
                                    <a:pos x="T0" y="T1"/>
                                  </a:cxn>
                                  <a:cxn ang="0">
                                    <a:pos x="T2" y="T3"/>
                                  </a:cxn>
                                  <a:cxn ang="0">
                                    <a:pos x="T4" y="T5"/>
                                  </a:cxn>
                                  <a:cxn ang="0">
                                    <a:pos x="T6" y="T7"/>
                                  </a:cxn>
                                  <a:cxn ang="0">
                                    <a:pos x="T8" y="T9"/>
                                  </a:cxn>
                                  <a:cxn ang="0">
                                    <a:pos x="T10" y="T11"/>
                                  </a:cxn>
                                  <a:cxn ang="0">
                                    <a:pos x="T12" y="T13"/>
                                  </a:cxn>
                                  <a:cxn ang="0">
                                    <a:pos x="T14" y="T15"/>
                                  </a:cxn>
                                  <a:cxn ang="0">
                                    <a:pos x="T16" y="T17"/>
                                  </a:cxn>
                                  <a:cxn ang="0">
                                    <a:pos x="T18" y="T19"/>
                                  </a:cxn>
                                  <a:cxn ang="0">
                                    <a:pos x="T20" y="T21"/>
                                  </a:cxn>
                                  <a:cxn ang="0">
                                    <a:pos x="T22" y="T23"/>
                                  </a:cxn>
                                  <a:cxn ang="0">
                                    <a:pos x="T24" y="T25"/>
                                  </a:cxn>
                                  <a:cxn ang="0">
                                    <a:pos x="T26" y="T27"/>
                                  </a:cxn>
                                  <a:cxn ang="0">
                                    <a:pos x="T28" y="T29"/>
                                  </a:cxn>
                                  <a:cxn ang="0">
                                    <a:pos x="T30" y="T31"/>
                                  </a:cxn>
                                  <a:cxn ang="0">
                                    <a:pos x="T32" y="T33"/>
                                  </a:cxn>
                                  <a:cxn ang="0">
                                    <a:pos x="T34" y="T35"/>
                                  </a:cxn>
                                  <a:cxn ang="0">
                                    <a:pos x="T36" y="T37"/>
                                  </a:cxn>
                                  <a:cxn ang="0">
                                    <a:pos x="T38" y="T39"/>
                                  </a:cxn>
                                  <a:cxn ang="0">
                                    <a:pos x="T40" y="T41"/>
                                  </a:cxn>
                                  <a:cxn ang="0">
                                    <a:pos x="T42" y="T43"/>
                                  </a:cxn>
                                  <a:cxn ang="0">
                                    <a:pos x="T44" y="T45"/>
                                  </a:cxn>
                                  <a:cxn ang="0">
                                    <a:pos x="T46" y="T47"/>
                                  </a:cxn>
                                  <a:cxn ang="0">
                                    <a:pos x="T48" y="T49"/>
                                  </a:cxn>
                                  <a:cxn ang="0">
                                    <a:pos x="T50" y="T51"/>
                                  </a:cxn>
                                  <a:cxn ang="0">
                                    <a:pos x="T52" y="T53"/>
                                  </a:cxn>
                                  <a:cxn ang="0">
                                    <a:pos x="T54" y="T55"/>
                                  </a:cxn>
                                  <a:cxn ang="0">
                                    <a:pos x="T56" y="T57"/>
                                  </a:cxn>
                                  <a:cxn ang="0">
                                    <a:pos x="T58" y="T59"/>
                                  </a:cxn>
                                  <a:cxn ang="0">
                                    <a:pos x="T60" y="T61"/>
                                  </a:cxn>
                                  <a:cxn ang="0">
                                    <a:pos x="T62" y="T63"/>
                                  </a:cxn>
                                  <a:cxn ang="0">
                                    <a:pos x="T64" y="T65"/>
                                  </a:cxn>
                                  <a:cxn ang="0">
                                    <a:pos x="T66" y="T67"/>
                                  </a:cxn>
                                  <a:cxn ang="0">
                                    <a:pos x="T68" y="T69"/>
                                  </a:cxn>
                                  <a:cxn ang="0">
                                    <a:pos x="T70" y="T71"/>
                                  </a:cxn>
                                </a:cxnLst>
                                <a:rect l="0" t="0" r="r" b="b"/>
                                <a:pathLst>
                                  <a:path w="832" h="808">
                                    <a:moveTo>
                                      <a:pt x="435" y="694"/>
                                    </a:moveTo>
                                    <a:lnTo>
                                      <a:pt x="350" y="600"/>
                                    </a:lnTo>
                                    <a:lnTo>
                                      <a:pt x="350" y="529"/>
                                    </a:lnTo>
                                    <a:lnTo>
                                      <a:pt x="265" y="498"/>
                                    </a:lnTo>
                                    <a:lnTo>
                                      <a:pt x="102" y="302"/>
                                    </a:lnTo>
                                    <a:lnTo>
                                      <a:pt x="71" y="196"/>
                                    </a:lnTo>
                                    <a:lnTo>
                                      <a:pt x="71" y="158"/>
                                    </a:lnTo>
                                    <a:lnTo>
                                      <a:pt x="0" y="158"/>
                                    </a:lnTo>
                                    <a:lnTo>
                                      <a:pt x="0" y="0"/>
                                    </a:lnTo>
                                    <a:lnTo>
                                      <a:pt x="128" y="57"/>
                                    </a:lnTo>
                                    <a:lnTo>
                                      <a:pt x="177" y="0"/>
                                    </a:lnTo>
                                    <a:lnTo>
                                      <a:pt x="260" y="0"/>
                                    </a:lnTo>
                                    <a:lnTo>
                                      <a:pt x="350" y="57"/>
                                    </a:lnTo>
                                    <a:lnTo>
                                      <a:pt x="480" y="71"/>
                                    </a:lnTo>
                                    <a:lnTo>
                                      <a:pt x="508" y="38"/>
                                    </a:lnTo>
                                    <a:lnTo>
                                      <a:pt x="643" y="52"/>
                                    </a:lnTo>
                                    <a:lnTo>
                                      <a:pt x="699" y="109"/>
                                    </a:lnTo>
                                    <a:lnTo>
                                      <a:pt x="782" y="113"/>
                                    </a:lnTo>
                                    <a:lnTo>
                                      <a:pt x="782" y="203"/>
                                    </a:lnTo>
                                    <a:lnTo>
                                      <a:pt x="732" y="246"/>
                                    </a:lnTo>
                                    <a:lnTo>
                                      <a:pt x="832" y="347"/>
                                    </a:lnTo>
                                    <a:lnTo>
                                      <a:pt x="832" y="409"/>
                                    </a:lnTo>
                                    <a:lnTo>
                                      <a:pt x="789" y="409"/>
                                    </a:lnTo>
                                    <a:lnTo>
                                      <a:pt x="832" y="479"/>
                                    </a:lnTo>
                                    <a:lnTo>
                                      <a:pt x="832" y="510"/>
                                    </a:lnTo>
                                    <a:lnTo>
                                      <a:pt x="763" y="491"/>
                                    </a:lnTo>
                                    <a:lnTo>
                                      <a:pt x="695" y="505"/>
                                    </a:lnTo>
                                    <a:lnTo>
                                      <a:pt x="732" y="581"/>
                                    </a:lnTo>
                                    <a:lnTo>
                                      <a:pt x="688" y="567"/>
                                    </a:lnTo>
                                    <a:lnTo>
                                      <a:pt x="643" y="605"/>
                                    </a:lnTo>
                                    <a:lnTo>
                                      <a:pt x="650" y="650"/>
                                    </a:lnTo>
                                    <a:lnTo>
                                      <a:pt x="612" y="650"/>
                                    </a:lnTo>
                                    <a:lnTo>
                                      <a:pt x="593" y="737"/>
                                    </a:lnTo>
                                    <a:lnTo>
                                      <a:pt x="612" y="808"/>
                                    </a:lnTo>
                                    <a:lnTo>
                                      <a:pt x="555" y="808"/>
                                    </a:lnTo>
                                    <a:lnTo>
                                      <a:pt x="435" y="694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" cap="flat">
                                <a:solidFill>
                                  <a:schemeClr val="tx1"/>
                                </a:solidFill>
                                <a:prstDash val="solid"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692" name="Djibouti"/>
                              <p:cNvSpPr/>
                              <p:nvPr/>
                            </p:nvSpPr>
                            <p:spPr bwMode="auto">
                              <a:xfrm>
                                <a:off x="7127884" y="3187260"/>
                                <a:ext cx="54677" cy="6708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4677" h="67086">
                                    <a:moveTo>
                                      <a:pt x="22077" y="0"/>
                                    </a:moveTo>
                                    <a:lnTo>
                                      <a:pt x="42756" y="8565"/>
                                    </a:lnTo>
                                    <a:lnTo>
                                      <a:pt x="48602" y="12459"/>
                                    </a:lnTo>
                                    <a:lnTo>
                                      <a:pt x="50145" y="14771"/>
                                    </a:lnTo>
                                    <a:lnTo>
                                      <a:pt x="54677" y="25714"/>
                                    </a:lnTo>
                                    <a:lnTo>
                                      <a:pt x="54677" y="27633"/>
                                    </a:lnTo>
                                    <a:lnTo>
                                      <a:pt x="54677" y="33703"/>
                                    </a:lnTo>
                                    <a:lnTo>
                                      <a:pt x="51640" y="42807"/>
                                    </a:lnTo>
                                    <a:lnTo>
                                      <a:pt x="45564" y="45842"/>
                                    </a:lnTo>
                                    <a:lnTo>
                                      <a:pt x="39489" y="48877"/>
                                    </a:lnTo>
                                    <a:lnTo>
                                      <a:pt x="33414" y="48877"/>
                                    </a:lnTo>
                                    <a:lnTo>
                                      <a:pt x="21263" y="54947"/>
                                    </a:lnTo>
                                    <a:lnTo>
                                      <a:pt x="27338" y="54947"/>
                                    </a:lnTo>
                                    <a:lnTo>
                                      <a:pt x="39489" y="51912"/>
                                    </a:lnTo>
                                    <a:lnTo>
                                      <a:pt x="42527" y="51912"/>
                                    </a:lnTo>
                                    <a:lnTo>
                                      <a:pt x="45564" y="54947"/>
                                    </a:lnTo>
                                    <a:lnTo>
                                      <a:pt x="33414" y="67086"/>
                                    </a:lnTo>
                                    <a:lnTo>
                                      <a:pt x="27338" y="64051"/>
                                    </a:lnTo>
                                    <a:lnTo>
                                      <a:pt x="21263" y="64051"/>
                                    </a:lnTo>
                                    <a:lnTo>
                                      <a:pt x="15188" y="67086"/>
                                    </a:lnTo>
                                    <a:lnTo>
                                      <a:pt x="9112" y="67086"/>
                                    </a:lnTo>
                                    <a:lnTo>
                                      <a:pt x="6075" y="67086"/>
                                    </a:lnTo>
                                    <a:lnTo>
                                      <a:pt x="3037" y="61016"/>
                                    </a:lnTo>
                                    <a:lnTo>
                                      <a:pt x="0" y="57982"/>
                                    </a:lnTo>
                                    <a:lnTo>
                                      <a:pt x="0" y="45842"/>
                                    </a:lnTo>
                                    <a:lnTo>
                                      <a:pt x="6075" y="24598"/>
                                    </a:lnTo>
                                    <a:lnTo>
                                      <a:pt x="9112" y="15494"/>
                                    </a:lnTo>
                                    <a:lnTo>
                                      <a:pt x="15188" y="12459"/>
                                    </a:lnTo>
                                    <a:lnTo>
                                      <a:pt x="21263" y="12459"/>
                                    </a:lnTo>
                                    <a:lnTo>
                                      <a:pt x="15241" y="2832"/>
                                    </a:lnTo>
                                    <a:cubicBezTo>
                                      <a:pt x="17170" y="241"/>
                                      <a:pt x="19595" y="0"/>
                                      <a:pt x="22077" y="0"/>
                                    </a:cubicBezTo>
                                    <a:close/>
                                  </a:path>
                                </a:pathLst>
                              </a:custGeom>
                              <a:grpFill/>
                              <a:ln>
                                <a:solidFill>
                                  <a:schemeClr val="tx1"/>
                                </a:solidFill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vert="horz" wrap="square" lIns="91436" tIns="45719" rIns="91436" bIns="45719" numCol="1" rtlCol="0" anchor="ctr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algn="ctr" defTabSz="914076"/>
                                <a:endParaRPr lang="en-US" sz="2200" dirty="0">
                                  <a:solidFill>
                                    <a:srgbClr val="FFFFFF">
                                      <a:alpha val="98824"/>
                                    </a:srgbClr>
                                  </a:solidFill>
                                  <a:ea typeface="Segoe UI" pitchFamily="34" charset="0"/>
                                  <a:cs typeface="Segoe UI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695" name="Equatorial Guine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079114" y="3601180"/>
                                <a:ext cx="69866" cy="45523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12" y="2"/>
                                  </a:cxn>
                                  <a:cxn ang="0">
                                    <a:pos x="12" y="2"/>
                                  </a:cxn>
                                  <a:cxn ang="0">
                                    <a:pos x="10" y="4"/>
                                  </a:cxn>
                                  <a:cxn ang="0">
                                    <a:pos x="8" y="8"/>
                                  </a:cxn>
                                  <a:cxn ang="0">
                                    <a:pos x="8" y="10"/>
                                  </a:cxn>
                                  <a:cxn ang="0">
                                    <a:pos x="8" y="10"/>
                                  </a:cxn>
                                  <a:cxn ang="0">
                                    <a:pos x="8" y="14"/>
                                  </a:cxn>
                                  <a:cxn ang="0">
                                    <a:pos x="4" y="18"/>
                                  </a:cxn>
                                  <a:cxn ang="0">
                                    <a:pos x="2" y="22"/>
                                  </a:cxn>
                                  <a:cxn ang="0">
                                    <a:pos x="0" y="26"/>
                                  </a:cxn>
                                  <a:cxn ang="0">
                                    <a:pos x="0" y="26"/>
                                  </a:cxn>
                                  <a:cxn ang="0">
                                    <a:pos x="2" y="28"/>
                                  </a:cxn>
                                  <a:cxn ang="0">
                                    <a:pos x="6" y="28"/>
                                  </a:cxn>
                                  <a:cxn ang="0">
                                    <a:pos x="10" y="28"/>
                                  </a:cxn>
                                  <a:cxn ang="0">
                                    <a:pos x="16" y="30"/>
                                  </a:cxn>
                                  <a:cxn ang="0">
                                    <a:pos x="44" y="30"/>
                                  </a:cxn>
                                  <a:cxn ang="0">
                                    <a:pos x="46" y="16"/>
                                  </a:cxn>
                                  <a:cxn ang="0">
                                    <a:pos x="42" y="16"/>
                                  </a:cxn>
                                  <a:cxn ang="0">
                                    <a:pos x="44" y="14"/>
                                  </a:cxn>
                                  <a:cxn ang="0">
                                    <a:pos x="46" y="2"/>
                                  </a:cxn>
                                  <a:cxn ang="0">
                                    <a:pos x="46" y="2"/>
                                  </a:cxn>
                                  <a:cxn ang="0">
                                    <a:pos x="38" y="2"/>
                                  </a:cxn>
                                  <a:cxn ang="0">
                                    <a:pos x="38" y="2"/>
                                  </a:cxn>
                                  <a:cxn ang="0">
                                    <a:pos x="32" y="2"/>
                                  </a:cxn>
                                  <a:cxn ang="0">
                                    <a:pos x="28" y="0"/>
                                  </a:cxn>
                                  <a:cxn ang="0">
                                    <a:pos x="22" y="0"/>
                                  </a:cxn>
                                  <a:cxn ang="0">
                                    <a:pos x="12" y="2"/>
                                  </a:cxn>
                                  <a:cxn ang="0">
                                    <a:pos x="12" y="2"/>
                                  </a:cxn>
                                </a:cxnLst>
                                <a:rect l="0" t="0" r="r" b="b"/>
                                <a:pathLst>
                                  <a:path w="46" h="30">
                                    <a:moveTo>
                                      <a:pt x="12" y="2"/>
                                    </a:moveTo>
                                    <a:lnTo>
                                      <a:pt x="12" y="2"/>
                                    </a:lnTo>
                                    <a:lnTo>
                                      <a:pt x="10" y="4"/>
                                    </a:lnTo>
                                    <a:lnTo>
                                      <a:pt x="8" y="8"/>
                                    </a:lnTo>
                                    <a:lnTo>
                                      <a:pt x="8" y="10"/>
                                    </a:lnTo>
                                    <a:lnTo>
                                      <a:pt x="8" y="10"/>
                                    </a:lnTo>
                                    <a:lnTo>
                                      <a:pt x="8" y="14"/>
                                    </a:lnTo>
                                    <a:lnTo>
                                      <a:pt x="4" y="18"/>
                                    </a:lnTo>
                                    <a:lnTo>
                                      <a:pt x="2" y="22"/>
                                    </a:lnTo>
                                    <a:lnTo>
                                      <a:pt x="0" y="26"/>
                                    </a:lnTo>
                                    <a:lnTo>
                                      <a:pt x="0" y="26"/>
                                    </a:lnTo>
                                    <a:lnTo>
                                      <a:pt x="2" y="28"/>
                                    </a:lnTo>
                                    <a:lnTo>
                                      <a:pt x="6" y="28"/>
                                    </a:lnTo>
                                    <a:lnTo>
                                      <a:pt x="10" y="28"/>
                                    </a:lnTo>
                                    <a:lnTo>
                                      <a:pt x="16" y="30"/>
                                    </a:lnTo>
                                    <a:lnTo>
                                      <a:pt x="44" y="30"/>
                                    </a:lnTo>
                                    <a:lnTo>
                                      <a:pt x="46" y="16"/>
                                    </a:lnTo>
                                    <a:lnTo>
                                      <a:pt x="42" y="16"/>
                                    </a:lnTo>
                                    <a:lnTo>
                                      <a:pt x="44" y="14"/>
                                    </a:lnTo>
                                    <a:lnTo>
                                      <a:pt x="46" y="2"/>
                                    </a:lnTo>
                                    <a:lnTo>
                                      <a:pt x="46" y="2"/>
                                    </a:lnTo>
                                    <a:lnTo>
                                      <a:pt x="38" y="2"/>
                                    </a:lnTo>
                                    <a:lnTo>
                                      <a:pt x="38" y="2"/>
                                    </a:lnTo>
                                    <a:lnTo>
                                      <a:pt x="32" y="2"/>
                                    </a:lnTo>
                                    <a:lnTo>
                                      <a:pt x="28" y="0"/>
                                    </a:lnTo>
                                    <a:lnTo>
                                      <a:pt x="22" y="0"/>
                                    </a:lnTo>
                                    <a:lnTo>
                                      <a:pt x="12" y="2"/>
                                    </a:lnTo>
                                    <a:lnTo>
                                      <a:pt x="12" y="2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700" name="Faroe Islands"/>
                              <p:cNvGrpSpPr/>
                              <p:nvPr/>
                            </p:nvGrpSpPr>
                            <p:grpSpPr>
                              <a:xfrm>
                                <a:off x="5562300" y="1551091"/>
                                <a:ext cx="31823" cy="21631"/>
                                <a:chOff x="5093520" y="2991541"/>
                                <a:chExt cx="31823" cy="21631"/>
                              </a:xfrm>
                              <a:grpFill/>
                            </p:grpSpPr>
                            <p:sp>
                              <p:nvSpPr>
                                <p:cNvPr id="701" name="Faroe Island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110155" y="3001033"/>
                                  <a:ext cx="15188" cy="1213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8" y="8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4" y="4"/>
                                    </a:cxn>
                                    <a:cxn ang="0">
                                      <a:pos x="8" y="0"/>
                                    </a:cxn>
                                    <a:cxn ang="0">
                                      <a:pos x="8" y="0"/>
                                    </a:cxn>
                                    <a:cxn ang="0">
                                      <a:pos x="10" y="2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8" y="8"/>
                                    </a:cxn>
                                  </a:cxnLst>
                                  <a:rect l="0" t="0" r="r" b="b"/>
                                  <a:pathLst>
                                    <a:path w="10" h="8">
                                      <a:moveTo>
                                        <a:pt x="8" y="8"/>
                                      </a:moveTo>
                                      <a:lnTo>
                                        <a:pt x="8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4" y="4"/>
                                      </a:lnTo>
                                      <a:lnTo>
                                        <a:pt x="8" y="0"/>
                                      </a:lnTo>
                                      <a:lnTo>
                                        <a:pt x="8" y="0"/>
                                      </a:lnTo>
                                      <a:lnTo>
                                        <a:pt x="10" y="2"/>
                                      </a:lnTo>
                                      <a:lnTo>
                                        <a:pt x="8" y="8"/>
                                      </a:lnTo>
                                      <a:lnTo>
                                        <a:pt x="8" y="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02" name="Faroe Island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093520" y="2991541"/>
                                  <a:ext cx="15188" cy="1213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8" y="8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4" y="4"/>
                                    </a:cxn>
                                    <a:cxn ang="0">
                                      <a:pos x="8" y="0"/>
                                    </a:cxn>
                                    <a:cxn ang="0">
                                      <a:pos x="8" y="0"/>
                                    </a:cxn>
                                    <a:cxn ang="0">
                                      <a:pos x="10" y="2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8" y="8"/>
                                    </a:cxn>
                                  </a:cxnLst>
                                  <a:rect l="0" t="0" r="r" b="b"/>
                                  <a:pathLst>
                                    <a:path w="10" h="8">
                                      <a:moveTo>
                                        <a:pt x="8" y="8"/>
                                      </a:moveTo>
                                      <a:lnTo>
                                        <a:pt x="8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4" y="4"/>
                                      </a:lnTo>
                                      <a:lnTo>
                                        <a:pt x="8" y="0"/>
                                      </a:lnTo>
                                      <a:lnTo>
                                        <a:pt x="8" y="0"/>
                                      </a:lnTo>
                                      <a:lnTo>
                                        <a:pt x="10" y="2"/>
                                      </a:lnTo>
                                      <a:lnTo>
                                        <a:pt x="8" y="8"/>
                                      </a:lnTo>
                                      <a:lnTo>
                                        <a:pt x="8" y="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712" name="Gambi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5258967" y="3154212"/>
                                <a:ext cx="94167" cy="2731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" y="18"/>
                                  </a:cxn>
                                  <a:cxn ang="0">
                                    <a:pos x="2" y="18"/>
                                  </a:cxn>
                                  <a:cxn ang="0">
                                    <a:pos x="12" y="16"/>
                                  </a:cxn>
                                  <a:cxn ang="0">
                                    <a:pos x="16" y="14"/>
                                  </a:cxn>
                                  <a:cxn ang="0">
                                    <a:pos x="16" y="14"/>
                                  </a:cxn>
                                  <a:cxn ang="0">
                                    <a:pos x="20" y="12"/>
                                  </a:cxn>
                                  <a:cxn ang="0">
                                    <a:pos x="28" y="10"/>
                                  </a:cxn>
                                  <a:cxn ang="0">
                                    <a:pos x="28" y="10"/>
                                  </a:cxn>
                                  <a:cxn ang="0">
                                    <a:pos x="32" y="10"/>
                                  </a:cxn>
                                  <a:cxn ang="0">
                                    <a:pos x="38" y="10"/>
                                  </a:cxn>
                                  <a:cxn ang="0">
                                    <a:pos x="44" y="10"/>
                                  </a:cxn>
                                  <a:cxn ang="0">
                                    <a:pos x="54" y="10"/>
                                  </a:cxn>
                                  <a:cxn ang="0">
                                    <a:pos x="54" y="10"/>
                                  </a:cxn>
                                  <a:cxn ang="0">
                                    <a:pos x="62" y="6"/>
                                  </a:cxn>
                                  <a:cxn ang="0">
                                    <a:pos x="62" y="6"/>
                                  </a:cxn>
                                  <a:cxn ang="0">
                                    <a:pos x="56" y="6"/>
                                  </a:cxn>
                                  <a:cxn ang="0">
                                    <a:pos x="56" y="6"/>
                                  </a:cxn>
                                  <a:cxn ang="0">
                                    <a:pos x="48" y="4"/>
                                  </a:cxn>
                                  <a:cxn ang="0">
                                    <a:pos x="38" y="2"/>
                                  </a:cxn>
                                  <a:cxn ang="0">
                                    <a:pos x="30" y="0"/>
                                  </a:cxn>
                                  <a:cxn ang="0">
                                    <a:pos x="24" y="0"/>
                                  </a:cxn>
                                  <a:cxn ang="0">
                                    <a:pos x="24" y="0"/>
                                  </a:cxn>
                                  <a:cxn ang="0">
                                    <a:pos x="20" y="0"/>
                                  </a:cxn>
                                  <a:cxn ang="0">
                                    <a:pos x="20" y="2"/>
                                  </a:cxn>
                                  <a:cxn ang="0">
                                    <a:pos x="16" y="2"/>
                                  </a:cxn>
                                  <a:cxn ang="0">
                                    <a:pos x="0" y="4"/>
                                  </a:cxn>
                                  <a:cxn ang="0">
                                    <a:pos x="0" y="4"/>
                                  </a:cxn>
                                  <a:cxn ang="0">
                                    <a:pos x="2" y="10"/>
                                  </a:cxn>
                                  <a:cxn ang="0">
                                    <a:pos x="4" y="12"/>
                                  </a:cxn>
                                  <a:cxn ang="0">
                                    <a:pos x="4" y="14"/>
                                  </a:cxn>
                                  <a:cxn ang="0">
                                    <a:pos x="8" y="12"/>
                                  </a:cxn>
                                  <a:cxn ang="0">
                                    <a:pos x="8" y="12"/>
                                  </a:cxn>
                                  <a:cxn ang="0">
                                    <a:pos x="10" y="12"/>
                                  </a:cxn>
                                  <a:cxn ang="0">
                                    <a:pos x="10" y="10"/>
                                  </a:cxn>
                                  <a:cxn ang="0">
                                    <a:pos x="14" y="8"/>
                                  </a:cxn>
                                  <a:cxn ang="0">
                                    <a:pos x="26" y="6"/>
                                  </a:cxn>
                                  <a:cxn ang="0">
                                    <a:pos x="26" y="6"/>
                                  </a:cxn>
                                  <a:cxn ang="0">
                                    <a:pos x="14" y="8"/>
                                  </a:cxn>
                                  <a:cxn ang="0">
                                    <a:pos x="12" y="10"/>
                                  </a:cxn>
                                  <a:cxn ang="0">
                                    <a:pos x="12" y="12"/>
                                  </a:cxn>
                                  <a:cxn ang="0">
                                    <a:pos x="10" y="14"/>
                                  </a:cxn>
                                  <a:cxn ang="0">
                                    <a:pos x="10" y="14"/>
                                  </a:cxn>
                                  <a:cxn ang="0">
                                    <a:pos x="4" y="14"/>
                                  </a:cxn>
                                  <a:cxn ang="0">
                                    <a:pos x="2" y="14"/>
                                  </a:cxn>
                                  <a:cxn ang="0">
                                    <a:pos x="2" y="14"/>
                                  </a:cxn>
                                  <a:cxn ang="0">
                                    <a:pos x="2" y="18"/>
                                  </a:cxn>
                                  <a:cxn ang="0">
                                    <a:pos x="2" y="18"/>
                                  </a:cxn>
                                </a:cxnLst>
                                <a:rect l="0" t="0" r="r" b="b"/>
                                <a:pathLst>
                                  <a:path w="62" h="18">
                                    <a:moveTo>
                                      <a:pt x="2" y="18"/>
                                    </a:moveTo>
                                    <a:lnTo>
                                      <a:pt x="2" y="18"/>
                                    </a:lnTo>
                                    <a:lnTo>
                                      <a:pt x="12" y="16"/>
                                    </a:lnTo>
                                    <a:lnTo>
                                      <a:pt x="16" y="14"/>
                                    </a:lnTo>
                                    <a:lnTo>
                                      <a:pt x="16" y="14"/>
                                    </a:lnTo>
                                    <a:lnTo>
                                      <a:pt x="20" y="12"/>
                                    </a:lnTo>
                                    <a:lnTo>
                                      <a:pt x="28" y="10"/>
                                    </a:lnTo>
                                    <a:lnTo>
                                      <a:pt x="28" y="10"/>
                                    </a:lnTo>
                                    <a:lnTo>
                                      <a:pt x="32" y="10"/>
                                    </a:lnTo>
                                    <a:lnTo>
                                      <a:pt x="38" y="10"/>
                                    </a:lnTo>
                                    <a:lnTo>
                                      <a:pt x="44" y="10"/>
                                    </a:lnTo>
                                    <a:lnTo>
                                      <a:pt x="54" y="10"/>
                                    </a:lnTo>
                                    <a:lnTo>
                                      <a:pt x="54" y="10"/>
                                    </a:lnTo>
                                    <a:lnTo>
                                      <a:pt x="62" y="6"/>
                                    </a:lnTo>
                                    <a:lnTo>
                                      <a:pt x="62" y="6"/>
                                    </a:lnTo>
                                    <a:lnTo>
                                      <a:pt x="56" y="6"/>
                                    </a:lnTo>
                                    <a:lnTo>
                                      <a:pt x="56" y="6"/>
                                    </a:lnTo>
                                    <a:lnTo>
                                      <a:pt x="48" y="4"/>
                                    </a:lnTo>
                                    <a:lnTo>
                                      <a:pt x="38" y="2"/>
                                    </a:lnTo>
                                    <a:lnTo>
                                      <a:pt x="30" y="0"/>
                                    </a:lnTo>
                                    <a:lnTo>
                                      <a:pt x="24" y="0"/>
                                    </a:lnTo>
                                    <a:lnTo>
                                      <a:pt x="24" y="0"/>
                                    </a:lnTo>
                                    <a:lnTo>
                                      <a:pt x="20" y="0"/>
                                    </a:lnTo>
                                    <a:lnTo>
                                      <a:pt x="20" y="2"/>
                                    </a:lnTo>
                                    <a:lnTo>
                                      <a:pt x="16" y="2"/>
                                    </a:lnTo>
                                    <a:lnTo>
                                      <a:pt x="0" y="4"/>
                                    </a:lnTo>
                                    <a:lnTo>
                                      <a:pt x="0" y="4"/>
                                    </a:lnTo>
                                    <a:lnTo>
                                      <a:pt x="2" y="10"/>
                                    </a:lnTo>
                                    <a:lnTo>
                                      <a:pt x="4" y="12"/>
                                    </a:lnTo>
                                    <a:lnTo>
                                      <a:pt x="4" y="14"/>
                                    </a:lnTo>
                                    <a:lnTo>
                                      <a:pt x="8" y="12"/>
                                    </a:lnTo>
                                    <a:lnTo>
                                      <a:pt x="8" y="12"/>
                                    </a:lnTo>
                                    <a:lnTo>
                                      <a:pt x="10" y="12"/>
                                    </a:lnTo>
                                    <a:lnTo>
                                      <a:pt x="10" y="10"/>
                                    </a:lnTo>
                                    <a:lnTo>
                                      <a:pt x="14" y="8"/>
                                    </a:lnTo>
                                    <a:lnTo>
                                      <a:pt x="26" y="6"/>
                                    </a:lnTo>
                                    <a:lnTo>
                                      <a:pt x="26" y="6"/>
                                    </a:lnTo>
                                    <a:lnTo>
                                      <a:pt x="14" y="8"/>
                                    </a:lnTo>
                                    <a:lnTo>
                                      <a:pt x="12" y="10"/>
                                    </a:lnTo>
                                    <a:lnTo>
                                      <a:pt x="12" y="12"/>
                                    </a:lnTo>
                                    <a:lnTo>
                                      <a:pt x="10" y="14"/>
                                    </a:lnTo>
                                    <a:lnTo>
                                      <a:pt x="10" y="14"/>
                                    </a:lnTo>
                                    <a:lnTo>
                                      <a:pt x="4" y="14"/>
                                    </a:lnTo>
                                    <a:lnTo>
                                      <a:pt x="2" y="14"/>
                                    </a:lnTo>
                                    <a:lnTo>
                                      <a:pt x="2" y="14"/>
                                    </a:lnTo>
                                    <a:lnTo>
                                      <a:pt x="2" y="18"/>
                                    </a:lnTo>
                                    <a:lnTo>
                                      <a:pt x="2" y="18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746" name="Guinea-Bissau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5261989" y="3196684"/>
                                <a:ext cx="82017" cy="57662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8" y="38"/>
                                  </a:cxn>
                                  <a:cxn ang="0">
                                    <a:pos x="34" y="32"/>
                                  </a:cxn>
                                  <a:cxn ang="0">
                                    <a:pos x="38" y="28"/>
                                  </a:cxn>
                                  <a:cxn ang="0">
                                    <a:pos x="44" y="26"/>
                                  </a:cxn>
                                  <a:cxn ang="0">
                                    <a:pos x="48" y="26"/>
                                  </a:cxn>
                                  <a:cxn ang="0">
                                    <a:pos x="54" y="18"/>
                                  </a:cxn>
                                  <a:cxn ang="0">
                                    <a:pos x="52" y="14"/>
                                  </a:cxn>
                                  <a:cxn ang="0">
                                    <a:pos x="52" y="10"/>
                                  </a:cxn>
                                  <a:cxn ang="0">
                                    <a:pos x="54" y="2"/>
                                  </a:cxn>
                                  <a:cxn ang="0">
                                    <a:pos x="38" y="0"/>
                                  </a:cxn>
                                  <a:cxn ang="0">
                                    <a:pos x="32" y="0"/>
                                  </a:cxn>
                                  <a:cxn ang="0">
                                    <a:pos x="14" y="4"/>
                                  </a:cxn>
                                  <a:cxn ang="0">
                                    <a:pos x="6" y="4"/>
                                  </a:cxn>
                                  <a:cxn ang="0">
                                    <a:pos x="4" y="8"/>
                                  </a:cxn>
                                  <a:cxn ang="0">
                                    <a:pos x="0" y="10"/>
                                  </a:cxn>
                                  <a:cxn ang="0">
                                    <a:pos x="8" y="10"/>
                                  </a:cxn>
                                  <a:cxn ang="0">
                                    <a:pos x="2" y="14"/>
                                  </a:cxn>
                                  <a:cxn ang="0">
                                    <a:pos x="6" y="16"/>
                                  </a:cxn>
                                  <a:cxn ang="0">
                                    <a:pos x="10" y="18"/>
                                  </a:cxn>
                                  <a:cxn ang="0">
                                    <a:pos x="12" y="16"/>
                                  </a:cxn>
                                  <a:cxn ang="0">
                                    <a:pos x="14" y="16"/>
                                  </a:cxn>
                                  <a:cxn ang="0">
                                    <a:pos x="14" y="18"/>
                                  </a:cxn>
                                  <a:cxn ang="0">
                                    <a:pos x="12" y="20"/>
                                  </a:cxn>
                                  <a:cxn ang="0">
                                    <a:pos x="16" y="20"/>
                                  </a:cxn>
                                  <a:cxn ang="0">
                                    <a:pos x="26" y="16"/>
                                  </a:cxn>
                                  <a:cxn ang="0">
                                    <a:pos x="30" y="18"/>
                                  </a:cxn>
                                  <a:cxn ang="0">
                                    <a:pos x="26" y="18"/>
                                  </a:cxn>
                                  <a:cxn ang="0">
                                    <a:pos x="14" y="22"/>
                                  </a:cxn>
                                  <a:cxn ang="0">
                                    <a:pos x="16" y="24"/>
                                  </a:cxn>
                                  <a:cxn ang="0">
                                    <a:pos x="18" y="26"/>
                                  </a:cxn>
                                  <a:cxn ang="0">
                                    <a:pos x="20" y="26"/>
                                  </a:cxn>
                                  <a:cxn ang="0">
                                    <a:pos x="22" y="24"/>
                                  </a:cxn>
                                  <a:cxn ang="0">
                                    <a:pos x="28" y="20"/>
                                  </a:cxn>
                                  <a:cxn ang="0">
                                    <a:pos x="26" y="24"/>
                                  </a:cxn>
                                  <a:cxn ang="0">
                                    <a:pos x="28" y="28"/>
                                  </a:cxn>
                                  <a:cxn ang="0">
                                    <a:pos x="26" y="26"/>
                                  </a:cxn>
                                  <a:cxn ang="0">
                                    <a:pos x="22" y="28"/>
                                  </a:cxn>
                                  <a:cxn ang="0">
                                    <a:pos x="22" y="32"/>
                                  </a:cxn>
                                  <a:cxn ang="0">
                                    <a:pos x="24" y="34"/>
                                  </a:cxn>
                                  <a:cxn ang="0">
                                    <a:pos x="28" y="38"/>
                                  </a:cxn>
                                </a:cxnLst>
                                <a:rect l="0" t="0" r="r" b="b"/>
                                <a:pathLst>
                                  <a:path w="54" h="38">
                                    <a:moveTo>
                                      <a:pt x="28" y="38"/>
                                    </a:moveTo>
                                    <a:lnTo>
                                      <a:pt x="28" y="38"/>
                                    </a:lnTo>
                                    <a:lnTo>
                                      <a:pt x="30" y="34"/>
                                    </a:lnTo>
                                    <a:lnTo>
                                      <a:pt x="34" y="32"/>
                                    </a:lnTo>
                                    <a:lnTo>
                                      <a:pt x="34" y="32"/>
                                    </a:lnTo>
                                    <a:lnTo>
                                      <a:pt x="38" y="28"/>
                                    </a:lnTo>
                                    <a:lnTo>
                                      <a:pt x="42" y="26"/>
                                    </a:lnTo>
                                    <a:lnTo>
                                      <a:pt x="44" y="26"/>
                                    </a:lnTo>
                                    <a:lnTo>
                                      <a:pt x="44" y="26"/>
                                    </a:lnTo>
                                    <a:lnTo>
                                      <a:pt x="48" y="26"/>
                                    </a:lnTo>
                                    <a:lnTo>
                                      <a:pt x="52" y="22"/>
                                    </a:lnTo>
                                    <a:lnTo>
                                      <a:pt x="54" y="18"/>
                                    </a:lnTo>
                                    <a:lnTo>
                                      <a:pt x="52" y="14"/>
                                    </a:lnTo>
                                    <a:lnTo>
                                      <a:pt x="52" y="14"/>
                                    </a:lnTo>
                                    <a:lnTo>
                                      <a:pt x="50" y="12"/>
                                    </a:lnTo>
                                    <a:lnTo>
                                      <a:pt x="52" y="10"/>
                                    </a:lnTo>
                                    <a:lnTo>
                                      <a:pt x="54" y="8"/>
                                    </a:lnTo>
                                    <a:lnTo>
                                      <a:pt x="54" y="2"/>
                                    </a:lnTo>
                                    <a:lnTo>
                                      <a:pt x="54" y="2"/>
                                    </a:lnTo>
                                    <a:lnTo>
                                      <a:pt x="38" y="0"/>
                                    </a:lnTo>
                                    <a:lnTo>
                                      <a:pt x="38" y="0"/>
                                    </a:lnTo>
                                    <a:lnTo>
                                      <a:pt x="32" y="0"/>
                                    </a:lnTo>
                                    <a:lnTo>
                                      <a:pt x="26" y="2"/>
                                    </a:lnTo>
                                    <a:lnTo>
                                      <a:pt x="14" y="4"/>
                                    </a:lnTo>
                                    <a:lnTo>
                                      <a:pt x="14" y="4"/>
                                    </a:lnTo>
                                    <a:lnTo>
                                      <a:pt x="6" y="4"/>
                                    </a:lnTo>
                                    <a:lnTo>
                                      <a:pt x="4" y="6"/>
                                    </a:lnTo>
                                    <a:lnTo>
                                      <a:pt x="4" y="8"/>
                                    </a:lnTo>
                                    <a:lnTo>
                                      <a:pt x="0" y="10"/>
                                    </a:lnTo>
                                    <a:lnTo>
                                      <a:pt x="0" y="10"/>
                                    </a:lnTo>
                                    <a:lnTo>
                                      <a:pt x="2" y="12"/>
                                    </a:lnTo>
                                    <a:lnTo>
                                      <a:pt x="8" y="10"/>
                                    </a:lnTo>
                                    <a:lnTo>
                                      <a:pt x="8" y="10"/>
                                    </a:lnTo>
                                    <a:lnTo>
                                      <a:pt x="2" y="14"/>
                                    </a:lnTo>
                                    <a:lnTo>
                                      <a:pt x="4" y="14"/>
                                    </a:lnTo>
                                    <a:lnTo>
                                      <a:pt x="6" y="16"/>
                                    </a:lnTo>
                                    <a:lnTo>
                                      <a:pt x="6" y="16"/>
                                    </a:lnTo>
                                    <a:lnTo>
                                      <a:pt x="10" y="18"/>
                                    </a:lnTo>
                                    <a:lnTo>
                                      <a:pt x="12" y="16"/>
                                    </a:lnTo>
                                    <a:lnTo>
                                      <a:pt x="12" y="16"/>
                                    </a:lnTo>
                                    <a:lnTo>
                                      <a:pt x="14" y="16"/>
                                    </a:lnTo>
                                    <a:lnTo>
                                      <a:pt x="14" y="16"/>
                                    </a:lnTo>
                                    <a:lnTo>
                                      <a:pt x="14" y="16"/>
                                    </a:lnTo>
                                    <a:lnTo>
                                      <a:pt x="14" y="18"/>
                                    </a:lnTo>
                                    <a:lnTo>
                                      <a:pt x="12" y="18"/>
                                    </a:lnTo>
                                    <a:lnTo>
                                      <a:pt x="12" y="20"/>
                                    </a:lnTo>
                                    <a:lnTo>
                                      <a:pt x="12" y="20"/>
                                    </a:lnTo>
                                    <a:lnTo>
                                      <a:pt x="16" y="20"/>
                                    </a:lnTo>
                                    <a:lnTo>
                                      <a:pt x="20" y="18"/>
                                    </a:lnTo>
                                    <a:lnTo>
                                      <a:pt x="26" y="16"/>
                                    </a:lnTo>
                                    <a:lnTo>
                                      <a:pt x="30" y="18"/>
                                    </a:lnTo>
                                    <a:lnTo>
                                      <a:pt x="30" y="18"/>
                                    </a:lnTo>
                                    <a:lnTo>
                                      <a:pt x="30" y="18"/>
                                    </a:lnTo>
                                    <a:lnTo>
                                      <a:pt x="26" y="18"/>
                                    </a:lnTo>
                                    <a:lnTo>
                                      <a:pt x="22" y="20"/>
                                    </a:lnTo>
                                    <a:lnTo>
                                      <a:pt x="14" y="22"/>
                                    </a:lnTo>
                                    <a:lnTo>
                                      <a:pt x="14" y="22"/>
                                    </a:lnTo>
                                    <a:lnTo>
                                      <a:pt x="16" y="24"/>
                                    </a:lnTo>
                                    <a:lnTo>
                                      <a:pt x="16" y="26"/>
                                    </a:lnTo>
                                    <a:lnTo>
                                      <a:pt x="18" y="26"/>
                                    </a:lnTo>
                                    <a:lnTo>
                                      <a:pt x="20" y="26"/>
                                    </a:lnTo>
                                    <a:lnTo>
                                      <a:pt x="20" y="26"/>
                                    </a:lnTo>
                                    <a:lnTo>
                                      <a:pt x="20" y="26"/>
                                    </a:lnTo>
                                    <a:lnTo>
                                      <a:pt x="22" y="24"/>
                                    </a:lnTo>
                                    <a:lnTo>
                                      <a:pt x="24" y="22"/>
                                    </a:lnTo>
                                    <a:lnTo>
                                      <a:pt x="28" y="20"/>
                                    </a:lnTo>
                                    <a:lnTo>
                                      <a:pt x="28" y="20"/>
                                    </a:lnTo>
                                    <a:lnTo>
                                      <a:pt x="26" y="24"/>
                                    </a:lnTo>
                                    <a:lnTo>
                                      <a:pt x="26" y="26"/>
                                    </a:lnTo>
                                    <a:lnTo>
                                      <a:pt x="28" y="28"/>
                                    </a:lnTo>
                                    <a:lnTo>
                                      <a:pt x="26" y="26"/>
                                    </a:lnTo>
                                    <a:lnTo>
                                      <a:pt x="26" y="26"/>
                                    </a:lnTo>
                                    <a:lnTo>
                                      <a:pt x="24" y="26"/>
                                    </a:lnTo>
                                    <a:lnTo>
                                      <a:pt x="22" y="28"/>
                                    </a:lnTo>
                                    <a:lnTo>
                                      <a:pt x="22" y="32"/>
                                    </a:lnTo>
                                    <a:lnTo>
                                      <a:pt x="22" y="32"/>
                                    </a:lnTo>
                                    <a:lnTo>
                                      <a:pt x="24" y="32"/>
                                    </a:lnTo>
                                    <a:lnTo>
                                      <a:pt x="24" y="34"/>
                                    </a:lnTo>
                                    <a:lnTo>
                                      <a:pt x="24" y="36"/>
                                    </a:lnTo>
                                    <a:lnTo>
                                      <a:pt x="28" y="38"/>
                                    </a:lnTo>
                                    <a:lnTo>
                                      <a:pt x="28" y="38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61" name="El Salvador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910220" y="3135987"/>
                                <a:ext cx="78979" cy="42488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18" y="0"/>
                                  </a:cxn>
                                  <a:cxn ang="0">
                                    <a:pos x="18" y="0"/>
                                  </a:cxn>
                                  <a:cxn ang="0">
                                    <a:pos x="24" y="0"/>
                                  </a:cxn>
                                  <a:cxn ang="0">
                                    <a:pos x="24" y="2"/>
                                  </a:cxn>
                                  <a:cxn ang="0">
                                    <a:pos x="26" y="4"/>
                                  </a:cxn>
                                  <a:cxn ang="0">
                                    <a:pos x="28" y="2"/>
                                  </a:cxn>
                                  <a:cxn ang="0">
                                    <a:pos x="28" y="2"/>
                                  </a:cxn>
                                  <a:cxn ang="0">
                                    <a:pos x="32" y="4"/>
                                  </a:cxn>
                                  <a:cxn ang="0">
                                    <a:pos x="34" y="6"/>
                                  </a:cxn>
                                  <a:cxn ang="0">
                                    <a:pos x="36" y="10"/>
                                  </a:cxn>
                                  <a:cxn ang="0">
                                    <a:pos x="40" y="12"/>
                                  </a:cxn>
                                  <a:cxn ang="0">
                                    <a:pos x="40" y="12"/>
                                  </a:cxn>
                                  <a:cxn ang="0">
                                    <a:pos x="46" y="12"/>
                                  </a:cxn>
                                  <a:cxn ang="0">
                                    <a:pos x="48" y="14"/>
                                  </a:cxn>
                                  <a:cxn ang="0">
                                    <a:pos x="48" y="16"/>
                                  </a:cxn>
                                  <a:cxn ang="0">
                                    <a:pos x="50" y="18"/>
                                  </a:cxn>
                                  <a:cxn ang="0">
                                    <a:pos x="50" y="18"/>
                                  </a:cxn>
                                  <a:cxn ang="0">
                                    <a:pos x="50" y="18"/>
                                  </a:cxn>
                                  <a:cxn ang="0">
                                    <a:pos x="50" y="20"/>
                                  </a:cxn>
                                  <a:cxn ang="0">
                                    <a:pos x="50" y="22"/>
                                  </a:cxn>
                                  <a:cxn ang="0">
                                    <a:pos x="52" y="24"/>
                                  </a:cxn>
                                  <a:cxn ang="0">
                                    <a:pos x="52" y="24"/>
                                  </a:cxn>
                                  <a:cxn ang="0">
                                    <a:pos x="38" y="28"/>
                                  </a:cxn>
                                  <a:cxn ang="0">
                                    <a:pos x="30" y="26"/>
                                  </a:cxn>
                                  <a:cxn ang="0">
                                    <a:pos x="24" y="24"/>
                                  </a:cxn>
                                  <a:cxn ang="0">
                                    <a:pos x="16" y="22"/>
                                  </a:cxn>
                                  <a:cxn ang="0">
                                    <a:pos x="16" y="22"/>
                                  </a:cxn>
                                  <a:cxn ang="0">
                                    <a:pos x="6" y="18"/>
                                  </a:cxn>
                                  <a:cxn ang="0">
                                    <a:pos x="0" y="16"/>
                                  </a:cxn>
                                  <a:cxn ang="0">
                                    <a:pos x="0" y="16"/>
                                  </a:cxn>
                                  <a:cxn ang="0">
                                    <a:pos x="4" y="10"/>
                                  </a:cxn>
                                  <a:cxn ang="0">
                                    <a:pos x="6" y="8"/>
                                  </a:cxn>
                                  <a:cxn ang="0">
                                    <a:pos x="10" y="8"/>
                                  </a:cxn>
                                  <a:cxn ang="0">
                                    <a:pos x="12" y="4"/>
                                  </a:cxn>
                                  <a:cxn ang="0">
                                    <a:pos x="12" y="4"/>
                                  </a:cxn>
                                  <a:cxn ang="0">
                                    <a:pos x="14" y="0"/>
                                  </a:cxn>
                                  <a:cxn ang="0">
                                    <a:pos x="18" y="0"/>
                                  </a:cxn>
                                  <a:cxn ang="0">
                                    <a:pos x="18" y="0"/>
                                  </a:cxn>
                                </a:cxnLst>
                                <a:rect l="0" t="0" r="r" b="b"/>
                                <a:pathLst>
                                  <a:path w="52" h="28">
                                    <a:moveTo>
                                      <a:pt x="18" y="0"/>
                                    </a:moveTo>
                                    <a:lnTo>
                                      <a:pt x="18" y="0"/>
                                    </a:lnTo>
                                    <a:lnTo>
                                      <a:pt x="24" y="0"/>
                                    </a:lnTo>
                                    <a:lnTo>
                                      <a:pt x="24" y="2"/>
                                    </a:lnTo>
                                    <a:lnTo>
                                      <a:pt x="26" y="4"/>
                                    </a:lnTo>
                                    <a:lnTo>
                                      <a:pt x="28" y="2"/>
                                    </a:lnTo>
                                    <a:lnTo>
                                      <a:pt x="28" y="2"/>
                                    </a:lnTo>
                                    <a:lnTo>
                                      <a:pt x="32" y="4"/>
                                    </a:lnTo>
                                    <a:lnTo>
                                      <a:pt x="34" y="6"/>
                                    </a:lnTo>
                                    <a:lnTo>
                                      <a:pt x="36" y="10"/>
                                    </a:lnTo>
                                    <a:lnTo>
                                      <a:pt x="40" y="12"/>
                                    </a:lnTo>
                                    <a:lnTo>
                                      <a:pt x="40" y="12"/>
                                    </a:lnTo>
                                    <a:lnTo>
                                      <a:pt x="46" y="12"/>
                                    </a:lnTo>
                                    <a:lnTo>
                                      <a:pt x="48" y="14"/>
                                    </a:lnTo>
                                    <a:lnTo>
                                      <a:pt x="48" y="16"/>
                                    </a:lnTo>
                                    <a:lnTo>
                                      <a:pt x="50" y="18"/>
                                    </a:lnTo>
                                    <a:lnTo>
                                      <a:pt x="50" y="18"/>
                                    </a:lnTo>
                                    <a:lnTo>
                                      <a:pt x="50" y="18"/>
                                    </a:lnTo>
                                    <a:lnTo>
                                      <a:pt x="50" y="20"/>
                                    </a:lnTo>
                                    <a:lnTo>
                                      <a:pt x="50" y="22"/>
                                    </a:lnTo>
                                    <a:lnTo>
                                      <a:pt x="52" y="24"/>
                                    </a:lnTo>
                                    <a:lnTo>
                                      <a:pt x="52" y="24"/>
                                    </a:lnTo>
                                    <a:lnTo>
                                      <a:pt x="38" y="28"/>
                                    </a:lnTo>
                                    <a:lnTo>
                                      <a:pt x="30" y="26"/>
                                    </a:lnTo>
                                    <a:lnTo>
                                      <a:pt x="24" y="24"/>
                                    </a:lnTo>
                                    <a:lnTo>
                                      <a:pt x="16" y="22"/>
                                    </a:lnTo>
                                    <a:lnTo>
                                      <a:pt x="16" y="22"/>
                                    </a:lnTo>
                                    <a:lnTo>
                                      <a:pt x="6" y="18"/>
                                    </a:lnTo>
                                    <a:lnTo>
                                      <a:pt x="0" y="16"/>
                                    </a:lnTo>
                                    <a:lnTo>
                                      <a:pt x="0" y="16"/>
                                    </a:lnTo>
                                    <a:lnTo>
                                      <a:pt x="4" y="10"/>
                                    </a:lnTo>
                                    <a:lnTo>
                                      <a:pt x="6" y="8"/>
                                    </a:lnTo>
                                    <a:lnTo>
                                      <a:pt x="10" y="8"/>
                                    </a:lnTo>
                                    <a:lnTo>
                                      <a:pt x="12" y="4"/>
                                    </a:lnTo>
                                    <a:lnTo>
                                      <a:pt x="12" y="4"/>
                                    </a:lnTo>
                                    <a:lnTo>
                                      <a:pt x="14" y="0"/>
                                    </a:lnTo>
                                    <a:lnTo>
                                      <a:pt x="18" y="0"/>
                                    </a:lnTo>
                                    <a:lnTo>
                                      <a:pt x="18" y="0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69" name="Armeni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7057236" y="2148427"/>
                                <a:ext cx="112393" cy="72836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8" y="0"/>
                                  </a:cxn>
                                  <a:cxn ang="0">
                                    <a:pos x="28" y="0"/>
                                  </a:cxn>
                                  <a:cxn ang="0">
                                    <a:pos x="34" y="2"/>
                                  </a:cxn>
                                  <a:cxn ang="0">
                                    <a:pos x="40" y="6"/>
                                  </a:cxn>
                                  <a:cxn ang="0">
                                    <a:pos x="40" y="6"/>
                                  </a:cxn>
                                  <a:cxn ang="0">
                                    <a:pos x="44" y="8"/>
                                  </a:cxn>
                                  <a:cxn ang="0">
                                    <a:pos x="44" y="12"/>
                                  </a:cxn>
                                  <a:cxn ang="0">
                                    <a:pos x="44" y="12"/>
                                  </a:cxn>
                                  <a:cxn ang="0">
                                    <a:pos x="46" y="18"/>
                                  </a:cxn>
                                  <a:cxn ang="0">
                                    <a:pos x="48" y="18"/>
                                  </a:cxn>
                                  <a:cxn ang="0">
                                    <a:pos x="50" y="20"/>
                                  </a:cxn>
                                  <a:cxn ang="0">
                                    <a:pos x="52" y="24"/>
                                  </a:cxn>
                                  <a:cxn ang="0">
                                    <a:pos x="52" y="24"/>
                                  </a:cxn>
                                  <a:cxn ang="0">
                                    <a:pos x="52" y="30"/>
                                  </a:cxn>
                                  <a:cxn ang="0">
                                    <a:pos x="56" y="32"/>
                                  </a:cxn>
                                  <a:cxn ang="0">
                                    <a:pos x="62" y="36"/>
                                  </a:cxn>
                                  <a:cxn ang="0">
                                    <a:pos x="70" y="38"/>
                                  </a:cxn>
                                  <a:cxn ang="0">
                                    <a:pos x="72" y="40"/>
                                  </a:cxn>
                                  <a:cxn ang="0">
                                    <a:pos x="74" y="42"/>
                                  </a:cxn>
                                  <a:cxn ang="0">
                                    <a:pos x="74" y="42"/>
                                  </a:cxn>
                                  <a:cxn ang="0">
                                    <a:pos x="64" y="48"/>
                                  </a:cxn>
                                  <a:cxn ang="0">
                                    <a:pos x="64" y="48"/>
                                  </a:cxn>
                                  <a:cxn ang="0">
                                    <a:pos x="58" y="42"/>
                                  </a:cxn>
                                  <a:cxn ang="0">
                                    <a:pos x="52" y="40"/>
                                  </a:cxn>
                                  <a:cxn ang="0">
                                    <a:pos x="46" y="38"/>
                                  </a:cxn>
                                  <a:cxn ang="0">
                                    <a:pos x="40" y="38"/>
                                  </a:cxn>
                                  <a:cxn ang="0">
                                    <a:pos x="40" y="38"/>
                                  </a:cxn>
                                  <a:cxn ang="0">
                                    <a:pos x="38" y="36"/>
                                  </a:cxn>
                                  <a:cxn ang="0">
                                    <a:pos x="34" y="34"/>
                                  </a:cxn>
                                  <a:cxn ang="0">
                                    <a:pos x="28" y="30"/>
                                  </a:cxn>
                                  <a:cxn ang="0">
                                    <a:pos x="28" y="30"/>
                                  </a:cxn>
                                  <a:cxn ang="0">
                                    <a:pos x="24" y="26"/>
                                  </a:cxn>
                                  <a:cxn ang="0">
                                    <a:pos x="22" y="24"/>
                                  </a:cxn>
                                  <a:cxn ang="0">
                                    <a:pos x="20" y="22"/>
                                  </a:cxn>
                                  <a:cxn ang="0">
                                    <a:pos x="12" y="20"/>
                                  </a:cxn>
                                  <a:cxn ang="0">
                                    <a:pos x="12" y="20"/>
                                  </a:cxn>
                                  <a:cxn ang="0">
                                    <a:pos x="6" y="18"/>
                                  </a:cxn>
                                  <a:cxn ang="0">
                                    <a:pos x="4" y="18"/>
                                  </a:cxn>
                                  <a:cxn ang="0">
                                    <a:pos x="4" y="16"/>
                                  </a:cxn>
                                  <a:cxn ang="0">
                                    <a:pos x="4" y="12"/>
                                  </a:cxn>
                                  <a:cxn ang="0">
                                    <a:pos x="4" y="8"/>
                                  </a:cxn>
                                  <a:cxn ang="0">
                                    <a:pos x="4" y="6"/>
                                  </a:cxn>
                                  <a:cxn ang="0">
                                    <a:pos x="0" y="2"/>
                                  </a:cxn>
                                  <a:cxn ang="0">
                                    <a:pos x="0" y="2"/>
                                  </a:cxn>
                                  <a:cxn ang="0">
                                    <a:pos x="18" y="2"/>
                                  </a:cxn>
                                  <a:cxn ang="0">
                                    <a:pos x="28" y="0"/>
                                  </a:cxn>
                                  <a:cxn ang="0">
                                    <a:pos x="28" y="0"/>
                                  </a:cxn>
                                </a:cxnLst>
                                <a:rect l="0" t="0" r="r" b="b"/>
                                <a:pathLst>
                                  <a:path w="74" h="48">
                                    <a:moveTo>
                                      <a:pt x="28" y="0"/>
                                    </a:moveTo>
                                    <a:lnTo>
                                      <a:pt x="28" y="0"/>
                                    </a:lnTo>
                                    <a:lnTo>
                                      <a:pt x="34" y="2"/>
                                    </a:lnTo>
                                    <a:lnTo>
                                      <a:pt x="40" y="6"/>
                                    </a:lnTo>
                                    <a:lnTo>
                                      <a:pt x="40" y="6"/>
                                    </a:lnTo>
                                    <a:lnTo>
                                      <a:pt x="44" y="8"/>
                                    </a:lnTo>
                                    <a:lnTo>
                                      <a:pt x="44" y="12"/>
                                    </a:lnTo>
                                    <a:lnTo>
                                      <a:pt x="44" y="12"/>
                                    </a:lnTo>
                                    <a:lnTo>
                                      <a:pt x="46" y="18"/>
                                    </a:lnTo>
                                    <a:lnTo>
                                      <a:pt x="48" y="18"/>
                                    </a:lnTo>
                                    <a:lnTo>
                                      <a:pt x="50" y="20"/>
                                    </a:lnTo>
                                    <a:lnTo>
                                      <a:pt x="52" y="24"/>
                                    </a:lnTo>
                                    <a:lnTo>
                                      <a:pt x="52" y="24"/>
                                    </a:lnTo>
                                    <a:lnTo>
                                      <a:pt x="52" y="30"/>
                                    </a:lnTo>
                                    <a:lnTo>
                                      <a:pt x="56" y="32"/>
                                    </a:lnTo>
                                    <a:lnTo>
                                      <a:pt x="62" y="36"/>
                                    </a:lnTo>
                                    <a:lnTo>
                                      <a:pt x="70" y="38"/>
                                    </a:lnTo>
                                    <a:lnTo>
                                      <a:pt x="72" y="40"/>
                                    </a:lnTo>
                                    <a:lnTo>
                                      <a:pt x="74" y="42"/>
                                    </a:lnTo>
                                    <a:lnTo>
                                      <a:pt x="74" y="42"/>
                                    </a:lnTo>
                                    <a:lnTo>
                                      <a:pt x="64" y="48"/>
                                    </a:lnTo>
                                    <a:lnTo>
                                      <a:pt x="64" y="48"/>
                                    </a:lnTo>
                                    <a:lnTo>
                                      <a:pt x="58" y="42"/>
                                    </a:lnTo>
                                    <a:lnTo>
                                      <a:pt x="52" y="40"/>
                                    </a:lnTo>
                                    <a:lnTo>
                                      <a:pt x="46" y="38"/>
                                    </a:lnTo>
                                    <a:lnTo>
                                      <a:pt x="40" y="38"/>
                                    </a:lnTo>
                                    <a:lnTo>
                                      <a:pt x="40" y="38"/>
                                    </a:lnTo>
                                    <a:lnTo>
                                      <a:pt x="38" y="36"/>
                                    </a:lnTo>
                                    <a:lnTo>
                                      <a:pt x="34" y="34"/>
                                    </a:lnTo>
                                    <a:lnTo>
                                      <a:pt x="28" y="30"/>
                                    </a:lnTo>
                                    <a:lnTo>
                                      <a:pt x="28" y="30"/>
                                    </a:lnTo>
                                    <a:lnTo>
                                      <a:pt x="24" y="26"/>
                                    </a:lnTo>
                                    <a:lnTo>
                                      <a:pt x="22" y="24"/>
                                    </a:lnTo>
                                    <a:lnTo>
                                      <a:pt x="20" y="22"/>
                                    </a:lnTo>
                                    <a:lnTo>
                                      <a:pt x="12" y="20"/>
                                    </a:lnTo>
                                    <a:lnTo>
                                      <a:pt x="12" y="20"/>
                                    </a:lnTo>
                                    <a:lnTo>
                                      <a:pt x="6" y="18"/>
                                    </a:lnTo>
                                    <a:lnTo>
                                      <a:pt x="4" y="18"/>
                                    </a:lnTo>
                                    <a:lnTo>
                                      <a:pt x="4" y="16"/>
                                    </a:lnTo>
                                    <a:lnTo>
                                      <a:pt x="4" y="12"/>
                                    </a:lnTo>
                                    <a:lnTo>
                                      <a:pt x="4" y="8"/>
                                    </a:lnTo>
                                    <a:lnTo>
                                      <a:pt x="4" y="6"/>
                                    </a:lnTo>
                                    <a:lnTo>
                                      <a:pt x="0" y="2"/>
                                    </a:lnTo>
                                    <a:lnTo>
                                      <a:pt x="0" y="2"/>
                                    </a:lnTo>
                                    <a:lnTo>
                                      <a:pt x="18" y="2"/>
                                    </a:lnTo>
                                    <a:lnTo>
                                      <a:pt x="28" y="0"/>
                                    </a:lnTo>
                                    <a:lnTo>
                                      <a:pt x="28" y="0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73" name="Botswana &amp; Zimbabwe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486159" y="4009942"/>
                                <a:ext cx="379705" cy="373285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168" y="186"/>
                                  </a:cxn>
                                  <a:cxn ang="0">
                                    <a:pos x="166" y="178"/>
                                  </a:cxn>
                                  <a:cxn ang="0">
                                    <a:pos x="202" y="166"/>
                                  </a:cxn>
                                  <a:cxn ang="0">
                                    <a:pos x="234" y="152"/>
                                  </a:cxn>
                                  <a:cxn ang="0">
                                    <a:pos x="228" y="152"/>
                                  </a:cxn>
                                  <a:cxn ang="0">
                                    <a:pos x="224" y="150"/>
                                  </a:cxn>
                                  <a:cxn ang="0">
                                    <a:pos x="226" y="142"/>
                                  </a:cxn>
                                  <a:cxn ang="0">
                                    <a:pos x="230" y="128"/>
                                  </a:cxn>
                                  <a:cxn ang="0">
                                    <a:pos x="240" y="120"/>
                                  </a:cxn>
                                  <a:cxn ang="0">
                                    <a:pos x="246" y="112"/>
                                  </a:cxn>
                                  <a:cxn ang="0">
                                    <a:pos x="242" y="112"/>
                                  </a:cxn>
                                  <a:cxn ang="0">
                                    <a:pos x="240" y="92"/>
                                  </a:cxn>
                                  <a:cxn ang="0">
                                    <a:pos x="248" y="72"/>
                                  </a:cxn>
                                  <a:cxn ang="0">
                                    <a:pos x="248" y="66"/>
                                  </a:cxn>
                                  <a:cxn ang="0">
                                    <a:pos x="246" y="56"/>
                                  </a:cxn>
                                  <a:cxn ang="0">
                                    <a:pos x="244" y="46"/>
                                  </a:cxn>
                                  <a:cxn ang="0">
                                    <a:pos x="244" y="36"/>
                                  </a:cxn>
                                  <a:cxn ang="0">
                                    <a:pos x="218" y="24"/>
                                  </a:cxn>
                                  <a:cxn ang="0">
                                    <a:pos x="200" y="14"/>
                                  </a:cxn>
                                  <a:cxn ang="0">
                                    <a:pos x="190" y="12"/>
                                  </a:cxn>
                                  <a:cxn ang="0">
                                    <a:pos x="184" y="4"/>
                                  </a:cxn>
                                  <a:cxn ang="0">
                                    <a:pos x="154" y="10"/>
                                  </a:cxn>
                                  <a:cxn ang="0">
                                    <a:pos x="156" y="20"/>
                                  </a:cxn>
                                  <a:cxn ang="0">
                                    <a:pos x="148" y="30"/>
                                  </a:cxn>
                                  <a:cxn ang="0">
                                    <a:pos x="154" y="40"/>
                                  </a:cxn>
                                  <a:cxn ang="0">
                                    <a:pos x="152" y="48"/>
                                  </a:cxn>
                                  <a:cxn ang="0">
                                    <a:pos x="146" y="60"/>
                                  </a:cxn>
                                  <a:cxn ang="0">
                                    <a:pos x="142" y="68"/>
                                  </a:cxn>
                                  <a:cxn ang="0">
                                    <a:pos x="144" y="86"/>
                                  </a:cxn>
                                  <a:cxn ang="0">
                                    <a:pos x="142" y="92"/>
                                  </a:cxn>
                                  <a:cxn ang="0">
                                    <a:pos x="158" y="104"/>
                                  </a:cxn>
                                  <a:cxn ang="0">
                                    <a:pos x="164" y="102"/>
                                  </a:cxn>
                                  <a:cxn ang="0">
                                    <a:pos x="160" y="126"/>
                                  </a:cxn>
                                  <a:cxn ang="0">
                                    <a:pos x="156" y="122"/>
                                  </a:cxn>
                                  <a:cxn ang="0">
                                    <a:pos x="144" y="118"/>
                                  </a:cxn>
                                  <a:cxn ang="0">
                                    <a:pos x="130" y="104"/>
                                  </a:cxn>
                                  <a:cxn ang="0">
                                    <a:pos x="114" y="96"/>
                                  </a:cxn>
                                  <a:cxn ang="0">
                                    <a:pos x="104" y="94"/>
                                  </a:cxn>
                                  <a:cxn ang="0">
                                    <a:pos x="92" y="94"/>
                                  </a:cxn>
                                  <a:cxn ang="0">
                                    <a:pos x="80" y="92"/>
                                  </a:cxn>
                                  <a:cxn ang="0">
                                    <a:pos x="72" y="86"/>
                                  </a:cxn>
                                  <a:cxn ang="0">
                                    <a:pos x="72" y="78"/>
                                  </a:cxn>
                                  <a:cxn ang="0">
                                    <a:pos x="60" y="78"/>
                                  </a:cxn>
                                  <a:cxn ang="0">
                                    <a:pos x="50" y="74"/>
                                  </a:cxn>
                                  <a:cxn ang="0">
                                    <a:pos x="46" y="80"/>
                                  </a:cxn>
                                  <a:cxn ang="0">
                                    <a:pos x="48" y="100"/>
                                  </a:cxn>
                                  <a:cxn ang="0">
                                    <a:pos x="48" y="120"/>
                                  </a:cxn>
                                  <a:cxn ang="0">
                                    <a:pos x="0" y="124"/>
                                  </a:cxn>
                                  <a:cxn ang="0">
                                    <a:pos x="0" y="220"/>
                                  </a:cxn>
                                  <a:cxn ang="0">
                                    <a:pos x="4" y="228"/>
                                  </a:cxn>
                                  <a:cxn ang="0">
                                    <a:pos x="16" y="238"/>
                                  </a:cxn>
                                  <a:cxn ang="0">
                                    <a:pos x="26" y="238"/>
                                  </a:cxn>
                                  <a:cxn ang="0">
                                    <a:pos x="42" y="238"/>
                                  </a:cxn>
                                  <a:cxn ang="0">
                                    <a:pos x="56" y="242"/>
                                  </a:cxn>
                                  <a:cxn ang="0">
                                    <a:pos x="76" y="244"/>
                                  </a:cxn>
                                  <a:cxn ang="0">
                                    <a:pos x="94" y="244"/>
                                  </a:cxn>
                                  <a:cxn ang="0">
                                    <a:pos x="104" y="242"/>
                                  </a:cxn>
                                  <a:cxn ang="0">
                                    <a:pos x="114" y="240"/>
                                  </a:cxn>
                                  <a:cxn ang="0">
                                    <a:pos x="126" y="216"/>
                                  </a:cxn>
                                  <a:cxn ang="0">
                                    <a:pos x="146" y="200"/>
                                  </a:cxn>
                                  <a:cxn ang="0">
                                    <a:pos x="156" y="194"/>
                                  </a:cxn>
                                  <a:cxn ang="0">
                                    <a:pos x="156" y="194"/>
                                  </a:cxn>
                                </a:cxnLst>
                                <a:rect l="0" t="0" r="r" b="b"/>
                                <a:pathLst>
                                  <a:path w="250" h="246">
                                    <a:moveTo>
                                      <a:pt x="170" y="190"/>
                                    </a:moveTo>
                                    <a:lnTo>
                                      <a:pt x="170" y="190"/>
                                    </a:lnTo>
                                    <a:lnTo>
                                      <a:pt x="168" y="186"/>
                                    </a:lnTo>
                                    <a:lnTo>
                                      <a:pt x="168" y="182"/>
                                    </a:lnTo>
                                    <a:lnTo>
                                      <a:pt x="168" y="182"/>
                                    </a:lnTo>
                                    <a:lnTo>
                                      <a:pt x="166" y="178"/>
                                    </a:lnTo>
                                    <a:lnTo>
                                      <a:pt x="166" y="178"/>
                                    </a:lnTo>
                                    <a:lnTo>
                                      <a:pt x="182" y="172"/>
                                    </a:lnTo>
                                    <a:lnTo>
                                      <a:pt x="202" y="166"/>
                                    </a:lnTo>
                                    <a:lnTo>
                                      <a:pt x="202" y="166"/>
                                    </a:lnTo>
                                    <a:lnTo>
                                      <a:pt x="218" y="160"/>
                                    </a:lnTo>
                                    <a:lnTo>
                                      <a:pt x="234" y="152"/>
                                    </a:lnTo>
                                    <a:lnTo>
                                      <a:pt x="234" y="152"/>
                                    </a:lnTo>
                                    <a:lnTo>
                                      <a:pt x="230" y="152"/>
                                    </a:lnTo>
                                    <a:lnTo>
                                      <a:pt x="228" y="152"/>
                                    </a:lnTo>
                                    <a:lnTo>
                                      <a:pt x="226" y="152"/>
                                    </a:lnTo>
                                    <a:lnTo>
                                      <a:pt x="224" y="150"/>
                                    </a:lnTo>
                                    <a:lnTo>
                                      <a:pt x="224" y="150"/>
                                    </a:lnTo>
                                    <a:lnTo>
                                      <a:pt x="224" y="148"/>
                                    </a:lnTo>
                                    <a:lnTo>
                                      <a:pt x="224" y="146"/>
                                    </a:lnTo>
                                    <a:lnTo>
                                      <a:pt x="226" y="142"/>
                                    </a:lnTo>
                                    <a:lnTo>
                                      <a:pt x="228" y="134"/>
                                    </a:lnTo>
                                    <a:lnTo>
                                      <a:pt x="228" y="134"/>
                                    </a:lnTo>
                                    <a:lnTo>
                                      <a:pt x="230" y="128"/>
                                    </a:lnTo>
                                    <a:lnTo>
                                      <a:pt x="232" y="124"/>
                                    </a:lnTo>
                                    <a:lnTo>
                                      <a:pt x="240" y="120"/>
                                    </a:lnTo>
                                    <a:lnTo>
                                      <a:pt x="240" y="120"/>
                                    </a:lnTo>
                                    <a:lnTo>
                                      <a:pt x="244" y="116"/>
                                    </a:lnTo>
                                    <a:lnTo>
                                      <a:pt x="246" y="114"/>
                                    </a:lnTo>
                                    <a:lnTo>
                                      <a:pt x="246" y="112"/>
                                    </a:lnTo>
                                    <a:lnTo>
                                      <a:pt x="244" y="112"/>
                                    </a:lnTo>
                                    <a:lnTo>
                                      <a:pt x="244" y="112"/>
                                    </a:lnTo>
                                    <a:lnTo>
                                      <a:pt x="242" y="112"/>
                                    </a:lnTo>
                                    <a:lnTo>
                                      <a:pt x="242" y="108"/>
                                    </a:lnTo>
                                    <a:lnTo>
                                      <a:pt x="240" y="92"/>
                                    </a:lnTo>
                                    <a:lnTo>
                                      <a:pt x="240" y="92"/>
                                    </a:lnTo>
                                    <a:lnTo>
                                      <a:pt x="242" y="78"/>
                                    </a:lnTo>
                                    <a:lnTo>
                                      <a:pt x="244" y="74"/>
                                    </a:lnTo>
                                    <a:lnTo>
                                      <a:pt x="248" y="72"/>
                                    </a:lnTo>
                                    <a:lnTo>
                                      <a:pt x="248" y="72"/>
                                    </a:lnTo>
                                    <a:lnTo>
                                      <a:pt x="250" y="68"/>
                                    </a:lnTo>
                                    <a:lnTo>
                                      <a:pt x="248" y="66"/>
                                    </a:lnTo>
                                    <a:lnTo>
                                      <a:pt x="246" y="62"/>
                                    </a:lnTo>
                                    <a:lnTo>
                                      <a:pt x="246" y="56"/>
                                    </a:lnTo>
                                    <a:lnTo>
                                      <a:pt x="246" y="56"/>
                                    </a:lnTo>
                                    <a:lnTo>
                                      <a:pt x="248" y="52"/>
                                    </a:lnTo>
                                    <a:lnTo>
                                      <a:pt x="248" y="50"/>
                                    </a:lnTo>
                                    <a:lnTo>
                                      <a:pt x="244" y="46"/>
                                    </a:lnTo>
                                    <a:lnTo>
                                      <a:pt x="242" y="42"/>
                                    </a:lnTo>
                                    <a:lnTo>
                                      <a:pt x="242" y="38"/>
                                    </a:lnTo>
                                    <a:lnTo>
                                      <a:pt x="244" y="36"/>
                                    </a:lnTo>
                                    <a:lnTo>
                                      <a:pt x="244" y="36"/>
                                    </a:lnTo>
                                    <a:lnTo>
                                      <a:pt x="226" y="30"/>
                                    </a:lnTo>
                                    <a:lnTo>
                                      <a:pt x="218" y="24"/>
                                    </a:lnTo>
                                    <a:lnTo>
                                      <a:pt x="210" y="18"/>
                                    </a:lnTo>
                                    <a:lnTo>
                                      <a:pt x="200" y="14"/>
                                    </a:lnTo>
                                    <a:lnTo>
                                      <a:pt x="200" y="14"/>
                                    </a:lnTo>
                                    <a:lnTo>
                                      <a:pt x="194" y="14"/>
                                    </a:lnTo>
                                    <a:lnTo>
                                      <a:pt x="192" y="14"/>
                                    </a:lnTo>
                                    <a:lnTo>
                                      <a:pt x="190" y="12"/>
                                    </a:lnTo>
                                    <a:lnTo>
                                      <a:pt x="190" y="12"/>
                                    </a:lnTo>
                                    <a:lnTo>
                                      <a:pt x="186" y="4"/>
                                    </a:lnTo>
                                    <a:lnTo>
                                      <a:pt x="184" y="4"/>
                                    </a:lnTo>
                                    <a:lnTo>
                                      <a:pt x="184" y="4"/>
                                    </a:lnTo>
                                    <a:lnTo>
                                      <a:pt x="184" y="0"/>
                                    </a:lnTo>
                                    <a:lnTo>
                                      <a:pt x="154" y="10"/>
                                    </a:lnTo>
                                    <a:lnTo>
                                      <a:pt x="154" y="10"/>
                                    </a:lnTo>
                                    <a:lnTo>
                                      <a:pt x="156" y="14"/>
                                    </a:lnTo>
                                    <a:lnTo>
                                      <a:pt x="156" y="20"/>
                                    </a:lnTo>
                                    <a:lnTo>
                                      <a:pt x="154" y="26"/>
                                    </a:lnTo>
                                    <a:lnTo>
                                      <a:pt x="148" y="30"/>
                                    </a:lnTo>
                                    <a:lnTo>
                                      <a:pt x="148" y="30"/>
                                    </a:lnTo>
                                    <a:lnTo>
                                      <a:pt x="150" y="36"/>
                                    </a:lnTo>
                                    <a:lnTo>
                                      <a:pt x="152" y="38"/>
                                    </a:lnTo>
                                    <a:lnTo>
                                      <a:pt x="154" y="40"/>
                                    </a:lnTo>
                                    <a:lnTo>
                                      <a:pt x="154" y="44"/>
                                    </a:lnTo>
                                    <a:lnTo>
                                      <a:pt x="154" y="44"/>
                                    </a:lnTo>
                                    <a:lnTo>
                                      <a:pt x="152" y="48"/>
                                    </a:lnTo>
                                    <a:lnTo>
                                      <a:pt x="152" y="52"/>
                                    </a:lnTo>
                                    <a:lnTo>
                                      <a:pt x="150" y="56"/>
                                    </a:lnTo>
                                    <a:lnTo>
                                      <a:pt x="146" y="60"/>
                                    </a:lnTo>
                                    <a:lnTo>
                                      <a:pt x="146" y="60"/>
                                    </a:lnTo>
                                    <a:lnTo>
                                      <a:pt x="144" y="64"/>
                                    </a:lnTo>
                                    <a:lnTo>
                                      <a:pt x="142" y="68"/>
                                    </a:lnTo>
                                    <a:lnTo>
                                      <a:pt x="142" y="76"/>
                                    </a:lnTo>
                                    <a:lnTo>
                                      <a:pt x="142" y="82"/>
                                    </a:lnTo>
                                    <a:lnTo>
                                      <a:pt x="144" y="86"/>
                                    </a:lnTo>
                                    <a:lnTo>
                                      <a:pt x="144" y="86"/>
                                    </a:lnTo>
                                    <a:lnTo>
                                      <a:pt x="142" y="88"/>
                                    </a:lnTo>
                                    <a:lnTo>
                                      <a:pt x="142" y="92"/>
                                    </a:lnTo>
                                    <a:lnTo>
                                      <a:pt x="152" y="100"/>
                                    </a:lnTo>
                                    <a:lnTo>
                                      <a:pt x="152" y="100"/>
                                    </a:lnTo>
                                    <a:lnTo>
                                      <a:pt x="158" y="104"/>
                                    </a:lnTo>
                                    <a:lnTo>
                                      <a:pt x="160" y="104"/>
                                    </a:lnTo>
                                    <a:lnTo>
                                      <a:pt x="160" y="102"/>
                                    </a:lnTo>
                                    <a:lnTo>
                                      <a:pt x="164" y="102"/>
                                    </a:lnTo>
                                    <a:lnTo>
                                      <a:pt x="164" y="128"/>
                                    </a:lnTo>
                                    <a:lnTo>
                                      <a:pt x="164" y="128"/>
                                    </a:lnTo>
                                    <a:lnTo>
                                      <a:pt x="160" y="126"/>
                                    </a:lnTo>
                                    <a:lnTo>
                                      <a:pt x="158" y="126"/>
                                    </a:lnTo>
                                    <a:lnTo>
                                      <a:pt x="156" y="122"/>
                                    </a:lnTo>
                                    <a:lnTo>
                                      <a:pt x="156" y="122"/>
                                    </a:lnTo>
                                    <a:lnTo>
                                      <a:pt x="154" y="120"/>
                                    </a:lnTo>
                                    <a:lnTo>
                                      <a:pt x="150" y="120"/>
                                    </a:lnTo>
                                    <a:lnTo>
                                      <a:pt x="144" y="118"/>
                                    </a:lnTo>
                                    <a:lnTo>
                                      <a:pt x="138" y="112"/>
                                    </a:lnTo>
                                    <a:lnTo>
                                      <a:pt x="138" y="112"/>
                                    </a:lnTo>
                                    <a:lnTo>
                                      <a:pt x="130" y="104"/>
                                    </a:lnTo>
                                    <a:lnTo>
                                      <a:pt x="124" y="102"/>
                                    </a:lnTo>
                                    <a:lnTo>
                                      <a:pt x="118" y="100"/>
                                    </a:lnTo>
                                    <a:lnTo>
                                      <a:pt x="114" y="96"/>
                                    </a:lnTo>
                                    <a:lnTo>
                                      <a:pt x="114" y="96"/>
                                    </a:lnTo>
                                    <a:lnTo>
                                      <a:pt x="108" y="92"/>
                                    </a:lnTo>
                                    <a:lnTo>
                                      <a:pt x="104" y="94"/>
                                    </a:lnTo>
                                    <a:lnTo>
                                      <a:pt x="100" y="94"/>
                                    </a:lnTo>
                                    <a:lnTo>
                                      <a:pt x="92" y="94"/>
                                    </a:lnTo>
                                    <a:lnTo>
                                      <a:pt x="92" y="94"/>
                                    </a:lnTo>
                                    <a:lnTo>
                                      <a:pt x="84" y="92"/>
                                    </a:lnTo>
                                    <a:lnTo>
                                      <a:pt x="82" y="92"/>
                                    </a:lnTo>
                                    <a:lnTo>
                                      <a:pt x="80" y="92"/>
                                    </a:lnTo>
                                    <a:lnTo>
                                      <a:pt x="76" y="90"/>
                                    </a:lnTo>
                                    <a:lnTo>
                                      <a:pt x="76" y="90"/>
                                    </a:lnTo>
                                    <a:lnTo>
                                      <a:pt x="72" y="86"/>
                                    </a:lnTo>
                                    <a:lnTo>
                                      <a:pt x="72" y="82"/>
                                    </a:lnTo>
                                    <a:lnTo>
                                      <a:pt x="72" y="78"/>
                                    </a:lnTo>
                                    <a:lnTo>
                                      <a:pt x="72" y="78"/>
                                    </a:lnTo>
                                    <a:lnTo>
                                      <a:pt x="70" y="76"/>
                                    </a:lnTo>
                                    <a:lnTo>
                                      <a:pt x="60" y="78"/>
                                    </a:lnTo>
                                    <a:lnTo>
                                      <a:pt x="60" y="78"/>
                                    </a:lnTo>
                                    <a:lnTo>
                                      <a:pt x="54" y="78"/>
                                    </a:lnTo>
                                    <a:lnTo>
                                      <a:pt x="52" y="76"/>
                                    </a:lnTo>
                                    <a:lnTo>
                                      <a:pt x="50" y="74"/>
                                    </a:lnTo>
                                    <a:lnTo>
                                      <a:pt x="48" y="72"/>
                                    </a:lnTo>
                                    <a:lnTo>
                                      <a:pt x="48" y="72"/>
                                    </a:lnTo>
                                    <a:lnTo>
                                      <a:pt x="46" y="80"/>
                                    </a:lnTo>
                                    <a:lnTo>
                                      <a:pt x="46" y="86"/>
                                    </a:lnTo>
                                    <a:lnTo>
                                      <a:pt x="46" y="90"/>
                                    </a:lnTo>
                                    <a:lnTo>
                                      <a:pt x="48" y="100"/>
                                    </a:lnTo>
                                    <a:lnTo>
                                      <a:pt x="48" y="100"/>
                                    </a:lnTo>
                                    <a:lnTo>
                                      <a:pt x="46" y="116"/>
                                    </a:lnTo>
                                    <a:lnTo>
                                      <a:pt x="48" y="120"/>
                                    </a:lnTo>
                                    <a:lnTo>
                                      <a:pt x="50" y="124"/>
                                    </a:lnTo>
                                    <a:lnTo>
                                      <a:pt x="0" y="124"/>
                                    </a:lnTo>
                                    <a:lnTo>
                                      <a:pt x="0" y="124"/>
                                    </a:lnTo>
                                    <a:lnTo>
                                      <a:pt x="0" y="218"/>
                                    </a:lnTo>
                                    <a:lnTo>
                                      <a:pt x="0" y="218"/>
                                    </a:lnTo>
                                    <a:lnTo>
                                      <a:pt x="0" y="220"/>
                                    </a:lnTo>
                                    <a:lnTo>
                                      <a:pt x="4" y="226"/>
                                    </a:lnTo>
                                    <a:lnTo>
                                      <a:pt x="4" y="226"/>
                                    </a:lnTo>
                                    <a:lnTo>
                                      <a:pt x="4" y="228"/>
                                    </a:lnTo>
                                    <a:lnTo>
                                      <a:pt x="6" y="228"/>
                                    </a:lnTo>
                                    <a:lnTo>
                                      <a:pt x="10" y="230"/>
                                    </a:lnTo>
                                    <a:lnTo>
                                      <a:pt x="16" y="238"/>
                                    </a:lnTo>
                                    <a:lnTo>
                                      <a:pt x="16" y="238"/>
                                    </a:lnTo>
                                    <a:lnTo>
                                      <a:pt x="22" y="238"/>
                                    </a:lnTo>
                                    <a:lnTo>
                                      <a:pt x="26" y="238"/>
                                    </a:lnTo>
                                    <a:lnTo>
                                      <a:pt x="32" y="238"/>
                                    </a:lnTo>
                                    <a:lnTo>
                                      <a:pt x="42" y="238"/>
                                    </a:lnTo>
                                    <a:lnTo>
                                      <a:pt x="42" y="238"/>
                                    </a:lnTo>
                                    <a:lnTo>
                                      <a:pt x="50" y="236"/>
                                    </a:lnTo>
                                    <a:lnTo>
                                      <a:pt x="54" y="238"/>
                                    </a:lnTo>
                                    <a:lnTo>
                                      <a:pt x="56" y="242"/>
                                    </a:lnTo>
                                    <a:lnTo>
                                      <a:pt x="60" y="244"/>
                                    </a:lnTo>
                                    <a:lnTo>
                                      <a:pt x="60" y="244"/>
                                    </a:lnTo>
                                    <a:lnTo>
                                      <a:pt x="76" y="244"/>
                                    </a:lnTo>
                                    <a:lnTo>
                                      <a:pt x="86" y="244"/>
                                    </a:lnTo>
                                    <a:lnTo>
                                      <a:pt x="94" y="244"/>
                                    </a:lnTo>
                                    <a:lnTo>
                                      <a:pt x="94" y="244"/>
                                    </a:lnTo>
                                    <a:lnTo>
                                      <a:pt x="98" y="246"/>
                                    </a:lnTo>
                                    <a:lnTo>
                                      <a:pt x="100" y="244"/>
                                    </a:lnTo>
                                    <a:lnTo>
                                      <a:pt x="104" y="242"/>
                                    </a:lnTo>
                                    <a:lnTo>
                                      <a:pt x="110" y="242"/>
                                    </a:lnTo>
                                    <a:lnTo>
                                      <a:pt x="110" y="242"/>
                                    </a:lnTo>
                                    <a:lnTo>
                                      <a:pt x="114" y="240"/>
                                    </a:lnTo>
                                    <a:lnTo>
                                      <a:pt x="118" y="236"/>
                                    </a:lnTo>
                                    <a:lnTo>
                                      <a:pt x="124" y="224"/>
                                    </a:lnTo>
                                    <a:lnTo>
                                      <a:pt x="126" y="216"/>
                                    </a:lnTo>
                                    <a:lnTo>
                                      <a:pt x="132" y="210"/>
                                    </a:lnTo>
                                    <a:lnTo>
                                      <a:pt x="138" y="204"/>
                                    </a:lnTo>
                                    <a:lnTo>
                                      <a:pt x="146" y="200"/>
                                    </a:lnTo>
                                    <a:lnTo>
                                      <a:pt x="146" y="200"/>
                                    </a:lnTo>
                                    <a:lnTo>
                                      <a:pt x="154" y="196"/>
                                    </a:lnTo>
                                    <a:lnTo>
                                      <a:pt x="156" y="194"/>
                                    </a:lnTo>
                                    <a:lnTo>
                                      <a:pt x="154" y="194"/>
                                    </a:lnTo>
                                    <a:lnTo>
                                      <a:pt x="154" y="194"/>
                                    </a:lnTo>
                                    <a:lnTo>
                                      <a:pt x="156" y="194"/>
                                    </a:lnTo>
                                    <a:lnTo>
                                      <a:pt x="170" y="190"/>
                                    </a:lnTo>
                                    <a:lnTo>
                                      <a:pt x="170" y="190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74" name="Burkina Faso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5614356" y="3108674"/>
                                <a:ext cx="243012" cy="20333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116" y="14"/>
                                  </a:cxn>
                                  <a:cxn ang="0">
                                    <a:pos x="124" y="32"/>
                                  </a:cxn>
                                  <a:cxn ang="0">
                                    <a:pos x="132" y="34"/>
                                  </a:cxn>
                                  <a:cxn ang="0">
                                    <a:pos x="128" y="40"/>
                                  </a:cxn>
                                  <a:cxn ang="0">
                                    <a:pos x="134" y="50"/>
                                  </a:cxn>
                                  <a:cxn ang="0">
                                    <a:pos x="150" y="58"/>
                                  </a:cxn>
                                  <a:cxn ang="0">
                                    <a:pos x="156" y="60"/>
                                  </a:cxn>
                                  <a:cxn ang="0">
                                    <a:pos x="156" y="62"/>
                                  </a:cxn>
                                  <a:cxn ang="0">
                                    <a:pos x="160" y="72"/>
                                  </a:cxn>
                                  <a:cxn ang="0">
                                    <a:pos x="144" y="78"/>
                                  </a:cxn>
                                  <a:cxn ang="0">
                                    <a:pos x="140" y="86"/>
                                  </a:cxn>
                                  <a:cxn ang="0">
                                    <a:pos x="134" y="90"/>
                                  </a:cxn>
                                  <a:cxn ang="0">
                                    <a:pos x="132" y="96"/>
                                  </a:cxn>
                                  <a:cxn ang="0">
                                    <a:pos x="128" y="96"/>
                                  </a:cxn>
                                  <a:cxn ang="0">
                                    <a:pos x="120" y="96"/>
                                  </a:cxn>
                                  <a:cxn ang="0">
                                    <a:pos x="106" y="94"/>
                                  </a:cxn>
                                  <a:cxn ang="0">
                                    <a:pos x="100" y="96"/>
                                  </a:cxn>
                                  <a:cxn ang="0">
                                    <a:pos x="84" y="98"/>
                                  </a:cxn>
                                  <a:cxn ang="0">
                                    <a:pos x="54" y="100"/>
                                  </a:cxn>
                                  <a:cxn ang="0">
                                    <a:pos x="52" y="110"/>
                                  </a:cxn>
                                  <a:cxn ang="0">
                                    <a:pos x="54" y="116"/>
                                  </a:cxn>
                                  <a:cxn ang="0">
                                    <a:pos x="56" y="122"/>
                                  </a:cxn>
                                  <a:cxn ang="0">
                                    <a:pos x="56" y="134"/>
                                  </a:cxn>
                                  <a:cxn ang="0">
                                    <a:pos x="48" y="128"/>
                                  </a:cxn>
                                  <a:cxn ang="0">
                                    <a:pos x="44" y="128"/>
                                  </a:cxn>
                                  <a:cxn ang="0">
                                    <a:pos x="34" y="128"/>
                                  </a:cxn>
                                  <a:cxn ang="0">
                                    <a:pos x="18" y="130"/>
                                  </a:cxn>
                                  <a:cxn ang="0">
                                    <a:pos x="8" y="126"/>
                                  </a:cxn>
                                  <a:cxn ang="0">
                                    <a:pos x="0" y="114"/>
                                  </a:cxn>
                                  <a:cxn ang="0">
                                    <a:pos x="6" y="92"/>
                                  </a:cxn>
                                  <a:cxn ang="0">
                                    <a:pos x="10" y="86"/>
                                  </a:cxn>
                                  <a:cxn ang="0">
                                    <a:pos x="6" y="82"/>
                                  </a:cxn>
                                  <a:cxn ang="0">
                                    <a:pos x="12" y="76"/>
                                  </a:cxn>
                                  <a:cxn ang="0">
                                    <a:pos x="32" y="58"/>
                                  </a:cxn>
                                  <a:cxn ang="0">
                                    <a:pos x="30" y="54"/>
                                  </a:cxn>
                                  <a:cxn ang="0">
                                    <a:pos x="38" y="48"/>
                                  </a:cxn>
                                  <a:cxn ang="0">
                                    <a:pos x="38" y="44"/>
                                  </a:cxn>
                                  <a:cxn ang="0">
                                    <a:pos x="46" y="30"/>
                                  </a:cxn>
                                  <a:cxn ang="0">
                                    <a:pos x="52" y="30"/>
                                  </a:cxn>
                                  <a:cxn ang="0">
                                    <a:pos x="70" y="24"/>
                                  </a:cxn>
                                  <a:cxn ang="0">
                                    <a:pos x="70" y="22"/>
                                  </a:cxn>
                                  <a:cxn ang="0">
                                    <a:pos x="74" y="18"/>
                                  </a:cxn>
                                  <a:cxn ang="0">
                                    <a:pos x="86" y="6"/>
                                  </a:cxn>
                                  <a:cxn ang="0">
                                    <a:pos x="98" y="2"/>
                                  </a:cxn>
                                  <a:cxn ang="0">
                                    <a:pos x="102" y="0"/>
                                  </a:cxn>
                                </a:cxnLst>
                                <a:rect l="0" t="0" r="r" b="b"/>
                                <a:pathLst>
                                  <a:path w="160" h="134">
                                    <a:moveTo>
                                      <a:pt x="116" y="4"/>
                                    </a:moveTo>
                                    <a:lnTo>
                                      <a:pt x="116" y="4"/>
                                    </a:lnTo>
                                    <a:lnTo>
                                      <a:pt x="116" y="14"/>
                                    </a:lnTo>
                                    <a:lnTo>
                                      <a:pt x="118" y="22"/>
                                    </a:lnTo>
                                    <a:lnTo>
                                      <a:pt x="122" y="30"/>
                                    </a:lnTo>
                                    <a:lnTo>
                                      <a:pt x="124" y="32"/>
                                    </a:lnTo>
                                    <a:lnTo>
                                      <a:pt x="128" y="34"/>
                                    </a:lnTo>
                                    <a:lnTo>
                                      <a:pt x="128" y="34"/>
                                    </a:lnTo>
                                    <a:lnTo>
                                      <a:pt x="132" y="34"/>
                                    </a:lnTo>
                                    <a:lnTo>
                                      <a:pt x="132" y="36"/>
                                    </a:lnTo>
                                    <a:lnTo>
                                      <a:pt x="128" y="40"/>
                                    </a:lnTo>
                                    <a:lnTo>
                                      <a:pt x="128" y="40"/>
                                    </a:lnTo>
                                    <a:lnTo>
                                      <a:pt x="126" y="42"/>
                                    </a:lnTo>
                                    <a:lnTo>
                                      <a:pt x="126" y="44"/>
                                    </a:lnTo>
                                    <a:lnTo>
                                      <a:pt x="134" y="50"/>
                                    </a:lnTo>
                                    <a:lnTo>
                                      <a:pt x="134" y="50"/>
                                    </a:lnTo>
                                    <a:lnTo>
                                      <a:pt x="144" y="56"/>
                                    </a:lnTo>
                                    <a:lnTo>
                                      <a:pt x="150" y="58"/>
                                    </a:lnTo>
                                    <a:lnTo>
                                      <a:pt x="152" y="58"/>
                                    </a:lnTo>
                                    <a:lnTo>
                                      <a:pt x="156" y="60"/>
                                    </a:lnTo>
                                    <a:lnTo>
                                      <a:pt x="156" y="60"/>
                                    </a:lnTo>
                                    <a:lnTo>
                                      <a:pt x="158" y="62"/>
                                    </a:lnTo>
                                    <a:lnTo>
                                      <a:pt x="156" y="62"/>
                                    </a:lnTo>
                                    <a:lnTo>
                                      <a:pt x="156" y="62"/>
                                    </a:lnTo>
                                    <a:lnTo>
                                      <a:pt x="154" y="64"/>
                                    </a:lnTo>
                                    <a:lnTo>
                                      <a:pt x="160" y="72"/>
                                    </a:lnTo>
                                    <a:lnTo>
                                      <a:pt x="160" y="72"/>
                                    </a:lnTo>
                                    <a:lnTo>
                                      <a:pt x="154" y="76"/>
                                    </a:lnTo>
                                    <a:lnTo>
                                      <a:pt x="150" y="76"/>
                                    </a:lnTo>
                                    <a:lnTo>
                                      <a:pt x="144" y="78"/>
                                    </a:lnTo>
                                    <a:lnTo>
                                      <a:pt x="142" y="82"/>
                                    </a:lnTo>
                                    <a:lnTo>
                                      <a:pt x="142" y="82"/>
                                    </a:lnTo>
                                    <a:lnTo>
                                      <a:pt x="140" y="86"/>
                                    </a:lnTo>
                                    <a:lnTo>
                                      <a:pt x="136" y="88"/>
                                    </a:lnTo>
                                    <a:lnTo>
                                      <a:pt x="136" y="90"/>
                                    </a:lnTo>
                                    <a:lnTo>
                                      <a:pt x="134" y="90"/>
                                    </a:lnTo>
                                    <a:lnTo>
                                      <a:pt x="134" y="90"/>
                                    </a:lnTo>
                                    <a:lnTo>
                                      <a:pt x="134" y="98"/>
                                    </a:lnTo>
                                    <a:lnTo>
                                      <a:pt x="132" y="96"/>
                                    </a:lnTo>
                                    <a:lnTo>
                                      <a:pt x="132" y="96"/>
                                    </a:lnTo>
                                    <a:lnTo>
                                      <a:pt x="128" y="96"/>
                                    </a:lnTo>
                                    <a:lnTo>
                                      <a:pt x="128" y="96"/>
                                    </a:lnTo>
                                    <a:lnTo>
                                      <a:pt x="126" y="98"/>
                                    </a:lnTo>
                                    <a:lnTo>
                                      <a:pt x="124" y="98"/>
                                    </a:lnTo>
                                    <a:lnTo>
                                      <a:pt x="120" y="96"/>
                                    </a:lnTo>
                                    <a:lnTo>
                                      <a:pt x="110" y="96"/>
                                    </a:lnTo>
                                    <a:lnTo>
                                      <a:pt x="110" y="96"/>
                                    </a:lnTo>
                                    <a:lnTo>
                                      <a:pt x="106" y="94"/>
                                    </a:lnTo>
                                    <a:lnTo>
                                      <a:pt x="104" y="94"/>
                                    </a:lnTo>
                                    <a:lnTo>
                                      <a:pt x="102" y="94"/>
                                    </a:lnTo>
                                    <a:lnTo>
                                      <a:pt x="100" y="96"/>
                                    </a:lnTo>
                                    <a:lnTo>
                                      <a:pt x="100" y="96"/>
                                    </a:lnTo>
                                    <a:lnTo>
                                      <a:pt x="94" y="98"/>
                                    </a:lnTo>
                                    <a:lnTo>
                                      <a:pt x="84" y="98"/>
                                    </a:lnTo>
                                    <a:lnTo>
                                      <a:pt x="58" y="98"/>
                                    </a:lnTo>
                                    <a:lnTo>
                                      <a:pt x="58" y="98"/>
                                    </a:lnTo>
                                    <a:lnTo>
                                      <a:pt x="54" y="100"/>
                                    </a:lnTo>
                                    <a:lnTo>
                                      <a:pt x="52" y="104"/>
                                    </a:lnTo>
                                    <a:lnTo>
                                      <a:pt x="52" y="108"/>
                                    </a:lnTo>
                                    <a:lnTo>
                                      <a:pt x="52" y="110"/>
                                    </a:lnTo>
                                    <a:lnTo>
                                      <a:pt x="52" y="110"/>
                                    </a:lnTo>
                                    <a:lnTo>
                                      <a:pt x="54" y="114"/>
                                    </a:lnTo>
                                    <a:lnTo>
                                      <a:pt x="54" y="116"/>
                                    </a:lnTo>
                                    <a:lnTo>
                                      <a:pt x="54" y="118"/>
                                    </a:lnTo>
                                    <a:lnTo>
                                      <a:pt x="56" y="122"/>
                                    </a:lnTo>
                                    <a:lnTo>
                                      <a:pt x="56" y="122"/>
                                    </a:lnTo>
                                    <a:lnTo>
                                      <a:pt x="60" y="130"/>
                                    </a:lnTo>
                                    <a:lnTo>
                                      <a:pt x="60" y="132"/>
                                    </a:lnTo>
                                    <a:lnTo>
                                      <a:pt x="56" y="134"/>
                                    </a:lnTo>
                                    <a:lnTo>
                                      <a:pt x="56" y="134"/>
                                    </a:lnTo>
                                    <a:lnTo>
                                      <a:pt x="52" y="132"/>
                                    </a:lnTo>
                                    <a:lnTo>
                                      <a:pt x="48" y="128"/>
                                    </a:lnTo>
                                    <a:lnTo>
                                      <a:pt x="46" y="128"/>
                                    </a:lnTo>
                                    <a:lnTo>
                                      <a:pt x="44" y="128"/>
                                    </a:lnTo>
                                    <a:lnTo>
                                      <a:pt x="44" y="128"/>
                                    </a:lnTo>
                                    <a:lnTo>
                                      <a:pt x="42" y="130"/>
                                    </a:lnTo>
                                    <a:lnTo>
                                      <a:pt x="38" y="128"/>
                                    </a:lnTo>
                                    <a:lnTo>
                                      <a:pt x="34" y="128"/>
                                    </a:lnTo>
                                    <a:lnTo>
                                      <a:pt x="30" y="128"/>
                                    </a:lnTo>
                                    <a:lnTo>
                                      <a:pt x="30" y="128"/>
                                    </a:lnTo>
                                    <a:lnTo>
                                      <a:pt x="18" y="130"/>
                                    </a:lnTo>
                                    <a:lnTo>
                                      <a:pt x="12" y="130"/>
                                    </a:lnTo>
                                    <a:lnTo>
                                      <a:pt x="12" y="130"/>
                                    </a:lnTo>
                                    <a:lnTo>
                                      <a:pt x="8" y="126"/>
                                    </a:lnTo>
                                    <a:lnTo>
                                      <a:pt x="8" y="122"/>
                                    </a:lnTo>
                                    <a:lnTo>
                                      <a:pt x="6" y="118"/>
                                    </a:lnTo>
                                    <a:lnTo>
                                      <a:pt x="0" y="114"/>
                                    </a:lnTo>
                                    <a:lnTo>
                                      <a:pt x="0" y="114"/>
                                    </a:lnTo>
                                    <a:lnTo>
                                      <a:pt x="4" y="98"/>
                                    </a:lnTo>
                                    <a:lnTo>
                                      <a:pt x="6" y="92"/>
                                    </a:lnTo>
                                    <a:lnTo>
                                      <a:pt x="10" y="90"/>
                                    </a:lnTo>
                                    <a:lnTo>
                                      <a:pt x="10" y="86"/>
                                    </a:lnTo>
                                    <a:lnTo>
                                      <a:pt x="10" y="86"/>
                                    </a:lnTo>
                                    <a:lnTo>
                                      <a:pt x="8" y="82"/>
                                    </a:lnTo>
                                    <a:lnTo>
                                      <a:pt x="6" y="82"/>
                                    </a:lnTo>
                                    <a:lnTo>
                                      <a:pt x="6" y="82"/>
                                    </a:lnTo>
                                    <a:lnTo>
                                      <a:pt x="6" y="80"/>
                                    </a:lnTo>
                                    <a:lnTo>
                                      <a:pt x="12" y="76"/>
                                    </a:lnTo>
                                    <a:lnTo>
                                      <a:pt x="12" y="76"/>
                                    </a:lnTo>
                                    <a:lnTo>
                                      <a:pt x="28" y="66"/>
                                    </a:lnTo>
                                    <a:lnTo>
                                      <a:pt x="32" y="60"/>
                                    </a:lnTo>
                                    <a:lnTo>
                                      <a:pt x="32" y="58"/>
                                    </a:lnTo>
                                    <a:lnTo>
                                      <a:pt x="32" y="56"/>
                                    </a:lnTo>
                                    <a:lnTo>
                                      <a:pt x="32" y="56"/>
                                    </a:lnTo>
                                    <a:lnTo>
                                      <a:pt x="30" y="54"/>
                                    </a:lnTo>
                                    <a:lnTo>
                                      <a:pt x="30" y="52"/>
                                    </a:lnTo>
                                    <a:lnTo>
                                      <a:pt x="34" y="52"/>
                                    </a:lnTo>
                                    <a:lnTo>
                                      <a:pt x="38" y="48"/>
                                    </a:lnTo>
                                    <a:lnTo>
                                      <a:pt x="38" y="46"/>
                                    </a:lnTo>
                                    <a:lnTo>
                                      <a:pt x="38" y="44"/>
                                    </a:lnTo>
                                    <a:lnTo>
                                      <a:pt x="38" y="44"/>
                                    </a:lnTo>
                                    <a:lnTo>
                                      <a:pt x="38" y="40"/>
                                    </a:lnTo>
                                    <a:lnTo>
                                      <a:pt x="40" y="34"/>
                                    </a:lnTo>
                                    <a:lnTo>
                                      <a:pt x="46" y="30"/>
                                    </a:lnTo>
                                    <a:lnTo>
                                      <a:pt x="50" y="30"/>
                                    </a:lnTo>
                                    <a:lnTo>
                                      <a:pt x="52" y="30"/>
                                    </a:lnTo>
                                    <a:lnTo>
                                      <a:pt x="52" y="30"/>
                                    </a:lnTo>
                                    <a:lnTo>
                                      <a:pt x="60" y="30"/>
                                    </a:lnTo>
                                    <a:lnTo>
                                      <a:pt x="68" y="28"/>
                                    </a:lnTo>
                                    <a:lnTo>
                                      <a:pt x="70" y="24"/>
                                    </a:lnTo>
                                    <a:lnTo>
                                      <a:pt x="72" y="24"/>
                                    </a:lnTo>
                                    <a:lnTo>
                                      <a:pt x="70" y="22"/>
                                    </a:lnTo>
                                    <a:lnTo>
                                      <a:pt x="70" y="22"/>
                                    </a:lnTo>
                                    <a:lnTo>
                                      <a:pt x="66" y="20"/>
                                    </a:lnTo>
                                    <a:lnTo>
                                      <a:pt x="70" y="20"/>
                                    </a:lnTo>
                                    <a:lnTo>
                                      <a:pt x="74" y="18"/>
                                    </a:lnTo>
                                    <a:lnTo>
                                      <a:pt x="80" y="14"/>
                                    </a:lnTo>
                                    <a:lnTo>
                                      <a:pt x="80" y="14"/>
                                    </a:lnTo>
                                    <a:lnTo>
                                      <a:pt x="86" y="6"/>
                                    </a:lnTo>
                                    <a:lnTo>
                                      <a:pt x="90" y="6"/>
                                    </a:lnTo>
                                    <a:lnTo>
                                      <a:pt x="94" y="6"/>
                                    </a:lnTo>
                                    <a:lnTo>
                                      <a:pt x="98" y="2"/>
                                    </a:lnTo>
                                    <a:lnTo>
                                      <a:pt x="98" y="2"/>
                                    </a:lnTo>
                                    <a:lnTo>
                                      <a:pt x="100" y="0"/>
                                    </a:lnTo>
                                    <a:lnTo>
                                      <a:pt x="102" y="0"/>
                                    </a:lnTo>
                                    <a:lnTo>
                                      <a:pt x="116" y="4"/>
                                    </a:lnTo>
                                    <a:lnTo>
                                      <a:pt x="116" y="4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75" name="Burundi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723095" y="3776336"/>
                                <a:ext cx="63791" cy="91045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14" y="42"/>
                                  </a:cxn>
                                  <a:cxn ang="0">
                                    <a:pos x="14" y="42"/>
                                  </a:cxn>
                                  <a:cxn ang="0">
                                    <a:pos x="16" y="56"/>
                                  </a:cxn>
                                  <a:cxn ang="0">
                                    <a:pos x="20" y="60"/>
                                  </a:cxn>
                                  <a:cxn ang="0">
                                    <a:pos x="20" y="60"/>
                                  </a:cxn>
                                  <a:cxn ang="0">
                                    <a:pos x="28" y="50"/>
                                  </a:cxn>
                                  <a:cxn ang="0">
                                    <a:pos x="34" y="42"/>
                                  </a:cxn>
                                  <a:cxn ang="0">
                                    <a:pos x="36" y="36"/>
                                  </a:cxn>
                                  <a:cxn ang="0">
                                    <a:pos x="38" y="30"/>
                                  </a:cxn>
                                  <a:cxn ang="0">
                                    <a:pos x="38" y="30"/>
                                  </a:cxn>
                                  <a:cxn ang="0">
                                    <a:pos x="38" y="26"/>
                                  </a:cxn>
                                  <a:cxn ang="0">
                                    <a:pos x="40" y="24"/>
                                  </a:cxn>
                                  <a:cxn ang="0">
                                    <a:pos x="42" y="20"/>
                                  </a:cxn>
                                  <a:cxn ang="0">
                                    <a:pos x="42" y="14"/>
                                  </a:cxn>
                                  <a:cxn ang="0">
                                    <a:pos x="42" y="14"/>
                                  </a:cxn>
                                  <a:cxn ang="0">
                                    <a:pos x="40" y="14"/>
                                  </a:cxn>
                                  <a:cxn ang="0">
                                    <a:pos x="38" y="12"/>
                                  </a:cxn>
                                  <a:cxn ang="0">
                                    <a:pos x="32" y="12"/>
                                  </a:cxn>
                                  <a:cxn ang="0">
                                    <a:pos x="30" y="10"/>
                                  </a:cxn>
                                  <a:cxn ang="0">
                                    <a:pos x="28" y="8"/>
                                  </a:cxn>
                                  <a:cxn ang="0">
                                    <a:pos x="28" y="6"/>
                                  </a:cxn>
                                  <a:cxn ang="0">
                                    <a:pos x="32" y="2"/>
                                  </a:cxn>
                                  <a:cxn ang="0">
                                    <a:pos x="32" y="2"/>
                                  </a:cxn>
                                  <a:cxn ang="0">
                                    <a:pos x="26" y="0"/>
                                  </a:cxn>
                                  <a:cxn ang="0">
                                    <a:pos x="22" y="0"/>
                                  </a:cxn>
                                  <a:cxn ang="0">
                                    <a:pos x="16" y="0"/>
                                  </a:cxn>
                                  <a:cxn ang="0">
                                    <a:pos x="16" y="2"/>
                                  </a:cxn>
                                  <a:cxn ang="0">
                                    <a:pos x="16" y="6"/>
                                  </a:cxn>
                                  <a:cxn ang="0">
                                    <a:pos x="16" y="6"/>
                                  </a:cxn>
                                  <a:cxn ang="0">
                                    <a:pos x="16" y="12"/>
                                  </a:cxn>
                                  <a:cxn ang="0">
                                    <a:pos x="14" y="12"/>
                                  </a:cxn>
                                  <a:cxn ang="0">
                                    <a:pos x="8" y="10"/>
                                  </a:cxn>
                                  <a:cxn ang="0">
                                    <a:pos x="4" y="10"/>
                                  </a:cxn>
                                  <a:cxn ang="0">
                                    <a:pos x="0" y="10"/>
                                  </a:cxn>
                                  <a:cxn ang="0">
                                    <a:pos x="0" y="10"/>
                                  </a:cxn>
                                  <a:cxn ang="0">
                                    <a:pos x="6" y="34"/>
                                  </a:cxn>
                                  <a:cxn ang="0">
                                    <a:pos x="8" y="38"/>
                                  </a:cxn>
                                  <a:cxn ang="0">
                                    <a:pos x="10" y="40"/>
                                  </a:cxn>
                                  <a:cxn ang="0">
                                    <a:pos x="12" y="40"/>
                                  </a:cxn>
                                  <a:cxn ang="0">
                                    <a:pos x="12" y="40"/>
                                  </a:cxn>
                                  <a:cxn ang="0">
                                    <a:pos x="14" y="42"/>
                                  </a:cxn>
                                  <a:cxn ang="0">
                                    <a:pos x="14" y="42"/>
                                  </a:cxn>
                                </a:cxnLst>
                                <a:rect l="0" t="0" r="r" b="b"/>
                                <a:pathLst>
                                  <a:path w="42" h="60">
                                    <a:moveTo>
                                      <a:pt x="14" y="42"/>
                                    </a:moveTo>
                                    <a:lnTo>
                                      <a:pt x="14" y="42"/>
                                    </a:lnTo>
                                    <a:lnTo>
                                      <a:pt x="16" y="56"/>
                                    </a:lnTo>
                                    <a:lnTo>
                                      <a:pt x="20" y="60"/>
                                    </a:lnTo>
                                    <a:lnTo>
                                      <a:pt x="20" y="60"/>
                                    </a:lnTo>
                                    <a:lnTo>
                                      <a:pt x="28" y="50"/>
                                    </a:lnTo>
                                    <a:lnTo>
                                      <a:pt x="34" y="42"/>
                                    </a:lnTo>
                                    <a:lnTo>
                                      <a:pt x="36" y="36"/>
                                    </a:lnTo>
                                    <a:lnTo>
                                      <a:pt x="38" y="30"/>
                                    </a:lnTo>
                                    <a:lnTo>
                                      <a:pt x="38" y="30"/>
                                    </a:lnTo>
                                    <a:lnTo>
                                      <a:pt x="38" y="26"/>
                                    </a:lnTo>
                                    <a:lnTo>
                                      <a:pt x="40" y="24"/>
                                    </a:lnTo>
                                    <a:lnTo>
                                      <a:pt x="42" y="20"/>
                                    </a:lnTo>
                                    <a:lnTo>
                                      <a:pt x="42" y="14"/>
                                    </a:lnTo>
                                    <a:lnTo>
                                      <a:pt x="42" y="14"/>
                                    </a:lnTo>
                                    <a:lnTo>
                                      <a:pt x="40" y="14"/>
                                    </a:lnTo>
                                    <a:lnTo>
                                      <a:pt x="38" y="12"/>
                                    </a:lnTo>
                                    <a:lnTo>
                                      <a:pt x="32" y="12"/>
                                    </a:lnTo>
                                    <a:lnTo>
                                      <a:pt x="30" y="10"/>
                                    </a:lnTo>
                                    <a:lnTo>
                                      <a:pt x="28" y="8"/>
                                    </a:lnTo>
                                    <a:lnTo>
                                      <a:pt x="28" y="6"/>
                                    </a:lnTo>
                                    <a:lnTo>
                                      <a:pt x="32" y="2"/>
                                    </a:lnTo>
                                    <a:lnTo>
                                      <a:pt x="32" y="2"/>
                                    </a:lnTo>
                                    <a:lnTo>
                                      <a:pt x="26" y="0"/>
                                    </a:lnTo>
                                    <a:lnTo>
                                      <a:pt x="22" y="0"/>
                                    </a:lnTo>
                                    <a:lnTo>
                                      <a:pt x="16" y="0"/>
                                    </a:lnTo>
                                    <a:lnTo>
                                      <a:pt x="16" y="2"/>
                                    </a:lnTo>
                                    <a:lnTo>
                                      <a:pt x="16" y="6"/>
                                    </a:lnTo>
                                    <a:lnTo>
                                      <a:pt x="16" y="6"/>
                                    </a:lnTo>
                                    <a:lnTo>
                                      <a:pt x="16" y="12"/>
                                    </a:lnTo>
                                    <a:lnTo>
                                      <a:pt x="14" y="12"/>
                                    </a:lnTo>
                                    <a:lnTo>
                                      <a:pt x="8" y="10"/>
                                    </a:lnTo>
                                    <a:lnTo>
                                      <a:pt x="4" y="10"/>
                                    </a:lnTo>
                                    <a:lnTo>
                                      <a:pt x="0" y="10"/>
                                    </a:lnTo>
                                    <a:lnTo>
                                      <a:pt x="0" y="10"/>
                                    </a:lnTo>
                                    <a:lnTo>
                                      <a:pt x="6" y="34"/>
                                    </a:lnTo>
                                    <a:lnTo>
                                      <a:pt x="8" y="38"/>
                                    </a:lnTo>
                                    <a:lnTo>
                                      <a:pt x="10" y="40"/>
                                    </a:lnTo>
                                    <a:lnTo>
                                      <a:pt x="12" y="40"/>
                                    </a:lnTo>
                                    <a:lnTo>
                                      <a:pt x="12" y="40"/>
                                    </a:lnTo>
                                    <a:lnTo>
                                      <a:pt x="14" y="42"/>
                                    </a:lnTo>
                                    <a:lnTo>
                                      <a:pt x="14" y="42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80" name="Central African Republic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243147" y="3248276"/>
                                <a:ext cx="425270" cy="33686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76" y="146"/>
                                  </a:cxn>
                                  <a:cxn ang="0">
                                    <a:pos x="270" y="136"/>
                                  </a:cxn>
                                  <a:cxn ang="0">
                                    <a:pos x="266" y="126"/>
                                  </a:cxn>
                                  <a:cxn ang="0">
                                    <a:pos x="260" y="122"/>
                                  </a:cxn>
                                  <a:cxn ang="0">
                                    <a:pos x="256" y="114"/>
                                  </a:cxn>
                                  <a:cxn ang="0">
                                    <a:pos x="250" y="106"/>
                                  </a:cxn>
                                  <a:cxn ang="0">
                                    <a:pos x="244" y="102"/>
                                  </a:cxn>
                                  <a:cxn ang="0">
                                    <a:pos x="236" y="92"/>
                                  </a:cxn>
                                  <a:cxn ang="0">
                                    <a:pos x="234" y="82"/>
                                  </a:cxn>
                                  <a:cxn ang="0">
                                    <a:pos x="220" y="74"/>
                                  </a:cxn>
                                  <a:cxn ang="0">
                                    <a:pos x="212" y="68"/>
                                  </a:cxn>
                                  <a:cxn ang="0">
                                    <a:pos x="206" y="64"/>
                                  </a:cxn>
                                  <a:cxn ang="0">
                                    <a:pos x="206" y="56"/>
                                  </a:cxn>
                                  <a:cxn ang="0">
                                    <a:pos x="198" y="52"/>
                                  </a:cxn>
                                  <a:cxn ang="0">
                                    <a:pos x="192" y="44"/>
                                  </a:cxn>
                                  <a:cxn ang="0">
                                    <a:pos x="196" y="32"/>
                                  </a:cxn>
                                  <a:cxn ang="0">
                                    <a:pos x="192" y="24"/>
                                  </a:cxn>
                                  <a:cxn ang="0">
                                    <a:pos x="186" y="14"/>
                                  </a:cxn>
                                  <a:cxn ang="0">
                                    <a:pos x="182" y="2"/>
                                  </a:cxn>
                                  <a:cxn ang="0">
                                    <a:pos x="176" y="2"/>
                                  </a:cxn>
                                  <a:cxn ang="0">
                                    <a:pos x="162" y="8"/>
                                  </a:cxn>
                                  <a:cxn ang="0">
                                    <a:pos x="156" y="18"/>
                                  </a:cxn>
                                  <a:cxn ang="0">
                                    <a:pos x="152" y="26"/>
                                  </a:cxn>
                                  <a:cxn ang="0">
                                    <a:pos x="146" y="32"/>
                                  </a:cxn>
                                  <a:cxn ang="0">
                                    <a:pos x="140" y="40"/>
                                  </a:cxn>
                                  <a:cxn ang="0">
                                    <a:pos x="114" y="50"/>
                                  </a:cxn>
                                  <a:cxn ang="0">
                                    <a:pos x="104" y="52"/>
                                  </a:cxn>
                                  <a:cxn ang="0">
                                    <a:pos x="96" y="54"/>
                                  </a:cxn>
                                  <a:cxn ang="0">
                                    <a:pos x="98" y="62"/>
                                  </a:cxn>
                                  <a:cxn ang="0">
                                    <a:pos x="98" y="66"/>
                                  </a:cxn>
                                  <a:cxn ang="0">
                                    <a:pos x="92" y="72"/>
                                  </a:cxn>
                                  <a:cxn ang="0">
                                    <a:pos x="80" y="78"/>
                                  </a:cxn>
                                  <a:cxn ang="0">
                                    <a:pos x="42" y="92"/>
                                  </a:cxn>
                                  <a:cxn ang="0">
                                    <a:pos x="36" y="94"/>
                                  </a:cxn>
                                  <a:cxn ang="0">
                                    <a:pos x="24" y="96"/>
                                  </a:cxn>
                                  <a:cxn ang="0">
                                    <a:pos x="10" y="132"/>
                                  </a:cxn>
                                  <a:cxn ang="0">
                                    <a:pos x="0" y="152"/>
                                  </a:cxn>
                                  <a:cxn ang="0">
                                    <a:pos x="4" y="166"/>
                                  </a:cxn>
                                  <a:cxn ang="0">
                                    <a:pos x="16" y="182"/>
                                  </a:cxn>
                                  <a:cxn ang="0">
                                    <a:pos x="30" y="200"/>
                                  </a:cxn>
                                  <a:cxn ang="0">
                                    <a:pos x="38" y="212"/>
                                  </a:cxn>
                                  <a:cxn ang="0">
                                    <a:pos x="38" y="222"/>
                                  </a:cxn>
                                  <a:cxn ang="0">
                                    <a:pos x="48" y="210"/>
                                  </a:cxn>
                                  <a:cxn ang="0">
                                    <a:pos x="54" y="190"/>
                                  </a:cxn>
                                  <a:cxn ang="0">
                                    <a:pos x="76" y="190"/>
                                  </a:cxn>
                                  <a:cxn ang="0">
                                    <a:pos x="98" y="170"/>
                                  </a:cxn>
                                  <a:cxn ang="0">
                                    <a:pos x="110" y="154"/>
                                  </a:cxn>
                                  <a:cxn ang="0">
                                    <a:pos x="124" y="152"/>
                                  </a:cxn>
                                  <a:cxn ang="0">
                                    <a:pos x="140" y="162"/>
                                  </a:cxn>
                                  <a:cxn ang="0">
                                    <a:pos x="146" y="162"/>
                                  </a:cxn>
                                  <a:cxn ang="0">
                                    <a:pos x="162" y="166"/>
                                  </a:cxn>
                                  <a:cxn ang="0">
                                    <a:pos x="186" y="170"/>
                                  </a:cxn>
                                  <a:cxn ang="0">
                                    <a:pos x="192" y="164"/>
                                  </a:cxn>
                                  <a:cxn ang="0">
                                    <a:pos x="206" y="158"/>
                                  </a:cxn>
                                  <a:cxn ang="0">
                                    <a:pos x="224" y="152"/>
                                  </a:cxn>
                                  <a:cxn ang="0">
                                    <a:pos x="228" y="148"/>
                                  </a:cxn>
                                  <a:cxn ang="0">
                                    <a:pos x="234" y="150"/>
                                  </a:cxn>
                                  <a:cxn ang="0">
                                    <a:pos x="280" y="154"/>
                                  </a:cxn>
                                </a:cxnLst>
                                <a:rect l="0" t="0" r="r" b="b"/>
                                <a:pathLst>
                                  <a:path w="280" h="222">
                                    <a:moveTo>
                                      <a:pt x="280" y="154"/>
                                    </a:moveTo>
                                    <a:lnTo>
                                      <a:pt x="280" y="154"/>
                                    </a:lnTo>
                                    <a:lnTo>
                                      <a:pt x="276" y="146"/>
                                    </a:lnTo>
                                    <a:lnTo>
                                      <a:pt x="274" y="144"/>
                                    </a:lnTo>
                                    <a:lnTo>
                                      <a:pt x="270" y="142"/>
                                    </a:lnTo>
                                    <a:lnTo>
                                      <a:pt x="270" y="136"/>
                                    </a:lnTo>
                                    <a:lnTo>
                                      <a:pt x="270" y="136"/>
                                    </a:lnTo>
                                    <a:lnTo>
                                      <a:pt x="268" y="132"/>
                                    </a:lnTo>
                                    <a:lnTo>
                                      <a:pt x="266" y="126"/>
                                    </a:lnTo>
                                    <a:lnTo>
                                      <a:pt x="262" y="124"/>
                                    </a:lnTo>
                                    <a:lnTo>
                                      <a:pt x="260" y="122"/>
                                    </a:lnTo>
                                    <a:lnTo>
                                      <a:pt x="260" y="122"/>
                                    </a:lnTo>
                                    <a:lnTo>
                                      <a:pt x="258" y="120"/>
                                    </a:lnTo>
                                    <a:lnTo>
                                      <a:pt x="258" y="120"/>
                                    </a:lnTo>
                                    <a:lnTo>
                                      <a:pt x="256" y="114"/>
                                    </a:lnTo>
                                    <a:lnTo>
                                      <a:pt x="254" y="108"/>
                                    </a:lnTo>
                                    <a:lnTo>
                                      <a:pt x="252" y="106"/>
                                    </a:lnTo>
                                    <a:lnTo>
                                      <a:pt x="250" y="106"/>
                                    </a:lnTo>
                                    <a:lnTo>
                                      <a:pt x="250" y="106"/>
                                    </a:lnTo>
                                    <a:lnTo>
                                      <a:pt x="246" y="104"/>
                                    </a:lnTo>
                                    <a:lnTo>
                                      <a:pt x="244" y="102"/>
                                    </a:lnTo>
                                    <a:lnTo>
                                      <a:pt x="242" y="98"/>
                                    </a:lnTo>
                                    <a:lnTo>
                                      <a:pt x="236" y="92"/>
                                    </a:lnTo>
                                    <a:lnTo>
                                      <a:pt x="236" y="92"/>
                                    </a:lnTo>
                                    <a:lnTo>
                                      <a:pt x="232" y="88"/>
                                    </a:lnTo>
                                    <a:lnTo>
                                      <a:pt x="234" y="84"/>
                                    </a:lnTo>
                                    <a:lnTo>
                                      <a:pt x="234" y="82"/>
                                    </a:lnTo>
                                    <a:lnTo>
                                      <a:pt x="226" y="78"/>
                                    </a:lnTo>
                                    <a:lnTo>
                                      <a:pt x="226" y="78"/>
                                    </a:lnTo>
                                    <a:lnTo>
                                      <a:pt x="220" y="74"/>
                                    </a:lnTo>
                                    <a:lnTo>
                                      <a:pt x="220" y="72"/>
                                    </a:lnTo>
                                    <a:lnTo>
                                      <a:pt x="220" y="70"/>
                                    </a:lnTo>
                                    <a:lnTo>
                                      <a:pt x="212" y="68"/>
                                    </a:lnTo>
                                    <a:lnTo>
                                      <a:pt x="212" y="68"/>
                                    </a:lnTo>
                                    <a:lnTo>
                                      <a:pt x="208" y="66"/>
                                    </a:lnTo>
                                    <a:lnTo>
                                      <a:pt x="206" y="64"/>
                                    </a:lnTo>
                                    <a:lnTo>
                                      <a:pt x="206" y="60"/>
                                    </a:lnTo>
                                    <a:lnTo>
                                      <a:pt x="206" y="58"/>
                                    </a:lnTo>
                                    <a:lnTo>
                                      <a:pt x="206" y="56"/>
                                    </a:lnTo>
                                    <a:lnTo>
                                      <a:pt x="204" y="54"/>
                                    </a:lnTo>
                                    <a:lnTo>
                                      <a:pt x="198" y="52"/>
                                    </a:lnTo>
                                    <a:lnTo>
                                      <a:pt x="198" y="52"/>
                                    </a:lnTo>
                                    <a:lnTo>
                                      <a:pt x="194" y="50"/>
                                    </a:lnTo>
                                    <a:lnTo>
                                      <a:pt x="192" y="46"/>
                                    </a:lnTo>
                                    <a:lnTo>
                                      <a:pt x="192" y="44"/>
                                    </a:lnTo>
                                    <a:lnTo>
                                      <a:pt x="194" y="42"/>
                                    </a:lnTo>
                                    <a:lnTo>
                                      <a:pt x="196" y="34"/>
                                    </a:lnTo>
                                    <a:lnTo>
                                      <a:pt x="196" y="32"/>
                                    </a:lnTo>
                                    <a:lnTo>
                                      <a:pt x="194" y="28"/>
                                    </a:lnTo>
                                    <a:lnTo>
                                      <a:pt x="194" y="28"/>
                                    </a:lnTo>
                                    <a:lnTo>
                                      <a:pt x="192" y="24"/>
                                    </a:lnTo>
                                    <a:lnTo>
                                      <a:pt x="192" y="22"/>
                                    </a:lnTo>
                                    <a:lnTo>
                                      <a:pt x="190" y="18"/>
                                    </a:lnTo>
                                    <a:lnTo>
                                      <a:pt x="186" y="14"/>
                                    </a:lnTo>
                                    <a:lnTo>
                                      <a:pt x="186" y="14"/>
                                    </a:lnTo>
                                    <a:lnTo>
                                      <a:pt x="182" y="6"/>
                                    </a:lnTo>
                                    <a:lnTo>
                                      <a:pt x="182" y="2"/>
                                    </a:lnTo>
                                    <a:lnTo>
                                      <a:pt x="182" y="2"/>
                                    </a:lnTo>
                                    <a:lnTo>
                                      <a:pt x="178" y="0"/>
                                    </a:lnTo>
                                    <a:lnTo>
                                      <a:pt x="176" y="2"/>
                                    </a:lnTo>
                                    <a:lnTo>
                                      <a:pt x="172" y="4"/>
                                    </a:lnTo>
                                    <a:lnTo>
                                      <a:pt x="162" y="8"/>
                                    </a:lnTo>
                                    <a:lnTo>
                                      <a:pt x="162" y="8"/>
                                    </a:lnTo>
                                    <a:lnTo>
                                      <a:pt x="158" y="10"/>
                                    </a:lnTo>
                                    <a:lnTo>
                                      <a:pt x="156" y="12"/>
                                    </a:lnTo>
                                    <a:lnTo>
                                      <a:pt x="156" y="18"/>
                                    </a:lnTo>
                                    <a:lnTo>
                                      <a:pt x="156" y="22"/>
                                    </a:lnTo>
                                    <a:lnTo>
                                      <a:pt x="154" y="24"/>
                                    </a:lnTo>
                                    <a:lnTo>
                                      <a:pt x="152" y="26"/>
                                    </a:lnTo>
                                    <a:lnTo>
                                      <a:pt x="152" y="26"/>
                                    </a:lnTo>
                                    <a:lnTo>
                                      <a:pt x="148" y="28"/>
                                    </a:lnTo>
                                    <a:lnTo>
                                      <a:pt x="146" y="32"/>
                                    </a:lnTo>
                                    <a:lnTo>
                                      <a:pt x="144" y="36"/>
                                    </a:lnTo>
                                    <a:lnTo>
                                      <a:pt x="140" y="40"/>
                                    </a:lnTo>
                                    <a:lnTo>
                                      <a:pt x="140" y="40"/>
                                    </a:lnTo>
                                    <a:lnTo>
                                      <a:pt x="136" y="42"/>
                                    </a:lnTo>
                                    <a:lnTo>
                                      <a:pt x="130" y="44"/>
                                    </a:lnTo>
                                    <a:lnTo>
                                      <a:pt x="114" y="50"/>
                                    </a:lnTo>
                                    <a:lnTo>
                                      <a:pt x="114" y="50"/>
                                    </a:lnTo>
                                    <a:lnTo>
                                      <a:pt x="108" y="52"/>
                                    </a:lnTo>
                                    <a:lnTo>
                                      <a:pt x="104" y="52"/>
                                    </a:lnTo>
                                    <a:lnTo>
                                      <a:pt x="102" y="52"/>
                                    </a:lnTo>
                                    <a:lnTo>
                                      <a:pt x="96" y="54"/>
                                    </a:lnTo>
                                    <a:lnTo>
                                      <a:pt x="96" y="54"/>
                                    </a:lnTo>
                                    <a:lnTo>
                                      <a:pt x="92" y="58"/>
                                    </a:lnTo>
                                    <a:lnTo>
                                      <a:pt x="94" y="60"/>
                                    </a:lnTo>
                                    <a:lnTo>
                                      <a:pt x="98" y="62"/>
                                    </a:lnTo>
                                    <a:lnTo>
                                      <a:pt x="98" y="64"/>
                                    </a:lnTo>
                                    <a:lnTo>
                                      <a:pt x="98" y="66"/>
                                    </a:lnTo>
                                    <a:lnTo>
                                      <a:pt x="98" y="66"/>
                                    </a:lnTo>
                                    <a:lnTo>
                                      <a:pt x="98" y="70"/>
                                    </a:lnTo>
                                    <a:lnTo>
                                      <a:pt x="96" y="72"/>
                                    </a:lnTo>
                                    <a:lnTo>
                                      <a:pt x="92" y="72"/>
                                    </a:lnTo>
                                    <a:lnTo>
                                      <a:pt x="88" y="76"/>
                                    </a:lnTo>
                                    <a:lnTo>
                                      <a:pt x="88" y="76"/>
                                    </a:lnTo>
                                    <a:lnTo>
                                      <a:pt x="80" y="78"/>
                                    </a:lnTo>
                                    <a:lnTo>
                                      <a:pt x="68" y="82"/>
                                    </a:lnTo>
                                    <a:lnTo>
                                      <a:pt x="54" y="86"/>
                                    </a:lnTo>
                                    <a:lnTo>
                                      <a:pt x="42" y="92"/>
                                    </a:lnTo>
                                    <a:lnTo>
                                      <a:pt x="42" y="92"/>
                                    </a:lnTo>
                                    <a:lnTo>
                                      <a:pt x="38" y="94"/>
                                    </a:lnTo>
                                    <a:lnTo>
                                      <a:pt x="36" y="94"/>
                                    </a:lnTo>
                                    <a:lnTo>
                                      <a:pt x="34" y="94"/>
                                    </a:lnTo>
                                    <a:lnTo>
                                      <a:pt x="24" y="96"/>
                                    </a:lnTo>
                                    <a:lnTo>
                                      <a:pt x="24" y="96"/>
                                    </a:lnTo>
                                    <a:lnTo>
                                      <a:pt x="18" y="104"/>
                                    </a:lnTo>
                                    <a:lnTo>
                                      <a:pt x="14" y="112"/>
                                    </a:lnTo>
                                    <a:lnTo>
                                      <a:pt x="10" y="132"/>
                                    </a:lnTo>
                                    <a:lnTo>
                                      <a:pt x="10" y="132"/>
                                    </a:lnTo>
                                    <a:lnTo>
                                      <a:pt x="4" y="146"/>
                                    </a:lnTo>
                                    <a:lnTo>
                                      <a:pt x="0" y="152"/>
                                    </a:lnTo>
                                    <a:lnTo>
                                      <a:pt x="0" y="156"/>
                                    </a:lnTo>
                                    <a:lnTo>
                                      <a:pt x="4" y="166"/>
                                    </a:lnTo>
                                    <a:lnTo>
                                      <a:pt x="4" y="166"/>
                                    </a:lnTo>
                                    <a:lnTo>
                                      <a:pt x="8" y="176"/>
                                    </a:lnTo>
                                    <a:lnTo>
                                      <a:pt x="12" y="178"/>
                                    </a:lnTo>
                                    <a:lnTo>
                                      <a:pt x="16" y="182"/>
                                    </a:lnTo>
                                    <a:lnTo>
                                      <a:pt x="22" y="190"/>
                                    </a:lnTo>
                                    <a:lnTo>
                                      <a:pt x="22" y="190"/>
                                    </a:lnTo>
                                    <a:lnTo>
                                      <a:pt x="30" y="200"/>
                                    </a:lnTo>
                                    <a:lnTo>
                                      <a:pt x="36" y="204"/>
                                    </a:lnTo>
                                    <a:lnTo>
                                      <a:pt x="40" y="206"/>
                                    </a:lnTo>
                                    <a:lnTo>
                                      <a:pt x="38" y="212"/>
                                    </a:lnTo>
                                    <a:lnTo>
                                      <a:pt x="38" y="212"/>
                                    </a:lnTo>
                                    <a:lnTo>
                                      <a:pt x="38" y="216"/>
                                    </a:lnTo>
                                    <a:lnTo>
                                      <a:pt x="38" y="222"/>
                                    </a:lnTo>
                                    <a:lnTo>
                                      <a:pt x="38" y="222"/>
                                    </a:lnTo>
                                    <a:lnTo>
                                      <a:pt x="44" y="216"/>
                                    </a:lnTo>
                                    <a:lnTo>
                                      <a:pt x="48" y="210"/>
                                    </a:lnTo>
                                    <a:lnTo>
                                      <a:pt x="50" y="200"/>
                                    </a:lnTo>
                                    <a:lnTo>
                                      <a:pt x="52" y="192"/>
                                    </a:lnTo>
                                    <a:lnTo>
                                      <a:pt x="54" y="190"/>
                                    </a:lnTo>
                                    <a:lnTo>
                                      <a:pt x="56" y="190"/>
                                    </a:lnTo>
                                    <a:lnTo>
                                      <a:pt x="56" y="190"/>
                                    </a:lnTo>
                                    <a:lnTo>
                                      <a:pt x="76" y="190"/>
                                    </a:lnTo>
                                    <a:lnTo>
                                      <a:pt x="94" y="190"/>
                                    </a:lnTo>
                                    <a:lnTo>
                                      <a:pt x="94" y="190"/>
                                    </a:lnTo>
                                    <a:lnTo>
                                      <a:pt x="98" y="170"/>
                                    </a:lnTo>
                                    <a:lnTo>
                                      <a:pt x="102" y="160"/>
                                    </a:lnTo>
                                    <a:lnTo>
                                      <a:pt x="106" y="156"/>
                                    </a:lnTo>
                                    <a:lnTo>
                                      <a:pt x="110" y="154"/>
                                    </a:lnTo>
                                    <a:lnTo>
                                      <a:pt x="118" y="152"/>
                                    </a:lnTo>
                                    <a:lnTo>
                                      <a:pt x="118" y="152"/>
                                    </a:lnTo>
                                    <a:lnTo>
                                      <a:pt x="124" y="152"/>
                                    </a:lnTo>
                                    <a:lnTo>
                                      <a:pt x="128" y="154"/>
                                    </a:lnTo>
                                    <a:lnTo>
                                      <a:pt x="134" y="158"/>
                                    </a:lnTo>
                                    <a:lnTo>
                                      <a:pt x="140" y="162"/>
                                    </a:lnTo>
                                    <a:lnTo>
                                      <a:pt x="142" y="164"/>
                                    </a:lnTo>
                                    <a:lnTo>
                                      <a:pt x="146" y="162"/>
                                    </a:lnTo>
                                    <a:lnTo>
                                      <a:pt x="146" y="162"/>
                                    </a:lnTo>
                                    <a:lnTo>
                                      <a:pt x="150" y="162"/>
                                    </a:lnTo>
                                    <a:lnTo>
                                      <a:pt x="154" y="164"/>
                                    </a:lnTo>
                                    <a:lnTo>
                                      <a:pt x="162" y="166"/>
                                    </a:lnTo>
                                    <a:lnTo>
                                      <a:pt x="172" y="170"/>
                                    </a:lnTo>
                                    <a:lnTo>
                                      <a:pt x="178" y="172"/>
                                    </a:lnTo>
                                    <a:lnTo>
                                      <a:pt x="186" y="170"/>
                                    </a:lnTo>
                                    <a:lnTo>
                                      <a:pt x="186" y="170"/>
                                    </a:lnTo>
                                    <a:lnTo>
                                      <a:pt x="188" y="168"/>
                                    </a:lnTo>
                                    <a:lnTo>
                                      <a:pt x="192" y="164"/>
                                    </a:lnTo>
                                    <a:lnTo>
                                      <a:pt x="196" y="160"/>
                                    </a:lnTo>
                                    <a:lnTo>
                                      <a:pt x="206" y="158"/>
                                    </a:lnTo>
                                    <a:lnTo>
                                      <a:pt x="206" y="158"/>
                                    </a:lnTo>
                                    <a:lnTo>
                                      <a:pt x="220" y="156"/>
                                    </a:lnTo>
                                    <a:lnTo>
                                      <a:pt x="222" y="154"/>
                                    </a:lnTo>
                                    <a:lnTo>
                                      <a:pt x="224" y="152"/>
                                    </a:lnTo>
                                    <a:lnTo>
                                      <a:pt x="224" y="150"/>
                                    </a:lnTo>
                                    <a:lnTo>
                                      <a:pt x="224" y="148"/>
                                    </a:lnTo>
                                    <a:lnTo>
                                      <a:pt x="228" y="148"/>
                                    </a:lnTo>
                                    <a:lnTo>
                                      <a:pt x="228" y="148"/>
                                    </a:lnTo>
                                    <a:lnTo>
                                      <a:pt x="230" y="148"/>
                                    </a:lnTo>
                                    <a:lnTo>
                                      <a:pt x="234" y="150"/>
                                    </a:lnTo>
                                    <a:lnTo>
                                      <a:pt x="246" y="152"/>
                                    </a:lnTo>
                                    <a:lnTo>
                                      <a:pt x="280" y="154"/>
                                    </a:lnTo>
                                    <a:lnTo>
                                      <a:pt x="280" y="154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82" name="Congo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133905" y="3536584"/>
                                <a:ext cx="252124" cy="3399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70" y="44"/>
                                  </a:cxn>
                                  <a:cxn ang="0">
                                    <a:pos x="86" y="46"/>
                                  </a:cxn>
                                  <a:cxn ang="0">
                                    <a:pos x="100" y="46"/>
                                  </a:cxn>
                                  <a:cxn ang="0">
                                    <a:pos x="110" y="50"/>
                                  </a:cxn>
                                  <a:cxn ang="0">
                                    <a:pos x="110" y="32"/>
                                  </a:cxn>
                                  <a:cxn ang="0">
                                    <a:pos x="120" y="20"/>
                                  </a:cxn>
                                  <a:cxn ang="0">
                                    <a:pos x="126" y="0"/>
                                  </a:cxn>
                                  <a:cxn ang="0">
                                    <a:pos x="148" y="0"/>
                                  </a:cxn>
                                  <a:cxn ang="0">
                                    <a:pos x="164" y="16"/>
                                  </a:cxn>
                                  <a:cxn ang="0">
                                    <a:pos x="160" y="34"/>
                                  </a:cxn>
                                  <a:cxn ang="0">
                                    <a:pos x="158" y="42"/>
                                  </a:cxn>
                                  <a:cxn ang="0">
                                    <a:pos x="154" y="70"/>
                                  </a:cxn>
                                  <a:cxn ang="0">
                                    <a:pos x="152" y="98"/>
                                  </a:cxn>
                                  <a:cxn ang="0">
                                    <a:pos x="138" y="124"/>
                                  </a:cxn>
                                  <a:cxn ang="0">
                                    <a:pos x="126" y="134"/>
                                  </a:cxn>
                                  <a:cxn ang="0">
                                    <a:pos x="120" y="160"/>
                                  </a:cxn>
                                  <a:cxn ang="0">
                                    <a:pos x="112" y="188"/>
                                  </a:cxn>
                                  <a:cxn ang="0">
                                    <a:pos x="100" y="200"/>
                                  </a:cxn>
                                  <a:cxn ang="0">
                                    <a:pos x="86" y="216"/>
                                  </a:cxn>
                                  <a:cxn ang="0">
                                    <a:pos x="80" y="224"/>
                                  </a:cxn>
                                  <a:cxn ang="0">
                                    <a:pos x="74" y="214"/>
                                  </a:cxn>
                                  <a:cxn ang="0">
                                    <a:pos x="66" y="214"/>
                                  </a:cxn>
                                  <a:cxn ang="0">
                                    <a:pos x="60" y="216"/>
                                  </a:cxn>
                                  <a:cxn ang="0">
                                    <a:pos x="52" y="218"/>
                                  </a:cxn>
                                  <a:cxn ang="0">
                                    <a:pos x="40" y="210"/>
                                  </a:cxn>
                                  <a:cxn ang="0">
                                    <a:pos x="34" y="212"/>
                                  </a:cxn>
                                  <a:cxn ang="0">
                                    <a:pos x="28" y="214"/>
                                  </a:cxn>
                                  <a:cxn ang="0">
                                    <a:pos x="24" y="220"/>
                                  </a:cxn>
                                  <a:cxn ang="0">
                                    <a:pos x="16" y="216"/>
                                  </a:cxn>
                                  <a:cxn ang="0">
                                    <a:pos x="2" y="200"/>
                                  </a:cxn>
                                  <a:cxn ang="0">
                                    <a:pos x="0" y="196"/>
                                  </a:cxn>
                                  <a:cxn ang="0">
                                    <a:pos x="12" y="188"/>
                                  </a:cxn>
                                  <a:cxn ang="0">
                                    <a:pos x="14" y="194"/>
                                  </a:cxn>
                                  <a:cxn ang="0">
                                    <a:pos x="18" y="188"/>
                                  </a:cxn>
                                  <a:cxn ang="0">
                                    <a:pos x="12" y="168"/>
                                  </a:cxn>
                                  <a:cxn ang="0">
                                    <a:pos x="12" y="164"/>
                                  </a:cxn>
                                  <a:cxn ang="0">
                                    <a:pos x="16" y="162"/>
                                  </a:cxn>
                                  <a:cxn ang="0">
                                    <a:pos x="22" y="162"/>
                                  </a:cxn>
                                  <a:cxn ang="0">
                                    <a:pos x="28" y="160"/>
                                  </a:cxn>
                                  <a:cxn ang="0">
                                    <a:pos x="30" y="148"/>
                                  </a:cxn>
                                  <a:cxn ang="0">
                                    <a:pos x="32" y="150"/>
                                  </a:cxn>
                                  <a:cxn ang="0">
                                    <a:pos x="38" y="160"/>
                                  </a:cxn>
                                  <a:cxn ang="0">
                                    <a:pos x="42" y="158"/>
                                  </a:cxn>
                                  <a:cxn ang="0">
                                    <a:pos x="52" y="158"/>
                                  </a:cxn>
                                  <a:cxn ang="0">
                                    <a:pos x="58" y="158"/>
                                  </a:cxn>
                                  <a:cxn ang="0">
                                    <a:pos x="68" y="164"/>
                                  </a:cxn>
                                  <a:cxn ang="0">
                                    <a:pos x="72" y="152"/>
                                  </a:cxn>
                                  <a:cxn ang="0">
                                    <a:pos x="80" y="142"/>
                                  </a:cxn>
                                  <a:cxn ang="0">
                                    <a:pos x="78" y="134"/>
                                  </a:cxn>
                                  <a:cxn ang="0">
                                    <a:pos x="78" y="126"/>
                                  </a:cxn>
                                  <a:cxn ang="0">
                                    <a:pos x="80" y="118"/>
                                  </a:cxn>
                                  <a:cxn ang="0">
                                    <a:pos x="78" y="114"/>
                                  </a:cxn>
                                  <a:cxn ang="0">
                                    <a:pos x="74" y="108"/>
                                  </a:cxn>
                                  <a:cxn ang="0">
                                    <a:pos x="68" y="96"/>
                                  </a:cxn>
                                  <a:cxn ang="0">
                                    <a:pos x="76" y="96"/>
                                  </a:cxn>
                                  <a:cxn ang="0">
                                    <a:pos x="74" y="88"/>
                                  </a:cxn>
                                  <a:cxn ang="0">
                                    <a:pos x="82" y="82"/>
                                  </a:cxn>
                                  <a:cxn ang="0">
                                    <a:pos x="82" y="74"/>
                                  </a:cxn>
                                  <a:cxn ang="0">
                                    <a:pos x="82" y="64"/>
                                  </a:cxn>
                                  <a:cxn ang="0">
                                    <a:pos x="68" y="62"/>
                                  </a:cxn>
                                  <a:cxn ang="0">
                                    <a:pos x="58" y="62"/>
                                  </a:cxn>
                                  <a:cxn ang="0">
                                    <a:pos x="62" y="44"/>
                                  </a:cxn>
                                </a:cxnLst>
                                <a:rect l="0" t="0" r="r" b="b"/>
                                <a:pathLst>
                                  <a:path w="166" h="224">
                                    <a:moveTo>
                                      <a:pt x="62" y="44"/>
                                    </a:moveTo>
                                    <a:lnTo>
                                      <a:pt x="62" y="44"/>
                                    </a:lnTo>
                                    <a:lnTo>
                                      <a:pt x="70" y="44"/>
                                    </a:lnTo>
                                    <a:lnTo>
                                      <a:pt x="76" y="44"/>
                                    </a:lnTo>
                                    <a:lnTo>
                                      <a:pt x="80" y="46"/>
                                    </a:lnTo>
                                    <a:lnTo>
                                      <a:pt x="86" y="46"/>
                                    </a:lnTo>
                                    <a:lnTo>
                                      <a:pt x="86" y="46"/>
                                    </a:lnTo>
                                    <a:lnTo>
                                      <a:pt x="92" y="46"/>
                                    </a:lnTo>
                                    <a:lnTo>
                                      <a:pt x="100" y="46"/>
                                    </a:lnTo>
                                    <a:lnTo>
                                      <a:pt x="100" y="46"/>
                                    </a:lnTo>
                                    <a:lnTo>
                                      <a:pt x="106" y="48"/>
                                    </a:lnTo>
                                    <a:lnTo>
                                      <a:pt x="110" y="50"/>
                                    </a:lnTo>
                                    <a:lnTo>
                                      <a:pt x="112" y="48"/>
                                    </a:lnTo>
                                    <a:lnTo>
                                      <a:pt x="112" y="46"/>
                                    </a:lnTo>
                                    <a:lnTo>
                                      <a:pt x="110" y="32"/>
                                    </a:lnTo>
                                    <a:lnTo>
                                      <a:pt x="110" y="32"/>
                                    </a:lnTo>
                                    <a:lnTo>
                                      <a:pt x="116" y="26"/>
                                    </a:lnTo>
                                    <a:lnTo>
                                      <a:pt x="120" y="20"/>
                                    </a:lnTo>
                                    <a:lnTo>
                                      <a:pt x="122" y="10"/>
                                    </a:lnTo>
                                    <a:lnTo>
                                      <a:pt x="124" y="2"/>
                                    </a:lnTo>
                                    <a:lnTo>
                                      <a:pt x="126" y="0"/>
                                    </a:lnTo>
                                    <a:lnTo>
                                      <a:pt x="128" y="0"/>
                                    </a:lnTo>
                                    <a:lnTo>
                                      <a:pt x="128" y="0"/>
                                    </a:lnTo>
                                    <a:lnTo>
                                      <a:pt x="148" y="0"/>
                                    </a:lnTo>
                                    <a:lnTo>
                                      <a:pt x="166" y="0"/>
                                    </a:lnTo>
                                    <a:lnTo>
                                      <a:pt x="166" y="0"/>
                                    </a:lnTo>
                                    <a:lnTo>
                                      <a:pt x="164" y="16"/>
                                    </a:lnTo>
                                    <a:lnTo>
                                      <a:pt x="160" y="24"/>
                                    </a:lnTo>
                                    <a:lnTo>
                                      <a:pt x="158" y="28"/>
                                    </a:lnTo>
                                    <a:lnTo>
                                      <a:pt x="160" y="34"/>
                                    </a:lnTo>
                                    <a:lnTo>
                                      <a:pt x="160" y="34"/>
                                    </a:lnTo>
                                    <a:lnTo>
                                      <a:pt x="160" y="38"/>
                                    </a:lnTo>
                                    <a:lnTo>
                                      <a:pt x="158" y="42"/>
                                    </a:lnTo>
                                    <a:lnTo>
                                      <a:pt x="156" y="50"/>
                                    </a:lnTo>
                                    <a:lnTo>
                                      <a:pt x="154" y="70"/>
                                    </a:lnTo>
                                    <a:lnTo>
                                      <a:pt x="154" y="70"/>
                                    </a:lnTo>
                                    <a:lnTo>
                                      <a:pt x="152" y="84"/>
                                    </a:lnTo>
                                    <a:lnTo>
                                      <a:pt x="154" y="92"/>
                                    </a:lnTo>
                                    <a:lnTo>
                                      <a:pt x="152" y="98"/>
                                    </a:lnTo>
                                    <a:lnTo>
                                      <a:pt x="148" y="108"/>
                                    </a:lnTo>
                                    <a:lnTo>
                                      <a:pt x="148" y="108"/>
                                    </a:lnTo>
                                    <a:lnTo>
                                      <a:pt x="138" y="124"/>
                                    </a:lnTo>
                                    <a:lnTo>
                                      <a:pt x="134" y="128"/>
                                    </a:lnTo>
                                    <a:lnTo>
                                      <a:pt x="130" y="130"/>
                                    </a:lnTo>
                                    <a:lnTo>
                                      <a:pt x="126" y="134"/>
                                    </a:lnTo>
                                    <a:lnTo>
                                      <a:pt x="126" y="134"/>
                                    </a:lnTo>
                                    <a:lnTo>
                                      <a:pt x="122" y="146"/>
                                    </a:lnTo>
                                    <a:lnTo>
                                      <a:pt x="120" y="160"/>
                                    </a:lnTo>
                                    <a:lnTo>
                                      <a:pt x="118" y="174"/>
                                    </a:lnTo>
                                    <a:lnTo>
                                      <a:pt x="112" y="188"/>
                                    </a:lnTo>
                                    <a:lnTo>
                                      <a:pt x="112" y="188"/>
                                    </a:lnTo>
                                    <a:lnTo>
                                      <a:pt x="108" y="194"/>
                                    </a:lnTo>
                                    <a:lnTo>
                                      <a:pt x="106" y="198"/>
                                    </a:lnTo>
                                    <a:lnTo>
                                      <a:pt x="100" y="200"/>
                                    </a:lnTo>
                                    <a:lnTo>
                                      <a:pt x="94" y="204"/>
                                    </a:lnTo>
                                    <a:lnTo>
                                      <a:pt x="90" y="208"/>
                                    </a:lnTo>
                                    <a:lnTo>
                                      <a:pt x="86" y="216"/>
                                    </a:lnTo>
                                    <a:lnTo>
                                      <a:pt x="86" y="216"/>
                                    </a:lnTo>
                                    <a:lnTo>
                                      <a:pt x="80" y="224"/>
                                    </a:lnTo>
                                    <a:lnTo>
                                      <a:pt x="80" y="224"/>
                                    </a:lnTo>
                                    <a:lnTo>
                                      <a:pt x="78" y="222"/>
                                    </a:lnTo>
                                    <a:lnTo>
                                      <a:pt x="76" y="216"/>
                                    </a:lnTo>
                                    <a:lnTo>
                                      <a:pt x="74" y="214"/>
                                    </a:lnTo>
                                    <a:lnTo>
                                      <a:pt x="70" y="214"/>
                                    </a:lnTo>
                                    <a:lnTo>
                                      <a:pt x="70" y="214"/>
                                    </a:lnTo>
                                    <a:lnTo>
                                      <a:pt x="66" y="214"/>
                                    </a:lnTo>
                                    <a:lnTo>
                                      <a:pt x="66" y="212"/>
                                    </a:lnTo>
                                    <a:lnTo>
                                      <a:pt x="64" y="212"/>
                                    </a:lnTo>
                                    <a:lnTo>
                                      <a:pt x="60" y="216"/>
                                    </a:lnTo>
                                    <a:lnTo>
                                      <a:pt x="60" y="216"/>
                                    </a:lnTo>
                                    <a:lnTo>
                                      <a:pt x="56" y="218"/>
                                    </a:lnTo>
                                    <a:lnTo>
                                      <a:pt x="52" y="218"/>
                                    </a:lnTo>
                                    <a:lnTo>
                                      <a:pt x="44" y="212"/>
                                    </a:lnTo>
                                    <a:lnTo>
                                      <a:pt x="44" y="212"/>
                                    </a:lnTo>
                                    <a:lnTo>
                                      <a:pt x="40" y="210"/>
                                    </a:lnTo>
                                    <a:lnTo>
                                      <a:pt x="36" y="210"/>
                                    </a:lnTo>
                                    <a:lnTo>
                                      <a:pt x="34" y="212"/>
                                    </a:lnTo>
                                    <a:lnTo>
                                      <a:pt x="34" y="212"/>
                                    </a:lnTo>
                                    <a:lnTo>
                                      <a:pt x="32" y="214"/>
                                    </a:lnTo>
                                    <a:lnTo>
                                      <a:pt x="30" y="214"/>
                                    </a:lnTo>
                                    <a:lnTo>
                                      <a:pt x="28" y="214"/>
                                    </a:lnTo>
                                    <a:lnTo>
                                      <a:pt x="26" y="218"/>
                                    </a:lnTo>
                                    <a:lnTo>
                                      <a:pt x="26" y="218"/>
                                    </a:lnTo>
                                    <a:lnTo>
                                      <a:pt x="24" y="220"/>
                                    </a:lnTo>
                                    <a:lnTo>
                                      <a:pt x="24" y="218"/>
                                    </a:lnTo>
                                    <a:lnTo>
                                      <a:pt x="22" y="216"/>
                                    </a:lnTo>
                                    <a:lnTo>
                                      <a:pt x="16" y="216"/>
                                    </a:lnTo>
                                    <a:lnTo>
                                      <a:pt x="16" y="216"/>
                                    </a:lnTo>
                                    <a:lnTo>
                                      <a:pt x="8" y="206"/>
                                    </a:lnTo>
                                    <a:lnTo>
                                      <a:pt x="2" y="200"/>
                                    </a:lnTo>
                                    <a:lnTo>
                                      <a:pt x="0" y="198"/>
                                    </a:lnTo>
                                    <a:lnTo>
                                      <a:pt x="0" y="196"/>
                                    </a:lnTo>
                                    <a:lnTo>
                                      <a:pt x="0" y="196"/>
                                    </a:lnTo>
                                    <a:lnTo>
                                      <a:pt x="6" y="190"/>
                                    </a:lnTo>
                                    <a:lnTo>
                                      <a:pt x="8" y="188"/>
                                    </a:lnTo>
                                    <a:lnTo>
                                      <a:pt x="12" y="188"/>
                                    </a:lnTo>
                                    <a:lnTo>
                                      <a:pt x="12" y="190"/>
                                    </a:lnTo>
                                    <a:lnTo>
                                      <a:pt x="14" y="194"/>
                                    </a:lnTo>
                                    <a:lnTo>
                                      <a:pt x="14" y="194"/>
                                    </a:lnTo>
                                    <a:lnTo>
                                      <a:pt x="16" y="192"/>
                                    </a:lnTo>
                                    <a:lnTo>
                                      <a:pt x="16" y="192"/>
                                    </a:lnTo>
                                    <a:lnTo>
                                      <a:pt x="18" y="188"/>
                                    </a:lnTo>
                                    <a:lnTo>
                                      <a:pt x="18" y="182"/>
                                    </a:lnTo>
                                    <a:lnTo>
                                      <a:pt x="14" y="176"/>
                                    </a:lnTo>
                                    <a:lnTo>
                                      <a:pt x="12" y="168"/>
                                    </a:lnTo>
                                    <a:lnTo>
                                      <a:pt x="10" y="162"/>
                                    </a:lnTo>
                                    <a:lnTo>
                                      <a:pt x="10" y="162"/>
                                    </a:lnTo>
                                    <a:lnTo>
                                      <a:pt x="12" y="164"/>
                                    </a:lnTo>
                                    <a:lnTo>
                                      <a:pt x="14" y="164"/>
                                    </a:lnTo>
                                    <a:lnTo>
                                      <a:pt x="16" y="162"/>
                                    </a:lnTo>
                                    <a:lnTo>
                                      <a:pt x="16" y="162"/>
                                    </a:lnTo>
                                    <a:lnTo>
                                      <a:pt x="20" y="160"/>
                                    </a:lnTo>
                                    <a:lnTo>
                                      <a:pt x="22" y="162"/>
                                    </a:lnTo>
                                    <a:lnTo>
                                      <a:pt x="22" y="162"/>
                                    </a:lnTo>
                                    <a:lnTo>
                                      <a:pt x="24" y="162"/>
                                    </a:lnTo>
                                    <a:lnTo>
                                      <a:pt x="24" y="162"/>
                                    </a:lnTo>
                                    <a:lnTo>
                                      <a:pt x="28" y="160"/>
                                    </a:lnTo>
                                    <a:lnTo>
                                      <a:pt x="28" y="156"/>
                                    </a:lnTo>
                                    <a:lnTo>
                                      <a:pt x="26" y="150"/>
                                    </a:lnTo>
                                    <a:lnTo>
                                      <a:pt x="30" y="148"/>
                                    </a:lnTo>
                                    <a:lnTo>
                                      <a:pt x="30" y="148"/>
                                    </a:lnTo>
                                    <a:lnTo>
                                      <a:pt x="30" y="148"/>
                                    </a:lnTo>
                                    <a:lnTo>
                                      <a:pt x="32" y="150"/>
                                    </a:lnTo>
                                    <a:lnTo>
                                      <a:pt x="34" y="154"/>
                                    </a:lnTo>
                                    <a:lnTo>
                                      <a:pt x="38" y="158"/>
                                    </a:lnTo>
                                    <a:lnTo>
                                      <a:pt x="38" y="160"/>
                                    </a:lnTo>
                                    <a:lnTo>
                                      <a:pt x="40" y="160"/>
                                    </a:lnTo>
                                    <a:lnTo>
                                      <a:pt x="40" y="160"/>
                                    </a:lnTo>
                                    <a:lnTo>
                                      <a:pt x="42" y="158"/>
                                    </a:lnTo>
                                    <a:lnTo>
                                      <a:pt x="46" y="158"/>
                                    </a:lnTo>
                                    <a:lnTo>
                                      <a:pt x="50" y="158"/>
                                    </a:lnTo>
                                    <a:lnTo>
                                      <a:pt x="52" y="158"/>
                                    </a:lnTo>
                                    <a:lnTo>
                                      <a:pt x="52" y="158"/>
                                    </a:lnTo>
                                    <a:lnTo>
                                      <a:pt x="56" y="156"/>
                                    </a:lnTo>
                                    <a:lnTo>
                                      <a:pt x="58" y="158"/>
                                    </a:lnTo>
                                    <a:lnTo>
                                      <a:pt x="66" y="164"/>
                                    </a:lnTo>
                                    <a:lnTo>
                                      <a:pt x="66" y="164"/>
                                    </a:lnTo>
                                    <a:lnTo>
                                      <a:pt x="68" y="164"/>
                                    </a:lnTo>
                                    <a:lnTo>
                                      <a:pt x="70" y="162"/>
                                    </a:lnTo>
                                    <a:lnTo>
                                      <a:pt x="72" y="152"/>
                                    </a:lnTo>
                                    <a:lnTo>
                                      <a:pt x="72" y="152"/>
                                    </a:lnTo>
                                    <a:lnTo>
                                      <a:pt x="74" y="146"/>
                                    </a:lnTo>
                                    <a:lnTo>
                                      <a:pt x="78" y="144"/>
                                    </a:lnTo>
                                    <a:lnTo>
                                      <a:pt x="80" y="142"/>
                                    </a:lnTo>
                                    <a:lnTo>
                                      <a:pt x="80" y="138"/>
                                    </a:lnTo>
                                    <a:lnTo>
                                      <a:pt x="80" y="138"/>
                                    </a:lnTo>
                                    <a:lnTo>
                                      <a:pt x="78" y="134"/>
                                    </a:lnTo>
                                    <a:lnTo>
                                      <a:pt x="80" y="132"/>
                                    </a:lnTo>
                                    <a:lnTo>
                                      <a:pt x="80" y="130"/>
                                    </a:lnTo>
                                    <a:lnTo>
                                      <a:pt x="78" y="126"/>
                                    </a:lnTo>
                                    <a:lnTo>
                                      <a:pt x="78" y="126"/>
                                    </a:lnTo>
                                    <a:lnTo>
                                      <a:pt x="78" y="120"/>
                                    </a:lnTo>
                                    <a:lnTo>
                                      <a:pt x="80" y="118"/>
                                    </a:lnTo>
                                    <a:lnTo>
                                      <a:pt x="80" y="116"/>
                                    </a:lnTo>
                                    <a:lnTo>
                                      <a:pt x="78" y="114"/>
                                    </a:lnTo>
                                    <a:lnTo>
                                      <a:pt x="78" y="114"/>
                                    </a:lnTo>
                                    <a:lnTo>
                                      <a:pt x="76" y="112"/>
                                    </a:lnTo>
                                    <a:lnTo>
                                      <a:pt x="76" y="110"/>
                                    </a:lnTo>
                                    <a:lnTo>
                                      <a:pt x="74" y="108"/>
                                    </a:lnTo>
                                    <a:lnTo>
                                      <a:pt x="72" y="102"/>
                                    </a:lnTo>
                                    <a:lnTo>
                                      <a:pt x="72" y="102"/>
                                    </a:lnTo>
                                    <a:lnTo>
                                      <a:pt x="68" y="96"/>
                                    </a:lnTo>
                                    <a:lnTo>
                                      <a:pt x="72" y="98"/>
                                    </a:lnTo>
                                    <a:lnTo>
                                      <a:pt x="76" y="98"/>
                                    </a:lnTo>
                                    <a:lnTo>
                                      <a:pt x="76" y="96"/>
                                    </a:lnTo>
                                    <a:lnTo>
                                      <a:pt x="74" y="92"/>
                                    </a:lnTo>
                                    <a:lnTo>
                                      <a:pt x="74" y="92"/>
                                    </a:lnTo>
                                    <a:lnTo>
                                      <a:pt x="74" y="88"/>
                                    </a:lnTo>
                                    <a:lnTo>
                                      <a:pt x="74" y="86"/>
                                    </a:lnTo>
                                    <a:lnTo>
                                      <a:pt x="78" y="84"/>
                                    </a:lnTo>
                                    <a:lnTo>
                                      <a:pt x="82" y="82"/>
                                    </a:lnTo>
                                    <a:lnTo>
                                      <a:pt x="82" y="78"/>
                                    </a:lnTo>
                                    <a:lnTo>
                                      <a:pt x="82" y="74"/>
                                    </a:lnTo>
                                    <a:lnTo>
                                      <a:pt x="82" y="74"/>
                                    </a:lnTo>
                                    <a:lnTo>
                                      <a:pt x="82" y="70"/>
                                    </a:lnTo>
                                    <a:lnTo>
                                      <a:pt x="82" y="66"/>
                                    </a:lnTo>
                                    <a:lnTo>
                                      <a:pt x="82" y="64"/>
                                    </a:lnTo>
                                    <a:lnTo>
                                      <a:pt x="78" y="62"/>
                                    </a:lnTo>
                                    <a:lnTo>
                                      <a:pt x="78" y="62"/>
                                    </a:lnTo>
                                    <a:lnTo>
                                      <a:pt x="68" y="62"/>
                                    </a:lnTo>
                                    <a:lnTo>
                                      <a:pt x="60" y="62"/>
                                    </a:lnTo>
                                    <a:lnTo>
                                      <a:pt x="60" y="62"/>
                                    </a:lnTo>
                                    <a:lnTo>
                                      <a:pt x="58" y="62"/>
                                    </a:lnTo>
                                    <a:lnTo>
                                      <a:pt x="56" y="60"/>
                                    </a:lnTo>
                                    <a:lnTo>
                                      <a:pt x="56" y="54"/>
                                    </a:lnTo>
                                    <a:lnTo>
                                      <a:pt x="62" y="44"/>
                                    </a:lnTo>
                                    <a:lnTo>
                                      <a:pt x="62" y="44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90" name="Honduras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938194" y="3069221"/>
                                <a:ext cx="206560" cy="11532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32" y="66"/>
                                  </a:cxn>
                                  <a:cxn ang="0">
                                    <a:pos x="32" y="62"/>
                                  </a:cxn>
                                  <a:cxn ang="0">
                                    <a:pos x="30" y="58"/>
                                  </a:cxn>
                                  <a:cxn ang="0">
                                    <a:pos x="22" y="56"/>
                                  </a:cxn>
                                  <a:cxn ang="0">
                                    <a:pos x="14" y="48"/>
                                  </a:cxn>
                                  <a:cxn ang="0">
                                    <a:pos x="8" y="48"/>
                                  </a:cxn>
                                  <a:cxn ang="0">
                                    <a:pos x="0" y="44"/>
                                  </a:cxn>
                                  <a:cxn ang="0">
                                    <a:pos x="8" y="36"/>
                                  </a:cxn>
                                  <a:cxn ang="0">
                                    <a:pos x="8" y="32"/>
                                  </a:cxn>
                                  <a:cxn ang="0">
                                    <a:pos x="10" y="26"/>
                                  </a:cxn>
                                  <a:cxn ang="0">
                                    <a:pos x="26" y="12"/>
                                  </a:cxn>
                                  <a:cxn ang="0">
                                    <a:pos x="32" y="6"/>
                                  </a:cxn>
                                  <a:cxn ang="0">
                                    <a:pos x="40" y="4"/>
                                  </a:cxn>
                                  <a:cxn ang="0">
                                    <a:pos x="44" y="0"/>
                                  </a:cxn>
                                  <a:cxn ang="0">
                                    <a:pos x="54" y="4"/>
                                  </a:cxn>
                                  <a:cxn ang="0">
                                    <a:pos x="82" y="0"/>
                                  </a:cxn>
                                  <a:cxn ang="0">
                                    <a:pos x="92" y="0"/>
                                  </a:cxn>
                                  <a:cxn ang="0">
                                    <a:pos x="96" y="0"/>
                                  </a:cxn>
                                  <a:cxn ang="0">
                                    <a:pos x="102" y="0"/>
                                  </a:cxn>
                                  <a:cxn ang="0">
                                    <a:pos x="112" y="4"/>
                                  </a:cxn>
                                  <a:cxn ang="0">
                                    <a:pos x="110" y="8"/>
                                  </a:cxn>
                                  <a:cxn ang="0">
                                    <a:pos x="112" y="10"/>
                                  </a:cxn>
                                  <a:cxn ang="0">
                                    <a:pos x="122" y="14"/>
                                  </a:cxn>
                                  <a:cxn ang="0">
                                    <a:pos x="124" y="10"/>
                                  </a:cxn>
                                  <a:cxn ang="0">
                                    <a:pos x="134" y="18"/>
                                  </a:cxn>
                                  <a:cxn ang="0">
                                    <a:pos x="136" y="22"/>
                                  </a:cxn>
                                  <a:cxn ang="0">
                                    <a:pos x="124" y="28"/>
                                  </a:cxn>
                                  <a:cxn ang="0">
                                    <a:pos x="110" y="32"/>
                                  </a:cxn>
                                  <a:cxn ang="0">
                                    <a:pos x="104" y="30"/>
                                  </a:cxn>
                                  <a:cxn ang="0">
                                    <a:pos x="100" y="32"/>
                                  </a:cxn>
                                  <a:cxn ang="0">
                                    <a:pos x="94" y="34"/>
                                  </a:cxn>
                                  <a:cxn ang="0">
                                    <a:pos x="94" y="42"/>
                                  </a:cxn>
                                  <a:cxn ang="0">
                                    <a:pos x="82" y="48"/>
                                  </a:cxn>
                                  <a:cxn ang="0">
                                    <a:pos x="72" y="52"/>
                                  </a:cxn>
                                  <a:cxn ang="0">
                                    <a:pos x="66" y="54"/>
                                  </a:cxn>
                                  <a:cxn ang="0">
                                    <a:pos x="64" y="60"/>
                                  </a:cxn>
                                  <a:cxn ang="0">
                                    <a:pos x="60" y="62"/>
                                  </a:cxn>
                                  <a:cxn ang="0">
                                    <a:pos x="54" y="62"/>
                                  </a:cxn>
                                  <a:cxn ang="0">
                                    <a:pos x="54" y="66"/>
                                  </a:cxn>
                                  <a:cxn ang="0">
                                    <a:pos x="44" y="76"/>
                                  </a:cxn>
                                  <a:cxn ang="0">
                                    <a:pos x="42" y="72"/>
                                  </a:cxn>
                                  <a:cxn ang="0">
                                    <a:pos x="38" y="66"/>
                                  </a:cxn>
                                </a:cxnLst>
                                <a:rect l="0" t="0" r="r" b="b"/>
                                <a:pathLst>
                                  <a:path w="136" h="76">
                                    <a:moveTo>
                                      <a:pt x="34" y="68"/>
                                    </a:moveTo>
                                    <a:lnTo>
                                      <a:pt x="34" y="68"/>
                                    </a:lnTo>
                                    <a:lnTo>
                                      <a:pt x="32" y="66"/>
                                    </a:lnTo>
                                    <a:lnTo>
                                      <a:pt x="32" y="64"/>
                                    </a:lnTo>
                                    <a:lnTo>
                                      <a:pt x="32" y="62"/>
                                    </a:lnTo>
                                    <a:lnTo>
                                      <a:pt x="32" y="62"/>
                                    </a:lnTo>
                                    <a:lnTo>
                                      <a:pt x="32" y="62"/>
                                    </a:lnTo>
                                    <a:lnTo>
                                      <a:pt x="30" y="60"/>
                                    </a:lnTo>
                                    <a:lnTo>
                                      <a:pt x="30" y="58"/>
                                    </a:lnTo>
                                    <a:lnTo>
                                      <a:pt x="28" y="56"/>
                                    </a:lnTo>
                                    <a:lnTo>
                                      <a:pt x="22" y="56"/>
                                    </a:lnTo>
                                    <a:lnTo>
                                      <a:pt x="22" y="56"/>
                                    </a:lnTo>
                                    <a:lnTo>
                                      <a:pt x="18" y="54"/>
                                    </a:lnTo>
                                    <a:lnTo>
                                      <a:pt x="16" y="50"/>
                                    </a:lnTo>
                                    <a:lnTo>
                                      <a:pt x="14" y="48"/>
                                    </a:lnTo>
                                    <a:lnTo>
                                      <a:pt x="10" y="46"/>
                                    </a:lnTo>
                                    <a:lnTo>
                                      <a:pt x="10" y="46"/>
                                    </a:lnTo>
                                    <a:lnTo>
                                      <a:pt x="8" y="48"/>
                                    </a:lnTo>
                                    <a:lnTo>
                                      <a:pt x="6" y="46"/>
                                    </a:lnTo>
                                    <a:lnTo>
                                      <a:pt x="6" y="44"/>
                                    </a:lnTo>
                                    <a:lnTo>
                                      <a:pt x="0" y="44"/>
                                    </a:lnTo>
                                    <a:lnTo>
                                      <a:pt x="0" y="44"/>
                                    </a:lnTo>
                                    <a:lnTo>
                                      <a:pt x="2" y="40"/>
                                    </a:lnTo>
                                    <a:lnTo>
                                      <a:pt x="8" y="36"/>
                                    </a:lnTo>
                                    <a:lnTo>
                                      <a:pt x="8" y="36"/>
                                    </a:lnTo>
                                    <a:lnTo>
                                      <a:pt x="10" y="32"/>
                                    </a:lnTo>
                                    <a:lnTo>
                                      <a:pt x="8" y="32"/>
                                    </a:lnTo>
                                    <a:lnTo>
                                      <a:pt x="6" y="30"/>
                                    </a:lnTo>
                                    <a:lnTo>
                                      <a:pt x="10" y="26"/>
                                    </a:lnTo>
                                    <a:lnTo>
                                      <a:pt x="10" y="26"/>
                                    </a:lnTo>
                                    <a:lnTo>
                                      <a:pt x="16" y="20"/>
                                    </a:lnTo>
                                    <a:lnTo>
                                      <a:pt x="22" y="16"/>
                                    </a:lnTo>
                                    <a:lnTo>
                                      <a:pt x="26" y="12"/>
                                    </a:lnTo>
                                    <a:lnTo>
                                      <a:pt x="30" y="4"/>
                                    </a:lnTo>
                                    <a:lnTo>
                                      <a:pt x="30" y="4"/>
                                    </a:lnTo>
                                    <a:lnTo>
                                      <a:pt x="32" y="6"/>
                                    </a:lnTo>
                                    <a:lnTo>
                                      <a:pt x="34" y="6"/>
                                    </a:lnTo>
                                    <a:lnTo>
                                      <a:pt x="36" y="4"/>
                                    </a:lnTo>
                                    <a:lnTo>
                                      <a:pt x="40" y="4"/>
                                    </a:lnTo>
                                    <a:lnTo>
                                      <a:pt x="40" y="4"/>
                                    </a:lnTo>
                                    <a:lnTo>
                                      <a:pt x="40" y="0"/>
                                    </a:lnTo>
                                    <a:lnTo>
                                      <a:pt x="44" y="0"/>
                                    </a:lnTo>
                                    <a:lnTo>
                                      <a:pt x="50" y="2"/>
                                    </a:lnTo>
                                    <a:lnTo>
                                      <a:pt x="50" y="2"/>
                                    </a:lnTo>
                                    <a:lnTo>
                                      <a:pt x="54" y="4"/>
                                    </a:lnTo>
                                    <a:lnTo>
                                      <a:pt x="60" y="4"/>
                                    </a:lnTo>
                                    <a:lnTo>
                                      <a:pt x="70" y="2"/>
                                    </a:lnTo>
                                    <a:lnTo>
                                      <a:pt x="82" y="0"/>
                                    </a:lnTo>
                                    <a:lnTo>
                                      <a:pt x="88" y="0"/>
                                    </a:lnTo>
                                    <a:lnTo>
                                      <a:pt x="92" y="0"/>
                                    </a:lnTo>
                                    <a:lnTo>
                                      <a:pt x="92" y="0"/>
                                    </a:lnTo>
                                    <a:lnTo>
                                      <a:pt x="96" y="2"/>
                                    </a:lnTo>
                                    <a:lnTo>
                                      <a:pt x="96" y="2"/>
                                    </a:lnTo>
                                    <a:lnTo>
                                      <a:pt x="96" y="0"/>
                                    </a:lnTo>
                                    <a:lnTo>
                                      <a:pt x="96" y="0"/>
                                    </a:lnTo>
                                    <a:lnTo>
                                      <a:pt x="96" y="0"/>
                                    </a:lnTo>
                                    <a:lnTo>
                                      <a:pt x="102" y="0"/>
                                    </a:lnTo>
                                    <a:lnTo>
                                      <a:pt x="104" y="2"/>
                                    </a:lnTo>
                                    <a:lnTo>
                                      <a:pt x="112" y="4"/>
                                    </a:lnTo>
                                    <a:lnTo>
                                      <a:pt x="112" y="4"/>
                                    </a:lnTo>
                                    <a:lnTo>
                                      <a:pt x="118" y="6"/>
                                    </a:lnTo>
                                    <a:lnTo>
                                      <a:pt x="114" y="6"/>
                                    </a:lnTo>
                                    <a:lnTo>
                                      <a:pt x="110" y="8"/>
                                    </a:lnTo>
                                    <a:lnTo>
                                      <a:pt x="110" y="8"/>
                                    </a:lnTo>
                                    <a:lnTo>
                                      <a:pt x="108" y="8"/>
                                    </a:lnTo>
                                    <a:lnTo>
                                      <a:pt x="112" y="10"/>
                                    </a:lnTo>
                                    <a:lnTo>
                                      <a:pt x="116" y="12"/>
                                    </a:lnTo>
                                    <a:lnTo>
                                      <a:pt x="116" y="12"/>
                                    </a:lnTo>
                                    <a:lnTo>
                                      <a:pt x="122" y="14"/>
                                    </a:lnTo>
                                    <a:lnTo>
                                      <a:pt x="120" y="12"/>
                                    </a:lnTo>
                                    <a:lnTo>
                                      <a:pt x="120" y="8"/>
                                    </a:lnTo>
                                    <a:lnTo>
                                      <a:pt x="124" y="10"/>
                                    </a:lnTo>
                                    <a:lnTo>
                                      <a:pt x="124" y="10"/>
                                    </a:lnTo>
                                    <a:lnTo>
                                      <a:pt x="130" y="14"/>
                                    </a:lnTo>
                                    <a:lnTo>
                                      <a:pt x="134" y="18"/>
                                    </a:lnTo>
                                    <a:lnTo>
                                      <a:pt x="134" y="20"/>
                                    </a:lnTo>
                                    <a:lnTo>
                                      <a:pt x="136" y="22"/>
                                    </a:lnTo>
                                    <a:lnTo>
                                      <a:pt x="136" y="22"/>
                                    </a:lnTo>
                                    <a:lnTo>
                                      <a:pt x="130" y="24"/>
                                    </a:lnTo>
                                    <a:lnTo>
                                      <a:pt x="124" y="28"/>
                                    </a:lnTo>
                                    <a:lnTo>
                                      <a:pt x="124" y="28"/>
                                    </a:lnTo>
                                    <a:lnTo>
                                      <a:pt x="120" y="30"/>
                                    </a:lnTo>
                                    <a:lnTo>
                                      <a:pt x="116" y="32"/>
                                    </a:lnTo>
                                    <a:lnTo>
                                      <a:pt x="110" y="32"/>
                                    </a:lnTo>
                                    <a:lnTo>
                                      <a:pt x="110" y="32"/>
                                    </a:lnTo>
                                    <a:lnTo>
                                      <a:pt x="106" y="32"/>
                                    </a:lnTo>
                                    <a:lnTo>
                                      <a:pt x="104" y="30"/>
                                    </a:lnTo>
                                    <a:lnTo>
                                      <a:pt x="100" y="30"/>
                                    </a:lnTo>
                                    <a:lnTo>
                                      <a:pt x="100" y="32"/>
                                    </a:lnTo>
                                    <a:lnTo>
                                      <a:pt x="100" y="32"/>
                                    </a:lnTo>
                                    <a:lnTo>
                                      <a:pt x="98" y="34"/>
                                    </a:lnTo>
                                    <a:lnTo>
                                      <a:pt x="96" y="34"/>
                                    </a:lnTo>
                                    <a:lnTo>
                                      <a:pt x="94" y="34"/>
                                    </a:lnTo>
                                    <a:lnTo>
                                      <a:pt x="94" y="38"/>
                                    </a:lnTo>
                                    <a:lnTo>
                                      <a:pt x="94" y="38"/>
                                    </a:lnTo>
                                    <a:lnTo>
                                      <a:pt x="94" y="42"/>
                                    </a:lnTo>
                                    <a:lnTo>
                                      <a:pt x="92" y="42"/>
                                    </a:lnTo>
                                    <a:lnTo>
                                      <a:pt x="86" y="42"/>
                                    </a:lnTo>
                                    <a:lnTo>
                                      <a:pt x="82" y="48"/>
                                    </a:lnTo>
                                    <a:lnTo>
                                      <a:pt x="82" y="48"/>
                                    </a:lnTo>
                                    <a:lnTo>
                                      <a:pt x="76" y="52"/>
                                    </a:lnTo>
                                    <a:lnTo>
                                      <a:pt x="72" y="52"/>
                                    </a:lnTo>
                                    <a:lnTo>
                                      <a:pt x="70" y="52"/>
                                    </a:lnTo>
                                    <a:lnTo>
                                      <a:pt x="66" y="54"/>
                                    </a:lnTo>
                                    <a:lnTo>
                                      <a:pt x="66" y="54"/>
                                    </a:lnTo>
                                    <a:lnTo>
                                      <a:pt x="64" y="56"/>
                                    </a:lnTo>
                                    <a:lnTo>
                                      <a:pt x="64" y="58"/>
                                    </a:lnTo>
                                    <a:lnTo>
                                      <a:pt x="64" y="60"/>
                                    </a:lnTo>
                                    <a:lnTo>
                                      <a:pt x="62" y="62"/>
                                    </a:lnTo>
                                    <a:lnTo>
                                      <a:pt x="62" y="62"/>
                                    </a:lnTo>
                                    <a:lnTo>
                                      <a:pt x="60" y="62"/>
                                    </a:lnTo>
                                    <a:lnTo>
                                      <a:pt x="58" y="62"/>
                                    </a:lnTo>
                                    <a:lnTo>
                                      <a:pt x="56" y="60"/>
                                    </a:lnTo>
                                    <a:lnTo>
                                      <a:pt x="54" y="62"/>
                                    </a:lnTo>
                                    <a:lnTo>
                                      <a:pt x="54" y="62"/>
                                    </a:lnTo>
                                    <a:lnTo>
                                      <a:pt x="52" y="64"/>
                                    </a:lnTo>
                                    <a:lnTo>
                                      <a:pt x="54" y="66"/>
                                    </a:lnTo>
                                    <a:lnTo>
                                      <a:pt x="52" y="70"/>
                                    </a:lnTo>
                                    <a:lnTo>
                                      <a:pt x="44" y="76"/>
                                    </a:lnTo>
                                    <a:lnTo>
                                      <a:pt x="44" y="76"/>
                                    </a:lnTo>
                                    <a:lnTo>
                                      <a:pt x="44" y="74"/>
                                    </a:lnTo>
                                    <a:lnTo>
                                      <a:pt x="42" y="72"/>
                                    </a:lnTo>
                                    <a:lnTo>
                                      <a:pt x="42" y="72"/>
                                    </a:lnTo>
                                    <a:lnTo>
                                      <a:pt x="40" y="70"/>
                                    </a:lnTo>
                                    <a:lnTo>
                                      <a:pt x="40" y="68"/>
                                    </a:lnTo>
                                    <a:lnTo>
                                      <a:pt x="38" y="66"/>
                                    </a:lnTo>
                                    <a:lnTo>
                                      <a:pt x="34" y="68"/>
                                    </a:lnTo>
                                    <a:lnTo>
                                      <a:pt x="34" y="68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396" name="Sierra Leone Liberi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5413872" y="3357529"/>
                                <a:ext cx="136694" cy="151742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82" y="100"/>
                                  </a:cxn>
                                  <a:cxn ang="0">
                                    <a:pos x="82" y="86"/>
                                  </a:cxn>
                                  <a:cxn ang="0">
                                    <a:pos x="86" y="82"/>
                                  </a:cxn>
                                  <a:cxn ang="0">
                                    <a:pos x="90" y="78"/>
                                  </a:cxn>
                                  <a:cxn ang="0">
                                    <a:pos x="88" y="74"/>
                                  </a:cxn>
                                  <a:cxn ang="0">
                                    <a:pos x="88" y="66"/>
                                  </a:cxn>
                                  <a:cxn ang="0">
                                    <a:pos x="82" y="64"/>
                                  </a:cxn>
                                  <a:cxn ang="0">
                                    <a:pos x="76" y="60"/>
                                  </a:cxn>
                                  <a:cxn ang="0">
                                    <a:pos x="74" y="58"/>
                                  </a:cxn>
                                  <a:cxn ang="0">
                                    <a:pos x="70" y="58"/>
                                  </a:cxn>
                                  <a:cxn ang="0">
                                    <a:pos x="66" y="56"/>
                                  </a:cxn>
                                  <a:cxn ang="0">
                                    <a:pos x="68" y="44"/>
                                  </a:cxn>
                                  <a:cxn ang="0">
                                    <a:pos x="68" y="40"/>
                                  </a:cxn>
                                  <a:cxn ang="0">
                                    <a:pos x="68" y="34"/>
                                  </a:cxn>
                                  <a:cxn ang="0">
                                    <a:pos x="66" y="26"/>
                                  </a:cxn>
                                  <a:cxn ang="0">
                                    <a:pos x="64" y="24"/>
                                  </a:cxn>
                                  <a:cxn ang="0">
                                    <a:pos x="60" y="26"/>
                                  </a:cxn>
                                  <a:cxn ang="0">
                                    <a:pos x="58" y="30"/>
                                  </a:cxn>
                                  <a:cxn ang="0">
                                    <a:pos x="50" y="30"/>
                                  </a:cxn>
                                  <a:cxn ang="0">
                                    <a:pos x="48" y="28"/>
                                  </a:cxn>
                                  <a:cxn ang="0">
                                    <a:pos x="50" y="22"/>
                                  </a:cxn>
                                  <a:cxn ang="0">
                                    <a:pos x="46" y="12"/>
                                  </a:cxn>
                                  <a:cxn ang="0">
                                    <a:pos x="38" y="0"/>
                                  </a:cxn>
                                  <a:cxn ang="0">
                                    <a:pos x="24" y="4"/>
                                  </a:cxn>
                                  <a:cxn ang="0">
                                    <a:pos x="24" y="6"/>
                                  </a:cxn>
                                  <a:cxn ang="0">
                                    <a:pos x="22" y="12"/>
                                  </a:cxn>
                                  <a:cxn ang="0">
                                    <a:pos x="16" y="20"/>
                                  </a:cxn>
                                  <a:cxn ang="0">
                                    <a:pos x="0" y="34"/>
                                  </a:cxn>
                                  <a:cxn ang="0">
                                    <a:pos x="2" y="38"/>
                                  </a:cxn>
                                  <a:cxn ang="0">
                                    <a:pos x="8" y="42"/>
                                  </a:cxn>
                                  <a:cxn ang="0">
                                    <a:pos x="4" y="44"/>
                                  </a:cxn>
                                  <a:cxn ang="0">
                                    <a:pos x="8" y="46"/>
                                  </a:cxn>
                                  <a:cxn ang="0">
                                    <a:pos x="16" y="52"/>
                                  </a:cxn>
                                  <a:cxn ang="0">
                                    <a:pos x="22" y="56"/>
                                  </a:cxn>
                                  <a:cxn ang="0">
                                    <a:pos x="22" y="58"/>
                                  </a:cxn>
                                  <a:cxn ang="0">
                                    <a:pos x="26" y="64"/>
                                  </a:cxn>
                                  <a:cxn ang="0">
                                    <a:pos x="34" y="70"/>
                                  </a:cxn>
                                  <a:cxn ang="0">
                                    <a:pos x="44" y="78"/>
                                  </a:cxn>
                                  <a:cxn ang="0">
                                    <a:pos x="50" y="84"/>
                                  </a:cxn>
                                  <a:cxn ang="0">
                                    <a:pos x="54" y="86"/>
                                  </a:cxn>
                                  <a:cxn ang="0">
                                    <a:pos x="54" y="88"/>
                                  </a:cxn>
                                  <a:cxn ang="0">
                                    <a:pos x="58" y="90"/>
                                  </a:cxn>
                                  <a:cxn ang="0">
                                    <a:pos x="72" y="98"/>
                                  </a:cxn>
                                  <a:cxn ang="0">
                                    <a:pos x="82" y="100"/>
                                  </a:cxn>
                                </a:cxnLst>
                                <a:rect l="0" t="0" r="r" b="b"/>
                                <a:pathLst>
                                  <a:path w="90" h="100">
                                    <a:moveTo>
                                      <a:pt x="82" y="100"/>
                                    </a:moveTo>
                                    <a:lnTo>
                                      <a:pt x="82" y="100"/>
                                    </a:lnTo>
                                    <a:lnTo>
                                      <a:pt x="82" y="92"/>
                                    </a:lnTo>
                                    <a:lnTo>
                                      <a:pt x="82" y="86"/>
                                    </a:lnTo>
                                    <a:lnTo>
                                      <a:pt x="84" y="82"/>
                                    </a:lnTo>
                                    <a:lnTo>
                                      <a:pt x="86" y="82"/>
                                    </a:lnTo>
                                    <a:lnTo>
                                      <a:pt x="90" y="80"/>
                                    </a:lnTo>
                                    <a:lnTo>
                                      <a:pt x="90" y="78"/>
                                    </a:lnTo>
                                    <a:lnTo>
                                      <a:pt x="88" y="74"/>
                                    </a:lnTo>
                                    <a:lnTo>
                                      <a:pt x="88" y="74"/>
                                    </a:lnTo>
                                    <a:lnTo>
                                      <a:pt x="88" y="70"/>
                                    </a:lnTo>
                                    <a:lnTo>
                                      <a:pt x="88" y="66"/>
                                    </a:lnTo>
                                    <a:lnTo>
                                      <a:pt x="88" y="66"/>
                                    </a:lnTo>
                                    <a:lnTo>
                                      <a:pt x="82" y="64"/>
                                    </a:lnTo>
                                    <a:lnTo>
                                      <a:pt x="82" y="64"/>
                                    </a:lnTo>
                                    <a:lnTo>
                                      <a:pt x="76" y="60"/>
                                    </a:lnTo>
                                    <a:lnTo>
                                      <a:pt x="74" y="58"/>
                                    </a:lnTo>
                                    <a:lnTo>
                                      <a:pt x="74" y="58"/>
                                    </a:lnTo>
                                    <a:lnTo>
                                      <a:pt x="70" y="58"/>
                                    </a:lnTo>
                                    <a:lnTo>
                                      <a:pt x="70" y="58"/>
                                    </a:lnTo>
                                    <a:lnTo>
                                      <a:pt x="68" y="56"/>
                                    </a:lnTo>
                                    <a:lnTo>
                                      <a:pt x="66" y="56"/>
                                    </a:lnTo>
                                    <a:lnTo>
                                      <a:pt x="66" y="50"/>
                                    </a:lnTo>
                                    <a:lnTo>
                                      <a:pt x="68" y="44"/>
                                    </a:lnTo>
                                    <a:lnTo>
                                      <a:pt x="68" y="40"/>
                                    </a:lnTo>
                                    <a:lnTo>
                                      <a:pt x="68" y="40"/>
                                    </a:lnTo>
                                    <a:lnTo>
                                      <a:pt x="68" y="38"/>
                                    </a:lnTo>
                                    <a:lnTo>
                                      <a:pt x="68" y="34"/>
                                    </a:lnTo>
                                    <a:lnTo>
                                      <a:pt x="68" y="32"/>
                                    </a:lnTo>
                                    <a:lnTo>
                                      <a:pt x="66" y="26"/>
                                    </a:lnTo>
                                    <a:lnTo>
                                      <a:pt x="66" y="26"/>
                                    </a:lnTo>
                                    <a:lnTo>
                                      <a:pt x="64" y="24"/>
                                    </a:lnTo>
                                    <a:lnTo>
                                      <a:pt x="62" y="22"/>
                                    </a:lnTo>
                                    <a:lnTo>
                                      <a:pt x="60" y="26"/>
                                    </a:lnTo>
                                    <a:lnTo>
                                      <a:pt x="60" y="26"/>
                                    </a:lnTo>
                                    <a:lnTo>
                                      <a:pt x="58" y="30"/>
                                    </a:lnTo>
                                    <a:lnTo>
                                      <a:pt x="54" y="30"/>
                                    </a:lnTo>
                                    <a:lnTo>
                                      <a:pt x="50" y="30"/>
                                    </a:lnTo>
                                    <a:lnTo>
                                      <a:pt x="50" y="30"/>
                                    </a:lnTo>
                                    <a:lnTo>
                                      <a:pt x="48" y="28"/>
                                    </a:lnTo>
                                    <a:lnTo>
                                      <a:pt x="48" y="26"/>
                                    </a:lnTo>
                                    <a:lnTo>
                                      <a:pt x="50" y="22"/>
                                    </a:lnTo>
                                    <a:lnTo>
                                      <a:pt x="46" y="12"/>
                                    </a:lnTo>
                                    <a:lnTo>
                                      <a:pt x="46" y="12"/>
                                    </a:lnTo>
                                    <a:lnTo>
                                      <a:pt x="42" y="4"/>
                                    </a:lnTo>
                                    <a:lnTo>
                                      <a:pt x="38" y="0"/>
                                    </a:lnTo>
                                    <a:lnTo>
                                      <a:pt x="32" y="0"/>
                                    </a:lnTo>
                                    <a:lnTo>
                                      <a:pt x="24" y="4"/>
                                    </a:lnTo>
                                    <a:lnTo>
                                      <a:pt x="24" y="4"/>
                                    </a:lnTo>
                                    <a:lnTo>
                                      <a:pt x="24" y="6"/>
                                    </a:lnTo>
                                    <a:lnTo>
                                      <a:pt x="24" y="8"/>
                                    </a:lnTo>
                                    <a:lnTo>
                                      <a:pt x="22" y="12"/>
                                    </a:lnTo>
                                    <a:lnTo>
                                      <a:pt x="16" y="20"/>
                                    </a:lnTo>
                                    <a:lnTo>
                                      <a:pt x="16" y="20"/>
                                    </a:lnTo>
                                    <a:lnTo>
                                      <a:pt x="2" y="32"/>
                                    </a:lnTo>
                                    <a:lnTo>
                                      <a:pt x="0" y="34"/>
                                    </a:lnTo>
                                    <a:lnTo>
                                      <a:pt x="2" y="38"/>
                                    </a:lnTo>
                                    <a:lnTo>
                                      <a:pt x="2" y="38"/>
                                    </a:lnTo>
                                    <a:lnTo>
                                      <a:pt x="8" y="42"/>
                                    </a:lnTo>
                                    <a:lnTo>
                                      <a:pt x="8" y="42"/>
                                    </a:lnTo>
                                    <a:lnTo>
                                      <a:pt x="6" y="44"/>
                                    </a:lnTo>
                                    <a:lnTo>
                                      <a:pt x="4" y="44"/>
                                    </a:lnTo>
                                    <a:lnTo>
                                      <a:pt x="8" y="46"/>
                                    </a:lnTo>
                                    <a:lnTo>
                                      <a:pt x="8" y="46"/>
                                    </a:lnTo>
                                    <a:lnTo>
                                      <a:pt x="12" y="50"/>
                                    </a:lnTo>
                                    <a:lnTo>
                                      <a:pt x="16" y="52"/>
                                    </a:lnTo>
                                    <a:lnTo>
                                      <a:pt x="18" y="54"/>
                                    </a:lnTo>
                                    <a:lnTo>
                                      <a:pt x="22" y="56"/>
                                    </a:lnTo>
                                    <a:lnTo>
                                      <a:pt x="22" y="56"/>
                                    </a:lnTo>
                                    <a:lnTo>
                                      <a:pt x="22" y="58"/>
                                    </a:lnTo>
                                    <a:lnTo>
                                      <a:pt x="22" y="60"/>
                                    </a:lnTo>
                                    <a:lnTo>
                                      <a:pt x="26" y="64"/>
                                    </a:lnTo>
                                    <a:lnTo>
                                      <a:pt x="34" y="70"/>
                                    </a:lnTo>
                                    <a:lnTo>
                                      <a:pt x="34" y="70"/>
                                    </a:lnTo>
                                    <a:lnTo>
                                      <a:pt x="42" y="74"/>
                                    </a:lnTo>
                                    <a:lnTo>
                                      <a:pt x="44" y="78"/>
                                    </a:lnTo>
                                    <a:lnTo>
                                      <a:pt x="46" y="82"/>
                                    </a:lnTo>
                                    <a:lnTo>
                                      <a:pt x="50" y="84"/>
                                    </a:lnTo>
                                    <a:lnTo>
                                      <a:pt x="50" y="84"/>
                                    </a:lnTo>
                                    <a:lnTo>
                                      <a:pt x="54" y="86"/>
                                    </a:lnTo>
                                    <a:lnTo>
                                      <a:pt x="54" y="86"/>
                                    </a:lnTo>
                                    <a:lnTo>
                                      <a:pt x="54" y="88"/>
                                    </a:lnTo>
                                    <a:lnTo>
                                      <a:pt x="58" y="90"/>
                                    </a:lnTo>
                                    <a:lnTo>
                                      <a:pt x="58" y="90"/>
                                    </a:lnTo>
                                    <a:lnTo>
                                      <a:pt x="68" y="94"/>
                                    </a:lnTo>
                                    <a:lnTo>
                                      <a:pt x="72" y="98"/>
                                    </a:lnTo>
                                    <a:lnTo>
                                      <a:pt x="74" y="100"/>
                                    </a:lnTo>
                                    <a:lnTo>
                                      <a:pt x="82" y="100"/>
                                    </a:lnTo>
                                    <a:lnTo>
                                      <a:pt x="82" y="100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01" name="Macedonia (FYROM)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373067" y="2104728"/>
                                <a:ext cx="85026" cy="63730"/>
                              </a:xfrm>
                              <a:custGeom>
                                <a:avLst/>
                                <a:gdLst>
                                  <a:gd name="T0" fmla="*/ 78 w 1066"/>
                                  <a:gd name="T1" fmla="*/ 577 h 799"/>
                                  <a:gd name="T2" fmla="*/ 123 w 1066"/>
                                  <a:gd name="T3" fmla="*/ 667 h 799"/>
                                  <a:gd name="T4" fmla="*/ 168 w 1066"/>
                                  <a:gd name="T5" fmla="*/ 799 h 799"/>
                                  <a:gd name="T6" fmla="*/ 258 w 1066"/>
                                  <a:gd name="T7" fmla="*/ 712 h 799"/>
                                  <a:gd name="T8" fmla="*/ 348 w 1066"/>
                                  <a:gd name="T9" fmla="*/ 712 h 799"/>
                                  <a:gd name="T10" fmla="*/ 527 w 1066"/>
                                  <a:gd name="T11" fmla="*/ 712 h 799"/>
                                  <a:gd name="T12" fmla="*/ 617 w 1066"/>
                                  <a:gd name="T13" fmla="*/ 712 h 799"/>
                                  <a:gd name="T14" fmla="*/ 707 w 1066"/>
                                  <a:gd name="T15" fmla="*/ 622 h 799"/>
                                  <a:gd name="T16" fmla="*/ 752 w 1066"/>
                                  <a:gd name="T17" fmla="*/ 532 h 799"/>
                                  <a:gd name="T18" fmla="*/ 796 w 1066"/>
                                  <a:gd name="T19" fmla="*/ 532 h 799"/>
                                  <a:gd name="T20" fmla="*/ 841 w 1066"/>
                                  <a:gd name="T21" fmla="*/ 532 h 799"/>
                                  <a:gd name="T22" fmla="*/ 931 w 1066"/>
                                  <a:gd name="T23" fmla="*/ 577 h 799"/>
                                  <a:gd name="T24" fmla="*/ 976 w 1066"/>
                                  <a:gd name="T25" fmla="*/ 577 h 799"/>
                                  <a:gd name="T26" fmla="*/ 976 w 1066"/>
                                  <a:gd name="T27" fmla="*/ 532 h 799"/>
                                  <a:gd name="T28" fmla="*/ 1021 w 1066"/>
                                  <a:gd name="T29" fmla="*/ 489 h 799"/>
                                  <a:gd name="T30" fmla="*/ 1066 w 1066"/>
                                  <a:gd name="T31" fmla="*/ 445 h 799"/>
                                  <a:gd name="T32" fmla="*/ 1066 w 1066"/>
                                  <a:gd name="T33" fmla="*/ 355 h 799"/>
                                  <a:gd name="T34" fmla="*/ 1021 w 1066"/>
                                  <a:gd name="T35" fmla="*/ 222 h 799"/>
                                  <a:gd name="T36" fmla="*/ 841 w 1066"/>
                                  <a:gd name="T37" fmla="*/ 88 h 799"/>
                                  <a:gd name="T38" fmla="*/ 752 w 1066"/>
                                  <a:gd name="T39" fmla="*/ 45 h 799"/>
                                  <a:gd name="T40" fmla="*/ 707 w 1066"/>
                                  <a:gd name="T41" fmla="*/ 0 h 799"/>
                                  <a:gd name="T42" fmla="*/ 610 w 1066"/>
                                  <a:gd name="T43" fmla="*/ 38 h 799"/>
                                  <a:gd name="T44" fmla="*/ 340 w 1066"/>
                                  <a:gd name="T45" fmla="*/ 95 h 799"/>
                                  <a:gd name="T46" fmla="*/ 307 w 1066"/>
                                  <a:gd name="T47" fmla="*/ 152 h 799"/>
                                  <a:gd name="T48" fmla="*/ 251 w 1066"/>
                                  <a:gd name="T49" fmla="*/ 95 h 799"/>
                                  <a:gd name="T50" fmla="*/ 57 w 1066"/>
                                  <a:gd name="T51" fmla="*/ 201 h 799"/>
                                  <a:gd name="T52" fmla="*/ 0 w 1066"/>
                                  <a:gd name="T53" fmla="*/ 428 h 799"/>
                                  <a:gd name="T54" fmla="*/ 31 w 1066"/>
                                  <a:gd name="T55" fmla="*/ 525 h 799"/>
                                  <a:gd name="T56" fmla="*/ 0 w 1066"/>
                                  <a:gd name="T57" fmla="*/ 525 h 799"/>
                                  <a:gd name="T58" fmla="*/ 78 w 1066"/>
                                  <a:gd name="T59" fmla="*/ 577 h 799"/>
                                </a:gdLst>
                                <a:ahLst/>
                                <a:cxnLst>
                                  <a:cxn ang="0">
                                    <a:pos x="T0" y="T1"/>
                                  </a:cxn>
                                  <a:cxn ang="0">
                                    <a:pos x="T2" y="T3"/>
                                  </a:cxn>
                                  <a:cxn ang="0">
                                    <a:pos x="T4" y="T5"/>
                                  </a:cxn>
                                  <a:cxn ang="0">
                                    <a:pos x="T6" y="T7"/>
                                  </a:cxn>
                                  <a:cxn ang="0">
                                    <a:pos x="T8" y="T9"/>
                                  </a:cxn>
                                  <a:cxn ang="0">
                                    <a:pos x="T10" y="T11"/>
                                  </a:cxn>
                                  <a:cxn ang="0">
                                    <a:pos x="T12" y="T13"/>
                                  </a:cxn>
                                  <a:cxn ang="0">
                                    <a:pos x="T14" y="T15"/>
                                  </a:cxn>
                                  <a:cxn ang="0">
                                    <a:pos x="T16" y="T17"/>
                                  </a:cxn>
                                  <a:cxn ang="0">
                                    <a:pos x="T18" y="T19"/>
                                  </a:cxn>
                                  <a:cxn ang="0">
                                    <a:pos x="T20" y="T21"/>
                                  </a:cxn>
                                  <a:cxn ang="0">
                                    <a:pos x="T22" y="T23"/>
                                  </a:cxn>
                                  <a:cxn ang="0">
                                    <a:pos x="T24" y="T25"/>
                                  </a:cxn>
                                  <a:cxn ang="0">
                                    <a:pos x="T26" y="T27"/>
                                  </a:cxn>
                                  <a:cxn ang="0">
                                    <a:pos x="T28" y="T29"/>
                                  </a:cxn>
                                  <a:cxn ang="0">
                                    <a:pos x="T30" y="T31"/>
                                  </a:cxn>
                                  <a:cxn ang="0">
                                    <a:pos x="T32" y="T33"/>
                                  </a:cxn>
                                  <a:cxn ang="0">
                                    <a:pos x="T34" y="T35"/>
                                  </a:cxn>
                                  <a:cxn ang="0">
                                    <a:pos x="T36" y="T37"/>
                                  </a:cxn>
                                  <a:cxn ang="0">
                                    <a:pos x="T38" y="T39"/>
                                  </a:cxn>
                                  <a:cxn ang="0">
                                    <a:pos x="T40" y="T41"/>
                                  </a:cxn>
                                  <a:cxn ang="0">
                                    <a:pos x="T42" y="T43"/>
                                  </a:cxn>
                                  <a:cxn ang="0">
                                    <a:pos x="T44" y="T45"/>
                                  </a:cxn>
                                  <a:cxn ang="0">
                                    <a:pos x="T46" y="T47"/>
                                  </a:cxn>
                                  <a:cxn ang="0">
                                    <a:pos x="T48" y="T49"/>
                                  </a:cxn>
                                  <a:cxn ang="0">
                                    <a:pos x="T50" y="T51"/>
                                  </a:cxn>
                                  <a:cxn ang="0">
                                    <a:pos x="T52" y="T53"/>
                                  </a:cxn>
                                  <a:cxn ang="0">
                                    <a:pos x="T54" y="T55"/>
                                  </a:cxn>
                                  <a:cxn ang="0">
                                    <a:pos x="T56" y="T57"/>
                                  </a:cxn>
                                  <a:cxn ang="0">
                                    <a:pos x="T58" y="T59"/>
                                  </a:cxn>
                                </a:cxnLst>
                                <a:rect l="0" t="0" r="r" b="b"/>
                                <a:pathLst>
                                  <a:path w="1066" h="799">
                                    <a:moveTo>
                                      <a:pt x="78" y="577"/>
                                    </a:moveTo>
                                    <a:lnTo>
                                      <a:pt x="123" y="667"/>
                                    </a:lnTo>
                                    <a:lnTo>
                                      <a:pt x="168" y="799"/>
                                    </a:lnTo>
                                    <a:lnTo>
                                      <a:pt x="258" y="712"/>
                                    </a:lnTo>
                                    <a:lnTo>
                                      <a:pt x="348" y="712"/>
                                    </a:lnTo>
                                    <a:lnTo>
                                      <a:pt x="527" y="712"/>
                                    </a:lnTo>
                                    <a:lnTo>
                                      <a:pt x="617" y="712"/>
                                    </a:lnTo>
                                    <a:lnTo>
                                      <a:pt x="707" y="622"/>
                                    </a:lnTo>
                                    <a:lnTo>
                                      <a:pt x="752" y="532"/>
                                    </a:lnTo>
                                    <a:lnTo>
                                      <a:pt x="796" y="532"/>
                                    </a:lnTo>
                                    <a:lnTo>
                                      <a:pt x="841" y="532"/>
                                    </a:lnTo>
                                    <a:lnTo>
                                      <a:pt x="931" y="577"/>
                                    </a:lnTo>
                                    <a:lnTo>
                                      <a:pt x="976" y="577"/>
                                    </a:lnTo>
                                    <a:lnTo>
                                      <a:pt x="976" y="532"/>
                                    </a:lnTo>
                                    <a:lnTo>
                                      <a:pt x="1021" y="489"/>
                                    </a:lnTo>
                                    <a:lnTo>
                                      <a:pt x="1066" y="445"/>
                                    </a:lnTo>
                                    <a:lnTo>
                                      <a:pt x="1066" y="355"/>
                                    </a:lnTo>
                                    <a:lnTo>
                                      <a:pt x="1021" y="222"/>
                                    </a:lnTo>
                                    <a:lnTo>
                                      <a:pt x="841" y="88"/>
                                    </a:lnTo>
                                    <a:lnTo>
                                      <a:pt x="752" y="45"/>
                                    </a:lnTo>
                                    <a:lnTo>
                                      <a:pt x="707" y="0"/>
                                    </a:lnTo>
                                    <a:lnTo>
                                      <a:pt x="610" y="38"/>
                                    </a:lnTo>
                                    <a:lnTo>
                                      <a:pt x="340" y="95"/>
                                    </a:lnTo>
                                    <a:lnTo>
                                      <a:pt x="307" y="152"/>
                                    </a:lnTo>
                                    <a:lnTo>
                                      <a:pt x="251" y="95"/>
                                    </a:lnTo>
                                    <a:lnTo>
                                      <a:pt x="57" y="201"/>
                                    </a:lnTo>
                                    <a:lnTo>
                                      <a:pt x="0" y="428"/>
                                    </a:lnTo>
                                    <a:lnTo>
                                      <a:pt x="31" y="525"/>
                                    </a:lnTo>
                                    <a:lnTo>
                                      <a:pt x="0" y="525"/>
                                    </a:lnTo>
                                    <a:lnTo>
                                      <a:pt x="78" y="577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  <a:extLst/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405" name="Malawi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826374" y="4064646"/>
                                <a:ext cx="106317" cy="288309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6" y="116"/>
                                  </a:cxn>
                                  <a:cxn ang="0">
                                    <a:pos x="0" y="114"/>
                                  </a:cxn>
                                  <a:cxn ang="0">
                                    <a:pos x="0" y="110"/>
                                  </a:cxn>
                                  <a:cxn ang="0">
                                    <a:pos x="4" y="98"/>
                                  </a:cxn>
                                  <a:cxn ang="0">
                                    <a:pos x="16" y="84"/>
                                  </a:cxn>
                                  <a:cxn ang="0">
                                    <a:pos x="22" y="78"/>
                                  </a:cxn>
                                  <a:cxn ang="0">
                                    <a:pos x="20" y="76"/>
                                  </a:cxn>
                                  <a:cxn ang="0">
                                    <a:pos x="16" y="56"/>
                                  </a:cxn>
                                  <a:cxn ang="0">
                                    <a:pos x="20" y="38"/>
                                  </a:cxn>
                                  <a:cxn ang="0">
                                    <a:pos x="26" y="32"/>
                                  </a:cxn>
                                  <a:cxn ang="0">
                                    <a:pos x="22" y="20"/>
                                  </a:cxn>
                                  <a:cxn ang="0">
                                    <a:pos x="24" y="14"/>
                                  </a:cxn>
                                  <a:cxn ang="0">
                                    <a:pos x="18" y="2"/>
                                  </a:cxn>
                                  <a:cxn ang="0">
                                    <a:pos x="36" y="6"/>
                                  </a:cxn>
                                  <a:cxn ang="0">
                                    <a:pos x="36" y="12"/>
                                  </a:cxn>
                                  <a:cxn ang="0">
                                    <a:pos x="40" y="26"/>
                                  </a:cxn>
                                  <a:cxn ang="0">
                                    <a:pos x="40" y="44"/>
                                  </a:cxn>
                                  <a:cxn ang="0">
                                    <a:pos x="44" y="50"/>
                                  </a:cxn>
                                  <a:cxn ang="0">
                                    <a:pos x="36" y="66"/>
                                  </a:cxn>
                                  <a:cxn ang="0">
                                    <a:pos x="36" y="72"/>
                                  </a:cxn>
                                  <a:cxn ang="0">
                                    <a:pos x="38" y="84"/>
                                  </a:cxn>
                                  <a:cxn ang="0">
                                    <a:pos x="38" y="92"/>
                                  </a:cxn>
                                  <a:cxn ang="0">
                                    <a:pos x="36" y="106"/>
                                  </a:cxn>
                                  <a:cxn ang="0">
                                    <a:pos x="42" y="110"/>
                                  </a:cxn>
                                  <a:cxn ang="0">
                                    <a:pos x="44" y="120"/>
                                  </a:cxn>
                                  <a:cxn ang="0">
                                    <a:pos x="52" y="120"/>
                                  </a:cxn>
                                  <a:cxn ang="0">
                                    <a:pos x="54" y="120"/>
                                  </a:cxn>
                                  <a:cxn ang="0">
                                    <a:pos x="58" y="114"/>
                                  </a:cxn>
                                  <a:cxn ang="0">
                                    <a:pos x="70" y="126"/>
                                  </a:cxn>
                                  <a:cxn ang="0">
                                    <a:pos x="68" y="140"/>
                                  </a:cxn>
                                  <a:cxn ang="0">
                                    <a:pos x="68" y="154"/>
                                  </a:cxn>
                                  <a:cxn ang="0">
                                    <a:pos x="62" y="164"/>
                                  </a:cxn>
                                  <a:cxn ang="0">
                                    <a:pos x="58" y="172"/>
                                  </a:cxn>
                                  <a:cxn ang="0">
                                    <a:pos x="58" y="188"/>
                                  </a:cxn>
                                  <a:cxn ang="0">
                                    <a:pos x="54" y="190"/>
                                  </a:cxn>
                                  <a:cxn ang="0">
                                    <a:pos x="46" y="180"/>
                                  </a:cxn>
                                  <a:cxn ang="0">
                                    <a:pos x="40" y="176"/>
                                  </a:cxn>
                                  <a:cxn ang="0">
                                    <a:pos x="34" y="152"/>
                                  </a:cxn>
                                  <a:cxn ang="0">
                                    <a:pos x="38" y="148"/>
                                  </a:cxn>
                                  <a:cxn ang="0">
                                    <a:pos x="36" y="128"/>
                                  </a:cxn>
                                  <a:cxn ang="0">
                                    <a:pos x="30" y="130"/>
                                  </a:cxn>
                                  <a:cxn ang="0">
                                    <a:pos x="22" y="132"/>
                                  </a:cxn>
                                  <a:cxn ang="0">
                                    <a:pos x="14" y="122"/>
                                  </a:cxn>
                                </a:cxnLst>
                                <a:rect l="0" t="0" r="r" b="b"/>
                                <a:pathLst>
                                  <a:path w="70" h="190">
                                    <a:moveTo>
                                      <a:pt x="10" y="116"/>
                                    </a:moveTo>
                                    <a:lnTo>
                                      <a:pt x="10" y="116"/>
                                    </a:lnTo>
                                    <a:lnTo>
                                      <a:pt x="6" y="116"/>
                                    </a:lnTo>
                                    <a:lnTo>
                                      <a:pt x="4" y="116"/>
                                    </a:lnTo>
                                    <a:lnTo>
                                      <a:pt x="2" y="116"/>
                                    </a:lnTo>
                                    <a:lnTo>
                                      <a:pt x="0" y="114"/>
                                    </a:lnTo>
                                    <a:lnTo>
                                      <a:pt x="0" y="114"/>
                                    </a:lnTo>
                                    <a:lnTo>
                                      <a:pt x="0" y="112"/>
                                    </a:lnTo>
                                    <a:lnTo>
                                      <a:pt x="0" y="110"/>
                                    </a:lnTo>
                                    <a:lnTo>
                                      <a:pt x="2" y="106"/>
                                    </a:lnTo>
                                    <a:lnTo>
                                      <a:pt x="4" y="98"/>
                                    </a:lnTo>
                                    <a:lnTo>
                                      <a:pt x="4" y="98"/>
                                    </a:lnTo>
                                    <a:lnTo>
                                      <a:pt x="6" y="92"/>
                                    </a:lnTo>
                                    <a:lnTo>
                                      <a:pt x="8" y="88"/>
                                    </a:lnTo>
                                    <a:lnTo>
                                      <a:pt x="16" y="84"/>
                                    </a:lnTo>
                                    <a:lnTo>
                                      <a:pt x="16" y="84"/>
                                    </a:lnTo>
                                    <a:lnTo>
                                      <a:pt x="20" y="80"/>
                                    </a:lnTo>
                                    <a:lnTo>
                                      <a:pt x="22" y="78"/>
                                    </a:lnTo>
                                    <a:lnTo>
                                      <a:pt x="22" y="76"/>
                                    </a:lnTo>
                                    <a:lnTo>
                                      <a:pt x="20" y="76"/>
                                    </a:lnTo>
                                    <a:lnTo>
                                      <a:pt x="20" y="76"/>
                                    </a:lnTo>
                                    <a:lnTo>
                                      <a:pt x="18" y="76"/>
                                    </a:lnTo>
                                    <a:lnTo>
                                      <a:pt x="18" y="72"/>
                                    </a:lnTo>
                                    <a:lnTo>
                                      <a:pt x="16" y="56"/>
                                    </a:lnTo>
                                    <a:lnTo>
                                      <a:pt x="16" y="56"/>
                                    </a:lnTo>
                                    <a:lnTo>
                                      <a:pt x="18" y="42"/>
                                    </a:lnTo>
                                    <a:lnTo>
                                      <a:pt x="20" y="38"/>
                                    </a:lnTo>
                                    <a:lnTo>
                                      <a:pt x="24" y="36"/>
                                    </a:lnTo>
                                    <a:lnTo>
                                      <a:pt x="24" y="36"/>
                                    </a:lnTo>
                                    <a:lnTo>
                                      <a:pt x="26" y="32"/>
                                    </a:lnTo>
                                    <a:lnTo>
                                      <a:pt x="24" y="30"/>
                                    </a:lnTo>
                                    <a:lnTo>
                                      <a:pt x="22" y="26"/>
                                    </a:lnTo>
                                    <a:lnTo>
                                      <a:pt x="22" y="20"/>
                                    </a:lnTo>
                                    <a:lnTo>
                                      <a:pt x="22" y="20"/>
                                    </a:lnTo>
                                    <a:lnTo>
                                      <a:pt x="24" y="16"/>
                                    </a:lnTo>
                                    <a:lnTo>
                                      <a:pt x="24" y="14"/>
                                    </a:lnTo>
                                    <a:lnTo>
                                      <a:pt x="20" y="10"/>
                                    </a:lnTo>
                                    <a:lnTo>
                                      <a:pt x="18" y="6"/>
                                    </a:lnTo>
                                    <a:lnTo>
                                      <a:pt x="18" y="2"/>
                                    </a:lnTo>
                                    <a:lnTo>
                                      <a:pt x="20" y="0"/>
                                    </a:lnTo>
                                    <a:lnTo>
                                      <a:pt x="20" y="0"/>
                                    </a:lnTo>
                                    <a:lnTo>
                                      <a:pt x="36" y="6"/>
                                    </a:lnTo>
                                    <a:lnTo>
                                      <a:pt x="36" y="6"/>
                                    </a:lnTo>
                                    <a:lnTo>
                                      <a:pt x="36" y="8"/>
                                    </a:lnTo>
                                    <a:lnTo>
                                      <a:pt x="36" y="12"/>
                                    </a:lnTo>
                                    <a:lnTo>
                                      <a:pt x="40" y="20"/>
                                    </a:lnTo>
                                    <a:lnTo>
                                      <a:pt x="40" y="20"/>
                                    </a:lnTo>
                                    <a:lnTo>
                                      <a:pt x="40" y="26"/>
                                    </a:lnTo>
                                    <a:lnTo>
                                      <a:pt x="40" y="32"/>
                                    </a:lnTo>
                                    <a:lnTo>
                                      <a:pt x="38" y="40"/>
                                    </a:lnTo>
                                    <a:lnTo>
                                      <a:pt x="40" y="44"/>
                                    </a:lnTo>
                                    <a:lnTo>
                                      <a:pt x="42" y="46"/>
                                    </a:lnTo>
                                    <a:lnTo>
                                      <a:pt x="42" y="46"/>
                                    </a:lnTo>
                                    <a:lnTo>
                                      <a:pt x="44" y="50"/>
                                    </a:lnTo>
                                    <a:lnTo>
                                      <a:pt x="44" y="52"/>
                                    </a:lnTo>
                                    <a:lnTo>
                                      <a:pt x="40" y="60"/>
                                    </a:lnTo>
                                    <a:lnTo>
                                      <a:pt x="36" y="66"/>
                                    </a:lnTo>
                                    <a:lnTo>
                                      <a:pt x="34" y="70"/>
                                    </a:lnTo>
                                    <a:lnTo>
                                      <a:pt x="36" y="72"/>
                                    </a:lnTo>
                                    <a:lnTo>
                                      <a:pt x="36" y="72"/>
                                    </a:lnTo>
                                    <a:lnTo>
                                      <a:pt x="40" y="76"/>
                                    </a:lnTo>
                                    <a:lnTo>
                                      <a:pt x="40" y="80"/>
                                    </a:lnTo>
                                    <a:lnTo>
                                      <a:pt x="38" y="84"/>
                                    </a:lnTo>
                                    <a:lnTo>
                                      <a:pt x="38" y="88"/>
                                    </a:lnTo>
                                    <a:lnTo>
                                      <a:pt x="38" y="88"/>
                                    </a:lnTo>
                                    <a:lnTo>
                                      <a:pt x="38" y="92"/>
                                    </a:lnTo>
                                    <a:lnTo>
                                      <a:pt x="36" y="98"/>
                                    </a:lnTo>
                                    <a:lnTo>
                                      <a:pt x="36" y="102"/>
                                    </a:lnTo>
                                    <a:lnTo>
                                      <a:pt x="36" y="106"/>
                                    </a:lnTo>
                                    <a:lnTo>
                                      <a:pt x="38" y="108"/>
                                    </a:lnTo>
                                    <a:lnTo>
                                      <a:pt x="38" y="108"/>
                                    </a:lnTo>
                                    <a:lnTo>
                                      <a:pt x="42" y="110"/>
                                    </a:lnTo>
                                    <a:lnTo>
                                      <a:pt x="40" y="112"/>
                                    </a:lnTo>
                                    <a:lnTo>
                                      <a:pt x="40" y="114"/>
                                    </a:lnTo>
                                    <a:lnTo>
                                      <a:pt x="44" y="120"/>
                                    </a:lnTo>
                                    <a:lnTo>
                                      <a:pt x="44" y="120"/>
                                    </a:lnTo>
                                    <a:lnTo>
                                      <a:pt x="50" y="122"/>
                                    </a:lnTo>
                                    <a:lnTo>
                                      <a:pt x="52" y="120"/>
                                    </a:lnTo>
                                    <a:lnTo>
                                      <a:pt x="54" y="120"/>
                                    </a:lnTo>
                                    <a:lnTo>
                                      <a:pt x="54" y="120"/>
                                    </a:lnTo>
                                    <a:lnTo>
                                      <a:pt x="54" y="120"/>
                                    </a:lnTo>
                                    <a:lnTo>
                                      <a:pt x="58" y="126"/>
                                    </a:lnTo>
                                    <a:lnTo>
                                      <a:pt x="58" y="122"/>
                                    </a:lnTo>
                                    <a:lnTo>
                                      <a:pt x="58" y="114"/>
                                    </a:lnTo>
                                    <a:lnTo>
                                      <a:pt x="58" y="114"/>
                                    </a:lnTo>
                                    <a:lnTo>
                                      <a:pt x="66" y="122"/>
                                    </a:lnTo>
                                    <a:lnTo>
                                      <a:pt x="70" y="126"/>
                                    </a:lnTo>
                                    <a:lnTo>
                                      <a:pt x="70" y="132"/>
                                    </a:lnTo>
                                    <a:lnTo>
                                      <a:pt x="68" y="140"/>
                                    </a:lnTo>
                                    <a:lnTo>
                                      <a:pt x="68" y="140"/>
                                    </a:lnTo>
                                    <a:lnTo>
                                      <a:pt x="66" y="144"/>
                                    </a:lnTo>
                                    <a:lnTo>
                                      <a:pt x="66" y="148"/>
                                    </a:lnTo>
                                    <a:lnTo>
                                      <a:pt x="68" y="154"/>
                                    </a:lnTo>
                                    <a:lnTo>
                                      <a:pt x="68" y="158"/>
                                    </a:lnTo>
                                    <a:lnTo>
                                      <a:pt x="66" y="162"/>
                                    </a:lnTo>
                                    <a:lnTo>
                                      <a:pt x="62" y="164"/>
                                    </a:lnTo>
                                    <a:lnTo>
                                      <a:pt x="62" y="164"/>
                                    </a:lnTo>
                                    <a:lnTo>
                                      <a:pt x="60" y="168"/>
                                    </a:lnTo>
                                    <a:lnTo>
                                      <a:pt x="58" y="172"/>
                                    </a:lnTo>
                                    <a:lnTo>
                                      <a:pt x="56" y="180"/>
                                    </a:lnTo>
                                    <a:lnTo>
                                      <a:pt x="58" y="186"/>
                                    </a:lnTo>
                                    <a:lnTo>
                                      <a:pt x="58" y="188"/>
                                    </a:lnTo>
                                    <a:lnTo>
                                      <a:pt x="56" y="190"/>
                                    </a:lnTo>
                                    <a:lnTo>
                                      <a:pt x="56" y="190"/>
                                    </a:lnTo>
                                    <a:lnTo>
                                      <a:pt x="54" y="190"/>
                                    </a:lnTo>
                                    <a:lnTo>
                                      <a:pt x="52" y="188"/>
                                    </a:lnTo>
                                    <a:lnTo>
                                      <a:pt x="50" y="184"/>
                                    </a:lnTo>
                                    <a:lnTo>
                                      <a:pt x="46" y="180"/>
                                    </a:lnTo>
                                    <a:lnTo>
                                      <a:pt x="46" y="180"/>
                                    </a:lnTo>
                                    <a:lnTo>
                                      <a:pt x="42" y="180"/>
                                    </a:lnTo>
                                    <a:lnTo>
                                      <a:pt x="40" y="176"/>
                                    </a:lnTo>
                                    <a:lnTo>
                                      <a:pt x="34" y="164"/>
                                    </a:lnTo>
                                    <a:lnTo>
                                      <a:pt x="32" y="154"/>
                                    </a:lnTo>
                                    <a:lnTo>
                                      <a:pt x="34" y="152"/>
                                    </a:lnTo>
                                    <a:lnTo>
                                      <a:pt x="36" y="150"/>
                                    </a:lnTo>
                                    <a:lnTo>
                                      <a:pt x="36" y="150"/>
                                    </a:lnTo>
                                    <a:lnTo>
                                      <a:pt x="38" y="148"/>
                                    </a:lnTo>
                                    <a:lnTo>
                                      <a:pt x="38" y="140"/>
                                    </a:lnTo>
                                    <a:lnTo>
                                      <a:pt x="38" y="132"/>
                                    </a:lnTo>
                                    <a:lnTo>
                                      <a:pt x="36" y="128"/>
                                    </a:lnTo>
                                    <a:lnTo>
                                      <a:pt x="36" y="128"/>
                                    </a:lnTo>
                                    <a:lnTo>
                                      <a:pt x="34" y="128"/>
                                    </a:lnTo>
                                    <a:lnTo>
                                      <a:pt x="30" y="130"/>
                                    </a:lnTo>
                                    <a:lnTo>
                                      <a:pt x="26" y="132"/>
                                    </a:lnTo>
                                    <a:lnTo>
                                      <a:pt x="22" y="132"/>
                                    </a:lnTo>
                                    <a:lnTo>
                                      <a:pt x="22" y="132"/>
                                    </a:lnTo>
                                    <a:lnTo>
                                      <a:pt x="20" y="130"/>
                                    </a:lnTo>
                                    <a:lnTo>
                                      <a:pt x="18" y="126"/>
                                    </a:lnTo>
                                    <a:lnTo>
                                      <a:pt x="14" y="122"/>
                                    </a:lnTo>
                                    <a:lnTo>
                                      <a:pt x="10" y="116"/>
                                    </a:lnTo>
                                    <a:lnTo>
                                      <a:pt x="10" y="116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422" name="Malt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188313" y="2322990"/>
                                <a:ext cx="18226" cy="1517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6" y="0"/>
                                  </a:cxn>
                                  <a:cxn ang="0">
                                    <a:pos x="6" y="0"/>
                                  </a:cxn>
                                  <a:cxn ang="0">
                                    <a:pos x="4" y="0"/>
                                  </a:cxn>
                                  <a:cxn ang="0">
                                    <a:pos x="2" y="2"/>
                                  </a:cxn>
                                  <a:cxn ang="0">
                                    <a:pos x="2" y="2"/>
                                  </a:cxn>
                                  <a:cxn ang="0">
                                    <a:pos x="2" y="4"/>
                                  </a:cxn>
                                  <a:cxn ang="0">
                                    <a:pos x="2" y="4"/>
                                  </a:cxn>
                                  <a:cxn ang="0">
                                    <a:pos x="4" y="6"/>
                                  </a:cxn>
                                  <a:cxn ang="0">
                                    <a:pos x="4" y="6"/>
                                  </a:cxn>
                                  <a:cxn ang="0">
                                    <a:pos x="4" y="6"/>
                                  </a:cxn>
                                  <a:cxn ang="0">
                                    <a:pos x="4" y="6"/>
                                  </a:cxn>
                                  <a:cxn ang="0">
                                    <a:pos x="0" y="6"/>
                                  </a:cxn>
                                  <a:cxn ang="0">
                                    <a:pos x="0" y="6"/>
                                  </a:cxn>
                                  <a:cxn ang="0">
                                    <a:pos x="0" y="6"/>
                                  </a:cxn>
                                  <a:cxn ang="0">
                                    <a:pos x="0" y="6"/>
                                  </a:cxn>
                                  <a:cxn ang="0">
                                    <a:pos x="0" y="6"/>
                                  </a:cxn>
                                  <a:cxn ang="0">
                                    <a:pos x="0" y="6"/>
                                  </a:cxn>
                                  <a:cxn ang="0">
                                    <a:pos x="2" y="8"/>
                                  </a:cxn>
                                  <a:cxn ang="0">
                                    <a:pos x="6" y="10"/>
                                  </a:cxn>
                                  <a:cxn ang="0">
                                    <a:pos x="6" y="10"/>
                                  </a:cxn>
                                  <a:cxn ang="0">
                                    <a:pos x="8" y="10"/>
                                  </a:cxn>
                                  <a:cxn ang="0">
                                    <a:pos x="12" y="8"/>
                                  </a:cxn>
                                  <a:cxn ang="0">
                                    <a:pos x="12" y="8"/>
                                  </a:cxn>
                                  <a:cxn ang="0">
                                    <a:pos x="12" y="8"/>
                                  </a:cxn>
                                  <a:cxn ang="0">
                                    <a:pos x="12" y="6"/>
                                  </a:cxn>
                                  <a:cxn ang="0">
                                    <a:pos x="12" y="6"/>
                                  </a:cxn>
                                  <a:cxn ang="0">
                                    <a:pos x="12" y="4"/>
                                  </a:cxn>
                                  <a:cxn ang="0">
                                    <a:pos x="12" y="4"/>
                                  </a:cxn>
                                  <a:cxn ang="0">
                                    <a:pos x="12" y="2"/>
                                  </a:cxn>
                                  <a:cxn ang="0">
                                    <a:pos x="12" y="2"/>
                                  </a:cxn>
                                  <a:cxn ang="0">
                                    <a:pos x="12" y="0"/>
                                  </a:cxn>
                                  <a:cxn ang="0">
                                    <a:pos x="12" y="0"/>
                                  </a:cxn>
                                  <a:cxn ang="0">
                                    <a:pos x="10" y="0"/>
                                  </a:cxn>
                                  <a:cxn ang="0">
                                    <a:pos x="10" y="0"/>
                                  </a:cxn>
                                  <a:cxn ang="0">
                                    <a:pos x="6" y="0"/>
                                  </a:cxn>
                                  <a:cxn ang="0">
                                    <a:pos x="6" y="0"/>
                                  </a:cxn>
                                </a:cxnLst>
                                <a:rect l="0" t="0" r="r" b="b"/>
                                <a:pathLst>
                                  <a:path w="12" h="10">
                                    <a:moveTo>
                                      <a:pt x="6" y="0"/>
                                    </a:moveTo>
                                    <a:lnTo>
                                      <a:pt x="6" y="0"/>
                                    </a:lnTo>
                                    <a:lnTo>
                                      <a:pt x="4" y="0"/>
                                    </a:lnTo>
                                    <a:lnTo>
                                      <a:pt x="2" y="2"/>
                                    </a:lnTo>
                                    <a:lnTo>
                                      <a:pt x="2" y="2"/>
                                    </a:lnTo>
                                    <a:lnTo>
                                      <a:pt x="2" y="4"/>
                                    </a:lnTo>
                                    <a:lnTo>
                                      <a:pt x="2" y="4"/>
                                    </a:lnTo>
                                    <a:lnTo>
                                      <a:pt x="4" y="6"/>
                                    </a:lnTo>
                                    <a:lnTo>
                                      <a:pt x="4" y="6"/>
                                    </a:lnTo>
                                    <a:lnTo>
                                      <a:pt x="4" y="6"/>
                                    </a:lnTo>
                                    <a:lnTo>
                                      <a:pt x="4" y="6"/>
                                    </a:lnTo>
                                    <a:lnTo>
                                      <a:pt x="0" y="6"/>
                                    </a:lnTo>
                                    <a:lnTo>
                                      <a:pt x="0" y="6"/>
                                    </a:lnTo>
                                    <a:lnTo>
                                      <a:pt x="0" y="6"/>
                                    </a:lnTo>
                                    <a:lnTo>
                                      <a:pt x="0" y="6"/>
                                    </a:lnTo>
                                    <a:lnTo>
                                      <a:pt x="0" y="6"/>
                                    </a:lnTo>
                                    <a:lnTo>
                                      <a:pt x="0" y="6"/>
                                    </a:lnTo>
                                    <a:lnTo>
                                      <a:pt x="2" y="8"/>
                                    </a:lnTo>
                                    <a:lnTo>
                                      <a:pt x="6" y="10"/>
                                    </a:lnTo>
                                    <a:lnTo>
                                      <a:pt x="6" y="10"/>
                                    </a:lnTo>
                                    <a:lnTo>
                                      <a:pt x="8" y="10"/>
                                    </a:lnTo>
                                    <a:lnTo>
                                      <a:pt x="12" y="8"/>
                                    </a:lnTo>
                                    <a:lnTo>
                                      <a:pt x="12" y="8"/>
                                    </a:lnTo>
                                    <a:lnTo>
                                      <a:pt x="12" y="8"/>
                                    </a:lnTo>
                                    <a:lnTo>
                                      <a:pt x="12" y="6"/>
                                    </a:lnTo>
                                    <a:lnTo>
                                      <a:pt x="12" y="6"/>
                                    </a:lnTo>
                                    <a:lnTo>
                                      <a:pt x="12" y="4"/>
                                    </a:lnTo>
                                    <a:lnTo>
                                      <a:pt x="12" y="4"/>
                                    </a:lnTo>
                                    <a:lnTo>
                                      <a:pt x="12" y="2"/>
                                    </a:lnTo>
                                    <a:lnTo>
                                      <a:pt x="12" y="2"/>
                                    </a:lnTo>
                                    <a:lnTo>
                                      <a:pt x="12" y="0"/>
                                    </a:lnTo>
                                    <a:lnTo>
                                      <a:pt x="12" y="0"/>
                                    </a:lnTo>
                                    <a:lnTo>
                                      <a:pt x="10" y="0"/>
                                    </a:lnTo>
                                    <a:lnTo>
                                      <a:pt x="10" y="0"/>
                                    </a:lnTo>
                                    <a:lnTo>
                                      <a:pt x="6" y="0"/>
                                    </a:lnTo>
                                    <a:lnTo>
                                      <a:pt x="6" y="0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470" name="Rwand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720057" y="3715640"/>
                                <a:ext cx="78979" cy="78906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0" y="6"/>
                                  </a:cxn>
                                  <a:cxn ang="0">
                                    <a:pos x="20" y="6"/>
                                  </a:cxn>
                                  <a:cxn ang="0">
                                    <a:pos x="26" y="4"/>
                                  </a:cxn>
                                  <a:cxn ang="0">
                                    <a:pos x="28" y="4"/>
                                  </a:cxn>
                                  <a:cxn ang="0">
                                    <a:pos x="30" y="6"/>
                                  </a:cxn>
                                  <a:cxn ang="0">
                                    <a:pos x="40" y="2"/>
                                  </a:cxn>
                                  <a:cxn ang="0">
                                    <a:pos x="40" y="2"/>
                                  </a:cxn>
                                  <a:cxn ang="0">
                                    <a:pos x="46" y="0"/>
                                  </a:cxn>
                                  <a:cxn ang="0">
                                    <a:pos x="50" y="0"/>
                                  </a:cxn>
                                  <a:cxn ang="0">
                                    <a:pos x="50" y="0"/>
                                  </a:cxn>
                                  <a:cxn ang="0">
                                    <a:pos x="48" y="4"/>
                                  </a:cxn>
                                  <a:cxn ang="0">
                                    <a:pos x="48" y="8"/>
                                  </a:cxn>
                                  <a:cxn ang="0">
                                    <a:pos x="48" y="16"/>
                                  </a:cxn>
                                  <a:cxn ang="0">
                                    <a:pos x="52" y="22"/>
                                  </a:cxn>
                                  <a:cxn ang="0">
                                    <a:pos x="52" y="26"/>
                                  </a:cxn>
                                  <a:cxn ang="0">
                                    <a:pos x="50" y="32"/>
                                  </a:cxn>
                                  <a:cxn ang="0">
                                    <a:pos x="50" y="32"/>
                                  </a:cxn>
                                  <a:cxn ang="0">
                                    <a:pos x="48" y="38"/>
                                  </a:cxn>
                                  <a:cxn ang="0">
                                    <a:pos x="46" y="42"/>
                                  </a:cxn>
                                  <a:cxn ang="0">
                                    <a:pos x="42" y="44"/>
                                  </a:cxn>
                                  <a:cxn ang="0">
                                    <a:pos x="34" y="42"/>
                                  </a:cxn>
                                  <a:cxn ang="0">
                                    <a:pos x="34" y="42"/>
                                  </a:cxn>
                                  <a:cxn ang="0">
                                    <a:pos x="28" y="40"/>
                                  </a:cxn>
                                  <a:cxn ang="0">
                                    <a:pos x="24" y="40"/>
                                  </a:cxn>
                                  <a:cxn ang="0">
                                    <a:pos x="18" y="40"/>
                                  </a:cxn>
                                  <a:cxn ang="0">
                                    <a:pos x="18" y="42"/>
                                  </a:cxn>
                                  <a:cxn ang="0">
                                    <a:pos x="18" y="46"/>
                                  </a:cxn>
                                  <a:cxn ang="0">
                                    <a:pos x="18" y="46"/>
                                  </a:cxn>
                                  <a:cxn ang="0">
                                    <a:pos x="18" y="52"/>
                                  </a:cxn>
                                  <a:cxn ang="0">
                                    <a:pos x="16" y="52"/>
                                  </a:cxn>
                                  <a:cxn ang="0">
                                    <a:pos x="10" y="50"/>
                                  </a:cxn>
                                  <a:cxn ang="0">
                                    <a:pos x="6" y="50"/>
                                  </a:cxn>
                                  <a:cxn ang="0">
                                    <a:pos x="2" y="50"/>
                                  </a:cxn>
                                  <a:cxn ang="0">
                                    <a:pos x="2" y="50"/>
                                  </a:cxn>
                                  <a:cxn ang="0">
                                    <a:pos x="0" y="42"/>
                                  </a:cxn>
                                  <a:cxn ang="0">
                                    <a:pos x="2" y="38"/>
                                  </a:cxn>
                                  <a:cxn ang="0">
                                    <a:pos x="4" y="36"/>
                                  </a:cxn>
                                  <a:cxn ang="0">
                                    <a:pos x="6" y="36"/>
                                  </a:cxn>
                                  <a:cxn ang="0">
                                    <a:pos x="6" y="36"/>
                                  </a:cxn>
                                  <a:cxn ang="0">
                                    <a:pos x="12" y="32"/>
                                  </a:cxn>
                                  <a:cxn ang="0">
                                    <a:pos x="14" y="28"/>
                                  </a:cxn>
                                  <a:cxn ang="0">
                                    <a:pos x="14" y="26"/>
                                  </a:cxn>
                                  <a:cxn ang="0">
                                    <a:pos x="14" y="22"/>
                                  </a:cxn>
                                  <a:cxn ang="0">
                                    <a:pos x="14" y="14"/>
                                  </a:cxn>
                                  <a:cxn ang="0">
                                    <a:pos x="16" y="10"/>
                                  </a:cxn>
                                  <a:cxn ang="0">
                                    <a:pos x="20" y="6"/>
                                  </a:cxn>
                                  <a:cxn ang="0">
                                    <a:pos x="20" y="6"/>
                                  </a:cxn>
                                </a:cxnLst>
                                <a:rect l="0" t="0" r="r" b="b"/>
                                <a:pathLst>
                                  <a:path w="52" h="52">
                                    <a:moveTo>
                                      <a:pt x="20" y="6"/>
                                    </a:moveTo>
                                    <a:lnTo>
                                      <a:pt x="20" y="6"/>
                                    </a:lnTo>
                                    <a:lnTo>
                                      <a:pt x="26" y="4"/>
                                    </a:lnTo>
                                    <a:lnTo>
                                      <a:pt x="28" y="4"/>
                                    </a:lnTo>
                                    <a:lnTo>
                                      <a:pt x="30" y="6"/>
                                    </a:lnTo>
                                    <a:lnTo>
                                      <a:pt x="40" y="2"/>
                                    </a:lnTo>
                                    <a:lnTo>
                                      <a:pt x="40" y="2"/>
                                    </a:lnTo>
                                    <a:lnTo>
                                      <a:pt x="46" y="0"/>
                                    </a:lnTo>
                                    <a:lnTo>
                                      <a:pt x="50" y="0"/>
                                    </a:lnTo>
                                    <a:lnTo>
                                      <a:pt x="50" y="0"/>
                                    </a:lnTo>
                                    <a:lnTo>
                                      <a:pt x="48" y="4"/>
                                    </a:lnTo>
                                    <a:lnTo>
                                      <a:pt x="48" y="8"/>
                                    </a:lnTo>
                                    <a:lnTo>
                                      <a:pt x="48" y="16"/>
                                    </a:lnTo>
                                    <a:lnTo>
                                      <a:pt x="52" y="22"/>
                                    </a:lnTo>
                                    <a:lnTo>
                                      <a:pt x="52" y="26"/>
                                    </a:lnTo>
                                    <a:lnTo>
                                      <a:pt x="50" y="32"/>
                                    </a:lnTo>
                                    <a:lnTo>
                                      <a:pt x="50" y="32"/>
                                    </a:lnTo>
                                    <a:lnTo>
                                      <a:pt x="48" y="38"/>
                                    </a:lnTo>
                                    <a:lnTo>
                                      <a:pt x="46" y="42"/>
                                    </a:lnTo>
                                    <a:lnTo>
                                      <a:pt x="42" y="44"/>
                                    </a:lnTo>
                                    <a:lnTo>
                                      <a:pt x="34" y="42"/>
                                    </a:lnTo>
                                    <a:lnTo>
                                      <a:pt x="34" y="42"/>
                                    </a:lnTo>
                                    <a:lnTo>
                                      <a:pt x="28" y="40"/>
                                    </a:lnTo>
                                    <a:lnTo>
                                      <a:pt x="24" y="40"/>
                                    </a:lnTo>
                                    <a:lnTo>
                                      <a:pt x="18" y="40"/>
                                    </a:lnTo>
                                    <a:lnTo>
                                      <a:pt x="18" y="42"/>
                                    </a:lnTo>
                                    <a:lnTo>
                                      <a:pt x="18" y="46"/>
                                    </a:lnTo>
                                    <a:lnTo>
                                      <a:pt x="18" y="46"/>
                                    </a:lnTo>
                                    <a:lnTo>
                                      <a:pt x="18" y="52"/>
                                    </a:lnTo>
                                    <a:lnTo>
                                      <a:pt x="16" y="52"/>
                                    </a:lnTo>
                                    <a:lnTo>
                                      <a:pt x="10" y="50"/>
                                    </a:lnTo>
                                    <a:lnTo>
                                      <a:pt x="6" y="50"/>
                                    </a:lnTo>
                                    <a:lnTo>
                                      <a:pt x="2" y="50"/>
                                    </a:lnTo>
                                    <a:lnTo>
                                      <a:pt x="2" y="50"/>
                                    </a:lnTo>
                                    <a:lnTo>
                                      <a:pt x="0" y="42"/>
                                    </a:lnTo>
                                    <a:lnTo>
                                      <a:pt x="2" y="38"/>
                                    </a:lnTo>
                                    <a:lnTo>
                                      <a:pt x="4" y="36"/>
                                    </a:lnTo>
                                    <a:lnTo>
                                      <a:pt x="6" y="36"/>
                                    </a:lnTo>
                                    <a:lnTo>
                                      <a:pt x="6" y="36"/>
                                    </a:lnTo>
                                    <a:lnTo>
                                      <a:pt x="12" y="32"/>
                                    </a:lnTo>
                                    <a:lnTo>
                                      <a:pt x="14" y="28"/>
                                    </a:lnTo>
                                    <a:lnTo>
                                      <a:pt x="14" y="26"/>
                                    </a:lnTo>
                                    <a:lnTo>
                                      <a:pt x="14" y="22"/>
                                    </a:lnTo>
                                    <a:lnTo>
                                      <a:pt x="14" y="14"/>
                                    </a:lnTo>
                                    <a:lnTo>
                                      <a:pt x="16" y="10"/>
                                    </a:lnTo>
                                    <a:lnTo>
                                      <a:pt x="20" y="6"/>
                                    </a:lnTo>
                                    <a:lnTo>
                                      <a:pt x="20" y="6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56" name="Benin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5805727" y="3208822"/>
                                <a:ext cx="103279" cy="24278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50" y="158"/>
                                  </a:cxn>
                                  <a:cxn ang="0">
                                    <a:pos x="50" y="132"/>
                                  </a:cxn>
                                  <a:cxn ang="0">
                                    <a:pos x="48" y="120"/>
                                  </a:cxn>
                                  <a:cxn ang="0">
                                    <a:pos x="50" y="118"/>
                                  </a:cxn>
                                  <a:cxn ang="0">
                                    <a:pos x="48" y="88"/>
                                  </a:cxn>
                                  <a:cxn ang="0">
                                    <a:pos x="52" y="86"/>
                                  </a:cxn>
                                  <a:cxn ang="0">
                                    <a:pos x="50" y="80"/>
                                  </a:cxn>
                                  <a:cxn ang="0">
                                    <a:pos x="52" y="78"/>
                                  </a:cxn>
                                  <a:cxn ang="0">
                                    <a:pos x="54" y="72"/>
                                  </a:cxn>
                                  <a:cxn ang="0">
                                    <a:pos x="58" y="68"/>
                                  </a:cxn>
                                  <a:cxn ang="0">
                                    <a:pos x="62" y="64"/>
                                  </a:cxn>
                                  <a:cxn ang="0">
                                    <a:pos x="64" y="56"/>
                                  </a:cxn>
                                  <a:cxn ang="0">
                                    <a:pos x="62" y="54"/>
                                  </a:cxn>
                                  <a:cxn ang="0">
                                    <a:pos x="62" y="52"/>
                                  </a:cxn>
                                  <a:cxn ang="0">
                                    <a:pos x="64" y="50"/>
                                  </a:cxn>
                                  <a:cxn ang="0">
                                    <a:pos x="68" y="44"/>
                                  </a:cxn>
                                  <a:cxn ang="0">
                                    <a:pos x="66" y="34"/>
                                  </a:cxn>
                                  <a:cxn ang="0">
                                    <a:pos x="64" y="30"/>
                                  </a:cxn>
                                  <a:cxn ang="0">
                                    <a:pos x="64" y="22"/>
                                  </a:cxn>
                                  <a:cxn ang="0">
                                    <a:pos x="62" y="20"/>
                                  </a:cxn>
                                  <a:cxn ang="0">
                                    <a:pos x="62" y="10"/>
                                  </a:cxn>
                                  <a:cxn ang="0">
                                    <a:pos x="52" y="2"/>
                                  </a:cxn>
                                  <a:cxn ang="0">
                                    <a:pos x="42" y="2"/>
                                  </a:cxn>
                                  <a:cxn ang="0">
                                    <a:pos x="34" y="6"/>
                                  </a:cxn>
                                  <a:cxn ang="0">
                                    <a:pos x="24" y="10"/>
                                  </a:cxn>
                                  <a:cxn ang="0">
                                    <a:pos x="16" y="16"/>
                                  </a:cxn>
                                  <a:cxn ang="0">
                                    <a:pos x="14" y="20"/>
                                  </a:cxn>
                                  <a:cxn ang="0">
                                    <a:pos x="10" y="24"/>
                                  </a:cxn>
                                  <a:cxn ang="0">
                                    <a:pos x="8" y="24"/>
                                  </a:cxn>
                                  <a:cxn ang="0">
                                    <a:pos x="6" y="30"/>
                                  </a:cxn>
                                  <a:cxn ang="0">
                                    <a:pos x="2" y="30"/>
                                  </a:cxn>
                                  <a:cxn ang="0">
                                    <a:pos x="0" y="42"/>
                                  </a:cxn>
                                  <a:cxn ang="0">
                                    <a:pos x="4" y="54"/>
                                  </a:cxn>
                                  <a:cxn ang="0">
                                    <a:pos x="12" y="58"/>
                                  </a:cxn>
                                  <a:cxn ang="0">
                                    <a:pos x="16" y="64"/>
                                  </a:cxn>
                                  <a:cxn ang="0">
                                    <a:pos x="16" y="78"/>
                                  </a:cxn>
                                  <a:cxn ang="0">
                                    <a:pos x="20" y="84"/>
                                  </a:cxn>
                                  <a:cxn ang="0">
                                    <a:pos x="24" y="86"/>
                                  </a:cxn>
                                  <a:cxn ang="0">
                                    <a:pos x="24" y="92"/>
                                  </a:cxn>
                                  <a:cxn ang="0">
                                    <a:pos x="26" y="134"/>
                                  </a:cxn>
                                  <a:cxn ang="0">
                                    <a:pos x="24" y="138"/>
                                  </a:cxn>
                                  <a:cxn ang="0">
                                    <a:pos x="22" y="142"/>
                                  </a:cxn>
                                  <a:cxn ang="0">
                                    <a:pos x="24" y="148"/>
                                  </a:cxn>
                                  <a:cxn ang="0">
                                    <a:pos x="30" y="154"/>
                                  </a:cxn>
                                  <a:cxn ang="0">
                                    <a:pos x="32" y="160"/>
                                  </a:cxn>
                                  <a:cxn ang="0">
                                    <a:pos x="40" y="160"/>
                                  </a:cxn>
                                  <a:cxn ang="0">
                                    <a:pos x="40" y="158"/>
                                  </a:cxn>
                                  <a:cxn ang="0">
                                    <a:pos x="40" y="156"/>
                                  </a:cxn>
                                  <a:cxn ang="0">
                                    <a:pos x="44" y="158"/>
                                  </a:cxn>
                                  <a:cxn ang="0">
                                    <a:pos x="44" y="158"/>
                                  </a:cxn>
                                  <a:cxn ang="0">
                                    <a:pos x="50" y="158"/>
                                  </a:cxn>
                                </a:cxnLst>
                                <a:rect l="0" t="0" r="r" b="b"/>
                                <a:pathLst>
                                  <a:path w="68" h="160">
                                    <a:moveTo>
                                      <a:pt x="50" y="158"/>
                                    </a:moveTo>
                                    <a:lnTo>
                                      <a:pt x="50" y="158"/>
                                    </a:lnTo>
                                    <a:lnTo>
                                      <a:pt x="50" y="144"/>
                                    </a:lnTo>
                                    <a:lnTo>
                                      <a:pt x="50" y="132"/>
                                    </a:lnTo>
                                    <a:lnTo>
                                      <a:pt x="50" y="124"/>
                                    </a:lnTo>
                                    <a:lnTo>
                                      <a:pt x="48" y="120"/>
                                    </a:lnTo>
                                    <a:lnTo>
                                      <a:pt x="48" y="120"/>
                                    </a:lnTo>
                                    <a:lnTo>
                                      <a:pt x="50" y="118"/>
                                    </a:lnTo>
                                    <a:lnTo>
                                      <a:pt x="50" y="110"/>
                                    </a:lnTo>
                                    <a:lnTo>
                                      <a:pt x="48" y="88"/>
                                    </a:lnTo>
                                    <a:lnTo>
                                      <a:pt x="48" y="88"/>
                                    </a:lnTo>
                                    <a:lnTo>
                                      <a:pt x="52" y="86"/>
                                    </a:lnTo>
                                    <a:lnTo>
                                      <a:pt x="52" y="82"/>
                                    </a:lnTo>
                                    <a:lnTo>
                                      <a:pt x="50" y="80"/>
                                    </a:lnTo>
                                    <a:lnTo>
                                      <a:pt x="52" y="78"/>
                                    </a:lnTo>
                                    <a:lnTo>
                                      <a:pt x="52" y="78"/>
                                    </a:lnTo>
                                    <a:lnTo>
                                      <a:pt x="54" y="74"/>
                                    </a:lnTo>
                                    <a:lnTo>
                                      <a:pt x="54" y="72"/>
                                    </a:lnTo>
                                    <a:lnTo>
                                      <a:pt x="56" y="70"/>
                                    </a:lnTo>
                                    <a:lnTo>
                                      <a:pt x="58" y="68"/>
                                    </a:lnTo>
                                    <a:lnTo>
                                      <a:pt x="58" y="68"/>
                                    </a:lnTo>
                                    <a:lnTo>
                                      <a:pt x="62" y="64"/>
                                    </a:lnTo>
                                    <a:lnTo>
                                      <a:pt x="64" y="60"/>
                                    </a:lnTo>
                                    <a:lnTo>
                                      <a:pt x="64" y="56"/>
                                    </a:lnTo>
                                    <a:lnTo>
                                      <a:pt x="62" y="54"/>
                                    </a:lnTo>
                                    <a:lnTo>
                                      <a:pt x="62" y="54"/>
                                    </a:lnTo>
                                    <a:lnTo>
                                      <a:pt x="62" y="52"/>
                                    </a:lnTo>
                                    <a:lnTo>
                                      <a:pt x="62" y="52"/>
                                    </a:lnTo>
                                    <a:lnTo>
                                      <a:pt x="64" y="50"/>
                                    </a:lnTo>
                                    <a:lnTo>
                                      <a:pt x="64" y="50"/>
                                    </a:lnTo>
                                    <a:lnTo>
                                      <a:pt x="66" y="48"/>
                                    </a:lnTo>
                                    <a:lnTo>
                                      <a:pt x="68" y="44"/>
                                    </a:lnTo>
                                    <a:lnTo>
                                      <a:pt x="68" y="40"/>
                                    </a:lnTo>
                                    <a:lnTo>
                                      <a:pt x="66" y="34"/>
                                    </a:lnTo>
                                    <a:lnTo>
                                      <a:pt x="66" y="34"/>
                                    </a:lnTo>
                                    <a:lnTo>
                                      <a:pt x="64" y="30"/>
                                    </a:lnTo>
                                    <a:lnTo>
                                      <a:pt x="64" y="26"/>
                                    </a:lnTo>
                                    <a:lnTo>
                                      <a:pt x="64" y="22"/>
                                    </a:lnTo>
                                    <a:lnTo>
                                      <a:pt x="62" y="20"/>
                                    </a:lnTo>
                                    <a:lnTo>
                                      <a:pt x="62" y="20"/>
                                    </a:lnTo>
                                    <a:lnTo>
                                      <a:pt x="60" y="18"/>
                                    </a:lnTo>
                                    <a:lnTo>
                                      <a:pt x="62" y="10"/>
                                    </a:lnTo>
                                    <a:lnTo>
                                      <a:pt x="62" y="10"/>
                                    </a:lnTo>
                                    <a:lnTo>
                                      <a:pt x="52" y="2"/>
                                    </a:lnTo>
                                    <a:lnTo>
                                      <a:pt x="46" y="0"/>
                                    </a:lnTo>
                                    <a:lnTo>
                                      <a:pt x="42" y="2"/>
                                    </a:lnTo>
                                    <a:lnTo>
                                      <a:pt x="34" y="6"/>
                                    </a:lnTo>
                                    <a:lnTo>
                                      <a:pt x="34" y="6"/>
                                    </a:lnTo>
                                    <a:lnTo>
                                      <a:pt x="28" y="10"/>
                                    </a:lnTo>
                                    <a:lnTo>
                                      <a:pt x="24" y="10"/>
                                    </a:lnTo>
                                    <a:lnTo>
                                      <a:pt x="18" y="12"/>
                                    </a:lnTo>
                                    <a:lnTo>
                                      <a:pt x="16" y="16"/>
                                    </a:lnTo>
                                    <a:lnTo>
                                      <a:pt x="16" y="16"/>
                                    </a:lnTo>
                                    <a:lnTo>
                                      <a:pt x="14" y="20"/>
                                    </a:lnTo>
                                    <a:lnTo>
                                      <a:pt x="10" y="22"/>
                                    </a:lnTo>
                                    <a:lnTo>
                                      <a:pt x="10" y="24"/>
                                    </a:lnTo>
                                    <a:lnTo>
                                      <a:pt x="8" y="24"/>
                                    </a:lnTo>
                                    <a:lnTo>
                                      <a:pt x="8" y="24"/>
                                    </a:lnTo>
                                    <a:lnTo>
                                      <a:pt x="8" y="32"/>
                                    </a:lnTo>
                                    <a:lnTo>
                                      <a:pt x="6" y="30"/>
                                    </a:lnTo>
                                    <a:lnTo>
                                      <a:pt x="6" y="30"/>
                                    </a:lnTo>
                                    <a:lnTo>
                                      <a:pt x="2" y="30"/>
                                    </a:lnTo>
                                    <a:lnTo>
                                      <a:pt x="2" y="30"/>
                                    </a:lnTo>
                                    <a:lnTo>
                                      <a:pt x="0" y="42"/>
                                    </a:lnTo>
                                    <a:lnTo>
                                      <a:pt x="2" y="50"/>
                                    </a:lnTo>
                                    <a:lnTo>
                                      <a:pt x="4" y="54"/>
                                    </a:lnTo>
                                    <a:lnTo>
                                      <a:pt x="12" y="58"/>
                                    </a:lnTo>
                                    <a:lnTo>
                                      <a:pt x="12" y="58"/>
                                    </a:lnTo>
                                    <a:lnTo>
                                      <a:pt x="14" y="60"/>
                                    </a:lnTo>
                                    <a:lnTo>
                                      <a:pt x="16" y="64"/>
                                    </a:lnTo>
                                    <a:lnTo>
                                      <a:pt x="16" y="70"/>
                                    </a:lnTo>
                                    <a:lnTo>
                                      <a:pt x="16" y="78"/>
                                    </a:lnTo>
                                    <a:lnTo>
                                      <a:pt x="18" y="80"/>
                                    </a:lnTo>
                                    <a:lnTo>
                                      <a:pt x="20" y="84"/>
                                    </a:lnTo>
                                    <a:lnTo>
                                      <a:pt x="20" y="84"/>
                                    </a:lnTo>
                                    <a:lnTo>
                                      <a:pt x="24" y="86"/>
                                    </a:lnTo>
                                    <a:lnTo>
                                      <a:pt x="24" y="92"/>
                                    </a:lnTo>
                                    <a:lnTo>
                                      <a:pt x="24" y="92"/>
                                    </a:lnTo>
                                    <a:lnTo>
                                      <a:pt x="26" y="134"/>
                                    </a:lnTo>
                                    <a:lnTo>
                                      <a:pt x="26" y="134"/>
                                    </a:lnTo>
                                    <a:lnTo>
                                      <a:pt x="26" y="136"/>
                                    </a:lnTo>
                                    <a:lnTo>
                                      <a:pt x="24" y="138"/>
                                    </a:lnTo>
                                    <a:lnTo>
                                      <a:pt x="24" y="138"/>
                                    </a:lnTo>
                                    <a:lnTo>
                                      <a:pt x="22" y="142"/>
                                    </a:lnTo>
                                    <a:lnTo>
                                      <a:pt x="22" y="142"/>
                                    </a:lnTo>
                                    <a:lnTo>
                                      <a:pt x="24" y="148"/>
                                    </a:lnTo>
                                    <a:lnTo>
                                      <a:pt x="26" y="152"/>
                                    </a:lnTo>
                                    <a:lnTo>
                                      <a:pt x="30" y="154"/>
                                    </a:lnTo>
                                    <a:lnTo>
                                      <a:pt x="32" y="160"/>
                                    </a:lnTo>
                                    <a:lnTo>
                                      <a:pt x="32" y="160"/>
                                    </a:lnTo>
                                    <a:lnTo>
                                      <a:pt x="38" y="160"/>
                                    </a:lnTo>
                                    <a:lnTo>
                                      <a:pt x="40" y="160"/>
                                    </a:lnTo>
                                    <a:lnTo>
                                      <a:pt x="40" y="158"/>
                                    </a:lnTo>
                                    <a:lnTo>
                                      <a:pt x="40" y="158"/>
                                    </a:lnTo>
                                    <a:lnTo>
                                      <a:pt x="38" y="158"/>
                                    </a:lnTo>
                                    <a:lnTo>
                                      <a:pt x="40" y="156"/>
                                    </a:lnTo>
                                    <a:lnTo>
                                      <a:pt x="44" y="158"/>
                                    </a:lnTo>
                                    <a:lnTo>
                                      <a:pt x="44" y="158"/>
                                    </a:lnTo>
                                    <a:lnTo>
                                      <a:pt x="44" y="158"/>
                                    </a:lnTo>
                                    <a:lnTo>
                                      <a:pt x="44" y="158"/>
                                    </a:lnTo>
                                    <a:lnTo>
                                      <a:pt x="50" y="158"/>
                                    </a:lnTo>
                                    <a:lnTo>
                                      <a:pt x="50" y="158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11" name="Swaziland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731791" y="4677981"/>
                                <a:ext cx="45565" cy="6069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30" y="26"/>
                                  </a:cxn>
                                  <a:cxn ang="0">
                                    <a:pos x="30" y="26"/>
                                  </a:cxn>
                                  <a:cxn ang="0">
                                    <a:pos x="28" y="28"/>
                                  </a:cxn>
                                  <a:cxn ang="0">
                                    <a:pos x="30" y="32"/>
                                  </a:cxn>
                                  <a:cxn ang="0">
                                    <a:pos x="30" y="36"/>
                                  </a:cxn>
                                  <a:cxn ang="0">
                                    <a:pos x="28" y="38"/>
                                  </a:cxn>
                                  <a:cxn ang="0">
                                    <a:pos x="28" y="38"/>
                                  </a:cxn>
                                  <a:cxn ang="0">
                                    <a:pos x="24" y="40"/>
                                  </a:cxn>
                                  <a:cxn ang="0">
                                    <a:pos x="20" y="40"/>
                                  </a:cxn>
                                  <a:cxn ang="0">
                                    <a:pos x="16" y="38"/>
                                  </a:cxn>
                                  <a:cxn ang="0">
                                    <a:pos x="8" y="34"/>
                                  </a:cxn>
                                  <a:cxn ang="0">
                                    <a:pos x="8" y="34"/>
                                  </a:cxn>
                                  <a:cxn ang="0">
                                    <a:pos x="0" y="28"/>
                                  </a:cxn>
                                  <a:cxn ang="0">
                                    <a:pos x="0" y="24"/>
                                  </a:cxn>
                                  <a:cxn ang="0">
                                    <a:pos x="0" y="18"/>
                                  </a:cxn>
                                  <a:cxn ang="0">
                                    <a:pos x="4" y="10"/>
                                  </a:cxn>
                                  <a:cxn ang="0">
                                    <a:pos x="4" y="10"/>
                                  </a:cxn>
                                  <a:cxn ang="0">
                                    <a:pos x="8" y="4"/>
                                  </a:cxn>
                                  <a:cxn ang="0">
                                    <a:pos x="10" y="0"/>
                                  </a:cxn>
                                  <a:cxn ang="0">
                                    <a:pos x="14" y="0"/>
                                  </a:cxn>
                                  <a:cxn ang="0">
                                    <a:pos x="22" y="4"/>
                                  </a:cxn>
                                  <a:cxn ang="0">
                                    <a:pos x="22" y="4"/>
                                  </a:cxn>
                                  <a:cxn ang="0">
                                    <a:pos x="26" y="8"/>
                                  </a:cxn>
                                  <a:cxn ang="0">
                                    <a:pos x="28" y="12"/>
                                  </a:cxn>
                                  <a:cxn ang="0">
                                    <a:pos x="28" y="18"/>
                                  </a:cxn>
                                  <a:cxn ang="0">
                                    <a:pos x="30" y="26"/>
                                  </a:cxn>
                                  <a:cxn ang="0">
                                    <a:pos x="30" y="26"/>
                                  </a:cxn>
                                </a:cxnLst>
                                <a:rect l="0" t="0" r="r" b="b"/>
                                <a:pathLst>
                                  <a:path w="30" h="40">
                                    <a:moveTo>
                                      <a:pt x="30" y="26"/>
                                    </a:moveTo>
                                    <a:lnTo>
                                      <a:pt x="30" y="26"/>
                                    </a:lnTo>
                                    <a:lnTo>
                                      <a:pt x="28" y="28"/>
                                    </a:lnTo>
                                    <a:lnTo>
                                      <a:pt x="30" y="32"/>
                                    </a:lnTo>
                                    <a:lnTo>
                                      <a:pt x="30" y="36"/>
                                    </a:lnTo>
                                    <a:lnTo>
                                      <a:pt x="28" y="38"/>
                                    </a:lnTo>
                                    <a:lnTo>
                                      <a:pt x="28" y="38"/>
                                    </a:lnTo>
                                    <a:lnTo>
                                      <a:pt x="24" y="40"/>
                                    </a:lnTo>
                                    <a:lnTo>
                                      <a:pt x="20" y="40"/>
                                    </a:lnTo>
                                    <a:lnTo>
                                      <a:pt x="16" y="38"/>
                                    </a:lnTo>
                                    <a:lnTo>
                                      <a:pt x="8" y="34"/>
                                    </a:lnTo>
                                    <a:lnTo>
                                      <a:pt x="8" y="34"/>
                                    </a:lnTo>
                                    <a:lnTo>
                                      <a:pt x="0" y="28"/>
                                    </a:lnTo>
                                    <a:lnTo>
                                      <a:pt x="0" y="24"/>
                                    </a:lnTo>
                                    <a:lnTo>
                                      <a:pt x="0" y="18"/>
                                    </a:lnTo>
                                    <a:lnTo>
                                      <a:pt x="4" y="10"/>
                                    </a:lnTo>
                                    <a:lnTo>
                                      <a:pt x="4" y="10"/>
                                    </a:lnTo>
                                    <a:lnTo>
                                      <a:pt x="8" y="4"/>
                                    </a:lnTo>
                                    <a:lnTo>
                                      <a:pt x="10" y="0"/>
                                    </a:lnTo>
                                    <a:lnTo>
                                      <a:pt x="14" y="0"/>
                                    </a:lnTo>
                                    <a:lnTo>
                                      <a:pt x="22" y="4"/>
                                    </a:lnTo>
                                    <a:lnTo>
                                      <a:pt x="22" y="4"/>
                                    </a:lnTo>
                                    <a:lnTo>
                                      <a:pt x="26" y="8"/>
                                    </a:lnTo>
                                    <a:lnTo>
                                      <a:pt x="28" y="12"/>
                                    </a:lnTo>
                                    <a:lnTo>
                                      <a:pt x="28" y="18"/>
                                    </a:lnTo>
                                    <a:lnTo>
                                      <a:pt x="30" y="26"/>
                                    </a:lnTo>
                                    <a:lnTo>
                                      <a:pt x="30" y="26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12" name="Tajikistan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7757205" y="2170910"/>
                                <a:ext cx="227824" cy="112289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2" y="58"/>
                                  </a:cxn>
                                  <a:cxn ang="0">
                                    <a:pos x="28" y="64"/>
                                  </a:cxn>
                                  <a:cxn ang="0">
                                    <a:pos x="40" y="62"/>
                                  </a:cxn>
                                  <a:cxn ang="0">
                                    <a:pos x="54" y="62"/>
                                  </a:cxn>
                                  <a:cxn ang="0">
                                    <a:pos x="54" y="58"/>
                                  </a:cxn>
                                  <a:cxn ang="0">
                                    <a:pos x="56" y="54"/>
                                  </a:cxn>
                                  <a:cxn ang="0">
                                    <a:pos x="62" y="52"/>
                                  </a:cxn>
                                  <a:cxn ang="0">
                                    <a:pos x="66" y="50"/>
                                  </a:cxn>
                                  <a:cxn ang="0">
                                    <a:pos x="68" y="42"/>
                                  </a:cxn>
                                  <a:cxn ang="0">
                                    <a:pos x="80" y="40"/>
                                  </a:cxn>
                                  <a:cxn ang="0">
                                    <a:pos x="82" y="46"/>
                                  </a:cxn>
                                  <a:cxn ang="0">
                                    <a:pos x="86" y="50"/>
                                  </a:cxn>
                                  <a:cxn ang="0">
                                    <a:pos x="86" y="52"/>
                                  </a:cxn>
                                  <a:cxn ang="0">
                                    <a:pos x="98" y="70"/>
                                  </a:cxn>
                                  <a:cxn ang="0">
                                    <a:pos x="104" y="74"/>
                                  </a:cxn>
                                  <a:cxn ang="0">
                                    <a:pos x="118" y="64"/>
                                  </a:cxn>
                                  <a:cxn ang="0">
                                    <a:pos x="126" y="60"/>
                                  </a:cxn>
                                  <a:cxn ang="0">
                                    <a:pos x="126" y="62"/>
                                  </a:cxn>
                                  <a:cxn ang="0">
                                    <a:pos x="128" y="64"/>
                                  </a:cxn>
                                  <a:cxn ang="0">
                                    <a:pos x="138" y="60"/>
                                  </a:cxn>
                                  <a:cxn ang="0">
                                    <a:pos x="150" y="56"/>
                                  </a:cxn>
                                  <a:cxn ang="0">
                                    <a:pos x="146" y="44"/>
                                  </a:cxn>
                                  <a:cxn ang="0">
                                    <a:pos x="138" y="32"/>
                                  </a:cxn>
                                  <a:cxn ang="0">
                                    <a:pos x="136" y="26"/>
                                  </a:cxn>
                                  <a:cxn ang="0">
                                    <a:pos x="124" y="28"/>
                                  </a:cxn>
                                  <a:cxn ang="0">
                                    <a:pos x="118" y="22"/>
                                  </a:cxn>
                                  <a:cxn ang="0">
                                    <a:pos x="74" y="26"/>
                                  </a:cxn>
                                  <a:cxn ang="0">
                                    <a:pos x="64" y="24"/>
                                  </a:cxn>
                                  <a:cxn ang="0">
                                    <a:pos x="50" y="24"/>
                                  </a:cxn>
                                  <a:cxn ang="0">
                                    <a:pos x="38" y="24"/>
                                  </a:cxn>
                                  <a:cxn ang="0">
                                    <a:pos x="28" y="22"/>
                                  </a:cxn>
                                  <a:cxn ang="0">
                                    <a:pos x="36" y="16"/>
                                  </a:cxn>
                                  <a:cxn ang="0">
                                    <a:pos x="48" y="16"/>
                                  </a:cxn>
                                  <a:cxn ang="0">
                                    <a:pos x="58" y="14"/>
                                  </a:cxn>
                                  <a:cxn ang="0">
                                    <a:pos x="52" y="8"/>
                                  </a:cxn>
                                  <a:cxn ang="0">
                                    <a:pos x="56" y="4"/>
                                  </a:cxn>
                                  <a:cxn ang="0">
                                    <a:pos x="52" y="0"/>
                                  </a:cxn>
                                  <a:cxn ang="0">
                                    <a:pos x="42" y="4"/>
                                  </a:cxn>
                                  <a:cxn ang="0">
                                    <a:pos x="30" y="4"/>
                                  </a:cxn>
                                  <a:cxn ang="0">
                                    <a:pos x="24" y="12"/>
                                  </a:cxn>
                                  <a:cxn ang="0">
                                    <a:pos x="24" y="14"/>
                                  </a:cxn>
                                  <a:cxn ang="0">
                                    <a:pos x="20" y="20"/>
                                  </a:cxn>
                                  <a:cxn ang="0">
                                    <a:pos x="6" y="22"/>
                                  </a:cxn>
                                  <a:cxn ang="0">
                                    <a:pos x="0" y="28"/>
                                  </a:cxn>
                                  <a:cxn ang="0">
                                    <a:pos x="10" y="34"/>
                                  </a:cxn>
                                  <a:cxn ang="0">
                                    <a:pos x="18" y="36"/>
                                  </a:cxn>
                                  <a:cxn ang="0">
                                    <a:pos x="20" y="38"/>
                                  </a:cxn>
                                  <a:cxn ang="0">
                                    <a:pos x="22" y="44"/>
                                  </a:cxn>
                                  <a:cxn ang="0">
                                    <a:pos x="18" y="58"/>
                                  </a:cxn>
                                </a:cxnLst>
                                <a:rect l="0" t="0" r="r" b="b"/>
                                <a:pathLst>
                                  <a:path w="150" h="74">
                                    <a:moveTo>
                                      <a:pt x="18" y="58"/>
                                    </a:moveTo>
                                    <a:lnTo>
                                      <a:pt x="18" y="58"/>
                                    </a:lnTo>
                                    <a:lnTo>
                                      <a:pt x="22" y="58"/>
                                    </a:lnTo>
                                    <a:lnTo>
                                      <a:pt x="24" y="58"/>
                                    </a:lnTo>
                                    <a:lnTo>
                                      <a:pt x="26" y="62"/>
                                    </a:lnTo>
                                    <a:lnTo>
                                      <a:pt x="28" y="64"/>
                                    </a:lnTo>
                                    <a:lnTo>
                                      <a:pt x="34" y="64"/>
                                    </a:lnTo>
                                    <a:lnTo>
                                      <a:pt x="34" y="64"/>
                                    </a:lnTo>
                                    <a:lnTo>
                                      <a:pt x="40" y="62"/>
                                    </a:lnTo>
                                    <a:lnTo>
                                      <a:pt x="44" y="62"/>
                                    </a:lnTo>
                                    <a:lnTo>
                                      <a:pt x="50" y="64"/>
                                    </a:lnTo>
                                    <a:lnTo>
                                      <a:pt x="54" y="62"/>
                                    </a:lnTo>
                                    <a:lnTo>
                                      <a:pt x="54" y="62"/>
                                    </a:lnTo>
                                    <a:lnTo>
                                      <a:pt x="56" y="60"/>
                                    </a:lnTo>
                                    <a:lnTo>
                                      <a:pt x="54" y="58"/>
                                    </a:lnTo>
                                    <a:lnTo>
                                      <a:pt x="54" y="56"/>
                                    </a:lnTo>
                                    <a:lnTo>
                                      <a:pt x="56" y="54"/>
                                    </a:lnTo>
                                    <a:lnTo>
                                      <a:pt x="56" y="54"/>
                                    </a:lnTo>
                                    <a:lnTo>
                                      <a:pt x="60" y="52"/>
                                    </a:lnTo>
                                    <a:lnTo>
                                      <a:pt x="60" y="52"/>
                                    </a:lnTo>
                                    <a:lnTo>
                                      <a:pt x="62" y="52"/>
                                    </a:lnTo>
                                    <a:lnTo>
                                      <a:pt x="64" y="52"/>
                                    </a:lnTo>
                                    <a:lnTo>
                                      <a:pt x="64" y="52"/>
                                    </a:lnTo>
                                    <a:lnTo>
                                      <a:pt x="66" y="50"/>
                                    </a:lnTo>
                                    <a:lnTo>
                                      <a:pt x="64" y="48"/>
                                    </a:lnTo>
                                    <a:lnTo>
                                      <a:pt x="66" y="46"/>
                                    </a:lnTo>
                                    <a:lnTo>
                                      <a:pt x="68" y="42"/>
                                    </a:lnTo>
                                    <a:lnTo>
                                      <a:pt x="68" y="42"/>
                                    </a:lnTo>
                                    <a:lnTo>
                                      <a:pt x="74" y="40"/>
                                    </a:lnTo>
                                    <a:lnTo>
                                      <a:pt x="80" y="40"/>
                                    </a:lnTo>
                                    <a:lnTo>
                                      <a:pt x="82" y="42"/>
                                    </a:lnTo>
                                    <a:lnTo>
                                      <a:pt x="82" y="46"/>
                                    </a:lnTo>
                                    <a:lnTo>
                                      <a:pt x="82" y="46"/>
                                    </a:lnTo>
                                    <a:lnTo>
                                      <a:pt x="80" y="50"/>
                                    </a:lnTo>
                                    <a:lnTo>
                                      <a:pt x="82" y="50"/>
                                    </a:lnTo>
                                    <a:lnTo>
                                      <a:pt x="86" y="50"/>
                                    </a:lnTo>
                                    <a:lnTo>
                                      <a:pt x="86" y="50"/>
                                    </a:lnTo>
                                    <a:lnTo>
                                      <a:pt x="86" y="52"/>
                                    </a:lnTo>
                                    <a:lnTo>
                                      <a:pt x="86" y="52"/>
                                    </a:lnTo>
                                    <a:lnTo>
                                      <a:pt x="88" y="56"/>
                                    </a:lnTo>
                                    <a:lnTo>
                                      <a:pt x="92" y="62"/>
                                    </a:lnTo>
                                    <a:lnTo>
                                      <a:pt x="98" y="70"/>
                                    </a:lnTo>
                                    <a:lnTo>
                                      <a:pt x="98" y="70"/>
                                    </a:lnTo>
                                    <a:lnTo>
                                      <a:pt x="102" y="74"/>
                                    </a:lnTo>
                                    <a:lnTo>
                                      <a:pt x="104" y="74"/>
                                    </a:lnTo>
                                    <a:lnTo>
                                      <a:pt x="112" y="68"/>
                                    </a:lnTo>
                                    <a:lnTo>
                                      <a:pt x="112" y="68"/>
                                    </a:lnTo>
                                    <a:lnTo>
                                      <a:pt x="118" y="64"/>
                                    </a:lnTo>
                                    <a:lnTo>
                                      <a:pt x="122" y="62"/>
                                    </a:lnTo>
                                    <a:lnTo>
                                      <a:pt x="124" y="60"/>
                                    </a:lnTo>
                                    <a:lnTo>
                                      <a:pt x="126" y="60"/>
                                    </a:lnTo>
                                    <a:lnTo>
                                      <a:pt x="126" y="60"/>
                                    </a:lnTo>
                                    <a:lnTo>
                                      <a:pt x="128" y="60"/>
                                    </a:lnTo>
                                    <a:lnTo>
                                      <a:pt x="126" y="62"/>
                                    </a:lnTo>
                                    <a:lnTo>
                                      <a:pt x="126" y="64"/>
                                    </a:lnTo>
                                    <a:lnTo>
                                      <a:pt x="128" y="64"/>
                                    </a:lnTo>
                                    <a:lnTo>
                                      <a:pt x="128" y="64"/>
                                    </a:lnTo>
                                    <a:lnTo>
                                      <a:pt x="130" y="64"/>
                                    </a:lnTo>
                                    <a:lnTo>
                                      <a:pt x="134" y="62"/>
                                    </a:lnTo>
                                    <a:lnTo>
                                      <a:pt x="138" y="60"/>
                                    </a:lnTo>
                                    <a:lnTo>
                                      <a:pt x="148" y="60"/>
                                    </a:lnTo>
                                    <a:lnTo>
                                      <a:pt x="148" y="60"/>
                                    </a:lnTo>
                                    <a:lnTo>
                                      <a:pt x="150" y="56"/>
                                    </a:lnTo>
                                    <a:lnTo>
                                      <a:pt x="148" y="48"/>
                                    </a:lnTo>
                                    <a:lnTo>
                                      <a:pt x="148" y="48"/>
                                    </a:lnTo>
                                    <a:lnTo>
                                      <a:pt x="146" y="44"/>
                                    </a:lnTo>
                                    <a:lnTo>
                                      <a:pt x="140" y="42"/>
                                    </a:lnTo>
                                    <a:lnTo>
                                      <a:pt x="138" y="38"/>
                                    </a:lnTo>
                                    <a:lnTo>
                                      <a:pt x="138" y="32"/>
                                    </a:lnTo>
                                    <a:lnTo>
                                      <a:pt x="138" y="32"/>
                                    </a:lnTo>
                                    <a:lnTo>
                                      <a:pt x="138" y="28"/>
                                    </a:lnTo>
                                    <a:lnTo>
                                      <a:pt x="136" y="26"/>
                                    </a:lnTo>
                                    <a:lnTo>
                                      <a:pt x="130" y="26"/>
                                    </a:lnTo>
                                    <a:lnTo>
                                      <a:pt x="126" y="28"/>
                                    </a:lnTo>
                                    <a:lnTo>
                                      <a:pt x="124" y="28"/>
                                    </a:lnTo>
                                    <a:lnTo>
                                      <a:pt x="120" y="26"/>
                                    </a:lnTo>
                                    <a:lnTo>
                                      <a:pt x="118" y="22"/>
                                    </a:lnTo>
                                    <a:lnTo>
                                      <a:pt x="118" y="22"/>
                                    </a:lnTo>
                                    <a:lnTo>
                                      <a:pt x="102" y="26"/>
                                    </a:lnTo>
                                    <a:lnTo>
                                      <a:pt x="86" y="28"/>
                                    </a:lnTo>
                                    <a:lnTo>
                                      <a:pt x="74" y="26"/>
                                    </a:lnTo>
                                    <a:lnTo>
                                      <a:pt x="68" y="24"/>
                                    </a:lnTo>
                                    <a:lnTo>
                                      <a:pt x="68" y="24"/>
                                    </a:lnTo>
                                    <a:lnTo>
                                      <a:pt x="64" y="24"/>
                                    </a:lnTo>
                                    <a:lnTo>
                                      <a:pt x="60" y="24"/>
                                    </a:lnTo>
                                    <a:lnTo>
                                      <a:pt x="54" y="26"/>
                                    </a:lnTo>
                                    <a:lnTo>
                                      <a:pt x="50" y="24"/>
                                    </a:lnTo>
                                    <a:lnTo>
                                      <a:pt x="50" y="24"/>
                                    </a:lnTo>
                                    <a:lnTo>
                                      <a:pt x="46" y="24"/>
                                    </a:lnTo>
                                    <a:lnTo>
                                      <a:pt x="38" y="24"/>
                                    </a:lnTo>
                                    <a:lnTo>
                                      <a:pt x="30" y="24"/>
                                    </a:lnTo>
                                    <a:lnTo>
                                      <a:pt x="28" y="24"/>
                                    </a:lnTo>
                                    <a:lnTo>
                                      <a:pt x="28" y="22"/>
                                    </a:lnTo>
                                    <a:lnTo>
                                      <a:pt x="28" y="22"/>
                                    </a:lnTo>
                                    <a:lnTo>
                                      <a:pt x="30" y="18"/>
                                    </a:lnTo>
                                    <a:lnTo>
                                      <a:pt x="36" y="16"/>
                                    </a:lnTo>
                                    <a:lnTo>
                                      <a:pt x="42" y="16"/>
                                    </a:lnTo>
                                    <a:lnTo>
                                      <a:pt x="48" y="16"/>
                                    </a:lnTo>
                                    <a:lnTo>
                                      <a:pt x="48" y="16"/>
                                    </a:lnTo>
                                    <a:lnTo>
                                      <a:pt x="52" y="18"/>
                                    </a:lnTo>
                                    <a:lnTo>
                                      <a:pt x="56" y="18"/>
                                    </a:lnTo>
                                    <a:lnTo>
                                      <a:pt x="58" y="14"/>
                                    </a:lnTo>
                                    <a:lnTo>
                                      <a:pt x="58" y="10"/>
                                    </a:lnTo>
                                    <a:lnTo>
                                      <a:pt x="58" y="10"/>
                                    </a:lnTo>
                                    <a:lnTo>
                                      <a:pt x="52" y="8"/>
                                    </a:lnTo>
                                    <a:lnTo>
                                      <a:pt x="52" y="6"/>
                                    </a:lnTo>
                                    <a:lnTo>
                                      <a:pt x="52" y="6"/>
                                    </a:lnTo>
                                    <a:lnTo>
                                      <a:pt x="56" y="4"/>
                                    </a:lnTo>
                                    <a:lnTo>
                                      <a:pt x="56" y="4"/>
                                    </a:lnTo>
                                    <a:lnTo>
                                      <a:pt x="52" y="0"/>
                                    </a:lnTo>
                                    <a:lnTo>
                                      <a:pt x="52" y="0"/>
                                    </a:lnTo>
                                    <a:lnTo>
                                      <a:pt x="50" y="0"/>
                                    </a:lnTo>
                                    <a:lnTo>
                                      <a:pt x="48" y="0"/>
                                    </a:lnTo>
                                    <a:lnTo>
                                      <a:pt x="42" y="4"/>
                                    </a:lnTo>
                                    <a:lnTo>
                                      <a:pt x="36" y="6"/>
                                    </a:lnTo>
                                    <a:lnTo>
                                      <a:pt x="32" y="6"/>
                                    </a:lnTo>
                                    <a:lnTo>
                                      <a:pt x="30" y="4"/>
                                    </a:lnTo>
                                    <a:lnTo>
                                      <a:pt x="30" y="4"/>
                                    </a:lnTo>
                                    <a:lnTo>
                                      <a:pt x="28" y="8"/>
                                    </a:lnTo>
                                    <a:lnTo>
                                      <a:pt x="24" y="12"/>
                                    </a:lnTo>
                                    <a:lnTo>
                                      <a:pt x="16" y="14"/>
                                    </a:lnTo>
                                    <a:lnTo>
                                      <a:pt x="16" y="14"/>
                                    </a:lnTo>
                                    <a:lnTo>
                                      <a:pt x="24" y="14"/>
                                    </a:lnTo>
                                    <a:lnTo>
                                      <a:pt x="24" y="16"/>
                                    </a:lnTo>
                                    <a:lnTo>
                                      <a:pt x="24" y="18"/>
                                    </a:lnTo>
                                    <a:lnTo>
                                      <a:pt x="20" y="20"/>
                                    </a:lnTo>
                                    <a:lnTo>
                                      <a:pt x="10" y="22"/>
                                    </a:lnTo>
                                    <a:lnTo>
                                      <a:pt x="10" y="22"/>
                                    </a:lnTo>
                                    <a:lnTo>
                                      <a:pt x="6" y="22"/>
                                    </a:lnTo>
                                    <a:lnTo>
                                      <a:pt x="2" y="24"/>
                                    </a:lnTo>
                                    <a:lnTo>
                                      <a:pt x="0" y="26"/>
                                    </a:lnTo>
                                    <a:lnTo>
                                      <a:pt x="0" y="28"/>
                                    </a:lnTo>
                                    <a:lnTo>
                                      <a:pt x="4" y="32"/>
                                    </a:lnTo>
                                    <a:lnTo>
                                      <a:pt x="10" y="34"/>
                                    </a:lnTo>
                                    <a:lnTo>
                                      <a:pt x="10" y="34"/>
                                    </a:lnTo>
                                    <a:lnTo>
                                      <a:pt x="16" y="34"/>
                                    </a:lnTo>
                                    <a:lnTo>
                                      <a:pt x="18" y="36"/>
                                    </a:lnTo>
                                    <a:lnTo>
                                      <a:pt x="18" y="36"/>
                                    </a:lnTo>
                                    <a:lnTo>
                                      <a:pt x="16" y="38"/>
                                    </a:lnTo>
                                    <a:lnTo>
                                      <a:pt x="20" y="38"/>
                                    </a:lnTo>
                                    <a:lnTo>
                                      <a:pt x="20" y="38"/>
                                    </a:lnTo>
                                    <a:lnTo>
                                      <a:pt x="22" y="40"/>
                                    </a:lnTo>
                                    <a:lnTo>
                                      <a:pt x="24" y="40"/>
                                    </a:lnTo>
                                    <a:lnTo>
                                      <a:pt x="22" y="44"/>
                                    </a:lnTo>
                                    <a:lnTo>
                                      <a:pt x="18" y="50"/>
                                    </a:lnTo>
                                    <a:lnTo>
                                      <a:pt x="18" y="58"/>
                                    </a:lnTo>
                                    <a:lnTo>
                                      <a:pt x="18" y="58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26" name="Tunisi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5993419" y="2274095"/>
                                <a:ext cx="127581" cy="25796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34" y="142"/>
                                  </a:cxn>
                                  <a:cxn ang="0">
                                    <a:pos x="26" y="126"/>
                                  </a:cxn>
                                  <a:cxn ang="0">
                                    <a:pos x="20" y="120"/>
                                  </a:cxn>
                                  <a:cxn ang="0">
                                    <a:pos x="12" y="102"/>
                                  </a:cxn>
                                  <a:cxn ang="0">
                                    <a:pos x="4" y="96"/>
                                  </a:cxn>
                                  <a:cxn ang="0">
                                    <a:pos x="0" y="78"/>
                                  </a:cxn>
                                  <a:cxn ang="0">
                                    <a:pos x="8" y="72"/>
                                  </a:cxn>
                                  <a:cxn ang="0">
                                    <a:pos x="14" y="64"/>
                                  </a:cxn>
                                  <a:cxn ang="0">
                                    <a:pos x="18" y="60"/>
                                  </a:cxn>
                                  <a:cxn ang="0">
                                    <a:pos x="18" y="52"/>
                                  </a:cxn>
                                  <a:cxn ang="0">
                                    <a:pos x="18" y="44"/>
                                  </a:cxn>
                                  <a:cxn ang="0">
                                    <a:pos x="16" y="26"/>
                                  </a:cxn>
                                  <a:cxn ang="0">
                                    <a:pos x="14" y="22"/>
                                  </a:cxn>
                                  <a:cxn ang="0">
                                    <a:pos x="18" y="16"/>
                                  </a:cxn>
                                  <a:cxn ang="0">
                                    <a:pos x="34" y="4"/>
                                  </a:cxn>
                                  <a:cxn ang="0">
                                    <a:pos x="48" y="0"/>
                                  </a:cxn>
                                  <a:cxn ang="0">
                                    <a:pos x="54" y="4"/>
                                  </a:cxn>
                                  <a:cxn ang="0">
                                    <a:pos x="56" y="4"/>
                                  </a:cxn>
                                  <a:cxn ang="0">
                                    <a:pos x="54" y="10"/>
                                  </a:cxn>
                                  <a:cxn ang="0">
                                    <a:pos x="54" y="14"/>
                                  </a:cxn>
                                  <a:cxn ang="0">
                                    <a:pos x="60" y="12"/>
                                  </a:cxn>
                                  <a:cxn ang="0">
                                    <a:pos x="70" y="12"/>
                                  </a:cxn>
                                  <a:cxn ang="0">
                                    <a:pos x="70" y="14"/>
                                  </a:cxn>
                                  <a:cxn ang="0">
                                    <a:pos x="70" y="18"/>
                                  </a:cxn>
                                  <a:cxn ang="0">
                                    <a:pos x="66" y="24"/>
                                  </a:cxn>
                                  <a:cxn ang="0">
                                    <a:pos x="68" y="36"/>
                                  </a:cxn>
                                  <a:cxn ang="0">
                                    <a:pos x="76" y="46"/>
                                  </a:cxn>
                                  <a:cxn ang="0">
                                    <a:pos x="78" y="52"/>
                                  </a:cxn>
                                  <a:cxn ang="0">
                                    <a:pos x="74" y="64"/>
                                  </a:cxn>
                                  <a:cxn ang="0">
                                    <a:pos x="58" y="72"/>
                                  </a:cxn>
                                  <a:cxn ang="0">
                                    <a:pos x="54" y="80"/>
                                  </a:cxn>
                                  <a:cxn ang="0">
                                    <a:pos x="64" y="88"/>
                                  </a:cxn>
                                  <a:cxn ang="0">
                                    <a:pos x="70" y="86"/>
                                  </a:cxn>
                                  <a:cxn ang="0">
                                    <a:pos x="72" y="86"/>
                                  </a:cxn>
                                  <a:cxn ang="0">
                                    <a:pos x="70" y="90"/>
                                  </a:cxn>
                                  <a:cxn ang="0">
                                    <a:pos x="76" y="94"/>
                                  </a:cxn>
                                  <a:cxn ang="0">
                                    <a:pos x="80" y="110"/>
                                  </a:cxn>
                                  <a:cxn ang="0">
                                    <a:pos x="84" y="112"/>
                                  </a:cxn>
                                  <a:cxn ang="0">
                                    <a:pos x="78" y="118"/>
                                  </a:cxn>
                                  <a:cxn ang="0">
                                    <a:pos x="64" y="128"/>
                                  </a:cxn>
                                  <a:cxn ang="0">
                                    <a:pos x="58" y="136"/>
                                  </a:cxn>
                                  <a:cxn ang="0">
                                    <a:pos x="58" y="146"/>
                                  </a:cxn>
                                  <a:cxn ang="0">
                                    <a:pos x="58" y="158"/>
                                  </a:cxn>
                                  <a:cxn ang="0">
                                    <a:pos x="40" y="170"/>
                                  </a:cxn>
                                </a:cxnLst>
                                <a:rect l="0" t="0" r="r" b="b"/>
                                <a:pathLst>
                                  <a:path w="84" h="170">
                                    <a:moveTo>
                                      <a:pt x="40" y="170"/>
                                    </a:moveTo>
                                    <a:lnTo>
                                      <a:pt x="40" y="170"/>
                                    </a:lnTo>
                                    <a:lnTo>
                                      <a:pt x="34" y="142"/>
                                    </a:lnTo>
                                    <a:lnTo>
                                      <a:pt x="32" y="132"/>
                                    </a:lnTo>
                                    <a:lnTo>
                                      <a:pt x="30" y="128"/>
                                    </a:lnTo>
                                    <a:lnTo>
                                      <a:pt x="26" y="126"/>
                                    </a:lnTo>
                                    <a:lnTo>
                                      <a:pt x="26" y="126"/>
                                    </a:lnTo>
                                    <a:lnTo>
                                      <a:pt x="22" y="124"/>
                                    </a:lnTo>
                                    <a:lnTo>
                                      <a:pt x="20" y="120"/>
                                    </a:lnTo>
                                    <a:lnTo>
                                      <a:pt x="16" y="112"/>
                                    </a:lnTo>
                                    <a:lnTo>
                                      <a:pt x="14" y="106"/>
                                    </a:lnTo>
                                    <a:lnTo>
                                      <a:pt x="12" y="102"/>
                                    </a:lnTo>
                                    <a:lnTo>
                                      <a:pt x="8" y="98"/>
                                    </a:lnTo>
                                    <a:lnTo>
                                      <a:pt x="8" y="98"/>
                                    </a:lnTo>
                                    <a:lnTo>
                                      <a:pt x="4" y="96"/>
                                    </a:lnTo>
                                    <a:lnTo>
                                      <a:pt x="2" y="92"/>
                                    </a:lnTo>
                                    <a:lnTo>
                                      <a:pt x="0" y="84"/>
                                    </a:lnTo>
                                    <a:lnTo>
                                      <a:pt x="0" y="78"/>
                                    </a:lnTo>
                                    <a:lnTo>
                                      <a:pt x="4" y="74"/>
                                    </a:lnTo>
                                    <a:lnTo>
                                      <a:pt x="4" y="74"/>
                                    </a:lnTo>
                                    <a:lnTo>
                                      <a:pt x="8" y="72"/>
                                    </a:lnTo>
                                    <a:lnTo>
                                      <a:pt x="10" y="70"/>
                                    </a:lnTo>
                                    <a:lnTo>
                                      <a:pt x="10" y="66"/>
                                    </a:lnTo>
                                    <a:lnTo>
                                      <a:pt x="14" y="64"/>
                                    </a:lnTo>
                                    <a:lnTo>
                                      <a:pt x="14" y="64"/>
                                    </a:lnTo>
                                    <a:lnTo>
                                      <a:pt x="18" y="62"/>
                                    </a:lnTo>
                                    <a:lnTo>
                                      <a:pt x="18" y="60"/>
                                    </a:lnTo>
                                    <a:lnTo>
                                      <a:pt x="18" y="56"/>
                                    </a:lnTo>
                                    <a:lnTo>
                                      <a:pt x="18" y="52"/>
                                    </a:lnTo>
                                    <a:lnTo>
                                      <a:pt x="18" y="52"/>
                                    </a:lnTo>
                                    <a:lnTo>
                                      <a:pt x="20" y="50"/>
                                    </a:lnTo>
                                    <a:lnTo>
                                      <a:pt x="18" y="48"/>
                                    </a:lnTo>
                                    <a:lnTo>
                                      <a:pt x="18" y="44"/>
                                    </a:lnTo>
                                    <a:lnTo>
                                      <a:pt x="16" y="38"/>
                                    </a:lnTo>
                                    <a:lnTo>
                                      <a:pt x="16" y="38"/>
                                    </a:lnTo>
                                    <a:lnTo>
                                      <a:pt x="16" y="26"/>
                                    </a:lnTo>
                                    <a:lnTo>
                                      <a:pt x="16" y="24"/>
                                    </a:lnTo>
                                    <a:lnTo>
                                      <a:pt x="14" y="22"/>
                                    </a:lnTo>
                                    <a:lnTo>
                                      <a:pt x="14" y="22"/>
                                    </a:lnTo>
                                    <a:lnTo>
                                      <a:pt x="12" y="22"/>
                                    </a:lnTo>
                                    <a:lnTo>
                                      <a:pt x="14" y="20"/>
                                    </a:lnTo>
                                    <a:lnTo>
                                      <a:pt x="18" y="16"/>
                                    </a:lnTo>
                                    <a:lnTo>
                                      <a:pt x="22" y="10"/>
                                    </a:lnTo>
                                    <a:lnTo>
                                      <a:pt x="22" y="10"/>
                                    </a:lnTo>
                                    <a:lnTo>
                                      <a:pt x="34" y="4"/>
                                    </a:lnTo>
                                    <a:lnTo>
                                      <a:pt x="42" y="2"/>
                                    </a:lnTo>
                                    <a:lnTo>
                                      <a:pt x="42" y="2"/>
                                    </a:lnTo>
                                    <a:lnTo>
                                      <a:pt x="48" y="0"/>
                                    </a:lnTo>
                                    <a:lnTo>
                                      <a:pt x="50" y="0"/>
                                    </a:lnTo>
                                    <a:lnTo>
                                      <a:pt x="52" y="2"/>
                                    </a:lnTo>
                                    <a:lnTo>
                                      <a:pt x="54" y="4"/>
                                    </a:lnTo>
                                    <a:lnTo>
                                      <a:pt x="54" y="4"/>
                                    </a:lnTo>
                                    <a:lnTo>
                                      <a:pt x="56" y="4"/>
                                    </a:lnTo>
                                    <a:lnTo>
                                      <a:pt x="56" y="4"/>
                                    </a:lnTo>
                                    <a:lnTo>
                                      <a:pt x="54" y="6"/>
                                    </a:lnTo>
                                    <a:lnTo>
                                      <a:pt x="52" y="8"/>
                                    </a:lnTo>
                                    <a:lnTo>
                                      <a:pt x="54" y="10"/>
                                    </a:lnTo>
                                    <a:lnTo>
                                      <a:pt x="54" y="10"/>
                                    </a:lnTo>
                                    <a:lnTo>
                                      <a:pt x="54" y="12"/>
                                    </a:lnTo>
                                    <a:lnTo>
                                      <a:pt x="54" y="14"/>
                                    </a:lnTo>
                                    <a:lnTo>
                                      <a:pt x="54" y="14"/>
                                    </a:lnTo>
                                    <a:lnTo>
                                      <a:pt x="60" y="12"/>
                                    </a:lnTo>
                                    <a:lnTo>
                                      <a:pt x="60" y="12"/>
                                    </a:lnTo>
                                    <a:lnTo>
                                      <a:pt x="68" y="10"/>
                                    </a:lnTo>
                                    <a:lnTo>
                                      <a:pt x="70" y="10"/>
                                    </a:lnTo>
                                    <a:lnTo>
                                      <a:pt x="70" y="12"/>
                                    </a:lnTo>
                                    <a:lnTo>
                                      <a:pt x="70" y="12"/>
                                    </a:lnTo>
                                    <a:lnTo>
                                      <a:pt x="70" y="14"/>
                                    </a:lnTo>
                                    <a:lnTo>
                                      <a:pt x="70" y="14"/>
                                    </a:lnTo>
                                    <a:lnTo>
                                      <a:pt x="70" y="16"/>
                                    </a:lnTo>
                                    <a:lnTo>
                                      <a:pt x="70" y="18"/>
                                    </a:lnTo>
                                    <a:lnTo>
                                      <a:pt x="70" y="18"/>
                                    </a:lnTo>
                                    <a:lnTo>
                                      <a:pt x="68" y="22"/>
                                    </a:lnTo>
                                    <a:lnTo>
                                      <a:pt x="66" y="22"/>
                                    </a:lnTo>
                                    <a:lnTo>
                                      <a:pt x="66" y="24"/>
                                    </a:lnTo>
                                    <a:lnTo>
                                      <a:pt x="66" y="30"/>
                                    </a:lnTo>
                                    <a:lnTo>
                                      <a:pt x="66" y="30"/>
                                    </a:lnTo>
                                    <a:lnTo>
                                      <a:pt x="68" y="36"/>
                                    </a:lnTo>
                                    <a:lnTo>
                                      <a:pt x="72" y="40"/>
                                    </a:lnTo>
                                    <a:lnTo>
                                      <a:pt x="74" y="42"/>
                                    </a:lnTo>
                                    <a:lnTo>
                                      <a:pt x="76" y="46"/>
                                    </a:lnTo>
                                    <a:lnTo>
                                      <a:pt x="76" y="46"/>
                                    </a:lnTo>
                                    <a:lnTo>
                                      <a:pt x="76" y="50"/>
                                    </a:lnTo>
                                    <a:lnTo>
                                      <a:pt x="78" y="52"/>
                                    </a:lnTo>
                                    <a:lnTo>
                                      <a:pt x="78" y="56"/>
                                    </a:lnTo>
                                    <a:lnTo>
                                      <a:pt x="74" y="64"/>
                                    </a:lnTo>
                                    <a:lnTo>
                                      <a:pt x="74" y="64"/>
                                    </a:lnTo>
                                    <a:lnTo>
                                      <a:pt x="68" y="70"/>
                                    </a:lnTo>
                                    <a:lnTo>
                                      <a:pt x="62" y="72"/>
                                    </a:lnTo>
                                    <a:lnTo>
                                      <a:pt x="58" y="72"/>
                                    </a:lnTo>
                                    <a:lnTo>
                                      <a:pt x="54" y="76"/>
                                    </a:lnTo>
                                    <a:lnTo>
                                      <a:pt x="54" y="76"/>
                                    </a:lnTo>
                                    <a:lnTo>
                                      <a:pt x="54" y="80"/>
                                    </a:lnTo>
                                    <a:lnTo>
                                      <a:pt x="54" y="82"/>
                                    </a:lnTo>
                                    <a:lnTo>
                                      <a:pt x="58" y="88"/>
                                    </a:lnTo>
                                    <a:lnTo>
                                      <a:pt x="64" y="88"/>
                                    </a:lnTo>
                                    <a:lnTo>
                                      <a:pt x="68" y="88"/>
                                    </a:lnTo>
                                    <a:lnTo>
                                      <a:pt x="68" y="88"/>
                                    </a:lnTo>
                                    <a:lnTo>
                                      <a:pt x="70" y="86"/>
                                    </a:lnTo>
                                    <a:lnTo>
                                      <a:pt x="68" y="84"/>
                                    </a:lnTo>
                                    <a:lnTo>
                                      <a:pt x="72" y="86"/>
                                    </a:lnTo>
                                    <a:lnTo>
                                      <a:pt x="72" y="86"/>
                                    </a:lnTo>
                                    <a:lnTo>
                                      <a:pt x="74" y="88"/>
                                    </a:lnTo>
                                    <a:lnTo>
                                      <a:pt x="72" y="90"/>
                                    </a:lnTo>
                                    <a:lnTo>
                                      <a:pt x="70" y="90"/>
                                    </a:lnTo>
                                    <a:lnTo>
                                      <a:pt x="72" y="92"/>
                                    </a:lnTo>
                                    <a:lnTo>
                                      <a:pt x="72" y="92"/>
                                    </a:lnTo>
                                    <a:lnTo>
                                      <a:pt x="76" y="94"/>
                                    </a:lnTo>
                                    <a:lnTo>
                                      <a:pt x="78" y="96"/>
                                    </a:lnTo>
                                    <a:lnTo>
                                      <a:pt x="82" y="98"/>
                                    </a:lnTo>
                                    <a:lnTo>
                                      <a:pt x="80" y="110"/>
                                    </a:lnTo>
                                    <a:lnTo>
                                      <a:pt x="80" y="110"/>
                                    </a:lnTo>
                                    <a:lnTo>
                                      <a:pt x="82" y="110"/>
                                    </a:lnTo>
                                    <a:lnTo>
                                      <a:pt x="84" y="112"/>
                                    </a:lnTo>
                                    <a:lnTo>
                                      <a:pt x="82" y="116"/>
                                    </a:lnTo>
                                    <a:lnTo>
                                      <a:pt x="78" y="118"/>
                                    </a:lnTo>
                                    <a:lnTo>
                                      <a:pt x="78" y="118"/>
                                    </a:lnTo>
                                    <a:lnTo>
                                      <a:pt x="70" y="122"/>
                                    </a:lnTo>
                                    <a:lnTo>
                                      <a:pt x="66" y="124"/>
                                    </a:lnTo>
                                    <a:lnTo>
                                      <a:pt x="64" y="128"/>
                                    </a:lnTo>
                                    <a:lnTo>
                                      <a:pt x="64" y="128"/>
                                    </a:lnTo>
                                    <a:lnTo>
                                      <a:pt x="62" y="132"/>
                                    </a:lnTo>
                                    <a:lnTo>
                                      <a:pt x="58" y="136"/>
                                    </a:lnTo>
                                    <a:lnTo>
                                      <a:pt x="56" y="140"/>
                                    </a:lnTo>
                                    <a:lnTo>
                                      <a:pt x="58" y="146"/>
                                    </a:lnTo>
                                    <a:lnTo>
                                      <a:pt x="58" y="146"/>
                                    </a:lnTo>
                                    <a:lnTo>
                                      <a:pt x="60" y="150"/>
                                    </a:lnTo>
                                    <a:lnTo>
                                      <a:pt x="60" y="154"/>
                                    </a:lnTo>
                                    <a:lnTo>
                                      <a:pt x="58" y="158"/>
                                    </a:lnTo>
                                    <a:lnTo>
                                      <a:pt x="54" y="162"/>
                                    </a:lnTo>
                                    <a:lnTo>
                                      <a:pt x="46" y="166"/>
                                    </a:lnTo>
                                    <a:lnTo>
                                      <a:pt x="40" y="170"/>
                                    </a:lnTo>
                                    <a:lnTo>
                                      <a:pt x="40" y="170"/>
                                    </a:lnTo>
                                    <a:close/>
                                  </a:path>
                                </a:pathLst>
                              </a:custGeom>
                              <a:grpFill/>
                              <a:ln w="9525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029" name="Apollo"/>
                              <p:cNvGrpSpPr/>
                              <p:nvPr/>
                            </p:nvGrpSpPr>
                            <p:grpSpPr>
                              <a:xfrm>
                                <a:off x="2857040" y="1549591"/>
                                <a:ext cx="6995071" cy="3431575"/>
                                <a:chOff x="2857040" y="1549591"/>
                                <a:chExt cx="6995071" cy="3431575"/>
                              </a:xfrm>
                              <a:grpFill/>
                            </p:grpSpPr>
                            <p:grpSp>
                              <p:nvGrpSpPr>
                                <p:cNvPr id="696" name="Faroe Islands"/>
                                <p:cNvGrpSpPr/>
                                <p:nvPr/>
                              </p:nvGrpSpPr>
                              <p:grpSpPr>
                                <a:xfrm>
                                  <a:off x="5560800" y="1549591"/>
                                  <a:ext cx="31823" cy="21631"/>
                                  <a:chOff x="5093520" y="2991541"/>
                                  <a:chExt cx="31823" cy="21631"/>
                                </a:xfrm>
                                <a:grpFill/>
                              </p:grpSpPr>
                              <p:sp>
                                <p:nvSpPr>
                                  <p:cNvPr id="697" name="Faroe Islands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110155" y="3001033"/>
                                    <a:ext cx="15188" cy="1213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8" y="8"/>
                                      </a:cxn>
                                      <a:cxn ang="0">
                                        <a:pos x="8" y="8"/>
                                      </a:cxn>
                                      <a:cxn ang="0">
                                        <a:pos x="0" y="8"/>
                                      </a:cxn>
                                      <a:cxn ang="0">
                                        <a:pos x="0" y="8"/>
                                      </a:cxn>
                                      <a:cxn ang="0">
                                        <a:pos x="4" y="4"/>
                                      </a:cxn>
                                      <a:cxn ang="0">
                                        <a:pos x="8" y="0"/>
                                      </a:cxn>
                                      <a:cxn ang="0">
                                        <a:pos x="8" y="0"/>
                                      </a:cxn>
                                      <a:cxn ang="0">
                                        <a:pos x="10" y="2"/>
                                      </a:cxn>
                                      <a:cxn ang="0">
                                        <a:pos x="8" y="8"/>
                                      </a:cxn>
                                      <a:cxn ang="0">
                                        <a:pos x="8" y="8"/>
                                      </a:cxn>
                                    </a:cxnLst>
                                    <a:rect l="0" t="0" r="r" b="b"/>
                                    <a:pathLst>
                                      <a:path w="10" h="8">
                                        <a:moveTo>
                                          <a:pt x="8" y="8"/>
                                        </a:moveTo>
                                        <a:lnTo>
                                          <a:pt x="8" y="8"/>
                                        </a:lnTo>
                                        <a:lnTo>
                                          <a:pt x="0" y="8"/>
                                        </a:lnTo>
                                        <a:lnTo>
                                          <a:pt x="0" y="8"/>
                                        </a:lnTo>
                                        <a:lnTo>
                                          <a:pt x="4" y="4"/>
                                        </a:lnTo>
                                        <a:lnTo>
                                          <a:pt x="8" y="0"/>
                                        </a:lnTo>
                                        <a:lnTo>
                                          <a:pt x="8" y="0"/>
                                        </a:lnTo>
                                        <a:lnTo>
                                          <a:pt x="10" y="2"/>
                                        </a:lnTo>
                                        <a:lnTo>
                                          <a:pt x="8" y="8"/>
                                        </a:lnTo>
                                        <a:lnTo>
                                          <a:pt x="8" y="8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99" name="Faroe Islands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093520" y="2991541"/>
                                    <a:ext cx="15188" cy="1213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8" y="8"/>
                                      </a:cxn>
                                      <a:cxn ang="0">
                                        <a:pos x="8" y="8"/>
                                      </a:cxn>
                                      <a:cxn ang="0">
                                        <a:pos x="0" y="8"/>
                                      </a:cxn>
                                      <a:cxn ang="0">
                                        <a:pos x="0" y="8"/>
                                      </a:cxn>
                                      <a:cxn ang="0">
                                        <a:pos x="4" y="4"/>
                                      </a:cxn>
                                      <a:cxn ang="0">
                                        <a:pos x="8" y="0"/>
                                      </a:cxn>
                                      <a:cxn ang="0">
                                        <a:pos x="8" y="0"/>
                                      </a:cxn>
                                      <a:cxn ang="0">
                                        <a:pos x="10" y="2"/>
                                      </a:cxn>
                                      <a:cxn ang="0">
                                        <a:pos x="8" y="8"/>
                                      </a:cxn>
                                      <a:cxn ang="0">
                                        <a:pos x="8" y="8"/>
                                      </a:cxn>
                                    </a:cxnLst>
                                    <a:rect l="0" t="0" r="r" b="b"/>
                                    <a:pathLst>
                                      <a:path w="10" h="8">
                                        <a:moveTo>
                                          <a:pt x="8" y="8"/>
                                        </a:moveTo>
                                        <a:lnTo>
                                          <a:pt x="8" y="8"/>
                                        </a:lnTo>
                                        <a:lnTo>
                                          <a:pt x="0" y="8"/>
                                        </a:lnTo>
                                        <a:lnTo>
                                          <a:pt x="0" y="8"/>
                                        </a:lnTo>
                                        <a:lnTo>
                                          <a:pt x="4" y="4"/>
                                        </a:lnTo>
                                        <a:lnTo>
                                          <a:pt x="8" y="0"/>
                                        </a:lnTo>
                                        <a:lnTo>
                                          <a:pt x="8" y="0"/>
                                        </a:lnTo>
                                        <a:lnTo>
                                          <a:pt x="10" y="2"/>
                                        </a:lnTo>
                                        <a:lnTo>
                                          <a:pt x="8" y="8"/>
                                        </a:lnTo>
                                        <a:lnTo>
                                          <a:pt x="8" y="8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685" name="Cypru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806185" y="2335161"/>
                                  <a:ext cx="27432" cy="914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" y="4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0" y="6"/>
                                    </a:cxn>
                                    <a:cxn ang="0">
                                      <a:pos x="10" y="8"/>
                                    </a:cxn>
                                    <a:cxn ang="0">
                                      <a:pos x="10" y="10"/>
                                    </a:cxn>
                                    <a:cxn ang="0">
                                      <a:pos x="10" y="10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2" y="30"/>
                                    </a:cxn>
                                    <a:cxn ang="0">
                                      <a:pos x="2" y="30"/>
                                    </a:cxn>
                                    <a:cxn ang="0">
                                      <a:pos x="0" y="36"/>
                                    </a:cxn>
                                    <a:cxn ang="0">
                                      <a:pos x="0" y="42"/>
                                    </a:cxn>
                                    <a:cxn ang="0">
                                      <a:pos x="2" y="44"/>
                                    </a:cxn>
                                    <a:cxn ang="0">
                                      <a:pos x="4" y="50"/>
                                    </a:cxn>
                                    <a:cxn ang="0">
                                      <a:pos x="4" y="50"/>
                                    </a:cxn>
                                    <a:cxn ang="0">
                                      <a:pos x="4" y="54"/>
                                    </a:cxn>
                                    <a:cxn ang="0">
                                      <a:pos x="6" y="56"/>
                                    </a:cxn>
                                    <a:cxn ang="0">
                                      <a:pos x="10" y="58"/>
                                    </a:cxn>
                                    <a:cxn ang="0">
                                      <a:pos x="10" y="58"/>
                                    </a:cxn>
                                    <a:cxn ang="0">
                                      <a:pos x="14" y="66"/>
                                    </a:cxn>
                                    <a:cxn ang="0">
                                      <a:pos x="20" y="68"/>
                                    </a:cxn>
                                    <a:cxn ang="0">
                                      <a:pos x="20" y="68"/>
                                    </a:cxn>
                                    <a:cxn ang="0">
                                      <a:pos x="24" y="72"/>
                                    </a:cxn>
                                    <a:cxn ang="0">
                                      <a:pos x="24" y="76"/>
                                    </a:cxn>
                                    <a:cxn ang="0">
                                      <a:pos x="24" y="76"/>
                                    </a:cxn>
                                    <a:cxn ang="0">
                                      <a:pos x="24" y="76"/>
                                    </a:cxn>
                                    <a:cxn ang="0">
                                      <a:pos x="26" y="78"/>
                                    </a:cxn>
                                    <a:cxn ang="0">
                                      <a:pos x="30" y="76"/>
                                    </a:cxn>
                                    <a:cxn ang="0">
                                      <a:pos x="30" y="76"/>
                                    </a:cxn>
                                    <a:cxn ang="0">
                                      <a:pos x="28" y="70"/>
                                    </a:cxn>
                                    <a:cxn ang="0">
                                      <a:pos x="28" y="64"/>
                                    </a:cxn>
                                    <a:cxn ang="0">
                                      <a:pos x="28" y="64"/>
                                    </a:cxn>
                                    <a:cxn ang="0">
                                      <a:pos x="30" y="62"/>
                                    </a:cxn>
                                    <a:cxn ang="0">
                                      <a:pos x="32" y="60"/>
                                    </a:cxn>
                                    <a:cxn ang="0">
                                      <a:pos x="32" y="56"/>
                                    </a:cxn>
                                    <a:cxn ang="0">
                                      <a:pos x="32" y="52"/>
                                    </a:cxn>
                                    <a:cxn ang="0">
                                      <a:pos x="32" y="52"/>
                                    </a:cxn>
                                    <a:cxn ang="0">
                                      <a:pos x="32" y="42"/>
                                    </a:cxn>
                                    <a:cxn ang="0">
                                      <a:pos x="32" y="38"/>
                                    </a:cxn>
                                    <a:cxn ang="0">
                                      <a:pos x="30" y="34"/>
                                    </a:cxn>
                                    <a:cxn ang="0">
                                      <a:pos x="30" y="34"/>
                                    </a:cxn>
                                    <a:cxn ang="0">
                                      <a:pos x="28" y="30"/>
                                    </a:cxn>
                                    <a:cxn ang="0">
                                      <a:pos x="28" y="28"/>
                                    </a:cxn>
                                    <a:cxn ang="0">
                                      <a:pos x="28" y="28"/>
                                    </a:cxn>
                                    <a:cxn ang="0">
                                      <a:pos x="30" y="22"/>
                                    </a:cxn>
                                    <a:cxn ang="0">
                                      <a:pos x="28" y="14"/>
                                    </a:cxn>
                                    <a:cxn ang="0">
                                      <a:pos x="28" y="14"/>
                                    </a:cxn>
                                    <a:cxn ang="0">
                                      <a:pos x="28" y="10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30" y="6"/>
                                    </a:cxn>
                                    <a:cxn ang="0">
                                      <a:pos x="30" y="4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0" y="0"/>
                                    </a:cxn>
                                    <a:cxn ang="0">
                                      <a:pos x="18" y="2"/>
                                    </a:cxn>
                                    <a:cxn ang="0">
                                      <a:pos x="16" y="2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4" y="4"/>
                                    </a:cxn>
                                  </a:cxnLst>
                                  <a:rect l="0" t="0" r="r" b="b"/>
                                  <a:pathLst>
                                    <a:path w="32" h="78">
                                      <a:moveTo>
                                        <a:pt x="14" y="4"/>
                                      </a:moveTo>
                                      <a:lnTo>
                                        <a:pt x="14" y="4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0" y="42"/>
                                      </a:lnTo>
                                      <a:lnTo>
                                        <a:pt x="2" y="44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6" y="56"/>
                                      </a:lnTo>
                                      <a:lnTo>
                                        <a:pt x="10" y="58"/>
                                      </a:lnTo>
                                      <a:lnTo>
                                        <a:pt x="10" y="58"/>
                                      </a:lnTo>
                                      <a:lnTo>
                                        <a:pt x="14" y="66"/>
                                      </a:lnTo>
                                      <a:lnTo>
                                        <a:pt x="20" y="68"/>
                                      </a:lnTo>
                                      <a:lnTo>
                                        <a:pt x="20" y="68"/>
                                      </a:lnTo>
                                      <a:lnTo>
                                        <a:pt x="24" y="72"/>
                                      </a:lnTo>
                                      <a:lnTo>
                                        <a:pt x="24" y="76"/>
                                      </a:lnTo>
                                      <a:lnTo>
                                        <a:pt x="24" y="76"/>
                                      </a:lnTo>
                                      <a:lnTo>
                                        <a:pt x="24" y="76"/>
                                      </a:lnTo>
                                      <a:lnTo>
                                        <a:pt x="26" y="78"/>
                                      </a:lnTo>
                                      <a:lnTo>
                                        <a:pt x="30" y="76"/>
                                      </a:lnTo>
                                      <a:lnTo>
                                        <a:pt x="30" y="76"/>
                                      </a:lnTo>
                                      <a:lnTo>
                                        <a:pt x="28" y="70"/>
                                      </a:lnTo>
                                      <a:lnTo>
                                        <a:pt x="28" y="64"/>
                                      </a:lnTo>
                                      <a:lnTo>
                                        <a:pt x="28" y="64"/>
                                      </a:lnTo>
                                      <a:lnTo>
                                        <a:pt x="30" y="62"/>
                                      </a:lnTo>
                                      <a:lnTo>
                                        <a:pt x="32" y="60"/>
                                      </a:lnTo>
                                      <a:lnTo>
                                        <a:pt x="32" y="56"/>
                                      </a:lnTo>
                                      <a:lnTo>
                                        <a:pt x="32" y="52"/>
                                      </a:lnTo>
                                      <a:lnTo>
                                        <a:pt x="32" y="52"/>
                                      </a:lnTo>
                                      <a:lnTo>
                                        <a:pt x="32" y="42"/>
                                      </a:lnTo>
                                      <a:lnTo>
                                        <a:pt x="32" y="38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28" y="30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30" y="22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28" y="10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30" y="6"/>
                                      </a:lnTo>
                                      <a:lnTo>
                                        <a:pt x="30" y="4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18" y="2"/>
                                      </a:lnTo>
                                      <a:lnTo>
                                        <a:pt x="16" y="2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14" y="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41" name="Yeme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148365" y="2963002"/>
                                  <a:ext cx="337179" cy="23064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62"/>
                                    </a:cxn>
                                    <a:cxn ang="0">
                                      <a:pos x="6" y="94"/>
                                    </a:cxn>
                                    <a:cxn ang="0">
                                      <a:pos x="8" y="100"/>
                                    </a:cxn>
                                    <a:cxn ang="0">
                                      <a:pos x="10" y="110"/>
                                    </a:cxn>
                                    <a:cxn ang="0">
                                      <a:pos x="16" y="124"/>
                                    </a:cxn>
                                    <a:cxn ang="0">
                                      <a:pos x="16" y="130"/>
                                    </a:cxn>
                                    <a:cxn ang="0">
                                      <a:pos x="16" y="138"/>
                                    </a:cxn>
                                    <a:cxn ang="0">
                                      <a:pos x="20" y="146"/>
                                    </a:cxn>
                                    <a:cxn ang="0">
                                      <a:pos x="36" y="152"/>
                                    </a:cxn>
                                    <a:cxn ang="0">
                                      <a:pos x="50" y="148"/>
                                    </a:cxn>
                                    <a:cxn ang="0">
                                      <a:pos x="52" y="146"/>
                                    </a:cxn>
                                    <a:cxn ang="0">
                                      <a:pos x="56" y="144"/>
                                    </a:cxn>
                                    <a:cxn ang="0">
                                      <a:pos x="66" y="138"/>
                                    </a:cxn>
                                    <a:cxn ang="0">
                                      <a:pos x="70" y="136"/>
                                    </a:cxn>
                                    <a:cxn ang="0">
                                      <a:pos x="84" y="132"/>
                                    </a:cxn>
                                    <a:cxn ang="0">
                                      <a:pos x="98" y="128"/>
                                    </a:cxn>
                                    <a:cxn ang="0">
                                      <a:pos x="102" y="124"/>
                                    </a:cxn>
                                    <a:cxn ang="0">
                                      <a:pos x="110" y="120"/>
                                    </a:cxn>
                                    <a:cxn ang="0">
                                      <a:pos x="130" y="116"/>
                                    </a:cxn>
                                    <a:cxn ang="0">
                                      <a:pos x="138" y="108"/>
                                    </a:cxn>
                                    <a:cxn ang="0">
                                      <a:pos x="142" y="104"/>
                                    </a:cxn>
                                    <a:cxn ang="0">
                                      <a:pos x="162" y="94"/>
                                    </a:cxn>
                                    <a:cxn ang="0">
                                      <a:pos x="184" y="86"/>
                                    </a:cxn>
                                    <a:cxn ang="0">
                                      <a:pos x="190" y="82"/>
                                    </a:cxn>
                                    <a:cxn ang="0">
                                      <a:pos x="204" y="78"/>
                                    </a:cxn>
                                    <a:cxn ang="0">
                                      <a:pos x="204" y="74"/>
                                    </a:cxn>
                                    <a:cxn ang="0">
                                      <a:pos x="202" y="70"/>
                                    </a:cxn>
                                    <a:cxn ang="0">
                                      <a:pos x="202" y="64"/>
                                    </a:cxn>
                                    <a:cxn ang="0">
                                      <a:pos x="214" y="56"/>
                                    </a:cxn>
                                    <a:cxn ang="0">
                                      <a:pos x="222" y="52"/>
                                    </a:cxn>
                                    <a:cxn ang="0">
                                      <a:pos x="212" y="48"/>
                                    </a:cxn>
                                    <a:cxn ang="0">
                                      <a:pos x="214" y="42"/>
                                    </a:cxn>
                                    <a:cxn ang="0">
                                      <a:pos x="214" y="36"/>
                                    </a:cxn>
                                    <a:cxn ang="0">
                                      <a:pos x="210" y="34"/>
                                    </a:cxn>
                                    <a:cxn ang="0">
                                      <a:pos x="192" y="26"/>
                                    </a:cxn>
                                    <a:cxn ang="0">
                                      <a:pos x="184" y="18"/>
                                    </a:cxn>
                                    <a:cxn ang="0">
                                      <a:pos x="182" y="0"/>
                                    </a:cxn>
                                    <a:cxn ang="0">
                                      <a:pos x="134" y="20"/>
                                    </a:cxn>
                                    <a:cxn ang="0">
                                      <a:pos x="114" y="44"/>
                                    </a:cxn>
                                    <a:cxn ang="0">
                                      <a:pos x="78" y="80"/>
                                    </a:cxn>
                                    <a:cxn ang="0">
                                      <a:pos x="80" y="70"/>
                                    </a:cxn>
                                    <a:cxn ang="0">
                                      <a:pos x="76" y="62"/>
                                    </a:cxn>
                                    <a:cxn ang="0">
                                      <a:pos x="70" y="60"/>
                                    </a:cxn>
                                    <a:cxn ang="0">
                                      <a:pos x="60" y="54"/>
                                    </a:cxn>
                                    <a:cxn ang="0">
                                      <a:pos x="34" y="46"/>
                                    </a:cxn>
                                    <a:cxn ang="0">
                                      <a:pos x="22" y="44"/>
                                    </a:cxn>
                                    <a:cxn ang="0">
                                      <a:pos x="18" y="46"/>
                                    </a:cxn>
                                    <a:cxn ang="0">
                                      <a:pos x="14" y="50"/>
                                    </a:cxn>
                                    <a:cxn ang="0">
                                      <a:pos x="12" y="52"/>
                                    </a:cxn>
                                    <a:cxn ang="0">
                                      <a:pos x="12" y="56"/>
                                    </a:cxn>
                                    <a:cxn ang="0">
                                      <a:pos x="10" y="60"/>
                                    </a:cxn>
                                    <a:cxn ang="0">
                                      <a:pos x="0" y="62"/>
                                    </a:cxn>
                                  </a:cxnLst>
                                  <a:rect l="0" t="0" r="r" b="b"/>
                                  <a:pathLst>
                                    <a:path w="222" h="152">
                                      <a:moveTo>
                                        <a:pt x="0" y="62"/>
                                      </a:moveTo>
                                      <a:lnTo>
                                        <a:pt x="0" y="62"/>
                                      </a:lnTo>
                                      <a:lnTo>
                                        <a:pt x="4" y="84"/>
                                      </a:lnTo>
                                      <a:lnTo>
                                        <a:pt x="6" y="94"/>
                                      </a:lnTo>
                                      <a:lnTo>
                                        <a:pt x="8" y="98"/>
                                      </a:lnTo>
                                      <a:lnTo>
                                        <a:pt x="8" y="100"/>
                                      </a:lnTo>
                                      <a:lnTo>
                                        <a:pt x="8" y="100"/>
                                      </a:lnTo>
                                      <a:lnTo>
                                        <a:pt x="10" y="110"/>
                                      </a:lnTo>
                                      <a:lnTo>
                                        <a:pt x="14" y="118"/>
                                      </a:lnTo>
                                      <a:lnTo>
                                        <a:pt x="16" y="124"/>
                                      </a:lnTo>
                                      <a:lnTo>
                                        <a:pt x="16" y="130"/>
                                      </a:lnTo>
                                      <a:lnTo>
                                        <a:pt x="16" y="130"/>
                                      </a:lnTo>
                                      <a:lnTo>
                                        <a:pt x="14" y="134"/>
                                      </a:lnTo>
                                      <a:lnTo>
                                        <a:pt x="16" y="138"/>
                                      </a:lnTo>
                                      <a:lnTo>
                                        <a:pt x="20" y="146"/>
                                      </a:lnTo>
                                      <a:lnTo>
                                        <a:pt x="20" y="146"/>
                                      </a:lnTo>
                                      <a:lnTo>
                                        <a:pt x="26" y="150"/>
                                      </a:lnTo>
                                      <a:lnTo>
                                        <a:pt x="36" y="152"/>
                                      </a:lnTo>
                                      <a:lnTo>
                                        <a:pt x="46" y="150"/>
                                      </a:lnTo>
                                      <a:lnTo>
                                        <a:pt x="50" y="148"/>
                                      </a:lnTo>
                                      <a:lnTo>
                                        <a:pt x="52" y="146"/>
                                      </a:lnTo>
                                      <a:lnTo>
                                        <a:pt x="52" y="146"/>
                                      </a:lnTo>
                                      <a:lnTo>
                                        <a:pt x="54" y="144"/>
                                      </a:lnTo>
                                      <a:lnTo>
                                        <a:pt x="56" y="144"/>
                                      </a:lnTo>
                                      <a:lnTo>
                                        <a:pt x="60" y="144"/>
                                      </a:lnTo>
                                      <a:lnTo>
                                        <a:pt x="66" y="138"/>
                                      </a:lnTo>
                                      <a:lnTo>
                                        <a:pt x="66" y="138"/>
                                      </a:lnTo>
                                      <a:lnTo>
                                        <a:pt x="70" y="136"/>
                                      </a:lnTo>
                                      <a:lnTo>
                                        <a:pt x="74" y="134"/>
                                      </a:lnTo>
                                      <a:lnTo>
                                        <a:pt x="84" y="132"/>
                                      </a:lnTo>
                                      <a:lnTo>
                                        <a:pt x="94" y="132"/>
                                      </a:lnTo>
                                      <a:lnTo>
                                        <a:pt x="98" y="128"/>
                                      </a:lnTo>
                                      <a:lnTo>
                                        <a:pt x="102" y="124"/>
                                      </a:lnTo>
                                      <a:lnTo>
                                        <a:pt x="102" y="124"/>
                                      </a:lnTo>
                                      <a:lnTo>
                                        <a:pt x="106" y="122"/>
                                      </a:lnTo>
                                      <a:lnTo>
                                        <a:pt x="110" y="120"/>
                                      </a:lnTo>
                                      <a:lnTo>
                                        <a:pt x="120" y="118"/>
                                      </a:lnTo>
                                      <a:lnTo>
                                        <a:pt x="130" y="116"/>
                                      </a:lnTo>
                                      <a:lnTo>
                                        <a:pt x="134" y="112"/>
                                      </a:lnTo>
                                      <a:lnTo>
                                        <a:pt x="138" y="108"/>
                                      </a:lnTo>
                                      <a:lnTo>
                                        <a:pt x="138" y="108"/>
                                      </a:lnTo>
                                      <a:lnTo>
                                        <a:pt x="142" y="104"/>
                                      </a:lnTo>
                                      <a:lnTo>
                                        <a:pt x="148" y="100"/>
                                      </a:lnTo>
                                      <a:lnTo>
                                        <a:pt x="162" y="94"/>
                                      </a:lnTo>
                                      <a:lnTo>
                                        <a:pt x="176" y="90"/>
                                      </a:lnTo>
                                      <a:lnTo>
                                        <a:pt x="184" y="86"/>
                                      </a:lnTo>
                                      <a:lnTo>
                                        <a:pt x="184" y="86"/>
                                      </a:lnTo>
                                      <a:lnTo>
                                        <a:pt x="190" y="82"/>
                                      </a:lnTo>
                                      <a:lnTo>
                                        <a:pt x="198" y="80"/>
                                      </a:lnTo>
                                      <a:lnTo>
                                        <a:pt x="204" y="78"/>
                                      </a:lnTo>
                                      <a:lnTo>
                                        <a:pt x="206" y="76"/>
                                      </a:lnTo>
                                      <a:lnTo>
                                        <a:pt x="204" y="74"/>
                                      </a:lnTo>
                                      <a:lnTo>
                                        <a:pt x="204" y="74"/>
                                      </a:lnTo>
                                      <a:lnTo>
                                        <a:pt x="202" y="70"/>
                                      </a:lnTo>
                                      <a:lnTo>
                                        <a:pt x="202" y="68"/>
                                      </a:lnTo>
                                      <a:lnTo>
                                        <a:pt x="202" y="64"/>
                                      </a:lnTo>
                                      <a:lnTo>
                                        <a:pt x="206" y="62"/>
                                      </a:lnTo>
                                      <a:lnTo>
                                        <a:pt x="214" y="56"/>
                                      </a:lnTo>
                                      <a:lnTo>
                                        <a:pt x="222" y="52"/>
                                      </a:lnTo>
                                      <a:lnTo>
                                        <a:pt x="222" y="52"/>
                                      </a:lnTo>
                                      <a:lnTo>
                                        <a:pt x="216" y="50"/>
                                      </a:lnTo>
                                      <a:lnTo>
                                        <a:pt x="212" y="48"/>
                                      </a:lnTo>
                                      <a:lnTo>
                                        <a:pt x="212" y="44"/>
                                      </a:lnTo>
                                      <a:lnTo>
                                        <a:pt x="214" y="42"/>
                                      </a:lnTo>
                                      <a:lnTo>
                                        <a:pt x="216" y="38"/>
                                      </a:lnTo>
                                      <a:lnTo>
                                        <a:pt x="214" y="36"/>
                                      </a:lnTo>
                                      <a:lnTo>
                                        <a:pt x="210" y="34"/>
                                      </a:lnTo>
                                      <a:lnTo>
                                        <a:pt x="210" y="34"/>
                                      </a:lnTo>
                                      <a:lnTo>
                                        <a:pt x="200" y="30"/>
                                      </a:lnTo>
                                      <a:lnTo>
                                        <a:pt x="192" y="26"/>
                                      </a:lnTo>
                                      <a:lnTo>
                                        <a:pt x="186" y="22"/>
                                      </a:lnTo>
                                      <a:lnTo>
                                        <a:pt x="184" y="18"/>
                                      </a:lnTo>
                                      <a:lnTo>
                                        <a:pt x="182" y="10"/>
                                      </a:lnTo>
                                      <a:lnTo>
                                        <a:pt x="182" y="0"/>
                                      </a:lnTo>
                                      <a:lnTo>
                                        <a:pt x="182" y="0"/>
                                      </a:lnTo>
                                      <a:lnTo>
                                        <a:pt x="134" y="20"/>
                                      </a:lnTo>
                                      <a:lnTo>
                                        <a:pt x="134" y="20"/>
                                      </a:lnTo>
                                      <a:lnTo>
                                        <a:pt x="114" y="44"/>
                                      </a:lnTo>
                                      <a:lnTo>
                                        <a:pt x="94" y="64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80" y="70"/>
                                      </a:lnTo>
                                      <a:lnTo>
                                        <a:pt x="78" y="64"/>
                                      </a:lnTo>
                                      <a:lnTo>
                                        <a:pt x="76" y="62"/>
                                      </a:lnTo>
                                      <a:lnTo>
                                        <a:pt x="70" y="60"/>
                                      </a:lnTo>
                                      <a:lnTo>
                                        <a:pt x="70" y="60"/>
                                      </a:lnTo>
                                      <a:lnTo>
                                        <a:pt x="66" y="56"/>
                                      </a:lnTo>
                                      <a:lnTo>
                                        <a:pt x="60" y="54"/>
                                      </a:lnTo>
                                      <a:lnTo>
                                        <a:pt x="52" y="50"/>
                                      </a:lnTo>
                                      <a:lnTo>
                                        <a:pt x="34" y="46"/>
                                      </a:lnTo>
                                      <a:lnTo>
                                        <a:pt x="34" y="46"/>
                                      </a:lnTo>
                                      <a:lnTo>
                                        <a:pt x="22" y="44"/>
                                      </a:lnTo>
                                      <a:lnTo>
                                        <a:pt x="18" y="44"/>
                                      </a:lnTo>
                                      <a:lnTo>
                                        <a:pt x="18" y="46"/>
                                      </a:lnTo>
                                      <a:lnTo>
                                        <a:pt x="18" y="48"/>
                                      </a:lnTo>
                                      <a:lnTo>
                                        <a:pt x="14" y="50"/>
                                      </a:lnTo>
                                      <a:lnTo>
                                        <a:pt x="14" y="50"/>
                                      </a:lnTo>
                                      <a:lnTo>
                                        <a:pt x="12" y="52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2" y="56"/>
                                      </a:lnTo>
                                      <a:lnTo>
                                        <a:pt x="12" y="58"/>
                                      </a:lnTo>
                                      <a:lnTo>
                                        <a:pt x="10" y="60"/>
                                      </a:lnTo>
                                      <a:lnTo>
                                        <a:pt x="0" y="62"/>
                                      </a:lnTo>
                                      <a:lnTo>
                                        <a:pt x="0" y="6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42" name="Andor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804956" y="2101541"/>
                                  <a:ext cx="18226" cy="1517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" y="0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4" y="0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2" y="8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8" y="10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6" y="0"/>
                                    </a:cxn>
                                  </a:cxnLst>
                                  <a:rect l="0" t="0" r="r" b="b"/>
                                  <a:pathLst>
                                    <a:path w="12" h="10">
                                      <a:moveTo>
                                        <a:pt x="6" y="0"/>
                                      </a:moveTo>
                                      <a:lnTo>
                                        <a:pt x="6" y="0"/>
                                      </a:lnTo>
                                      <a:lnTo>
                                        <a:pt x="4" y="0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2" y="8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8" y="10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6" y="0"/>
                                      </a:lnTo>
                                      <a:lnTo>
                                        <a:pt x="6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43" name="belize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2957938" y="2981211"/>
                                  <a:ext cx="51640" cy="8801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" y="14"/>
                                    </a:cxn>
                                    <a:cxn ang="0">
                                      <a:pos x="6" y="14"/>
                                    </a:cxn>
                                    <a:cxn ang="0">
                                      <a:pos x="10" y="10"/>
                                    </a:cxn>
                                    <a:cxn ang="0">
                                      <a:pos x="12" y="10"/>
                                    </a:cxn>
                                    <a:cxn ang="0">
                                      <a:pos x="14" y="12"/>
                                    </a:cxn>
                                    <a:cxn ang="0">
                                      <a:pos x="16" y="12"/>
                                    </a:cxn>
                                    <a:cxn ang="0">
                                      <a:pos x="18" y="12"/>
                                    </a:cxn>
                                    <a:cxn ang="0">
                                      <a:pos x="22" y="8"/>
                                    </a:cxn>
                                    <a:cxn ang="0">
                                      <a:pos x="30" y="0"/>
                                    </a:cxn>
                                    <a:cxn ang="0">
                                      <a:pos x="30" y="0"/>
                                    </a:cxn>
                                    <a:cxn ang="0">
                                      <a:pos x="34" y="0"/>
                                    </a:cxn>
                                    <a:cxn ang="0">
                                      <a:pos x="34" y="2"/>
                                    </a:cxn>
                                    <a:cxn ang="0">
                                      <a:pos x="34" y="8"/>
                                    </a:cxn>
                                    <a:cxn ang="0">
                                      <a:pos x="30" y="16"/>
                                    </a:cxn>
                                    <a:cxn ang="0">
                                      <a:pos x="30" y="24"/>
                                    </a:cxn>
                                    <a:cxn ang="0">
                                      <a:pos x="30" y="24"/>
                                    </a:cxn>
                                    <a:cxn ang="0">
                                      <a:pos x="28" y="30"/>
                                    </a:cxn>
                                    <a:cxn ang="0">
                                      <a:pos x="26" y="34"/>
                                    </a:cxn>
                                    <a:cxn ang="0">
                                      <a:pos x="18" y="46"/>
                                    </a:cxn>
                                    <a:cxn ang="0">
                                      <a:pos x="18" y="46"/>
                                    </a:cxn>
                                    <a:cxn ang="0">
                                      <a:pos x="16" y="50"/>
                                    </a:cxn>
                                    <a:cxn ang="0">
                                      <a:pos x="12" y="52"/>
                                    </a:cxn>
                                    <a:cxn ang="0">
                                      <a:pos x="10" y="54"/>
                                    </a:cxn>
                                    <a:cxn ang="0">
                                      <a:pos x="10" y="58"/>
                                    </a:cxn>
                                    <a:cxn ang="0">
                                      <a:pos x="0" y="58"/>
                                    </a:cxn>
                                    <a:cxn ang="0">
                                      <a:pos x="6" y="14"/>
                                    </a:cxn>
                                    <a:cxn ang="0">
                                      <a:pos x="6" y="14"/>
                                    </a:cxn>
                                  </a:cxnLst>
                                  <a:rect l="0" t="0" r="r" b="b"/>
                                  <a:pathLst>
                                    <a:path w="34" h="58">
                                      <a:moveTo>
                                        <a:pt x="6" y="14"/>
                                      </a:moveTo>
                                      <a:lnTo>
                                        <a:pt x="6" y="14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4" y="12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8" y="12"/>
                                      </a:lnTo>
                                      <a:lnTo>
                                        <a:pt x="22" y="8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34" y="0"/>
                                      </a:lnTo>
                                      <a:lnTo>
                                        <a:pt x="34" y="2"/>
                                      </a:lnTo>
                                      <a:lnTo>
                                        <a:pt x="34" y="8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0" y="24"/>
                                      </a:lnTo>
                                      <a:lnTo>
                                        <a:pt x="30" y="24"/>
                                      </a:lnTo>
                                      <a:lnTo>
                                        <a:pt x="28" y="30"/>
                                      </a:lnTo>
                                      <a:lnTo>
                                        <a:pt x="26" y="34"/>
                                      </a:lnTo>
                                      <a:lnTo>
                                        <a:pt x="18" y="46"/>
                                      </a:lnTo>
                                      <a:lnTo>
                                        <a:pt x="18" y="46"/>
                                      </a:lnTo>
                                      <a:lnTo>
                                        <a:pt x="16" y="50"/>
                                      </a:lnTo>
                                      <a:lnTo>
                                        <a:pt x="12" y="52"/>
                                      </a:lnTo>
                                      <a:lnTo>
                                        <a:pt x="10" y="54"/>
                                      </a:lnTo>
                                      <a:lnTo>
                                        <a:pt x="10" y="58"/>
                                      </a:lnTo>
                                      <a:lnTo>
                                        <a:pt x="0" y="58"/>
                                      </a:lnTo>
                                      <a:lnTo>
                                        <a:pt x="6" y="14"/>
                                      </a:lnTo>
                                      <a:lnTo>
                                        <a:pt x="6" y="1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49" name="Azerbaij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101219" y="2125388"/>
                                  <a:ext cx="154920" cy="12442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6" y="56"/>
                                    </a:cxn>
                                    <a:cxn ang="0">
                                      <a:pos x="58" y="48"/>
                                    </a:cxn>
                                    <a:cxn ang="0">
                                      <a:pos x="60" y="50"/>
                                    </a:cxn>
                                    <a:cxn ang="0">
                                      <a:pos x="66" y="56"/>
                                    </a:cxn>
                                    <a:cxn ang="0">
                                      <a:pos x="64" y="58"/>
                                    </a:cxn>
                                    <a:cxn ang="0">
                                      <a:pos x="68" y="64"/>
                                    </a:cxn>
                                    <a:cxn ang="0">
                                      <a:pos x="62" y="70"/>
                                    </a:cxn>
                                    <a:cxn ang="0">
                                      <a:pos x="72" y="76"/>
                                    </a:cxn>
                                    <a:cxn ang="0">
                                      <a:pos x="82" y="82"/>
                                    </a:cxn>
                                    <a:cxn ang="0">
                                      <a:pos x="88" y="80"/>
                                    </a:cxn>
                                    <a:cxn ang="0">
                                      <a:pos x="82" y="66"/>
                                    </a:cxn>
                                    <a:cxn ang="0">
                                      <a:pos x="84" y="60"/>
                                    </a:cxn>
                                    <a:cxn ang="0">
                                      <a:pos x="86" y="64"/>
                                    </a:cxn>
                                    <a:cxn ang="0">
                                      <a:pos x="90" y="66"/>
                                    </a:cxn>
                                    <a:cxn ang="0">
                                      <a:pos x="90" y="64"/>
                                    </a:cxn>
                                    <a:cxn ang="0">
                                      <a:pos x="88" y="58"/>
                                    </a:cxn>
                                    <a:cxn ang="0">
                                      <a:pos x="90" y="54"/>
                                    </a:cxn>
                                    <a:cxn ang="0">
                                      <a:pos x="90" y="48"/>
                                    </a:cxn>
                                    <a:cxn ang="0">
                                      <a:pos x="92" y="40"/>
                                    </a:cxn>
                                    <a:cxn ang="0">
                                      <a:pos x="94" y="40"/>
                                    </a:cxn>
                                    <a:cxn ang="0">
                                      <a:pos x="102" y="40"/>
                                    </a:cxn>
                                    <a:cxn ang="0">
                                      <a:pos x="102" y="38"/>
                                    </a:cxn>
                                    <a:cxn ang="0">
                                      <a:pos x="96" y="30"/>
                                    </a:cxn>
                                    <a:cxn ang="0">
                                      <a:pos x="94" y="30"/>
                                    </a:cxn>
                                    <a:cxn ang="0">
                                      <a:pos x="90" y="30"/>
                                    </a:cxn>
                                    <a:cxn ang="0">
                                      <a:pos x="80" y="24"/>
                                    </a:cxn>
                                    <a:cxn ang="0">
                                      <a:pos x="70" y="12"/>
                                    </a:cxn>
                                    <a:cxn ang="0">
                                      <a:pos x="58" y="0"/>
                                    </a:cxn>
                                    <a:cxn ang="0">
                                      <a:pos x="52" y="4"/>
                                    </a:cxn>
                                    <a:cxn ang="0">
                                      <a:pos x="36" y="8"/>
                                    </a:cxn>
                                    <a:cxn ang="0">
                                      <a:pos x="22" y="2"/>
                                    </a:cxn>
                                    <a:cxn ang="0">
                                      <a:pos x="26" y="14"/>
                                    </a:cxn>
                                    <a:cxn ang="0">
                                      <a:pos x="26" y="16"/>
                                    </a:cxn>
                                    <a:cxn ang="0">
                                      <a:pos x="16" y="14"/>
                                    </a:cxn>
                                    <a:cxn ang="0">
                                      <a:pos x="0" y="14"/>
                                    </a:cxn>
                                    <a:cxn ang="0">
                                      <a:pos x="6" y="16"/>
                                    </a:cxn>
                                    <a:cxn ang="0">
                                      <a:pos x="12" y="20"/>
                                    </a:cxn>
                                    <a:cxn ang="0">
                                      <a:pos x="16" y="26"/>
                                    </a:cxn>
                                    <a:cxn ang="0">
                                      <a:pos x="18" y="32"/>
                                    </a:cxn>
                                    <a:cxn ang="0">
                                      <a:pos x="22" y="34"/>
                                    </a:cxn>
                                    <a:cxn ang="0">
                                      <a:pos x="24" y="38"/>
                                    </a:cxn>
                                    <a:cxn ang="0">
                                      <a:pos x="28" y="46"/>
                                    </a:cxn>
                                    <a:cxn ang="0">
                                      <a:pos x="42" y="52"/>
                                    </a:cxn>
                                    <a:cxn ang="0">
                                      <a:pos x="46" y="56"/>
                                    </a:cxn>
                                  </a:cxnLst>
                                  <a:rect l="0" t="0" r="r" b="b"/>
                                  <a:pathLst>
                                    <a:path w="102" h="82">
                                      <a:moveTo>
                                        <a:pt x="46" y="56"/>
                                      </a:moveTo>
                                      <a:lnTo>
                                        <a:pt x="46" y="56"/>
                                      </a:lnTo>
                                      <a:lnTo>
                                        <a:pt x="56" y="48"/>
                                      </a:lnTo>
                                      <a:lnTo>
                                        <a:pt x="58" y="48"/>
                                      </a:lnTo>
                                      <a:lnTo>
                                        <a:pt x="60" y="50"/>
                                      </a:lnTo>
                                      <a:lnTo>
                                        <a:pt x="60" y="50"/>
                                      </a:lnTo>
                                      <a:lnTo>
                                        <a:pt x="66" y="54"/>
                                      </a:lnTo>
                                      <a:lnTo>
                                        <a:pt x="66" y="56"/>
                                      </a:lnTo>
                                      <a:lnTo>
                                        <a:pt x="64" y="58"/>
                                      </a:lnTo>
                                      <a:lnTo>
                                        <a:pt x="64" y="58"/>
                                      </a:lnTo>
                                      <a:lnTo>
                                        <a:pt x="68" y="60"/>
                                      </a:lnTo>
                                      <a:lnTo>
                                        <a:pt x="68" y="64"/>
                                      </a:lnTo>
                                      <a:lnTo>
                                        <a:pt x="66" y="68"/>
                                      </a:lnTo>
                                      <a:lnTo>
                                        <a:pt x="62" y="70"/>
                                      </a:lnTo>
                                      <a:lnTo>
                                        <a:pt x="62" y="70"/>
                                      </a:lnTo>
                                      <a:lnTo>
                                        <a:pt x="72" y="76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82" y="82"/>
                                      </a:lnTo>
                                      <a:lnTo>
                                        <a:pt x="88" y="80"/>
                                      </a:lnTo>
                                      <a:lnTo>
                                        <a:pt x="88" y="80"/>
                                      </a:lnTo>
                                      <a:lnTo>
                                        <a:pt x="84" y="70"/>
                                      </a:lnTo>
                                      <a:lnTo>
                                        <a:pt x="82" y="66"/>
                                      </a:lnTo>
                                      <a:lnTo>
                                        <a:pt x="82" y="62"/>
                                      </a:lnTo>
                                      <a:lnTo>
                                        <a:pt x="84" y="60"/>
                                      </a:lnTo>
                                      <a:lnTo>
                                        <a:pt x="84" y="60"/>
                                      </a:lnTo>
                                      <a:lnTo>
                                        <a:pt x="86" y="64"/>
                                      </a:lnTo>
                                      <a:lnTo>
                                        <a:pt x="88" y="66"/>
                                      </a:lnTo>
                                      <a:lnTo>
                                        <a:pt x="90" y="66"/>
                                      </a:lnTo>
                                      <a:lnTo>
                                        <a:pt x="90" y="66"/>
                                      </a:lnTo>
                                      <a:lnTo>
                                        <a:pt x="90" y="64"/>
                                      </a:lnTo>
                                      <a:lnTo>
                                        <a:pt x="88" y="60"/>
                                      </a:lnTo>
                                      <a:lnTo>
                                        <a:pt x="88" y="58"/>
                                      </a:lnTo>
                                      <a:lnTo>
                                        <a:pt x="90" y="54"/>
                                      </a:lnTo>
                                      <a:lnTo>
                                        <a:pt x="90" y="54"/>
                                      </a:lnTo>
                                      <a:lnTo>
                                        <a:pt x="90" y="50"/>
                                      </a:lnTo>
                                      <a:lnTo>
                                        <a:pt x="90" y="48"/>
                                      </a:lnTo>
                                      <a:lnTo>
                                        <a:pt x="90" y="44"/>
                                      </a:lnTo>
                                      <a:lnTo>
                                        <a:pt x="92" y="40"/>
                                      </a:lnTo>
                                      <a:lnTo>
                                        <a:pt x="92" y="40"/>
                                      </a:lnTo>
                                      <a:lnTo>
                                        <a:pt x="94" y="40"/>
                                      </a:lnTo>
                                      <a:lnTo>
                                        <a:pt x="98" y="40"/>
                                      </a:lnTo>
                                      <a:lnTo>
                                        <a:pt x="102" y="40"/>
                                      </a:lnTo>
                                      <a:lnTo>
                                        <a:pt x="102" y="40"/>
                                      </a:lnTo>
                                      <a:lnTo>
                                        <a:pt x="102" y="38"/>
                                      </a:lnTo>
                                      <a:lnTo>
                                        <a:pt x="100" y="34"/>
                                      </a:lnTo>
                                      <a:lnTo>
                                        <a:pt x="96" y="30"/>
                                      </a:lnTo>
                                      <a:lnTo>
                                        <a:pt x="94" y="30"/>
                                      </a:lnTo>
                                      <a:lnTo>
                                        <a:pt x="94" y="30"/>
                                      </a:lnTo>
                                      <a:lnTo>
                                        <a:pt x="92" y="32"/>
                                      </a:lnTo>
                                      <a:lnTo>
                                        <a:pt x="90" y="30"/>
                                      </a:lnTo>
                                      <a:lnTo>
                                        <a:pt x="80" y="24"/>
                                      </a:lnTo>
                                      <a:lnTo>
                                        <a:pt x="80" y="24"/>
                                      </a:lnTo>
                                      <a:lnTo>
                                        <a:pt x="76" y="18"/>
                                      </a:lnTo>
                                      <a:lnTo>
                                        <a:pt x="70" y="12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58" y="0"/>
                                      </a:lnTo>
                                      <a:lnTo>
                                        <a:pt x="58" y="0"/>
                                      </a:lnTo>
                                      <a:lnTo>
                                        <a:pt x="52" y="4"/>
                                      </a:lnTo>
                                      <a:lnTo>
                                        <a:pt x="44" y="8"/>
                                      </a:lnTo>
                                      <a:lnTo>
                                        <a:pt x="36" y="8"/>
                                      </a:lnTo>
                                      <a:lnTo>
                                        <a:pt x="22" y="2"/>
                                      </a:lnTo>
                                      <a:lnTo>
                                        <a:pt x="22" y="2"/>
                                      </a:lnTo>
                                      <a:lnTo>
                                        <a:pt x="24" y="10"/>
                                      </a:lnTo>
                                      <a:lnTo>
                                        <a:pt x="26" y="14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0" y="16"/>
                                      </a:lnTo>
                                      <a:lnTo>
                                        <a:pt x="16" y="14"/>
                                      </a:lnTo>
                                      <a:lnTo>
                                        <a:pt x="10" y="14"/>
                                      </a:lnTo>
                                      <a:lnTo>
                                        <a:pt x="0" y="14"/>
                                      </a:lnTo>
                                      <a:lnTo>
                                        <a:pt x="0" y="14"/>
                                      </a:lnTo>
                                      <a:lnTo>
                                        <a:pt x="6" y="16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6" y="22"/>
                                      </a:lnTo>
                                      <a:lnTo>
                                        <a:pt x="16" y="26"/>
                                      </a:lnTo>
                                      <a:lnTo>
                                        <a:pt x="16" y="26"/>
                                      </a:lnTo>
                                      <a:lnTo>
                                        <a:pt x="18" y="32"/>
                                      </a:lnTo>
                                      <a:lnTo>
                                        <a:pt x="20" y="32"/>
                                      </a:lnTo>
                                      <a:lnTo>
                                        <a:pt x="22" y="34"/>
                                      </a:lnTo>
                                      <a:lnTo>
                                        <a:pt x="24" y="38"/>
                                      </a:lnTo>
                                      <a:lnTo>
                                        <a:pt x="24" y="38"/>
                                      </a:lnTo>
                                      <a:lnTo>
                                        <a:pt x="24" y="44"/>
                                      </a:lnTo>
                                      <a:lnTo>
                                        <a:pt x="28" y="46"/>
                                      </a:lnTo>
                                      <a:lnTo>
                                        <a:pt x="34" y="50"/>
                                      </a:lnTo>
                                      <a:lnTo>
                                        <a:pt x="42" y="52"/>
                                      </a:lnTo>
                                      <a:lnTo>
                                        <a:pt x="44" y="54"/>
                                      </a:lnTo>
                                      <a:lnTo>
                                        <a:pt x="46" y="56"/>
                                      </a:lnTo>
                                      <a:lnTo>
                                        <a:pt x="46" y="5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51" name="Bahama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 rot="9136277">
                                  <a:off x="3363739" y="2744850"/>
                                  <a:ext cx="18288" cy="3338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4" y="22"/>
                                    </a:cxn>
                                    <a:cxn ang="0">
                                      <a:pos x="24" y="22"/>
                                    </a:cxn>
                                    <a:cxn ang="0">
                                      <a:pos x="22" y="18"/>
                                    </a:cxn>
                                    <a:cxn ang="0">
                                      <a:pos x="18" y="16"/>
                                    </a:cxn>
                                    <a:cxn ang="0">
                                      <a:pos x="18" y="16"/>
                                    </a:cxn>
                                    <a:cxn ang="0">
                                      <a:pos x="16" y="16"/>
                                    </a:cxn>
                                    <a:cxn ang="0">
                                      <a:pos x="14" y="14"/>
                                    </a:cxn>
                                    <a:cxn ang="0">
                                      <a:pos x="12" y="10"/>
                                    </a:cxn>
                                    <a:cxn ang="0">
                                      <a:pos x="12" y="10"/>
                                    </a:cxn>
                                    <a:cxn ang="0">
                                      <a:pos x="10" y="8"/>
                                    </a:cxn>
                                    <a:cxn ang="0">
                                      <a:pos x="6" y="6"/>
                                    </a:cxn>
                                    <a:cxn ang="0">
                                      <a:pos x="6" y="6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0" y="4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16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34" y="2"/>
                                    </a:cxn>
                                    <a:cxn ang="0">
                                      <a:pos x="34" y="2"/>
                                    </a:cxn>
                                    <a:cxn ang="0">
                                      <a:pos x="38" y="6"/>
                                    </a:cxn>
                                    <a:cxn ang="0">
                                      <a:pos x="40" y="8"/>
                                    </a:cxn>
                                    <a:cxn ang="0">
                                      <a:pos x="44" y="10"/>
                                    </a:cxn>
                                    <a:cxn ang="0">
                                      <a:pos x="44" y="10"/>
                                    </a:cxn>
                                    <a:cxn ang="0">
                                      <a:pos x="48" y="12"/>
                                    </a:cxn>
                                    <a:cxn ang="0">
                                      <a:pos x="50" y="14"/>
                                    </a:cxn>
                                    <a:cxn ang="0">
                                      <a:pos x="50" y="14"/>
                                    </a:cxn>
                                    <a:cxn ang="0">
                                      <a:pos x="48" y="16"/>
                                    </a:cxn>
                                    <a:cxn ang="0">
                                      <a:pos x="44" y="16"/>
                                    </a:cxn>
                                    <a:cxn ang="0">
                                      <a:pos x="44" y="16"/>
                                    </a:cxn>
                                    <a:cxn ang="0">
                                      <a:pos x="40" y="18"/>
                                    </a:cxn>
                                    <a:cxn ang="0">
                                      <a:pos x="34" y="18"/>
                                    </a:cxn>
                                    <a:cxn ang="0">
                                      <a:pos x="34" y="18"/>
                                    </a:cxn>
                                    <a:cxn ang="0">
                                      <a:pos x="32" y="16"/>
                                    </a:cxn>
                                    <a:cxn ang="0">
                                      <a:pos x="32" y="18"/>
                                    </a:cxn>
                                    <a:cxn ang="0">
                                      <a:pos x="32" y="18"/>
                                    </a:cxn>
                                    <a:cxn ang="0">
                                      <a:pos x="30" y="20"/>
                                    </a:cxn>
                                    <a:cxn ang="0">
                                      <a:pos x="28" y="18"/>
                                    </a:cxn>
                                    <a:cxn ang="0">
                                      <a:pos x="28" y="18"/>
                                    </a:cxn>
                                    <a:cxn ang="0">
                                      <a:pos x="26" y="18"/>
                                    </a:cxn>
                                    <a:cxn ang="0">
                                      <a:pos x="26" y="20"/>
                                    </a:cxn>
                                    <a:cxn ang="0">
                                      <a:pos x="26" y="20"/>
                                    </a:cxn>
                                    <a:cxn ang="0">
                                      <a:pos x="26" y="22"/>
                                    </a:cxn>
                                    <a:cxn ang="0">
                                      <a:pos x="24" y="22"/>
                                    </a:cxn>
                                    <a:cxn ang="0">
                                      <a:pos x="24" y="22"/>
                                    </a:cxn>
                                  </a:cxnLst>
                                  <a:rect l="0" t="0" r="r" b="b"/>
                                  <a:pathLst>
                                    <a:path w="50" h="22">
                                      <a:moveTo>
                                        <a:pt x="24" y="22"/>
                                      </a:moveTo>
                                      <a:lnTo>
                                        <a:pt x="24" y="22"/>
                                      </a:lnTo>
                                      <a:lnTo>
                                        <a:pt x="22" y="18"/>
                                      </a:lnTo>
                                      <a:lnTo>
                                        <a:pt x="18" y="16"/>
                                      </a:lnTo>
                                      <a:lnTo>
                                        <a:pt x="18" y="16"/>
                                      </a:lnTo>
                                      <a:lnTo>
                                        <a:pt x="16" y="16"/>
                                      </a:lnTo>
                                      <a:lnTo>
                                        <a:pt x="14" y="14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6" y="6"/>
                                      </a:lnTo>
                                      <a:lnTo>
                                        <a:pt x="6" y="6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0" y="4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16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34" y="2"/>
                                      </a:lnTo>
                                      <a:lnTo>
                                        <a:pt x="34" y="2"/>
                                      </a:lnTo>
                                      <a:lnTo>
                                        <a:pt x="38" y="6"/>
                                      </a:lnTo>
                                      <a:lnTo>
                                        <a:pt x="40" y="8"/>
                                      </a:lnTo>
                                      <a:lnTo>
                                        <a:pt x="44" y="10"/>
                                      </a:lnTo>
                                      <a:lnTo>
                                        <a:pt x="44" y="10"/>
                                      </a:lnTo>
                                      <a:lnTo>
                                        <a:pt x="48" y="12"/>
                                      </a:lnTo>
                                      <a:lnTo>
                                        <a:pt x="50" y="14"/>
                                      </a:lnTo>
                                      <a:lnTo>
                                        <a:pt x="50" y="14"/>
                                      </a:lnTo>
                                      <a:lnTo>
                                        <a:pt x="48" y="16"/>
                                      </a:lnTo>
                                      <a:lnTo>
                                        <a:pt x="44" y="16"/>
                                      </a:lnTo>
                                      <a:lnTo>
                                        <a:pt x="44" y="16"/>
                                      </a:lnTo>
                                      <a:lnTo>
                                        <a:pt x="40" y="18"/>
                                      </a:lnTo>
                                      <a:lnTo>
                                        <a:pt x="34" y="18"/>
                                      </a:lnTo>
                                      <a:lnTo>
                                        <a:pt x="34" y="18"/>
                                      </a:lnTo>
                                      <a:lnTo>
                                        <a:pt x="32" y="16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0" y="20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6" y="18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6" y="22"/>
                                      </a:lnTo>
                                      <a:lnTo>
                                        <a:pt x="24" y="22"/>
                                      </a:lnTo>
                                      <a:lnTo>
                                        <a:pt x="24" y="2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54" name="Bhut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524415" y="2589717"/>
                                  <a:ext cx="103279" cy="4855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22"/>
                                    </a:cxn>
                                    <a:cxn ang="0">
                                      <a:pos x="0" y="22"/>
                                    </a:cxn>
                                    <a:cxn ang="0">
                                      <a:pos x="4" y="10"/>
                                    </a:cxn>
                                    <a:cxn ang="0">
                                      <a:pos x="8" y="4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32" y="0"/>
                                    </a:cxn>
                                    <a:cxn ang="0">
                                      <a:pos x="38" y="2"/>
                                    </a:cxn>
                                    <a:cxn ang="0">
                                      <a:pos x="42" y="4"/>
                                    </a:cxn>
                                    <a:cxn ang="0">
                                      <a:pos x="46" y="6"/>
                                    </a:cxn>
                                    <a:cxn ang="0">
                                      <a:pos x="46" y="6"/>
                                    </a:cxn>
                                    <a:cxn ang="0">
                                      <a:pos x="48" y="8"/>
                                    </a:cxn>
                                    <a:cxn ang="0">
                                      <a:pos x="50" y="6"/>
                                    </a:cxn>
                                    <a:cxn ang="0">
                                      <a:pos x="50" y="6"/>
                                    </a:cxn>
                                    <a:cxn ang="0">
                                      <a:pos x="52" y="10"/>
                                    </a:cxn>
                                    <a:cxn ang="0">
                                      <a:pos x="54" y="12"/>
                                    </a:cxn>
                                    <a:cxn ang="0">
                                      <a:pos x="64" y="12"/>
                                    </a:cxn>
                                    <a:cxn ang="0">
                                      <a:pos x="64" y="12"/>
                                    </a:cxn>
                                    <a:cxn ang="0">
                                      <a:pos x="66" y="14"/>
                                    </a:cxn>
                                    <a:cxn ang="0">
                                      <a:pos x="68" y="18"/>
                                    </a:cxn>
                                    <a:cxn ang="0">
                                      <a:pos x="68" y="28"/>
                                    </a:cxn>
                                    <a:cxn ang="0">
                                      <a:pos x="68" y="28"/>
                                    </a:cxn>
                                    <a:cxn ang="0">
                                      <a:pos x="68" y="28"/>
                                    </a:cxn>
                                    <a:cxn ang="0">
                                      <a:pos x="66" y="30"/>
                                    </a:cxn>
                                    <a:cxn ang="0">
                                      <a:pos x="58" y="28"/>
                                    </a:cxn>
                                    <a:cxn ang="0">
                                      <a:pos x="50" y="28"/>
                                    </a:cxn>
                                    <a:cxn ang="0">
                                      <a:pos x="42" y="30"/>
                                    </a:cxn>
                                    <a:cxn ang="0">
                                      <a:pos x="42" y="30"/>
                                    </a:cxn>
                                    <a:cxn ang="0">
                                      <a:pos x="38" y="32"/>
                                    </a:cxn>
                                    <a:cxn ang="0">
                                      <a:pos x="32" y="32"/>
                                    </a:cxn>
                                    <a:cxn ang="0">
                                      <a:pos x="28" y="30"/>
                                    </a:cxn>
                                    <a:cxn ang="0">
                                      <a:pos x="24" y="26"/>
                                    </a:cxn>
                                    <a:cxn ang="0">
                                      <a:pos x="24" y="26"/>
                                    </a:cxn>
                                    <a:cxn ang="0">
                                      <a:pos x="20" y="24"/>
                                    </a:cxn>
                                    <a:cxn ang="0">
                                      <a:pos x="12" y="24"/>
                                    </a:cxn>
                                    <a:cxn ang="0">
                                      <a:pos x="6" y="24"/>
                                    </a:cxn>
                                    <a:cxn ang="0">
                                      <a:pos x="0" y="22"/>
                                    </a:cxn>
                                    <a:cxn ang="0">
                                      <a:pos x="0" y="22"/>
                                    </a:cxn>
                                  </a:cxnLst>
                                  <a:rect l="0" t="0" r="r" b="b"/>
                                  <a:pathLst>
                                    <a:path w="68" h="32">
                                      <a:moveTo>
                                        <a:pt x="0" y="22"/>
                                      </a:moveTo>
                                      <a:lnTo>
                                        <a:pt x="0" y="22"/>
                                      </a:lnTo>
                                      <a:lnTo>
                                        <a:pt x="4" y="10"/>
                                      </a:lnTo>
                                      <a:lnTo>
                                        <a:pt x="8" y="4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32" y="0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42" y="4"/>
                                      </a:lnTo>
                                      <a:lnTo>
                                        <a:pt x="46" y="6"/>
                                      </a:lnTo>
                                      <a:lnTo>
                                        <a:pt x="46" y="6"/>
                                      </a:lnTo>
                                      <a:lnTo>
                                        <a:pt x="48" y="8"/>
                                      </a:lnTo>
                                      <a:lnTo>
                                        <a:pt x="50" y="6"/>
                                      </a:lnTo>
                                      <a:lnTo>
                                        <a:pt x="50" y="6"/>
                                      </a:lnTo>
                                      <a:lnTo>
                                        <a:pt x="52" y="10"/>
                                      </a:lnTo>
                                      <a:lnTo>
                                        <a:pt x="54" y="12"/>
                                      </a:lnTo>
                                      <a:lnTo>
                                        <a:pt x="64" y="12"/>
                                      </a:lnTo>
                                      <a:lnTo>
                                        <a:pt x="64" y="12"/>
                                      </a:lnTo>
                                      <a:lnTo>
                                        <a:pt x="66" y="14"/>
                                      </a:lnTo>
                                      <a:lnTo>
                                        <a:pt x="68" y="18"/>
                                      </a:lnTo>
                                      <a:lnTo>
                                        <a:pt x="68" y="28"/>
                                      </a:lnTo>
                                      <a:lnTo>
                                        <a:pt x="68" y="28"/>
                                      </a:lnTo>
                                      <a:lnTo>
                                        <a:pt x="68" y="28"/>
                                      </a:lnTo>
                                      <a:lnTo>
                                        <a:pt x="66" y="30"/>
                                      </a:lnTo>
                                      <a:lnTo>
                                        <a:pt x="58" y="28"/>
                                      </a:lnTo>
                                      <a:lnTo>
                                        <a:pt x="50" y="28"/>
                                      </a:lnTo>
                                      <a:lnTo>
                                        <a:pt x="42" y="30"/>
                                      </a:lnTo>
                                      <a:lnTo>
                                        <a:pt x="42" y="30"/>
                                      </a:lnTo>
                                      <a:lnTo>
                                        <a:pt x="38" y="32"/>
                                      </a:lnTo>
                                      <a:lnTo>
                                        <a:pt x="32" y="32"/>
                                      </a:lnTo>
                                      <a:lnTo>
                                        <a:pt x="28" y="30"/>
                                      </a:lnTo>
                                      <a:lnTo>
                                        <a:pt x="24" y="26"/>
                                      </a:lnTo>
                                      <a:lnTo>
                                        <a:pt x="24" y="26"/>
                                      </a:lnTo>
                                      <a:lnTo>
                                        <a:pt x="20" y="24"/>
                                      </a:lnTo>
                                      <a:lnTo>
                                        <a:pt x="12" y="24"/>
                                      </a:lnTo>
                                      <a:lnTo>
                                        <a:pt x="6" y="24"/>
                                      </a:lnTo>
                                      <a:lnTo>
                                        <a:pt x="0" y="22"/>
                                      </a:lnTo>
                                      <a:lnTo>
                                        <a:pt x="0" y="2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61" name="Brunei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9432670" y="3463748"/>
                                  <a:ext cx="45565" cy="4248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12"/>
                                    </a:cxn>
                                    <a:cxn ang="0">
                                      <a:pos x="0" y="12"/>
                                    </a:cxn>
                                    <a:cxn ang="0">
                                      <a:pos x="4" y="10"/>
                                    </a:cxn>
                                    <a:cxn ang="0">
                                      <a:pos x="6" y="8"/>
                                    </a:cxn>
                                    <a:cxn ang="0">
                                      <a:pos x="10" y="6"/>
                                    </a:cxn>
                                    <a:cxn ang="0">
                                      <a:pos x="18" y="2"/>
                                    </a:cxn>
                                    <a:cxn ang="0">
                                      <a:pos x="18" y="2"/>
                                    </a:cxn>
                                    <a:cxn ang="0">
                                      <a:pos x="24" y="0"/>
                                    </a:cxn>
                                    <a:cxn ang="0">
                                      <a:pos x="28" y="0"/>
                                    </a:cxn>
                                    <a:cxn ang="0">
                                      <a:pos x="28" y="0"/>
                                    </a:cxn>
                                    <a:cxn ang="0">
                                      <a:pos x="28" y="4"/>
                                    </a:cxn>
                                    <a:cxn ang="0">
                                      <a:pos x="30" y="10"/>
                                    </a:cxn>
                                    <a:cxn ang="0">
                                      <a:pos x="30" y="10"/>
                                    </a:cxn>
                                    <a:cxn ang="0">
                                      <a:pos x="30" y="12"/>
                                    </a:cxn>
                                    <a:cxn ang="0">
                                      <a:pos x="30" y="14"/>
                                    </a:cxn>
                                    <a:cxn ang="0">
                                      <a:pos x="28" y="16"/>
                                    </a:cxn>
                                    <a:cxn ang="0">
                                      <a:pos x="28" y="16"/>
                                    </a:cxn>
                                    <a:cxn ang="0">
                                      <a:pos x="26" y="16"/>
                                    </a:cxn>
                                    <a:cxn ang="0">
                                      <a:pos x="26" y="16"/>
                                    </a:cxn>
                                    <a:cxn ang="0">
                                      <a:pos x="24" y="12"/>
                                    </a:cxn>
                                    <a:cxn ang="0">
                                      <a:pos x="24" y="6"/>
                                    </a:cxn>
                                    <a:cxn ang="0">
                                      <a:pos x="22" y="6"/>
                                    </a:cxn>
                                    <a:cxn ang="0">
                                      <a:pos x="20" y="6"/>
                                    </a:cxn>
                                    <a:cxn ang="0">
                                      <a:pos x="20" y="6"/>
                                    </a:cxn>
                                    <a:cxn ang="0">
                                      <a:pos x="18" y="8"/>
                                    </a:cxn>
                                    <a:cxn ang="0">
                                      <a:pos x="18" y="10"/>
                                    </a:cxn>
                                    <a:cxn ang="0">
                                      <a:pos x="18" y="14"/>
                                    </a:cxn>
                                    <a:cxn ang="0">
                                      <a:pos x="20" y="20"/>
                                    </a:cxn>
                                    <a:cxn ang="0">
                                      <a:pos x="18" y="26"/>
                                    </a:cxn>
                                    <a:cxn ang="0">
                                      <a:pos x="18" y="26"/>
                                    </a:cxn>
                                    <a:cxn ang="0">
                                      <a:pos x="16" y="28"/>
                                    </a:cxn>
                                    <a:cxn ang="0">
                                      <a:pos x="12" y="26"/>
                                    </a:cxn>
                                    <a:cxn ang="0">
                                      <a:pos x="8" y="20"/>
                                    </a:cxn>
                                    <a:cxn ang="0">
                                      <a:pos x="8" y="20"/>
                                    </a:cxn>
                                    <a:cxn ang="0">
                                      <a:pos x="6" y="18"/>
                                    </a:cxn>
                                    <a:cxn ang="0">
                                      <a:pos x="6" y="18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4" y="18"/>
                                    </a:cxn>
                                    <a:cxn ang="0">
                                      <a:pos x="4" y="18"/>
                                    </a:cxn>
                                    <a:cxn ang="0">
                                      <a:pos x="4" y="16"/>
                                    </a:cxn>
                                    <a:cxn ang="0">
                                      <a:pos x="2" y="14"/>
                                    </a:cxn>
                                    <a:cxn ang="0">
                                      <a:pos x="0" y="12"/>
                                    </a:cxn>
                                    <a:cxn ang="0">
                                      <a:pos x="0" y="12"/>
                                    </a:cxn>
                                  </a:cxnLst>
                                  <a:rect l="0" t="0" r="r" b="b"/>
                                  <a:pathLst>
                                    <a:path w="30" h="28">
                                      <a:moveTo>
                                        <a:pt x="0" y="12"/>
                                      </a:moveTo>
                                      <a:lnTo>
                                        <a:pt x="0" y="12"/>
                                      </a:lnTo>
                                      <a:lnTo>
                                        <a:pt x="4" y="10"/>
                                      </a:lnTo>
                                      <a:lnTo>
                                        <a:pt x="6" y="8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18" y="2"/>
                                      </a:lnTo>
                                      <a:lnTo>
                                        <a:pt x="18" y="2"/>
                                      </a:lnTo>
                                      <a:lnTo>
                                        <a:pt x="24" y="0"/>
                                      </a:lnTo>
                                      <a:lnTo>
                                        <a:pt x="28" y="0"/>
                                      </a:lnTo>
                                      <a:lnTo>
                                        <a:pt x="28" y="0"/>
                                      </a:lnTo>
                                      <a:lnTo>
                                        <a:pt x="28" y="4"/>
                                      </a:lnTo>
                                      <a:lnTo>
                                        <a:pt x="30" y="10"/>
                                      </a:lnTo>
                                      <a:lnTo>
                                        <a:pt x="30" y="10"/>
                                      </a:lnTo>
                                      <a:lnTo>
                                        <a:pt x="30" y="12"/>
                                      </a:lnTo>
                                      <a:lnTo>
                                        <a:pt x="30" y="14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4" y="12"/>
                                      </a:lnTo>
                                      <a:lnTo>
                                        <a:pt x="24" y="6"/>
                                      </a:lnTo>
                                      <a:lnTo>
                                        <a:pt x="22" y="6"/>
                                      </a:lnTo>
                                      <a:lnTo>
                                        <a:pt x="20" y="6"/>
                                      </a:lnTo>
                                      <a:lnTo>
                                        <a:pt x="20" y="6"/>
                                      </a:lnTo>
                                      <a:lnTo>
                                        <a:pt x="18" y="8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8" y="14"/>
                                      </a:lnTo>
                                      <a:lnTo>
                                        <a:pt x="20" y="20"/>
                                      </a:lnTo>
                                      <a:lnTo>
                                        <a:pt x="18" y="26"/>
                                      </a:lnTo>
                                      <a:lnTo>
                                        <a:pt x="18" y="26"/>
                                      </a:lnTo>
                                      <a:lnTo>
                                        <a:pt x="16" y="28"/>
                                      </a:lnTo>
                                      <a:lnTo>
                                        <a:pt x="12" y="26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4" y="18"/>
                                      </a:lnTo>
                                      <a:lnTo>
                                        <a:pt x="4" y="18"/>
                                      </a:lnTo>
                                      <a:lnTo>
                                        <a:pt x="4" y="16"/>
                                      </a:lnTo>
                                      <a:lnTo>
                                        <a:pt x="2" y="14"/>
                                      </a:lnTo>
                                      <a:lnTo>
                                        <a:pt x="0" y="12"/>
                                      </a:lnTo>
                                      <a:lnTo>
                                        <a:pt x="0" y="1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11" name="Gabo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060139" y="3592728"/>
                                  <a:ext cx="197447" cy="23975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4" y="36"/>
                                    </a:cxn>
                                    <a:cxn ang="0">
                                      <a:pos x="22" y="46"/>
                                    </a:cxn>
                                    <a:cxn ang="0">
                                      <a:pos x="14" y="46"/>
                                    </a:cxn>
                                    <a:cxn ang="0">
                                      <a:pos x="24" y="56"/>
                                    </a:cxn>
                                    <a:cxn ang="0">
                                      <a:pos x="26" y="58"/>
                                    </a:cxn>
                                    <a:cxn ang="0">
                                      <a:pos x="20" y="56"/>
                                    </a:cxn>
                                    <a:cxn ang="0">
                                      <a:pos x="14" y="52"/>
                                    </a:cxn>
                                    <a:cxn ang="0">
                                      <a:pos x="12" y="60"/>
                                    </a:cxn>
                                    <a:cxn ang="0">
                                      <a:pos x="10" y="68"/>
                                    </a:cxn>
                                    <a:cxn ang="0">
                                      <a:pos x="6" y="78"/>
                                    </a:cxn>
                                    <a:cxn ang="0">
                                      <a:pos x="0" y="76"/>
                                    </a:cxn>
                                    <a:cxn ang="0">
                                      <a:pos x="10" y="100"/>
                                    </a:cxn>
                                    <a:cxn ang="0">
                                      <a:pos x="12" y="102"/>
                                    </a:cxn>
                                    <a:cxn ang="0">
                                      <a:pos x="10" y="106"/>
                                    </a:cxn>
                                    <a:cxn ang="0">
                                      <a:pos x="16" y="116"/>
                                    </a:cxn>
                                    <a:cxn ang="0">
                                      <a:pos x="16" y="118"/>
                                    </a:cxn>
                                    <a:cxn ang="0">
                                      <a:pos x="28" y="132"/>
                                    </a:cxn>
                                    <a:cxn ang="0">
                                      <a:pos x="32" y="138"/>
                                    </a:cxn>
                                    <a:cxn ang="0">
                                      <a:pos x="44" y="150"/>
                                    </a:cxn>
                                    <a:cxn ang="0">
                                      <a:pos x="44" y="154"/>
                                    </a:cxn>
                                    <a:cxn ang="0">
                                      <a:pos x="48" y="158"/>
                                    </a:cxn>
                                    <a:cxn ang="0">
                                      <a:pos x="56" y="150"/>
                                    </a:cxn>
                                    <a:cxn ang="0">
                                      <a:pos x="62" y="156"/>
                                    </a:cxn>
                                    <a:cxn ang="0">
                                      <a:pos x="64" y="154"/>
                                    </a:cxn>
                                    <a:cxn ang="0">
                                      <a:pos x="62" y="138"/>
                                    </a:cxn>
                                    <a:cxn ang="0">
                                      <a:pos x="58" y="124"/>
                                    </a:cxn>
                                    <a:cxn ang="0">
                                      <a:pos x="64" y="124"/>
                                    </a:cxn>
                                    <a:cxn ang="0">
                                      <a:pos x="70" y="124"/>
                                    </a:cxn>
                                    <a:cxn ang="0">
                                      <a:pos x="72" y="124"/>
                                    </a:cxn>
                                    <a:cxn ang="0">
                                      <a:pos x="74" y="112"/>
                                    </a:cxn>
                                    <a:cxn ang="0">
                                      <a:pos x="78" y="110"/>
                                    </a:cxn>
                                    <a:cxn ang="0">
                                      <a:pos x="86" y="120"/>
                                    </a:cxn>
                                    <a:cxn ang="0">
                                      <a:pos x="88" y="122"/>
                                    </a:cxn>
                                    <a:cxn ang="0">
                                      <a:pos x="98" y="120"/>
                                    </a:cxn>
                                    <a:cxn ang="0">
                                      <a:pos x="104" y="118"/>
                                    </a:cxn>
                                    <a:cxn ang="0">
                                      <a:pos x="114" y="126"/>
                                    </a:cxn>
                                    <a:cxn ang="0">
                                      <a:pos x="120" y="114"/>
                                    </a:cxn>
                                    <a:cxn ang="0">
                                      <a:pos x="126" y="106"/>
                                    </a:cxn>
                                    <a:cxn ang="0">
                                      <a:pos x="128" y="100"/>
                                    </a:cxn>
                                    <a:cxn ang="0">
                                      <a:pos x="128" y="92"/>
                                    </a:cxn>
                                    <a:cxn ang="0">
                                      <a:pos x="126" y="82"/>
                                    </a:cxn>
                                    <a:cxn ang="0">
                                      <a:pos x="126" y="76"/>
                                    </a:cxn>
                                    <a:cxn ang="0">
                                      <a:pos x="124" y="72"/>
                                    </a:cxn>
                                    <a:cxn ang="0">
                                      <a:pos x="120" y="64"/>
                                    </a:cxn>
                                    <a:cxn ang="0">
                                      <a:pos x="124" y="60"/>
                                    </a:cxn>
                                    <a:cxn ang="0">
                                      <a:pos x="122" y="54"/>
                                    </a:cxn>
                                    <a:cxn ang="0">
                                      <a:pos x="126" y="46"/>
                                    </a:cxn>
                                    <a:cxn ang="0">
                                      <a:pos x="130" y="36"/>
                                    </a:cxn>
                                    <a:cxn ang="0">
                                      <a:pos x="130" y="28"/>
                                    </a:cxn>
                                    <a:cxn ang="0">
                                      <a:pos x="126" y="24"/>
                                    </a:cxn>
                                    <a:cxn ang="0">
                                      <a:pos x="108" y="24"/>
                                    </a:cxn>
                                    <a:cxn ang="0">
                                      <a:pos x="104" y="16"/>
                                    </a:cxn>
                                    <a:cxn ang="0">
                                      <a:pos x="104" y="4"/>
                                    </a:cxn>
                                    <a:cxn ang="0">
                                      <a:pos x="84" y="2"/>
                                    </a:cxn>
                                    <a:cxn ang="0">
                                      <a:pos x="50" y="6"/>
                                    </a:cxn>
                                    <a:cxn ang="0">
                                      <a:pos x="56" y="18"/>
                                    </a:cxn>
                                    <a:cxn ang="0">
                                      <a:pos x="56" y="34"/>
                                    </a:cxn>
                                  </a:cxnLst>
                                  <a:rect l="0" t="0" r="r" b="b"/>
                                  <a:pathLst>
                                    <a:path w="130" h="158">
                                      <a:moveTo>
                                        <a:pt x="28" y="34"/>
                                      </a:moveTo>
                                      <a:lnTo>
                                        <a:pt x="28" y="34"/>
                                      </a:lnTo>
                                      <a:lnTo>
                                        <a:pt x="24" y="36"/>
                                      </a:lnTo>
                                      <a:lnTo>
                                        <a:pt x="22" y="38"/>
                                      </a:lnTo>
                                      <a:lnTo>
                                        <a:pt x="22" y="42"/>
                                      </a:lnTo>
                                      <a:lnTo>
                                        <a:pt x="22" y="46"/>
                                      </a:lnTo>
                                      <a:lnTo>
                                        <a:pt x="16" y="46"/>
                                      </a:lnTo>
                                      <a:lnTo>
                                        <a:pt x="16" y="46"/>
                                      </a:lnTo>
                                      <a:lnTo>
                                        <a:pt x="14" y="46"/>
                                      </a:lnTo>
                                      <a:lnTo>
                                        <a:pt x="14" y="48"/>
                                      </a:lnTo>
                                      <a:lnTo>
                                        <a:pt x="16" y="50"/>
                                      </a:lnTo>
                                      <a:lnTo>
                                        <a:pt x="24" y="56"/>
                                      </a:lnTo>
                                      <a:lnTo>
                                        <a:pt x="24" y="56"/>
                                      </a:lnTo>
                                      <a:lnTo>
                                        <a:pt x="26" y="56"/>
                                      </a:lnTo>
                                      <a:lnTo>
                                        <a:pt x="26" y="58"/>
                                      </a:lnTo>
                                      <a:lnTo>
                                        <a:pt x="26" y="60"/>
                                      </a:lnTo>
                                      <a:lnTo>
                                        <a:pt x="26" y="60"/>
                                      </a:lnTo>
                                      <a:lnTo>
                                        <a:pt x="20" y="56"/>
                                      </a:lnTo>
                                      <a:lnTo>
                                        <a:pt x="16" y="54"/>
                                      </a:lnTo>
                                      <a:lnTo>
                                        <a:pt x="16" y="52"/>
                                      </a:lnTo>
                                      <a:lnTo>
                                        <a:pt x="14" y="52"/>
                                      </a:lnTo>
                                      <a:lnTo>
                                        <a:pt x="14" y="52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2" y="60"/>
                                      </a:lnTo>
                                      <a:lnTo>
                                        <a:pt x="12" y="64"/>
                                      </a:lnTo>
                                      <a:lnTo>
                                        <a:pt x="10" y="68"/>
                                      </a:lnTo>
                                      <a:lnTo>
                                        <a:pt x="10" y="68"/>
                                      </a:lnTo>
                                      <a:lnTo>
                                        <a:pt x="8" y="72"/>
                                      </a:lnTo>
                                      <a:lnTo>
                                        <a:pt x="8" y="76"/>
                                      </a:lnTo>
                                      <a:lnTo>
                                        <a:pt x="6" y="78"/>
                                      </a:lnTo>
                                      <a:lnTo>
                                        <a:pt x="0" y="76"/>
                                      </a:lnTo>
                                      <a:lnTo>
                                        <a:pt x="0" y="76"/>
                                      </a:lnTo>
                                      <a:lnTo>
                                        <a:pt x="0" y="76"/>
                                      </a:lnTo>
                                      <a:lnTo>
                                        <a:pt x="0" y="78"/>
                                      </a:lnTo>
                                      <a:lnTo>
                                        <a:pt x="2" y="86"/>
                                      </a:lnTo>
                                      <a:lnTo>
                                        <a:pt x="10" y="100"/>
                                      </a:lnTo>
                                      <a:lnTo>
                                        <a:pt x="10" y="100"/>
                                      </a:lnTo>
                                      <a:lnTo>
                                        <a:pt x="12" y="100"/>
                                      </a:lnTo>
                                      <a:lnTo>
                                        <a:pt x="12" y="102"/>
                                      </a:lnTo>
                                      <a:lnTo>
                                        <a:pt x="10" y="104"/>
                                      </a:lnTo>
                                      <a:lnTo>
                                        <a:pt x="10" y="104"/>
                                      </a:lnTo>
                                      <a:lnTo>
                                        <a:pt x="10" y="106"/>
                                      </a:lnTo>
                                      <a:lnTo>
                                        <a:pt x="10" y="110"/>
                                      </a:lnTo>
                                      <a:lnTo>
                                        <a:pt x="16" y="116"/>
                                      </a:lnTo>
                                      <a:lnTo>
                                        <a:pt x="16" y="116"/>
                                      </a:lnTo>
                                      <a:lnTo>
                                        <a:pt x="18" y="118"/>
                                      </a:lnTo>
                                      <a:lnTo>
                                        <a:pt x="18" y="120"/>
                                      </a:lnTo>
                                      <a:lnTo>
                                        <a:pt x="16" y="118"/>
                                      </a:lnTo>
                                      <a:lnTo>
                                        <a:pt x="16" y="118"/>
                                      </a:lnTo>
                                      <a:lnTo>
                                        <a:pt x="22" y="128"/>
                                      </a:lnTo>
                                      <a:lnTo>
                                        <a:pt x="28" y="132"/>
                                      </a:lnTo>
                                      <a:lnTo>
                                        <a:pt x="32" y="136"/>
                                      </a:lnTo>
                                      <a:lnTo>
                                        <a:pt x="32" y="138"/>
                                      </a:lnTo>
                                      <a:lnTo>
                                        <a:pt x="32" y="138"/>
                                      </a:lnTo>
                                      <a:lnTo>
                                        <a:pt x="36" y="142"/>
                                      </a:lnTo>
                                      <a:lnTo>
                                        <a:pt x="40" y="146"/>
                                      </a:lnTo>
                                      <a:lnTo>
                                        <a:pt x="44" y="150"/>
                                      </a:lnTo>
                                      <a:lnTo>
                                        <a:pt x="46" y="152"/>
                                      </a:lnTo>
                                      <a:lnTo>
                                        <a:pt x="46" y="152"/>
                                      </a:lnTo>
                                      <a:lnTo>
                                        <a:pt x="44" y="154"/>
                                      </a:lnTo>
                                      <a:lnTo>
                                        <a:pt x="46" y="156"/>
                                      </a:lnTo>
                                      <a:lnTo>
                                        <a:pt x="48" y="158"/>
                                      </a:lnTo>
                                      <a:lnTo>
                                        <a:pt x="48" y="158"/>
                                      </a:lnTo>
                                      <a:lnTo>
                                        <a:pt x="48" y="158"/>
                                      </a:lnTo>
                                      <a:lnTo>
                                        <a:pt x="54" y="152"/>
                                      </a:lnTo>
                                      <a:lnTo>
                                        <a:pt x="56" y="150"/>
                                      </a:lnTo>
                                      <a:lnTo>
                                        <a:pt x="60" y="150"/>
                                      </a:lnTo>
                                      <a:lnTo>
                                        <a:pt x="60" y="152"/>
                                      </a:lnTo>
                                      <a:lnTo>
                                        <a:pt x="62" y="156"/>
                                      </a:lnTo>
                                      <a:lnTo>
                                        <a:pt x="62" y="156"/>
                                      </a:lnTo>
                                      <a:lnTo>
                                        <a:pt x="64" y="154"/>
                                      </a:lnTo>
                                      <a:lnTo>
                                        <a:pt x="64" y="154"/>
                                      </a:lnTo>
                                      <a:lnTo>
                                        <a:pt x="66" y="150"/>
                                      </a:lnTo>
                                      <a:lnTo>
                                        <a:pt x="66" y="144"/>
                                      </a:lnTo>
                                      <a:lnTo>
                                        <a:pt x="62" y="138"/>
                                      </a:lnTo>
                                      <a:lnTo>
                                        <a:pt x="60" y="130"/>
                                      </a:lnTo>
                                      <a:lnTo>
                                        <a:pt x="58" y="124"/>
                                      </a:lnTo>
                                      <a:lnTo>
                                        <a:pt x="58" y="124"/>
                                      </a:lnTo>
                                      <a:lnTo>
                                        <a:pt x="60" y="126"/>
                                      </a:lnTo>
                                      <a:lnTo>
                                        <a:pt x="62" y="126"/>
                                      </a:lnTo>
                                      <a:lnTo>
                                        <a:pt x="64" y="124"/>
                                      </a:lnTo>
                                      <a:lnTo>
                                        <a:pt x="64" y="124"/>
                                      </a:lnTo>
                                      <a:lnTo>
                                        <a:pt x="68" y="122"/>
                                      </a:lnTo>
                                      <a:lnTo>
                                        <a:pt x="70" y="124"/>
                                      </a:lnTo>
                                      <a:lnTo>
                                        <a:pt x="70" y="124"/>
                                      </a:lnTo>
                                      <a:lnTo>
                                        <a:pt x="72" y="124"/>
                                      </a:lnTo>
                                      <a:lnTo>
                                        <a:pt x="72" y="124"/>
                                      </a:lnTo>
                                      <a:lnTo>
                                        <a:pt x="76" y="122"/>
                                      </a:lnTo>
                                      <a:lnTo>
                                        <a:pt x="76" y="118"/>
                                      </a:lnTo>
                                      <a:lnTo>
                                        <a:pt x="74" y="112"/>
                                      </a:lnTo>
                                      <a:lnTo>
                                        <a:pt x="78" y="110"/>
                                      </a:lnTo>
                                      <a:lnTo>
                                        <a:pt x="78" y="110"/>
                                      </a:lnTo>
                                      <a:lnTo>
                                        <a:pt x="78" y="110"/>
                                      </a:lnTo>
                                      <a:lnTo>
                                        <a:pt x="80" y="112"/>
                                      </a:lnTo>
                                      <a:lnTo>
                                        <a:pt x="82" y="116"/>
                                      </a:lnTo>
                                      <a:lnTo>
                                        <a:pt x="86" y="120"/>
                                      </a:lnTo>
                                      <a:lnTo>
                                        <a:pt x="86" y="122"/>
                                      </a:lnTo>
                                      <a:lnTo>
                                        <a:pt x="88" y="122"/>
                                      </a:lnTo>
                                      <a:lnTo>
                                        <a:pt x="88" y="122"/>
                                      </a:lnTo>
                                      <a:lnTo>
                                        <a:pt x="90" y="120"/>
                                      </a:lnTo>
                                      <a:lnTo>
                                        <a:pt x="94" y="120"/>
                                      </a:lnTo>
                                      <a:lnTo>
                                        <a:pt x="98" y="120"/>
                                      </a:lnTo>
                                      <a:lnTo>
                                        <a:pt x="100" y="120"/>
                                      </a:lnTo>
                                      <a:lnTo>
                                        <a:pt x="100" y="120"/>
                                      </a:lnTo>
                                      <a:lnTo>
                                        <a:pt x="104" y="118"/>
                                      </a:lnTo>
                                      <a:lnTo>
                                        <a:pt x="106" y="120"/>
                                      </a:lnTo>
                                      <a:lnTo>
                                        <a:pt x="114" y="126"/>
                                      </a:lnTo>
                                      <a:lnTo>
                                        <a:pt x="114" y="126"/>
                                      </a:lnTo>
                                      <a:lnTo>
                                        <a:pt x="116" y="126"/>
                                      </a:lnTo>
                                      <a:lnTo>
                                        <a:pt x="118" y="124"/>
                                      </a:lnTo>
                                      <a:lnTo>
                                        <a:pt x="120" y="114"/>
                                      </a:lnTo>
                                      <a:lnTo>
                                        <a:pt x="120" y="114"/>
                                      </a:lnTo>
                                      <a:lnTo>
                                        <a:pt x="122" y="108"/>
                                      </a:lnTo>
                                      <a:lnTo>
                                        <a:pt x="126" y="106"/>
                                      </a:lnTo>
                                      <a:lnTo>
                                        <a:pt x="128" y="104"/>
                                      </a:lnTo>
                                      <a:lnTo>
                                        <a:pt x="128" y="100"/>
                                      </a:lnTo>
                                      <a:lnTo>
                                        <a:pt x="128" y="100"/>
                                      </a:lnTo>
                                      <a:lnTo>
                                        <a:pt x="126" y="96"/>
                                      </a:lnTo>
                                      <a:lnTo>
                                        <a:pt x="128" y="94"/>
                                      </a:lnTo>
                                      <a:lnTo>
                                        <a:pt x="128" y="92"/>
                                      </a:lnTo>
                                      <a:lnTo>
                                        <a:pt x="126" y="88"/>
                                      </a:lnTo>
                                      <a:lnTo>
                                        <a:pt x="126" y="88"/>
                                      </a:lnTo>
                                      <a:lnTo>
                                        <a:pt x="126" y="82"/>
                                      </a:lnTo>
                                      <a:lnTo>
                                        <a:pt x="128" y="80"/>
                                      </a:lnTo>
                                      <a:lnTo>
                                        <a:pt x="128" y="78"/>
                                      </a:lnTo>
                                      <a:lnTo>
                                        <a:pt x="126" y="76"/>
                                      </a:lnTo>
                                      <a:lnTo>
                                        <a:pt x="126" y="76"/>
                                      </a:lnTo>
                                      <a:lnTo>
                                        <a:pt x="124" y="74"/>
                                      </a:lnTo>
                                      <a:lnTo>
                                        <a:pt x="124" y="72"/>
                                      </a:lnTo>
                                      <a:lnTo>
                                        <a:pt x="122" y="70"/>
                                      </a:lnTo>
                                      <a:lnTo>
                                        <a:pt x="120" y="64"/>
                                      </a:lnTo>
                                      <a:lnTo>
                                        <a:pt x="120" y="64"/>
                                      </a:lnTo>
                                      <a:lnTo>
                                        <a:pt x="116" y="58"/>
                                      </a:lnTo>
                                      <a:lnTo>
                                        <a:pt x="120" y="60"/>
                                      </a:lnTo>
                                      <a:lnTo>
                                        <a:pt x="124" y="60"/>
                                      </a:lnTo>
                                      <a:lnTo>
                                        <a:pt x="124" y="58"/>
                                      </a:lnTo>
                                      <a:lnTo>
                                        <a:pt x="122" y="54"/>
                                      </a:lnTo>
                                      <a:lnTo>
                                        <a:pt x="122" y="54"/>
                                      </a:lnTo>
                                      <a:lnTo>
                                        <a:pt x="122" y="50"/>
                                      </a:lnTo>
                                      <a:lnTo>
                                        <a:pt x="122" y="48"/>
                                      </a:lnTo>
                                      <a:lnTo>
                                        <a:pt x="126" y="46"/>
                                      </a:lnTo>
                                      <a:lnTo>
                                        <a:pt x="130" y="44"/>
                                      </a:lnTo>
                                      <a:lnTo>
                                        <a:pt x="130" y="40"/>
                                      </a:lnTo>
                                      <a:lnTo>
                                        <a:pt x="130" y="36"/>
                                      </a:lnTo>
                                      <a:lnTo>
                                        <a:pt x="130" y="36"/>
                                      </a:lnTo>
                                      <a:lnTo>
                                        <a:pt x="130" y="32"/>
                                      </a:lnTo>
                                      <a:lnTo>
                                        <a:pt x="130" y="28"/>
                                      </a:lnTo>
                                      <a:lnTo>
                                        <a:pt x="130" y="26"/>
                                      </a:lnTo>
                                      <a:lnTo>
                                        <a:pt x="126" y="24"/>
                                      </a:lnTo>
                                      <a:lnTo>
                                        <a:pt x="126" y="24"/>
                                      </a:lnTo>
                                      <a:lnTo>
                                        <a:pt x="116" y="24"/>
                                      </a:lnTo>
                                      <a:lnTo>
                                        <a:pt x="108" y="24"/>
                                      </a:lnTo>
                                      <a:lnTo>
                                        <a:pt x="108" y="24"/>
                                      </a:lnTo>
                                      <a:lnTo>
                                        <a:pt x="106" y="24"/>
                                      </a:lnTo>
                                      <a:lnTo>
                                        <a:pt x="104" y="22"/>
                                      </a:lnTo>
                                      <a:lnTo>
                                        <a:pt x="104" y="16"/>
                                      </a:lnTo>
                                      <a:lnTo>
                                        <a:pt x="110" y="6"/>
                                      </a:lnTo>
                                      <a:lnTo>
                                        <a:pt x="110" y="6"/>
                                      </a:lnTo>
                                      <a:lnTo>
                                        <a:pt x="104" y="4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84" y="2"/>
                                      </a:lnTo>
                                      <a:lnTo>
                                        <a:pt x="76" y="0"/>
                                      </a:lnTo>
                                      <a:lnTo>
                                        <a:pt x="68" y="0"/>
                                      </a:lnTo>
                                      <a:lnTo>
                                        <a:pt x="50" y="6"/>
                                      </a:lnTo>
                                      <a:lnTo>
                                        <a:pt x="50" y="6"/>
                                      </a:lnTo>
                                      <a:lnTo>
                                        <a:pt x="58" y="6"/>
                                      </a:lnTo>
                                      <a:lnTo>
                                        <a:pt x="56" y="18"/>
                                      </a:lnTo>
                                      <a:lnTo>
                                        <a:pt x="54" y="20"/>
                                      </a:lnTo>
                                      <a:lnTo>
                                        <a:pt x="58" y="20"/>
                                      </a:lnTo>
                                      <a:lnTo>
                                        <a:pt x="56" y="34"/>
                                      </a:lnTo>
                                      <a:lnTo>
                                        <a:pt x="28" y="34"/>
                                      </a:lnTo>
                                      <a:lnTo>
                                        <a:pt x="28" y="3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13" name="Geog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902827" y="2058621"/>
                                  <a:ext cx="233898" cy="91045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2"/>
                                    </a:cxn>
                                    <a:cxn ang="0">
                                      <a:pos x="10" y="6"/>
                                    </a:cxn>
                                    <a:cxn ang="0">
                                      <a:pos x="28" y="16"/>
                                    </a:cxn>
                                    <a:cxn ang="0">
                                      <a:pos x="36" y="20"/>
                                    </a:cxn>
                                    <a:cxn ang="0">
                                      <a:pos x="44" y="22"/>
                                    </a:cxn>
                                    <a:cxn ang="0">
                                      <a:pos x="46" y="26"/>
                                    </a:cxn>
                                    <a:cxn ang="0">
                                      <a:pos x="50" y="30"/>
                                    </a:cxn>
                                    <a:cxn ang="0">
                                      <a:pos x="54" y="38"/>
                                    </a:cxn>
                                    <a:cxn ang="0">
                                      <a:pos x="54" y="48"/>
                                    </a:cxn>
                                    <a:cxn ang="0">
                                      <a:pos x="62" y="48"/>
                                    </a:cxn>
                                    <a:cxn ang="0">
                                      <a:pos x="78" y="52"/>
                                    </a:cxn>
                                    <a:cxn ang="0">
                                      <a:pos x="88" y="50"/>
                                    </a:cxn>
                                    <a:cxn ang="0">
                                      <a:pos x="92" y="50"/>
                                    </a:cxn>
                                    <a:cxn ang="0">
                                      <a:pos x="90" y="56"/>
                                    </a:cxn>
                                    <a:cxn ang="0">
                                      <a:pos x="94" y="60"/>
                                    </a:cxn>
                                    <a:cxn ang="0">
                                      <a:pos x="100" y="60"/>
                                    </a:cxn>
                                    <a:cxn ang="0">
                                      <a:pos x="128" y="58"/>
                                    </a:cxn>
                                    <a:cxn ang="0">
                                      <a:pos x="138" y="58"/>
                                    </a:cxn>
                                    <a:cxn ang="0">
                                      <a:pos x="148" y="60"/>
                                    </a:cxn>
                                    <a:cxn ang="0">
                                      <a:pos x="154" y="60"/>
                                    </a:cxn>
                                    <a:cxn ang="0">
                                      <a:pos x="152" y="54"/>
                                    </a:cxn>
                                    <a:cxn ang="0">
                                      <a:pos x="150" y="46"/>
                                    </a:cxn>
                                    <a:cxn ang="0">
                                      <a:pos x="128" y="32"/>
                                    </a:cxn>
                                    <a:cxn ang="0">
                                      <a:pos x="116" y="24"/>
                                    </a:cxn>
                                    <a:cxn ang="0">
                                      <a:pos x="108" y="22"/>
                                    </a:cxn>
                                    <a:cxn ang="0">
                                      <a:pos x="94" y="24"/>
                                    </a:cxn>
                                    <a:cxn ang="0">
                                      <a:pos x="78" y="18"/>
                                    </a:cxn>
                                    <a:cxn ang="0">
                                      <a:pos x="72" y="14"/>
                                    </a:cxn>
                                    <a:cxn ang="0">
                                      <a:pos x="54" y="10"/>
                                    </a:cxn>
                                    <a:cxn ang="0">
                                      <a:pos x="24" y="4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0" y="2"/>
                                    </a:cxn>
                                  </a:cxnLst>
                                  <a:rect l="0" t="0" r="r" b="b"/>
                                  <a:pathLst>
                                    <a:path w="154" h="60">
                                      <a:moveTo>
                                        <a:pt x="0" y="2"/>
                                      </a:moveTo>
                                      <a:lnTo>
                                        <a:pt x="0" y="2"/>
                                      </a:lnTo>
                                      <a:lnTo>
                                        <a:pt x="6" y="6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16" y="8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36" y="20"/>
                                      </a:lnTo>
                                      <a:lnTo>
                                        <a:pt x="40" y="20"/>
                                      </a:lnTo>
                                      <a:lnTo>
                                        <a:pt x="44" y="22"/>
                                      </a:lnTo>
                                      <a:lnTo>
                                        <a:pt x="46" y="26"/>
                                      </a:lnTo>
                                      <a:lnTo>
                                        <a:pt x="46" y="26"/>
                                      </a:lnTo>
                                      <a:lnTo>
                                        <a:pt x="48" y="28"/>
                                      </a:lnTo>
                                      <a:lnTo>
                                        <a:pt x="50" y="30"/>
                                      </a:lnTo>
                                      <a:lnTo>
                                        <a:pt x="52" y="32"/>
                                      </a:lnTo>
                                      <a:lnTo>
                                        <a:pt x="54" y="38"/>
                                      </a:lnTo>
                                      <a:lnTo>
                                        <a:pt x="54" y="38"/>
                                      </a:lnTo>
                                      <a:lnTo>
                                        <a:pt x="54" y="48"/>
                                      </a:lnTo>
                                      <a:lnTo>
                                        <a:pt x="54" y="48"/>
                                      </a:lnTo>
                                      <a:lnTo>
                                        <a:pt x="62" y="48"/>
                                      </a:lnTo>
                                      <a:lnTo>
                                        <a:pt x="68" y="50"/>
                                      </a:lnTo>
                                      <a:lnTo>
                                        <a:pt x="78" y="52"/>
                                      </a:lnTo>
                                      <a:lnTo>
                                        <a:pt x="88" y="50"/>
                                      </a:lnTo>
                                      <a:lnTo>
                                        <a:pt x="88" y="50"/>
                                      </a:lnTo>
                                      <a:lnTo>
                                        <a:pt x="92" y="48"/>
                                      </a:lnTo>
                                      <a:lnTo>
                                        <a:pt x="92" y="50"/>
                                      </a:lnTo>
                                      <a:lnTo>
                                        <a:pt x="92" y="52"/>
                                      </a:lnTo>
                                      <a:lnTo>
                                        <a:pt x="90" y="56"/>
                                      </a:lnTo>
                                      <a:lnTo>
                                        <a:pt x="92" y="58"/>
                                      </a:lnTo>
                                      <a:lnTo>
                                        <a:pt x="94" y="60"/>
                                      </a:lnTo>
                                      <a:lnTo>
                                        <a:pt x="100" y="60"/>
                                      </a:lnTo>
                                      <a:lnTo>
                                        <a:pt x="100" y="60"/>
                                      </a:lnTo>
                                      <a:lnTo>
                                        <a:pt x="118" y="60"/>
                                      </a:lnTo>
                                      <a:lnTo>
                                        <a:pt x="128" y="58"/>
                                      </a:lnTo>
                                      <a:lnTo>
                                        <a:pt x="128" y="58"/>
                                      </a:lnTo>
                                      <a:lnTo>
                                        <a:pt x="138" y="58"/>
                                      </a:lnTo>
                                      <a:lnTo>
                                        <a:pt x="144" y="58"/>
                                      </a:lnTo>
                                      <a:lnTo>
                                        <a:pt x="148" y="60"/>
                                      </a:lnTo>
                                      <a:lnTo>
                                        <a:pt x="154" y="60"/>
                                      </a:lnTo>
                                      <a:lnTo>
                                        <a:pt x="154" y="60"/>
                                      </a:lnTo>
                                      <a:lnTo>
                                        <a:pt x="154" y="58"/>
                                      </a:lnTo>
                                      <a:lnTo>
                                        <a:pt x="152" y="54"/>
                                      </a:lnTo>
                                      <a:lnTo>
                                        <a:pt x="150" y="46"/>
                                      </a:lnTo>
                                      <a:lnTo>
                                        <a:pt x="150" y="46"/>
                                      </a:lnTo>
                                      <a:lnTo>
                                        <a:pt x="134" y="38"/>
                                      </a:lnTo>
                                      <a:lnTo>
                                        <a:pt x="128" y="32"/>
                                      </a:lnTo>
                                      <a:lnTo>
                                        <a:pt x="124" y="28"/>
                                      </a:lnTo>
                                      <a:lnTo>
                                        <a:pt x="116" y="24"/>
                                      </a:lnTo>
                                      <a:lnTo>
                                        <a:pt x="116" y="24"/>
                                      </a:lnTo>
                                      <a:lnTo>
                                        <a:pt x="108" y="22"/>
                                      </a:lnTo>
                                      <a:lnTo>
                                        <a:pt x="102" y="22"/>
                                      </a:lnTo>
                                      <a:lnTo>
                                        <a:pt x="94" y="24"/>
                                      </a:lnTo>
                                      <a:lnTo>
                                        <a:pt x="88" y="24"/>
                                      </a:lnTo>
                                      <a:lnTo>
                                        <a:pt x="78" y="18"/>
                                      </a:lnTo>
                                      <a:lnTo>
                                        <a:pt x="78" y="18"/>
                                      </a:lnTo>
                                      <a:lnTo>
                                        <a:pt x="72" y="14"/>
                                      </a:lnTo>
                                      <a:lnTo>
                                        <a:pt x="66" y="12"/>
                                      </a:lnTo>
                                      <a:lnTo>
                                        <a:pt x="54" y="10"/>
                                      </a:lnTo>
                                      <a:lnTo>
                                        <a:pt x="40" y="8"/>
                                      </a:lnTo>
                                      <a:lnTo>
                                        <a:pt x="24" y="4"/>
                                      </a:lnTo>
                                      <a:lnTo>
                                        <a:pt x="24" y="4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6" y="0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0" y="2"/>
                                      </a:lnTo>
                                      <a:lnTo>
                                        <a:pt x="0" y="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48" name="Guyan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819109" y="3361671"/>
                                  <a:ext cx="148845" cy="28224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6" y="0"/>
                                    </a:cxn>
                                    <a:cxn ang="0">
                                      <a:pos x="56" y="12"/>
                                    </a:cxn>
                                    <a:cxn ang="0">
                                      <a:pos x="66" y="30"/>
                                    </a:cxn>
                                    <a:cxn ang="0">
                                      <a:pos x="66" y="36"/>
                                    </a:cxn>
                                    <a:cxn ang="0">
                                      <a:pos x="76" y="40"/>
                                    </a:cxn>
                                    <a:cxn ang="0">
                                      <a:pos x="82" y="52"/>
                                    </a:cxn>
                                    <a:cxn ang="0">
                                      <a:pos x="88" y="54"/>
                                    </a:cxn>
                                    <a:cxn ang="0">
                                      <a:pos x="82" y="74"/>
                                    </a:cxn>
                                    <a:cxn ang="0">
                                      <a:pos x="78" y="84"/>
                                    </a:cxn>
                                    <a:cxn ang="0">
                                      <a:pos x="74" y="88"/>
                                    </a:cxn>
                                    <a:cxn ang="0">
                                      <a:pos x="70" y="94"/>
                                    </a:cxn>
                                    <a:cxn ang="0">
                                      <a:pos x="66" y="110"/>
                                    </a:cxn>
                                    <a:cxn ang="0">
                                      <a:pos x="70" y="126"/>
                                    </a:cxn>
                                    <a:cxn ang="0">
                                      <a:pos x="72" y="128"/>
                                    </a:cxn>
                                    <a:cxn ang="0">
                                      <a:pos x="78" y="132"/>
                                    </a:cxn>
                                    <a:cxn ang="0">
                                      <a:pos x="86" y="146"/>
                                    </a:cxn>
                                    <a:cxn ang="0">
                                      <a:pos x="92" y="164"/>
                                    </a:cxn>
                                    <a:cxn ang="0">
                                      <a:pos x="98" y="168"/>
                                    </a:cxn>
                                    <a:cxn ang="0">
                                      <a:pos x="86" y="166"/>
                                    </a:cxn>
                                    <a:cxn ang="0">
                                      <a:pos x="84" y="166"/>
                                    </a:cxn>
                                    <a:cxn ang="0">
                                      <a:pos x="72" y="174"/>
                                    </a:cxn>
                                    <a:cxn ang="0">
                                      <a:pos x="60" y="180"/>
                                    </a:cxn>
                                    <a:cxn ang="0">
                                      <a:pos x="56" y="182"/>
                                    </a:cxn>
                                    <a:cxn ang="0">
                                      <a:pos x="52" y="186"/>
                                    </a:cxn>
                                    <a:cxn ang="0">
                                      <a:pos x="42" y="180"/>
                                    </a:cxn>
                                    <a:cxn ang="0">
                                      <a:pos x="40" y="172"/>
                                    </a:cxn>
                                    <a:cxn ang="0">
                                      <a:pos x="34" y="160"/>
                                    </a:cxn>
                                    <a:cxn ang="0">
                                      <a:pos x="30" y="152"/>
                                    </a:cxn>
                                    <a:cxn ang="0">
                                      <a:pos x="30" y="146"/>
                                    </a:cxn>
                                    <a:cxn ang="0">
                                      <a:pos x="28" y="138"/>
                                    </a:cxn>
                                    <a:cxn ang="0">
                                      <a:pos x="30" y="132"/>
                                    </a:cxn>
                                    <a:cxn ang="0">
                                      <a:pos x="32" y="120"/>
                                    </a:cxn>
                                    <a:cxn ang="0">
                                      <a:pos x="38" y="110"/>
                                    </a:cxn>
                                    <a:cxn ang="0">
                                      <a:pos x="34" y="104"/>
                                    </a:cxn>
                                    <a:cxn ang="0">
                                      <a:pos x="32" y="98"/>
                                    </a:cxn>
                                    <a:cxn ang="0">
                                      <a:pos x="24" y="96"/>
                                    </a:cxn>
                                    <a:cxn ang="0">
                                      <a:pos x="26" y="86"/>
                                    </a:cxn>
                                    <a:cxn ang="0">
                                      <a:pos x="14" y="84"/>
                                    </a:cxn>
                                    <a:cxn ang="0">
                                      <a:pos x="2" y="64"/>
                                    </a:cxn>
                                    <a:cxn ang="0">
                                      <a:pos x="2" y="56"/>
                                    </a:cxn>
                                    <a:cxn ang="0">
                                      <a:pos x="6" y="46"/>
                                    </a:cxn>
                                    <a:cxn ang="0">
                                      <a:pos x="6" y="40"/>
                                    </a:cxn>
                                    <a:cxn ang="0">
                                      <a:pos x="20" y="32"/>
                                    </a:cxn>
                                    <a:cxn ang="0">
                                      <a:pos x="14" y="26"/>
                                    </a:cxn>
                                    <a:cxn ang="0">
                                      <a:pos x="10" y="26"/>
                                    </a:cxn>
                                    <a:cxn ang="0">
                                      <a:pos x="12" y="20"/>
                                    </a:cxn>
                                    <a:cxn ang="0">
                                      <a:pos x="14" y="14"/>
                                    </a:cxn>
                                    <a:cxn ang="0">
                                      <a:pos x="18" y="10"/>
                                    </a:cxn>
                                    <a:cxn ang="0">
                                      <a:pos x="30" y="8"/>
                                    </a:cxn>
                                    <a:cxn ang="0">
                                      <a:pos x="30" y="2"/>
                                    </a:cxn>
                                  </a:cxnLst>
                                  <a:rect l="0" t="0" r="r" b="b"/>
                                  <a:pathLst>
                                    <a:path w="98" h="186">
                                      <a:moveTo>
                                        <a:pt x="30" y="2"/>
                                      </a:moveTo>
                                      <a:lnTo>
                                        <a:pt x="30" y="2"/>
                                      </a:lnTo>
                                      <a:lnTo>
                                        <a:pt x="36" y="0"/>
                                      </a:lnTo>
                                      <a:lnTo>
                                        <a:pt x="40" y="0"/>
                                      </a:lnTo>
                                      <a:lnTo>
                                        <a:pt x="56" y="12"/>
                                      </a:lnTo>
                                      <a:lnTo>
                                        <a:pt x="56" y="12"/>
                                      </a:lnTo>
                                      <a:lnTo>
                                        <a:pt x="64" y="20"/>
                                      </a:lnTo>
                                      <a:lnTo>
                                        <a:pt x="66" y="24"/>
                                      </a:lnTo>
                                      <a:lnTo>
                                        <a:pt x="66" y="30"/>
                                      </a:lnTo>
                                      <a:lnTo>
                                        <a:pt x="62" y="38"/>
                                      </a:lnTo>
                                      <a:lnTo>
                                        <a:pt x="62" y="38"/>
                                      </a:lnTo>
                                      <a:lnTo>
                                        <a:pt x="66" y="36"/>
                                      </a:lnTo>
                                      <a:lnTo>
                                        <a:pt x="70" y="36"/>
                                      </a:lnTo>
                                      <a:lnTo>
                                        <a:pt x="76" y="40"/>
                                      </a:lnTo>
                                      <a:lnTo>
                                        <a:pt x="76" y="40"/>
                                      </a:lnTo>
                                      <a:lnTo>
                                        <a:pt x="80" y="46"/>
                                      </a:lnTo>
                                      <a:lnTo>
                                        <a:pt x="82" y="48"/>
                                      </a:lnTo>
                                      <a:lnTo>
                                        <a:pt x="82" y="52"/>
                                      </a:lnTo>
                                      <a:lnTo>
                                        <a:pt x="86" y="52"/>
                                      </a:lnTo>
                                      <a:lnTo>
                                        <a:pt x="86" y="52"/>
                                      </a:lnTo>
                                      <a:lnTo>
                                        <a:pt x="88" y="54"/>
                                      </a:lnTo>
                                      <a:lnTo>
                                        <a:pt x="88" y="56"/>
                                      </a:lnTo>
                                      <a:lnTo>
                                        <a:pt x="86" y="64"/>
                                      </a:lnTo>
                                      <a:lnTo>
                                        <a:pt x="82" y="74"/>
                                      </a:lnTo>
                                      <a:lnTo>
                                        <a:pt x="82" y="74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78" y="84"/>
                                      </a:lnTo>
                                      <a:lnTo>
                                        <a:pt x="78" y="86"/>
                                      </a:lnTo>
                                      <a:lnTo>
                                        <a:pt x="74" y="88"/>
                                      </a:lnTo>
                                      <a:lnTo>
                                        <a:pt x="74" y="88"/>
                                      </a:lnTo>
                                      <a:lnTo>
                                        <a:pt x="70" y="90"/>
                                      </a:lnTo>
                                      <a:lnTo>
                                        <a:pt x="68" y="92"/>
                                      </a:lnTo>
                                      <a:lnTo>
                                        <a:pt x="70" y="94"/>
                                      </a:lnTo>
                                      <a:lnTo>
                                        <a:pt x="68" y="102"/>
                                      </a:lnTo>
                                      <a:lnTo>
                                        <a:pt x="68" y="102"/>
                                      </a:lnTo>
                                      <a:lnTo>
                                        <a:pt x="66" y="110"/>
                                      </a:lnTo>
                                      <a:lnTo>
                                        <a:pt x="68" y="116"/>
                                      </a:lnTo>
                                      <a:lnTo>
                                        <a:pt x="70" y="120"/>
                                      </a:lnTo>
                                      <a:lnTo>
                                        <a:pt x="70" y="126"/>
                                      </a:lnTo>
                                      <a:lnTo>
                                        <a:pt x="70" y="126"/>
                                      </a:lnTo>
                                      <a:lnTo>
                                        <a:pt x="72" y="128"/>
                                      </a:lnTo>
                                      <a:lnTo>
                                        <a:pt x="72" y="128"/>
                                      </a:lnTo>
                                      <a:lnTo>
                                        <a:pt x="76" y="128"/>
                                      </a:lnTo>
                                      <a:lnTo>
                                        <a:pt x="78" y="132"/>
                                      </a:lnTo>
                                      <a:lnTo>
                                        <a:pt x="78" y="132"/>
                                      </a:lnTo>
                                      <a:lnTo>
                                        <a:pt x="82" y="140"/>
                                      </a:lnTo>
                                      <a:lnTo>
                                        <a:pt x="86" y="146"/>
                                      </a:lnTo>
                                      <a:lnTo>
                                        <a:pt x="86" y="146"/>
                                      </a:lnTo>
                                      <a:lnTo>
                                        <a:pt x="88" y="150"/>
                                      </a:lnTo>
                                      <a:lnTo>
                                        <a:pt x="90" y="156"/>
                                      </a:lnTo>
                                      <a:lnTo>
                                        <a:pt x="92" y="164"/>
                                      </a:lnTo>
                                      <a:lnTo>
                                        <a:pt x="94" y="166"/>
                                      </a:lnTo>
                                      <a:lnTo>
                                        <a:pt x="98" y="168"/>
                                      </a:lnTo>
                                      <a:lnTo>
                                        <a:pt x="98" y="168"/>
                                      </a:lnTo>
                                      <a:lnTo>
                                        <a:pt x="90" y="170"/>
                                      </a:lnTo>
                                      <a:lnTo>
                                        <a:pt x="88" y="168"/>
                                      </a:lnTo>
                                      <a:lnTo>
                                        <a:pt x="86" y="166"/>
                                      </a:lnTo>
                                      <a:lnTo>
                                        <a:pt x="86" y="166"/>
                                      </a:lnTo>
                                      <a:lnTo>
                                        <a:pt x="86" y="166"/>
                                      </a:lnTo>
                                      <a:lnTo>
                                        <a:pt x="84" y="166"/>
                                      </a:lnTo>
                                      <a:lnTo>
                                        <a:pt x="82" y="168"/>
                                      </a:lnTo>
                                      <a:lnTo>
                                        <a:pt x="80" y="170"/>
                                      </a:lnTo>
                                      <a:lnTo>
                                        <a:pt x="72" y="174"/>
                                      </a:lnTo>
                                      <a:lnTo>
                                        <a:pt x="72" y="174"/>
                                      </a:lnTo>
                                      <a:lnTo>
                                        <a:pt x="64" y="176"/>
                                      </a:lnTo>
                                      <a:lnTo>
                                        <a:pt x="60" y="180"/>
                                      </a:lnTo>
                                      <a:lnTo>
                                        <a:pt x="60" y="184"/>
                                      </a:lnTo>
                                      <a:lnTo>
                                        <a:pt x="60" y="184"/>
                                      </a:lnTo>
                                      <a:lnTo>
                                        <a:pt x="56" y="182"/>
                                      </a:lnTo>
                                      <a:lnTo>
                                        <a:pt x="54" y="184"/>
                                      </a:lnTo>
                                      <a:lnTo>
                                        <a:pt x="52" y="186"/>
                                      </a:lnTo>
                                      <a:lnTo>
                                        <a:pt x="52" y="186"/>
                                      </a:lnTo>
                                      <a:lnTo>
                                        <a:pt x="48" y="184"/>
                                      </a:lnTo>
                                      <a:lnTo>
                                        <a:pt x="46" y="182"/>
                                      </a:lnTo>
                                      <a:lnTo>
                                        <a:pt x="42" y="180"/>
                                      </a:lnTo>
                                      <a:lnTo>
                                        <a:pt x="40" y="174"/>
                                      </a:lnTo>
                                      <a:lnTo>
                                        <a:pt x="40" y="174"/>
                                      </a:lnTo>
                                      <a:lnTo>
                                        <a:pt x="40" y="172"/>
                                      </a:lnTo>
                                      <a:lnTo>
                                        <a:pt x="38" y="170"/>
                                      </a:lnTo>
                                      <a:lnTo>
                                        <a:pt x="36" y="168"/>
                                      </a:lnTo>
                                      <a:lnTo>
                                        <a:pt x="34" y="160"/>
                                      </a:lnTo>
                                      <a:lnTo>
                                        <a:pt x="34" y="160"/>
                                      </a:lnTo>
                                      <a:lnTo>
                                        <a:pt x="32" y="154"/>
                                      </a:lnTo>
                                      <a:lnTo>
                                        <a:pt x="30" y="152"/>
                                      </a:lnTo>
                                      <a:lnTo>
                                        <a:pt x="28" y="150"/>
                                      </a:lnTo>
                                      <a:lnTo>
                                        <a:pt x="30" y="146"/>
                                      </a:lnTo>
                                      <a:lnTo>
                                        <a:pt x="30" y="146"/>
                                      </a:lnTo>
                                      <a:lnTo>
                                        <a:pt x="32" y="144"/>
                                      </a:lnTo>
                                      <a:lnTo>
                                        <a:pt x="30" y="140"/>
                                      </a:lnTo>
                                      <a:lnTo>
                                        <a:pt x="28" y="138"/>
                                      </a:lnTo>
                                      <a:lnTo>
                                        <a:pt x="28" y="134"/>
                                      </a:lnTo>
                                      <a:lnTo>
                                        <a:pt x="28" y="134"/>
                                      </a:lnTo>
                                      <a:lnTo>
                                        <a:pt x="30" y="132"/>
                                      </a:lnTo>
                                      <a:lnTo>
                                        <a:pt x="28" y="130"/>
                                      </a:lnTo>
                                      <a:lnTo>
                                        <a:pt x="28" y="126"/>
                                      </a:lnTo>
                                      <a:lnTo>
                                        <a:pt x="32" y="120"/>
                                      </a:lnTo>
                                      <a:lnTo>
                                        <a:pt x="32" y="120"/>
                                      </a:lnTo>
                                      <a:lnTo>
                                        <a:pt x="38" y="112"/>
                                      </a:lnTo>
                                      <a:lnTo>
                                        <a:pt x="38" y="110"/>
                                      </a:lnTo>
                                      <a:lnTo>
                                        <a:pt x="38" y="110"/>
                                      </a:lnTo>
                                      <a:lnTo>
                                        <a:pt x="34" y="108"/>
                                      </a:lnTo>
                                      <a:lnTo>
                                        <a:pt x="34" y="104"/>
                                      </a:lnTo>
                                      <a:lnTo>
                                        <a:pt x="32" y="100"/>
                                      </a:lnTo>
                                      <a:lnTo>
                                        <a:pt x="32" y="100"/>
                                      </a:lnTo>
                                      <a:lnTo>
                                        <a:pt x="32" y="98"/>
                                      </a:lnTo>
                                      <a:lnTo>
                                        <a:pt x="32" y="96"/>
                                      </a:lnTo>
                                      <a:lnTo>
                                        <a:pt x="28" y="96"/>
                                      </a:lnTo>
                                      <a:lnTo>
                                        <a:pt x="24" y="96"/>
                                      </a:lnTo>
                                      <a:lnTo>
                                        <a:pt x="26" y="92"/>
                                      </a:lnTo>
                                      <a:lnTo>
                                        <a:pt x="26" y="92"/>
                                      </a:lnTo>
                                      <a:lnTo>
                                        <a:pt x="26" y="86"/>
                                      </a:lnTo>
                                      <a:lnTo>
                                        <a:pt x="24" y="86"/>
                                      </a:lnTo>
                                      <a:lnTo>
                                        <a:pt x="20" y="86"/>
                                      </a:lnTo>
                                      <a:lnTo>
                                        <a:pt x="14" y="84"/>
                                      </a:lnTo>
                                      <a:lnTo>
                                        <a:pt x="14" y="84"/>
                                      </a:lnTo>
                                      <a:lnTo>
                                        <a:pt x="4" y="70"/>
                                      </a:lnTo>
                                      <a:lnTo>
                                        <a:pt x="2" y="64"/>
                                      </a:lnTo>
                                      <a:lnTo>
                                        <a:pt x="0" y="60"/>
                                      </a:lnTo>
                                      <a:lnTo>
                                        <a:pt x="0" y="60"/>
                                      </a:lnTo>
                                      <a:lnTo>
                                        <a:pt x="2" y="56"/>
                                      </a:lnTo>
                                      <a:lnTo>
                                        <a:pt x="4" y="52"/>
                                      </a:lnTo>
                                      <a:lnTo>
                                        <a:pt x="8" y="50"/>
                                      </a:lnTo>
                                      <a:lnTo>
                                        <a:pt x="6" y="46"/>
                                      </a:lnTo>
                                      <a:lnTo>
                                        <a:pt x="6" y="46"/>
                                      </a:lnTo>
                                      <a:lnTo>
                                        <a:pt x="6" y="42"/>
                                      </a:lnTo>
                                      <a:lnTo>
                                        <a:pt x="6" y="40"/>
                                      </a:lnTo>
                                      <a:lnTo>
                                        <a:pt x="16" y="34"/>
                                      </a:lnTo>
                                      <a:lnTo>
                                        <a:pt x="16" y="34"/>
                                      </a:lnTo>
                                      <a:lnTo>
                                        <a:pt x="20" y="32"/>
                                      </a:lnTo>
                                      <a:lnTo>
                                        <a:pt x="20" y="28"/>
                                      </a:lnTo>
                                      <a:lnTo>
                                        <a:pt x="18" y="26"/>
                                      </a:lnTo>
                                      <a:lnTo>
                                        <a:pt x="14" y="26"/>
                                      </a:lnTo>
                                      <a:lnTo>
                                        <a:pt x="14" y="26"/>
                                      </a:lnTo>
                                      <a:lnTo>
                                        <a:pt x="10" y="28"/>
                                      </a:lnTo>
                                      <a:lnTo>
                                        <a:pt x="10" y="26"/>
                                      </a:lnTo>
                                      <a:lnTo>
                                        <a:pt x="12" y="24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2" y="18"/>
                                      </a:lnTo>
                                      <a:lnTo>
                                        <a:pt x="12" y="16"/>
                                      </a:lnTo>
                                      <a:lnTo>
                                        <a:pt x="14" y="14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20" y="8"/>
                                      </a:lnTo>
                                      <a:lnTo>
                                        <a:pt x="26" y="8"/>
                                      </a:lnTo>
                                      <a:lnTo>
                                        <a:pt x="30" y="8"/>
                                      </a:lnTo>
                                      <a:lnTo>
                                        <a:pt x="30" y="6"/>
                                      </a:lnTo>
                                      <a:lnTo>
                                        <a:pt x="30" y="2"/>
                                      </a:lnTo>
                                      <a:lnTo>
                                        <a:pt x="30" y="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51" name="Kyrgyzst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801458" y="2088970"/>
                                  <a:ext cx="291614" cy="12442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0" y="68"/>
                                    </a:cxn>
                                    <a:cxn ang="0">
                                      <a:pos x="20" y="70"/>
                                    </a:cxn>
                                    <a:cxn ang="0">
                                      <a:pos x="8" y="70"/>
                                    </a:cxn>
                                    <a:cxn ang="0">
                                      <a:pos x="0" y="76"/>
                                    </a:cxn>
                                    <a:cxn ang="0">
                                      <a:pos x="10" y="78"/>
                                    </a:cxn>
                                    <a:cxn ang="0">
                                      <a:pos x="22" y="78"/>
                                    </a:cxn>
                                    <a:cxn ang="0">
                                      <a:pos x="36" y="78"/>
                                    </a:cxn>
                                    <a:cxn ang="0">
                                      <a:pos x="46" y="80"/>
                                    </a:cxn>
                                    <a:cxn ang="0">
                                      <a:pos x="90" y="76"/>
                                    </a:cxn>
                                    <a:cxn ang="0">
                                      <a:pos x="94" y="52"/>
                                    </a:cxn>
                                    <a:cxn ang="0">
                                      <a:pos x="106" y="46"/>
                                    </a:cxn>
                                    <a:cxn ang="0">
                                      <a:pos x="112" y="44"/>
                                    </a:cxn>
                                    <a:cxn ang="0">
                                      <a:pos x="122" y="46"/>
                                    </a:cxn>
                                    <a:cxn ang="0">
                                      <a:pos x="132" y="48"/>
                                    </a:cxn>
                                    <a:cxn ang="0">
                                      <a:pos x="138" y="38"/>
                                    </a:cxn>
                                    <a:cxn ang="0">
                                      <a:pos x="150" y="34"/>
                                    </a:cxn>
                                    <a:cxn ang="0">
                                      <a:pos x="158" y="34"/>
                                    </a:cxn>
                                    <a:cxn ang="0">
                                      <a:pos x="172" y="26"/>
                                    </a:cxn>
                                    <a:cxn ang="0">
                                      <a:pos x="176" y="22"/>
                                    </a:cxn>
                                    <a:cxn ang="0">
                                      <a:pos x="186" y="16"/>
                                    </a:cxn>
                                    <a:cxn ang="0">
                                      <a:pos x="192" y="12"/>
                                    </a:cxn>
                                    <a:cxn ang="0">
                                      <a:pos x="186" y="14"/>
                                    </a:cxn>
                                    <a:cxn ang="0">
                                      <a:pos x="178" y="10"/>
                                    </a:cxn>
                                    <a:cxn ang="0">
                                      <a:pos x="166" y="8"/>
                                    </a:cxn>
                                    <a:cxn ang="0">
                                      <a:pos x="162" y="6"/>
                                    </a:cxn>
                                    <a:cxn ang="0">
                                      <a:pos x="104" y="6"/>
                                    </a:cxn>
                                    <a:cxn ang="0">
                                      <a:pos x="82" y="0"/>
                                    </a:cxn>
                                    <a:cxn ang="0">
                                      <a:pos x="72" y="6"/>
                                    </a:cxn>
                                    <a:cxn ang="0">
                                      <a:pos x="70" y="10"/>
                                    </a:cxn>
                                    <a:cxn ang="0">
                                      <a:pos x="52" y="6"/>
                                    </a:cxn>
                                    <a:cxn ang="0">
                                      <a:pos x="40" y="8"/>
                                    </a:cxn>
                                    <a:cxn ang="0">
                                      <a:pos x="26" y="16"/>
                                    </a:cxn>
                                    <a:cxn ang="0">
                                      <a:pos x="32" y="18"/>
                                    </a:cxn>
                                    <a:cxn ang="0">
                                      <a:pos x="24" y="32"/>
                                    </a:cxn>
                                    <a:cxn ang="0">
                                      <a:pos x="14" y="48"/>
                                    </a:cxn>
                                    <a:cxn ang="0">
                                      <a:pos x="20" y="44"/>
                                    </a:cxn>
                                    <a:cxn ang="0">
                                      <a:pos x="32" y="44"/>
                                    </a:cxn>
                                    <a:cxn ang="0">
                                      <a:pos x="42" y="44"/>
                                    </a:cxn>
                                    <a:cxn ang="0">
                                      <a:pos x="50" y="38"/>
                                    </a:cxn>
                                    <a:cxn ang="0">
                                      <a:pos x="56" y="42"/>
                                    </a:cxn>
                                    <a:cxn ang="0">
                                      <a:pos x="68" y="50"/>
                                    </a:cxn>
                                    <a:cxn ang="0">
                                      <a:pos x="78" y="52"/>
                                    </a:cxn>
                                    <a:cxn ang="0">
                                      <a:pos x="78" y="54"/>
                                    </a:cxn>
                                    <a:cxn ang="0">
                                      <a:pos x="50" y="64"/>
                                    </a:cxn>
                                    <a:cxn ang="0">
                                      <a:pos x="40" y="64"/>
                                    </a:cxn>
                                    <a:cxn ang="0">
                                      <a:pos x="30" y="64"/>
                                    </a:cxn>
                                  </a:cxnLst>
                                  <a:rect l="0" t="0" r="r" b="b"/>
                                  <a:pathLst>
                                    <a:path w="192" h="82">
                                      <a:moveTo>
                                        <a:pt x="30" y="64"/>
                                      </a:moveTo>
                                      <a:lnTo>
                                        <a:pt x="30" y="64"/>
                                      </a:lnTo>
                                      <a:lnTo>
                                        <a:pt x="30" y="68"/>
                                      </a:lnTo>
                                      <a:lnTo>
                                        <a:pt x="28" y="72"/>
                                      </a:lnTo>
                                      <a:lnTo>
                                        <a:pt x="24" y="72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14" y="70"/>
                                      </a:lnTo>
                                      <a:lnTo>
                                        <a:pt x="8" y="70"/>
                                      </a:lnTo>
                                      <a:lnTo>
                                        <a:pt x="2" y="72"/>
                                      </a:lnTo>
                                      <a:lnTo>
                                        <a:pt x="0" y="76"/>
                                      </a:lnTo>
                                      <a:lnTo>
                                        <a:pt x="0" y="76"/>
                                      </a:lnTo>
                                      <a:lnTo>
                                        <a:pt x="0" y="78"/>
                                      </a:lnTo>
                                      <a:lnTo>
                                        <a:pt x="2" y="78"/>
                                      </a:lnTo>
                                      <a:lnTo>
                                        <a:pt x="10" y="78"/>
                                      </a:lnTo>
                                      <a:lnTo>
                                        <a:pt x="18" y="78"/>
                                      </a:lnTo>
                                      <a:lnTo>
                                        <a:pt x="22" y="78"/>
                                      </a:lnTo>
                                      <a:lnTo>
                                        <a:pt x="22" y="78"/>
                                      </a:lnTo>
                                      <a:lnTo>
                                        <a:pt x="26" y="80"/>
                                      </a:lnTo>
                                      <a:lnTo>
                                        <a:pt x="32" y="78"/>
                                      </a:lnTo>
                                      <a:lnTo>
                                        <a:pt x="36" y="78"/>
                                      </a:lnTo>
                                      <a:lnTo>
                                        <a:pt x="40" y="78"/>
                                      </a:lnTo>
                                      <a:lnTo>
                                        <a:pt x="40" y="78"/>
                                      </a:lnTo>
                                      <a:lnTo>
                                        <a:pt x="46" y="80"/>
                                      </a:lnTo>
                                      <a:lnTo>
                                        <a:pt x="58" y="82"/>
                                      </a:lnTo>
                                      <a:lnTo>
                                        <a:pt x="74" y="80"/>
                                      </a:lnTo>
                                      <a:lnTo>
                                        <a:pt x="90" y="76"/>
                                      </a:lnTo>
                                      <a:lnTo>
                                        <a:pt x="90" y="76"/>
                                      </a:lnTo>
                                      <a:lnTo>
                                        <a:pt x="92" y="62"/>
                                      </a:lnTo>
                                      <a:lnTo>
                                        <a:pt x="94" y="52"/>
                                      </a:lnTo>
                                      <a:lnTo>
                                        <a:pt x="100" y="46"/>
                                      </a:lnTo>
                                      <a:lnTo>
                                        <a:pt x="104" y="46"/>
                                      </a:lnTo>
                                      <a:lnTo>
                                        <a:pt x="106" y="46"/>
                                      </a:lnTo>
                                      <a:lnTo>
                                        <a:pt x="106" y="46"/>
                                      </a:lnTo>
                                      <a:lnTo>
                                        <a:pt x="112" y="48"/>
                                      </a:lnTo>
                                      <a:lnTo>
                                        <a:pt x="112" y="44"/>
                                      </a:lnTo>
                                      <a:lnTo>
                                        <a:pt x="112" y="44"/>
                                      </a:lnTo>
                                      <a:lnTo>
                                        <a:pt x="114" y="44"/>
                                      </a:lnTo>
                                      <a:lnTo>
                                        <a:pt x="122" y="46"/>
                                      </a:lnTo>
                                      <a:lnTo>
                                        <a:pt x="122" y="46"/>
                                      </a:lnTo>
                                      <a:lnTo>
                                        <a:pt x="130" y="48"/>
                                      </a:lnTo>
                                      <a:lnTo>
                                        <a:pt x="132" y="48"/>
                                      </a:lnTo>
                                      <a:lnTo>
                                        <a:pt x="132" y="46"/>
                                      </a:lnTo>
                                      <a:lnTo>
                                        <a:pt x="134" y="40"/>
                                      </a:lnTo>
                                      <a:lnTo>
                                        <a:pt x="138" y="38"/>
                                      </a:lnTo>
                                      <a:lnTo>
                                        <a:pt x="142" y="36"/>
                                      </a:lnTo>
                                      <a:lnTo>
                                        <a:pt x="142" y="36"/>
                                      </a:lnTo>
                                      <a:lnTo>
                                        <a:pt x="150" y="34"/>
                                      </a:lnTo>
                                      <a:lnTo>
                                        <a:pt x="152" y="36"/>
                                      </a:lnTo>
                                      <a:lnTo>
                                        <a:pt x="154" y="36"/>
                                      </a:lnTo>
                                      <a:lnTo>
                                        <a:pt x="158" y="34"/>
                                      </a:lnTo>
                                      <a:lnTo>
                                        <a:pt x="158" y="34"/>
                                      </a:lnTo>
                                      <a:lnTo>
                                        <a:pt x="166" y="28"/>
                                      </a:lnTo>
                                      <a:lnTo>
                                        <a:pt x="172" y="26"/>
                                      </a:lnTo>
                                      <a:lnTo>
                                        <a:pt x="174" y="24"/>
                                      </a:lnTo>
                                      <a:lnTo>
                                        <a:pt x="176" y="22"/>
                                      </a:lnTo>
                                      <a:lnTo>
                                        <a:pt x="176" y="22"/>
                                      </a:lnTo>
                                      <a:lnTo>
                                        <a:pt x="176" y="18"/>
                                      </a:lnTo>
                                      <a:lnTo>
                                        <a:pt x="180" y="18"/>
                                      </a:lnTo>
                                      <a:lnTo>
                                        <a:pt x="186" y="16"/>
                                      </a:lnTo>
                                      <a:lnTo>
                                        <a:pt x="190" y="16"/>
                                      </a:lnTo>
                                      <a:lnTo>
                                        <a:pt x="192" y="14"/>
                                      </a:lnTo>
                                      <a:lnTo>
                                        <a:pt x="192" y="12"/>
                                      </a:lnTo>
                                      <a:lnTo>
                                        <a:pt x="192" y="12"/>
                                      </a:lnTo>
                                      <a:lnTo>
                                        <a:pt x="188" y="16"/>
                                      </a:lnTo>
                                      <a:lnTo>
                                        <a:pt x="186" y="14"/>
                                      </a:lnTo>
                                      <a:lnTo>
                                        <a:pt x="184" y="10"/>
                                      </a:lnTo>
                                      <a:lnTo>
                                        <a:pt x="182" y="10"/>
                                      </a:lnTo>
                                      <a:lnTo>
                                        <a:pt x="178" y="10"/>
                                      </a:lnTo>
                                      <a:lnTo>
                                        <a:pt x="178" y="10"/>
                                      </a:lnTo>
                                      <a:lnTo>
                                        <a:pt x="170" y="10"/>
                                      </a:lnTo>
                                      <a:lnTo>
                                        <a:pt x="166" y="8"/>
                                      </a:lnTo>
                                      <a:lnTo>
                                        <a:pt x="166" y="6"/>
                                      </a:lnTo>
                                      <a:lnTo>
                                        <a:pt x="162" y="6"/>
                                      </a:lnTo>
                                      <a:lnTo>
                                        <a:pt x="162" y="6"/>
                                      </a:lnTo>
                                      <a:lnTo>
                                        <a:pt x="152" y="6"/>
                                      </a:lnTo>
                                      <a:lnTo>
                                        <a:pt x="136" y="6"/>
                                      </a:lnTo>
                                      <a:lnTo>
                                        <a:pt x="104" y="6"/>
                                      </a:lnTo>
                                      <a:lnTo>
                                        <a:pt x="104" y="6"/>
                                      </a:lnTo>
                                      <a:lnTo>
                                        <a:pt x="92" y="4"/>
                                      </a:lnTo>
                                      <a:lnTo>
                                        <a:pt x="82" y="0"/>
                                      </a:lnTo>
                                      <a:lnTo>
                                        <a:pt x="74" y="0"/>
                                      </a:lnTo>
                                      <a:lnTo>
                                        <a:pt x="72" y="2"/>
                                      </a:lnTo>
                                      <a:lnTo>
                                        <a:pt x="72" y="6"/>
                                      </a:lnTo>
                                      <a:lnTo>
                                        <a:pt x="72" y="6"/>
                                      </a:lnTo>
                                      <a:lnTo>
                                        <a:pt x="70" y="10"/>
                                      </a:lnTo>
                                      <a:lnTo>
                                        <a:pt x="70" y="10"/>
                                      </a:lnTo>
                                      <a:lnTo>
                                        <a:pt x="64" y="10"/>
                                      </a:lnTo>
                                      <a:lnTo>
                                        <a:pt x="56" y="8"/>
                                      </a:lnTo>
                                      <a:lnTo>
                                        <a:pt x="52" y="6"/>
                                      </a:lnTo>
                                      <a:lnTo>
                                        <a:pt x="48" y="8"/>
                                      </a:lnTo>
                                      <a:lnTo>
                                        <a:pt x="48" y="8"/>
                                      </a:lnTo>
                                      <a:lnTo>
                                        <a:pt x="40" y="8"/>
                                      </a:lnTo>
                                      <a:lnTo>
                                        <a:pt x="38" y="8"/>
                                      </a:lnTo>
                                      <a:lnTo>
                                        <a:pt x="34" y="8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0" y="24"/>
                                      </a:lnTo>
                                      <a:lnTo>
                                        <a:pt x="24" y="32"/>
                                      </a:lnTo>
                                      <a:lnTo>
                                        <a:pt x="24" y="32"/>
                                      </a:lnTo>
                                      <a:lnTo>
                                        <a:pt x="16" y="42"/>
                                      </a:lnTo>
                                      <a:lnTo>
                                        <a:pt x="14" y="46"/>
                                      </a:lnTo>
                                      <a:lnTo>
                                        <a:pt x="14" y="48"/>
                                      </a:lnTo>
                                      <a:lnTo>
                                        <a:pt x="16" y="48"/>
                                      </a:lnTo>
                                      <a:lnTo>
                                        <a:pt x="20" y="44"/>
                                      </a:lnTo>
                                      <a:lnTo>
                                        <a:pt x="20" y="44"/>
                                      </a:lnTo>
                                      <a:lnTo>
                                        <a:pt x="24" y="42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32" y="44"/>
                                      </a:lnTo>
                                      <a:lnTo>
                                        <a:pt x="36" y="46"/>
                                      </a:lnTo>
                                      <a:lnTo>
                                        <a:pt x="40" y="46"/>
                                      </a:lnTo>
                                      <a:lnTo>
                                        <a:pt x="42" y="44"/>
                                      </a:lnTo>
                                      <a:lnTo>
                                        <a:pt x="42" y="44"/>
                                      </a:lnTo>
                                      <a:lnTo>
                                        <a:pt x="48" y="38"/>
                                      </a:lnTo>
                                      <a:lnTo>
                                        <a:pt x="50" y="38"/>
                                      </a:lnTo>
                                      <a:lnTo>
                                        <a:pt x="54" y="38"/>
                                      </a:lnTo>
                                      <a:lnTo>
                                        <a:pt x="56" y="42"/>
                                      </a:lnTo>
                                      <a:lnTo>
                                        <a:pt x="56" y="42"/>
                                      </a:lnTo>
                                      <a:lnTo>
                                        <a:pt x="58" y="46"/>
                                      </a:lnTo>
                                      <a:lnTo>
                                        <a:pt x="62" y="46"/>
                                      </a:lnTo>
                                      <a:lnTo>
                                        <a:pt x="68" y="50"/>
                                      </a:lnTo>
                                      <a:lnTo>
                                        <a:pt x="68" y="50"/>
                                      </a:lnTo>
                                      <a:lnTo>
                                        <a:pt x="72" y="50"/>
                                      </a:lnTo>
                                      <a:lnTo>
                                        <a:pt x="78" y="52"/>
                                      </a:lnTo>
                                      <a:lnTo>
                                        <a:pt x="82" y="52"/>
                                      </a:lnTo>
                                      <a:lnTo>
                                        <a:pt x="78" y="54"/>
                                      </a:lnTo>
                                      <a:lnTo>
                                        <a:pt x="78" y="54"/>
                                      </a:lnTo>
                                      <a:lnTo>
                                        <a:pt x="62" y="62"/>
                                      </a:lnTo>
                                      <a:lnTo>
                                        <a:pt x="56" y="64"/>
                                      </a:lnTo>
                                      <a:lnTo>
                                        <a:pt x="50" y="64"/>
                                      </a:lnTo>
                                      <a:lnTo>
                                        <a:pt x="50" y="64"/>
                                      </a:lnTo>
                                      <a:lnTo>
                                        <a:pt x="44" y="62"/>
                                      </a:lnTo>
                                      <a:lnTo>
                                        <a:pt x="40" y="64"/>
                                      </a:lnTo>
                                      <a:lnTo>
                                        <a:pt x="36" y="64"/>
                                      </a:lnTo>
                                      <a:lnTo>
                                        <a:pt x="30" y="64"/>
                                      </a:lnTo>
                                      <a:lnTo>
                                        <a:pt x="30" y="6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52" name="Lebano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844600" y="2375971"/>
                                  <a:ext cx="54678" cy="5159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" y="4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0" y="10"/>
                                    </a:cxn>
                                    <a:cxn ang="0">
                                      <a:pos x="8" y="12"/>
                                    </a:cxn>
                                    <a:cxn ang="0">
                                      <a:pos x="6" y="16"/>
                                    </a:cxn>
                                    <a:cxn ang="0">
                                      <a:pos x="6" y="16"/>
                                    </a:cxn>
                                    <a:cxn ang="0">
                                      <a:pos x="4" y="22"/>
                                    </a:cxn>
                                    <a:cxn ang="0">
                                      <a:pos x="2" y="24"/>
                                    </a:cxn>
                                    <a:cxn ang="0">
                                      <a:pos x="0" y="28"/>
                                    </a:cxn>
                                    <a:cxn ang="0">
                                      <a:pos x="0" y="34"/>
                                    </a:cxn>
                                    <a:cxn ang="0">
                                      <a:pos x="18" y="34"/>
                                    </a:cxn>
                                    <a:cxn ang="0">
                                      <a:pos x="18" y="34"/>
                                    </a:cxn>
                                    <a:cxn ang="0">
                                      <a:pos x="22" y="30"/>
                                    </a:cxn>
                                    <a:cxn ang="0">
                                      <a:pos x="22" y="28"/>
                                    </a:cxn>
                                    <a:cxn ang="0">
                                      <a:pos x="20" y="26"/>
                                    </a:cxn>
                                    <a:cxn ang="0">
                                      <a:pos x="22" y="24"/>
                                    </a:cxn>
                                    <a:cxn ang="0">
                                      <a:pos x="22" y="24"/>
                                    </a:cxn>
                                    <a:cxn ang="0">
                                      <a:pos x="26" y="22"/>
                                    </a:cxn>
                                    <a:cxn ang="0">
                                      <a:pos x="28" y="22"/>
                                    </a:cxn>
                                    <a:cxn ang="0">
                                      <a:pos x="30" y="22"/>
                                    </a:cxn>
                                    <a:cxn ang="0">
                                      <a:pos x="32" y="22"/>
                                    </a:cxn>
                                    <a:cxn ang="0">
                                      <a:pos x="32" y="22"/>
                                    </a:cxn>
                                    <a:cxn ang="0">
                                      <a:pos x="34" y="20"/>
                                    </a:cxn>
                                    <a:cxn ang="0">
                                      <a:pos x="32" y="18"/>
                                    </a:cxn>
                                    <a:cxn ang="0">
                                      <a:pos x="32" y="16"/>
                                    </a:cxn>
                                    <a:cxn ang="0">
                                      <a:pos x="34" y="14"/>
                                    </a:cxn>
                                    <a:cxn ang="0">
                                      <a:pos x="34" y="14"/>
                                    </a:cxn>
                                    <a:cxn ang="0">
                                      <a:pos x="36" y="12"/>
                                    </a:cxn>
                                    <a:cxn ang="0">
                                      <a:pos x="36" y="10"/>
                                    </a:cxn>
                                    <a:cxn ang="0">
                                      <a:pos x="34" y="6"/>
                                    </a:cxn>
                                    <a:cxn ang="0">
                                      <a:pos x="30" y="2"/>
                                    </a:cxn>
                                    <a:cxn ang="0">
                                      <a:pos x="26" y="0"/>
                                    </a:cxn>
                                    <a:cxn ang="0">
                                      <a:pos x="26" y="0"/>
                                    </a:cxn>
                                    <a:cxn ang="0">
                                      <a:pos x="20" y="0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4" y="4"/>
                                    </a:cxn>
                                  </a:cxnLst>
                                  <a:rect l="0" t="0" r="r" b="b"/>
                                  <a:pathLst>
                                    <a:path w="36" h="34">
                                      <a:moveTo>
                                        <a:pt x="14" y="4"/>
                                      </a:moveTo>
                                      <a:lnTo>
                                        <a:pt x="14" y="4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8" y="12"/>
                                      </a:lnTo>
                                      <a:lnTo>
                                        <a:pt x="6" y="16"/>
                                      </a:lnTo>
                                      <a:lnTo>
                                        <a:pt x="6" y="16"/>
                                      </a:lnTo>
                                      <a:lnTo>
                                        <a:pt x="4" y="22"/>
                                      </a:lnTo>
                                      <a:lnTo>
                                        <a:pt x="2" y="24"/>
                                      </a:lnTo>
                                      <a:lnTo>
                                        <a:pt x="0" y="28"/>
                                      </a:lnTo>
                                      <a:lnTo>
                                        <a:pt x="0" y="34"/>
                                      </a:lnTo>
                                      <a:lnTo>
                                        <a:pt x="18" y="34"/>
                                      </a:lnTo>
                                      <a:lnTo>
                                        <a:pt x="18" y="34"/>
                                      </a:lnTo>
                                      <a:lnTo>
                                        <a:pt x="22" y="30"/>
                                      </a:lnTo>
                                      <a:lnTo>
                                        <a:pt x="22" y="28"/>
                                      </a:lnTo>
                                      <a:lnTo>
                                        <a:pt x="20" y="26"/>
                                      </a:lnTo>
                                      <a:lnTo>
                                        <a:pt x="22" y="24"/>
                                      </a:lnTo>
                                      <a:lnTo>
                                        <a:pt x="22" y="24"/>
                                      </a:lnTo>
                                      <a:lnTo>
                                        <a:pt x="26" y="22"/>
                                      </a:lnTo>
                                      <a:lnTo>
                                        <a:pt x="28" y="22"/>
                                      </a:lnTo>
                                      <a:lnTo>
                                        <a:pt x="30" y="22"/>
                                      </a:lnTo>
                                      <a:lnTo>
                                        <a:pt x="32" y="22"/>
                                      </a:lnTo>
                                      <a:lnTo>
                                        <a:pt x="32" y="22"/>
                                      </a:lnTo>
                                      <a:lnTo>
                                        <a:pt x="34" y="20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2" y="16"/>
                                      </a:lnTo>
                                      <a:lnTo>
                                        <a:pt x="34" y="14"/>
                                      </a:lnTo>
                                      <a:lnTo>
                                        <a:pt x="34" y="14"/>
                                      </a:lnTo>
                                      <a:lnTo>
                                        <a:pt x="36" y="12"/>
                                      </a:lnTo>
                                      <a:lnTo>
                                        <a:pt x="36" y="10"/>
                                      </a:lnTo>
                                      <a:lnTo>
                                        <a:pt x="34" y="6"/>
                                      </a:lnTo>
                                      <a:lnTo>
                                        <a:pt x="30" y="2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14" y="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54" name="Liby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051776" y="2422331"/>
                                  <a:ext cx="504248" cy="48860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18" y="32"/>
                                    </a:cxn>
                                    <a:cxn ang="0">
                                      <a:pos x="312" y="28"/>
                                    </a:cxn>
                                    <a:cxn ang="0">
                                      <a:pos x="304" y="28"/>
                                    </a:cxn>
                                    <a:cxn ang="0">
                                      <a:pos x="296" y="24"/>
                                    </a:cxn>
                                    <a:cxn ang="0">
                                      <a:pos x="292" y="20"/>
                                    </a:cxn>
                                    <a:cxn ang="0">
                                      <a:pos x="282" y="14"/>
                                    </a:cxn>
                                    <a:cxn ang="0">
                                      <a:pos x="266" y="12"/>
                                    </a:cxn>
                                    <a:cxn ang="0">
                                      <a:pos x="264" y="14"/>
                                    </a:cxn>
                                    <a:cxn ang="0">
                                      <a:pos x="262" y="10"/>
                                    </a:cxn>
                                    <a:cxn ang="0">
                                      <a:pos x="244" y="10"/>
                                    </a:cxn>
                                    <a:cxn ang="0">
                                      <a:pos x="228" y="20"/>
                                    </a:cxn>
                                    <a:cxn ang="0">
                                      <a:pos x="220" y="36"/>
                                    </a:cxn>
                                    <a:cxn ang="0">
                                      <a:pos x="226" y="38"/>
                                    </a:cxn>
                                    <a:cxn ang="0">
                                      <a:pos x="220" y="60"/>
                                    </a:cxn>
                                    <a:cxn ang="0">
                                      <a:pos x="210" y="64"/>
                                    </a:cxn>
                                    <a:cxn ang="0">
                                      <a:pos x="196" y="60"/>
                                    </a:cxn>
                                    <a:cxn ang="0">
                                      <a:pos x="174" y="48"/>
                                    </a:cxn>
                                    <a:cxn ang="0">
                                      <a:pos x="152" y="42"/>
                                    </a:cxn>
                                    <a:cxn ang="0">
                                      <a:pos x="138" y="42"/>
                                    </a:cxn>
                                    <a:cxn ang="0">
                                      <a:pos x="130" y="36"/>
                                    </a:cxn>
                                    <a:cxn ang="0">
                                      <a:pos x="126" y="20"/>
                                    </a:cxn>
                                    <a:cxn ang="0">
                                      <a:pos x="116" y="18"/>
                                    </a:cxn>
                                    <a:cxn ang="0">
                                      <a:pos x="110" y="14"/>
                                    </a:cxn>
                                    <a:cxn ang="0">
                                      <a:pos x="96" y="12"/>
                                    </a:cxn>
                                    <a:cxn ang="0">
                                      <a:pos x="88" y="10"/>
                                    </a:cxn>
                                    <a:cxn ang="0">
                                      <a:pos x="76" y="8"/>
                                    </a:cxn>
                                    <a:cxn ang="0">
                                      <a:pos x="62" y="8"/>
                                    </a:cxn>
                                    <a:cxn ang="0">
                                      <a:pos x="44" y="0"/>
                                    </a:cxn>
                                    <a:cxn ang="0">
                                      <a:pos x="44" y="12"/>
                                    </a:cxn>
                                    <a:cxn ang="0">
                                      <a:pos x="40" y="20"/>
                                    </a:cxn>
                                    <a:cxn ang="0">
                                      <a:pos x="28" y="26"/>
                                    </a:cxn>
                                    <a:cxn ang="0">
                                      <a:pos x="24" y="34"/>
                                    </a:cxn>
                                    <a:cxn ang="0">
                                      <a:pos x="20" y="48"/>
                                    </a:cxn>
                                    <a:cxn ang="0">
                                      <a:pos x="22" y="56"/>
                                    </a:cxn>
                                    <a:cxn ang="0">
                                      <a:pos x="8" y="68"/>
                                    </a:cxn>
                                    <a:cxn ang="0">
                                      <a:pos x="0" y="72"/>
                                    </a:cxn>
                                    <a:cxn ang="0">
                                      <a:pos x="4" y="78"/>
                                    </a:cxn>
                                    <a:cxn ang="0">
                                      <a:pos x="8" y="98"/>
                                    </a:cxn>
                                    <a:cxn ang="0">
                                      <a:pos x="20" y="120"/>
                                    </a:cxn>
                                    <a:cxn ang="0">
                                      <a:pos x="18" y="132"/>
                                    </a:cxn>
                                    <a:cxn ang="0">
                                      <a:pos x="18" y="138"/>
                                    </a:cxn>
                                    <a:cxn ang="0">
                                      <a:pos x="22" y="144"/>
                                    </a:cxn>
                                    <a:cxn ang="0">
                                      <a:pos x="18" y="150"/>
                                    </a:cxn>
                                    <a:cxn ang="0">
                                      <a:pos x="8" y="158"/>
                                    </a:cxn>
                                    <a:cxn ang="0">
                                      <a:pos x="6" y="164"/>
                                    </a:cxn>
                                    <a:cxn ang="0">
                                      <a:pos x="18" y="172"/>
                                    </a:cxn>
                                    <a:cxn ang="0">
                                      <a:pos x="20" y="178"/>
                                    </a:cxn>
                                    <a:cxn ang="0">
                                      <a:pos x="24" y="184"/>
                                    </a:cxn>
                                    <a:cxn ang="0">
                                      <a:pos x="32" y="192"/>
                                    </a:cxn>
                                    <a:cxn ang="0">
                                      <a:pos x="46" y="196"/>
                                    </a:cxn>
                                    <a:cxn ang="0">
                                      <a:pos x="64" y="208"/>
                                    </a:cxn>
                                    <a:cxn ang="0">
                                      <a:pos x="130" y="222"/>
                                    </a:cxn>
                                    <a:cxn ang="0">
                                      <a:pos x="154" y="210"/>
                                    </a:cxn>
                                    <a:cxn ang="0">
                                      <a:pos x="176" y="214"/>
                                    </a:cxn>
                                    <a:cxn ang="0">
                                      <a:pos x="332" y="322"/>
                                    </a:cxn>
                                    <a:cxn ang="0">
                                      <a:pos x="318" y="96"/>
                                    </a:cxn>
                                    <a:cxn ang="0">
                                      <a:pos x="320" y="82"/>
                                    </a:cxn>
                                    <a:cxn ang="0">
                                      <a:pos x="318" y="76"/>
                                    </a:cxn>
                                    <a:cxn ang="0">
                                      <a:pos x="320" y="66"/>
                                    </a:cxn>
                                    <a:cxn ang="0">
                                      <a:pos x="318" y="58"/>
                                    </a:cxn>
                                    <a:cxn ang="0">
                                      <a:pos x="320" y="32"/>
                                    </a:cxn>
                                  </a:cxnLst>
                                  <a:rect l="0" t="0" r="r" b="b"/>
                                  <a:pathLst>
                                    <a:path w="332" h="322">
                                      <a:moveTo>
                                        <a:pt x="320" y="32"/>
                                      </a:moveTo>
                                      <a:lnTo>
                                        <a:pt x="320" y="32"/>
                                      </a:lnTo>
                                      <a:lnTo>
                                        <a:pt x="318" y="32"/>
                                      </a:lnTo>
                                      <a:lnTo>
                                        <a:pt x="318" y="30"/>
                                      </a:lnTo>
                                      <a:lnTo>
                                        <a:pt x="316" y="28"/>
                                      </a:lnTo>
                                      <a:lnTo>
                                        <a:pt x="312" y="28"/>
                                      </a:lnTo>
                                      <a:lnTo>
                                        <a:pt x="312" y="28"/>
                                      </a:lnTo>
                                      <a:lnTo>
                                        <a:pt x="306" y="28"/>
                                      </a:lnTo>
                                      <a:lnTo>
                                        <a:pt x="304" y="28"/>
                                      </a:lnTo>
                                      <a:lnTo>
                                        <a:pt x="304" y="24"/>
                                      </a:lnTo>
                                      <a:lnTo>
                                        <a:pt x="296" y="24"/>
                                      </a:lnTo>
                                      <a:lnTo>
                                        <a:pt x="296" y="24"/>
                                      </a:lnTo>
                                      <a:lnTo>
                                        <a:pt x="290" y="24"/>
                                      </a:lnTo>
                                      <a:lnTo>
                                        <a:pt x="290" y="22"/>
                                      </a:lnTo>
                                      <a:lnTo>
                                        <a:pt x="292" y="20"/>
                                      </a:lnTo>
                                      <a:lnTo>
                                        <a:pt x="290" y="18"/>
                                      </a:lnTo>
                                      <a:lnTo>
                                        <a:pt x="288" y="18"/>
                                      </a:lnTo>
                                      <a:lnTo>
                                        <a:pt x="282" y="14"/>
                                      </a:lnTo>
                                      <a:lnTo>
                                        <a:pt x="282" y="14"/>
                                      </a:lnTo>
                                      <a:lnTo>
                                        <a:pt x="270" y="12"/>
                                      </a:lnTo>
                                      <a:lnTo>
                                        <a:pt x="266" y="12"/>
                                      </a:lnTo>
                                      <a:lnTo>
                                        <a:pt x="266" y="14"/>
                                      </a:lnTo>
                                      <a:lnTo>
                                        <a:pt x="264" y="14"/>
                                      </a:lnTo>
                                      <a:lnTo>
                                        <a:pt x="264" y="14"/>
                                      </a:lnTo>
                                      <a:lnTo>
                                        <a:pt x="260" y="12"/>
                                      </a:lnTo>
                                      <a:lnTo>
                                        <a:pt x="262" y="12"/>
                                      </a:lnTo>
                                      <a:lnTo>
                                        <a:pt x="262" y="10"/>
                                      </a:lnTo>
                                      <a:lnTo>
                                        <a:pt x="254" y="10"/>
                                      </a:lnTo>
                                      <a:lnTo>
                                        <a:pt x="254" y="10"/>
                                      </a:lnTo>
                                      <a:lnTo>
                                        <a:pt x="244" y="10"/>
                                      </a:lnTo>
                                      <a:lnTo>
                                        <a:pt x="238" y="12"/>
                                      </a:lnTo>
                                      <a:lnTo>
                                        <a:pt x="228" y="20"/>
                                      </a:lnTo>
                                      <a:lnTo>
                                        <a:pt x="228" y="20"/>
                                      </a:lnTo>
                                      <a:lnTo>
                                        <a:pt x="222" y="26"/>
                                      </a:lnTo>
                                      <a:lnTo>
                                        <a:pt x="220" y="30"/>
                                      </a:lnTo>
                                      <a:lnTo>
                                        <a:pt x="220" y="36"/>
                                      </a:lnTo>
                                      <a:lnTo>
                                        <a:pt x="222" y="38"/>
                                      </a:lnTo>
                                      <a:lnTo>
                                        <a:pt x="222" y="38"/>
                                      </a:lnTo>
                                      <a:lnTo>
                                        <a:pt x="226" y="38"/>
                                      </a:lnTo>
                                      <a:lnTo>
                                        <a:pt x="226" y="42"/>
                                      </a:lnTo>
                                      <a:lnTo>
                                        <a:pt x="226" y="52"/>
                                      </a:lnTo>
                                      <a:lnTo>
                                        <a:pt x="220" y="60"/>
                                      </a:lnTo>
                                      <a:lnTo>
                                        <a:pt x="216" y="64"/>
                                      </a:lnTo>
                                      <a:lnTo>
                                        <a:pt x="210" y="64"/>
                                      </a:lnTo>
                                      <a:lnTo>
                                        <a:pt x="210" y="64"/>
                                      </a:lnTo>
                                      <a:lnTo>
                                        <a:pt x="204" y="66"/>
                                      </a:lnTo>
                                      <a:lnTo>
                                        <a:pt x="200" y="64"/>
                                      </a:lnTo>
                                      <a:lnTo>
                                        <a:pt x="196" y="60"/>
                                      </a:lnTo>
                                      <a:lnTo>
                                        <a:pt x="186" y="54"/>
                                      </a:lnTo>
                                      <a:lnTo>
                                        <a:pt x="186" y="54"/>
                                      </a:lnTo>
                                      <a:lnTo>
                                        <a:pt x="174" y="48"/>
                                      </a:lnTo>
                                      <a:lnTo>
                                        <a:pt x="166" y="46"/>
                                      </a:lnTo>
                                      <a:lnTo>
                                        <a:pt x="158" y="44"/>
                                      </a:lnTo>
                                      <a:lnTo>
                                        <a:pt x="152" y="42"/>
                                      </a:lnTo>
                                      <a:lnTo>
                                        <a:pt x="152" y="42"/>
                                      </a:lnTo>
                                      <a:lnTo>
                                        <a:pt x="146" y="42"/>
                                      </a:lnTo>
                                      <a:lnTo>
                                        <a:pt x="138" y="42"/>
                                      </a:lnTo>
                                      <a:lnTo>
                                        <a:pt x="136" y="42"/>
                                      </a:lnTo>
                                      <a:lnTo>
                                        <a:pt x="132" y="40"/>
                                      </a:lnTo>
                                      <a:lnTo>
                                        <a:pt x="130" y="36"/>
                                      </a:lnTo>
                                      <a:lnTo>
                                        <a:pt x="128" y="28"/>
                                      </a:lnTo>
                                      <a:lnTo>
                                        <a:pt x="128" y="28"/>
                                      </a:lnTo>
                                      <a:lnTo>
                                        <a:pt x="126" y="20"/>
                                      </a:lnTo>
                                      <a:lnTo>
                                        <a:pt x="124" y="20"/>
                                      </a:lnTo>
                                      <a:lnTo>
                                        <a:pt x="118" y="20"/>
                                      </a:lnTo>
                                      <a:lnTo>
                                        <a:pt x="116" y="18"/>
                                      </a:lnTo>
                                      <a:lnTo>
                                        <a:pt x="112" y="16"/>
                                      </a:lnTo>
                                      <a:lnTo>
                                        <a:pt x="112" y="16"/>
                                      </a:lnTo>
                                      <a:lnTo>
                                        <a:pt x="110" y="14"/>
                                      </a:lnTo>
                                      <a:lnTo>
                                        <a:pt x="106" y="12"/>
                                      </a:lnTo>
                                      <a:lnTo>
                                        <a:pt x="100" y="12"/>
                                      </a:lnTo>
                                      <a:lnTo>
                                        <a:pt x="96" y="12"/>
                                      </a:lnTo>
                                      <a:lnTo>
                                        <a:pt x="92" y="12"/>
                                      </a:lnTo>
                                      <a:lnTo>
                                        <a:pt x="88" y="10"/>
                                      </a:lnTo>
                                      <a:lnTo>
                                        <a:pt x="88" y="10"/>
                                      </a:lnTo>
                                      <a:lnTo>
                                        <a:pt x="86" y="8"/>
                                      </a:lnTo>
                                      <a:lnTo>
                                        <a:pt x="82" y="6"/>
                                      </a:lnTo>
                                      <a:lnTo>
                                        <a:pt x="76" y="8"/>
                                      </a:lnTo>
                                      <a:lnTo>
                                        <a:pt x="70" y="10"/>
                                      </a:lnTo>
                                      <a:lnTo>
                                        <a:pt x="66" y="10"/>
                                      </a:lnTo>
                                      <a:lnTo>
                                        <a:pt x="62" y="8"/>
                                      </a:lnTo>
                                      <a:lnTo>
                                        <a:pt x="62" y="8"/>
                                      </a:lnTo>
                                      <a:lnTo>
                                        <a:pt x="50" y="4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42" y="12"/>
                                      </a:lnTo>
                                      <a:lnTo>
                                        <a:pt x="42" y="12"/>
                                      </a:lnTo>
                                      <a:lnTo>
                                        <a:pt x="44" y="12"/>
                                      </a:lnTo>
                                      <a:lnTo>
                                        <a:pt x="46" y="14"/>
                                      </a:lnTo>
                                      <a:lnTo>
                                        <a:pt x="44" y="18"/>
                                      </a:lnTo>
                                      <a:lnTo>
                                        <a:pt x="40" y="20"/>
                                      </a:lnTo>
                                      <a:lnTo>
                                        <a:pt x="40" y="20"/>
                                      </a:lnTo>
                                      <a:lnTo>
                                        <a:pt x="32" y="24"/>
                                      </a:lnTo>
                                      <a:lnTo>
                                        <a:pt x="28" y="26"/>
                                      </a:lnTo>
                                      <a:lnTo>
                                        <a:pt x="26" y="30"/>
                                      </a:lnTo>
                                      <a:lnTo>
                                        <a:pt x="26" y="30"/>
                                      </a:lnTo>
                                      <a:lnTo>
                                        <a:pt x="24" y="34"/>
                                      </a:lnTo>
                                      <a:lnTo>
                                        <a:pt x="20" y="38"/>
                                      </a:lnTo>
                                      <a:lnTo>
                                        <a:pt x="18" y="42"/>
                                      </a:lnTo>
                                      <a:lnTo>
                                        <a:pt x="20" y="48"/>
                                      </a:lnTo>
                                      <a:lnTo>
                                        <a:pt x="20" y="48"/>
                                      </a:lnTo>
                                      <a:lnTo>
                                        <a:pt x="22" y="52"/>
                                      </a:lnTo>
                                      <a:lnTo>
                                        <a:pt x="22" y="56"/>
                                      </a:lnTo>
                                      <a:lnTo>
                                        <a:pt x="20" y="60"/>
                                      </a:lnTo>
                                      <a:lnTo>
                                        <a:pt x="16" y="64"/>
                                      </a:lnTo>
                                      <a:lnTo>
                                        <a:pt x="8" y="68"/>
                                      </a:lnTo>
                                      <a:lnTo>
                                        <a:pt x="2" y="72"/>
                                      </a:lnTo>
                                      <a:lnTo>
                                        <a:pt x="2" y="72"/>
                                      </a:lnTo>
                                      <a:lnTo>
                                        <a:pt x="0" y="72"/>
                                      </a:lnTo>
                                      <a:lnTo>
                                        <a:pt x="0" y="74"/>
                                      </a:lnTo>
                                      <a:lnTo>
                                        <a:pt x="4" y="78"/>
                                      </a:lnTo>
                                      <a:lnTo>
                                        <a:pt x="4" y="78"/>
                                      </a:lnTo>
                                      <a:lnTo>
                                        <a:pt x="6" y="84"/>
                                      </a:lnTo>
                                      <a:lnTo>
                                        <a:pt x="6" y="90"/>
                                      </a:lnTo>
                                      <a:lnTo>
                                        <a:pt x="8" y="98"/>
                                      </a:lnTo>
                                      <a:lnTo>
                                        <a:pt x="14" y="108"/>
                                      </a:lnTo>
                                      <a:lnTo>
                                        <a:pt x="14" y="108"/>
                                      </a:lnTo>
                                      <a:lnTo>
                                        <a:pt x="20" y="120"/>
                                      </a:lnTo>
                                      <a:lnTo>
                                        <a:pt x="22" y="126"/>
                                      </a:lnTo>
                                      <a:lnTo>
                                        <a:pt x="20" y="130"/>
                                      </a:lnTo>
                                      <a:lnTo>
                                        <a:pt x="18" y="132"/>
                                      </a:lnTo>
                                      <a:lnTo>
                                        <a:pt x="18" y="132"/>
                                      </a:lnTo>
                                      <a:lnTo>
                                        <a:pt x="16" y="134"/>
                                      </a:lnTo>
                                      <a:lnTo>
                                        <a:pt x="18" y="138"/>
                                      </a:lnTo>
                                      <a:lnTo>
                                        <a:pt x="18" y="138"/>
                                      </a:lnTo>
                                      <a:lnTo>
                                        <a:pt x="22" y="142"/>
                                      </a:lnTo>
                                      <a:lnTo>
                                        <a:pt x="22" y="144"/>
                                      </a:lnTo>
                                      <a:lnTo>
                                        <a:pt x="20" y="146"/>
                                      </a:lnTo>
                                      <a:lnTo>
                                        <a:pt x="18" y="150"/>
                                      </a:lnTo>
                                      <a:lnTo>
                                        <a:pt x="18" y="150"/>
                                      </a:lnTo>
                                      <a:lnTo>
                                        <a:pt x="16" y="154"/>
                                      </a:lnTo>
                                      <a:lnTo>
                                        <a:pt x="14" y="156"/>
                                      </a:lnTo>
                                      <a:lnTo>
                                        <a:pt x="8" y="158"/>
                                      </a:lnTo>
                                      <a:lnTo>
                                        <a:pt x="6" y="160"/>
                                      </a:lnTo>
                                      <a:lnTo>
                                        <a:pt x="6" y="162"/>
                                      </a:lnTo>
                                      <a:lnTo>
                                        <a:pt x="6" y="164"/>
                                      </a:lnTo>
                                      <a:lnTo>
                                        <a:pt x="6" y="164"/>
                                      </a:lnTo>
                                      <a:lnTo>
                                        <a:pt x="14" y="170"/>
                                      </a:lnTo>
                                      <a:lnTo>
                                        <a:pt x="18" y="172"/>
                                      </a:lnTo>
                                      <a:lnTo>
                                        <a:pt x="20" y="174"/>
                                      </a:lnTo>
                                      <a:lnTo>
                                        <a:pt x="20" y="178"/>
                                      </a:lnTo>
                                      <a:lnTo>
                                        <a:pt x="20" y="178"/>
                                      </a:lnTo>
                                      <a:lnTo>
                                        <a:pt x="20" y="182"/>
                                      </a:lnTo>
                                      <a:lnTo>
                                        <a:pt x="22" y="182"/>
                                      </a:lnTo>
                                      <a:lnTo>
                                        <a:pt x="24" y="184"/>
                                      </a:lnTo>
                                      <a:lnTo>
                                        <a:pt x="28" y="188"/>
                                      </a:lnTo>
                                      <a:lnTo>
                                        <a:pt x="28" y="188"/>
                                      </a:lnTo>
                                      <a:lnTo>
                                        <a:pt x="32" y="192"/>
                                      </a:lnTo>
                                      <a:lnTo>
                                        <a:pt x="36" y="192"/>
                                      </a:lnTo>
                                      <a:lnTo>
                                        <a:pt x="40" y="192"/>
                                      </a:lnTo>
                                      <a:lnTo>
                                        <a:pt x="46" y="196"/>
                                      </a:lnTo>
                                      <a:lnTo>
                                        <a:pt x="46" y="196"/>
                                      </a:lnTo>
                                      <a:lnTo>
                                        <a:pt x="60" y="206"/>
                                      </a:lnTo>
                                      <a:lnTo>
                                        <a:pt x="64" y="208"/>
                                      </a:lnTo>
                                      <a:lnTo>
                                        <a:pt x="108" y="216"/>
                                      </a:lnTo>
                                      <a:lnTo>
                                        <a:pt x="116" y="226"/>
                                      </a:lnTo>
                                      <a:lnTo>
                                        <a:pt x="130" y="222"/>
                                      </a:lnTo>
                                      <a:lnTo>
                                        <a:pt x="130" y="222"/>
                                      </a:lnTo>
                                      <a:lnTo>
                                        <a:pt x="154" y="210"/>
                                      </a:lnTo>
                                      <a:lnTo>
                                        <a:pt x="154" y="210"/>
                                      </a:lnTo>
                                      <a:lnTo>
                                        <a:pt x="160" y="208"/>
                                      </a:lnTo>
                                      <a:lnTo>
                                        <a:pt x="166" y="208"/>
                                      </a:lnTo>
                                      <a:lnTo>
                                        <a:pt x="176" y="214"/>
                                      </a:lnTo>
                                      <a:lnTo>
                                        <a:pt x="176" y="214"/>
                                      </a:lnTo>
                                      <a:lnTo>
                                        <a:pt x="316" y="322"/>
                                      </a:lnTo>
                                      <a:lnTo>
                                        <a:pt x="332" y="322"/>
                                      </a:lnTo>
                                      <a:lnTo>
                                        <a:pt x="330" y="266"/>
                                      </a:lnTo>
                                      <a:lnTo>
                                        <a:pt x="330" y="266"/>
                                      </a:lnTo>
                                      <a:lnTo>
                                        <a:pt x="318" y="96"/>
                                      </a:lnTo>
                                      <a:lnTo>
                                        <a:pt x="318" y="96"/>
                                      </a:lnTo>
                                      <a:lnTo>
                                        <a:pt x="320" y="86"/>
                                      </a:lnTo>
                                      <a:lnTo>
                                        <a:pt x="320" y="82"/>
                                      </a:lnTo>
                                      <a:lnTo>
                                        <a:pt x="322" y="80"/>
                                      </a:lnTo>
                                      <a:lnTo>
                                        <a:pt x="318" y="76"/>
                                      </a:lnTo>
                                      <a:lnTo>
                                        <a:pt x="318" y="76"/>
                                      </a:lnTo>
                                      <a:lnTo>
                                        <a:pt x="316" y="74"/>
                                      </a:lnTo>
                                      <a:lnTo>
                                        <a:pt x="316" y="72"/>
                                      </a:lnTo>
                                      <a:lnTo>
                                        <a:pt x="320" y="66"/>
                                      </a:lnTo>
                                      <a:lnTo>
                                        <a:pt x="322" y="62"/>
                                      </a:lnTo>
                                      <a:lnTo>
                                        <a:pt x="322" y="60"/>
                                      </a:lnTo>
                                      <a:lnTo>
                                        <a:pt x="318" y="58"/>
                                      </a:lnTo>
                                      <a:lnTo>
                                        <a:pt x="318" y="58"/>
                                      </a:lnTo>
                                      <a:lnTo>
                                        <a:pt x="318" y="42"/>
                                      </a:lnTo>
                                      <a:lnTo>
                                        <a:pt x="320" y="32"/>
                                      </a:lnTo>
                                      <a:lnTo>
                                        <a:pt x="320" y="3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55" name="Liechtenstei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038310" y="1951554"/>
                                  <a:ext cx="9144" cy="1517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" y="0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4" y="0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2" y="8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8" y="10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6" y="0"/>
                                    </a:cxn>
                                  </a:cxnLst>
                                  <a:rect l="0" t="0" r="r" b="b"/>
                                  <a:pathLst>
                                    <a:path w="12" h="10">
                                      <a:moveTo>
                                        <a:pt x="6" y="0"/>
                                      </a:moveTo>
                                      <a:lnTo>
                                        <a:pt x="6" y="0"/>
                                      </a:lnTo>
                                      <a:lnTo>
                                        <a:pt x="4" y="0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2" y="8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8" y="10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6" y="0"/>
                                      </a:lnTo>
                                      <a:lnTo>
                                        <a:pt x="6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56" name="Macao SAR"/>
                                <p:cNvSpPr>
                                  <a:spLocks/>
                                </p:cNvSpPr>
                                <p:nvPr/>
                              </p:nvSpPr>
                              <p:spPr bwMode="black">
                                <a:xfrm>
                                  <a:off x="9283262" y="2712879"/>
                                  <a:ext cx="60032" cy="114351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04048" h="961272">
                                      <a:moveTo>
                                        <a:pt x="252787" y="143227"/>
                                      </a:moveTo>
                                      <a:cubicBezTo>
                                        <a:pt x="208292" y="143227"/>
                                        <a:pt x="172221" y="179298"/>
                                        <a:pt x="172221" y="223793"/>
                                      </a:cubicBezTo>
                                      <a:cubicBezTo>
                                        <a:pt x="172221" y="268288"/>
                                        <a:pt x="208292" y="304359"/>
                                        <a:pt x="252787" y="304359"/>
                                      </a:cubicBezTo>
                                      <a:cubicBezTo>
                                        <a:pt x="297282" y="304359"/>
                                        <a:pt x="333353" y="268288"/>
                                        <a:pt x="333353" y="223793"/>
                                      </a:cubicBezTo>
                                      <a:cubicBezTo>
                                        <a:pt x="333353" y="179298"/>
                                        <a:pt x="297282" y="143227"/>
                                        <a:pt x="252787" y="143227"/>
                                      </a:cubicBezTo>
                                      <a:close/>
                                      <a:moveTo>
                                        <a:pt x="251531" y="0"/>
                                      </a:moveTo>
                                      <a:cubicBezTo>
                                        <a:pt x="390613" y="0"/>
                                        <a:pt x="504048" y="112858"/>
                                        <a:pt x="504048" y="252445"/>
                                      </a:cubicBezTo>
                                      <a:cubicBezTo>
                                        <a:pt x="504048" y="255415"/>
                                        <a:pt x="504048" y="258385"/>
                                        <a:pt x="504048" y="261355"/>
                                      </a:cubicBezTo>
                                      <a:cubicBezTo>
                                        <a:pt x="504048" y="278185"/>
                                        <a:pt x="502075" y="296005"/>
                                        <a:pt x="498130" y="314814"/>
                                      </a:cubicBezTo>
                                      <a:cubicBezTo>
                                        <a:pt x="498130" y="314814"/>
                                        <a:pt x="498130" y="314814"/>
                                        <a:pt x="250544" y="961272"/>
                                      </a:cubicBezTo>
                                      <a:cubicBezTo>
                                        <a:pt x="250544" y="961272"/>
                                        <a:pt x="250544" y="961272"/>
                                        <a:pt x="4932" y="314814"/>
                                      </a:cubicBezTo>
                                      <a:cubicBezTo>
                                        <a:pt x="1973" y="299965"/>
                                        <a:pt x="0" y="285115"/>
                                        <a:pt x="0" y="271255"/>
                                      </a:cubicBezTo>
                                      <a:cubicBezTo>
                                        <a:pt x="0" y="265315"/>
                                        <a:pt x="0" y="259375"/>
                                        <a:pt x="0" y="252445"/>
                                      </a:cubicBezTo>
                                      <a:cubicBezTo>
                                        <a:pt x="0" y="112858"/>
                                        <a:pt x="112449" y="0"/>
                                        <a:pt x="2515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grpFill/>
                                <a:ln>
                                  <a:solidFill>
                                    <a:schemeClr val="tx1"/>
                                  </a:solidFill>
                                  <a:headEnd type="none" w="med" len="med"/>
                                  <a:tailEnd type="none" w="med" len="med"/>
                                </a:ln>
                                <a:extLst/>
                              </p:spPr>
                              <p:style>
                                <a:lnRef idx="2">
                                  <a:schemeClr val="accent3">
                                    <a:shade val="50000"/>
                                  </a:schemeClr>
                                </a:lnRef>
                                <a:fillRef idx="1">
                                  <a:schemeClr val="accent3"/>
                                </a:fillRef>
                                <a:effectRef idx="0">
                                  <a:schemeClr val="accent3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vert="horz" wrap="square" lIns="91436" tIns="45719" rIns="91436" bIns="45719" numCol="1" rtlCol="0" anchor="ctr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740721"/>
                                  <a:endParaRPr lang="en-US" spc="-123" dirty="0">
                                    <a:solidFill>
                                      <a:srgbClr val="FFFFFF">
                                        <a:lumMod val="50000"/>
                                      </a:srgbClr>
                                    </a:solidFill>
                                    <a:latin typeface="Segoe Light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59" name="Ecuador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184512" y="3649701"/>
                                  <a:ext cx="173146" cy="21547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6" y="0"/>
                                    </a:cxn>
                                    <a:cxn ang="0">
                                      <a:pos x="30" y="4"/>
                                    </a:cxn>
                                    <a:cxn ang="0">
                                      <a:pos x="22" y="8"/>
                                    </a:cxn>
                                    <a:cxn ang="0">
                                      <a:pos x="20" y="10"/>
                                    </a:cxn>
                                    <a:cxn ang="0">
                                      <a:pos x="14" y="12"/>
                                    </a:cxn>
                                    <a:cxn ang="0">
                                      <a:pos x="12" y="14"/>
                                    </a:cxn>
                                    <a:cxn ang="0">
                                      <a:pos x="14" y="18"/>
                                    </a:cxn>
                                    <a:cxn ang="0">
                                      <a:pos x="14" y="24"/>
                                    </a:cxn>
                                    <a:cxn ang="0">
                                      <a:pos x="12" y="28"/>
                                    </a:cxn>
                                    <a:cxn ang="0">
                                      <a:pos x="12" y="32"/>
                                    </a:cxn>
                                    <a:cxn ang="0">
                                      <a:pos x="10" y="40"/>
                                    </a:cxn>
                                    <a:cxn ang="0">
                                      <a:pos x="0" y="64"/>
                                    </a:cxn>
                                    <a:cxn ang="0">
                                      <a:pos x="2" y="66"/>
                                    </a:cxn>
                                    <a:cxn ang="0">
                                      <a:pos x="4" y="66"/>
                                    </a:cxn>
                                    <a:cxn ang="0">
                                      <a:pos x="2" y="70"/>
                                    </a:cxn>
                                    <a:cxn ang="0">
                                      <a:pos x="4" y="70"/>
                                    </a:cxn>
                                    <a:cxn ang="0">
                                      <a:pos x="2" y="72"/>
                                    </a:cxn>
                                    <a:cxn ang="0">
                                      <a:pos x="0" y="78"/>
                                    </a:cxn>
                                    <a:cxn ang="0">
                                      <a:pos x="0" y="80"/>
                                    </a:cxn>
                                    <a:cxn ang="0">
                                      <a:pos x="2" y="84"/>
                                    </a:cxn>
                                    <a:cxn ang="0">
                                      <a:pos x="2" y="86"/>
                                    </a:cxn>
                                    <a:cxn ang="0">
                                      <a:pos x="4" y="88"/>
                                    </a:cxn>
                                    <a:cxn ang="0">
                                      <a:pos x="4" y="92"/>
                                    </a:cxn>
                                    <a:cxn ang="0">
                                      <a:pos x="2" y="92"/>
                                    </a:cxn>
                                    <a:cxn ang="0">
                                      <a:pos x="4" y="94"/>
                                    </a:cxn>
                                    <a:cxn ang="0">
                                      <a:pos x="6" y="96"/>
                                    </a:cxn>
                                    <a:cxn ang="0">
                                      <a:pos x="10" y="100"/>
                                    </a:cxn>
                                    <a:cxn ang="0">
                                      <a:pos x="12" y="94"/>
                                    </a:cxn>
                                    <a:cxn ang="0">
                                      <a:pos x="12" y="92"/>
                                    </a:cxn>
                                    <a:cxn ang="0">
                                      <a:pos x="16" y="90"/>
                                    </a:cxn>
                                    <a:cxn ang="0">
                                      <a:pos x="18" y="92"/>
                                    </a:cxn>
                                    <a:cxn ang="0">
                                      <a:pos x="20" y="96"/>
                                    </a:cxn>
                                    <a:cxn ang="0">
                                      <a:pos x="18" y="104"/>
                                    </a:cxn>
                                    <a:cxn ang="0">
                                      <a:pos x="10" y="118"/>
                                    </a:cxn>
                                    <a:cxn ang="0">
                                      <a:pos x="4" y="122"/>
                                    </a:cxn>
                                    <a:cxn ang="0">
                                      <a:pos x="2" y="130"/>
                                    </a:cxn>
                                    <a:cxn ang="0">
                                      <a:pos x="6" y="136"/>
                                    </a:cxn>
                                    <a:cxn ang="0">
                                      <a:pos x="14" y="134"/>
                                    </a:cxn>
                                    <a:cxn ang="0">
                                      <a:pos x="18" y="134"/>
                                    </a:cxn>
                                    <a:cxn ang="0">
                                      <a:pos x="28" y="140"/>
                                    </a:cxn>
                                    <a:cxn ang="0">
                                      <a:pos x="36" y="140"/>
                                    </a:cxn>
                                    <a:cxn ang="0">
                                      <a:pos x="40" y="136"/>
                                    </a:cxn>
                                    <a:cxn ang="0">
                                      <a:pos x="46" y="128"/>
                                    </a:cxn>
                                    <a:cxn ang="0">
                                      <a:pos x="46" y="120"/>
                                    </a:cxn>
                                    <a:cxn ang="0">
                                      <a:pos x="52" y="116"/>
                                    </a:cxn>
                                    <a:cxn ang="0">
                                      <a:pos x="58" y="110"/>
                                    </a:cxn>
                                    <a:cxn ang="0">
                                      <a:pos x="70" y="104"/>
                                    </a:cxn>
                                    <a:cxn ang="0">
                                      <a:pos x="84" y="96"/>
                                    </a:cxn>
                                    <a:cxn ang="0">
                                      <a:pos x="100" y="78"/>
                                    </a:cxn>
                                    <a:cxn ang="0">
                                      <a:pos x="108" y="68"/>
                                    </a:cxn>
                                    <a:cxn ang="0">
                                      <a:pos x="114" y="52"/>
                                    </a:cxn>
                                    <a:cxn ang="0">
                                      <a:pos x="112" y="36"/>
                                    </a:cxn>
                                    <a:cxn ang="0">
                                      <a:pos x="88" y="24"/>
                                    </a:cxn>
                                    <a:cxn ang="0">
                                      <a:pos x="88" y="26"/>
                                    </a:cxn>
                                    <a:cxn ang="0">
                                      <a:pos x="86" y="26"/>
                                    </a:cxn>
                                    <a:cxn ang="0">
                                      <a:pos x="78" y="26"/>
                                    </a:cxn>
                                    <a:cxn ang="0">
                                      <a:pos x="64" y="18"/>
                                    </a:cxn>
                                    <a:cxn ang="0">
                                      <a:pos x="60" y="12"/>
                                    </a:cxn>
                                    <a:cxn ang="0">
                                      <a:pos x="36" y="0"/>
                                    </a:cxn>
                                  </a:cxnLst>
                                  <a:rect l="0" t="0" r="r" b="b"/>
                                  <a:pathLst>
                                    <a:path w="114" h="142">
                                      <a:moveTo>
                                        <a:pt x="36" y="0"/>
                                      </a:moveTo>
                                      <a:lnTo>
                                        <a:pt x="36" y="0"/>
                                      </a:lnTo>
                                      <a:lnTo>
                                        <a:pt x="32" y="2"/>
                                      </a:lnTo>
                                      <a:lnTo>
                                        <a:pt x="30" y="4"/>
                                      </a:lnTo>
                                      <a:lnTo>
                                        <a:pt x="26" y="6"/>
                                      </a:lnTo>
                                      <a:lnTo>
                                        <a:pt x="22" y="8"/>
                                      </a:lnTo>
                                      <a:lnTo>
                                        <a:pt x="22" y="8"/>
                                      </a:lnTo>
                                      <a:lnTo>
                                        <a:pt x="20" y="10"/>
                                      </a:lnTo>
                                      <a:lnTo>
                                        <a:pt x="16" y="10"/>
                                      </a:lnTo>
                                      <a:lnTo>
                                        <a:pt x="14" y="12"/>
                                      </a:lnTo>
                                      <a:lnTo>
                                        <a:pt x="12" y="14"/>
                                      </a:lnTo>
                                      <a:lnTo>
                                        <a:pt x="12" y="14"/>
                                      </a:lnTo>
                                      <a:lnTo>
                                        <a:pt x="12" y="16"/>
                                      </a:lnTo>
                                      <a:lnTo>
                                        <a:pt x="14" y="18"/>
                                      </a:lnTo>
                                      <a:lnTo>
                                        <a:pt x="16" y="18"/>
                                      </a:lnTo>
                                      <a:lnTo>
                                        <a:pt x="14" y="24"/>
                                      </a:lnTo>
                                      <a:lnTo>
                                        <a:pt x="14" y="24"/>
                                      </a:lnTo>
                                      <a:lnTo>
                                        <a:pt x="12" y="28"/>
                                      </a:lnTo>
                                      <a:lnTo>
                                        <a:pt x="12" y="30"/>
                                      </a:lnTo>
                                      <a:lnTo>
                                        <a:pt x="12" y="32"/>
                                      </a:lnTo>
                                      <a:lnTo>
                                        <a:pt x="10" y="40"/>
                                      </a:lnTo>
                                      <a:lnTo>
                                        <a:pt x="10" y="40"/>
                                      </a:lnTo>
                                      <a:lnTo>
                                        <a:pt x="0" y="58"/>
                                      </a:lnTo>
                                      <a:lnTo>
                                        <a:pt x="0" y="64"/>
                                      </a:lnTo>
                                      <a:lnTo>
                                        <a:pt x="0" y="64"/>
                                      </a:lnTo>
                                      <a:lnTo>
                                        <a:pt x="2" y="66"/>
                                      </a:lnTo>
                                      <a:lnTo>
                                        <a:pt x="2" y="66"/>
                                      </a:lnTo>
                                      <a:lnTo>
                                        <a:pt x="4" y="66"/>
                                      </a:lnTo>
                                      <a:lnTo>
                                        <a:pt x="2" y="68"/>
                                      </a:lnTo>
                                      <a:lnTo>
                                        <a:pt x="2" y="70"/>
                                      </a:lnTo>
                                      <a:lnTo>
                                        <a:pt x="4" y="70"/>
                                      </a:lnTo>
                                      <a:lnTo>
                                        <a:pt x="4" y="70"/>
                                      </a:lnTo>
                                      <a:lnTo>
                                        <a:pt x="2" y="72"/>
                                      </a:lnTo>
                                      <a:lnTo>
                                        <a:pt x="2" y="72"/>
                                      </a:lnTo>
                                      <a:lnTo>
                                        <a:pt x="2" y="74"/>
                                      </a:lnTo>
                                      <a:lnTo>
                                        <a:pt x="0" y="78"/>
                                      </a:lnTo>
                                      <a:lnTo>
                                        <a:pt x="0" y="78"/>
                                      </a:lnTo>
                                      <a:lnTo>
                                        <a:pt x="0" y="80"/>
                                      </a:lnTo>
                                      <a:lnTo>
                                        <a:pt x="0" y="82"/>
                                      </a:lnTo>
                                      <a:lnTo>
                                        <a:pt x="2" y="84"/>
                                      </a:lnTo>
                                      <a:lnTo>
                                        <a:pt x="2" y="86"/>
                                      </a:lnTo>
                                      <a:lnTo>
                                        <a:pt x="2" y="86"/>
                                      </a:lnTo>
                                      <a:lnTo>
                                        <a:pt x="2" y="88"/>
                                      </a:lnTo>
                                      <a:lnTo>
                                        <a:pt x="4" y="88"/>
                                      </a:lnTo>
                                      <a:lnTo>
                                        <a:pt x="6" y="90"/>
                                      </a:lnTo>
                                      <a:lnTo>
                                        <a:pt x="4" y="92"/>
                                      </a:lnTo>
                                      <a:lnTo>
                                        <a:pt x="4" y="92"/>
                                      </a:lnTo>
                                      <a:lnTo>
                                        <a:pt x="2" y="92"/>
                                      </a:lnTo>
                                      <a:lnTo>
                                        <a:pt x="2" y="94"/>
                                      </a:lnTo>
                                      <a:lnTo>
                                        <a:pt x="4" y="94"/>
                                      </a:lnTo>
                                      <a:lnTo>
                                        <a:pt x="6" y="96"/>
                                      </a:lnTo>
                                      <a:lnTo>
                                        <a:pt x="6" y="96"/>
                                      </a:lnTo>
                                      <a:lnTo>
                                        <a:pt x="8" y="100"/>
                                      </a:lnTo>
                                      <a:lnTo>
                                        <a:pt x="10" y="100"/>
                                      </a:lnTo>
                                      <a:lnTo>
                                        <a:pt x="12" y="98"/>
                                      </a:lnTo>
                                      <a:lnTo>
                                        <a:pt x="12" y="94"/>
                                      </a:lnTo>
                                      <a:lnTo>
                                        <a:pt x="12" y="94"/>
                                      </a:lnTo>
                                      <a:lnTo>
                                        <a:pt x="12" y="92"/>
                                      </a:lnTo>
                                      <a:lnTo>
                                        <a:pt x="14" y="90"/>
                                      </a:lnTo>
                                      <a:lnTo>
                                        <a:pt x="16" y="90"/>
                                      </a:lnTo>
                                      <a:lnTo>
                                        <a:pt x="18" y="92"/>
                                      </a:lnTo>
                                      <a:lnTo>
                                        <a:pt x="18" y="92"/>
                                      </a:lnTo>
                                      <a:lnTo>
                                        <a:pt x="18" y="94"/>
                                      </a:lnTo>
                                      <a:lnTo>
                                        <a:pt x="20" y="96"/>
                                      </a:lnTo>
                                      <a:lnTo>
                                        <a:pt x="22" y="98"/>
                                      </a:lnTo>
                                      <a:lnTo>
                                        <a:pt x="18" y="104"/>
                                      </a:lnTo>
                                      <a:lnTo>
                                        <a:pt x="18" y="104"/>
                                      </a:lnTo>
                                      <a:lnTo>
                                        <a:pt x="10" y="118"/>
                                      </a:lnTo>
                                      <a:lnTo>
                                        <a:pt x="8" y="122"/>
                                      </a:lnTo>
                                      <a:lnTo>
                                        <a:pt x="4" y="122"/>
                                      </a:lnTo>
                                      <a:lnTo>
                                        <a:pt x="4" y="122"/>
                                      </a:lnTo>
                                      <a:lnTo>
                                        <a:pt x="2" y="130"/>
                                      </a:lnTo>
                                      <a:lnTo>
                                        <a:pt x="4" y="134"/>
                                      </a:lnTo>
                                      <a:lnTo>
                                        <a:pt x="6" y="136"/>
                                      </a:lnTo>
                                      <a:lnTo>
                                        <a:pt x="14" y="134"/>
                                      </a:lnTo>
                                      <a:lnTo>
                                        <a:pt x="14" y="134"/>
                                      </a:lnTo>
                                      <a:lnTo>
                                        <a:pt x="16" y="134"/>
                                      </a:lnTo>
                                      <a:lnTo>
                                        <a:pt x="18" y="134"/>
                                      </a:lnTo>
                                      <a:lnTo>
                                        <a:pt x="24" y="138"/>
                                      </a:lnTo>
                                      <a:lnTo>
                                        <a:pt x="28" y="140"/>
                                      </a:lnTo>
                                      <a:lnTo>
                                        <a:pt x="32" y="142"/>
                                      </a:lnTo>
                                      <a:lnTo>
                                        <a:pt x="36" y="140"/>
                                      </a:lnTo>
                                      <a:lnTo>
                                        <a:pt x="40" y="136"/>
                                      </a:lnTo>
                                      <a:lnTo>
                                        <a:pt x="40" y="136"/>
                                      </a:lnTo>
                                      <a:lnTo>
                                        <a:pt x="44" y="132"/>
                                      </a:lnTo>
                                      <a:lnTo>
                                        <a:pt x="46" y="128"/>
                                      </a:lnTo>
                                      <a:lnTo>
                                        <a:pt x="46" y="124"/>
                                      </a:lnTo>
                                      <a:lnTo>
                                        <a:pt x="46" y="120"/>
                                      </a:lnTo>
                                      <a:lnTo>
                                        <a:pt x="52" y="116"/>
                                      </a:lnTo>
                                      <a:lnTo>
                                        <a:pt x="52" y="116"/>
                                      </a:lnTo>
                                      <a:lnTo>
                                        <a:pt x="56" y="112"/>
                                      </a:lnTo>
                                      <a:lnTo>
                                        <a:pt x="58" y="110"/>
                                      </a:lnTo>
                                      <a:lnTo>
                                        <a:pt x="60" y="108"/>
                                      </a:lnTo>
                                      <a:lnTo>
                                        <a:pt x="70" y="104"/>
                                      </a:lnTo>
                                      <a:lnTo>
                                        <a:pt x="70" y="104"/>
                                      </a:lnTo>
                                      <a:lnTo>
                                        <a:pt x="84" y="96"/>
                                      </a:lnTo>
                                      <a:lnTo>
                                        <a:pt x="94" y="88"/>
                                      </a:lnTo>
                                      <a:lnTo>
                                        <a:pt x="100" y="78"/>
                                      </a:lnTo>
                                      <a:lnTo>
                                        <a:pt x="108" y="68"/>
                                      </a:lnTo>
                                      <a:lnTo>
                                        <a:pt x="108" y="68"/>
                                      </a:lnTo>
                                      <a:lnTo>
                                        <a:pt x="114" y="60"/>
                                      </a:lnTo>
                                      <a:lnTo>
                                        <a:pt x="114" y="52"/>
                                      </a:lnTo>
                                      <a:lnTo>
                                        <a:pt x="112" y="36"/>
                                      </a:lnTo>
                                      <a:lnTo>
                                        <a:pt x="112" y="36"/>
                                      </a:lnTo>
                                      <a:lnTo>
                                        <a:pt x="94" y="26"/>
                                      </a:lnTo>
                                      <a:lnTo>
                                        <a:pt x="88" y="24"/>
                                      </a:lnTo>
                                      <a:lnTo>
                                        <a:pt x="86" y="24"/>
                                      </a:lnTo>
                                      <a:lnTo>
                                        <a:pt x="88" y="26"/>
                                      </a:lnTo>
                                      <a:lnTo>
                                        <a:pt x="88" y="26"/>
                                      </a:lnTo>
                                      <a:lnTo>
                                        <a:pt x="86" y="26"/>
                                      </a:lnTo>
                                      <a:lnTo>
                                        <a:pt x="86" y="28"/>
                                      </a:lnTo>
                                      <a:lnTo>
                                        <a:pt x="78" y="26"/>
                                      </a:lnTo>
                                      <a:lnTo>
                                        <a:pt x="70" y="22"/>
                                      </a:lnTo>
                                      <a:lnTo>
                                        <a:pt x="64" y="18"/>
                                      </a:lnTo>
                                      <a:lnTo>
                                        <a:pt x="64" y="18"/>
                                      </a:lnTo>
                                      <a:lnTo>
                                        <a:pt x="60" y="12"/>
                                      </a:lnTo>
                                      <a:lnTo>
                                        <a:pt x="54" y="8"/>
                                      </a:lnTo>
                                      <a:lnTo>
                                        <a:pt x="36" y="0"/>
                                      </a:lnTo>
                                      <a:lnTo>
                                        <a:pt x="36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0" name="Egypt"/>
                                <p:cNvSpPr>
                                  <a:spLocks noEditPoints="1"/>
                                </p:cNvSpPr>
                                <p:nvPr/>
                              </p:nvSpPr>
                              <p:spPr bwMode="auto">
                                <a:xfrm>
                                  <a:off x="6532662" y="2471359"/>
                                  <a:ext cx="379705" cy="35811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" y="234"/>
                                    </a:cxn>
                                    <a:cxn ang="0">
                                      <a:pos x="216" y="234"/>
                                    </a:cxn>
                                    <a:cxn ang="0">
                                      <a:pos x="228" y="236"/>
                                    </a:cxn>
                                    <a:cxn ang="0">
                                      <a:pos x="232" y="234"/>
                                    </a:cxn>
                                    <a:cxn ang="0">
                                      <a:pos x="232" y="230"/>
                                    </a:cxn>
                                    <a:cxn ang="0">
                                      <a:pos x="240" y="226"/>
                                    </a:cxn>
                                    <a:cxn ang="0">
                                      <a:pos x="248" y="224"/>
                                    </a:cxn>
                                    <a:cxn ang="0">
                                      <a:pos x="246" y="216"/>
                                    </a:cxn>
                                    <a:cxn ang="0">
                                      <a:pos x="242" y="204"/>
                                    </a:cxn>
                                    <a:cxn ang="0">
                                      <a:pos x="238" y="196"/>
                                    </a:cxn>
                                    <a:cxn ang="0">
                                      <a:pos x="244" y="194"/>
                                    </a:cxn>
                                    <a:cxn ang="0">
                                      <a:pos x="242" y="190"/>
                                    </a:cxn>
                                    <a:cxn ang="0">
                                      <a:pos x="222" y="164"/>
                                    </a:cxn>
                                    <a:cxn ang="0">
                                      <a:pos x="212" y="150"/>
                                    </a:cxn>
                                    <a:cxn ang="0">
                                      <a:pos x="194" y="122"/>
                                    </a:cxn>
                                    <a:cxn ang="0">
                                      <a:pos x="192" y="114"/>
                                    </a:cxn>
                                    <a:cxn ang="0">
                                      <a:pos x="194" y="112"/>
                                    </a:cxn>
                                    <a:cxn ang="0">
                                      <a:pos x="184" y="100"/>
                                    </a:cxn>
                                    <a:cxn ang="0">
                                      <a:pos x="182" y="92"/>
                                    </a:cxn>
                                    <a:cxn ang="0">
                                      <a:pos x="166" y="70"/>
                                    </a:cxn>
                                    <a:cxn ang="0">
                                      <a:pos x="164" y="62"/>
                                    </a:cxn>
                                    <a:cxn ang="0">
                                      <a:pos x="160" y="50"/>
                                    </a:cxn>
                                    <a:cxn ang="0">
                                      <a:pos x="156" y="34"/>
                                    </a:cxn>
                                    <a:cxn ang="0">
                                      <a:pos x="158" y="38"/>
                                    </a:cxn>
                                    <a:cxn ang="0">
                                      <a:pos x="164" y="48"/>
                                    </a:cxn>
                                    <a:cxn ang="0">
                                      <a:pos x="174" y="60"/>
                                    </a:cxn>
                                    <a:cxn ang="0">
                                      <a:pos x="182" y="72"/>
                                    </a:cxn>
                                    <a:cxn ang="0">
                                      <a:pos x="196" y="92"/>
                                    </a:cxn>
                                    <a:cxn ang="0">
                                      <a:pos x="206" y="98"/>
                                    </a:cxn>
                                    <a:cxn ang="0">
                                      <a:pos x="212" y="88"/>
                                    </a:cxn>
                                    <a:cxn ang="0">
                                      <a:pos x="210" y="74"/>
                                    </a:cxn>
                                    <a:cxn ang="0">
                                      <a:pos x="212" y="62"/>
                                    </a:cxn>
                                    <a:cxn ang="0">
                                      <a:pos x="214" y="50"/>
                                    </a:cxn>
                                    <a:cxn ang="0">
                                      <a:pos x="194" y="18"/>
                                    </a:cxn>
                                    <a:cxn ang="0">
                                      <a:pos x="198" y="10"/>
                                    </a:cxn>
                                    <a:cxn ang="0">
                                      <a:pos x="192" y="10"/>
                                    </a:cxn>
                                    <a:cxn ang="0">
                                      <a:pos x="178" y="16"/>
                                    </a:cxn>
                                    <a:cxn ang="0">
                                      <a:pos x="164" y="14"/>
                                    </a:cxn>
                                    <a:cxn ang="0">
                                      <a:pos x="138" y="8"/>
                                    </a:cxn>
                                    <a:cxn ang="0">
                                      <a:pos x="126" y="8"/>
                                    </a:cxn>
                                    <a:cxn ang="0">
                                      <a:pos x="112" y="8"/>
                                    </a:cxn>
                                    <a:cxn ang="0">
                                      <a:pos x="104" y="12"/>
                                    </a:cxn>
                                    <a:cxn ang="0">
                                      <a:pos x="100" y="16"/>
                                    </a:cxn>
                                    <a:cxn ang="0">
                                      <a:pos x="90" y="22"/>
                                    </a:cxn>
                                    <a:cxn ang="0">
                                      <a:pos x="82" y="18"/>
                                    </a:cxn>
                                    <a:cxn ang="0">
                                      <a:pos x="72" y="16"/>
                                    </a:cxn>
                                    <a:cxn ang="0">
                                      <a:pos x="68" y="14"/>
                                    </a:cxn>
                                    <a:cxn ang="0">
                                      <a:pos x="62" y="14"/>
                                    </a:cxn>
                                    <a:cxn ang="0">
                                      <a:pos x="44" y="6"/>
                                    </a:cxn>
                                    <a:cxn ang="0">
                                      <a:pos x="22" y="4"/>
                                    </a:cxn>
                                    <a:cxn ang="0">
                                      <a:pos x="10" y="6"/>
                                    </a:cxn>
                                    <a:cxn ang="0">
                                      <a:pos x="2" y="10"/>
                                    </a:cxn>
                                    <a:cxn ang="0">
                                      <a:pos x="6" y="28"/>
                                    </a:cxn>
                                    <a:cxn ang="0">
                                      <a:pos x="0" y="40"/>
                                    </a:cxn>
                                    <a:cxn ang="0">
                                      <a:pos x="2" y="44"/>
                                    </a:cxn>
                                    <a:cxn ang="0">
                                      <a:pos x="4" y="54"/>
                                    </a:cxn>
                                    <a:cxn ang="0">
                                      <a:pos x="14" y="234"/>
                                    </a:cxn>
                                  </a:cxnLst>
                                  <a:rect l="0" t="0" r="r" b="b"/>
                                  <a:pathLst>
                                    <a:path w="250" h="236">
                                      <a:moveTo>
                                        <a:pt x="14" y="234"/>
                                      </a:moveTo>
                                      <a:lnTo>
                                        <a:pt x="216" y="234"/>
                                      </a:lnTo>
                                      <a:lnTo>
                                        <a:pt x="14" y="234"/>
                                      </a:lnTo>
                                      <a:lnTo>
                                        <a:pt x="14" y="234"/>
                                      </a:lnTo>
                                      <a:close/>
                                      <a:moveTo>
                                        <a:pt x="14" y="234"/>
                                      </a:moveTo>
                                      <a:lnTo>
                                        <a:pt x="216" y="234"/>
                                      </a:lnTo>
                                      <a:lnTo>
                                        <a:pt x="216" y="234"/>
                                      </a:lnTo>
                                      <a:lnTo>
                                        <a:pt x="222" y="236"/>
                                      </a:lnTo>
                                      <a:lnTo>
                                        <a:pt x="228" y="236"/>
                                      </a:lnTo>
                                      <a:lnTo>
                                        <a:pt x="232" y="236"/>
                                      </a:lnTo>
                                      <a:lnTo>
                                        <a:pt x="232" y="234"/>
                                      </a:lnTo>
                                      <a:lnTo>
                                        <a:pt x="232" y="234"/>
                                      </a:lnTo>
                                      <a:lnTo>
                                        <a:pt x="232" y="234"/>
                                      </a:lnTo>
                                      <a:lnTo>
                                        <a:pt x="230" y="232"/>
                                      </a:lnTo>
                                      <a:lnTo>
                                        <a:pt x="232" y="230"/>
                                      </a:lnTo>
                                      <a:lnTo>
                                        <a:pt x="236" y="230"/>
                                      </a:lnTo>
                                      <a:lnTo>
                                        <a:pt x="240" y="226"/>
                                      </a:lnTo>
                                      <a:lnTo>
                                        <a:pt x="240" y="226"/>
                                      </a:lnTo>
                                      <a:lnTo>
                                        <a:pt x="242" y="224"/>
                                      </a:lnTo>
                                      <a:lnTo>
                                        <a:pt x="244" y="222"/>
                                      </a:lnTo>
                                      <a:lnTo>
                                        <a:pt x="248" y="224"/>
                                      </a:lnTo>
                                      <a:lnTo>
                                        <a:pt x="250" y="220"/>
                                      </a:lnTo>
                                      <a:lnTo>
                                        <a:pt x="250" y="220"/>
                                      </a:lnTo>
                                      <a:lnTo>
                                        <a:pt x="246" y="216"/>
                                      </a:lnTo>
                                      <a:lnTo>
                                        <a:pt x="246" y="214"/>
                                      </a:lnTo>
                                      <a:lnTo>
                                        <a:pt x="246" y="212"/>
                                      </a:lnTo>
                                      <a:lnTo>
                                        <a:pt x="242" y="204"/>
                                      </a:lnTo>
                                      <a:lnTo>
                                        <a:pt x="242" y="204"/>
                                      </a:lnTo>
                                      <a:lnTo>
                                        <a:pt x="238" y="200"/>
                                      </a:lnTo>
                                      <a:lnTo>
                                        <a:pt x="238" y="196"/>
                                      </a:lnTo>
                                      <a:lnTo>
                                        <a:pt x="238" y="196"/>
                                      </a:lnTo>
                                      <a:lnTo>
                                        <a:pt x="240" y="196"/>
                                      </a:lnTo>
                                      <a:lnTo>
                                        <a:pt x="244" y="194"/>
                                      </a:lnTo>
                                      <a:lnTo>
                                        <a:pt x="244" y="194"/>
                                      </a:lnTo>
                                      <a:lnTo>
                                        <a:pt x="242" y="190"/>
                                      </a:lnTo>
                                      <a:lnTo>
                                        <a:pt x="242" y="190"/>
                                      </a:lnTo>
                                      <a:lnTo>
                                        <a:pt x="230" y="178"/>
                                      </a:lnTo>
                                      <a:lnTo>
                                        <a:pt x="224" y="172"/>
                                      </a:lnTo>
                                      <a:lnTo>
                                        <a:pt x="222" y="164"/>
                                      </a:lnTo>
                                      <a:lnTo>
                                        <a:pt x="222" y="164"/>
                                      </a:lnTo>
                                      <a:lnTo>
                                        <a:pt x="218" y="156"/>
                                      </a:lnTo>
                                      <a:lnTo>
                                        <a:pt x="212" y="150"/>
                                      </a:lnTo>
                                      <a:lnTo>
                                        <a:pt x="204" y="140"/>
                                      </a:lnTo>
                                      <a:lnTo>
                                        <a:pt x="194" y="122"/>
                                      </a:lnTo>
                                      <a:lnTo>
                                        <a:pt x="194" y="122"/>
                                      </a:lnTo>
                                      <a:lnTo>
                                        <a:pt x="192" y="116"/>
                                      </a:lnTo>
                                      <a:lnTo>
                                        <a:pt x="192" y="114"/>
                                      </a:lnTo>
                                      <a:lnTo>
                                        <a:pt x="192" y="114"/>
                                      </a:lnTo>
                                      <a:lnTo>
                                        <a:pt x="194" y="112"/>
                                      </a:lnTo>
                                      <a:lnTo>
                                        <a:pt x="194" y="112"/>
                                      </a:lnTo>
                                      <a:lnTo>
                                        <a:pt x="194" y="112"/>
                                      </a:lnTo>
                                      <a:lnTo>
                                        <a:pt x="190" y="106"/>
                                      </a:lnTo>
                                      <a:lnTo>
                                        <a:pt x="190" y="106"/>
                                      </a:lnTo>
                                      <a:lnTo>
                                        <a:pt x="184" y="100"/>
                                      </a:lnTo>
                                      <a:lnTo>
                                        <a:pt x="184" y="98"/>
                                      </a:lnTo>
                                      <a:lnTo>
                                        <a:pt x="186" y="98"/>
                                      </a:lnTo>
                                      <a:lnTo>
                                        <a:pt x="182" y="92"/>
                                      </a:lnTo>
                                      <a:lnTo>
                                        <a:pt x="182" y="92"/>
                                      </a:lnTo>
                                      <a:lnTo>
                                        <a:pt x="172" y="80"/>
                                      </a:lnTo>
                                      <a:lnTo>
                                        <a:pt x="166" y="70"/>
                                      </a:lnTo>
                                      <a:lnTo>
                                        <a:pt x="166" y="70"/>
                                      </a:lnTo>
                                      <a:lnTo>
                                        <a:pt x="164" y="66"/>
                                      </a:lnTo>
                                      <a:lnTo>
                                        <a:pt x="164" y="62"/>
                                      </a:lnTo>
                                      <a:lnTo>
                                        <a:pt x="164" y="58"/>
                                      </a:lnTo>
                                      <a:lnTo>
                                        <a:pt x="160" y="50"/>
                                      </a:lnTo>
                                      <a:lnTo>
                                        <a:pt x="160" y="50"/>
                                      </a:lnTo>
                                      <a:lnTo>
                                        <a:pt x="156" y="44"/>
                                      </a:lnTo>
                                      <a:lnTo>
                                        <a:pt x="156" y="40"/>
                                      </a:lnTo>
                                      <a:lnTo>
                                        <a:pt x="156" y="34"/>
                                      </a:lnTo>
                                      <a:lnTo>
                                        <a:pt x="152" y="26"/>
                                      </a:lnTo>
                                      <a:lnTo>
                                        <a:pt x="152" y="26"/>
                                      </a:lnTo>
                                      <a:lnTo>
                                        <a:pt x="158" y="38"/>
                                      </a:lnTo>
                                      <a:lnTo>
                                        <a:pt x="160" y="44"/>
                                      </a:lnTo>
                                      <a:lnTo>
                                        <a:pt x="164" y="48"/>
                                      </a:lnTo>
                                      <a:lnTo>
                                        <a:pt x="164" y="48"/>
                                      </a:lnTo>
                                      <a:lnTo>
                                        <a:pt x="168" y="52"/>
                                      </a:lnTo>
                                      <a:lnTo>
                                        <a:pt x="170" y="56"/>
                                      </a:lnTo>
                                      <a:lnTo>
                                        <a:pt x="174" y="60"/>
                                      </a:lnTo>
                                      <a:lnTo>
                                        <a:pt x="178" y="66"/>
                                      </a:lnTo>
                                      <a:lnTo>
                                        <a:pt x="178" y="66"/>
                                      </a:lnTo>
                                      <a:lnTo>
                                        <a:pt x="182" y="72"/>
                                      </a:lnTo>
                                      <a:lnTo>
                                        <a:pt x="186" y="78"/>
                                      </a:lnTo>
                                      <a:lnTo>
                                        <a:pt x="190" y="84"/>
                                      </a:lnTo>
                                      <a:lnTo>
                                        <a:pt x="196" y="92"/>
                                      </a:lnTo>
                                      <a:lnTo>
                                        <a:pt x="196" y="92"/>
                                      </a:lnTo>
                                      <a:lnTo>
                                        <a:pt x="204" y="100"/>
                                      </a:lnTo>
                                      <a:lnTo>
                                        <a:pt x="206" y="98"/>
                                      </a:lnTo>
                                      <a:lnTo>
                                        <a:pt x="210" y="94"/>
                                      </a:lnTo>
                                      <a:lnTo>
                                        <a:pt x="210" y="94"/>
                                      </a:lnTo>
                                      <a:lnTo>
                                        <a:pt x="212" y="88"/>
                                      </a:lnTo>
                                      <a:lnTo>
                                        <a:pt x="212" y="84"/>
                                      </a:lnTo>
                                      <a:lnTo>
                                        <a:pt x="210" y="80"/>
                                      </a:lnTo>
                                      <a:lnTo>
                                        <a:pt x="210" y="74"/>
                                      </a:lnTo>
                                      <a:lnTo>
                                        <a:pt x="210" y="74"/>
                                      </a:lnTo>
                                      <a:lnTo>
                                        <a:pt x="212" y="66"/>
                                      </a:lnTo>
                                      <a:lnTo>
                                        <a:pt x="212" y="62"/>
                                      </a:lnTo>
                                      <a:lnTo>
                                        <a:pt x="212" y="56"/>
                                      </a:lnTo>
                                      <a:lnTo>
                                        <a:pt x="214" y="50"/>
                                      </a:lnTo>
                                      <a:lnTo>
                                        <a:pt x="214" y="50"/>
                                      </a:lnTo>
                                      <a:lnTo>
                                        <a:pt x="196" y="20"/>
                                      </a:lnTo>
                                      <a:lnTo>
                                        <a:pt x="196" y="20"/>
                                      </a:lnTo>
                                      <a:lnTo>
                                        <a:pt x="194" y="18"/>
                                      </a:lnTo>
                                      <a:lnTo>
                                        <a:pt x="194" y="14"/>
                                      </a:lnTo>
                                      <a:lnTo>
                                        <a:pt x="196" y="12"/>
                                      </a:lnTo>
                                      <a:lnTo>
                                        <a:pt x="198" y="10"/>
                                      </a:lnTo>
                                      <a:lnTo>
                                        <a:pt x="196" y="6"/>
                                      </a:lnTo>
                                      <a:lnTo>
                                        <a:pt x="196" y="6"/>
                                      </a:lnTo>
                                      <a:lnTo>
                                        <a:pt x="192" y="10"/>
                                      </a:lnTo>
                                      <a:lnTo>
                                        <a:pt x="186" y="14"/>
                                      </a:lnTo>
                                      <a:lnTo>
                                        <a:pt x="182" y="16"/>
                                      </a:lnTo>
                                      <a:lnTo>
                                        <a:pt x="178" y="16"/>
                                      </a:lnTo>
                                      <a:lnTo>
                                        <a:pt x="170" y="14"/>
                                      </a:lnTo>
                                      <a:lnTo>
                                        <a:pt x="164" y="14"/>
                                      </a:lnTo>
                                      <a:lnTo>
                                        <a:pt x="164" y="14"/>
                                      </a:lnTo>
                                      <a:lnTo>
                                        <a:pt x="150" y="12"/>
                                      </a:lnTo>
                                      <a:lnTo>
                                        <a:pt x="138" y="8"/>
                                      </a:lnTo>
                                      <a:lnTo>
                                        <a:pt x="138" y="8"/>
                                      </a:lnTo>
                                      <a:lnTo>
                                        <a:pt x="132" y="6"/>
                                      </a:lnTo>
                                      <a:lnTo>
                                        <a:pt x="130" y="8"/>
                                      </a:lnTo>
                                      <a:lnTo>
                                        <a:pt x="126" y="8"/>
                                      </a:lnTo>
                                      <a:lnTo>
                                        <a:pt x="122" y="6"/>
                                      </a:lnTo>
                                      <a:lnTo>
                                        <a:pt x="122" y="6"/>
                                      </a:lnTo>
                                      <a:lnTo>
                                        <a:pt x="112" y="8"/>
                                      </a:lnTo>
                                      <a:lnTo>
                                        <a:pt x="106" y="10"/>
                                      </a:lnTo>
                                      <a:lnTo>
                                        <a:pt x="104" y="12"/>
                                      </a:lnTo>
                                      <a:lnTo>
                                        <a:pt x="104" y="12"/>
                                      </a:lnTo>
                                      <a:lnTo>
                                        <a:pt x="104" y="12"/>
                                      </a:lnTo>
                                      <a:lnTo>
                                        <a:pt x="104" y="14"/>
                                      </a:lnTo>
                                      <a:lnTo>
                                        <a:pt x="100" y="16"/>
                                      </a:lnTo>
                                      <a:lnTo>
                                        <a:pt x="96" y="18"/>
                                      </a:lnTo>
                                      <a:lnTo>
                                        <a:pt x="90" y="22"/>
                                      </a:lnTo>
                                      <a:lnTo>
                                        <a:pt x="90" y="22"/>
                                      </a:lnTo>
                                      <a:lnTo>
                                        <a:pt x="86" y="24"/>
                                      </a:lnTo>
                                      <a:lnTo>
                                        <a:pt x="84" y="22"/>
                                      </a:lnTo>
                                      <a:lnTo>
                                        <a:pt x="82" y="18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72" y="16"/>
                                      </a:lnTo>
                                      <a:lnTo>
                                        <a:pt x="72" y="12"/>
                                      </a:lnTo>
                                      <a:lnTo>
                                        <a:pt x="72" y="12"/>
                                      </a:lnTo>
                                      <a:lnTo>
                                        <a:pt x="68" y="14"/>
                                      </a:lnTo>
                                      <a:lnTo>
                                        <a:pt x="68" y="14"/>
                                      </a:lnTo>
                                      <a:lnTo>
                                        <a:pt x="66" y="14"/>
                                      </a:lnTo>
                                      <a:lnTo>
                                        <a:pt x="62" y="14"/>
                                      </a:lnTo>
                                      <a:lnTo>
                                        <a:pt x="52" y="8"/>
                                      </a:lnTo>
                                      <a:lnTo>
                                        <a:pt x="52" y="8"/>
                                      </a:lnTo>
                                      <a:lnTo>
                                        <a:pt x="44" y="6"/>
                                      </a:lnTo>
                                      <a:lnTo>
                                        <a:pt x="34" y="4"/>
                                      </a:lnTo>
                                      <a:lnTo>
                                        <a:pt x="26" y="4"/>
                                      </a:lnTo>
                                      <a:lnTo>
                                        <a:pt x="22" y="4"/>
                                      </a:lnTo>
                                      <a:lnTo>
                                        <a:pt x="22" y="4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4" y="0"/>
                                      </a:lnTo>
                                      <a:lnTo>
                                        <a:pt x="4" y="0"/>
                                      </a:lnTo>
                                      <a:lnTo>
                                        <a:pt x="2" y="10"/>
                                      </a:lnTo>
                                      <a:lnTo>
                                        <a:pt x="2" y="26"/>
                                      </a:lnTo>
                                      <a:lnTo>
                                        <a:pt x="2" y="26"/>
                                      </a:lnTo>
                                      <a:lnTo>
                                        <a:pt x="6" y="28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4" y="34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42"/>
                                      </a:lnTo>
                                      <a:lnTo>
                                        <a:pt x="2" y="44"/>
                                      </a:lnTo>
                                      <a:lnTo>
                                        <a:pt x="2" y="44"/>
                                      </a:lnTo>
                                      <a:lnTo>
                                        <a:pt x="6" y="48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2" y="64"/>
                                      </a:lnTo>
                                      <a:lnTo>
                                        <a:pt x="2" y="64"/>
                                      </a:lnTo>
                                      <a:lnTo>
                                        <a:pt x="14" y="234"/>
                                      </a:lnTo>
                                      <a:lnTo>
                                        <a:pt x="14" y="23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2" name="Eritre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939549" y="2978176"/>
                                  <a:ext cx="243012" cy="234798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3012" h="234798">
                                      <a:moveTo>
                                        <a:pt x="238480" y="223855"/>
                                      </a:moveTo>
                                      <a:lnTo>
                                        <a:pt x="243012" y="230648"/>
                                      </a:lnTo>
                                      <a:lnTo>
                                        <a:pt x="243012" y="234798"/>
                                      </a:lnTo>
                                      <a:close/>
                                      <a:moveTo>
                                        <a:pt x="60753" y="0"/>
                                      </a:moveTo>
                                      <a:lnTo>
                                        <a:pt x="85054" y="36418"/>
                                      </a:lnTo>
                                      <a:lnTo>
                                        <a:pt x="91130" y="51592"/>
                                      </a:lnTo>
                                      <a:lnTo>
                                        <a:pt x="97205" y="75871"/>
                                      </a:lnTo>
                                      <a:lnTo>
                                        <a:pt x="103280" y="97115"/>
                                      </a:lnTo>
                                      <a:lnTo>
                                        <a:pt x="109356" y="109254"/>
                                      </a:lnTo>
                                      <a:lnTo>
                                        <a:pt x="112393" y="109254"/>
                                      </a:lnTo>
                                      <a:lnTo>
                                        <a:pt x="115431" y="109254"/>
                                      </a:lnTo>
                                      <a:lnTo>
                                        <a:pt x="118469" y="106219"/>
                                      </a:lnTo>
                                      <a:lnTo>
                                        <a:pt x="121506" y="112289"/>
                                      </a:lnTo>
                                      <a:lnTo>
                                        <a:pt x="127582" y="118359"/>
                                      </a:lnTo>
                                      <a:lnTo>
                                        <a:pt x="130619" y="121394"/>
                                      </a:lnTo>
                                      <a:lnTo>
                                        <a:pt x="136694" y="124428"/>
                                      </a:lnTo>
                                      <a:lnTo>
                                        <a:pt x="142770" y="127463"/>
                                      </a:lnTo>
                                      <a:lnTo>
                                        <a:pt x="148845" y="130498"/>
                                      </a:lnTo>
                                      <a:lnTo>
                                        <a:pt x="151883" y="133533"/>
                                      </a:lnTo>
                                      <a:lnTo>
                                        <a:pt x="157958" y="133533"/>
                                      </a:lnTo>
                                      <a:lnTo>
                                        <a:pt x="160996" y="136568"/>
                                      </a:lnTo>
                                      <a:lnTo>
                                        <a:pt x="167071" y="139603"/>
                                      </a:lnTo>
                                      <a:lnTo>
                                        <a:pt x="176184" y="151742"/>
                                      </a:lnTo>
                                      <a:lnTo>
                                        <a:pt x="185297" y="163881"/>
                                      </a:lnTo>
                                      <a:lnTo>
                                        <a:pt x="197447" y="176021"/>
                                      </a:lnTo>
                                      <a:lnTo>
                                        <a:pt x="206560" y="185125"/>
                                      </a:lnTo>
                                      <a:lnTo>
                                        <a:pt x="209598" y="194230"/>
                                      </a:lnTo>
                                      <a:lnTo>
                                        <a:pt x="209598" y="197264"/>
                                      </a:lnTo>
                                      <a:lnTo>
                                        <a:pt x="212636" y="200299"/>
                                      </a:lnTo>
                                      <a:lnTo>
                                        <a:pt x="218711" y="200299"/>
                                      </a:lnTo>
                                      <a:lnTo>
                                        <a:pt x="218711" y="203334"/>
                                      </a:lnTo>
                                      <a:lnTo>
                                        <a:pt x="227824" y="215473"/>
                                      </a:lnTo>
                                      <a:lnTo>
                                        <a:pt x="231091" y="217649"/>
                                      </a:lnTo>
                                      <a:lnTo>
                                        <a:pt x="210412" y="209084"/>
                                      </a:lnTo>
                                      <a:cubicBezTo>
                                        <a:pt x="207930" y="209084"/>
                                        <a:pt x="205505" y="209325"/>
                                        <a:pt x="203576" y="211916"/>
                                      </a:cubicBezTo>
                                      <a:lnTo>
                                        <a:pt x="194410" y="197264"/>
                                      </a:lnTo>
                                      <a:lnTo>
                                        <a:pt x="173146" y="176021"/>
                                      </a:lnTo>
                                      <a:lnTo>
                                        <a:pt x="164033" y="166916"/>
                                      </a:lnTo>
                                      <a:lnTo>
                                        <a:pt x="151883" y="157812"/>
                                      </a:lnTo>
                                      <a:lnTo>
                                        <a:pt x="139732" y="154777"/>
                                      </a:lnTo>
                                      <a:lnTo>
                                        <a:pt x="124544" y="154777"/>
                                      </a:lnTo>
                                      <a:lnTo>
                                        <a:pt x="112393" y="154777"/>
                                      </a:lnTo>
                                      <a:lnTo>
                                        <a:pt x="106318" y="154777"/>
                                      </a:lnTo>
                                      <a:lnTo>
                                        <a:pt x="100243" y="154777"/>
                                      </a:lnTo>
                                      <a:lnTo>
                                        <a:pt x="91130" y="157812"/>
                                      </a:lnTo>
                                      <a:lnTo>
                                        <a:pt x="82017" y="157812"/>
                                      </a:lnTo>
                                      <a:lnTo>
                                        <a:pt x="72904" y="157812"/>
                                      </a:lnTo>
                                      <a:lnTo>
                                        <a:pt x="66829" y="154777"/>
                                      </a:lnTo>
                                      <a:lnTo>
                                        <a:pt x="63791" y="151742"/>
                                      </a:lnTo>
                                      <a:lnTo>
                                        <a:pt x="57716" y="145672"/>
                                      </a:lnTo>
                                      <a:lnTo>
                                        <a:pt x="57716" y="142637"/>
                                      </a:lnTo>
                                      <a:lnTo>
                                        <a:pt x="51640" y="142637"/>
                                      </a:lnTo>
                                      <a:lnTo>
                                        <a:pt x="48603" y="145672"/>
                                      </a:lnTo>
                                      <a:lnTo>
                                        <a:pt x="45565" y="151742"/>
                                      </a:lnTo>
                                      <a:lnTo>
                                        <a:pt x="42527" y="160846"/>
                                      </a:lnTo>
                                      <a:lnTo>
                                        <a:pt x="36452" y="163881"/>
                                      </a:lnTo>
                                      <a:lnTo>
                                        <a:pt x="33414" y="163881"/>
                                      </a:lnTo>
                                      <a:lnTo>
                                        <a:pt x="33414" y="160846"/>
                                      </a:lnTo>
                                      <a:lnTo>
                                        <a:pt x="30377" y="157812"/>
                                      </a:lnTo>
                                      <a:lnTo>
                                        <a:pt x="27339" y="154777"/>
                                      </a:lnTo>
                                      <a:lnTo>
                                        <a:pt x="21264" y="154777"/>
                                      </a:lnTo>
                                      <a:lnTo>
                                        <a:pt x="0" y="160846"/>
                                      </a:lnTo>
                                      <a:lnTo>
                                        <a:pt x="6076" y="121394"/>
                                      </a:lnTo>
                                      <a:lnTo>
                                        <a:pt x="15188" y="66767"/>
                                      </a:lnTo>
                                      <a:lnTo>
                                        <a:pt x="18226" y="48557"/>
                                      </a:lnTo>
                                      <a:lnTo>
                                        <a:pt x="21264" y="39453"/>
                                      </a:lnTo>
                                      <a:lnTo>
                                        <a:pt x="27339" y="30348"/>
                                      </a:lnTo>
                                      <a:lnTo>
                                        <a:pt x="33414" y="27314"/>
                                      </a:lnTo>
                                      <a:lnTo>
                                        <a:pt x="45565" y="18209"/>
                                      </a:lnTo>
                                      <a:lnTo>
                                        <a:pt x="54678" y="9105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3" name="Ethiop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850676" y="3120813"/>
                                  <a:ext cx="482986" cy="42184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0" y="248"/>
                                    </a:cxn>
                                    <a:cxn ang="0">
                                      <a:pos x="62" y="240"/>
                                    </a:cxn>
                                    <a:cxn ang="0">
                                      <a:pos x="50" y="230"/>
                                    </a:cxn>
                                    <a:cxn ang="0">
                                      <a:pos x="44" y="220"/>
                                    </a:cxn>
                                    <a:cxn ang="0">
                                      <a:pos x="40" y="214"/>
                                    </a:cxn>
                                    <a:cxn ang="0">
                                      <a:pos x="36" y="208"/>
                                    </a:cxn>
                                    <a:cxn ang="0">
                                      <a:pos x="30" y="198"/>
                                    </a:cxn>
                                    <a:cxn ang="0">
                                      <a:pos x="22" y="186"/>
                                    </a:cxn>
                                    <a:cxn ang="0">
                                      <a:pos x="0" y="166"/>
                                    </a:cxn>
                                    <a:cxn ang="0">
                                      <a:pos x="6" y="152"/>
                                    </a:cxn>
                                    <a:cxn ang="0">
                                      <a:pos x="16" y="148"/>
                                    </a:cxn>
                                    <a:cxn ang="0">
                                      <a:pos x="22" y="138"/>
                                    </a:cxn>
                                    <a:cxn ang="0">
                                      <a:pos x="24" y="118"/>
                                    </a:cxn>
                                    <a:cxn ang="0">
                                      <a:pos x="24" y="104"/>
                                    </a:cxn>
                                    <a:cxn ang="0">
                                      <a:pos x="28" y="88"/>
                                    </a:cxn>
                                    <a:cxn ang="0">
                                      <a:pos x="34" y="78"/>
                                    </a:cxn>
                                    <a:cxn ang="0">
                                      <a:pos x="36" y="66"/>
                                    </a:cxn>
                                    <a:cxn ang="0">
                                      <a:pos x="38" y="58"/>
                                    </a:cxn>
                                    <a:cxn ang="0">
                                      <a:pos x="46" y="44"/>
                                    </a:cxn>
                                    <a:cxn ang="0">
                                      <a:pos x="56" y="22"/>
                                    </a:cxn>
                                    <a:cxn ang="0">
                                      <a:pos x="58" y="12"/>
                                    </a:cxn>
                                    <a:cxn ang="0">
                                      <a:pos x="76" y="8"/>
                                    </a:cxn>
                                    <a:cxn ang="0">
                                      <a:pos x="80" y="12"/>
                                    </a:cxn>
                                    <a:cxn ang="0">
                                      <a:pos x="82" y="14"/>
                                    </a:cxn>
                                    <a:cxn ang="0">
                                      <a:pos x="86" y="12"/>
                                    </a:cxn>
                                    <a:cxn ang="0">
                                      <a:pos x="88" y="6"/>
                                    </a:cxn>
                                    <a:cxn ang="0">
                                      <a:pos x="90" y="2"/>
                                    </a:cxn>
                                    <a:cxn ang="0">
                                      <a:pos x="92" y="0"/>
                                    </a:cxn>
                                    <a:cxn ang="0">
                                      <a:pos x="96" y="2"/>
                                    </a:cxn>
                                    <a:cxn ang="0">
                                      <a:pos x="102" y="8"/>
                                    </a:cxn>
                                    <a:cxn ang="0">
                                      <a:pos x="112" y="10"/>
                                    </a:cxn>
                                    <a:cxn ang="0">
                                      <a:pos x="118" y="10"/>
                                    </a:cxn>
                                    <a:cxn ang="0">
                                      <a:pos x="128" y="8"/>
                                    </a:cxn>
                                    <a:cxn ang="0">
                                      <a:pos x="140" y="8"/>
                                    </a:cxn>
                                    <a:cxn ang="0">
                                      <a:pos x="150" y="8"/>
                                    </a:cxn>
                                    <a:cxn ang="0">
                                      <a:pos x="166" y="16"/>
                                    </a:cxn>
                                    <a:cxn ang="0">
                                      <a:pos x="186" y="36"/>
                                    </a:cxn>
                                    <a:cxn ang="0">
                                      <a:pos x="196" y="52"/>
                                    </a:cxn>
                                    <a:cxn ang="0">
                                      <a:pos x="188" y="54"/>
                                    </a:cxn>
                                    <a:cxn ang="0">
                                      <a:pos x="186" y="60"/>
                                    </a:cxn>
                                    <a:cxn ang="0">
                                      <a:pos x="182" y="82"/>
                                    </a:cxn>
                                    <a:cxn ang="0">
                                      <a:pos x="184" y="84"/>
                                    </a:cxn>
                                    <a:cxn ang="0">
                                      <a:pos x="188" y="88"/>
                                    </a:cxn>
                                    <a:cxn ang="0">
                                      <a:pos x="196" y="86"/>
                                    </a:cxn>
                                    <a:cxn ang="0">
                                      <a:pos x="204" y="88"/>
                                    </a:cxn>
                                    <a:cxn ang="0">
                                      <a:pos x="210" y="114"/>
                                    </a:cxn>
                                    <a:cxn ang="0">
                                      <a:pos x="286" y="158"/>
                                    </a:cxn>
                                    <a:cxn ang="0">
                                      <a:pos x="318" y="166"/>
                                    </a:cxn>
                                    <a:cxn ang="0">
                                      <a:pos x="248" y="240"/>
                                    </a:cxn>
                                    <a:cxn ang="0">
                                      <a:pos x="244" y="242"/>
                                    </a:cxn>
                                    <a:cxn ang="0">
                                      <a:pos x="236" y="242"/>
                                    </a:cxn>
                                    <a:cxn ang="0">
                                      <a:pos x="216" y="248"/>
                                    </a:cxn>
                                    <a:cxn ang="0">
                                      <a:pos x="188" y="270"/>
                                    </a:cxn>
                                    <a:cxn ang="0">
                                      <a:pos x="172" y="266"/>
                                    </a:cxn>
                                    <a:cxn ang="0">
                                      <a:pos x="158" y="266"/>
                                    </a:cxn>
                                    <a:cxn ang="0">
                                      <a:pos x="154" y="268"/>
                                    </a:cxn>
                                    <a:cxn ang="0">
                                      <a:pos x="152" y="274"/>
                                    </a:cxn>
                                    <a:cxn ang="0">
                                      <a:pos x="148" y="276"/>
                                    </a:cxn>
                                    <a:cxn ang="0">
                                      <a:pos x="128" y="278"/>
                                    </a:cxn>
                                    <a:cxn ang="0">
                                      <a:pos x="106" y="274"/>
                                    </a:cxn>
                                    <a:cxn ang="0">
                                      <a:pos x="94" y="264"/>
                                    </a:cxn>
                                    <a:cxn ang="0">
                                      <a:pos x="84" y="254"/>
                                    </a:cxn>
                                    <a:cxn ang="0">
                                      <a:pos x="60" y="248"/>
                                    </a:cxn>
                                  </a:cxnLst>
                                  <a:rect l="0" t="0" r="r" b="b"/>
                                  <a:pathLst>
                                    <a:path w="318" h="278">
                                      <a:moveTo>
                                        <a:pt x="60" y="248"/>
                                      </a:moveTo>
                                      <a:lnTo>
                                        <a:pt x="60" y="248"/>
                                      </a:lnTo>
                                      <a:lnTo>
                                        <a:pt x="62" y="244"/>
                                      </a:lnTo>
                                      <a:lnTo>
                                        <a:pt x="62" y="240"/>
                                      </a:lnTo>
                                      <a:lnTo>
                                        <a:pt x="56" y="234"/>
                                      </a:lnTo>
                                      <a:lnTo>
                                        <a:pt x="50" y="230"/>
                                      </a:lnTo>
                                      <a:lnTo>
                                        <a:pt x="48" y="226"/>
                                      </a:lnTo>
                                      <a:lnTo>
                                        <a:pt x="44" y="220"/>
                                      </a:lnTo>
                                      <a:lnTo>
                                        <a:pt x="44" y="220"/>
                                      </a:lnTo>
                                      <a:lnTo>
                                        <a:pt x="40" y="214"/>
                                      </a:lnTo>
                                      <a:lnTo>
                                        <a:pt x="38" y="210"/>
                                      </a:lnTo>
                                      <a:lnTo>
                                        <a:pt x="36" y="208"/>
                                      </a:lnTo>
                                      <a:lnTo>
                                        <a:pt x="30" y="198"/>
                                      </a:lnTo>
                                      <a:lnTo>
                                        <a:pt x="30" y="198"/>
                                      </a:lnTo>
                                      <a:lnTo>
                                        <a:pt x="28" y="192"/>
                                      </a:lnTo>
                                      <a:lnTo>
                                        <a:pt x="22" y="186"/>
                                      </a:lnTo>
                                      <a:lnTo>
                                        <a:pt x="12" y="176"/>
                                      </a:lnTo>
                                      <a:lnTo>
                                        <a:pt x="0" y="166"/>
                                      </a:lnTo>
                                      <a:lnTo>
                                        <a:pt x="6" y="152"/>
                                      </a:lnTo>
                                      <a:lnTo>
                                        <a:pt x="6" y="152"/>
                                      </a:lnTo>
                                      <a:lnTo>
                                        <a:pt x="10" y="152"/>
                                      </a:lnTo>
                                      <a:lnTo>
                                        <a:pt x="16" y="148"/>
                                      </a:lnTo>
                                      <a:lnTo>
                                        <a:pt x="20" y="144"/>
                                      </a:lnTo>
                                      <a:lnTo>
                                        <a:pt x="22" y="138"/>
                                      </a:lnTo>
                                      <a:lnTo>
                                        <a:pt x="24" y="130"/>
                                      </a:lnTo>
                                      <a:lnTo>
                                        <a:pt x="24" y="118"/>
                                      </a:lnTo>
                                      <a:lnTo>
                                        <a:pt x="24" y="118"/>
                                      </a:lnTo>
                                      <a:lnTo>
                                        <a:pt x="24" y="104"/>
                                      </a:lnTo>
                                      <a:lnTo>
                                        <a:pt x="26" y="94"/>
                                      </a:lnTo>
                                      <a:lnTo>
                                        <a:pt x="28" y="88"/>
                                      </a:lnTo>
                                      <a:lnTo>
                                        <a:pt x="30" y="84"/>
                                      </a:lnTo>
                                      <a:lnTo>
                                        <a:pt x="34" y="78"/>
                                      </a:lnTo>
                                      <a:lnTo>
                                        <a:pt x="36" y="74"/>
                                      </a:lnTo>
                                      <a:lnTo>
                                        <a:pt x="36" y="66"/>
                                      </a:lnTo>
                                      <a:lnTo>
                                        <a:pt x="36" y="66"/>
                                      </a:lnTo>
                                      <a:lnTo>
                                        <a:pt x="38" y="58"/>
                                      </a:lnTo>
                                      <a:lnTo>
                                        <a:pt x="40" y="52"/>
                                      </a:lnTo>
                                      <a:lnTo>
                                        <a:pt x="46" y="44"/>
                                      </a:lnTo>
                                      <a:lnTo>
                                        <a:pt x="54" y="32"/>
                                      </a:lnTo>
                                      <a:lnTo>
                                        <a:pt x="56" y="22"/>
                                      </a:lnTo>
                                      <a:lnTo>
                                        <a:pt x="58" y="12"/>
                                      </a:lnTo>
                                      <a:lnTo>
                                        <a:pt x="58" y="12"/>
                                      </a:lnTo>
                                      <a:lnTo>
                                        <a:pt x="72" y="8"/>
                                      </a:lnTo>
                                      <a:lnTo>
                                        <a:pt x="76" y="8"/>
                                      </a:lnTo>
                                      <a:lnTo>
                                        <a:pt x="78" y="10"/>
                                      </a:lnTo>
                                      <a:lnTo>
                                        <a:pt x="80" y="12"/>
                                      </a:lnTo>
                                      <a:lnTo>
                                        <a:pt x="80" y="14"/>
                                      </a:lnTo>
                                      <a:lnTo>
                                        <a:pt x="82" y="14"/>
                                      </a:lnTo>
                                      <a:lnTo>
                                        <a:pt x="82" y="14"/>
                                      </a:lnTo>
                                      <a:lnTo>
                                        <a:pt x="86" y="12"/>
                                      </a:lnTo>
                                      <a:lnTo>
                                        <a:pt x="86" y="12"/>
                                      </a:lnTo>
                                      <a:lnTo>
                                        <a:pt x="88" y="6"/>
                                      </a:lnTo>
                                      <a:lnTo>
                                        <a:pt x="90" y="2"/>
                                      </a:lnTo>
                                      <a:lnTo>
                                        <a:pt x="90" y="2"/>
                                      </a:lnTo>
                                      <a:lnTo>
                                        <a:pt x="92" y="0"/>
                                      </a:lnTo>
                                      <a:lnTo>
                                        <a:pt x="92" y="0"/>
                                      </a:lnTo>
                                      <a:lnTo>
                                        <a:pt x="96" y="0"/>
                                      </a:lnTo>
                                      <a:lnTo>
                                        <a:pt x="96" y="2"/>
                                      </a:lnTo>
                                      <a:lnTo>
                                        <a:pt x="100" y="6"/>
                                      </a:lnTo>
                                      <a:lnTo>
                                        <a:pt x="102" y="8"/>
                                      </a:lnTo>
                                      <a:lnTo>
                                        <a:pt x="106" y="10"/>
                                      </a:lnTo>
                                      <a:lnTo>
                                        <a:pt x="112" y="10"/>
                                      </a:lnTo>
                                      <a:lnTo>
                                        <a:pt x="118" y="10"/>
                                      </a:lnTo>
                                      <a:lnTo>
                                        <a:pt x="118" y="10"/>
                                      </a:lnTo>
                                      <a:lnTo>
                                        <a:pt x="124" y="8"/>
                                      </a:lnTo>
                                      <a:lnTo>
                                        <a:pt x="128" y="8"/>
                                      </a:lnTo>
                                      <a:lnTo>
                                        <a:pt x="132" y="8"/>
                                      </a:lnTo>
                                      <a:lnTo>
                                        <a:pt x="140" y="8"/>
                                      </a:lnTo>
                                      <a:lnTo>
                                        <a:pt x="140" y="8"/>
                                      </a:lnTo>
                                      <a:lnTo>
                                        <a:pt x="150" y="8"/>
                                      </a:lnTo>
                                      <a:lnTo>
                                        <a:pt x="158" y="10"/>
                                      </a:lnTo>
                                      <a:lnTo>
                                        <a:pt x="166" y="16"/>
                                      </a:lnTo>
                                      <a:lnTo>
                                        <a:pt x="172" y="22"/>
                                      </a:lnTo>
                                      <a:lnTo>
                                        <a:pt x="186" y="36"/>
                                      </a:lnTo>
                                      <a:lnTo>
                                        <a:pt x="196" y="52"/>
                                      </a:lnTo>
                                      <a:lnTo>
                                        <a:pt x="196" y="52"/>
                                      </a:lnTo>
                                      <a:lnTo>
                                        <a:pt x="192" y="52"/>
                                      </a:lnTo>
                                      <a:lnTo>
                                        <a:pt x="188" y="54"/>
                                      </a:lnTo>
                                      <a:lnTo>
                                        <a:pt x="186" y="60"/>
                                      </a:lnTo>
                                      <a:lnTo>
                                        <a:pt x="186" y="60"/>
                                      </a:lnTo>
                                      <a:lnTo>
                                        <a:pt x="182" y="74"/>
                                      </a:lnTo>
                                      <a:lnTo>
                                        <a:pt x="182" y="82"/>
                                      </a:lnTo>
                                      <a:lnTo>
                                        <a:pt x="184" y="84"/>
                                      </a:lnTo>
                                      <a:lnTo>
                                        <a:pt x="184" y="84"/>
                                      </a:lnTo>
                                      <a:lnTo>
                                        <a:pt x="186" y="88"/>
                                      </a:lnTo>
                                      <a:lnTo>
                                        <a:pt x="188" y="88"/>
                                      </a:lnTo>
                                      <a:lnTo>
                                        <a:pt x="192" y="86"/>
                                      </a:lnTo>
                                      <a:lnTo>
                                        <a:pt x="196" y="86"/>
                                      </a:lnTo>
                                      <a:lnTo>
                                        <a:pt x="200" y="86"/>
                                      </a:lnTo>
                                      <a:lnTo>
                                        <a:pt x="204" y="88"/>
                                      </a:lnTo>
                                      <a:lnTo>
                                        <a:pt x="196" y="94"/>
                                      </a:lnTo>
                                      <a:lnTo>
                                        <a:pt x="210" y="114"/>
                                      </a:lnTo>
                                      <a:lnTo>
                                        <a:pt x="216" y="128"/>
                                      </a:lnTo>
                                      <a:lnTo>
                                        <a:pt x="286" y="158"/>
                                      </a:lnTo>
                                      <a:lnTo>
                                        <a:pt x="318" y="166"/>
                                      </a:lnTo>
                                      <a:lnTo>
                                        <a:pt x="318" y="166"/>
                                      </a:lnTo>
                                      <a:lnTo>
                                        <a:pt x="260" y="230"/>
                                      </a:lnTo>
                                      <a:lnTo>
                                        <a:pt x="248" y="240"/>
                                      </a:lnTo>
                                      <a:lnTo>
                                        <a:pt x="246" y="242"/>
                                      </a:lnTo>
                                      <a:lnTo>
                                        <a:pt x="244" y="242"/>
                                      </a:lnTo>
                                      <a:lnTo>
                                        <a:pt x="244" y="242"/>
                                      </a:lnTo>
                                      <a:lnTo>
                                        <a:pt x="236" y="242"/>
                                      </a:lnTo>
                                      <a:lnTo>
                                        <a:pt x="230" y="242"/>
                                      </a:lnTo>
                                      <a:lnTo>
                                        <a:pt x="216" y="248"/>
                                      </a:lnTo>
                                      <a:lnTo>
                                        <a:pt x="188" y="270"/>
                                      </a:lnTo>
                                      <a:lnTo>
                                        <a:pt x="188" y="270"/>
                                      </a:lnTo>
                                      <a:lnTo>
                                        <a:pt x="176" y="268"/>
                                      </a:lnTo>
                                      <a:lnTo>
                                        <a:pt x="172" y="266"/>
                                      </a:lnTo>
                                      <a:lnTo>
                                        <a:pt x="168" y="264"/>
                                      </a:lnTo>
                                      <a:lnTo>
                                        <a:pt x="158" y="266"/>
                                      </a:lnTo>
                                      <a:lnTo>
                                        <a:pt x="158" y="266"/>
                                      </a:lnTo>
                                      <a:lnTo>
                                        <a:pt x="154" y="268"/>
                                      </a:lnTo>
                                      <a:lnTo>
                                        <a:pt x="152" y="270"/>
                                      </a:lnTo>
                                      <a:lnTo>
                                        <a:pt x="152" y="274"/>
                                      </a:lnTo>
                                      <a:lnTo>
                                        <a:pt x="152" y="276"/>
                                      </a:lnTo>
                                      <a:lnTo>
                                        <a:pt x="148" y="276"/>
                                      </a:lnTo>
                                      <a:lnTo>
                                        <a:pt x="128" y="278"/>
                                      </a:lnTo>
                                      <a:lnTo>
                                        <a:pt x="128" y="278"/>
                                      </a:lnTo>
                                      <a:lnTo>
                                        <a:pt x="114" y="276"/>
                                      </a:lnTo>
                                      <a:lnTo>
                                        <a:pt x="106" y="274"/>
                                      </a:lnTo>
                                      <a:lnTo>
                                        <a:pt x="100" y="270"/>
                                      </a:lnTo>
                                      <a:lnTo>
                                        <a:pt x="94" y="264"/>
                                      </a:lnTo>
                                      <a:lnTo>
                                        <a:pt x="90" y="260"/>
                                      </a:lnTo>
                                      <a:lnTo>
                                        <a:pt x="84" y="254"/>
                                      </a:lnTo>
                                      <a:lnTo>
                                        <a:pt x="74" y="252"/>
                                      </a:lnTo>
                                      <a:lnTo>
                                        <a:pt x="60" y="248"/>
                                      </a:lnTo>
                                      <a:lnTo>
                                        <a:pt x="60" y="24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4" name="Afghanist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608362" y="2231607"/>
                                  <a:ext cx="376667" cy="31562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74" y="22"/>
                                    </a:cxn>
                                    <a:cxn ang="0">
                                      <a:pos x="66" y="28"/>
                                    </a:cxn>
                                    <a:cxn ang="0">
                                      <a:pos x="64" y="46"/>
                                    </a:cxn>
                                    <a:cxn ang="0">
                                      <a:pos x="42" y="56"/>
                                    </a:cxn>
                                    <a:cxn ang="0">
                                      <a:pos x="40" y="66"/>
                                    </a:cxn>
                                    <a:cxn ang="0">
                                      <a:pos x="30" y="70"/>
                                    </a:cxn>
                                    <a:cxn ang="0">
                                      <a:pos x="18" y="64"/>
                                    </a:cxn>
                                    <a:cxn ang="0">
                                      <a:pos x="6" y="58"/>
                                    </a:cxn>
                                    <a:cxn ang="0">
                                      <a:pos x="6" y="70"/>
                                    </a:cxn>
                                    <a:cxn ang="0">
                                      <a:pos x="10" y="80"/>
                                    </a:cxn>
                                    <a:cxn ang="0">
                                      <a:pos x="0" y="96"/>
                                    </a:cxn>
                                    <a:cxn ang="0">
                                      <a:pos x="6" y="108"/>
                                    </a:cxn>
                                    <a:cxn ang="0">
                                      <a:pos x="10" y="126"/>
                                    </a:cxn>
                                    <a:cxn ang="0">
                                      <a:pos x="12" y="150"/>
                                    </a:cxn>
                                    <a:cxn ang="0">
                                      <a:pos x="24" y="154"/>
                                    </a:cxn>
                                    <a:cxn ang="0">
                                      <a:pos x="40" y="164"/>
                                    </a:cxn>
                                    <a:cxn ang="0">
                                      <a:pos x="36" y="192"/>
                                    </a:cxn>
                                    <a:cxn ang="0">
                                      <a:pos x="60" y="206"/>
                                    </a:cxn>
                                    <a:cxn ang="0">
                                      <a:pos x="88" y="208"/>
                                    </a:cxn>
                                    <a:cxn ang="0">
                                      <a:pos x="140" y="192"/>
                                    </a:cxn>
                                    <a:cxn ang="0">
                                      <a:pos x="136" y="186"/>
                                    </a:cxn>
                                    <a:cxn ang="0">
                                      <a:pos x="134" y="180"/>
                                    </a:cxn>
                                    <a:cxn ang="0">
                                      <a:pos x="144" y="164"/>
                                    </a:cxn>
                                    <a:cxn ang="0">
                                      <a:pos x="156" y="166"/>
                                    </a:cxn>
                                    <a:cxn ang="0">
                                      <a:pos x="160" y="158"/>
                                    </a:cxn>
                                    <a:cxn ang="0">
                                      <a:pos x="170" y="152"/>
                                    </a:cxn>
                                    <a:cxn ang="0">
                                      <a:pos x="176" y="142"/>
                                    </a:cxn>
                                    <a:cxn ang="0">
                                      <a:pos x="170" y="126"/>
                                    </a:cxn>
                                    <a:cxn ang="0">
                                      <a:pos x="182" y="118"/>
                                    </a:cxn>
                                    <a:cxn ang="0">
                                      <a:pos x="184" y="110"/>
                                    </a:cxn>
                                    <a:cxn ang="0">
                                      <a:pos x="174" y="102"/>
                                    </a:cxn>
                                    <a:cxn ang="0">
                                      <a:pos x="186" y="100"/>
                                    </a:cxn>
                                    <a:cxn ang="0">
                                      <a:pos x="218" y="100"/>
                                    </a:cxn>
                                    <a:cxn ang="0">
                                      <a:pos x="214" y="94"/>
                                    </a:cxn>
                                    <a:cxn ang="0">
                                      <a:pos x="210" y="78"/>
                                    </a:cxn>
                                    <a:cxn ang="0">
                                      <a:pos x="206" y="66"/>
                                    </a:cxn>
                                    <a:cxn ang="0">
                                      <a:pos x="204" y="48"/>
                                    </a:cxn>
                                    <a:cxn ang="0">
                                      <a:pos x="218" y="42"/>
                                    </a:cxn>
                                    <a:cxn ang="0">
                                      <a:pos x="224" y="34"/>
                                    </a:cxn>
                                    <a:cxn ang="0">
                                      <a:pos x="242" y="26"/>
                                    </a:cxn>
                                    <a:cxn ang="0">
                                      <a:pos x="248" y="20"/>
                                    </a:cxn>
                                    <a:cxn ang="0">
                                      <a:pos x="230" y="24"/>
                                    </a:cxn>
                                    <a:cxn ang="0">
                                      <a:pos x="226" y="22"/>
                                    </a:cxn>
                                    <a:cxn ang="0">
                                      <a:pos x="224" y="20"/>
                                    </a:cxn>
                                    <a:cxn ang="0">
                                      <a:pos x="212" y="28"/>
                                    </a:cxn>
                                    <a:cxn ang="0">
                                      <a:pos x="198" y="30"/>
                                    </a:cxn>
                                    <a:cxn ang="0">
                                      <a:pos x="186" y="12"/>
                                    </a:cxn>
                                    <a:cxn ang="0">
                                      <a:pos x="180" y="10"/>
                                    </a:cxn>
                                    <a:cxn ang="0">
                                      <a:pos x="180" y="0"/>
                                    </a:cxn>
                                    <a:cxn ang="0">
                                      <a:pos x="166" y="6"/>
                                    </a:cxn>
                                    <a:cxn ang="0">
                                      <a:pos x="164" y="12"/>
                                    </a:cxn>
                                    <a:cxn ang="0">
                                      <a:pos x="156" y="14"/>
                                    </a:cxn>
                                    <a:cxn ang="0">
                                      <a:pos x="156" y="20"/>
                                    </a:cxn>
                                    <a:cxn ang="0">
                                      <a:pos x="144" y="22"/>
                                    </a:cxn>
                                    <a:cxn ang="0">
                                      <a:pos x="128" y="24"/>
                                    </a:cxn>
                                    <a:cxn ang="0">
                                      <a:pos x="118" y="18"/>
                                    </a:cxn>
                                    <a:cxn ang="0">
                                      <a:pos x="104" y="20"/>
                                    </a:cxn>
                                    <a:cxn ang="0">
                                      <a:pos x="92" y="20"/>
                                    </a:cxn>
                                  </a:cxnLst>
                                  <a:rect l="0" t="0" r="r" b="b"/>
                                  <a:pathLst>
                                    <a:path w="248" h="208">
                                      <a:moveTo>
                                        <a:pt x="82" y="18"/>
                                      </a:moveTo>
                                      <a:lnTo>
                                        <a:pt x="82" y="18"/>
                                      </a:lnTo>
                                      <a:lnTo>
                                        <a:pt x="76" y="20"/>
                                      </a:lnTo>
                                      <a:lnTo>
                                        <a:pt x="74" y="22"/>
                                      </a:lnTo>
                                      <a:lnTo>
                                        <a:pt x="72" y="24"/>
                                      </a:lnTo>
                                      <a:lnTo>
                                        <a:pt x="68" y="24"/>
                                      </a:lnTo>
                                      <a:lnTo>
                                        <a:pt x="68" y="24"/>
                                      </a:lnTo>
                                      <a:lnTo>
                                        <a:pt x="66" y="28"/>
                                      </a:lnTo>
                                      <a:lnTo>
                                        <a:pt x="64" y="32"/>
                                      </a:lnTo>
                                      <a:lnTo>
                                        <a:pt x="64" y="42"/>
                                      </a:lnTo>
                                      <a:lnTo>
                                        <a:pt x="64" y="42"/>
                                      </a:lnTo>
                                      <a:lnTo>
                                        <a:pt x="64" y="46"/>
                                      </a:lnTo>
                                      <a:lnTo>
                                        <a:pt x="60" y="48"/>
                                      </a:lnTo>
                                      <a:lnTo>
                                        <a:pt x="48" y="54"/>
                                      </a:lnTo>
                                      <a:lnTo>
                                        <a:pt x="48" y="54"/>
                                      </a:lnTo>
                                      <a:lnTo>
                                        <a:pt x="42" y="56"/>
                                      </a:lnTo>
                                      <a:lnTo>
                                        <a:pt x="42" y="60"/>
                                      </a:lnTo>
                                      <a:lnTo>
                                        <a:pt x="42" y="62"/>
                                      </a:lnTo>
                                      <a:lnTo>
                                        <a:pt x="40" y="66"/>
                                      </a:lnTo>
                                      <a:lnTo>
                                        <a:pt x="40" y="66"/>
                                      </a:lnTo>
                                      <a:lnTo>
                                        <a:pt x="34" y="72"/>
                                      </a:lnTo>
                                      <a:lnTo>
                                        <a:pt x="34" y="74"/>
                                      </a:lnTo>
                                      <a:lnTo>
                                        <a:pt x="34" y="74"/>
                                      </a:lnTo>
                                      <a:lnTo>
                                        <a:pt x="30" y="70"/>
                                      </a:lnTo>
                                      <a:lnTo>
                                        <a:pt x="26" y="66"/>
                                      </a:lnTo>
                                      <a:lnTo>
                                        <a:pt x="24" y="64"/>
                                      </a:lnTo>
                                      <a:lnTo>
                                        <a:pt x="18" y="64"/>
                                      </a:lnTo>
                                      <a:lnTo>
                                        <a:pt x="18" y="64"/>
                                      </a:lnTo>
                                      <a:lnTo>
                                        <a:pt x="14" y="64"/>
                                      </a:lnTo>
                                      <a:lnTo>
                                        <a:pt x="10" y="62"/>
                                      </a:lnTo>
                                      <a:lnTo>
                                        <a:pt x="6" y="58"/>
                                      </a:lnTo>
                                      <a:lnTo>
                                        <a:pt x="6" y="58"/>
                                      </a:lnTo>
                                      <a:lnTo>
                                        <a:pt x="6" y="62"/>
                                      </a:lnTo>
                                      <a:lnTo>
                                        <a:pt x="6" y="62"/>
                                      </a:lnTo>
                                      <a:lnTo>
                                        <a:pt x="8" y="66"/>
                                      </a:lnTo>
                                      <a:lnTo>
                                        <a:pt x="6" y="70"/>
                                      </a:lnTo>
                                      <a:lnTo>
                                        <a:pt x="6" y="70"/>
                                      </a:lnTo>
                                      <a:lnTo>
                                        <a:pt x="6" y="74"/>
                                      </a:lnTo>
                                      <a:lnTo>
                                        <a:pt x="8" y="78"/>
                                      </a:lnTo>
                                      <a:lnTo>
                                        <a:pt x="10" y="80"/>
                                      </a:lnTo>
                                      <a:lnTo>
                                        <a:pt x="8" y="86"/>
                                      </a:lnTo>
                                      <a:lnTo>
                                        <a:pt x="8" y="86"/>
                                      </a:lnTo>
                                      <a:lnTo>
                                        <a:pt x="4" y="92"/>
                                      </a:lnTo>
                                      <a:lnTo>
                                        <a:pt x="0" y="96"/>
                                      </a:lnTo>
                                      <a:lnTo>
                                        <a:pt x="0" y="98"/>
                                      </a:lnTo>
                                      <a:lnTo>
                                        <a:pt x="2" y="102"/>
                                      </a:lnTo>
                                      <a:lnTo>
                                        <a:pt x="2" y="102"/>
                                      </a:lnTo>
                                      <a:lnTo>
                                        <a:pt x="6" y="108"/>
                                      </a:lnTo>
                                      <a:lnTo>
                                        <a:pt x="6" y="114"/>
                                      </a:lnTo>
                                      <a:lnTo>
                                        <a:pt x="6" y="118"/>
                                      </a:lnTo>
                                      <a:lnTo>
                                        <a:pt x="10" y="126"/>
                                      </a:lnTo>
                                      <a:lnTo>
                                        <a:pt x="10" y="126"/>
                                      </a:lnTo>
                                      <a:lnTo>
                                        <a:pt x="12" y="130"/>
                                      </a:lnTo>
                                      <a:lnTo>
                                        <a:pt x="12" y="136"/>
                                      </a:lnTo>
                                      <a:lnTo>
                                        <a:pt x="12" y="146"/>
                                      </a:lnTo>
                                      <a:lnTo>
                                        <a:pt x="12" y="150"/>
                                      </a:lnTo>
                                      <a:lnTo>
                                        <a:pt x="14" y="152"/>
                                      </a:lnTo>
                                      <a:lnTo>
                                        <a:pt x="16" y="154"/>
                                      </a:lnTo>
                                      <a:lnTo>
                                        <a:pt x="24" y="154"/>
                                      </a:lnTo>
                                      <a:lnTo>
                                        <a:pt x="24" y="154"/>
                                      </a:lnTo>
                                      <a:lnTo>
                                        <a:pt x="32" y="154"/>
                                      </a:lnTo>
                                      <a:lnTo>
                                        <a:pt x="36" y="156"/>
                                      </a:lnTo>
                                      <a:lnTo>
                                        <a:pt x="38" y="158"/>
                                      </a:lnTo>
                                      <a:lnTo>
                                        <a:pt x="40" y="164"/>
                                      </a:lnTo>
                                      <a:lnTo>
                                        <a:pt x="36" y="176"/>
                                      </a:lnTo>
                                      <a:lnTo>
                                        <a:pt x="30" y="190"/>
                                      </a:lnTo>
                                      <a:lnTo>
                                        <a:pt x="30" y="190"/>
                                      </a:lnTo>
                                      <a:lnTo>
                                        <a:pt x="36" y="192"/>
                                      </a:lnTo>
                                      <a:lnTo>
                                        <a:pt x="44" y="198"/>
                                      </a:lnTo>
                                      <a:lnTo>
                                        <a:pt x="44" y="198"/>
                                      </a:lnTo>
                                      <a:lnTo>
                                        <a:pt x="52" y="202"/>
                                      </a:lnTo>
                                      <a:lnTo>
                                        <a:pt x="60" y="206"/>
                                      </a:lnTo>
                                      <a:lnTo>
                                        <a:pt x="70" y="206"/>
                                      </a:lnTo>
                                      <a:lnTo>
                                        <a:pt x="80" y="206"/>
                                      </a:lnTo>
                                      <a:lnTo>
                                        <a:pt x="80" y="206"/>
                                      </a:lnTo>
                                      <a:lnTo>
                                        <a:pt x="88" y="208"/>
                                      </a:lnTo>
                                      <a:lnTo>
                                        <a:pt x="100" y="206"/>
                                      </a:lnTo>
                                      <a:lnTo>
                                        <a:pt x="124" y="200"/>
                                      </a:lnTo>
                                      <a:lnTo>
                                        <a:pt x="124" y="200"/>
                                      </a:lnTo>
                                      <a:lnTo>
                                        <a:pt x="140" y="192"/>
                                      </a:lnTo>
                                      <a:lnTo>
                                        <a:pt x="142" y="190"/>
                                      </a:lnTo>
                                      <a:lnTo>
                                        <a:pt x="138" y="188"/>
                                      </a:lnTo>
                                      <a:lnTo>
                                        <a:pt x="138" y="188"/>
                                      </a:lnTo>
                                      <a:lnTo>
                                        <a:pt x="136" y="186"/>
                                      </a:lnTo>
                                      <a:lnTo>
                                        <a:pt x="136" y="186"/>
                                      </a:lnTo>
                                      <a:lnTo>
                                        <a:pt x="136" y="184"/>
                                      </a:lnTo>
                                      <a:lnTo>
                                        <a:pt x="134" y="180"/>
                                      </a:lnTo>
                                      <a:lnTo>
                                        <a:pt x="134" y="180"/>
                                      </a:lnTo>
                                      <a:lnTo>
                                        <a:pt x="134" y="178"/>
                                      </a:lnTo>
                                      <a:lnTo>
                                        <a:pt x="134" y="174"/>
                                      </a:lnTo>
                                      <a:lnTo>
                                        <a:pt x="138" y="168"/>
                                      </a:lnTo>
                                      <a:lnTo>
                                        <a:pt x="144" y="164"/>
                                      </a:lnTo>
                                      <a:lnTo>
                                        <a:pt x="148" y="164"/>
                                      </a:lnTo>
                                      <a:lnTo>
                                        <a:pt x="152" y="164"/>
                                      </a:lnTo>
                                      <a:lnTo>
                                        <a:pt x="152" y="164"/>
                                      </a:lnTo>
                                      <a:lnTo>
                                        <a:pt x="156" y="166"/>
                                      </a:lnTo>
                                      <a:lnTo>
                                        <a:pt x="158" y="164"/>
                                      </a:lnTo>
                                      <a:lnTo>
                                        <a:pt x="162" y="162"/>
                                      </a:lnTo>
                                      <a:lnTo>
                                        <a:pt x="160" y="158"/>
                                      </a:lnTo>
                                      <a:lnTo>
                                        <a:pt x="160" y="158"/>
                                      </a:lnTo>
                                      <a:lnTo>
                                        <a:pt x="160" y="154"/>
                                      </a:lnTo>
                                      <a:lnTo>
                                        <a:pt x="162" y="154"/>
                                      </a:lnTo>
                                      <a:lnTo>
                                        <a:pt x="166" y="154"/>
                                      </a:lnTo>
                                      <a:lnTo>
                                        <a:pt x="170" y="152"/>
                                      </a:lnTo>
                                      <a:lnTo>
                                        <a:pt x="174" y="148"/>
                                      </a:lnTo>
                                      <a:lnTo>
                                        <a:pt x="174" y="148"/>
                                      </a:lnTo>
                                      <a:lnTo>
                                        <a:pt x="176" y="144"/>
                                      </a:lnTo>
                                      <a:lnTo>
                                        <a:pt x="176" y="142"/>
                                      </a:lnTo>
                                      <a:lnTo>
                                        <a:pt x="172" y="138"/>
                                      </a:lnTo>
                                      <a:lnTo>
                                        <a:pt x="170" y="132"/>
                                      </a:lnTo>
                                      <a:lnTo>
                                        <a:pt x="168" y="130"/>
                                      </a:lnTo>
                                      <a:lnTo>
                                        <a:pt x="170" y="126"/>
                                      </a:lnTo>
                                      <a:lnTo>
                                        <a:pt x="170" y="126"/>
                                      </a:lnTo>
                                      <a:lnTo>
                                        <a:pt x="172" y="120"/>
                                      </a:lnTo>
                                      <a:lnTo>
                                        <a:pt x="178" y="120"/>
                                      </a:lnTo>
                                      <a:lnTo>
                                        <a:pt x="182" y="118"/>
                                      </a:lnTo>
                                      <a:lnTo>
                                        <a:pt x="184" y="114"/>
                                      </a:lnTo>
                                      <a:lnTo>
                                        <a:pt x="184" y="114"/>
                                      </a:lnTo>
                                      <a:lnTo>
                                        <a:pt x="184" y="112"/>
                                      </a:lnTo>
                                      <a:lnTo>
                                        <a:pt x="184" y="110"/>
                                      </a:lnTo>
                                      <a:lnTo>
                                        <a:pt x="180" y="108"/>
                                      </a:lnTo>
                                      <a:lnTo>
                                        <a:pt x="174" y="104"/>
                                      </a:lnTo>
                                      <a:lnTo>
                                        <a:pt x="174" y="102"/>
                                      </a:lnTo>
                                      <a:lnTo>
                                        <a:pt x="174" y="102"/>
                                      </a:lnTo>
                                      <a:lnTo>
                                        <a:pt x="174" y="102"/>
                                      </a:lnTo>
                                      <a:lnTo>
                                        <a:pt x="176" y="100"/>
                                      </a:lnTo>
                                      <a:lnTo>
                                        <a:pt x="178" y="100"/>
                                      </a:lnTo>
                                      <a:lnTo>
                                        <a:pt x="186" y="100"/>
                                      </a:lnTo>
                                      <a:lnTo>
                                        <a:pt x="208" y="102"/>
                                      </a:lnTo>
                                      <a:lnTo>
                                        <a:pt x="208" y="102"/>
                                      </a:lnTo>
                                      <a:lnTo>
                                        <a:pt x="216" y="102"/>
                                      </a:lnTo>
                                      <a:lnTo>
                                        <a:pt x="218" y="100"/>
                                      </a:lnTo>
                                      <a:lnTo>
                                        <a:pt x="218" y="100"/>
                                      </a:lnTo>
                                      <a:lnTo>
                                        <a:pt x="216" y="96"/>
                                      </a:lnTo>
                                      <a:lnTo>
                                        <a:pt x="214" y="94"/>
                                      </a:lnTo>
                                      <a:lnTo>
                                        <a:pt x="214" y="94"/>
                                      </a:lnTo>
                                      <a:lnTo>
                                        <a:pt x="210" y="90"/>
                                      </a:lnTo>
                                      <a:lnTo>
                                        <a:pt x="208" y="86"/>
                                      </a:lnTo>
                                      <a:lnTo>
                                        <a:pt x="208" y="82"/>
                                      </a:lnTo>
                                      <a:lnTo>
                                        <a:pt x="210" y="78"/>
                                      </a:lnTo>
                                      <a:lnTo>
                                        <a:pt x="212" y="72"/>
                                      </a:lnTo>
                                      <a:lnTo>
                                        <a:pt x="210" y="70"/>
                                      </a:lnTo>
                                      <a:lnTo>
                                        <a:pt x="206" y="66"/>
                                      </a:lnTo>
                                      <a:lnTo>
                                        <a:pt x="206" y="66"/>
                                      </a:lnTo>
                                      <a:lnTo>
                                        <a:pt x="200" y="60"/>
                                      </a:lnTo>
                                      <a:lnTo>
                                        <a:pt x="198" y="56"/>
                                      </a:lnTo>
                                      <a:lnTo>
                                        <a:pt x="200" y="54"/>
                                      </a:lnTo>
                                      <a:lnTo>
                                        <a:pt x="204" y="48"/>
                                      </a:lnTo>
                                      <a:lnTo>
                                        <a:pt x="204" y="48"/>
                                      </a:lnTo>
                                      <a:lnTo>
                                        <a:pt x="208" y="44"/>
                                      </a:lnTo>
                                      <a:lnTo>
                                        <a:pt x="214" y="44"/>
                                      </a:lnTo>
                                      <a:lnTo>
                                        <a:pt x="218" y="42"/>
                                      </a:lnTo>
                                      <a:lnTo>
                                        <a:pt x="220" y="38"/>
                                      </a:lnTo>
                                      <a:lnTo>
                                        <a:pt x="220" y="38"/>
                                      </a:lnTo>
                                      <a:lnTo>
                                        <a:pt x="220" y="36"/>
                                      </a:lnTo>
                                      <a:lnTo>
                                        <a:pt x="224" y="34"/>
                                      </a:lnTo>
                                      <a:lnTo>
                                        <a:pt x="232" y="32"/>
                                      </a:lnTo>
                                      <a:lnTo>
                                        <a:pt x="244" y="30"/>
                                      </a:lnTo>
                                      <a:lnTo>
                                        <a:pt x="244" y="30"/>
                                      </a:lnTo>
                                      <a:lnTo>
                                        <a:pt x="242" y="26"/>
                                      </a:lnTo>
                                      <a:lnTo>
                                        <a:pt x="242" y="26"/>
                                      </a:lnTo>
                                      <a:lnTo>
                                        <a:pt x="240" y="24"/>
                                      </a:lnTo>
                                      <a:lnTo>
                                        <a:pt x="240" y="22"/>
                                      </a:lnTo>
                                      <a:lnTo>
                                        <a:pt x="248" y="20"/>
                                      </a:lnTo>
                                      <a:lnTo>
                                        <a:pt x="248" y="20"/>
                                      </a:lnTo>
                                      <a:lnTo>
                                        <a:pt x="238" y="20"/>
                                      </a:lnTo>
                                      <a:lnTo>
                                        <a:pt x="234" y="22"/>
                                      </a:lnTo>
                                      <a:lnTo>
                                        <a:pt x="230" y="24"/>
                                      </a:lnTo>
                                      <a:lnTo>
                                        <a:pt x="228" y="24"/>
                                      </a:lnTo>
                                      <a:lnTo>
                                        <a:pt x="228" y="24"/>
                                      </a:lnTo>
                                      <a:lnTo>
                                        <a:pt x="226" y="24"/>
                                      </a:lnTo>
                                      <a:lnTo>
                                        <a:pt x="226" y="22"/>
                                      </a:lnTo>
                                      <a:lnTo>
                                        <a:pt x="228" y="20"/>
                                      </a:lnTo>
                                      <a:lnTo>
                                        <a:pt x="226" y="20"/>
                                      </a:lnTo>
                                      <a:lnTo>
                                        <a:pt x="226" y="20"/>
                                      </a:lnTo>
                                      <a:lnTo>
                                        <a:pt x="224" y="20"/>
                                      </a:lnTo>
                                      <a:lnTo>
                                        <a:pt x="222" y="22"/>
                                      </a:lnTo>
                                      <a:lnTo>
                                        <a:pt x="218" y="24"/>
                                      </a:lnTo>
                                      <a:lnTo>
                                        <a:pt x="212" y="28"/>
                                      </a:lnTo>
                                      <a:lnTo>
                                        <a:pt x="212" y="28"/>
                                      </a:lnTo>
                                      <a:lnTo>
                                        <a:pt x="204" y="34"/>
                                      </a:lnTo>
                                      <a:lnTo>
                                        <a:pt x="202" y="34"/>
                                      </a:lnTo>
                                      <a:lnTo>
                                        <a:pt x="198" y="30"/>
                                      </a:lnTo>
                                      <a:lnTo>
                                        <a:pt x="198" y="30"/>
                                      </a:lnTo>
                                      <a:lnTo>
                                        <a:pt x="192" y="22"/>
                                      </a:lnTo>
                                      <a:lnTo>
                                        <a:pt x="188" y="16"/>
                                      </a:lnTo>
                                      <a:lnTo>
                                        <a:pt x="186" y="12"/>
                                      </a:lnTo>
                                      <a:lnTo>
                                        <a:pt x="186" y="12"/>
                                      </a:lnTo>
                                      <a:lnTo>
                                        <a:pt x="186" y="10"/>
                                      </a:lnTo>
                                      <a:lnTo>
                                        <a:pt x="186" y="10"/>
                                      </a:lnTo>
                                      <a:lnTo>
                                        <a:pt x="182" y="10"/>
                                      </a:lnTo>
                                      <a:lnTo>
                                        <a:pt x="180" y="10"/>
                                      </a:lnTo>
                                      <a:lnTo>
                                        <a:pt x="182" y="6"/>
                                      </a:lnTo>
                                      <a:lnTo>
                                        <a:pt x="182" y="6"/>
                                      </a:lnTo>
                                      <a:lnTo>
                                        <a:pt x="182" y="2"/>
                                      </a:lnTo>
                                      <a:lnTo>
                                        <a:pt x="180" y="0"/>
                                      </a:lnTo>
                                      <a:lnTo>
                                        <a:pt x="174" y="0"/>
                                      </a:lnTo>
                                      <a:lnTo>
                                        <a:pt x="168" y="2"/>
                                      </a:lnTo>
                                      <a:lnTo>
                                        <a:pt x="168" y="2"/>
                                      </a:lnTo>
                                      <a:lnTo>
                                        <a:pt x="166" y="6"/>
                                      </a:lnTo>
                                      <a:lnTo>
                                        <a:pt x="164" y="8"/>
                                      </a:lnTo>
                                      <a:lnTo>
                                        <a:pt x="166" y="10"/>
                                      </a:lnTo>
                                      <a:lnTo>
                                        <a:pt x="164" y="12"/>
                                      </a:lnTo>
                                      <a:lnTo>
                                        <a:pt x="164" y="12"/>
                                      </a:lnTo>
                                      <a:lnTo>
                                        <a:pt x="162" y="12"/>
                                      </a:lnTo>
                                      <a:lnTo>
                                        <a:pt x="160" y="12"/>
                                      </a:lnTo>
                                      <a:lnTo>
                                        <a:pt x="160" y="12"/>
                                      </a:lnTo>
                                      <a:lnTo>
                                        <a:pt x="156" y="14"/>
                                      </a:lnTo>
                                      <a:lnTo>
                                        <a:pt x="156" y="14"/>
                                      </a:lnTo>
                                      <a:lnTo>
                                        <a:pt x="154" y="16"/>
                                      </a:lnTo>
                                      <a:lnTo>
                                        <a:pt x="154" y="18"/>
                                      </a:lnTo>
                                      <a:lnTo>
                                        <a:pt x="156" y="20"/>
                                      </a:lnTo>
                                      <a:lnTo>
                                        <a:pt x="154" y="22"/>
                                      </a:lnTo>
                                      <a:lnTo>
                                        <a:pt x="154" y="22"/>
                                      </a:lnTo>
                                      <a:lnTo>
                                        <a:pt x="150" y="24"/>
                                      </a:lnTo>
                                      <a:lnTo>
                                        <a:pt x="144" y="22"/>
                                      </a:lnTo>
                                      <a:lnTo>
                                        <a:pt x="140" y="22"/>
                                      </a:lnTo>
                                      <a:lnTo>
                                        <a:pt x="134" y="24"/>
                                      </a:lnTo>
                                      <a:lnTo>
                                        <a:pt x="134" y="24"/>
                                      </a:lnTo>
                                      <a:lnTo>
                                        <a:pt x="128" y="24"/>
                                      </a:lnTo>
                                      <a:lnTo>
                                        <a:pt x="126" y="22"/>
                                      </a:lnTo>
                                      <a:lnTo>
                                        <a:pt x="124" y="18"/>
                                      </a:lnTo>
                                      <a:lnTo>
                                        <a:pt x="122" y="18"/>
                                      </a:lnTo>
                                      <a:lnTo>
                                        <a:pt x="118" y="18"/>
                                      </a:lnTo>
                                      <a:lnTo>
                                        <a:pt x="118" y="18"/>
                                      </a:lnTo>
                                      <a:lnTo>
                                        <a:pt x="110" y="20"/>
                                      </a:lnTo>
                                      <a:lnTo>
                                        <a:pt x="108" y="20"/>
                                      </a:lnTo>
                                      <a:lnTo>
                                        <a:pt x="104" y="20"/>
                                      </a:lnTo>
                                      <a:lnTo>
                                        <a:pt x="104" y="20"/>
                                      </a:lnTo>
                                      <a:lnTo>
                                        <a:pt x="102" y="18"/>
                                      </a:lnTo>
                                      <a:lnTo>
                                        <a:pt x="98" y="20"/>
                                      </a:lnTo>
                                      <a:lnTo>
                                        <a:pt x="92" y="20"/>
                                      </a:lnTo>
                                      <a:lnTo>
                                        <a:pt x="82" y="18"/>
                                      </a:lnTo>
                                      <a:lnTo>
                                        <a:pt x="82" y="1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5" name="Alger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513835" y="2280164"/>
                                  <a:ext cx="634867" cy="67980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92" y="432"/>
                                    </a:cxn>
                                    <a:cxn ang="0">
                                      <a:pos x="316" y="408"/>
                                    </a:cxn>
                                    <a:cxn ang="0">
                                      <a:pos x="418" y="302"/>
                                    </a:cxn>
                                    <a:cxn ang="0">
                                      <a:pos x="394" y="286"/>
                                    </a:cxn>
                                    <a:cxn ang="0">
                                      <a:pos x="378" y="278"/>
                                    </a:cxn>
                                    <a:cxn ang="0">
                                      <a:pos x="374" y="268"/>
                                    </a:cxn>
                                    <a:cxn ang="0">
                                      <a:pos x="360" y="256"/>
                                    </a:cxn>
                                    <a:cxn ang="0">
                                      <a:pos x="372" y="244"/>
                                    </a:cxn>
                                    <a:cxn ang="0">
                                      <a:pos x="372" y="232"/>
                                    </a:cxn>
                                    <a:cxn ang="0">
                                      <a:pos x="374" y="224"/>
                                    </a:cxn>
                                    <a:cxn ang="0">
                                      <a:pos x="362" y="192"/>
                                    </a:cxn>
                                    <a:cxn ang="0">
                                      <a:pos x="354" y="168"/>
                                    </a:cxn>
                                    <a:cxn ang="0">
                                      <a:pos x="348" y="128"/>
                                    </a:cxn>
                                    <a:cxn ang="0">
                                      <a:pos x="336" y="116"/>
                                    </a:cxn>
                                    <a:cxn ang="0">
                                      <a:pos x="324" y="94"/>
                                    </a:cxn>
                                    <a:cxn ang="0">
                                      <a:pos x="320" y="70"/>
                                    </a:cxn>
                                    <a:cxn ang="0">
                                      <a:pos x="330" y="60"/>
                                    </a:cxn>
                                    <a:cxn ang="0">
                                      <a:pos x="334" y="48"/>
                                    </a:cxn>
                                    <a:cxn ang="0">
                                      <a:pos x="332" y="34"/>
                                    </a:cxn>
                                    <a:cxn ang="0">
                                      <a:pos x="330" y="18"/>
                                    </a:cxn>
                                    <a:cxn ang="0">
                                      <a:pos x="338" y="6"/>
                                    </a:cxn>
                                    <a:cxn ang="0">
                                      <a:pos x="326" y="2"/>
                                    </a:cxn>
                                    <a:cxn ang="0">
                                      <a:pos x="314" y="4"/>
                                    </a:cxn>
                                    <a:cxn ang="0">
                                      <a:pos x="306" y="6"/>
                                    </a:cxn>
                                    <a:cxn ang="0">
                                      <a:pos x="290" y="10"/>
                                    </a:cxn>
                                    <a:cxn ang="0">
                                      <a:pos x="276" y="6"/>
                                    </a:cxn>
                                    <a:cxn ang="0">
                                      <a:pos x="256" y="8"/>
                                    </a:cxn>
                                    <a:cxn ang="0">
                                      <a:pos x="242" y="12"/>
                                    </a:cxn>
                                    <a:cxn ang="0">
                                      <a:pos x="214" y="16"/>
                                    </a:cxn>
                                    <a:cxn ang="0">
                                      <a:pos x="192" y="28"/>
                                    </a:cxn>
                                    <a:cxn ang="0">
                                      <a:pos x="176" y="38"/>
                                    </a:cxn>
                                    <a:cxn ang="0">
                                      <a:pos x="166" y="34"/>
                                    </a:cxn>
                                    <a:cxn ang="0">
                                      <a:pos x="152" y="44"/>
                                    </a:cxn>
                                    <a:cxn ang="0">
                                      <a:pos x="142" y="48"/>
                                    </a:cxn>
                                    <a:cxn ang="0">
                                      <a:pos x="140" y="58"/>
                                    </a:cxn>
                                    <a:cxn ang="0">
                                      <a:pos x="140" y="90"/>
                                    </a:cxn>
                                    <a:cxn ang="0">
                                      <a:pos x="160" y="104"/>
                                    </a:cxn>
                                    <a:cxn ang="0">
                                      <a:pos x="158" y="116"/>
                                    </a:cxn>
                                    <a:cxn ang="0">
                                      <a:pos x="132" y="118"/>
                                    </a:cxn>
                                    <a:cxn ang="0">
                                      <a:pos x="106" y="128"/>
                                    </a:cxn>
                                    <a:cxn ang="0">
                                      <a:pos x="110" y="140"/>
                                    </a:cxn>
                                    <a:cxn ang="0">
                                      <a:pos x="68" y="166"/>
                                    </a:cxn>
                                    <a:cxn ang="0">
                                      <a:pos x="44" y="178"/>
                                    </a:cxn>
                                    <a:cxn ang="0">
                                      <a:pos x="32" y="182"/>
                                    </a:cxn>
                                    <a:cxn ang="0">
                                      <a:pos x="20" y="184"/>
                                    </a:cxn>
                                    <a:cxn ang="0">
                                      <a:pos x="10" y="194"/>
                                    </a:cxn>
                                    <a:cxn ang="0">
                                      <a:pos x="0" y="234"/>
                                    </a:cxn>
                                    <a:cxn ang="0">
                                      <a:pos x="224" y="408"/>
                                    </a:cxn>
                                    <a:cxn ang="0">
                                      <a:pos x="232" y="412"/>
                                    </a:cxn>
                                    <a:cxn ang="0">
                                      <a:pos x="236" y="416"/>
                                    </a:cxn>
                                    <a:cxn ang="0">
                                      <a:pos x="244" y="424"/>
                                    </a:cxn>
                                    <a:cxn ang="0">
                                      <a:pos x="246" y="436"/>
                                    </a:cxn>
                                    <a:cxn ang="0">
                                      <a:pos x="248" y="446"/>
                                    </a:cxn>
                                  </a:cxnLst>
                                  <a:rect l="0" t="0" r="r" b="b"/>
                                  <a:pathLst>
                                    <a:path w="418" h="448">
                                      <a:moveTo>
                                        <a:pt x="266" y="440"/>
                                      </a:moveTo>
                                      <a:lnTo>
                                        <a:pt x="266" y="440"/>
                                      </a:lnTo>
                                      <a:lnTo>
                                        <a:pt x="288" y="432"/>
                                      </a:lnTo>
                                      <a:lnTo>
                                        <a:pt x="288" y="432"/>
                                      </a:lnTo>
                                      <a:lnTo>
                                        <a:pt x="292" y="432"/>
                                      </a:lnTo>
                                      <a:lnTo>
                                        <a:pt x="294" y="430"/>
                                      </a:lnTo>
                                      <a:lnTo>
                                        <a:pt x="304" y="420"/>
                                      </a:lnTo>
                                      <a:lnTo>
                                        <a:pt x="304" y="420"/>
                                      </a:lnTo>
                                      <a:lnTo>
                                        <a:pt x="312" y="412"/>
                                      </a:lnTo>
                                      <a:lnTo>
                                        <a:pt x="316" y="408"/>
                                      </a:lnTo>
                                      <a:lnTo>
                                        <a:pt x="322" y="404"/>
                                      </a:lnTo>
                                      <a:lnTo>
                                        <a:pt x="330" y="396"/>
                                      </a:lnTo>
                                      <a:lnTo>
                                        <a:pt x="330" y="396"/>
                                      </a:lnTo>
                                      <a:lnTo>
                                        <a:pt x="382" y="340"/>
                                      </a:lnTo>
                                      <a:lnTo>
                                        <a:pt x="418" y="302"/>
                                      </a:lnTo>
                                      <a:lnTo>
                                        <a:pt x="418" y="302"/>
                                      </a:lnTo>
                                      <a:lnTo>
                                        <a:pt x="414" y="300"/>
                                      </a:lnTo>
                                      <a:lnTo>
                                        <a:pt x="400" y="290"/>
                                      </a:lnTo>
                                      <a:lnTo>
                                        <a:pt x="400" y="290"/>
                                      </a:lnTo>
                                      <a:lnTo>
                                        <a:pt x="394" y="286"/>
                                      </a:lnTo>
                                      <a:lnTo>
                                        <a:pt x="390" y="286"/>
                                      </a:lnTo>
                                      <a:lnTo>
                                        <a:pt x="386" y="286"/>
                                      </a:lnTo>
                                      <a:lnTo>
                                        <a:pt x="382" y="282"/>
                                      </a:lnTo>
                                      <a:lnTo>
                                        <a:pt x="382" y="282"/>
                                      </a:lnTo>
                                      <a:lnTo>
                                        <a:pt x="378" y="278"/>
                                      </a:lnTo>
                                      <a:lnTo>
                                        <a:pt x="376" y="276"/>
                                      </a:lnTo>
                                      <a:lnTo>
                                        <a:pt x="374" y="276"/>
                                      </a:lnTo>
                                      <a:lnTo>
                                        <a:pt x="374" y="272"/>
                                      </a:lnTo>
                                      <a:lnTo>
                                        <a:pt x="374" y="272"/>
                                      </a:lnTo>
                                      <a:lnTo>
                                        <a:pt x="374" y="268"/>
                                      </a:lnTo>
                                      <a:lnTo>
                                        <a:pt x="372" y="266"/>
                                      </a:lnTo>
                                      <a:lnTo>
                                        <a:pt x="368" y="264"/>
                                      </a:lnTo>
                                      <a:lnTo>
                                        <a:pt x="360" y="258"/>
                                      </a:lnTo>
                                      <a:lnTo>
                                        <a:pt x="360" y="258"/>
                                      </a:lnTo>
                                      <a:lnTo>
                                        <a:pt x="360" y="256"/>
                                      </a:lnTo>
                                      <a:lnTo>
                                        <a:pt x="360" y="254"/>
                                      </a:lnTo>
                                      <a:lnTo>
                                        <a:pt x="362" y="252"/>
                                      </a:lnTo>
                                      <a:lnTo>
                                        <a:pt x="368" y="250"/>
                                      </a:lnTo>
                                      <a:lnTo>
                                        <a:pt x="370" y="248"/>
                                      </a:lnTo>
                                      <a:lnTo>
                                        <a:pt x="372" y="244"/>
                                      </a:lnTo>
                                      <a:lnTo>
                                        <a:pt x="372" y="244"/>
                                      </a:lnTo>
                                      <a:lnTo>
                                        <a:pt x="374" y="240"/>
                                      </a:lnTo>
                                      <a:lnTo>
                                        <a:pt x="376" y="238"/>
                                      </a:lnTo>
                                      <a:lnTo>
                                        <a:pt x="376" y="236"/>
                                      </a:lnTo>
                                      <a:lnTo>
                                        <a:pt x="372" y="232"/>
                                      </a:lnTo>
                                      <a:lnTo>
                                        <a:pt x="372" y="232"/>
                                      </a:lnTo>
                                      <a:lnTo>
                                        <a:pt x="370" y="228"/>
                                      </a:lnTo>
                                      <a:lnTo>
                                        <a:pt x="372" y="226"/>
                                      </a:lnTo>
                                      <a:lnTo>
                                        <a:pt x="372" y="226"/>
                                      </a:lnTo>
                                      <a:lnTo>
                                        <a:pt x="374" y="224"/>
                                      </a:lnTo>
                                      <a:lnTo>
                                        <a:pt x="376" y="220"/>
                                      </a:lnTo>
                                      <a:lnTo>
                                        <a:pt x="374" y="214"/>
                                      </a:lnTo>
                                      <a:lnTo>
                                        <a:pt x="368" y="202"/>
                                      </a:lnTo>
                                      <a:lnTo>
                                        <a:pt x="368" y="202"/>
                                      </a:lnTo>
                                      <a:lnTo>
                                        <a:pt x="362" y="192"/>
                                      </a:lnTo>
                                      <a:lnTo>
                                        <a:pt x="360" y="184"/>
                                      </a:lnTo>
                                      <a:lnTo>
                                        <a:pt x="360" y="178"/>
                                      </a:lnTo>
                                      <a:lnTo>
                                        <a:pt x="358" y="172"/>
                                      </a:lnTo>
                                      <a:lnTo>
                                        <a:pt x="358" y="172"/>
                                      </a:lnTo>
                                      <a:lnTo>
                                        <a:pt x="354" y="168"/>
                                      </a:lnTo>
                                      <a:lnTo>
                                        <a:pt x="354" y="166"/>
                                      </a:lnTo>
                                      <a:lnTo>
                                        <a:pt x="356" y="166"/>
                                      </a:lnTo>
                                      <a:lnTo>
                                        <a:pt x="356" y="166"/>
                                      </a:lnTo>
                                      <a:lnTo>
                                        <a:pt x="350" y="138"/>
                                      </a:lnTo>
                                      <a:lnTo>
                                        <a:pt x="348" y="128"/>
                                      </a:lnTo>
                                      <a:lnTo>
                                        <a:pt x="346" y="124"/>
                                      </a:lnTo>
                                      <a:lnTo>
                                        <a:pt x="342" y="122"/>
                                      </a:lnTo>
                                      <a:lnTo>
                                        <a:pt x="342" y="122"/>
                                      </a:lnTo>
                                      <a:lnTo>
                                        <a:pt x="338" y="120"/>
                                      </a:lnTo>
                                      <a:lnTo>
                                        <a:pt x="336" y="116"/>
                                      </a:lnTo>
                                      <a:lnTo>
                                        <a:pt x="332" y="108"/>
                                      </a:lnTo>
                                      <a:lnTo>
                                        <a:pt x="330" y="102"/>
                                      </a:lnTo>
                                      <a:lnTo>
                                        <a:pt x="328" y="98"/>
                                      </a:lnTo>
                                      <a:lnTo>
                                        <a:pt x="324" y="94"/>
                                      </a:lnTo>
                                      <a:lnTo>
                                        <a:pt x="324" y="94"/>
                                      </a:lnTo>
                                      <a:lnTo>
                                        <a:pt x="320" y="92"/>
                                      </a:lnTo>
                                      <a:lnTo>
                                        <a:pt x="318" y="88"/>
                                      </a:lnTo>
                                      <a:lnTo>
                                        <a:pt x="316" y="80"/>
                                      </a:lnTo>
                                      <a:lnTo>
                                        <a:pt x="316" y="74"/>
                                      </a:lnTo>
                                      <a:lnTo>
                                        <a:pt x="320" y="70"/>
                                      </a:lnTo>
                                      <a:lnTo>
                                        <a:pt x="320" y="70"/>
                                      </a:lnTo>
                                      <a:lnTo>
                                        <a:pt x="324" y="68"/>
                                      </a:lnTo>
                                      <a:lnTo>
                                        <a:pt x="326" y="66"/>
                                      </a:lnTo>
                                      <a:lnTo>
                                        <a:pt x="326" y="62"/>
                                      </a:lnTo>
                                      <a:lnTo>
                                        <a:pt x="330" y="60"/>
                                      </a:lnTo>
                                      <a:lnTo>
                                        <a:pt x="330" y="60"/>
                                      </a:lnTo>
                                      <a:lnTo>
                                        <a:pt x="334" y="58"/>
                                      </a:lnTo>
                                      <a:lnTo>
                                        <a:pt x="334" y="56"/>
                                      </a:lnTo>
                                      <a:lnTo>
                                        <a:pt x="334" y="52"/>
                                      </a:lnTo>
                                      <a:lnTo>
                                        <a:pt x="334" y="48"/>
                                      </a:lnTo>
                                      <a:lnTo>
                                        <a:pt x="334" y="48"/>
                                      </a:lnTo>
                                      <a:lnTo>
                                        <a:pt x="336" y="46"/>
                                      </a:lnTo>
                                      <a:lnTo>
                                        <a:pt x="334" y="44"/>
                                      </a:lnTo>
                                      <a:lnTo>
                                        <a:pt x="334" y="40"/>
                                      </a:lnTo>
                                      <a:lnTo>
                                        <a:pt x="332" y="34"/>
                                      </a:lnTo>
                                      <a:lnTo>
                                        <a:pt x="332" y="34"/>
                                      </a:lnTo>
                                      <a:lnTo>
                                        <a:pt x="332" y="22"/>
                                      </a:lnTo>
                                      <a:lnTo>
                                        <a:pt x="332" y="20"/>
                                      </a:lnTo>
                                      <a:lnTo>
                                        <a:pt x="330" y="18"/>
                                      </a:lnTo>
                                      <a:lnTo>
                                        <a:pt x="330" y="18"/>
                                      </a:lnTo>
                                      <a:lnTo>
                                        <a:pt x="328" y="18"/>
                                      </a:lnTo>
                                      <a:lnTo>
                                        <a:pt x="330" y="16"/>
                                      </a:lnTo>
                                      <a:lnTo>
                                        <a:pt x="334" y="12"/>
                                      </a:lnTo>
                                      <a:lnTo>
                                        <a:pt x="338" y="6"/>
                                      </a:lnTo>
                                      <a:lnTo>
                                        <a:pt x="338" y="6"/>
                                      </a:lnTo>
                                      <a:lnTo>
                                        <a:pt x="330" y="4"/>
                                      </a:lnTo>
                                      <a:lnTo>
                                        <a:pt x="328" y="4"/>
                                      </a:lnTo>
                                      <a:lnTo>
                                        <a:pt x="328" y="4"/>
                                      </a:lnTo>
                                      <a:lnTo>
                                        <a:pt x="326" y="2"/>
                                      </a:lnTo>
                                      <a:lnTo>
                                        <a:pt x="326" y="2"/>
                                      </a:lnTo>
                                      <a:lnTo>
                                        <a:pt x="318" y="0"/>
                                      </a:lnTo>
                                      <a:lnTo>
                                        <a:pt x="320" y="2"/>
                                      </a:lnTo>
                                      <a:lnTo>
                                        <a:pt x="318" y="4"/>
                                      </a:lnTo>
                                      <a:lnTo>
                                        <a:pt x="318" y="4"/>
                                      </a:lnTo>
                                      <a:lnTo>
                                        <a:pt x="314" y="4"/>
                                      </a:lnTo>
                                      <a:lnTo>
                                        <a:pt x="312" y="2"/>
                                      </a:lnTo>
                                      <a:lnTo>
                                        <a:pt x="310" y="0"/>
                                      </a:lnTo>
                                      <a:lnTo>
                                        <a:pt x="308" y="4"/>
                                      </a:lnTo>
                                      <a:lnTo>
                                        <a:pt x="308" y="4"/>
                                      </a:lnTo>
                                      <a:lnTo>
                                        <a:pt x="306" y="6"/>
                                      </a:lnTo>
                                      <a:lnTo>
                                        <a:pt x="302" y="6"/>
                                      </a:lnTo>
                                      <a:lnTo>
                                        <a:pt x="298" y="6"/>
                                      </a:lnTo>
                                      <a:lnTo>
                                        <a:pt x="294" y="8"/>
                                      </a:lnTo>
                                      <a:lnTo>
                                        <a:pt x="294" y="8"/>
                                      </a:lnTo>
                                      <a:lnTo>
                                        <a:pt x="290" y="10"/>
                                      </a:lnTo>
                                      <a:lnTo>
                                        <a:pt x="290" y="8"/>
                                      </a:lnTo>
                                      <a:lnTo>
                                        <a:pt x="288" y="6"/>
                                      </a:lnTo>
                                      <a:lnTo>
                                        <a:pt x="284" y="6"/>
                                      </a:lnTo>
                                      <a:lnTo>
                                        <a:pt x="284" y="6"/>
                                      </a:lnTo>
                                      <a:lnTo>
                                        <a:pt x="276" y="6"/>
                                      </a:lnTo>
                                      <a:lnTo>
                                        <a:pt x="272" y="6"/>
                                      </a:lnTo>
                                      <a:lnTo>
                                        <a:pt x="266" y="6"/>
                                      </a:lnTo>
                                      <a:lnTo>
                                        <a:pt x="262" y="6"/>
                                      </a:lnTo>
                                      <a:lnTo>
                                        <a:pt x="262" y="6"/>
                                      </a:lnTo>
                                      <a:lnTo>
                                        <a:pt x="256" y="8"/>
                                      </a:lnTo>
                                      <a:lnTo>
                                        <a:pt x="250" y="12"/>
                                      </a:lnTo>
                                      <a:lnTo>
                                        <a:pt x="250" y="12"/>
                                      </a:lnTo>
                                      <a:lnTo>
                                        <a:pt x="248" y="14"/>
                                      </a:lnTo>
                                      <a:lnTo>
                                        <a:pt x="246" y="12"/>
                                      </a:lnTo>
                                      <a:lnTo>
                                        <a:pt x="242" y="12"/>
                                      </a:lnTo>
                                      <a:lnTo>
                                        <a:pt x="230" y="12"/>
                                      </a:lnTo>
                                      <a:lnTo>
                                        <a:pt x="230" y="12"/>
                                      </a:lnTo>
                                      <a:lnTo>
                                        <a:pt x="220" y="12"/>
                                      </a:lnTo>
                                      <a:lnTo>
                                        <a:pt x="216" y="14"/>
                                      </a:lnTo>
                                      <a:lnTo>
                                        <a:pt x="214" y="16"/>
                                      </a:lnTo>
                                      <a:lnTo>
                                        <a:pt x="210" y="16"/>
                                      </a:lnTo>
                                      <a:lnTo>
                                        <a:pt x="210" y="16"/>
                                      </a:lnTo>
                                      <a:lnTo>
                                        <a:pt x="204" y="18"/>
                                      </a:lnTo>
                                      <a:lnTo>
                                        <a:pt x="198" y="22"/>
                                      </a:lnTo>
                                      <a:lnTo>
                                        <a:pt x="192" y="28"/>
                                      </a:lnTo>
                                      <a:lnTo>
                                        <a:pt x="186" y="30"/>
                                      </a:lnTo>
                                      <a:lnTo>
                                        <a:pt x="186" y="30"/>
                                      </a:lnTo>
                                      <a:lnTo>
                                        <a:pt x="184" y="32"/>
                                      </a:lnTo>
                                      <a:lnTo>
                                        <a:pt x="180" y="36"/>
                                      </a:lnTo>
                                      <a:lnTo>
                                        <a:pt x="176" y="38"/>
                                      </a:lnTo>
                                      <a:lnTo>
                                        <a:pt x="174" y="38"/>
                                      </a:lnTo>
                                      <a:lnTo>
                                        <a:pt x="170" y="34"/>
                                      </a:lnTo>
                                      <a:lnTo>
                                        <a:pt x="170" y="34"/>
                                      </a:lnTo>
                                      <a:lnTo>
                                        <a:pt x="166" y="32"/>
                                      </a:lnTo>
                                      <a:lnTo>
                                        <a:pt x="166" y="34"/>
                                      </a:lnTo>
                                      <a:lnTo>
                                        <a:pt x="164" y="38"/>
                                      </a:lnTo>
                                      <a:lnTo>
                                        <a:pt x="160" y="38"/>
                                      </a:lnTo>
                                      <a:lnTo>
                                        <a:pt x="160" y="38"/>
                                      </a:lnTo>
                                      <a:lnTo>
                                        <a:pt x="154" y="40"/>
                                      </a:lnTo>
                                      <a:lnTo>
                                        <a:pt x="152" y="44"/>
                                      </a:lnTo>
                                      <a:lnTo>
                                        <a:pt x="152" y="46"/>
                                      </a:lnTo>
                                      <a:lnTo>
                                        <a:pt x="148" y="48"/>
                                      </a:lnTo>
                                      <a:lnTo>
                                        <a:pt x="148" y="48"/>
                                      </a:lnTo>
                                      <a:lnTo>
                                        <a:pt x="144" y="48"/>
                                      </a:lnTo>
                                      <a:lnTo>
                                        <a:pt x="142" y="48"/>
                                      </a:lnTo>
                                      <a:lnTo>
                                        <a:pt x="142" y="50"/>
                                      </a:lnTo>
                                      <a:lnTo>
                                        <a:pt x="138" y="50"/>
                                      </a:lnTo>
                                      <a:lnTo>
                                        <a:pt x="138" y="50"/>
                                      </a:lnTo>
                                      <a:lnTo>
                                        <a:pt x="140" y="54"/>
                                      </a:lnTo>
                                      <a:lnTo>
                                        <a:pt x="140" y="58"/>
                                      </a:lnTo>
                                      <a:lnTo>
                                        <a:pt x="142" y="70"/>
                                      </a:lnTo>
                                      <a:lnTo>
                                        <a:pt x="142" y="70"/>
                                      </a:lnTo>
                                      <a:lnTo>
                                        <a:pt x="140" y="78"/>
                                      </a:lnTo>
                                      <a:lnTo>
                                        <a:pt x="140" y="86"/>
                                      </a:lnTo>
                                      <a:lnTo>
                                        <a:pt x="140" y="90"/>
                                      </a:lnTo>
                                      <a:lnTo>
                                        <a:pt x="142" y="94"/>
                                      </a:lnTo>
                                      <a:lnTo>
                                        <a:pt x="146" y="96"/>
                                      </a:lnTo>
                                      <a:lnTo>
                                        <a:pt x="152" y="100"/>
                                      </a:lnTo>
                                      <a:lnTo>
                                        <a:pt x="152" y="100"/>
                                      </a:lnTo>
                                      <a:lnTo>
                                        <a:pt x="160" y="104"/>
                                      </a:lnTo>
                                      <a:lnTo>
                                        <a:pt x="162" y="108"/>
                                      </a:lnTo>
                                      <a:lnTo>
                                        <a:pt x="160" y="110"/>
                                      </a:lnTo>
                                      <a:lnTo>
                                        <a:pt x="158" y="112"/>
                                      </a:lnTo>
                                      <a:lnTo>
                                        <a:pt x="158" y="112"/>
                                      </a:lnTo>
                                      <a:lnTo>
                                        <a:pt x="158" y="116"/>
                                      </a:lnTo>
                                      <a:lnTo>
                                        <a:pt x="160" y="118"/>
                                      </a:lnTo>
                                      <a:lnTo>
                                        <a:pt x="156" y="120"/>
                                      </a:lnTo>
                                      <a:lnTo>
                                        <a:pt x="142" y="118"/>
                                      </a:lnTo>
                                      <a:lnTo>
                                        <a:pt x="142" y="118"/>
                                      </a:lnTo>
                                      <a:lnTo>
                                        <a:pt x="132" y="118"/>
                                      </a:lnTo>
                                      <a:lnTo>
                                        <a:pt x="124" y="120"/>
                                      </a:lnTo>
                                      <a:lnTo>
                                        <a:pt x="120" y="122"/>
                                      </a:lnTo>
                                      <a:lnTo>
                                        <a:pt x="112" y="124"/>
                                      </a:lnTo>
                                      <a:lnTo>
                                        <a:pt x="112" y="124"/>
                                      </a:lnTo>
                                      <a:lnTo>
                                        <a:pt x="106" y="128"/>
                                      </a:lnTo>
                                      <a:lnTo>
                                        <a:pt x="102" y="132"/>
                                      </a:lnTo>
                                      <a:lnTo>
                                        <a:pt x="102" y="136"/>
                                      </a:lnTo>
                                      <a:lnTo>
                                        <a:pt x="106" y="140"/>
                                      </a:lnTo>
                                      <a:lnTo>
                                        <a:pt x="106" y="140"/>
                                      </a:lnTo>
                                      <a:lnTo>
                                        <a:pt x="110" y="140"/>
                                      </a:lnTo>
                                      <a:lnTo>
                                        <a:pt x="108" y="142"/>
                                      </a:lnTo>
                                      <a:lnTo>
                                        <a:pt x="92" y="150"/>
                                      </a:lnTo>
                                      <a:lnTo>
                                        <a:pt x="92" y="150"/>
                                      </a:lnTo>
                                      <a:lnTo>
                                        <a:pt x="76" y="158"/>
                                      </a:lnTo>
                                      <a:lnTo>
                                        <a:pt x="68" y="166"/>
                                      </a:lnTo>
                                      <a:lnTo>
                                        <a:pt x="68" y="166"/>
                                      </a:lnTo>
                                      <a:lnTo>
                                        <a:pt x="60" y="174"/>
                                      </a:lnTo>
                                      <a:lnTo>
                                        <a:pt x="52" y="178"/>
                                      </a:lnTo>
                                      <a:lnTo>
                                        <a:pt x="52" y="178"/>
                                      </a:lnTo>
                                      <a:lnTo>
                                        <a:pt x="44" y="178"/>
                                      </a:lnTo>
                                      <a:lnTo>
                                        <a:pt x="42" y="176"/>
                                      </a:lnTo>
                                      <a:lnTo>
                                        <a:pt x="42" y="176"/>
                                      </a:lnTo>
                                      <a:lnTo>
                                        <a:pt x="40" y="174"/>
                                      </a:lnTo>
                                      <a:lnTo>
                                        <a:pt x="36" y="176"/>
                                      </a:lnTo>
                                      <a:lnTo>
                                        <a:pt x="32" y="182"/>
                                      </a:lnTo>
                                      <a:lnTo>
                                        <a:pt x="28" y="188"/>
                                      </a:lnTo>
                                      <a:lnTo>
                                        <a:pt x="26" y="188"/>
                                      </a:lnTo>
                                      <a:lnTo>
                                        <a:pt x="22" y="184"/>
                                      </a:lnTo>
                                      <a:lnTo>
                                        <a:pt x="22" y="184"/>
                                      </a:lnTo>
                                      <a:lnTo>
                                        <a:pt x="20" y="184"/>
                                      </a:lnTo>
                                      <a:lnTo>
                                        <a:pt x="18" y="184"/>
                                      </a:lnTo>
                                      <a:lnTo>
                                        <a:pt x="14" y="188"/>
                                      </a:lnTo>
                                      <a:lnTo>
                                        <a:pt x="12" y="190"/>
                                      </a:lnTo>
                                      <a:lnTo>
                                        <a:pt x="12" y="190"/>
                                      </a:lnTo>
                                      <a:lnTo>
                                        <a:pt x="10" y="194"/>
                                      </a:lnTo>
                                      <a:lnTo>
                                        <a:pt x="6" y="198"/>
                                      </a:lnTo>
                                      <a:lnTo>
                                        <a:pt x="2" y="200"/>
                                      </a:lnTo>
                                      <a:lnTo>
                                        <a:pt x="0" y="206"/>
                                      </a:lnTo>
                                      <a:lnTo>
                                        <a:pt x="0" y="222"/>
                                      </a:lnTo>
                                      <a:lnTo>
                                        <a:pt x="0" y="234"/>
                                      </a:lnTo>
                                      <a:lnTo>
                                        <a:pt x="78" y="296"/>
                                      </a:lnTo>
                                      <a:lnTo>
                                        <a:pt x="78" y="296"/>
                                      </a:lnTo>
                                      <a:lnTo>
                                        <a:pt x="220" y="404"/>
                                      </a:lnTo>
                                      <a:lnTo>
                                        <a:pt x="220" y="404"/>
                                      </a:lnTo>
                                      <a:lnTo>
                                        <a:pt x="224" y="408"/>
                                      </a:lnTo>
                                      <a:lnTo>
                                        <a:pt x="228" y="408"/>
                                      </a:lnTo>
                                      <a:lnTo>
                                        <a:pt x="230" y="408"/>
                                      </a:lnTo>
                                      <a:lnTo>
                                        <a:pt x="232" y="410"/>
                                      </a:lnTo>
                                      <a:lnTo>
                                        <a:pt x="232" y="410"/>
                                      </a:lnTo>
                                      <a:lnTo>
                                        <a:pt x="232" y="412"/>
                                      </a:lnTo>
                                      <a:lnTo>
                                        <a:pt x="232" y="412"/>
                                      </a:lnTo>
                                      <a:lnTo>
                                        <a:pt x="230" y="414"/>
                                      </a:lnTo>
                                      <a:lnTo>
                                        <a:pt x="232" y="416"/>
                                      </a:lnTo>
                                      <a:lnTo>
                                        <a:pt x="232" y="416"/>
                                      </a:lnTo>
                                      <a:lnTo>
                                        <a:pt x="236" y="416"/>
                                      </a:lnTo>
                                      <a:lnTo>
                                        <a:pt x="238" y="418"/>
                                      </a:lnTo>
                                      <a:lnTo>
                                        <a:pt x="240" y="418"/>
                                      </a:lnTo>
                                      <a:lnTo>
                                        <a:pt x="242" y="420"/>
                                      </a:lnTo>
                                      <a:lnTo>
                                        <a:pt x="242" y="420"/>
                                      </a:lnTo>
                                      <a:lnTo>
                                        <a:pt x="244" y="424"/>
                                      </a:lnTo>
                                      <a:lnTo>
                                        <a:pt x="246" y="424"/>
                                      </a:lnTo>
                                      <a:lnTo>
                                        <a:pt x="248" y="426"/>
                                      </a:lnTo>
                                      <a:lnTo>
                                        <a:pt x="248" y="426"/>
                                      </a:lnTo>
                                      <a:lnTo>
                                        <a:pt x="250" y="430"/>
                                      </a:lnTo>
                                      <a:lnTo>
                                        <a:pt x="246" y="436"/>
                                      </a:lnTo>
                                      <a:lnTo>
                                        <a:pt x="244" y="440"/>
                                      </a:lnTo>
                                      <a:lnTo>
                                        <a:pt x="242" y="446"/>
                                      </a:lnTo>
                                      <a:lnTo>
                                        <a:pt x="242" y="446"/>
                                      </a:lnTo>
                                      <a:lnTo>
                                        <a:pt x="244" y="448"/>
                                      </a:lnTo>
                                      <a:lnTo>
                                        <a:pt x="248" y="446"/>
                                      </a:lnTo>
                                      <a:lnTo>
                                        <a:pt x="266" y="440"/>
                                      </a:lnTo>
                                      <a:lnTo>
                                        <a:pt x="266" y="44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6" name="Angol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155056" y="3915939"/>
                                  <a:ext cx="407044" cy="47343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52" y="136"/>
                                    </a:cxn>
                                    <a:cxn ang="0">
                                      <a:pos x="224" y="142"/>
                                    </a:cxn>
                                    <a:cxn ang="0">
                                      <a:pos x="222" y="114"/>
                                    </a:cxn>
                                    <a:cxn ang="0">
                                      <a:pos x="216" y="106"/>
                                    </a:cxn>
                                    <a:cxn ang="0">
                                      <a:pos x="216" y="86"/>
                                    </a:cxn>
                                    <a:cxn ang="0">
                                      <a:pos x="212" y="56"/>
                                    </a:cxn>
                                    <a:cxn ang="0">
                                      <a:pos x="216" y="42"/>
                                    </a:cxn>
                                    <a:cxn ang="0">
                                      <a:pos x="202" y="36"/>
                                    </a:cxn>
                                    <a:cxn ang="0">
                                      <a:pos x="196" y="34"/>
                                    </a:cxn>
                                    <a:cxn ang="0">
                                      <a:pos x="192" y="30"/>
                                    </a:cxn>
                                    <a:cxn ang="0">
                                      <a:pos x="182" y="32"/>
                                    </a:cxn>
                                    <a:cxn ang="0">
                                      <a:pos x="168" y="36"/>
                                    </a:cxn>
                                    <a:cxn ang="0">
                                      <a:pos x="166" y="44"/>
                                    </a:cxn>
                                    <a:cxn ang="0">
                                      <a:pos x="162" y="54"/>
                                    </a:cxn>
                                    <a:cxn ang="0">
                                      <a:pos x="154" y="54"/>
                                    </a:cxn>
                                    <a:cxn ang="0">
                                      <a:pos x="142" y="56"/>
                                    </a:cxn>
                                    <a:cxn ang="0">
                                      <a:pos x="130" y="58"/>
                                    </a:cxn>
                                    <a:cxn ang="0">
                                      <a:pos x="122" y="42"/>
                                    </a:cxn>
                                    <a:cxn ang="0">
                                      <a:pos x="116" y="34"/>
                                    </a:cxn>
                                    <a:cxn ang="0">
                                      <a:pos x="110" y="14"/>
                                    </a:cxn>
                                    <a:cxn ang="0">
                                      <a:pos x="104" y="2"/>
                                    </a:cxn>
                                    <a:cxn ang="0">
                                      <a:pos x="90" y="0"/>
                                    </a:cxn>
                                    <a:cxn ang="0">
                                      <a:pos x="78" y="0"/>
                                    </a:cxn>
                                    <a:cxn ang="0">
                                      <a:pos x="36" y="2"/>
                                    </a:cxn>
                                    <a:cxn ang="0">
                                      <a:pos x="28" y="6"/>
                                    </a:cxn>
                                    <a:cxn ang="0">
                                      <a:pos x="16" y="12"/>
                                    </a:cxn>
                                    <a:cxn ang="0">
                                      <a:pos x="24" y="22"/>
                                    </a:cxn>
                                    <a:cxn ang="0">
                                      <a:pos x="30" y="40"/>
                                    </a:cxn>
                                    <a:cxn ang="0">
                                      <a:pos x="36" y="68"/>
                                    </a:cxn>
                                    <a:cxn ang="0">
                                      <a:pos x="34" y="82"/>
                                    </a:cxn>
                                    <a:cxn ang="0">
                                      <a:pos x="36" y="92"/>
                                    </a:cxn>
                                    <a:cxn ang="0">
                                      <a:pos x="36" y="102"/>
                                    </a:cxn>
                                    <a:cxn ang="0">
                                      <a:pos x="46" y="136"/>
                                    </a:cxn>
                                    <a:cxn ang="0">
                                      <a:pos x="42" y="156"/>
                                    </a:cxn>
                                    <a:cxn ang="0">
                                      <a:pos x="30" y="168"/>
                                    </a:cxn>
                                    <a:cxn ang="0">
                                      <a:pos x="22" y="178"/>
                                    </a:cxn>
                                    <a:cxn ang="0">
                                      <a:pos x="14" y="192"/>
                                    </a:cxn>
                                    <a:cxn ang="0">
                                      <a:pos x="8" y="236"/>
                                    </a:cxn>
                                    <a:cxn ang="0">
                                      <a:pos x="4" y="264"/>
                                    </a:cxn>
                                    <a:cxn ang="0">
                                      <a:pos x="0" y="268"/>
                                    </a:cxn>
                                    <a:cxn ang="0">
                                      <a:pos x="0" y="298"/>
                                    </a:cxn>
                                    <a:cxn ang="0">
                                      <a:pos x="18" y="294"/>
                                    </a:cxn>
                                    <a:cxn ang="0">
                                      <a:pos x="30" y="288"/>
                                    </a:cxn>
                                    <a:cxn ang="0">
                                      <a:pos x="48" y="294"/>
                                    </a:cxn>
                                    <a:cxn ang="0">
                                      <a:pos x="134" y="296"/>
                                    </a:cxn>
                                    <a:cxn ang="0">
                                      <a:pos x="134" y="298"/>
                                    </a:cxn>
                                    <a:cxn ang="0">
                                      <a:pos x="160" y="308"/>
                                    </a:cxn>
                                    <a:cxn ang="0">
                                      <a:pos x="176" y="308"/>
                                    </a:cxn>
                                    <a:cxn ang="0">
                                      <a:pos x="190" y="312"/>
                                    </a:cxn>
                                    <a:cxn ang="0">
                                      <a:pos x="234" y="300"/>
                                    </a:cxn>
                                    <a:cxn ang="0">
                                      <a:pos x="222" y="290"/>
                                    </a:cxn>
                                    <a:cxn ang="0">
                                      <a:pos x="218" y="282"/>
                                    </a:cxn>
                                    <a:cxn ang="0">
                                      <a:pos x="218" y="186"/>
                                    </a:cxn>
                                    <a:cxn ang="0">
                                      <a:pos x="266" y="182"/>
                                    </a:cxn>
                                    <a:cxn ang="0">
                                      <a:pos x="266" y="162"/>
                                    </a:cxn>
                                    <a:cxn ang="0">
                                      <a:pos x="264" y="142"/>
                                    </a:cxn>
                                  </a:cxnLst>
                                  <a:rect l="0" t="0" r="r" b="b"/>
                                  <a:pathLst>
                                    <a:path w="268" h="312">
                                      <a:moveTo>
                                        <a:pt x="266" y="134"/>
                                      </a:moveTo>
                                      <a:lnTo>
                                        <a:pt x="266" y="134"/>
                                      </a:lnTo>
                                      <a:lnTo>
                                        <a:pt x="252" y="136"/>
                                      </a:lnTo>
                                      <a:lnTo>
                                        <a:pt x="250" y="134"/>
                                      </a:lnTo>
                                      <a:lnTo>
                                        <a:pt x="224" y="142"/>
                                      </a:lnTo>
                                      <a:lnTo>
                                        <a:pt x="224" y="142"/>
                                      </a:lnTo>
                                      <a:lnTo>
                                        <a:pt x="224" y="128"/>
                                      </a:lnTo>
                                      <a:lnTo>
                                        <a:pt x="224" y="120"/>
                                      </a:lnTo>
                                      <a:lnTo>
                                        <a:pt x="222" y="114"/>
                                      </a:lnTo>
                                      <a:lnTo>
                                        <a:pt x="220" y="112"/>
                                      </a:lnTo>
                                      <a:lnTo>
                                        <a:pt x="218" y="110"/>
                                      </a:lnTo>
                                      <a:lnTo>
                                        <a:pt x="216" y="106"/>
                                      </a:lnTo>
                                      <a:lnTo>
                                        <a:pt x="216" y="98"/>
                                      </a:lnTo>
                                      <a:lnTo>
                                        <a:pt x="216" y="86"/>
                                      </a:lnTo>
                                      <a:lnTo>
                                        <a:pt x="216" y="86"/>
                                      </a:lnTo>
                                      <a:lnTo>
                                        <a:pt x="214" y="74"/>
                                      </a:lnTo>
                                      <a:lnTo>
                                        <a:pt x="214" y="64"/>
                                      </a:lnTo>
                                      <a:lnTo>
                                        <a:pt x="212" y="56"/>
                                      </a:lnTo>
                                      <a:lnTo>
                                        <a:pt x="214" y="48"/>
                                      </a:lnTo>
                                      <a:lnTo>
                                        <a:pt x="214" y="48"/>
                                      </a:lnTo>
                                      <a:lnTo>
                                        <a:pt x="216" y="42"/>
                                      </a:lnTo>
                                      <a:lnTo>
                                        <a:pt x="214" y="38"/>
                                      </a:lnTo>
                                      <a:lnTo>
                                        <a:pt x="210" y="36"/>
                                      </a:lnTo>
                                      <a:lnTo>
                                        <a:pt x="202" y="36"/>
                                      </a:lnTo>
                                      <a:lnTo>
                                        <a:pt x="202" y="36"/>
                                      </a:lnTo>
                                      <a:lnTo>
                                        <a:pt x="196" y="36"/>
                                      </a:lnTo>
                                      <a:lnTo>
                                        <a:pt x="196" y="34"/>
                                      </a:lnTo>
                                      <a:lnTo>
                                        <a:pt x="196" y="32"/>
                                      </a:lnTo>
                                      <a:lnTo>
                                        <a:pt x="192" y="30"/>
                                      </a:lnTo>
                                      <a:lnTo>
                                        <a:pt x="192" y="30"/>
                                      </a:lnTo>
                                      <a:lnTo>
                                        <a:pt x="186" y="30"/>
                                      </a:lnTo>
                                      <a:lnTo>
                                        <a:pt x="184" y="32"/>
                                      </a:lnTo>
                                      <a:lnTo>
                                        <a:pt x="182" y="32"/>
                                      </a:lnTo>
                                      <a:lnTo>
                                        <a:pt x="174" y="34"/>
                                      </a:lnTo>
                                      <a:lnTo>
                                        <a:pt x="174" y="34"/>
                                      </a:lnTo>
                                      <a:lnTo>
                                        <a:pt x="168" y="36"/>
                                      </a:lnTo>
                                      <a:lnTo>
                                        <a:pt x="166" y="38"/>
                                      </a:lnTo>
                                      <a:lnTo>
                                        <a:pt x="166" y="42"/>
                                      </a:lnTo>
                                      <a:lnTo>
                                        <a:pt x="166" y="44"/>
                                      </a:lnTo>
                                      <a:lnTo>
                                        <a:pt x="166" y="44"/>
                                      </a:lnTo>
                                      <a:lnTo>
                                        <a:pt x="164" y="48"/>
                                      </a:lnTo>
                                      <a:lnTo>
                                        <a:pt x="162" y="54"/>
                                      </a:lnTo>
                                      <a:lnTo>
                                        <a:pt x="160" y="56"/>
                                      </a:lnTo>
                                      <a:lnTo>
                                        <a:pt x="154" y="54"/>
                                      </a:lnTo>
                                      <a:lnTo>
                                        <a:pt x="154" y="54"/>
                                      </a:lnTo>
                                      <a:lnTo>
                                        <a:pt x="150" y="52"/>
                                      </a:lnTo>
                                      <a:lnTo>
                                        <a:pt x="146" y="54"/>
                                      </a:lnTo>
                                      <a:lnTo>
                                        <a:pt x="142" y="56"/>
                                      </a:lnTo>
                                      <a:lnTo>
                                        <a:pt x="134" y="58"/>
                                      </a:lnTo>
                                      <a:lnTo>
                                        <a:pt x="134" y="58"/>
                                      </a:lnTo>
                                      <a:lnTo>
                                        <a:pt x="130" y="58"/>
                                      </a:lnTo>
                                      <a:lnTo>
                                        <a:pt x="126" y="56"/>
                                      </a:lnTo>
                                      <a:lnTo>
                                        <a:pt x="124" y="50"/>
                                      </a:lnTo>
                                      <a:lnTo>
                                        <a:pt x="122" y="42"/>
                                      </a:lnTo>
                                      <a:lnTo>
                                        <a:pt x="120" y="38"/>
                                      </a:lnTo>
                                      <a:lnTo>
                                        <a:pt x="116" y="34"/>
                                      </a:lnTo>
                                      <a:lnTo>
                                        <a:pt x="116" y="34"/>
                                      </a:lnTo>
                                      <a:lnTo>
                                        <a:pt x="112" y="30"/>
                                      </a:lnTo>
                                      <a:lnTo>
                                        <a:pt x="112" y="24"/>
                                      </a:lnTo>
                                      <a:lnTo>
                                        <a:pt x="110" y="14"/>
                                      </a:lnTo>
                                      <a:lnTo>
                                        <a:pt x="110" y="6"/>
                                      </a:lnTo>
                                      <a:lnTo>
                                        <a:pt x="108" y="2"/>
                                      </a:lnTo>
                                      <a:lnTo>
                                        <a:pt x="104" y="2"/>
                                      </a:lnTo>
                                      <a:lnTo>
                                        <a:pt x="104" y="2"/>
                                      </a:lnTo>
                                      <a:lnTo>
                                        <a:pt x="96" y="2"/>
                                      </a:lnTo>
                                      <a:lnTo>
                                        <a:pt x="90" y="0"/>
                                      </a:lnTo>
                                      <a:lnTo>
                                        <a:pt x="86" y="0"/>
                                      </a:lnTo>
                                      <a:lnTo>
                                        <a:pt x="78" y="0"/>
                                      </a:lnTo>
                                      <a:lnTo>
                                        <a:pt x="78" y="0"/>
                                      </a:lnTo>
                                      <a:lnTo>
                                        <a:pt x="52" y="0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32" y="4"/>
                                      </a:lnTo>
                                      <a:lnTo>
                                        <a:pt x="28" y="6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8" y="16"/>
                                      </a:lnTo>
                                      <a:lnTo>
                                        <a:pt x="24" y="22"/>
                                      </a:lnTo>
                                      <a:lnTo>
                                        <a:pt x="26" y="30"/>
                                      </a:lnTo>
                                      <a:lnTo>
                                        <a:pt x="26" y="30"/>
                                      </a:lnTo>
                                      <a:lnTo>
                                        <a:pt x="30" y="40"/>
                                      </a:lnTo>
                                      <a:lnTo>
                                        <a:pt x="34" y="52"/>
                                      </a:lnTo>
                                      <a:lnTo>
                                        <a:pt x="36" y="62"/>
                                      </a:lnTo>
                                      <a:lnTo>
                                        <a:pt x="36" y="68"/>
                                      </a:lnTo>
                                      <a:lnTo>
                                        <a:pt x="36" y="72"/>
                                      </a:lnTo>
                                      <a:lnTo>
                                        <a:pt x="36" y="72"/>
                                      </a:lnTo>
                                      <a:lnTo>
                                        <a:pt x="34" y="82"/>
                                      </a:lnTo>
                                      <a:lnTo>
                                        <a:pt x="34" y="86"/>
                                      </a:lnTo>
                                      <a:lnTo>
                                        <a:pt x="36" y="88"/>
                                      </a:lnTo>
                                      <a:lnTo>
                                        <a:pt x="36" y="92"/>
                                      </a:lnTo>
                                      <a:lnTo>
                                        <a:pt x="36" y="92"/>
                                      </a:lnTo>
                                      <a:lnTo>
                                        <a:pt x="34" y="98"/>
                                      </a:lnTo>
                                      <a:lnTo>
                                        <a:pt x="36" y="102"/>
                                      </a:lnTo>
                                      <a:lnTo>
                                        <a:pt x="42" y="114"/>
                                      </a:lnTo>
                                      <a:lnTo>
                                        <a:pt x="46" y="128"/>
                                      </a:lnTo>
                                      <a:lnTo>
                                        <a:pt x="46" y="136"/>
                                      </a:lnTo>
                                      <a:lnTo>
                                        <a:pt x="46" y="144"/>
                                      </a:lnTo>
                                      <a:lnTo>
                                        <a:pt x="46" y="144"/>
                                      </a:lnTo>
                                      <a:lnTo>
                                        <a:pt x="42" y="156"/>
                                      </a:lnTo>
                                      <a:lnTo>
                                        <a:pt x="38" y="160"/>
                                      </a:lnTo>
                                      <a:lnTo>
                                        <a:pt x="34" y="162"/>
                                      </a:lnTo>
                                      <a:lnTo>
                                        <a:pt x="30" y="168"/>
                                      </a:lnTo>
                                      <a:lnTo>
                                        <a:pt x="30" y="168"/>
                                      </a:lnTo>
                                      <a:lnTo>
                                        <a:pt x="26" y="176"/>
                                      </a:lnTo>
                                      <a:lnTo>
                                        <a:pt x="22" y="178"/>
                                      </a:lnTo>
                                      <a:lnTo>
                                        <a:pt x="20" y="180"/>
                                      </a:lnTo>
                                      <a:lnTo>
                                        <a:pt x="14" y="192"/>
                                      </a:lnTo>
                                      <a:lnTo>
                                        <a:pt x="14" y="192"/>
                                      </a:lnTo>
                                      <a:lnTo>
                                        <a:pt x="10" y="202"/>
                                      </a:lnTo>
                                      <a:lnTo>
                                        <a:pt x="8" y="214"/>
                                      </a:lnTo>
                                      <a:lnTo>
                                        <a:pt x="8" y="236"/>
                                      </a:lnTo>
                                      <a:lnTo>
                                        <a:pt x="8" y="254"/>
                                      </a:lnTo>
                                      <a:lnTo>
                                        <a:pt x="6" y="260"/>
                                      </a:lnTo>
                                      <a:lnTo>
                                        <a:pt x="4" y="264"/>
                                      </a:lnTo>
                                      <a:lnTo>
                                        <a:pt x="4" y="264"/>
                                      </a:lnTo>
                                      <a:lnTo>
                                        <a:pt x="0" y="266"/>
                                      </a:lnTo>
                                      <a:lnTo>
                                        <a:pt x="0" y="268"/>
                                      </a:lnTo>
                                      <a:lnTo>
                                        <a:pt x="0" y="276"/>
                                      </a:lnTo>
                                      <a:lnTo>
                                        <a:pt x="0" y="298"/>
                                      </a:lnTo>
                                      <a:lnTo>
                                        <a:pt x="0" y="298"/>
                                      </a:lnTo>
                                      <a:lnTo>
                                        <a:pt x="12" y="294"/>
                                      </a:lnTo>
                                      <a:lnTo>
                                        <a:pt x="16" y="292"/>
                                      </a:lnTo>
                                      <a:lnTo>
                                        <a:pt x="18" y="294"/>
                                      </a:lnTo>
                                      <a:lnTo>
                                        <a:pt x="24" y="290"/>
                                      </a:lnTo>
                                      <a:lnTo>
                                        <a:pt x="24" y="290"/>
                                      </a:lnTo>
                                      <a:lnTo>
                                        <a:pt x="30" y="288"/>
                                      </a:lnTo>
                                      <a:lnTo>
                                        <a:pt x="32" y="290"/>
                                      </a:lnTo>
                                      <a:lnTo>
                                        <a:pt x="40" y="294"/>
                                      </a:lnTo>
                                      <a:lnTo>
                                        <a:pt x="48" y="294"/>
                                      </a:lnTo>
                                      <a:lnTo>
                                        <a:pt x="60" y="296"/>
                                      </a:lnTo>
                                      <a:lnTo>
                                        <a:pt x="60" y="296"/>
                                      </a:lnTo>
                                      <a:lnTo>
                                        <a:pt x="134" y="296"/>
                                      </a:lnTo>
                                      <a:lnTo>
                                        <a:pt x="134" y="296"/>
                                      </a:lnTo>
                                      <a:lnTo>
                                        <a:pt x="134" y="296"/>
                                      </a:lnTo>
                                      <a:lnTo>
                                        <a:pt x="134" y="298"/>
                                      </a:lnTo>
                                      <a:lnTo>
                                        <a:pt x="142" y="302"/>
                                      </a:lnTo>
                                      <a:lnTo>
                                        <a:pt x="160" y="308"/>
                                      </a:lnTo>
                                      <a:lnTo>
                                        <a:pt x="160" y="308"/>
                                      </a:lnTo>
                                      <a:lnTo>
                                        <a:pt x="160" y="310"/>
                                      </a:lnTo>
                                      <a:lnTo>
                                        <a:pt x="162" y="310"/>
                                      </a:lnTo>
                                      <a:lnTo>
                                        <a:pt x="176" y="308"/>
                                      </a:lnTo>
                                      <a:lnTo>
                                        <a:pt x="176" y="308"/>
                                      </a:lnTo>
                                      <a:lnTo>
                                        <a:pt x="184" y="310"/>
                                      </a:lnTo>
                                      <a:lnTo>
                                        <a:pt x="190" y="312"/>
                                      </a:lnTo>
                                      <a:lnTo>
                                        <a:pt x="204" y="310"/>
                                      </a:lnTo>
                                      <a:lnTo>
                                        <a:pt x="234" y="300"/>
                                      </a:lnTo>
                                      <a:lnTo>
                                        <a:pt x="234" y="300"/>
                                      </a:lnTo>
                                      <a:lnTo>
                                        <a:pt x="228" y="292"/>
                                      </a:lnTo>
                                      <a:lnTo>
                                        <a:pt x="224" y="290"/>
                                      </a:lnTo>
                                      <a:lnTo>
                                        <a:pt x="222" y="290"/>
                                      </a:lnTo>
                                      <a:lnTo>
                                        <a:pt x="222" y="288"/>
                                      </a:lnTo>
                                      <a:lnTo>
                                        <a:pt x="222" y="288"/>
                                      </a:lnTo>
                                      <a:lnTo>
                                        <a:pt x="218" y="282"/>
                                      </a:lnTo>
                                      <a:lnTo>
                                        <a:pt x="218" y="280"/>
                                      </a:lnTo>
                                      <a:lnTo>
                                        <a:pt x="218" y="280"/>
                                      </a:lnTo>
                                      <a:lnTo>
                                        <a:pt x="218" y="186"/>
                                      </a:lnTo>
                                      <a:lnTo>
                                        <a:pt x="268" y="186"/>
                                      </a:lnTo>
                                      <a:lnTo>
                                        <a:pt x="268" y="186"/>
                                      </a:lnTo>
                                      <a:lnTo>
                                        <a:pt x="266" y="182"/>
                                      </a:lnTo>
                                      <a:lnTo>
                                        <a:pt x="264" y="178"/>
                                      </a:lnTo>
                                      <a:lnTo>
                                        <a:pt x="266" y="162"/>
                                      </a:lnTo>
                                      <a:lnTo>
                                        <a:pt x="266" y="162"/>
                                      </a:lnTo>
                                      <a:lnTo>
                                        <a:pt x="264" y="152"/>
                                      </a:lnTo>
                                      <a:lnTo>
                                        <a:pt x="264" y="148"/>
                                      </a:lnTo>
                                      <a:lnTo>
                                        <a:pt x="264" y="142"/>
                                      </a:lnTo>
                                      <a:lnTo>
                                        <a:pt x="266" y="134"/>
                                      </a:lnTo>
                                      <a:lnTo>
                                        <a:pt x="266" y="13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0" name="Bangladesh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490902" y="2644344"/>
                                  <a:ext cx="191372" cy="23975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18" y="150"/>
                                    </a:cxn>
                                    <a:cxn ang="0">
                                      <a:pos x="122" y="144"/>
                                    </a:cxn>
                                    <a:cxn ang="0">
                                      <a:pos x="122" y="130"/>
                                    </a:cxn>
                                    <a:cxn ang="0">
                                      <a:pos x="124" y="128"/>
                                    </a:cxn>
                                    <a:cxn ang="0">
                                      <a:pos x="112" y="98"/>
                                    </a:cxn>
                                    <a:cxn ang="0">
                                      <a:pos x="104" y="86"/>
                                    </a:cxn>
                                    <a:cxn ang="0">
                                      <a:pos x="98" y="88"/>
                                    </a:cxn>
                                    <a:cxn ang="0">
                                      <a:pos x="94" y="90"/>
                                    </a:cxn>
                                    <a:cxn ang="0">
                                      <a:pos x="90" y="90"/>
                                    </a:cxn>
                                    <a:cxn ang="0">
                                      <a:pos x="82" y="86"/>
                                    </a:cxn>
                                    <a:cxn ang="0">
                                      <a:pos x="82" y="76"/>
                                    </a:cxn>
                                    <a:cxn ang="0">
                                      <a:pos x="96" y="70"/>
                                    </a:cxn>
                                    <a:cxn ang="0">
                                      <a:pos x="106" y="64"/>
                                    </a:cxn>
                                    <a:cxn ang="0">
                                      <a:pos x="110" y="56"/>
                                    </a:cxn>
                                    <a:cxn ang="0">
                                      <a:pos x="112" y="50"/>
                                    </a:cxn>
                                    <a:cxn ang="0">
                                      <a:pos x="92" y="46"/>
                                    </a:cxn>
                                    <a:cxn ang="0">
                                      <a:pos x="62" y="44"/>
                                    </a:cxn>
                                    <a:cxn ang="0">
                                      <a:pos x="50" y="36"/>
                                    </a:cxn>
                                    <a:cxn ang="0">
                                      <a:pos x="40" y="18"/>
                                    </a:cxn>
                                    <a:cxn ang="0">
                                      <a:pos x="34" y="22"/>
                                    </a:cxn>
                                    <a:cxn ang="0">
                                      <a:pos x="32" y="12"/>
                                    </a:cxn>
                                    <a:cxn ang="0">
                                      <a:pos x="28" y="10"/>
                                    </a:cxn>
                                    <a:cxn ang="0">
                                      <a:pos x="24" y="14"/>
                                    </a:cxn>
                                    <a:cxn ang="0">
                                      <a:pos x="16" y="0"/>
                                    </a:cxn>
                                    <a:cxn ang="0">
                                      <a:pos x="14" y="14"/>
                                    </a:cxn>
                                    <a:cxn ang="0">
                                      <a:pos x="2" y="22"/>
                                    </a:cxn>
                                    <a:cxn ang="0">
                                      <a:pos x="4" y="26"/>
                                    </a:cxn>
                                    <a:cxn ang="0">
                                      <a:pos x="28" y="40"/>
                                    </a:cxn>
                                    <a:cxn ang="0">
                                      <a:pos x="26" y="44"/>
                                    </a:cxn>
                                    <a:cxn ang="0">
                                      <a:pos x="18" y="54"/>
                                    </a:cxn>
                                    <a:cxn ang="0">
                                      <a:pos x="20" y="64"/>
                                    </a:cxn>
                                    <a:cxn ang="0">
                                      <a:pos x="38" y="76"/>
                                    </a:cxn>
                                    <a:cxn ang="0">
                                      <a:pos x="38" y="88"/>
                                    </a:cxn>
                                    <a:cxn ang="0">
                                      <a:pos x="40" y="94"/>
                                    </a:cxn>
                                    <a:cxn ang="0">
                                      <a:pos x="38" y="98"/>
                                    </a:cxn>
                                    <a:cxn ang="0">
                                      <a:pos x="46" y="110"/>
                                    </a:cxn>
                                    <a:cxn ang="0">
                                      <a:pos x="46" y="128"/>
                                    </a:cxn>
                                    <a:cxn ang="0">
                                      <a:pos x="50" y="130"/>
                                    </a:cxn>
                                    <a:cxn ang="0">
                                      <a:pos x="54" y="128"/>
                                    </a:cxn>
                                    <a:cxn ang="0">
                                      <a:pos x="58" y="130"/>
                                    </a:cxn>
                                    <a:cxn ang="0">
                                      <a:pos x="62" y="126"/>
                                    </a:cxn>
                                    <a:cxn ang="0">
                                      <a:pos x="64" y="126"/>
                                    </a:cxn>
                                    <a:cxn ang="0">
                                      <a:pos x="64" y="120"/>
                                    </a:cxn>
                                    <a:cxn ang="0">
                                      <a:pos x="72" y="126"/>
                                    </a:cxn>
                                    <a:cxn ang="0">
                                      <a:pos x="76" y="120"/>
                                    </a:cxn>
                                    <a:cxn ang="0">
                                      <a:pos x="78" y="116"/>
                                    </a:cxn>
                                    <a:cxn ang="0">
                                      <a:pos x="76" y="112"/>
                                    </a:cxn>
                                    <a:cxn ang="0">
                                      <a:pos x="78" y="108"/>
                                    </a:cxn>
                                    <a:cxn ang="0">
                                      <a:pos x="74" y="104"/>
                                    </a:cxn>
                                    <a:cxn ang="0">
                                      <a:pos x="74" y="102"/>
                                    </a:cxn>
                                    <a:cxn ang="0">
                                      <a:pos x="76" y="96"/>
                                    </a:cxn>
                                    <a:cxn ang="0">
                                      <a:pos x="86" y="108"/>
                                    </a:cxn>
                                    <a:cxn ang="0">
                                      <a:pos x="88" y="108"/>
                                    </a:cxn>
                                    <a:cxn ang="0">
                                      <a:pos x="98" y="128"/>
                                    </a:cxn>
                                    <a:cxn ang="0">
                                      <a:pos x="106" y="144"/>
                                    </a:cxn>
                                    <a:cxn ang="0">
                                      <a:pos x="116" y="158"/>
                                    </a:cxn>
                                  </a:cxnLst>
                                  <a:rect l="0" t="0" r="r" b="b"/>
                                  <a:pathLst>
                                    <a:path w="126" h="158">
                                      <a:moveTo>
                                        <a:pt x="116" y="158"/>
                                      </a:moveTo>
                                      <a:lnTo>
                                        <a:pt x="116" y="158"/>
                                      </a:lnTo>
                                      <a:lnTo>
                                        <a:pt x="118" y="150"/>
                                      </a:lnTo>
                                      <a:lnTo>
                                        <a:pt x="120" y="148"/>
                                      </a:lnTo>
                                      <a:lnTo>
                                        <a:pt x="122" y="148"/>
                                      </a:lnTo>
                                      <a:lnTo>
                                        <a:pt x="122" y="144"/>
                                      </a:lnTo>
                                      <a:lnTo>
                                        <a:pt x="122" y="144"/>
                                      </a:lnTo>
                                      <a:lnTo>
                                        <a:pt x="120" y="134"/>
                                      </a:lnTo>
                                      <a:lnTo>
                                        <a:pt x="122" y="130"/>
                                      </a:lnTo>
                                      <a:lnTo>
                                        <a:pt x="126" y="130"/>
                                      </a:lnTo>
                                      <a:lnTo>
                                        <a:pt x="126" y="130"/>
                                      </a:lnTo>
                                      <a:lnTo>
                                        <a:pt x="124" y="128"/>
                                      </a:lnTo>
                                      <a:lnTo>
                                        <a:pt x="120" y="124"/>
                                      </a:lnTo>
                                      <a:lnTo>
                                        <a:pt x="116" y="112"/>
                                      </a:lnTo>
                                      <a:lnTo>
                                        <a:pt x="112" y="98"/>
                                      </a:lnTo>
                                      <a:lnTo>
                                        <a:pt x="108" y="88"/>
                                      </a:lnTo>
                                      <a:lnTo>
                                        <a:pt x="108" y="88"/>
                                      </a:lnTo>
                                      <a:lnTo>
                                        <a:pt x="104" y="86"/>
                                      </a:lnTo>
                                      <a:lnTo>
                                        <a:pt x="102" y="86"/>
                                      </a:lnTo>
                                      <a:lnTo>
                                        <a:pt x="100" y="88"/>
                                      </a:lnTo>
                                      <a:lnTo>
                                        <a:pt x="98" y="88"/>
                                      </a:lnTo>
                                      <a:lnTo>
                                        <a:pt x="98" y="88"/>
                                      </a:lnTo>
                                      <a:lnTo>
                                        <a:pt x="94" y="88"/>
                                      </a:lnTo>
                                      <a:lnTo>
                                        <a:pt x="94" y="90"/>
                                      </a:lnTo>
                                      <a:lnTo>
                                        <a:pt x="92" y="92"/>
                                      </a:lnTo>
                                      <a:lnTo>
                                        <a:pt x="90" y="90"/>
                                      </a:lnTo>
                                      <a:lnTo>
                                        <a:pt x="90" y="90"/>
                                      </a:lnTo>
                                      <a:lnTo>
                                        <a:pt x="88" y="88"/>
                                      </a:lnTo>
                                      <a:lnTo>
                                        <a:pt x="84" y="88"/>
                                      </a:lnTo>
                                      <a:lnTo>
                                        <a:pt x="82" y="86"/>
                                      </a:lnTo>
                                      <a:lnTo>
                                        <a:pt x="80" y="82"/>
                                      </a:lnTo>
                                      <a:lnTo>
                                        <a:pt x="80" y="82"/>
                                      </a:lnTo>
                                      <a:lnTo>
                                        <a:pt x="82" y="76"/>
                                      </a:lnTo>
                                      <a:lnTo>
                                        <a:pt x="86" y="72"/>
                                      </a:lnTo>
                                      <a:lnTo>
                                        <a:pt x="90" y="70"/>
                                      </a:lnTo>
                                      <a:lnTo>
                                        <a:pt x="96" y="70"/>
                                      </a:lnTo>
                                      <a:lnTo>
                                        <a:pt x="104" y="68"/>
                                      </a:lnTo>
                                      <a:lnTo>
                                        <a:pt x="108" y="68"/>
                                      </a:lnTo>
                                      <a:lnTo>
                                        <a:pt x="106" y="64"/>
                                      </a:lnTo>
                                      <a:lnTo>
                                        <a:pt x="106" y="64"/>
                                      </a:lnTo>
                                      <a:lnTo>
                                        <a:pt x="106" y="60"/>
                                      </a:lnTo>
                                      <a:lnTo>
                                        <a:pt x="110" y="56"/>
                                      </a:lnTo>
                                      <a:lnTo>
                                        <a:pt x="112" y="52"/>
                                      </a:lnTo>
                                      <a:lnTo>
                                        <a:pt x="112" y="50"/>
                                      </a:lnTo>
                                      <a:lnTo>
                                        <a:pt x="112" y="50"/>
                                      </a:lnTo>
                                      <a:lnTo>
                                        <a:pt x="108" y="46"/>
                                      </a:lnTo>
                                      <a:lnTo>
                                        <a:pt x="104" y="46"/>
                                      </a:lnTo>
                                      <a:lnTo>
                                        <a:pt x="92" y="46"/>
                                      </a:lnTo>
                                      <a:lnTo>
                                        <a:pt x="76" y="48"/>
                                      </a:lnTo>
                                      <a:lnTo>
                                        <a:pt x="68" y="48"/>
                                      </a:lnTo>
                                      <a:lnTo>
                                        <a:pt x="62" y="44"/>
                                      </a:lnTo>
                                      <a:lnTo>
                                        <a:pt x="62" y="44"/>
                                      </a:lnTo>
                                      <a:lnTo>
                                        <a:pt x="56" y="42"/>
                                      </a:lnTo>
                                      <a:lnTo>
                                        <a:pt x="50" y="36"/>
                                      </a:lnTo>
                                      <a:lnTo>
                                        <a:pt x="46" y="26"/>
                                      </a:lnTo>
                                      <a:lnTo>
                                        <a:pt x="42" y="18"/>
                                      </a:lnTo>
                                      <a:lnTo>
                                        <a:pt x="40" y="18"/>
                                      </a:lnTo>
                                      <a:lnTo>
                                        <a:pt x="36" y="20"/>
                                      </a:lnTo>
                                      <a:lnTo>
                                        <a:pt x="36" y="20"/>
                                      </a:lnTo>
                                      <a:lnTo>
                                        <a:pt x="34" y="22"/>
                                      </a:lnTo>
                                      <a:lnTo>
                                        <a:pt x="34" y="20"/>
                                      </a:lnTo>
                                      <a:lnTo>
                                        <a:pt x="34" y="16"/>
                                      </a:lnTo>
                                      <a:lnTo>
                                        <a:pt x="32" y="12"/>
                                      </a:lnTo>
                                      <a:lnTo>
                                        <a:pt x="32" y="12"/>
                                      </a:lnTo>
                                      <a:lnTo>
                                        <a:pt x="30" y="10"/>
                                      </a:lnTo>
                                      <a:lnTo>
                                        <a:pt x="28" y="10"/>
                                      </a:lnTo>
                                      <a:lnTo>
                                        <a:pt x="28" y="14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4" y="14"/>
                                      </a:lnTo>
                                      <a:lnTo>
                                        <a:pt x="18" y="0"/>
                                      </a:lnTo>
                                      <a:lnTo>
                                        <a:pt x="18" y="0"/>
                                      </a:lnTo>
                                      <a:lnTo>
                                        <a:pt x="16" y="0"/>
                                      </a:lnTo>
                                      <a:lnTo>
                                        <a:pt x="14" y="2"/>
                                      </a:lnTo>
                                      <a:lnTo>
                                        <a:pt x="14" y="14"/>
                                      </a:lnTo>
                                      <a:lnTo>
                                        <a:pt x="14" y="14"/>
                                      </a:lnTo>
                                      <a:lnTo>
                                        <a:pt x="12" y="18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2" y="22"/>
                                      </a:lnTo>
                                      <a:lnTo>
                                        <a:pt x="0" y="24"/>
                                      </a:lnTo>
                                      <a:lnTo>
                                        <a:pt x="0" y="24"/>
                                      </a:lnTo>
                                      <a:lnTo>
                                        <a:pt x="4" y="26"/>
                                      </a:lnTo>
                                      <a:lnTo>
                                        <a:pt x="14" y="32"/>
                                      </a:lnTo>
                                      <a:lnTo>
                                        <a:pt x="24" y="36"/>
                                      </a:lnTo>
                                      <a:lnTo>
                                        <a:pt x="28" y="40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26" y="44"/>
                                      </a:lnTo>
                                      <a:lnTo>
                                        <a:pt x="24" y="46"/>
                                      </a:lnTo>
                                      <a:lnTo>
                                        <a:pt x="20" y="48"/>
                                      </a:lnTo>
                                      <a:lnTo>
                                        <a:pt x="18" y="54"/>
                                      </a:lnTo>
                                      <a:lnTo>
                                        <a:pt x="18" y="54"/>
                                      </a:lnTo>
                                      <a:lnTo>
                                        <a:pt x="18" y="60"/>
                                      </a:lnTo>
                                      <a:lnTo>
                                        <a:pt x="20" y="64"/>
                                      </a:lnTo>
                                      <a:lnTo>
                                        <a:pt x="28" y="68"/>
                                      </a:lnTo>
                                      <a:lnTo>
                                        <a:pt x="36" y="74"/>
                                      </a:lnTo>
                                      <a:lnTo>
                                        <a:pt x="38" y="76"/>
                                      </a:lnTo>
                                      <a:lnTo>
                                        <a:pt x="38" y="80"/>
                                      </a:lnTo>
                                      <a:lnTo>
                                        <a:pt x="38" y="80"/>
                                      </a:lnTo>
                                      <a:lnTo>
                                        <a:pt x="38" y="88"/>
                                      </a:lnTo>
                                      <a:lnTo>
                                        <a:pt x="40" y="90"/>
                                      </a:lnTo>
                                      <a:lnTo>
                                        <a:pt x="40" y="90"/>
                                      </a:lnTo>
                                      <a:lnTo>
                                        <a:pt x="40" y="94"/>
                                      </a:lnTo>
                                      <a:lnTo>
                                        <a:pt x="40" y="94"/>
                                      </a:lnTo>
                                      <a:lnTo>
                                        <a:pt x="38" y="96"/>
                                      </a:lnTo>
                                      <a:lnTo>
                                        <a:pt x="38" y="98"/>
                                      </a:lnTo>
                                      <a:lnTo>
                                        <a:pt x="40" y="102"/>
                                      </a:lnTo>
                                      <a:lnTo>
                                        <a:pt x="44" y="106"/>
                                      </a:lnTo>
                                      <a:lnTo>
                                        <a:pt x="46" y="110"/>
                                      </a:lnTo>
                                      <a:lnTo>
                                        <a:pt x="46" y="118"/>
                                      </a:lnTo>
                                      <a:lnTo>
                                        <a:pt x="46" y="128"/>
                                      </a:lnTo>
                                      <a:lnTo>
                                        <a:pt x="46" y="128"/>
                                      </a:lnTo>
                                      <a:lnTo>
                                        <a:pt x="48" y="128"/>
                                      </a:lnTo>
                                      <a:lnTo>
                                        <a:pt x="50" y="130"/>
                                      </a:lnTo>
                                      <a:lnTo>
                                        <a:pt x="50" y="130"/>
                                      </a:lnTo>
                                      <a:lnTo>
                                        <a:pt x="50" y="130"/>
                                      </a:lnTo>
                                      <a:lnTo>
                                        <a:pt x="52" y="128"/>
                                      </a:lnTo>
                                      <a:lnTo>
                                        <a:pt x="54" y="128"/>
                                      </a:lnTo>
                                      <a:lnTo>
                                        <a:pt x="56" y="128"/>
                                      </a:lnTo>
                                      <a:lnTo>
                                        <a:pt x="56" y="128"/>
                                      </a:lnTo>
                                      <a:lnTo>
                                        <a:pt x="58" y="130"/>
                                      </a:lnTo>
                                      <a:lnTo>
                                        <a:pt x="58" y="128"/>
                                      </a:lnTo>
                                      <a:lnTo>
                                        <a:pt x="60" y="126"/>
                                      </a:lnTo>
                                      <a:lnTo>
                                        <a:pt x="62" y="126"/>
                                      </a:lnTo>
                                      <a:lnTo>
                                        <a:pt x="62" y="126"/>
                                      </a:lnTo>
                                      <a:lnTo>
                                        <a:pt x="64" y="128"/>
                                      </a:lnTo>
                                      <a:lnTo>
                                        <a:pt x="64" y="126"/>
                                      </a:lnTo>
                                      <a:lnTo>
                                        <a:pt x="62" y="122"/>
                                      </a:lnTo>
                                      <a:lnTo>
                                        <a:pt x="62" y="122"/>
                                      </a:lnTo>
                                      <a:lnTo>
                                        <a:pt x="64" y="120"/>
                                      </a:lnTo>
                                      <a:lnTo>
                                        <a:pt x="68" y="124"/>
                                      </a:lnTo>
                                      <a:lnTo>
                                        <a:pt x="68" y="124"/>
                                      </a:lnTo>
                                      <a:lnTo>
                                        <a:pt x="72" y="126"/>
                                      </a:lnTo>
                                      <a:lnTo>
                                        <a:pt x="72" y="124"/>
                                      </a:lnTo>
                                      <a:lnTo>
                                        <a:pt x="74" y="122"/>
                                      </a:lnTo>
                                      <a:lnTo>
                                        <a:pt x="76" y="120"/>
                                      </a:lnTo>
                                      <a:lnTo>
                                        <a:pt x="76" y="120"/>
                                      </a:lnTo>
                                      <a:lnTo>
                                        <a:pt x="78" y="118"/>
                                      </a:lnTo>
                                      <a:lnTo>
                                        <a:pt x="78" y="116"/>
                                      </a:lnTo>
                                      <a:lnTo>
                                        <a:pt x="78" y="112"/>
                                      </a:lnTo>
                                      <a:lnTo>
                                        <a:pt x="76" y="112"/>
                                      </a:lnTo>
                                      <a:lnTo>
                                        <a:pt x="76" y="112"/>
                                      </a:lnTo>
                                      <a:lnTo>
                                        <a:pt x="76" y="110"/>
                                      </a:lnTo>
                                      <a:lnTo>
                                        <a:pt x="78" y="108"/>
                                      </a:lnTo>
                                      <a:lnTo>
                                        <a:pt x="78" y="108"/>
                                      </a:lnTo>
                                      <a:lnTo>
                                        <a:pt x="76" y="106"/>
                                      </a:lnTo>
                                      <a:lnTo>
                                        <a:pt x="76" y="106"/>
                                      </a:lnTo>
                                      <a:lnTo>
                                        <a:pt x="74" y="104"/>
                                      </a:lnTo>
                                      <a:lnTo>
                                        <a:pt x="70" y="102"/>
                                      </a:lnTo>
                                      <a:lnTo>
                                        <a:pt x="70" y="102"/>
                                      </a:lnTo>
                                      <a:lnTo>
                                        <a:pt x="74" y="102"/>
                                      </a:lnTo>
                                      <a:lnTo>
                                        <a:pt x="76" y="102"/>
                                      </a:lnTo>
                                      <a:lnTo>
                                        <a:pt x="76" y="96"/>
                                      </a:lnTo>
                                      <a:lnTo>
                                        <a:pt x="76" y="96"/>
                                      </a:lnTo>
                                      <a:lnTo>
                                        <a:pt x="78" y="104"/>
                                      </a:lnTo>
                                      <a:lnTo>
                                        <a:pt x="82" y="106"/>
                                      </a:lnTo>
                                      <a:lnTo>
                                        <a:pt x="86" y="108"/>
                                      </a:lnTo>
                                      <a:lnTo>
                                        <a:pt x="90" y="108"/>
                                      </a:lnTo>
                                      <a:lnTo>
                                        <a:pt x="90" y="108"/>
                                      </a:lnTo>
                                      <a:lnTo>
                                        <a:pt x="88" y="108"/>
                                      </a:lnTo>
                                      <a:lnTo>
                                        <a:pt x="88" y="110"/>
                                      </a:lnTo>
                                      <a:lnTo>
                                        <a:pt x="92" y="118"/>
                                      </a:lnTo>
                                      <a:lnTo>
                                        <a:pt x="98" y="128"/>
                                      </a:lnTo>
                                      <a:lnTo>
                                        <a:pt x="104" y="138"/>
                                      </a:lnTo>
                                      <a:lnTo>
                                        <a:pt x="104" y="138"/>
                                      </a:lnTo>
                                      <a:lnTo>
                                        <a:pt x="106" y="144"/>
                                      </a:lnTo>
                                      <a:lnTo>
                                        <a:pt x="110" y="150"/>
                                      </a:lnTo>
                                      <a:lnTo>
                                        <a:pt x="116" y="158"/>
                                      </a:lnTo>
                                      <a:lnTo>
                                        <a:pt x="116" y="15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1" name="Belaru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403486" y="1682302"/>
                                  <a:ext cx="267312" cy="14870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4" y="58"/>
                                    </a:cxn>
                                    <a:cxn ang="0">
                                      <a:pos x="146" y="50"/>
                                    </a:cxn>
                                    <a:cxn ang="0">
                                      <a:pos x="152" y="52"/>
                                    </a:cxn>
                                    <a:cxn ang="0">
                                      <a:pos x="168" y="52"/>
                                    </a:cxn>
                                    <a:cxn ang="0">
                                      <a:pos x="176" y="46"/>
                                    </a:cxn>
                                    <a:cxn ang="0">
                                      <a:pos x="172" y="42"/>
                                    </a:cxn>
                                    <a:cxn ang="0">
                                      <a:pos x="162" y="36"/>
                                    </a:cxn>
                                    <a:cxn ang="0">
                                      <a:pos x="154" y="36"/>
                                    </a:cxn>
                                    <a:cxn ang="0">
                                      <a:pos x="152" y="34"/>
                                    </a:cxn>
                                    <a:cxn ang="0">
                                      <a:pos x="148" y="30"/>
                                    </a:cxn>
                                    <a:cxn ang="0">
                                      <a:pos x="140" y="30"/>
                                    </a:cxn>
                                    <a:cxn ang="0">
                                      <a:pos x="124" y="22"/>
                                    </a:cxn>
                                    <a:cxn ang="0">
                                      <a:pos x="120" y="16"/>
                                    </a:cxn>
                                    <a:cxn ang="0">
                                      <a:pos x="116" y="10"/>
                                    </a:cxn>
                                    <a:cxn ang="0">
                                      <a:pos x="114" y="4"/>
                                    </a:cxn>
                                    <a:cxn ang="0">
                                      <a:pos x="106" y="0"/>
                                    </a:cxn>
                                    <a:cxn ang="0">
                                      <a:pos x="96" y="6"/>
                                    </a:cxn>
                                    <a:cxn ang="0">
                                      <a:pos x="90" y="6"/>
                                    </a:cxn>
                                    <a:cxn ang="0">
                                      <a:pos x="88" y="4"/>
                                    </a:cxn>
                                    <a:cxn ang="0">
                                      <a:pos x="68" y="2"/>
                                    </a:cxn>
                                    <a:cxn ang="0">
                                      <a:pos x="66" y="6"/>
                                    </a:cxn>
                                    <a:cxn ang="0">
                                      <a:pos x="68" y="14"/>
                                    </a:cxn>
                                    <a:cxn ang="0">
                                      <a:pos x="58" y="16"/>
                                    </a:cxn>
                                    <a:cxn ang="0">
                                      <a:pos x="52" y="22"/>
                                    </a:cxn>
                                    <a:cxn ang="0">
                                      <a:pos x="50" y="28"/>
                                    </a:cxn>
                                    <a:cxn ang="0">
                                      <a:pos x="52" y="32"/>
                                    </a:cxn>
                                    <a:cxn ang="0">
                                      <a:pos x="42" y="34"/>
                                    </a:cxn>
                                    <a:cxn ang="0">
                                      <a:pos x="36" y="38"/>
                                    </a:cxn>
                                    <a:cxn ang="0">
                                      <a:pos x="30" y="44"/>
                                    </a:cxn>
                                    <a:cxn ang="0">
                                      <a:pos x="30" y="50"/>
                                    </a:cxn>
                                    <a:cxn ang="0">
                                      <a:pos x="32" y="54"/>
                                    </a:cxn>
                                    <a:cxn ang="0">
                                      <a:pos x="26" y="54"/>
                                    </a:cxn>
                                    <a:cxn ang="0">
                                      <a:pos x="16" y="56"/>
                                    </a:cxn>
                                    <a:cxn ang="0">
                                      <a:pos x="0" y="52"/>
                                    </a:cxn>
                                    <a:cxn ang="0">
                                      <a:pos x="4" y="62"/>
                                    </a:cxn>
                                    <a:cxn ang="0">
                                      <a:pos x="10" y="68"/>
                                    </a:cxn>
                                    <a:cxn ang="0">
                                      <a:pos x="4" y="76"/>
                                    </a:cxn>
                                    <a:cxn ang="0">
                                      <a:pos x="4" y="86"/>
                                    </a:cxn>
                                    <a:cxn ang="0">
                                      <a:pos x="12" y="92"/>
                                    </a:cxn>
                                    <a:cxn ang="0">
                                      <a:pos x="26" y="90"/>
                                    </a:cxn>
                                    <a:cxn ang="0">
                                      <a:pos x="44" y="88"/>
                                    </a:cxn>
                                    <a:cxn ang="0">
                                      <a:pos x="76" y="98"/>
                                    </a:cxn>
                                    <a:cxn ang="0">
                                      <a:pos x="92" y="92"/>
                                    </a:cxn>
                                    <a:cxn ang="0">
                                      <a:pos x="96" y="96"/>
                                    </a:cxn>
                                    <a:cxn ang="0">
                                      <a:pos x="106" y="94"/>
                                    </a:cxn>
                                    <a:cxn ang="0">
                                      <a:pos x="112" y="92"/>
                                    </a:cxn>
                                    <a:cxn ang="0">
                                      <a:pos x="118" y="88"/>
                                    </a:cxn>
                                    <a:cxn ang="0">
                                      <a:pos x="126" y="90"/>
                                    </a:cxn>
                                    <a:cxn ang="0">
                                      <a:pos x="142" y="92"/>
                                    </a:cxn>
                                    <a:cxn ang="0">
                                      <a:pos x="144" y="88"/>
                                    </a:cxn>
                                    <a:cxn ang="0">
                                      <a:pos x="140" y="72"/>
                                    </a:cxn>
                                    <a:cxn ang="0">
                                      <a:pos x="154" y="70"/>
                                    </a:cxn>
                                  </a:cxnLst>
                                  <a:rect l="0" t="0" r="r" b="b"/>
                                  <a:pathLst>
                                    <a:path w="176" h="98">
                                      <a:moveTo>
                                        <a:pt x="154" y="70"/>
                                      </a:moveTo>
                                      <a:lnTo>
                                        <a:pt x="154" y="70"/>
                                      </a:lnTo>
                                      <a:lnTo>
                                        <a:pt x="144" y="58"/>
                                      </a:lnTo>
                                      <a:lnTo>
                                        <a:pt x="144" y="54"/>
                                      </a:lnTo>
                                      <a:lnTo>
                                        <a:pt x="144" y="52"/>
                                      </a:lnTo>
                                      <a:lnTo>
                                        <a:pt x="146" y="50"/>
                                      </a:lnTo>
                                      <a:lnTo>
                                        <a:pt x="148" y="50"/>
                                      </a:lnTo>
                                      <a:lnTo>
                                        <a:pt x="152" y="52"/>
                                      </a:lnTo>
                                      <a:lnTo>
                                        <a:pt x="152" y="52"/>
                                      </a:lnTo>
                                      <a:lnTo>
                                        <a:pt x="156" y="54"/>
                                      </a:lnTo>
                                      <a:lnTo>
                                        <a:pt x="160" y="54"/>
                                      </a:lnTo>
                                      <a:lnTo>
                                        <a:pt x="168" y="52"/>
                                      </a:lnTo>
                                      <a:lnTo>
                                        <a:pt x="168" y="52"/>
                                      </a:lnTo>
                                      <a:lnTo>
                                        <a:pt x="174" y="50"/>
                                      </a:lnTo>
                                      <a:lnTo>
                                        <a:pt x="176" y="46"/>
                                      </a:lnTo>
                                      <a:lnTo>
                                        <a:pt x="174" y="44"/>
                                      </a:lnTo>
                                      <a:lnTo>
                                        <a:pt x="172" y="42"/>
                                      </a:lnTo>
                                      <a:lnTo>
                                        <a:pt x="172" y="42"/>
                                      </a:lnTo>
                                      <a:lnTo>
                                        <a:pt x="168" y="40"/>
                                      </a:lnTo>
                                      <a:lnTo>
                                        <a:pt x="166" y="40"/>
                                      </a:lnTo>
                                      <a:lnTo>
                                        <a:pt x="162" y="36"/>
                                      </a:lnTo>
                                      <a:lnTo>
                                        <a:pt x="162" y="36"/>
                                      </a:lnTo>
                                      <a:lnTo>
                                        <a:pt x="158" y="36"/>
                                      </a:lnTo>
                                      <a:lnTo>
                                        <a:pt x="154" y="36"/>
                                      </a:lnTo>
                                      <a:lnTo>
                                        <a:pt x="154" y="36"/>
                                      </a:lnTo>
                                      <a:lnTo>
                                        <a:pt x="150" y="34"/>
                                      </a:lnTo>
                                      <a:lnTo>
                                        <a:pt x="152" y="34"/>
                                      </a:lnTo>
                                      <a:lnTo>
                                        <a:pt x="152" y="32"/>
                                      </a:lnTo>
                                      <a:lnTo>
                                        <a:pt x="148" y="30"/>
                                      </a:lnTo>
                                      <a:lnTo>
                                        <a:pt x="148" y="30"/>
                                      </a:lnTo>
                                      <a:lnTo>
                                        <a:pt x="144" y="30"/>
                                      </a:lnTo>
                                      <a:lnTo>
                                        <a:pt x="140" y="30"/>
                                      </a:lnTo>
                                      <a:lnTo>
                                        <a:pt x="140" y="30"/>
                                      </a:lnTo>
                                      <a:lnTo>
                                        <a:pt x="126" y="24"/>
                                      </a:lnTo>
                                      <a:lnTo>
                                        <a:pt x="124" y="22"/>
                                      </a:lnTo>
                                      <a:lnTo>
                                        <a:pt x="124" y="22"/>
                                      </a:lnTo>
                                      <a:lnTo>
                                        <a:pt x="124" y="22"/>
                                      </a:lnTo>
                                      <a:lnTo>
                                        <a:pt x="124" y="18"/>
                                      </a:lnTo>
                                      <a:lnTo>
                                        <a:pt x="120" y="16"/>
                                      </a:lnTo>
                                      <a:lnTo>
                                        <a:pt x="120" y="16"/>
                                      </a:lnTo>
                                      <a:lnTo>
                                        <a:pt x="116" y="12"/>
                                      </a:lnTo>
                                      <a:lnTo>
                                        <a:pt x="116" y="10"/>
                                      </a:lnTo>
                                      <a:lnTo>
                                        <a:pt x="118" y="8"/>
                                      </a:lnTo>
                                      <a:lnTo>
                                        <a:pt x="118" y="6"/>
                                      </a:lnTo>
                                      <a:lnTo>
                                        <a:pt x="114" y="4"/>
                                      </a:lnTo>
                                      <a:lnTo>
                                        <a:pt x="114" y="4"/>
                                      </a:lnTo>
                                      <a:lnTo>
                                        <a:pt x="110" y="2"/>
                                      </a:lnTo>
                                      <a:lnTo>
                                        <a:pt x="106" y="0"/>
                                      </a:lnTo>
                                      <a:lnTo>
                                        <a:pt x="104" y="0"/>
                                      </a:lnTo>
                                      <a:lnTo>
                                        <a:pt x="104" y="0"/>
                                      </a:lnTo>
                                      <a:lnTo>
                                        <a:pt x="96" y="6"/>
                                      </a:lnTo>
                                      <a:lnTo>
                                        <a:pt x="92" y="8"/>
                                      </a:lnTo>
                                      <a:lnTo>
                                        <a:pt x="92" y="8"/>
                                      </a:lnTo>
                                      <a:lnTo>
                                        <a:pt x="90" y="6"/>
                                      </a:lnTo>
                                      <a:lnTo>
                                        <a:pt x="90" y="6"/>
                                      </a:lnTo>
                                      <a:lnTo>
                                        <a:pt x="90" y="6"/>
                                      </a:lnTo>
                                      <a:lnTo>
                                        <a:pt x="88" y="4"/>
                                      </a:lnTo>
                                      <a:lnTo>
                                        <a:pt x="80" y="4"/>
                                      </a:lnTo>
                                      <a:lnTo>
                                        <a:pt x="72" y="4"/>
                                      </a:lnTo>
                                      <a:lnTo>
                                        <a:pt x="68" y="2"/>
                                      </a:lnTo>
                                      <a:lnTo>
                                        <a:pt x="68" y="2"/>
                                      </a:lnTo>
                                      <a:lnTo>
                                        <a:pt x="66" y="4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68" y="10"/>
                                      </a:lnTo>
                                      <a:lnTo>
                                        <a:pt x="70" y="14"/>
                                      </a:lnTo>
                                      <a:lnTo>
                                        <a:pt x="68" y="14"/>
                                      </a:lnTo>
                                      <a:lnTo>
                                        <a:pt x="64" y="14"/>
                                      </a:lnTo>
                                      <a:lnTo>
                                        <a:pt x="64" y="14"/>
                                      </a:lnTo>
                                      <a:lnTo>
                                        <a:pt x="58" y="16"/>
                                      </a:lnTo>
                                      <a:lnTo>
                                        <a:pt x="56" y="18"/>
                                      </a:lnTo>
                                      <a:lnTo>
                                        <a:pt x="56" y="20"/>
                                      </a:lnTo>
                                      <a:lnTo>
                                        <a:pt x="52" y="22"/>
                                      </a:lnTo>
                                      <a:lnTo>
                                        <a:pt x="52" y="22"/>
                                      </a:lnTo>
                                      <a:lnTo>
                                        <a:pt x="50" y="26"/>
                                      </a:lnTo>
                                      <a:lnTo>
                                        <a:pt x="50" y="28"/>
                                      </a:lnTo>
                                      <a:lnTo>
                                        <a:pt x="52" y="28"/>
                                      </a:lnTo>
                                      <a:lnTo>
                                        <a:pt x="52" y="32"/>
                                      </a:lnTo>
                                      <a:lnTo>
                                        <a:pt x="52" y="32"/>
                                      </a:lnTo>
                                      <a:lnTo>
                                        <a:pt x="50" y="34"/>
                                      </a:lnTo>
                                      <a:lnTo>
                                        <a:pt x="46" y="34"/>
                                      </a:lnTo>
                                      <a:lnTo>
                                        <a:pt x="42" y="34"/>
                                      </a:lnTo>
                                      <a:lnTo>
                                        <a:pt x="40" y="36"/>
                                      </a:lnTo>
                                      <a:lnTo>
                                        <a:pt x="40" y="36"/>
                                      </a:lnTo>
                                      <a:lnTo>
                                        <a:pt x="36" y="38"/>
                                      </a:lnTo>
                                      <a:lnTo>
                                        <a:pt x="34" y="38"/>
                                      </a:lnTo>
                                      <a:lnTo>
                                        <a:pt x="32" y="40"/>
                                      </a:lnTo>
                                      <a:lnTo>
                                        <a:pt x="30" y="44"/>
                                      </a:lnTo>
                                      <a:lnTo>
                                        <a:pt x="30" y="44"/>
                                      </a:lnTo>
                                      <a:lnTo>
                                        <a:pt x="30" y="48"/>
                                      </a:lnTo>
                                      <a:lnTo>
                                        <a:pt x="30" y="50"/>
                                      </a:lnTo>
                                      <a:lnTo>
                                        <a:pt x="32" y="52"/>
                                      </a:lnTo>
                                      <a:lnTo>
                                        <a:pt x="32" y="54"/>
                                      </a:lnTo>
                                      <a:lnTo>
                                        <a:pt x="32" y="54"/>
                                      </a:lnTo>
                                      <a:lnTo>
                                        <a:pt x="30" y="54"/>
                                      </a:lnTo>
                                      <a:lnTo>
                                        <a:pt x="28" y="54"/>
                                      </a:lnTo>
                                      <a:lnTo>
                                        <a:pt x="26" y="54"/>
                                      </a:lnTo>
                                      <a:lnTo>
                                        <a:pt x="22" y="54"/>
                                      </a:lnTo>
                                      <a:lnTo>
                                        <a:pt x="22" y="54"/>
                                      </a:lnTo>
                                      <a:lnTo>
                                        <a:pt x="16" y="56"/>
                                      </a:lnTo>
                                      <a:lnTo>
                                        <a:pt x="12" y="56"/>
                                      </a:lnTo>
                                      <a:lnTo>
                                        <a:pt x="8" y="54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2" y="56"/>
                                      </a:lnTo>
                                      <a:lnTo>
                                        <a:pt x="4" y="62"/>
                                      </a:lnTo>
                                      <a:lnTo>
                                        <a:pt x="4" y="62"/>
                                      </a:lnTo>
                                      <a:lnTo>
                                        <a:pt x="8" y="64"/>
                                      </a:lnTo>
                                      <a:lnTo>
                                        <a:pt x="10" y="68"/>
                                      </a:lnTo>
                                      <a:lnTo>
                                        <a:pt x="10" y="72"/>
                                      </a:lnTo>
                                      <a:lnTo>
                                        <a:pt x="4" y="76"/>
                                      </a:lnTo>
                                      <a:lnTo>
                                        <a:pt x="4" y="76"/>
                                      </a:lnTo>
                                      <a:lnTo>
                                        <a:pt x="0" y="78"/>
                                      </a:lnTo>
                                      <a:lnTo>
                                        <a:pt x="0" y="82"/>
                                      </a:lnTo>
                                      <a:lnTo>
                                        <a:pt x="4" y="86"/>
                                      </a:lnTo>
                                      <a:lnTo>
                                        <a:pt x="6" y="96"/>
                                      </a:lnTo>
                                      <a:lnTo>
                                        <a:pt x="6" y="96"/>
                                      </a:lnTo>
                                      <a:lnTo>
                                        <a:pt x="12" y="92"/>
                                      </a:lnTo>
                                      <a:lnTo>
                                        <a:pt x="14" y="92"/>
                                      </a:lnTo>
                                      <a:lnTo>
                                        <a:pt x="16" y="94"/>
                                      </a:lnTo>
                                      <a:lnTo>
                                        <a:pt x="26" y="90"/>
                                      </a:lnTo>
                                      <a:lnTo>
                                        <a:pt x="26" y="90"/>
                                      </a:lnTo>
                                      <a:lnTo>
                                        <a:pt x="36" y="88"/>
                                      </a:lnTo>
                                      <a:lnTo>
                                        <a:pt x="44" y="88"/>
                                      </a:lnTo>
                                      <a:lnTo>
                                        <a:pt x="58" y="92"/>
                                      </a:lnTo>
                                      <a:lnTo>
                                        <a:pt x="70" y="96"/>
                                      </a:lnTo>
                                      <a:lnTo>
                                        <a:pt x="76" y="98"/>
                                      </a:lnTo>
                                      <a:lnTo>
                                        <a:pt x="84" y="96"/>
                                      </a:lnTo>
                                      <a:lnTo>
                                        <a:pt x="84" y="96"/>
                                      </a:lnTo>
                                      <a:lnTo>
                                        <a:pt x="92" y="92"/>
                                      </a:lnTo>
                                      <a:lnTo>
                                        <a:pt x="94" y="94"/>
                                      </a:lnTo>
                                      <a:lnTo>
                                        <a:pt x="94" y="94"/>
                                      </a:lnTo>
                                      <a:lnTo>
                                        <a:pt x="96" y="96"/>
                                      </a:lnTo>
                                      <a:lnTo>
                                        <a:pt x="100" y="96"/>
                                      </a:lnTo>
                                      <a:lnTo>
                                        <a:pt x="100" y="96"/>
                                      </a:lnTo>
                                      <a:lnTo>
                                        <a:pt x="106" y="94"/>
                                      </a:lnTo>
                                      <a:lnTo>
                                        <a:pt x="106" y="94"/>
                                      </a:lnTo>
                                      <a:lnTo>
                                        <a:pt x="108" y="96"/>
                                      </a:lnTo>
                                      <a:lnTo>
                                        <a:pt x="112" y="92"/>
                                      </a:lnTo>
                                      <a:lnTo>
                                        <a:pt x="112" y="92"/>
                                      </a:lnTo>
                                      <a:lnTo>
                                        <a:pt x="116" y="88"/>
                                      </a:lnTo>
                                      <a:lnTo>
                                        <a:pt x="118" y="88"/>
                                      </a:lnTo>
                                      <a:lnTo>
                                        <a:pt x="120" y="90"/>
                                      </a:lnTo>
                                      <a:lnTo>
                                        <a:pt x="126" y="90"/>
                                      </a:lnTo>
                                      <a:lnTo>
                                        <a:pt x="126" y="90"/>
                                      </a:lnTo>
                                      <a:lnTo>
                                        <a:pt x="132" y="90"/>
                                      </a:lnTo>
                                      <a:lnTo>
                                        <a:pt x="138" y="92"/>
                                      </a:lnTo>
                                      <a:lnTo>
                                        <a:pt x="142" y="92"/>
                                      </a:lnTo>
                                      <a:lnTo>
                                        <a:pt x="144" y="90"/>
                                      </a:lnTo>
                                      <a:lnTo>
                                        <a:pt x="144" y="88"/>
                                      </a:lnTo>
                                      <a:lnTo>
                                        <a:pt x="144" y="88"/>
                                      </a:lnTo>
                                      <a:lnTo>
                                        <a:pt x="142" y="82"/>
                                      </a:lnTo>
                                      <a:lnTo>
                                        <a:pt x="140" y="76"/>
                                      </a:lnTo>
                                      <a:lnTo>
                                        <a:pt x="140" y="72"/>
                                      </a:lnTo>
                                      <a:lnTo>
                                        <a:pt x="142" y="70"/>
                                      </a:lnTo>
                                      <a:lnTo>
                                        <a:pt x="146" y="70"/>
                                      </a:lnTo>
                                      <a:lnTo>
                                        <a:pt x="154" y="70"/>
                                      </a:lnTo>
                                      <a:lnTo>
                                        <a:pt x="154" y="7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2" name="Boliv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558528" y="4081127"/>
                                  <a:ext cx="419195" cy="49164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" y="30"/>
                                    </a:cxn>
                                    <a:cxn ang="0">
                                      <a:pos x="28" y="30"/>
                                    </a:cxn>
                                    <a:cxn ang="0">
                                      <a:pos x="42" y="22"/>
                                    </a:cxn>
                                    <a:cxn ang="0">
                                      <a:pos x="52" y="14"/>
                                    </a:cxn>
                                    <a:cxn ang="0">
                                      <a:pos x="76" y="0"/>
                                    </a:cxn>
                                    <a:cxn ang="0">
                                      <a:pos x="92" y="4"/>
                                    </a:cxn>
                                    <a:cxn ang="0">
                                      <a:pos x="102" y="50"/>
                                    </a:cxn>
                                    <a:cxn ang="0">
                                      <a:pos x="112" y="62"/>
                                    </a:cxn>
                                    <a:cxn ang="0">
                                      <a:pos x="130" y="64"/>
                                    </a:cxn>
                                    <a:cxn ang="0">
                                      <a:pos x="148" y="74"/>
                                    </a:cxn>
                                    <a:cxn ang="0">
                                      <a:pos x="158" y="80"/>
                                    </a:cxn>
                                    <a:cxn ang="0">
                                      <a:pos x="178" y="92"/>
                                    </a:cxn>
                                    <a:cxn ang="0">
                                      <a:pos x="194" y="102"/>
                                    </a:cxn>
                                    <a:cxn ang="0">
                                      <a:pos x="206" y="124"/>
                                    </a:cxn>
                                    <a:cxn ang="0">
                                      <a:pos x="206" y="134"/>
                                    </a:cxn>
                                    <a:cxn ang="0">
                                      <a:pos x="208" y="140"/>
                                    </a:cxn>
                                    <a:cxn ang="0">
                                      <a:pos x="252" y="158"/>
                                    </a:cxn>
                                    <a:cxn ang="0">
                                      <a:pos x="248" y="170"/>
                                    </a:cxn>
                                    <a:cxn ang="0">
                                      <a:pos x="254" y="176"/>
                                    </a:cxn>
                                    <a:cxn ang="0">
                                      <a:pos x="272" y="188"/>
                                    </a:cxn>
                                    <a:cxn ang="0">
                                      <a:pos x="276" y="198"/>
                                    </a:cxn>
                                    <a:cxn ang="0">
                                      <a:pos x="274" y="208"/>
                                    </a:cxn>
                                    <a:cxn ang="0">
                                      <a:pos x="272" y="222"/>
                                    </a:cxn>
                                    <a:cxn ang="0">
                                      <a:pos x="272" y="230"/>
                                    </a:cxn>
                                    <a:cxn ang="0">
                                      <a:pos x="250" y="218"/>
                                    </a:cxn>
                                    <a:cxn ang="0">
                                      <a:pos x="196" y="222"/>
                                    </a:cxn>
                                    <a:cxn ang="0">
                                      <a:pos x="188" y="232"/>
                                    </a:cxn>
                                    <a:cxn ang="0">
                                      <a:pos x="180" y="252"/>
                                    </a:cxn>
                                    <a:cxn ang="0">
                                      <a:pos x="184" y="284"/>
                                    </a:cxn>
                                    <a:cxn ang="0">
                                      <a:pos x="186" y="306"/>
                                    </a:cxn>
                                    <a:cxn ang="0">
                                      <a:pos x="168" y="306"/>
                                    </a:cxn>
                                    <a:cxn ang="0">
                                      <a:pos x="152" y="304"/>
                                    </a:cxn>
                                    <a:cxn ang="0">
                                      <a:pos x="150" y="316"/>
                                    </a:cxn>
                                    <a:cxn ang="0">
                                      <a:pos x="148" y="322"/>
                                    </a:cxn>
                                    <a:cxn ang="0">
                                      <a:pos x="138" y="306"/>
                                    </a:cxn>
                                    <a:cxn ang="0">
                                      <a:pos x="118" y="304"/>
                                    </a:cxn>
                                    <a:cxn ang="0">
                                      <a:pos x="114" y="298"/>
                                    </a:cxn>
                                    <a:cxn ang="0">
                                      <a:pos x="106" y="302"/>
                                    </a:cxn>
                                    <a:cxn ang="0">
                                      <a:pos x="94" y="316"/>
                                    </a:cxn>
                                    <a:cxn ang="0">
                                      <a:pos x="90" y="322"/>
                                    </a:cxn>
                                    <a:cxn ang="0">
                                      <a:pos x="74" y="318"/>
                                    </a:cxn>
                                    <a:cxn ang="0">
                                      <a:pos x="58" y="272"/>
                                    </a:cxn>
                                    <a:cxn ang="0">
                                      <a:pos x="52" y="244"/>
                                    </a:cxn>
                                    <a:cxn ang="0">
                                      <a:pos x="36" y="214"/>
                                    </a:cxn>
                                    <a:cxn ang="0">
                                      <a:pos x="22" y="190"/>
                                    </a:cxn>
                                    <a:cxn ang="0">
                                      <a:pos x="22" y="182"/>
                                    </a:cxn>
                                    <a:cxn ang="0">
                                      <a:pos x="30" y="164"/>
                                    </a:cxn>
                                    <a:cxn ang="0">
                                      <a:pos x="30" y="148"/>
                                    </a:cxn>
                                    <a:cxn ang="0">
                                      <a:pos x="28" y="136"/>
                                    </a:cxn>
                                    <a:cxn ang="0">
                                      <a:pos x="22" y="126"/>
                                    </a:cxn>
                                    <a:cxn ang="0">
                                      <a:pos x="24" y="114"/>
                                    </a:cxn>
                                    <a:cxn ang="0">
                                      <a:pos x="20" y="86"/>
                                    </a:cxn>
                                    <a:cxn ang="0">
                                      <a:pos x="24" y="70"/>
                                    </a:cxn>
                                    <a:cxn ang="0">
                                      <a:pos x="0" y="30"/>
                                    </a:cxn>
                                  </a:cxnLst>
                                  <a:rect l="0" t="0" r="r" b="b"/>
                                  <a:pathLst>
                                    <a:path w="276" h="324">
                                      <a:moveTo>
                                        <a:pt x="0" y="30"/>
                                      </a:moveTo>
                                      <a:lnTo>
                                        <a:pt x="0" y="30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14" y="30"/>
                                      </a:lnTo>
                                      <a:lnTo>
                                        <a:pt x="20" y="34"/>
                                      </a:lnTo>
                                      <a:lnTo>
                                        <a:pt x="24" y="34"/>
                                      </a:lnTo>
                                      <a:lnTo>
                                        <a:pt x="28" y="30"/>
                                      </a:lnTo>
                                      <a:lnTo>
                                        <a:pt x="28" y="30"/>
                                      </a:lnTo>
                                      <a:lnTo>
                                        <a:pt x="34" y="28"/>
                                      </a:lnTo>
                                      <a:lnTo>
                                        <a:pt x="38" y="28"/>
                                      </a:lnTo>
                                      <a:lnTo>
                                        <a:pt x="40" y="26"/>
                                      </a:lnTo>
                                      <a:lnTo>
                                        <a:pt x="42" y="22"/>
                                      </a:lnTo>
                                      <a:lnTo>
                                        <a:pt x="42" y="22"/>
                                      </a:lnTo>
                                      <a:lnTo>
                                        <a:pt x="42" y="18"/>
                                      </a:lnTo>
                                      <a:lnTo>
                                        <a:pt x="46" y="16"/>
                                      </a:lnTo>
                                      <a:lnTo>
                                        <a:pt x="52" y="14"/>
                                      </a:lnTo>
                                      <a:lnTo>
                                        <a:pt x="58" y="8"/>
                                      </a:lnTo>
                                      <a:lnTo>
                                        <a:pt x="58" y="8"/>
                                      </a:lnTo>
                                      <a:lnTo>
                                        <a:pt x="64" y="4"/>
                                      </a:lnTo>
                                      <a:lnTo>
                                        <a:pt x="76" y="0"/>
                                      </a:lnTo>
                                      <a:lnTo>
                                        <a:pt x="86" y="0"/>
                                      </a:lnTo>
                                      <a:lnTo>
                                        <a:pt x="90" y="0"/>
                                      </a:lnTo>
                                      <a:lnTo>
                                        <a:pt x="92" y="4"/>
                                      </a:lnTo>
                                      <a:lnTo>
                                        <a:pt x="92" y="4"/>
                                      </a:lnTo>
                                      <a:lnTo>
                                        <a:pt x="92" y="30"/>
                                      </a:lnTo>
                                      <a:lnTo>
                                        <a:pt x="96" y="44"/>
                                      </a:lnTo>
                                      <a:lnTo>
                                        <a:pt x="98" y="48"/>
                                      </a:lnTo>
                                      <a:lnTo>
                                        <a:pt x="102" y="50"/>
                                      </a:lnTo>
                                      <a:lnTo>
                                        <a:pt x="102" y="50"/>
                                      </a:lnTo>
                                      <a:lnTo>
                                        <a:pt x="106" y="54"/>
                                      </a:lnTo>
                                      <a:lnTo>
                                        <a:pt x="108" y="58"/>
                                      </a:lnTo>
                                      <a:lnTo>
                                        <a:pt x="112" y="62"/>
                                      </a:lnTo>
                                      <a:lnTo>
                                        <a:pt x="116" y="64"/>
                                      </a:lnTo>
                                      <a:lnTo>
                                        <a:pt x="124" y="64"/>
                                      </a:lnTo>
                                      <a:lnTo>
                                        <a:pt x="124" y="64"/>
                                      </a:lnTo>
                                      <a:lnTo>
                                        <a:pt x="130" y="64"/>
                                      </a:lnTo>
                                      <a:lnTo>
                                        <a:pt x="134" y="64"/>
                                      </a:lnTo>
                                      <a:lnTo>
                                        <a:pt x="140" y="68"/>
                                      </a:lnTo>
                                      <a:lnTo>
                                        <a:pt x="144" y="72"/>
                                      </a:lnTo>
                                      <a:lnTo>
                                        <a:pt x="148" y="74"/>
                                      </a:lnTo>
                                      <a:lnTo>
                                        <a:pt x="150" y="74"/>
                                      </a:lnTo>
                                      <a:lnTo>
                                        <a:pt x="150" y="74"/>
                                      </a:lnTo>
                                      <a:lnTo>
                                        <a:pt x="156" y="76"/>
                                      </a:lnTo>
                                      <a:lnTo>
                                        <a:pt x="158" y="80"/>
                                      </a:lnTo>
                                      <a:lnTo>
                                        <a:pt x="160" y="84"/>
                                      </a:lnTo>
                                      <a:lnTo>
                                        <a:pt x="170" y="88"/>
                                      </a:lnTo>
                                      <a:lnTo>
                                        <a:pt x="170" y="88"/>
                                      </a:lnTo>
                                      <a:lnTo>
                                        <a:pt x="178" y="92"/>
                                      </a:lnTo>
                                      <a:lnTo>
                                        <a:pt x="180" y="94"/>
                                      </a:lnTo>
                                      <a:lnTo>
                                        <a:pt x="182" y="98"/>
                                      </a:lnTo>
                                      <a:lnTo>
                                        <a:pt x="194" y="102"/>
                                      </a:lnTo>
                                      <a:lnTo>
                                        <a:pt x="194" y="102"/>
                                      </a:lnTo>
                                      <a:lnTo>
                                        <a:pt x="204" y="108"/>
                                      </a:lnTo>
                                      <a:lnTo>
                                        <a:pt x="206" y="112"/>
                                      </a:lnTo>
                                      <a:lnTo>
                                        <a:pt x="206" y="116"/>
                                      </a:lnTo>
                                      <a:lnTo>
                                        <a:pt x="206" y="124"/>
                                      </a:lnTo>
                                      <a:lnTo>
                                        <a:pt x="206" y="124"/>
                                      </a:lnTo>
                                      <a:lnTo>
                                        <a:pt x="208" y="128"/>
                                      </a:lnTo>
                                      <a:lnTo>
                                        <a:pt x="208" y="132"/>
                                      </a:lnTo>
                                      <a:lnTo>
                                        <a:pt x="206" y="134"/>
                                      </a:lnTo>
                                      <a:lnTo>
                                        <a:pt x="208" y="138"/>
                                      </a:lnTo>
                                      <a:lnTo>
                                        <a:pt x="208" y="138"/>
                                      </a:lnTo>
                                      <a:lnTo>
                                        <a:pt x="208" y="140"/>
                                      </a:lnTo>
                                      <a:lnTo>
                                        <a:pt x="208" y="140"/>
                                      </a:lnTo>
                                      <a:lnTo>
                                        <a:pt x="206" y="140"/>
                                      </a:lnTo>
                                      <a:lnTo>
                                        <a:pt x="208" y="144"/>
                                      </a:lnTo>
                                      <a:lnTo>
                                        <a:pt x="218" y="158"/>
                                      </a:lnTo>
                                      <a:lnTo>
                                        <a:pt x="252" y="158"/>
                                      </a:lnTo>
                                      <a:lnTo>
                                        <a:pt x="252" y="158"/>
                                      </a:lnTo>
                                      <a:lnTo>
                                        <a:pt x="252" y="162"/>
                                      </a:lnTo>
                                      <a:lnTo>
                                        <a:pt x="252" y="166"/>
                                      </a:lnTo>
                                      <a:lnTo>
                                        <a:pt x="248" y="170"/>
                                      </a:lnTo>
                                      <a:lnTo>
                                        <a:pt x="248" y="172"/>
                                      </a:lnTo>
                                      <a:lnTo>
                                        <a:pt x="248" y="174"/>
                                      </a:lnTo>
                                      <a:lnTo>
                                        <a:pt x="254" y="176"/>
                                      </a:lnTo>
                                      <a:lnTo>
                                        <a:pt x="254" y="176"/>
                                      </a:lnTo>
                                      <a:lnTo>
                                        <a:pt x="262" y="178"/>
                                      </a:lnTo>
                                      <a:lnTo>
                                        <a:pt x="266" y="180"/>
                                      </a:lnTo>
                                      <a:lnTo>
                                        <a:pt x="268" y="184"/>
                                      </a:lnTo>
                                      <a:lnTo>
                                        <a:pt x="272" y="188"/>
                                      </a:lnTo>
                                      <a:lnTo>
                                        <a:pt x="272" y="188"/>
                                      </a:lnTo>
                                      <a:lnTo>
                                        <a:pt x="274" y="190"/>
                                      </a:lnTo>
                                      <a:lnTo>
                                        <a:pt x="276" y="192"/>
                                      </a:lnTo>
                                      <a:lnTo>
                                        <a:pt x="276" y="198"/>
                                      </a:lnTo>
                                      <a:lnTo>
                                        <a:pt x="272" y="202"/>
                                      </a:lnTo>
                                      <a:lnTo>
                                        <a:pt x="272" y="206"/>
                                      </a:lnTo>
                                      <a:lnTo>
                                        <a:pt x="274" y="208"/>
                                      </a:lnTo>
                                      <a:lnTo>
                                        <a:pt x="274" y="208"/>
                                      </a:lnTo>
                                      <a:lnTo>
                                        <a:pt x="274" y="212"/>
                                      </a:lnTo>
                                      <a:lnTo>
                                        <a:pt x="272" y="216"/>
                                      </a:lnTo>
                                      <a:lnTo>
                                        <a:pt x="272" y="220"/>
                                      </a:lnTo>
                                      <a:lnTo>
                                        <a:pt x="272" y="222"/>
                                      </a:lnTo>
                                      <a:lnTo>
                                        <a:pt x="272" y="222"/>
                                      </a:lnTo>
                                      <a:lnTo>
                                        <a:pt x="276" y="228"/>
                                      </a:lnTo>
                                      <a:lnTo>
                                        <a:pt x="272" y="230"/>
                                      </a:lnTo>
                                      <a:lnTo>
                                        <a:pt x="272" y="230"/>
                                      </a:lnTo>
                                      <a:lnTo>
                                        <a:pt x="264" y="226"/>
                                      </a:lnTo>
                                      <a:lnTo>
                                        <a:pt x="262" y="224"/>
                                      </a:lnTo>
                                      <a:lnTo>
                                        <a:pt x="260" y="222"/>
                                      </a:lnTo>
                                      <a:lnTo>
                                        <a:pt x="250" y="218"/>
                                      </a:lnTo>
                                      <a:lnTo>
                                        <a:pt x="250" y="218"/>
                                      </a:lnTo>
                                      <a:lnTo>
                                        <a:pt x="238" y="216"/>
                                      </a:lnTo>
                                      <a:lnTo>
                                        <a:pt x="226" y="216"/>
                                      </a:lnTo>
                                      <a:lnTo>
                                        <a:pt x="196" y="222"/>
                                      </a:lnTo>
                                      <a:lnTo>
                                        <a:pt x="196" y="222"/>
                                      </a:lnTo>
                                      <a:lnTo>
                                        <a:pt x="192" y="224"/>
                                      </a:lnTo>
                                      <a:lnTo>
                                        <a:pt x="190" y="226"/>
                                      </a:lnTo>
                                      <a:lnTo>
                                        <a:pt x="188" y="232"/>
                                      </a:lnTo>
                                      <a:lnTo>
                                        <a:pt x="186" y="240"/>
                                      </a:lnTo>
                                      <a:lnTo>
                                        <a:pt x="182" y="248"/>
                                      </a:lnTo>
                                      <a:lnTo>
                                        <a:pt x="182" y="248"/>
                                      </a:lnTo>
                                      <a:lnTo>
                                        <a:pt x="180" y="252"/>
                                      </a:lnTo>
                                      <a:lnTo>
                                        <a:pt x="180" y="256"/>
                                      </a:lnTo>
                                      <a:lnTo>
                                        <a:pt x="182" y="264"/>
                                      </a:lnTo>
                                      <a:lnTo>
                                        <a:pt x="184" y="274"/>
                                      </a:lnTo>
                                      <a:lnTo>
                                        <a:pt x="184" y="284"/>
                                      </a:lnTo>
                                      <a:lnTo>
                                        <a:pt x="184" y="284"/>
                                      </a:lnTo>
                                      <a:lnTo>
                                        <a:pt x="184" y="298"/>
                                      </a:lnTo>
                                      <a:lnTo>
                                        <a:pt x="186" y="306"/>
                                      </a:lnTo>
                                      <a:lnTo>
                                        <a:pt x="186" y="306"/>
                                      </a:lnTo>
                                      <a:lnTo>
                                        <a:pt x="182" y="306"/>
                                      </a:lnTo>
                                      <a:lnTo>
                                        <a:pt x="180" y="306"/>
                                      </a:lnTo>
                                      <a:lnTo>
                                        <a:pt x="176" y="304"/>
                                      </a:lnTo>
                                      <a:lnTo>
                                        <a:pt x="168" y="306"/>
                                      </a:lnTo>
                                      <a:lnTo>
                                        <a:pt x="168" y="306"/>
                                      </a:lnTo>
                                      <a:lnTo>
                                        <a:pt x="162" y="306"/>
                                      </a:lnTo>
                                      <a:lnTo>
                                        <a:pt x="156" y="304"/>
                                      </a:lnTo>
                                      <a:lnTo>
                                        <a:pt x="152" y="304"/>
                                      </a:lnTo>
                                      <a:lnTo>
                                        <a:pt x="150" y="306"/>
                                      </a:lnTo>
                                      <a:lnTo>
                                        <a:pt x="150" y="306"/>
                                      </a:lnTo>
                                      <a:lnTo>
                                        <a:pt x="148" y="312"/>
                                      </a:lnTo>
                                      <a:lnTo>
                                        <a:pt x="150" y="316"/>
                                      </a:lnTo>
                                      <a:lnTo>
                                        <a:pt x="150" y="318"/>
                                      </a:lnTo>
                                      <a:lnTo>
                                        <a:pt x="148" y="322"/>
                                      </a:lnTo>
                                      <a:lnTo>
                                        <a:pt x="148" y="322"/>
                                      </a:lnTo>
                                      <a:lnTo>
                                        <a:pt x="148" y="322"/>
                                      </a:lnTo>
                                      <a:lnTo>
                                        <a:pt x="148" y="320"/>
                                      </a:lnTo>
                                      <a:lnTo>
                                        <a:pt x="146" y="314"/>
                                      </a:lnTo>
                                      <a:lnTo>
                                        <a:pt x="142" y="308"/>
                                      </a:lnTo>
                                      <a:lnTo>
                                        <a:pt x="138" y="306"/>
                                      </a:lnTo>
                                      <a:lnTo>
                                        <a:pt x="134" y="304"/>
                                      </a:lnTo>
                                      <a:lnTo>
                                        <a:pt x="134" y="304"/>
                                      </a:lnTo>
                                      <a:lnTo>
                                        <a:pt x="124" y="304"/>
                                      </a:lnTo>
                                      <a:lnTo>
                                        <a:pt x="118" y="304"/>
                                      </a:lnTo>
                                      <a:lnTo>
                                        <a:pt x="118" y="304"/>
                                      </a:lnTo>
                                      <a:lnTo>
                                        <a:pt x="116" y="304"/>
                                      </a:lnTo>
                                      <a:lnTo>
                                        <a:pt x="116" y="302"/>
                                      </a:lnTo>
                                      <a:lnTo>
                                        <a:pt x="114" y="298"/>
                                      </a:lnTo>
                                      <a:lnTo>
                                        <a:pt x="108" y="298"/>
                                      </a:lnTo>
                                      <a:lnTo>
                                        <a:pt x="108" y="298"/>
                                      </a:lnTo>
                                      <a:lnTo>
                                        <a:pt x="108" y="300"/>
                                      </a:lnTo>
                                      <a:lnTo>
                                        <a:pt x="106" y="302"/>
                                      </a:lnTo>
                                      <a:lnTo>
                                        <a:pt x="100" y="308"/>
                                      </a:lnTo>
                                      <a:lnTo>
                                        <a:pt x="96" y="312"/>
                                      </a:lnTo>
                                      <a:lnTo>
                                        <a:pt x="94" y="314"/>
                                      </a:lnTo>
                                      <a:lnTo>
                                        <a:pt x="94" y="316"/>
                                      </a:lnTo>
                                      <a:lnTo>
                                        <a:pt x="94" y="316"/>
                                      </a:lnTo>
                                      <a:lnTo>
                                        <a:pt x="96" y="318"/>
                                      </a:lnTo>
                                      <a:lnTo>
                                        <a:pt x="94" y="318"/>
                                      </a:lnTo>
                                      <a:lnTo>
                                        <a:pt x="90" y="322"/>
                                      </a:lnTo>
                                      <a:lnTo>
                                        <a:pt x="90" y="322"/>
                                      </a:lnTo>
                                      <a:lnTo>
                                        <a:pt x="80" y="324"/>
                                      </a:lnTo>
                                      <a:lnTo>
                                        <a:pt x="76" y="322"/>
                                      </a:lnTo>
                                      <a:lnTo>
                                        <a:pt x="74" y="318"/>
                                      </a:lnTo>
                                      <a:lnTo>
                                        <a:pt x="72" y="312"/>
                                      </a:lnTo>
                                      <a:lnTo>
                                        <a:pt x="70" y="296"/>
                                      </a:lnTo>
                                      <a:lnTo>
                                        <a:pt x="66" y="284"/>
                                      </a:lnTo>
                                      <a:lnTo>
                                        <a:pt x="58" y="272"/>
                                      </a:lnTo>
                                      <a:lnTo>
                                        <a:pt x="58" y="272"/>
                                      </a:lnTo>
                                      <a:lnTo>
                                        <a:pt x="54" y="262"/>
                                      </a:lnTo>
                                      <a:lnTo>
                                        <a:pt x="52" y="252"/>
                                      </a:lnTo>
                                      <a:lnTo>
                                        <a:pt x="52" y="244"/>
                                      </a:lnTo>
                                      <a:lnTo>
                                        <a:pt x="48" y="236"/>
                                      </a:lnTo>
                                      <a:lnTo>
                                        <a:pt x="48" y="236"/>
                                      </a:lnTo>
                                      <a:lnTo>
                                        <a:pt x="40" y="222"/>
                                      </a:lnTo>
                                      <a:lnTo>
                                        <a:pt x="36" y="214"/>
                                      </a:lnTo>
                                      <a:lnTo>
                                        <a:pt x="30" y="208"/>
                                      </a:lnTo>
                                      <a:lnTo>
                                        <a:pt x="20" y="198"/>
                                      </a:lnTo>
                                      <a:lnTo>
                                        <a:pt x="20" y="198"/>
                                      </a:lnTo>
                                      <a:lnTo>
                                        <a:pt x="22" y="190"/>
                                      </a:lnTo>
                                      <a:lnTo>
                                        <a:pt x="22" y="188"/>
                                      </a:lnTo>
                                      <a:lnTo>
                                        <a:pt x="20" y="186"/>
                                      </a:lnTo>
                                      <a:lnTo>
                                        <a:pt x="22" y="182"/>
                                      </a:lnTo>
                                      <a:lnTo>
                                        <a:pt x="22" y="182"/>
                                      </a:lnTo>
                                      <a:lnTo>
                                        <a:pt x="26" y="176"/>
                                      </a:lnTo>
                                      <a:lnTo>
                                        <a:pt x="26" y="174"/>
                                      </a:lnTo>
                                      <a:lnTo>
                                        <a:pt x="26" y="170"/>
                                      </a:lnTo>
                                      <a:lnTo>
                                        <a:pt x="30" y="164"/>
                                      </a:lnTo>
                                      <a:lnTo>
                                        <a:pt x="30" y="164"/>
                                      </a:lnTo>
                                      <a:lnTo>
                                        <a:pt x="32" y="158"/>
                                      </a:lnTo>
                                      <a:lnTo>
                                        <a:pt x="32" y="154"/>
                                      </a:lnTo>
                                      <a:lnTo>
                                        <a:pt x="30" y="148"/>
                                      </a:lnTo>
                                      <a:lnTo>
                                        <a:pt x="26" y="142"/>
                                      </a:lnTo>
                                      <a:lnTo>
                                        <a:pt x="26" y="140"/>
                                      </a:lnTo>
                                      <a:lnTo>
                                        <a:pt x="28" y="136"/>
                                      </a:lnTo>
                                      <a:lnTo>
                                        <a:pt x="28" y="136"/>
                                      </a:lnTo>
                                      <a:lnTo>
                                        <a:pt x="28" y="134"/>
                                      </a:lnTo>
                                      <a:lnTo>
                                        <a:pt x="28" y="132"/>
                                      </a:lnTo>
                                      <a:lnTo>
                                        <a:pt x="24" y="128"/>
                                      </a:lnTo>
                                      <a:lnTo>
                                        <a:pt x="22" y="126"/>
                                      </a:lnTo>
                                      <a:lnTo>
                                        <a:pt x="20" y="124"/>
                                      </a:lnTo>
                                      <a:lnTo>
                                        <a:pt x="20" y="120"/>
                                      </a:lnTo>
                                      <a:lnTo>
                                        <a:pt x="24" y="114"/>
                                      </a:lnTo>
                                      <a:lnTo>
                                        <a:pt x="24" y="114"/>
                                      </a:lnTo>
                                      <a:lnTo>
                                        <a:pt x="24" y="110"/>
                                      </a:lnTo>
                                      <a:lnTo>
                                        <a:pt x="24" y="106"/>
                                      </a:lnTo>
                                      <a:lnTo>
                                        <a:pt x="22" y="96"/>
                                      </a:lnTo>
                                      <a:lnTo>
                                        <a:pt x="20" y="86"/>
                                      </a:lnTo>
                                      <a:lnTo>
                                        <a:pt x="20" y="80"/>
                                      </a:lnTo>
                                      <a:lnTo>
                                        <a:pt x="22" y="76"/>
                                      </a:lnTo>
                                      <a:lnTo>
                                        <a:pt x="22" y="76"/>
                                      </a:lnTo>
                                      <a:lnTo>
                                        <a:pt x="24" y="70"/>
                                      </a:lnTo>
                                      <a:lnTo>
                                        <a:pt x="26" y="68"/>
                                      </a:lnTo>
                                      <a:lnTo>
                                        <a:pt x="22" y="58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0" y="30"/>
                                      </a:lnTo>
                                      <a:lnTo>
                                        <a:pt x="0" y="3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7" name="Cambod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9040816" y="3111709"/>
                                  <a:ext cx="185296" cy="17602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50" y="114"/>
                                    </a:cxn>
                                    <a:cxn ang="0">
                                      <a:pos x="46" y="116"/>
                                    </a:cxn>
                                    <a:cxn ang="0">
                                      <a:pos x="46" y="112"/>
                                    </a:cxn>
                                    <a:cxn ang="0">
                                      <a:pos x="42" y="106"/>
                                    </a:cxn>
                                    <a:cxn ang="0">
                                      <a:pos x="34" y="108"/>
                                    </a:cxn>
                                    <a:cxn ang="0">
                                      <a:pos x="32" y="108"/>
                                    </a:cxn>
                                    <a:cxn ang="0">
                                      <a:pos x="26" y="106"/>
                                    </a:cxn>
                                    <a:cxn ang="0">
                                      <a:pos x="28" y="102"/>
                                    </a:cxn>
                                    <a:cxn ang="0">
                                      <a:pos x="30" y="102"/>
                                    </a:cxn>
                                    <a:cxn ang="0">
                                      <a:pos x="32" y="96"/>
                                    </a:cxn>
                                    <a:cxn ang="0">
                                      <a:pos x="26" y="90"/>
                                    </a:cxn>
                                    <a:cxn ang="0">
                                      <a:pos x="24" y="92"/>
                                    </a:cxn>
                                    <a:cxn ang="0">
                                      <a:pos x="24" y="96"/>
                                    </a:cxn>
                                    <a:cxn ang="0">
                                      <a:pos x="22" y="98"/>
                                    </a:cxn>
                                    <a:cxn ang="0">
                                      <a:pos x="18" y="96"/>
                                    </a:cxn>
                                    <a:cxn ang="0">
                                      <a:pos x="18" y="88"/>
                                    </a:cxn>
                                    <a:cxn ang="0">
                                      <a:pos x="18" y="72"/>
                                    </a:cxn>
                                    <a:cxn ang="0">
                                      <a:pos x="10" y="60"/>
                                    </a:cxn>
                                    <a:cxn ang="0">
                                      <a:pos x="0" y="44"/>
                                    </a:cxn>
                                    <a:cxn ang="0">
                                      <a:pos x="0" y="40"/>
                                    </a:cxn>
                                    <a:cxn ang="0">
                                      <a:pos x="16" y="18"/>
                                    </a:cxn>
                                    <a:cxn ang="0">
                                      <a:pos x="20" y="16"/>
                                    </a:cxn>
                                    <a:cxn ang="0">
                                      <a:pos x="28" y="18"/>
                                    </a:cxn>
                                    <a:cxn ang="0">
                                      <a:pos x="30" y="16"/>
                                    </a:cxn>
                                    <a:cxn ang="0">
                                      <a:pos x="36" y="16"/>
                                    </a:cxn>
                                    <a:cxn ang="0">
                                      <a:pos x="40" y="16"/>
                                    </a:cxn>
                                    <a:cxn ang="0">
                                      <a:pos x="44" y="16"/>
                                    </a:cxn>
                                    <a:cxn ang="0">
                                      <a:pos x="52" y="16"/>
                                    </a:cxn>
                                    <a:cxn ang="0">
                                      <a:pos x="60" y="12"/>
                                    </a:cxn>
                                    <a:cxn ang="0">
                                      <a:pos x="78" y="16"/>
                                    </a:cxn>
                                    <a:cxn ang="0">
                                      <a:pos x="82" y="22"/>
                                    </a:cxn>
                                    <a:cxn ang="0">
                                      <a:pos x="84" y="20"/>
                                    </a:cxn>
                                    <a:cxn ang="0">
                                      <a:pos x="84" y="12"/>
                                    </a:cxn>
                                    <a:cxn ang="0">
                                      <a:pos x="84" y="2"/>
                                    </a:cxn>
                                    <a:cxn ang="0">
                                      <a:pos x="86" y="0"/>
                                    </a:cxn>
                                    <a:cxn ang="0">
                                      <a:pos x="92" y="2"/>
                                    </a:cxn>
                                    <a:cxn ang="0">
                                      <a:pos x="110" y="16"/>
                                    </a:cxn>
                                    <a:cxn ang="0">
                                      <a:pos x="122" y="22"/>
                                    </a:cxn>
                                    <a:cxn ang="0">
                                      <a:pos x="120" y="30"/>
                                    </a:cxn>
                                    <a:cxn ang="0">
                                      <a:pos x="114" y="50"/>
                                    </a:cxn>
                                    <a:cxn ang="0">
                                      <a:pos x="116" y="60"/>
                                    </a:cxn>
                                    <a:cxn ang="0">
                                      <a:pos x="122" y="66"/>
                                    </a:cxn>
                                    <a:cxn ang="0">
                                      <a:pos x="116" y="74"/>
                                    </a:cxn>
                                    <a:cxn ang="0">
                                      <a:pos x="110" y="74"/>
                                    </a:cxn>
                                    <a:cxn ang="0">
                                      <a:pos x="102" y="74"/>
                                    </a:cxn>
                                    <a:cxn ang="0">
                                      <a:pos x="94" y="82"/>
                                    </a:cxn>
                                    <a:cxn ang="0">
                                      <a:pos x="82" y="90"/>
                                    </a:cxn>
                                    <a:cxn ang="0">
                                      <a:pos x="76" y="90"/>
                                    </a:cxn>
                                    <a:cxn ang="0">
                                      <a:pos x="76" y="92"/>
                                    </a:cxn>
                                    <a:cxn ang="0">
                                      <a:pos x="82" y="98"/>
                                    </a:cxn>
                                    <a:cxn ang="0">
                                      <a:pos x="88" y="104"/>
                                    </a:cxn>
                                    <a:cxn ang="0">
                                      <a:pos x="88" y="106"/>
                                    </a:cxn>
                                    <a:cxn ang="0">
                                      <a:pos x="84" y="106"/>
                                    </a:cxn>
                                    <a:cxn ang="0">
                                      <a:pos x="78" y="100"/>
                                    </a:cxn>
                                    <a:cxn ang="0">
                                      <a:pos x="72" y="102"/>
                                    </a:cxn>
                                    <a:cxn ang="0">
                                      <a:pos x="62" y="106"/>
                                    </a:cxn>
                                    <a:cxn ang="0">
                                      <a:pos x="54" y="110"/>
                                    </a:cxn>
                                    <a:cxn ang="0">
                                      <a:pos x="50" y="114"/>
                                    </a:cxn>
                                  </a:cxnLst>
                                  <a:rect l="0" t="0" r="r" b="b"/>
                                  <a:pathLst>
                                    <a:path w="122" h="116">
                                      <a:moveTo>
                                        <a:pt x="50" y="114"/>
                                      </a:moveTo>
                                      <a:lnTo>
                                        <a:pt x="50" y="114"/>
                                      </a:lnTo>
                                      <a:lnTo>
                                        <a:pt x="48" y="116"/>
                                      </a:lnTo>
                                      <a:lnTo>
                                        <a:pt x="46" y="116"/>
                                      </a:lnTo>
                                      <a:lnTo>
                                        <a:pt x="46" y="112"/>
                                      </a:lnTo>
                                      <a:lnTo>
                                        <a:pt x="46" y="112"/>
                                      </a:lnTo>
                                      <a:lnTo>
                                        <a:pt x="44" y="108"/>
                                      </a:lnTo>
                                      <a:lnTo>
                                        <a:pt x="42" y="106"/>
                                      </a:lnTo>
                                      <a:lnTo>
                                        <a:pt x="38" y="106"/>
                                      </a:lnTo>
                                      <a:lnTo>
                                        <a:pt x="34" y="108"/>
                                      </a:lnTo>
                                      <a:lnTo>
                                        <a:pt x="34" y="108"/>
                                      </a:lnTo>
                                      <a:lnTo>
                                        <a:pt x="32" y="108"/>
                                      </a:lnTo>
                                      <a:lnTo>
                                        <a:pt x="30" y="108"/>
                                      </a:lnTo>
                                      <a:lnTo>
                                        <a:pt x="26" y="106"/>
                                      </a:lnTo>
                                      <a:lnTo>
                                        <a:pt x="26" y="102"/>
                                      </a:lnTo>
                                      <a:lnTo>
                                        <a:pt x="28" y="102"/>
                                      </a:lnTo>
                                      <a:lnTo>
                                        <a:pt x="30" y="102"/>
                                      </a:lnTo>
                                      <a:lnTo>
                                        <a:pt x="30" y="102"/>
                                      </a:lnTo>
                                      <a:lnTo>
                                        <a:pt x="32" y="100"/>
                                      </a:lnTo>
                                      <a:lnTo>
                                        <a:pt x="32" y="96"/>
                                      </a:lnTo>
                                      <a:lnTo>
                                        <a:pt x="30" y="92"/>
                                      </a:lnTo>
                                      <a:lnTo>
                                        <a:pt x="26" y="90"/>
                                      </a:lnTo>
                                      <a:lnTo>
                                        <a:pt x="26" y="90"/>
                                      </a:lnTo>
                                      <a:lnTo>
                                        <a:pt x="24" y="92"/>
                                      </a:lnTo>
                                      <a:lnTo>
                                        <a:pt x="24" y="94"/>
                                      </a:lnTo>
                                      <a:lnTo>
                                        <a:pt x="24" y="96"/>
                                      </a:lnTo>
                                      <a:lnTo>
                                        <a:pt x="22" y="98"/>
                                      </a:lnTo>
                                      <a:lnTo>
                                        <a:pt x="22" y="98"/>
                                      </a:lnTo>
                                      <a:lnTo>
                                        <a:pt x="18" y="98"/>
                                      </a:lnTo>
                                      <a:lnTo>
                                        <a:pt x="18" y="96"/>
                                      </a:lnTo>
                                      <a:lnTo>
                                        <a:pt x="18" y="88"/>
                                      </a:lnTo>
                                      <a:lnTo>
                                        <a:pt x="18" y="88"/>
                                      </a:lnTo>
                                      <a:lnTo>
                                        <a:pt x="20" y="80"/>
                                      </a:lnTo>
                                      <a:lnTo>
                                        <a:pt x="18" y="72"/>
                                      </a:lnTo>
                                      <a:lnTo>
                                        <a:pt x="16" y="66"/>
                                      </a:lnTo>
                                      <a:lnTo>
                                        <a:pt x="10" y="60"/>
                                      </a:lnTo>
                                      <a:lnTo>
                                        <a:pt x="2" y="50"/>
                                      </a:lnTo>
                                      <a:lnTo>
                                        <a:pt x="0" y="44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10" y="28"/>
                                      </a:lnTo>
                                      <a:lnTo>
                                        <a:pt x="16" y="18"/>
                                      </a:lnTo>
                                      <a:lnTo>
                                        <a:pt x="16" y="18"/>
                                      </a:lnTo>
                                      <a:lnTo>
                                        <a:pt x="20" y="16"/>
                                      </a:lnTo>
                                      <a:lnTo>
                                        <a:pt x="24" y="16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4" y="16"/>
                                      </a:lnTo>
                                      <a:lnTo>
                                        <a:pt x="36" y="16"/>
                                      </a:lnTo>
                                      <a:lnTo>
                                        <a:pt x="38" y="18"/>
                                      </a:lnTo>
                                      <a:lnTo>
                                        <a:pt x="40" y="16"/>
                                      </a:lnTo>
                                      <a:lnTo>
                                        <a:pt x="40" y="16"/>
                                      </a:lnTo>
                                      <a:lnTo>
                                        <a:pt x="44" y="16"/>
                                      </a:lnTo>
                                      <a:lnTo>
                                        <a:pt x="46" y="16"/>
                                      </a:lnTo>
                                      <a:lnTo>
                                        <a:pt x="52" y="16"/>
                                      </a:lnTo>
                                      <a:lnTo>
                                        <a:pt x="60" y="12"/>
                                      </a:lnTo>
                                      <a:lnTo>
                                        <a:pt x="60" y="12"/>
                                      </a:lnTo>
                                      <a:lnTo>
                                        <a:pt x="74" y="14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80" y="20"/>
                                      </a:lnTo>
                                      <a:lnTo>
                                        <a:pt x="82" y="22"/>
                                      </a:lnTo>
                                      <a:lnTo>
                                        <a:pt x="82" y="22"/>
                                      </a:lnTo>
                                      <a:lnTo>
                                        <a:pt x="84" y="20"/>
                                      </a:lnTo>
                                      <a:lnTo>
                                        <a:pt x="84" y="18"/>
                                      </a:lnTo>
                                      <a:lnTo>
                                        <a:pt x="84" y="12"/>
                                      </a:lnTo>
                                      <a:lnTo>
                                        <a:pt x="82" y="6"/>
                                      </a:lnTo>
                                      <a:lnTo>
                                        <a:pt x="84" y="2"/>
                                      </a:lnTo>
                                      <a:lnTo>
                                        <a:pt x="86" y="0"/>
                                      </a:lnTo>
                                      <a:lnTo>
                                        <a:pt x="86" y="0"/>
                                      </a:lnTo>
                                      <a:lnTo>
                                        <a:pt x="88" y="0"/>
                                      </a:lnTo>
                                      <a:lnTo>
                                        <a:pt x="92" y="2"/>
                                      </a:lnTo>
                                      <a:lnTo>
                                        <a:pt x="100" y="8"/>
                                      </a:lnTo>
                                      <a:lnTo>
                                        <a:pt x="110" y="16"/>
                                      </a:lnTo>
                                      <a:lnTo>
                                        <a:pt x="116" y="20"/>
                                      </a:lnTo>
                                      <a:lnTo>
                                        <a:pt x="122" y="22"/>
                                      </a:lnTo>
                                      <a:lnTo>
                                        <a:pt x="122" y="22"/>
                                      </a:lnTo>
                                      <a:lnTo>
                                        <a:pt x="120" y="30"/>
                                      </a:lnTo>
                                      <a:lnTo>
                                        <a:pt x="116" y="40"/>
                                      </a:lnTo>
                                      <a:lnTo>
                                        <a:pt x="114" y="50"/>
                                      </a:lnTo>
                                      <a:lnTo>
                                        <a:pt x="114" y="56"/>
                                      </a:lnTo>
                                      <a:lnTo>
                                        <a:pt x="116" y="60"/>
                                      </a:lnTo>
                                      <a:lnTo>
                                        <a:pt x="116" y="60"/>
                                      </a:lnTo>
                                      <a:lnTo>
                                        <a:pt x="122" y="66"/>
                                      </a:lnTo>
                                      <a:lnTo>
                                        <a:pt x="120" y="72"/>
                                      </a:lnTo>
                                      <a:lnTo>
                                        <a:pt x="116" y="74"/>
                                      </a:lnTo>
                                      <a:lnTo>
                                        <a:pt x="110" y="74"/>
                                      </a:lnTo>
                                      <a:lnTo>
                                        <a:pt x="110" y="74"/>
                                      </a:lnTo>
                                      <a:lnTo>
                                        <a:pt x="106" y="72"/>
                                      </a:lnTo>
                                      <a:lnTo>
                                        <a:pt x="102" y="74"/>
                                      </a:lnTo>
                                      <a:lnTo>
                                        <a:pt x="94" y="82"/>
                                      </a:lnTo>
                                      <a:lnTo>
                                        <a:pt x="94" y="82"/>
                                      </a:lnTo>
                                      <a:lnTo>
                                        <a:pt x="86" y="88"/>
                                      </a:lnTo>
                                      <a:lnTo>
                                        <a:pt x="82" y="90"/>
                                      </a:lnTo>
                                      <a:lnTo>
                                        <a:pt x="80" y="88"/>
                                      </a:lnTo>
                                      <a:lnTo>
                                        <a:pt x="76" y="90"/>
                                      </a:lnTo>
                                      <a:lnTo>
                                        <a:pt x="76" y="90"/>
                                      </a:lnTo>
                                      <a:lnTo>
                                        <a:pt x="76" y="92"/>
                                      </a:lnTo>
                                      <a:lnTo>
                                        <a:pt x="78" y="94"/>
                                      </a:lnTo>
                                      <a:lnTo>
                                        <a:pt x="82" y="98"/>
                                      </a:lnTo>
                                      <a:lnTo>
                                        <a:pt x="88" y="102"/>
                                      </a:lnTo>
                                      <a:lnTo>
                                        <a:pt x="88" y="104"/>
                                      </a:lnTo>
                                      <a:lnTo>
                                        <a:pt x="88" y="106"/>
                                      </a:lnTo>
                                      <a:lnTo>
                                        <a:pt x="88" y="106"/>
                                      </a:lnTo>
                                      <a:lnTo>
                                        <a:pt x="86" y="106"/>
                                      </a:lnTo>
                                      <a:lnTo>
                                        <a:pt x="84" y="106"/>
                                      </a:lnTo>
                                      <a:lnTo>
                                        <a:pt x="82" y="102"/>
                                      </a:lnTo>
                                      <a:lnTo>
                                        <a:pt x="78" y="100"/>
                                      </a:lnTo>
                                      <a:lnTo>
                                        <a:pt x="74" y="100"/>
                                      </a:lnTo>
                                      <a:lnTo>
                                        <a:pt x="72" y="102"/>
                                      </a:lnTo>
                                      <a:lnTo>
                                        <a:pt x="72" y="102"/>
                                      </a:lnTo>
                                      <a:lnTo>
                                        <a:pt x="62" y="106"/>
                                      </a:lnTo>
                                      <a:lnTo>
                                        <a:pt x="56" y="108"/>
                                      </a:lnTo>
                                      <a:lnTo>
                                        <a:pt x="54" y="110"/>
                                      </a:lnTo>
                                      <a:lnTo>
                                        <a:pt x="50" y="114"/>
                                      </a:lnTo>
                                      <a:lnTo>
                                        <a:pt x="50" y="11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9" name="Cameroo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054814" y="3190613"/>
                                  <a:ext cx="249086" cy="42184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" y="196"/>
                                    </a:cxn>
                                    <a:cxn ang="0">
                                      <a:pos x="8" y="184"/>
                                    </a:cxn>
                                    <a:cxn ang="0">
                                      <a:pos x="22" y="160"/>
                                    </a:cxn>
                                    <a:cxn ang="0">
                                      <a:pos x="34" y="150"/>
                                    </a:cxn>
                                    <a:cxn ang="0">
                                      <a:pos x="46" y="154"/>
                                    </a:cxn>
                                    <a:cxn ang="0">
                                      <a:pos x="52" y="158"/>
                                    </a:cxn>
                                    <a:cxn ang="0">
                                      <a:pos x="60" y="158"/>
                                    </a:cxn>
                                    <a:cxn ang="0">
                                      <a:pos x="66" y="150"/>
                                    </a:cxn>
                                    <a:cxn ang="0">
                                      <a:pos x="74" y="134"/>
                                    </a:cxn>
                                    <a:cxn ang="0">
                                      <a:pos x="76" y="120"/>
                                    </a:cxn>
                                    <a:cxn ang="0">
                                      <a:pos x="86" y="110"/>
                                    </a:cxn>
                                    <a:cxn ang="0">
                                      <a:pos x="90" y="98"/>
                                    </a:cxn>
                                    <a:cxn ang="0">
                                      <a:pos x="96" y="90"/>
                                    </a:cxn>
                                    <a:cxn ang="0">
                                      <a:pos x="94" y="84"/>
                                    </a:cxn>
                                    <a:cxn ang="0">
                                      <a:pos x="100" y="78"/>
                                    </a:cxn>
                                    <a:cxn ang="0">
                                      <a:pos x="100" y="64"/>
                                    </a:cxn>
                                    <a:cxn ang="0">
                                      <a:pos x="116" y="30"/>
                                    </a:cxn>
                                    <a:cxn ang="0">
                                      <a:pos x="126" y="12"/>
                                    </a:cxn>
                                    <a:cxn ang="0">
                                      <a:pos x="122" y="2"/>
                                    </a:cxn>
                                    <a:cxn ang="0">
                                      <a:pos x="130" y="0"/>
                                    </a:cxn>
                                    <a:cxn ang="0">
                                      <a:pos x="134" y="30"/>
                                    </a:cxn>
                                    <a:cxn ang="0">
                                      <a:pos x="152" y="66"/>
                                    </a:cxn>
                                    <a:cxn ang="0">
                                      <a:pos x="138" y="66"/>
                                    </a:cxn>
                                    <a:cxn ang="0">
                                      <a:pos x="128" y="68"/>
                                    </a:cxn>
                                    <a:cxn ang="0">
                                      <a:pos x="118" y="72"/>
                                    </a:cxn>
                                    <a:cxn ang="0">
                                      <a:pos x="126" y="90"/>
                                    </a:cxn>
                                    <a:cxn ang="0">
                                      <a:pos x="148" y="122"/>
                                    </a:cxn>
                                    <a:cxn ang="0">
                                      <a:pos x="142" y="142"/>
                                    </a:cxn>
                                    <a:cxn ang="0">
                                      <a:pos x="128" y="184"/>
                                    </a:cxn>
                                    <a:cxn ang="0">
                                      <a:pos x="128" y="204"/>
                                    </a:cxn>
                                    <a:cxn ang="0">
                                      <a:pos x="146" y="228"/>
                                    </a:cxn>
                                    <a:cxn ang="0">
                                      <a:pos x="164" y="244"/>
                                    </a:cxn>
                                    <a:cxn ang="0">
                                      <a:pos x="162" y="260"/>
                                    </a:cxn>
                                    <a:cxn ang="0">
                                      <a:pos x="162" y="278"/>
                                    </a:cxn>
                                    <a:cxn ang="0">
                                      <a:pos x="144" y="274"/>
                                    </a:cxn>
                                    <a:cxn ang="0">
                                      <a:pos x="128" y="272"/>
                                    </a:cxn>
                                    <a:cxn ang="0">
                                      <a:pos x="108" y="270"/>
                                    </a:cxn>
                                    <a:cxn ang="0">
                                      <a:pos x="80" y="266"/>
                                    </a:cxn>
                                    <a:cxn ang="0">
                                      <a:pos x="48" y="272"/>
                                    </a:cxn>
                                    <a:cxn ang="0">
                                      <a:pos x="28" y="272"/>
                                    </a:cxn>
                                    <a:cxn ang="0">
                                      <a:pos x="28" y="250"/>
                                    </a:cxn>
                                    <a:cxn ang="0">
                                      <a:pos x="26" y="236"/>
                                    </a:cxn>
                                    <a:cxn ang="0">
                                      <a:pos x="20" y="230"/>
                                    </a:cxn>
                                    <a:cxn ang="0">
                                      <a:pos x="28" y="228"/>
                                    </a:cxn>
                                    <a:cxn ang="0">
                                      <a:pos x="26" y="224"/>
                                    </a:cxn>
                                    <a:cxn ang="0">
                                      <a:pos x="22" y="222"/>
                                    </a:cxn>
                                    <a:cxn ang="0">
                                      <a:pos x="16" y="224"/>
                                    </a:cxn>
                                    <a:cxn ang="0">
                                      <a:pos x="8" y="212"/>
                                    </a:cxn>
                                    <a:cxn ang="0">
                                      <a:pos x="4" y="212"/>
                                    </a:cxn>
                                  </a:cxnLst>
                                  <a:rect l="0" t="0" r="r" b="b"/>
                                  <a:pathLst>
                                    <a:path w="164" h="278">
                                      <a:moveTo>
                                        <a:pt x="4" y="212"/>
                                      </a:moveTo>
                                      <a:lnTo>
                                        <a:pt x="4" y="212"/>
                                      </a:lnTo>
                                      <a:lnTo>
                                        <a:pt x="0" y="200"/>
                                      </a:lnTo>
                                      <a:lnTo>
                                        <a:pt x="2" y="196"/>
                                      </a:lnTo>
                                      <a:lnTo>
                                        <a:pt x="6" y="192"/>
                                      </a:lnTo>
                                      <a:lnTo>
                                        <a:pt x="6" y="192"/>
                                      </a:lnTo>
                                      <a:lnTo>
                                        <a:pt x="10" y="188"/>
                                      </a:lnTo>
                                      <a:lnTo>
                                        <a:pt x="8" y="184"/>
                                      </a:lnTo>
                                      <a:lnTo>
                                        <a:pt x="10" y="178"/>
                                      </a:lnTo>
                                      <a:lnTo>
                                        <a:pt x="18" y="168"/>
                                      </a:lnTo>
                                      <a:lnTo>
                                        <a:pt x="18" y="168"/>
                                      </a:lnTo>
                                      <a:lnTo>
                                        <a:pt x="22" y="160"/>
                                      </a:lnTo>
                                      <a:lnTo>
                                        <a:pt x="24" y="156"/>
                                      </a:lnTo>
                                      <a:lnTo>
                                        <a:pt x="28" y="152"/>
                                      </a:lnTo>
                                      <a:lnTo>
                                        <a:pt x="34" y="150"/>
                                      </a:lnTo>
                                      <a:lnTo>
                                        <a:pt x="34" y="150"/>
                                      </a:lnTo>
                                      <a:lnTo>
                                        <a:pt x="40" y="150"/>
                                      </a:lnTo>
                                      <a:lnTo>
                                        <a:pt x="42" y="152"/>
                                      </a:lnTo>
                                      <a:lnTo>
                                        <a:pt x="44" y="154"/>
                                      </a:lnTo>
                                      <a:lnTo>
                                        <a:pt x="46" y="154"/>
                                      </a:lnTo>
                                      <a:lnTo>
                                        <a:pt x="46" y="154"/>
                                      </a:lnTo>
                                      <a:lnTo>
                                        <a:pt x="50" y="154"/>
                                      </a:lnTo>
                                      <a:lnTo>
                                        <a:pt x="50" y="156"/>
                                      </a:lnTo>
                                      <a:lnTo>
                                        <a:pt x="52" y="158"/>
                                      </a:lnTo>
                                      <a:lnTo>
                                        <a:pt x="56" y="160"/>
                                      </a:lnTo>
                                      <a:lnTo>
                                        <a:pt x="56" y="160"/>
                                      </a:lnTo>
                                      <a:lnTo>
                                        <a:pt x="58" y="160"/>
                                      </a:lnTo>
                                      <a:lnTo>
                                        <a:pt x="60" y="158"/>
                                      </a:lnTo>
                                      <a:lnTo>
                                        <a:pt x="60" y="154"/>
                                      </a:lnTo>
                                      <a:lnTo>
                                        <a:pt x="64" y="152"/>
                                      </a:lnTo>
                                      <a:lnTo>
                                        <a:pt x="64" y="152"/>
                                      </a:lnTo>
                                      <a:lnTo>
                                        <a:pt x="66" y="150"/>
                                      </a:lnTo>
                                      <a:lnTo>
                                        <a:pt x="66" y="148"/>
                                      </a:lnTo>
                                      <a:lnTo>
                                        <a:pt x="68" y="144"/>
                                      </a:lnTo>
                                      <a:lnTo>
                                        <a:pt x="74" y="134"/>
                                      </a:lnTo>
                                      <a:lnTo>
                                        <a:pt x="74" y="134"/>
                                      </a:lnTo>
                                      <a:lnTo>
                                        <a:pt x="80" y="128"/>
                                      </a:lnTo>
                                      <a:lnTo>
                                        <a:pt x="80" y="124"/>
                                      </a:lnTo>
                                      <a:lnTo>
                                        <a:pt x="78" y="124"/>
                                      </a:lnTo>
                                      <a:lnTo>
                                        <a:pt x="76" y="120"/>
                                      </a:lnTo>
                                      <a:lnTo>
                                        <a:pt x="76" y="120"/>
                                      </a:lnTo>
                                      <a:lnTo>
                                        <a:pt x="80" y="116"/>
                                      </a:lnTo>
                                      <a:lnTo>
                                        <a:pt x="82" y="112"/>
                                      </a:lnTo>
                                      <a:lnTo>
                                        <a:pt x="86" y="110"/>
                                      </a:lnTo>
                                      <a:lnTo>
                                        <a:pt x="88" y="106"/>
                                      </a:lnTo>
                                      <a:lnTo>
                                        <a:pt x="88" y="106"/>
                                      </a:lnTo>
                                      <a:lnTo>
                                        <a:pt x="88" y="100"/>
                                      </a:lnTo>
                                      <a:lnTo>
                                        <a:pt x="90" y="98"/>
                                      </a:lnTo>
                                      <a:lnTo>
                                        <a:pt x="92" y="98"/>
                                      </a:lnTo>
                                      <a:lnTo>
                                        <a:pt x="96" y="94"/>
                                      </a:lnTo>
                                      <a:lnTo>
                                        <a:pt x="96" y="94"/>
                                      </a:lnTo>
                                      <a:lnTo>
                                        <a:pt x="96" y="90"/>
                                      </a:lnTo>
                                      <a:lnTo>
                                        <a:pt x="94" y="88"/>
                                      </a:lnTo>
                                      <a:lnTo>
                                        <a:pt x="94" y="86"/>
                                      </a:lnTo>
                                      <a:lnTo>
                                        <a:pt x="94" y="84"/>
                                      </a:lnTo>
                                      <a:lnTo>
                                        <a:pt x="94" y="84"/>
                                      </a:lnTo>
                                      <a:lnTo>
                                        <a:pt x="96" y="80"/>
                                      </a:lnTo>
                                      <a:lnTo>
                                        <a:pt x="98" y="80"/>
                                      </a:lnTo>
                                      <a:lnTo>
                                        <a:pt x="98" y="80"/>
                                      </a:lnTo>
                                      <a:lnTo>
                                        <a:pt x="100" y="78"/>
                                      </a:lnTo>
                                      <a:lnTo>
                                        <a:pt x="100" y="78"/>
                                      </a:lnTo>
                                      <a:lnTo>
                                        <a:pt x="100" y="74"/>
                                      </a:lnTo>
                                      <a:lnTo>
                                        <a:pt x="100" y="72"/>
                                      </a:lnTo>
                                      <a:lnTo>
                                        <a:pt x="100" y="64"/>
                                      </a:lnTo>
                                      <a:lnTo>
                                        <a:pt x="110" y="42"/>
                                      </a:lnTo>
                                      <a:lnTo>
                                        <a:pt x="110" y="42"/>
                                      </a:lnTo>
                                      <a:lnTo>
                                        <a:pt x="114" y="32"/>
                                      </a:lnTo>
                                      <a:lnTo>
                                        <a:pt x="116" y="30"/>
                                      </a:lnTo>
                                      <a:lnTo>
                                        <a:pt x="120" y="28"/>
                                      </a:lnTo>
                                      <a:lnTo>
                                        <a:pt x="124" y="20"/>
                                      </a:lnTo>
                                      <a:lnTo>
                                        <a:pt x="124" y="20"/>
                                      </a:lnTo>
                                      <a:lnTo>
                                        <a:pt x="126" y="12"/>
                                      </a:lnTo>
                                      <a:lnTo>
                                        <a:pt x="124" y="10"/>
                                      </a:lnTo>
                                      <a:lnTo>
                                        <a:pt x="124" y="10"/>
                                      </a:lnTo>
                                      <a:lnTo>
                                        <a:pt x="122" y="8"/>
                                      </a:lnTo>
                                      <a:lnTo>
                                        <a:pt x="122" y="2"/>
                                      </a:lnTo>
                                      <a:lnTo>
                                        <a:pt x="122" y="2"/>
                                      </a:lnTo>
                                      <a:lnTo>
                                        <a:pt x="126" y="2"/>
                                      </a:lnTo>
                                      <a:lnTo>
                                        <a:pt x="130" y="0"/>
                                      </a:lnTo>
                                      <a:lnTo>
                                        <a:pt x="130" y="0"/>
                                      </a:lnTo>
                                      <a:lnTo>
                                        <a:pt x="130" y="12"/>
                                      </a:lnTo>
                                      <a:lnTo>
                                        <a:pt x="132" y="16"/>
                                      </a:lnTo>
                                      <a:lnTo>
                                        <a:pt x="134" y="18"/>
                                      </a:lnTo>
                                      <a:lnTo>
                                        <a:pt x="134" y="30"/>
                                      </a:lnTo>
                                      <a:lnTo>
                                        <a:pt x="134" y="30"/>
                                      </a:lnTo>
                                      <a:lnTo>
                                        <a:pt x="134" y="40"/>
                                      </a:lnTo>
                                      <a:lnTo>
                                        <a:pt x="136" y="50"/>
                                      </a:lnTo>
                                      <a:lnTo>
                                        <a:pt x="152" y="66"/>
                                      </a:lnTo>
                                      <a:lnTo>
                                        <a:pt x="152" y="66"/>
                                      </a:lnTo>
                                      <a:lnTo>
                                        <a:pt x="148" y="68"/>
                                      </a:lnTo>
                                      <a:lnTo>
                                        <a:pt x="146" y="68"/>
                                      </a:lnTo>
                                      <a:lnTo>
                                        <a:pt x="138" y="66"/>
                                      </a:lnTo>
                                      <a:lnTo>
                                        <a:pt x="138" y="66"/>
                                      </a:lnTo>
                                      <a:lnTo>
                                        <a:pt x="140" y="68"/>
                                      </a:lnTo>
                                      <a:lnTo>
                                        <a:pt x="138" y="70"/>
                                      </a:lnTo>
                                      <a:lnTo>
                                        <a:pt x="128" y="68"/>
                                      </a:lnTo>
                                      <a:lnTo>
                                        <a:pt x="128" y="68"/>
                                      </a:lnTo>
                                      <a:lnTo>
                                        <a:pt x="122" y="68"/>
                                      </a:lnTo>
                                      <a:lnTo>
                                        <a:pt x="118" y="70"/>
                                      </a:lnTo>
                                      <a:lnTo>
                                        <a:pt x="118" y="72"/>
                                      </a:lnTo>
                                      <a:lnTo>
                                        <a:pt x="120" y="78"/>
                                      </a:lnTo>
                                      <a:lnTo>
                                        <a:pt x="120" y="78"/>
                                      </a:lnTo>
                                      <a:lnTo>
                                        <a:pt x="124" y="86"/>
                                      </a:lnTo>
                                      <a:lnTo>
                                        <a:pt x="126" y="90"/>
                                      </a:lnTo>
                                      <a:lnTo>
                                        <a:pt x="130" y="92"/>
                                      </a:lnTo>
                                      <a:lnTo>
                                        <a:pt x="136" y="102"/>
                                      </a:lnTo>
                                      <a:lnTo>
                                        <a:pt x="136" y="102"/>
                                      </a:lnTo>
                                      <a:lnTo>
                                        <a:pt x="148" y="122"/>
                                      </a:lnTo>
                                      <a:lnTo>
                                        <a:pt x="150" y="128"/>
                                      </a:lnTo>
                                      <a:lnTo>
                                        <a:pt x="148" y="134"/>
                                      </a:lnTo>
                                      <a:lnTo>
                                        <a:pt x="148" y="134"/>
                                      </a:lnTo>
                                      <a:lnTo>
                                        <a:pt x="142" y="142"/>
                                      </a:lnTo>
                                      <a:lnTo>
                                        <a:pt x="138" y="150"/>
                                      </a:lnTo>
                                      <a:lnTo>
                                        <a:pt x="134" y="170"/>
                                      </a:lnTo>
                                      <a:lnTo>
                                        <a:pt x="134" y="170"/>
                                      </a:lnTo>
                                      <a:lnTo>
                                        <a:pt x="128" y="184"/>
                                      </a:lnTo>
                                      <a:lnTo>
                                        <a:pt x="124" y="190"/>
                                      </a:lnTo>
                                      <a:lnTo>
                                        <a:pt x="124" y="194"/>
                                      </a:lnTo>
                                      <a:lnTo>
                                        <a:pt x="128" y="204"/>
                                      </a:lnTo>
                                      <a:lnTo>
                                        <a:pt x="128" y="204"/>
                                      </a:lnTo>
                                      <a:lnTo>
                                        <a:pt x="132" y="214"/>
                                      </a:lnTo>
                                      <a:lnTo>
                                        <a:pt x="136" y="216"/>
                                      </a:lnTo>
                                      <a:lnTo>
                                        <a:pt x="140" y="220"/>
                                      </a:lnTo>
                                      <a:lnTo>
                                        <a:pt x="146" y="228"/>
                                      </a:lnTo>
                                      <a:lnTo>
                                        <a:pt x="146" y="228"/>
                                      </a:lnTo>
                                      <a:lnTo>
                                        <a:pt x="154" y="238"/>
                                      </a:lnTo>
                                      <a:lnTo>
                                        <a:pt x="160" y="242"/>
                                      </a:lnTo>
                                      <a:lnTo>
                                        <a:pt x="164" y="244"/>
                                      </a:lnTo>
                                      <a:lnTo>
                                        <a:pt x="162" y="250"/>
                                      </a:lnTo>
                                      <a:lnTo>
                                        <a:pt x="162" y="250"/>
                                      </a:lnTo>
                                      <a:lnTo>
                                        <a:pt x="162" y="254"/>
                                      </a:lnTo>
                                      <a:lnTo>
                                        <a:pt x="162" y="260"/>
                                      </a:lnTo>
                                      <a:lnTo>
                                        <a:pt x="162" y="260"/>
                                      </a:lnTo>
                                      <a:lnTo>
                                        <a:pt x="164" y="274"/>
                                      </a:lnTo>
                                      <a:lnTo>
                                        <a:pt x="164" y="276"/>
                                      </a:lnTo>
                                      <a:lnTo>
                                        <a:pt x="162" y="278"/>
                                      </a:lnTo>
                                      <a:lnTo>
                                        <a:pt x="158" y="276"/>
                                      </a:lnTo>
                                      <a:lnTo>
                                        <a:pt x="152" y="274"/>
                                      </a:lnTo>
                                      <a:lnTo>
                                        <a:pt x="152" y="274"/>
                                      </a:lnTo>
                                      <a:lnTo>
                                        <a:pt x="144" y="274"/>
                                      </a:lnTo>
                                      <a:lnTo>
                                        <a:pt x="138" y="274"/>
                                      </a:lnTo>
                                      <a:lnTo>
                                        <a:pt x="138" y="274"/>
                                      </a:lnTo>
                                      <a:lnTo>
                                        <a:pt x="132" y="274"/>
                                      </a:lnTo>
                                      <a:lnTo>
                                        <a:pt x="128" y="272"/>
                                      </a:lnTo>
                                      <a:lnTo>
                                        <a:pt x="122" y="272"/>
                                      </a:lnTo>
                                      <a:lnTo>
                                        <a:pt x="114" y="272"/>
                                      </a:lnTo>
                                      <a:lnTo>
                                        <a:pt x="114" y="272"/>
                                      </a:lnTo>
                                      <a:lnTo>
                                        <a:pt x="108" y="270"/>
                                      </a:lnTo>
                                      <a:lnTo>
                                        <a:pt x="100" y="270"/>
                                      </a:lnTo>
                                      <a:lnTo>
                                        <a:pt x="100" y="270"/>
                                      </a:lnTo>
                                      <a:lnTo>
                                        <a:pt x="88" y="268"/>
                                      </a:lnTo>
                                      <a:lnTo>
                                        <a:pt x="80" y="266"/>
                                      </a:lnTo>
                                      <a:lnTo>
                                        <a:pt x="72" y="266"/>
                                      </a:lnTo>
                                      <a:lnTo>
                                        <a:pt x="54" y="272"/>
                                      </a:lnTo>
                                      <a:lnTo>
                                        <a:pt x="54" y="272"/>
                                      </a:lnTo>
                                      <a:lnTo>
                                        <a:pt x="48" y="272"/>
                                      </a:lnTo>
                                      <a:lnTo>
                                        <a:pt x="44" y="270"/>
                                      </a:lnTo>
                                      <a:lnTo>
                                        <a:pt x="38" y="270"/>
                                      </a:lnTo>
                                      <a:lnTo>
                                        <a:pt x="28" y="272"/>
                                      </a:lnTo>
                                      <a:lnTo>
                                        <a:pt x="28" y="272"/>
                                      </a:lnTo>
                                      <a:lnTo>
                                        <a:pt x="28" y="258"/>
                                      </a:lnTo>
                                      <a:lnTo>
                                        <a:pt x="28" y="254"/>
                                      </a:lnTo>
                                      <a:lnTo>
                                        <a:pt x="28" y="250"/>
                                      </a:lnTo>
                                      <a:lnTo>
                                        <a:pt x="28" y="250"/>
                                      </a:lnTo>
                                      <a:lnTo>
                                        <a:pt x="30" y="244"/>
                                      </a:lnTo>
                                      <a:lnTo>
                                        <a:pt x="28" y="240"/>
                                      </a:lnTo>
                                      <a:lnTo>
                                        <a:pt x="26" y="238"/>
                                      </a:lnTo>
                                      <a:lnTo>
                                        <a:pt x="26" y="236"/>
                                      </a:lnTo>
                                      <a:lnTo>
                                        <a:pt x="26" y="236"/>
                                      </a:lnTo>
                                      <a:lnTo>
                                        <a:pt x="26" y="234"/>
                                      </a:lnTo>
                                      <a:lnTo>
                                        <a:pt x="22" y="232"/>
                                      </a:lnTo>
                                      <a:lnTo>
                                        <a:pt x="20" y="230"/>
                                      </a:lnTo>
                                      <a:lnTo>
                                        <a:pt x="24" y="230"/>
                                      </a:lnTo>
                                      <a:lnTo>
                                        <a:pt x="24" y="230"/>
                                      </a:lnTo>
                                      <a:lnTo>
                                        <a:pt x="28" y="230"/>
                                      </a:lnTo>
                                      <a:lnTo>
                                        <a:pt x="28" y="228"/>
                                      </a:lnTo>
                                      <a:lnTo>
                                        <a:pt x="26" y="226"/>
                                      </a:lnTo>
                                      <a:lnTo>
                                        <a:pt x="26" y="226"/>
                                      </a:lnTo>
                                      <a:lnTo>
                                        <a:pt x="26" y="224"/>
                                      </a:lnTo>
                                      <a:lnTo>
                                        <a:pt x="26" y="224"/>
                                      </a:lnTo>
                                      <a:lnTo>
                                        <a:pt x="28" y="222"/>
                                      </a:lnTo>
                                      <a:lnTo>
                                        <a:pt x="26" y="224"/>
                                      </a:lnTo>
                                      <a:lnTo>
                                        <a:pt x="24" y="224"/>
                                      </a:lnTo>
                                      <a:lnTo>
                                        <a:pt x="22" y="222"/>
                                      </a:lnTo>
                                      <a:lnTo>
                                        <a:pt x="22" y="222"/>
                                      </a:lnTo>
                                      <a:lnTo>
                                        <a:pt x="22" y="224"/>
                                      </a:lnTo>
                                      <a:lnTo>
                                        <a:pt x="20" y="226"/>
                                      </a:lnTo>
                                      <a:lnTo>
                                        <a:pt x="16" y="224"/>
                                      </a:lnTo>
                                      <a:lnTo>
                                        <a:pt x="16" y="224"/>
                                      </a:lnTo>
                                      <a:lnTo>
                                        <a:pt x="10" y="218"/>
                                      </a:lnTo>
                                      <a:lnTo>
                                        <a:pt x="8" y="214"/>
                                      </a:lnTo>
                                      <a:lnTo>
                                        <a:pt x="8" y="212"/>
                                      </a:lnTo>
                                      <a:lnTo>
                                        <a:pt x="6" y="214"/>
                                      </a:lnTo>
                                      <a:lnTo>
                                        <a:pt x="6" y="214"/>
                                      </a:lnTo>
                                      <a:lnTo>
                                        <a:pt x="6" y="214"/>
                                      </a:lnTo>
                                      <a:lnTo>
                                        <a:pt x="4" y="212"/>
                                      </a:lnTo>
                                      <a:lnTo>
                                        <a:pt x="4" y="21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1" name="Chad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218847" y="2738424"/>
                                  <a:ext cx="318953" cy="65552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96" y="330"/>
                                    </a:cxn>
                                    <a:cxn ang="0">
                                      <a:pos x="190" y="320"/>
                                    </a:cxn>
                                    <a:cxn ang="0">
                                      <a:pos x="184" y="300"/>
                                    </a:cxn>
                                    <a:cxn ang="0">
                                      <a:pos x="186" y="296"/>
                                    </a:cxn>
                                    <a:cxn ang="0">
                                      <a:pos x="170" y="294"/>
                                    </a:cxn>
                                    <a:cxn ang="0">
                                      <a:pos x="166" y="286"/>
                                    </a:cxn>
                                    <a:cxn ang="0">
                                      <a:pos x="174" y="268"/>
                                    </a:cxn>
                                    <a:cxn ang="0">
                                      <a:pos x="178" y="258"/>
                                    </a:cxn>
                                    <a:cxn ang="0">
                                      <a:pos x="176" y="250"/>
                                    </a:cxn>
                                    <a:cxn ang="0">
                                      <a:pos x="178" y="240"/>
                                    </a:cxn>
                                    <a:cxn ang="0">
                                      <a:pos x="192" y="214"/>
                                    </a:cxn>
                                    <a:cxn ang="0">
                                      <a:pos x="210" y="212"/>
                                    </a:cxn>
                                    <a:cxn ang="0">
                                      <a:pos x="66" y="6"/>
                                    </a:cxn>
                                    <a:cxn ang="0">
                                      <a:pos x="44" y="2"/>
                                    </a:cxn>
                                    <a:cxn ang="0">
                                      <a:pos x="24" y="50"/>
                                    </a:cxn>
                                    <a:cxn ang="0">
                                      <a:pos x="26" y="70"/>
                                    </a:cxn>
                                    <a:cxn ang="0">
                                      <a:pos x="30" y="88"/>
                                    </a:cxn>
                                    <a:cxn ang="0">
                                      <a:pos x="44" y="98"/>
                                    </a:cxn>
                                    <a:cxn ang="0">
                                      <a:pos x="40" y="108"/>
                                    </a:cxn>
                                    <a:cxn ang="0">
                                      <a:pos x="34" y="180"/>
                                    </a:cxn>
                                    <a:cxn ang="0">
                                      <a:pos x="18" y="222"/>
                                    </a:cxn>
                                    <a:cxn ang="0">
                                      <a:pos x="4" y="236"/>
                                    </a:cxn>
                                    <a:cxn ang="0">
                                      <a:pos x="2" y="248"/>
                                    </a:cxn>
                                    <a:cxn ang="0">
                                      <a:pos x="4" y="260"/>
                                    </a:cxn>
                                    <a:cxn ang="0">
                                      <a:pos x="12" y="264"/>
                                    </a:cxn>
                                    <a:cxn ang="0">
                                      <a:pos x="14" y="274"/>
                                    </a:cxn>
                                    <a:cxn ang="0">
                                      <a:pos x="28" y="280"/>
                                    </a:cxn>
                                    <a:cxn ang="0">
                                      <a:pos x="34" y="288"/>
                                    </a:cxn>
                                    <a:cxn ang="0">
                                      <a:pos x="42" y="294"/>
                                    </a:cxn>
                                    <a:cxn ang="0">
                                      <a:pos x="22" y="298"/>
                                    </a:cxn>
                                    <a:cxn ang="0">
                                      <a:pos x="26" y="316"/>
                                    </a:cxn>
                                    <a:cxn ang="0">
                                      <a:pos x="28" y="348"/>
                                    </a:cxn>
                                    <a:cxn ang="0">
                                      <a:pos x="38" y="366"/>
                                    </a:cxn>
                                    <a:cxn ang="0">
                                      <a:pos x="30" y="368"/>
                                    </a:cxn>
                                    <a:cxn ang="0">
                                      <a:pos x="10" y="368"/>
                                    </a:cxn>
                                    <a:cxn ang="0">
                                      <a:pos x="16" y="384"/>
                                    </a:cxn>
                                    <a:cxn ang="0">
                                      <a:pos x="28" y="400"/>
                                    </a:cxn>
                                    <a:cxn ang="0">
                                      <a:pos x="40" y="432"/>
                                    </a:cxn>
                                    <a:cxn ang="0">
                                      <a:pos x="58" y="428"/>
                                    </a:cxn>
                                    <a:cxn ang="0">
                                      <a:pos x="96" y="414"/>
                                    </a:cxn>
                                    <a:cxn ang="0">
                                      <a:pos x="112" y="408"/>
                                    </a:cxn>
                                    <a:cxn ang="0">
                                      <a:pos x="114" y="400"/>
                                    </a:cxn>
                                    <a:cxn ang="0">
                                      <a:pos x="112" y="390"/>
                                    </a:cxn>
                                    <a:cxn ang="0">
                                      <a:pos x="124" y="388"/>
                                    </a:cxn>
                                    <a:cxn ang="0">
                                      <a:pos x="152" y="378"/>
                                    </a:cxn>
                                    <a:cxn ang="0">
                                      <a:pos x="162" y="368"/>
                                    </a:cxn>
                                    <a:cxn ang="0">
                                      <a:pos x="170" y="360"/>
                                    </a:cxn>
                                    <a:cxn ang="0">
                                      <a:pos x="174" y="346"/>
                                    </a:cxn>
                                    <a:cxn ang="0">
                                      <a:pos x="192" y="338"/>
                                    </a:cxn>
                                  </a:cxnLst>
                                  <a:rect l="0" t="0" r="r" b="b"/>
                                  <a:pathLst>
                                    <a:path w="210" h="432">
                                      <a:moveTo>
                                        <a:pt x="198" y="338"/>
                                      </a:moveTo>
                                      <a:lnTo>
                                        <a:pt x="198" y="338"/>
                                      </a:lnTo>
                                      <a:lnTo>
                                        <a:pt x="198" y="332"/>
                                      </a:lnTo>
                                      <a:lnTo>
                                        <a:pt x="196" y="330"/>
                                      </a:lnTo>
                                      <a:lnTo>
                                        <a:pt x="194" y="328"/>
                                      </a:lnTo>
                                      <a:lnTo>
                                        <a:pt x="194" y="328"/>
                                      </a:lnTo>
                                      <a:lnTo>
                                        <a:pt x="190" y="326"/>
                                      </a:lnTo>
                                      <a:lnTo>
                                        <a:pt x="190" y="320"/>
                                      </a:lnTo>
                                      <a:lnTo>
                                        <a:pt x="188" y="314"/>
                                      </a:lnTo>
                                      <a:lnTo>
                                        <a:pt x="186" y="306"/>
                                      </a:lnTo>
                                      <a:lnTo>
                                        <a:pt x="186" y="306"/>
                                      </a:lnTo>
                                      <a:lnTo>
                                        <a:pt x="184" y="300"/>
                                      </a:lnTo>
                                      <a:lnTo>
                                        <a:pt x="184" y="298"/>
                                      </a:lnTo>
                                      <a:lnTo>
                                        <a:pt x="186" y="298"/>
                                      </a:lnTo>
                                      <a:lnTo>
                                        <a:pt x="186" y="296"/>
                                      </a:lnTo>
                                      <a:lnTo>
                                        <a:pt x="186" y="296"/>
                                      </a:lnTo>
                                      <a:lnTo>
                                        <a:pt x="182" y="292"/>
                                      </a:lnTo>
                                      <a:lnTo>
                                        <a:pt x="180" y="292"/>
                                      </a:lnTo>
                                      <a:lnTo>
                                        <a:pt x="174" y="292"/>
                                      </a:lnTo>
                                      <a:lnTo>
                                        <a:pt x="170" y="294"/>
                                      </a:lnTo>
                                      <a:lnTo>
                                        <a:pt x="168" y="294"/>
                                      </a:lnTo>
                                      <a:lnTo>
                                        <a:pt x="166" y="292"/>
                                      </a:lnTo>
                                      <a:lnTo>
                                        <a:pt x="166" y="292"/>
                                      </a:lnTo>
                                      <a:lnTo>
                                        <a:pt x="166" y="286"/>
                                      </a:lnTo>
                                      <a:lnTo>
                                        <a:pt x="166" y="280"/>
                                      </a:lnTo>
                                      <a:lnTo>
                                        <a:pt x="168" y="274"/>
                                      </a:lnTo>
                                      <a:lnTo>
                                        <a:pt x="174" y="270"/>
                                      </a:lnTo>
                                      <a:lnTo>
                                        <a:pt x="174" y="268"/>
                                      </a:lnTo>
                                      <a:lnTo>
                                        <a:pt x="174" y="266"/>
                                      </a:lnTo>
                                      <a:lnTo>
                                        <a:pt x="174" y="266"/>
                                      </a:lnTo>
                                      <a:lnTo>
                                        <a:pt x="174" y="262"/>
                                      </a:lnTo>
                                      <a:lnTo>
                                        <a:pt x="178" y="258"/>
                                      </a:lnTo>
                                      <a:lnTo>
                                        <a:pt x="180" y="256"/>
                                      </a:lnTo>
                                      <a:lnTo>
                                        <a:pt x="180" y="254"/>
                                      </a:lnTo>
                                      <a:lnTo>
                                        <a:pt x="180" y="254"/>
                                      </a:lnTo>
                                      <a:lnTo>
                                        <a:pt x="176" y="250"/>
                                      </a:lnTo>
                                      <a:lnTo>
                                        <a:pt x="176" y="248"/>
                                      </a:lnTo>
                                      <a:lnTo>
                                        <a:pt x="178" y="246"/>
                                      </a:lnTo>
                                      <a:lnTo>
                                        <a:pt x="178" y="240"/>
                                      </a:lnTo>
                                      <a:lnTo>
                                        <a:pt x="178" y="240"/>
                                      </a:lnTo>
                                      <a:lnTo>
                                        <a:pt x="180" y="232"/>
                                      </a:lnTo>
                                      <a:lnTo>
                                        <a:pt x="182" y="226"/>
                                      </a:lnTo>
                                      <a:lnTo>
                                        <a:pt x="192" y="214"/>
                                      </a:lnTo>
                                      <a:lnTo>
                                        <a:pt x="192" y="214"/>
                                      </a:lnTo>
                                      <a:lnTo>
                                        <a:pt x="196" y="210"/>
                                      </a:lnTo>
                                      <a:lnTo>
                                        <a:pt x="200" y="212"/>
                                      </a:lnTo>
                                      <a:lnTo>
                                        <a:pt x="202" y="214"/>
                                      </a:lnTo>
                                      <a:lnTo>
                                        <a:pt x="210" y="212"/>
                                      </a:lnTo>
                                      <a:lnTo>
                                        <a:pt x="206" y="114"/>
                                      </a:lnTo>
                                      <a:lnTo>
                                        <a:pt x="206" y="114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56" y="0"/>
                                      </a:lnTo>
                                      <a:lnTo>
                                        <a:pt x="50" y="0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20" y="14"/>
                                      </a:lnTo>
                                      <a:lnTo>
                                        <a:pt x="20" y="14"/>
                                      </a:lnTo>
                                      <a:lnTo>
                                        <a:pt x="24" y="36"/>
                                      </a:lnTo>
                                      <a:lnTo>
                                        <a:pt x="24" y="50"/>
                                      </a:lnTo>
                                      <a:lnTo>
                                        <a:pt x="24" y="64"/>
                                      </a:lnTo>
                                      <a:lnTo>
                                        <a:pt x="24" y="64"/>
                                      </a:lnTo>
                                      <a:lnTo>
                                        <a:pt x="24" y="66"/>
                                      </a:lnTo>
                                      <a:lnTo>
                                        <a:pt x="26" y="70"/>
                                      </a:lnTo>
                                      <a:lnTo>
                                        <a:pt x="28" y="74"/>
                                      </a:lnTo>
                                      <a:lnTo>
                                        <a:pt x="28" y="82"/>
                                      </a:lnTo>
                                      <a:lnTo>
                                        <a:pt x="28" y="82"/>
                                      </a:lnTo>
                                      <a:lnTo>
                                        <a:pt x="30" y="88"/>
                                      </a:lnTo>
                                      <a:lnTo>
                                        <a:pt x="32" y="90"/>
                                      </a:lnTo>
                                      <a:lnTo>
                                        <a:pt x="36" y="94"/>
                                      </a:lnTo>
                                      <a:lnTo>
                                        <a:pt x="42" y="98"/>
                                      </a:lnTo>
                                      <a:lnTo>
                                        <a:pt x="44" y="98"/>
                                      </a:lnTo>
                                      <a:lnTo>
                                        <a:pt x="44" y="102"/>
                                      </a:lnTo>
                                      <a:lnTo>
                                        <a:pt x="44" y="102"/>
                                      </a:lnTo>
                                      <a:lnTo>
                                        <a:pt x="42" y="106"/>
                                      </a:lnTo>
                                      <a:lnTo>
                                        <a:pt x="40" y="108"/>
                                      </a:lnTo>
                                      <a:lnTo>
                                        <a:pt x="36" y="114"/>
                                      </a:lnTo>
                                      <a:lnTo>
                                        <a:pt x="34" y="120"/>
                                      </a:lnTo>
                                      <a:lnTo>
                                        <a:pt x="34" y="120"/>
                                      </a:lnTo>
                                      <a:lnTo>
                                        <a:pt x="34" y="180"/>
                                      </a:lnTo>
                                      <a:lnTo>
                                        <a:pt x="34" y="180"/>
                                      </a:lnTo>
                                      <a:lnTo>
                                        <a:pt x="32" y="190"/>
                                      </a:lnTo>
                                      <a:lnTo>
                                        <a:pt x="30" y="200"/>
                                      </a:lnTo>
                                      <a:lnTo>
                                        <a:pt x="18" y="222"/>
                                      </a:lnTo>
                                      <a:lnTo>
                                        <a:pt x="18" y="222"/>
                                      </a:lnTo>
                                      <a:lnTo>
                                        <a:pt x="12" y="230"/>
                                      </a:lnTo>
                                      <a:lnTo>
                                        <a:pt x="8" y="234"/>
                                      </a:lnTo>
                                      <a:lnTo>
                                        <a:pt x="4" y="236"/>
                                      </a:lnTo>
                                      <a:lnTo>
                                        <a:pt x="4" y="240"/>
                                      </a:lnTo>
                                      <a:lnTo>
                                        <a:pt x="4" y="240"/>
                                      </a:lnTo>
                                      <a:lnTo>
                                        <a:pt x="4" y="246"/>
                                      </a:lnTo>
                                      <a:lnTo>
                                        <a:pt x="2" y="248"/>
                                      </a:lnTo>
                                      <a:lnTo>
                                        <a:pt x="0" y="252"/>
                                      </a:lnTo>
                                      <a:lnTo>
                                        <a:pt x="0" y="256"/>
                                      </a:lnTo>
                                      <a:lnTo>
                                        <a:pt x="0" y="256"/>
                                      </a:lnTo>
                                      <a:lnTo>
                                        <a:pt x="4" y="260"/>
                                      </a:lnTo>
                                      <a:lnTo>
                                        <a:pt x="6" y="262"/>
                                      </a:lnTo>
                                      <a:lnTo>
                                        <a:pt x="8" y="262"/>
                                      </a:lnTo>
                                      <a:lnTo>
                                        <a:pt x="12" y="264"/>
                                      </a:lnTo>
                                      <a:lnTo>
                                        <a:pt x="12" y="264"/>
                                      </a:lnTo>
                                      <a:lnTo>
                                        <a:pt x="16" y="264"/>
                                      </a:lnTo>
                                      <a:lnTo>
                                        <a:pt x="16" y="266"/>
                                      </a:lnTo>
                                      <a:lnTo>
                                        <a:pt x="16" y="270"/>
                                      </a:lnTo>
                                      <a:lnTo>
                                        <a:pt x="14" y="274"/>
                                      </a:lnTo>
                                      <a:lnTo>
                                        <a:pt x="16" y="276"/>
                                      </a:lnTo>
                                      <a:lnTo>
                                        <a:pt x="20" y="278"/>
                                      </a:lnTo>
                                      <a:lnTo>
                                        <a:pt x="20" y="278"/>
                                      </a:lnTo>
                                      <a:lnTo>
                                        <a:pt x="28" y="280"/>
                                      </a:lnTo>
                                      <a:lnTo>
                                        <a:pt x="34" y="282"/>
                                      </a:lnTo>
                                      <a:lnTo>
                                        <a:pt x="34" y="284"/>
                                      </a:lnTo>
                                      <a:lnTo>
                                        <a:pt x="34" y="286"/>
                                      </a:lnTo>
                                      <a:lnTo>
                                        <a:pt x="34" y="288"/>
                                      </a:lnTo>
                                      <a:lnTo>
                                        <a:pt x="34" y="290"/>
                                      </a:lnTo>
                                      <a:lnTo>
                                        <a:pt x="36" y="292"/>
                                      </a:lnTo>
                                      <a:lnTo>
                                        <a:pt x="42" y="294"/>
                                      </a:lnTo>
                                      <a:lnTo>
                                        <a:pt x="42" y="294"/>
                                      </a:lnTo>
                                      <a:lnTo>
                                        <a:pt x="38" y="296"/>
                                      </a:lnTo>
                                      <a:lnTo>
                                        <a:pt x="34" y="294"/>
                                      </a:lnTo>
                                      <a:lnTo>
                                        <a:pt x="30" y="294"/>
                                      </a:lnTo>
                                      <a:lnTo>
                                        <a:pt x="22" y="298"/>
                                      </a:lnTo>
                                      <a:lnTo>
                                        <a:pt x="22" y="298"/>
                                      </a:lnTo>
                                      <a:lnTo>
                                        <a:pt x="22" y="310"/>
                                      </a:lnTo>
                                      <a:lnTo>
                                        <a:pt x="24" y="314"/>
                                      </a:lnTo>
                                      <a:lnTo>
                                        <a:pt x="26" y="316"/>
                                      </a:lnTo>
                                      <a:lnTo>
                                        <a:pt x="26" y="328"/>
                                      </a:lnTo>
                                      <a:lnTo>
                                        <a:pt x="26" y="328"/>
                                      </a:lnTo>
                                      <a:lnTo>
                                        <a:pt x="26" y="338"/>
                                      </a:lnTo>
                                      <a:lnTo>
                                        <a:pt x="28" y="348"/>
                                      </a:lnTo>
                                      <a:lnTo>
                                        <a:pt x="44" y="364"/>
                                      </a:lnTo>
                                      <a:lnTo>
                                        <a:pt x="44" y="364"/>
                                      </a:lnTo>
                                      <a:lnTo>
                                        <a:pt x="40" y="366"/>
                                      </a:lnTo>
                                      <a:lnTo>
                                        <a:pt x="38" y="366"/>
                                      </a:lnTo>
                                      <a:lnTo>
                                        <a:pt x="30" y="364"/>
                                      </a:lnTo>
                                      <a:lnTo>
                                        <a:pt x="30" y="364"/>
                                      </a:lnTo>
                                      <a:lnTo>
                                        <a:pt x="32" y="366"/>
                                      </a:lnTo>
                                      <a:lnTo>
                                        <a:pt x="30" y="368"/>
                                      </a:lnTo>
                                      <a:lnTo>
                                        <a:pt x="20" y="366"/>
                                      </a:lnTo>
                                      <a:lnTo>
                                        <a:pt x="20" y="366"/>
                                      </a:lnTo>
                                      <a:lnTo>
                                        <a:pt x="14" y="366"/>
                                      </a:lnTo>
                                      <a:lnTo>
                                        <a:pt x="10" y="368"/>
                                      </a:lnTo>
                                      <a:lnTo>
                                        <a:pt x="10" y="370"/>
                                      </a:lnTo>
                                      <a:lnTo>
                                        <a:pt x="12" y="376"/>
                                      </a:lnTo>
                                      <a:lnTo>
                                        <a:pt x="12" y="376"/>
                                      </a:lnTo>
                                      <a:lnTo>
                                        <a:pt x="16" y="384"/>
                                      </a:lnTo>
                                      <a:lnTo>
                                        <a:pt x="18" y="388"/>
                                      </a:lnTo>
                                      <a:lnTo>
                                        <a:pt x="22" y="390"/>
                                      </a:lnTo>
                                      <a:lnTo>
                                        <a:pt x="28" y="400"/>
                                      </a:lnTo>
                                      <a:lnTo>
                                        <a:pt x="28" y="400"/>
                                      </a:lnTo>
                                      <a:lnTo>
                                        <a:pt x="40" y="420"/>
                                      </a:lnTo>
                                      <a:lnTo>
                                        <a:pt x="42" y="426"/>
                                      </a:lnTo>
                                      <a:lnTo>
                                        <a:pt x="40" y="432"/>
                                      </a:lnTo>
                                      <a:lnTo>
                                        <a:pt x="40" y="432"/>
                                      </a:lnTo>
                                      <a:lnTo>
                                        <a:pt x="50" y="430"/>
                                      </a:lnTo>
                                      <a:lnTo>
                                        <a:pt x="52" y="430"/>
                                      </a:lnTo>
                                      <a:lnTo>
                                        <a:pt x="54" y="430"/>
                                      </a:lnTo>
                                      <a:lnTo>
                                        <a:pt x="58" y="428"/>
                                      </a:lnTo>
                                      <a:lnTo>
                                        <a:pt x="58" y="428"/>
                                      </a:lnTo>
                                      <a:lnTo>
                                        <a:pt x="70" y="422"/>
                                      </a:lnTo>
                                      <a:lnTo>
                                        <a:pt x="84" y="418"/>
                                      </a:lnTo>
                                      <a:lnTo>
                                        <a:pt x="96" y="414"/>
                                      </a:lnTo>
                                      <a:lnTo>
                                        <a:pt x="104" y="412"/>
                                      </a:lnTo>
                                      <a:lnTo>
                                        <a:pt x="104" y="412"/>
                                      </a:lnTo>
                                      <a:lnTo>
                                        <a:pt x="108" y="408"/>
                                      </a:lnTo>
                                      <a:lnTo>
                                        <a:pt x="112" y="408"/>
                                      </a:lnTo>
                                      <a:lnTo>
                                        <a:pt x="114" y="406"/>
                                      </a:lnTo>
                                      <a:lnTo>
                                        <a:pt x="114" y="402"/>
                                      </a:lnTo>
                                      <a:lnTo>
                                        <a:pt x="114" y="402"/>
                                      </a:lnTo>
                                      <a:lnTo>
                                        <a:pt x="114" y="400"/>
                                      </a:lnTo>
                                      <a:lnTo>
                                        <a:pt x="114" y="398"/>
                                      </a:lnTo>
                                      <a:lnTo>
                                        <a:pt x="110" y="396"/>
                                      </a:lnTo>
                                      <a:lnTo>
                                        <a:pt x="108" y="394"/>
                                      </a:lnTo>
                                      <a:lnTo>
                                        <a:pt x="112" y="390"/>
                                      </a:lnTo>
                                      <a:lnTo>
                                        <a:pt x="112" y="390"/>
                                      </a:lnTo>
                                      <a:lnTo>
                                        <a:pt x="118" y="388"/>
                                      </a:lnTo>
                                      <a:lnTo>
                                        <a:pt x="120" y="388"/>
                                      </a:lnTo>
                                      <a:lnTo>
                                        <a:pt x="124" y="388"/>
                                      </a:lnTo>
                                      <a:lnTo>
                                        <a:pt x="130" y="386"/>
                                      </a:lnTo>
                                      <a:lnTo>
                                        <a:pt x="130" y="386"/>
                                      </a:lnTo>
                                      <a:lnTo>
                                        <a:pt x="146" y="380"/>
                                      </a:lnTo>
                                      <a:lnTo>
                                        <a:pt x="152" y="378"/>
                                      </a:lnTo>
                                      <a:lnTo>
                                        <a:pt x="156" y="376"/>
                                      </a:lnTo>
                                      <a:lnTo>
                                        <a:pt x="156" y="376"/>
                                      </a:lnTo>
                                      <a:lnTo>
                                        <a:pt x="160" y="372"/>
                                      </a:lnTo>
                                      <a:lnTo>
                                        <a:pt x="162" y="368"/>
                                      </a:lnTo>
                                      <a:lnTo>
                                        <a:pt x="164" y="364"/>
                                      </a:lnTo>
                                      <a:lnTo>
                                        <a:pt x="168" y="362"/>
                                      </a:lnTo>
                                      <a:lnTo>
                                        <a:pt x="168" y="362"/>
                                      </a:lnTo>
                                      <a:lnTo>
                                        <a:pt x="170" y="360"/>
                                      </a:lnTo>
                                      <a:lnTo>
                                        <a:pt x="172" y="358"/>
                                      </a:lnTo>
                                      <a:lnTo>
                                        <a:pt x="172" y="354"/>
                                      </a:lnTo>
                                      <a:lnTo>
                                        <a:pt x="172" y="348"/>
                                      </a:lnTo>
                                      <a:lnTo>
                                        <a:pt x="174" y="346"/>
                                      </a:lnTo>
                                      <a:lnTo>
                                        <a:pt x="178" y="344"/>
                                      </a:lnTo>
                                      <a:lnTo>
                                        <a:pt x="178" y="344"/>
                                      </a:lnTo>
                                      <a:lnTo>
                                        <a:pt x="188" y="340"/>
                                      </a:lnTo>
                                      <a:lnTo>
                                        <a:pt x="192" y="338"/>
                                      </a:lnTo>
                                      <a:lnTo>
                                        <a:pt x="194" y="336"/>
                                      </a:lnTo>
                                      <a:lnTo>
                                        <a:pt x="198" y="338"/>
                                      </a:lnTo>
                                      <a:lnTo>
                                        <a:pt x="198" y="33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3" name="Ivory Coast (Cote D'Ivoire)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514113" y="3272555"/>
                                  <a:ext cx="197447" cy="24278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12" y="140"/>
                                    </a:cxn>
                                    <a:cxn ang="0">
                                      <a:pos x="104" y="136"/>
                                    </a:cxn>
                                    <a:cxn ang="0">
                                      <a:pos x="94" y="136"/>
                                    </a:cxn>
                                    <a:cxn ang="0">
                                      <a:pos x="98" y="138"/>
                                    </a:cxn>
                                    <a:cxn ang="0">
                                      <a:pos x="108" y="140"/>
                                    </a:cxn>
                                    <a:cxn ang="0">
                                      <a:pos x="86" y="142"/>
                                    </a:cxn>
                                    <a:cxn ang="0">
                                      <a:pos x="60" y="146"/>
                                    </a:cxn>
                                    <a:cxn ang="0">
                                      <a:pos x="52" y="144"/>
                                    </a:cxn>
                                    <a:cxn ang="0">
                                      <a:pos x="48" y="148"/>
                                    </a:cxn>
                                    <a:cxn ang="0">
                                      <a:pos x="24" y="160"/>
                                    </a:cxn>
                                    <a:cxn ang="0">
                                      <a:pos x="16" y="160"/>
                                    </a:cxn>
                                    <a:cxn ang="0">
                                      <a:pos x="16" y="156"/>
                                    </a:cxn>
                                    <a:cxn ang="0">
                                      <a:pos x="18" y="138"/>
                                    </a:cxn>
                                    <a:cxn ang="0">
                                      <a:pos x="24" y="134"/>
                                    </a:cxn>
                                    <a:cxn ang="0">
                                      <a:pos x="22" y="126"/>
                                    </a:cxn>
                                    <a:cxn ang="0">
                                      <a:pos x="16" y="120"/>
                                    </a:cxn>
                                    <a:cxn ang="0">
                                      <a:pos x="8" y="114"/>
                                    </a:cxn>
                                    <a:cxn ang="0">
                                      <a:pos x="4" y="114"/>
                                    </a:cxn>
                                    <a:cxn ang="0">
                                      <a:pos x="0" y="106"/>
                                    </a:cxn>
                                    <a:cxn ang="0">
                                      <a:pos x="2" y="96"/>
                                    </a:cxn>
                                    <a:cxn ang="0">
                                      <a:pos x="2" y="88"/>
                                    </a:cxn>
                                    <a:cxn ang="0">
                                      <a:pos x="4" y="80"/>
                                    </a:cxn>
                                    <a:cxn ang="0">
                                      <a:pos x="8" y="72"/>
                                    </a:cxn>
                                    <a:cxn ang="0">
                                      <a:pos x="8" y="68"/>
                                    </a:cxn>
                                    <a:cxn ang="0">
                                      <a:pos x="4" y="64"/>
                                    </a:cxn>
                                    <a:cxn ang="0">
                                      <a:pos x="10" y="58"/>
                                    </a:cxn>
                                    <a:cxn ang="0">
                                      <a:pos x="16" y="56"/>
                                    </a:cxn>
                                    <a:cxn ang="0">
                                      <a:pos x="16" y="50"/>
                                    </a:cxn>
                                    <a:cxn ang="0">
                                      <a:pos x="16" y="44"/>
                                    </a:cxn>
                                    <a:cxn ang="0">
                                      <a:pos x="16" y="34"/>
                                    </a:cxn>
                                    <a:cxn ang="0">
                                      <a:pos x="14" y="30"/>
                                    </a:cxn>
                                    <a:cxn ang="0">
                                      <a:pos x="10" y="28"/>
                                    </a:cxn>
                                    <a:cxn ang="0">
                                      <a:pos x="6" y="26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14" y="10"/>
                                    </a:cxn>
                                    <a:cxn ang="0">
                                      <a:pos x="20" y="4"/>
                                    </a:cxn>
                                    <a:cxn ang="0">
                                      <a:pos x="28" y="10"/>
                                    </a:cxn>
                                    <a:cxn ang="0">
                                      <a:pos x="34" y="6"/>
                                    </a:cxn>
                                    <a:cxn ang="0">
                                      <a:pos x="42" y="2"/>
                                    </a:cxn>
                                    <a:cxn ang="0">
                                      <a:pos x="50" y="6"/>
                                    </a:cxn>
                                    <a:cxn ang="0">
                                      <a:pos x="56" y="2"/>
                                    </a:cxn>
                                    <a:cxn ang="0">
                                      <a:pos x="66" y="6"/>
                                    </a:cxn>
                                    <a:cxn ang="0">
                                      <a:pos x="74" y="18"/>
                                    </a:cxn>
                                    <a:cxn ang="0">
                                      <a:pos x="84" y="22"/>
                                    </a:cxn>
                                    <a:cxn ang="0">
                                      <a:pos x="100" y="20"/>
                                    </a:cxn>
                                    <a:cxn ang="0">
                                      <a:pos x="110" y="20"/>
                                    </a:cxn>
                                    <a:cxn ang="0">
                                      <a:pos x="114" y="20"/>
                                    </a:cxn>
                                    <a:cxn ang="0">
                                      <a:pos x="122" y="26"/>
                                    </a:cxn>
                                    <a:cxn ang="0">
                                      <a:pos x="126" y="34"/>
                                    </a:cxn>
                                    <a:cxn ang="0">
                                      <a:pos x="128" y="46"/>
                                    </a:cxn>
                                    <a:cxn ang="0">
                                      <a:pos x="124" y="72"/>
                                    </a:cxn>
                                    <a:cxn ang="0">
                                      <a:pos x="120" y="86"/>
                                    </a:cxn>
                                    <a:cxn ang="0">
                                      <a:pos x="118" y="98"/>
                                    </a:cxn>
                                    <a:cxn ang="0">
                                      <a:pos x="116" y="116"/>
                                    </a:cxn>
                                    <a:cxn ang="0">
                                      <a:pos x="120" y="128"/>
                                    </a:cxn>
                                    <a:cxn ang="0">
                                      <a:pos x="124" y="134"/>
                                    </a:cxn>
                                    <a:cxn ang="0">
                                      <a:pos x="122" y="138"/>
                                    </a:cxn>
                                  </a:cxnLst>
                                  <a:rect l="0" t="0" r="r" b="b"/>
                                  <a:pathLst>
                                    <a:path w="130" h="160">
                                      <a:moveTo>
                                        <a:pt x="120" y="140"/>
                                      </a:moveTo>
                                      <a:lnTo>
                                        <a:pt x="120" y="140"/>
                                      </a:lnTo>
                                      <a:lnTo>
                                        <a:pt x="112" y="140"/>
                                      </a:lnTo>
                                      <a:lnTo>
                                        <a:pt x="110" y="138"/>
                                      </a:lnTo>
                                      <a:lnTo>
                                        <a:pt x="108" y="136"/>
                                      </a:lnTo>
                                      <a:lnTo>
                                        <a:pt x="104" y="136"/>
                                      </a:lnTo>
                                      <a:lnTo>
                                        <a:pt x="104" y="136"/>
                                      </a:lnTo>
                                      <a:lnTo>
                                        <a:pt x="98" y="136"/>
                                      </a:lnTo>
                                      <a:lnTo>
                                        <a:pt x="94" y="136"/>
                                      </a:lnTo>
                                      <a:lnTo>
                                        <a:pt x="94" y="136"/>
                                      </a:lnTo>
                                      <a:lnTo>
                                        <a:pt x="94" y="136"/>
                                      </a:lnTo>
                                      <a:lnTo>
                                        <a:pt x="98" y="138"/>
                                      </a:lnTo>
                                      <a:lnTo>
                                        <a:pt x="102" y="138"/>
                                      </a:lnTo>
                                      <a:lnTo>
                                        <a:pt x="104" y="138"/>
                                      </a:lnTo>
                                      <a:lnTo>
                                        <a:pt x="108" y="140"/>
                                      </a:lnTo>
                                      <a:lnTo>
                                        <a:pt x="108" y="140"/>
                                      </a:lnTo>
                                      <a:lnTo>
                                        <a:pt x="100" y="140"/>
                                      </a:lnTo>
                                      <a:lnTo>
                                        <a:pt x="86" y="142"/>
                                      </a:lnTo>
                                      <a:lnTo>
                                        <a:pt x="86" y="142"/>
                                      </a:lnTo>
                                      <a:lnTo>
                                        <a:pt x="70" y="144"/>
                                      </a:lnTo>
                                      <a:lnTo>
                                        <a:pt x="60" y="146"/>
                                      </a:lnTo>
                                      <a:lnTo>
                                        <a:pt x="56" y="148"/>
                                      </a:lnTo>
                                      <a:lnTo>
                                        <a:pt x="54" y="146"/>
                                      </a:lnTo>
                                      <a:lnTo>
                                        <a:pt x="52" y="144"/>
                                      </a:lnTo>
                                      <a:lnTo>
                                        <a:pt x="48" y="140"/>
                                      </a:lnTo>
                                      <a:lnTo>
                                        <a:pt x="48" y="140"/>
                                      </a:lnTo>
                                      <a:lnTo>
                                        <a:pt x="48" y="148"/>
                                      </a:lnTo>
                                      <a:lnTo>
                                        <a:pt x="42" y="152"/>
                                      </a:lnTo>
                                      <a:lnTo>
                                        <a:pt x="34" y="156"/>
                                      </a:lnTo>
                                      <a:lnTo>
                                        <a:pt x="24" y="160"/>
                                      </a:lnTo>
                                      <a:lnTo>
                                        <a:pt x="24" y="160"/>
                                      </a:lnTo>
                                      <a:lnTo>
                                        <a:pt x="18" y="160"/>
                                      </a:lnTo>
                                      <a:lnTo>
                                        <a:pt x="16" y="160"/>
                                      </a:lnTo>
                                      <a:lnTo>
                                        <a:pt x="14" y="158"/>
                                      </a:lnTo>
                                      <a:lnTo>
                                        <a:pt x="16" y="156"/>
                                      </a:lnTo>
                                      <a:lnTo>
                                        <a:pt x="16" y="156"/>
                                      </a:lnTo>
                                      <a:lnTo>
                                        <a:pt x="16" y="148"/>
                                      </a:lnTo>
                                      <a:lnTo>
                                        <a:pt x="16" y="142"/>
                                      </a:lnTo>
                                      <a:lnTo>
                                        <a:pt x="18" y="138"/>
                                      </a:lnTo>
                                      <a:lnTo>
                                        <a:pt x="20" y="138"/>
                                      </a:lnTo>
                                      <a:lnTo>
                                        <a:pt x="24" y="136"/>
                                      </a:lnTo>
                                      <a:lnTo>
                                        <a:pt x="24" y="134"/>
                                      </a:lnTo>
                                      <a:lnTo>
                                        <a:pt x="22" y="130"/>
                                      </a:lnTo>
                                      <a:lnTo>
                                        <a:pt x="22" y="130"/>
                                      </a:lnTo>
                                      <a:lnTo>
                                        <a:pt x="22" y="126"/>
                                      </a:lnTo>
                                      <a:lnTo>
                                        <a:pt x="22" y="122"/>
                                      </a:lnTo>
                                      <a:lnTo>
                                        <a:pt x="22" y="122"/>
                                      </a:lnTo>
                                      <a:lnTo>
                                        <a:pt x="16" y="120"/>
                                      </a:lnTo>
                                      <a:lnTo>
                                        <a:pt x="16" y="120"/>
                                      </a:lnTo>
                                      <a:lnTo>
                                        <a:pt x="10" y="116"/>
                                      </a:lnTo>
                                      <a:lnTo>
                                        <a:pt x="8" y="114"/>
                                      </a:lnTo>
                                      <a:lnTo>
                                        <a:pt x="8" y="114"/>
                                      </a:lnTo>
                                      <a:lnTo>
                                        <a:pt x="4" y="114"/>
                                      </a:lnTo>
                                      <a:lnTo>
                                        <a:pt x="4" y="114"/>
                                      </a:lnTo>
                                      <a:lnTo>
                                        <a:pt x="2" y="112"/>
                                      </a:lnTo>
                                      <a:lnTo>
                                        <a:pt x="0" y="112"/>
                                      </a:lnTo>
                                      <a:lnTo>
                                        <a:pt x="0" y="106"/>
                                      </a:lnTo>
                                      <a:lnTo>
                                        <a:pt x="2" y="100"/>
                                      </a:lnTo>
                                      <a:lnTo>
                                        <a:pt x="2" y="96"/>
                                      </a:lnTo>
                                      <a:lnTo>
                                        <a:pt x="2" y="96"/>
                                      </a:lnTo>
                                      <a:lnTo>
                                        <a:pt x="2" y="94"/>
                                      </a:lnTo>
                                      <a:lnTo>
                                        <a:pt x="2" y="90"/>
                                      </a:lnTo>
                                      <a:lnTo>
                                        <a:pt x="2" y="88"/>
                                      </a:lnTo>
                                      <a:lnTo>
                                        <a:pt x="0" y="82"/>
                                      </a:lnTo>
                                      <a:lnTo>
                                        <a:pt x="0" y="82"/>
                                      </a:lnTo>
                                      <a:lnTo>
                                        <a:pt x="4" y="80"/>
                                      </a:lnTo>
                                      <a:lnTo>
                                        <a:pt x="4" y="78"/>
                                      </a:lnTo>
                                      <a:lnTo>
                                        <a:pt x="4" y="76"/>
                                      </a:lnTo>
                                      <a:lnTo>
                                        <a:pt x="8" y="72"/>
                                      </a:lnTo>
                                      <a:lnTo>
                                        <a:pt x="8" y="72"/>
                                      </a:lnTo>
                                      <a:lnTo>
                                        <a:pt x="10" y="70"/>
                                      </a:lnTo>
                                      <a:lnTo>
                                        <a:pt x="8" y="68"/>
                                      </a:lnTo>
                                      <a:lnTo>
                                        <a:pt x="6" y="68"/>
                                      </a:lnTo>
                                      <a:lnTo>
                                        <a:pt x="4" y="64"/>
                                      </a:lnTo>
                                      <a:lnTo>
                                        <a:pt x="4" y="64"/>
                                      </a:lnTo>
                                      <a:lnTo>
                                        <a:pt x="4" y="62"/>
                                      </a:lnTo>
                                      <a:lnTo>
                                        <a:pt x="6" y="60"/>
                                      </a:lnTo>
                                      <a:lnTo>
                                        <a:pt x="10" y="58"/>
                                      </a:lnTo>
                                      <a:lnTo>
                                        <a:pt x="16" y="60"/>
                                      </a:lnTo>
                                      <a:lnTo>
                                        <a:pt x="16" y="58"/>
                                      </a:lnTo>
                                      <a:lnTo>
                                        <a:pt x="16" y="56"/>
                                      </a:lnTo>
                                      <a:lnTo>
                                        <a:pt x="16" y="56"/>
                                      </a:lnTo>
                                      <a:lnTo>
                                        <a:pt x="14" y="52"/>
                                      </a:lnTo>
                                      <a:lnTo>
                                        <a:pt x="16" y="50"/>
                                      </a:lnTo>
                                      <a:lnTo>
                                        <a:pt x="16" y="46"/>
                                      </a:lnTo>
                                      <a:lnTo>
                                        <a:pt x="16" y="44"/>
                                      </a:lnTo>
                                      <a:lnTo>
                                        <a:pt x="16" y="44"/>
                                      </a:lnTo>
                                      <a:lnTo>
                                        <a:pt x="14" y="40"/>
                                      </a:lnTo>
                                      <a:lnTo>
                                        <a:pt x="16" y="36"/>
                                      </a:lnTo>
                                      <a:lnTo>
                                        <a:pt x="16" y="34"/>
                                      </a:lnTo>
                                      <a:lnTo>
                                        <a:pt x="16" y="32"/>
                                      </a:lnTo>
                                      <a:lnTo>
                                        <a:pt x="16" y="32"/>
                                      </a:lnTo>
                                      <a:lnTo>
                                        <a:pt x="14" y="30"/>
                                      </a:lnTo>
                                      <a:lnTo>
                                        <a:pt x="12" y="30"/>
                                      </a:lnTo>
                                      <a:lnTo>
                                        <a:pt x="12" y="32"/>
                                      </a:lnTo>
                                      <a:lnTo>
                                        <a:pt x="10" y="28"/>
                                      </a:lnTo>
                                      <a:lnTo>
                                        <a:pt x="10" y="28"/>
                                      </a:lnTo>
                                      <a:lnTo>
                                        <a:pt x="8" y="26"/>
                                      </a:lnTo>
                                      <a:lnTo>
                                        <a:pt x="6" y="26"/>
                                      </a:lnTo>
                                      <a:lnTo>
                                        <a:pt x="6" y="26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10" y="14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4" y="10"/>
                                      </a:lnTo>
                                      <a:lnTo>
                                        <a:pt x="14" y="10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20" y="4"/>
                                      </a:lnTo>
                                      <a:lnTo>
                                        <a:pt x="24" y="6"/>
                                      </a:lnTo>
                                      <a:lnTo>
                                        <a:pt x="24" y="6"/>
                                      </a:lnTo>
                                      <a:lnTo>
                                        <a:pt x="28" y="10"/>
                                      </a:lnTo>
                                      <a:lnTo>
                                        <a:pt x="30" y="8"/>
                                      </a:lnTo>
                                      <a:lnTo>
                                        <a:pt x="34" y="6"/>
                                      </a:lnTo>
                                      <a:lnTo>
                                        <a:pt x="34" y="6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40" y="0"/>
                                      </a:lnTo>
                                      <a:lnTo>
                                        <a:pt x="42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50" y="6"/>
                                      </a:lnTo>
                                      <a:lnTo>
                                        <a:pt x="52" y="4"/>
                                      </a:lnTo>
                                      <a:lnTo>
                                        <a:pt x="52" y="4"/>
                                      </a:lnTo>
                                      <a:lnTo>
                                        <a:pt x="56" y="2"/>
                                      </a:lnTo>
                                      <a:lnTo>
                                        <a:pt x="60" y="4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72" y="10"/>
                                      </a:lnTo>
                                      <a:lnTo>
                                        <a:pt x="74" y="14"/>
                                      </a:lnTo>
                                      <a:lnTo>
                                        <a:pt x="74" y="18"/>
                                      </a:lnTo>
                                      <a:lnTo>
                                        <a:pt x="78" y="22"/>
                                      </a:lnTo>
                                      <a:lnTo>
                                        <a:pt x="78" y="22"/>
                                      </a:lnTo>
                                      <a:lnTo>
                                        <a:pt x="84" y="22"/>
                                      </a:lnTo>
                                      <a:lnTo>
                                        <a:pt x="96" y="20"/>
                                      </a:lnTo>
                                      <a:lnTo>
                                        <a:pt x="96" y="20"/>
                                      </a:lnTo>
                                      <a:lnTo>
                                        <a:pt x="100" y="20"/>
                                      </a:lnTo>
                                      <a:lnTo>
                                        <a:pt x="104" y="20"/>
                                      </a:lnTo>
                                      <a:lnTo>
                                        <a:pt x="108" y="22"/>
                                      </a:lnTo>
                                      <a:lnTo>
                                        <a:pt x="110" y="20"/>
                                      </a:lnTo>
                                      <a:lnTo>
                                        <a:pt x="110" y="20"/>
                                      </a:lnTo>
                                      <a:lnTo>
                                        <a:pt x="112" y="20"/>
                                      </a:lnTo>
                                      <a:lnTo>
                                        <a:pt x="114" y="20"/>
                                      </a:lnTo>
                                      <a:lnTo>
                                        <a:pt x="118" y="24"/>
                                      </a:lnTo>
                                      <a:lnTo>
                                        <a:pt x="122" y="26"/>
                                      </a:lnTo>
                                      <a:lnTo>
                                        <a:pt x="122" y="26"/>
                                      </a:lnTo>
                                      <a:lnTo>
                                        <a:pt x="126" y="30"/>
                                      </a:lnTo>
                                      <a:lnTo>
                                        <a:pt x="126" y="32"/>
                                      </a:lnTo>
                                      <a:lnTo>
                                        <a:pt x="126" y="34"/>
                                      </a:lnTo>
                                      <a:lnTo>
                                        <a:pt x="126" y="40"/>
                                      </a:lnTo>
                                      <a:lnTo>
                                        <a:pt x="126" y="40"/>
                                      </a:lnTo>
                                      <a:lnTo>
                                        <a:pt x="128" y="46"/>
                                      </a:lnTo>
                                      <a:lnTo>
                                        <a:pt x="130" y="54"/>
                                      </a:lnTo>
                                      <a:lnTo>
                                        <a:pt x="128" y="62"/>
                                      </a:lnTo>
                                      <a:lnTo>
                                        <a:pt x="124" y="72"/>
                                      </a:lnTo>
                                      <a:lnTo>
                                        <a:pt x="124" y="72"/>
                                      </a:lnTo>
                                      <a:lnTo>
                                        <a:pt x="122" y="80"/>
                                      </a:lnTo>
                                      <a:lnTo>
                                        <a:pt x="120" y="86"/>
                                      </a:lnTo>
                                      <a:lnTo>
                                        <a:pt x="120" y="90"/>
                                      </a:lnTo>
                                      <a:lnTo>
                                        <a:pt x="118" y="98"/>
                                      </a:lnTo>
                                      <a:lnTo>
                                        <a:pt x="118" y="98"/>
                                      </a:lnTo>
                                      <a:lnTo>
                                        <a:pt x="114" y="104"/>
                                      </a:lnTo>
                                      <a:lnTo>
                                        <a:pt x="114" y="110"/>
                                      </a:lnTo>
                                      <a:lnTo>
                                        <a:pt x="116" y="116"/>
                                      </a:lnTo>
                                      <a:lnTo>
                                        <a:pt x="118" y="122"/>
                                      </a:lnTo>
                                      <a:lnTo>
                                        <a:pt x="118" y="122"/>
                                      </a:lnTo>
                                      <a:lnTo>
                                        <a:pt x="120" y="128"/>
                                      </a:lnTo>
                                      <a:lnTo>
                                        <a:pt x="122" y="130"/>
                                      </a:lnTo>
                                      <a:lnTo>
                                        <a:pt x="124" y="130"/>
                                      </a:lnTo>
                                      <a:lnTo>
                                        <a:pt x="124" y="134"/>
                                      </a:lnTo>
                                      <a:lnTo>
                                        <a:pt x="124" y="134"/>
                                      </a:lnTo>
                                      <a:lnTo>
                                        <a:pt x="124" y="136"/>
                                      </a:lnTo>
                                      <a:lnTo>
                                        <a:pt x="122" y="138"/>
                                      </a:lnTo>
                                      <a:lnTo>
                                        <a:pt x="120" y="140"/>
                                      </a:lnTo>
                                      <a:lnTo>
                                        <a:pt x="120" y="14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4" name="Dominican Republic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515344" y="2911410"/>
                                  <a:ext cx="121505" cy="84975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" y="46"/>
                                    </a:cxn>
                                    <a:cxn ang="0">
                                      <a:pos x="4" y="48"/>
                                    </a:cxn>
                                    <a:cxn ang="0">
                                      <a:pos x="2" y="54"/>
                                    </a:cxn>
                                    <a:cxn ang="0">
                                      <a:pos x="4" y="54"/>
                                    </a:cxn>
                                    <a:cxn ang="0">
                                      <a:pos x="10" y="54"/>
                                    </a:cxn>
                                    <a:cxn ang="0">
                                      <a:pos x="10" y="54"/>
                                    </a:cxn>
                                    <a:cxn ang="0">
                                      <a:pos x="12" y="56"/>
                                    </a:cxn>
                                    <a:cxn ang="0">
                                      <a:pos x="16" y="52"/>
                                    </a:cxn>
                                    <a:cxn ang="0">
                                      <a:pos x="22" y="48"/>
                                    </a:cxn>
                                    <a:cxn ang="0">
                                      <a:pos x="26" y="46"/>
                                    </a:cxn>
                                    <a:cxn ang="0">
                                      <a:pos x="24" y="42"/>
                                    </a:cxn>
                                    <a:cxn ang="0">
                                      <a:pos x="24" y="42"/>
                                    </a:cxn>
                                    <a:cxn ang="0">
                                      <a:pos x="28" y="42"/>
                                    </a:cxn>
                                    <a:cxn ang="0">
                                      <a:pos x="30" y="40"/>
                                    </a:cxn>
                                    <a:cxn ang="0">
                                      <a:pos x="32" y="40"/>
                                    </a:cxn>
                                    <a:cxn ang="0">
                                      <a:pos x="34" y="42"/>
                                    </a:cxn>
                                    <a:cxn ang="0">
                                      <a:pos x="38" y="42"/>
                                    </a:cxn>
                                    <a:cxn ang="0">
                                      <a:pos x="40" y="40"/>
                                    </a:cxn>
                                    <a:cxn ang="0">
                                      <a:pos x="42" y="38"/>
                                    </a:cxn>
                                    <a:cxn ang="0">
                                      <a:pos x="48" y="40"/>
                                    </a:cxn>
                                    <a:cxn ang="0">
                                      <a:pos x="52" y="38"/>
                                    </a:cxn>
                                    <a:cxn ang="0">
                                      <a:pos x="56" y="36"/>
                                    </a:cxn>
                                    <a:cxn ang="0">
                                      <a:pos x="66" y="44"/>
                                    </a:cxn>
                                    <a:cxn ang="0">
                                      <a:pos x="68" y="46"/>
                                    </a:cxn>
                                    <a:cxn ang="0">
                                      <a:pos x="70" y="42"/>
                                    </a:cxn>
                                    <a:cxn ang="0">
                                      <a:pos x="72" y="40"/>
                                    </a:cxn>
                                    <a:cxn ang="0">
                                      <a:pos x="74" y="40"/>
                                    </a:cxn>
                                    <a:cxn ang="0">
                                      <a:pos x="80" y="36"/>
                                    </a:cxn>
                                    <a:cxn ang="0">
                                      <a:pos x="78" y="32"/>
                                    </a:cxn>
                                    <a:cxn ang="0">
                                      <a:pos x="68" y="24"/>
                                    </a:cxn>
                                    <a:cxn ang="0">
                                      <a:pos x="60" y="20"/>
                                    </a:cxn>
                                    <a:cxn ang="0">
                                      <a:pos x="52" y="20"/>
                                    </a:cxn>
                                    <a:cxn ang="0">
                                      <a:pos x="46" y="18"/>
                                    </a:cxn>
                                    <a:cxn ang="0">
                                      <a:pos x="52" y="16"/>
                                    </a:cxn>
                                    <a:cxn ang="0">
                                      <a:pos x="56" y="16"/>
                                    </a:cxn>
                                    <a:cxn ang="0">
                                      <a:pos x="60" y="14"/>
                                    </a:cxn>
                                    <a:cxn ang="0">
                                      <a:pos x="58" y="14"/>
                                    </a:cxn>
                                    <a:cxn ang="0">
                                      <a:pos x="48" y="12"/>
                                    </a:cxn>
                                    <a:cxn ang="0">
                                      <a:pos x="48" y="10"/>
                                    </a:cxn>
                                    <a:cxn ang="0">
                                      <a:pos x="46" y="6"/>
                                    </a:cxn>
                                    <a:cxn ang="0">
                                      <a:pos x="42" y="6"/>
                                    </a:cxn>
                                    <a:cxn ang="0">
                                      <a:pos x="38" y="6"/>
                                    </a:cxn>
                                    <a:cxn ang="0">
                                      <a:pos x="32" y="4"/>
                                    </a:cxn>
                                    <a:cxn ang="0">
                                      <a:pos x="28" y="2"/>
                                    </a:cxn>
                                    <a:cxn ang="0">
                                      <a:pos x="24" y="0"/>
                                    </a:cxn>
                                    <a:cxn ang="0">
                                      <a:pos x="20" y="2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8" y="4"/>
                                    </a:cxn>
                                    <a:cxn ang="0">
                                      <a:pos x="8" y="12"/>
                                    </a:cxn>
                                    <a:cxn ang="0">
                                      <a:pos x="8" y="14"/>
                                    </a:cxn>
                                    <a:cxn ang="0">
                                      <a:pos x="10" y="18"/>
                                    </a:cxn>
                                    <a:cxn ang="0">
                                      <a:pos x="8" y="20"/>
                                    </a:cxn>
                                    <a:cxn ang="0">
                                      <a:pos x="6" y="24"/>
                                    </a:cxn>
                                    <a:cxn ang="0">
                                      <a:pos x="8" y="32"/>
                                    </a:cxn>
                                    <a:cxn ang="0">
                                      <a:pos x="4" y="36"/>
                                    </a:cxn>
                                    <a:cxn ang="0">
                                      <a:pos x="2" y="38"/>
                                    </a:cxn>
                                    <a:cxn ang="0">
                                      <a:pos x="4" y="46"/>
                                    </a:cxn>
                                  </a:cxnLst>
                                  <a:rect l="0" t="0" r="r" b="b"/>
                                  <a:pathLst>
                                    <a:path w="80" h="56">
                                      <a:moveTo>
                                        <a:pt x="4" y="46"/>
                                      </a:moveTo>
                                      <a:lnTo>
                                        <a:pt x="4" y="46"/>
                                      </a:lnTo>
                                      <a:lnTo>
                                        <a:pt x="4" y="48"/>
                                      </a:lnTo>
                                      <a:lnTo>
                                        <a:pt x="4" y="48"/>
                                      </a:lnTo>
                                      <a:lnTo>
                                        <a:pt x="4" y="52"/>
                                      </a:lnTo>
                                      <a:lnTo>
                                        <a:pt x="2" y="54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8" y="54"/>
                                      </a:lnTo>
                                      <a:lnTo>
                                        <a:pt x="10" y="54"/>
                                      </a:lnTo>
                                      <a:lnTo>
                                        <a:pt x="10" y="54"/>
                                      </a:lnTo>
                                      <a:lnTo>
                                        <a:pt x="10" y="54"/>
                                      </a:lnTo>
                                      <a:lnTo>
                                        <a:pt x="10" y="56"/>
                                      </a:lnTo>
                                      <a:lnTo>
                                        <a:pt x="12" y="56"/>
                                      </a:lnTo>
                                      <a:lnTo>
                                        <a:pt x="16" y="52"/>
                                      </a:lnTo>
                                      <a:lnTo>
                                        <a:pt x="16" y="52"/>
                                      </a:lnTo>
                                      <a:lnTo>
                                        <a:pt x="18" y="50"/>
                                      </a:lnTo>
                                      <a:lnTo>
                                        <a:pt x="22" y="48"/>
                                      </a:lnTo>
                                      <a:lnTo>
                                        <a:pt x="22" y="48"/>
                                      </a:lnTo>
                                      <a:lnTo>
                                        <a:pt x="26" y="46"/>
                                      </a:lnTo>
                                      <a:lnTo>
                                        <a:pt x="26" y="44"/>
                                      </a:lnTo>
                                      <a:lnTo>
                                        <a:pt x="24" y="42"/>
                                      </a:lnTo>
                                      <a:lnTo>
                                        <a:pt x="24" y="42"/>
                                      </a:lnTo>
                                      <a:lnTo>
                                        <a:pt x="24" y="42"/>
                                      </a:lnTo>
                                      <a:lnTo>
                                        <a:pt x="26" y="42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30" y="40"/>
                                      </a:lnTo>
                                      <a:lnTo>
                                        <a:pt x="30" y="40"/>
                                      </a:lnTo>
                                      <a:lnTo>
                                        <a:pt x="30" y="40"/>
                                      </a:lnTo>
                                      <a:lnTo>
                                        <a:pt x="32" y="40"/>
                                      </a:lnTo>
                                      <a:lnTo>
                                        <a:pt x="32" y="42"/>
                                      </a:lnTo>
                                      <a:lnTo>
                                        <a:pt x="34" y="42"/>
                                      </a:lnTo>
                                      <a:lnTo>
                                        <a:pt x="34" y="42"/>
                                      </a:lnTo>
                                      <a:lnTo>
                                        <a:pt x="38" y="42"/>
                                      </a:lnTo>
                                      <a:lnTo>
                                        <a:pt x="40" y="42"/>
                                      </a:lnTo>
                                      <a:lnTo>
                                        <a:pt x="40" y="40"/>
                                      </a:lnTo>
                                      <a:lnTo>
                                        <a:pt x="40" y="40"/>
                                      </a:lnTo>
                                      <a:lnTo>
                                        <a:pt x="42" y="38"/>
                                      </a:lnTo>
                                      <a:lnTo>
                                        <a:pt x="44" y="38"/>
                                      </a:lnTo>
                                      <a:lnTo>
                                        <a:pt x="48" y="40"/>
                                      </a:lnTo>
                                      <a:lnTo>
                                        <a:pt x="48" y="40"/>
                                      </a:lnTo>
                                      <a:lnTo>
                                        <a:pt x="52" y="38"/>
                                      </a:lnTo>
                                      <a:lnTo>
                                        <a:pt x="56" y="36"/>
                                      </a:lnTo>
                                      <a:lnTo>
                                        <a:pt x="56" y="36"/>
                                      </a:lnTo>
                                      <a:lnTo>
                                        <a:pt x="62" y="40"/>
                                      </a:lnTo>
                                      <a:lnTo>
                                        <a:pt x="66" y="44"/>
                                      </a:lnTo>
                                      <a:lnTo>
                                        <a:pt x="66" y="44"/>
                                      </a:lnTo>
                                      <a:lnTo>
                                        <a:pt x="68" y="46"/>
                                      </a:lnTo>
                                      <a:lnTo>
                                        <a:pt x="68" y="44"/>
                                      </a:lnTo>
                                      <a:lnTo>
                                        <a:pt x="70" y="42"/>
                                      </a:lnTo>
                                      <a:lnTo>
                                        <a:pt x="70" y="42"/>
                                      </a:lnTo>
                                      <a:lnTo>
                                        <a:pt x="72" y="40"/>
                                      </a:lnTo>
                                      <a:lnTo>
                                        <a:pt x="74" y="40"/>
                                      </a:lnTo>
                                      <a:lnTo>
                                        <a:pt x="74" y="40"/>
                                      </a:lnTo>
                                      <a:lnTo>
                                        <a:pt x="78" y="40"/>
                                      </a:lnTo>
                                      <a:lnTo>
                                        <a:pt x="80" y="36"/>
                                      </a:lnTo>
                                      <a:lnTo>
                                        <a:pt x="80" y="34"/>
                                      </a:lnTo>
                                      <a:lnTo>
                                        <a:pt x="78" y="32"/>
                                      </a:lnTo>
                                      <a:lnTo>
                                        <a:pt x="78" y="32"/>
                                      </a:lnTo>
                                      <a:lnTo>
                                        <a:pt x="68" y="24"/>
                                      </a:lnTo>
                                      <a:lnTo>
                                        <a:pt x="68" y="24"/>
                                      </a:lnTo>
                                      <a:lnTo>
                                        <a:pt x="60" y="20"/>
                                      </a:lnTo>
                                      <a:lnTo>
                                        <a:pt x="52" y="20"/>
                                      </a:lnTo>
                                      <a:lnTo>
                                        <a:pt x="52" y="20"/>
                                      </a:lnTo>
                                      <a:lnTo>
                                        <a:pt x="50" y="18"/>
                                      </a:lnTo>
                                      <a:lnTo>
                                        <a:pt x="46" y="18"/>
                                      </a:lnTo>
                                      <a:lnTo>
                                        <a:pt x="46" y="18"/>
                                      </a:lnTo>
                                      <a:lnTo>
                                        <a:pt x="52" y="16"/>
                                      </a:lnTo>
                                      <a:lnTo>
                                        <a:pt x="56" y="16"/>
                                      </a:lnTo>
                                      <a:lnTo>
                                        <a:pt x="56" y="16"/>
                                      </a:lnTo>
                                      <a:lnTo>
                                        <a:pt x="58" y="16"/>
                                      </a:lnTo>
                                      <a:lnTo>
                                        <a:pt x="60" y="14"/>
                                      </a:lnTo>
                                      <a:lnTo>
                                        <a:pt x="58" y="14"/>
                                      </a:lnTo>
                                      <a:lnTo>
                                        <a:pt x="58" y="14"/>
                                      </a:lnTo>
                                      <a:lnTo>
                                        <a:pt x="52" y="12"/>
                                      </a:lnTo>
                                      <a:lnTo>
                                        <a:pt x="48" y="12"/>
                                      </a:lnTo>
                                      <a:lnTo>
                                        <a:pt x="48" y="12"/>
                                      </a:lnTo>
                                      <a:lnTo>
                                        <a:pt x="48" y="10"/>
                                      </a:lnTo>
                                      <a:lnTo>
                                        <a:pt x="48" y="8"/>
                                      </a:lnTo>
                                      <a:lnTo>
                                        <a:pt x="46" y="6"/>
                                      </a:lnTo>
                                      <a:lnTo>
                                        <a:pt x="46" y="6"/>
                                      </a:lnTo>
                                      <a:lnTo>
                                        <a:pt x="42" y="6"/>
                                      </a:lnTo>
                                      <a:lnTo>
                                        <a:pt x="38" y="6"/>
                                      </a:lnTo>
                                      <a:lnTo>
                                        <a:pt x="38" y="6"/>
                                      </a:lnTo>
                                      <a:lnTo>
                                        <a:pt x="34" y="4"/>
                                      </a:lnTo>
                                      <a:lnTo>
                                        <a:pt x="32" y="4"/>
                                      </a:lnTo>
                                      <a:lnTo>
                                        <a:pt x="32" y="4"/>
                                      </a:lnTo>
                                      <a:lnTo>
                                        <a:pt x="28" y="2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4" y="0"/>
                                      </a:lnTo>
                                      <a:lnTo>
                                        <a:pt x="24" y="0"/>
                                      </a:lnTo>
                                      <a:lnTo>
                                        <a:pt x="20" y="2"/>
                                      </a:lnTo>
                                      <a:lnTo>
                                        <a:pt x="18" y="0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8" y="4"/>
                                      </a:lnTo>
                                      <a:lnTo>
                                        <a:pt x="8" y="4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8" y="12"/>
                                      </a:lnTo>
                                      <a:lnTo>
                                        <a:pt x="8" y="12"/>
                                      </a:lnTo>
                                      <a:lnTo>
                                        <a:pt x="8" y="14"/>
                                      </a:lnTo>
                                      <a:lnTo>
                                        <a:pt x="8" y="16"/>
                                      </a:lnTo>
                                      <a:lnTo>
                                        <a:pt x="10" y="18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6" y="22"/>
                                      </a:lnTo>
                                      <a:lnTo>
                                        <a:pt x="6" y="24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8" y="32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2" y="38"/>
                                      </a:lnTo>
                                      <a:lnTo>
                                        <a:pt x="4" y="42"/>
                                      </a:lnTo>
                                      <a:lnTo>
                                        <a:pt x="4" y="46"/>
                                      </a:lnTo>
                                      <a:lnTo>
                                        <a:pt x="4" y="4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5" name="Ghan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687259" y="3250657"/>
                                  <a:ext cx="139731" cy="24582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2" y="38"/>
                                    </a:cxn>
                                    <a:cxn ang="0">
                                      <a:pos x="8" y="28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4" y="14"/>
                                    </a:cxn>
                                    <a:cxn ang="0">
                                      <a:pos x="10" y="4"/>
                                    </a:cxn>
                                    <a:cxn ang="0">
                                      <a:pos x="46" y="4"/>
                                    </a:cxn>
                                    <a:cxn ang="0">
                                      <a:pos x="54" y="0"/>
                                    </a:cxn>
                                    <a:cxn ang="0">
                                      <a:pos x="62" y="2"/>
                                    </a:cxn>
                                    <a:cxn ang="0">
                                      <a:pos x="60" y="14"/>
                                    </a:cxn>
                                    <a:cxn ang="0">
                                      <a:pos x="62" y="20"/>
                                    </a:cxn>
                                    <a:cxn ang="0">
                                      <a:pos x="66" y="22"/>
                                    </a:cxn>
                                    <a:cxn ang="0">
                                      <a:pos x="68" y="26"/>
                                    </a:cxn>
                                    <a:cxn ang="0">
                                      <a:pos x="70" y="34"/>
                                    </a:cxn>
                                    <a:cxn ang="0">
                                      <a:pos x="72" y="46"/>
                                    </a:cxn>
                                    <a:cxn ang="0">
                                      <a:pos x="72" y="50"/>
                                    </a:cxn>
                                    <a:cxn ang="0">
                                      <a:pos x="78" y="60"/>
                                    </a:cxn>
                                    <a:cxn ang="0">
                                      <a:pos x="80" y="62"/>
                                    </a:cxn>
                                    <a:cxn ang="0">
                                      <a:pos x="80" y="76"/>
                                    </a:cxn>
                                    <a:cxn ang="0">
                                      <a:pos x="80" y="78"/>
                                    </a:cxn>
                                    <a:cxn ang="0">
                                      <a:pos x="80" y="86"/>
                                    </a:cxn>
                                    <a:cxn ang="0">
                                      <a:pos x="78" y="92"/>
                                    </a:cxn>
                                    <a:cxn ang="0">
                                      <a:pos x="76" y="110"/>
                                    </a:cxn>
                                    <a:cxn ang="0">
                                      <a:pos x="78" y="118"/>
                                    </a:cxn>
                                    <a:cxn ang="0">
                                      <a:pos x="84" y="126"/>
                                    </a:cxn>
                                    <a:cxn ang="0">
                                      <a:pos x="90" y="132"/>
                                    </a:cxn>
                                    <a:cxn ang="0">
                                      <a:pos x="88" y="146"/>
                                    </a:cxn>
                                    <a:cxn ang="0">
                                      <a:pos x="82" y="144"/>
                                    </a:cxn>
                                    <a:cxn ang="0">
                                      <a:pos x="80" y="146"/>
                                    </a:cxn>
                                    <a:cxn ang="0">
                                      <a:pos x="74" y="150"/>
                                    </a:cxn>
                                    <a:cxn ang="0">
                                      <a:pos x="52" y="158"/>
                                    </a:cxn>
                                    <a:cxn ang="0">
                                      <a:pos x="40" y="162"/>
                                    </a:cxn>
                                    <a:cxn ang="0">
                                      <a:pos x="32" y="162"/>
                                    </a:cxn>
                                    <a:cxn ang="0">
                                      <a:pos x="20" y="156"/>
                                    </a:cxn>
                                    <a:cxn ang="0">
                                      <a:pos x="6" y="154"/>
                                    </a:cxn>
                                    <a:cxn ang="0">
                                      <a:pos x="10" y="150"/>
                                    </a:cxn>
                                    <a:cxn ang="0">
                                      <a:pos x="10" y="144"/>
                                    </a:cxn>
                                    <a:cxn ang="0">
                                      <a:pos x="4" y="136"/>
                                    </a:cxn>
                                    <a:cxn ang="0">
                                      <a:pos x="0" y="124"/>
                                    </a:cxn>
                                    <a:cxn ang="0">
                                      <a:pos x="4" y="112"/>
                                    </a:cxn>
                                    <a:cxn ang="0">
                                      <a:pos x="8" y="94"/>
                                    </a:cxn>
                                    <a:cxn ang="0">
                                      <a:pos x="14" y="76"/>
                                    </a:cxn>
                                    <a:cxn ang="0">
                                      <a:pos x="12" y="54"/>
                                    </a:cxn>
                                    <a:cxn ang="0">
                                      <a:pos x="12" y="46"/>
                                    </a:cxn>
                                    <a:cxn ang="0">
                                      <a:pos x="8" y="40"/>
                                    </a:cxn>
                                  </a:cxnLst>
                                  <a:rect l="0" t="0" r="r" b="b"/>
                                  <a:pathLst>
                                    <a:path w="92" h="162">
                                      <a:moveTo>
                                        <a:pt x="8" y="40"/>
                                      </a:moveTo>
                                      <a:lnTo>
                                        <a:pt x="8" y="40"/>
                                      </a:lnTo>
                                      <a:lnTo>
                                        <a:pt x="12" y="38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6" y="24"/>
                                      </a:lnTo>
                                      <a:lnTo>
                                        <a:pt x="6" y="22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4" y="16"/>
                                      </a:lnTo>
                                      <a:lnTo>
                                        <a:pt x="4" y="16"/>
                                      </a:lnTo>
                                      <a:lnTo>
                                        <a:pt x="4" y="14"/>
                                      </a:lnTo>
                                      <a:lnTo>
                                        <a:pt x="4" y="10"/>
                                      </a:lnTo>
                                      <a:lnTo>
                                        <a:pt x="6" y="6"/>
                                      </a:lnTo>
                                      <a:lnTo>
                                        <a:pt x="10" y="4"/>
                                      </a:lnTo>
                                      <a:lnTo>
                                        <a:pt x="10" y="4"/>
                                      </a:lnTo>
                                      <a:lnTo>
                                        <a:pt x="36" y="4"/>
                                      </a:lnTo>
                                      <a:lnTo>
                                        <a:pt x="46" y="4"/>
                                      </a:lnTo>
                                      <a:lnTo>
                                        <a:pt x="52" y="2"/>
                                      </a:lnTo>
                                      <a:lnTo>
                                        <a:pt x="52" y="2"/>
                                      </a:lnTo>
                                      <a:lnTo>
                                        <a:pt x="54" y="0"/>
                                      </a:lnTo>
                                      <a:lnTo>
                                        <a:pt x="56" y="0"/>
                                      </a:lnTo>
                                      <a:lnTo>
                                        <a:pt x="58" y="0"/>
                                      </a:lnTo>
                                      <a:lnTo>
                                        <a:pt x="62" y="2"/>
                                      </a:lnTo>
                                      <a:lnTo>
                                        <a:pt x="62" y="2"/>
                                      </a:lnTo>
                                      <a:lnTo>
                                        <a:pt x="60" y="10"/>
                                      </a:lnTo>
                                      <a:lnTo>
                                        <a:pt x="60" y="14"/>
                                      </a:lnTo>
                                      <a:lnTo>
                                        <a:pt x="62" y="16"/>
                                      </a:lnTo>
                                      <a:lnTo>
                                        <a:pt x="62" y="20"/>
                                      </a:lnTo>
                                      <a:lnTo>
                                        <a:pt x="62" y="20"/>
                                      </a:lnTo>
                                      <a:lnTo>
                                        <a:pt x="62" y="22"/>
                                      </a:lnTo>
                                      <a:lnTo>
                                        <a:pt x="62" y="22"/>
                                      </a:lnTo>
                                      <a:lnTo>
                                        <a:pt x="66" y="22"/>
                                      </a:lnTo>
                                      <a:lnTo>
                                        <a:pt x="68" y="22"/>
                                      </a:lnTo>
                                      <a:lnTo>
                                        <a:pt x="68" y="26"/>
                                      </a:lnTo>
                                      <a:lnTo>
                                        <a:pt x="68" y="26"/>
                                      </a:lnTo>
                                      <a:lnTo>
                                        <a:pt x="68" y="30"/>
                                      </a:lnTo>
                                      <a:lnTo>
                                        <a:pt x="68" y="32"/>
                                      </a:lnTo>
                                      <a:lnTo>
                                        <a:pt x="70" y="34"/>
                                      </a:lnTo>
                                      <a:lnTo>
                                        <a:pt x="72" y="38"/>
                                      </a:lnTo>
                                      <a:lnTo>
                                        <a:pt x="72" y="38"/>
                                      </a:lnTo>
                                      <a:lnTo>
                                        <a:pt x="72" y="46"/>
                                      </a:lnTo>
                                      <a:lnTo>
                                        <a:pt x="72" y="48"/>
                                      </a:lnTo>
                                      <a:lnTo>
                                        <a:pt x="72" y="50"/>
                                      </a:lnTo>
                                      <a:lnTo>
                                        <a:pt x="72" y="50"/>
                                      </a:lnTo>
                                      <a:lnTo>
                                        <a:pt x="74" y="56"/>
                                      </a:lnTo>
                                      <a:lnTo>
                                        <a:pt x="76" y="60"/>
                                      </a:lnTo>
                                      <a:lnTo>
                                        <a:pt x="78" y="60"/>
                                      </a:lnTo>
                                      <a:lnTo>
                                        <a:pt x="78" y="60"/>
                                      </a:lnTo>
                                      <a:lnTo>
                                        <a:pt x="80" y="60"/>
                                      </a:lnTo>
                                      <a:lnTo>
                                        <a:pt x="80" y="62"/>
                                      </a:lnTo>
                                      <a:lnTo>
                                        <a:pt x="80" y="70"/>
                                      </a:lnTo>
                                      <a:lnTo>
                                        <a:pt x="80" y="70"/>
                                      </a:lnTo>
                                      <a:lnTo>
                                        <a:pt x="80" y="76"/>
                                      </a:lnTo>
                                      <a:lnTo>
                                        <a:pt x="80" y="78"/>
                                      </a:lnTo>
                                      <a:lnTo>
                                        <a:pt x="80" y="78"/>
                                      </a:lnTo>
                                      <a:lnTo>
                                        <a:pt x="80" y="78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80" y="84"/>
                                      </a:lnTo>
                                      <a:lnTo>
                                        <a:pt x="80" y="86"/>
                                      </a:lnTo>
                                      <a:lnTo>
                                        <a:pt x="80" y="88"/>
                                      </a:lnTo>
                                      <a:lnTo>
                                        <a:pt x="80" y="88"/>
                                      </a:lnTo>
                                      <a:lnTo>
                                        <a:pt x="78" y="92"/>
                                      </a:lnTo>
                                      <a:lnTo>
                                        <a:pt x="78" y="96"/>
                                      </a:lnTo>
                                      <a:lnTo>
                                        <a:pt x="78" y="102"/>
                                      </a:lnTo>
                                      <a:lnTo>
                                        <a:pt x="76" y="110"/>
                                      </a:lnTo>
                                      <a:lnTo>
                                        <a:pt x="76" y="110"/>
                                      </a:lnTo>
                                      <a:lnTo>
                                        <a:pt x="76" y="116"/>
                                      </a:lnTo>
                                      <a:lnTo>
                                        <a:pt x="78" y="118"/>
                                      </a:lnTo>
                                      <a:lnTo>
                                        <a:pt x="82" y="122"/>
                                      </a:lnTo>
                                      <a:lnTo>
                                        <a:pt x="84" y="126"/>
                                      </a:lnTo>
                                      <a:lnTo>
                                        <a:pt x="84" y="126"/>
                                      </a:lnTo>
                                      <a:lnTo>
                                        <a:pt x="86" y="130"/>
                                      </a:lnTo>
                                      <a:lnTo>
                                        <a:pt x="88" y="130"/>
                                      </a:lnTo>
                                      <a:lnTo>
                                        <a:pt x="90" y="132"/>
                                      </a:lnTo>
                                      <a:lnTo>
                                        <a:pt x="92" y="138"/>
                                      </a:lnTo>
                                      <a:lnTo>
                                        <a:pt x="92" y="138"/>
                                      </a:lnTo>
                                      <a:lnTo>
                                        <a:pt x="88" y="146"/>
                                      </a:lnTo>
                                      <a:lnTo>
                                        <a:pt x="86" y="146"/>
                                      </a:lnTo>
                                      <a:lnTo>
                                        <a:pt x="84" y="146"/>
                                      </a:lnTo>
                                      <a:lnTo>
                                        <a:pt x="82" y="144"/>
                                      </a:lnTo>
                                      <a:lnTo>
                                        <a:pt x="78" y="144"/>
                                      </a:lnTo>
                                      <a:lnTo>
                                        <a:pt x="78" y="144"/>
                                      </a:lnTo>
                                      <a:lnTo>
                                        <a:pt x="80" y="146"/>
                                      </a:lnTo>
                                      <a:lnTo>
                                        <a:pt x="80" y="146"/>
                                      </a:lnTo>
                                      <a:lnTo>
                                        <a:pt x="74" y="150"/>
                                      </a:lnTo>
                                      <a:lnTo>
                                        <a:pt x="74" y="150"/>
                                      </a:lnTo>
                                      <a:lnTo>
                                        <a:pt x="66" y="156"/>
                                      </a:lnTo>
                                      <a:lnTo>
                                        <a:pt x="52" y="158"/>
                                      </a:lnTo>
                                      <a:lnTo>
                                        <a:pt x="52" y="158"/>
                                      </a:lnTo>
                                      <a:lnTo>
                                        <a:pt x="44" y="160"/>
                                      </a:lnTo>
                                      <a:lnTo>
                                        <a:pt x="42" y="160"/>
                                      </a:lnTo>
                                      <a:lnTo>
                                        <a:pt x="40" y="162"/>
                                      </a:lnTo>
                                      <a:lnTo>
                                        <a:pt x="36" y="162"/>
                                      </a:lnTo>
                                      <a:lnTo>
                                        <a:pt x="36" y="162"/>
                                      </a:lnTo>
                                      <a:lnTo>
                                        <a:pt x="32" y="162"/>
                                      </a:lnTo>
                                      <a:lnTo>
                                        <a:pt x="30" y="160"/>
                                      </a:lnTo>
                                      <a:lnTo>
                                        <a:pt x="28" y="158"/>
                                      </a:lnTo>
                                      <a:lnTo>
                                        <a:pt x="20" y="156"/>
                                      </a:lnTo>
                                      <a:lnTo>
                                        <a:pt x="20" y="156"/>
                                      </a:lnTo>
                                      <a:lnTo>
                                        <a:pt x="10" y="156"/>
                                      </a:lnTo>
                                      <a:lnTo>
                                        <a:pt x="6" y="154"/>
                                      </a:lnTo>
                                      <a:lnTo>
                                        <a:pt x="6" y="154"/>
                                      </a:lnTo>
                                      <a:lnTo>
                                        <a:pt x="8" y="152"/>
                                      </a:lnTo>
                                      <a:lnTo>
                                        <a:pt x="10" y="150"/>
                                      </a:lnTo>
                                      <a:lnTo>
                                        <a:pt x="10" y="148"/>
                                      </a:lnTo>
                                      <a:lnTo>
                                        <a:pt x="10" y="148"/>
                                      </a:lnTo>
                                      <a:lnTo>
                                        <a:pt x="10" y="144"/>
                                      </a:lnTo>
                                      <a:lnTo>
                                        <a:pt x="8" y="144"/>
                                      </a:lnTo>
                                      <a:lnTo>
                                        <a:pt x="6" y="142"/>
                                      </a:lnTo>
                                      <a:lnTo>
                                        <a:pt x="4" y="136"/>
                                      </a:lnTo>
                                      <a:lnTo>
                                        <a:pt x="4" y="136"/>
                                      </a:lnTo>
                                      <a:lnTo>
                                        <a:pt x="2" y="130"/>
                                      </a:lnTo>
                                      <a:lnTo>
                                        <a:pt x="0" y="124"/>
                                      </a:lnTo>
                                      <a:lnTo>
                                        <a:pt x="0" y="118"/>
                                      </a:lnTo>
                                      <a:lnTo>
                                        <a:pt x="4" y="112"/>
                                      </a:lnTo>
                                      <a:lnTo>
                                        <a:pt x="4" y="112"/>
                                      </a:lnTo>
                                      <a:lnTo>
                                        <a:pt x="6" y="104"/>
                                      </a:lnTo>
                                      <a:lnTo>
                                        <a:pt x="6" y="100"/>
                                      </a:lnTo>
                                      <a:lnTo>
                                        <a:pt x="8" y="94"/>
                                      </a:lnTo>
                                      <a:lnTo>
                                        <a:pt x="10" y="86"/>
                                      </a:lnTo>
                                      <a:lnTo>
                                        <a:pt x="10" y="86"/>
                                      </a:lnTo>
                                      <a:lnTo>
                                        <a:pt x="14" y="76"/>
                                      </a:lnTo>
                                      <a:lnTo>
                                        <a:pt x="16" y="68"/>
                                      </a:lnTo>
                                      <a:lnTo>
                                        <a:pt x="14" y="60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12" y="46"/>
                                      </a:lnTo>
                                      <a:lnTo>
                                        <a:pt x="12" y="44"/>
                                      </a:lnTo>
                                      <a:lnTo>
                                        <a:pt x="8" y="40"/>
                                      </a:lnTo>
                                      <a:lnTo>
                                        <a:pt x="8" y="4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6" name="Guatemal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2857040" y="3002455"/>
                                  <a:ext cx="127581" cy="157811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6" y="104"/>
                                    </a:cxn>
                                    <a:cxn ang="0">
                                      <a:pos x="42" y="96"/>
                                    </a:cxn>
                                    <a:cxn ang="0">
                                      <a:pos x="48" y="92"/>
                                    </a:cxn>
                                    <a:cxn ang="0">
                                      <a:pos x="50" y="88"/>
                                    </a:cxn>
                                    <a:cxn ang="0">
                                      <a:pos x="54" y="88"/>
                                    </a:cxn>
                                    <a:cxn ang="0">
                                      <a:pos x="62" y="80"/>
                                    </a:cxn>
                                    <a:cxn ang="0">
                                      <a:pos x="64" y="76"/>
                                    </a:cxn>
                                    <a:cxn ang="0">
                                      <a:pos x="60" y="74"/>
                                    </a:cxn>
                                    <a:cxn ang="0">
                                      <a:pos x="64" y="70"/>
                                    </a:cxn>
                                    <a:cxn ang="0">
                                      <a:pos x="76" y="60"/>
                                    </a:cxn>
                                    <a:cxn ang="0">
                                      <a:pos x="84" y="48"/>
                                    </a:cxn>
                                    <a:cxn ang="0">
                                      <a:pos x="80" y="46"/>
                                    </a:cxn>
                                    <a:cxn ang="0">
                                      <a:pos x="76" y="46"/>
                                    </a:cxn>
                                    <a:cxn ang="0">
                                      <a:pos x="66" y="44"/>
                                    </a:cxn>
                                    <a:cxn ang="0">
                                      <a:pos x="38" y="0"/>
                                    </a:cxn>
                                    <a:cxn ang="0">
                                      <a:pos x="36" y="4"/>
                                    </a:cxn>
                                    <a:cxn ang="0">
                                      <a:pos x="40" y="10"/>
                                    </a:cxn>
                                    <a:cxn ang="0">
                                      <a:pos x="42" y="14"/>
                                    </a:cxn>
                                    <a:cxn ang="0">
                                      <a:pos x="36" y="18"/>
                                    </a:cxn>
                                    <a:cxn ang="0">
                                      <a:pos x="30" y="24"/>
                                    </a:cxn>
                                    <a:cxn ang="0">
                                      <a:pos x="32" y="26"/>
                                    </a:cxn>
                                    <a:cxn ang="0">
                                      <a:pos x="40" y="30"/>
                                    </a:cxn>
                                    <a:cxn ang="0">
                                      <a:pos x="40" y="32"/>
                                    </a:cxn>
                                    <a:cxn ang="0">
                                      <a:pos x="42" y="38"/>
                                    </a:cxn>
                                    <a:cxn ang="0">
                                      <a:pos x="44" y="44"/>
                                    </a:cxn>
                                    <a:cxn ang="0">
                                      <a:pos x="28" y="42"/>
                                    </a:cxn>
                                    <a:cxn ang="0">
                                      <a:pos x="16" y="46"/>
                                    </a:cxn>
                                    <a:cxn ang="0">
                                      <a:pos x="6" y="56"/>
                                    </a:cxn>
                                    <a:cxn ang="0">
                                      <a:pos x="0" y="80"/>
                                    </a:cxn>
                                    <a:cxn ang="0">
                                      <a:pos x="8" y="92"/>
                                    </a:cxn>
                                    <a:cxn ang="0">
                                      <a:pos x="24" y="102"/>
                                    </a:cxn>
                                    <a:cxn ang="0">
                                      <a:pos x="36" y="104"/>
                                    </a:cxn>
                                  </a:cxnLst>
                                  <a:rect l="0" t="0" r="r" b="b"/>
                                  <a:pathLst>
                                    <a:path w="84" h="104">
                                      <a:moveTo>
                                        <a:pt x="36" y="104"/>
                                      </a:moveTo>
                                      <a:lnTo>
                                        <a:pt x="36" y="104"/>
                                      </a:lnTo>
                                      <a:lnTo>
                                        <a:pt x="40" y="98"/>
                                      </a:lnTo>
                                      <a:lnTo>
                                        <a:pt x="42" y="96"/>
                                      </a:lnTo>
                                      <a:lnTo>
                                        <a:pt x="46" y="96"/>
                                      </a:lnTo>
                                      <a:lnTo>
                                        <a:pt x="48" y="92"/>
                                      </a:lnTo>
                                      <a:lnTo>
                                        <a:pt x="48" y="92"/>
                                      </a:lnTo>
                                      <a:lnTo>
                                        <a:pt x="50" y="88"/>
                                      </a:lnTo>
                                      <a:lnTo>
                                        <a:pt x="54" y="88"/>
                                      </a:lnTo>
                                      <a:lnTo>
                                        <a:pt x="54" y="88"/>
                                      </a:lnTo>
                                      <a:lnTo>
                                        <a:pt x="56" y="84"/>
                                      </a:lnTo>
                                      <a:lnTo>
                                        <a:pt x="62" y="80"/>
                                      </a:lnTo>
                                      <a:lnTo>
                                        <a:pt x="62" y="80"/>
                                      </a:lnTo>
                                      <a:lnTo>
                                        <a:pt x="64" y="76"/>
                                      </a:lnTo>
                                      <a:lnTo>
                                        <a:pt x="62" y="76"/>
                                      </a:lnTo>
                                      <a:lnTo>
                                        <a:pt x="60" y="74"/>
                                      </a:lnTo>
                                      <a:lnTo>
                                        <a:pt x="64" y="70"/>
                                      </a:lnTo>
                                      <a:lnTo>
                                        <a:pt x="64" y="70"/>
                                      </a:lnTo>
                                      <a:lnTo>
                                        <a:pt x="70" y="64"/>
                                      </a:lnTo>
                                      <a:lnTo>
                                        <a:pt x="76" y="60"/>
                                      </a:lnTo>
                                      <a:lnTo>
                                        <a:pt x="80" y="56"/>
                                      </a:lnTo>
                                      <a:lnTo>
                                        <a:pt x="84" y="48"/>
                                      </a:lnTo>
                                      <a:lnTo>
                                        <a:pt x="84" y="48"/>
                                      </a:lnTo>
                                      <a:lnTo>
                                        <a:pt x="80" y="46"/>
                                      </a:lnTo>
                                      <a:lnTo>
                                        <a:pt x="78" y="46"/>
                                      </a:lnTo>
                                      <a:lnTo>
                                        <a:pt x="76" y="46"/>
                                      </a:lnTo>
                                      <a:lnTo>
                                        <a:pt x="76" y="44"/>
                                      </a:lnTo>
                                      <a:lnTo>
                                        <a:pt x="66" y="44"/>
                                      </a:lnTo>
                                      <a:lnTo>
                                        <a:pt x="72" y="0"/>
                                      </a:lnTo>
                                      <a:lnTo>
                                        <a:pt x="38" y="0"/>
                                      </a:lnTo>
                                      <a:lnTo>
                                        <a:pt x="38" y="0"/>
                                      </a:lnTo>
                                      <a:lnTo>
                                        <a:pt x="36" y="4"/>
                                      </a:lnTo>
                                      <a:lnTo>
                                        <a:pt x="38" y="8"/>
                                      </a:lnTo>
                                      <a:lnTo>
                                        <a:pt x="40" y="10"/>
                                      </a:lnTo>
                                      <a:lnTo>
                                        <a:pt x="42" y="14"/>
                                      </a:lnTo>
                                      <a:lnTo>
                                        <a:pt x="42" y="14"/>
                                      </a:lnTo>
                                      <a:lnTo>
                                        <a:pt x="40" y="18"/>
                                      </a:lnTo>
                                      <a:lnTo>
                                        <a:pt x="36" y="18"/>
                                      </a:lnTo>
                                      <a:lnTo>
                                        <a:pt x="32" y="20"/>
                                      </a:lnTo>
                                      <a:lnTo>
                                        <a:pt x="30" y="24"/>
                                      </a:lnTo>
                                      <a:lnTo>
                                        <a:pt x="30" y="24"/>
                                      </a:lnTo>
                                      <a:lnTo>
                                        <a:pt x="32" y="26"/>
                                      </a:lnTo>
                                      <a:lnTo>
                                        <a:pt x="36" y="28"/>
                                      </a:lnTo>
                                      <a:lnTo>
                                        <a:pt x="40" y="30"/>
                                      </a:lnTo>
                                      <a:lnTo>
                                        <a:pt x="40" y="32"/>
                                      </a:lnTo>
                                      <a:lnTo>
                                        <a:pt x="40" y="32"/>
                                      </a:lnTo>
                                      <a:lnTo>
                                        <a:pt x="40" y="36"/>
                                      </a:lnTo>
                                      <a:lnTo>
                                        <a:pt x="42" y="38"/>
                                      </a:lnTo>
                                      <a:lnTo>
                                        <a:pt x="44" y="40"/>
                                      </a:lnTo>
                                      <a:lnTo>
                                        <a:pt x="44" y="44"/>
                                      </a:lnTo>
                                      <a:lnTo>
                                        <a:pt x="44" y="44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22" y="44"/>
                                      </a:lnTo>
                                      <a:lnTo>
                                        <a:pt x="16" y="46"/>
                                      </a:lnTo>
                                      <a:lnTo>
                                        <a:pt x="12" y="50"/>
                                      </a:lnTo>
                                      <a:lnTo>
                                        <a:pt x="6" y="56"/>
                                      </a:lnTo>
                                      <a:lnTo>
                                        <a:pt x="4" y="66"/>
                                      </a:lnTo>
                                      <a:lnTo>
                                        <a:pt x="0" y="80"/>
                                      </a:lnTo>
                                      <a:lnTo>
                                        <a:pt x="0" y="80"/>
                                      </a:lnTo>
                                      <a:lnTo>
                                        <a:pt x="8" y="92"/>
                                      </a:lnTo>
                                      <a:lnTo>
                                        <a:pt x="16" y="98"/>
                                      </a:lnTo>
                                      <a:lnTo>
                                        <a:pt x="24" y="102"/>
                                      </a:lnTo>
                                      <a:lnTo>
                                        <a:pt x="36" y="104"/>
                                      </a:lnTo>
                                      <a:lnTo>
                                        <a:pt x="36" y="10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8" name="Guine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304516" y="3199719"/>
                                  <a:ext cx="233898" cy="20333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34" y="126"/>
                                    </a:cxn>
                                    <a:cxn ang="0">
                                      <a:pos x="126" y="134"/>
                                    </a:cxn>
                                    <a:cxn ang="0">
                                      <a:pos x="120" y="130"/>
                                    </a:cxn>
                                    <a:cxn ang="0">
                                      <a:pos x="114" y="108"/>
                                    </a:cxn>
                                    <a:cxn ang="0">
                                      <a:pos x="96" y="108"/>
                                    </a:cxn>
                                    <a:cxn ang="0">
                                      <a:pos x="94" y="92"/>
                                    </a:cxn>
                                    <a:cxn ang="0">
                                      <a:pos x="92" y="88"/>
                                    </a:cxn>
                                    <a:cxn ang="0">
                                      <a:pos x="84" y="84"/>
                                    </a:cxn>
                                    <a:cxn ang="0">
                                      <a:pos x="82" y="74"/>
                                    </a:cxn>
                                    <a:cxn ang="0">
                                      <a:pos x="76" y="68"/>
                                    </a:cxn>
                                    <a:cxn ang="0">
                                      <a:pos x="62" y="68"/>
                                    </a:cxn>
                                    <a:cxn ang="0">
                                      <a:pos x="50" y="72"/>
                                    </a:cxn>
                                    <a:cxn ang="0">
                                      <a:pos x="44" y="84"/>
                                    </a:cxn>
                                    <a:cxn ang="0">
                                      <a:pos x="36" y="92"/>
                                    </a:cxn>
                                    <a:cxn ang="0">
                                      <a:pos x="38" y="88"/>
                                    </a:cxn>
                                    <a:cxn ang="0">
                                      <a:pos x="28" y="78"/>
                                    </a:cxn>
                                    <a:cxn ang="0">
                                      <a:pos x="26" y="70"/>
                                    </a:cxn>
                                    <a:cxn ang="0">
                                      <a:pos x="16" y="58"/>
                                    </a:cxn>
                                    <a:cxn ang="0">
                                      <a:pos x="10" y="52"/>
                                    </a:cxn>
                                    <a:cxn ang="0">
                                      <a:pos x="2" y="44"/>
                                    </a:cxn>
                                    <a:cxn ang="0">
                                      <a:pos x="2" y="32"/>
                                    </a:cxn>
                                    <a:cxn ang="0">
                                      <a:pos x="14" y="24"/>
                                    </a:cxn>
                                    <a:cxn ang="0">
                                      <a:pos x="24" y="20"/>
                                    </a:cxn>
                                    <a:cxn ang="0">
                                      <a:pos x="22" y="10"/>
                                    </a:cxn>
                                    <a:cxn ang="0">
                                      <a:pos x="26" y="0"/>
                                    </a:cxn>
                                    <a:cxn ang="0">
                                      <a:pos x="44" y="2"/>
                                    </a:cxn>
                                    <a:cxn ang="0">
                                      <a:pos x="62" y="4"/>
                                    </a:cxn>
                                    <a:cxn ang="0">
                                      <a:pos x="76" y="8"/>
                                    </a:cxn>
                                    <a:cxn ang="0">
                                      <a:pos x="84" y="10"/>
                                    </a:cxn>
                                    <a:cxn ang="0">
                                      <a:pos x="90" y="8"/>
                                    </a:cxn>
                                    <a:cxn ang="0">
                                      <a:pos x="102" y="10"/>
                                    </a:cxn>
                                    <a:cxn ang="0">
                                      <a:pos x="108" y="10"/>
                                    </a:cxn>
                                    <a:cxn ang="0">
                                      <a:pos x="116" y="4"/>
                                    </a:cxn>
                                    <a:cxn ang="0">
                                      <a:pos x="126" y="6"/>
                                    </a:cxn>
                                    <a:cxn ang="0">
                                      <a:pos x="130" y="14"/>
                                    </a:cxn>
                                    <a:cxn ang="0">
                                      <a:pos x="134" y="24"/>
                                    </a:cxn>
                                    <a:cxn ang="0">
                                      <a:pos x="132" y="38"/>
                                    </a:cxn>
                                    <a:cxn ang="0">
                                      <a:pos x="140" y="42"/>
                                    </a:cxn>
                                    <a:cxn ang="0">
                                      <a:pos x="148" y="54"/>
                                    </a:cxn>
                                    <a:cxn ang="0">
                                      <a:pos x="150" y="58"/>
                                    </a:cxn>
                                    <a:cxn ang="0">
                                      <a:pos x="144" y="74"/>
                                    </a:cxn>
                                    <a:cxn ang="0">
                                      <a:pos x="148" y="76"/>
                                    </a:cxn>
                                    <a:cxn ang="0">
                                      <a:pos x="154" y="80"/>
                                    </a:cxn>
                                    <a:cxn ang="0">
                                      <a:pos x="152" y="88"/>
                                    </a:cxn>
                                    <a:cxn ang="0">
                                      <a:pos x="154" y="98"/>
                                    </a:cxn>
                                    <a:cxn ang="0">
                                      <a:pos x="154" y="106"/>
                                    </a:cxn>
                                    <a:cxn ang="0">
                                      <a:pos x="142" y="110"/>
                                    </a:cxn>
                                    <a:cxn ang="0">
                                      <a:pos x="146" y="116"/>
                                    </a:cxn>
                                    <a:cxn ang="0">
                                      <a:pos x="142" y="124"/>
                                    </a:cxn>
                                    <a:cxn ang="0">
                                      <a:pos x="138" y="130"/>
                                    </a:cxn>
                                  </a:cxnLst>
                                  <a:rect l="0" t="0" r="r" b="b"/>
                                  <a:pathLst>
                                    <a:path w="154" h="134">
                                      <a:moveTo>
                                        <a:pt x="138" y="130"/>
                                      </a:moveTo>
                                      <a:lnTo>
                                        <a:pt x="138" y="130"/>
                                      </a:lnTo>
                                      <a:lnTo>
                                        <a:pt x="136" y="128"/>
                                      </a:lnTo>
                                      <a:lnTo>
                                        <a:pt x="134" y="126"/>
                                      </a:lnTo>
                                      <a:lnTo>
                                        <a:pt x="132" y="130"/>
                                      </a:lnTo>
                                      <a:lnTo>
                                        <a:pt x="132" y="130"/>
                                      </a:lnTo>
                                      <a:lnTo>
                                        <a:pt x="130" y="134"/>
                                      </a:lnTo>
                                      <a:lnTo>
                                        <a:pt x="126" y="134"/>
                                      </a:lnTo>
                                      <a:lnTo>
                                        <a:pt x="122" y="134"/>
                                      </a:lnTo>
                                      <a:lnTo>
                                        <a:pt x="122" y="134"/>
                                      </a:lnTo>
                                      <a:lnTo>
                                        <a:pt x="120" y="132"/>
                                      </a:lnTo>
                                      <a:lnTo>
                                        <a:pt x="120" y="130"/>
                                      </a:lnTo>
                                      <a:lnTo>
                                        <a:pt x="122" y="126"/>
                                      </a:lnTo>
                                      <a:lnTo>
                                        <a:pt x="118" y="116"/>
                                      </a:lnTo>
                                      <a:lnTo>
                                        <a:pt x="118" y="116"/>
                                      </a:lnTo>
                                      <a:lnTo>
                                        <a:pt x="114" y="108"/>
                                      </a:lnTo>
                                      <a:lnTo>
                                        <a:pt x="110" y="104"/>
                                      </a:lnTo>
                                      <a:lnTo>
                                        <a:pt x="104" y="104"/>
                                      </a:lnTo>
                                      <a:lnTo>
                                        <a:pt x="96" y="108"/>
                                      </a:lnTo>
                                      <a:lnTo>
                                        <a:pt x="96" y="108"/>
                                      </a:lnTo>
                                      <a:lnTo>
                                        <a:pt x="94" y="102"/>
                                      </a:lnTo>
                                      <a:lnTo>
                                        <a:pt x="94" y="98"/>
                                      </a:lnTo>
                                      <a:lnTo>
                                        <a:pt x="94" y="96"/>
                                      </a:lnTo>
                                      <a:lnTo>
                                        <a:pt x="94" y="92"/>
                                      </a:lnTo>
                                      <a:lnTo>
                                        <a:pt x="94" y="92"/>
                                      </a:lnTo>
                                      <a:lnTo>
                                        <a:pt x="92" y="90"/>
                                      </a:lnTo>
                                      <a:lnTo>
                                        <a:pt x="94" y="90"/>
                                      </a:lnTo>
                                      <a:lnTo>
                                        <a:pt x="92" y="88"/>
                                      </a:lnTo>
                                      <a:lnTo>
                                        <a:pt x="88" y="86"/>
                                      </a:lnTo>
                                      <a:lnTo>
                                        <a:pt x="88" y="86"/>
                                      </a:lnTo>
                                      <a:lnTo>
                                        <a:pt x="86" y="84"/>
                                      </a:lnTo>
                                      <a:lnTo>
                                        <a:pt x="84" y="84"/>
                                      </a:lnTo>
                                      <a:lnTo>
                                        <a:pt x="86" y="80"/>
                                      </a:lnTo>
                                      <a:lnTo>
                                        <a:pt x="86" y="76"/>
                                      </a:lnTo>
                                      <a:lnTo>
                                        <a:pt x="86" y="74"/>
                                      </a:lnTo>
                                      <a:lnTo>
                                        <a:pt x="82" y="74"/>
                                      </a:lnTo>
                                      <a:lnTo>
                                        <a:pt x="82" y="74"/>
                                      </a:lnTo>
                                      <a:lnTo>
                                        <a:pt x="80" y="72"/>
                                      </a:lnTo>
                                      <a:lnTo>
                                        <a:pt x="78" y="70"/>
                                      </a:lnTo>
                                      <a:lnTo>
                                        <a:pt x="76" y="68"/>
                                      </a:lnTo>
                                      <a:lnTo>
                                        <a:pt x="72" y="68"/>
                                      </a:lnTo>
                                      <a:lnTo>
                                        <a:pt x="72" y="68"/>
                                      </a:lnTo>
                                      <a:lnTo>
                                        <a:pt x="66" y="66"/>
                                      </a:lnTo>
                                      <a:lnTo>
                                        <a:pt x="62" y="68"/>
                                      </a:lnTo>
                                      <a:lnTo>
                                        <a:pt x="58" y="70"/>
                                      </a:lnTo>
                                      <a:lnTo>
                                        <a:pt x="54" y="72"/>
                                      </a:lnTo>
                                      <a:lnTo>
                                        <a:pt x="54" y="72"/>
                                      </a:lnTo>
                                      <a:lnTo>
                                        <a:pt x="50" y="72"/>
                                      </a:lnTo>
                                      <a:lnTo>
                                        <a:pt x="48" y="76"/>
                                      </a:lnTo>
                                      <a:lnTo>
                                        <a:pt x="46" y="80"/>
                                      </a:lnTo>
                                      <a:lnTo>
                                        <a:pt x="44" y="84"/>
                                      </a:lnTo>
                                      <a:lnTo>
                                        <a:pt x="44" y="84"/>
                                      </a:lnTo>
                                      <a:lnTo>
                                        <a:pt x="42" y="86"/>
                                      </a:lnTo>
                                      <a:lnTo>
                                        <a:pt x="40" y="88"/>
                                      </a:lnTo>
                                      <a:lnTo>
                                        <a:pt x="40" y="90"/>
                                      </a:lnTo>
                                      <a:lnTo>
                                        <a:pt x="36" y="92"/>
                                      </a:lnTo>
                                      <a:lnTo>
                                        <a:pt x="36" y="92"/>
                                      </a:lnTo>
                                      <a:lnTo>
                                        <a:pt x="34" y="92"/>
                                      </a:lnTo>
                                      <a:lnTo>
                                        <a:pt x="34" y="90"/>
                                      </a:lnTo>
                                      <a:lnTo>
                                        <a:pt x="38" y="88"/>
                                      </a:lnTo>
                                      <a:lnTo>
                                        <a:pt x="38" y="86"/>
                                      </a:lnTo>
                                      <a:lnTo>
                                        <a:pt x="38" y="86"/>
                                      </a:lnTo>
                                      <a:lnTo>
                                        <a:pt x="34" y="84"/>
                                      </a:lnTo>
                                      <a:lnTo>
                                        <a:pt x="28" y="78"/>
                                      </a:lnTo>
                                      <a:lnTo>
                                        <a:pt x="24" y="74"/>
                                      </a:lnTo>
                                      <a:lnTo>
                                        <a:pt x="24" y="72"/>
                                      </a:lnTo>
                                      <a:lnTo>
                                        <a:pt x="26" y="70"/>
                                      </a:lnTo>
                                      <a:lnTo>
                                        <a:pt x="26" y="70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16" y="66"/>
                                      </a:lnTo>
                                      <a:lnTo>
                                        <a:pt x="16" y="62"/>
                                      </a:lnTo>
                                      <a:lnTo>
                                        <a:pt x="16" y="58"/>
                                      </a:lnTo>
                                      <a:lnTo>
                                        <a:pt x="16" y="58"/>
                                      </a:lnTo>
                                      <a:lnTo>
                                        <a:pt x="16" y="56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0" y="52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6" y="48"/>
                                      </a:lnTo>
                                      <a:lnTo>
                                        <a:pt x="2" y="44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10" y="26"/>
                                      </a:lnTo>
                                      <a:lnTo>
                                        <a:pt x="14" y="24"/>
                                      </a:lnTo>
                                      <a:lnTo>
                                        <a:pt x="16" y="24"/>
                                      </a:lnTo>
                                      <a:lnTo>
                                        <a:pt x="16" y="24"/>
                                      </a:lnTo>
                                      <a:lnTo>
                                        <a:pt x="20" y="24"/>
                                      </a:lnTo>
                                      <a:lnTo>
                                        <a:pt x="24" y="20"/>
                                      </a:lnTo>
                                      <a:lnTo>
                                        <a:pt x="26" y="16"/>
                                      </a:lnTo>
                                      <a:lnTo>
                                        <a:pt x="24" y="12"/>
                                      </a:lnTo>
                                      <a:lnTo>
                                        <a:pt x="24" y="12"/>
                                      </a:lnTo>
                                      <a:lnTo>
                                        <a:pt x="22" y="10"/>
                                      </a:lnTo>
                                      <a:lnTo>
                                        <a:pt x="24" y="8"/>
                                      </a:lnTo>
                                      <a:lnTo>
                                        <a:pt x="26" y="6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32" y="0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40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50" y="2"/>
                                      </a:lnTo>
                                      <a:lnTo>
                                        <a:pt x="56" y="4"/>
                                      </a:lnTo>
                                      <a:lnTo>
                                        <a:pt x="62" y="4"/>
                                      </a:lnTo>
                                      <a:lnTo>
                                        <a:pt x="74" y="4"/>
                                      </a:lnTo>
                                      <a:lnTo>
                                        <a:pt x="74" y="4"/>
                                      </a:lnTo>
                                      <a:lnTo>
                                        <a:pt x="74" y="6"/>
                                      </a:lnTo>
                                      <a:lnTo>
                                        <a:pt x="76" y="8"/>
                                      </a:lnTo>
                                      <a:lnTo>
                                        <a:pt x="80" y="8"/>
                                      </a:lnTo>
                                      <a:lnTo>
                                        <a:pt x="82" y="6"/>
                                      </a:lnTo>
                                      <a:lnTo>
                                        <a:pt x="82" y="6"/>
                                      </a:lnTo>
                                      <a:lnTo>
                                        <a:pt x="84" y="10"/>
                                      </a:lnTo>
                                      <a:lnTo>
                                        <a:pt x="86" y="10"/>
                                      </a:lnTo>
                                      <a:lnTo>
                                        <a:pt x="88" y="8"/>
                                      </a:lnTo>
                                      <a:lnTo>
                                        <a:pt x="90" y="8"/>
                                      </a:lnTo>
                                      <a:lnTo>
                                        <a:pt x="90" y="8"/>
                                      </a:lnTo>
                                      <a:lnTo>
                                        <a:pt x="94" y="8"/>
                                      </a:lnTo>
                                      <a:lnTo>
                                        <a:pt x="96" y="10"/>
                                      </a:lnTo>
                                      <a:lnTo>
                                        <a:pt x="98" y="12"/>
                                      </a:lnTo>
                                      <a:lnTo>
                                        <a:pt x="102" y="10"/>
                                      </a:lnTo>
                                      <a:lnTo>
                                        <a:pt x="102" y="10"/>
                                      </a:lnTo>
                                      <a:lnTo>
                                        <a:pt x="104" y="8"/>
                                      </a:lnTo>
                                      <a:lnTo>
                                        <a:pt x="106" y="10"/>
                                      </a:lnTo>
                                      <a:lnTo>
                                        <a:pt x="108" y="10"/>
                                      </a:lnTo>
                                      <a:lnTo>
                                        <a:pt x="114" y="8"/>
                                      </a:lnTo>
                                      <a:lnTo>
                                        <a:pt x="114" y="8"/>
                                      </a:lnTo>
                                      <a:lnTo>
                                        <a:pt x="114" y="6"/>
                                      </a:lnTo>
                                      <a:lnTo>
                                        <a:pt x="116" y="4"/>
                                      </a:lnTo>
                                      <a:lnTo>
                                        <a:pt x="118" y="2"/>
                                      </a:lnTo>
                                      <a:lnTo>
                                        <a:pt x="122" y="4"/>
                                      </a:lnTo>
                                      <a:lnTo>
                                        <a:pt x="122" y="4"/>
                                      </a:lnTo>
                                      <a:lnTo>
                                        <a:pt x="126" y="6"/>
                                      </a:lnTo>
                                      <a:lnTo>
                                        <a:pt x="126" y="8"/>
                                      </a:lnTo>
                                      <a:lnTo>
                                        <a:pt x="126" y="10"/>
                                      </a:lnTo>
                                      <a:lnTo>
                                        <a:pt x="130" y="14"/>
                                      </a:lnTo>
                                      <a:lnTo>
                                        <a:pt x="130" y="14"/>
                                      </a:lnTo>
                                      <a:lnTo>
                                        <a:pt x="132" y="18"/>
                                      </a:lnTo>
                                      <a:lnTo>
                                        <a:pt x="132" y="20"/>
                                      </a:lnTo>
                                      <a:lnTo>
                                        <a:pt x="132" y="22"/>
                                      </a:lnTo>
                                      <a:lnTo>
                                        <a:pt x="134" y="24"/>
                                      </a:lnTo>
                                      <a:lnTo>
                                        <a:pt x="134" y="24"/>
                                      </a:lnTo>
                                      <a:lnTo>
                                        <a:pt x="138" y="26"/>
                                      </a:lnTo>
                                      <a:lnTo>
                                        <a:pt x="138" y="28"/>
                                      </a:lnTo>
                                      <a:lnTo>
                                        <a:pt x="132" y="38"/>
                                      </a:lnTo>
                                      <a:lnTo>
                                        <a:pt x="132" y="38"/>
                                      </a:lnTo>
                                      <a:lnTo>
                                        <a:pt x="136" y="36"/>
                                      </a:lnTo>
                                      <a:lnTo>
                                        <a:pt x="140" y="38"/>
                                      </a:lnTo>
                                      <a:lnTo>
                                        <a:pt x="140" y="42"/>
                                      </a:lnTo>
                                      <a:lnTo>
                                        <a:pt x="142" y="48"/>
                                      </a:lnTo>
                                      <a:lnTo>
                                        <a:pt x="142" y="48"/>
                                      </a:lnTo>
                                      <a:lnTo>
                                        <a:pt x="144" y="52"/>
                                      </a:lnTo>
                                      <a:lnTo>
                                        <a:pt x="148" y="54"/>
                                      </a:lnTo>
                                      <a:lnTo>
                                        <a:pt x="150" y="56"/>
                                      </a:lnTo>
                                      <a:lnTo>
                                        <a:pt x="152" y="58"/>
                                      </a:lnTo>
                                      <a:lnTo>
                                        <a:pt x="152" y="58"/>
                                      </a:lnTo>
                                      <a:lnTo>
                                        <a:pt x="150" y="58"/>
                                      </a:lnTo>
                                      <a:lnTo>
                                        <a:pt x="148" y="62"/>
                                      </a:lnTo>
                                      <a:lnTo>
                                        <a:pt x="144" y="68"/>
                                      </a:lnTo>
                                      <a:lnTo>
                                        <a:pt x="144" y="68"/>
                                      </a:lnTo>
                                      <a:lnTo>
                                        <a:pt x="144" y="74"/>
                                      </a:lnTo>
                                      <a:lnTo>
                                        <a:pt x="144" y="74"/>
                                      </a:lnTo>
                                      <a:lnTo>
                                        <a:pt x="146" y="74"/>
                                      </a:lnTo>
                                      <a:lnTo>
                                        <a:pt x="148" y="76"/>
                                      </a:lnTo>
                                      <a:lnTo>
                                        <a:pt x="148" y="76"/>
                                      </a:lnTo>
                                      <a:lnTo>
                                        <a:pt x="150" y="80"/>
                                      </a:lnTo>
                                      <a:lnTo>
                                        <a:pt x="150" y="78"/>
                                      </a:lnTo>
                                      <a:lnTo>
                                        <a:pt x="152" y="78"/>
                                      </a:lnTo>
                                      <a:lnTo>
                                        <a:pt x="154" y="80"/>
                                      </a:lnTo>
                                      <a:lnTo>
                                        <a:pt x="154" y="80"/>
                                      </a:lnTo>
                                      <a:lnTo>
                                        <a:pt x="154" y="82"/>
                                      </a:lnTo>
                                      <a:lnTo>
                                        <a:pt x="154" y="84"/>
                                      </a:lnTo>
                                      <a:lnTo>
                                        <a:pt x="152" y="88"/>
                                      </a:lnTo>
                                      <a:lnTo>
                                        <a:pt x="154" y="92"/>
                                      </a:lnTo>
                                      <a:lnTo>
                                        <a:pt x="154" y="92"/>
                                      </a:lnTo>
                                      <a:lnTo>
                                        <a:pt x="154" y="94"/>
                                      </a:lnTo>
                                      <a:lnTo>
                                        <a:pt x="154" y="98"/>
                                      </a:lnTo>
                                      <a:lnTo>
                                        <a:pt x="152" y="100"/>
                                      </a:lnTo>
                                      <a:lnTo>
                                        <a:pt x="154" y="104"/>
                                      </a:lnTo>
                                      <a:lnTo>
                                        <a:pt x="154" y="104"/>
                                      </a:lnTo>
                                      <a:lnTo>
                                        <a:pt x="154" y="106"/>
                                      </a:lnTo>
                                      <a:lnTo>
                                        <a:pt x="154" y="108"/>
                                      </a:lnTo>
                                      <a:lnTo>
                                        <a:pt x="148" y="106"/>
                                      </a:lnTo>
                                      <a:lnTo>
                                        <a:pt x="144" y="108"/>
                                      </a:lnTo>
                                      <a:lnTo>
                                        <a:pt x="142" y="110"/>
                                      </a:lnTo>
                                      <a:lnTo>
                                        <a:pt x="142" y="112"/>
                                      </a:lnTo>
                                      <a:lnTo>
                                        <a:pt x="142" y="112"/>
                                      </a:lnTo>
                                      <a:lnTo>
                                        <a:pt x="144" y="116"/>
                                      </a:lnTo>
                                      <a:lnTo>
                                        <a:pt x="146" y="116"/>
                                      </a:lnTo>
                                      <a:lnTo>
                                        <a:pt x="148" y="118"/>
                                      </a:lnTo>
                                      <a:lnTo>
                                        <a:pt x="146" y="120"/>
                                      </a:lnTo>
                                      <a:lnTo>
                                        <a:pt x="146" y="120"/>
                                      </a:lnTo>
                                      <a:lnTo>
                                        <a:pt x="142" y="124"/>
                                      </a:lnTo>
                                      <a:lnTo>
                                        <a:pt x="142" y="126"/>
                                      </a:lnTo>
                                      <a:lnTo>
                                        <a:pt x="142" y="128"/>
                                      </a:lnTo>
                                      <a:lnTo>
                                        <a:pt x="138" y="130"/>
                                      </a:lnTo>
                                      <a:lnTo>
                                        <a:pt x="138" y="13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9" name="Haiti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440575" y="2914444"/>
                                  <a:ext cx="88091" cy="6676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52" y="44"/>
                                    </a:cxn>
                                    <a:cxn ang="0">
                                      <a:pos x="46" y="42"/>
                                    </a:cxn>
                                    <a:cxn ang="0">
                                      <a:pos x="30" y="42"/>
                                    </a:cxn>
                                    <a:cxn ang="0">
                                      <a:pos x="24" y="42"/>
                                    </a:cxn>
                                    <a:cxn ang="0">
                                      <a:pos x="20" y="40"/>
                                    </a:cxn>
                                    <a:cxn ang="0">
                                      <a:pos x="12" y="42"/>
                                    </a:cxn>
                                    <a:cxn ang="0">
                                      <a:pos x="10" y="44"/>
                                    </a:cxn>
                                    <a:cxn ang="0">
                                      <a:pos x="8" y="42"/>
                                    </a:cxn>
                                    <a:cxn ang="0">
                                      <a:pos x="0" y="40"/>
                                    </a:cxn>
                                    <a:cxn ang="0">
                                      <a:pos x="0" y="38"/>
                                    </a:cxn>
                                    <a:cxn ang="0">
                                      <a:pos x="0" y="36"/>
                                    </a:cxn>
                                    <a:cxn ang="0">
                                      <a:pos x="0" y="34"/>
                                    </a:cxn>
                                    <a:cxn ang="0">
                                      <a:pos x="2" y="32"/>
                                    </a:cxn>
                                    <a:cxn ang="0">
                                      <a:pos x="8" y="32"/>
                                    </a:cxn>
                                    <a:cxn ang="0">
                                      <a:pos x="16" y="32"/>
                                    </a:cxn>
                                    <a:cxn ang="0">
                                      <a:pos x="18" y="32"/>
                                    </a:cxn>
                                    <a:cxn ang="0">
                                      <a:pos x="24" y="32"/>
                                    </a:cxn>
                                    <a:cxn ang="0">
                                      <a:pos x="32" y="30"/>
                                    </a:cxn>
                                    <a:cxn ang="0">
                                      <a:pos x="38" y="30"/>
                                    </a:cxn>
                                    <a:cxn ang="0">
                                      <a:pos x="42" y="30"/>
                                    </a:cxn>
                                    <a:cxn ang="0">
                                      <a:pos x="34" y="26"/>
                                    </a:cxn>
                                    <a:cxn ang="0">
                                      <a:pos x="34" y="22"/>
                                    </a:cxn>
                                    <a:cxn ang="0">
                                      <a:pos x="32" y="20"/>
                                    </a:cxn>
                                    <a:cxn ang="0">
                                      <a:pos x="30" y="18"/>
                                    </a:cxn>
                                    <a:cxn ang="0">
                                      <a:pos x="32" y="14"/>
                                    </a:cxn>
                                    <a:cxn ang="0">
                                      <a:pos x="30" y="12"/>
                                    </a:cxn>
                                    <a:cxn ang="0">
                                      <a:pos x="32" y="10"/>
                                    </a:cxn>
                                    <a:cxn ang="0">
                                      <a:pos x="30" y="8"/>
                                    </a:cxn>
                                    <a:cxn ang="0">
                                      <a:pos x="26" y="6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6" y="0"/>
                                    </a:cxn>
                                    <a:cxn ang="0">
                                      <a:pos x="32" y="0"/>
                                    </a:cxn>
                                    <a:cxn ang="0">
                                      <a:pos x="38" y="0"/>
                                    </a:cxn>
                                    <a:cxn ang="0">
                                      <a:pos x="46" y="2"/>
                                    </a:cxn>
                                    <a:cxn ang="0">
                                      <a:pos x="46" y="2"/>
                                    </a:cxn>
                                    <a:cxn ang="0">
                                      <a:pos x="50" y="2"/>
                                    </a:cxn>
                                    <a:cxn ang="0">
                                      <a:pos x="56" y="2"/>
                                    </a:cxn>
                                    <a:cxn ang="0">
                                      <a:pos x="58" y="6"/>
                                    </a:cxn>
                                    <a:cxn ang="0">
                                      <a:pos x="56" y="10"/>
                                    </a:cxn>
                                    <a:cxn ang="0">
                                      <a:pos x="56" y="14"/>
                                    </a:cxn>
                                    <a:cxn ang="0">
                                      <a:pos x="56" y="18"/>
                                    </a:cxn>
                                    <a:cxn ang="0">
                                      <a:pos x="54" y="20"/>
                                    </a:cxn>
                                    <a:cxn ang="0">
                                      <a:pos x="56" y="26"/>
                                    </a:cxn>
                                    <a:cxn ang="0">
                                      <a:pos x="52" y="34"/>
                                    </a:cxn>
                                    <a:cxn ang="0">
                                      <a:pos x="48" y="34"/>
                                    </a:cxn>
                                    <a:cxn ang="0">
                                      <a:pos x="52" y="40"/>
                                    </a:cxn>
                                    <a:cxn ang="0">
                                      <a:pos x="52" y="44"/>
                                    </a:cxn>
                                  </a:cxnLst>
                                  <a:rect l="0" t="0" r="r" b="b"/>
                                  <a:pathLst>
                                    <a:path w="58" h="44">
                                      <a:moveTo>
                                        <a:pt x="52" y="44"/>
                                      </a:moveTo>
                                      <a:lnTo>
                                        <a:pt x="52" y="44"/>
                                      </a:lnTo>
                                      <a:lnTo>
                                        <a:pt x="46" y="42"/>
                                      </a:lnTo>
                                      <a:lnTo>
                                        <a:pt x="46" y="42"/>
                                      </a:lnTo>
                                      <a:lnTo>
                                        <a:pt x="38" y="42"/>
                                      </a:lnTo>
                                      <a:lnTo>
                                        <a:pt x="30" y="42"/>
                                      </a:lnTo>
                                      <a:lnTo>
                                        <a:pt x="30" y="42"/>
                                      </a:lnTo>
                                      <a:lnTo>
                                        <a:pt x="24" y="42"/>
                                      </a:lnTo>
                                      <a:lnTo>
                                        <a:pt x="20" y="40"/>
                                      </a:lnTo>
                                      <a:lnTo>
                                        <a:pt x="20" y="40"/>
                                      </a:lnTo>
                                      <a:lnTo>
                                        <a:pt x="14" y="40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10" y="44"/>
                                      </a:lnTo>
                                      <a:lnTo>
                                        <a:pt x="8" y="42"/>
                                      </a:lnTo>
                                      <a:lnTo>
                                        <a:pt x="8" y="42"/>
                                      </a:lnTo>
                                      <a:lnTo>
                                        <a:pt x="6" y="40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38"/>
                                      </a:lnTo>
                                      <a:lnTo>
                                        <a:pt x="0" y="38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0" y="34"/>
                                      </a:lnTo>
                                      <a:lnTo>
                                        <a:pt x="0" y="34"/>
                                      </a:lnTo>
                                      <a:lnTo>
                                        <a:pt x="0" y="32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8" y="32"/>
                                      </a:lnTo>
                                      <a:lnTo>
                                        <a:pt x="8" y="32"/>
                                      </a:lnTo>
                                      <a:lnTo>
                                        <a:pt x="12" y="32"/>
                                      </a:lnTo>
                                      <a:lnTo>
                                        <a:pt x="16" y="32"/>
                                      </a:lnTo>
                                      <a:lnTo>
                                        <a:pt x="16" y="32"/>
                                      </a:lnTo>
                                      <a:lnTo>
                                        <a:pt x="18" y="32"/>
                                      </a:lnTo>
                                      <a:lnTo>
                                        <a:pt x="24" y="32"/>
                                      </a:lnTo>
                                      <a:lnTo>
                                        <a:pt x="24" y="32"/>
                                      </a:lnTo>
                                      <a:lnTo>
                                        <a:pt x="28" y="32"/>
                                      </a:lnTo>
                                      <a:lnTo>
                                        <a:pt x="32" y="30"/>
                                      </a:lnTo>
                                      <a:lnTo>
                                        <a:pt x="32" y="30"/>
                                      </a:lnTo>
                                      <a:lnTo>
                                        <a:pt x="38" y="30"/>
                                      </a:lnTo>
                                      <a:lnTo>
                                        <a:pt x="42" y="30"/>
                                      </a:lnTo>
                                      <a:lnTo>
                                        <a:pt x="42" y="30"/>
                                      </a:lnTo>
                                      <a:lnTo>
                                        <a:pt x="34" y="26"/>
                                      </a:lnTo>
                                      <a:lnTo>
                                        <a:pt x="34" y="26"/>
                                      </a:lnTo>
                                      <a:lnTo>
                                        <a:pt x="34" y="24"/>
                                      </a:lnTo>
                                      <a:lnTo>
                                        <a:pt x="34" y="22"/>
                                      </a:lnTo>
                                      <a:lnTo>
                                        <a:pt x="34" y="22"/>
                                      </a:lnTo>
                                      <a:lnTo>
                                        <a:pt x="32" y="20"/>
                                      </a:lnTo>
                                      <a:lnTo>
                                        <a:pt x="32" y="20"/>
                                      </a:lnTo>
                                      <a:lnTo>
                                        <a:pt x="30" y="18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2" y="14"/>
                                      </a:lnTo>
                                      <a:lnTo>
                                        <a:pt x="32" y="14"/>
                                      </a:lnTo>
                                      <a:lnTo>
                                        <a:pt x="30" y="12"/>
                                      </a:lnTo>
                                      <a:lnTo>
                                        <a:pt x="32" y="10"/>
                                      </a:lnTo>
                                      <a:lnTo>
                                        <a:pt x="32" y="10"/>
                                      </a:lnTo>
                                      <a:lnTo>
                                        <a:pt x="32" y="8"/>
                                      </a:lnTo>
                                      <a:lnTo>
                                        <a:pt x="30" y="8"/>
                                      </a:lnTo>
                                      <a:lnTo>
                                        <a:pt x="26" y="6"/>
                                      </a:lnTo>
                                      <a:lnTo>
                                        <a:pt x="26" y="6"/>
                                      </a:lnTo>
                                      <a:lnTo>
                                        <a:pt x="22" y="4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32" y="0"/>
                                      </a:lnTo>
                                      <a:lnTo>
                                        <a:pt x="32" y="0"/>
                                      </a:lnTo>
                                      <a:lnTo>
                                        <a:pt x="36" y="0"/>
                                      </a:lnTo>
                                      <a:lnTo>
                                        <a:pt x="38" y="0"/>
                                      </a:lnTo>
                                      <a:lnTo>
                                        <a:pt x="38" y="0"/>
                                      </a:lnTo>
                                      <a:lnTo>
                                        <a:pt x="46" y="2"/>
                                      </a:lnTo>
                                      <a:lnTo>
                                        <a:pt x="46" y="2"/>
                                      </a:lnTo>
                                      <a:lnTo>
                                        <a:pt x="46" y="2"/>
                                      </a:lnTo>
                                      <a:lnTo>
                                        <a:pt x="50" y="2"/>
                                      </a:lnTo>
                                      <a:lnTo>
                                        <a:pt x="50" y="2"/>
                                      </a:lnTo>
                                      <a:lnTo>
                                        <a:pt x="52" y="0"/>
                                      </a:lnTo>
                                      <a:lnTo>
                                        <a:pt x="56" y="2"/>
                                      </a:lnTo>
                                      <a:lnTo>
                                        <a:pt x="56" y="2"/>
                                      </a:lnTo>
                                      <a:lnTo>
                                        <a:pt x="58" y="6"/>
                                      </a:lnTo>
                                      <a:lnTo>
                                        <a:pt x="56" y="10"/>
                                      </a:lnTo>
                                      <a:lnTo>
                                        <a:pt x="56" y="10"/>
                                      </a:lnTo>
                                      <a:lnTo>
                                        <a:pt x="56" y="12"/>
                                      </a:lnTo>
                                      <a:lnTo>
                                        <a:pt x="56" y="14"/>
                                      </a:lnTo>
                                      <a:lnTo>
                                        <a:pt x="58" y="16"/>
                                      </a:lnTo>
                                      <a:lnTo>
                                        <a:pt x="56" y="18"/>
                                      </a:lnTo>
                                      <a:lnTo>
                                        <a:pt x="56" y="18"/>
                                      </a:lnTo>
                                      <a:lnTo>
                                        <a:pt x="54" y="20"/>
                                      </a:lnTo>
                                      <a:lnTo>
                                        <a:pt x="54" y="22"/>
                                      </a:lnTo>
                                      <a:lnTo>
                                        <a:pt x="56" y="26"/>
                                      </a:lnTo>
                                      <a:lnTo>
                                        <a:pt x="56" y="30"/>
                                      </a:lnTo>
                                      <a:lnTo>
                                        <a:pt x="52" y="34"/>
                                      </a:lnTo>
                                      <a:lnTo>
                                        <a:pt x="52" y="34"/>
                                      </a:lnTo>
                                      <a:lnTo>
                                        <a:pt x="48" y="34"/>
                                      </a:lnTo>
                                      <a:lnTo>
                                        <a:pt x="50" y="36"/>
                                      </a:lnTo>
                                      <a:lnTo>
                                        <a:pt x="52" y="40"/>
                                      </a:lnTo>
                                      <a:lnTo>
                                        <a:pt x="52" y="44"/>
                                      </a:lnTo>
                                      <a:lnTo>
                                        <a:pt x="52" y="4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91" name="Jamaic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308785" y="2966037"/>
                                  <a:ext cx="75941" cy="3338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4" y="22"/>
                                    </a:cxn>
                                    <a:cxn ang="0">
                                      <a:pos x="24" y="22"/>
                                    </a:cxn>
                                    <a:cxn ang="0">
                                      <a:pos x="22" y="18"/>
                                    </a:cxn>
                                    <a:cxn ang="0">
                                      <a:pos x="18" y="16"/>
                                    </a:cxn>
                                    <a:cxn ang="0">
                                      <a:pos x="18" y="16"/>
                                    </a:cxn>
                                    <a:cxn ang="0">
                                      <a:pos x="16" y="16"/>
                                    </a:cxn>
                                    <a:cxn ang="0">
                                      <a:pos x="14" y="14"/>
                                    </a:cxn>
                                    <a:cxn ang="0">
                                      <a:pos x="12" y="10"/>
                                    </a:cxn>
                                    <a:cxn ang="0">
                                      <a:pos x="12" y="10"/>
                                    </a:cxn>
                                    <a:cxn ang="0">
                                      <a:pos x="10" y="8"/>
                                    </a:cxn>
                                    <a:cxn ang="0">
                                      <a:pos x="6" y="6"/>
                                    </a:cxn>
                                    <a:cxn ang="0">
                                      <a:pos x="6" y="6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0" y="4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14" y="0"/>
                                    </a:cxn>
                                    <a:cxn ang="0">
                                      <a:pos x="16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22" y="0"/>
                                    </a:cxn>
                                    <a:cxn ang="0">
                                      <a:pos x="34" y="2"/>
                                    </a:cxn>
                                    <a:cxn ang="0">
                                      <a:pos x="34" y="2"/>
                                    </a:cxn>
                                    <a:cxn ang="0">
                                      <a:pos x="38" y="6"/>
                                    </a:cxn>
                                    <a:cxn ang="0">
                                      <a:pos x="40" y="8"/>
                                    </a:cxn>
                                    <a:cxn ang="0">
                                      <a:pos x="44" y="10"/>
                                    </a:cxn>
                                    <a:cxn ang="0">
                                      <a:pos x="44" y="10"/>
                                    </a:cxn>
                                    <a:cxn ang="0">
                                      <a:pos x="48" y="12"/>
                                    </a:cxn>
                                    <a:cxn ang="0">
                                      <a:pos x="50" y="14"/>
                                    </a:cxn>
                                    <a:cxn ang="0">
                                      <a:pos x="50" y="14"/>
                                    </a:cxn>
                                    <a:cxn ang="0">
                                      <a:pos x="48" y="16"/>
                                    </a:cxn>
                                    <a:cxn ang="0">
                                      <a:pos x="44" y="16"/>
                                    </a:cxn>
                                    <a:cxn ang="0">
                                      <a:pos x="44" y="16"/>
                                    </a:cxn>
                                    <a:cxn ang="0">
                                      <a:pos x="40" y="18"/>
                                    </a:cxn>
                                    <a:cxn ang="0">
                                      <a:pos x="34" y="18"/>
                                    </a:cxn>
                                    <a:cxn ang="0">
                                      <a:pos x="34" y="18"/>
                                    </a:cxn>
                                    <a:cxn ang="0">
                                      <a:pos x="32" y="16"/>
                                    </a:cxn>
                                    <a:cxn ang="0">
                                      <a:pos x="32" y="18"/>
                                    </a:cxn>
                                    <a:cxn ang="0">
                                      <a:pos x="32" y="18"/>
                                    </a:cxn>
                                    <a:cxn ang="0">
                                      <a:pos x="30" y="20"/>
                                    </a:cxn>
                                    <a:cxn ang="0">
                                      <a:pos x="28" y="18"/>
                                    </a:cxn>
                                    <a:cxn ang="0">
                                      <a:pos x="28" y="18"/>
                                    </a:cxn>
                                    <a:cxn ang="0">
                                      <a:pos x="26" y="18"/>
                                    </a:cxn>
                                    <a:cxn ang="0">
                                      <a:pos x="26" y="20"/>
                                    </a:cxn>
                                    <a:cxn ang="0">
                                      <a:pos x="26" y="20"/>
                                    </a:cxn>
                                    <a:cxn ang="0">
                                      <a:pos x="26" y="22"/>
                                    </a:cxn>
                                    <a:cxn ang="0">
                                      <a:pos x="24" y="22"/>
                                    </a:cxn>
                                    <a:cxn ang="0">
                                      <a:pos x="24" y="22"/>
                                    </a:cxn>
                                  </a:cxnLst>
                                  <a:rect l="0" t="0" r="r" b="b"/>
                                  <a:pathLst>
                                    <a:path w="50" h="22">
                                      <a:moveTo>
                                        <a:pt x="24" y="22"/>
                                      </a:moveTo>
                                      <a:lnTo>
                                        <a:pt x="24" y="22"/>
                                      </a:lnTo>
                                      <a:lnTo>
                                        <a:pt x="22" y="18"/>
                                      </a:lnTo>
                                      <a:lnTo>
                                        <a:pt x="18" y="16"/>
                                      </a:lnTo>
                                      <a:lnTo>
                                        <a:pt x="18" y="16"/>
                                      </a:lnTo>
                                      <a:lnTo>
                                        <a:pt x="16" y="16"/>
                                      </a:lnTo>
                                      <a:lnTo>
                                        <a:pt x="14" y="14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6" y="6"/>
                                      </a:lnTo>
                                      <a:lnTo>
                                        <a:pt x="6" y="6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0" y="4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14" y="0"/>
                                      </a:lnTo>
                                      <a:lnTo>
                                        <a:pt x="16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22" y="0"/>
                                      </a:lnTo>
                                      <a:lnTo>
                                        <a:pt x="34" y="2"/>
                                      </a:lnTo>
                                      <a:lnTo>
                                        <a:pt x="34" y="2"/>
                                      </a:lnTo>
                                      <a:lnTo>
                                        <a:pt x="38" y="6"/>
                                      </a:lnTo>
                                      <a:lnTo>
                                        <a:pt x="40" y="8"/>
                                      </a:lnTo>
                                      <a:lnTo>
                                        <a:pt x="44" y="10"/>
                                      </a:lnTo>
                                      <a:lnTo>
                                        <a:pt x="44" y="10"/>
                                      </a:lnTo>
                                      <a:lnTo>
                                        <a:pt x="48" y="12"/>
                                      </a:lnTo>
                                      <a:lnTo>
                                        <a:pt x="50" y="14"/>
                                      </a:lnTo>
                                      <a:lnTo>
                                        <a:pt x="50" y="14"/>
                                      </a:lnTo>
                                      <a:lnTo>
                                        <a:pt x="48" y="16"/>
                                      </a:lnTo>
                                      <a:lnTo>
                                        <a:pt x="44" y="16"/>
                                      </a:lnTo>
                                      <a:lnTo>
                                        <a:pt x="44" y="16"/>
                                      </a:lnTo>
                                      <a:lnTo>
                                        <a:pt x="40" y="18"/>
                                      </a:lnTo>
                                      <a:lnTo>
                                        <a:pt x="34" y="18"/>
                                      </a:lnTo>
                                      <a:lnTo>
                                        <a:pt x="34" y="18"/>
                                      </a:lnTo>
                                      <a:lnTo>
                                        <a:pt x="32" y="16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2" y="18"/>
                                      </a:lnTo>
                                      <a:lnTo>
                                        <a:pt x="30" y="20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6" y="18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6" y="20"/>
                                      </a:lnTo>
                                      <a:lnTo>
                                        <a:pt x="26" y="22"/>
                                      </a:lnTo>
                                      <a:lnTo>
                                        <a:pt x="24" y="22"/>
                                      </a:lnTo>
                                      <a:lnTo>
                                        <a:pt x="24" y="2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92" name="Jord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844600" y="2410662"/>
                                  <a:ext cx="124543" cy="157811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70" y="0"/>
                                    </a:cxn>
                                    <a:cxn ang="0">
                                      <a:pos x="80" y="26"/>
                                    </a:cxn>
                                    <a:cxn ang="0">
                                      <a:pos x="82" y="32"/>
                                    </a:cxn>
                                    <a:cxn ang="0">
                                      <a:pos x="72" y="38"/>
                                    </a:cxn>
                                    <a:cxn ang="0">
                                      <a:pos x="66" y="70"/>
                                    </a:cxn>
                                    <a:cxn ang="0">
                                      <a:pos x="58" y="74"/>
                                    </a:cxn>
                                    <a:cxn ang="0">
                                      <a:pos x="52" y="82"/>
                                    </a:cxn>
                                    <a:cxn ang="0">
                                      <a:pos x="46" y="84"/>
                                    </a:cxn>
                                    <a:cxn ang="0">
                                      <a:pos x="38" y="88"/>
                                    </a:cxn>
                                    <a:cxn ang="0">
                                      <a:pos x="32" y="100"/>
                                    </a:cxn>
                                    <a:cxn ang="0">
                                      <a:pos x="28" y="104"/>
                                    </a:cxn>
                                    <a:cxn ang="0">
                                      <a:pos x="26" y="104"/>
                                    </a:cxn>
                                    <a:cxn ang="0">
                                      <a:pos x="18" y="96"/>
                                    </a:cxn>
                                    <a:cxn ang="0">
                                      <a:pos x="10" y="90"/>
                                    </a:cxn>
                                    <a:cxn ang="0">
                                      <a:pos x="8" y="90"/>
                                    </a:cxn>
                                    <a:cxn ang="0">
                                      <a:pos x="12" y="56"/>
                                    </a:cxn>
                                    <a:cxn ang="0">
                                      <a:pos x="12" y="50"/>
                                    </a:cxn>
                                    <a:cxn ang="0">
                                      <a:pos x="8" y="48"/>
                                    </a:cxn>
                                    <a:cxn ang="0">
                                      <a:pos x="2" y="50"/>
                                    </a:cxn>
                                    <a:cxn ang="0">
                                      <a:pos x="0" y="50"/>
                                    </a:cxn>
                                    <a:cxn ang="0">
                                      <a:pos x="4" y="44"/>
                                    </a:cxn>
                                    <a:cxn ang="0">
                                      <a:pos x="4" y="38"/>
                                    </a:cxn>
                                    <a:cxn ang="0">
                                      <a:pos x="2" y="36"/>
                                    </a:cxn>
                                    <a:cxn ang="0">
                                      <a:pos x="0" y="28"/>
                                    </a:cxn>
                                    <a:cxn ang="0">
                                      <a:pos x="2" y="20"/>
                                    </a:cxn>
                                    <a:cxn ang="0">
                                      <a:pos x="4" y="18"/>
                                    </a:cxn>
                                    <a:cxn ang="0">
                                      <a:pos x="8" y="20"/>
                                    </a:cxn>
                                    <a:cxn ang="0">
                                      <a:pos x="10" y="22"/>
                                    </a:cxn>
                                    <a:cxn ang="0">
                                      <a:pos x="12" y="20"/>
                                    </a:cxn>
                                    <a:cxn ang="0">
                                      <a:pos x="12" y="16"/>
                                    </a:cxn>
                                    <a:cxn ang="0">
                                      <a:pos x="16" y="16"/>
                                    </a:cxn>
                                    <a:cxn ang="0">
                                      <a:pos x="34" y="22"/>
                                    </a:cxn>
                                    <a:cxn ang="0">
                                      <a:pos x="38" y="20"/>
                                    </a:cxn>
                                    <a:cxn ang="0">
                                      <a:pos x="70" y="0"/>
                                    </a:cxn>
                                  </a:cxnLst>
                                  <a:rect l="0" t="0" r="r" b="b"/>
                                  <a:pathLst>
                                    <a:path w="82" h="104">
                                      <a:moveTo>
                                        <a:pt x="70" y="0"/>
                                      </a:moveTo>
                                      <a:lnTo>
                                        <a:pt x="70" y="0"/>
                                      </a:lnTo>
                                      <a:lnTo>
                                        <a:pt x="78" y="18"/>
                                      </a:lnTo>
                                      <a:lnTo>
                                        <a:pt x="80" y="26"/>
                                      </a:lnTo>
                                      <a:lnTo>
                                        <a:pt x="82" y="32"/>
                                      </a:lnTo>
                                      <a:lnTo>
                                        <a:pt x="82" y="32"/>
                                      </a:lnTo>
                                      <a:lnTo>
                                        <a:pt x="78" y="36"/>
                                      </a:lnTo>
                                      <a:lnTo>
                                        <a:pt x="72" y="38"/>
                                      </a:lnTo>
                                      <a:lnTo>
                                        <a:pt x="42" y="42"/>
                                      </a:lnTo>
                                      <a:lnTo>
                                        <a:pt x="66" y="70"/>
                                      </a:lnTo>
                                      <a:lnTo>
                                        <a:pt x="66" y="70"/>
                                      </a:lnTo>
                                      <a:lnTo>
                                        <a:pt x="58" y="74"/>
                                      </a:lnTo>
                                      <a:lnTo>
                                        <a:pt x="56" y="80"/>
                                      </a:lnTo>
                                      <a:lnTo>
                                        <a:pt x="52" y="82"/>
                                      </a:lnTo>
                                      <a:lnTo>
                                        <a:pt x="46" y="84"/>
                                      </a:lnTo>
                                      <a:lnTo>
                                        <a:pt x="46" y="84"/>
                                      </a:lnTo>
                                      <a:lnTo>
                                        <a:pt x="42" y="86"/>
                                      </a:lnTo>
                                      <a:lnTo>
                                        <a:pt x="38" y="88"/>
                                      </a:lnTo>
                                      <a:lnTo>
                                        <a:pt x="34" y="94"/>
                                      </a:lnTo>
                                      <a:lnTo>
                                        <a:pt x="32" y="100"/>
                                      </a:lnTo>
                                      <a:lnTo>
                                        <a:pt x="30" y="102"/>
                                      </a:lnTo>
                                      <a:lnTo>
                                        <a:pt x="28" y="104"/>
                                      </a:lnTo>
                                      <a:lnTo>
                                        <a:pt x="28" y="104"/>
                                      </a:lnTo>
                                      <a:lnTo>
                                        <a:pt x="26" y="104"/>
                                      </a:lnTo>
                                      <a:lnTo>
                                        <a:pt x="24" y="102"/>
                                      </a:lnTo>
                                      <a:lnTo>
                                        <a:pt x="18" y="96"/>
                                      </a:lnTo>
                                      <a:lnTo>
                                        <a:pt x="14" y="92"/>
                                      </a:lnTo>
                                      <a:lnTo>
                                        <a:pt x="10" y="90"/>
                                      </a:lnTo>
                                      <a:lnTo>
                                        <a:pt x="8" y="90"/>
                                      </a:lnTo>
                                      <a:lnTo>
                                        <a:pt x="8" y="90"/>
                                      </a:lnTo>
                                      <a:lnTo>
                                        <a:pt x="10" y="74"/>
                                      </a:lnTo>
                                      <a:lnTo>
                                        <a:pt x="12" y="56"/>
                                      </a:lnTo>
                                      <a:lnTo>
                                        <a:pt x="12" y="56"/>
                                      </a:lnTo>
                                      <a:lnTo>
                                        <a:pt x="12" y="50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8" y="48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2" y="50"/>
                                      </a:lnTo>
                                      <a:lnTo>
                                        <a:pt x="0" y="50"/>
                                      </a:lnTo>
                                      <a:lnTo>
                                        <a:pt x="0" y="50"/>
                                      </a:lnTo>
                                      <a:lnTo>
                                        <a:pt x="0" y="46"/>
                                      </a:lnTo>
                                      <a:lnTo>
                                        <a:pt x="4" y="44"/>
                                      </a:lnTo>
                                      <a:lnTo>
                                        <a:pt x="6" y="40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2" y="36"/>
                                      </a:lnTo>
                                      <a:lnTo>
                                        <a:pt x="2" y="36"/>
                                      </a:lnTo>
                                      <a:lnTo>
                                        <a:pt x="2" y="34"/>
                                      </a:lnTo>
                                      <a:lnTo>
                                        <a:pt x="0" y="28"/>
                                      </a:lnTo>
                                      <a:lnTo>
                                        <a:pt x="0" y="22"/>
                                      </a:lnTo>
                                      <a:lnTo>
                                        <a:pt x="2" y="20"/>
                                      </a:lnTo>
                                      <a:lnTo>
                                        <a:pt x="4" y="18"/>
                                      </a:lnTo>
                                      <a:lnTo>
                                        <a:pt x="4" y="18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8" y="22"/>
                                      </a:lnTo>
                                      <a:lnTo>
                                        <a:pt x="10" y="22"/>
                                      </a:lnTo>
                                      <a:lnTo>
                                        <a:pt x="10" y="22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2" y="18"/>
                                      </a:lnTo>
                                      <a:lnTo>
                                        <a:pt x="12" y="16"/>
                                      </a:lnTo>
                                      <a:lnTo>
                                        <a:pt x="16" y="16"/>
                                      </a:lnTo>
                                      <a:lnTo>
                                        <a:pt x="16" y="16"/>
                                      </a:lnTo>
                                      <a:lnTo>
                                        <a:pt x="30" y="22"/>
                                      </a:lnTo>
                                      <a:lnTo>
                                        <a:pt x="34" y="22"/>
                                      </a:lnTo>
                                      <a:lnTo>
                                        <a:pt x="38" y="20"/>
                                      </a:lnTo>
                                      <a:lnTo>
                                        <a:pt x="38" y="20"/>
                                      </a:lnTo>
                                      <a:lnTo>
                                        <a:pt x="70" y="0"/>
                                      </a:lnTo>
                                      <a:lnTo>
                                        <a:pt x="7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93" name="Keny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876359" y="3497133"/>
                                  <a:ext cx="264275" cy="38238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26" y="252"/>
                                    </a:cxn>
                                    <a:cxn ang="0">
                                      <a:pos x="132" y="242"/>
                                    </a:cxn>
                                    <a:cxn ang="0">
                                      <a:pos x="134" y="236"/>
                                    </a:cxn>
                                    <a:cxn ang="0">
                                      <a:pos x="138" y="228"/>
                                    </a:cxn>
                                    <a:cxn ang="0">
                                      <a:pos x="140" y="222"/>
                                    </a:cxn>
                                    <a:cxn ang="0">
                                      <a:pos x="142" y="210"/>
                                    </a:cxn>
                                    <a:cxn ang="0">
                                      <a:pos x="142" y="200"/>
                                    </a:cxn>
                                    <a:cxn ang="0">
                                      <a:pos x="144" y="194"/>
                                    </a:cxn>
                                    <a:cxn ang="0">
                                      <a:pos x="148" y="186"/>
                                    </a:cxn>
                                    <a:cxn ang="0">
                                      <a:pos x="160" y="178"/>
                                    </a:cxn>
                                    <a:cxn ang="0">
                                      <a:pos x="174" y="168"/>
                                    </a:cxn>
                                    <a:cxn ang="0">
                                      <a:pos x="152" y="144"/>
                                    </a:cxn>
                                    <a:cxn ang="0">
                                      <a:pos x="150" y="140"/>
                                    </a:cxn>
                                    <a:cxn ang="0">
                                      <a:pos x="150" y="54"/>
                                    </a:cxn>
                                    <a:cxn ang="0">
                                      <a:pos x="154" y="44"/>
                                    </a:cxn>
                                    <a:cxn ang="0">
                                      <a:pos x="164" y="34"/>
                                    </a:cxn>
                                    <a:cxn ang="0">
                                      <a:pos x="170" y="22"/>
                                    </a:cxn>
                                    <a:cxn ang="0">
                                      <a:pos x="158" y="20"/>
                                    </a:cxn>
                                    <a:cxn ang="0">
                                      <a:pos x="150" y="16"/>
                                    </a:cxn>
                                    <a:cxn ang="0">
                                      <a:pos x="140" y="18"/>
                                    </a:cxn>
                                    <a:cxn ang="0">
                                      <a:pos x="134" y="22"/>
                                    </a:cxn>
                                    <a:cxn ang="0">
                                      <a:pos x="134" y="28"/>
                                    </a:cxn>
                                    <a:cxn ang="0">
                                      <a:pos x="110" y="30"/>
                                    </a:cxn>
                                    <a:cxn ang="0">
                                      <a:pos x="96" y="28"/>
                                    </a:cxn>
                                    <a:cxn ang="0">
                                      <a:pos x="82" y="22"/>
                                    </a:cxn>
                                    <a:cxn ang="0">
                                      <a:pos x="72" y="12"/>
                                    </a:cxn>
                                    <a:cxn ang="0">
                                      <a:pos x="56" y="4"/>
                                    </a:cxn>
                                    <a:cxn ang="0">
                                      <a:pos x="42" y="0"/>
                                    </a:cxn>
                                    <a:cxn ang="0">
                                      <a:pos x="32" y="8"/>
                                    </a:cxn>
                                    <a:cxn ang="0">
                                      <a:pos x="26" y="4"/>
                                    </a:cxn>
                                    <a:cxn ang="0">
                                      <a:pos x="18" y="4"/>
                                    </a:cxn>
                                    <a:cxn ang="0">
                                      <a:pos x="0" y="16"/>
                                    </a:cxn>
                                    <a:cxn ang="0">
                                      <a:pos x="6" y="24"/>
                                    </a:cxn>
                                    <a:cxn ang="0">
                                      <a:pos x="8" y="34"/>
                                    </a:cxn>
                                    <a:cxn ang="0">
                                      <a:pos x="12" y="42"/>
                                    </a:cxn>
                                    <a:cxn ang="0">
                                      <a:pos x="20" y="44"/>
                                    </a:cxn>
                                    <a:cxn ang="0">
                                      <a:pos x="20" y="50"/>
                                    </a:cxn>
                                    <a:cxn ang="0">
                                      <a:pos x="20" y="52"/>
                                    </a:cxn>
                                    <a:cxn ang="0">
                                      <a:pos x="24" y="62"/>
                                    </a:cxn>
                                    <a:cxn ang="0">
                                      <a:pos x="26" y="74"/>
                                    </a:cxn>
                                    <a:cxn ang="0">
                                      <a:pos x="26" y="78"/>
                                    </a:cxn>
                                    <a:cxn ang="0">
                                      <a:pos x="24" y="94"/>
                                    </a:cxn>
                                    <a:cxn ang="0">
                                      <a:pos x="20" y="100"/>
                                    </a:cxn>
                                    <a:cxn ang="0">
                                      <a:pos x="16" y="102"/>
                                    </a:cxn>
                                    <a:cxn ang="0">
                                      <a:pos x="4" y="120"/>
                                    </a:cxn>
                                    <a:cxn ang="0">
                                      <a:pos x="8" y="122"/>
                                    </a:cxn>
                                    <a:cxn ang="0">
                                      <a:pos x="6" y="128"/>
                                    </a:cxn>
                                    <a:cxn ang="0">
                                      <a:pos x="4" y="132"/>
                                    </a:cxn>
                                    <a:cxn ang="0">
                                      <a:pos x="8" y="134"/>
                                    </a:cxn>
                                    <a:cxn ang="0">
                                      <a:pos x="10" y="132"/>
                                    </a:cxn>
                                    <a:cxn ang="0">
                                      <a:pos x="16" y="130"/>
                                    </a:cxn>
                                    <a:cxn ang="0">
                                      <a:pos x="20" y="132"/>
                                    </a:cxn>
                                    <a:cxn ang="0">
                                      <a:pos x="20" y="134"/>
                                    </a:cxn>
                                    <a:cxn ang="0">
                                      <a:pos x="14" y="136"/>
                                    </a:cxn>
                                    <a:cxn ang="0">
                                      <a:pos x="10" y="142"/>
                                    </a:cxn>
                                    <a:cxn ang="0">
                                      <a:pos x="12" y="146"/>
                                    </a:cxn>
                                    <a:cxn ang="0">
                                      <a:pos x="12" y="150"/>
                                    </a:cxn>
                                    <a:cxn ang="0">
                                      <a:pos x="80" y="196"/>
                                    </a:cxn>
                                    <a:cxn ang="0">
                                      <a:pos x="84" y="198"/>
                                    </a:cxn>
                                    <a:cxn ang="0">
                                      <a:pos x="86" y="210"/>
                                    </a:cxn>
                                    <a:cxn ang="0">
                                      <a:pos x="88" y="220"/>
                                    </a:cxn>
                                    <a:cxn ang="0">
                                      <a:pos x="92" y="224"/>
                                    </a:cxn>
                                    <a:cxn ang="0">
                                      <a:pos x="126" y="252"/>
                                    </a:cxn>
                                  </a:cxnLst>
                                  <a:rect l="0" t="0" r="r" b="b"/>
                                  <a:pathLst>
                                    <a:path w="174" h="252">
                                      <a:moveTo>
                                        <a:pt x="126" y="252"/>
                                      </a:moveTo>
                                      <a:lnTo>
                                        <a:pt x="126" y="252"/>
                                      </a:lnTo>
                                      <a:lnTo>
                                        <a:pt x="130" y="250"/>
                                      </a:lnTo>
                                      <a:lnTo>
                                        <a:pt x="132" y="242"/>
                                      </a:lnTo>
                                      <a:lnTo>
                                        <a:pt x="132" y="242"/>
                                      </a:lnTo>
                                      <a:lnTo>
                                        <a:pt x="134" y="236"/>
                                      </a:lnTo>
                                      <a:lnTo>
                                        <a:pt x="136" y="232"/>
                                      </a:lnTo>
                                      <a:lnTo>
                                        <a:pt x="138" y="228"/>
                                      </a:lnTo>
                                      <a:lnTo>
                                        <a:pt x="140" y="222"/>
                                      </a:lnTo>
                                      <a:lnTo>
                                        <a:pt x="140" y="222"/>
                                      </a:lnTo>
                                      <a:lnTo>
                                        <a:pt x="140" y="214"/>
                                      </a:lnTo>
                                      <a:lnTo>
                                        <a:pt x="142" y="210"/>
                                      </a:lnTo>
                                      <a:lnTo>
                                        <a:pt x="142" y="208"/>
                                      </a:lnTo>
                                      <a:lnTo>
                                        <a:pt x="142" y="200"/>
                                      </a:lnTo>
                                      <a:lnTo>
                                        <a:pt x="142" y="200"/>
                                      </a:lnTo>
                                      <a:lnTo>
                                        <a:pt x="144" y="194"/>
                                      </a:lnTo>
                                      <a:lnTo>
                                        <a:pt x="144" y="190"/>
                                      </a:lnTo>
                                      <a:lnTo>
                                        <a:pt x="148" y="186"/>
                                      </a:lnTo>
                                      <a:lnTo>
                                        <a:pt x="150" y="184"/>
                                      </a:lnTo>
                                      <a:lnTo>
                                        <a:pt x="160" y="178"/>
                                      </a:lnTo>
                                      <a:lnTo>
                                        <a:pt x="174" y="168"/>
                                      </a:lnTo>
                                      <a:lnTo>
                                        <a:pt x="174" y="168"/>
                                      </a:lnTo>
                                      <a:lnTo>
                                        <a:pt x="154" y="148"/>
                                      </a:lnTo>
                                      <a:lnTo>
                                        <a:pt x="152" y="144"/>
                                      </a:lnTo>
                                      <a:lnTo>
                                        <a:pt x="150" y="140"/>
                                      </a:lnTo>
                                      <a:lnTo>
                                        <a:pt x="150" y="140"/>
                                      </a:lnTo>
                                      <a:lnTo>
                                        <a:pt x="150" y="54"/>
                                      </a:lnTo>
                                      <a:lnTo>
                                        <a:pt x="150" y="54"/>
                                      </a:lnTo>
                                      <a:lnTo>
                                        <a:pt x="152" y="48"/>
                                      </a:lnTo>
                                      <a:lnTo>
                                        <a:pt x="154" y="44"/>
                                      </a:lnTo>
                                      <a:lnTo>
                                        <a:pt x="158" y="40"/>
                                      </a:lnTo>
                                      <a:lnTo>
                                        <a:pt x="164" y="34"/>
                                      </a:lnTo>
                                      <a:lnTo>
                                        <a:pt x="168" y="28"/>
                                      </a:lnTo>
                                      <a:lnTo>
                                        <a:pt x="170" y="22"/>
                                      </a:lnTo>
                                      <a:lnTo>
                                        <a:pt x="170" y="22"/>
                                      </a:lnTo>
                                      <a:lnTo>
                                        <a:pt x="158" y="20"/>
                                      </a:lnTo>
                                      <a:lnTo>
                                        <a:pt x="154" y="18"/>
                                      </a:lnTo>
                                      <a:lnTo>
                                        <a:pt x="150" y="16"/>
                                      </a:lnTo>
                                      <a:lnTo>
                                        <a:pt x="140" y="18"/>
                                      </a:lnTo>
                                      <a:lnTo>
                                        <a:pt x="140" y="18"/>
                                      </a:lnTo>
                                      <a:lnTo>
                                        <a:pt x="136" y="20"/>
                                      </a:lnTo>
                                      <a:lnTo>
                                        <a:pt x="134" y="22"/>
                                      </a:lnTo>
                                      <a:lnTo>
                                        <a:pt x="134" y="26"/>
                                      </a:lnTo>
                                      <a:lnTo>
                                        <a:pt x="134" y="28"/>
                                      </a:lnTo>
                                      <a:lnTo>
                                        <a:pt x="130" y="28"/>
                                      </a:lnTo>
                                      <a:lnTo>
                                        <a:pt x="110" y="30"/>
                                      </a:lnTo>
                                      <a:lnTo>
                                        <a:pt x="110" y="30"/>
                                      </a:lnTo>
                                      <a:lnTo>
                                        <a:pt x="96" y="28"/>
                                      </a:lnTo>
                                      <a:lnTo>
                                        <a:pt x="88" y="26"/>
                                      </a:lnTo>
                                      <a:lnTo>
                                        <a:pt x="82" y="22"/>
                                      </a:lnTo>
                                      <a:lnTo>
                                        <a:pt x="76" y="16"/>
                                      </a:lnTo>
                                      <a:lnTo>
                                        <a:pt x="72" y="12"/>
                                      </a:lnTo>
                                      <a:lnTo>
                                        <a:pt x="66" y="6"/>
                                      </a:lnTo>
                                      <a:lnTo>
                                        <a:pt x="56" y="4"/>
                                      </a:lnTo>
                                      <a:lnTo>
                                        <a:pt x="42" y="0"/>
                                      </a:lnTo>
                                      <a:lnTo>
                                        <a:pt x="42" y="0"/>
                                      </a:lnTo>
                                      <a:lnTo>
                                        <a:pt x="36" y="6"/>
                                      </a:lnTo>
                                      <a:lnTo>
                                        <a:pt x="32" y="8"/>
                                      </a:lnTo>
                                      <a:lnTo>
                                        <a:pt x="28" y="6"/>
                                      </a:lnTo>
                                      <a:lnTo>
                                        <a:pt x="26" y="4"/>
                                      </a:lnTo>
                                      <a:lnTo>
                                        <a:pt x="22" y="4"/>
                                      </a:lnTo>
                                      <a:lnTo>
                                        <a:pt x="18" y="4"/>
                                      </a:lnTo>
                                      <a:lnTo>
                                        <a:pt x="10" y="8"/>
                                      </a:lnTo>
                                      <a:lnTo>
                                        <a:pt x="0" y="16"/>
                                      </a:lnTo>
                                      <a:lnTo>
                                        <a:pt x="0" y="16"/>
                                      </a:lnTo>
                                      <a:lnTo>
                                        <a:pt x="6" y="24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8" y="34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18" y="44"/>
                                      </a:lnTo>
                                      <a:lnTo>
                                        <a:pt x="20" y="44"/>
                                      </a:lnTo>
                                      <a:lnTo>
                                        <a:pt x="20" y="46"/>
                                      </a:lnTo>
                                      <a:lnTo>
                                        <a:pt x="20" y="50"/>
                                      </a:lnTo>
                                      <a:lnTo>
                                        <a:pt x="20" y="50"/>
                                      </a:lnTo>
                                      <a:lnTo>
                                        <a:pt x="20" y="52"/>
                                      </a:lnTo>
                                      <a:lnTo>
                                        <a:pt x="20" y="56"/>
                                      </a:lnTo>
                                      <a:lnTo>
                                        <a:pt x="24" y="62"/>
                                      </a:lnTo>
                                      <a:lnTo>
                                        <a:pt x="26" y="70"/>
                                      </a:lnTo>
                                      <a:lnTo>
                                        <a:pt x="26" y="74"/>
                                      </a:lnTo>
                                      <a:lnTo>
                                        <a:pt x="26" y="78"/>
                                      </a:lnTo>
                                      <a:lnTo>
                                        <a:pt x="26" y="78"/>
                                      </a:lnTo>
                                      <a:lnTo>
                                        <a:pt x="22" y="88"/>
                                      </a:lnTo>
                                      <a:lnTo>
                                        <a:pt x="24" y="94"/>
                                      </a:lnTo>
                                      <a:lnTo>
                                        <a:pt x="24" y="98"/>
                                      </a:lnTo>
                                      <a:lnTo>
                                        <a:pt x="20" y="100"/>
                                      </a:lnTo>
                                      <a:lnTo>
                                        <a:pt x="20" y="100"/>
                                      </a:lnTo>
                                      <a:lnTo>
                                        <a:pt x="16" y="102"/>
                                      </a:lnTo>
                                      <a:lnTo>
                                        <a:pt x="14" y="104"/>
                                      </a:lnTo>
                                      <a:lnTo>
                                        <a:pt x="4" y="120"/>
                                      </a:lnTo>
                                      <a:lnTo>
                                        <a:pt x="4" y="120"/>
                                      </a:lnTo>
                                      <a:lnTo>
                                        <a:pt x="8" y="122"/>
                                      </a:lnTo>
                                      <a:lnTo>
                                        <a:pt x="8" y="124"/>
                                      </a:lnTo>
                                      <a:lnTo>
                                        <a:pt x="6" y="128"/>
                                      </a:lnTo>
                                      <a:lnTo>
                                        <a:pt x="6" y="128"/>
                                      </a:lnTo>
                                      <a:lnTo>
                                        <a:pt x="4" y="132"/>
                                      </a:lnTo>
                                      <a:lnTo>
                                        <a:pt x="6" y="134"/>
                                      </a:lnTo>
                                      <a:lnTo>
                                        <a:pt x="8" y="134"/>
                                      </a:lnTo>
                                      <a:lnTo>
                                        <a:pt x="10" y="132"/>
                                      </a:lnTo>
                                      <a:lnTo>
                                        <a:pt x="10" y="132"/>
                                      </a:lnTo>
                                      <a:lnTo>
                                        <a:pt x="12" y="130"/>
                                      </a:lnTo>
                                      <a:lnTo>
                                        <a:pt x="16" y="130"/>
                                      </a:lnTo>
                                      <a:lnTo>
                                        <a:pt x="18" y="130"/>
                                      </a:lnTo>
                                      <a:lnTo>
                                        <a:pt x="20" y="132"/>
                                      </a:lnTo>
                                      <a:lnTo>
                                        <a:pt x="20" y="132"/>
                                      </a:lnTo>
                                      <a:lnTo>
                                        <a:pt x="20" y="134"/>
                                      </a:lnTo>
                                      <a:lnTo>
                                        <a:pt x="18" y="134"/>
                                      </a:lnTo>
                                      <a:lnTo>
                                        <a:pt x="14" y="136"/>
                                      </a:lnTo>
                                      <a:lnTo>
                                        <a:pt x="10" y="142"/>
                                      </a:lnTo>
                                      <a:lnTo>
                                        <a:pt x="10" y="142"/>
                                      </a:lnTo>
                                      <a:lnTo>
                                        <a:pt x="10" y="144"/>
                                      </a:lnTo>
                                      <a:lnTo>
                                        <a:pt x="12" y="146"/>
                                      </a:lnTo>
                                      <a:lnTo>
                                        <a:pt x="12" y="146"/>
                                      </a:lnTo>
                                      <a:lnTo>
                                        <a:pt x="12" y="150"/>
                                      </a:lnTo>
                                      <a:lnTo>
                                        <a:pt x="12" y="150"/>
                                      </a:lnTo>
                                      <a:lnTo>
                                        <a:pt x="80" y="196"/>
                                      </a:lnTo>
                                      <a:lnTo>
                                        <a:pt x="80" y="196"/>
                                      </a:lnTo>
                                      <a:lnTo>
                                        <a:pt x="84" y="198"/>
                                      </a:lnTo>
                                      <a:lnTo>
                                        <a:pt x="86" y="202"/>
                                      </a:lnTo>
                                      <a:lnTo>
                                        <a:pt x="86" y="210"/>
                                      </a:lnTo>
                                      <a:lnTo>
                                        <a:pt x="86" y="216"/>
                                      </a:lnTo>
                                      <a:lnTo>
                                        <a:pt x="88" y="220"/>
                                      </a:lnTo>
                                      <a:lnTo>
                                        <a:pt x="92" y="224"/>
                                      </a:lnTo>
                                      <a:lnTo>
                                        <a:pt x="92" y="224"/>
                                      </a:lnTo>
                                      <a:lnTo>
                                        <a:pt x="110" y="238"/>
                                      </a:lnTo>
                                      <a:lnTo>
                                        <a:pt x="126" y="252"/>
                                      </a:lnTo>
                                      <a:lnTo>
                                        <a:pt x="126" y="25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94" name="Kuwait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212155" y="2527660"/>
                                  <a:ext cx="57715" cy="4248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18"/>
                                    </a:cxn>
                                    <a:cxn ang="0">
                                      <a:pos x="0" y="18"/>
                                    </a:cxn>
                                    <a:cxn ang="0">
                                      <a:pos x="6" y="16"/>
                                    </a:cxn>
                                    <a:cxn ang="0">
                                      <a:pos x="10" y="12"/>
                                    </a:cxn>
                                    <a:cxn ang="0">
                                      <a:pos x="14" y="4"/>
                                    </a:cxn>
                                    <a:cxn ang="0">
                                      <a:pos x="16" y="2"/>
                                    </a:cxn>
                                    <a:cxn ang="0">
                                      <a:pos x="20" y="0"/>
                                    </a:cxn>
                                    <a:cxn ang="0">
                                      <a:pos x="24" y="2"/>
                                    </a:cxn>
                                    <a:cxn ang="0">
                                      <a:pos x="30" y="4"/>
                                    </a:cxn>
                                    <a:cxn ang="0">
                                      <a:pos x="30" y="4"/>
                                    </a:cxn>
                                    <a:cxn ang="0">
                                      <a:pos x="36" y="6"/>
                                    </a:cxn>
                                    <a:cxn ang="0">
                                      <a:pos x="38" y="8"/>
                                    </a:cxn>
                                    <a:cxn ang="0">
                                      <a:pos x="36" y="12"/>
                                    </a:cxn>
                                    <a:cxn ang="0">
                                      <a:pos x="38" y="12"/>
                                    </a:cxn>
                                    <a:cxn ang="0">
                                      <a:pos x="38" y="12"/>
                                    </a:cxn>
                                    <a:cxn ang="0">
                                      <a:pos x="38" y="14"/>
                                    </a:cxn>
                                    <a:cxn ang="0">
                                      <a:pos x="38" y="14"/>
                                    </a:cxn>
                                    <a:cxn ang="0">
                                      <a:pos x="34" y="16"/>
                                    </a:cxn>
                                    <a:cxn ang="0">
                                      <a:pos x="30" y="20"/>
                                    </a:cxn>
                                    <a:cxn ang="0">
                                      <a:pos x="28" y="24"/>
                                    </a:cxn>
                                    <a:cxn ang="0">
                                      <a:pos x="30" y="28"/>
                                    </a:cxn>
                                    <a:cxn ang="0">
                                      <a:pos x="30" y="28"/>
                                    </a:cxn>
                                    <a:cxn ang="0">
                                      <a:pos x="22" y="28"/>
                                    </a:cxn>
                                    <a:cxn ang="0">
                                      <a:pos x="18" y="28"/>
                                    </a:cxn>
                                    <a:cxn ang="0">
                                      <a:pos x="16" y="26"/>
                                    </a:cxn>
                                    <a:cxn ang="0">
                                      <a:pos x="16" y="24"/>
                                    </a:cxn>
                                    <a:cxn ang="0">
                                      <a:pos x="14" y="22"/>
                                    </a:cxn>
                                    <a:cxn ang="0">
                                      <a:pos x="12" y="20"/>
                                    </a:cxn>
                                    <a:cxn ang="0">
                                      <a:pos x="8" y="18"/>
                                    </a:cxn>
                                    <a:cxn ang="0">
                                      <a:pos x="0" y="18"/>
                                    </a:cxn>
                                    <a:cxn ang="0">
                                      <a:pos x="0" y="18"/>
                                    </a:cxn>
                                  </a:cxnLst>
                                  <a:rect l="0" t="0" r="r" b="b"/>
                                  <a:pathLst>
                                    <a:path w="38" h="28">
                                      <a:moveTo>
                                        <a:pt x="0" y="18"/>
                                      </a:moveTo>
                                      <a:lnTo>
                                        <a:pt x="0" y="18"/>
                                      </a:lnTo>
                                      <a:lnTo>
                                        <a:pt x="6" y="16"/>
                                      </a:lnTo>
                                      <a:lnTo>
                                        <a:pt x="10" y="12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16" y="2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24" y="2"/>
                                      </a:lnTo>
                                      <a:lnTo>
                                        <a:pt x="30" y="4"/>
                                      </a:lnTo>
                                      <a:lnTo>
                                        <a:pt x="30" y="4"/>
                                      </a:lnTo>
                                      <a:lnTo>
                                        <a:pt x="36" y="6"/>
                                      </a:lnTo>
                                      <a:lnTo>
                                        <a:pt x="38" y="8"/>
                                      </a:lnTo>
                                      <a:lnTo>
                                        <a:pt x="36" y="12"/>
                                      </a:lnTo>
                                      <a:lnTo>
                                        <a:pt x="38" y="12"/>
                                      </a:lnTo>
                                      <a:lnTo>
                                        <a:pt x="38" y="12"/>
                                      </a:lnTo>
                                      <a:lnTo>
                                        <a:pt x="38" y="14"/>
                                      </a:lnTo>
                                      <a:lnTo>
                                        <a:pt x="38" y="14"/>
                                      </a:lnTo>
                                      <a:lnTo>
                                        <a:pt x="34" y="16"/>
                                      </a:lnTo>
                                      <a:lnTo>
                                        <a:pt x="30" y="20"/>
                                      </a:lnTo>
                                      <a:lnTo>
                                        <a:pt x="28" y="24"/>
                                      </a:lnTo>
                                      <a:lnTo>
                                        <a:pt x="30" y="28"/>
                                      </a:lnTo>
                                      <a:lnTo>
                                        <a:pt x="30" y="28"/>
                                      </a:lnTo>
                                      <a:lnTo>
                                        <a:pt x="22" y="28"/>
                                      </a:lnTo>
                                      <a:lnTo>
                                        <a:pt x="18" y="28"/>
                                      </a:lnTo>
                                      <a:lnTo>
                                        <a:pt x="16" y="26"/>
                                      </a:lnTo>
                                      <a:lnTo>
                                        <a:pt x="16" y="24"/>
                                      </a:lnTo>
                                      <a:lnTo>
                                        <a:pt x="14" y="22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8" y="18"/>
                                      </a:lnTo>
                                      <a:lnTo>
                                        <a:pt x="0" y="18"/>
                                      </a:lnTo>
                                      <a:lnTo>
                                        <a:pt x="0" y="1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95" name="Laos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925385" y="2823399"/>
                                  <a:ext cx="300727" cy="32169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8" y="2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12" y="20"/>
                                    </a:cxn>
                                    <a:cxn ang="0">
                                      <a:pos x="18" y="30"/>
                                    </a:cxn>
                                    <a:cxn ang="0">
                                      <a:pos x="14" y="36"/>
                                    </a:cxn>
                                    <a:cxn ang="0">
                                      <a:pos x="6" y="30"/>
                                    </a:cxn>
                                    <a:cxn ang="0">
                                      <a:pos x="0" y="42"/>
                                    </a:cxn>
                                    <a:cxn ang="0">
                                      <a:pos x="0" y="52"/>
                                    </a:cxn>
                                    <a:cxn ang="0">
                                      <a:pos x="4" y="56"/>
                                    </a:cxn>
                                    <a:cxn ang="0">
                                      <a:pos x="6" y="60"/>
                                    </a:cxn>
                                    <a:cxn ang="0">
                                      <a:pos x="18" y="64"/>
                                    </a:cxn>
                                    <a:cxn ang="0">
                                      <a:pos x="28" y="66"/>
                                    </a:cxn>
                                    <a:cxn ang="0">
                                      <a:pos x="22" y="84"/>
                                    </a:cxn>
                                    <a:cxn ang="0">
                                      <a:pos x="20" y="110"/>
                                    </a:cxn>
                                    <a:cxn ang="0">
                                      <a:pos x="24" y="110"/>
                                    </a:cxn>
                                    <a:cxn ang="0">
                                      <a:pos x="38" y="102"/>
                                    </a:cxn>
                                    <a:cxn ang="0">
                                      <a:pos x="46" y="106"/>
                                    </a:cxn>
                                    <a:cxn ang="0">
                                      <a:pos x="60" y="110"/>
                                    </a:cxn>
                                    <a:cxn ang="0">
                                      <a:pos x="76" y="106"/>
                                    </a:cxn>
                                    <a:cxn ang="0">
                                      <a:pos x="86" y="114"/>
                                    </a:cxn>
                                    <a:cxn ang="0">
                                      <a:pos x="108" y="132"/>
                                    </a:cxn>
                                    <a:cxn ang="0">
                                      <a:pos x="108" y="142"/>
                                    </a:cxn>
                                    <a:cxn ang="0">
                                      <a:pos x="122" y="162"/>
                                    </a:cxn>
                                    <a:cxn ang="0">
                                      <a:pos x="130" y="162"/>
                                    </a:cxn>
                                    <a:cxn ang="0">
                                      <a:pos x="138" y="170"/>
                                    </a:cxn>
                                    <a:cxn ang="0">
                                      <a:pos x="140" y="178"/>
                                    </a:cxn>
                                    <a:cxn ang="0">
                                      <a:pos x="142" y="188"/>
                                    </a:cxn>
                                    <a:cxn ang="0">
                                      <a:pos x="140" y="196"/>
                                    </a:cxn>
                                    <a:cxn ang="0">
                                      <a:pos x="136" y="202"/>
                                    </a:cxn>
                                    <a:cxn ang="0">
                                      <a:pos x="156" y="210"/>
                                    </a:cxn>
                                    <a:cxn ang="0">
                                      <a:pos x="160" y="210"/>
                                    </a:cxn>
                                    <a:cxn ang="0">
                                      <a:pos x="158" y="196"/>
                                    </a:cxn>
                                    <a:cxn ang="0">
                                      <a:pos x="162" y="190"/>
                                    </a:cxn>
                                    <a:cxn ang="0">
                                      <a:pos x="176" y="198"/>
                                    </a:cxn>
                                    <a:cxn ang="0">
                                      <a:pos x="198" y="212"/>
                                    </a:cxn>
                                    <a:cxn ang="0">
                                      <a:pos x="192" y="194"/>
                                    </a:cxn>
                                    <a:cxn ang="0">
                                      <a:pos x="182" y="176"/>
                                    </a:cxn>
                                    <a:cxn ang="0">
                                      <a:pos x="180" y="162"/>
                                    </a:cxn>
                                    <a:cxn ang="0">
                                      <a:pos x="160" y="154"/>
                                    </a:cxn>
                                    <a:cxn ang="0">
                                      <a:pos x="146" y="148"/>
                                    </a:cxn>
                                    <a:cxn ang="0">
                                      <a:pos x="140" y="130"/>
                                    </a:cxn>
                                    <a:cxn ang="0">
                                      <a:pos x="132" y="122"/>
                                    </a:cxn>
                                    <a:cxn ang="0">
                                      <a:pos x="118" y="108"/>
                                    </a:cxn>
                                    <a:cxn ang="0">
                                      <a:pos x="114" y="96"/>
                                    </a:cxn>
                                    <a:cxn ang="0">
                                      <a:pos x="110" y="92"/>
                                    </a:cxn>
                                    <a:cxn ang="0">
                                      <a:pos x="90" y="82"/>
                                    </a:cxn>
                                    <a:cxn ang="0">
                                      <a:pos x="80" y="74"/>
                                    </a:cxn>
                                    <a:cxn ang="0">
                                      <a:pos x="94" y="68"/>
                                    </a:cxn>
                                    <a:cxn ang="0">
                                      <a:pos x="102" y="68"/>
                                    </a:cxn>
                                    <a:cxn ang="0">
                                      <a:pos x="106" y="58"/>
                                    </a:cxn>
                                    <a:cxn ang="0">
                                      <a:pos x="98" y="46"/>
                                    </a:cxn>
                                    <a:cxn ang="0">
                                      <a:pos x="68" y="42"/>
                                    </a:cxn>
                                    <a:cxn ang="0">
                                      <a:pos x="50" y="38"/>
                                    </a:cxn>
                                    <a:cxn ang="0">
                                      <a:pos x="44" y="30"/>
                                    </a:cxn>
                                    <a:cxn ang="0">
                                      <a:pos x="44" y="24"/>
                                    </a:cxn>
                                    <a:cxn ang="0">
                                      <a:pos x="22" y="6"/>
                                    </a:cxn>
                                  </a:cxnLst>
                                  <a:rect l="0" t="0" r="r" b="b"/>
                                  <a:pathLst>
                                    <a:path w="198" h="212">
                                      <a:moveTo>
                                        <a:pt x="18" y="0"/>
                                      </a:moveTo>
                                      <a:lnTo>
                                        <a:pt x="18" y="0"/>
                                      </a:lnTo>
                                      <a:lnTo>
                                        <a:pt x="8" y="2"/>
                                      </a:lnTo>
                                      <a:lnTo>
                                        <a:pt x="6" y="4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8" y="14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6" y="26"/>
                                      </a:lnTo>
                                      <a:lnTo>
                                        <a:pt x="16" y="26"/>
                                      </a:lnTo>
                                      <a:lnTo>
                                        <a:pt x="18" y="30"/>
                                      </a:lnTo>
                                      <a:lnTo>
                                        <a:pt x="16" y="32"/>
                                      </a:lnTo>
                                      <a:lnTo>
                                        <a:pt x="16" y="34"/>
                                      </a:lnTo>
                                      <a:lnTo>
                                        <a:pt x="14" y="36"/>
                                      </a:lnTo>
                                      <a:lnTo>
                                        <a:pt x="8" y="34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2" y="34"/>
                                      </a:lnTo>
                                      <a:lnTo>
                                        <a:pt x="0" y="38"/>
                                      </a:lnTo>
                                      <a:lnTo>
                                        <a:pt x="0" y="42"/>
                                      </a:lnTo>
                                      <a:lnTo>
                                        <a:pt x="2" y="48"/>
                                      </a:lnTo>
                                      <a:lnTo>
                                        <a:pt x="2" y="50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2" y="56"/>
                                      </a:lnTo>
                                      <a:lnTo>
                                        <a:pt x="4" y="56"/>
                                      </a:lnTo>
                                      <a:lnTo>
                                        <a:pt x="4" y="56"/>
                                      </a:lnTo>
                                      <a:lnTo>
                                        <a:pt x="6" y="60"/>
                                      </a:lnTo>
                                      <a:lnTo>
                                        <a:pt x="6" y="60"/>
                                      </a:lnTo>
                                      <a:lnTo>
                                        <a:pt x="8" y="64"/>
                                      </a:lnTo>
                                      <a:lnTo>
                                        <a:pt x="10" y="66"/>
                                      </a:lnTo>
                                      <a:lnTo>
                                        <a:pt x="18" y="64"/>
                                      </a:lnTo>
                                      <a:lnTo>
                                        <a:pt x="24" y="64"/>
                                      </a:lnTo>
                                      <a:lnTo>
                                        <a:pt x="26" y="64"/>
                                      </a:lnTo>
                                      <a:lnTo>
                                        <a:pt x="28" y="66"/>
                                      </a:lnTo>
                                      <a:lnTo>
                                        <a:pt x="28" y="66"/>
                                      </a:lnTo>
                                      <a:lnTo>
                                        <a:pt x="28" y="72"/>
                                      </a:lnTo>
                                      <a:lnTo>
                                        <a:pt x="22" y="84"/>
                                      </a:lnTo>
                                      <a:lnTo>
                                        <a:pt x="20" y="98"/>
                                      </a:lnTo>
                                      <a:lnTo>
                                        <a:pt x="20" y="104"/>
                                      </a:lnTo>
                                      <a:lnTo>
                                        <a:pt x="20" y="110"/>
                                      </a:lnTo>
                                      <a:lnTo>
                                        <a:pt x="20" y="110"/>
                                      </a:lnTo>
                                      <a:lnTo>
                                        <a:pt x="22" y="112"/>
                                      </a:lnTo>
                                      <a:lnTo>
                                        <a:pt x="24" y="110"/>
                                      </a:lnTo>
                                      <a:lnTo>
                                        <a:pt x="30" y="106"/>
                                      </a:lnTo>
                                      <a:lnTo>
                                        <a:pt x="34" y="104"/>
                                      </a:lnTo>
                                      <a:lnTo>
                                        <a:pt x="38" y="102"/>
                                      </a:lnTo>
                                      <a:lnTo>
                                        <a:pt x="42" y="102"/>
                                      </a:lnTo>
                                      <a:lnTo>
                                        <a:pt x="46" y="106"/>
                                      </a:lnTo>
                                      <a:lnTo>
                                        <a:pt x="46" y="106"/>
                                      </a:lnTo>
                                      <a:lnTo>
                                        <a:pt x="52" y="110"/>
                                      </a:lnTo>
                                      <a:lnTo>
                                        <a:pt x="56" y="112"/>
                                      </a:lnTo>
                                      <a:lnTo>
                                        <a:pt x="60" y="110"/>
                                      </a:lnTo>
                                      <a:lnTo>
                                        <a:pt x="64" y="108"/>
                                      </a:lnTo>
                                      <a:lnTo>
                                        <a:pt x="70" y="108"/>
                                      </a:lnTo>
                                      <a:lnTo>
                                        <a:pt x="76" y="106"/>
                                      </a:lnTo>
                                      <a:lnTo>
                                        <a:pt x="80" y="108"/>
                                      </a:lnTo>
                                      <a:lnTo>
                                        <a:pt x="86" y="114"/>
                                      </a:lnTo>
                                      <a:lnTo>
                                        <a:pt x="86" y="114"/>
                                      </a:lnTo>
                                      <a:lnTo>
                                        <a:pt x="98" y="124"/>
                                      </a:lnTo>
                                      <a:lnTo>
                                        <a:pt x="104" y="128"/>
                                      </a:lnTo>
                                      <a:lnTo>
                                        <a:pt x="108" y="132"/>
                                      </a:lnTo>
                                      <a:lnTo>
                                        <a:pt x="108" y="138"/>
                                      </a:lnTo>
                                      <a:lnTo>
                                        <a:pt x="108" y="138"/>
                                      </a:lnTo>
                                      <a:lnTo>
                                        <a:pt x="108" y="142"/>
                                      </a:lnTo>
                                      <a:lnTo>
                                        <a:pt x="108" y="146"/>
                                      </a:lnTo>
                                      <a:lnTo>
                                        <a:pt x="114" y="156"/>
                                      </a:lnTo>
                                      <a:lnTo>
                                        <a:pt x="122" y="162"/>
                                      </a:lnTo>
                                      <a:lnTo>
                                        <a:pt x="126" y="162"/>
                                      </a:lnTo>
                                      <a:lnTo>
                                        <a:pt x="130" y="162"/>
                                      </a:lnTo>
                                      <a:lnTo>
                                        <a:pt x="130" y="162"/>
                                      </a:lnTo>
                                      <a:lnTo>
                                        <a:pt x="132" y="166"/>
                                      </a:lnTo>
                                      <a:lnTo>
                                        <a:pt x="136" y="168"/>
                                      </a:lnTo>
                                      <a:lnTo>
                                        <a:pt x="138" y="170"/>
                                      </a:lnTo>
                                      <a:lnTo>
                                        <a:pt x="138" y="174"/>
                                      </a:lnTo>
                                      <a:lnTo>
                                        <a:pt x="138" y="174"/>
                                      </a:lnTo>
                                      <a:lnTo>
                                        <a:pt x="140" y="178"/>
                                      </a:lnTo>
                                      <a:lnTo>
                                        <a:pt x="142" y="182"/>
                                      </a:lnTo>
                                      <a:lnTo>
                                        <a:pt x="144" y="184"/>
                                      </a:lnTo>
                                      <a:lnTo>
                                        <a:pt x="142" y="188"/>
                                      </a:lnTo>
                                      <a:lnTo>
                                        <a:pt x="142" y="188"/>
                                      </a:lnTo>
                                      <a:lnTo>
                                        <a:pt x="140" y="192"/>
                                      </a:lnTo>
                                      <a:lnTo>
                                        <a:pt x="140" y="196"/>
                                      </a:lnTo>
                                      <a:lnTo>
                                        <a:pt x="138" y="198"/>
                                      </a:lnTo>
                                      <a:lnTo>
                                        <a:pt x="136" y="202"/>
                                      </a:lnTo>
                                      <a:lnTo>
                                        <a:pt x="136" y="202"/>
                                      </a:lnTo>
                                      <a:lnTo>
                                        <a:pt x="150" y="204"/>
                                      </a:lnTo>
                                      <a:lnTo>
                                        <a:pt x="154" y="206"/>
                                      </a:lnTo>
                                      <a:lnTo>
                                        <a:pt x="156" y="210"/>
                                      </a:lnTo>
                                      <a:lnTo>
                                        <a:pt x="158" y="212"/>
                                      </a:lnTo>
                                      <a:lnTo>
                                        <a:pt x="158" y="212"/>
                                      </a:lnTo>
                                      <a:lnTo>
                                        <a:pt x="160" y="210"/>
                                      </a:lnTo>
                                      <a:lnTo>
                                        <a:pt x="160" y="208"/>
                                      </a:lnTo>
                                      <a:lnTo>
                                        <a:pt x="160" y="202"/>
                                      </a:lnTo>
                                      <a:lnTo>
                                        <a:pt x="158" y="196"/>
                                      </a:lnTo>
                                      <a:lnTo>
                                        <a:pt x="160" y="192"/>
                                      </a:lnTo>
                                      <a:lnTo>
                                        <a:pt x="162" y="190"/>
                                      </a:lnTo>
                                      <a:lnTo>
                                        <a:pt x="162" y="190"/>
                                      </a:lnTo>
                                      <a:lnTo>
                                        <a:pt x="164" y="190"/>
                                      </a:lnTo>
                                      <a:lnTo>
                                        <a:pt x="168" y="192"/>
                                      </a:lnTo>
                                      <a:lnTo>
                                        <a:pt x="176" y="198"/>
                                      </a:lnTo>
                                      <a:lnTo>
                                        <a:pt x="186" y="206"/>
                                      </a:lnTo>
                                      <a:lnTo>
                                        <a:pt x="192" y="210"/>
                                      </a:lnTo>
                                      <a:lnTo>
                                        <a:pt x="198" y="212"/>
                                      </a:lnTo>
                                      <a:lnTo>
                                        <a:pt x="198" y="212"/>
                                      </a:lnTo>
                                      <a:lnTo>
                                        <a:pt x="196" y="204"/>
                                      </a:lnTo>
                                      <a:lnTo>
                                        <a:pt x="192" y="194"/>
                                      </a:lnTo>
                                      <a:lnTo>
                                        <a:pt x="184" y="180"/>
                                      </a:lnTo>
                                      <a:lnTo>
                                        <a:pt x="184" y="180"/>
                                      </a:lnTo>
                                      <a:lnTo>
                                        <a:pt x="182" y="176"/>
                                      </a:lnTo>
                                      <a:lnTo>
                                        <a:pt x="182" y="174"/>
                                      </a:lnTo>
                                      <a:lnTo>
                                        <a:pt x="182" y="166"/>
                                      </a:lnTo>
                                      <a:lnTo>
                                        <a:pt x="180" y="162"/>
                                      </a:lnTo>
                                      <a:lnTo>
                                        <a:pt x="176" y="160"/>
                                      </a:lnTo>
                                      <a:lnTo>
                                        <a:pt x="170" y="156"/>
                                      </a:lnTo>
                                      <a:lnTo>
                                        <a:pt x="160" y="154"/>
                                      </a:lnTo>
                                      <a:lnTo>
                                        <a:pt x="160" y="154"/>
                                      </a:lnTo>
                                      <a:lnTo>
                                        <a:pt x="152" y="150"/>
                                      </a:lnTo>
                                      <a:lnTo>
                                        <a:pt x="146" y="148"/>
                                      </a:lnTo>
                                      <a:lnTo>
                                        <a:pt x="144" y="142"/>
                                      </a:lnTo>
                                      <a:lnTo>
                                        <a:pt x="142" y="138"/>
                                      </a:lnTo>
                                      <a:lnTo>
                                        <a:pt x="140" y="130"/>
                                      </a:lnTo>
                                      <a:lnTo>
                                        <a:pt x="138" y="126"/>
                                      </a:lnTo>
                                      <a:lnTo>
                                        <a:pt x="132" y="122"/>
                                      </a:lnTo>
                                      <a:lnTo>
                                        <a:pt x="132" y="122"/>
                                      </a:lnTo>
                                      <a:lnTo>
                                        <a:pt x="126" y="120"/>
                                      </a:lnTo>
                                      <a:lnTo>
                                        <a:pt x="122" y="116"/>
                                      </a:lnTo>
                                      <a:lnTo>
                                        <a:pt x="118" y="108"/>
                                      </a:lnTo>
                                      <a:lnTo>
                                        <a:pt x="116" y="100"/>
                                      </a:lnTo>
                                      <a:lnTo>
                                        <a:pt x="116" y="98"/>
                                      </a:lnTo>
                                      <a:lnTo>
                                        <a:pt x="114" y="96"/>
                                      </a:lnTo>
                                      <a:lnTo>
                                        <a:pt x="114" y="96"/>
                                      </a:lnTo>
                                      <a:lnTo>
                                        <a:pt x="112" y="94"/>
                                      </a:lnTo>
                                      <a:lnTo>
                                        <a:pt x="110" y="92"/>
                                      </a:lnTo>
                                      <a:lnTo>
                                        <a:pt x="106" y="88"/>
                                      </a:lnTo>
                                      <a:lnTo>
                                        <a:pt x="90" y="82"/>
                                      </a:lnTo>
                                      <a:lnTo>
                                        <a:pt x="90" y="82"/>
                                      </a:lnTo>
                                      <a:lnTo>
                                        <a:pt x="84" y="80"/>
                                      </a:lnTo>
                                      <a:lnTo>
                                        <a:pt x="80" y="76"/>
                                      </a:lnTo>
                                      <a:lnTo>
                                        <a:pt x="80" y="74"/>
                                      </a:lnTo>
                                      <a:lnTo>
                                        <a:pt x="82" y="72"/>
                                      </a:lnTo>
                                      <a:lnTo>
                                        <a:pt x="88" y="68"/>
                                      </a:lnTo>
                                      <a:lnTo>
                                        <a:pt x="94" y="68"/>
                                      </a:lnTo>
                                      <a:lnTo>
                                        <a:pt x="94" y="68"/>
                                      </a:lnTo>
                                      <a:lnTo>
                                        <a:pt x="98" y="68"/>
                                      </a:lnTo>
                                      <a:lnTo>
                                        <a:pt x="102" y="68"/>
                                      </a:lnTo>
                                      <a:lnTo>
                                        <a:pt x="104" y="64"/>
                                      </a:lnTo>
                                      <a:lnTo>
                                        <a:pt x="106" y="58"/>
                                      </a:lnTo>
                                      <a:lnTo>
                                        <a:pt x="106" y="58"/>
                                      </a:lnTo>
                                      <a:lnTo>
                                        <a:pt x="104" y="54"/>
                                      </a:lnTo>
                                      <a:lnTo>
                                        <a:pt x="98" y="46"/>
                                      </a:lnTo>
                                      <a:lnTo>
                                        <a:pt x="98" y="46"/>
                                      </a:lnTo>
                                      <a:lnTo>
                                        <a:pt x="94" y="44"/>
                                      </a:lnTo>
                                      <a:lnTo>
                                        <a:pt x="88" y="42"/>
                                      </a:lnTo>
                                      <a:lnTo>
                                        <a:pt x="68" y="42"/>
                                      </a:lnTo>
                                      <a:lnTo>
                                        <a:pt x="68" y="42"/>
                                      </a:lnTo>
                                      <a:lnTo>
                                        <a:pt x="58" y="40"/>
                                      </a:lnTo>
                                      <a:lnTo>
                                        <a:pt x="50" y="38"/>
                                      </a:lnTo>
                                      <a:lnTo>
                                        <a:pt x="46" y="34"/>
                                      </a:lnTo>
                                      <a:lnTo>
                                        <a:pt x="44" y="32"/>
                                      </a:lnTo>
                                      <a:lnTo>
                                        <a:pt x="44" y="30"/>
                                      </a:lnTo>
                                      <a:lnTo>
                                        <a:pt x="44" y="30"/>
                                      </a:lnTo>
                                      <a:lnTo>
                                        <a:pt x="44" y="26"/>
                                      </a:lnTo>
                                      <a:lnTo>
                                        <a:pt x="44" y="24"/>
                                      </a:lnTo>
                                      <a:lnTo>
                                        <a:pt x="36" y="20"/>
                                      </a:lnTo>
                                      <a:lnTo>
                                        <a:pt x="26" y="12"/>
                                      </a:lnTo>
                                      <a:lnTo>
                                        <a:pt x="22" y="6"/>
                                      </a:lnTo>
                                      <a:lnTo>
                                        <a:pt x="18" y="0"/>
                                      </a:lnTo>
                                      <a:lnTo>
                                        <a:pt x="18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04" name="Madagascar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121026" y="4135024"/>
                                  <a:ext cx="255162" cy="49164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46" y="2"/>
                                    </a:cxn>
                                    <a:cxn ang="0">
                                      <a:pos x="150" y="4"/>
                                    </a:cxn>
                                    <a:cxn ang="0">
                                      <a:pos x="154" y="10"/>
                                    </a:cxn>
                                    <a:cxn ang="0">
                                      <a:pos x="162" y="46"/>
                                    </a:cxn>
                                    <a:cxn ang="0">
                                      <a:pos x="166" y="86"/>
                                    </a:cxn>
                                    <a:cxn ang="0">
                                      <a:pos x="158" y="86"/>
                                    </a:cxn>
                                    <a:cxn ang="0">
                                      <a:pos x="152" y="84"/>
                                    </a:cxn>
                                    <a:cxn ang="0">
                                      <a:pos x="152" y="100"/>
                                    </a:cxn>
                                    <a:cxn ang="0">
                                      <a:pos x="154" y="112"/>
                                    </a:cxn>
                                    <a:cxn ang="0">
                                      <a:pos x="146" y="126"/>
                                    </a:cxn>
                                    <a:cxn ang="0">
                                      <a:pos x="136" y="164"/>
                                    </a:cxn>
                                    <a:cxn ang="0">
                                      <a:pos x="122" y="192"/>
                                    </a:cxn>
                                    <a:cxn ang="0">
                                      <a:pos x="110" y="232"/>
                                    </a:cxn>
                                    <a:cxn ang="0">
                                      <a:pos x="94" y="282"/>
                                    </a:cxn>
                                    <a:cxn ang="0">
                                      <a:pos x="84" y="300"/>
                                    </a:cxn>
                                    <a:cxn ang="0">
                                      <a:pos x="60" y="318"/>
                                    </a:cxn>
                                    <a:cxn ang="0">
                                      <a:pos x="44" y="324"/>
                                    </a:cxn>
                                    <a:cxn ang="0">
                                      <a:pos x="20" y="316"/>
                                    </a:cxn>
                                    <a:cxn ang="0">
                                      <a:pos x="8" y="294"/>
                                    </a:cxn>
                                    <a:cxn ang="0">
                                      <a:pos x="6" y="278"/>
                                    </a:cxn>
                                    <a:cxn ang="0">
                                      <a:pos x="0" y="258"/>
                                    </a:cxn>
                                    <a:cxn ang="0">
                                      <a:pos x="2" y="242"/>
                                    </a:cxn>
                                    <a:cxn ang="0">
                                      <a:pos x="14" y="220"/>
                                    </a:cxn>
                                    <a:cxn ang="0">
                                      <a:pos x="22" y="210"/>
                                    </a:cxn>
                                    <a:cxn ang="0">
                                      <a:pos x="28" y="196"/>
                                    </a:cxn>
                                    <a:cxn ang="0">
                                      <a:pos x="30" y="182"/>
                                    </a:cxn>
                                    <a:cxn ang="0">
                                      <a:pos x="30" y="158"/>
                                    </a:cxn>
                                    <a:cxn ang="0">
                                      <a:pos x="30" y="132"/>
                                    </a:cxn>
                                    <a:cxn ang="0">
                                      <a:pos x="40" y="110"/>
                                    </a:cxn>
                                    <a:cxn ang="0">
                                      <a:pos x="46" y="100"/>
                                    </a:cxn>
                                    <a:cxn ang="0">
                                      <a:pos x="54" y="96"/>
                                    </a:cxn>
                                    <a:cxn ang="0">
                                      <a:pos x="60" y="90"/>
                                    </a:cxn>
                                    <a:cxn ang="0">
                                      <a:pos x="82" y="92"/>
                                    </a:cxn>
                                    <a:cxn ang="0">
                                      <a:pos x="86" y="82"/>
                                    </a:cxn>
                                    <a:cxn ang="0">
                                      <a:pos x="94" y="72"/>
                                    </a:cxn>
                                    <a:cxn ang="0">
                                      <a:pos x="98" y="74"/>
                                    </a:cxn>
                                    <a:cxn ang="0">
                                      <a:pos x="104" y="68"/>
                                    </a:cxn>
                                    <a:cxn ang="0">
                                      <a:pos x="110" y="54"/>
                                    </a:cxn>
                                    <a:cxn ang="0">
                                      <a:pos x="114" y="52"/>
                                    </a:cxn>
                                    <a:cxn ang="0">
                                      <a:pos x="112" y="42"/>
                                    </a:cxn>
                                    <a:cxn ang="0">
                                      <a:pos x="114" y="38"/>
                                    </a:cxn>
                                    <a:cxn ang="0">
                                      <a:pos x="120" y="40"/>
                                    </a:cxn>
                                    <a:cxn ang="0">
                                      <a:pos x="124" y="38"/>
                                    </a:cxn>
                                    <a:cxn ang="0">
                                      <a:pos x="136" y="20"/>
                                    </a:cxn>
                                    <a:cxn ang="0">
                                      <a:pos x="134" y="12"/>
                                    </a:cxn>
                                    <a:cxn ang="0">
                                      <a:pos x="140" y="6"/>
                                    </a:cxn>
                                  </a:cxnLst>
                                  <a:rect l="0" t="0" r="r" b="b"/>
                                  <a:pathLst>
                                    <a:path w="168" h="324">
                                      <a:moveTo>
                                        <a:pt x="140" y="6"/>
                                      </a:moveTo>
                                      <a:lnTo>
                                        <a:pt x="140" y="6"/>
                                      </a:lnTo>
                                      <a:lnTo>
                                        <a:pt x="146" y="2"/>
                                      </a:lnTo>
                                      <a:lnTo>
                                        <a:pt x="148" y="0"/>
                                      </a:lnTo>
                                      <a:lnTo>
                                        <a:pt x="150" y="2"/>
                                      </a:lnTo>
                                      <a:lnTo>
                                        <a:pt x="150" y="4"/>
                                      </a:lnTo>
                                      <a:lnTo>
                                        <a:pt x="150" y="8"/>
                                      </a:lnTo>
                                      <a:lnTo>
                                        <a:pt x="152" y="10"/>
                                      </a:lnTo>
                                      <a:lnTo>
                                        <a:pt x="154" y="10"/>
                                      </a:lnTo>
                                      <a:lnTo>
                                        <a:pt x="154" y="10"/>
                                      </a:lnTo>
                                      <a:lnTo>
                                        <a:pt x="158" y="20"/>
                                      </a:lnTo>
                                      <a:lnTo>
                                        <a:pt x="162" y="46"/>
                                      </a:lnTo>
                                      <a:lnTo>
                                        <a:pt x="166" y="72"/>
                                      </a:lnTo>
                                      <a:lnTo>
                                        <a:pt x="168" y="82"/>
                                      </a:lnTo>
                                      <a:lnTo>
                                        <a:pt x="166" y="86"/>
                                      </a:lnTo>
                                      <a:lnTo>
                                        <a:pt x="166" y="86"/>
                                      </a:lnTo>
                                      <a:lnTo>
                                        <a:pt x="162" y="88"/>
                                      </a:lnTo>
                                      <a:lnTo>
                                        <a:pt x="158" y="86"/>
                                      </a:lnTo>
                                      <a:lnTo>
                                        <a:pt x="156" y="84"/>
                                      </a:lnTo>
                                      <a:lnTo>
                                        <a:pt x="152" y="84"/>
                                      </a:lnTo>
                                      <a:lnTo>
                                        <a:pt x="152" y="84"/>
                                      </a:lnTo>
                                      <a:lnTo>
                                        <a:pt x="152" y="88"/>
                                      </a:lnTo>
                                      <a:lnTo>
                                        <a:pt x="150" y="92"/>
                                      </a:lnTo>
                                      <a:lnTo>
                                        <a:pt x="152" y="100"/>
                                      </a:lnTo>
                                      <a:lnTo>
                                        <a:pt x="156" y="106"/>
                                      </a:lnTo>
                                      <a:lnTo>
                                        <a:pt x="156" y="110"/>
                                      </a:lnTo>
                                      <a:lnTo>
                                        <a:pt x="154" y="112"/>
                                      </a:lnTo>
                                      <a:lnTo>
                                        <a:pt x="154" y="112"/>
                                      </a:lnTo>
                                      <a:lnTo>
                                        <a:pt x="150" y="120"/>
                                      </a:lnTo>
                                      <a:lnTo>
                                        <a:pt x="146" y="126"/>
                                      </a:lnTo>
                                      <a:lnTo>
                                        <a:pt x="142" y="140"/>
                                      </a:lnTo>
                                      <a:lnTo>
                                        <a:pt x="140" y="154"/>
                                      </a:lnTo>
                                      <a:lnTo>
                                        <a:pt x="136" y="164"/>
                                      </a:lnTo>
                                      <a:lnTo>
                                        <a:pt x="132" y="172"/>
                                      </a:lnTo>
                                      <a:lnTo>
                                        <a:pt x="132" y="172"/>
                                      </a:lnTo>
                                      <a:lnTo>
                                        <a:pt x="122" y="192"/>
                                      </a:lnTo>
                                      <a:lnTo>
                                        <a:pt x="116" y="208"/>
                                      </a:lnTo>
                                      <a:lnTo>
                                        <a:pt x="112" y="220"/>
                                      </a:lnTo>
                                      <a:lnTo>
                                        <a:pt x="110" y="232"/>
                                      </a:lnTo>
                                      <a:lnTo>
                                        <a:pt x="106" y="254"/>
                                      </a:lnTo>
                                      <a:lnTo>
                                        <a:pt x="102" y="266"/>
                                      </a:lnTo>
                                      <a:lnTo>
                                        <a:pt x="94" y="282"/>
                                      </a:lnTo>
                                      <a:lnTo>
                                        <a:pt x="94" y="282"/>
                                      </a:lnTo>
                                      <a:lnTo>
                                        <a:pt x="90" y="294"/>
                                      </a:lnTo>
                                      <a:lnTo>
                                        <a:pt x="84" y="300"/>
                                      </a:lnTo>
                                      <a:lnTo>
                                        <a:pt x="74" y="310"/>
                                      </a:lnTo>
                                      <a:lnTo>
                                        <a:pt x="64" y="316"/>
                                      </a:lnTo>
                                      <a:lnTo>
                                        <a:pt x="60" y="318"/>
                                      </a:lnTo>
                                      <a:lnTo>
                                        <a:pt x="60" y="318"/>
                                      </a:lnTo>
                                      <a:lnTo>
                                        <a:pt x="52" y="322"/>
                                      </a:lnTo>
                                      <a:lnTo>
                                        <a:pt x="44" y="324"/>
                                      </a:lnTo>
                                      <a:lnTo>
                                        <a:pt x="36" y="324"/>
                                      </a:lnTo>
                                      <a:lnTo>
                                        <a:pt x="28" y="322"/>
                                      </a:lnTo>
                                      <a:lnTo>
                                        <a:pt x="20" y="316"/>
                                      </a:lnTo>
                                      <a:lnTo>
                                        <a:pt x="14" y="310"/>
                                      </a:lnTo>
                                      <a:lnTo>
                                        <a:pt x="10" y="302"/>
                                      </a:lnTo>
                                      <a:lnTo>
                                        <a:pt x="8" y="294"/>
                                      </a:lnTo>
                                      <a:lnTo>
                                        <a:pt x="8" y="294"/>
                                      </a:lnTo>
                                      <a:lnTo>
                                        <a:pt x="8" y="286"/>
                                      </a:lnTo>
                                      <a:lnTo>
                                        <a:pt x="6" y="278"/>
                                      </a:lnTo>
                                      <a:lnTo>
                                        <a:pt x="2" y="268"/>
                                      </a:lnTo>
                                      <a:lnTo>
                                        <a:pt x="0" y="264"/>
                                      </a:lnTo>
                                      <a:lnTo>
                                        <a:pt x="0" y="258"/>
                                      </a:lnTo>
                                      <a:lnTo>
                                        <a:pt x="0" y="250"/>
                                      </a:lnTo>
                                      <a:lnTo>
                                        <a:pt x="2" y="242"/>
                                      </a:lnTo>
                                      <a:lnTo>
                                        <a:pt x="2" y="242"/>
                                      </a:lnTo>
                                      <a:lnTo>
                                        <a:pt x="4" y="232"/>
                                      </a:lnTo>
                                      <a:lnTo>
                                        <a:pt x="8" y="226"/>
                                      </a:lnTo>
                                      <a:lnTo>
                                        <a:pt x="14" y="220"/>
                                      </a:lnTo>
                                      <a:lnTo>
                                        <a:pt x="18" y="218"/>
                                      </a:lnTo>
                                      <a:lnTo>
                                        <a:pt x="20" y="214"/>
                                      </a:lnTo>
                                      <a:lnTo>
                                        <a:pt x="22" y="210"/>
                                      </a:lnTo>
                                      <a:lnTo>
                                        <a:pt x="22" y="210"/>
                                      </a:lnTo>
                                      <a:lnTo>
                                        <a:pt x="26" y="200"/>
                                      </a:lnTo>
                                      <a:lnTo>
                                        <a:pt x="28" y="196"/>
                                      </a:lnTo>
                                      <a:lnTo>
                                        <a:pt x="30" y="190"/>
                                      </a:lnTo>
                                      <a:lnTo>
                                        <a:pt x="30" y="182"/>
                                      </a:lnTo>
                                      <a:lnTo>
                                        <a:pt x="30" y="182"/>
                                      </a:lnTo>
                                      <a:lnTo>
                                        <a:pt x="28" y="172"/>
                                      </a:lnTo>
                                      <a:lnTo>
                                        <a:pt x="28" y="164"/>
                                      </a:lnTo>
                                      <a:lnTo>
                                        <a:pt x="30" y="158"/>
                                      </a:lnTo>
                                      <a:lnTo>
                                        <a:pt x="28" y="144"/>
                                      </a:lnTo>
                                      <a:lnTo>
                                        <a:pt x="28" y="144"/>
                                      </a:lnTo>
                                      <a:lnTo>
                                        <a:pt x="30" y="132"/>
                                      </a:lnTo>
                                      <a:lnTo>
                                        <a:pt x="32" y="126"/>
                                      </a:lnTo>
                                      <a:lnTo>
                                        <a:pt x="36" y="118"/>
                                      </a:lnTo>
                                      <a:lnTo>
                                        <a:pt x="40" y="110"/>
                                      </a:lnTo>
                                      <a:lnTo>
                                        <a:pt x="40" y="110"/>
                                      </a:lnTo>
                                      <a:lnTo>
                                        <a:pt x="42" y="102"/>
                                      </a:lnTo>
                                      <a:lnTo>
                                        <a:pt x="46" y="100"/>
                                      </a:lnTo>
                                      <a:lnTo>
                                        <a:pt x="50" y="100"/>
                                      </a:lnTo>
                                      <a:lnTo>
                                        <a:pt x="52" y="100"/>
                                      </a:lnTo>
                                      <a:lnTo>
                                        <a:pt x="54" y="96"/>
                                      </a:lnTo>
                                      <a:lnTo>
                                        <a:pt x="54" y="96"/>
                                      </a:lnTo>
                                      <a:lnTo>
                                        <a:pt x="56" y="92"/>
                                      </a:lnTo>
                                      <a:lnTo>
                                        <a:pt x="60" y="90"/>
                                      </a:lnTo>
                                      <a:lnTo>
                                        <a:pt x="70" y="92"/>
                                      </a:lnTo>
                                      <a:lnTo>
                                        <a:pt x="80" y="92"/>
                                      </a:lnTo>
                                      <a:lnTo>
                                        <a:pt x="82" y="92"/>
                                      </a:lnTo>
                                      <a:lnTo>
                                        <a:pt x="84" y="88"/>
                                      </a:lnTo>
                                      <a:lnTo>
                                        <a:pt x="84" y="88"/>
                                      </a:lnTo>
                                      <a:lnTo>
                                        <a:pt x="86" y="82"/>
                                      </a:lnTo>
                                      <a:lnTo>
                                        <a:pt x="88" y="78"/>
                                      </a:lnTo>
                                      <a:lnTo>
                                        <a:pt x="94" y="72"/>
                                      </a:lnTo>
                                      <a:lnTo>
                                        <a:pt x="94" y="72"/>
                                      </a:lnTo>
                                      <a:lnTo>
                                        <a:pt x="96" y="70"/>
                                      </a:lnTo>
                                      <a:lnTo>
                                        <a:pt x="96" y="74"/>
                                      </a:lnTo>
                                      <a:lnTo>
                                        <a:pt x="98" y="74"/>
                                      </a:lnTo>
                                      <a:lnTo>
                                        <a:pt x="98" y="74"/>
                                      </a:lnTo>
                                      <a:lnTo>
                                        <a:pt x="104" y="68"/>
                                      </a:lnTo>
                                      <a:lnTo>
                                        <a:pt x="104" y="68"/>
                                      </a:lnTo>
                                      <a:lnTo>
                                        <a:pt x="110" y="60"/>
                                      </a:lnTo>
                                      <a:lnTo>
                                        <a:pt x="110" y="54"/>
                                      </a:lnTo>
                                      <a:lnTo>
                                        <a:pt x="110" y="54"/>
                                      </a:lnTo>
                                      <a:lnTo>
                                        <a:pt x="114" y="52"/>
                                      </a:lnTo>
                                      <a:lnTo>
                                        <a:pt x="114" y="52"/>
                                      </a:lnTo>
                                      <a:lnTo>
                                        <a:pt x="114" y="52"/>
                                      </a:lnTo>
                                      <a:lnTo>
                                        <a:pt x="116" y="50"/>
                                      </a:lnTo>
                                      <a:lnTo>
                                        <a:pt x="114" y="46"/>
                                      </a:lnTo>
                                      <a:lnTo>
                                        <a:pt x="112" y="42"/>
                                      </a:lnTo>
                                      <a:lnTo>
                                        <a:pt x="112" y="40"/>
                                      </a:lnTo>
                                      <a:lnTo>
                                        <a:pt x="114" y="38"/>
                                      </a:lnTo>
                                      <a:lnTo>
                                        <a:pt x="114" y="38"/>
                                      </a:lnTo>
                                      <a:lnTo>
                                        <a:pt x="116" y="36"/>
                                      </a:lnTo>
                                      <a:lnTo>
                                        <a:pt x="118" y="36"/>
                                      </a:lnTo>
                                      <a:lnTo>
                                        <a:pt x="120" y="40"/>
                                      </a:lnTo>
                                      <a:lnTo>
                                        <a:pt x="122" y="40"/>
                                      </a:lnTo>
                                      <a:lnTo>
                                        <a:pt x="124" y="38"/>
                                      </a:lnTo>
                                      <a:lnTo>
                                        <a:pt x="124" y="38"/>
                                      </a:lnTo>
                                      <a:lnTo>
                                        <a:pt x="128" y="30"/>
                                      </a:lnTo>
                                      <a:lnTo>
                                        <a:pt x="132" y="26"/>
                                      </a:lnTo>
                                      <a:lnTo>
                                        <a:pt x="136" y="20"/>
                                      </a:lnTo>
                                      <a:lnTo>
                                        <a:pt x="136" y="18"/>
                                      </a:lnTo>
                                      <a:lnTo>
                                        <a:pt x="136" y="18"/>
                                      </a:lnTo>
                                      <a:lnTo>
                                        <a:pt x="134" y="12"/>
                                      </a:lnTo>
                                      <a:lnTo>
                                        <a:pt x="136" y="10"/>
                                      </a:lnTo>
                                      <a:lnTo>
                                        <a:pt x="140" y="6"/>
                                      </a:lnTo>
                                      <a:lnTo>
                                        <a:pt x="140" y="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20" name="Mali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395512" y="2727897"/>
                                  <a:ext cx="522474" cy="55840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50" y="342"/>
                                    </a:cxn>
                                    <a:cxn ang="0">
                                      <a:pos x="152" y="332"/>
                                    </a:cxn>
                                    <a:cxn ang="0">
                                      <a:pos x="156" y="326"/>
                                    </a:cxn>
                                    <a:cxn ang="0">
                                      <a:pos x="176" y="308"/>
                                    </a:cxn>
                                    <a:cxn ang="0">
                                      <a:pos x="174" y="302"/>
                                    </a:cxn>
                                    <a:cxn ang="0">
                                      <a:pos x="182" y="294"/>
                                    </a:cxn>
                                    <a:cxn ang="0">
                                      <a:pos x="190" y="280"/>
                                    </a:cxn>
                                    <a:cxn ang="0">
                                      <a:pos x="204" y="280"/>
                                    </a:cxn>
                                    <a:cxn ang="0">
                                      <a:pos x="214" y="272"/>
                                    </a:cxn>
                                    <a:cxn ang="0">
                                      <a:pos x="218" y="268"/>
                                    </a:cxn>
                                    <a:cxn ang="0">
                                      <a:pos x="234" y="256"/>
                                    </a:cxn>
                                    <a:cxn ang="0">
                                      <a:pos x="244" y="250"/>
                                    </a:cxn>
                                    <a:cxn ang="0">
                                      <a:pos x="264" y="254"/>
                                    </a:cxn>
                                    <a:cxn ang="0">
                                      <a:pos x="270" y="250"/>
                                    </a:cxn>
                                    <a:cxn ang="0">
                                      <a:pos x="284" y="244"/>
                                    </a:cxn>
                                    <a:cxn ang="0">
                                      <a:pos x="308" y="238"/>
                                    </a:cxn>
                                    <a:cxn ang="0">
                                      <a:pos x="322" y="232"/>
                                    </a:cxn>
                                    <a:cxn ang="0">
                                      <a:pos x="338" y="222"/>
                                    </a:cxn>
                                    <a:cxn ang="0">
                                      <a:pos x="342" y="204"/>
                                    </a:cxn>
                                    <a:cxn ang="0">
                                      <a:pos x="344" y="198"/>
                                    </a:cxn>
                                    <a:cxn ang="0">
                                      <a:pos x="344" y="144"/>
                                    </a:cxn>
                                    <a:cxn ang="0">
                                      <a:pos x="320" y="150"/>
                                    </a:cxn>
                                    <a:cxn ang="0">
                                      <a:pos x="326" y="130"/>
                                    </a:cxn>
                                    <a:cxn ang="0">
                                      <a:pos x="320" y="124"/>
                                    </a:cxn>
                                    <a:cxn ang="0">
                                      <a:pos x="314" y="120"/>
                                    </a:cxn>
                                    <a:cxn ang="0">
                                      <a:pos x="310" y="116"/>
                                    </a:cxn>
                                    <a:cxn ang="0">
                                      <a:pos x="308" y="112"/>
                                    </a:cxn>
                                    <a:cxn ang="0">
                                      <a:pos x="298" y="108"/>
                                    </a:cxn>
                                    <a:cxn ang="0">
                                      <a:pos x="134" y="196"/>
                                    </a:cxn>
                                    <a:cxn ang="0">
                                      <a:pos x="146" y="212"/>
                                    </a:cxn>
                                    <a:cxn ang="0">
                                      <a:pos x="68" y="238"/>
                                    </a:cxn>
                                    <a:cxn ang="0">
                                      <a:pos x="64" y="232"/>
                                    </a:cxn>
                                    <a:cxn ang="0">
                                      <a:pos x="58" y="238"/>
                                    </a:cxn>
                                    <a:cxn ang="0">
                                      <a:pos x="38" y="238"/>
                                    </a:cxn>
                                    <a:cxn ang="0">
                                      <a:pos x="26" y="234"/>
                                    </a:cxn>
                                    <a:cxn ang="0">
                                      <a:pos x="18" y="230"/>
                                    </a:cxn>
                                    <a:cxn ang="0">
                                      <a:pos x="14" y="234"/>
                                    </a:cxn>
                                    <a:cxn ang="0">
                                      <a:pos x="0" y="250"/>
                                    </a:cxn>
                                    <a:cxn ang="0">
                                      <a:pos x="4" y="260"/>
                                    </a:cxn>
                                    <a:cxn ang="0">
                                      <a:pos x="4" y="280"/>
                                    </a:cxn>
                                    <a:cxn ang="0">
                                      <a:pos x="10" y="282"/>
                                    </a:cxn>
                                    <a:cxn ang="0">
                                      <a:pos x="14" y="314"/>
                                    </a:cxn>
                                    <a:cxn ang="0">
                                      <a:pos x="20" y="318"/>
                                    </a:cxn>
                                    <a:cxn ang="0">
                                      <a:pos x="26" y="320"/>
                                    </a:cxn>
                                    <a:cxn ang="0">
                                      <a:pos x="34" y="318"/>
                                    </a:cxn>
                                    <a:cxn ang="0">
                                      <a:pos x="42" y="320"/>
                                    </a:cxn>
                                    <a:cxn ang="0">
                                      <a:pos x="54" y="318"/>
                                    </a:cxn>
                                    <a:cxn ang="0">
                                      <a:pos x="58" y="312"/>
                                    </a:cxn>
                                    <a:cxn ang="0">
                                      <a:pos x="66" y="318"/>
                                    </a:cxn>
                                    <a:cxn ang="0">
                                      <a:pos x="72" y="328"/>
                                    </a:cxn>
                                    <a:cxn ang="0">
                                      <a:pos x="74" y="334"/>
                                    </a:cxn>
                                    <a:cxn ang="0">
                                      <a:pos x="72" y="348"/>
                                    </a:cxn>
                                    <a:cxn ang="0">
                                      <a:pos x="82" y="358"/>
                                    </a:cxn>
                                    <a:cxn ang="0">
                                      <a:pos x="90" y="366"/>
                                    </a:cxn>
                                    <a:cxn ang="0">
                                      <a:pos x="98" y="362"/>
                                    </a:cxn>
                                    <a:cxn ang="0">
                                      <a:pos x="108" y="366"/>
                                    </a:cxn>
                                    <a:cxn ang="0">
                                      <a:pos x="118" y="358"/>
                                    </a:cxn>
                                    <a:cxn ang="0">
                                      <a:pos x="128" y="364"/>
                                    </a:cxn>
                                    <a:cxn ang="0">
                                      <a:pos x="138" y="362"/>
                                    </a:cxn>
                                  </a:cxnLst>
                                  <a:rect l="0" t="0" r="r" b="b"/>
                                  <a:pathLst>
                                    <a:path w="344" h="368">
                                      <a:moveTo>
                                        <a:pt x="144" y="364"/>
                                      </a:moveTo>
                                      <a:lnTo>
                                        <a:pt x="144" y="364"/>
                                      </a:lnTo>
                                      <a:lnTo>
                                        <a:pt x="148" y="348"/>
                                      </a:lnTo>
                                      <a:lnTo>
                                        <a:pt x="150" y="342"/>
                                      </a:lnTo>
                                      <a:lnTo>
                                        <a:pt x="154" y="340"/>
                                      </a:lnTo>
                                      <a:lnTo>
                                        <a:pt x="154" y="336"/>
                                      </a:lnTo>
                                      <a:lnTo>
                                        <a:pt x="154" y="336"/>
                                      </a:lnTo>
                                      <a:lnTo>
                                        <a:pt x="152" y="332"/>
                                      </a:lnTo>
                                      <a:lnTo>
                                        <a:pt x="150" y="332"/>
                                      </a:lnTo>
                                      <a:lnTo>
                                        <a:pt x="150" y="332"/>
                                      </a:lnTo>
                                      <a:lnTo>
                                        <a:pt x="150" y="330"/>
                                      </a:lnTo>
                                      <a:lnTo>
                                        <a:pt x="156" y="326"/>
                                      </a:lnTo>
                                      <a:lnTo>
                                        <a:pt x="156" y="326"/>
                                      </a:lnTo>
                                      <a:lnTo>
                                        <a:pt x="172" y="316"/>
                                      </a:lnTo>
                                      <a:lnTo>
                                        <a:pt x="176" y="310"/>
                                      </a:lnTo>
                                      <a:lnTo>
                                        <a:pt x="176" y="308"/>
                                      </a:lnTo>
                                      <a:lnTo>
                                        <a:pt x="176" y="306"/>
                                      </a:lnTo>
                                      <a:lnTo>
                                        <a:pt x="176" y="306"/>
                                      </a:lnTo>
                                      <a:lnTo>
                                        <a:pt x="174" y="304"/>
                                      </a:lnTo>
                                      <a:lnTo>
                                        <a:pt x="174" y="302"/>
                                      </a:lnTo>
                                      <a:lnTo>
                                        <a:pt x="178" y="302"/>
                                      </a:lnTo>
                                      <a:lnTo>
                                        <a:pt x="182" y="298"/>
                                      </a:lnTo>
                                      <a:lnTo>
                                        <a:pt x="182" y="296"/>
                                      </a:lnTo>
                                      <a:lnTo>
                                        <a:pt x="182" y="294"/>
                                      </a:lnTo>
                                      <a:lnTo>
                                        <a:pt x="182" y="294"/>
                                      </a:lnTo>
                                      <a:lnTo>
                                        <a:pt x="182" y="290"/>
                                      </a:lnTo>
                                      <a:lnTo>
                                        <a:pt x="184" y="284"/>
                                      </a:lnTo>
                                      <a:lnTo>
                                        <a:pt x="190" y="280"/>
                                      </a:lnTo>
                                      <a:lnTo>
                                        <a:pt x="194" y="280"/>
                                      </a:lnTo>
                                      <a:lnTo>
                                        <a:pt x="196" y="280"/>
                                      </a:lnTo>
                                      <a:lnTo>
                                        <a:pt x="196" y="280"/>
                                      </a:lnTo>
                                      <a:lnTo>
                                        <a:pt x="204" y="280"/>
                                      </a:lnTo>
                                      <a:lnTo>
                                        <a:pt x="212" y="278"/>
                                      </a:lnTo>
                                      <a:lnTo>
                                        <a:pt x="214" y="274"/>
                                      </a:lnTo>
                                      <a:lnTo>
                                        <a:pt x="216" y="274"/>
                                      </a:lnTo>
                                      <a:lnTo>
                                        <a:pt x="214" y="272"/>
                                      </a:lnTo>
                                      <a:lnTo>
                                        <a:pt x="214" y="272"/>
                                      </a:lnTo>
                                      <a:lnTo>
                                        <a:pt x="210" y="270"/>
                                      </a:lnTo>
                                      <a:lnTo>
                                        <a:pt x="214" y="270"/>
                                      </a:lnTo>
                                      <a:lnTo>
                                        <a:pt x="218" y="268"/>
                                      </a:lnTo>
                                      <a:lnTo>
                                        <a:pt x="224" y="264"/>
                                      </a:lnTo>
                                      <a:lnTo>
                                        <a:pt x="224" y="264"/>
                                      </a:lnTo>
                                      <a:lnTo>
                                        <a:pt x="230" y="256"/>
                                      </a:lnTo>
                                      <a:lnTo>
                                        <a:pt x="234" y="256"/>
                                      </a:lnTo>
                                      <a:lnTo>
                                        <a:pt x="238" y="256"/>
                                      </a:lnTo>
                                      <a:lnTo>
                                        <a:pt x="242" y="252"/>
                                      </a:lnTo>
                                      <a:lnTo>
                                        <a:pt x="242" y="252"/>
                                      </a:lnTo>
                                      <a:lnTo>
                                        <a:pt x="244" y="250"/>
                                      </a:lnTo>
                                      <a:lnTo>
                                        <a:pt x="246" y="250"/>
                                      </a:lnTo>
                                      <a:lnTo>
                                        <a:pt x="260" y="254"/>
                                      </a:lnTo>
                                      <a:lnTo>
                                        <a:pt x="260" y="254"/>
                                      </a:lnTo>
                                      <a:lnTo>
                                        <a:pt x="264" y="254"/>
                                      </a:lnTo>
                                      <a:lnTo>
                                        <a:pt x="266" y="254"/>
                                      </a:lnTo>
                                      <a:lnTo>
                                        <a:pt x="268" y="252"/>
                                      </a:lnTo>
                                      <a:lnTo>
                                        <a:pt x="268" y="252"/>
                                      </a:lnTo>
                                      <a:lnTo>
                                        <a:pt x="270" y="250"/>
                                      </a:lnTo>
                                      <a:lnTo>
                                        <a:pt x="274" y="250"/>
                                      </a:lnTo>
                                      <a:lnTo>
                                        <a:pt x="278" y="248"/>
                                      </a:lnTo>
                                      <a:lnTo>
                                        <a:pt x="284" y="244"/>
                                      </a:lnTo>
                                      <a:lnTo>
                                        <a:pt x="284" y="244"/>
                                      </a:lnTo>
                                      <a:lnTo>
                                        <a:pt x="288" y="240"/>
                                      </a:lnTo>
                                      <a:lnTo>
                                        <a:pt x="290" y="238"/>
                                      </a:lnTo>
                                      <a:lnTo>
                                        <a:pt x="298" y="238"/>
                                      </a:lnTo>
                                      <a:lnTo>
                                        <a:pt x="308" y="238"/>
                                      </a:lnTo>
                                      <a:lnTo>
                                        <a:pt x="312" y="238"/>
                                      </a:lnTo>
                                      <a:lnTo>
                                        <a:pt x="316" y="234"/>
                                      </a:lnTo>
                                      <a:lnTo>
                                        <a:pt x="316" y="234"/>
                                      </a:lnTo>
                                      <a:lnTo>
                                        <a:pt x="322" y="232"/>
                                      </a:lnTo>
                                      <a:lnTo>
                                        <a:pt x="330" y="228"/>
                                      </a:lnTo>
                                      <a:lnTo>
                                        <a:pt x="336" y="226"/>
                                      </a:lnTo>
                                      <a:lnTo>
                                        <a:pt x="336" y="224"/>
                                      </a:lnTo>
                                      <a:lnTo>
                                        <a:pt x="338" y="222"/>
                                      </a:lnTo>
                                      <a:lnTo>
                                        <a:pt x="338" y="222"/>
                                      </a:lnTo>
                                      <a:lnTo>
                                        <a:pt x="340" y="216"/>
                                      </a:lnTo>
                                      <a:lnTo>
                                        <a:pt x="340" y="212"/>
                                      </a:lnTo>
                                      <a:lnTo>
                                        <a:pt x="342" y="204"/>
                                      </a:lnTo>
                                      <a:lnTo>
                                        <a:pt x="342" y="204"/>
                                      </a:lnTo>
                                      <a:lnTo>
                                        <a:pt x="342" y="200"/>
                                      </a:lnTo>
                                      <a:lnTo>
                                        <a:pt x="342" y="198"/>
                                      </a:lnTo>
                                      <a:lnTo>
                                        <a:pt x="344" y="198"/>
                                      </a:lnTo>
                                      <a:lnTo>
                                        <a:pt x="344" y="194"/>
                                      </a:lnTo>
                                      <a:lnTo>
                                        <a:pt x="344" y="194"/>
                                      </a:lnTo>
                                      <a:lnTo>
                                        <a:pt x="344" y="144"/>
                                      </a:lnTo>
                                      <a:lnTo>
                                        <a:pt x="344" y="144"/>
                                      </a:lnTo>
                                      <a:lnTo>
                                        <a:pt x="326" y="150"/>
                                      </a:lnTo>
                                      <a:lnTo>
                                        <a:pt x="322" y="152"/>
                                      </a:lnTo>
                                      <a:lnTo>
                                        <a:pt x="320" y="150"/>
                                      </a:lnTo>
                                      <a:lnTo>
                                        <a:pt x="320" y="150"/>
                                      </a:lnTo>
                                      <a:lnTo>
                                        <a:pt x="322" y="144"/>
                                      </a:lnTo>
                                      <a:lnTo>
                                        <a:pt x="324" y="140"/>
                                      </a:lnTo>
                                      <a:lnTo>
                                        <a:pt x="328" y="134"/>
                                      </a:lnTo>
                                      <a:lnTo>
                                        <a:pt x="326" y="130"/>
                                      </a:lnTo>
                                      <a:lnTo>
                                        <a:pt x="326" y="130"/>
                                      </a:lnTo>
                                      <a:lnTo>
                                        <a:pt x="324" y="128"/>
                                      </a:lnTo>
                                      <a:lnTo>
                                        <a:pt x="322" y="128"/>
                                      </a:lnTo>
                                      <a:lnTo>
                                        <a:pt x="320" y="124"/>
                                      </a:lnTo>
                                      <a:lnTo>
                                        <a:pt x="320" y="124"/>
                                      </a:lnTo>
                                      <a:lnTo>
                                        <a:pt x="318" y="122"/>
                                      </a:lnTo>
                                      <a:lnTo>
                                        <a:pt x="316" y="122"/>
                                      </a:lnTo>
                                      <a:lnTo>
                                        <a:pt x="314" y="120"/>
                                      </a:lnTo>
                                      <a:lnTo>
                                        <a:pt x="310" y="120"/>
                                      </a:lnTo>
                                      <a:lnTo>
                                        <a:pt x="310" y="120"/>
                                      </a:lnTo>
                                      <a:lnTo>
                                        <a:pt x="308" y="118"/>
                                      </a:lnTo>
                                      <a:lnTo>
                                        <a:pt x="310" y="116"/>
                                      </a:lnTo>
                                      <a:lnTo>
                                        <a:pt x="310" y="116"/>
                                      </a:lnTo>
                                      <a:lnTo>
                                        <a:pt x="310" y="114"/>
                                      </a:lnTo>
                                      <a:lnTo>
                                        <a:pt x="310" y="114"/>
                                      </a:lnTo>
                                      <a:lnTo>
                                        <a:pt x="308" y="112"/>
                                      </a:lnTo>
                                      <a:lnTo>
                                        <a:pt x="306" y="112"/>
                                      </a:lnTo>
                                      <a:lnTo>
                                        <a:pt x="302" y="112"/>
                                      </a:lnTo>
                                      <a:lnTo>
                                        <a:pt x="298" y="108"/>
                                      </a:lnTo>
                                      <a:lnTo>
                                        <a:pt x="298" y="108"/>
                                      </a:lnTo>
                                      <a:lnTo>
                                        <a:pt x="156" y="0"/>
                                      </a:lnTo>
                                      <a:lnTo>
                                        <a:pt x="130" y="0"/>
                                      </a:lnTo>
                                      <a:lnTo>
                                        <a:pt x="130" y="0"/>
                                      </a:lnTo>
                                      <a:lnTo>
                                        <a:pt x="134" y="196"/>
                                      </a:lnTo>
                                      <a:lnTo>
                                        <a:pt x="134" y="196"/>
                                      </a:lnTo>
                                      <a:lnTo>
                                        <a:pt x="134" y="202"/>
                                      </a:lnTo>
                                      <a:lnTo>
                                        <a:pt x="138" y="206"/>
                                      </a:lnTo>
                                      <a:lnTo>
                                        <a:pt x="146" y="212"/>
                                      </a:lnTo>
                                      <a:lnTo>
                                        <a:pt x="136" y="238"/>
                                      </a:lnTo>
                                      <a:lnTo>
                                        <a:pt x="136" y="238"/>
                                      </a:lnTo>
                                      <a:lnTo>
                                        <a:pt x="68" y="238"/>
                                      </a:lnTo>
                                      <a:lnTo>
                                        <a:pt x="68" y="238"/>
                                      </a:lnTo>
                                      <a:lnTo>
                                        <a:pt x="66" y="236"/>
                                      </a:lnTo>
                                      <a:lnTo>
                                        <a:pt x="66" y="236"/>
                                      </a:lnTo>
                                      <a:lnTo>
                                        <a:pt x="66" y="234"/>
                                      </a:lnTo>
                                      <a:lnTo>
                                        <a:pt x="64" y="232"/>
                                      </a:lnTo>
                                      <a:lnTo>
                                        <a:pt x="64" y="232"/>
                                      </a:lnTo>
                                      <a:lnTo>
                                        <a:pt x="60" y="234"/>
                                      </a:lnTo>
                                      <a:lnTo>
                                        <a:pt x="58" y="236"/>
                                      </a:lnTo>
                                      <a:lnTo>
                                        <a:pt x="58" y="238"/>
                                      </a:lnTo>
                                      <a:lnTo>
                                        <a:pt x="54" y="238"/>
                                      </a:lnTo>
                                      <a:lnTo>
                                        <a:pt x="54" y="238"/>
                                      </a:lnTo>
                                      <a:lnTo>
                                        <a:pt x="44" y="238"/>
                                      </a:lnTo>
                                      <a:lnTo>
                                        <a:pt x="38" y="238"/>
                                      </a:lnTo>
                                      <a:lnTo>
                                        <a:pt x="34" y="240"/>
                                      </a:lnTo>
                                      <a:lnTo>
                                        <a:pt x="34" y="240"/>
                                      </a:lnTo>
                                      <a:lnTo>
                                        <a:pt x="28" y="238"/>
                                      </a:lnTo>
                                      <a:lnTo>
                                        <a:pt x="26" y="234"/>
                                      </a:lnTo>
                                      <a:lnTo>
                                        <a:pt x="24" y="230"/>
                                      </a:lnTo>
                                      <a:lnTo>
                                        <a:pt x="20" y="230"/>
                                      </a:lnTo>
                                      <a:lnTo>
                                        <a:pt x="20" y="230"/>
                                      </a:lnTo>
                                      <a:lnTo>
                                        <a:pt x="18" y="230"/>
                                      </a:lnTo>
                                      <a:lnTo>
                                        <a:pt x="16" y="232"/>
                                      </a:lnTo>
                                      <a:lnTo>
                                        <a:pt x="16" y="232"/>
                                      </a:lnTo>
                                      <a:lnTo>
                                        <a:pt x="14" y="234"/>
                                      </a:lnTo>
                                      <a:lnTo>
                                        <a:pt x="14" y="234"/>
                                      </a:lnTo>
                                      <a:lnTo>
                                        <a:pt x="10" y="236"/>
                                      </a:lnTo>
                                      <a:lnTo>
                                        <a:pt x="8" y="242"/>
                                      </a:lnTo>
                                      <a:lnTo>
                                        <a:pt x="4" y="246"/>
                                      </a:lnTo>
                                      <a:lnTo>
                                        <a:pt x="0" y="250"/>
                                      </a:lnTo>
                                      <a:lnTo>
                                        <a:pt x="0" y="250"/>
                                      </a:lnTo>
                                      <a:lnTo>
                                        <a:pt x="0" y="256"/>
                                      </a:lnTo>
                                      <a:lnTo>
                                        <a:pt x="2" y="258"/>
                                      </a:lnTo>
                                      <a:lnTo>
                                        <a:pt x="4" y="260"/>
                                      </a:lnTo>
                                      <a:lnTo>
                                        <a:pt x="2" y="268"/>
                                      </a:lnTo>
                                      <a:lnTo>
                                        <a:pt x="2" y="268"/>
                                      </a:lnTo>
                                      <a:lnTo>
                                        <a:pt x="2" y="274"/>
                                      </a:lnTo>
                                      <a:lnTo>
                                        <a:pt x="4" y="280"/>
                                      </a:lnTo>
                                      <a:lnTo>
                                        <a:pt x="6" y="284"/>
                                      </a:lnTo>
                                      <a:lnTo>
                                        <a:pt x="8" y="284"/>
                                      </a:lnTo>
                                      <a:lnTo>
                                        <a:pt x="10" y="282"/>
                                      </a:lnTo>
                                      <a:lnTo>
                                        <a:pt x="10" y="282"/>
                                      </a:lnTo>
                                      <a:lnTo>
                                        <a:pt x="14" y="290"/>
                                      </a:lnTo>
                                      <a:lnTo>
                                        <a:pt x="16" y="298"/>
                                      </a:lnTo>
                                      <a:lnTo>
                                        <a:pt x="16" y="308"/>
                                      </a:lnTo>
                                      <a:lnTo>
                                        <a:pt x="14" y="314"/>
                                      </a:lnTo>
                                      <a:lnTo>
                                        <a:pt x="14" y="314"/>
                                      </a:lnTo>
                                      <a:lnTo>
                                        <a:pt x="14" y="316"/>
                                      </a:lnTo>
                                      <a:lnTo>
                                        <a:pt x="16" y="318"/>
                                      </a:lnTo>
                                      <a:lnTo>
                                        <a:pt x="20" y="318"/>
                                      </a:lnTo>
                                      <a:lnTo>
                                        <a:pt x="22" y="316"/>
                                      </a:lnTo>
                                      <a:lnTo>
                                        <a:pt x="22" y="316"/>
                                      </a:lnTo>
                                      <a:lnTo>
                                        <a:pt x="24" y="320"/>
                                      </a:lnTo>
                                      <a:lnTo>
                                        <a:pt x="26" y="320"/>
                                      </a:lnTo>
                                      <a:lnTo>
                                        <a:pt x="28" y="318"/>
                                      </a:lnTo>
                                      <a:lnTo>
                                        <a:pt x="30" y="318"/>
                                      </a:lnTo>
                                      <a:lnTo>
                                        <a:pt x="30" y="318"/>
                                      </a:lnTo>
                                      <a:lnTo>
                                        <a:pt x="34" y="318"/>
                                      </a:lnTo>
                                      <a:lnTo>
                                        <a:pt x="36" y="320"/>
                                      </a:lnTo>
                                      <a:lnTo>
                                        <a:pt x="38" y="322"/>
                                      </a:lnTo>
                                      <a:lnTo>
                                        <a:pt x="42" y="320"/>
                                      </a:lnTo>
                                      <a:lnTo>
                                        <a:pt x="42" y="320"/>
                                      </a:lnTo>
                                      <a:lnTo>
                                        <a:pt x="44" y="318"/>
                                      </a:lnTo>
                                      <a:lnTo>
                                        <a:pt x="46" y="320"/>
                                      </a:lnTo>
                                      <a:lnTo>
                                        <a:pt x="48" y="320"/>
                                      </a:lnTo>
                                      <a:lnTo>
                                        <a:pt x="54" y="318"/>
                                      </a:lnTo>
                                      <a:lnTo>
                                        <a:pt x="54" y="318"/>
                                      </a:lnTo>
                                      <a:lnTo>
                                        <a:pt x="54" y="316"/>
                                      </a:lnTo>
                                      <a:lnTo>
                                        <a:pt x="56" y="314"/>
                                      </a:lnTo>
                                      <a:lnTo>
                                        <a:pt x="58" y="312"/>
                                      </a:lnTo>
                                      <a:lnTo>
                                        <a:pt x="62" y="314"/>
                                      </a:lnTo>
                                      <a:lnTo>
                                        <a:pt x="62" y="314"/>
                                      </a:lnTo>
                                      <a:lnTo>
                                        <a:pt x="66" y="316"/>
                                      </a:lnTo>
                                      <a:lnTo>
                                        <a:pt x="66" y="318"/>
                                      </a:lnTo>
                                      <a:lnTo>
                                        <a:pt x="66" y="320"/>
                                      </a:lnTo>
                                      <a:lnTo>
                                        <a:pt x="70" y="324"/>
                                      </a:lnTo>
                                      <a:lnTo>
                                        <a:pt x="70" y="324"/>
                                      </a:lnTo>
                                      <a:lnTo>
                                        <a:pt x="72" y="328"/>
                                      </a:lnTo>
                                      <a:lnTo>
                                        <a:pt x="72" y="330"/>
                                      </a:lnTo>
                                      <a:lnTo>
                                        <a:pt x="72" y="332"/>
                                      </a:lnTo>
                                      <a:lnTo>
                                        <a:pt x="74" y="334"/>
                                      </a:lnTo>
                                      <a:lnTo>
                                        <a:pt x="74" y="334"/>
                                      </a:lnTo>
                                      <a:lnTo>
                                        <a:pt x="78" y="336"/>
                                      </a:lnTo>
                                      <a:lnTo>
                                        <a:pt x="78" y="338"/>
                                      </a:lnTo>
                                      <a:lnTo>
                                        <a:pt x="72" y="348"/>
                                      </a:lnTo>
                                      <a:lnTo>
                                        <a:pt x="72" y="348"/>
                                      </a:lnTo>
                                      <a:lnTo>
                                        <a:pt x="76" y="346"/>
                                      </a:lnTo>
                                      <a:lnTo>
                                        <a:pt x="80" y="348"/>
                                      </a:lnTo>
                                      <a:lnTo>
                                        <a:pt x="80" y="352"/>
                                      </a:lnTo>
                                      <a:lnTo>
                                        <a:pt x="82" y="358"/>
                                      </a:lnTo>
                                      <a:lnTo>
                                        <a:pt x="82" y="358"/>
                                      </a:lnTo>
                                      <a:lnTo>
                                        <a:pt x="84" y="362"/>
                                      </a:lnTo>
                                      <a:lnTo>
                                        <a:pt x="88" y="364"/>
                                      </a:lnTo>
                                      <a:lnTo>
                                        <a:pt x="90" y="366"/>
                                      </a:lnTo>
                                      <a:lnTo>
                                        <a:pt x="92" y="368"/>
                                      </a:lnTo>
                                      <a:lnTo>
                                        <a:pt x="92" y="368"/>
                                      </a:lnTo>
                                      <a:lnTo>
                                        <a:pt x="96" y="364"/>
                                      </a:lnTo>
                                      <a:lnTo>
                                        <a:pt x="98" y="362"/>
                                      </a:lnTo>
                                      <a:lnTo>
                                        <a:pt x="102" y="364"/>
                                      </a:lnTo>
                                      <a:lnTo>
                                        <a:pt x="102" y="364"/>
                                      </a:lnTo>
                                      <a:lnTo>
                                        <a:pt x="106" y="368"/>
                                      </a:lnTo>
                                      <a:lnTo>
                                        <a:pt x="108" y="366"/>
                                      </a:lnTo>
                                      <a:lnTo>
                                        <a:pt x="112" y="364"/>
                                      </a:lnTo>
                                      <a:lnTo>
                                        <a:pt x="112" y="364"/>
                                      </a:lnTo>
                                      <a:lnTo>
                                        <a:pt x="114" y="360"/>
                                      </a:lnTo>
                                      <a:lnTo>
                                        <a:pt x="118" y="358"/>
                                      </a:lnTo>
                                      <a:lnTo>
                                        <a:pt x="120" y="360"/>
                                      </a:lnTo>
                                      <a:lnTo>
                                        <a:pt x="122" y="360"/>
                                      </a:lnTo>
                                      <a:lnTo>
                                        <a:pt x="126" y="364"/>
                                      </a:lnTo>
                                      <a:lnTo>
                                        <a:pt x="128" y="364"/>
                                      </a:lnTo>
                                      <a:lnTo>
                                        <a:pt x="130" y="362"/>
                                      </a:lnTo>
                                      <a:lnTo>
                                        <a:pt x="130" y="362"/>
                                      </a:lnTo>
                                      <a:lnTo>
                                        <a:pt x="134" y="360"/>
                                      </a:lnTo>
                                      <a:lnTo>
                                        <a:pt x="138" y="362"/>
                                      </a:lnTo>
                                      <a:lnTo>
                                        <a:pt x="144" y="364"/>
                                      </a:lnTo>
                                      <a:lnTo>
                                        <a:pt x="144" y="36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32" name="Mauritan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261989" y="2637160"/>
                                  <a:ext cx="370593" cy="47343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162"/>
                                    </a:cxn>
                                    <a:cxn ang="0">
                                      <a:pos x="4" y="164"/>
                                    </a:cxn>
                                    <a:cxn ang="0">
                                      <a:pos x="10" y="178"/>
                                    </a:cxn>
                                    <a:cxn ang="0">
                                      <a:pos x="8" y="188"/>
                                    </a:cxn>
                                    <a:cxn ang="0">
                                      <a:pos x="6" y="196"/>
                                    </a:cxn>
                                    <a:cxn ang="0">
                                      <a:pos x="10" y="196"/>
                                    </a:cxn>
                                    <a:cxn ang="0">
                                      <a:pos x="6" y="202"/>
                                    </a:cxn>
                                    <a:cxn ang="0">
                                      <a:pos x="14" y="216"/>
                                    </a:cxn>
                                    <a:cxn ang="0">
                                      <a:pos x="14" y="242"/>
                                    </a:cxn>
                                    <a:cxn ang="0">
                                      <a:pos x="8" y="264"/>
                                    </a:cxn>
                                    <a:cxn ang="0">
                                      <a:pos x="8" y="274"/>
                                    </a:cxn>
                                    <a:cxn ang="0">
                                      <a:pos x="16" y="270"/>
                                    </a:cxn>
                                    <a:cxn ang="0">
                                      <a:pos x="22" y="272"/>
                                    </a:cxn>
                                    <a:cxn ang="0">
                                      <a:pos x="28" y="272"/>
                                    </a:cxn>
                                    <a:cxn ang="0">
                                      <a:pos x="36" y="272"/>
                                    </a:cxn>
                                    <a:cxn ang="0">
                                      <a:pos x="40" y="268"/>
                                    </a:cxn>
                                    <a:cxn ang="0">
                                      <a:pos x="42" y="268"/>
                                    </a:cxn>
                                    <a:cxn ang="0">
                                      <a:pos x="48" y="270"/>
                                    </a:cxn>
                                    <a:cxn ang="0">
                                      <a:pos x="58" y="276"/>
                                    </a:cxn>
                                    <a:cxn ang="0">
                                      <a:pos x="66" y="282"/>
                                    </a:cxn>
                                    <a:cxn ang="0">
                                      <a:pos x="70" y="284"/>
                                    </a:cxn>
                                    <a:cxn ang="0">
                                      <a:pos x="72" y="290"/>
                                    </a:cxn>
                                    <a:cxn ang="0">
                                      <a:pos x="76" y="298"/>
                                    </a:cxn>
                                    <a:cxn ang="0">
                                      <a:pos x="80" y="304"/>
                                    </a:cxn>
                                    <a:cxn ang="0">
                                      <a:pos x="88" y="312"/>
                                    </a:cxn>
                                    <a:cxn ang="0">
                                      <a:pos x="96" y="304"/>
                                    </a:cxn>
                                    <a:cxn ang="0">
                                      <a:pos x="102" y="296"/>
                                    </a:cxn>
                                    <a:cxn ang="0">
                                      <a:pos x="106" y="292"/>
                                    </a:cxn>
                                    <a:cxn ang="0">
                                      <a:pos x="112" y="292"/>
                                    </a:cxn>
                                    <a:cxn ang="0">
                                      <a:pos x="122" y="302"/>
                                    </a:cxn>
                                    <a:cxn ang="0">
                                      <a:pos x="132" y="300"/>
                                    </a:cxn>
                                    <a:cxn ang="0">
                                      <a:pos x="146" y="300"/>
                                    </a:cxn>
                                    <a:cxn ang="0">
                                      <a:pos x="152" y="294"/>
                                    </a:cxn>
                                    <a:cxn ang="0">
                                      <a:pos x="154" y="298"/>
                                    </a:cxn>
                                    <a:cxn ang="0">
                                      <a:pos x="156" y="300"/>
                                    </a:cxn>
                                    <a:cxn ang="0">
                                      <a:pos x="234" y="274"/>
                                    </a:cxn>
                                    <a:cxn ang="0">
                                      <a:pos x="222" y="258"/>
                                    </a:cxn>
                                    <a:cxn ang="0">
                                      <a:pos x="244" y="62"/>
                                    </a:cxn>
                                    <a:cxn ang="0">
                                      <a:pos x="98" y="34"/>
                                    </a:cxn>
                                    <a:cxn ang="0">
                                      <a:pos x="96" y="92"/>
                                    </a:cxn>
                                    <a:cxn ang="0">
                                      <a:pos x="86" y="98"/>
                                    </a:cxn>
                                    <a:cxn ang="0">
                                      <a:pos x="76" y="108"/>
                                    </a:cxn>
                                    <a:cxn ang="0">
                                      <a:pos x="76" y="144"/>
                                    </a:cxn>
                                    <a:cxn ang="0">
                                      <a:pos x="14" y="144"/>
                                    </a:cxn>
                                    <a:cxn ang="0">
                                      <a:pos x="0" y="150"/>
                                    </a:cxn>
                                  </a:cxnLst>
                                  <a:rect l="0" t="0" r="r" b="b"/>
                                  <a:pathLst>
                                    <a:path w="244" h="312">
                                      <a:moveTo>
                                        <a:pt x="0" y="150"/>
                                      </a:moveTo>
                                      <a:lnTo>
                                        <a:pt x="0" y="150"/>
                                      </a:lnTo>
                                      <a:lnTo>
                                        <a:pt x="0" y="162"/>
                                      </a:lnTo>
                                      <a:lnTo>
                                        <a:pt x="0" y="164"/>
                                      </a:lnTo>
                                      <a:lnTo>
                                        <a:pt x="4" y="164"/>
                                      </a:lnTo>
                                      <a:lnTo>
                                        <a:pt x="4" y="164"/>
                                      </a:lnTo>
                                      <a:lnTo>
                                        <a:pt x="6" y="166"/>
                                      </a:lnTo>
                                      <a:lnTo>
                                        <a:pt x="8" y="170"/>
                                      </a:lnTo>
                                      <a:lnTo>
                                        <a:pt x="10" y="178"/>
                                      </a:lnTo>
                                      <a:lnTo>
                                        <a:pt x="10" y="178"/>
                                      </a:lnTo>
                                      <a:lnTo>
                                        <a:pt x="10" y="182"/>
                                      </a:lnTo>
                                      <a:lnTo>
                                        <a:pt x="8" y="188"/>
                                      </a:lnTo>
                                      <a:lnTo>
                                        <a:pt x="8" y="188"/>
                                      </a:lnTo>
                                      <a:lnTo>
                                        <a:pt x="6" y="196"/>
                                      </a:lnTo>
                                      <a:lnTo>
                                        <a:pt x="6" y="196"/>
                                      </a:lnTo>
                                      <a:lnTo>
                                        <a:pt x="10" y="196"/>
                                      </a:lnTo>
                                      <a:lnTo>
                                        <a:pt x="10" y="196"/>
                                      </a:lnTo>
                                      <a:lnTo>
                                        <a:pt x="10" y="196"/>
                                      </a:lnTo>
                                      <a:lnTo>
                                        <a:pt x="10" y="198"/>
                                      </a:lnTo>
                                      <a:lnTo>
                                        <a:pt x="6" y="200"/>
                                      </a:lnTo>
                                      <a:lnTo>
                                        <a:pt x="6" y="202"/>
                                      </a:lnTo>
                                      <a:lnTo>
                                        <a:pt x="6" y="202"/>
                                      </a:lnTo>
                                      <a:lnTo>
                                        <a:pt x="10" y="210"/>
                                      </a:lnTo>
                                      <a:lnTo>
                                        <a:pt x="14" y="216"/>
                                      </a:lnTo>
                                      <a:lnTo>
                                        <a:pt x="16" y="226"/>
                                      </a:lnTo>
                                      <a:lnTo>
                                        <a:pt x="14" y="242"/>
                                      </a:lnTo>
                                      <a:lnTo>
                                        <a:pt x="14" y="242"/>
                                      </a:lnTo>
                                      <a:lnTo>
                                        <a:pt x="12" y="252"/>
                                      </a:lnTo>
                                      <a:lnTo>
                                        <a:pt x="10" y="258"/>
                                      </a:lnTo>
                                      <a:lnTo>
                                        <a:pt x="8" y="264"/>
                                      </a:lnTo>
                                      <a:lnTo>
                                        <a:pt x="6" y="268"/>
                                      </a:lnTo>
                                      <a:lnTo>
                                        <a:pt x="8" y="274"/>
                                      </a:lnTo>
                                      <a:lnTo>
                                        <a:pt x="8" y="274"/>
                                      </a:lnTo>
                                      <a:lnTo>
                                        <a:pt x="12" y="270"/>
                                      </a:lnTo>
                                      <a:lnTo>
                                        <a:pt x="14" y="268"/>
                                      </a:lnTo>
                                      <a:lnTo>
                                        <a:pt x="16" y="270"/>
                                      </a:lnTo>
                                      <a:lnTo>
                                        <a:pt x="16" y="270"/>
                                      </a:lnTo>
                                      <a:lnTo>
                                        <a:pt x="20" y="272"/>
                                      </a:lnTo>
                                      <a:lnTo>
                                        <a:pt x="22" y="272"/>
                                      </a:lnTo>
                                      <a:lnTo>
                                        <a:pt x="26" y="272"/>
                                      </a:lnTo>
                                      <a:lnTo>
                                        <a:pt x="26" y="272"/>
                                      </a:lnTo>
                                      <a:lnTo>
                                        <a:pt x="28" y="272"/>
                                      </a:lnTo>
                                      <a:lnTo>
                                        <a:pt x="32" y="272"/>
                                      </a:lnTo>
                                      <a:lnTo>
                                        <a:pt x="32" y="272"/>
                                      </a:lnTo>
                                      <a:lnTo>
                                        <a:pt x="36" y="272"/>
                                      </a:lnTo>
                                      <a:lnTo>
                                        <a:pt x="36" y="270"/>
                                      </a:lnTo>
                                      <a:lnTo>
                                        <a:pt x="38" y="268"/>
                                      </a:lnTo>
                                      <a:lnTo>
                                        <a:pt x="40" y="268"/>
                                      </a:lnTo>
                                      <a:lnTo>
                                        <a:pt x="40" y="268"/>
                                      </a:lnTo>
                                      <a:lnTo>
                                        <a:pt x="42" y="268"/>
                                      </a:lnTo>
                                      <a:lnTo>
                                        <a:pt x="42" y="268"/>
                                      </a:lnTo>
                                      <a:lnTo>
                                        <a:pt x="44" y="270"/>
                                      </a:lnTo>
                                      <a:lnTo>
                                        <a:pt x="48" y="270"/>
                                      </a:lnTo>
                                      <a:lnTo>
                                        <a:pt x="48" y="270"/>
                                      </a:lnTo>
                                      <a:lnTo>
                                        <a:pt x="52" y="272"/>
                                      </a:lnTo>
                                      <a:lnTo>
                                        <a:pt x="56" y="272"/>
                                      </a:lnTo>
                                      <a:lnTo>
                                        <a:pt x="58" y="276"/>
                                      </a:lnTo>
                                      <a:lnTo>
                                        <a:pt x="62" y="280"/>
                                      </a:lnTo>
                                      <a:lnTo>
                                        <a:pt x="64" y="282"/>
                                      </a:lnTo>
                                      <a:lnTo>
                                        <a:pt x="66" y="282"/>
                                      </a:lnTo>
                                      <a:lnTo>
                                        <a:pt x="66" y="282"/>
                                      </a:lnTo>
                                      <a:lnTo>
                                        <a:pt x="70" y="282"/>
                                      </a:lnTo>
                                      <a:lnTo>
                                        <a:pt x="70" y="284"/>
                                      </a:lnTo>
                                      <a:lnTo>
                                        <a:pt x="70" y="288"/>
                                      </a:lnTo>
                                      <a:lnTo>
                                        <a:pt x="72" y="290"/>
                                      </a:lnTo>
                                      <a:lnTo>
                                        <a:pt x="72" y="290"/>
                                      </a:lnTo>
                                      <a:lnTo>
                                        <a:pt x="76" y="292"/>
                                      </a:lnTo>
                                      <a:lnTo>
                                        <a:pt x="76" y="294"/>
                                      </a:lnTo>
                                      <a:lnTo>
                                        <a:pt x="76" y="298"/>
                                      </a:lnTo>
                                      <a:lnTo>
                                        <a:pt x="78" y="300"/>
                                      </a:lnTo>
                                      <a:lnTo>
                                        <a:pt x="78" y="300"/>
                                      </a:lnTo>
                                      <a:lnTo>
                                        <a:pt x="80" y="304"/>
                                      </a:lnTo>
                                      <a:lnTo>
                                        <a:pt x="80" y="306"/>
                                      </a:lnTo>
                                      <a:lnTo>
                                        <a:pt x="82" y="308"/>
                                      </a:lnTo>
                                      <a:lnTo>
                                        <a:pt x="88" y="312"/>
                                      </a:lnTo>
                                      <a:lnTo>
                                        <a:pt x="88" y="312"/>
                                      </a:lnTo>
                                      <a:lnTo>
                                        <a:pt x="92" y="308"/>
                                      </a:lnTo>
                                      <a:lnTo>
                                        <a:pt x="96" y="304"/>
                                      </a:lnTo>
                                      <a:lnTo>
                                        <a:pt x="98" y="298"/>
                                      </a:lnTo>
                                      <a:lnTo>
                                        <a:pt x="102" y="296"/>
                                      </a:lnTo>
                                      <a:lnTo>
                                        <a:pt x="102" y="296"/>
                                      </a:lnTo>
                                      <a:lnTo>
                                        <a:pt x="104" y="294"/>
                                      </a:lnTo>
                                      <a:lnTo>
                                        <a:pt x="104" y="294"/>
                                      </a:lnTo>
                                      <a:lnTo>
                                        <a:pt x="106" y="292"/>
                                      </a:lnTo>
                                      <a:lnTo>
                                        <a:pt x="108" y="292"/>
                                      </a:lnTo>
                                      <a:lnTo>
                                        <a:pt x="108" y="292"/>
                                      </a:lnTo>
                                      <a:lnTo>
                                        <a:pt x="112" y="292"/>
                                      </a:lnTo>
                                      <a:lnTo>
                                        <a:pt x="114" y="296"/>
                                      </a:lnTo>
                                      <a:lnTo>
                                        <a:pt x="116" y="300"/>
                                      </a:lnTo>
                                      <a:lnTo>
                                        <a:pt x="122" y="302"/>
                                      </a:lnTo>
                                      <a:lnTo>
                                        <a:pt x="122" y="302"/>
                                      </a:lnTo>
                                      <a:lnTo>
                                        <a:pt x="126" y="300"/>
                                      </a:lnTo>
                                      <a:lnTo>
                                        <a:pt x="132" y="300"/>
                                      </a:lnTo>
                                      <a:lnTo>
                                        <a:pt x="142" y="300"/>
                                      </a:lnTo>
                                      <a:lnTo>
                                        <a:pt x="142" y="300"/>
                                      </a:lnTo>
                                      <a:lnTo>
                                        <a:pt x="146" y="300"/>
                                      </a:lnTo>
                                      <a:lnTo>
                                        <a:pt x="146" y="298"/>
                                      </a:lnTo>
                                      <a:lnTo>
                                        <a:pt x="148" y="296"/>
                                      </a:lnTo>
                                      <a:lnTo>
                                        <a:pt x="152" y="294"/>
                                      </a:lnTo>
                                      <a:lnTo>
                                        <a:pt x="152" y="294"/>
                                      </a:lnTo>
                                      <a:lnTo>
                                        <a:pt x="154" y="296"/>
                                      </a:lnTo>
                                      <a:lnTo>
                                        <a:pt x="154" y="298"/>
                                      </a:lnTo>
                                      <a:lnTo>
                                        <a:pt x="154" y="298"/>
                                      </a:lnTo>
                                      <a:lnTo>
                                        <a:pt x="156" y="300"/>
                                      </a:lnTo>
                                      <a:lnTo>
                                        <a:pt x="156" y="300"/>
                                      </a:lnTo>
                                      <a:lnTo>
                                        <a:pt x="224" y="300"/>
                                      </a:lnTo>
                                      <a:lnTo>
                                        <a:pt x="234" y="274"/>
                                      </a:lnTo>
                                      <a:lnTo>
                                        <a:pt x="234" y="274"/>
                                      </a:lnTo>
                                      <a:lnTo>
                                        <a:pt x="226" y="268"/>
                                      </a:lnTo>
                                      <a:lnTo>
                                        <a:pt x="222" y="264"/>
                                      </a:lnTo>
                                      <a:lnTo>
                                        <a:pt x="222" y="258"/>
                                      </a:lnTo>
                                      <a:lnTo>
                                        <a:pt x="222" y="258"/>
                                      </a:lnTo>
                                      <a:lnTo>
                                        <a:pt x="218" y="62"/>
                                      </a:lnTo>
                                      <a:lnTo>
                                        <a:pt x="244" y="62"/>
                                      </a:lnTo>
                                      <a:lnTo>
                                        <a:pt x="166" y="0"/>
                                      </a:lnTo>
                                      <a:lnTo>
                                        <a:pt x="166" y="34"/>
                                      </a:lnTo>
                                      <a:lnTo>
                                        <a:pt x="98" y="34"/>
                                      </a:lnTo>
                                      <a:lnTo>
                                        <a:pt x="98" y="34"/>
                                      </a:lnTo>
                                      <a:lnTo>
                                        <a:pt x="96" y="92"/>
                                      </a:lnTo>
                                      <a:lnTo>
                                        <a:pt x="96" y="92"/>
                                      </a:lnTo>
                                      <a:lnTo>
                                        <a:pt x="94" y="96"/>
                                      </a:lnTo>
                                      <a:lnTo>
                                        <a:pt x="92" y="98"/>
                                      </a:lnTo>
                                      <a:lnTo>
                                        <a:pt x="86" y="98"/>
                                      </a:lnTo>
                                      <a:lnTo>
                                        <a:pt x="82" y="100"/>
                                      </a:lnTo>
                                      <a:lnTo>
                                        <a:pt x="78" y="102"/>
                                      </a:lnTo>
                                      <a:lnTo>
                                        <a:pt x="76" y="108"/>
                                      </a:lnTo>
                                      <a:lnTo>
                                        <a:pt x="76" y="116"/>
                                      </a:lnTo>
                                      <a:lnTo>
                                        <a:pt x="76" y="116"/>
                                      </a:lnTo>
                                      <a:lnTo>
                                        <a:pt x="76" y="144"/>
                                      </a:lnTo>
                                      <a:lnTo>
                                        <a:pt x="76" y="144"/>
                                      </a:lnTo>
                                      <a:lnTo>
                                        <a:pt x="14" y="144"/>
                                      </a:lnTo>
                                      <a:lnTo>
                                        <a:pt x="14" y="144"/>
                                      </a:lnTo>
                                      <a:lnTo>
                                        <a:pt x="8" y="144"/>
                                      </a:lnTo>
                                      <a:lnTo>
                                        <a:pt x="4" y="144"/>
                                      </a:lnTo>
                                      <a:lnTo>
                                        <a:pt x="0" y="150"/>
                                      </a:lnTo>
                                      <a:lnTo>
                                        <a:pt x="0" y="15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44" name="Monaco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981617" y="2060554"/>
                                  <a:ext cx="15188" cy="1213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8" y="8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4" y="4"/>
                                    </a:cxn>
                                    <a:cxn ang="0">
                                      <a:pos x="8" y="0"/>
                                    </a:cxn>
                                    <a:cxn ang="0">
                                      <a:pos x="8" y="0"/>
                                    </a:cxn>
                                    <a:cxn ang="0">
                                      <a:pos x="10" y="2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8" y="8"/>
                                    </a:cxn>
                                  </a:cxnLst>
                                  <a:rect l="0" t="0" r="r" b="b"/>
                                  <a:pathLst>
                                    <a:path w="10" h="8">
                                      <a:moveTo>
                                        <a:pt x="8" y="8"/>
                                      </a:moveTo>
                                      <a:lnTo>
                                        <a:pt x="8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4" y="4"/>
                                      </a:lnTo>
                                      <a:lnTo>
                                        <a:pt x="8" y="0"/>
                                      </a:lnTo>
                                      <a:lnTo>
                                        <a:pt x="8" y="0"/>
                                      </a:lnTo>
                                      <a:lnTo>
                                        <a:pt x="10" y="2"/>
                                      </a:lnTo>
                                      <a:lnTo>
                                        <a:pt x="8" y="8"/>
                                      </a:lnTo>
                                      <a:lnTo>
                                        <a:pt x="8" y="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45" name="Mongol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214577" y="1794591"/>
                                  <a:ext cx="893067" cy="32169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" y="60"/>
                                    </a:cxn>
                                    <a:cxn ang="0">
                                      <a:pos x="18" y="50"/>
                                    </a:cxn>
                                    <a:cxn ang="0">
                                      <a:pos x="24" y="48"/>
                                    </a:cxn>
                                    <a:cxn ang="0">
                                      <a:pos x="32" y="44"/>
                                    </a:cxn>
                                    <a:cxn ang="0">
                                      <a:pos x="46" y="40"/>
                                    </a:cxn>
                                    <a:cxn ang="0">
                                      <a:pos x="58" y="34"/>
                                    </a:cxn>
                                    <a:cxn ang="0">
                                      <a:pos x="74" y="30"/>
                                    </a:cxn>
                                    <a:cxn ang="0">
                                      <a:pos x="86" y="34"/>
                                    </a:cxn>
                                    <a:cxn ang="0">
                                      <a:pos x="102" y="46"/>
                                    </a:cxn>
                                    <a:cxn ang="0">
                                      <a:pos x="116" y="48"/>
                                    </a:cxn>
                                    <a:cxn ang="0">
                                      <a:pos x="148" y="52"/>
                                    </a:cxn>
                                    <a:cxn ang="0">
                                      <a:pos x="164" y="50"/>
                                    </a:cxn>
                                    <a:cxn ang="0">
                                      <a:pos x="162" y="36"/>
                                    </a:cxn>
                                    <a:cxn ang="0">
                                      <a:pos x="152" y="26"/>
                                    </a:cxn>
                                    <a:cxn ang="0">
                                      <a:pos x="152" y="6"/>
                                    </a:cxn>
                                    <a:cxn ang="0">
                                      <a:pos x="176" y="6"/>
                                    </a:cxn>
                                    <a:cxn ang="0">
                                      <a:pos x="218" y="32"/>
                                    </a:cxn>
                                    <a:cxn ang="0">
                                      <a:pos x="250" y="46"/>
                                    </a:cxn>
                                    <a:cxn ang="0">
                                      <a:pos x="294" y="44"/>
                                    </a:cxn>
                                    <a:cxn ang="0">
                                      <a:pos x="320" y="56"/>
                                    </a:cxn>
                                    <a:cxn ang="0">
                                      <a:pos x="364" y="56"/>
                                    </a:cxn>
                                    <a:cxn ang="0">
                                      <a:pos x="428" y="46"/>
                                    </a:cxn>
                                    <a:cxn ang="0">
                                      <a:pos x="462" y="54"/>
                                    </a:cxn>
                                    <a:cxn ang="0">
                                      <a:pos x="462" y="72"/>
                                    </a:cxn>
                                    <a:cxn ang="0">
                                      <a:pos x="450" y="86"/>
                                    </a:cxn>
                                    <a:cxn ang="0">
                                      <a:pos x="490" y="84"/>
                                    </a:cxn>
                                    <a:cxn ang="0">
                                      <a:pos x="516" y="86"/>
                                    </a:cxn>
                                    <a:cxn ang="0">
                                      <a:pos x="542" y="72"/>
                                    </a:cxn>
                                    <a:cxn ang="0">
                                      <a:pos x="582" y="92"/>
                                    </a:cxn>
                                    <a:cxn ang="0">
                                      <a:pos x="584" y="108"/>
                                    </a:cxn>
                                    <a:cxn ang="0">
                                      <a:pos x="568" y="112"/>
                                    </a:cxn>
                                    <a:cxn ang="0">
                                      <a:pos x="548" y="116"/>
                                    </a:cxn>
                                    <a:cxn ang="0">
                                      <a:pos x="526" y="134"/>
                                    </a:cxn>
                                    <a:cxn ang="0">
                                      <a:pos x="514" y="146"/>
                                    </a:cxn>
                                    <a:cxn ang="0">
                                      <a:pos x="492" y="144"/>
                                    </a:cxn>
                                    <a:cxn ang="0">
                                      <a:pos x="496" y="158"/>
                                    </a:cxn>
                                    <a:cxn ang="0">
                                      <a:pos x="512" y="170"/>
                                    </a:cxn>
                                    <a:cxn ang="0">
                                      <a:pos x="496" y="186"/>
                                    </a:cxn>
                                    <a:cxn ang="0">
                                      <a:pos x="486" y="196"/>
                                    </a:cxn>
                                    <a:cxn ang="0">
                                      <a:pos x="450" y="200"/>
                                    </a:cxn>
                                    <a:cxn ang="0">
                                      <a:pos x="402" y="212"/>
                                    </a:cxn>
                                    <a:cxn ang="0">
                                      <a:pos x="338" y="198"/>
                                    </a:cxn>
                                    <a:cxn ang="0">
                                      <a:pos x="310" y="190"/>
                                    </a:cxn>
                                    <a:cxn ang="0">
                                      <a:pos x="276" y="192"/>
                                    </a:cxn>
                                    <a:cxn ang="0">
                                      <a:pos x="242" y="190"/>
                                    </a:cxn>
                                    <a:cxn ang="0">
                                      <a:pos x="218" y="198"/>
                                    </a:cxn>
                                    <a:cxn ang="0">
                                      <a:pos x="210" y="176"/>
                                    </a:cxn>
                                    <a:cxn ang="0">
                                      <a:pos x="202" y="164"/>
                                    </a:cxn>
                                    <a:cxn ang="0">
                                      <a:pos x="198" y="156"/>
                                    </a:cxn>
                                    <a:cxn ang="0">
                                      <a:pos x="172" y="158"/>
                                    </a:cxn>
                                    <a:cxn ang="0">
                                      <a:pos x="102" y="150"/>
                                    </a:cxn>
                                    <a:cxn ang="0">
                                      <a:pos x="96" y="144"/>
                                    </a:cxn>
                                    <a:cxn ang="0">
                                      <a:pos x="92" y="128"/>
                                    </a:cxn>
                                    <a:cxn ang="0">
                                      <a:pos x="78" y="114"/>
                                    </a:cxn>
                                    <a:cxn ang="0">
                                      <a:pos x="64" y="94"/>
                                    </a:cxn>
                                    <a:cxn ang="0">
                                      <a:pos x="48" y="84"/>
                                    </a:cxn>
                                    <a:cxn ang="0">
                                      <a:pos x="32" y="86"/>
                                    </a:cxn>
                                    <a:cxn ang="0">
                                      <a:pos x="8" y="76"/>
                                    </a:cxn>
                                  </a:cxnLst>
                                  <a:rect l="0" t="0" r="r" b="b"/>
                                  <a:pathLst>
                                    <a:path w="588" h="212">
                                      <a:moveTo>
                                        <a:pt x="0" y="68"/>
                                      </a:moveTo>
                                      <a:lnTo>
                                        <a:pt x="0" y="68"/>
                                      </a:lnTo>
                                      <a:lnTo>
                                        <a:pt x="2" y="66"/>
                                      </a:lnTo>
                                      <a:lnTo>
                                        <a:pt x="2" y="62"/>
                                      </a:lnTo>
                                      <a:lnTo>
                                        <a:pt x="4" y="60"/>
                                      </a:lnTo>
                                      <a:lnTo>
                                        <a:pt x="8" y="58"/>
                                      </a:lnTo>
                                      <a:lnTo>
                                        <a:pt x="8" y="58"/>
                                      </a:lnTo>
                                      <a:lnTo>
                                        <a:pt x="12" y="56"/>
                                      </a:lnTo>
                                      <a:lnTo>
                                        <a:pt x="16" y="52"/>
                                      </a:lnTo>
                                      <a:lnTo>
                                        <a:pt x="18" y="50"/>
                                      </a:lnTo>
                                      <a:lnTo>
                                        <a:pt x="22" y="52"/>
                                      </a:lnTo>
                                      <a:lnTo>
                                        <a:pt x="22" y="52"/>
                                      </a:lnTo>
                                      <a:lnTo>
                                        <a:pt x="24" y="52"/>
                                      </a:lnTo>
                                      <a:lnTo>
                                        <a:pt x="24" y="52"/>
                                      </a:lnTo>
                                      <a:lnTo>
                                        <a:pt x="24" y="48"/>
                                      </a:lnTo>
                                      <a:lnTo>
                                        <a:pt x="26" y="44"/>
                                      </a:lnTo>
                                      <a:lnTo>
                                        <a:pt x="26" y="44"/>
                                      </a:lnTo>
                                      <a:lnTo>
                                        <a:pt x="28" y="44"/>
                                      </a:lnTo>
                                      <a:lnTo>
                                        <a:pt x="28" y="44"/>
                                      </a:lnTo>
                                      <a:lnTo>
                                        <a:pt x="32" y="44"/>
                                      </a:lnTo>
                                      <a:lnTo>
                                        <a:pt x="36" y="42"/>
                                      </a:lnTo>
                                      <a:lnTo>
                                        <a:pt x="40" y="40"/>
                                      </a:lnTo>
                                      <a:lnTo>
                                        <a:pt x="44" y="40"/>
                                      </a:lnTo>
                                      <a:lnTo>
                                        <a:pt x="44" y="40"/>
                                      </a:lnTo>
                                      <a:lnTo>
                                        <a:pt x="46" y="40"/>
                                      </a:lnTo>
                                      <a:lnTo>
                                        <a:pt x="50" y="36"/>
                                      </a:lnTo>
                                      <a:lnTo>
                                        <a:pt x="54" y="34"/>
                                      </a:lnTo>
                                      <a:lnTo>
                                        <a:pt x="56" y="32"/>
                                      </a:lnTo>
                                      <a:lnTo>
                                        <a:pt x="58" y="34"/>
                                      </a:lnTo>
                                      <a:lnTo>
                                        <a:pt x="58" y="34"/>
                                      </a:lnTo>
                                      <a:lnTo>
                                        <a:pt x="60" y="34"/>
                                      </a:lnTo>
                                      <a:lnTo>
                                        <a:pt x="62" y="34"/>
                                      </a:lnTo>
                                      <a:lnTo>
                                        <a:pt x="66" y="32"/>
                                      </a:lnTo>
                                      <a:lnTo>
                                        <a:pt x="70" y="30"/>
                                      </a:lnTo>
                                      <a:lnTo>
                                        <a:pt x="74" y="30"/>
                                      </a:lnTo>
                                      <a:lnTo>
                                        <a:pt x="76" y="30"/>
                                      </a:lnTo>
                                      <a:lnTo>
                                        <a:pt x="76" y="30"/>
                                      </a:lnTo>
                                      <a:lnTo>
                                        <a:pt x="78" y="34"/>
                                      </a:lnTo>
                                      <a:lnTo>
                                        <a:pt x="80" y="34"/>
                                      </a:lnTo>
                                      <a:lnTo>
                                        <a:pt x="86" y="34"/>
                                      </a:lnTo>
                                      <a:lnTo>
                                        <a:pt x="90" y="34"/>
                                      </a:lnTo>
                                      <a:lnTo>
                                        <a:pt x="94" y="36"/>
                                      </a:lnTo>
                                      <a:lnTo>
                                        <a:pt x="96" y="40"/>
                                      </a:lnTo>
                                      <a:lnTo>
                                        <a:pt x="96" y="40"/>
                                      </a:lnTo>
                                      <a:lnTo>
                                        <a:pt x="102" y="46"/>
                                      </a:lnTo>
                                      <a:lnTo>
                                        <a:pt x="104" y="46"/>
                                      </a:lnTo>
                                      <a:lnTo>
                                        <a:pt x="108" y="46"/>
                                      </a:lnTo>
                                      <a:lnTo>
                                        <a:pt x="112" y="46"/>
                                      </a:lnTo>
                                      <a:lnTo>
                                        <a:pt x="112" y="46"/>
                                      </a:lnTo>
                                      <a:lnTo>
                                        <a:pt x="116" y="48"/>
                                      </a:lnTo>
                                      <a:lnTo>
                                        <a:pt x="120" y="50"/>
                                      </a:lnTo>
                                      <a:lnTo>
                                        <a:pt x="126" y="50"/>
                                      </a:lnTo>
                                      <a:lnTo>
                                        <a:pt x="136" y="52"/>
                                      </a:lnTo>
                                      <a:lnTo>
                                        <a:pt x="136" y="52"/>
                                      </a:lnTo>
                                      <a:lnTo>
                                        <a:pt x="148" y="52"/>
                                      </a:lnTo>
                                      <a:lnTo>
                                        <a:pt x="154" y="50"/>
                                      </a:lnTo>
                                      <a:lnTo>
                                        <a:pt x="158" y="50"/>
                                      </a:lnTo>
                                      <a:lnTo>
                                        <a:pt x="160" y="50"/>
                                      </a:lnTo>
                                      <a:lnTo>
                                        <a:pt x="160" y="50"/>
                                      </a:lnTo>
                                      <a:lnTo>
                                        <a:pt x="164" y="50"/>
                                      </a:lnTo>
                                      <a:lnTo>
                                        <a:pt x="166" y="46"/>
                                      </a:lnTo>
                                      <a:lnTo>
                                        <a:pt x="168" y="44"/>
                                      </a:lnTo>
                                      <a:lnTo>
                                        <a:pt x="168" y="42"/>
                                      </a:lnTo>
                                      <a:lnTo>
                                        <a:pt x="166" y="40"/>
                                      </a:lnTo>
                                      <a:lnTo>
                                        <a:pt x="162" y="36"/>
                                      </a:lnTo>
                                      <a:lnTo>
                                        <a:pt x="162" y="36"/>
                                      </a:lnTo>
                                      <a:lnTo>
                                        <a:pt x="150" y="30"/>
                                      </a:lnTo>
                                      <a:lnTo>
                                        <a:pt x="148" y="28"/>
                                      </a:lnTo>
                                      <a:lnTo>
                                        <a:pt x="148" y="28"/>
                                      </a:lnTo>
                                      <a:lnTo>
                                        <a:pt x="152" y="26"/>
                                      </a:lnTo>
                                      <a:lnTo>
                                        <a:pt x="156" y="20"/>
                                      </a:lnTo>
                                      <a:lnTo>
                                        <a:pt x="156" y="20"/>
                                      </a:lnTo>
                                      <a:lnTo>
                                        <a:pt x="156" y="14"/>
                                      </a:lnTo>
                                      <a:lnTo>
                                        <a:pt x="154" y="10"/>
                                      </a:lnTo>
                                      <a:lnTo>
                                        <a:pt x="152" y="6"/>
                                      </a:lnTo>
                                      <a:lnTo>
                                        <a:pt x="152" y="2"/>
                                      </a:lnTo>
                                      <a:lnTo>
                                        <a:pt x="154" y="0"/>
                                      </a:lnTo>
                                      <a:lnTo>
                                        <a:pt x="154" y="0"/>
                                      </a:lnTo>
                                      <a:lnTo>
                                        <a:pt x="166" y="4"/>
                                      </a:lnTo>
                                      <a:lnTo>
                                        <a:pt x="176" y="6"/>
                                      </a:lnTo>
                                      <a:lnTo>
                                        <a:pt x="192" y="10"/>
                                      </a:lnTo>
                                      <a:lnTo>
                                        <a:pt x="192" y="10"/>
                                      </a:lnTo>
                                      <a:lnTo>
                                        <a:pt x="202" y="14"/>
                                      </a:lnTo>
                                      <a:lnTo>
                                        <a:pt x="208" y="18"/>
                                      </a:lnTo>
                                      <a:lnTo>
                                        <a:pt x="218" y="32"/>
                                      </a:lnTo>
                                      <a:lnTo>
                                        <a:pt x="222" y="38"/>
                                      </a:lnTo>
                                      <a:lnTo>
                                        <a:pt x="228" y="44"/>
                                      </a:lnTo>
                                      <a:lnTo>
                                        <a:pt x="238" y="46"/>
                                      </a:lnTo>
                                      <a:lnTo>
                                        <a:pt x="250" y="46"/>
                                      </a:lnTo>
                                      <a:lnTo>
                                        <a:pt x="250" y="46"/>
                                      </a:lnTo>
                                      <a:lnTo>
                                        <a:pt x="274" y="42"/>
                                      </a:lnTo>
                                      <a:lnTo>
                                        <a:pt x="282" y="44"/>
                                      </a:lnTo>
                                      <a:lnTo>
                                        <a:pt x="286" y="44"/>
                                      </a:lnTo>
                                      <a:lnTo>
                                        <a:pt x="294" y="44"/>
                                      </a:lnTo>
                                      <a:lnTo>
                                        <a:pt x="294" y="44"/>
                                      </a:lnTo>
                                      <a:lnTo>
                                        <a:pt x="306" y="44"/>
                                      </a:lnTo>
                                      <a:lnTo>
                                        <a:pt x="312" y="46"/>
                                      </a:lnTo>
                                      <a:lnTo>
                                        <a:pt x="314" y="50"/>
                                      </a:lnTo>
                                      <a:lnTo>
                                        <a:pt x="318" y="52"/>
                                      </a:lnTo>
                                      <a:lnTo>
                                        <a:pt x="320" y="56"/>
                                      </a:lnTo>
                                      <a:lnTo>
                                        <a:pt x="326" y="58"/>
                                      </a:lnTo>
                                      <a:lnTo>
                                        <a:pt x="334" y="58"/>
                                      </a:lnTo>
                                      <a:lnTo>
                                        <a:pt x="346" y="56"/>
                                      </a:lnTo>
                                      <a:lnTo>
                                        <a:pt x="346" y="56"/>
                                      </a:lnTo>
                                      <a:lnTo>
                                        <a:pt x="364" y="56"/>
                                      </a:lnTo>
                                      <a:lnTo>
                                        <a:pt x="380" y="56"/>
                                      </a:lnTo>
                                      <a:lnTo>
                                        <a:pt x="394" y="56"/>
                                      </a:lnTo>
                                      <a:lnTo>
                                        <a:pt x="412" y="52"/>
                                      </a:lnTo>
                                      <a:lnTo>
                                        <a:pt x="412" y="52"/>
                                      </a:lnTo>
                                      <a:lnTo>
                                        <a:pt x="428" y="46"/>
                                      </a:lnTo>
                                      <a:lnTo>
                                        <a:pt x="440" y="44"/>
                                      </a:lnTo>
                                      <a:lnTo>
                                        <a:pt x="454" y="44"/>
                                      </a:lnTo>
                                      <a:lnTo>
                                        <a:pt x="472" y="48"/>
                                      </a:lnTo>
                                      <a:lnTo>
                                        <a:pt x="472" y="48"/>
                                      </a:lnTo>
                                      <a:lnTo>
                                        <a:pt x="462" y="54"/>
                                      </a:lnTo>
                                      <a:lnTo>
                                        <a:pt x="458" y="58"/>
                                      </a:lnTo>
                                      <a:lnTo>
                                        <a:pt x="458" y="62"/>
                                      </a:lnTo>
                                      <a:lnTo>
                                        <a:pt x="460" y="64"/>
                                      </a:lnTo>
                                      <a:lnTo>
                                        <a:pt x="462" y="70"/>
                                      </a:lnTo>
                                      <a:lnTo>
                                        <a:pt x="462" y="72"/>
                                      </a:lnTo>
                                      <a:lnTo>
                                        <a:pt x="456" y="76"/>
                                      </a:lnTo>
                                      <a:lnTo>
                                        <a:pt x="456" y="76"/>
                                      </a:lnTo>
                                      <a:lnTo>
                                        <a:pt x="450" y="80"/>
                                      </a:lnTo>
                                      <a:lnTo>
                                        <a:pt x="450" y="84"/>
                                      </a:lnTo>
                                      <a:lnTo>
                                        <a:pt x="450" y="86"/>
                                      </a:lnTo>
                                      <a:lnTo>
                                        <a:pt x="452" y="88"/>
                                      </a:lnTo>
                                      <a:lnTo>
                                        <a:pt x="458" y="88"/>
                                      </a:lnTo>
                                      <a:lnTo>
                                        <a:pt x="474" y="86"/>
                                      </a:lnTo>
                                      <a:lnTo>
                                        <a:pt x="474" y="86"/>
                                      </a:lnTo>
                                      <a:lnTo>
                                        <a:pt x="490" y="84"/>
                                      </a:lnTo>
                                      <a:lnTo>
                                        <a:pt x="500" y="84"/>
                                      </a:lnTo>
                                      <a:lnTo>
                                        <a:pt x="506" y="84"/>
                                      </a:lnTo>
                                      <a:lnTo>
                                        <a:pt x="510" y="86"/>
                                      </a:lnTo>
                                      <a:lnTo>
                                        <a:pt x="514" y="88"/>
                                      </a:lnTo>
                                      <a:lnTo>
                                        <a:pt x="516" y="86"/>
                                      </a:lnTo>
                                      <a:lnTo>
                                        <a:pt x="528" y="80"/>
                                      </a:lnTo>
                                      <a:lnTo>
                                        <a:pt x="528" y="80"/>
                                      </a:lnTo>
                                      <a:lnTo>
                                        <a:pt x="532" y="76"/>
                                      </a:lnTo>
                                      <a:lnTo>
                                        <a:pt x="538" y="72"/>
                                      </a:lnTo>
                                      <a:lnTo>
                                        <a:pt x="542" y="72"/>
                                      </a:lnTo>
                                      <a:lnTo>
                                        <a:pt x="546" y="74"/>
                                      </a:lnTo>
                                      <a:lnTo>
                                        <a:pt x="560" y="78"/>
                                      </a:lnTo>
                                      <a:lnTo>
                                        <a:pt x="578" y="90"/>
                                      </a:lnTo>
                                      <a:lnTo>
                                        <a:pt x="578" y="90"/>
                                      </a:lnTo>
                                      <a:lnTo>
                                        <a:pt x="582" y="92"/>
                                      </a:lnTo>
                                      <a:lnTo>
                                        <a:pt x="586" y="96"/>
                                      </a:lnTo>
                                      <a:lnTo>
                                        <a:pt x="588" y="100"/>
                                      </a:lnTo>
                                      <a:lnTo>
                                        <a:pt x="588" y="104"/>
                                      </a:lnTo>
                                      <a:lnTo>
                                        <a:pt x="586" y="106"/>
                                      </a:lnTo>
                                      <a:lnTo>
                                        <a:pt x="584" y="108"/>
                                      </a:lnTo>
                                      <a:lnTo>
                                        <a:pt x="580" y="110"/>
                                      </a:lnTo>
                                      <a:lnTo>
                                        <a:pt x="576" y="110"/>
                                      </a:lnTo>
                                      <a:lnTo>
                                        <a:pt x="576" y="110"/>
                                      </a:lnTo>
                                      <a:lnTo>
                                        <a:pt x="570" y="110"/>
                                      </a:lnTo>
                                      <a:lnTo>
                                        <a:pt x="568" y="112"/>
                                      </a:lnTo>
                                      <a:lnTo>
                                        <a:pt x="566" y="114"/>
                                      </a:lnTo>
                                      <a:lnTo>
                                        <a:pt x="560" y="114"/>
                                      </a:lnTo>
                                      <a:lnTo>
                                        <a:pt x="560" y="114"/>
                                      </a:lnTo>
                                      <a:lnTo>
                                        <a:pt x="552" y="114"/>
                                      </a:lnTo>
                                      <a:lnTo>
                                        <a:pt x="548" y="116"/>
                                      </a:lnTo>
                                      <a:lnTo>
                                        <a:pt x="542" y="124"/>
                                      </a:lnTo>
                                      <a:lnTo>
                                        <a:pt x="542" y="124"/>
                                      </a:lnTo>
                                      <a:lnTo>
                                        <a:pt x="536" y="130"/>
                                      </a:lnTo>
                                      <a:lnTo>
                                        <a:pt x="532" y="132"/>
                                      </a:lnTo>
                                      <a:lnTo>
                                        <a:pt x="526" y="134"/>
                                      </a:lnTo>
                                      <a:lnTo>
                                        <a:pt x="520" y="134"/>
                                      </a:lnTo>
                                      <a:lnTo>
                                        <a:pt x="518" y="136"/>
                                      </a:lnTo>
                                      <a:lnTo>
                                        <a:pt x="516" y="140"/>
                                      </a:lnTo>
                                      <a:lnTo>
                                        <a:pt x="516" y="140"/>
                                      </a:lnTo>
                                      <a:lnTo>
                                        <a:pt x="514" y="146"/>
                                      </a:lnTo>
                                      <a:lnTo>
                                        <a:pt x="510" y="148"/>
                                      </a:lnTo>
                                      <a:lnTo>
                                        <a:pt x="506" y="148"/>
                                      </a:lnTo>
                                      <a:lnTo>
                                        <a:pt x="502" y="148"/>
                                      </a:lnTo>
                                      <a:lnTo>
                                        <a:pt x="496" y="144"/>
                                      </a:lnTo>
                                      <a:lnTo>
                                        <a:pt x="492" y="144"/>
                                      </a:lnTo>
                                      <a:lnTo>
                                        <a:pt x="490" y="148"/>
                                      </a:lnTo>
                                      <a:lnTo>
                                        <a:pt x="490" y="148"/>
                                      </a:lnTo>
                                      <a:lnTo>
                                        <a:pt x="490" y="152"/>
                                      </a:lnTo>
                                      <a:lnTo>
                                        <a:pt x="492" y="156"/>
                                      </a:lnTo>
                                      <a:lnTo>
                                        <a:pt x="496" y="158"/>
                                      </a:lnTo>
                                      <a:lnTo>
                                        <a:pt x="504" y="160"/>
                                      </a:lnTo>
                                      <a:lnTo>
                                        <a:pt x="504" y="160"/>
                                      </a:lnTo>
                                      <a:lnTo>
                                        <a:pt x="508" y="162"/>
                                      </a:lnTo>
                                      <a:lnTo>
                                        <a:pt x="512" y="164"/>
                                      </a:lnTo>
                                      <a:lnTo>
                                        <a:pt x="512" y="170"/>
                                      </a:lnTo>
                                      <a:lnTo>
                                        <a:pt x="512" y="174"/>
                                      </a:lnTo>
                                      <a:lnTo>
                                        <a:pt x="508" y="178"/>
                                      </a:lnTo>
                                      <a:lnTo>
                                        <a:pt x="506" y="182"/>
                                      </a:lnTo>
                                      <a:lnTo>
                                        <a:pt x="502" y="186"/>
                                      </a:lnTo>
                                      <a:lnTo>
                                        <a:pt x="496" y="186"/>
                                      </a:lnTo>
                                      <a:lnTo>
                                        <a:pt x="496" y="186"/>
                                      </a:lnTo>
                                      <a:lnTo>
                                        <a:pt x="494" y="186"/>
                                      </a:lnTo>
                                      <a:lnTo>
                                        <a:pt x="492" y="188"/>
                                      </a:lnTo>
                                      <a:lnTo>
                                        <a:pt x="488" y="194"/>
                                      </a:lnTo>
                                      <a:lnTo>
                                        <a:pt x="486" y="196"/>
                                      </a:lnTo>
                                      <a:lnTo>
                                        <a:pt x="482" y="198"/>
                                      </a:lnTo>
                                      <a:lnTo>
                                        <a:pt x="476" y="200"/>
                                      </a:lnTo>
                                      <a:lnTo>
                                        <a:pt x="468" y="200"/>
                                      </a:lnTo>
                                      <a:lnTo>
                                        <a:pt x="468" y="200"/>
                                      </a:lnTo>
                                      <a:lnTo>
                                        <a:pt x="450" y="200"/>
                                      </a:lnTo>
                                      <a:lnTo>
                                        <a:pt x="438" y="202"/>
                                      </a:lnTo>
                                      <a:lnTo>
                                        <a:pt x="428" y="204"/>
                                      </a:lnTo>
                                      <a:lnTo>
                                        <a:pt x="420" y="208"/>
                                      </a:lnTo>
                                      <a:lnTo>
                                        <a:pt x="412" y="210"/>
                                      </a:lnTo>
                                      <a:lnTo>
                                        <a:pt x="402" y="212"/>
                                      </a:lnTo>
                                      <a:lnTo>
                                        <a:pt x="390" y="212"/>
                                      </a:lnTo>
                                      <a:lnTo>
                                        <a:pt x="372" y="210"/>
                                      </a:lnTo>
                                      <a:lnTo>
                                        <a:pt x="372" y="210"/>
                                      </a:lnTo>
                                      <a:lnTo>
                                        <a:pt x="344" y="202"/>
                                      </a:lnTo>
                                      <a:lnTo>
                                        <a:pt x="338" y="198"/>
                                      </a:lnTo>
                                      <a:lnTo>
                                        <a:pt x="334" y="196"/>
                                      </a:lnTo>
                                      <a:lnTo>
                                        <a:pt x="330" y="194"/>
                                      </a:lnTo>
                                      <a:lnTo>
                                        <a:pt x="320" y="192"/>
                                      </a:lnTo>
                                      <a:lnTo>
                                        <a:pt x="320" y="192"/>
                                      </a:lnTo>
                                      <a:lnTo>
                                        <a:pt x="310" y="190"/>
                                      </a:lnTo>
                                      <a:lnTo>
                                        <a:pt x="302" y="188"/>
                                      </a:lnTo>
                                      <a:lnTo>
                                        <a:pt x="294" y="188"/>
                                      </a:lnTo>
                                      <a:lnTo>
                                        <a:pt x="286" y="190"/>
                                      </a:lnTo>
                                      <a:lnTo>
                                        <a:pt x="286" y="190"/>
                                      </a:lnTo>
                                      <a:lnTo>
                                        <a:pt x="276" y="192"/>
                                      </a:lnTo>
                                      <a:lnTo>
                                        <a:pt x="266" y="190"/>
                                      </a:lnTo>
                                      <a:lnTo>
                                        <a:pt x="258" y="190"/>
                                      </a:lnTo>
                                      <a:lnTo>
                                        <a:pt x="248" y="190"/>
                                      </a:lnTo>
                                      <a:lnTo>
                                        <a:pt x="248" y="190"/>
                                      </a:lnTo>
                                      <a:lnTo>
                                        <a:pt x="242" y="190"/>
                                      </a:lnTo>
                                      <a:lnTo>
                                        <a:pt x="236" y="190"/>
                                      </a:lnTo>
                                      <a:lnTo>
                                        <a:pt x="230" y="190"/>
                                      </a:lnTo>
                                      <a:lnTo>
                                        <a:pt x="222" y="196"/>
                                      </a:lnTo>
                                      <a:lnTo>
                                        <a:pt x="222" y="196"/>
                                      </a:lnTo>
                                      <a:lnTo>
                                        <a:pt x="218" y="198"/>
                                      </a:lnTo>
                                      <a:lnTo>
                                        <a:pt x="216" y="198"/>
                                      </a:lnTo>
                                      <a:lnTo>
                                        <a:pt x="216" y="192"/>
                                      </a:lnTo>
                                      <a:lnTo>
                                        <a:pt x="216" y="184"/>
                                      </a:lnTo>
                                      <a:lnTo>
                                        <a:pt x="214" y="180"/>
                                      </a:lnTo>
                                      <a:lnTo>
                                        <a:pt x="210" y="176"/>
                                      </a:lnTo>
                                      <a:lnTo>
                                        <a:pt x="210" y="176"/>
                                      </a:lnTo>
                                      <a:lnTo>
                                        <a:pt x="206" y="172"/>
                                      </a:lnTo>
                                      <a:lnTo>
                                        <a:pt x="204" y="168"/>
                                      </a:lnTo>
                                      <a:lnTo>
                                        <a:pt x="204" y="164"/>
                                      </a:lnTo>
                                      <a:lnTo>
                                        <a:pt x="202" y="164"/>
                                      </a:lnTo>
                                      <a:lnTo>
                                        <a:pt x="202" y="164"/>
                                      </a:lnTo>
                                      <a:lnTo>
                                        <a:pt x="200" y="164"/>
                                      </a:lnTo>
                                      <a:lnTo>
                                        <a:pt x="198" y="162"/>
                                      </a:lnTo>
                                      <a:lnTo>
                                        <a:pt x="198" y="158"/>
                                      </a:lnTo>
                                      <a:lnTo>
                                        <a:pt x="198" y="156"/>
                                      </a:lnTo>
                                      <a:lnTo>
                                        <a:pt x="194" y="158"/>
                                      </a:lnTo>
                                      <a:lnTo>
                                        <a:pt x="194" y="158"/>
                                      </a:lnTo>
                                      <a:lnTo>
                                        <a:pt x="192" y="160"/>
                                      </a:lnTo>
                                      <a:lnTo>
                                        <a:pt x="186" y="160"/>
                                      </a:lnTo>
                                      <a:lnTo>
                                        <a:pt x="172" y="158"/>
                                      </a:lnTo>
                                      <a:lnTo>
                                        <a:pt x="152" y="150"/>
                                      </a:lnTo>
                                      <a:lnTo>
                                        <a:pt x="152" y="150"/>
                                      </a:lnTo>
                                      <a:lnTo>
                                        <a:pt x="142" y="146"/>
                                      </a:lnTo>
                                      <a:lnTo>
                                        <a:pt x="132" y="146"/>
                                      </a:lnTo>
                                      <a:lnTo>
                                        <a:pt x="102" y="150"/>
                                      </a:lnTo>
                                      <a:lnTo>
                                        <a:pt x="102" y="150"/>
                                      </a:lnTo>
                                      <a:lnTo>
                                        <a:pt x="92" y="150"/>
                                      </a:lnTo>
                                      <a:lnTo>
                                        <a:pt x="90" y="150"/>
                                      </a:lnTo>
                                      <a:lnTo>
                                        <a:pt x="92" y="148"/>
                                      </a:lnTo>
                                      <a:lnTo>
                                        <a:pt x="96" y="144"/>
                                      </a:lnTo>
                                      <a:lnTo>
                                        <a:pt x="96" y="140"/>
                                      </a:lnTo>
                                      <a:lnTo>
                                        <a:pt x="94" y="136"/>
                                      </a:lnTo>
                                      <a:lnTo>
                                        <a:pt x="94" y="136"/>
                                      </a:lnTo>
                                      <a:lnTo>
                                        <a:pt x="90" y="132"/>
                                      </a:lnTo>
                                      <a:lnTo>
                                        <a:pt x="92" y="128"/>
                                      </a:lnTo>
                                      <a:lnTo>
                                        <a:pt x="92" y="126"/>
                                      </a:lnTo>
                                      <a:lnTo>
                                        <a:pt x="88" y="122"/>
                                      </a:lnTo>
                                      <a:lnTo>
                                        <a:pt x="88" y="122"/>
                                      </a:lnTo>
                                      <a:lnTo>
                                        <a:pt x="82" y="118"/>
                                      </a:lnTo>
                                      <a:lnTo>
                                        <a:pt x="78" y="114"/>
                                      </a:lnTo>
                                      <a:lnTo>
                                        <a:pt x="74" y="106"/>
                                      </a:lnTo>
                                      <a:lnTo>
                                        <a:pt x="72" y="98"/>
                                      </a:lnTo>
                                      <a:lnTo>
                                        <a:pt x="68" y="96"/>
                                      </a:lnTo>
                                      <a:lnTo>
                                        <a:pt x="64" y="94"/>
                                      </a:lnTo>
                                      <a:lnTo>
                                        <a:pt x="64" y="94"/>
                                      </a:lnTo>
                                      <a:lnTo>
                                        <a:pt x="56" y="90"/>
                                      </a:lnTo>
                                      <a:lnTo>
                                        <a:pt x="54" y="88"/>
                                      </a:lnTo>
                                      <a:lnTo>
                                        <a:pt x="54" y="88"/>
                                      </a:lnTo>
                                      <a:lnTo>
                                        <a:pt x="50" y="86"/>
                                      </a:lnTo>
                                      <a:lnTo>
                                        <a:pt x="48" y="84"/>
                                      </a:lnTo>
                                      <a:lnTo>
                                        <a:pt x="44" y="88"/>
                                      </a:lnTo>
                                      <a:lnTo>
                                        <a:pt x="42" y="90"/>
                                      </a:lnTo>
                                      <a:lnTo>
                                        <a:pt x="38" y="90"/>
                                      </a:lnTo>
                                      <a:lnTo>
                                        <a:pt x="36" y="90"/>
                                      </a:lnTo>
                                      <a:lnTo>
                                        <a:pt x="32" y="86"/>
                                      </a:lnTo>
                                      <a:lnTo>
                                        <a:pt x="32" y="86"/>
                                      </a:lnTo>
                                      <a:lnTo>
                                        <a:pt x="26" y="82"/>
                                      </a:lnTo>
                                      <a:lnTo>
                                        <a:pt x="22" y="80"/>
                                      </a:lnTo>
                                      <a:lnTo>
                                        <a:pt x="14" y="78"/>
                                      </a:lnTo>
                                      <a:lnTo>
                                        <a:pt x="8" y="76"/>
                                      </a:lnTo>
                                      <a:lnTo>
                                        <a:pt x="4" y="74"/>
                                      </a:lnTo>
                                      <a:lnTo>
                                        <a:pt x="2" y="70"/>
                                      </a:lnTo>
                                      <a:lnTo>
                                        <a:pt x="0" y="68"/>
                                      </a:lnTo>
                                      <a:lnTo>
                                        <a:pt x="0" y="6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53" name="Morocco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389570" y="2328722"/>
                                  <a:ext cx="370593" cy="28830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" y="184"/>
                                    </a:cxn>
                                    <a:cxn ang="0">
                                      <a:pos x="22" y="178"/>
                                    </a:cxn>
                                    <a:cxn ang="0">
                                      <a:pos x="40" y="170"/>
                                    </a:cxn>
                                    <a:cxn ang="0">
                                      <a:pos x="48" y="162"/>
                                    </a:cxn>
                                    <a:cxn ang="0">
                                      <a:pos x="72" y="140"/>
                                    </a:cxn>
                                    <a:cxn ang="0">
                                      <a:pos x="76" y="130"/>
                                    </a:cxn>
                                    <a:cxn ang="0">
                                      <a:pos x="66" y="120"/>
                                    </a:cxn>
                                    <a:cxn ang="0">
                                      <a:pos x="66" y="110"/>
                                    </a:cxn>
                                    <a:cxn ang="0">
                                      <a:pos x="84" y="84"/>
                                    </a:cxn>
                                    <a:cxn ang="0">
                                      <a:pos x="92" y="66"/>
                                    </a:cxn>
                                    <a:cxn ang="0">
                                      <a:pos x="112" y="56"/>
                                    </a:cxn>
                                    <a:cxn ang="0">
                                      <a:pos x="136" y="28"/>
                                    </a:cxn>
                                    <a:cxn ang="0">
                                      <a:pos x="146" y="14"/>
                                    </a:cxn>
                                    <a:cxn ang="0">
                                      <a:pos x="154" y="6"/>
                                    </a:cxn>
                                    <a:cxn ang="0">
                                      <a:pos x="164" y="2"/>
                                    </a:cxn>
                                    <a:cxn ang="0">
                                      <a:pos x="166" y="6"/>
                                    </a:cxn>
                                    <a:cxn ang="0">
                                      <a:pos x="174" y="8"/>
                                    </a:cxn>
                                    <a:cxn ang="0">
                                      <a:pos x="188" y="14"/>
                                    </a:cxn>
                                    <a:cxn ang="0">
                                      <a:pos x="196" y="14"/>
                                    </a:cxn>
                                    <a:cxn ang="0">
                                      <a:pos x="208" y="10"/>
                                    </a:cxn>
                                    <a:cxn ang="0">
                                      <a:pos x="208" y="12"/>
                                    </a:cxn>
                                    <a:cxn ang="0">
                                      <a:pos x="214" y="16"/>
                                    </a:cxn>
                                    <a:cxn ang="0">
                                      <a:pos x="220" y="18"/>
                                    </a:cxn>
                                    <a:cxn ang="0">
                                      <a:pos x="224" y="38"/>
                                    </a:cxn>
                                    <a:cxn ang="0">
                                      <a:pos x="222" y="54"/>
                                    </a:cxn>
                                    <a:cxn ang="0">
                                      <a:pos x="228" y="64"/>
                                    </a:cxn>
                                    <a:cxn ang="0">
                                      <a:pos x="242" y="72"/>
                                    </a:cxn>
                                    <a:cxn ang="0">
                                      <a:pos x="240" y="80"/>
                                    </a:cxn>
                                    <a:cxn ang="0">
                                      <a:pos x="242" y="86"/>
                                    </a:cxn>
                                    <a:cxn ang="0">
                                      <a:pos x="224" y="86"/>
                                    </a:cxn>
                                    <a:cxn ang="0">
                                      <a:pos x="202" y="90"/>
                                    </a:cxn>
                                    <a:cxn ang="0">
                                      <a:pos x="188" y="96"/>
                                    </a:cxn>
                                    <a:cxn ang="0">
                                      <a:pos x="188" y="108"/>
                                    </a:cxn>
                                    <a:cxn ang="0">
                                      <a:pos x="190" y="110"/>
                                    </a:cxn>
                                    <a:cxn ang="0">
                                      <a:pos x="158" y="126"/>
                                    </a:cxn>
                                    <a:cxn ang="0">
                                      <a:pos x="142" y="142"/>
                                    </a:cxn>
                                    <a:cxn ang="0">
                                      <a:pos x="126" y="146"/>
                                    </a:cxn>
                                    <a:cxn ang="0">
                                      <a:pos x="122" y="142"/>
                                    </a:cxn>
                                    <a:cxn ang="0">
                                      <a:pos x="110" y="156"/>
                                    </a:cxn>
                                    <a:cxn ang="0">
                                      <a:pos x="104" y="152"/>
                                    </a:cxn>
                                    <a:cxn ang="0">
                                      <a:pos x="96" y="156"/>
                                    </a:cxn>
                                    <a:cxn ang="0">
                                      <a:pos x="92" y="162"/>
                                    </a:cxn>
                                    <a:cxn ang="0">
                                      <a:pos x="82" y="174"/>
                                    </a:cxn>
                                    <a:cxn ang="0">
                                      <a:pos x="0" y="190"/>
                                    </a:cxn>
                                  </a:cxnLst>
                                  <a:rect l="0" t="0" r="r" b="b"/>
                                  <a:pathLst>
                                    <a:path w="244" h="190">
                                      <a:moveTo>
                                        <a:pt x="0" y="190"/>
                                      </a:moveTo>
                                      <a:lnTo>
                                        <a:pt x="0" y="190"/>
                                      </a:lnTo>
                                      <a:lnTo>
                                        <a:pt x="4" y="184"/>
                                      </a:lnTo>
                                      <a:lnTo>
                                        <a:pt x="10" y="180"/>
                                      </a:lnTo>
                                      <a:lnTo>
                                        <a:pt x="16" y="180"/>
                                      </a:lnTo>
                                      <a:lnTo>
                                        <a:pt x="22" y="178"/>
                                      </a:lnTo>
                                      <a:lnTo>
                                        <a:pt x="32" y="176"/>
                                      </a:lnTo>
                                      <a:lnTo>
                                        <a:pt x="36" y="174"/>
                                      </a:lnTo>
                                      <a:lnTo>
                                        <a:pt x="40" y="170"/>
                                      </a:lnTo>
                                      <a:lnTo>
                                        <a:pt x="40" y="170"/>
                                      </a:lnTo>
                                      <a:lnTo>
                                        <a:pt x="42" y="166"/>
                                      </a:lnTo>
                                      <a:lnTo>
                                        <a:pt x="48" y="162"/>
                                      </a:lnTo>
                                      <a:lnTo>
                                        <a:pt x="58" y="154"/>
                                      </a:lnTo>
                                      <a:lnTo>
                                        <a:pt x="68" y="146"/>
                                      </a:lnTo>
                                      <a:lnTo>
                                        <a:pt x="72" y="140"/>
                                      </a:lnTo>
                                      <a:lnTo>
                                        <a:pt x="76" y="134"/>
                                      </a:lnTo>
                                      <a:lnTo>
                                        <a:pt x="76" y="134"/>
                                      </a:lnTo>
                                      <a:lnTo>
                                        <a:pt x="76" y="130"/>
                                      </a:lnTo>
                                      <a:lnTo>
                                        <a:pt x="74" y="128"/>
                                      </a:lnTo>
                                      <a:lnTo>
                                        <a:pt x="70" y="124"/>
                                      </a:lnTo>
                                      <a:lnTo>
                                        <a:pt x="66" y="120"/>
                                      </a:lnTo>
                                      <a:lnTo>
                                        <a:pt x="66" y="116"/>
                                      </a:lnTo>
                                      <a:lnTo>
                                        <a:pt x="66" y="110"/>
                                      </a:lnTo>
                                      <a:lnTo>
                                        <a:pt x="66" y="110"/>
                                      </a:lnTo>
                                      <a:lnTo>
                                        <a:pt x="74" y="96"/>
                                      </a:lnTo>
                                      <a:lnTo>
                                        <a:pt x="80" y="90"/>
                                      </a:lnTo>
                                      <a:lnTo>
                                        <a:pt x="84" y="84"/>
                                      </a:lnTo>
                                      <a:lnTo>
                                        <a:pt x="88" y="70"/>
                                      </a:lnTo>
                                      <a:lnTo>
                                        <a:pt x="88" y="70"/>
                                      </a:lnTo>
                                      <a:lnTo>
                                        <a:pt x="92" y="66"/>
                                      </a:lnTo>
                                      <a:lnTo>
                                        <a:pt x="94" y="62"/>
                                      </a:lnTo>
                                      <a:lnTo>
                                        <a:pt x="106" y="58"/>
                                      </a:lnTo>
                                      <a:lnTo>
                                        <a:pt x="112" y="56"/>
                                      </a:lnTo>
                                      <a:lnTo>
                                        <a:pt x="120" y="50"/>
                                      </a:lnTo>
                                      <a:lnTo>
                                        <a:pt x="128" y="42"/>
                                      </a:lnTo>
                                      <a:lnTo>
                                        <a:pt x="136" y="28"/>
                                      </a:lnTo>
                                      <a:lnTo>
                                        <a:pt x="136" y="28"/>
                                      </a:lnTo>
                                      <a:lnTo>
                                        <a:pt x="142" y="18"/>
                                      </a:lnTo>
                                      <a:lnTo>
                                        <a:pt x="146" y="14"/>
                                      </a:lnTo>
                                      <a:lnTo>
                                        <a:pt x="150" y="10"/>
                                      </a:lnTo>
                                      <a:lnTo>
                                        <a:pt x="154" y="6"/>
                                      </a:lnTo>
                                      <a:lnTo>
                                        <a:pt x="154" y="6"/>
                                      </a:lnTo>
                                      <a:lnTo>
                                        <a:pt x="158" y="0"/>
                                      </a:lnTo>
                                      <a:lnTo>
                                        <a:pt x="162" y="0"/>
                                      </a:lnTo>
                                      <a:lnTo>
                                        <a:pt x="164" y="2"/>
                                      </a:lnTo>
                                      <a:lnTo>
                                        <a:pt x="164" y="4"/>
                                      </a:lnTo>
                                      <a:lnTo>
                                        <a:pt x="164" y="4"/>
                                      </a:lnTo>
                                      <a:lnTo>
                                        <a:pt x="166" y="6"/>
                                      </a:lnTo>
                                      <a:lnTo>
                                        <a:pt x="170" y="8"/>
                                      </a:lnTo>
                                      <a:lnTo>
                                        <a:pt x="174" y="8"/>
                                      </a:lnTo>
                                      <a:lnTo>
                                        <a:pt x="174" y="8"/>
                                      </a:lnTo>
                                      <a:lnTo>
                                        <a:pt x="178" y="10"/>
                                      </a:lnTo>
                                      <a:lnTo>
                                        <a:pt x="182" y="12"/>
                                      </a:lnTo>
                                      <a:lnTo>
                                        <a:pt x="188" y="14"/>
                                      </a:lnTo>
                                      <a:lnTo>
                                        <a:pt x="194" y="14"/>
                                      </a:lnTo>
                                      <a:lnTo>
                                        <a:pt x="194" y="14"/>
                                      </a:lnTo>
                                      <a:lnTo>
                                        <a:pt x="196" y="14"/>
                                      </a:lnTo>
                                      <a:lnTo>
                                        <a:pt x="198" y="16"/>
                                      </a:lnTo>
                                      <a:lnTo>
                                        <a:pt x="202" y="16"/>
                                      </a:lnTo>
                                      <a:lnTo>
                                        <a:pt x="208" y="10"/>
                                      </a:lnTo>
                                      <a:lnTo>
                                        <a:pt x="208" y="10"/>
                                      </a:lnTo>
                                      <a:lnTo>
                                        <a:pt x="208" y="8"/>
                                      </a:lnTo>
                                      <a:lnTo>
                                        <a:pt x="208" y="12"/>
                                      </a:lnTo>
                                      <a:lnTo>
                                        <a:pt x="208" y="14"/>
                                      </a:lnTo>
                                      <a:lnTo>
                                        <a:pt x="210" y="16"/>
                                      </a:lnTo>
                                      <a:lnTo>
                                        <a:pt x="214" y="16"/>
                                      </a:lnTo>
                                      <a:lnTo>
                                        <a:pt x="214" y="16"/>
                                      </a:lnTo>
                                      <a:lnTo>
                                        <a:pt x="220" y="18"/>
                                      </a:lnTo>
                                      <a:lnTo>
                                        <a:pt x="220" y="18"/>
                                      </a:lnTo>
                                      <a:lnTo>
                                        <a:pt x="222" y="22"/>
                                      </a:lnTo>
                                      <a:lnTo>
                                        <a:pt x="222" y="26"/>
                                      </a:lnTo>
                                      <a:lnTo>
                                        <a:pt x="224" y="38"/>
                                      </a:lnTo>
                                      <a:lnTo>
                                        <a:pt x="224" y="38"/>
                                      </a:lnTo>
                                      <a:lnTo>
                                        <a:pt x="222" y="46"/>
                                      </a:lnTo>
                                      <a:lnTo>
                                        <a:pt x="222" y="54"/>
                                      </a:lnTo>
                                      <a:lnTo>
                                        <a:pt x="222" y="58"/>
                                      </a:lnTo>
                                      <a:lnTo>
                                        <a:pt x="224" y="62"/>
                                      </a:lnTo>
                                      <a:lnTo>
                                        <a:pt x="228" y="64"/>
                                      </a:lnTo>
                                      <a:lnTo>
                                        <a:pt x="234" y="68"/>
                                      </a:lnTo>
                                      <a:lnTo>
                                        <a:pt x="234" y="68"/>
                                      </a:lnTo>
                                      <a:lnTo>
                                        <a:pt x="242" y="72"/>
                                      </a:lnTo>
                                      <a:lnTo>
                                        <a:pt x="244" y="76"/>
                                      </a:lnTo>
                                      <a:lnTo>
                                        <a:pt x="242" y="78"/>
                                      </a:lnTo>
                                      <a:lnTo>
                                        <a:pt x="240" y="80"/>
                                      </a:lnTo>
                                      <a:lnTo>
                                        <a:pt x="240" y="80"/>
                                      </a:lnTo>
                                      <a:lnTo>
                                        <a:pt x="240" y="84"/>
                                      </a:lnTo>
                                      <a:lnTo>
                                        <a:pt x="242" y="86"/>
                                      </a:lnTo>
                                      <a:lnTo>
                                        <a:pt x="238" y="88"/>
                                      </a:lnTo>
                                      <a:lnTo>
                                        <a:pt x="224" y="86"/>
                                      </a:lnTo>
                                      <a:lnTo>
                                        <a:pt x="224" y="86"/>
                                      </a:lnTo>
                                      <a:lnTo>
                                        <a:pt x="214" y="86"/>
                                      </a:lnTo>
                                      <a:lnTo>
                                        <a:pt x="206" y="88"/>
                                      </a:lnTo>
                                      <a:lnTo>
                                        <a:pt x="202" y="90"/>
                                      </a:lnTo>
                                      <a:lnTo>
                                        <a:pt x="194" y="92"/>
                                      </a:lnTo>
                                      <a:lnTo>
                                        <a:pt x="194" y="92"/>
                                      </a:lnTo>
                                      <a:lnTo>
                                        <a:pt x="188" y="96"/>
                                      </a:lnTo>
                                      <a:lnTo>
                                        <a:pt x="184" y="100"/>
                                      </a:lnTo>
                                      <a:lnTo>
                                        <a:pt x="184" y="104"/>
                                      </a:lnTo>
                                      <a:lnTo>
                                        <a:pt x="188" y="108"/>
                                      </a:lnTo>
                                      <a:lnTo>
                                        <a:pt x="188" y="108"/>
                                      </a:lnTo>
                                      <a:lnTo>
                                        <a:pt x="192" y="108"/>
                                      </a:lnTo>
                                      <a:lnTo>
                                        <a:pt x="190" y="110"/>
                                      </a:lnTo>
                                      <a:lnTo>
                                        <a:pt x="174" y="118"/>
                                      </a:lnTo>
                                      <a:lnTo>
                                        <a:pt x="174" y="118"/>
                                      </a:lnTo>
                                      <a:lnTo>
                                        <a:pt x="158" y="126"/>
                                      </a:lnTo>
                                      <a:lnTo>
                                        <a:pt x="150" y="134"/>
                                      </a:lnTo>
                                      <a:lnTo>
                                        <a:pt x="150" y="134"/>
                                      </a:lnTo>
                                      <a:lnTo>
                                        <a:pt x="142" y="142"/>
                                      </a:lnTo>
                                      <a:lnTo>
                                        <a:pt x="134" y="146"/>
                                      </a:lnTo>
                                      <a:lnTo>
                                        <a:pt x="134" y="146"/>
                                      </a:lnTo>
                                      <a:lnTo>
                                        <a:pt x="126" y="146"/>
                                      </a:lnTo>
                                      <a:lnTo>
                                        <a:pt x="124" y="144"/>
                                      </a:lnTo>
                                      <a:lnTo>
                                        <a:pt x="124" y="144"/>
                                      </a:lnTo>
                                      <a:lnTo>
                                        <a:pt x="122" y="142"/>
                                      </a:lnTo>
                                      <a:lnTo>
                                        <a:pt x="118" y="144"/>
                                      </a:lnTo>
                                      <a:lnTo>
                                        <a:pt x="114" y="150"/>
                                      </a:lnTo>
                                      <a:lnTo>
                                        <a:pt x="110" y="156"/>
                                      </a:lnTo>
                                      <a:lnTo>
                                        <a:pt x="108" y="156"/>
                                      </a:lnTo>
                                      <a:lnTo>
                                        <a:pt x="104" y="152"/>
                                      </a:lnTo>
                                      <a:lnTo>
                                        <a:pt x="104" y="152"/>
                                      </a:lnTo>
                                      <a:lnTo>
                                        <a:pt x="102" y="152"/>
                                      </a:lnTo>
                                      <a:lnTo>
                                        <a:pt x="100" y="152"/>
                                      </a:lnTo>
                                      <a:lnTo>
                                        <a:pt x="96" y="156"/>
                                      </a:lnTo>
                                      <a:lnTo>
                                        <a:pt x="94" y="158"/>
                                      </a:lnTo>
                                      <a:lnTo>
                                        <a:pt x="94" y="158"/>
                                      </a:lnTo>
                                      <a:lnTo>
                                        <a:pt x="92" y="162"/>
                                      </a:lnTo>
                                      <a:lnTo>
                                        <a:pt x="88" y="166"/>
                                      </a:lnTo>
                                      <a:lnTo>
                                        <a:pt x="84" y="168"/>
                                      </a:lnTo>
                                      <a:lnTo>
                                        <a:pt x="82" y="174"/>
                                      </a:lnTo>
                                      <a:lnTo>
                                        <a:pt x="82" y="190"/>
                                      </a:lnTo>
                                      <a:lnTo>
                                        <a:pt x="0" y="190"/>
                                      </a:lnTo>
                                      <a:lnTo>
                                        <a:pt x="0" y="19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54" name="Mozambique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738283" y="4106059"/>
                                  <a:ext cx="352367" cy="61303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6" y="274"/>
                                    </a:cxn>
                                    <a:cxn ang="0">
                                      <a:pos x="36" y="266"/>
                                    </a:cxn>
                                    <a:cxn ang="0">
                                      <a:pos x="40" y="262"/>
                                    </a:cxn>
                                    <a:cxn ang="0">
                                      <a:pos x="54" y="244"/>
                                    </a:cxn>
                                    <a:cxn ang="0">
                                      <a:pos x="52" y="234"/>
                                    </a:cxn>
                                    <a:cxn ang="0">
                                      <a:pos x="46" y="224"/>
                                    </a:cxn>
                                    <a:cxn ang="0">
                                      <a:pos x="58" y="202"/>
                                    </a:cxn>
                                    <a:cxn ang="0">
                                      <a:pos x="58" y="186"/>
                                    </a:cxn>
                                    <a:cxn ang="0">
                                      <a:pos x="60" y="168"/>
                                    </a:cxn>
                                    <a:cxn ang="0">
                                      <a:pos x="52" y="152"/>
                                    </a:cxn>
                                    <a:cxn ang="0">
                                      <a:pos x="30" y="146"/>
                                    </a:cxn>
                                    <a:cxn ang="0">
                                      <a:pos x="10" y="140"/>
                                    </a:cxn>
                                    <a:cxn ang="0">
                                      <a:pos x="2" y="124"/>
                                    </a:cxn>
                                    <a:cxn ang="0">
                                      <a:pos x="0" y="116"/>
                                    </a:cxn>
                                    <a:cxn ang="0">
                                      <a:pos x="52" y="98"/>
                                    </a:cxn>
                                    <a:cxn ang="0">
                                      <a:pos x="76" y="100"/>
                                    </a:cxn>
                                    <a:cxn ang="0">
                                      <a:pos x="84" y="106"/>
                                    </a:cxn>
                                    <a:cxn ang="0">
                                      <a:pos x="94" y="102"/>
                                    </a:cxn>
                                    <a:cxn ang="0">
                                      <a:pos x="94" y="124"/>
                                    </a:cxn>
                                    <a:cxn ang="0">
                                      <a:pos x="92" y="138"/>
                                    </a:cxn>
                                    <a:cxn ang="0">
                                      <a:pos x="104" y="154"/>
                                    </a:cxn>
                                    <a:cxn ang="0">
                                      <a:pos x="114" y="164"/>
                                    </a:cxn>
                                    <a:cxn ang="0">
                                      <a:pos x="114" y="154"/>
                                    </a:cxn>
                                    <a:cxn ang="0">
                                      <a:pos x="120" y="138"/>
                                    </a:cxn>
                                    <a:cxn ang="0">
                                      <a:pos x="124" y="122"/>
                                    </a:cxn>
                                    <a:cxn ang="0">
                                      <a:pos x="128" y="106"/>
                                    </a:cxn>
                                    <a:cxn ang="0">
                                      <a:pos x="116" y="88"/>
                                    </a:cxn>
                                    <a:cxn ang="0">
                                      <a:pos x="108" y="78"/>
                                    </a:cxn>
                                    <a:cxn ang="0">
                                      <a:pos x="112" y="52"/>
                                    </a:cxn>
                                    <a:cxn ang="0">
                                      <a:pos x="110" y="38"/>
                                    </a:cxn>
                                    <a:cxn ang="0">
                                      <a:pos x="122" y="26"/>
                                    </a:cxn>
                                    <a:cxn ang="0">
                                      <a:pos x="138" y="26"/>
                                    </a:cxn>
                                    <a:cxn ang="0">
                                      <a:pos x="154" y="28"/>
                                    </a:cxn>
                                    <a:cxn ang="0">
                                      <a:pos x="164" y="26"/>
                                    </a:cxn>
                                    <a:cxn ang="0">
                                      <a:pos x="180" y="20"/>
                                    </a:cxn>
                                    <a:cxn ang="0">
                                      <a:pos x="184" y="14"/>
                                    </a:cxn>
                                    <a:cxn ang="0">
                                      <a:pos x="202" y="14"/>
                                    </a:cxn>
                                    <a:cxn ang="0">
                                      <a:pos x="228" y="0"/>
                                    </a:cxn>
                                    <a:cxn ang="0">
                                      <a:pos x="230" y="20"/>
                                    </a:cxn>
                                    <a:cxn ang="0">
                                      <a:pos x="228" y="36"/>
                                    </a:cxn>
                                    <a:cxn ang="0">
                                      <a:pos x="228" y="62"/>
                                    </a:cxn>
                                    <a:cxn ang="0">
                                      <a:pos x="228" y="94"/>
                                    </a:cxn>
                                    <a:cxn ang="0">
                                      <a:pos x="224" y="132"/>
                                    </a:cxn>
                                    <a:cxn ang="0">
                                      <a:pos x="214" y="142"/>
                                    </a:cxn>
                                    <a:cxn ang="0">
                                      <a:pos x="194" y="166"/>
                                    </a:cxn>
                                    <a:cxn ang="0">
                                      <a:pos x="174" y="174"/>
                                    </a:cxn>
                                    <a:cxn ang="0">
                                      <a:pos x="158" y="184"/>
                                    </a:cxn>
                                    <a:cxn ang="0">
                                      <a:pos x="130" y="204"/>
                                    </a:cxn>
                                    <a:cxn ang="0">
                                      <a:pos x="108" y="226"/>
                                    </a:cxn>
                                    <a:cxn ang="0">
                                      <a:pos x="88" y="252"/>
                                    </a:cxn>
                                    <a:cxn ang="0">
                                      <a:pos x="92" y="262"/>
                                    </a:cxn>
                                    <a:cxn ang="0">
                                      <a:pos x="100" y="288"/>
                                    </a:cxn>
                                    <a:cxn ang="0">
                                      <a:pos x="102" y="312"/>
                                    </a:cxn>
                                    <a:cxn ang="0">
                                      <a:pos x="98" y="324"/>
                                    </a:cxn>
                                    <a:cxn ang="0">
                                      <a:pos x="92" y="344"/>
                                    </a:cxn>
                                    <a:cxn ang="0">
                                      <a:pos x="68" y="370"/>
                                    </a:cxn>
                                    <a:cxn ang="0">
                                      <a:pos x="36" y="386"/>
                                    </a:cxn>
                                    <a:cxn ang="0">
                                      <a:pos x="38" y="404"/>
                                    </a:cxn>
                                    <a:cxn ang="0">
                                      <a:pos x="24" y="390"/>
                                    </a:cxn>
                                    <a:cxn ang="0">
                                      <a:pos x="22" y="368"/>
                                    </a:cxn>
                                    <a:cxn ang="0">
                                      <a:pos x="28" y="338"/>
                                    </a:cxn>
                                    <a:cxn ang="0">
                                      <a:pos x="22" y="300"/>
                                    </a:cxn>
                                  </a:cxnLst>
                                  <a:rect l="0" t="0" r="r" b="b"/>
                                  <a:pathLst>
                                    <a:path w="232" h="404">
                                      <a:moveTo>
                                        <a:pt x="22" y="300"/>
                                      </a:moveTo>
                                      <a:lnTo>
                                        <a:pt x="22" y="300"/>
                                      </a:lnTo>
                                      <a:lnTo>
                                        <a:pt x="36" y="274"/>
                                      </a:lnTo>
                                      <a:lnTo>
                                        <a:pt x="36" y="274"/>
                                      </a:lnTo>
                                      <a:lnTo>
                                        <a:pt x="36" y="272"/>
                                      </a:lnTo>
                                      <a:lnTo>
                                        <a:pt x="36" y="270"/>
                                      </a:lnTo>
                                      <a:lnTo>
                                        <a:pt x="36" y="270"/>
                                      </a:lnTo>
                                      <a:lnTo>
                                        <a:pt x="36" y="266"/>
                                      </a:lnTo>
                                      <a:lnTo>
                                        <a:pt x="36" y="266"/>
                                      </a:lnTo>
                                      <a:lnTo>
                                        <a:pt x="36" y="262"/>
                                      </a:lnTo>
                                      <a:lnTo>
                                        <a:pt x="38" y="262"/>
                                      </a:lnTo>
                                      <a:lnTo>
                                        <a:pt x="40" y="262"/>
                                      </a:lnTo>
                                      <a:lnTo>
                                        <a:pt x="44" y="254"/>
                                      </a:lnTo>
                                      <a:lnTo>
                                        <a:pt x="44" y="254"/>
                                      </a:lnTo>
                                      <a:lnTo>
                                        <a:pt x="50" y="246"/>
                                      </a:lnTo>
                                      <a:lnTo>
                                        <a:pt x="54" y="244"/>
                                      </a:lnTo>
                                      <a:lnTo>
                                        <a:pt x="56" y="244"/>
                                      </a:lnTo>
                                      <a:lnTo>
                                        <a:pt x="54" y="238"/>
                                      </a:lnTo>
                                      <a:lnTo>
                                        <a:pt x="54" y="238"/>
                                      </a:lnTo>
                                      <a:lnTo>
                                        <a:pt x="52" y="234"/>
                                      </a:lnTo>
                                      <a:lnTo>
                                        <a:pt x="54" y="232"/>
                                      </a:lnTo>
                                      <a:lnTo>
                                        <a:pt x="52" y="230"/>
                                      </a:lnTo>
                                      <a:lnTo>
                                        <a:pt x="46" y="224"/>
                                      </a:lnTo>
                                      <a:lnTo>
                                        <a:pt x="46" y="224"/>
                                      </a:lnTo>
                                      <a:lnTo>
                                        <a:pt x="54" y="214"/>
                                      </a:lnTo>
                                      <a:lnTo>
                                        <a:pt x="56" y="208"/>
                                      </a:lnTo>
                                      <a:lnTo>
                                        <a:pt x="56" y="204"/>
                                      </a:lnTo>
                                      <a:lnTo>
                                        <a:pt x="58" y="202"/>
                                      </a:lnTo>
                                      <a:lnTo>
                                        <a:pt x="58" y="202"/>
                                      </a:lnTo>
                                      <a:lnTo>
                                        <a:pt x="62" y="198"/>
                                      </a:lnTo>
                                      <a:lnTo>
                                        <a:pt x="60" y="192"/>
                                      </a:lnTo>
                                      <a:lnTo>
                                        <a:pt x="58" y="186"/>
                                      </a:lnTo>
                                      <a:lnTo>
                                        <a:pt x="58" y="180"/>
                                      </a:lnTo>
                                      <a:lnTo>
                                        <a:pt x="58" y="180"/>
                                      </a:lnTo>
                                      <a:lnTo>
                                        <a:pt x="58" y="172"/>
                                      </a:lnTo>
                                      <a:lnTo>
                                        <a:pt x="60" y="168"/>
                                      </a:lnTo>
                                      <a:lnTo>
                                        <a:pt x="62" y="166"/>
                                      </a:lnTo>
                                      <a:lnTo>
                                        <a:pt x="58" y="160"/>
                                      </a:lnTo>
                                      <a:lnTo>
                                        <a:pt x="58" y="160"/>
                                      </a:lnTo>
                                      <a:lnTo>
                                        <a:pt x="52" y="152"/>
                                      </a:lnTo>
                                      <a:lnTo>
                                        <a:pt x="44" y="152"/>
                                      </a:lnTo>
                                      <a:lnTo>
                                        <a:pt x="44" y="152"/>
                                      </a:lnTo>
                                      <a:lnTo>
                                        <a:pt x="36" y="148"/>
                                      </a:lnTo>
                                      <a:lnTo>
                                        <a:pt x="30" y="146"/>
                                      </a:lnTo>
                                      <a:lnTo>
                                        <a:pt x="26" y="142"/>
                                      </a:lnTo>
                                      <a:lnTo>
                                        <a:pt x="16" y="140"/>
                                      </a:lnTo>
                                      <a:lnTo>
                                        <a:pt x="16" y="140"/>
                                      </a:lnTo>
                                      <a:lnTo>
                                        <a:pt x="10" y="140"/>
                                      </a:lnTo>
                                      <a:lnTo>
                                        <a:pt x="8" y="138"/>
                                      </a:lnTo>
                                      <a:lnTo>
                                        <a:pt x="4" y="128"/>
                                      </a:lnTo>
                                      <a:lnTo>
                                        <a:pt x="4" y="128"/>
                                      </a:lnTo>
                                      <a:lnTo>
                                        <a:pt x="2" y="124"/>
                                      </a:lnTo>
                                      <a:lnTo>
                                        <a:pt x="2" y="120"/>
                                      </a:lnTo>
                                      <a:lnTo>
                                        <a:pt x="2" y="120"/>
                                      </a:lnTo>
                                      <a:lnTo>
                                        <a:pt x="0" y="116"/>
                                      </a:lnTo>
                                      <a:lnTo>
                                        <a:pt x="0" y="116"/>
                                      </a:lnTo>
                                      <a:lnTo>
                                        <a:pt x="16" y="110"/>
                                      </a:lnTo>
                                      <a:lnTo>
                                        <a:pt x="36" y="104"/>
                                      </a:lnTo>
                                      <a:lnTo>
                                        <a:pt x="36" y="104"/>
                                      </a:lnTo>
                                      <a:lnTo>
                                        <a:pt x="52" y="98"/>
                                      </a:lnTo>
                                      <a:lnTo>
                                        <a:pt x="68" y="90"/>
                                      </a:lnTo>
                                      <a:lnTo>
                                        <a:pt x="68" y="90"/>
                                      </a:lnTo>
                                      <a:lnTo>
                                        <a:pt x="72" y="96"/>
                                      </a:lnTo>
                                      <a:lnTo>
                                        <a:pt x="76" y="100"/>
                                      </a:lnTo>
                                      <a:lnTo>
                                        <a:pt x="78" y="104"/>
                                      </a:lnTo>
                                      <a:lnTo>
                                        <a:pt x="80" y="106"/>
                                      </a:lnTo>
                                      <a:lnTo>
                                        <a:pt x="80" y="106"/>
                                      </a:lnTo>
                                      <a:lnTo>
                                        <a:pt x="84" y="106"/>
                                      </a:lnTo>
                                      <a:lnTo>
                                        <a:pt x="88" y="104"/>
                                      </a:lnTo>
                                      <a:lnTo>
                                        <a:pt x="92" y="102"/>
                                      </a:lnTo>
                                      <a:lnTo>
                                        <a:pt x="94" y="102"/>
                                      </a:lnTo>
                                      <a:lnTo>
                                        <a:pt x="94" y="102"/>
                                      </a:lnTo>
                                      <a:lnTo>
                                        <a:pt x="96" y="106"/>
                                      </a:lnTo>
                                      <a:lnTo>
                                        <a:pt x="96" y="114"/>
                                      </a:lnTo>
                                      <a:lnTo>
                                        <a:pt x="96" y="122"/>
                                      </a:lnTo>
                                      <a:lnTo>
                                        <a:pt x="94" y="124"/>
                                      </a:lnTo>
                                      <a:lnTo>
                                        <a:pt x="94" y="124"/>
                                      </a:lnTo>
                                      <a:lnTo>
                                        <a:pt x="92" y="126"/>
                                      </a:lnTo>
                                      <a:lnTo>
                                        <a:pt x="90" y="128"/>
                                      </a:lnTo>
                                      <a:lnTo>
                                        <a:pt x="92" y="138"/>
                                      </a:lnTo>
                                      <a:lnTo>
                                        <a:pt x="98" y="150"/>
                                      </a:lnTo>
                                      <a:lnTo>
                                        <a:pt x="100" y="154"/>
                                      </a:lnTo>
                                      <a:lnTo>
                                        <a:pt x="104" y="154"/>
                                      </a:lnTo>
                                      <a:lnTo>
                                        <a:pt x="104" y="154"/>
                                      </a:lnTo>
                                      <a:lnTo>
                                        <a:pt x="108" y="158"/>
                                      </a:lnTo>
                                      <a:lnTo>
                                        <a:pt x="110" y="162"/>
                                      </a:lnTo>
                                      <a:lnTo>
                                        <a:pt x="112" y="164"/>
                                      </a:lnTo>
                                      <a:lnTo>
                                        <a:pt x="114" y="164"/>
                                      </a:lnTo>
                                      <a:lnTo>
                                        <a:pt x="114" y="164"/>
                                      </a:lnTo>
                                      <a:lnTo>
                                        <a:pt x="116" y="162"/>
                                      </a:lnTo>
                                      <a:lnTo>
                                        <a:pt x="116" y="160"/>
                                      </a:lnTo>
                                      <a:lnTo>
                                        <a:pt x="114" y="154"/>
                                      </a:lnTo>
                                      <a:lnTo>
                                        <a:pt x="116" y="146"/>
                                      </a:lnTo>
                                      <a:lnTo>
                                        <a:pt x="118" y="142"/>
                                      </a:lnTo>
                                      <a:lnTo>
                                        <a:pt x="120" y="138"/>
                                      </a:lnTo>
                                      <a:lnTo>
                                        <a:pt x="120" y="138"/>
                                      </a:lnTo>
                                      <a:lnTo>
                                        <a:pt x="124" y="136"/>
                                      </a:lnTo>
                                      <a:lnTo>
                                        <a:pt x="126" y="132"/>
                                      </a:lnTo>
                                      <a:lnTo>
                                        <a:pt x="126" y="128"/>
                                      </a:lnTo>
                                      <a:lnTo>
                                        <a:pt x="124" y="122"/>
                                      </a:lnTo>
                                      <a:lnTo>
                                        <a:pt x="124" y="118"/>
                                      </a:lnTo>
                                      <a:lnTo>
                                        <a:pt x="126" y="114"/>
                                      </a:lnTo>
                                      <a:lnTo>
                                        <a:pt x="126" y="114"/>
                                      </a:lnTo>
                                      <a:lnTo>
                                        <a:pt x="128" y="106"/>
                                      </a:lnTo>
                                      <a:lnTo>
                                        <a:pt x="128" y="100"/>
                                      </a:lnTo>
                                      <a:lnTo>
                                        <a:pt x="124" y="96"/>
                                      </a:lnTo>
                                      <a:lnTo>
                                        <a:pt x="116" y="88"/>
                                      </a:lnTo>
                                      <a:lnTo>
                                        <a:pt x="116" y="88"/>
                                      </a:lnTo>
                                      <a:lnTo>
                                        <a:pt x="114" y="84"/>
                                      </a:lnTo>
                                      <a:lnTo>
                                        <a:pt x="112" y="80"/>
                                      </a:lnTo>
                                      <a:lnTo>
                                        <a:pt x="112" y="80"/>
                                      </a:lnTo>
                                      <a:lnTo>
                                        <a:pt x="108" y="78"/>
                                      </a:lnTo>
                                      <a:lnTo>
                                        <a:pt x="108" y="74"/>
                                      </a:lnTo>
                                      <a:lnTo>
                                        <a:pt x="110" y="66"/>
                                      </a:lnTo>
                                      <a:lnTo>
                                        <a:pt x="112" y="56"/>
                                      </a:lnTo>
                                      <a:lnTo>
                                        <a:pt x="112" y="52"/>
                                      </a:lnTo>
                                      <a:lnTo>
                                        <a:pt x="110" y="46"/>
                                      </a:lnTo>
                                      <a:lnTo>
                                        <a:pt x="110" y="46"/>
                                      </a:lnTo>
                                      <a:lnTo>
                                        <a:pt x="108" y="42"/>
                                      </a:lnTo>
                                      <a:lnTo>
                                        <a:pt x="110" y="38"/>
                                      </a:lnTo>
                                      <a:lnTo>
                                        <a:pt x="112" y="34"/>
                                      </a:lnTo>
                                      <a:lnTo>
                                        <a:pt x="112" y="28"/>
                                      </a:lnTo>
                                      <a:lnTo>
                                        <a:pt x="112" y="28"/>
                                      </a:lnTo>
                                      <a:lnTo>
                                        <a:pt x="122" y="26"/>
                                      </a:lnTo>
                                      <a:lnTo>
                                        <a:pt x="126" y="22"/>
                                      </a:lnTo>
                                      <a:lnTo>
                                        <a:pt x="130" y="22"/>
                                      </a:lnTo>
                                      <a:lnTo>
                                        <a:pt x="138" y="26"/>
                                      </a:lnTo>
                                      <a:lnTo>
                                        <a:pt x="138" y="26"/>
                                      </a:lnTo>
                                      <a:lnTo>
                                        <a:pt x="144" y="28"/>
                                      </a:lnTo>
                                      <a:lnTo>
                                        <a:pt x="148" y="30"/>
                                      </a:lnTo>
                                      <a:lnTo>
                                        <a:pt x="152" y="30"/>
                                      </a:lnTo>
                                      <a:lnTo>
                                        <a:pt x="154" y="28"/>
                                      </a:lnTo>
                                      <a:lnTo>
                                        <a:pt x="156" y="24"/>
                                      </a:lnTo>
                                      <a:lnTo>
                                        <a:pt x="160" y="24"/>
                                      </a:lnTo>
                                      <a:lnTo>
                                        <a:pt x="164" y="26"/>
                                      </a:lnTo>
                                      <a:lnTo>
                                        <a:pt x="164" y="26"/>
                                      </a:lnTo>
                                      <a:lnTo>
                                        <a:pt x="168" y="26"/>
                                      </a:lnTo>
                                      <a:lnTo>
                                        <a:pt x="174" y="24"/>
                                      </a:lnTo>
                                      <a:lnTo>
                                        <a:pt x="178" y="22"/>
                                      </a:lnTo>
                                      <a:lnTo>
                                        <a:pt x="180" y="20"/>
                                      </a:lnTo>
                                      <a:lnTo>
                                        <a:pt x="180" y="20"/>
                                      </a:lnTo>
                                      <a:lnTo>
                                        <a:pt x="178" y="18"/>
                                      </a:lnTo>
                                      <a:lnTo>
                                        <a:pt x="178" y="16"/>
                                      </a:lnTo>
                                      <a:lnTo>
                                        <a:pt x="184" y="14"/>
                                      </a:lnTo>
                                      <a:lnTo>
                                        <a:pt x="190" y="14"/>
                                      </a:lnTo>
                                      <a:lnTo>
                                        <a:pt x="196" y="14"/>
                                      </a:lnTo>
                                      <a:lnTo>
                                        <a:pt x="196" y="14"/>
                                      </a:lnTo>
                                      <a:lnTo>
                                        <a:pt x="202" y="14"/>
                                      </a:lnTo>
                                      <a:lnTo>
                                        <a:pt x="212" y="12"/>
                                      </a:lnTo>
                                      <a:lnTo>
                                        <a:pt x="222" y="8"/>
                                      </a:lnTo>
                                      <a:lnTo>
                                        <a:pt x="226" y="4"/>
                                      </a:lnTo>
                                      <a:lnTo>
                                        <a:pt x="228" y="0"/>
                                      </a:lnTo>
                                      <a:lnTo>
                                        <a:pt x="228" y="0"/>
                                      </a:lnTo>
                                      <a:lnTo>
                                        <a:pt x="230" y="6"/>
                                      </a:lnTo>
                                      <a:lnTo>
                                        <a:pt x="230" y="14"/>
                                      </a:lnTo>
                                      <a:lnTo>
                                        <a:pt x="230" y="20"/>
                                      </a:lnTo>
                                      <a:lnTo>
                                        <a:pt x="230" y="26"/>
                                      </a:lnTo>
                                      <a:lnTo>
                                        <a:pt x="230" y="26"/>
                                      </a:lnTo>
                                      <a:lnTo>
                                        <a:pt x="230" y="32"/>
                                      </a:lnTo>
                                      <a:lnTo>
                                        <a:pt x="228" y="36"/>
                                      </a:lnTo>
                                      <a:lnTo>
                                        <a:pt x="226" y="42"/>
                                      </a:lnTo>
                                      <a:lnTo>
                                        <a:pt x="228" y="52"/>
                                      </a:lnTo>
                                      <a:lnTo>
                                        <a:pt x="228" y="52"/>
                                      </a:lnTo>
                                      <a:lnTo>
                                        <a:pt x="228" y="62"/>
                                      </a:lnTo>
                                      <a:lnTo>
                                        <a:pt x="226" y="70"/>
                                      </a:lnTo>
                                      <a:lnTo>
                                        <a:pt x="224" y="80"/>
                                      </a:lnTo>
                                      <a:lnTo>
                                        <a:pt x="228" y="94"/>
                                      </a:lnTo>
                                      <a:lnTo>
                                        <a:pt x="228" y="94"/>
                                      </a:lnTo>
                                      <a:lnTo>
                                        <a:pt x="232" y="106"/>
                                      </a:lnTo>
                                      <a:lnTo>
                                        <a:pt x="232" y="114"/>
                                      </a:lnTo>
                                      <a:lnTo>
                                        <a:pt x="230" y="120"/>
                                      </a:lnTo>
                                      <a:lnTo>
                                        <a:pt x="224" y="132"/>
                                      </a:lnTo>
                                      <a:lnTo>
                                        <a:pt x="224" y="132"/>
                                      </a:lnTo>
                                      <a:lnTo>
                                        <a:pt x="220" y="140"/>
                                      </a:lnTo>
                                      <a:lnTo>
                                        <a:pt x="216" y="140"/>
                                      </a:lnTo>
                                      <a:lnTo>
                                        <a:pt x="214" y="142"/>
                                      </a:lnTo>
                                      <a:lnTo>
                                        <a:pt x="210" y="148"/>
                                      </a:lnTo>
                                      <a:lnTo>
                                        <a:pt x="210" y="148"/>
                                      </a:lnTo>
                                      <a:lnTo>
                                        <a:pt x="204" y="158"/>
                                      </a:lnTo>
                                      <a:lnTo>
                                        <a:pt x="194" y="166"/>
                                      </a:lnTo>
                                      <a:lnTo>
                                        <a:pt x="184" y="172"/>
                                      </a:lnTo>
                                      <a:lnTo>
                                        <a:pt x="180" y="174"/>
                                      </a:lnTo>
                                      <a:lnTo>
                                        <a:pt x="174" y="174"/>
                                      </a:lnTo>
                                      <a:lnTo>
                                        <a:pt x="174" y="174"/>
                                      </a:lnTo>
                                      <a:lnTo>
                                        <a:pt x="172" y="176"/>
                                      </a:lnTo>
                                      <a:lnTo>
                                        <a:pt x="172" y="178"/>
                                      </a:lnTo>
                                      <a:lnTo>
                                        <a:pt x="168" y="182"/>
                                      </a:lnTo>
                                      <a:lnTo>
                                        <a:pt x="158" y="184"/>
                                      </a:lnTo>
                                      <a:lnTo>
                                        <a:pt x="158" y="184"/>
                                      </a:lnTo>
                                      <a:lnTo>
                                        <a:pt x="152" y="186"/>
                                      </a:lnTo>
                                      <a:lnTo>
                                        <a:pt x="144" y="192"/>
                                      </a:lnTo>
                                      <a:lnTo>
                                        <a:pt x="130" y="204"/>
                                      </a:lnTo>
                                      <a:lnTo>
                                        <a:pt x="118" y="218"/>
                                      </a:lnTo>
                                      <a:lnTo>
                                        <a:pt x="112" y="222"/>
                                      </a:lnTo>
                                      <a:lnTo>
                                        <a:pt x="108" y="226"/>
                                      </a:lnTo>
                                      <a:lnTo>
                                        <a:pt x="108" y="226"/>
                                      </a:lnTo>
                                      <a:lnTo>
                                        <a:pt x="102" y="230"/>
                                      </a:lnTo>
                                      <a:lnTo>
                                        <a:pt x="96" y="234"/>
                                      </a:lnTo>
                                      <a:lnTo>
                                        <a:pt x="90" y="246"/>
                                      </a:lnTo>
                                      <a:lnTo>
                                        <a:pt x="88" y="252"/>
                                      </a:lnTo>
                                      <a:lnTo>
                                        <a:pt x="88" y="256"/>
                                      </a:lnTo>
                                      <a:lnTo>
                                        <a:pt x="88" y="260"/>
                                      </a:lnTo>
                                      <a:lnTo>
                                        <a:pt x="92" y="262"/>
                                      </a:lnTo>
                                      <a:lnTo>
                                        <a:pt x="92" y="262"/>
                                      </a:lnTo>
                                      <a:lnTo>
                                        <a:pt x="94" y="266"/>
                                      </a:lnTo>
                                      <a:lnTo>
                                        <a:pt x="96" y="270"/>
                                      </a:lnTo>
                                      <a:lnTo>
                                        <a:pt x="96" y="278"/>
                                      </a:lnTo>
                                      <a:lnTo>
                                        <a:pt x="100" y="288"/>
                                      </a:lnTo>
                                      <a:lnTo>
                                        <a:pt x="100" y="288"/>
                                      </a:lnTo>
                                      <a:lnTo>
                                        <a:pt x="100" y="298"/>
                                      </a:lnTo>
                                      <a:lnTo>
                                        <a:pt x="100" y="304"/>
                                      </a:lnTo>
                                      <a:lnTo>
                                        <a:pt x="102" y="312"/>
                                      </a:lnTo>
                                      <a:lnTo>
                                        <a:pt x="102" y="312"/>
                                      </a:lnTo>
                                      <a:lnTo>
                                        <a:pt x="102" y="316"/>
                                      </a:lnTo>
                                      <a:lnTo>
                                        <a:pt x="102" y="320"/>
                                      </a:lnTo>
                                      <a:lnTo>
                                        <a:pt x="98" y="324"/>
                                      </a:lnTo>
                                      <a:lnTo>
                                        <a:pt x="96" y="330"/>
                                      </a:lnTo>
                                      <a:lnTo>
                                        <a:pt x="94" y="338"/>
                                      </a:lnTo>
                                      <a:lnTo>
                                        <a:pt x="94" y="338"/>
                                      </a:lnTo>
                                      <a:lnTo>
                                        <a:pt x="92" y="344"/>
                                      </a:lnTo>
                                      <a:lnTo>
                                        <a:pt x="88" y="354"/>
                                      </a:lnTo>
                                      <a:lnTo>
                                        <a:pt x="82" y="358"/>
                                      </a:lnTo>
                                      <a:lnTo>
                                        <a:pt x="76" y="364"/>
                                      </a:lnTo>
                                      <a:lnTo>
                                        <a:pt x="68" y="370"/>
                                      </a:lnTo>
                                      <a:lnTo>
                                        <a:pt x="58" y="374"/>
                                      </a:lnTo>
                                      <a:lnTo>
                                        <a:pt x="58" y="374"/>
                                      </a:lnTo>
                                      <a:lnTo>
                                        <a:pt x="40" y="382"/>
                                      </a:lnTo>
                                      <a:lnTo>
                                        <a:pt x="36" y="386"/>
                                      </a:lnTo>
                                      <a:lnTo>
                                        <a:pt x="36" y="388"/>
                                      </a:lnTo>
                                      <a:lnTo>
                                        <a:pt x="38" y="394"/>
                                      </a:lnTo>
                                      <a:lnTo>
                                        <a:pt x="38" y="398"/>
                                      </a:lnTo>
                                      <a:lnTo>
                                        <a:pt x="38" y="404"/>
                                      </a:lnTo>
                                      <a:lnTo>
                                        <a:pt x="26" y="404"/>
                                      </a:lnTo>
                                      <a:lnTo>
                                        <a:pt x="26" y="404"/>
                                      </a:lnTo>
                                      <a:lnTo>
                                        <a:pt x="24" y="396"/>
                                      </a:lnTo>
                                      <a:lnTo>
                                        <a:pt x="24" y="390"/>
                                      </a:lnTo>
                                      <a:lnTo>
                                        <a:pt x="22" y="386"/>
                                      </a:lnTo>
                                      <a:lnTo>
                                        <a:pt x="18" y="382"/>
                                      </a:lnTo>
                                      <a:lnTo>
                                        <a:pt x="18" y="382"/>
                                      </a:lnTo>
                                      <a:lnTo>
                                        <a:pt x="22" y="368"/>
                                      </a:lnTo>
                                      <a:lnTo>
                                        <a:pt x="26" y="360"/>
                                      </a:lnTo>
                                      <a:lnTo>
                                        <a:pt x="28" y="352"/>
                                      </a:lnTo>
                                      <a:lnTo>
                                        <a:pt x="28" y="338"/>
                                      </a:lnTo>
                                      <a:lnTo>
                                        <a:pt x="28" y="338"/>
                                      </a:lnTo>
                                      <a:lnTo>
                                        <a:pt x="26" y="324"/>
                                      </a:lnTo>
                                      <a:lnTo>
                                        <a:pt x="28" y="316"/>
                                      </a:lnTo>
                                      <a:lnTo>
                                        <a:pt x="28" y="312"/>
                                      </a:lnTo>
                                      <a:lnTo>
                                        <a:pt x="22" y="300"/>
                                      </a:lnTo>
                                      <a:lnTo>
                                        <a:pt x="22" y="30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55" name="Myanmar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667646" y="2577578"/>
                                  <a:ext cx="285538" cy="725325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50" y="220"/>
                                    </a:cxn>
                                    <a:cxn ang="0">
                                      <a:pos x="132" y="226"/>
                                    </a:cxn>
                                    <a:cxn ang="0">
                                      <a:pos x="132" y="248"/>
                                    </a:cxn>
                                    <a:cxn ang="0">
                                      <a:pos x="120" y="256"/>
                                    </a:cxn>
                                    <a:cxn ang="0">
                                      <a:pos x="126" y="268"/>
                                    </a:cxn>
                                    <a:cxn ang="0">
                                      <a:pos x="142" y="288"/>
                                    </a:cxn>
                                    <a:cxn ang="0">
                                      <a:pos x="170" y="312"/>
                                    </a:cxn>
                                    <a:cxn ang="0">
                                      <a:pos x="158" y="318"/>
                                    </a:cxn>
                                    <a:cxn ang="0">
                                      <a:pos x="158" y="336"/>
                                    </a:cxn>
                                    <a:cxn ang="0">
                                      <a:pos x="154" y="352"/>
                                    </a:cxn>
                                    <a:cxn ang="0">
                                      <a:pos x="178" y="378"/>
                                    </a:cxn>
                                    <a:cxn ang="0">
                                      <a:pos x="188" y="428"/>
                                    </a:cxn>
                                    <a:cxn ang="0">
                                      <a:pos x="176" y="462"/>
                                    </a:cxn>
                                    <a:cxn ang="0">
                                      <a:pos x="174" y="478"/>
                                    </a:cxn>
                                    <a:cxn ang="0">
                                      <a:pos x="174" y="440"/>
                                    </a:cxn>
                                    <a:cxn ang="0">
                                      <a:pos x="170" y="420"/>
                                    </a:cxn>
                                    <a:cxn ang="0">
                                      <a:pos x="158" y="378"/>
                                    </a:cxn>
                                    <a:cxn ang="0">
                                      <a:pos x="148" y="352"/>
                                    </a:cxn>
                                    <a:cxn ang="0">
                                      <a:pos x="134" y="314"/>
                                    </a:cxn>
                                    <a:cxn ang="0">
                                      <a:pos x="116" y="290"/>
                                    </a:cxn>
                                    <a:cxn ang="0">
                                      <a:pos x="114" y="320"/>
                                    </a:cxn>
                                    <a:cxn ang="0">
                                      <a:pos x="100" y="332"/>
                                    </a:cxn>
                                    <a:cxn ang="0">
                                      <a:pos x="84" y="330"/>
                                    </a:cxn>
                                    <a:cxn ang="0">
                                      <a:pos x="68" y="330"/>
                                    </a:cxn>
                                    <a:cxn ang="0">
                                      <a:pos x="62" y="314"/>
                                    </a:cxn>
                                    <a:cxn ang="0">
                                      <a:pos x="60" y="266"/>
                                    </a:cxn>
                                    <a:cxn ang="0">
                                      <a:pos x="24" y="220"/>
                                    </a:cxn>
                                    <a:cxn ang="0">
                                      <a:pos x="12" y="214"/>
                                    </a:cxn>
                                    <a:cxn ang="0">
                                      <a:pos x="4" y="192"/>
                                    </a:cxn>
                                    <a:cxn ang="0">
                                      <a:pos x="10" y="174"/>
                                    </a:cxn>
                                    <a:cxn ang="0">
                                      <a:pos x="20" y="148"/>
                                    </a:cxn>
                                    <a:cxn ang="0">
                                      <a:pos x="34" y="142"/>
                                    </a:cxn>
                                    <a:cxn ang="0">
                                      <a:pos x="34" y="104"/>
                                    </a:cxn>
                                    <a:cxn ang="0">
                                      <a:pos x="32" y="78"/>
                                    </a:cxn>
                                    <a:cxn ang="0">
                                      <a:pos x="52" y="48"/>
                                    </a:cxn>
                                    <a:cxn ang="0">
                                      <a:pos x="82" y="30"/>
                                    </a:cxn>
                                    <a:cxn ang="0">
                                      <a:pos x="80" y="16"/>
                                    </a:cxn>
                                    <a:cxn ang="0">
                                      <a:pos x="72" y="0"/>
                                    </a:cxn>
                                    <a:cxn ang="0">
                                      <a:pos x="102" y="20"/>
                                    </a:cxn>
                                    <a:cxn ang="0">
                                      <a:pos x="112" y="28"/>
                                    </a:cxn>
                                    <a:cxn ang="0">
                                      <a:pos x="124" y="68"/>
                                    </a:cxn>
                                    <a:cxn ang="0">
                                      <a:pos x="106" y="80"/>
                                    </a:cxn>
                                    <a:cxn ang="0">
                                      <a:pos x="102" y="98"/>
                                    </a:cxn>
                                    <a:cxn ang="0">
                                      <a:pos x="102" y="112"/>
                                    </a:cxn>
                                    <a:cxn ang="0">
                                      <a:pos x="96" y="124"/>
                                    </a:cxn>
                                    <a:cxn ang="0">
                                      <a:pos x="108" y="126"/>
                                    </a:cxn>
                                    <a:cxn ang="0">
                                      <a:pos x="116" y="136"/>
                                    </a:cxn>
                                    <a:cxn ang="0">
                                      <a:pos x="122" y="146"/>
                                    </a:cxn>
                                    <a:cxn ang="0">
                                      <a:pos x="132" y="150"/>
                                    </a:cxn>
                                    <a:cxn ang="0">
                                      <a:pos x="122" y="170"/>
                                    </a:cxn>
                                    <a:cxn ang="0">
                                      <a:pos x="150" y="182"/>
                                    </a:cxn>
                                    <a:cxn ang="0">
                                      <a:pos x="176" y="192"/>
                                    </a:cxn>
                                    <a:cxn ang="0">
                                      <a:pos x="172" y="212"/>
                                    </a:cxn>
                                  </a:cxnLst>
                                  <a:rect l="0" t="0" r="r" b="b"/>
                                  <a:pathLst>
                                    <a:path w="188" h="478">
                                      <a:moveTo>
                                        <a:pt x="170" y="214"/>
                                      </a:moveTo>
                                      <a:lnTo>
                                        <a:pt x="170" y="214"/>
                                      </a:lnTo>
                                      <a:lnTo>
                                        <a:pt x="154" y="216"/>
                                      </a:lnTo>
                                      <a:lnTo>
                                        <a:pt x="152" y="216"/>
                                      </a:lnTo>
                                      <a:lnTo>
                                        <a:pt x="150" y="220"/>
                                      </a:lnTo>
                                      <a:lnTo>
                                        <a:pt x="150" y="220"/>
                                      </a:lnTo>
                                      <a:lnTo>
                                        <a:pt x="150" y="222"/>
                                      </a:lnTo>
                                      <a:lnTo>
                                        <a:pt x="148" y="222"/>
                                      </a:lnTo>
                                      <a:lnTo>
                                        <a:pt x="144" y="222"/>
                                      </a:lnTo>
                                      <a:lnTo>
                                        <a:pt x="138" y="222"/>
                                      </a:lnTo>
                                      <a:lnTo>
                                        <a:pt x="134" y="224"/>
                                      </a:lnTo>
                                      <a:lnTo>
                                        <a:pt x="132" y="226"/>
                                      </a:lnTo>
                                      <a:lnTo>
                                        <a:pt x="132" y="226"/>
                                      </a:lnTo>
                                      <a:lnTo>
                                        <a:pt x="130" y="230"/>
                                      </a:lnTo>
                                      <a:lnTo>
                                        <a:pt x="128" y="234"/>
                                      </a:lnTo>
                                      <a:lnTo>
                                        <a:pt x="130" y="240"/>
                                      </a:lnTo>
                                      <a:lnTo>
                                        <a:pt x="132" y="244"/>
                                      </a:lnTo>
                                      <a:lnTo>
                                        <a:pt x="132" y="248"/>
                                      </a:lnTo>
                                      <a:lnTo>
                                        <a:pt x="130" y="250"/>
                                      </a:lnTo>
                                      <a:lnTo>
                                        <a:pt x="130" y="250"/>
                                      </a:lnTo>
                                      <a:lnTo>
                                        <a:pt x="128" y="254"/>
                                      </a:lnTo>
                                      <a:lnTo>
                                        <a:pt x="124" y="254"/>
                                      </a:lnTo>
                                      <a:lnTo>
                                        <a:pt x="122" y="254"/>
                                      </a:lnTo>
                                      <a:lnTo>
                                        <a:pt x="120" y="256"/>
                                      </a:lnTo>
                                      <a:lnTo>
                                        <a:pt x="120" y="256"/>
                                      </a:lnTo>
                                      <a:lnTo>
                                        <a:pt x="120" y="260"/>
                                      </a:lnTo>
                                      <a:lnTo>
                                        <a:pt x="122" y="262"/>
                                      </a:lnTo>
                                      <a:lnTo>
                                        <a:pt x="124" y="266"/>
                                      </a:lnTo>
                                      <a:lnTo>
                                        <a:pt x="126" y="268"/>
                                      </a:lnTo>
                                      <a:lnTo>
                                        <a:pt x="126" y="268"/>
                                      </a:lnTo>
                                      <a:lnTo>
                                        <a:pt x="124" y="270"/>
                                      </a:lnTo>
                                      <a:lnTo>
                                        <a:pt x="124" y="272"/>
                                      </a:lnTo>
                                      <a:lnTo>
                                        <a:pt x="130" y="276"/>
                                      </a:lnTo>
                                      <a:lnTo>
                                        <a:pt x="136" y="282"/>
                                      </a:lnTo>
                                      <a:lnTo>
                                        <a:pt x="142" y="288"/>
                                      </a:lnTo>
                                      <a:lnTo>
                                        <a:pt x="142" y="288"/>
                                      </a:lnTo>
                                      <a:lnTo>
                                        <a:pt x="150" y="296"/>
                                      </a:lnTo>
                                      <a:lnTo>
                                        <a:pt x="158" y="302"/>
                                      </a:lnTo>
                                      <a:lnTo>
                                        <a:pt x="166" y="306"/>
                                      </a:lnTo>
                                      <a:lnTo>
                                        <a:pt x="170" y="310"/>
                                      </a:lnTo>
                                      <a:lnTo>
                                        <a:pt x="170" y="310"/>
                                      </a:lnTo>
                                      <a:lnTo>
                                        <a:pt x="170" y="312"/>
                                      </a:lnTo>
                                      <a:lnTo>
                                        <a:pt x="168" y="312"/>
                                      </a:lnTo>
                                      <a:lnTo>
                                        <a:pt x="164" y="312"/>
                                      </a:lnTo>
                                      <a:lnTo>
                                        <a:pt x="160" y="314"/>
                                      </a:lnTo>
                                      <a:lnTo>
                                        <a:pt x="160" y="316"/>
                                      </a:lnTo>
                                      <a:lnTo>
                                        <a:pt x="158" y="318"/>
                                      </a:lnTo>
                                      <a:lnTo>
                                        <a:pt x="158" y="318"/>
                                      </a:lnTo>
                                      <a:lnTo>
                                        <a:pt x="158" y="322"/>
                                      </a:lnTo>
                                      <a:lnTo>
                                        <a:pt x="160" y="324"/>
                                      </a:lnTo>
                                      <a:lnTo>
                                        <a:pt x="160" y="326"/>
                                      </a:lnTo>
                                      <a:lnTo>
                                        <a:pt x="158" y="332"/>
                                      </a:lnTo>
                                      <a:lnTo>
                                        <a:pt x="158" y="332"/>
                                      </a:lnTo>
                                      <a:lnTo>
                                        <a:pt x="158" y="336"/>
                                      </a:lnTo>
                                      <a:lnTo>
                                        <a:pt x="158" y="340"/>
                                      </a:lnTo>
                                      <a:lnTo>
                                        <a:pt x="160" y="344"/>
                                      </a:lnTo>
                                      <a:lnTo>
                                        <a:pt x="158" y="346"/>
                                      </a:lnTo>
                                      <a:lnTo>
                                        <a:pt x="158" y="346"/>
                                      </a:lnTo>
                                      <a:lnTo>
                                        <a:pt x="156" y="348"/>
                                      </a:lnTo>
                                      <a:lnTo>
                                        <a:pt x="154" y="352"/>
                                      </a:lnTo>
                                      <a:lnTo>
                                        <a:pt x="156" y="356"/>
                                      </a:lnTo>
                                      <a:lnTo>
                                        <a:pt x="162" y="364"/>
                                      </a:lnTo>
                                      <a:lnTo>
                                        <a:pt x="172" y="372"/>
                                      </a:lnTo>
                                      <a:lnTo>
                                        <a:pt x="172" y="372"/>
                                      </a:lnTo>
                                      <a:lnTo>
                                        <a:pt x="176" y="374"/>
                                      </a:lnTo>
                                      <a:lnTo>
                                        <a:pt x="178" y="378"/>
                                      </a:lnTo>
                                      <a:lnTo>
                                        <a:pt x="178" y="386"/>
                                      </a:lnTo>
                                      <a:lnTo>
                                        <a:pt x="178" y="398"/>
                                      </a:lnTo>
                                      <a:lnTo>
                                        <a:pt x="180" y="406"/>
                                      </a:lnTo>
                                      <a:lnTo>
                                        <a:pt x="184" y="418"/>
                                      </a:lnTo>
                                      <a:lnTo>
                                        <a:pt x="184" y="418"/>
                                      </a:lnTo>
                                      <a:lnTo>
                                        <a:pt x="188" y="428"/>
                                      </a:lnTo>
                                      <a:lnTo>
                                        <a:pt x="188" y="434"/>
                                      </a:lnTo>
                                      <a:lnTo>
                                        <a:pt x="186" y="440"/>
                                      </a:lnTo>
                                      <a:lnTo>
                                        <a:pt x="184" y="446"/>
                                      </a:lnTo>
                                      <a:lnTo>
                                        <a:pt x="178" y="454"/>
                                      </a:lnTo>
                                      <a:lnTo>
                                        <a:pt x="176" y="458"/>
                                      </a:lnTo>
                                      <a:lnTo>
                                        <a:pt x="176" y="462"/>
                                      </a:lnTo>
                                      <a:lnTo>
                                        <a:pt x="176" y="462"/>
                                      </a:lnTo>
                                      <a:lnTo>
                                        <a:pt x="176" y="470"/>
                                      </a:lnTo>
                                      <a:lnTo>
                                        <a:pt x="176" y="472"/>
                                      </a:lnTo>
                                      <a:lnTo>
                                        <a:pt x="174" y="474"/>
                                      </a:lnTo>
                                      <a:lnTo>
                                        <a:pt x="174" y="478"/>
                                      </a:lnTo>
                                      <a:lnTo>
                                        <a:pt x="174" y="478"/>
                                      </a:lnTo>
                                      <a:lnTo>
                                        <a:pt x="168" y="468"/>
                                      </a:lnTo>
                                      <a:lnTo>
                                        <a:pt x="168" y="460"/>
                                      </a:lnTo>
                                      <a:lnTo>
                                        <a:pt x="168" y="452"/>
                                      </a:lnTo>
                                      <a:lnTo>
                                        <a:pt x="170" y="448"/>
                                      </a:lnTo>
                                      <a:lnTo>
                                        <a:pt x="174" y="444"/>
                                      </a:lnTo>
                                      <a:lnTo>
                                        <a:pt x="174" y="440"/>
                                      </a:lnTo>
                                      <a:lnTo>
                                        <a:pt x="174" y="434"/>
                                      </a:lnTo>
                                      <a:lnTo>
                                        <a:pt x="170" y="430"/>
                                      </a:lnTo>
                                      <a:lnTo>
                                        <a:pt x="170" y="430"/>
                                      </a:lnTo>
                                      <a:lnTo>
                                        <a:pt x="166" y="426"/>
                                      </a:lnTo>
                                      <a:lnTo>
                                        <a:pt x="168" y="424"/>
                                      </a:lnTo>
                                      <a:lnTo>
                                        <a:pt x="170" y="420"/>
                                      </a:lnTo>
                                      <a:lnTo>
                                        <a:pt x="170" y="416"/>
                                      </a:lnTo>
                                      <a:lnTo>
                                        <a:pt x="170" y="410"/>
                                      </a:lnTo>
                                      <a:lnTo>
                                        <a:pt x="170" y="410"/>
                                      </a:lnTo>
                                      <a:lnTo>
                                        <a:pt x="162" y="386"/>
                                      </a:lnTo>
                                      <a:lnTo>
                                        <a:pt x="160" y="378"/>
                                      </a:lnTo>
                                      <a:lnTo>
                                        <a:pt x="158" y="378"/>
                                      </a:lnTo>
                                      <a:lnTo>
                                        <a:pt x="156" y="378"/>
                                      </a:lnTo>
                                      <a:lnTo>
                                        <a:pt x="156" y="378"/>
                                      </a:lnTo>
                                      <a:lnTo>
                                        <a:pt x="156" y="378"/>
                                      </a:lnTo>
                                      <a:lnTo>
                                        <a:pt x="154" y="376"/>
                                      </a:lnTo>
                                      <a:lnTo>
                                        <a:pt x="152" y="368"/>
                                      </a:lnTo>
                                      <a:lnTo>
                                        <a:pt x="148" y="352"/>
                                      </a:lnTo>
                                      <a:lnTo>
                                        <a:pt x="148" y="352"/>
                                      </a:lnTo>
                                      <a:lnTo>
                                        <a:pt x="142" y="334"/>
                                      </a:lnTo>
                                      <a:lnTo>
                                        <a:pt x="138" y="322"/>
                                      </a:lnTo>
                                      <a:lnTo>
                                        <a:pt x="138" y="322"/>
                                      </a:lnTo>
                                      <a:lnTo>
                                        <a:pt x="136" y="318"/>
                                      </a:lnTo>
                                      <a:lnTo>
                                        <a:pt x="134" y="314"/>
                                      </a:lnTo>
                                      <a:lnTo>
                                        <a:pt x="132" y="312"/>
                                      </a:lnTo>
                                      <a:lnTo>
                                        <a:pt x="132" y="306"/>
                                      </a:lnTo>
                                      <a:lnTo>
                                        <a:pt x="132" y="306"/>
                                      </a:lnTo>
                                      <a:lnTo>
                                        <a:pt x="128" y="308"/>
                                      </a:lnTo>
                                      <a:lnTo>
                                        <a:pt x="126" y="306"/>
                                      </a:lnTo>
                                      <a:lnTo>
                                        <a:pt x="116" y="290"/>
                                      </a:lnTo>
                                      <a:lnTo>
                                        <a:pt x="116" y="290"/>
                                      </a:lnTo>
                                      <a:lnTo>
                                        <a:pt x="120" y="310"/>
                                      </a:lnTo>
                                      <a:lnTo>
                                        <a:pt x="120" y="316"/>
                                      </a:lnTo>
                                      <a:lnTo>
                                        <a:pt x="118" y="318"/>
                                      </a:lnTo>
                                      <a:lnTo>
                                        <a:pt x="114" y="320"/>
                                      </a:lnTo>
                                      <a:lnTo>
                                        <a:pt x="114" y="320"/>
                                      </a:lnTo>
                                      <a:lnTo>
                                        <a:pt x="110" y="324"/>
                                      </a:lnTo>
                                      <a:lnTo>
                                        <a:pt x="106" y="330"/>
                                      </a:lnTo>
                                      <a:lnTo>
                                        <a:pt x="104" y="332"/>
                                      </a:lnTo>
                                      <a:lnTo>
                                        <a:pt x="102" y="332"/>
                                      </a:lnTo>
                                      <a:lnTo>
                                        <a:pt x="100" y="332"/>
                                      </a:lnTo>
                                      <a:lnTo>
                                        <a:pt x="100" y="332"/>
                                      </a:lnTo>
                                      <a:lnTo>
                                        <a:pt x="98" y="330"/>
                                      </a:lnTo>
                                      <a:lnTo>
                                        <a:pt x="94" y="332"/>
                                      </a:lnTo>
                                      <a:lnTo>
                                        <a:pt x="92" y="334"/>
                                      </a:lnTo>
                                      <a:lnTo>
                                        <a:pt x="88" y="332"/>
                                      </a:lnTo>
                                      <a:lnTo>
                                        <a:pt x="88" y="332"/>
                                      </a:lnTo>
                                      <a:lnTo>
                                        <a:pt x="84" y="330"/>
                                      </a:lnTo>
                                      <a:lnTo>
                                        <a:pt x="80" y="332"/>
                                      </a:lnTo>
                                      <a:lnTo>
                                        <a:pt x="76" y="334"/>
                                      </a:lnTo>
                                      <a:lnTo>
                                        <a:pt x="72" y="330"/>
                                      </a:lnTo>
                                      <a:lnTo>
                                        <a:pt x="72" y="330"/>
                                      </a:lnTo>
                                      <a:lnTo>
                                        <a:pt x="70" y="328"/>
                                      </a:lnTo>
                                      <a:lnTo>
                                        <a:pt x="68" y="330"/>
                                      </a:lnTo>
                                      <a:lnTo>
                                        <a:pt x="66" y="330"/>
                                      </a:lnTo>
                                      <a:lnTo>
                                        <a:pt x="62" y="330"/>
                                      </a:lnTo>
                                      <a:lnTo>
                                        <a:pt x="62" y="330"/>
                                      </a:lnTo>
                                      <a:lnTo>
                                        <a:pt x="60" y="328"/>
                                      </a:lnTo>
                                      <a:lnTo>
                                        <a:pt x="60" y="324"/>
                                      </a:lnTo>
                                      <a:lnTo>
                                        <a:pt x="62" y="314"/>
                                      </a:lnTo>
                                      <a:lnTo>
                                        <a:pt x="64" y="308"/>
                                      </a:lnTo>
                                      <a:lnTo>
                                        <a:pt x="66" y="300"/>
                                      </a:lnTo>
                                      <a:lnTo>
                                        <a:pt x="66" y="288"/>
                                      </a:lnTo>
                                      <a:lnTo>
                                        <a:pt x="64" y="276"/>
                                      </a:lnTo>
                                      <a:lnTo>
                                        <a:pt x="64" y="276"/>
                                      </a:lnTo>
                                      <a:lnTo>
                                        <a:pt x="60" y="266"/>
                                      </a:lnTo>
                                      <a:lnTo>
                                        <a:pt x="56" y="258"/>
                                      </a:lnTo>
                                      <a:lnTo>
                                        <a:pt x="48" y="248"/>
                                      </a:lnTo>
                                      <a:lnTo>
                                        <a:pt x="34" y="230"/>
                                      </a:lnTo>
                                      <a:lnTo>
                                        <a:pt x="34" y="230"/>
                                      </a:lnTo>
                                      <a:lnTo>
                                        <a:pt x="26" y="220"/>
                                      </a:lnTo>
                                      <a:lnTo>
                                        <a:pt x="24" y="220"/>
                                      </a:lnTo>
                                      <a:lnTo>
                                        <a:pt x="24" y="220"/>
                                      </a:lnTo>
                                      <a:lnTo>
                                        <a:pt x="22" y="222"/>
                                      </a:lnTo>
                                      <a:lnTo>
                                        <a:pt x="16" y="216"/>
                                      </a:lnTo>
                                      <a:lnTo>
                                        <a:pt x="16" y="216"/>
                                      </a:lnTo>
                                      <a:lnTo>
                                        <a:pt x="12" y="212"/>
                                      </a:lnTo>
                                      <a:lnTo>
                                        <a:pt x="12" y="214"/>
                                      </a:lnTo>
                                      <a:lnTo>
                                        <a:pt x="10" y="214"/>
                                      </a:lnTo>
                                      <a:lnTo>
                                        <a:pt x="8" y="214"/>
                                      </a:lnTo>
                                      <a:lnTo>
                                        <a:pt x="0" y="202"/>
                                      </a:lnTo>
                                      <a:lnTo>
                                        <a:pt x="0" y="202"/>
                                      </a:lnTo>
                                      <a:lnTo>
                                        <a:pt x="2" y="194"/>
                                      </a:lnTo>
                                      <a:lnTo>
                                        <a:pt x="4" y="192"/>
                                      </a:lnTo>
                                      <a:lnTo>
                                        <a:pt x="6" y="192"/>
                                      </a:lnTo>
                                      <a:lnTo>
                                        <a:pt x="6" y="188"/>
                                      </a:lnTo>
                                      <a:lnTo>
                                        <a:pt x="6" y="188"/>
                                      </a:lnTo>
                                      <a:lnTo>
                                        <a:pt x="4" y="178"/>
                                      </a:lnTo>
                                      <a:lnTo>
                                        <a:pt x="6" y="174"/>
                                      </a:lnTo>
                                      <a:lnTo>
                                        <a:pt x="10" y="174"/>
                                      </a:lnTo>
                                      <a:lnTo>
                                        <a:pt x="10" y="174"/>
                                      </a:lnTo>
                                      <a:lnTo>
                                        <a:pt x="16" y="174"/>
                                      </a:lnTo>
                                      <a:lnTo>
                                        <a:pt x="20" y="170"/>
                                      </a:lnTo>
                                      <a:lnTo>
                                        <a:pt x="22" y="162"/>
                                      </a:lnTo>
                                      <a:lnTo>
                                        <a:pt x="20" y="148"/>
                                      </a:lnTo>
                                      <a:lnTo>
                                        <a:pt x="20" y="148"/>
                                      </a:lnTo>
                                      <a:lnTo>
                                        <a:pt x="22" y="144"/>
                                      </a:lnTo>
                                      <a:lnTo>
                                        <a:pt x="22" y="140"/>
                                      </a:lnTo>
                                      <a:lnTo>
                                        <a:pt x="26" y="140"/>
                                      </a:lnTo>
                                      <a:lnTo>
                                        <a:pt x="28" y="142"/>
                                      </a:lnTo>
                                      <a:lnTo>
                                        <a:pt x="32" y="142"/>
                                      </a:lnTo>
                                      <a:lnTo>
                                        <a:pt x="34" y="142"/>
                                      </a:lnTo>
                                      <a:lnTo>
                                        <a:pt x="34" y="138"/>
                                      </a:lnTo>
                                      <a:lnTo>
                                        <a:pt x="34" y="132"/>
                                      </a:lnTo>
                                      <a:lnTo>
                                        <a:pt x="34" y="132"/>
                                      </a:lnTo>
                                      <a:lnTo>
                                        <a:pt x="34" y="120"/>
                                      </a:lnTo>
                                      <a:lnTo>
                                        <a:pt x="36" y="112"/>
                                      </a:lnTo>
                                      <a:lnTo>
                                        <a:pt x="34" y="104"/>
                                      </a:lnTo>
                                      <a:lnTo>
                                        <a:pt x="32" y="98"/>
                                      </a:lnTo>
                                      <a:lnTo>
                                        <a:pt x="28" y="92"/>
                                      </a:lnTo>
                                      <a:lnTo>
                                        <a:pt x="28" y="92"/>
                                      </a:lnTo>
                                      <a:lnTo>
                                        <a:pt x="26" y="86"/>
                                      </a:lnTo>
                                      <a:lnTo>
                                        <a:pt x="28" y="82"/>
                                      </a:lnTo>
                                      <a:lnTo>
                                        <a:pt x="32" y="78"/>
                                      </a:lnTo>
                                      <a:lnTo>
                                        <a:pt x="32" y="72"/>
                                      </a:lnTo>
                                      <a:lnTo>
                                        <a:pt x="32" y="72"/>
                                      </a:lnTo>
                                      <a:lnTo>
                                        <a:pt x="32" y="68"/>
                                      </a:lnTo>
                                      <a:lnTo>
                                        <a:pt x="34" y="66"/>
                                      </a:lnTo>
                                      <a:lnTo>
                                        <a:pt x="42" y="58"/>
                                      </a:lnTo>
                                      <a:lnTo>
                                        <a:pt x="52" y="48"/>
                                      </a:lnTo>
                                      <a:lnTo>
                                        <a:pt x="62" y="34"/>
                                      </a:lnTo>
                                      <a:lnTo>
                                        <a:pt x="62" y="34"/>
                                      </a:lnTo>
                                      <a:lnTo>
                                        <a:pt x="66" y="32"/>
                                      </a:lnTo>
                                      <a:lnTo>
                                        <a:pt x="70" y="30"/>
                                      </a:lnTo>
                                      <a:lnTo>
                                        <a:pt x="78" y="30"/>
                                      </a:lnTo>
                                      <a:lnTo>
                                        <a:pt x="82" y="30"/>
                                      </a:lnTo>
                                      <a:lnTo>
                                        <a:pt x="82" y="28"/>
                                      </a:lnTo>
                                      <a:lnTo>
                                        <a:pt x="78" y="24"/>
                                      </a:lnTo>
                                      <a:lnTo>
                                        <a:pt x="78" y="24"/>
                                      </a:lnTo>
                                      <a:lnTo>
                                        <a:pt x="76" y="20"/>
                                      </a:lnTo>
                                      <a:lnTo>
                                        <a:pt x="76" y="18"/>
                                      </a:lnTo>
                                      <a:lnTo>
                                        <a:pt x="80" y="16"/>
                                      </a:lnTo>
                                      <a:lnTo>
                                        <a:pt x="82" y="14"/>
                                      </a:lnTo>
                                      <a:lnTo>
                                        <a:pt x="80" y="10"/>
                                      </a:lnTo>
                                      <a:lnTo>
                                        <a:pt x="78" y="6"/>
                                      </a:lnTo>
                                      <a:lnTo>
                                        <a:pt x="68" y="0"/>
                                      </a:lnTo>
                                      <a:lnTo>
                                        <a:pt x="68" y="0"/>
                                      </a:lnTo>
                                      <a:lnTo>
                                        <a:pt x="72" y="0"/>
                                      </a:lnTo>
                                      <a:lnTo>
                                        <a:pt x="76" y="0"/>
                                      </a:lnTo>
                                      <a:lnTo>
                                        <a:pt x="82" y="2"/>
                                      </a:lnTo>
                                      <a:lnTo>
                                        <a:pt x="90" y="8"/>
                                      </a:lnTo>
                                      <a:lnTo>
                                        <a:pt x="90" y="8"/>
                                      </a:lnTo>
                                      <a:lnTo>
                                        <a:pt x="100" y="16"/>
                                      </a:lnTo>
                                      <a:lnTo>
                                        <a:pt x="102" y="20"/>
                                      </a:lnTo>
                                      <a:lnTo>
                                        <a:pt x="102" y="22"/>
                                      </a:lnTo>
                                      <a:lnTo>
                                        <a:pt x="106" y="20"/>
                                      </a:lnTo>
                                      <a:lnTo>
                                        <a:pt x="106" y="20"/>
                                      </a:lnTo>
                                      <a:lnTo>
                                        <a:pt x="108" y="18"/>
                                      </a:lnTo>
                                      <a:lnTo>
                                        <a:pt x="110" y="20"/>
                                      </a:lnTo>
                                      <a:lnTo>
                                        <a:pt x="112" y="28"/>
                                      </a:lnTo>
                                      <a:lnTo>
                                        <a:pt x="114" y="42"/>
                                      </a:lnTo>
                                      <a:lnTo>
                                        <a:pt x="116" y="50"/>
                                      </a:lnTo>
                                      <a:lnTo>
                                        <a:pt x="120" y="58"/>
                                      </a:lnTo>
                                      <a:lnTo>
                                        <a:pt x="120" y="58"/>
                                      </a:lnTo>
                                      <a:lnTo>
                                        <a:pt x="124" y="66"/>
                                      </a:lnTo>
                                      <a:lnTo>
                                        <a:pt x="124" y="68"/>
                                      </a:lnTo>
                                      <a:lnTo>
                                        <a:pt x="122" y="68"/>
                                      </a:lnTo>
                                      <a:lnTo>
                                        <a:pt x="118" y="66"/>
                                      </a:lnTo>
                                      <a:lnTo>
                                        <a:pt x="116" y="66"/>
                                      </a:lnTo>
                                      <a:lnTo>
                                        <a:pt x="116" y="66"/>
                                      </a:lnTo>
                                      <a:lnTo>
                                        <a:pt x="110" y="76"/>
                                      </a:lnTo>
                                      <a:lnTo>
                                        <a:pt x="106" y="80"/>
                                      </a:lnTo>
                                      <a:lnTo>
                                        <a:pt x="102" y="86"/>
                                      </a:lnTo>
                                      <a:lnTo>
                                        <a:pt x="102" y="88"/>
                                      </a:lnTo>
                                      <a:lnTo>
                                        <a:pt x="104" y="92"/>
                                      </a:lnTo>
                                      <a:lnTo>
                                        <a:pt x="104" y="92"/>
                                      </a:lnTo>
                                      <a:lnTo>
                                        <a:pt x="104" y="96"/>
                                      </a:lnTo>
                                      <a:lnTo>
                                        <a:pt x="102" y="98"/>
                                      </a:lnTo>
                                      <a:lnTo>
                                        <a:pt x="100" y="98"/>
                                      </a:lnTo>
                                      <a:lnTo>
                                        <a:pt x="98" y="100"/>
                                      </a:lnTo>
                                      <a:lnTo>
                                        <a:pt x="98" y="100"/>
                                      </a:lnTo>
                                      <a:lnTo>
                                        <a:pt x="96" y="106"/>
                                      </a:lnTo>
                                      <a:lnTo>
                                        <a:pt x="98" y="108"/>
                                      </a:lnTo>
                                      <a:lnTo>
                                        <a:pt x="102" y="112"/>
                                      </a:lnTo>
                                      <a:lnTo>
                                        <a:pt x="106" y="114"/>
                                      </a:lnTo>
                                      <a:lnTo>
                                        <a:pt x="108" y="118"/>
                                      </a:lnTo>
                                      <a:lnTo>
                                        <a:pt x="108" y="118"/>
                                      </a:lnTo>
                                      <a:lnTo>
                                        <a:pt x="106" y="120"/>
                                      </a:lnTo>
                                      <a:lnTo>
                                        <a:pt x="100" y="122"/>
                                      </a:lnTo>
                                      <a:lnTo>
                                        <a:pt x="96" y="124"/>
                                      </a:lnTo>
                                      <a:lnTo>
                                        <a:pt x="94" y="124"/>
                                      </a:lnTo>
                                      <a:lnTo>
                                        <a:pt x="94" y="126"/>
                                      </a:lnTo>
                                      <a:lnTo>
                                        <a:pt x="94" y="126"/>
                                      </a:lnTo>
                                      <a:lnTo>
                                        <a:pt x="94" y="130"/>
                                      </a:lnTo>
                                      <a:lnTo>
                                        <a:pt x="96" y="130"/>
                                      </a:lnTo>
                                      <a:lnTo>
                                        <a:pt x="108" y="126"/>
                                      </a:lnTo>
                                      <a:lnTo>
                                        <a:pt x="108" y="126"/>
                                      </a:lnTo>
                                      <a:lnTo>
                                        <a:pt x="118" y="124"/>
                                      </a:lnTo>
                                      <a:lnTo>
                                        <a:pt x="120" y="126"/>
                                      </a:lnTo>
                                      <a:lnTo>
                                        <a:pt x="118" y="130"/>
                                      </a:lnTo>
                                      <a:lnTo>
                                        <a:pt x="118" y="130"/>
                                      </a:lnTo>
                                      <a:lnTo>
                                        <a:pt x="116" y="136"/>
                                      </a:lnTo>
                                      <a:lnTo>
                                        <a:pt x="116" y="138"/>
                                      </a:lnTo>
                                      <a:lnTo>
                                        <a:pt x="120" y="140"/>
                                      </a:lnTo>
                                      <a:lnTo>
                                        <a:pt x="120" y="142"/>
                                      </a:lnTo>
                                      <a:lnTo>
                                        <a:pt x="120" y="142"/>
                                      </a:lnTo>
                                      <a:lnTo>
                                        <a:pt x="120" y="144"/>
                                      </a:lnTo>
                                      <a:lnTo>
                                        <a:pt x="122" y="146"/>
                                      </a:lnTo>
                                      <a:lnTo>
                                        <a:pt x="126" y="148"/>
                                      </a:lnTo>
                                      <a:lnTo>
                                        <a:pt x="130" y="146"/>
                                      </a:lnTo>
                                      <a:lnTo>
                                        <a:pt x="130" y="146"/>
                                      </a:lnTo>
                                      <a:lnTo>
                                        <a:pt x="132" y="148"/>
                                      </a:lnTo>
                                      <a:lnTo>
                                        <a:pt x="132" y="148"/>
                                      </a:lnTo>
                                      <a:lnTo>
                                        <a:pt x="132" y="150"/>
                                      </a:lnTo>
                                      <a:lnTo>
                                        <a:pt x="136" y="150"/>
                                      </a:lnTo>
                                      <a:lnTo>
                                        <a:pt x="140" y="150"/>
                                      </a:lnTo>
                                      <a:lnTo>
                                        <a:pt x="140" y="152"/>
                                      </a:lnTo>
                                      <a:lnTo>
                                        <a:pt x="140" y="152"/>
                                      </a:lnTo>
                                      <a:lnTo>
                                        <a:pt x="122" y="170"/>
                                      </a:lnTo>
                                      <a:lnTo>
                                        <a:pt x="122" y="170"/>
                                      </a:lnTo>
                                      <a:lnTo>
                                        <a:pt x="122" y="174"/>
                                      </a:lnTo>
                                      <a:lnTo>
                                        <a:pt x="124" y="176"/>
                                      </a:lnTo>
                                      <a:lnTo>
                                        <a:pt x="134" y="176"/>
                                      </a:lnTo>
                                      <a:lnTo>
                                        <a:pt x="148" y="176"/>
                                      </a:lnTo>
                                      <a:lnTo>
                                        <a:pt x="148" y="176"/>
                                      </a:lnTo>
                                      <a:lnTo>
                                        <a:pt x="150" y="182"/>
                                      </a:lnTo>
                                      <a:lnTo>
                                        <a:pt x="154" y="186"/>
                                      </a:lnTo>
                                      <a:lnTo>
                                        <a:pt x="158" y="188"/>
                                      </a:lnTo>
                                      <a:lnTo>
                                        <a:pt x="162" y="188"/>
                                      </a:lnTo>
                                      <a:lnTo>
                                        <a:pt x="170" y="190"/>
                                      </a:lnTo>
                                      <a:lnTo>
                                        <a:pt x="174" y="192"/>
                                      </a:lnTo>
                                      <a:lnTo>
                                        <a:pt x="176" y="192"/>
                                      </a:lnTo>
                                      <a:lnTo>
                                        <a:pt x="176" y="192"/>
                                      </a:lnTo>
                                      <a:lnTo>
                                        <a:pt x="172" y="196"/>
                                      </a:lnTo>
                                      <a:lnTo>
                                        <a:pt x="170" y="200"/>
                                      </a:lnTo>
                                      <a:lnTo>
                                        <a:pt x="170" y="204"/>
                                      </a:lnTo>
                                      <a:lnTo>
                                        <a:pt x="172" y="210"/>
                                      </a:lnTo>
                                      <a:lnTo>
                                        <a:pt x="172" y="212"/>
                                      </a:lnTo>
                                      <a:lnTo>
                                        <a:pt x="170" y="214"/>
                                      </a:lnTo>
                                      <a:lnTo>
                                        <a:pt x="170" y="21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56" name="Namib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155056" y="4352955"/>
                                  <a:ext cx="422232" cy="43701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0" y="10"/>
                                    </a:cxn>
                                    <a:cxn ang="0">
                                      <a:pos x="4" y="30"/>
                                    </a:cxn>
                                    <a:cxn ang="0">
                                      <a:pos x="18" y="60"/>
                                    </a:cxn>
                                    <a:cxn ang="0">
                                      <a:pos x="20" y="72"/>
                                    </a:cxn>
                                    <a:cxn ang="0">
                                      <a:pos x="22" y="82"/>
                                    </a:cxn>
                                    <a:cxn ang="0">
                                      <a:pos x="38" y="118"/>
                                    </a:cxn>
                                    <a:cxn ang="0">
                                      <a:pos x="54" y="146"/>
                                    </a:cxn>
                                    <a:cxn ang="0">
                                      <a:pos x="56" y="150"/>
                                    </a:cxn>
                                    <a:cxn ang="0">
                                      <a:pos x="54" y="162"/>
                                    </a:cxn>
                                    <a:cxn ang="0">
                                      <a:pos x="54" y="172"/>
                                    </a:cxn>
                                    <a:cxn ang="0">
                                      <a:pos x="54" y="180"/>
                                    </a:cxn>
                                    <a:cxn ang="0">
                                      <a:pos x="60" y="214"/>
                                    </a:cxn>
                                    <a:cxn ang="0">
                                      <a:pos x="68" y="244"/>
                                    </a:cxn>
                                    <a:cxn ang="0">
                                      <a:pos x="68" y="248"/>
                                    </a:cxn>
                                    <a:cxn ang="0">
                                      <a:pos x="70" y="262"/>
                                    </a:cxn>
                                    <a:cxn ang="0">
                                      <a:pos x="80" y="282"/>
                                    </a:cxn>
                                    <a:cxn ang="0">
                                      <a:pos x="92" y="274"/>
                                    </a:cxn>
                                    <a:cxn ang="0">
                                      <a:pos x="104" y="270"/>
                                    </a:cxn>
                                    <a:cxn ang="0">
                                      <a:pos x="108" y="272"/>
                                    </a:cxn>
                                    <a:cxn ang="0">
                                      <a:pos x="110" y="280"/>
                                    </a:cxn>
                                    <a:cxn ang="0">
                                      <a:pos x="118" y="288"/>
                                    </a:cxn>
                                    <a:cxn ang="0">
                                      <a:pos x="122" y="288"/>
                                    </a:cxn>
                                    <a:cxn ang="0">
                                      <a:pos x="136" y="286"/>
                                    </a:cxn>
                                    <a:cxn ang="0">
                                      <a:pos x="144" y="282"/>
                                    </a:cxn>
                                    <a:cxn ang="0">
                                      <a:pos x="152" y="276"/>
                                    </a:cxn>
                                    <a:cxn ang="0">
                                      <a:pos x="160" y="198"/>
                                    </a:cxn>
                                    <a:cxn ang="0">
                                      <a:pos x="164" y="124"/>
                                    </a:cxn>
                                    <a:cxn ang="0">
                                      <a:pos x="188" y="40"/>
                                    </a:cxn>
                                    <a:cxn ang="0">
                                      <a:pos x="228" y="28"/>
                                    </a:cxn>
                                    <a:cxn ang="0">
                                      <a:pos x="232" y="28"/>
                                    </a:cxn>
                                    <a:cxn ang="0">
                                      <a:pos x="244" y="32"/>
                                    </a:cxn>
                                    <a:cxn ang="0">
                                      <a:pos x="252" y="36"/>
                                    </a:cxn>
                                    <a:cxn ang="0">
                                      <a:pos x="254" y="34"/>
                                    </a:cxn>
                                    <a:cxn ang="0">
                                      <a:pos x="268" y="24"/>
                                    </a:cxn>
                                    <a:cxn ang="0">
                                      <a:pos x="278" y="18"/>
                                    </a:cxn>
                                    <a:cxn ang="0">
                                      <a:pos x="274" y="16"/>
                                    </a:cxn>
                                    <a:cxn ang="0">
                                      <a:pos x="268" y="10"/>
                                    </a:cxn>
                                    <a:cxn ang="0">
                                      <a:pos x="260" y="12"/>
                                    </a:cxn>
                                    <a:cxn ang="0">
                                      <a:pos x="244" y="12"/>
                                    </a:cxn>
                                    <a:cxn ang="0">
                                      <a:pos x="234" y="12"/>
                                    </a:cxn>
                                    <a:cxn ang="0">
                                      <a:pos x="204" y="22"/>
                                    </a:cxn>
                                    <a:cxn ang="0">
                                      <a:pos x="184" y="22"/>
                                    </a:cxn>
                                    <a:cxn ang="0">
                                      <a:pos x="176" y="20"/>
                                    </a:cxn>
                                    <a:cxn ang="0">
                                      <a:pos x="160" y="22"/>
                                    </a:cxn>
                                    <a:cxn ang="0">
                                      <a:pos x="160" y="20"/>
                                    </a:cxn>
                                    <a:cxn ang="0">
                                      <a:pos x="134" y="10"/>
                                    </a:cxn>
                                    <a:cxn ang="0">
                                      <a:pos x="134" y="8"/>
                                    </a:cxn>
                                    <a:cxn ang="0">
                                      <a:pos x="60" y="8"/>
                                    </a:cxn>
                                    <a:cxn ang="0">
                                      <a:pos x="48" y="6"/>
                                    </a:cxn>
                                    <a:cxn ang="0">
                                      <a:pos x="32" y="2"/>
                                    </a:cxn>
                                    <a:cxn ang="0">
                                      <a:pos x="24" y="2"/>
                                    </a:cxn>
                                    <a:cxn ang="0">
                                      <a:pos x="18" y="6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0" y="10"/>
                                    </a:cxn>
                                  </a:cxnLst>
                                  <a:rect l="0" t="0" r="r" b="b"/>
                                  <a:pathLst>
                                    <a:path w="278" h="288">
                                      <a:moveTo>
                                        <a:pt x="0" y="10"/>
                                      </a:moveTo>
                                      <a:lnTo>
                                        <a:pt x="0" y="10"/>
                                      </a:lnTo>
                                      <a:lnTo>
                                        <a:pt x="2" y="20"/>
                                      </a:lnTo>
                                      <a:lnTo>
                                        <a:pt x="4" y="30"/>
                                      </a:lnTo>
                                      <a:lnTo>
                                        <a:pt x="10" y="46"/>
                                      </a:lnTo>
                                      <a:lnTo>
                                        <a:pt x="18" y="60"/>
                                      </a:lnTo>
                                      <a:lnTo>
                                        <a:pt x="20" y="66"/>
                                      </a:lnTo>
                                      <a:lnTo>
                                        <a:pt x="20" y="72"/>
                                      </a:lnTo>
                                      <a:lnTo>
                                        <a:pt x="20" y="72"/>
                                      </a:lnTo>
                                      <a:lnTo>
                                        <a:pt x="22" y="82"/>
                                      </a:lnTo>
                                      <a:lnTo>
                                        <a:pt x="26" y="92"/>
                                      </a:lnTo>
                                      <a:lnTo>
                                        <a:pt x="38" y="118"/>
                                      </a:lnTo>
                                      <a:lnTo>
                                        <a:pt x="52" y="138"/>
                                      </a:lnTo>
                                      <a:lnTo>
                                        <a:pt x="54" y="146"/>
                                      </a:lnTo>
                                      <a:lnTo>
                                        <a:pt x="56" y="150"/>
                                      </a:lnTo>
                                      <a:lnTo>
                                        <a:pt x="56" y="150"/>
                                      </a:lnTo>
                                      <a:lnTo>
                                        <a:pt x="54" y="158"/>
                                      </a:lnTo>
                                      <a:lnTo>
                                        <a:pt x="54" y="162"/>
                                      </a:lnTo>
                                      <a:lnTo>
                                        <a:pt x="56" y="164"/>
                                      </a:lnTo>
                                      <a:lnTo>
                                        <a:pt x="54" y="172"/>
                                      </a:lnTo>
                                      <a:lnTo>
                                        <a:pt x="54" y="172"/>
                                      </a:lnTo>
                                      <a:lnTo>
                                        <a:pt x="54" y="180"/>
                                      </a:lnTo>
                                      <a:lnTo>
                                        <a:pt x="56" y="190"/>
                                      </a:lnTo>
                                      <a:lnTo>
                                        <a:pt x="60" y="214"/>
                                      </a:lnTo>
                                      <a:lnTo>
                                        <a:pt x="66" y="236"/>
                                      </a:lnTo>
                                      <a:lnTo>
                                        <a:pt x="68" y="244"/>
                                      </a:lnTo>
                                      <a:lnTo>
                                        <a:pt x="68" y="248"/>
                                      </a:lnTo>
                                      <a:lnTo>
                                        <a:pt x="68" y="248"/>
                                      </a:lnTo>
                                      <a:lnTo>
                                        <a:pt x="68" y="254"/>
                                      </a:lnTo>
                                      <a:lnTo>
                                        <a:pt x="70" y="262"/>
                                      </a:lnTo>
                                      <a:lnTo>
                                        <a:pt x="74" y="272"/>
                                      </a:lnTo>
                                      <a:lnTo>
                                        <a:pt x="80" y="282"/>
                                      </a:lnTo>
                                      <a:lnTo>
                                        <a:pt x="80" y="282"/>
                                      </a:lnTo>
                                      <a:lnTo>
                                        <a:pt x="92" y="274"/>
                                      </a:lnTo>
                                      <a:lnTo>
                                        <a:pt x="98" y="272"/>
                                      </a:lnTo>
                                      <a:lnTo>
                                        <a:pt x="104" y="270"/>
                                      </a:lnTo>
                                      <a:lnTo>
                                        <a:pt x="104" y="270"/>
                                      </a:lnTo>
                                      <a:lnTo>
                                        <a:pt x="108" y="272"/>
                                      </a:lnTo>
                                      <a:lnTo>
                                        <a:pt x="108" y="274"/>
                                      </a:lnTo>
                                      <a:lnTo>
                                        <a:pt x="110" y="280"/>
                                      </a:lnTo>
                                      <a:lnTo>
                                        <a:pt x="114" y="286"/>
                                      </a:lnTo>
                                      <a:lnTo>
                                        <a:pt x="118" y="288"/>
                                      </a:lnTo>
                                      <a:lnTo>
                                        <a:pt x="122" y="288"/>
                                      </a:lnTo>
                                      <a:lnTo>
                                        <a:pt x="122" y="288"/>
                                      </a:lnTo>
                                      <a:lnTo>
                                        <a:pt x="130" y="288"/>
                                      </a:lnTo>
                                      <a:lnTo>
                                        <a:pt x="136" y="286"/>
                                      </a:lnTo>
                                      <a:lnTo>
                                        <a:pt x="140" y="284"/>
                                      </a:lnTo>
                                      <a:lnTo>
                                        <a:pt x="144" y="282"/>
                                      </a:lnTo>
                                      <a:lnTo>
                                        <a:pt x="148" y="278"/>
                                      </a:lnTo>
                                      <a:lnTo>
                                        <a:pt x="152" y="276"/>
                                      </a:lnTo>
                                      <a:lnTo>
                                        <a:pt x="156" y="276"/>
                                      </a:lnTo>
                                      <a:lnTo>
                                        <a:pt x="160" y="198"/>
                                      </a:lnTo>
                                      <a:lnTo>
                                        <a:pt x="160" y="198"/>
                                      </a:lnTo>
                                      <a:lnTo>
                                        <a:pt x="164" y="124"/>
                                      </a:lnTo>
                                      <a:lnTo>
                                        <a:pt x="184" y="124"/>
                                      </a:lnTo>
                                      <a:lnTo>
                                        <a:pt x="188" y="40"/>
                                      </a:lnTo>
                                      <a:lnTo>
                                        <a:pt x="188" y="40"/>
                                      </a:lnTo>
                                      <a:lnTo>
                                        <a:pt x="228" y="28"/>
                                      </a:lnTo>
                                      <a:lnTo>
                                        <a:pt x="228" y="28"/>
                                      </a:lnTo>
                                      <a:lnTo>
                                        <a:pt x="232" y="28"/>
                                      </a:lnTo>
                                      <a:lnTo>
                                        <a:pt x="238" y="28"/>
                                      </a:lnTo>
                                      <a:lnTo>
                                        <a:pt x="244" y="32"/>
                                      </a:lnTo>
                                      <a:lnTo>
                                        <a:pt x="248" y="36"/>
                                      </a:lnTo>
                                      <a:lnTo>
                                        <a:pt x="252" y="36"/>
                                      </a:lnTo>
                                      <a:lnTo>
                                        <a:pt x="254" y="34"/>
                                      </a:lnTo>
                                      <a:lnTo>
                                        <a:pt x="254" y="34"/>
                                      </a:lnTo>
                                      <a:lnTo>
                                        <a:pt x="262" y="26"/>
                                      </a:lnTo>
                                      <a:lnTo>
                                        <a:pt x="268" y="24"/>
                                      </a:lnTo>
                                      <a:lnTo>
                                        <a:pt x="272" y="24"/>
                                      </a:lnTo>
                                      <a:lnTo>
                                        <a:pt x="278" y="18"/>
                                      </a:lnTo>
                                      <a:lnTo>
                                        <a:pt x="278" y="18"/>
                                      </a:lnTo>
                                      <a:lnTo>
                                        <a:pt x="274" y="16"/>
                                      </a:lnTo>
                                      <a:lnTo>
                                        <a:pt x="272" y="12"/>
                                      </a:lnTo>
                                      <a:lnTo>
                                        <a:pt x="268" y="10"/>
                                      </a:lnTo>
                                      <a:lnTo>
                                        <a:pt x="260" y="12"/>
                                      </a:lnTo>
                                      <a:lnTo>
                                        <a:pt x="260" y="12"/>
                                      </a:lnTo>
                                      <a:lnTo>
                                        <a:pt x="250" y="12"/>
                                      </a:lnTo>
                                      <a:lnTo>
                                        <a:pt x="244" y="12"/>
                                      </a:lnTo>
                                      <a:lnTo>
                                        <a:pt x="240" y="12"/>
                                      </a:lnTo>
                                      <a:lnTo>
                                        <a:pt x="234" y="12"/>
                                      </a:lnTo>
                                      <a:lnTo>
                                        <a:pt x="234" y="12"/>
                                      </a:lnTo>
                                      <a:lnTo>
                                        <a:pt x="204" y="22"/>
                                      </a:lnTo>
                                      <a:lnTo>
                                        <a:pt x="190" y="24"/>
                                      </a:lnTo>
                                      <a:lnTo>
                                        <a:pt x="184" y="22"/>
                                      </a:lnTo>
                                      <a:lnTo>
                                        <a:pt x="176" y="20"/>
                                      </a:lnTo>
                                      <a:lnTo>
                                        <a:pt x="176" y="20"/>
                                      </a:lnTo>
                                      <a:lnTo>
                                        <a:pt x="162" y="22"/>
                                      </a:lnTo>
                                      <a:lnTo>
                                        <a:pt x="160" y="22"/>
                                      </a:lnTo>
                                      <a:lnTo>
                                        <a:pt x="160" y="20"/>
                                      </a:lnTo>
                                      <a:lnTo>
                                        <a:pt x="160" y="20"/>
                                      </a:lnTo>
                                      <a:lnTo>
                                        <a:pt x="142" y="14"/>
                                      </a:lnTo>
                                      <a:lnTo>
                                        <a:pt x="134" y="10"/>
                                      </a:lnTo>
                                      <a:lnTo>
                                        <a:pt x="134" y="8"/>
                                      </a:lnTo>
                                      <a:lnTo>
                                        <a:pt x="134" y="8"/>
                                      </a:lnTo>
                                      <a:lnTo>
                                        <a:pt x="134" y="8"/>
                                      </a:lnTo>
                                      <a:lnTo>
                                        <a:pt x="60" y="8"/>
                                      </a:lnTo>
                                      <a:lnTo>
                                        <a:pt x="60" y="8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40" y="6"/>
                                      </a:lnTo>
                                      <a:lnTo>
                                        <a:pt x="32" y="2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24" y="2"/>
                                      </a:lnTo>
                                      <a:lnTo>
                                        <a:pt x="24" y="2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16" y="4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0" y="10"/>
                                      </a:lnTo>
                                      <a:lnTo>
                                        <a:pt x="0" y="1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0" name="Nepal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237329" y="2541160"/>
                                  <a:ext cx="270350" cy="13960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4" y="0"/>
                                    </a:cxn>
                                    <a:cxn ang="0">
                                      <a:pos x="36" y="2"/>
                                    </a:cxn>
                                    <a:cxn ang="0">
                                      <a:pos x="48" y="6"/>
                                    </a:cxn>
                                    <a:cxn ang="0">
                                      <a:pos x="52" y="8"/>
                                    </a:cxn>
                                    <a:cxn ang="0">
                                      <a:pos x="58" y="6"/>
                                    </a:cxn>
                                    <a:cxn ang="0">
                                      <a:pos x="70" y="8"/>
                                    </a:cxn>
                                    <a:cxn ang="0">
                                      <a:pos x="76" y="12"/>
                                    </a:cxn>
                                    <a:cxn ang="0">
                                      <a:pos x="100" y="26"/>
                                    </a:cxn>
                                    <a:cxn ang="0">
                                      <a:pos x="110" y="30"/>
                                    </a:cxn>
                                    <a:cxn ang="0">
                                      <a:pos x="112" y="34"/>
                                    </a:cxn>
                                    <a:cxn ang="0">
                                      <a:pos x="118" y="34"/>
                                    </a:cxn>
                                    <a:cxn ang="0">
                                      <a:pos x="126" y="36"/>
                                    </a:cxn>
                                    <a:cxn ang="0">
                                      <a:pos x="128" y="42"/>
                                    </a:cxn>
                                    <a:cxn ang="0">
                                      <a:pos x="132" y="42"/>
                                    </a:cxn>
                                    <a:cxn ang="0">
                                      <a:pos x="156" y="40"/>
                                    </a:cxn>
                                    <a:cxn ang="0">
                                      <a:pos x="176" y="46"/>
                                    </a:cxn>
                                    <a:cxn ang="0">
                                      <a:pos x="178" y="50"/>
                                    </a:cxn>
                                    <a:cxn ang="0">
                                      <a:pos x="172" y="60"/>
                                    </a:cxn>
                                    <a:cxn ang="0">
                                      <a:pos x="164" y="70"/>
                                    </a:cxn>
                                    <a:cxn ang="0">
                                      <a:pos x="166" y="72"/>
                                    </a:cxn>
                                    <a:cxn ang="0">
                                      <a:pos x="168" y="84"/>
                                    </a:cxn>
                                    <a:cxn ang="0">
                                      <a:pos x="164" y="92"/>
                                    </a:cxn>
                                    <a:cxn ang="0">
                                      <a:pos x="156" y="92"/>
                                    </a:cxn>
                                    <a:cxn ang="0">
                                      <a:pos x="150" y="92"/>
                                    </a:cxn>
                                    <a:cxn ang="0">
                                      <a:pos x="146" y="92"/>
                                    </a:cxn>
                                    <a:cxn ang="0">
                                      <a:pos x="138" y="90"/>
                                    </a:cxn>
                                    <a:cxn ang="0">
                                      <a:pos x="128" y="88"/>
                                    </a:cxn>
                                    <a:cxn ang="0">
                                      <a:pos x="122" y="88"/>
                                    </a:cxn>
                                    <a:cxn ang="0">
                                      <a:pos x="116" y="82"/>
                                    </a:cxn>
                                    <a:cxn ang="0">
                                      <a:pos x="112" y="82"/>
                                    </a:cxn>
                                    <a:cxn ang="0">
                                      <a:pos x="110" y="80"/>
                                    </a:cxn>
                                    <a:cxn ang="0">
                                      <a:pos x="102" y="72"/>
                                    </a:cxn>
                                    <a:cxn ang="0">
                                      <a:pos x="84" y="66"/>
                                    </a:cxn>
                                    <a:cxn ang="0">
                                      <a:pos x="76" y="66"/>
                                    </a:cxn>
                                    <a:cxn ang="0">
                                      <a:pos x="74" y="68"/>
                                    </a:cxn>
                                    <a:cxn ang="0">
                                      <a:pos x="70" y="68"/>
                                    </a:cxn>
                                    <a:cxn ang="0">
                                      <a:pos x="58" y="66"/>
                                    </a:cxn>
                                    <a:cxn ang="0">
                                      <a:pos x="54" y="64"/>
                                    </a:cxn>
                                    <a:cxn ang="0">
                                      <a:pos x="54" y="60"/>
                                    </a:cxn>
                                    <a:cxn ang="0">
                                      <a:pos x="40" y="56"/>
                                    </a:cxn>
                                    <a:cxn ang="0">
                                      <a:pos x="24" y="46"/>
                                    </a:cxn>
                                    <a:cxn ang="0">
                                      <a:pos x="20" y="42"/>
                                    </a:cxn>
                                    <a:cxn ang="0">
                                      <a:pos x="10" y="42"/>
                                    </a:cxn>
                                    <a:cxn ang="0">
                                      <a:pos x="4" y="38"/>
                                    </a:cxn>
                                    <a:cxn ang="0">
                                      <a:pos x="2" y="32"/>
                                    </a:cxn>
                                    <a:cxn ang="0">
                                      <a:pos x="14" y="22"/>
                                    </a:cxn>
                                    <a:cxn ang="0">
                                      <a:pos x="18" y="16"/>
                                    </a:cxn>
                                    <a:cxn ang="0">
                                      <a:pos x="16" y="12"/>
                                    </a:cxn>
                                    <a:cxn ang="0">
                                      <a:pos x="18" y="10"/>
                                    </a:cxn>
                                    <a:cxn ang="0">
                                      <a:pos x="24" y="0"/>
                                    </a:cxn>
                                  </a:cxnLst>
                                  <a:rect l="0" t="0" r="r" b="b"/>
                                  <a:pathLst>
                                    <a:path w="178" h="92">
                                      <a:moveTo>
                                        <a:pt x="24" y="0"/>
                                      </a:moveTo>
                                      <a:lnTo>
                                        <a:pt x="24" y="0"/>
                                      </a:lnTo>
                                      <a:lnTo>
                                        <a:pt x="30" y="2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42" y="2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52" y="8"/>
                                      </a:lnTo>
                                      <a:lnTo>
                                        <a:pt x="54" y="8"/>
                                      </a:lnTo>
                                      <a:lnTo>
                                        <a:pt x="58" y="6"/>
                                      </a:lnTo>
                                      <a:lnTo>
                                        <a:pt x="64" y="6"/>
                                      </a:lnTo>
                                      <a:lnTo>
                                        <a:pt x="70" y="8"/>
                                      </a:lnTo>
                                      <a:lnTo>
                                        <a:pt x="76" y="12"/>
                                      </a:lnTo>
                                      <a:lnTo>
                                        <a:pt x="76" y="12"/>
                                      </a:lnTo>
                                      <a:lnTo>
                                        <a:pt x="92" y="22"/>
                                      </a:lnTo>
                                      <a:lnTo>
                                        <a:pt x="100" y="26"/>
                                      </a:lnTo>
                                      <a:lnTo>
                                        <a:pt x="106" y="26"/>
                                      </a:lnTo>
                                      <a:lnTo>
                                        <a:pt x="110" y="30"/>
                                      </a:lnTo>
                                      <a:lnTo>
                                        <a:pt x="110" y="30"/>
                                      </a:lnTo>
                                      <a:lnTo>
                                        <a:pt x="112" y="34"/>
                                      </a:lnTo>
                                      <a:lnTo>
                                        <a:pt x="114" y="36"/>
                                      </a:lnTo>
                                      <a:lnTo>
                                        <a:pt x="118" y="34"/>
                                      </a:lnTo>
                                      <a:lnTo>
                                        <a:pt x="124" y="34"/>
                                      </a:lnTo>
                                      <a:lnTo>
                                        <a:pt x="126" y="36"/>
                                      </a:lnTo>
                                      <a:lnTo>
                                        <a:pt x="128" y="42"/>
                                      </a:lnTo>
                                      <a:lnTo>
                                        <a:pt x="128" y="42"/>
                                      </a:lnTo>
                                      <a:lnTo>
                                        <a:pt x="130" y="42"/>
                                      </a:lnTo>
                                      <a:lnTo>
                                        <a:pt x="132" y="42"/>
                                      </a:lnTo>
                                      <a:lnTo>
                                        <a:pt x="140" y="40"/>
                                      </a:lnTo>
                                      <a:lnTo>
                                        <a:pt x="156" y="40"/>
                                      </a:lnTo>
                                      <a:lnTo>
                                        <a:pt x="164" y="42"/>
                                      </a:lnTo>
                                      <a:lnTo>
                                        <a:pt x="176" y="46"/>
                                      </a:lnTo>
                                      <a:lnTo>
                                        <a:pt x="176" y="46"/>
                                      </a:lnTo>
                                      <a:lnTo>
                                        <a:pt x="178" y="50"/>
                                      </a:lnTo>
                                      <a:lnTo>
                                        <a:pt x="178" y="54"/>
                                      </a:lnTo>
                                      <a:lnTo>
                                        <a:pt x="172" y="60"/>
                                      </a:lnTo>
                                      <a:lnTo>
                                        <a:pt x="166" y="66"/>
                                      </a:lnTo>
                                      <a:lnTo>
                                        <a:pt x="164" y="70"/>
                                      </a:lnTo>
                                      <a:lnTo>
                                        <a:pt x="166" y="72"/>
                                      </a:lnTo>
                                      <a:lnTo>
                                        <a:pt x="166" y="72"/>
                                      </a:lnTo>
                                      <a:lnTo>
                                        <a:pt x="168" y="78"/>
                                      </a:lnTo>
                                      <a:lnTo>
                                        <a:pt x="168" y="84"/>
                                      </a:lnTo>
                                      <a:lnTo>
                                        <a:pt x="166" y="88"/>
                                      </a:lnTo>
                                      <a:lnTo>
                                        <a:pt x="164" y="92"/>
                                      </a:lnTo>
                                      <a:lnTo>
                                        <a:pt x="164" y="92"/>
                                      </a:lnTo>
                                      <a:lnTo>
                                        <a:pt x="156" y="92"/>
                                      </a:lnTo>
                                      <a:lnTo>
                                        <a:pt x="152" y="92"/>
                                      </a:lnTo>
                                      <a:lnTo>
                                        <a:pt x="150" y="92"/>
                                      </a:lnTo>
                                      <a:lnTo>
                                        <a:pt x="146" y="92"/>
                                      </a:lnTo>
                                      <a:lnTo>
                                        <a:pt x="146" y="92"/>
                                      </a:lnTo>
                                      <a:lnTo>
                                        <a:pt x="140" y="92"/>
                                      </a:lnTo>
                                      <a:lnTo>
                                        <a:pt x="138" y="90"/>
                                      </a:lnTo>
                                      <a:lnTo>
                                        <a:pt x="136" y="88"/>
                                      </a:lnTo>
                                      <a:lnTo>
                                        <a:pt x="128" y="88"/>
                                      </a:lnTo>
                                      <a:lnTo>
                                        <a:pt x="128" y="88"/>
                                      </a:lnTo>
                                      <a:lnTo>
                                        <a:pt x="122" y="88"/>
                                      </a:lnTo>
                                      <a:lnTo>
                                        <a:pt x="118" y="84"/>
                                      </a:lnTo>
                                      <a:lnTo>
                                        <a:pt x="116" y="82"/>
                                      </a:lnTo>
                                      <a:lnTo>
                                        <a:pt x="112" y="82"/>
                                      </a:lnTo>
                                      <a:lnTo>
                                        <a:pt x="112" y="82"/>
                                      </a:lnTo>
                                      <a:lnTo>
                                        <a:pt x="110" y="82"/>
                                      </a:lnTo>
                                      <a:lnTo>
                                        <a:pt x="110" y="80"/>
                                      </a:lnTo>
                                      <a:lnTo>
                                        <a:pt x="108" y="76"/>
                                      </a:lnTo>
                                      <a:lnTo>
                                        <a:pt x="102" y="72"/>
                                      </a:lnTo>
                                      <a:lnTo>
                                        <a:pt x="102" y="72"/>
                                      </a:lnTo>
                                      <a:lnTo>
                                        <a:pt x="84" y="66"/>
                                      </a:lnTo>
                                      <a:lnTo>
                                        <a:pt x="78" y="66"/>
                                      </a:lnTo>
                                      <a:lnTo>
                                        <a:pt x="76" y="66"/>
                                      </a:lnTo>
                                      <a:lnTo>
                                        <a:pt x="74" y="68"/>
                                      </a:lnTo>
                                      <a:lnTo>
                                        <a:pt x="74" y="68"/>
                                      </a:lnTo>
                                      <a:lnTo>
                                        <a:pt x="74" y="68"/>
                                      </a:lnTo>
                                      <a:lnTo>
                                        <a:pt x="70" y="68"/>
                                      </a:lnTo>
                                      <a:lnTo>
                                        <a:pt x="58" y="66"/>
                                      </a:lnTo>
                                      <a:lnTo>
                                        <a:pt x="58" y="66"/>
                                      </a:lnTo>
                                      <a:lnTo>
                                        <a:pt x="54" y="66"/>
                                      </a:lnTo>
                                      <a:lnTo>
                                        <a:pt x="54" y="64"/>
                                      </a:lnTo>
                                      <a:lnTo>
                                        <a:pt x="56" y="62"/>
                                      </a:lnTo>
                                      <a:lnTo>
                                        <a:pt x="54" y="60"/>
                                      </a:lnTo>
                                      <a:lnTo>
                                        <a:pt x="54" y="60"/>
                                      </a:lnTo>
                                      <a:lnTo>
                                        <a:pt x="40" y="56"/>
                                      </a:lnTo>
                                      <a:lnTo>
                                        <a:pt x="32" y="52"/>
                                      </a:lnTo>
                                      <a:lnTo>
                                        <a:pt x="24" y="46"/>
                                      </a:lnTo>
                                      <a:lnTo>
                                        <a:pt x="24" y="46"/>
                                      </a:lnTo>
                                      <a:lnTo>
                                        <a:pt x="20" y="42"/>
                                      </a:lnTo>
                                      <a:lnTo>
                                        <a:pt x="16" y="42"/>
                                      </a:lnTo>
                                      <a:lnTo>
                                        <a:pt x="10" y="42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14" y="22"/>
                                      </a:lnTo>
                                      <a:lnTo>
                                        <a:pt x="14" y="22"/>
                                      </a:lnTo>
                                      <a:lnTo>
                                        <a:pt x="18" y="16"/>
                                      </a:lnTo>
                                      <a:lnTo>
                                        <a:pt x="18" y="14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22" y="2"/>
                                      </a:lnTo>
                                      <a:lnTo>
                                        <a:pt x="24" y="0"/>
                                      </a:lnTo>
                                      <a:lnTo>
                                        <a:pt x="24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1" name="Nicaragu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2995908" y="3102604"/>
                                  <a:ext cx="148845" cy="17298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" y="54"/>
                                    </a:cxn>
                                    <a:cxn ang="0">
                                      <a:pos x="16" y="44"/>
                                    </a:cxn>
                                    <a:cxn ang="0">
                                      <a:pos x="16" y="40"/>
                                    </a:cxn>
                                    <a:cxn ang="0">
                                      <a:pos x="18" y="38"/>
                                    </a:cxn>
                                    <a:cxn ang="0">
                                      <a:pos x="22" y="40"/>
                                    </a:cxn>
                                    <a:cxn ang="0">
                                      <a:pos x="24" y="40"/>
                                    </a:cxn>
                                    <a:cxn ang="0">
                                      <a:pos x="26" y="36"/>
                                    </a:cxn>
                                    <a:cxn ang="0">
                                      <a:pos x="28" y="32"/>
                                    </a:cxn>
                                    <a:cxn ang="0">
                                      <a:pos x="32" y="30"/>
                                    </a:cxn>
                                    <a:cxn ang="0">
                                      <a:pos x="38" y="30"/>
                                    </a:cxn>
                                    <a:cxn ang="0">
                                      <a:pos x="44" y="26"/>
                                    </a:cxn>
                                    <a:cxn ang="0">
                                      <a:pos x="54" y="20"/>
                                    </a:cxn>
                                    <a:cxn ang="0">
                                      <a:pos x="56" y="16"/>
                                    </a:cxn>
                                    <a:cxn ang="0">
                                      <a:pos x="56" y="12"/>
                                    </a:cxn>
                                    <a:cxn ang="0">
                                      <a:pos x="60" y="12"/>
                                    </a:cxn>
                                    <a:cxn ang="0">
                                      <a:pos x="62" y="10"/>
                                    </a:cxn>
                                    <a:cxn ang="0">
                                      <a:pos x="66" y="8"/>
                                    </a:cxn>
                                    <a:cxn ang="0">
                                      <a:pos x="72" y="10"/>
                                    </a:cxn>
                                    <a:cxn ang="0">
                                      <a:pos x="78" y="10"/>
                                    </a:cxn>
                                    <a:cxn ang="0">
                                      <a:pos x="86" y="6"/>
                                    </a:cxn>
                                    <a:cxn ang="0">
                                      <a:pos x="92" y="2"/>
                                    </a:cxn>
                                    <a:cxn ang="0">
                                      <a:pos x="98" y="0"/>
                                    </a:cxn>
                                    <a:cxn ang="0">
                                      <a:pos x="98" y="2"/>
                                    </a:cxn>
                                    <a:cxn ang="0">
                                      <a:pos x="94" y="6"/>
                                    </a:cxn>
                                    <a:cxn ang="0">
                                      <a:pos x="96" y="10"/>
                                    </a:cxn>
                                    <a:cxn ang="0">
                                      <a:pos x="96" y="10"/>
                                    </a:cxn>
                                    <a:cxn ang="0">
                                      <a:pos x="96" y="18"/>
                                    </a:cxn>
                                    <a:cxn ang="0">
                                      <a:pos x="90" y="28"/>
                                    </a:cxn>
                                    <a:cxn ang="0">
                                      <a:pos x="92" y="28"/>
                                    </a:cxn>
                                    <a:cxn ang="0">
                                      <a:pos x="88" y="42"/>
                                    </a:cxn>
                                    <a:cxn ang="0">
                                      <a:pos x="86" y="52"/>
                                    </a:cxn>
                                    <a:cxn ang="0">
                                      <a:pos x="86" y="58"/>
                                    </a:cxn>
                                    <a:cxn ang="0">
                                      <a:pos x="84" y="64"/>
                                    </a:cxn>
                                    <a:cxn ang="0">
                                      <a:pos x="82" y="64"/>
                                    </a:cxn>
                                    <a:cxn ang="0">
                                      <a:pos x="84" y="68"/>
                                    </a:cxn>
                                    <a:cxn ang="0">
                                      <a:pos x="84" y="72"/>
                                    </a:cxn>
                                    <a:cxn ang="0">
                                      <a:pos x="84" y="74"/>
                                    </a:cxn>
                                    <a:cxn ang="0">
                                      <a:pos x="82" y="74"/>
                                    </a:cxn>
                                    <a:cxn ang="0">
                                      <a:pos x="82" y="78"/>
                                    </a:cxn>
                                    <a:cxn ang="0">
                                      <a:pos x="84" y="80"/>
                                    </a:cxn>
                                    <a:cxn ang="0">
                                      <a:pos x="84" y="84"/>
                                    </a:cxn>
                                    <a:cxn ang="0">
                                      <a:pos x="82" y="90"/>
                                    </a:cxn>
                                    <a:cxn ang="0">
                                      <a:pos x="80" y="92"/>
                                    </a:cxn>
                                    <a:cxn ang="0">
                                      <a:pos x="78" y="100"/>
                                    </a:cxn>
                                    <a:cxn ang="0">
                                      <a:pos x="82" y="112"/>
                                    </a:cxn>
                                    <a:cxn ang="0">
                                      <a:pos x="74" y="114"/>
                                    </a:cxn>
                                    <a:cxn ang="0">
                                      <a:pos x="68" y="114"/>
                                    </a:cxn>
                                    <a:cxn ang="0">
                                      <a:pos x="64" y="114"/>
                                    </a:cxn>
                                    <a:cxn ang="0">
                                      <a:pos x="54" y="108"/>
                                    </a:cxn>
                                    <a:cxn ang="0">
                                      <a:pos x="48" y="110"/>
                                    </a:cxn>
                                    <a:cxn ang="0">
                                      <a:pos x="40" y="108"/>
                                    </a:cxn>
                                    <a:cxn ang="0">
                                      <a:pos x="32" y="110"/>
                                    </a:cxn>
                                    <a:cxn ang="0">
                                      <a:pos x="28" y="106"/>
                                    </a:cxn>
                                    <a:cxn ang="0">
                                      <a:pos x="28" y="100"/>
                                    </a:cxn>
                                    <a:cxn ang="0">
                                      <a:pos x="22" y="94"/>
                                    </a:cxn>
                                    <a:cxn ang="0">
                                      <a:pos x="14" y="86"/>
                                    </a:cxn>
                                    <a:cxn ang="0">
                                      <a:pos x="8" y="68"/>
                                    </a:cxn>
                                    <a:cxn ang="0">
                                      <a:pos x="2" y="60"/>
                                    </a:cxn>
                                    <a:cxn ang="0">
                                      <a:pos x="0" y="52"/>
                                    </a:cxn>
                                    <a:cxn ang="0">
                                      <a:pos x="6" y="54"/>
                                    </a:cxn>
                                  </a:cxnLst>
                                  <a:rect l="0" t="0" r="r" b="b"/>
                                  <a:pathLst>
                                    <a:path w="98" h="114">
                                      <a:moveTo>
                                        <a:pt x="6" y="54"/>
                                      </a:moveTo>
                                      <a:lnTo>
                                        <a:pt x="6" y="54"/>
                                      </a:lnTo>
                                      <a:lnTo>
                                        <a:pt x="14" y="48"/>
                                      </a:lnTo>
                                      <a:lnTo>
                                        <a:pt x="16" y="44"/>
                                      </a:lnTo>
                                      <a:lnTo>
                                        <a:pt x="14" y="42"/>
                                      </a:lnTo>
                                      <a:lnTo>
                                        <a:pt x="16" y="40"/>
                                      </a:lnTo>
                                      <a:lnTo>
                                        <a:pt x="16" y="40"/>
                                      </a:lnTo>
                                      <a:lnTo>
                                        <a:pt x="18" y="38"/>
                                      </a:lnTo>
                                      <a:lnTo>
                                        <a:pt x="20" y="40"/>
                                      </a:lnTo>
                                      <a:lnTo>
                                        <a:pt x="22" y="40"/>
                                      </a:lnTo>
                                      <a:lnTo>
                                        <a:pt x="24" y="40"/>
                                      </a:lnTo>
                                      <a:lnTo>
                                        <a:pt x="24" y="40"/>
                                      </a:lnTo>
                                      <a:lnTo>
                                        <a:pt x="26" y="38"/>
                                      </a:lnTo>
                                      <a:lnTo>
                                        <a:pt x="26" y="36"/>
                                      </a:lnTo>
                                      <a:lnTo>
                                        <a:pt x="26" y="34"/>
                                      </a:lnTo>
                                      <a:lnTo>
                                        <a:pt x="28" y="32"/>
                                      </a:lnTo>
                                      <a:lnTo>
                                        <a:pt x="28" y="32"/>
                                      </a:lnTo>
                                      <a:lnTo>
                                        <a:pt x="32" y="30"/>
                                      </a:lnTo>
                                      <a:lnTo>
                                        <a:pt x="34" y="30"/>
                                      </a:lnTo>
                                      <a:lnTo>
                                        <a:pt x="38" y="30"/>
                                      </a:lnTo>
                                      <a:lnTo>
                                        <a:pt x="44" y="26"/>
                                      </a:lnTo>
                                      <a:lnTo>
                                        <a:pt x="44" y="26"/>
                                      </a:lnTo>
                                      <a:lnTo>
                                        <a:pt x="48" y="20"/>
                                      </a:lnTo>
                                      <a:lnTo>
                                        <a:pt x="54" y="20"/>
                                      </a:lnTo>
                                      <a:lnTo>
                                        <a:pt x="56" y="20"/>
                                      </a:lnTo>
                                      <a:lnTo>
                                        <a:pt x="56" y="16"/>
                                      </a:lnTo>
                                      <a:lnTo>
                                        <a:pt x="56" y="16"/>
                                      </a:lnTo>
                                      <a:lnTo>
                                        <a:pt x="56" y="12"/>
                                      </a:lnTo>
                                      <a:lnTo>
                                        <a:pt x="58" y="12"/>
                                      </a:lnTo>
                                      <a:lnTo>
                                        <a:pt x="60" y="12"/>
                                      </a:lnTo>
                                      <a:lnTo>
                                        <a:pt x="62" y="10"/>
                                      </a:lnTo>
                                      <a:lnTo>
                                        <a:pt x="62" y="10"/>
                                      </a:lnTo>
                                      <a:lnTo>
                                        <a:pt x="62" y="8"/>
                                      </a:lnTo>
                                      <a:lnTo>
                                        <a:pt x="66" y="8"/>
                                      </a:lnTo>
                                      <a:lnTo>
                                        <a:pt x="68" y="10"/>
                                      </a:lnTo>
                                      <a:lnTo>
                                        <a:pt x="72" y="10"/>
                                      </a:lnTo>
                                      <a:lnTo>
                                        <a:pt x="72" y="10"/>
                                      </a:lnTo>
                                      <a:lnTo>
                                        <a:pt x="78" y="10"/>
                                      </a:lnTo>
                                      <a:lnTo>
                                        <a:pt x="82" y="8"/>
                                      </a:lnTo>
                                      <a:lnTo>
                                        <a:pt x="86" y="6"/>
                                      </a:lnTo>
                                      <a:lnTo>
                                        <a:pt x="86" y="6"/>
                                      </a:lnTo>
                                      <a:lnTo>
                                        <a:pt x="92" y="2"/>
                                      </a:lnTo>
                                      <a:lnTo>
                                        <a:pt x="98" y="0"/>
                                      </a:lnTo>
                                      <a:lnTo>
                                        <a:pt x="98" y="0"/>
                                      </a:lnTo>
                                      <a:lnTo>
                                        <a:pt x="98" y="0"/>
                                      </a:lnTo>
                                      <a:lnTo>
                                        <a:pt x="98" y="2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94" y="6"/>
                                      </a:lnTo>
                                      <a:lnTo>
                                        <a:pt x="94" y="8"/>
                                      </a:lnTo>
                                      <a:lnTo>
                                        <a:pt x="96" y="10"/>
                                      </a:lnTo>
                                      <a:lnTo>
                                        <a:pt x="96" y="10"/>
                                      </a:lnTo>
                                      <a:lnTo>
                                        <a:pt x="96" y="10"/>
                                      </a:lnTo>
                                      <a:lnTo>
                                        <a:pt x="98" y="12"/>
                                      </a:lnTo>
                                      <a:lnTo>
                                        <a:pt x="96" y="18"/>
                                      </a:lnTo>
                                      <a:lnTo>
                                        <a:pt x="94" y="24"/>
                                      </a:lnTo>
                                      <a:lnTo>
                                        <a:pt x="90" y="28"/>
                                      </a:lnTo>
                                      <a:lnTo>
                                        <a:pt x="90" y="28"/>
                                      </a:lnTo>
                                      <a:lnTo>
                                        <a:pt x="92" y="28"/>
                                      </a:lnTo>
                                      <a:lnTo>
                                        <a:pt x="92" y="32"/>
                                      </a:lnTo>
                                      <a:lnTo>
                                        <a:pt x="88" y="42"/>
                                      </a:lnTo>
                                      <a:lnTo>
                                        <a:pt x="88" y="42"/>
                                      </a:lnTo>
                                      <a:lnTo>
                                        <a:pt x="86" y="52"/>
                                      </a:lnTo>
                                      <a:lnTo>
                                        <a:pt x="86" y="58"/>
                                      </a:lnTo>
                                      <a:lnTo>
                                        <a:pt x="86" y="58"/>
                                      </a:lnTo>
                                      <a:lnTo>
                                        <a:pt x="86" y="60"/>
                                      </a:lnTo>
                                      <a:lnTo>
                                        <a:pt x="84" y="64"/>
                                      </a:lnTo>
                                      <a:lnTo>
                                        <a:pt x="82" y="64"/>
                                      </a:lnTo>
                                      <a:lnTo>
                                        <a:pt x="82" y="64"/>
                                      </a:lnTo>
                                      <a:lnTo>
                                        <a:pt x="84" y="64"/>
                                      </a:lnTo>
                                      <a:lnTo>
                                        <a:pt x="84" y="68"/>
                                      </a:lnTo>
                                      <a:lnTo>
                                        <a:pt x="84" y="68"/>
                                      </a:lnTo>
                                      <a:lnTo>
                                        <a:pt x="84" y="72"/>
                                      </a:lnTo>
                                      <a:lnTo>
                                        <a:pt x="84" y="74"/>
                                      </a:lnTo>
                                      <a:lnTo>
                                        <a:pt x="84" y="74"/>
                                      </a:lnTo>
                                      <a:lnTo>
                                        <a:pt x="84" y="74"/>
                                      </a:lnTo>
                                      <a:lnTo>
                                        <a:pt x="82" y="74"/>
                                      </a:lnTo>
                                      <a:lnTo>
                                        <a:pt x="80" y="76"/>
                                      </a:lnTo>
                                      <a:lnTo>
                                        <a:pt x="82" y="78"/>
                                      </a:lnTo>
                                      <a:lnTo>
                                        <a:pt x="84" y="80"/>
                                      </a:lnTo>
                                      <a:lnTo>
                                        <a:pt x="84" y="80"/>
                                      </a:lnTo>
                                      <a:lnTo>
                                        <a:pt x="84" y="82"/>
                                      </a:lnTo>
                                      <a:lnTo>
                                        <a:pt x="84" y="84"/>
                                      </a:lnTo>
                                      <a:lnTo>
                                        <a:pt x="84" y="88"/>
                                      </a:lnTo>
                                      <a:lnTo>
                                        <a:pt x="82" y="90"/>
                                      </a:lnTo>
                                      <a:lnTo>
                                        <a:pt x="82" y="90"/>
                                      </a:lnTo>
                                      <a:lnTo>
                                        <a:pt x="80" y="92"/>
                                      </a:lnTo>
                                      <a:lnTo>
                                        <a:pt x="78" y="94"/>
                                      </a:lnTo>
                                      <a:lnTo>
                                        <a:pt x="78" y="100"/>
                                      </a:lnTo>
                                      <a:lnTo>
                                        <a:pt x="82" y="112"/>
                                      </a:lnTo>
                                      <a:lnTo>
                                        <a:pt x="82" y="112"/>
                                      </a:lnTo>
                                      <a:lnTo>
                                        <a:pt x="76" y="114"/>
                                      </a:lnTo>
                                      <a:lnTo>
                                        <a:pt x="74" y="114"/>
                                      </a:lnTo>
                                      <a:lnTo>
                                        <a:pt x="72" y="112"/>
                                      </a:lnTo>
                                      <a:lnTo>
                                        <a:pt x="68" y="114"/>
                                      </a:lnTo>
                                      <a:lnTo>
                                        <a:pt x="68" y="114"/>
                                      </a:lnTo>
                                      <a:lnTo>
                                        <a:pt x="64" y="114"/>
                                      </a:lnTo>
                                      <a:lnTo>
                                        <a:pt x="60" y="110"/>
                                      </a:lnTo>
                                      <a:lnTo>
                                        <a:pt x="54" y="108"/>
                                      </a:lnTo>
                                      <a:lnTo>
                                        <a:pt x="48" y="110"/>
                                      </a:lnTo>
                                      <a:lnTo>
                                        <a:pt x="48" y="110"/>
                                      </a:lnTo>
                                      <a:lnTo>
                                        <a:pt x="44" y="110"/>
                                      </a:lnTo>
                                      <a:lnTo>
                                        <a:pt x="40" y="108"/>
                                      </a:lnTo>
                                      <a:lnTo>
                                        <a:pt x="36" y="108"/>
                                      </a:lnTo>
                                      <a:lnTo>
                                        <a:pt x="32" y="110"/>
                                      </a:lnTo>
                                      <a:lnTo>
                                        <a:pt x="32" y="110"/>
                                      </a:lnTo>
                                      <a:lnTo>
                                        <a:pt x="28" y="106"/>
                                      </a:lnTo>
                                      <a:lnTo>
                                        <a:pt x="28" y="102"/>
                                      </a:lnTo>
                                      <a:lnTo>
                                        <a:pt x="28" y="100"/>
                                      </a:lnTo>
                                      <a:lnTo>
                                        <a:pt x="22" y="94"/>
                                      </a:lnTo>
                                      <a:lnTo>
                                        <a:pt x="22" y="94"/>
                                      </a:lnTo>
                                      <a:lnTo>
                                        <a:pt x="18" y="90"/>
                                      </a:lnTo>
                                      <a:lnTo>
                                        <a:pt x="14" y="86"/>
                                      </a:lnTo>
                                      <a:lnTo>
                                        <a:pt x="10" y="78"/>
                                      </a:lnTo>
                                      <a:lnTo>
                                        <a:pt x="8" y="68"/>
                                      </a:lnTo>
                                      <a:lnTo>
                                        <a:pt x="2" y="60"/>
                                      </a:lnTo>
                                      <a:lnTo>
                                        <a:pt x="2" y="60"/>
                                      </a:lnTo>
                                      <a:lnTo>
                                        <a:pt x="0" y="54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4" y="52"/>
                                      </a:lnTo>
                                      <a:lnTo>
                                        <a:pt x="6" y="54"/>
                                      </a:lnTo>
                                      <a:lnTo>
                                        <a:pt x="6" y="5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2" name="Niger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790539" y="2738424"/>
                                  <a:ext cx="495136" cy="485573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" y="248"/>
                                    </a:cxn>
                                    <a:cxn ang="0">
                                      <a:pos x="8" y="246"/>
                                    </a:cxn>
                                    <a:cxn ang="0">
                                      <a:pos x="18" y="242"/>
                                    </a:cxn>
                                    <a:cxn ang="0">
                                      <a:pos x="28" y="234"/>
                                    </a:cxn>
                                    <a:cxn ang="0">
                                      <a:pos x="48" y="232"/>
                                    </a:cxn>
                                    <a:cxn ang="0">
                                      <a:pos x="56" y="228"/>
                                    </a:cxn>
                                    <a:cxn ang="0">
                                      <a:pos x="76" y="220"/>
                                    </a:cxn>
                                    <a:cxn ang="0">
                                      <a:pos x="78" y="216"/>
                                    </a:cxn>
                                    <a:cxn ang="0">
                                      <a:pos x="82" y="198"/>
                                    </a:cxn>
                                    <a:cxn ang="0">
                                      <a:pos x="82" y="192"/>
                                    </a:cxn>
                                    <a:cxn ang="0">
                                      <a:pos x="84" y="188"/>
                                    </a:cxn>
                                    <a:cxn ang="0">
                                      <a:pos x="106" y="130"/>
                                    </a:cxn>
                                    <a:cxn ang="0">
                                      <a:pos x="112" y="128"/>
                                    </a:cxn>
                                    <a:cxn ang="0">
                                      <a:pos x="130" y="110"/>
                                    </a:cxn>
                                    <a:cxn ang="0">
                                      <a:pos x="148" y="94"/>
                                    </a:cxn>
                                    <a:cxn ang="0">
                                      <a:pos x="236" y="0"/>
                                    </a:cxn>
                                    <a:cxn ang="0">
                                      <a:pos x="302" y="14"/>
                                    </a:cxn>
                                    <a:cxn ang="0">
                                      <a:pos x="306" y="50"/>
                                    </a:cxn>
                                    <a:cxn ang="0">
                                      <a:pos x="306" y="66"/>
                                    </a:cxn>
                                    <a:cxn ang="0">
                                      <a:pos x="310" y="82"/>
                                    </a:cxn>
                                    <a:cxn ang="0">
                                      <a:pos x="314" y="90"/>
                                    </a:cxn>
                                    <a:cxn ang="0">
                                      <a:pos x="326" y="98"/>
                                    </a:cxn>
                                    <a:cxn ang="0">
                                      <a:pos x="324" y="106"/>
                                    </a:cxn>
                                    <a:cxn ang="0">
                                      <a:pos x="316" y="120"/>
                                    </a:cxn>
                                    <a:cxn ang="0">
                                      <a:pos x="316" y="180"/>
                                    </a:cxn>
                                    <a:cxn ang="0">
                                      <a:pos x="300" y="222"/>
                                    </a:cxn>
                                    <a:cxn ang="0">
                                      <a:pos x="290" y="234"/>
                                    </a:cxn>
                                    <a:cxn ang="0">
                                      <a:pos x="286" y="240"/>
                                    </a:cxn>
                                    <a:cxn ang="0">
                                      <a:pos x="282" y="252"/>
                                    </a:cxn>
                                    <a:cxn ang="0">
                                      <a:pos x="278" y="256"/>
                                    </a:cxn>
                                    <a:cxn ang="0">
                                      <a:pos x="274" y="270"/>
                                    </a:cxn>
                                    <a:cxn ang="0">
                                      <a:pos x="264" y="272"/>
                                    </a:cxn>
                                    <a:cxn ang="0">
                                      <a:pos x="264" y="278"/>
                                    </a:cxn>
                                    <a:cxn ang="0">
                                      <a:pos x="254" y="278"/>
                                    </a:cxn>
                                    <a:cxn ang="0">
                                      <a:pos x="212" y="280"/>
                                    </a:cxn>
                                    <a:cxn ang="0">
                                      <a:pos x="206" y="284"/>
                                    </a:cxn>
                                    <a:cxn ang="0">
                                      <a:pos x="190" y="290"/>
                                    </a:cxn>
                                    <a:cxn ang="0">
                                      <a:pos x="164" y="284"/>
                                    </a:cxn>
                                    <a:cxn ang="0">
                                      <a:pos x="154" y="278"/>
                                    </a:cxn>
                                    <a:cxn ang="0">
                                      <a:pos x="150" y="282"/>
                                    </a:cxn>
                                    <a:cxn ang="0">
                                      <a:pos x="144" y="280"/>
                                    </a:cxn>
                                    <a:cxn ang="0">
                                      <a:pos x="136" y="278"/>
                                    </a:cxn>
                                    <a:cxn ang="0">
                                      <a:pos x="130" y="270"/>
                                    </a:cxn>
                                    <a:cxn ang="0">
                                      <a:pos x="124" y="268"/>
                                    </a:cxn>
                                    <a:cxn ang="0">
                                      <a:pos x="114" y="268"/>
                                    </a:cxn>
                                    <a:cxn ang="0">
                                      <a:pos x="106" y="268"/>
                                    </a:cxn>
                                    <a:cxn ang="0">
                                      <a:pos x="102" y="266"/>
                                    </a:cxn>
                                    <a:cxn ang="0">
                                      <a:pos x="90" y="270"/>
                                    </a:cxn>
                                    <a:cxn ang="0">
                                      <a:pos x="80" y="286"/>
                                    </a:cxn>
                                    <a:cxn ang="0">
                                      <a:pos x="72" y="296"/>
                                    </a:cxn>
                                    <a:cxn ang="0">
                                      <a:pos x="72" y="314"/>
                                    </a:cxn>
                                    <a:cxn ang="0">
                                      <a:pos x="62" y="312"/>
                                    </a:cxn>
                                    <a:cxn ang="0">
                                      <a:pos x="44" y="316"/>
                                    </a:cxn>
                                    <a:cxn ang="0">
                                      <a:pos x="40" y="306"/>
                                    </a:cxn>
                                    <a:cxn ang="0">
                                      <a:pos x="40" y="304"/>
                                    </a:cxn>
                                    <a:cxn ang="0">
                                      <a:pos x="34" y="302"/>
                                    </a:cxn>
                                    <a:cxn ang="0">
                                      <a:pos x="18" y="294"/>
                                    </a:cxn>
                                    <a:cxn ang="0">
                                      <a:pos x="12" y="284"/>
                                    </a:cxn>
                                    <a:cxn ang="0">
                                      <a:pos x="16" y="278"/>
                                    </a:cxn>
                                    <a:cxn ang="0">
                                      <a:pos x="8" y="276"/>
                                    </a:cxn>
                                    <a:cxn ang="0">
                                      <a:pos x="0" y="258"/>
                                    </a:cxn>
                                  </a:cxnLst>
                                  <a:rect l="0" t="0" r="r" b="b"/>
                                  <a:pathLst>
                                    <a:path w="326" h="320">
                                      <a:moveTo>
                                        <a:pt x="0" y="248"/>
                                      </a:moveTo>
                                      <a:lnTo>
                                        <a:pt x="0" y="248"/>
                                      </a:lnTo>
                                      <a:lnTo>
                                        <a:pt x="4" y="248"/>
                                      </a:lnTo>
                                      <a:lnTo>
                                        <a:pt x="6" y="248"/>
                                      </a:lnTo>
                                      <a:lnTo>
                                        <a:pt x="8" y="246"/>
                                      </a:lnTo>
                                      <a:lnTo>
                                        <a:pt x="8" y="246"/>
                                      </a:lnTo>
                                      <a:lnTo>
                                        <a:pt x="10" y="244"/>
                                      </a:lnTo>
                                      <a:lnTo>
                                        <a:pt x="14" y="244"/>
                                      </a:lnTo>
                                      <a:lnTo>
                                        <a:pt x="18" y="242"/>
                                      </a:lnTo>
                                      <a:lnTo>
                                        <a:pt x="24" y="238"/>
                                      </a:lnTo>
                                      <a:lnTo>
                                        <a:pt x="24" y="238"/>
                                      </a:lnTo>
                                      <a:lnTo>
                                        <a:pt x="28" y="234"/>
                                      </a:lnTo>
                                      <a:lnTo>
                                        <a:pt x="30" y="232"/>
                                      </a:lnTo>
                                      <a:lnTo>
                                        <a:pt x="38" y="232"/>
                                      </a:lnTo>
                                      <a:lnTo>
                                        <a:pt x="48" y="232"/>
                                      </a:lnTo>
                                      <a:lnTo>
                                        <a:pt x="52" y="232"/>
                                      </a:lnTo>
                                      <a:lnTo>
                                        <a:pt x="56" y="228"/>
                                      </a:lnTo>
                                      <a:lnTo>
                                        <a:pt x="56" y="228"/>
                                      </a:lnTo>
                                      <a:lnTo>
                                        <a:pt x="62" y="226"/>
                                      </a:lnTo>
                                      <a:lnTo>
                                        <a:pt x="70" y="222"/>
                                      </a:lnTo>
                                      <a:lnTo>
                                        <a:pt x="76" y="220"/>
                                      </a:lnTo>
                                      <a:lnTo>
                                        <a:pt x="76" y="218"/>
                                      </a:lnTo>
                                      <a:lnTo>
                                        <a:pt x="78" y="216"/>
                                      </a:lnTo>
                                      <a:lnTo>
                                        <a:pt x="78" y="216"/>
                                      </a:lnTo>
                                      <a:lnTo>
                                        <a:pt x="80" y="210"/>
                                      </a:lnTo>
                                      <a:lnTo>
                                        <a:pt x="80" y="206"/>
                                      </a:lnTo>
                                      <a:lnTo>
                                        <a:pt x="82" y="198"/>
                                      </a:lnTo>
                                      <a:lnTo>
                                        <a:pt x="82" y="198"/>
                                      </a:lnTo>
                                      <a:lnTo>
                                        <a:pt x="82" y="194"/>
                                      </a:lnTo>
                                      <a:lnTo>
                                        <a:pt x="82" y="192"/>
                                      </a:lnTo>
                                      <a:lnTo>
                                        <a:pt x="84" y="192"/>
                                      </a:lnTo>
                                      <a:lnTo>
                                        <a:pt x="84" y="188"/>
                                      </a:lnTo>
                                      <a:lnTo>
                                        <a:pt x="84" y="188"/>
                                      </a:lnTo>
                                      <a:lnTo>
                                        <a:pt x="84" y="138"/>
                                      </a:lnTo>
                                      <a:lnTo>
                                        <a:pt x="84" y="138"/>
                                      </a:lnTo>
                                      <a:lnTo>
                                        <a:pt x="106" y="130"/>
                                      </a:lnTo>
                                      <a:lnTo>
                                        <a:pt x="106" y="130"/>
                                      </a:lnTo>
                                      <a:lnTo>
                                        <a:pt x="110" y="130"/>
                                      </a:lnTo>
                                      <a:lnTo>
                                        <a:pt x="112" y="128"/>
                                      </a:lnTo>
                                      <a:lnTo>
                                        <a:pt x="122" y="118"/>
                                      </a:lnTo>
                                      <a:lnTo>
                                        <a:pt x="122" y="118"/>
                                      </a:lnTo>
                                      <a:lnTo>
                                        <a:pt x="130" y="110"/>
                                      </a:lnTo>
                                      <a:lnTo>
                                        <a:pt x="134" y="106"/>
                                      </a:lnTo>
                                      <a:lnTo>
                                        <a:pt x="140" y="102"/>
                                      </a:lnTo>
                                      <a:lnTo>
                                        <a:pt x="148" y="94"/>
                                      </a:lnTo>
                                      <a:lnTo>
                                        <a:pt x="148" y="94"/>
                                      </a:lnTo>
                                      <a:lnTo>
                                        <a:pt x="200" y="38"/>
                                      </a:lnTo>
                                      <a:lnTo>
                                        <a:pt x="236" y="0"/>
                                      </a:lnTo>
                                      <a:lnTo>
                                        <a:pt x="280" y="8"/>
                                      </a:lnTo>
                                      <a:lnTo>
                                        <a:pt x="288" y="18"/>
                                      </a:lnTo>
                                      <a:lnTo>
                                        <a:pt x="302" y="14"/>
                                      </a:lnTo>
                                      <a:lnTo>
                                        <a:pt x="302" y="14"/>
                                      </a:lnTo>
                                      <a:lnTo>
                                        <a:pt x="306" y="36"/>
                                      </a:lnTo>
                                      <a:lnTo>
                                        <a:pt x="306" y="50"/>
                                      </a:lnTo>
                                      <a:lnTo>
                                        <a:pt x="306" y="64"/>
                                      </a:lnTo>
                                      <a:lnTo>
                                        <a:pt x="306" y="64"/>
                                      </a:lnTo>
                                      <a:lnTo>
                                        <a:pt x="306" y="66"/>
                                      </a:lnTo>
                                      <a:lnTo>
                                        <a:pt x="308" y="70"/>
                                      </a:lnTo>
                                      <a:lnTo>
                                        <a:pt x="310" y="74"/>
                                      </a:lnTo>
                                      <a:lnTo>
                                        <a:pt x="310" y="82"/>
                                      </a:lnTo>
                                      <a:lnTo>
                                        <a:pt x="310" y="82"/>
                                      </a:lnTo>
                                      <a:lnTo>
                                        <a:pt x="312" y="88"/>
                                      </a:lnTo>
                                      <a:lnTo>
                                        <a:pt x="314" y="90"/>
                                      </a:lnTo>
                                      <a:lnTo>
                                        <a:pt x="318" y="94"/>
                                      </a:lnTo>
                                      <a:lnTo>
                                        <a:pt x="324" y="98"/>
                                      </a:lnTo>
                                      <a:lnTo>
                                        <a:pt x="326" y="98"/>
                                      </a:lnTo>
                                      <a:lnTo>
                                        <a:pt x="326" y="102"/>
                                      </a:lnTo>
                                      <a:lnTo>
                                        <a:pt x="326" y="102"/>
                                      </a:lnTo>
                                      <a:lnTo>
                                        <a:pt x="324" y="106"/>
                                      </a:lnTo>
                                      <a:lnTo>
                                        <a:pt x="322" y="108"/>
                                      </a:lnTo>
                                      <a:lnTo>
                                        <a:pt x="318" y="114"/>
                                      </a:lnTo>
                                      <a:lnTo>
                                        <a:pt x="316" y="120"/>
                                      </a:lnTo>
                                      <a:lnTo>
                                        <a:pt x="316" y="120"/>
                                      </a:lnTo>
                                      <a:lnTo>
                                        <a:pt x="316" y="180"/>
                                      </a:lnTo>
                                      <a:lnTo>
                                        <a:pt x="316" y="180"/>
                                      </a:lnTo>
                                      <a:lnTo>
                                        <a:pt x="314" y="190"/>
                                      </a:lnTo>
                                      <a:lnTo>
                                        <a:pt x="312" y="200"/>
                                      </a:lnTo>
                                      <a:lnTo>
                                        <a:pt x="300" y="222"/>
                                      </a:lnTo>
                                      <a:lnTo>
                                        <a:pt x="300" y="222"/>
                                      </a:lnTo>
                                      <a:lnTo>
                                        <a:pt x="294" y="230"/>
                                      </a:lnTo>
                                      <a:lnTo>
                                        <a:pt x="290" y="234"/>
                                      </a:lnTo>
                                      <a:lnTo>
                                        <a:pt x="286" y="236"/>
                                      </a:lnTo>
                                      <a:lnTo>
                                        <a:pt x="286" y="240"/>
                                      </a:lnTo>
                                      <a:lnTo>
                                        <a:pt x="286" y="240"/>
                                      </a:lnTo>
                                      <a:lnTo>
                                        <a:pt x="286" y="246"/>
                                      </a:lnTo>
                                      <a:lnTo>
                                        <a:pt x="284" y="248"/>
                                      </a:lnTo>
                                      <a:lnTo>
                                        <a:pt x="282" y="252"/>
                                      </a:lnTo>
                                      <a:lnTo>
                                        <a:pt x="282" y="256"/>
                                      </a:lnTo>
                                      <a:lnTo>
                                        <a:pt x="282" y="256"/>
                                      </a:lnTo>
                                      <a:lnTo>
                                        <a:pt x="278" y="256"/>
                                      </a:lnTo>
                                      <a:lnTo>
                                        <a:pt x="276" y="258"/>
                                      </a:lnTo>
                                      <a:lnTo>
                                        <a:pt x="274" y="262"/>
                                      </a:lnTo>
                                      <a:lnTo>
                                        <a:pt x="274" y="270"/>
                                      </a:lnTo>
                                      <a:lnTo>
                                        <a:pt x="274" y="270"/>
                                      </a:lnTo>
                                      <a:lnTo>
                                        <a:pt x="266" y="270"/>
                                      </a:lnTo>
                                      <a:lnTo>
                                        <a:pt x="264" y="272"/>
                                      </a:lnTo>
                                      <a:lnTo>
                                        <a:pt x="262" y="274"/>
                                      </a:lnTo>
                                      <a:lnTo>
                                        <a:pt x="262" y="278"/>
                                      </a:lnTo>
                                      <a:lnTo>
                                        <a:pt x="264" y="278"/>
                                      </a:lnTo>
                                      <a:lnTo>
                                        <a:pt x="262" y="280"/>
                                      </a:lnTo>
                                      <a:lnTo>
                                        <a:pt x="254" y="278"/>
                                      </a:lnTo>
                                      <a:lnTo>
                                        <a:pt x="254" y="278"/>
                                      </a:lnTo>
                                      <a:lnTo>
                                        <a:pt x="238" y="276"/>
                                      </a:lnTo>
                                      <a:lnTo>
                                        <a:pt x="224" y="276"/>
                                      </a:lnTo>
                                      <a:lnTo>
                                        <a:pt x="212" y="280"/>
                                      </a:lnTo>
                                      <a:lnTo>
                                        <a:pt x="208" y="282"/>
                                      </a:lnTo>
                                      <a:lnTo>
                                        <a:pt x="206" y="284"/>
                                      </a:lnTo>
                                      <a:lnTo>
                                        <a:pt x="206" y="284"/>
                                      </a:lnTo>
                                      <a:lnTo>
                                        <a:pt x="202" y="288"/>
                                      </a:lnTo>
                                      <a:lnTo>
                                        <a:pt x="196" y="290"/>
                                      </a:lnTo>
                                      <a:lnTo>
                                        <a:pt x="190" y="290"/>
                                      </a:lnTo>
                                      <a:lnTo>
                                        <a:pt x="182" y="290"/>
                                      </a:lnTo>
                                      <a:lnTo>
                                        <a:pt x="170" y="286"/>
                                      </a:lnTo>
                                      <a:lnTo>
                                        <a:pt x="164" y="284"/>
                                      </a:lnTo>
                                      <a:lnTo>
                                        <a:pt x="164" y="284"/>
                                      </a:lnTo>
                                      <a:lnTo>
                                        <a:pt x="156" y="278"/>
                                      </a:lnTo>
                                      <a:lnTo>
                                        <a:pt x="154" y="278"/>
                                      </a:lnTo>
                                      <a:lnTo>
                                        <a:pt x="154" y="278"/>
                                      </a:lnTo>
                                      <a:lnTo>
                                        <a:pt x="152" y="282"/>
                                      </a:lnTo>
                                      <a:lnTo>
                                        <a:pt x="150" y="282"/>
                                      </a:lnTo>
                                      <a:lnTo>
                                        <a:pt x="148" y="282"/>
                                      </a:lnTo>
                                      <a:lnTo>
                                        <a:pt x="148" y="282"/>
                                      </a:lnTo>
                                      <a:lnTo>
                                        <a:pt x="144" y="280"/>
                                      </a:lnTo>
                                      <a:lnTo>
                                        <a:pt x="142" y="282"/>
                                      </a:lnTo>
                                      <a:lnTo>
                                        <a:pt x="138" y="282"/>
                                      </a:lnTo>
                                      <a:lnTo>
                                        <a:pt x="136" y="278"/>
                                      </a:lnTo>
                                      <a:lnTo>
                                        <a:pt x="136" y="278"/>
                                      </a:lnTo>
                                      <a:lnTo>
                                        <a:pt x="132" y="272"/>
                                      </a:lnTo>
                                      <a:lnTo>
                                        <a:pt x="130" y="270"/>
                                      </a:lnTo>
                                      <a:lnTo>
                                        <a:pt x="128" y="272"/>
                                      </a:lnTo>
                                      <a:lnTo>
                                        <a:pt x="124" y="268"/>
                                      </a:lnTo>
                                      <a:lnTo>
                                        <a:pt x="124" y="268"/>
                                      </a:lnTo>
                                      <a:lnTo>
                                        <a:pt x="120" y="268"/>
                                      </a:lnTo>
                                      <a:lnTo>
                                        <a:pt x="118" y="268"/>
                                      </a:lnTo>
                                      <a:lnTo>
                                        <a:pt x="114" y="268"/>
                                      </a:lnTo>
                                      <a:lnTo>
                                        <a:pt x="110" y="270"/>
                                      </a:lnTo>
                                      <a:lnTo>
                                        <a:pt x="108" y="270"/>
                                      </a:lnTo>
                                      <a:lnTo>
                                        <a:pt x="106" y="268"/>
                                      </a:lnTo>
                                      <a:lnTo>
                                        <a:pt x="106" y="268"/>
                                      </a:lnTo>
                                      <a:lnTo>
                                        <a:pt x="106" y="266"/>
                                      </a:lnTo>
                                      <a:lnTo>
                                        <a:pt x="102" y="266"/>
                                      </a:lnTo>
                                      <a:lnTo>
                                        <a:pt x="98" y="266"/>
                                      </a:lnTo>
                                      <a:lnTo>
                                        <a:pt x="90" y="270"/>
                                      </a:lnTo>
                                      <a:lnTo>
                                        <a:pt x="90" y="270"/>
                                      </a:lnTo>
                                      <a:lnTo>
                                        <a:pt x="84" y="276"/>
                                      </a:lnTo>
                                      <a:lnTo>
                                        <a:pt x="82" y="282"/>
                                      </a:lnTo>
                                      <a:lnTo>
                                        <a:pt x="80" y="286"/>
                                      </a:lnTo>
                                      <a:lnTo>
                                        <a:pt x="76" y="292"/>
                                      </a:lnTo>
                                      <a:lnTo>
                                        <a:pt x="76" y="292"/>
                                      </a:lnTo>
                                      <a:lnTo>
                                        <a:pt x="72" y="296"/>
                                      </a:lnTo>
                                      <a:lnTo>
                                        <a:pt x="72" y="300"/>
                                      </a:lnTo>
                                      <a:lnTo>
                                        <a:pt x="72" y="306"/>
                                      </a:lnTo>
                                      <a:lnTo>
                                        <a:pt x="72" y="314"/>
                                      </a:lnTo>
                                      <a:lnTo>
                                        <a:pt x="72" y="320"/>
                                      </a:lnTo>
                                      <a:lnTo>
                                        <a:pt x="72" y="320"/>
                                      </a:lnTo>
                                      <a:lnTo>
                                        <a:pt x="62" y="312"/>
                                      </a:lnTo>
                                      <a:lnTo>
                                        <a:pt x="56" y="310"/>
                                      </a:lnTo>
                                      <a:lnTo>
                                        <a:pt x="52" y="312"/>
                                      </a:lnTo>
                                      <a:lnTo>
                                        <a:pt x="44" y="316"/>
                                      </a:lnTo>
                                      <a:lnTo>
                                        <a:pt x="44" y="316"/>
                                      </a:lnTo>
                                      <a:lnTo>
                                        <a:pt x="38" y="308"/>
                                      </a:lnTo>
                                      <a:lnTo>
                                        <a:pt x="40" y="306"/>
                                      </a:lnTo>
                                      <a:lnTo>
                                        <a:pt x="40" y="306"/>
                                      </a:lnTo>
                                      <a:lnTo>
                                        <a:pt x="42" y="306"/>
                                      </a:lnTo>
                                      <a:lnTo>
                                        <a:pt x="40" y="304"/>
                                      </a:lnTo>
                                      <a:lnTo>
                                        <a:pt x="40" y="304"/>
                                      </a:lnTo>
                                      <a:lnTo>
                                        <a:pt x="36" y="302"/>
                                      </a:lnTo>
                                      <a:lnTo>
                                        <a:pt x="34" y="302"/>
                                      </a:lnTo>
                                      <a:lnTo>
                                        <a:pt x="28" y="300"/>
                                      </a:lnTo>
                                      <a:lnTo>
                                        <a:pt x="18" y="294"/>
                                      </a:lnTo>
                                      <a:lnTo>
                                        <a:pt x="18" y="294"/>
                                      </a:lnTo>
                                      <a:lnTo>
                                        <a:pt x="10" y="288"/>
                                      </a:lnTo>
                                      <a:lnTo>
                                        <a:pt x="10" y="286"/>
                                      </a:lnTo>
                                      <a:lnTo>
                                        <a:pt x="12" y="284"/>
                                      </a:lnTo>
                                      <a:lnTo>
                                        <a:pt x="12" y="284"/>
                                      </a:lnTo>
                                      <a:lnTo>
                                        <a:pt x="16" y="280"/>
                                      </a:lnTo>
                                      <a:lnTo>
                                        <a:pt x="16" y="278"/>
                                      </a:lnTo>
                                      <a:lnTo>
                                        <a:pt x="12" y="278"/>
                                      </a:lnTo>
                                      <a:lnTo>
                                        <a:pt x="12" y="278"/>
                                      </a:lnTo>
                                      <a:lnTo>
                                        <a:pt x="8" y="276"/>
                                      </a:lnTo>
                                      <a:lnTo>
                                        <a:pt x="6" y="274"/>
                                      </a:lnTo>
                                      <a:lnTo>
                                        <a:pt x="2" y="266"/>
                                      </a:lnTo>
                                      <a:lnTo>
                                        <a:pt x="0" y="258"/>
                                      </a:lnTo>
                                      <a:lnTo>
                                        <a:pt x="0" y="248"/>
                                      </a:lnTo>
                                      <a:lnTo>
                                        <a:pt x="0" y="24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3" name="Niger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880368" y="3142611"/>
                                  <a:ext cx="367555" cy="37935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28" y="20"/>
                                    </a:cxn>
                                    <a:cxn ang="0">
                                      <a:pos x="230" y="30"/>
                                    </a:cxn>
                                    <a:cxn ang="0">
                                      <a:pos x="240" y="42"/>
                                    </a:cxn>
                                    <a:cxn ang="0">
                                      <a:pos x="236" y="60"/>
                                    </a:cxn>
                                    <a:cxn ang="0">
                                      <a:pos x="216" y="96"/>
                                    </a:cxn>
                                    <a:cxn ang="0">
                                      <a:pos x="214" y="112"/>
                                    </a:cxn>
                                    <a:cxn ang="0">
                                      <a:pos x="210" y="118"/>
                                    </a:cxn>
                                    <a:cxn ang="0">
                                      <a:pos x="208" y="130"/>
                                    </a:cxn>
                                    <a:cxn ang="0">
                                      <a:pos x="202" y="142"/>
                                    </a:cxn>
                                    <a:cxn ang="0">
                                      <a:pos x="194" y="156"/>
                                    </a:cxn>
                                    <a:cxn ang="0">
                                      <a:pos x="184" y="176"/>
                                    </a:cxn>
                                    <a:cxn ang="0">
                                      <a:pos x="176" y="186"/>
                                    </a:cxn>
                                    <a:cxn ang="0">
                                      <a:pos x="168" y="190"/>
                                    </a:cxn>
                                    <a:cxn ang="0">
                                      <a:pos x="160" y="186"/>
                                    </a:cxn>
                                    <a:cxn ang="0">
                                      <a:pos x="144" y="184"/>
                                    </a:cxn>
                                    <a:cxn ang="0">
                                      <a:pos x="126" y="210"/>
                                    </a:cxn>
                                    <a:cxn ang="0">
                                      <a:pos x="118" y="228"/>
                                    </a:cxn>
                                    <a:cxn ang="0">
                                      <a:pos x="110" y="240"/>
                                    </a:cxn>
                                    <a:cxn ang="0">
                                      <a:pos x="102" y="244"/>
                                    </a:cxn>
                                    <a:cxn ang="0">
                                      <a:pos x="94" y="242"/>
                                    </a:cxn>
                                    <a:cxn ang="0">
                                      <a:pos x="88" y="248"/>
                                    </a:cxn>
                                    <a:cxn ang="0">
                                      <a:pos x="82" y="250"/>
                                    </a:cxn>
                                    <a:cxn ang="0">
                                      <a:pos x="76" y="250"/>
                                    </a:cxn>
                                    <a:cxn ang="0">
                                      <a:pos x="56" y="238"/>
                                    </a:cxn>
                                    <a:cxn ang="0">
                                      <a:pos x="52" y="232"/>
                                    </a:cxn>
                                    <a:cxn ang="0">
                                      <a:pos x="56" y="226"/>
                                    </a:cxn>
                                    <a:cxn ang="0">
                                      <a:pos x="52" y="228"/>
                                    </a:cxn>
                                    <a:cxn ang="0">
                                      <a:pos x="50" y="222"/>
                                    </a:cxn>
                                    <a:cxn ang="0">
                                      <a:pos x="54" y="218"/>
                                    </a:cxn>
                                    <a:cxn ang="0">
                                      <a:pos x="50" y="214"/>
                                    </a:cxn>
                                    <a:cxn ang="0">
                                      <a:pos x="28" y="204"/>
                                    </a:cxn>
                                    <a:cxn ang="0">
                                      <a:pos x="12" y="200"/>
                                    </a:cxn>
                                    <a:cxn ang="0">
                                      <a:pos x="2" y="188"/>
                                    </a:cxn>
                                    <a:cxn ang="0">
                                      <a:pos x="2" y="162"/>
                                    </a:cxn>
                                    <a:cxn ang="0">
                                      <a:pos x="4" y="126"/>
                                    </a:cxn>
                                    <a:cxn ang="0">
                                      <a:pos x="6" y="116"/>
                                    </a:cxn>
                                    <a:cxn ang="0">
                                      <a:pos x="16" y="104"/>
                                    </a:cxn>
                                    <a:cxn ang="0">
                                      <a:pos x="14" y="96"/>
                                    </a:cxn>
                                    <a:cxn ang="0">
                                      <a:pos x="20" y="84"/>
                                    </a:cxn>
                                    <a:cxn ang="0">
                                      <a:pos x="16" y="66"/>
                                    </a:cxn>
                                    <a:cxn ang="0">
                                      <a:pos x="14" y="54"/>
                                    </a:cxn>
                                    <a:cxn ang="0">
                                      <a:pos x="18" y="26"/>
                                    </a:cxn>
                                    <a:cxn ang="0">
                                      <a:pos x="32" y="4"/>
                                    </a:cxn>
                                    <a:cxn ang="0">
                                      <a:pos x="48" y="2"/>
                                    </a:cxn>
                                    <a:cxn ang="0">
                                      <a:pos x="60" y="2"/>
                                    </a:cxn>
                                    <a:cxn ang="0">
                                      <a:pos x="72" y="4"/>
                                    </a:cxn>
                                    <a:cxn ang="0">
                                      <a:pos x="84" y="16"/>
                                    </a:cxn>
                                    <a:cxn ang="0">
                                      <a:pos x="94" y="16"/>
                                    </a:cxn>
                                    <a:cxn ang="0">
                                      <a:pos x="106" y="18"/>
                                    </a:cxn>
                                    <a:cxn ang="0">
                                      <a:pos x="144" y="22"/>
                                    </a:cxn>
                                    <a:cxn ang="0">
                                      <a:pos x="166" y="10"/>
                                    </a:cxn>
                                    <a:cxn ang="0">
                                      <a:pos x="206" y="12"/>
                                    </a:cxn>
                                    <a:cxn ang="0">
                                      <a:pos x="216" y="4"/>
                                    </a:cxn>
                                  </a:cxnLst>
                                  <a:rect l="0" t="0" r="r" b="b"/>
                                  <a:pathLst>
                                    <a:path w="242" h="250">
                                      <a:moveTo>
                                        <a:pt x="216" y="4"/>
                                      </a:moveTo>
                                      <a:lnTo>
                                        <a:pt x="216" y="4"/>
                                      </a:lnTo>
                                      <a:lnTo>
                                        <a:pt x="218" y="10"/>
                                      </a:lnTo>
                                      <a:lnTo>
                                        <a:pt x="222" y="16"/>
                                      </a:lnTo>
                                      <a:lnTo>
                                        <a:pt x="228" y="20"/>
                                      </a:lnTo>
                                      <a:lnTo>
                                        <a:pt x="232" y="22"/>
                                      </a:lnTo>
                                      <a:lnTo>
                                        <a:pt x="230" y="24"/>
                                      </a:lnTo>
                                      <a:lnTo>
                                        <a:pt x="230" y="24"/>
                                      </a:lnTo>
                                      <a:lnTo>
                                        <a:pt x="230" y="26"/>
                                      </a:lnTo>
                                      <a:lnTo>
                                        <a:pt x="230" y="30"/>
                                      </a:lnTo>
                                      <a:lnTo>
                                        <a:pt x="232" y="34"/>
                                      </a:lnTo>
                                      <a:lnTo>
                                        <a:pt x="238" y="34"/>
                                      </a:lnTo>
                                      <a:lnTo>
                                        <a:pt x="238" y="34"/>
                                      </a:lnTo>
                                      <a:lnTo>
                                        <a:pt x="238" y="40"/>
                                      </a:lnTo>
                                      <a:lnTo>
                                        <a:pt x="240" y="42"/>
                                      </a:lnTo>
                                      <a:lnTo>
                                        <a:pt x="240" y="42"/>
                                      </a:lnTo>
                                      <a:lnTo>
                                        <a:pt x="242" y="44"/>
                                      </a:lnTo>
                                      <a:lnTo>
                                        <a:pt x="240" y="52"/>
                                      </a:lnTo>
                                      <a:lnTo>
                                        <a:pt x="240" y="52"/>
                                      </a:lnTo>
                                      <a:lnTo>
                                        <a:pt x="236" y="60"/>
                                      </a:lnTo>
                                      <a:lnTo>
                                        <a:pt x="232" y="62"/>
                                      </a:lnTo>
                                      <a:lnTo>
                                        <a:pt x="230" y="64"/>
                                      </a:lnTo>
                                      <a:lnTo>
                                        <a:pt x="226" y="74"/>
                                      </a:lnTo>
                                      <a:lnTo>
                                        <a:pt x="226" y="74"/>
                                      </a:lnTo>
                                      <a:lnTo>
                                        <a:pt x="216" y="96"/>
                                      </a:lnTo>
                                      <a:lnTo>
                                        <a:pt x="216" y="104"/>
                                      </a:lnTo>
                                      <a:lnTo>
                                        <a:pt x="216" y="106"/>
                                      </a:lnTo>
                                      <a:lnTo>
                                        <a:pt x="216" y="110"/>
                                      </a:lnTo>
                                      <a:lnTo>
                                        <a:pt x="216" y="110"/>
                                      </a:lnTo>
                                      <a:lnTo>
                                        <a:pt x="214" y="112"/>
                                      </a:lnTo>
                                      <a:lnTo>
                                        <a:pt x="214" y="112"/>
                                      </a:lnTo>
                                      <a:lnTo>
                                        <a:pt x="212" y="112"/>
                                      </a:lnTo>
                                      <a:lnTo>
                                        <a:pt x="210" y="116"/>
                                      </a:lnTo>
                                      <a:lnTo>
                                        <a:pt x="210" y="116"/>
                                      </a:lnTo>
                                      <a:lnTo>
                                        <a:pt x="210" y="118"/>
                                      </a:lnTo>
                                      <a:lnTo>
                                        <a:pt x="210" y="120"/>
                                      </a:lnTo>
                                      <a:lnTo>
                                        <a:pt x="212" y="122"/>
                                      </a:lnTo>
                                      <a:lnTo>
                                        <a:pt x="212" y="126"/>
                                      </a:lnTo>
                                      <a:lnTo>
                                        <a:pt x="212" y="126"/>
                                      </a:lnTo>
                                      <a:lnTo>
                                        <a:pt x="208" y="130"/>
                                      </a:lnTo>
                                      <a:lnTo>
                                        <a:pt x="206" y="130"/>
                                      </a:lnTo>
                                      <a:lnTo>
                                        <a:pt x="204" y="132"/>
                                      </a:lnTo>
                                      <a:lnTo>
                                        <a:pt x="204" y="138"/>
                                      </a:lnTo>
                                      <a:lnTo>
                                        <a:pt x="204" y="138"/>
                                      </a:lnTo>
                                      <a:lnTo>
                                        <a:pt x="202" y="142"/>
                                      </a:lnTo>
                                      <a:lnTo>
                                        <a:pt x="198" y="144"/>
                                      </a:lnTo>
                                      <a:lnTo>
                                        <a:pt x="196" y="148"/>
                                      </a:lnTo>
                                      <a:lnTo>
                                        <a:pt x="192" y="152"/>
                                      </a:lnTo>
                                      <a:lnTo>
                                        <a:pt x="192" y="152"/>
                                      </a:lnTo>
                                      <a:lnTo>
                                        <a:pt x="194" y="156"/>
                                      </a:lnTo>
                                      <a:lnTo>
                                        <a:pt x="196" y="156"/>
                                      </a:lnTo>
                                      <a:lnTo>
                                        <a:pt x="196" y="160"/>
                                      </a:lnTo>
                                      <a:lnTo>
                                        <a:pt x="190" y="166"/>
                                      </a:lnTo>
                                      <a:lnTo>
                                        <a:pt x="190" y="166"/>
                                      </a:lnTo>
                                      <a:lnTo>
                                        <a:pt x="184" y="176"/>
                                      </a:lnTo>
                                      <a:lnTo>
                                        <a:pt x="182" y="180"/>
                                      </a:lnTo>
                                      <a:lnTo>
                                        <a:pt x="182" y="182"/>
                                      </a:lnTo>
                                      <a:lnTo>
                                        <a:pt x="180" y="184"/>
                                      </a:lnTo>
                                      <a:lnTo>
                                        <a:pt x="180" y="184"/>
                                      </a:lnTo>
                                      <a:lnTo>
                                        <a:pt x="176" y="186"/>
                                      </a:lnTo>
                                      <a:lnTo>
                                        <a:pt x="176" y="190"/>
                                      </a:lnTo>
                                      <a:lnTo>
                                        <a:pt x="174" y="192"/>
                                      </a:lnTo>
                                      <a:lnTo>
                                        <a:pt x="172" y="192"/>
                                      </a:lnTo>
                                      <a:lnTo>
                                        <a:pt x="172" y="192"/>
                                      </a:lnTo>
                                      <a:lnTo>
                                        <a:pt x="168" y="190"/>
                                      </a:lnTo>
                                      <a:lnTo>
                                        <a:pt x="166" y="188"/>
                                      </a:lnTo>
                                      <a:lnTo>
                                        <a:pt x="166" y="186"/>
                                      </a:lnTo>
                                      <a:lnTo>
                                        <a:pt x="162" y="186"/>
                                      </a:lnTo>
                                      <a:lnTo>
                                        <a:pt x="162" y="186"/>
                                      </a:lnTo>
                                      <a:lnTo>
                                        <a:pt x="160" y="186"/>
                                      </a:lnTo>
                                      <a:lnTo>
                                        <a:pt x="158" y="184"/>
                                      </a:lnTo>
                                      <a:lnTo>
                                        <a:pt x="156" y="182"/>
                                      </a:lnTo>
                                      <a:lnTo>
                                        <a:pt x="150" y="182"/>
                                      </a:lnTo>
                                      <a:lnTo>
                                        <a:pt x="150" y="182"/>
                                      </a:lnTo>
                                      <a:lnTo>
                                        <a:pt x="144" y="184"/>
                                      </a:lnTo>
                                      <a:lnTo>
                                        <a:pt x="140" y="188"/>
                                      </a:lnTo>
                                      <a:lnTo>
                                        <a:pt x="138" y="192"/>
                                      </a:lnTo>
                                      <a:lnTo>
                                        <a:pt x="134" y="200"/>
                                      </a:lnTo>
                                      <a:lnTo>
                                        <a:pt x="134" y="200"/>
                                      </a:lnTo>
                                      <a:lnTo>
                                        <a:pt x="126" y="210"/>
                                      </a:lnTo>
                                      <a:lnTo>
                                        <a:pt x="124" y="216"/>
                                      </a:lnTo>
                                      <a:lnTo>
                                        <a:pt x="126" y="220"/>
                                      </a:lnTo>
                                      <a:lnTo>
                                        <a:pt x="122" y="224"/>
                                      </a:lnTo>
                                      <a:lnTo>
                                        <a:pt x="122" y="224"/>
                                      </a:lnTo>
                                      <a:lnTo>
                                        <a:pt x="118" y="228"/>
                                      </a:lnTo>
                                      <a:lnTo>
                                        <a:pt x="116" y="232"/>
                                      </a:lnTo>
                                      <a:lnTo>
                                        <a:pt x="120" y="244"/>
                                      </a:lnTo>
                                      <a:lnTo>
                                        <a:pt x="120" y="244"/>
                                      </a:lnTo>
                                      <a:lnTo>
                                        <a:pt x="114" y="242"/>
                                      </a:lnTo>
                                      <a:lnTo>
                                        <a:pt x="110" y="240"/>
                                      </a:lnTo>
                                      <a:lnTo>
                                        <a:pt x="110" y="240"/>
                                      </a:lnTo>
                                      <a:lnTo>
                                        <a:pt x="112" y="242"/>
                                      </a:lnTo>
                                      <a:lnTo>
                                        <a:pt x="110" y="244"/>
                                      </a:lnTo>
                                      <a:lnTo>
                                        <a:pt x="106" y="246"/>
                                      </a:lnTo>
                                      <a:lnTo>
                                        <a:pt x="102" y="244"/>
                                      </a:lnTo>
                                      <a:lnTo>
                                        <a:pt x="102" y="244"/>
                                      </a:lnTo>
                                      <a:lnTo>
                                        <a:pt x="102" y="246"/>
                                      </a:lnTo>
                                      <a:lnTo>
                                        <a:pt x="100" y="246"/>
                                      </a:lnTo>
                                      <a:lnTo>
                                        <a:pt x="98" y="246"/>
                                      </a:lnTo>
                                      <a:lnTo>
                                        <a:pt x="94" y="242"/>
                                      </a:lnTo>
                                      <a:lnTo>
                                        <a:pt x="94" y="242"/>
                                      </a:lnTo>
                                      <a:lnTo>
                                        <a:pt x="90" y="244"/>
                                      </a:lnTo>
                                      <a:lnTo>
                                        <a:pt x="90" y="246"/>
                                      </a:lnTo>
                                      <a:lnTo>
                                        <a:pt x="90" y="246"/>
                                      </a:lnTo>
                                      <a:lnTo>
                                        <a:pt x="88" y="248"/>
                                      </a:lnTo>
                                      <a:lnTo>
                                        <a:pt x="88" y="248"/>
                                      </a:lnTo>
                                      <a:lnTo>
                                        <a:pt x="86" y="248"/>
                                      </a:lnTo>
                                      <a:lnTo>
                                        <a:pt x="86" y="248"/>
                                      </a:lnTo>
                                      <a:lnTo>
                                        <a:pt x="82" y="250"/>
                                      </a:lnTo>
                                      <a:lnTo>
                                        <a:pt x="82" y="250"/>
                                      </a:lnTo>
                                      <a:lnTo>
                                        <a:pt x="80" y="250"/>
                                      </a:lnTo>
                                      <a:lnTo>
                                        <a:pt x="80" y="250"/>
                                      </a:lnTo>
                                      <a:lnTo>
                                        <a:pt x="78" y="250"/>
                                      </a:lnTo>
                                      <a:lnTo>
                                        <a:pt x="76" y="250"/>
                                      </a:lnTo>
                                      <a:lnTo>
                                        <a:pt x="76" y="250"/>
                                      </a:lnTo>
                                      <a:lnTo>
                                        <a:pt x="70" y="248"/>
                                      </a:lnTo>
                                      <a:lnTo>
                                        <a:pt x="58" y="242"/>
                                      </a:lnTo>
                                      <a:lnTo>
                                        <a:pt x="58" y="242"/>
                                      </a:lnTo>
                                      <a:lnTo>
                                        <a:pt x="56" y="240"/>
                                      </a:lnTo>
                                      <a:lnTo>
                                        <a:pt x="56" y="238"/>
                                      </a:lnTo>
                                      <a:lnTo>
                                        <a:pt x="56" y="238"/>
                                      </a:lnTo>
                                      <a:lnTo>
                                        <a:pt x="54" y="236"/>
                                      </a:lnTo>
                                      <a:lnTo>
                                        <a:pt x="54" y="236"/>
                                      </a:lnTo>
                                      <a:lnTo>
                                        <a:pt x="52" y="234"/>
                                      </a:lnTo>
                                      <a:lnTo>
                                        <a:pt x="52" y="232"/>
                                      </a:lnTo>
                                      <a:lnTo>
                                        <a:pt x="54" y="230"/>
                                      </a:lnTo>
                                      <a:lnTo>
                                        <a:pt x="54" y="230"/>
                                      </a:lnTo>
                                      <a:lnTo>
                                        <a:pt x="56" y="228"/>
                                      </a:lnTo>
                                      <a:lnTo>
                                        <a:pt x="56" y="228"/>
                                      </a:lnTo>
                                      <a:lnTo>
                                        <a:pt x="56" y="226"/>
                                      </a:lnTo>
                                      <a:lnTo>
                                        <a:pt x="60" y="224"/>
                                      </a:lnTo>
                                      <a:lnTo>
                                        <a:pt x="60" y="224"/>
                                      </a:lnTo>
                                      <a:lnTo>
                                        <a:pt x="56" y="224"/>
                                      </a:lnTo>
                                      <a:lnTo>
                                        <a:pt x="56" y="224"/>
                                      </a:lnTo>
                                      <a:lnTo>
                                        <a:pt x="52" y="228"/>
                                      </a:lnTo>
                                      <a:lnTo>
                                        <a:pt x="52" y="228"/>
                                      </a:lnTo>
                                      <a:lnTo>
                                        <a:pt x="52" y="228"/>
                                      </a:lnTo>
                                      <a:lnTo>
                                        <a:pt x="52" y="226"/>
                                      </a:lnTo>
                                      <a:lnTo>
                                        <a:pt x="52" y="224"/>
                                      </a:lnTo>
                                      <a:lnTo>
                                        <a:pt x="50" y="222"/>
                                      </a:lnTo>
                                      <a:lnTo>
                                        <a:pt x="50" y="222"/>
                                      </a:lnTo>
                                      <a:lnTo>
                                        <a:pt x="50" y="222"/>
                                      </a:lnTo>
                                      <a:lnTo>
                                        <a:pt x="50" y="220"/>
                                      </a:lnTo>
                                      <a:lnTo>
                                        <a:pt x="54" y="218"/>
                                      </a:lnTo>
                                      <a:lnTo>
                                        <a:pt x="54" y="218"/>
                                      </a:lnTo>
                                      <a:lnTo>
                                        <a:pt x="50" y="220"/>
                                      </a:lnTo>
                                      <a:lnTo>
                                        <a:pt x="48" y="218"/>
                                      </a:lnTo>
                                      <a:lnTo>
                                        <a:pt x="50" y="216"/>
                                      </a:lnTo>
                                      <a:lnTo>
                                        <a:pt x="50" y="216"/>
                                      </a:lnTo>
                                      <a:lnTo>
                                        <a:pt x="50" y="214"/>
                                      </a:lnTo>
                                      <a:lnTo>
                                        <a:pt x="48" y="212"/>
                                      </a:lnTo>
                                      <a:lnTo>
                                        <a:pt x="44" y="208"/>
                                      </a:lnTo>
                                      <a:lnTo>
                                        <a:pt x="36" y="204"/>
                                      </a:lnTo>
                                      <a:lnTo>
                                        <a:pt x="28" y="204"/>
                                      </a:lnTo>
                                      <a:lnTo>
                                        <a:pt x="28" y="204"/>
                                      </a:lnTo>
                                      <a:lnTo>
                                        <a:pt x="18" y="202"/>
                                      </a:lnTo>
                                      <a:lnTo>
                                        <a:pt x="16" y="202"/>
                                      </a:lnTo>
                                      <a:lnTo>
                                        <a:pt x="20" y="200"/>
                                      </a:lnTo>
                                      <a:lnTo>
                                        <a:pt x="20" y="200"/>
                                      </a:lnTo>
                                      <a:lnTo>
                                        <a:pt x="12" y="200"/>
                                      </a:lnTo>
                                      <a:lnTo>
                                        <a:pt x="12" y="200"/>
                                      </a:lnTo>
                                      <a:lnTo>
                                        <a:pt x="10" y="202"/>
                                      </a:lnTo>
                                      <a:lnTo>
                                        <a:pt x="2" y="202"/>
                                      </a:lnTo>
                                      <a:lnTo>
                                        <a:pt x="2" y="202"/>
                                      </a:lnTo>
                                      <a:lnTo>
                                        <a:pt x="2" y="188"/>
                                      </a:lnTo>
                                      <a:lnTo>
                                        <a:pt x="2" y="176"/>
                                      </a:lnTo>
                                      <a:lnTo>
                                        <a:pt x="2" y="168"/>
                                      </a:lnTo>
                                      <a:lnTo>
                                        <a:pt x="0" y="164"/>
                                      </a:lnTo>
                                      <a:lnTo>
                                        <a:pt x="0" y="164"/>
                                      </a:lnTo>
                                      <a:lnTo>
                                        <a:pt x="2" y="162"/>
                                      </a:lnTo>
                                      <a:lnTo>
                                        <a:pt x="2" y="154"/>
                                      </a:lnTo>
                                      <a:lnTo>
                                        <a:pt x="0" y="132"/>
                                      </a:lnTo>
                                      <a:lnTo>
                                        <a:pt x="0" y="132"/>
                                      </a:lnTo>
                                      <a:lnTo>
                                        <a:pt x="4" y="130"/>
                                      </a:lnTo>
                                      <a:lnTo>
                                        <a:pt x="4" y="126"/>
                                      </a:lnTo>
                                      <a:lnTo>
                                        <a:pt x="2" y="124"/>
                                      </a:lnTo>
                                      <a:lnTo>
                                        <a:pt x="4" y="122"/>
                                      </a:lnTo>
                                      <a:lnTo>
                                        <a:pt x="4" y="122"/>
                                      </a:lnTo>
                                      <a:lnTo>
                                        <a:pt x="6" y="118"/>
                                      </a:lnTo>
                                      <a:lnTo>
                                        <a:pt x="6" y="116"/>
                                      </a:lnTo>
                                      <a:lnTo>
                                        <a:pt x="8" y="114"/>
                                      </a:lnTo>
                                      <a:lnTo>
                                        <a:pt x="10" y="112"/>
                                      </a:lnTo>
                                      <a:lnTo>
                                        <a:pt x="10" y="112"/>
                                      </a:lnTo>
                                      <a:lnTo>
                                        <a:pt x="14" y="108"/>
                                      </a:lnTo>
                                      <a:lnTo>
                                        <a:pt x="16" y="104"/>
                                      </a:lnTo>
                                      <a:lnTo>
                                        <a:pt x="16" y="100"/>
                                      </a:lnTo>
                                      <a:lnTo>
                                        <a:pt x="14" y="98"/>
                                      </a:lnTo>
                                      <a:lnTo>
                                        <a:pt x="14" y="98"/>
                                      </a:lnTo>
                                      <a:lnTo>
                                        <a:pt x="14" y="96"/>
                                      </a:lnTo>
                                      <a:lnTo>
                                        <a:pt x="14" y="96"/>
                                      </a:lnTo>
                                      <a:lnTo>
                                        <a:pt x="16" y="94"/>
                                      </a:lnTo>
                                      <a:lnTo>
                                        <a:pt x="16" y="94"/>
                                      </a:lnTo>
                                      <a:lnTo>
                                        <a:pt x="18" y="92"/>
                                      </a:lnTo>
                                      <a:lnTo>
                                        <a:pt x="20" y="88"/>
                                      </a:lnTo>
                                      <a:lnTo>
                                        <a:pt x="20" y="84"/>
                                      </a:lnTo>
                                      <a:lnTo>
                                        <a:pt x="18" y="78"/>
                                      </a:lnTo>
                                      <a:lnTo>
                                        <a:pt x="18" y="78"/>
                                      </a:lnTo>
                                      <a:lnTo>
                                        <a:pt x="16" y="74"/>
                                      </a:lnTo>
                                      <a:lnTo>
                                        <a:pt x="16" y="70"/>
                                      </a:lnTo>
                                      <a:lnTo>
                                        <a:pt x="16" y="66"/>
                                      </a:lnTo>
                                      <a:lnTo>
                                        <a:pt x="14" y="64"/>
                                      </a:lnTo>
                                      <a:lnTo>
                                        <a:pt x="14" y="64"/>
                                      </a:lnTo>
                                      <a:lnTo>
                                        <a:pt x="12" y="62"/>
                                      </a:lnTo>
                                      <a:lnTo>
                                        <a:pt x="14" y="54"/>
                                      </a:lnTo>
                                      <a:lnTo>
                                        <a:pt x="14" y="54"/>
                                      </a:lnTo>
                                      <a:lnTo>
                                        <a:pt x="14" y="48"/>
                                      </a:lnTo>
                                      <a:lnTo>
                                        <a:pt x="14" y="40"/>
                                      </a:lnTo>
                                      <a:lnTo>
                                        <a:pt x="14" y="34"/>
                                      </a:lnTo>
                                      <a:lnTo>
                                        <a:pt x="14" y="30"/>
                                      </a:lnTo>
                                      <a:lnTo>
                                        <a:pt x="18" y="26"/>
                                      </a:lnTo>
                                      <a:lnTo>
                                        <a:pt x="18" y="26"/>
                                      </a:lnTo>
                                      <a:lnTo>
                                        <a:pt x="22" y="20"/>
                                      </a:lnTo>
                                      <a:lnTo>
                                        <a:pt x="24" y="16"/>
                                      </a:lnTo>
                                      <a:lnTo>
                                        <a:pt x="26" y="10"/>
                                      </a:lnTo>
                                      <a:lnTo>
                                        <a:pt x="32" y="4"/>
                                      </a:lnTo>
                                      <a:lnTo>
                                        <a:pt x="32" y="4"/>
                                      </a:lnTo>
                                      <a:lnTo>
                                        <a:pt x="40" y="0"/>
                                      </a:lnTo>
                                      <a:lnTo>
                                        <a:pt x="44" y="0"/>
                                      </a:lnTo>
                                      <a:lnTo>
                                        <a:pt x="48" y="0"/>
                                      </a:lnTo>
                                      <a:lnTo>
                                        <a:pt x="48" y="2"/>
                                      </a:lnTo>
                                      <a:lnTo>
                                        <a:pt x="48" y="2"/>
                                      </a:lnTo>
                                      <a:lnTo>
                                        <a:pt x="50" y="4"/>
                                      </a:lnTo>
                                      <a:lnTo>
                                        <a:pt x="52" y="4"/>
                                      </a:lnTo>
                                      <a:lnTo>
                                        <a:pt x="56" y="2"/>
                                      </a:lnTo>
                                      <a:lnTo>
                                        <a:pt x="60" y="2"/>
                                      </a:lnTo>
                                      <a:lnTo>
                                        <a:pt x="62" y="2"/>
                                      </a:lnTo>
                                      <a:lnTo>
                                        <a:pt x="66" y="2"/>
                                      </a:lnTo>
                                      <a:lnTo>
                                        <a:pt x="66" y="2"/>
                                      </a:lnTo>
                                      <a:lnTo>
                                        <a:pt x="70" y="6"/>
                                      </a:lnTo>
                                      <a:lnTo>
                                        <a:pt x="72" y="4"/>
                                      </a:lnTo>
                                      <a:lnTo>
                                        <a:pt x="74" y="6"/>
                                      </a:lnTo>
                                      <a:lnTo>
                                        <a:pt x="78" y="12"/>
                                      </a:lnTo>
                                      <a:lnTo>
                                        <a:pt x="78" y="12"/>
                                      </a:lnTo>
                                      <a:lnTo>
                                        <a:pt x="80" y="16"/>
                                      </a:lnTo>
                                      <a:lnTo>
                                        <a:pt x="84" y="16"/>
                                      </a:lnTo>
                                      <a:lnTo>
                                        <a:pt x="86" y="14"/>
                                      </a:lnTo>
                                      <a:lnTo>
                                        <a:pt x="90" y="16"/>
                                      </a:lnTo>
                                      <a:lnTo>
                                        <a:pt x="90" y="16"/>
                                      </a:lnTo>
                                      <a:lnTo>
                                        <a:pt x="92" y="16"/>
                                      </a:lnTo>
                                      <a:lnTo>
                                        <a:pt x="94" y="16"/>
                                      </a:lnTo>
                                      <a:lnTo>
                                        <a:pt x="96" y="12"/>
                                      </a:lnTo>
                                      <a:lnTo>
                                        <a:pt x="96" y="12"/>
                                      </a:lnTo>
                                      <a:lnTo>
                                        <a:pt x="98" y="12"/>
                                      </a:lnTo>
                                      <a:lnTo>
                                        <a:pt x="106" y="18"/>
                                      </a:lnTo>
                                      <a:lnTo>
                                        <a:pt x="106" y="18"/>
                                      </a:lnTo>
                                      <a:lnTo>
                                        <a:pt x="112" y="20"/>
                                      </a:lnTo>
                                      <a:lnTo>
                                        <a:pt x="124" y="24"/>
                                      </a:lnTo>
                                      <a:lnTo>
                                        <a:pt x="132" y="24"/>
                                      </a:lnTo>
                                      <a:lnTo>
                                        <a:pt x="138" y="24"/>
                                      </a:lnTo>
                                      <a:lnTo>
                                        <a:pt x="144" y="22"/>
                                      </a:lnTo>
                                      <a:lnTo>
                                        <a:pt x="148" y="18"/>
                                      </a:lnTo>
                                      <a:lnTo>
                                        <a:pt x="148" y="18"/>
                                      </a:lnTo>
                                      <a:lnTo>
                                        <a:pt x="150" y="16"/>
                                      </a:lnTo>
                                      <a:lnTo>
                                        <a:pt x="154" y="14"/>
                                      </a:lnTo>
                                      <a:lnTo>
                                        <a:pt x="166" y="10"/>
                                      </a:lnTo>
                                      <a:lnTo>
                                        <a:pt x="180" y="10"/>
                                      </a:lnTo>
                                      <a:lnTo>
                                        <a:pt x="196" y="12"/>
                                      </a:lnTo>
                                      <a:lnTo>
                                        <a:pt x="196" y="12"/>
                                      </a:lnTo>
                                      <a:lnTo>
                                        <a:pt x="204" y="14"/>
                                      </a:lnTo>
                                      <a:lnTo>
                                        <a:pt x="206" y="12"/>
                                      </a:lnTo>
                                      <a:lnTo>
                                        <a:pt x="204" y="12"/>
                                      </a:lnTo>
                                      <a:lnTo>
                                        <a:pt x="204" y="8"/>
                                      </a:lnTo>
                                      <a:lnTo>
                                        <a:pt x="206" y="6"/>
                                      </a:lnTo>
                                      <a:lnTo>
                                        <a:pt x="208" y="4"/>
                                      </a:lnTo>
                                      <a:lnTo>
                                        <a:pt x="216" y="4"/>
                                      </a:lnTo>
                                      <a:lnTo>
                                        <a:pt x="216" y="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4" name="Om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424791" y="2728836"/>
                                  <a:ext cx="236936" cy="31258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0" y="206"/>
                                    </a:cxn>
                                    <a:cxn ang="0">
                                      <a:pos x="54" y="200"/>
                                    </a:cxn>
                                    <a:cxn ang="0">
                                      <a:pos x="58" y="198"/>
                                    </a:cxn>
                                    <a:cxn ang="0">
                                      <a:pos x="72" y="194"/>
                                    </a:cxn>
                                    <a:cxn ang="0">
                                      <a:pos x="80" y="190"/>
                                    </a:cxn>
                                    <a:cxn ang="0">
                                      <a:pos x="84" y="182"/>
                                    </a:cxn>
                                    <a:cxn ang="0">
                                      <a:pos x="84" y="176"/>
                                    </a:cxn>
                                    <a:cxn ang="0">
                                      <a:pos x="90" y="174"/>
                                    </a:cxn>
                                    <a:cxn ang="0">
                                      <a:pos x="102" y="172"/>
                                    </a:cxn>
                                    <a:cxn ang="0">
                                      <a:pos x="108" y="166"/>
                                    </a:cxn>
                                    <a:cxn ang="0">
                                      <a:pos x="108" y="162"/>
                                    </a:cxn>
                                    <a:cxn ang="0">
                                      <a:pos x="110" y="150"/>
                                    </a:cxn>
                                    <a:cxn ang="0">
                                      <a:pos x="120" y="144"/>
                                    </a:cxn>
                                    <a:cxn ang="0">
                                      <a:pos x="126" y="144"/>
                                    </a:cxn>
                                    <a:cxn ang="0">
                                      <a:pos x="134" y="146"/>
                                    </a:cxn>
                                    <a:cxn ang="0">
                                      <a:pos x="128" y="132"/>
                                    </a:cxn>
                                    <a:cxn ang="0">
                                      <a:pos x="128" y="126"/>
                                    </a:cxn>
                                    <a:cxn ang="0">
                                      <a:pos x="130" y="108"/>
                                    </a:cxn>
                                    <a:cxn ang="0">
                                      <a:pos x="136" y="100"/>
                                    </a:cxn>
                                    <a:cxn ang="0">
                                      <a:pos x="136" y="100"/>
                                    </a:cxn>
                                    <a:cxn ang="0">
                                      <a:pos x="142" y="98"/>
                                    </a:cxn>
                                    <a:cxn ang="0">
                                      <a:pos x="150" y="74"/>
                                    </a:cxn>
                                    <a:cxn ang="0">
                                      <a:pos x="154" y="66"/>
                                    </a:cxn>
                                    <a:cxn ang="0">
                                      <a:pos x="156" y="62"/>
                                    </a:cxn>
                                    <a:cxn ang="0">
                                      <a:pos x="152" y="60"/>
                                    </a:cxn>
                                    <a:cxn ang="0">
                                      <a:pos x="150" y="58"/>
                                    </a:cxn>
                                    <a:cxn ang="0">
                                      <a:pos x="144" y="52"/>
                                    </a:cxn>
                                    <a:cxn ang="0">
                                      <a:pos x="142" y="46"/>
                                    </a:cxn>
                                    <a:cxn ang="0">
                                      <a:pos x="140" y="40"/>
                                    </a:cxn>
                                    <a:cxn ang="0">
                                      <a:pos x="136" y="36"/>
                                    </a:cxn>
                                    <a:cxn ang="0">
                                      <a:pos x="132" y="34"/>
                                    </a:cxn>
                                    <a:cxn ang="0">
                                      <a:pos x="128" y="34"/>
                                    </a:cxn>
                                    <a:cxn ang="0">
                                      <a:pos x="122" y="30"/>
                                    </a:cxn>
                                    <a:cxn ang="0">
                                      <a:pos x="106" y="22"/>
                                    </a:cxn>
                                    <a:cxn ang="0">
                                      <a:pos x="96" y="14"/>
                                    </a:cxn>
                                    <a:cxn ang="0">
                                      <a:pos x="96" y="12"/>
                                    </a:cxn>
                                    <a:cxn ang="0">
                                      <a:pos x="86" y="6"/>
                                    </a:cxn>
                                    <a:cxn ang="0">
                                      <a:pos x="82" y="0"/>
                                    </a:cxn>
                                    <a:cxn ang="0">
                                      <a:pos x="78" y="2"/>
                                    </a:cxn>
                                    <a:cxn ang="0">
                                      <a:pos x="70" y="4"/>
                                    </a:cxn>
                                    <a:cxn ang="0">
                                      <a:pos x="68" y="12"/>
                                    </a:cxn>
                                    <a:cxn ang="0">
                                      <a:pos x="68" y="20"/>
                                    </a:cxn>
                                    <a:cxn ang="0">
                                      <a:pos x="74" y="26"/>
                                    </a:cxn>
                                    <a:cxn ang="0">
                                      <a:pos x="74" y="28"/>
                                    </a:cxn>
                                    <a:cxn ang="0">
                                      <a:pos x="68" y="32"/>
                                    </a:cxn>
                                    <a:cxn ang="0">
                                      <a:pos x="60" y="36"/>
                                    </a:cxn>
                                    <a:cxn ang="0">
                                      <a:pos x="60" y="36"/>
                                    </a:cxn>
                                    <a:cxn ang="0">
                                      <a:pos x="64" y="42"/>
                                    </a:cxn>
                                    <a:cxn ang="0">
                                      <a:pos x="64" y="46"/>
                                    </a:cxn>
                                    <a:cxn ang="0">
                                      <a:pos x="58" y="54"/>
                                    </a:cxn>
                                    <a:cxn ang="0">
                                      <a:pos x="56" y="64"/>
                                    </a:cxn>
                                    <a:cxn ang="0">
                                      <a:pos x="70" y="76"/>
                                    </a:cxn>
                                    <a:cxn ang="0">
                                      <a:pos x="0" y="154"/>
                                    </a:cxn>
                                    <a:cxn ang="0">
                                      <a:pos x="0" y="164"/>
                                    </a:cxn>
                                    <a:cxn ang="0">
                                      <a:pos x="4" y="176"/>
                                    </a:cxn>
                                    <a:cxn ang="0">
                                      <a:pos x="18" y="184"/>
                                    </a:cxn>
                                    <a:cxn ang="0">
                                      <a:pos x="28" y="188"/>
                                    </a:cxn>
                                    <a:cxn ang="0">
                                      <a:pos x="34" y="192"/>
                                    </a:cxn>
                                    <a:cxn ang="0">
                                      <a:pos x="30" y="198"/>
                                    </a:cxn>
                                    <a:cxn ang="0">
                                      <a:pos x="34" y="204"/>
                                    </a:cxn>
                                    <a:cxn ang="0">
                                      <a:pos x="40" y="206"/>
                                    </a:cxn>
                                  </a:cxnLst>
                                  <a:rect l="0" t="0" r="r" b="b"/>
                                  <a:pathLst>
                                    <a:path w="156" h="206">
                                      <a:moveTo>
                                        <a:pt x="40" y="206"/>
                                      </a:moveTo>
                                      <a:lnTo>
                                        <a:pt x="40" y="206"/>
                                      </a:lnTo>
                                      <a:lnTo>
                                        <a:pt x="46" y="204"/>
                                      </a:lnTo>
                                      <a:lnTo>
                                        <a:pt x="54" y="200"/>
                                      </a:lnTo>
                                      <a:lnTo>
                                        <a:pt x="54" y="200"/>
                                      </a:lnTo>
                                      <a:lnTo>
                                        <a:pt x="58" y="198"/>
                                      </a:lnTo>
                                      <a:lnTo>
                                        <a:pt x="66" y="196"/>
                                      </a:lnTo>
                                      <a:lnTo>
                                        <a:pt x="72" y="194"/>
                                      </a:lnTo>
                                      <a:lnTo>
                                        <a:pt x="80" y="190"/>
                                      </a:lnTo>
                                      <a:lnTo>
                                        <a:pt x="80" y="190"/>
                                      </a:lnTo>
                                      <a:lnTo>
                                        <a:pt x="84" y="184"/>
                                      </a:lnTo>
                                      <a:lnTo>
                                        <a:pt x="84" y="182"/>
                                      </a:lnTo>
                                      <a:lnTo>
                                        <a:pt x="84" y="180"/>
                                      </a:lnTo>
                                      <a:lnTo>
                                        <a:pt x="84" y="176"/>
                                      </a:lnTo>
                                      <a:lnTo>
                                        <a:pt x="84" y="176"/>
                                      </a:lnTo>
                                      <a:lnTo>
                                        <a:pt x="90" y="174"/>
                                      </a:lnTo>
                                      <a:lnTo>
                                        <a:pt x="98" y="172"/>
                                      </a:lnTo>
                                      <a:lnTo>
                                        <a:pt x="102" y="172"/>
                                      </a:lnTo>
                                      <a:lnTo>
                                        <a:pt x="106" y="170"/>
                                      </a:lnTo>
                                      <a:lnTo>
                                        <a:pt x="108" y="166"/>
                                      </a:lnTo>
                                      <a:lnTo>
                                        <a:pt x="108" y="162"/>
                                      </a:lnTo>
                                      <a:lnTo>
                                        <a:pt x="108" y="162"/>
                                      </a:lnTo>
                                      <a:lnTo>
                                        <a:pt x="108" y="156"/>
                                      </a:lnTo>
                                      <a:lnTo>
                                        <a:pt x="110" y="150"/>
                                      </a:lnTo>
                                      <a:lnTo>
                                        <a:pt x="116" y="144"/>
                                      </a:lnTo>
                                      <a:lnTo>
                                        <a:pt x="120" y="144"/>
                                      </a:lnTo>
                                      <a:lnTo>
                                        <a:pt x="126" y="144"/>
                                      </a:lnTo>
                                      <a:lnTo>
                                        <a:pt x="126" y="144"/>
                                      </a:lnTo>
                                      <a:lnTo>
                                        <a:pt x="132" y="146"/>
                                      </a:lnTo>
                                      <a:lnTo>
                                        <a:pt x="134" y="146"/>
                                      </a:lnTo>
                                      <a:lnTo>
                                        <a:pt x="134" y="144"/>
                                      </a:lnTo>
                                      <a:lnTo>
                                        <a:pt x="128" y="132"/>
                                      </a:lnTo>
                                      <a:lnTo>
                                        <a:pt x="128" y="132"/>
                                      </a:lnTo>
                                      <a:lnTo>
                                        <a:pt x="128" y="126"/>
                                      </a:lnTo>
                                      <a:lnTo>
                                        <a:pt x="126" y="120"/>
                                      </a:lnTo>
                                      <a:lnTo>
                                        <a:pt x="130" y="108"/>
                                      </a:lnTo>
                                      <a:lnTo>
                                        <a:pt x="134" y="100"/>
                                      </a:lnTo>
                                      <a:lnTo>
                                        <a:pt x="136" y="100"/>
                                      </a:lnTo>
                                      <a:lnTo>
                                        <a:pt x="136" y="100"/>
                                      </a:lnTo>
                                      <a:lnTo>
                                        <a:pt x="136" y="100"/>
                                      </a:lnTo>
                                      <a:lnTo>
                                        <a:pt x="140" y="102"/>
                                      </a:lnTo>
                                      <a:lnTo>
                                        <a:pt x="142" y="98"/>
                                      </a:lnTo>
                                      <a:lnTo>
                                        <a:pt x="146" y="88"/>
                                      </a:lnTo>
                                      <a:lnTo>
                                        <a:pt x="150" y="74"/>
                                      </a:lnTo>
                                      <a:lnTo>
                                        <a:pt x="154" y="66"/>
                                      </a:lnTo>
                                      <a:lnTo>
                                        <a:pt x="154" y="66"/>
                                      </a:lnTo>
                                      <a:lnTo>
                                        <a:pt x="156" y="64"/>
                                      </a:lnTo>
                                      <a:lnTo>
                                        <a:pt x="156" y="62"/>
                                      </a:lnTo>
                                      <a:lnTo>
                                        <a:pt x="154" y="60"/>
                                      </a:lnTo>
                                      <a:lnTo>
                                        <a:pt x="152" y="60"/>
                                      </a:lnTo>
                                      <a:lnTo>
                                        <a:pt x="152" y="60"/>
                                      </a:lnTo>
                                      <a:lnTo>
                                        <a:pt x="150" y="58"/>
                                      </a:lnTo>
                                      <a:lnTo>
                                        <a:pt x="146" y="56"/>
                                      </a:lnTo>
                                      <a:lnTo>
                                        <a:pt x="144" y="52"/>
                                      </a:lnTo>
                                      <a:lnTo>
                                        <a:pt x="142" y="46"/>
                                      </a:lnTo>
                                      <a:lnTo>
                                        <a:pt x="142" y="46"/>
                                      </a:lnTo>
                                      <a:lnTo>
                                        <a:pt x="140" y="40"/>
                                      </a:lnTo>
                                      <a:lnTo>
                                        <a:pt x="140" y="40"/>
                                      </a:lnTo>
                                      <a:lnTo>
                                        <a:pt x="138" y="40"/>
                                      </a:lnTo>
                                      <a:lnTo>
                                        <a:pt x="136" y="36"/>
                                      </a:lnTo>
                                      <a:lnTo>
                                        <a:pt x="136" y="36"/>
                                      </a:lnTo>
                                      <a:lnTo>
                                        <a:pt x="132" y="34"/>
                                      </a:lnTo>
                                      <a:lnTo>
                                        <a:pt x="130" y="34"/>
                                      </a:lnTo>
                                      <a:lnTo>
                                        <a:pt x="128" y="34"/>
                                      </a:lnTo>
                                      <a:lnTo>
                                        <a:pt x="122" y="30"/>
                                      </a:lnTo>
                                      <a:lnTo>
                                        <a:pt x="122" y="30"/>
                                      </a:lnTo>
                                      <a:lnTo>
                                        <a:pt x="114" y="26"/>
                                      </a:lnTo>
                                      <a:lnTo>
                                        <a:pt x="106" y="22"/>
                                      </a:lnTo>
                                      <a:lnTo>
                                        <a:pt x="100" y="18"/>
                                      </a:lnTo>
                                      <a:lnTo>
                                        <a:pt x="96" y="14"/>
                                      </a:lnTo>
                                      <a:lnTo>
                                        <a:pt x="96" y="14"/>
                                      </a:lnTo>
                                      <a:lnTo>
                                        <a:pt x="96" y="12"/>
                                      </a:lnTo>
                                      <a:lnTo>
                                        <a:pt x="92" y="8"/>
                                      </a:lnTo>
                                      <a:lnTo>
                                        <a:pt x="86" y="6"/>
                                      </a:lnTo>
                                      <a:lnTo>
                                        <a:pt x="82" y="0"/>
                                      </a:lnTo>
                                      <a:lnTo>
                                        <a:pt x="82" y="0"/>
                                      </a:lnTo>
                                      <a:lnTo>
                                        <a:pt x="80" y="2"/>
                                      </a:lnTo>
                                      <a:lnTo>
                                        <a:pt x="78" y="2"/>
                                      </a:lnTo>
                                      <a:lnTo>
                                        <a:pt x="74" y="2"/>
                                      </a:lnTo>
                                      <a:lnTo>
                                        <a:pt x="70" y="4"/>
                                      </a:lnTo>
                                      <a:lnTo>
                                        <a:pt x="68" y="8"/>
                                      </a:lnTo>
                                      <a:lnTo>
                                        <a:pt x="68" y="12"/>
                                      </a:lnTo>
                                      <a:lnTo>
                                        <a:pt x="68" y="12"/>
                                      </a:lnTo>
                                      <a:lnTo>
                                        <a:pt x="68" y="20"/>
                                      </a:lnTo>
                                      <a:lnTo>
                                        <a:pt x="72" y="24"/>
                                      </a:lnTo>
                                      <a:lnTo>
                                        <a:pt x="74" y="26"/>
                                      </a:lnTo>
                                      <a:lnTo>
                                        <a:pt x="74" y="28"/>
                                      </a:lnTo>
                                      <a:lnTo>
                                        <a:pt x="74" y="28"/>
                                      </a:lnTo>
                                      <a:lnTo>
                                        <a:pt x="70" y="32"/>
                                      </a:lnTo>
                                      <a:lnTo>
                                        <a:pt x="68" y="32"/>
                                      </a:lnTo>
                                      <a:lnTo>
                                        <a:pt x="64" y="32"/>
                                      </a:lnTo>
                                      <a:lnTo>
                                        <a:pt x="60" y="36"/>
                                      </a:lnTo>
                                      <a:lnTo>
                                        <a:pt x="60" y="36"/>
                                      </a:lnTo>
                                      <a:lnTo>
                                        <a:pt x="60" y="36"/>
                                      </a:lnTo>
                                      <a:lnTo>
                                        <a:pt x="62" y="38"/>
                                      </a:lnTo>
                                      <a:lnTo>
                                        <a:pt x="64" y="42"/>
                                      </a:lnTo>
                                      <a:lnTo>
                                        <a:pt x="64" y="46"/>
                                      </a:lnTo>
                                      <a:lnTo>
                                        <a:pt x="64" y="46"/>
                                      </a:lnTo>
                                      <a:lnTo>
                                        <a:pt x="60" y="52"/>
                                      </a:lnTo>
                                      <a:lnTo>
                                        <a:pt x="58" y="54"/>
                                      </a:lnTo>
                                      <a:lnTo>
                                        <a:pt x="56" y="56"/>
                                      </a:lnTo>
                                      <a:lnTo>
                                        <a:pt x="56" y="64"/>
                                      </a:lnTo>
                                      <a:lnTo>
                                        <a:pt x="56" y="64"/>
                                      </a:lnTo>
                                      <a:lnTo>
                                        <a:pt x="70" y="76"/>
                                      </a:lnTo>
                                      <a:lnTo>
                                        <a:pt x="60" y="126"/>
                                      </a:lnTo>
                                      <a:lnTo>
                                        <a:pt x="0" y="154"/>
                                      </a:lnTo>
                                      <a:lnTo>
                                        <a:pt x="0" y="154"/>
                                      </a:lnTo>
                                      <a:lnTo>
                                        <a:pt x="0" y="164"/>
                                      </a:lnTo>
                                      <a:lnTo>
                                        <a:pt x="2" y="172"/>
                                      </a:lnTo>
                                      <a:lnTo>
                                        <a:pt x="4" y="176"/>
                                      </a:lnTo>
                                      <a:lnTo>
                                        <a:pt x="10" y="180"/>
                                      </a:lnTo>
                                      <a:lnTo>
                                        <a:pt x="18" y="184"/>
                                      </a:lnTo>
                                      <a:lnTo>
                                        <a:pt x="28" y="188"/>
                                      </a:lnTo>
                                      <a:lnTo>
                                        <a:pt x="28" y="188"/>
                                      </a:lnTo>
                                      <a:lnTo>
                                        <a:pt x="32" y="190"/>
                                      </a:lnTo>
                                      <a:lnTo>
                                        <a:pt x="34" y="192"/>
                                      </a:lnTo>
                                      <a:lnTo>
                                        <a:pt x="32" y="196"/>
                                      </a:lnTo>
                                      <a:lnTo>
                                        <a:pt x="30" y="198"/>
                                      </a:lnTo>
                                      <a:lnTo>
                                        <a:pt x="30" y="202"/>
                                      </a:lnTo>
                                      <a:lnTo>
                                        <a:pt x="34" y="204"/>
                                      </a:lnTo>
                                      <a:lnTo>
                                        <a:pt x="40" y="206"/>
                                      </a:lnTo>
                                      <a:lnTo>
                                        <a:pt x="40" y="20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5" name="Pakist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652613" y="2271887"/>
                                  <a:ext cx="455646" cy="488608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52" y="314"/>
                                    </a:cxn>
                                    <a:cxn ang="0">
                                      <a:pos x="146" y="304"/>
                                    </a:cxn>
                                    <a:cxn ang="0">
                                      <a:pos x="132" y="292"/>
                                    </a:cxn>
                                    <a:cxn ang="0">
                                      <a:pos x="124" y="286"/>
                                    </a:cxn>
                                    <a:cxn ang="0">
                                      <a:pos x="116" y="286"/>
                                    </a:cxn>
                                    <a:cxn ang="0">
                                      <a:pos x="96" y="290"/>
                                    </a:cxn>
                                    <a:cxn ang="0">
                                      <a:pos x="80" y="286"/>
                                    </a:cxn>
                                    <a:cxn ang="0">
                                      <a:pos x="64" y="284"/>
                                    </a:cxn>
                                    <a:cxn ang="0">
                                      <a:pos x="44" y="282"/>
                                    </a:cxn>
                                    <a:cxn ang="0">
                                      <a:pos x="34" y="282"/>
                                    </a:cxn>
                                    <a:cxn ang="0">
                                      <a:pos x="32" y="262"/>
                                    </a:cxn>
                                    <a:cxn ang="0">
                                      <a:pos x="42" y="244"/>
                                    </a:cxn>
                                    <a:cxn ang="0">
                                      <a:pos x="52" y="242"/>
                                    </a:cxn>
                                    <a:cxn ang="0">
                                      <a:pos x="56" y="230"/>
                                    </a:cxn>
                                    <a:cxn ang="0">
                                      <a:pos x="44" y="212"/>
                                    </a:cxn>
                                    <a:cxn ang="0">
                                      <a:pos x="22" y="198"/>
                                    </a:cxn>
                                    <a:cxn ang="0">
                                      <a:pos x="14" y="170"/>
                                    </a:cxn>
                                    <a:cxn ang="0">
                                      <a:pos x="50" y="178"/>
                                    </a:cxn>
                                    <a:cxn ang="0">
                                      <a:pos x="112" y="162"/>
                                    </a:cxn>
                                    <a:cxn ang="0">
                                      <a:pos x="104" y="152"/>
                                    </a:cxn>
                                    <a:cxn ang="0">
                                      <a:pos x="118" y="136"/>
                                    </a:cxn>
                                    <a:cxn ang="0">
                                      <a:pos x="130" y="130"/>
                                    </a:cxn>
                                    <a:cxn ang="0">
                                      <a:pos x="144" y="120"/>
                                    </a:cxn>
                                    <a:cxn ang="0">
                                      <a:pos x="138" y="102"/>
                                    </a:cxn>
                                    <a:cxn ang="0">
                                      <a:pos x="154" y="86"/>
                                    </a:cxn>
                                    <a:cxn ang="0">
                                      <a:pos x="144" y="74"/>
                                    </a:cxn>
                                    <a:cxn ang="0">
                                      <a:pos x="178" y="74"/>
                                    </a:cxn>
                                    <a:cxn ang="0">
                                      <a:pos x="184" y="66"/>
                                    </a:cxn>
                                    <a:cxn ang="0">
                                      <a:pos x="182" y="44"/>
                                    </a:cxn>
                                    <a:cxn ang="0">
                                      <a:pos x="170" y="26"/>
                                    </a:cxn>
                                    <a:cxn ang="0">
                                      <a:pos x="190" y="10"/>
                                    </a:cxn>
                                    <a:cxn ang="0">
                                      <a:pos x="214" y="2"/>
                                    </a:cxn>
                                    <a:cxn ang="0">
                                      <a:pos x="256" y="16"/>
                                    </a:cxn>
                                    <a:cxn ang="0">
                                      <a:pos x="258" y="30"/>
                                    </a:cxn>
                                    <a:cxn ang="0">
                                      <a:pos x="284" y="34"/>
                                    </a:cxn>
                                    <a:cxn ang="0">
                                      <a:pos x="300" y="56"/>
                                    </a:cxn>
                                    <a:cxn ang="0">
                                      <a:pos x="262" y="64"/>
                                    </a:cxn>
                                    <a:cxn ang="0">
                                      <a:pos x="222" y="62"/>
                                    </a:cxn>
                                    <a:cxn ang="0">
                                      <a:pos x="226" y="74"/>
                                    </a:cxn>
                                    <a:cxn ang="0">
                                      <a:pos x="234" y="88"/>
                                    </a:cxn>
                                    <a:cxn ang="0">
                                      <a:pos x="250" y="88"/>
                                    </a:cxn>
                                    <a:cxn ang="0">
                                      <a:pos x="260" y="96"/>
                                    </a:cxn>
                                    <a:cxn ang="0">
                                      <a:pos x="266" y="108"/>
                                    </a:cxn>
                                    <a:cxn ang="0">
                                      <a:pos x="260" y="122"/>
                                    </a:cxn>
                                    <a:cxn ang="0">
                                      <a:pos x="268" y="138"/>
                                    </a:cxn>
                                    <a:cxn ang="0">
                                      <a:pos x="256" y="168"/>
                                    </a:cxn>
                                    <a:cxn ang="0">
                                      <a:pos x="238" y="192"/>
                                    </a:cxn>
                                    <a:cxn ang="0">
                                      <a:pos x="214" y="220"/>
                                    </a:cxn>
                                    <a:cxn ang="0">
                                      <a:pos x="196" y="220"/>
                                    </a:cxn>
                                    <a:cxn ang="0">
                                      <a:pos x="180" y="244"/>
                                    </a:cxn>
                                    <a:cxn ang="0">
                                      <a:pos x="192" y="262"/>
                                    </a:cxn>
                                    <a:cxn ang="0">
                                      <a:pos x="226" y="292"/>
                                    </a:cxn>
                                    <a:cxn ang="0">
                                      <a:pos x="226" y="304"/>
                                    </a:cxn>
                                    <a:cxn ang="0">
                                      <a:pos x="216" y="310"/>
                                    </a:cxn>
                                    <a:cxn ang="0">
                                      <a:pos x="196" y="310"/>
                                    </a:cxn>
                                    <a:cxn ang="0">
                                      <a:pos x="178" y="310"/>
                                    </a:cxn>
                                    <a:cxn ang="0">
                                      <a:pos x="162" y="322"/>
                                    </a:cxn>
                                  </a:cxnLst>
                                  <a:rect l="0" t="0" r="r" b="b"/>
                                  <a:pathLst>
                                    <a:path w="300" h="322">
                                      <a:moveTo>
                                        <a:pt x="162" y="322"/>
                                      </a:moveTo>
                                      <a:lnTo>
                                        <a:pt x="162" y="322"/>
                                      </a:lnTo>
                                      <a:lnTo>
                                        <a:pt x="152" y="320"/>
                                      </a:lnTo>
                                      <a:lnTo>
                                        <a:pt x="150" y="318"/>
                                      </a:lnTo>
                                      <a:lnTo>
                                        <a:pt x="150" y="318"/>
                                      </a:lnTo>
                                      <a:lnTo>
                                        <a:pt x="152" y="314"/>
                                      </a:lnTo>
                                      <a:lnTo>
                                        <a:pt x="152" y="312"/>
                                      </a:lnTo>
                                      <a:lnTo>
                                        <a:pt x="150" y="310"/>
                                      </a:lnTo>
                                      <a:lnTo>
                                        <a:pt x="150" y="310"/>
                                      </a:lnTo>
                                      <a:lnTo>
                                        <a:pt x="150" y="308"/>
                                      </a:lnTo>
                                      <a:lnTo>
                                        <a:pt x="148" y="306"/>
                                      </a:lnTo>
                                      <a:lnTo>
                                        <a:pt x="146" y="304"/>
                                      </a:lnTo>
                                      <a:lnTo>
                                        <a:pt x="138" y="302"/>
                                      </a:lnTo>
                                      <a:lnTo>
                                        <a:pt x="138" y="302"/>
                                      </a:lnTo>
                                      <a:lnTo>
                                        <a:pt x="132" y="302"/>
                                      </a:lnTo>
                                      <a:lnTo>
                                        <a:pt x="132" y="300"/>
                                      </a:lnTo>
                                      <a:lnTo>
                                        <a:pt x="132" y="296"/>
                                      </a:lnTo>
                                      <a:lnTo>
                                        <a:pt x="132" y="292"/>
                                      </a:lnTo>
                                      <a:lnTo>
                                        <a:pt x="132" y="292"/>
                                      </a:lnTo>
                                      <a:lnTo>
                                        <a:pt x="130" y="288"/>
                                      </a:lnTo>
                                      <a:lnTo>
                                        <a:pt x="126" y="286"/>
                                      </a:lnTo>
                                      <a:lnTo>
                                        <a:pt x="122" y="286"/>
                                      </a:lnTo>
                                      <a:lnTo>
                                        <a:pt x="122" y="286"/>
                                      </a:lnTo>
                                      <a:lnTo>
                                        <a:pt x="124" y="286"/>
                                      </a:lnTo>
                                      <a:lnTo>
                                        <a:pt x="126" y="288"/>
                                      </a:lnTo>
                                      <a:lnTo>
                                        <a:pt x="126" y="288"/>
                                      </a:lnTo>
                                      <a:lnTo>
                                        <a:pt x="126" y="288"/>
                                      </a:lnTo>
                                      <a:lnTo>
                                        <a:pt x="124" y="290"/>
                                      </a:lnTo>
                                      <a:lnTo>
                                        <a:pt x="120" y="288"/>
                                      </a:lnTo>
                                      <a:lnTo>
                                        <a:pt x="116" y="286"/>
                                      </a:lnTo>
                                      <a:lnTo>
                                        <a:pt x="114" y="288"/>
                                      </a:lnTo>
                                      <a:lnTo>
                                        <a:pt x="114" y="288"/>
                                      </a:lnTo>
                                      <a:lnTo>
                                        <a:pt x="104" y="288"/>
                                      </a:lnTo>
                                      <a:lnTo>
                                        <a:pt x="98" y="288"/>
                                      </a:lnTo>
                                      <a:lnTo>
                                        <a:pt x="98" y="288"/>
                                      </a:lnTo>
                                      <a:lnTo>
                                        <a:pt x="96" y="290"/>
                                      </a:lnTo>
                                      <a:lnTo>
                                        <a:pt x="90" y="290"/>
                                      </a:lnTo>
                                      <a:lnTo>
                                        <a:pt x="86" y="288"/>
                                      </a:lnTo>
                                      <a:lnTo>
                                        <a:pt x="84" y="284"/>
                                      </a:lnTo>
                                      <a:lnTo>
                                        <a:pt x="84" y="284"/>
                                      </a:lnTo>
                                      <a:lnTo>
                                        <a:pt x="82" y="286"/>
                                      </a:lnTo>
                                      <a:lnTo>
                                        <a:pt x="80" y="286"/>
                                      </a:lnTo>
                                      <a:lnTo>
                                        <a:pt x="76" y="284"/>
                                      </a:lnTo>
                                      <a:lnTo>
                                        <a:pt x="76" y="284"/>
                                      </a:lnTo>
                                      <a:lnTo>
                                        <a:pt x="74" y="282"/>
                                      </a:lnTo>
                                      <a:lnTo>
                                        <a:pt x="72" y="284"/>
                                      </a:lnTo>
                                      <a:lnTo>
                                        <a:pt x="70" y="286"/>
                                      </a:lnTo>
                                      <a:lnTo>
                                        <a:pt x="64" y="284"/>
                                      </a:lnTo>
                                      <a:lnTo>
                                        <a:pt x="64" y="284"/>
                                      </a:lnTo>
                                      <a:lnTo>
                                        <a:pt x="60" y="282"/>
                                      </a:lnTo>
                                      <a:lnTo>
                                        <a:pt x="56" y="284"/>
                                      </a:lnTo>
                                      <a:lnTo>
                                        <a:pt x="52" y="284"/>
                                      </a:lnTo>
                                      <a:lnTo>
                                        <a:pt x="44" y="282"/>
                                      </a:lnTo>
                                      <a:lnTo>
                                        <a:pt x="44" y="282"/>
                                      </a:lnTo>
                                      <a:lnTo>
                                        <a:pt x="38" y="282"/>
                                      </a:lnTo>
                                      <a:lnTo>
                                        <a:pt x="38" y="284"/>
                                      </a:lnTo>
                                      <a:lnTo>
                                        <a:pt x="36" y="286"/>
                                      </a:lnTo>
                                      <a:lnTo>
                                        <a:pt x="32" y="284"/>
                                      </a:lnTo>
                                      <a:lnTo>
                                        <a:pt x="32" y="284"/>
                                      </a:lnTo>
                                      <a:lnTo>
                                        <a:pt x="34" y="282"/>
                                      </a:lnTo>
                                      <a:lnTo>
                                        <a:pt x="34" y="278"/>
                                      </a:lnTo>
                                      <a:lnTo>
                                        <a:pt x="34" y="272"/>
                                      </a:lnTo>
                                      <a:lnTo>
                                        <a:pt x="32" y="266"/>
                                      </a:lnTo>
                                      <a:lnTo>
                                        <a:pt x="32" y="266"/>
                                      </a:lnTo>
                                      <a:lnTo>
                                        <a:pt x="32" y="264"/>
                                      </a:lnTo>
                                      <a:lnTo>
                                        <a:pt x="32" y="262"/>
                                      </a:lnTo>
                                      <a:lnTo>
                                        <a:pt x="36" y="256"/>
                                      </a:lnTo>
                                      <a:lnTo>
                                        <a:pt x="40" y="252"/>
                                      </a:lnTo>
                                      <a:lnTo>
                                        <a:pt x="42" y="250"/>
                                      </a:lnTo>
                                      <a:lnTo>
                                        <a:pt x="42" y="248"/>
                                      </a:lnTo>
                                      <a:lnTo>
                                        <a:pt x="42" y="248"/>
                                      </a:lnTo>
                                      <a:lnTo>
                                        <a:pt x="42" y="244"/>
                                      </a:lnTo>
                                      <a:lnTo>
                                        <a:pt x="42" y="242"/>
                                      </a:lnTo>
                                      <a:lnTo>
                                        <a:pt x="46" y="242"/>
                                      </a:lnTo>
                                      <a:lnTo>
                                        <a:pt x="50" y="244"/>
                                      </a:lnTo>
                                      <a:lnTo>
                                        <a:pt x="50" y="242"/>
                                      </a:lnTo>
                                      <a:lnTo>
                                        <a:pt x="50" y="242"/>
                                      </a:lnTo>
                                      <a:lnTo>
                                        <a:pt x="52" y="242"/>
                                      </a:lnTo>
                                      <a:lnTo>
                                        <a:pt x="54" y="240"/>
                                      </a:lnTo>
                                      <a:lnTo>
                                        <a:pt x="56" y="238"/>
                                      </a:lnTo>
                                      <a:lnTo>
                                        <a:pt x="56" y="236"/>
                                      </a:lnTo>
                                      <a:lnTo>
                                        <a:pt x="56" y="236"/>
                                      </a:lnTo>
                                      <a:lnTo>
                                        <a:pt x="56" y="234"/>
                                      </a:lnTo>
                                      <a:lnTo>
                                        <a:pt x="56" y="230"/>
                                      </a:lnTo>
                                      <a:lnTo>
                                        <a:pt x="56" y="226"/>
                                      </a:lnTo>
                                      <a:lnTo>
                                        <a:pt x="54" y="226"/>
                                      </a:lnTo>
                                      <a:lnTo>
                                        <a:pt x="54" y="226"/>
                                      </a:lnTo>
                                      <a:lnTo>
                                        <a:pt x="50" y="226"/>
                                      </a:lnTo>
                                      <a:lnTo>
                                        <a:pt x="48" y="226"/>
                                      </a:lnTo>
                                      <a:lnTo>
                                        <a:pt x="44" y="212"/>
                                      </a:lnTo>
                                      <a:lnTo>
                                        <a:pt x="44" y="212"/>
                                      </a:lnTo>
                                      <a:lnTo>
                                        <a:pt x="38" y="200"/>
                                      </a:lnTo>
                                      <a:lnTo>
                                        <a:pt x="36" y="200"/>
                                      </a:lnTo>
                                      <a:lnTo>
                                        <a:pt x="30" y="200"/>
                                      </a:lnTo>
                                      <a:lnTo>
                                        <a:pt x="30" y="200"/>
                                      </a:lnTo>
                                      <a:lnTo>
                                        <a:pt x="22" y="198"/>
                                      </a:lnTo>
                                      <a:lnTo>
                                        <a:pt x="20" y="194"/>
                                      </a:lnTo>
                                      <a:lnTo>
                                        <a:pt x="14" y="182"/>
                                      </a:lnTo>
                                      <a:lnTo>
                                        <a:pt x="0" y="162"/>
                                      </a:lnTo>
                                      <a:lnTo>
                                        <a:pt x="0" y="162"/>
                                      </a:lnTo>
                                      <a:lnTo>
                                        <a:pt x="6" y="164"/>
                                      </a:lnTo>
                                      <a:lnTo>
                                        <a:pt x="14" y="170"/>
                                      </a:lnTo>
                                      <a:lnTo>
                                        <a:pt x="14" y="170"/>
                                      </a:lnTo>
                                      <a:lnTo>
                                        <a:pt x="22" y="174"/>
                                      </a:lnTo>
                                      <a:lnTo>
                                        <a:pt x="30" y="178"/>
                                      </a:lnTo>
                                      <a:lnTo>
                                        <a:pt x="40" y="178"/>
                                      </a:lnTo>
                                      <a:lnTo>
                                        <a:pt x="50" y="178"/>
                                      </a:lnTo>
                                      <a:lnTo>
                                        <a:pt x="50" y="178"/>
                                      </a:lnTo>
                                      <a:lnTo>
                                        <a:pt x="58" y="180"/>
                                      </a:lnTo>
                                      <a:lnTo>
                                        <a:pt x="70" y="178"/>
                                      </a:lnTo>
                                      <a:lnTo>
                                        <a:pt x="94" y="172"/>
                                      </a:lnTo>
                                      <a:lnTo>
                                        <a:pt x="94" y="172"/>
                                      </a:lnTo>
                                      <a:lnTo>
                                        <a:pt x="110" y="164"/>
                                      </a:lnTo>
                                      <a:lnTo>
                                        <a:pt x="112" y="162"/>
                                      </a:lnTo>
                                      <a:lnTo>
                                        <a:pt x="108" y="160"/>
                                      </a:lnTo>
                                      <a:lnTo>
                                        <a:pt x="108" y="160"/>
                                      </a:lnTo>
                                      <a:lnTo>
                                        <a:pt x="106" y="158"/>
                                      </a:lnTo>
                                      <a:lnTo>
                                        <a:pt x="106" y="158"/>
                                      </a:lnTo>
                                      <a:lnTo>
                                        <a:pt x="106" y="156"/>
                                      </a:lnTo>
                                      <a:lnTo>
                                        <a:pt x="104" y="152"/>
                                      </a:lnTo>
                                      <a:lnTo>
                                        <a:pt x="104" y="152"/>
                                      </a:lnTo>
                                      <a:lnTo>
                                        <a:pt x="104" y="150"/>
                                      </a:lnTo>
                                      <a:lnTo>
                                        <a:pt x="104" y="146"/>
                                      </a:lnTo>
                                      <a:lnTo>
                                        <a:pt x="108" y="140"/>
                                      </a:lnTo>
                                      <a:lnTo>
                                        <a:pt x="114" y="136"/>
                                      </a:lnTo>
                                      <a:lnTo>
                                        <a:pt x="118" y="136"/>
                                      </a:lnTo>
                                      <a:lnTo>
                                        <a:pt x="122" y="136"/>
                                      </a:lnTo>
                                      <a:lnTo>
                                        <a:pt x="122" y="136"/>
                                      </a:lnTo>
                                      <a:lnTo>
                                        <a:pt x="126" y="138"/>
                                      </a:lnTo>
                                      <a:lnTo>
                                        <a:pt x="128" y="136"/>
                                      </a:lnTo>
                                      <a:lnTo>
                                        <a:pt x="132" y="134"/>
                                      </a:lnTo>
                                      <a:lnTo>
                                        <a:pt x="130" y="130"/>
                                      </a:lnTo>
                                      <a:lnTo>
                                        <a:pt x="130" y="130"/>
                                      </a:lnTo>
                                      <a:lnTo>
                                        <a:pt x="130" y="126"/>
                                      </a:lnTo>
                                      <a:lnTo>
                                        <a:pt x="132" y="126"/>
                                      </a:lnTo>
                                      <a:lnTo>
                                        <a:pt x="136" y="126"/>
                                      </a:lnTo>
                                      <a:lnTo>
                                        <a:pt x="140" y="124"/>
                                      </a:lnTo>
                                      <a:lnTo>
                                        <a:pt x="144" y="120"/>
                                      </a:lnTo>
                                      <a:lnTo>
                                        <a:pt x="144" y="120"/>
                                      </a:lnTo>
                                      <a:lnTo>
                                        <a:pt x="146" y="116"/>
                                      </a:lnTo>
                                      <a:lnTo>
                                        <a:pt x="146" y="114"/>
                                      </a:lnTo>
                                      <a:lnTo>
                                        <a:pt x="142" y="110"/>
                                      </a:lnTo>
                                      <a:lnTo>
                                        <a:pt x="140" y="104"/>
                                      </a:lnTo>
                                      <a:lnTo>
                                        <a:pt x="138" y="102"/>
                                      </a:lnTo>
                                      <a:lnTo>
                                        <a:pt x="140" y="98"/>
                                      </a:lnTo>
                                      <a:lnTo>
                                        <a:pt x="140" y="98"/>
                                      </a:lnTo>
                                      <a:lnTo>
                                        <a:pt x="142" y="92"/>
                                      </a:lnTo>
                                      <a:lnTo>
                                        <a:pt x="148" y="92"/>
                                      </a:lnTo>
                                      <a:lnTo>
                                        <a:pt x="152" y="90"/>
                                      </a:lnTo>
                                      <a:lnTo>
                                        <a:pt x="154" y="86"/>
                                      </a:lnTo>
                                      <a:lnTo>
                                        <a:pt x="154" y="86"/>
                                      </a:lnTo>
                                      <a:lnTo>
                                        <a:pt x="154" y="84"/>
                                      </a:lnTo>
                                      <a:lnTo>
                                        <a:pt x="154" y="82"/>
                                      </a:lnTo>
                                      <a:lnTo>
                                        <a:pt x="150" y="80"/>
                                      </a:lnTo>
                                      <a:lnTo>
                                        <a:pt x="144" y="76"/>
                                      </a:lnTo>
                                      <a:lnTo>
                                        <a:pt x="144" y="74"/>
                                      </a:lnTo>
                                      <a:lnTo>
                                        <a:pt x="144" y="74"/>
                                      </a:lnTo>
                                      <a:lnTo>
                                        <a:pt x="144" y="74"/>
                                      </a:lnTo>
                                      <a:lnTo>
                                        <a:pt x="146" y="72"/>
                                      </a:lnTo>
                                      <a:lnTo>
                                        <a:pt x="148" y="72"/>
                                      </a:lnTo>
                                      <a:lnTo>
                                        <a:pt x="156" y="72"/>
                                      </a:lnTo>
                                      <a:lnTo>
                                        <a:pt x="178" y="74"/>
                                      </a:lnTo>
                                      <a:lnTo>
                                        <a:pt x="178" y="74"/>
                                      </a:lnTo>
                                      <a:lnTo>
                                        <a:pt x="186" y="74"/>
                                      </a:lnTo>
                                      <a:lnTo>
                                        <a:pt x="188" y="72"/>
                                      </a:lnTo>
                                      <a:lnTo>
                                        <a:pt x="188" y="72"/>
                                      </a:lnTo>
                                      <a:lnTo>
                                        <a:pt x="186" y="68"/>
                                      </a:lnTo>
                                      <a:lnTo>
                                        <a:pt x="184" y="66"/>
                                      </a:lnTo>
                                      <a:lnTo>
                                        <a:pt x="184" y="66"/>
                                      </a:lnTo>
                                      <a:lnTo>
                                        <a:pt x="180" y="62"/>
                                      </a:lnTo>
                                      <a:lnTo>
                                        <a:pt x="178" y="58"/>
                                      </a:lnTo>
                                      <a:lnTo>
                                        <a:pt x="178" y="54"/>
                                      </a:lnTo>
                                      <a:lnTo>
                                        <a:pt x="180" y="50"/>
                                      </a:lnTo>
                                      <a:lnTo>
                                        <a:pt x="182" y="44"/>
                                      </a:lnTo>
                                      <a:lnTo>
                                        <a:pt x="180" y="42"/>
                                      </a:lnTo>
                                      <a:lnTo>
                                        <a:pt x="176" y="38"/>
                                      </a:lnTo>
                                      <a:lnTo>
                                        <a:pt x="176" y="38"/>
                                      </a:lnTo>
                                      <a:lnTo>
                                        <a:pt x="170" y="32"/>
                                      </a:lnTo>
                                      <a:lnTo>
                                        <a:pt x="168" y="28"/>
                                      </a:lnTo>
                                      <a:lnTo>
                                        <a:pt x="170" y="26"/>
                                      </a:lnTo>
                                      <a:lnTo>
                                        <a:pt x="174" y="20"/>
                                      </a:lnTo>
                                      <a:lnTo>
                                        <a:pt x="174" y="20"/>
                                      </a:lnTo>
                                      <a:lnTo>
                                        <a:pt x="178" y="16"/>
                                      </a:lnTo>
                                      <a:lnTo>
                                        <a:pt x="184" y="16"/>
                                      </a:lnTo>
                                      <a:lnTo>
                                        <a:pt x="188" y="14"/>
                                      </a:lnTo>
                                      <a:lnTo>
                                        <a:pt x="190" y="10"/>
                                      </a:lnTo>
                                      <a:lnTo>
                                        <a:pt x="190" y="10"/>
                                      </a:lnTo>
                                      <a:lnTo>
                                        <a:pt x="190" y="8"/>
                                      </a:lnTo>
                                      <a:lnTo>
                                        <a:pt x="194" y="6"/>
                                      </a:lnTo>
                                      <a:lnTo>
                                        <a:pt x="202" y="4"/>
                                      </a:lnTo>
                                      <a:lnTo>
                                        <a:pt x="214" y="2"/>
                                      </a:lnTo>
                                      <a:lnTo>
                                        <a:pt x="214" y="2"/>
                                      </a:lnTo>
                                      <a:lnTo>
                                        <a:pt x="218" y="2"/>
                                      </a:lnTo>
                                      <a:lnTo>
                                        <a:pt x="220" y="0"/>
                                      </a:lnTo>
                                      <a:lnTo>
                                        <a:pt x="226" y="2"/>
                                      </a:lnTo>
                                      <a:lnTo>
                                        <a:pt x="240" y="8"/>
                                      </a:lnTo>
                                      <a:lnTo>
                                        <a:pt x="240" y="8"/>
                                      </a:lnTo>
                                      <a:lnTo>
                                        <a:pt x="256" y="16"/>
                                      </a:lnTo>
                                      <a:lnTo>
                                        <a:pt x="256" y="18"/>
                                      </a:lnTo>
                                      <a:lnTo>
                                        <a:pt x="256" y="20"/>
                                      </a:lnTo>
                                      <a:lnTo>
                                        <a:pt x="256" y="20"/>
                                      </a:lnTo>
                                      <a:lnTo>
                                        <a:pt x="254" y="26"/>
                                      </a:lnTo>
                                      <a:lnTo>
                                        <a:pt x="256" y="30"/>
                                      </a:lnTo>
                                      <a:lnTo>
                                        <a:pt x="258" y="30"/>
                                      </a:lnTo>
                                      <a:lnTo>
                                        <a:pt x="264" y="30"/>
                                      </a:lnTo>
                                      <a:lnTo>
                                        <a:pt x="274" y="30"/>
                                      </a:lnTo>
                                      <a:lnTo>
                                        <a:pt x="278" y="30"/>
                                      </a:lnTo>
                                      <a:lnTo>
                                        <a:pt x="282" y="30"/>
                                      </a:lnTo>
                                      <a:lnTo>
                                        <a:pt x="282" y="30"/>
                                      </a:lnTo>
                                      <a:lnTo>
                                        <a:pt x="284" y="34"/>
                                      </a:lnTo>
                                      <a:lnTo>
                                        <a:pt x="288" y="36"/>
                                      </a:lnTo>
                                      <a:lnTo>
                                        <a:pt x="292" y="38"/>
                                      </a:lnTo>
                                      <a:lnTo>
                                        <a:pt x="296" y="46"/>
                                      </a:lnTo>
                                      <a:lnTo>
                                        <a:pt x="296" y="46"/>
                                      </a:lnTo>
                                      <a:lnTo>
                                        <a:pt x="300" y="52"/>
                                      </a:lnTo>
                                      <a:lnTo>
                                        <a:pt x="300" y="56"/>
                                      </a:lnTo>
                                      <a:lnTo>
                                        <a:pt x="296" y="58"/>
                                      </a:lnTo>
                                      <a:lnTo>
                                        <a:pt x="290" y="58"/>
                                      </a:lnTo>
                                      <a:lnTo>
                                        <a:pt x="290" y="58"/>
                                      </a:lnTo>
                                      <a:lnTo>
                                        <a:pt x="278" y="60"/>
                                      </a:lnTo>
                                      <a:lnTo>
                                        <a:pt x="270" y="62"/>
                                      </a:lnTo>
                                      <a:lnTo>
                                        <a:pt x="262" y="64"/>
                                      </a:lnTo>
                                      <a:lnTo>
                                        <a:pt x="242" y="62"/>
                                      </a:lnTo>
                                      <a:lnTo>
                                        <a:pt x="242" y="62"/>
                                      </a:lnTo>
                                      <a:lnTo>
                                        <a:pt x="232" y="60"/>
                                      </a:lnTo>
                                      <a:lnTo>
                                        <a:pt x="226" y="60"/>
                                      </a:lnTo>
                                      <a:lnTo>
                                        <a:pt x="224" y="62"/>
                                      </a:lnTo>
                                      <a:lnTo>
                                        <a:pt x="222" y="62"/>
                                      </a:lnTo>
                                      <a:lnTo>
                                        <a:pt x="224" y="66"/>
                                      </a:lnTo>
                                      <a:lnTo>
                                        <a:pt x="228" y="70"/>
                                      </a:lnTo>
                                      <a:lnTo>
                                        <a:pt x="228" y="70"/>
                                      </a:lnTo>
                                      <a:lnTo>
                                        <a:pt x="224" y="70"/>
                                      </a:lnTo>
                                      <a:lnTo>
                                        <a:pt x="224" y="72"/>
                                      </a:lnTo>
                                      <a:lnTo>
                                        <a:pt x="226" y="74"/>
                                      </a:lnTo>
                                      <a:lnTo>
                                        <a:pt x="230" y="78"/>
                                      </a:lnTo>
                                      <a:lnTo>
                                        <a:pt x="232" y="80"/>
                                      </a:lnTo>
                                      <a:lnTo>
                                        <a:pt x="232" y="84"/>
                                      </a:lnTo>
                                      <a:lnTo>
                                        <a:pt x="232" y="84"/>
                                      </a:lnTo>
                                      <a:lnTo>
                                        <a:pt x="232" y="86"/>
                                      </a:lnTo>
                                      <a:lnTo>
                                        <a:pt x="234" y="88"/>
                                      </a:lnTo>
                                      <a:lnTo>
                                        <a:pt x="238" y="86"/>
                                      </a:lnTo>
                                      <a:lnTo>
                                        <a:pt x="244" y="84"/>
                                      </a:lnTo>
                                      <a:lnTo>
                                        <a:pt x="246" y="84"/>
                                      </a:lnTo>
                                      <a:lnTo>
                                        <a:pt x="248" y="84"/>
                                      </a:lnTo>
                                      <a:lnTo>
                                        <a:pt x="248" y="84"/>
                                      </a:lnTo>
                                      <a:lnTo>
                                        <a:pt x="250" y="88"/>
                                      </a:lnTo>
                                      <a:lnTo>
                                        <a:pt x="250" y="90"/>
                                      </a:lnTo>
                                      <a:lnTo>
                                        <a:pt x="250" y="94"/>
                                      </a:lnTo>
                                      <a:lnTo>
                                        <a:pt x="250" y="96"/>
                                      </a:lnTo>
                                      <a:lnTo>
                                        <a:pt x="252" y="98"/>
                                      </a:lnTo>
                                      <a:lnTo>
                                        <a:pt x="260" y="96"/>
                                      </a:lnTo>
                                      <a:lnTo>
                                        <a:pt x="260" y="96"/>
                                      </a:lnTo>
                                      <a:lnTo>
                                        <a:pt x="264" y="96"/>
                                      </a:lnTo>
                                      <a:lnTo>
                                        <a:pt x="266" y="96"/>
                                      </a:lnTo>
                                      <a:lnTo>
                                        <a:pt x="264" y="100"/>
                                      </a:lnTo>
                                      <a:lnTo>
                                        <a:pt x="264" y="106"/>
                                      </a:lnTo>
                                      <a:lnTo>
                                        <a:pt x="264" y="108"/>
                                      </a:lnTo>
                                      <a:lnTo>
                                        <a:pt x="266" y="108"/>
                                      </a:lnTo>
                                      <a:lnTo>
                                        <a:pt x="266" y="108"/>
                                      </a:lnTo>
                                      <a:lnTo>
                                        <a:pt x="270" y="110"/>
                                      </a:lnTo>
                                      <a:lnTo>
                                        <a:pt x="268" y="112"/>
                                      </a:lnTo>
                                      <a:lnTo>
                                        <a:pt x="264" y="116"/>
                                      </a:lnTo>
                                      <a:lnTo>
                                        <a:pt x="260" y="118"/>
                                      </a:lnTo>
                                      <a:lnTo>
                                        <a:pt x="260" y="122"/>
                                      </a:lnTo>
                                      <a:lnTo>
                                        <a:pt x="260" y="126"/>
                                      </a:lnTo>
                                      <a:lnTo>
                                        <a:pt x="264" y="128"/>
                                      </a:lnTo>
                                      <a:lnTo>
                                        <a:pt x="264" y="128"/>
                                      </a:lnTo>
                                      <a:lnTo>
                                        <a:pt x="270" y="136"/>
                                      </a:lnTo>
                                      <a:lnTo>
                                        <a:pt x="270" y="136"/>
                                      </a:lnTo>
                                      <a:lnTo>
                                        <a:pt x="268" y="138"/>
                                      </a:lnTo>
                                      <a:lnTo>
                                        <a:pt x="264" y="140"/>
                                      </a:lnTo>
                                      <a:lnTo>
                                        <a:pt x="262" y="144"/>
                                      </a:lnTo>
                                      <a:lnTo>
                                        <a:pt x="258" y="150"/>
                                      </a:lnTo>
                                      <a:lnTo>
                                        <a:pt x="258" y="158"/>
                                      </a:lnTo>
                                      <a:lnTo>
                                        <a:pt x="258" y="158"/>
                                      </a:lnTo>
                                      <a:lnTo>
                                        <a:pt x="256" y="168"/>
                                      </a:lnTo>
                                      <a:lnTo>
                                        <a:pt x="254" y="176"/>
                                      </a:lnTo>
                                      <a:lnTo>
                                        <a:pt x="250" y="180"/>
                                      </a:lnTo>
                                      <a:lnTo>
                                        <a:pt x="246" y="182"/>
                                      </a:lnTo>
                                      <a:lnTo>
                                        <a:pt x="240" y="186"/>
                                      </a:lnTo>
                                      <a:lnTo>
                                        <a:pt x="238" y="188"/>
                                      </a:lnTo>
                                      <a:lnTo>
                                        <a:pt x="238" y="192"/>
                                      </a:lnTo>
                                      <a:lnTo>
                                        <a:pt x="238" y="192"/>
                                      </a:lnTo>
                                      <a:lnTo>
                                        <a:pt x="236" y="196"/>
                                      </a:lnTo>
                                      <a:lnTo>
                                        <a:pt x="232" y="204"/>
                                      </a:lnTo>
                                      <a:lnTo>
                                        <a:pt x="226" y="212"/>
                                      </a:lnTo>
                                      <a:lnTo>
                                        <a:pt x="214" y="220"/>
                                      </a:lnTo>
                                      <a:lnTo>
                                        <a:pt x="214" y="220"/>
                                      </a:lnTo>
                                      <a:lnTo>
                                        <a:pt x="208" y="222"/>
                                      </a:lnTo>
                                      <a:lnTo>
                                        <a:pt x="206" y="222"/>
                                      </a:lnTo>
                                      <a:lnTo>
                                        <a:pt x="204" y="220"/>
                                      </a:lnTo>
                                      <a:lnTo>
                                        <a:pt x="202" y="218"/>
                                      </a:lnTo>
                                      <a:lnTo>
                                        <a:pt x="202" y="216"/>
                                      </a:lnTo>
                                      <a:lnTo>
                                        <a:pt x="196" y="220"/>
                                      </a:lnTo>
                                      <a:lnTo>
                                        <a:pt x="196" y="220"/>
                                      </a:lnTo>
                                      <a:lnTo>
                                        <a:pt x="182" y="234"/>
                                      </a:lnTo>
                                      <a:lnTo>
                                        <a:pt x="180" y="240"/>
                                      </a:lnTo>
                                      <a:lnTo>
                                        <a:pt x="180" y="242"/>
                                      </a:lnTo>
                                      <a:lnTo>
                                        <a:pt x="180" y="244"/>
                                      </a:lnTo>
                                      <a:lnTo>
                                        <a:pt x="180" y="244"/>
                                      </a:lnTo>
                                      <a:lnTo>
                                        <a:pt x="186" y="246"/>
                                      </a:lnTo>
                                      <a:lnTo>
                                        <a:pt x="190" y="248"/>
                                      </a:lnTo>
                                      <a:lnTo>
                                        <a:pt x="192" y="252"/>
                                      </a:lnTo>
                                      <a:lnTo>
                                        <a:pt x="192" y="258"/>
                                      </a:lnTo>
                                      <a:lnTo>
                                        <a:pt x="192" y="258"/>
                                      </a:lnTo>
                                      <a:lnTo>
                                        <a:pt x="192" y="262"/>
                                      </a:lnTo>
                                      <a:lnTo>
                                        <a:pt x="194" y="266"/>
                                      </a:lnTo>
                                      <a:lnTo>
                                        <a:pt x="198" y="270"/>
                                      </a:lnTo>
                                      <a:lnTo>
                                        <a:pt x="208" y="276"/>
                                      </a:lnTo>
                                      <a:lnTo>
                                        <a:pt x="220" y="286"/>
                                      </a:lnTo>
                                      <a:lnTo>
                                        <a:pt x="220" y="286"/>
                                      </a:lnTo>
                                      <a:lnTo>
                                        <a:pt x="226" y="292"/>
                                      </a:lnTo>
                                      <a:lnTo>
                                        <a:pt x="230" y="296"/>
                                      </a:lnTo>
                                      <a:lnTo>
                                        <a:pt x="230" y="300"/>
                                      </a:lnTo>
                                      <a:lnTo>
                                        <a:pt x="228" y="300"/>
                                      </a:lnTo>
                                      <a:lnTo>
                                        <a:pt x="224" y="302"/>
                                      </a:lnTo>
                                      <a:lnTo>
                                        <a:pt x="224" y="302"/>
                                      </a:lnTo>
                                      <a:lnTo>
                                        <a:pt x="226" y="304"/>
                                      </a:lnTo>
                                      <a:lnTo>
                                        <a:pt x="226" y="304"/>
                                      </a:lnTo>
                                      <a:lnTo>
                                        <a:pt x="232" y="308"/>
                                      </a:lnTo>
                                      <a:lnTo>
                                        <a:pt x="224" y="310"/>
                                      </a:lnTo>
                                      <a:lnTo>
                                        <a:pt x="224" y="310"/>
                                      </a:lnTo>
                                      <a:lnTo>
                                        <a:pt x="218" y="312"/>
                                      </a:lnTo>
                                      <a:lnTo>
                                        <a:pt x="216" y="310"/>
                                      </a:lnTo>
                                      <a:lnTo>
                                        <a:pt x="216" y="308"/>
                                      </a:lnTo>
                                      <a:lnTo>
                                        <a:pt x="216" y="306"/>
                                      </a:lnTo>
                                      <a:lnTo>
                                        <a:pt x="210" y="308"/>
                                      </a:lnTo>
                                      <a:lnTo>
                                        <a:pt x="210" y="308"/>
                                      </a:lnTo>
                                      <a:lnTo>
                                        <a:pt x="202" y="310"/>
                                      </a:lnTo>
                                      <a:lnTo>
                                        <a:pt x="196" y="310"/>
                                      </a:lnTo>
                                      <a:lnTo>
                                        <a:pt x="190" y="310"/>
                                      </a:lnTo>
                                      <a:lnTo>
                                        <a:pt x="186" y="312"/>
                                      </a:lnTo>
                                      <a:lnTo>
                                        <a:pt x="186" y="312"/>
                                      </a:lnTo>
                                      <a:lnTo>
                                        <a:pt x="182" y="312"/>
                                      </a:lnTo>
                                      <a:lnTo>
                                        <a:pt x="180" y="312"/>
                                      </a:lnTo>
                                      <a:lnTo>
                                        <a:pt x="178" y="310"/>
                                      </a:lnTo>
                                      <a:lnTo>
                                        <a:pt x="174" y="312"/>
                                      </a:lnTo>
                                      <a:lnTo>
                                        <a:pt x="174" y="312"/>
                                      </a:lnTo>
                                      <a:lnTo>
                                        <a:pt x="170" y="316"/>
                                      </a:lnTo>
                                      <a:lnTo>
                                        <a:pt x="168" y="316"/>
                                      </a:lnTo>
                                      <a:lnTo>
                                        <a:pt x="166" y="316"/>
                                      </a:lnTo>
                                      <a:lnTo>
                                        <a:pt x="162" y="322"/>
                                      </a:lnTo>
                                      <a:lnTo>
                                        <a:pt x="162" y="32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8" name="Panam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126275" y="3315041"/>
                                  <a:ext cx="185296" cy="9408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16" y="20"/>
                                    </a:cxn>
                                    <a:cxn ang="0">
                                      <a:pos x="110" y="16"/>
                                    </a:cxn>
                                    <a:cxn ang="0">
                                      <a:pos x="110" y="14"/>
                                    </a:cxn>
                                    <a:cxn ang="0">
                                      <a:pos x="94" y="4"/>
                                    </a:cxn>
                                    <a:cxn ang="0">
                                      <a:pos x="84" y="2"/>
                                    </a:cxn>
                                    <a:cxn ang="0">
                                      <a:pos x="74" y="8"/>
                                    </a:cxn>
                                    <a:cxn ang="0">
                                      <a:pos x="72" y="12"/>
                                    </a:cxn>
                                    <a:cxn ang="0">
                                      <a:pos x="74" y="18"/>
                                    </a:cxn>
                                    <a:cxn ang="0">
                                      <a:pos x="66" y="20"/>
                                    </a:cxn>
                                    <a:cxn ang="0">
                                      <a:pos x="70" y="12"/>
                                    </a:cxn>
                                    <a:cxn ang="0">
                                      <a:pos x="66" y="12"/>
                                    </a:cxn>
                                    <a:cxn ang="0">
                                      <a:pos x="60" y="16"/>
                                    </a:cxn>
                                    <a:cxn ang="0">
                                      <a:pos x="50" y="18"/>
                                    </a:cxn>
                                    <a:cxn ang="0">
                                      <a:pos x="32" y="20"/>
                                    </a:cxn>
                                    <a:cxn ang="0">
                                      <a:pos x="26" y="14"/>
                                    </a:cxn>
                                    <a:cxn ang="0">
                                      <a:pos x="22" y="14"/>
                                    </a:cxn>
                                    <a:cxn ang="0">
                                      <a:pos x="20" y="16"/>
                                    </a:cxn>
                                    <a:cxn ang="0">
                                      <a:pos x="16" y="12"/>
                                    </a:cxn>
                                    <a:cxn ang="0">
                                      <a:pos x="18" y="10"/>
                                    </a:cxn>
                                    <a:cxn ang="0">
                                      <a:pos x="18" y="6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4" y="4"/>
                                    </a:cxn>
                                    <a:cxn ang="0">
                                      <a:pos x="6" y="12"/>
                                    </a:cxn>
                                    <a:cxn ang="0">
                                      <a:pos x="6" y="18"/>
                                    </a:cxn>
                                    <a:cxn ang="0">
                                      <a:pos x="4" y="28"/>
                                    </a:cxn>
                                    <a:cxn ang="0">
                                      <a:pos x="0" y="32"/>
                                    </a:cxn>
                                    <a:cxn ang="0">
                                      <a:pos x="2" y="40"/>
                                    </a:cxn>
                                    <a:cxn ang="0">
                                      <a:pos x="4" y="36"/>
                                    </a:cxn>
                                    <a:cxn ang="0">
                                      <a:pos x="6" y="36"/>
                                    </a:cxn>
                                    <a:cxn ang="0">
                                      <a:pos x="12" y="36"/>
                                    </a:cxn>
                                    <a:cxn ang="0">
                                      <a:pos x="14" y="36"/>
                                    </a:cxn>
                                    <a:cxn ang="0">
                                      <a:pos x="24" y="40"/>
                                    </a:cxn>
                                    <a:cxn ang="0">
                                      <a:pos x="30" y="46"/>
                                    </a:cxn>
                                    <a:cxn ang="0">
                                      <a:pos x="34" y="52"/>
                                    </a:cxn>
                                    <a:cxn ang="0">
                                      <a:pos x="38" y="54"/>
                                    </a:cxn>
                                    <a:cxn ang="0">
                                      <a:pos x="40" y="50"/>
                                    </a:cxn>
                                    <a:cxn ang="0">
                                      <a:pos x="42" y="50"/>
                                    </a:cxn>
                                    <a:cxn ang="0">
                                      <a:pos x="44" y="58"/>
                                    </a:cxn>
                                    <a:cxn ang="0">
                                      <a:pos x="56" y="62"/>
                                    </a:cxn>
                                    <a:cxn ang="0">
                                      <a:pos x="62" y="54"/>
                                    </a:cxn>
                                    <a:cxn ang="0">
                                      <a:pos x="58" y="48"/>
                                    </a:cxn>
                                    <a:cxn ang="0">
                                      <a:pos x="56" y="46"/>
                                    </a:cxn>
                                    <a:cxn ang="0">
                                      <a:pos x="58" y="40"/>
                                    </a:cxn>
                                    <a:cxn ang="0">
                                      <a:pos x="70" y="28"/>
                                    </a:cxn>
                                    <a:cxn ang="0">
                                      <a:pos x="70" y="26"/>
                                    </a:cxn>
                                    <a:cxn ang="0">
                                      <a:pos x="80" y="24"/>
                                    </a:cxn>
                                    <a:cxn ang="0">
                                      <a:pos x="94" y="30"/>
                                    </a:cxn>
                                    <a:cxn ang="0">
                                      <a:pos x="100" y="30"/>
                                    </a:cxn>
                                    <a:cxn ang="0">
                                      <a:pos x="100" y="38"/>
                                    </a:cxn>
                                    <a:cxn ang="0">
                                      <a:pos x="112" y="28"/>
                                    </a:cxn>
                                    <a:cxn ang="0">
                                      <a:pos x="110" y="38"/>
                                    </a:cxn>
                                    <a:cxn ang="0">
                                      <a:pos x="104" y="40"/>
                                    </a:cxn>
                                    <a:cxn ang="0">
                                      <a:pos x="100" y="48"/>
                                    </a:cxn>
                                    <a:cxn ang="0">
                                      <a:pos x="102" y="54"/>
                                    </a:cxn>
                                    <a:cxn ang="0">
                                      <a:pos x="104" y="60"/>
                                    </a:cxn>
                                    <a:cxn ang="0">
                                      <a:pos x="106" y="58"/>
                                    </a:cxn>
                                    <a:cxn ang="0">
                                      <a:pos x="108" y="52"/>
                                    </a:cxn>
                                    <a:cxn ang="0">
                                      <a:pos x="118" y="50"/>
                                    </a:cxn>
                                    <a:cxn ang="0">
                                      <a:pos x="120" y="44"/>
                                    </a:cxn>
                                    <a:cxn ang="0">
                                      <a:pos x="120" y="40"/>
                                    </a:cxn>
                                    <a:cxn ang="0">
                                      <a:pos x="118" y="36"/>
                                    </a:cxn>
                                    <a:cxn ang="0">
                                      <a:pos x="118" y="32"/>
                                    </a:cxn>
                                    <a:cxn ang="0">
                                      <a:pos x="120" y="24"/>
                                    </a:cxn>
                                  </a:cxnLst>
                                  <a:rect l="0" t="0" r="r" b="b"/>
                                  <a:pathLst>
                                    <a:path w="122" h="62">
                                      <a:moveTo>
                                        <a:pt x="120" y="24"/>
                                      </a:moveTo>
                                      <a:lnTo>
                                        <a:pt x="120" y="24"/>
                                      </a:lnTo>
                                      <a:lnTo>
                                        <a:pt x="116" y="20"/>
                                      </a:lnTo>
                                      <a:lnTo>
                                        <a:pt x="114" y="20"/>
                                      </a:lnTo>
                                      <a:lnTo>
                                        <a:pt x="112" y="18"/>
                                      </a:lnTo>
                                      <a:lnTo>
                                        <a:pt x="110" y="16"/>
                                      </a:lnTo>
                                      <a:lnTo>
                                        <a:pt x="110" y="16"/>
                                      </a:lnTo>
                                      <a:lnTo>
                                        <a:pt x="108" y="14"/>
                                      </a:lnTo>
                                      <a:lnTo>
                                        <a:pt x="110" y="14"/>
                                      </a:lnTo>
                                      <a:lnTo>
                                        <a:pt x="104" y="10"/>
                                      </a:lnTo>
                                      <a:lnTo>
                                        <a:pt x="104" y="10"/>
                                      </a:lnTo>
                                      <a:lnTo>
                                        <a:pt x="94" y="4"/>
                                      </a:lnTo>
                                      <a:lnTo>
                                        <a:pt x="90" y="4"/>
                                      </a:lnTo>
                                      <a:lnTo>
                                        <a:pt x="90" y="4"/>
                                      </a:lnTo>
                                      <a:lnTo>
                                        <a:pt x="84" y="2"/>
                                      </a:lnTo>
                                      <a:lnTo>
                                        <a:pt x="78" y="4"/>
                                      </a:lnTo>
                                      <a:lnTo>
                                        <a:pt x="78" y="4"/>
                                      </a:lnTo>
                                      <a:lnTo>
                                        <a:pt x="74" y="8"/>
                                      </a:lnTo>
                                      <a:lnTo>
                                        <a:pt x="72" y="10"/>
                                      </a:lnTo>
                                      <a:lnTo>
                                        <a:pt x="72" y="12"/>
                                      </a:lnTo>
                                      <a:lnTo>
                                        <a:pt x="72" y="12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74" y="18"/>
                                      </a:lnTo>
                                      <a:lnTo>
                                        <a:pt x="74" y="18"/>
                                      </a:lnTo>
                                      <a:lnTo>
                                        <a:pt x="68" y="20"/>
                                      </a:lnTo>
                                      <a:lnTo>
                                        <a:pt x="66" y="20"/>
                                      </a:lnTo>
                                      <a:lnTo>
                                        <a:pt x="68" y="16"/>
                                      </a:lnTo>
                                      <a:lnTo>
                                        <a:pt x="68" y="16"/>
                                      </a:lnTo>
                                      <a:lnTo>
                                        <a:pt x="70" y="12"/>
                                      </a:lnTo>
                                      <a:lnTo>
                                        <a:pt x="70" y="10"/>
                                      </a:lnTo>
                                      <a:lnTo>
                                        <a:pt x="68" y="10"/>
                                      </a:lnTo>
                                      <a:lnTo>
                                        <a:pt x="66" y="12"/>
                                      </a:lnTo>
                                      <a:lnTo>
                                        <a:pt x="66" y="12"/>
                                      </a:lnTo>
                                      <a:lnTo>
                                        <a:pt x="64" y="14"/>
                                      </a:lnTo>
                                      <a:lnTo>
                                        <a:pt x="60" y="16"/>
                                      </a:lnTo>
                                      <a:lnTo>
                                        <a:pt x="54" y="16"/>
                                      </a:lnTo>
                                      <a:lnTo>
                                        <a:pt x="50" y="18"/>
                                      </a:lnTo>
                                      <a:lnTo>
                                        <a:pt x="50" y="18"/>
                                      </a:lnTo>
                                      <a:lnTo>
                                        <a:pt x="46" y="20"/>
                                      </a:lnTo>
                                      <a:lnTo>
                                        <a:pt x="40" y="20"/>
                                      </a:lnTo>
                                      <a:lnTo>
                                        <a:pt x="32" y="20"/>
                                      </a:lnTo>
                                      <a:lnTo>
                                        <a:pt x="30" y="18"/>
                                      </a:lnTo>
                                      <a:lnTo>
                                        <a:pt x="30" y="18"/>
                                      </a:lnTo>
                                      <a:lnTo>
                                        <a:pt x="26" y="14"/>
                                      </a:lnTo>
                                      <a:lnTo>
                                        <a:pt x="22" y="10"/>
                                      </a:lnTo>
                                      <a:lnTo>
                                        <a:pt x="22" y="10"/>
                                      </a:lnTo>
                                      <a:lnTo>
                                        <a:pt x="22" y="14"/>
                                      </a:lnTo>
                                      <a:lnTo>
                                        <a:pt x="22" y="16"/>
                                      </a:lnTo>
                                      <a:lnTo>
                                        <a:pt x="22" y="16"/>
                                      </a:lnTo>
                                      <a:lnTo>
                                        <a:pt x="20" y="16"/>
                                      </a:lnTo>
                                      <a:lnTo>
                                        <a:pt x="20" y="16"/>
                                      </a:lnTo>
                                      <a:lnTo>
                                        <a:pt x="16" y="14"/>
                                      </a:lnTo>
                                      <a:lnTo>
                                        <a:pt x="16" y="12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8" y="10"/>
                                      </a:lnTo>
                                      <a:lnTo>
                                        <a:pt x="16" y="8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16" y="4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8" y="2"/>
                                      </a:lnTo>
                                      <a:lnTo>
                                        <a:pt x="4" y="4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8"/>
                                      </a:lnTo>
                                      <a:lnTo>
                                        <a:pt x="6" y="12"/>
                                      </a:lnTo>
                                      <a:lnTo>
                                        <a:pt x="8" y="16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4" y="22"/>
                                      </a:lnTo>
                                      <a:lnTo>
                                        <a:pt x="4" y="26"/>
                                      </a:lnTo>
                                      <a:lnTo>
                                        <a:pt x="4" y="28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0" y="32"/>
                                      </a:lnTo>
                                      <a:lnTo>
                                        <a:pt x="2" y="34"/>
                                      </a:lnTo>
                                      <a:lnTo>
                                        <a:pt x="2" y="36"/>
                                      </a:lnTo>
                                      <a:lnTo>
                                        <a:pt x="2" y="40"/>
                                      </a:lnTo>
                                      <a:lnTo>
                                        <a:pt x="2" y="40"/>
                                      </a:lnTo>
                                      <a:lnTo>
                                        <a:pt x="4" y="40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6" y="36"/>
                                      </a:lnTo>
                                      <a:lnTo>
                                        <a:pt x="6" y="36"/>
                                      </a:lnTo>
                                      <a:lnTo>
                                        <a:pt x="8" y="36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12" y="34"/>
                                      </a:lnTo>
                                      <a:lnTo>
                                        <a:pt x="12" y="34"/>
                                      </a:lnTo>
                                      <a:lnTo>
                                        <a:pt x="14" y="36"/>
                                      </a:lnTo>
                                      <a:lnTo>
                                        <a:pt x="18" y="38"/>
                                      </a:lnTo>
                                      <a:lnTo>
                                        <a:pt x="18" y="38"/>
                                      </a:lnTo>
                                      <a:lnTo>
                                        <a:pt x="24" y="40"/>
                                      </a:lnTo>
                                      <a:lnTo>
                                        <a:pt x="26" y="42"/>
                                      </a:lnTo>
                                      <a:lnTo>
                                        <a:pt x="28" y="44"/>
                                      </a:lnTo>
                                      <a:lnTo>
                                        <a:pt x="30" y="46"/>
                                      </a:lnTo>
                                      <a:lnTo>
                                        <a:pt x="30" y="46"/>
                                      </a:lnTo>
                                      <a:lnTo>
                                        <a:pt x="32" y="50"/>
                                      </a:lnTo>
                                      <a:lnTo>
                                        <a:pt x="34" y="52"/>
                                      </a:lnTo>
                                      <a:lnTo>
                                        <a:pt x="34" y="54"/>
                                      </a:lnTo>
                                      <a:lnTo>
                                        <a:pt x="38" y="54"/>
                                      </a:lnTo>
                                      <a:lnTo>
                                        <a:pt x="38" y="54"/>
                                      </a:lnTo>
                                      <a:lnTo>
                                        <a:pt x="40" y="54"/>
                                      </a:lnTo>
                                      <a:lnTo>
                                        <a:pt x="40" y="52"/>
                                      </a:lnTo>
                                      <a:lnTo>
                                        <a:pt x="40" y="50"/>
                                      </a:lnTo>
                                      <a:lnTo>
                                        <a:pt x="44" y="48"/>
                                      </a:lnTo>
                                      <a:lnTo>
                                        <a:pt x="44" y="48"/>
                                      </a:lnTo>
                                      <a:lnTo>
                                        <a:pt x="42" y="50"/>
                                      </a:lnTo>
                                      <a:lnTo>
                                        <a:pt x="42" y="52"/>
                                      </a:lnTo>
                                      <a:lnTo>
                                        <a:pt x="44" y="58"/>
                                      </a:lnTo>
                                      <a:lnTo>
                                        <a:pt x="44" y="58"/>
                                      </a:lnTo>
                                      <a:lnTo>
                                        <a:pt x="48" y="62"/>
                                      </a:lnTo>
                                      <a:lnTo>
                                        <a:pt x="52" y="62"/>
                                      </a:lnTo>
                                      <a:lnTo>
                                        <a:pt x="56" y="62"/>
                                      </a:lnTo>
                                      <a:lnTo>
                                        <a:pt x="60" y="58"/>
                                      </a:lnTo>
                                      <a:lnTo>
                                        <a:pt x="60" y="58"/>
                                      </a:lnTo>
                                      <a:lnTo>
                                        <a:pt x="62" y="54"/>
                                      </a:lnTo>
                                      <a:lnTo>
                                        <a:pt x="60" y="52"/>
                                      </a:lnTo>
                                      <a:lnTo>
                                        <a:pt x="58" y="50"/>
                                      </a:lnTo>
                                      <a:lnTo>
                                        <a:pt x="58" y="48"/>
                                      </a:lnTo>
                                      <a:lnTo>
                                        <a:pt x="58" y="48"/>
                                      </a:lnTo>
                                      <a:lnTo>
                                        <a:pt x="58" y="46"/>
                                      </a:lnTo>
                                      <a:lnTo>
                                        <a:pt x="56" y="46"/>
                                      </a:lnTo>
                                      <a:lnTo>
                                        <a:pt x="56" y="44"/>
                                      </a:lnTo>
                                      <a:lnTo>
                                        <a:pt x="58" y="40"/>
                                      </a:lnTo>
                                      <a:lnTo>
                                        <a:pt x="58" y="40"/>
                                      </a:lnTo>
                                      <a:lnTo>
                                        <a:pt x="64" y="34"/>
                                      </a:lnTo>
                                      <a:lnTo>
                                        <a:pt x="68" y="30"/>
                                      </a:lnTo>
                                      <a:lnTo>
                                        <a:pt x="70" y="28"/>
                                      </a:lnTo>
                                      <a:lnTo>
                                        <a:pt x="70" y="26"/>
                                      </a:lnTo>
                                      <a:lnTo>
                                        <a:pt x="70" y="26"/>
                                      </a:lnTo>
                                      <a:lnTo>
                                        <a:pt x="70" y="26"/>
                                      </a:lnTo>
                                      <a:lnTo>
                                        <a:pt x="72" y="24"/>
                                      </a:lnTo>
                                      <a:lnTo>
                                        <a:pt x="80" y="24"/>
                                      </a:lnTo>
                                      <a:lnTo>
                                        <a:pt x="80" y="24"/>
                                      </a:lnTo>
                                      <a:lnTo>
                                        <a:pt x="88" y="24"/>
                                      </a:lnTo>
                                      <a:lnTo>
                                        <a:pt x="92" y="26"/>
                                      </a:lnTo>
                                      <a:lnTo>
                                        <a:pt x="94" y="30"/>
                                      </a:lnTo>
                                      <a:lnTo>
                                        <a:pt x="96" y="30"/>
                                      </a:lnTo>
                                      <a:lnTo>
                                        <a:pt x="96" y="30"/>
                                      </a:lnTo>
                                      <a:lnTo>
                                        <a:pt x="100" y="30"/>
                                      </a:lnTo>
                                      <a:lnTo>
                                        <a:pt x="100" y="32"/>
                                      </a:lnTo>
                                      <a:lnTo>
                                        <a:pt x="100" y="38"/>
                                      </a:lnTo>
                                      <a:lnTo>
                                        <a:pt x="100" y="38"/>
                                      </a:lnTo>
                                      <a:lnTo>
                                        <a:pt x="108" y="34"/>
                                      </a:lnTo>
                                      <a:lnTo>
                                        <a:pt x="112" y="28"/>
                                      </a:lnTo>
                                      <a:lnTo>
                                        <a:pt x="112" y="28"/>
                                      </a:lnTo>
                                      <a:lnTo>
                                        <a:pt x="112" y="36"/>
                                      </a:lnTo>
                                      <a:lnTo>
                                        <a:pt x="112" y="38"/>
                                      </a:lnTo>
                                      <a:lnTo>
                                        <a:pt x="110" y="38"/>
                                      </a:lnTo>
                                      <a:lnTo>
                                        <a:pt x="110" y="38"/>
                                      </a:lnTo>
                                      <a:lnTo>
                                        <a:pt x="106" y="38"/>
                                      </a:lnTo>
                                      <a:lnTo>
                                        <a:pt x="104" y="40"/>
                                      </a:lnTo>
                                      <a:lnTo>
                                        <a:pt x="104" y="40"/>
                                      </a:lnTo>
                                      <a:lnTo>
                                        <a:pt x="102" y="44"/>
                                      </a:lnTo>
                                      <a:lnTo>
                                        <a:pt x="100" y="48"/>
                                      </a:lnTo>
                                      <a:lnTo>
                                        <a:pt x="102" y="52"/>
                                      </a:lnTo>
                                      <a:lnTo>
                                        <a:pt x="102" y="54"/>
                                      </a:lnTo>
                                      <a:lnTo>
                                        <a:pt x="102" y="54"/>
                                      </a:lnTo>
                                      <a:lnTo>
                                        <a:pt x="100" y="58"/>
                                      </a:lnTo>
                                      <a:lnTo>
                                        <a:pt x="102" y="58"/>
                                      </a:lnTo>
                                      <a:lnTo>
                                        <a:pt x="104" y="60"/>
                                      </a:lnTo>
                                      <a:lnTo>
                                        <a:pt x="104" y="62"/>
                                      </a:lnTo>
                                      <a:lnTo>
                                        <a:pt x="104" y="62"/>
                                      </a:lnTo>
                                      <a:lnTo>
                                        <a:pt x="106" y="58"/>
                                      </a:lnTo>
                                      <a:lnTo>
                                        <a:pt x="108" y="54"/>
                                      </a:lnTo>
                                      <a:lnTo>
                                        <a:pt x="108" y="54"/>
                                      </a:lnTo>
                                      <a:lnTo>
                                        <a:pt x="108" y="52"/>
                                      </a:lnTo>
                                      <a:lnTo>
                                        <a:pt x="110" y="52"/>
                                      </a:lnTo>
                                      <a:lnTo>
                                        <a:pt x="112" y="52"/>
                                      </a:lnTo>
                                      <a:lnTo>
                                        <a:pt x="118" y="50"/>
                                      </a:lnTo>
                                      <a:lnTo>
                                        <a:pt x="118" y="50"/>
                                      </a:lnTo>
                                      <a:lnTo>
                                        <a:pt x="120" y="46"/>
                                      </a:lnTo>
                                      <a:lnTo>
                                        <a:pt x="120" y="44"/>
                                      </a:lnTo>
                                      <a:lnTo>
                                        <a:pt x="118" y="44"/>
                                      </a:lnTo>
                                      <a:lnTo>
                                        <a:pt x="120" y="40"/>
                                      </a:lnTo>
                                      <a:lnTo>
                                        <a:pt x="120" y="40"/>
                                      </a:lnTo>
                                      <a:lnTo>
                                        <a:pt x="122" y="38"/>
                                      </a:lnTo>
                                      <a:lnTo>
                                        <a:pt x="120" y="38"/>
                                      </a:lnTo>
                                      <a:lnTo>
                                        <a:pt x="118" y="36"/>
                                      </a:lnTo>
                                      <a:lnTo>
                                        <a:pt x="118" y="34"/>
                                      </a:lnTo>
                                      <a:lnTo>
                                        <a:pt x="118" y="34"/>
                                      </a:lnTo>
                                      <a:lnTo>
                                        <a:pt x="118" y="32"/>
                                      </a:lnTo>
                                      <a:lnTo>
                                        <a:pt x="118" y="30"/>
                                      </a:lnTo>
                                      <a:lnTo>
                                        <a:pt x="118" y="28"/>
                                      </a:lnTo>
                                      <a:lnTo>
                                        <a:pt x="120" y="24"/>
                                      </a:lnTo>
                                      <a:lnTo>
                                        <a:pt x="120" y="2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69" name="Paraguay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831260" y="4410616"/>
                                  <a:ext cx="276426" cy="321692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" y="82"/>
                                    </a:cxn>
                                    <a:cxn ang="0">
                                      <a:pos x="4" y="58"/>
                                    </a:cxn>
                                    <a:cxn ang="0">
                                      <a:pos x="0" y="36"/>
                                    </a:cxn>
                                    <a:cxn ang="0">
                                      <a:pos x="6" y="24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46" y="0"/>
                                    </a:cxn>
                                    <a:cxn ang="0">
                                      <a:pos x="70" y="2"/>
                                    </a:cxn>
                                    <a:cxn ang="0">
                                      <a:pos x="84" y="10"/>
                                    </a:cxn>
                                    <a:cxn ang="0">
                                      <a:pos x="94" y="20"/>
                                    </a:cxn>
                                    <a:cxn ang="0">
                                      <a:pos x="100" y="34"/>
                                    </a:cxn>
                                    <a:cxn ang="0">
                                      <a:pos x="108" y="48"/>
                                    </a:cxn>
                                    <a:cxn ang="0">
                                      <a:pos x="106" y="62"/>
                                    </a:cxn>
                                    <a:cxn ang="0">
                                      <a:pos x="106" y="84"/>
                                    </a:cxn>
                                    <a:cxn ang="0">
                                      <a:pos x="120" y="88"/>
                                    </a:cxn>
                                    <a:cxn ang="0">
                                      <a:pos x="134" y="90"/>
                                    </a:cxn>
                                    <a:cxn ang="0">
                                      <a:pos x="148" y="94"/>
                                    </a:cxn>
                                    <a:cxn ang="0">
                                      <a:pos x="154" y="98"/>
                                    </a:cxn>
                                    <a:cxn ang="0">
                                      <a:pos x="154" y="114"/>
                                    </a:cxn>
                                    <a:cxn ang="0">
                                      <a:pos x="156" y="126"/>
                                    </a:cxn>
                                    <a:cxn ang="0">
                                      <a:pos x="164" y="128"/>
                                    </a:cxn>
                                    <a:cxn ang="0">
                                      <a:pos x="178" y="130"/>
                                    </a:cxn>
                                    <a:cxn ang="0">
                                      <a:pos x="180" y="144"/>
                                    </a:cxn>
                                    <a:cxn ang="0">
                                      <a:pos x="180" y="172"/>
                                    </a:cxn>
                                    <a:cxn ang="0">
                                      <a:pos x="178" y="182"/>
                                    </a:cxn>
                                    <a:cxn ang="0">
                                      <a:pos x="176" y="188"/>
                                    </a:cxn>
                                    <a:cxn ang="0">
                                      <a:pos x="172" y="192"/>
                                    </a:cxn>
                                    <a:cxn ang="0">
                                      <a:pos x="166" y="202"/>
                                    </a:cxn>
                                    <a:cxn ang="0">
                                      <a:pos x="154" y="206"/>
                                    </a:cxn>
                                    <a:cxn ang="0">
                                      <a:pos x="146" y="210"/>
                                    </a:cxn>
                                    <a:cxn ang="0">
                                      <a:pos x="138" y="212"/>
                                    </a:cxn>
                                    <a:cxn ang="0">
                                      <a:pos x="134" y="210"/>
                                    </a:cxn>
                                    <a:cxn ang="0">
                                      <a:pos x="112" y="202"/>
                                    </a:cxn>
                                    <a:cxn ang="0">
                                      <a:pos x="100" y="202"/>
                                    </a:cxn>
                                    <a:cxn ang="0">
                                      <a:pos x="104" y="190"/>
                                    </a:cxn>
                                    <a:cxn ang="0">
                                      <a:pos x="108" y="178"/>
                                    </a:cxn>
                                    <a:cxn ang="0">
                                      <a:pos x="112" y="170"/>
                                    </a:cxn>
                                    <a:cxn ang="0">
                                      <a:pos x="104" y="162"/>
                                    </a:cxn>
                                    <a:cxn ang="0">
                                      <a:pos x="96" y="154"/>
                                    </a:cxn>
                                    <a:cxn ang="0">
                                      <a:pos x="78" y="142"/>
                                    </a:cxn>
                                    <a:cxn ang="0">
                                      <a:pos x="66" y="138"/>
                                    </a:cxn>
                                    <a:cxn ang="0">
                                      <a:pos x="50" y="132"/>
                                    </a:cxn>
                                    <a:cxn ang="0">
                                      <a:pos x="44" y="128"/>
                                    </a:cxn>
                                    <a:cxn ang="0">
                                      <a:pos x="18" y="106"/>
                                    </a:cxn>
                                    <a:cxn ang="0">
                                      <a:pos x="12" y="100"/>
                                    </a:cxn>
                                    <a:cxn ang="0">
                                      <a:pos x="6" y="90"/>
                                    </a:cxn>
                                  </a:cxnLst>
                                  <a:rect l="0" t="0" r="r" b="b"/>
                                  <a:pathLst>
                                    <a:path w="182" h="212">
                                      <a:moveTo>
                                        <a:pt x="6" y="90"/>
                                      </a:moveTo>
                                      <a:lnTo>
                                        <a:pt x="6" y="90"/>
                                      </a:lnTo>
                                      <a:lnTo>
                                        <a:pt x="4" y="82"/>
                                      </a:lnTo>
                                      <a:lnTo>
                                        <a:pt x="4" y="68"/>
                                      </a:lnTo>
                                      <a:lnTo>
                                        <a:pt x="4" y="68"/>
                                      </a:lnTo>
                                      <a:lnTo>
                                        <a:pt x="4" y="58"/>
                                      </a:lnTo>
                                      <a:lnTo>
                                        <a:pt x="2" y="48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36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6" y="24"/>
                                      </a:lnTo>
                                      <a:lnTo>
                                        <a:pt x="8" y="16"/>
                                      </a:lnTo>
                                      <a:lnTo>
                                        <a:pt x="10" y="10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46" y="0"/>
                                      </a:lnTo>
                                      <a:lnTo>
                                        <a:pt x="58" y="0"/>
                                      </a:lnTo>
                                      <a:lnTo>
                                        <a:pt x="70" y="2"/>
                                      </a:lnTo>
                                      <a:lnTo>
                                        <a:pt x="70" y="2"/>
                                      </a:lnTo>
                                      <a:lnTo>
                                        <a:pt x="80" y="6"/>
                                      </a:lnTo>
                                      <a:lnTo>
                                        <a:pt x="82" y="8"/>
                                      </a:lnTo>
                                      <a:lnTo>
                                        <a:pt x="84" y="10"/>
                                      </a:lnTo>
                                      <a:lnTo>
                                        <a:pt x="92" y="14"/>
                                      </a:lnTo>
                                      <a:lnTo>
                                        <a:pt x="92" y="14"/>
                                      </a:lnTo>
                                      <a:lnTo>
                                        <a:pt x="94" y="20"/>
                                      </a:lnTo>
                                      <a:lnTo>
                                        <a:pt x="94" y="24"/>
                                      </a:lnTo>
                                      <a:lnTo>
                                        <a:pt x="94" y="26"/>
                                      </a:lnTo>
                                      <a:lnTo>
                                        <a:pt x="100" y="34"/>
                                      </a:lnTo>
                                      <a:lnTo>
                                        <a:pt x="100" y="34"/>
                                      </a:lnTo>
                                      <a:lnTo>
                                        <a:pt x="106" y="42"/>
                                      </a:lnTo>
                                      <a:lnTo>
                                        <a:pt x="108" y="48"/>
                                      </a:lnTo>
                                      <a:lnTo>
                                        <a:pt x="108" y="52"/>
                                      </a:lnTo>
                                      <a:lnTo>
                                        <a:pt x="106" y="62"/>
                                      </a:lnTo>
                                      <a:lnTo>
                                        <a:pt x="106" y="62"/>
                                      </a:lnTo>
                                      <a:lnTo>
                                        <a:pt x="100" y="80"/>
                                      </a:lnTo>
                                      <a:lnTo>
                                        <a:pt x="100" y="84"/>
                                      </a:lnTo>
                                      <a:lnTo>
                                        <a:pt x="106" y="84"/>
                                      </a:lnTo>
                                      <a:lnTo>
                                        <a:pt x="106" y="84"/>
                                      </a:lnTo>
                                      <a:lnTo>
                                        <a:pt x="114" y="86"/>
                                      </a:lnTo>
                                      <a:lnTo>
                                        <a:pt x="120" y="88"/>
                                      </a:lnTo>
                                      <a:lnTo>
                                        <a:pt x="126" y="90"/>
                                      </a:lnTo>
                                      <a:lnTo>
                                        <a:pt x="134" y="90"/>
                                      </a:lnTo>
                                      <a:lnTo>
                                        <a:pt x="134" y="90"/>
                                      </a:lnTo>
                                      <a:lnTo>
                                        <a:pt x="138" y="90"/>
                                      </a:lnTo>
                                      <a:lnTo>
                                        <a:pt x="142" y="90"/>
                                      </a:lnTo>
                                      <a:lnTo>
                                        <a:pt x="148" y="94"/>
                                      </a:lnTo>
                                      <a:lnTo>
                                        <a:pt x="148" y="94"/>
                                      </a:lnTo>
                                      <a:lnTo>
                                        <a:pt x="152" y="96"/>
                                      </a:lnTo>
                                      <a:lnTo>
                                        <a:pt x="154" y="98"/>
                                      </a:lnTo>
                                      <a:lnTo>
                                        <a:pt x="154" y="102"/>
                                      </a:lnTo>
                                      <a:lnTo>
                                        <a:pt x="152" y="108"/>
                                      </a:lnTo>
                                      <a:lnTo>
                                        <a:pt x="154" y="114"/>
                                      </a:lnTo>
                                      <a:lnTo>
                                        <a:pt x="154" y="114"/>
                                      </a:lnTo>
                                      <a:lnTo>
                                        <a:pt x="156" y="122"/>
                                      </a:lnTo>
                                      <a:lnTo>
                                        <a:pt x="156" y="126"/>
                                      </a:lnTo>
                                      <a:lnTo>
                                        <a:pt x="158" y="128"/>
                                      </a:lnTo>
                                      <a:lnTo>
                                        <a:pt x="164" y="128"/>
                                      </a:lnTo>
                                      <a:lnTo>
                                        <a:pt x="164" y="128"/>
                                      </a:lnTo>
                                      <a:lnTo>
                                        <a:pt x="170" y="126"/>
                                      </a:lnTo>
                                      <a:lnTo>
                                        <a:pt x="176" y="128"/>
                                      </a:lnTo>
                                      <a:lnTo>
                                        <a:pt x="178" y="130"/>
                                      </a:lnTo>
                                      <a:lnTo>
                                        <a:pt x="178" y="138"/>
                                      </a:lnTo>
                                      <a:lnTo>
                                        <a:pt x="178" y="138"/>
                                      </a:lnTo>
                                      <a:lnTo>
                                        <a:pt x="180" y="144"/>
                                      </a:lnTo>
                                      <a:lnTo>
                                        <a:pt x="182" y="148"/>
                                      </a:lnTo>
                                      <a:lnTo>
                                        <a:pt x="182" y="156"/>
                                      </a:lnTo>
                                      <a:lnTo>
                                        <a:pt x="180" y="172"/>
                                      </a:lnTo>
                                      <a:lnTo>
                                        <a:pt x="180" y="172"/>
                                      </a:lnTo>
                                      <a:lnTo>
                                        <a:pt x="180" y="178"/>
                                      </a:lnTo>
                                      <a:lnTo>
                                        <a:pt x="178" y="182"/>
                                      </a:lnTo>
                                      <a:lnTo>
                                        <a:pt x="178" y="182"/>
                                      </a:lnTo>
                                      <a:lnTo>
                                        <a:pt x="178" y="186"/>
                                      </a:lnTo>
                                      <a:lnTo>
                                        <a:pt x="176" y="188"/>
                                      </a:lnTo>
                                      <a:lnTo>
                                        <a:pt x="174" y="190"/>
                                      </a:lnTo>
                                      <a:lnTo>
                                        <a:pt x="172" y="192"/>
                                      </a:lnTo>
                                      <a:lnTo>
                                        <a:pt x="172" y="192"/>
                                      </a:lnTo>
                                      <a:lnTo>
                                        <a:pt x="170" y="198"/>
                                      </a:lnTo>
                                      <a:lnTo>
                                        <a:pt x="166" y="202"/>
                                      </a:lnTo>
                                      <a:lnTo>
                                        <a:pt x="166" y="202"/>
                                      </a:lnTo>
                                      <a:lnTo>
                                        <a:pt x="162" y="208"/>
                                      </a:lnTo>
                                      <a:lnTo>
                                        <a:pt x="158" y="208"/>
                                      </a:lnTo>
                                      <a:lnTo>
                                        <a:pt x="154" y="206"/>
                                      </a:lnTo>
                                      <a:lnTo>
                                        <a:pt x="150" y="208"/>
                                      </a:lnTo>
                                      <a:lnTo>
                                        <a:pt x="150" y="208"/>
                                      </a:lnTo>
                                      <a:lnTo>
                                        <a:pt x="146" y="210"/>
                                      </a:lnTo>
                                      <a:lnTo>
                                        <a:pt x="144" y="210"/>
                                      </a:lnTo>
                                      <a:lnTo>
                                        <a:pt x="142" y="210"/>
                                      </a:lnTo>
                                      <a:lnTo>
                                        <a:pt x="138" y="212"/>
                                      </a:lnTo>
                                      <a:lnTo>
                                        <a:pt x="138" y="212"/>
                                      </a:lnTo>
                                      <a:lnTo>
                                        <a:pt x="136" y="212"/>
                                      </a:lnTo>
                                      <a:lnTo>
                                        <a:pt x="134" y="210"/>
                                      </a:lnTo>
                                      <a:lnTo>
                                        <a:pt x="126" y="208"/>
                                      </a:lnTo>
                                      <a:lnTo>
                                        <a:pt x="116" y="204"/>
                                      </a:lnTo>
                                      <a:lnTo>
                                        <a:pt x="112" y="202"/>
                                      </a:lnTo>
                                      <a:lnTo>
                                        <a:pt x="104" y="204"/>
                                      </a:lnTo>
                                      <a:lnTo>
                                        <a:pt x="104" y="204"/>
                                      </a:lnTo>
                                      <a:lnTo>
                                        <a:pt x="100" y="202"/>
                                      </a:lnTo>
                                      <a:lnTo>
                                        <a:pt x="100" y="200"/>
                                      </a:lnTo>
                                      <a:lnTo>
                                        <a:pt x="104" y="190"/>
                                      </a:lnTo>
                                      <a:lnTo>
                                        <a:pt x="104" y="190"/>
                                      </a:lnTo>
                                      <a:lnTo>
                                        <a:pt x="108" y="186"/>
                                      </a:lnTo>
                                      <a:lnTo>
                                        <a:pt x="108" y="182"/>
                                      </a:lnTo>
                                      <a:lnTo>
                                        <a:pt x="108" y="178"/>
                                      </a:lnTo>
                                      <a:lnTo>
                                        <a:pt x="112" y="174"/>
                                      </a:lnTo>
                                      <a:lnTo>
                                        <a:pt x="112" y="174"/>
                                      </a:lnTo>
                                      <a:lnTo>
                                        <a:pt x="112" y="170"/>
                                      </a:lnTo>
                                      <a:lnTo>
                                        <a:pt x="112" y="168"/>
                                      </a:lnTo>
                                      <a:lnTo>
                                        <a:pt x="108" y="166"/>
                                      </a:lnTo>
                                      <a:lnTo>
                                        <a:pt x="104" y="162"/>
                                      </a:lnTo>
                                      <a:lnTo>
                                        <a:pt x="104" y="162"/>
                                      </a:lnTo>
                                      <a:lnTo>
                                        <a:pt x="100" y="156"/>
                                      </a:lnTo>
                                      <a:lnTo>
                                        <a:pt x="96" y="154"/>
                                      </a:lnTo>
                                      <a:lnTo>
                                        <a:pt x="84" y="146"/>
                                      </a:lnTo>
                                      <a:lnTo>
                                        <a:pt x="84" y="146"/>
                                      </a:lnTo>
                                      <a:lnTo>
                                        <a:pt x="78" y="142"/>
                                      </a:lnTo>
                                      <a:lnTo>
                                        <a:pt x="74" y="142"/>
                                      </a:lnTo>
                                      <a:lnTo>
                                        <a:pt x="72" y="142"/>
                                      </a:lnTo>
                                      <a:lnTo>
                                        <a:pt x="66" y="138"/>
                                      </a:lnTo>
                                      <a:lnTo>
                                        <a:pt x="66" y="138"/>
                                      </a:lnTo>
                                      <a:lnTo>
                                        <a:pt x="56" y="134"/>
                                      </a:lnTo>
                                      <a:lnTo>
                                        <a:pt x="50" y="132"/>
                                      </a:lnTo>
                                      <a:lnTo>
                                        <a:pt x="48" y="132"/>
                                      </a:lnTo>
                                      <a:lnTo>
                                        <a:pt x="44" y="128"/>
                                      </a:lnTo>
                                      <a:lnTo>
                                        <a:pt x="44" y="128"/>
                                      </a:lnTo>
                                      <a:lnTo>
                                        <a:pt x="30" y="116"/>
                                      </a:lnTo>
                                      <a:lnTo>
                                        <a:pt x="18" y="106"/>
                                      </a:lnTo>
                                      <a:lnTo>
                                        <a:pt x="18" y="106"/>
                                      </a:lnTo>
                                      <a:lnTo>
                                        <a:pt x="14" y="104"/>
                                      </a:lnTo>
                                      <a:lnTo>
                                        <a:pt x="12" y="102"/>
                                      </a:lnTo>
                                      <a:lnTo>
                                        <a:pt x="12" y="100"/>
                                      </a:lnTo>
                                      <a:lnTo>
                                        <a:pt x="12" y="94"/>
                                      </a:lnTo>
                                      <a:lnTo>
                                        <a:pt x="10" y="92"/>
                                      </a:lnTo>
                                      <a:lnTo>
                                        <a:pt x="6" y="90"/>
                                      </a:lnTo>
                                      <a:lnTo>
                                        <a:pt x="6" y="9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76" name="Zimbabwe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577824" y="4298328"/>
                                  <a:ext cx="255162" cy="26099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84" y="168"/>
                                    </a:cxn>
                                    <a:cxn ang="0">
                                      <a:pos x="94" y="166"/>
                                    </a:cxn>
                                    <a:cxn ang="0">
                                      <a:pos x="108" y="170"/>
                                    </a:cxn>
                                    <a:cxn ang="0">
                                      <a:pos x="114" y="170"/>
                                    </a:cxn>
                                    <a:cxn ang="0">
                                      <a:pos x="126" y="172"/>
                                    </a:cxn>
                                    <a:cxn ang="0">
                                      <a:pos x="128" y="172"/>
                                    </a:cxn>
                                    <a:cxn ang="0">
                                      <a:pos x="142" y="146"/>
                                    </a:cxn>
                                    <a:cxn ang="0">
                                      <a:pos x="142" y="142"/>
                                    </a:cxn>
                                    <a:cxn ang="0">
                                      <a:pos x="142" y="138"/>
                                    </a:cxn>
                                    <a:cxn ang="0">
                                      <a:pos x="142" y="134"/>
                                    </a:cxn>
                                    <a:cxn ang="0">
                                      <a:pos x="146" y="134"/>
                                    </a:cxn>
                                    <a:cxn ang="0">
                                      <a:pos x="150" y="126"/>
                                    </a:cxn>
                                    <a:cxn ang="0">
                                      <a:pos x="160" y="116"/>
                                    </a:cxn>
                                    <a:cxn ang="0">
                                      <a:pos x="160" y="110"/>
                                    </a:cxn>
                                    <a:cxn ang="0">
                                      <a:pos x="158" y="106"/>
                                    </a:cxn>
                                    <a:cxn ang="0">
                                      <a:pos x="158" y="102"/>
                                    </a:cxn>
                                    <a:cxn ang="0">
                                      <a:pos x="152" y="96"/>
                                    </a:cxn>
                                    <a:cxn ang="0">
                                      <a:pos x="162" y="80"/>
                                    </a:cxn>
                                    <a:cxn ang="0">
                                      <a:pos x="164" y="74"/>
                                    </a:cxn>
                                    <a:cxn ang="0">
                                      <a:pos x="168" y="70"/>
                                    </a:cxn>
                                    <a:cxn ang="0">
                                      <a:pos x="164" y="58"/>
                                    </a:cxn>
                                    <a:cxn ang="0">
                                      <a:pos x="164" y="52"/>
                                    </a:cxn>
                                    <a:cxn ang="0">
                                      <a:pos x="166" y="40"/>
                                    </a:cxn>
                                    <a:cxn ang="0">
                                      <a:pos x="164" y="32"/>
                                    </a:cxn>
                                    <a:cxn ang="0">
                                      <a:pos x="158" y="24"/>
                                    </a:cxn>
                                    <a:cxn ang="0">
                                      <a:pos x="150" y="24"/>
                                    </a:cxn>
                                    <a:cxn ang="0">
                                      <a:pos x="136" y="18"/>
                                    </a:cxn>
                                    <a:cxn ang="0">
                                      <a:pos x="122" y="12"/>
                                    </a:cxn>
                                    <a:cxn ang="0">
                                      <a:pos x="116" y="12"/>
                                    </a:cxn>
                                    <a:cxn ang="0">
                                      <a:pos x="110" y="0"/>
                                    </a:cxn>
                                    <a:cxn ang="0">
                                      <a:pos x="96" y="4"/>
                                    </a:cxn>
                                    <a:cxn ang="0">
                                      <a:pos x="94" y="4"/>
                                    </a:cxn>
                                    <a:cxn ang="0">
                                      <a:pos x="94" y="6"/>
                                    </a:cxn>
                                    <a:cxn ang="0">
                                      <a:pos x="86" y="10"/>
                                    </a:cxn>
                                    <a:cxn ang="0">
                                      <a:pos x="72" y="20"/>
                                    </a:cxn>
                                    <a:cxn ang="0">
                                      <a:pos x="64" y="34"/>
                                    </a:cxn>
                                    <a:cxn ang="0">
                                      <a:pos x="54" y="50"/>
                                    </a:cxn>
                                    <a:cxn ang="0">
                                      <a:pos x="50" y="52"/>
                                    </a:cxn>
                                    <a:cxn ang="0">
                                      <a:pos x="40" y="54"/>
                                    </a:cxn>
                                    <a:cxn ang="0">
                                      <a:pos x="34" y="54"/>
                                    </a:cxn>
                                    <a:cxn ang="0">
                                      <a:pos x="26" y="54"/>
                                    </a:cxn>
                                    <a:cxn ang="0">
                                      <a:pos x="0" y="54"/>
                                    </a:cxn>
                                    <a:cxn ang="0">
                                      <a:pos x="4" y="66"/>
                                    </a:cxn>
                                    <a:cxn ang="0">
                                      <a:pos x="10" y="72"/>
                                    </a:cxn>
                                    <a:cxn ang="0">
                                      <a:pos x="12" y="82"/>
                                    </a:cxn>
                                    <a:cxn ang="0">
                                      <a:pos x="18" y="98"/>
                                    </a:cxn>
                                    <a:cxn ang="0">
                                      <a:pos x="32" y="112"/>
                                    </a:cxn>
                                    <a:cxn ang="0">
                                      <a:pos x="42" y="126"/>
                                    </a:cxn>
                                    <a:cxn ang="0">
                                      <a:pos x="46" y="130"/>
                                    </a:cxn>
                                    <a:cxn ang="0">
                                      <a:pos x="46" y="134"/>
                                    </a:cxn>
                                    <a:cxn ang="0">
                                      <a:pos x="52" y="148"/>
                                    </a:cxn>
                                    <a:cxn ang="0">
                                      <a:pos x="60" y="156"/>
                                    </a:cxn>
                                    <a:cxn ang="0">
                                      <a:pos x="66" y="158"/>
                                    </a:cxn>
                                    <a:cxn ang="0">
                                      <a:pos x="84" y="164"/>
                                    </a:cxn>
                                    <a:cxn ang="0">
                                      <a:pos x="84" y="168"/>
                                    </a:cxn>
                                  </a:cxnLst>
                                  <a:rect l="0" t="0" r="r" b="b"/>
                                  <a:pathLst>
                                    <a:path w="168" h="172">
                                      <a:moveTo>
                                        <a:pt x="84" y="168"/>
                                      </a:moveTo>
                                      <a:lnTo>
                                        <a:pt x="84" y="168"/>
                                      </a:lnTo>
                                      <a:lnTo>
                                        <a:pt x="88" y="166"/>
                                      </a:lnTo>
                                      <a:lnTo>
                                        <a:pt x="94" y="166"/>
                                      </a:lnTo>
                                      <a:lnTo>
                                        <a:pt x="100" y="168"/>
                                      </a:lnTo>
                                      <a:lnTo>
                                        <a:pt x="108" y="170"/>
                                      </a:lnTo>
                                      <a:lnTo>
                                        <a:pt x="114" y="170"/>
                                      </a:lnTo>
                                      <a:lnTo>
                                        <a:pt x="114" y="170"/>
                                      </a:lnTo>
                                      <a:lnTo>
                                        <a:pt x="122" y="170"/>
                                      </a:lnTo>
                                      <a:lnTo>
                                        <a:pt x="126" y="172"/>
                                      </a:lnTo>
                                      <a:lnTo>
                                        <a:pt x="128" y="172"/>
                                      </a:lnTo>
                                      <a:lnTo>
                                        <a:pt x="128" y="172"/>
                                      </a:lnTo>
                                      <a:lnTo>
                                        <a:pt x="142" y="146"/>
                                      </a:lnTo>
                                      <a:lnTo>
                                        <a:pt x="142" y="146"/>
                                      </a:lnTo>
                                      <a:lnTo>
                                        <a:pt x="142" y="144"/>
                                      </a:lnTo>
                                      <a:lnTo>
                                        <a:pt x="142" y="142"/>
                                      </a:lnTo>
                                      <a:lnTo>
                                        <a:pt x="142" y="142"/>
                                      </a:lnTo>
                                      <a:lnTo>
                                        <a:pt x="142" y="138"/>
                                      </a:lnTo>
                                      <a:lnTo>
                                        <a:pt x="142" y="138"/>
                                      </a:lnTo>
                                      <a:lnTo>
                                        <a:pt x="142" y="134"/>
                                      </a:lnTo>
                                      <a:lnTo>
                                        <a:pt x="144" y="134"/>
                                      </a:lnTo>
                                      <a:lnTo>
                                        <a:pt x="146" y="134"/>
                                      </a:lnTo>
                                      <a:lnTo>
                                        <a:pt x="150" y="126"/>
                                      </a:lnTo>
                                      <a:lnTo>
                                        <a:pt x="150" y="126"/>
                                      </a:lnTo>
                                      <a:lnTo>
                                        <a:pt x="156" y="118"/>
                                      </a:lnTo>
                                      <a:lnTo>
                                        <a:pt x="160" y="116"/>
                                      </a:lnTo>
                                      <a:lnTo>
                                        <a:pt x="162" y="116"/>
                                      </a:lnTo>
                                      <a:lnTo>
                                        <a:pt x="160" y="110"/>
                                      </a:lnTo>
                                      <a:lnTo>
                                        <a:pt x="160" y="110"/>
                                      </a:lnTo>
                                      <a:lnTo>
                                        <a:pt x="158" y="106"/>
                                      </a:lnTo>
                                      <a:lnTo>
                                        <a:pt x="160" y="104"/>
                                      </a:lnTo>
                                      <a:lnTo>
                                        <a:pt x="158" y="102"/>
                                      </a:lnTo>
                                      <a:lnTo>
                                        <a:pt x="152" y="96"/>
                                      </a:lnTo>
                                      <a:lnTo>
                                        <a:pt x="152" y="96"/>
                                      </a:lnTo>
                                      <a:lnTo>
                                        <a:pt x="160" y="86"/>
                                      </a:lnTo>
                                      <a:lnTo>
                                        <a:pt x="162" y="80"/>
                                      </a:lnTo>
                                      <a:lnTo>
                                        <a:pt x="162" y="76"/>
                                      </a:lnTo>
                                      <a:lnTo>
                                        <a:pt x="164" y="74"/>
                                      </a:lnTo>
                                      <a:lnTo>
                                        <a:pt x="164" y="74"/>
                                      </a:lnTo>
                                      <a:lnTo>
                                        <a:pt x="168" y="70"/>
                                      </a:lnTo>
                                      <a:lnTo>
                                        <a:pt x="166" y="64"/>
                                      </a:lnTo>
                                      <a:lnTo>
                                        <a:pt x="164" y="58"/>
                                      </a:lnTo>
                                      <a:lnTo>
                                        <a:pt x="164" y="52"/>
                                      </a:lnTo>
                                      <a:lnTo>
                                        <a:pt x="164" y="52"/>
                                      </a:lnTo>
                                      <a:lnTo>
                                        <a:pt x="164" y="44"/>
                                      </a:lnTo>
                                      <a:lnTo>
                                        <a:pt x="166" y="40"/>
                                      </a:lnTo>
                                      <a:lnTo>
                                        <a:pt x="168" y="38"/>
                                      </a:lnTo>
                                      <a:lnTo>
                                        <a:pt x="164" y="32"/>
                                      </a:lnTo>
                                      <a:lnTo>
                                        <a:pt x="164" y="32"/>
                                      </a:lnTo>
                                      <a:lnTo>
                                        <a:pt x="158" y="24"/>
                                      </a:lnTo>
                                      <a:lnTo>
                                        <a:pt x="150" y="24"/>
                                      </a:lnTo>
                                      <a:lnTo>
                                        <a:pt x="150" y="24"/>
                                      </a:lnTo>
                                      <a:lnTo>
                                        <a:pt x="142" y="20"/>
                                      </a:lnTo>
                                      <a:lnTo>
                                        <a:pt x="136" y="18"/>
                                      </a:lnTo>
                                      <a:lnTo>
                                        <a:pt x="132" y="14"/>
                                      </a:lnTo>
                                      <a:lnTo>
                                        <a:pt x="122" y="12"/>
                                      </a:lnTo>
                                      <a:lnTo>
                                        <a:pt x="122" y="12"/>
                                      </a:lnTo>
                                      <a:lnTo>
                                        <a:pt x="116" y="12"/>
                                      </a:lnTo>
                                      <a:lnTo>
                                        <a:pt x="114" y="10"/>
                                      </a:lnTo>
                                      <a:lnTo>
                                        <a:pt x="110" y="0"/>
                                      </a:lnTo>
                                      <a:lnTo>
                                        <a:pt x="110" y="0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94" y="4"/>
                                      </a:lnTo>
                                      <a:lnTo>
                                        <a:pt x="94" y="4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94" y="6"/>
                                      </a:lnTo>
                                      <a:lnTo>
                                        <a:pt x="86" y="10"/>
                                      </a:lnTo>
                                      <a:lnTo>
                                        <a:pt x="86" y="10"/>
                                      </a:lnTo>
                                      <a:lnTo>
                                        <a:pt x="78" y="14"/>
                                      </a:lnTo>
                                      <a:lnTo>
                                        <a:pt x="72" y="20"/>
                                      </a:lnTo>
                                      <a:lnTo>
                                        <a:pt x="66" y="26"/>
                                      </a:lnTo>
                                      <a:lnTo>
                                        <a:pt x="64" y="34"/>
                                      </a:lnTo>
                                      <a:lnTo>
                                        <a:pt x="58" y="46"/>
                                      </a:lnTo>
                                      <a:lnTo>
                                        <a:pt x="54" y="50"/>
                                      </a:lnTo>
                                      <a:lnTo>
                                        <a:pt x="50" y="52"/>
                                      </a:lnTo>
                                      <a:lnTo>
                                        <a:pt x="50" y="52"/>
                                      </a:lnTo>
                                      <a:lnTo>
                                        <a:pt x="44" y="52"/>
                                      </a:lnTo>
                                      <a:lnTo>
                                        <a:pt x="40" y="54"/>
                                      </a:lnTo>
                                      <a:lnTo>
                                        <a:pt x="38" y="56"/>
                                      </a:lnTo>
                                      <a:lnTo>
                                        <a:pt x="34" y="54"/>
                                      </a:lnTo>
                                      <a:lnTo>
                                        <a:pt x="34" y="54"/>
                                      </a:lnTo>
                                      <a:lnTo>
                                        <a:pt x="26" y="54"/>
                                      </a:lnTo>
                                      <a:lnTo>
                                        <a:pt x="16" y="54"/>
                                      </a:lnTo>
                                      <a:lnTo>
                                        <a:pt x="0" y="54"/>
                                      </a:lnTo>
                                      <a:lnTo>
                                        <a:pt x="0" y="54"/>
                                      </a:lnTo>
                                      <a:lnTo>
                                        <a:pt x="4" y="66"/>
                                      </a:lnTo>
                                      <a:lnTo>
                                        <a:pt x="8" y="70"/>
                                      </a:lnTo>
                                      <a:lnTo>
                                        <a:pt x="10" y="72"/>
                                      </a:lnTo>
                                      <a:lnTo>
                                        <a:pt x="12" y="82"/>
                                      </a:lnTo>
                                      <a:lnTo>
                                        <a:pt x="12" y="82"/>
                                      </a:lnTo>
                                      <a:lnTo>
                                        <a:pt x="14" y="92"/>
                                      </a:lnTo>
                                      <a:lnTo>
                                        <a:pt x="18" y="98"/>
                                      </a:lnTo>
                                      <a:lnTo>
                                        <a:pt x="32" y="112"/>
                                      </a:lnTo>
                                      <a:lnTo>
                                        <a:pt x="32" y="112"/>
                                      </a:lnTo>
                                      <a:lnTo>
                                        <a:pt x="38" y="120"/>
                                      </a:lnTo>
                                      <a:lnTo>
                                        <a:pt x="42" y="126"/>
                                      </a:lnTo>
                                      <a:lnTo>
                                        <a:pt x="44" y="128"/>
                                      </a:lnTo>
                                      <a:lnTo>
                                        <a:pt x="46" y="130"/>
                                      </a:lnTo>
                                      <a:lnTo>
                                        <a:pt x="46" y="130"/>
                                      </a:lnTo>
                                      <a:lnTo>
                                        <a:pt x="46" y="134"/>
                                      </a:lnTo>
                                      <a:lnTo>
                                        <a:pt x="50" y="144"/>
                                      </a:lnTo>
                                      <a:lnTo>
                                        <a:pt x="52" y="148"/>
                                      </a:lnTo>
                                      <a:lnTo>
                                        <a:pt x="54" y="152"/>
                                      </a:lnTo>
                                      <a:lnTo>
                                        <a:pt x="60" y="156"/>
                                      </a:lnTo>
                                      <a:lnTo>
                                        <a:pt x="66" y="158"/>
                                      </a:lnTo>
                                      <a:lnTo>
                                        <a:pt x="66" y="158"/>
                                      </a:lnTo>
                                      <a:lnTo>
                                        <a:pt x="78" y="162"/>
                                      </a:lnTo>
                                      <a:lnTo>
                                        <a:pt x="84" y="164"/>
                                      </a:lnTo>
                                      <a:lnTo>
                                        <a:pt x="84" y="166"/>
                                      </a:lnTo>
                                      <a:lnTo>
                                        <a:pt x="84" y="168"/>
                                      </a:lnTo>
                                      <a:lnTo>
                                        <a:pt x="84" y="16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84" name="San Marino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145471" y="2065858"/>
                                  <a:ext cx="18226" cy="1517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" y="0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4" y="0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2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2" y="4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2" y="8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8" y="10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12" y="6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2" y="4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10" y="0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6" y="0"/>
                                    </a:cxn>
                                  </a:cxnLst>
                                  <a:rect l="0" t="0" r="r" b="b"/>
                                  <a:pathLst>
                                    <a:path w="12" h="10">
                                      <a:moveTo>
                                        <a:pt x="6" y="0"/>
                                      </a:moveTo>
                                      <a:lnTo>
                                        <a:pt x="6" y="0"/>
                                      </a:lnTo>
                                      <a:lnTo>
                                        <a:pt x="4" y="0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2" y="4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2" y="8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8" y="10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2" y="4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6" y="0"/>
                                      </a:lnTo>
                                      <a:lnTo>
                                        <a:pt x="6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92" name="Senegal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225707" y="3041907"/>
                                  <a:ext cx="194409" cy="169951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06" y="40"/>
                                    </a:cxn>
                                    <a:cxn ang="0">
                                      <a:pos x="102" y="32"/>
                                    </a:cxn>
                                    <a:cxn ang="0">
                                      <a:pos x="100" y="26"/>
                                    </a:cxn>
                                    <a:cxn ang="0">
                                      <a:pos x="96" y="22"/>
                                    </a:cxn>
                                    <a:cxn ang="0">
                                      <a:pos x="94" y="14"/>
                                    </a:cxn>
                                    <a:cxn ang="0">
                                      <a:pos x="88" y="14"/>
                                    </a:cxn>
                                    <a:cxn ang="0">
                                      <a:pos x="80" y="4"/>
                                    </a:cxn>
                                    <a:cxn ang="0">
                                      <a:pos x="72" y="2"/>
                                    </a:cxn>
                                    <a:cxn ang="0">
                                      <a:pos x="66" y="0"/>
                                    </a:cxn>
                                    <a:cxn ang="0">
                                      <a:pos x="62" y="0"/>
                                    </a:cxn>
                                    <a:cxn ang="0">
                                      <a:pos x="56" y="4"/>
                                    </a:cxn>
                                    <a:cxn ang="0">
                                      <a:pos x="50" y="4"/>
                                    </a:cxn>
                                    <a:cxn ang="0">
                                      <a:pos x="44" y="4"/>
                                    </a:cxn>
                                    <a:cxn ang="0">
                                      <a:pos x="38" y="2"/>
                                    </a:cxn>
                                    <a:cxn ang="0">
                                      <a:pos x="32" y="6"/>
                                    </a:cxn>
                                    <a:cxn ang="0">
                                      <a:pos x="20" y="30"/>
                                    </a:cxn>
                                    <a:cxn ang="0">
                                      <a:pos x="6" y="46"/>
                                    </a:cxn>
                                    <a:cxn ang="0">
                                      <a:pos x="4" y="54"/>
                                    </a:cxn>
                                    <a:cxn ang="0">
                                      <a:pos x="8" y="56"/>
                                    </a:cxn>
                                    <a:cxn ang="0">
                                      <a:pos x="10" y="60"/>
                                    </a:cxn>
                                    <a:cxn ang="0">
                                      <a:pos x="12" y="62"/>
                                    </a:cxn>
                                    <a:cxn ang="0">
                                      <a:pos x="18" y="66"/>
                                    </a:cxn>
                                    <a:cxn ang="0">
                                      <a:pos x="26" y="66"/>
                                    </a:cxn>
                                    <a:cxn ang="0">
                                      <a:pos x="18" y="68"/>
                                    </a:cxn>
                                    <a:cxn ang="0">
                                      <a:pos x="22" y="74"/>
                                    </a:cxn>
                                    <a:cxn ang="0">
                                      <a:pos x="22" y="78"/>
                                    </a:cxn>
                                    <a:cxn ang="0">
                                      <a:pos x="42" y="76"/>
                                    </a:cxn>
                                    <a:cxn ang="0">
                                      <a:pos x="46" y="74"/>
                                    </a:cxn>
                                    <a:cxn ang="0">
                                      <a:pos x="70" y="78"/>
                                    </a:cxn>
                                    <a:cxn ang="0">
                                      <a:pos x="84" y="80"/>
                                    </a:cxn>
                                    <a:cxn ang="0">
                                      <a:pos x="76" y="84"/>
                                    </a:cxn>
                                    <a:cxn ang="0">
                                      <a:pos x="54" y="84"/>
                                    </a:cxn>
                                    <a:cxn ang="0">
                                      <a:pos x="42" y="86"/>
                                    </a:cxn>
                                    <a:cxn ang="0">
                                      <a:pos x="34" y="90"/>
                                    </a:cxn>
                                    <a:cxn ang="0">
                                      <a:pos x="22" y="100"/>
                                    </a:cxn>
                                    <a:cxn ang="0">
                                      <a:pos x="24" y="102"/>
                                    </a:cxn>
                                    <a:cxn ang="0">
                                      <a:pos x="32" y="100"/>
                                    </a:cxn>
                                    <a:cxn ang="0">
                                      <a:pos x="38" y="98"/>
                                    </a:cxn>
                                    <a:cxn ang="0">
                                      <a:pos x="44" y="98"/>
                                    </a:cxn>
                                    <a:cxn ang="0">
                                      <a:pos x="52" y="98"/>
                                    </a:cxn>
                                    <a:cxn ang="0">
                                      <a:pos x="58" y="100"/>
                                    </a:cxn>
                                    <a:cxn ang="0">
                                      <a:pos x="52" y="102"/>
                                    </a:cxn>
                                    <a:cxn ang="0">
                                      <a:pos x="48" y="100"/>
                                    </a:cxn>
                                    <a:cxn ang="0">
                                      <a:pos x="44" y="100"/>
                                    </a:cxn>
                                    <a:cxn ang="0">
                                      <a:pos x="34" y="102"/>
                                    </a:cxn>
                                    <a:cxn ang="0">
                                      <a:pos x="28" y="102"/>
                                    </a:cxn>
                                    <a:cxn ang="0">
                                      <a:pos x="26" y="104"/>
                                    </a:cxn>
                                    <a:cxn ang="0">
                                      <a:pos x="24" y="112"/>
                                    </a:cxn>
                                    <a:cxn ang="0">
                                      <a:pos x="28" y="108"/>
                                    </a:cxn>
                                    <a:cxn ang="0">
                                      <a:pos x="38" y="106"/>
                                    </a:cxn>
                                    <a:cxn ang="0">
                                      <a:pos x="62" y="102"/>
                                    </a:cxn>
                                    <a:cxn ang="0">
                                      <a:pos x="78" y="104"/>
                                    </a:cxn>
                                    <a:cxn ang="0">
                                      <a:pos x="92" y="106"/>
                                    </a:cxn>
                                    <a:cxn ang="0">
                                      <a:pos x="102" y="106"/>
                                    </a:cxn>
                                    <a:cxn ang="0">
                                      <a:pos x="126" y="108"/>
                                    </a:cxn>
                                    <a:cxn ang="0">
                                      <a:pos x="128" y="92"/>
                                    </a:cxn>
                                    <a:cxn ang="0">
                                      <a:pos x="122" y="76"/>
                                    </a:cxn>
                                    <a:cxn ang="0">
                                      <a:pos x="116" y="74"/>
                                    </a:cxn>
                                    <a:cxn ang="0">
                                      <a:pos x="114" y="62"/>
                                    </a:cxn>
                                    <a:cxn ang="0">
                                      <a:pos x="112" y="50"/>
                                    </a:cxn>
                                  </a:cxnLst>
                                  <a:rect l="0" t="0" r="r" b="b"/>
                                  <a:pathLst>
                                    <a:path w="128" h="112">
                                      <a:moveTo>
                                        <a:pt x="112" y="44"/>
                                      </a:moveTo>
                                      <a:lnTo>
                                        <a:pt x="112" y="44"/>
                                      </a:lnTo>
                                      <a:lnTo>
                                        <a:pt x="106" y="40"/>
                                      </a:lnTo>
                                      <a:lnTo>
                                        <a:pt x="104" y="38"/>
                                      </a:lnTo>
                                      <a:lnTo>
                                        <a:pt x="104" y="36"/>
                                      </a:lnTo>
                                      <a:lnTo>
                                        <a:pt x="102" y="32"/>
                                      </a:lnTo>
                                      <a:lnTo>
                                        <a:pt x="102" y="32"/>
                                      </a:lnTo>
                                      <a:lnTo>
                                        <a:pt x="100" y="30"/>
                                      </a:lnTo>
                                      <a:lnTo>
                                        <a:pt x="100" y="26"/>
                                      </a:lnTo>
                                      <a:lnTo>
                                        <a:pt x="100" y="24"/>
                                      </a:lnTo>
                                      <a:lnTo>
                                        <a:pt x="96" y="22"/>
                                      </a:lnTo>
                                      <a:lnTo>
                                        <a:pt x="96" y="22"/>
                                      </a:lnTo>
                                      <a:lnTo>
                                        <a:pt x="94" y="20"/>
                                      </a:lnTo>
                                      <a:lnTo>
                                        <a:pt x="94" y="16"/>
                                      </a:lnTo>
                                      <a:lnTo>
                                        <a:pt x="94" y="14"/>
                                      </a:lnTo>
                                      <a:lnTo>
                                        <a:pt x="90" y="14"/>
                                      </a:lnTo>
                                      <a:lnTo>
                                        <a:pt x="90" y="14"/>
                                      </a:lnTo>
                                      <a:lnTo>
                                        <a:pt x="88" y="14"/>
                                      </a:lnTo>
                                      <a:lnTo>
                                        <a:pt x="86" y="12"/>
                                      </a:lnTo>
                                      <a:lnTo>
                                        <a:pt x="82" y="8"/>
                                      </a:lnTo>
                                      <a:lnTo>
                                        <a:pt x="80" y="4"/>
                                      </a:lnTo>
                                      <a:lnTo>
                                        <a:pt x="76" y="4"/>
                                      </a:lnTo>
                                      <a:lnTo>
                                        <a:pt x="72" y="2"/>
                                      </a:lnTo>
                                      <a:lnTo>
                                        <a:pt x="72" y="2"/>
                                      </a:lnTo>
                                      <a:lnTo>
                                        <a:pt x="68" y="2"/>
                                      </a:lnTo>
                                      <a:lnTo>
                                        <a:pt x="66" y="0"/>
                                      </a:lnTo>
                                      <a:lnTo>
                                        <a:pt x="66" y="0"/>
                                      </a:lnTo>
                                      <a:lnTo>
                                        <a:pt x="64" y="0"/>
                                      </a:lnTo>
                                      <a:lnTo>
                                        <a:pt x="64" y="0"/>
                                      </a:lnTo>
                                      <a:lnTo>
                                        <a:pt x="62" y="0"/>
                                      </a:lnTo>
                                      <a:lnTo>
                                        <a:pt x="60" y="2"/>
                                      </a:lnTo>
                                      <a:lnTo>
                                        <a:pt x="60" y="4"/>
                                      </a:lnTo>
                                      <a:lnTo>
                                        <a:pt x="56" y="4"/>
                                      </a:lnTo>
                                      <a:lnTo>
                                        <a:pt x="56" y="4"/>
                                      </a:lnTo>
                                      <a:lnTo>
                                        <a:pt x="52" y="4"/>
                                      </a:lnTo>
                                      <a:lnTo>
                                        <a:pt x="50" y="4"/>
                                      </a:lnTo>
                                      <a:lnTo>
                                        <a:pt x="50" y="4"/>
                                      </a:lnTo>
                                      <a:lnTo>
                                        <a:pt x="46" y="4"/>
                                      </a:lnTo>
                                      <a:lnTo>
                                        <a:pt x="44" y="4"/>
                                      </a:lnTo>
                                      <a:lnTo>
                                        <a:pt x="40" y="2"/>
                                      </a:lnTo>
                                      <a:lnTo>
                                        <a:pt x="40" y="2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32" y="6"/>
                                      </a:lnTo>
                                      <a:lnTo>
                                        <a:pt x="32" y="6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0" y="30"/>
                                      </a:lnTo>
                                      <a:lnTo>
                                        <a:pt x="20" y="30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6" y="46"/>
                                      </a:lnTo>
                                      <a:lnTo>
                                        <a:pt x="6" y="46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0" y="52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4" y="54"/>
                                      </a:lnTo>
                                      <a:lnTo>
                                        <a:pt x="8" y="56"/>
                                      </a:lnTo>
                                      <a:lnTo>
                                        <a:pt x="8" y="56"/>
                                      </a:lnTo>
                                      <a:lnTo>
                                        <a:pt x="6" y="58"/>
                                      </a:lnTo>
                                      <a:lnTo>
                                        <a:pt x="10" y="60"/>
                                      </a:lnTo>
                                      <a:lnTo>
                                        <a:pt x="10" y="60"/>
                                      </a:lnTo>
                                      <a:lnTo>
                                        <a:pt x="14" y="62"/>
                                      </a:lnTo>
                                      <a:lnTo>
                                        <a:pt x="14" y="62"/>
                                      </a:lnTo>
                                      <a:lnTo>
                                        <a:pt x="12" y="62"/>
                                      </a:lnTo>
                                      <a:lnTo>
                                        <a:pt x="14" y="66"/>
                                      </a:lnTo>
                                      <a:lnTo>
                                        <a:pt x="14" y="66"/>
                                      </a:lnTo>
                                      <a:lnTo>
                                        <a:pt x="18" y="66"/>
                                      </a:lnTo>
                                      <a:lnTo>
                                        <a:pt x="20" y="66"/>
                                      </a:lnTo>
                                      <a:lnTo>
                                        <a:pt x="22" y="64"/>
                                      </a:lnTo>
                                      <a:lnTo>
                                        <a:pt x="26" y="66"/>
                                      </a:lnTo>
                                      <a:lnTo>
                                        <a:pt x="26" y="66"/>
                                      </a:lnTo>
                                      <a:lnTo>
                                        <a:pt x="20" y="66"/>
                                      </a:lnTo>
                                      <a:lnTo>
                                        <a:pt x="18" y="68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22" y="74"/>
                                      </a:lnTo>
                                      <a:lnTo>
                                        <a:pt x="22" y="74"/>
                                      </a:lnTo>
                                      <a:lnTo>
                                        <a:pt x="20" y="76"/>
                                      </a:lnTo>
                                      <a:lnTo>
                                        <a:pt x="22" y="78"/>
                                      </a:lnTo>
                                      <a:lnTo>
                                        <a:pt x="22" y="78"/>
                                      </a:lnTo>
                                      <a:lnTo>
                                        <a:pt x="38" y="76"/>
                                      </a:lnTo>
                                      <a:lnTo>
                                        <a:pt x="42" y="76"/>
                                      </a:lnTo>
                                      <a:lnTo>
                                        <a:pt x="42" y="74"/>
                                      </a:lnTo>
                                      <a:lnTo>
                                        <a:pt x="46" y="74"/>
                                      </a:lnTo>
                                      <a:lnTo>
                                        <a:pt x="46" y="74"/>
                                      </a:lnTo>
                                      <a:lnTo>
                                        <a:pt x="52" y="74"/>
                                      </a:lnTo>
                                      <a:lnTo>
                                        <a:pt x="60" y="76"/>
                                      </a:lnTo>
                                      <a:lnTo>
                                        <a:pt x="70" y="78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84" y="80"/>
                                      </a:lnTo>
                                      <a:lnTo>
                                        <a:pt x="84" y="80"/>
                                      </a:lnTo>
                                      <a:lnTo>
                                        <a:pt x="76" y="84"/>
                                      </a:lnTo>
                                      <a:lnTo>
                                        <a:pt x="76" y="84"/>
                                      </a:lnTo>
                                      <a:lnTo>
                                        <a:pt x="66" y="84"/>
                                      </a:lnTo>
                                      <a:lnTo>
                                        <a:pt x="60" y="84"/>
                                      </a:lnTo>
                                      <a:lnTo>
                                        <a:pt x="54" y="84"/>
                                      </a:lnTo>
                                      <a:lnTo>
                                        <a:pt x="50" y="84"/>
                                      </a:lnTo>
                                      <a:lnTo>
                                        <a:pt x="50" y="84"/>
                                      </a:lnTo>
                                      <a:lnTo>
                                        <a:pt x="42" y="86"/>
                                      </a:lnTo>
                                      <a:lnTo>
                                        <a:pt x="38" y="88"/>
                                      </a:lnTo>
                                      <a:lnTo>
                                        <a:pt x="38" y="88"/>
                                      </a:lnTo>
                                      <a:lnTo>
                                        <a:pt x="34" y="90"/>
                                      </a:lnTo>
                                      <a:lnTo>
                                        <a:pt x="24" y="92"/>
                                      </a:lnTo>
                                      <a:lnTo>
                                        <a:pt x="24" y="92"/>
                                      </a:lnTo>
                                      <a:lnTo>
                                        <a:pt x="22" y="100"/>
                                      </a:lnTo>
                                      <a:lnTo>
                                        <a:pt x="22" y="102"/>
                                      </a:lnTo>
                                      <a:lnTo>
                                        <a:pt x="24" y="102"/>
                                      </a:lnTo>
                                      <a:lnTo>
                                        <a:pt x="24" y="102"/>
                                      </a:lnTo>
                                      <a:lnTo>
                                        <a:pt x="28" y="100"/>
                                      </a:lnTo>
                                      <a:lnTo>
                                        <a:pt x="30" y="98"/>
                                      </a:lnTo>
                                      <a:lnTo>
                                        <a:pt x="32" y="100"/>
                                      </a:lnTo>
                                      <a:lnTo>
                                        <a:pt x="34" y="100"/>
                                      </a:lnTo>
                                      <a:lnTo>
                                        <a:pt x="34" y="100"/>
                                      </a:lnTo>
                                      <a:lnTo>
                                        <a:pt x="38" y="98"/>
                                      </a:lnTo>
                                      <a:lnTo>
                                        <a:pt x="40" y="98"/>
                                      </a:lnTo>
                                      <a:lnTo>
                                        <a:pt x="42" y="98"/>
                                      </a:lnTo>
                                      <a:lnTo>
                                        <a:pt x="44" y="98"/>
                                      </a:lnTo>
                                      <a:lnTo>
                                        <a:pt x="44" y="98"/>
                                      </a:lnTo>
                                      <a:lnTo>
                                        <a:pt x="48" y="98"/>
                                      </a:lnTo>
                                      <a:lnTo>
                                        <a:pt x="52" y="98"/>
                                      </a:lnTo>
                                      <a:lnTo>
                                        <a:pt x="54" y="100"/>
                                      </a:lnTo>
                                      <a:lnTo>
                                        <a:pt x="58" y="100"/>
                                      </a:lnTo>
                                      <a:lnTo>
                                        <a:pt x="58" y="100"/>
                                      </a:lnTo>
                                      <a:lnTo>
                                        <a:pt x="56" y="100"/>
                                      </a:lnTo>
                                      <a:lnTo>
                                        <a:pt x="54" y="102"/>
                                      </a:lnTo>
                                      <a:lnTo>
                                        <a:pt x="52" y="102"/>
                                      </a:lnTo>
                                      <a:lnTo>
                                        <a:pt x="52" y="102"/>
                                      </a:lnTo>
                                      <a:lnTo>
                                        <a:pt x="48" y="100"/>
                                      </a:lnTo>
                                      <a:lnTo>
                                        <a:pt x="48" y="100"/>
                                      </a:lnTo>
                                      <a:lnTo>
                                        <a:pt x="46" y="100"/>
                                      </a:lnTo>
                                      <a:lnTo>
                                        <a:pt x="44" y="100"/>
                                      </a:lnTo>
                                      <a:lnTo>
                                        <a:pt x="44" y="100"/>
                                      </a:lnTo>
                                      <a:lnTo>
                                        <a:pt x="38" y="100"/>
                                      </a:lnTo>
                                      <a:lnTo>
                                        <a:pt x="36" y="102"/>
                                      </a:lnTo>
                                      <a:lnTo>
                                        <a:pt x="34" y="102"/>
                                      </a:lnTo>
                                      <a:lnTo>
                                        <a:pt x="34" y="102"/>
                                      </a:lnTo>
                                      <a:lnTo>
                                        <a:pt x="28" y="102"/>
                                      </a:lnTo>
                                      <a:lnTo>
                                        <a:pt x="28" y="102"/>
                                      </a:lnTo>
                                      <a:lnTo>
                                        <a:pt x="28" y="104"/>
                                      </a:lnTo>
                                      <a:lnTo>
                                        <a:pt x="26" y="104"/>
                                      </a:lnTo>
                                      <a:lnTo>
                                        <a:pt x="26" y="104"/>
                                      </a:lnTo>
                                      <a:lnTo>
                                        <a:pt x="22" y="106"/>
                                      </a:lnTo>
                                      <a:lnTo>
                                        <a:pt x="22" y="108"/>
                                      </a:lnTo>
                                      <a:lnTo>
                                        <a:pt x="24" y="112"/>
                                      </a:lnTo>
                                      <a:lnTo>
                                        <a:pt x="24" y="112"/>
                                      </a:lnTo>
                                      <a:lnTo>
                                        <a:pt x="28" y="110"/>
                                      </a:lnTo>
                                      <a:lnTo>
                                        <a:pt x="28" y="108"/>
                                      </a:lnTo>
                                      <a:lnTo>
                                        <a:pt x="30" y="106"/>
                                      </a:lnTo>
                                      <a:lnTo>
                                        <a:pt x="38" y="106"/>
                                      </a:lnTo>
                                      <a:lnTo>
                                        <a:pt x="38" y="106"/>
                                      </a:lnTo>
                                      <a:lnTo>
                                        <a:pt x="50" y="104"/>
                                      </a:lnTo>
                                      <a:lnTo>
                                        <a:pt x="56" y="102"/>
                                      </a:lnTo>
                                      <a:lnTo>
                                        <a:pt x="62" y="102"/>
                                      </a:lnTo>
                                      <a:lnTo>
                                        <a:pt x="62" y="102"/>
                                      </a:lnTo>
                                      <a:lnTo>
                                        <a:pt x="78" y="104"/>
                                      </a:lnTo>
                                      <a:lnTo>
                                        <a:pt x="78" y="104"/>
                                      </a:lnTo>
                                      <a:lnTo>
                                        <a:pt x="84" y="104"/>
                                      </a:lnTo>
                                      <a:lnTo>
                                        <a:pt x="88" y="106"/>
                                      </a:lnTo>
                                      <a:lnTo>
                                        <a:pt x="92" y="106"/>
                                      </a:lnTo>
                                      <a:lnTo>
                                        <a:pt x="96" y="106"/>
                                      </a:lnTo>
                                      <a:lnTo>
                                        <a:pt x="96" y="106"/>
                                      </a:lnTo>
                                      <a:lnTo>
                                        <a:pt x="102" y="106"/>
                                      </a:lnTo>
                                      <a:lnTo>
                                        <a:pt x="108" y="108"/>
                                      </a:lnTo>
                                      <a:lnTo>
                                        <a:pt x="114" y="108"/>
                                      </a:lnTo>
                                      <a:lnTo>
                                        <a:pt x="126" y="108"/>
                                      </a:lnTo>
                                      <a:lnTo>
                                        <a:pt x="126" y="108"/>
                                      </a:lnTo>
                                      <a:lnTo>
                                        <a:pt x="128" y="102"/>
                                      </a:lnTo>
                                      <a:lnTo>
                                        <a:pt x="128" y="92"/>
                                      </a:lnTo>
                                      <a:lnTo>
                                        <a:pt x="126" y="84"/>
                                      </a:lnTo>
                                      <a:lnTo>
                                        <a:pt x="122" y="76"/>
                                      </a:lnTo>
                                      <a:lnTo>
                                        <a:pt x="122" y="76"/>
                                      </a:lnTo>
                                      <a:lnTo>
                                        <a:pt x="120" y="78"/>
                                      </a:lnTo>
                                      <a:lnTo>
                                        <a:pt x="118" y="78"/>
                                      </a:lnTo>
                                      <a:lnTo>
                                        <a:pt x="116" y="74"/>
                                      </a:lnTo>
                                      <a:lnTo>
                                        <a:pt x="114" y="68"/>
                                      </a:lnTo>
                                      <a:lnTo>
                                        <a:pt x="114" y="62"/>
                                      </a:lnTo>
                                      <a:lnTo>
                                        <a:pt x="114" y="62"/>
                                      </a:lnTo>
                                      <a:lnTo>
                                        <a:pt x="116" y="54"/>
                                      </a:lnTo>
                                      <a:lnTo>
                                        <a:pt x="114" y="52"/>
                                      </a:lnTo>
                                      <a:lnTo>
                                        <a:pt x="112" y="50"/>
                                      </a:lnTo>
                                      <a:lnTo>
                                        <a:pt x="112" y="44"/>
                                      </a:lnTo>
                                      <a:lnTo>
                                        <a:pt x="112" y="4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99" name="Sierra Leone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359194" y="3299867"/>
                                  <a:ext cx="91129" cy="11532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8" y="76"/>
                                    </a:cxn>
                                    <a:cxn ang="0">
                                      <a:pos x="38" y="70"/>
                                    </a:cxn>
                                    <a:cxn ang="0">
                                      <a:pos x="52" y="58"/>
                                    </a:cxn>
                                    <a:cxn ang="0">
                                      <a:pos x="60" y="46"/>
                                    </a:cxn>
                                    <a:cxn ang="0">
                                      <a:pos x="60" y="42"/>
                                    </a:cxn>
                                    <a:cxn ang="0">
                                      <a:pos x="58" y="36"/>
                                    </a:cxn>
                                    <a:cxn ang="0">
                                      <a:pos x="58" y="30"/>
                                    </a:cxn>
                                    <a:cxn ang="0">
                                      <a:pos x="58" y="26"/>
                                    </a:cxn>
                                    <a:cxn ang="0">
                                      <a:pos x="58" y="24"/>
                                    </a:cxn>
                                    <a:cxn ang="0">
                                      <a:pos x="52" y="20"/>
                                    </a:cxn>
                                    <a:cxn ang="0">
                                      <a:pos x="50" y="18"/>
                                    </a:cxn>
                                    <a:cxn ang="0">
                                      <a:pos x="50" y="14"/>
                                    </a:cxn>
                                    <a:cxn ang="0">
                                      <a:pos x="50" y="8"/>
                                    </a:cxn>
                                    <a:cxn ang="0">
                                      <a:pos x="46" y="8"/>
                                    </a:cxn>
                                    <a:cxn ang="0">
                                      <a:pos x="42" y="4"/>
                                    </a:cxn>
                                    <a:cxn ang="0">
                                      <a:pos x="36" y="2"/>
                                    </a:cxn>
                                    <a:cxn ang="0">
                                      <a:pos x="30" y="0"/>
                                    </a:cxn>
                                    <a:cxn ang="0">
                                      <a:pos x="22" y="4"/>
                                    </a:cxn>
                                    <a:cxn ang="0">
                                      <a:pos x="18" y="6"/>
                                    </a:cxn>
                                    <a:cxn ang="0">
                                      <a:pos x="12" y="10"/>
                                    </a:cxn>
                                    <a:cxn ang="0">
                                      <a:pos x="8" y="18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4" y="24"/>
                                    </a:cxn>
                                    <a:cxn ang="0">
                                      <a:pos x="0" y="26"/>
                                    </a:cxn>
                                    <a:cxn ang="0">
                                      <a:pos x="2" y="30"/>
                                    </a:cxn>
                                    <a:cxn ang="0">
                                      <a:pos x="2" y="32"/>
                                    </a:cxn>
                                    <a:cxn ang="0">
                                      <a:pos x="0" y="34"/>
                                    </a:cxn>
                                    <a:cxn ang="0">
                                      <a:pos x="4" y="36"/>
                                    </a:cxn>
                                    <a:cxn ang="0">
                                      <a:pos x="4" y="36"/>
                                    </a:cxn>
                                    <a:cxn ang="0">
                                      <a:pos x="4" y="38"/>
                                    </a:cxn>
                                    <a:cxn ang="0">
                                      <a:pos x="2" y="40"/>
                                    </a:cxn>
                                    <a:cxn ang="0">
                                      <a:pos x="0" y="40"/>
                                    </a:cxn>
                                    <a:cxn ang="0">
                                      <a:pos x="6" y="46"/>
                                    </a:cxn>
                                    <a:cxn ang="0">
                                      <a:pos x="8" y="50"/>
                                    </a:cxn>
                                    <a:cxn ang="0">
                                      <a:pos x="10" y="52"/>
                                    </a:cxn>
                                    <a:cxn ang="0">
                                      <a:pos x="8" y="54"/>
                                    </a:cxn>
                                    <a:cxn ang="0">
                                      <a:pos x="12" y="58"/>
                                    </a:cxn>
                                    <a:cxn ang="0">
                                      <a:pos x="16" y="60"/>
                                    </a:cxn>
                                    <a:cxn ang="0">
                                      <a:pos x="20" y="58"/>
                                    </a:cxn>
                                    <a:cxn ang="0">
                                      <a:pos x="20" y="60"/>
                                    </a:cxn>
                                    <a:cxn ang="0">
                                      <a:pos x="22" y="62"/>
                                    </a:cxn>
                                    <a:cxn ang="0">
                                      <a:pos x="22" y="62"/>
                                    </a:cxn>
                                    <a:cxn ang="0">
                                      <a:pos x="22" y="64"/>
                                    </a:cxn>
                                    <a:cxn ang="0">
                                      <a:pos x="22" y="66"/>
                                    </a:cxn>
                                    <a:cxn ang="0">
                                      <a:pos x="18" y="66"/>
                                    </a:cxn>
                                    <a:cxn ang="0">
                                      <a:pos x="18" y="66"/>
                                    </a:cxn>
                                    <a:cxn ang="0">
                                      <a:pos x="32" y="74"/>
                                    </a:cxn>
                                    <a:cxn ang="0">
                                      <a:pos x="38" y="76"/>
                                    </a:cxn>
                                  </a:cxnLst>
                                  <a:rect l="0" t="0" r="r" b="b"/>
                                  <a:pathLst>
                                    <a:path w="60" h="76">
                                      <a:moveTo>
                                        <a:pt x="38" y="76"/>
                                      </a:moveTo>
                                      <a:lnTo>
                                        <a:pt x="38" y="76"/>
                                      </a:lnTo>
                                      <a:lnTo>
                                        <a:pt x="36" y="72"/>
                                      </a:lnTo>
                                      <a:lnTo>
                                        <a:pt x="38" y="70"/>
                                      </a:lnTo>
                                      <a:lnTo>
                                        <a:pt x="52" y="58"/>
                                      </a:lnTo>
                                      <a:lnTo>
                                        <a:pt x="52" y="58"/>
                                      </a:lnTo>
                                      <a:lnTo>
                                        <a:pt x="58" y="50"/>
                                      </a:lnTo>
                                      <a:lnTo>
                                        <a:pt x="60" y="46"/>
                                      </a:lnTo>
                                      <a:lnTo>
                                        <a:pt x="60" y="44"/>
                                      </a:lnTo>
                                      <a:lnTo>
                                        <a:pt x="60" y="42"/>
                                      </a:lnTo>
                                      <a:lnTo>
                                        <a:pt x="60" y="42"/>
                                      </a:lnTo>
                                      <a:lnTo>
                                        <a:pt x="58" y="36"/>
                                      </a:lnTo>
                                      <a:lnTo>
                                        <a:pt x="58" y="32"/>
                                      </a:lnTo>
                                      <a:lnTo>
                                        <a:pt x="58" y="30"/>
                                      </a:lnTo>
                                      <a:lnTo>
                                        <a:pt x="58" y="26"/>
                                      </a:lnTo>
                                      <a:lnTo>
                                        <a:pt x="58" y="26"/>
                                      </a:lnTo>
                                      <a:lnTo>
                                        <a:pt x="56" y="24"/>
                                      </a:lnTo>
                                      <a:lnTo>
                                        <a:pt x="58" y="24"/>
                                      </a:lnTo>
                                      <a:lnTo>
                                        <a:pt x="56" y="22"/>
                                      </a:lnTo>
                                      <a:lnTo>
                                        <a:pt x="52" y="20"/>
                                      </a:lnTo>
                                      <a:lnTo>
                                        <a:pt x="52" y="20"/>
                                      </a:lnTo>
                                      <a:lnTo>
                                        <a:pt x="50" y="18"/>
                                      </a:lnTo>
                                      <a:lnTo>
                                        <a:pt x="48" y="18"/>
                                      </a:lnTo>
                                      <a:lnTo>
                                        <a:pt x="50" y="14"/>
                                      </a:lnTo>
                                      <a:lnTo>
                                        <a:pt x="50" y="10"/>
                                      </a:lnTo>
                                      <a:lnTo>
                                        <a:pt x="50" y="8"/>
                                      </a:lnTo>
                                      <a:lnTo>
                                        <a:pt x="46" y="8"/>
                                      </a:lnTo>
                                      <a:lnTo>
                                        <a:pt x="46" y="8"/>
                                      </a:lnTo>
                                      <a:lnTo>
                                        <a:pt x="44" y="6"/>
                                      </a:lnTo>
                                      <a:lnTo>
                                        <a:pt x="42" y="4"/>
                                      </a:lnTo>
                                      <a:lnTo>
                                        <a:pt x="40" y="2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36" y="2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26" y="2"/>
                                      </a:lnTo>
                                      <a:lnTo>
                                        <a:pt x="22" y="4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18" y="6"/>
                                      </a:lnTo>
                                      <a:lnTo>
                                        <a:pt x="14" y="6"/>
                                      </a:lnTo>
                                      <a:lnTo>
                                        <a:pt x="12" y="10"/>
                                      </a:lnTo>
                                      <a:lnTo>
                                        <a:pt x="10" y="14"/>
                                      </a:lnTo>
                                      <a:lnTo>
                                        <a:pt x="8" y="18"/>
                                      </a:lnTo>
                                      <a:lnTo>
                                        <a:pt x="8" y="18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4" y="22"/>
                                      </a:lnTo>
                                      <a:lnTo>
                                        <a:pt x="4" y="24"/>
                                      </a:lnTo>
                                      <a:lnTo>
                                        <a:pt x="0" y="26"/>
                                      </a:lnTo>
                                      <a:lnTo>
                                        <a:pt x="0" y="26"/>
                                      </a:lnTo>
                                      <a:lnTo>
                                        <a:pt x="0" y="28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0" y="34"/>
                                      </a:lnTo>
                                      <a:lnTo>
                                        <a:pt x="2" y="34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4" y="40"/>
                                      </a:lnTo>
                                      <a:lnTo>
                                        <a:pt x="2" y="40"/>
                                      </a:lnTo>
                                      <a:lnTo>
                                        <a:pt x="2" y="40"/>
                                      </a:lnTo>
                                      <a:lnTo>
                                        <a:pt x="0" y="40"/>
                                      </a:lnTo>
                                      <a:lnTo>
                                        <a:pt x="0" y="42"/>
                                      </a:lnTo>
                                      <a:lnTo>
                                        <a:pt x="6" y="46"/>
                                      </a:lnTo>
                                      <a:lnTo>
                                        <a:pt x="6" y="46"/>
                                      </a:lnTo>
                                      <a:lnTo>
                                        <a:pt x="8" y="50"/>
                                      </a:lnTo>
                                      <a:lnTo>
                                        <a:pt x="10" y="52"/>
                                      </a:lnTo>
                                      <a:lnTo>
                                        <a:pt x="10" y="52"/>
                                      </a:lnTo>
                                      <a:lnTo>
                                        <a:pt x="10" y="52"/>
                                      </a:lnTo>
                                      <a:lnTo>
                                        <a:pt x="8" y="54"/>
                                      </a:lnTo>
                                      <a:lnTo>
                                        <a:pt x="6" y="54"/>
                                      </a:lnTo>
                                      <a:lnTo>
                                        <a:pt x="12" y="58"/>
                                      </a:lnTo>
                                      <a:lnTo>
                                        <a:pt x="12" y="58"/>
                                      </a:lnTo>
                                      <a:lnTo>
                                        <a:pt x="16" y="60"/>
                                      </a:lnTo>
                                      <a:lnTo>
                                        <a:pt x="18" y="60"/>
                                      </a:lnTo>
                                      <a:lnTo>
                                        <a:pt x="20" y="58"/>
                                      </a:lnTo>
                                      <a:lnTo>
                                        <a:pt x="20" y="60"/>
                                      </a:lnTo>
                                      <a:lnTo>
                                        <a:pt x="20" y="60"/>
                                      </a:lnTo>
                                      <a:lnTo>
                                        <a:pt x="20" y="62"/>
                                      </a:lnTo>
                                      <a:lnTo>
                                        <a:pt x="22" y="62"/>
                                      </a:lnTo>
                                      <a:lnTo>
                                        <a:pt x="24" y="62"/>
                                      </a:lnTo>
                                      <a:lnTo>
                                        <a:pt x="22" y="62"/>
                                      </a:lnTo>
                                      <a:lnTo>
                                        <a:pt x="22" y="62"/>
                                      </a:lnTo>
                                      <a:lnTo>
                                        <a:pt x="22" y="64"/>
                                      </a:lnTo>
                                      <a:lnTo>
                                        <a:pt x="24" y="66"/>
                                      </a:lnTo>
                                      <a:lnTo>
                                        <a:pt x="22" y="66"/>
                                      </a:lnTo>
                                      <a:lnTo>
                                        <a:pt x="18" y="66"/>
                                      </a:lnTo>
                                      <a:lnTo>
                                        <a:pt x="18" y="66"/>
                                      </a:lnTo>
                                      <a:lnTo>
                                        <a:pt x="18" y="66"/>
                                      </a:lnTo>
                                      <a:lnTo>
                                        <a:pt x="18" y="66"/>
                                      </a:lnTo>
                                      <a:lnTo>
                                        <a:pt x="24" y="70"/>
                                      </a:lnTo>
                                      <a:lnTo>
                                        <a:pt x="32" y="74"/>
                                      </a:lnTo>
                                      <a:lnTo>
                                        <a:pt x="38" y="76"/>
                                      </a:lnTo>
                                      <a:lnTo>
                                        <a:pt x="38" y="7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08" name="Somal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105838" y="3227064"/>
                                  <a:ext cx="325027" cy="52502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4" y="346"/>
                                    </a:cxn>
                                    <a:cxn ang="0">
                                      <a:pos x="36" y="324"/>
                                    </a:cxn>
                                    <a:cxn ang="0">
                                      <a:pos x="44" y="312"/>
                                    </a:cxn>
                                    <a:cxn ang="0">
                                      <a:pos x="62" y="294"/>
                                    </a:cxn>
                                    <a:cxn ang="0">
                                      <a:pos x="72" y="282"/>
                                    </a:cxn>
                                    <a:cxn ang="0">
                                      <a:pos x="90" y="264"/>
                                    </a:cxn>
                                    <a:cxn ang="0">
                                      <a:pos x="112" y="242"/>
                                    </a:cxn>
                                    <a:cxn ang="0">
                                      <a:pos x="138" y="214"/>
                                    </a:cxn>
                                    <a:cxn ang="0">
                                      <a:pos x="150" y="188"/>
                                    </a:cxn>
                                    <a:cxn ang="0">
                                      <a:pos x="152" y="184"/>
                                    </a:cxn>
                                    <a:cxn ang="0">
                                      <a:pos x="166" y="170"/>
                                    </a:cxn>
                                    <a:cxn ang="0">
                                      <a:pos x="174" y="158"/>
                                    </a:cxn>
                                    <a:cxn ang="0">
                                      <a:pos x="178" y="140"/>
                                    </a:cxn>
                                    <a:cxn ang="0">
                                      <a:pos x="178" y="132"/>
                                    </a:cxn>
                                    <a:cxn ang="0">
                                      <a:pos x="188" y="108"/>
                                    </a:cxn>
                                    <a:cxn ang="0">
                                      <a:pos x="198" y="88"/>
                                    </a:cxn>
                                    <a:cxn ang="0">
                                      <a:pos x="198" y="82"/>
                                    </a:cxn>
                                    <a:cxn ang="0">
                                      <a:pos x="200" y="78"/>
                                    </a:cxn>
                                    <a:cxn ang="0">
                                      <a:pos x="208" y="62"/>
                                    </a:cxn>
                                    <a:cxn ang="0">
                                      <a:pos x="210" y="52"/>
                                    </a:cxn>
                                    <a:cxn ang="0">
                                      <a:pos x="210" y="50"/>
                                    </a:cxn>
                                    <a:cxn ang="0">
                                      <a:pos x="210" y="48"/>
                                    </a:cxn>
                                    <a:cxn ang="0">
                                      <a:pos x="210" y="32"/>
                                    </a:cxn>
                                    <a:cxn ang="0">
                                      <a:pos x="210" y="28"/>
                                    </a:cxn>
                                    <a:cxn ang="0">
                                      <a:pos x="212" y="28"/>
                                    </a:cxn>
                                    <a:cxn ang="0">
                                      <a:pos x="212" y="24"/>
                                    </a:cxn>
                                    <a:cxn ang="0">
                                      <a:pos x="208" y="12"/>
                                    </a:cxn>
                                    <a:cxn ang="0">
                                      <a:pos x="210" y="6"/>
                                    </a:cxn>
                                    <a:cxn ang="0">
                                      <a:pos x="206" y="0"/>
                                    </a:cxn>
                                    <a:cxn ang="0">
                                      <a:pos x="194" y="0"/>
                                    </a:cxn>
                                    <a:cxn ang="0">
                                      <a:pos x="182" y="10"/>
                                    </a:cxn>
                                    <a:cxn ang="0">
                                      <a:pos x="162" y="16"/>
                                    </a:cxn>
                                    <a:cxn ang="0">
                                      <a:pos x="156" y="16"/>
                                    </a:cxn>
                                    <a:cxn ang="0">
                                      <a:pos x="150" y="20"/>
                                    </a:cxn>
                                    <a:cxn ang="0">
                                      <a:pos x="142" y="20"/>
                                    </a:cxn>
                                    <a:cxn ang="0">
                                      <a:pos x="128" y="24"/>
                                    </a:cxn>
                                    <a:cxn ang="0">
                                      <a:pos x="110" y="28"/>
                                    </a:cxn>
                                    <a:cxn ang="0">
                                      <a:pos x="100" y="26"/>
                                    </a:cxn>
                                    <a:cxn ang="0">
                                      <a:pos x="82" y="34"/>
                                    </a:cxn>
                                    <a:cxn ang="0">
                                      <a:pos x="78" y="36"/>
                                    </a:cxn>
                                    <a:cxn ang="0">
                                      <a:pos x="60" y="26"/>
                                    </a:cxn>
                                    <a:cxn ang="0">
                                      <a:pos x="44" y="10"/>
                                    </a:cxn>
                                    <a:cxn ang="0">
                                      <a:pos x="28" y="24"/>
                                    </a:cxn>
                                    <a:cxn ang="0">
                                      <a:pos x="48" y="58"/>
                                    </a:cxn>
                                    <a:cxn ang="0">
                                      <a:pos x="150" y="96"/>
                                    </a:cxn>
                                    <a:cxn ang="0">
                                      <a:pos x="92" y="160"/>
                                    </a:cxn>
                                    <a:cxn ang="0">
                                      <a:pos x="78" y="172"/>
                                    </a:cxn>
                                    <a:cxn ang="0">
                                      <a:pos x="76" y="172"/>
                                    </a:cxn>
                                    <a:cxn ang="0">
                                      <a:pos x="62" y="172"/>
                                    </a:cxn>
                                    <a:cxn ang="0">
                                      <a:pos x="20" y="200"/>
                                    </a:cxn>
                                    <a:cxn ang="0">
                                      <a:pos x="18" y="206"/>
                                    </a:cxn>
                                    <a:cxn ang="0">
                                      <a:pos x="8" y="218"/>
                                    </a:cxn>
                                    <a:cxn ang="0">
                                      <a:pos x="2" y="226"/>
                                    </a:cxn>
                                    <a:cxn ang="0">
                                      <a:pos x="0" y="232"/>
                                    </a:cxn>
                                    <a:cxn ang="0">
                                      <a:pos x="0" y="318"/>
                                    </a:cxn>
                                    <a:cxn ang="0">
                                      <a:pos x="4" y="326"/>
                                    </a:cxn>
                                    <a:cxn ang="0">
                                      <a:pos x="24" y="346"/>
                                    </a:cxn>
                                  </a:cxnLst>
                                  <a:rect l="0" t="0" r="r" b="b"/>
                                  <a:pathLst>
                                    <a:path w="214" h="346">
                                      <a:moveTo>
                                        <a:pt x="24" y="346"/>
                                      </a:moveTo>
                                      <a:lnTo>
                                        <a:pt x="24" y="346"/>
                                      </a:lnTo>
                                      <a:lnTo>
                                        <a:pt x="28" y="340"/>
                                      </a:lnTo>
                                      <a:lnTo>
                                        <a:pt x="36" y="324"/>
                                      </a:lnTo>
                                      <a:lnTo>
                                        <a:pt x="36" y="324"/>
                                      </a:lnTo>
                                      <a:lnTo>
                                        <a:pt x="44" y="312"/>
                                      </a:lnTo>
                                      <a:lnTo>
                                        <a:pt x="52" y="304"/>
                                      </a:lnTo>
                                      <a:lnTo>
                                        <a:pt x="62" y="294"/>
                                      </a:lnTo>
                                      <a:lnTo>
                                        <a:pt x="72" y="282"/>
                                      </a:lnTo>
                                      <a:lnTo>
                                        <a:pt x="72" y="282"/>
                                      </a:lnTo>
                                      <a:lnTo>
                                        <a:pt x="80" y="270"/>
                                      </a:lnTo>
                                      <a:lnTo>
                                        <a:pt x="90" y="264"/>
                                      </a:lnTo>
                                      <a:lnTo>
                                        <a:pt x="100" y="256"/>
                                      </a:lnTo>
                                      <a:lnTo>
                                        <a:pt x="112" y="242"/>
                                      </a:lnTo>
                                      <a:lnTo>
                                        <a:pt x="112" y="242"/>
                                      </a:lnTo>
                                      <a:lnTo>
                                        <a:pt x="138" y="214"/>
                                      </a:lnTo>
                                      <a:lnTo>
                                        <a:pt x="146" y="200"/>
                                      </a:lnTo>
                                      <a:lnTo>
                                        <a:pt x="150" y="188"/>
                                      </a:lnTo>
                                      <a:lnTo>
                                        <a:pt x="150" y="188"/>
                                      </a:lnTo>
                                      <a:lnTo>
                                        <a:pt x="152" y="184"/>
                                      </a:lnTo>
                                      <a:lnTo>
                                        <a:pt x="156" y="180"/>
                                      </a:lnTo>
                                      <a:lnTo>
                                        <a:pt x="166" y="170"/>
                                      </a:lnTo>
                                      <a:lnTo>
                                        <a:pt x="170" y="164"/>
                                      </a:lnTo>
                                      <a:lnTo>
                                        <a:pt x="174" y="158"/>
                                      </a:lnTo>
                                      <a:lnTo>
                                        <a:pt x="176" y="150"/>
                                      </a:lnTo>
                                      <a:lnTo>
                                        <a:pt x="178" y="140"/>
                                      </a:lnTo>
                                      <a:lnTo>
                                        <a:pt x="178" y="140"/>
                                      </a:lnTo>
                                      <a:lnTo>
                                        <a:pt x="178" y="132"/>
                                      </a:lnTo>
                                      <a:lnTo>
                                        <a:pt x="182" y="124"/>
                                      </a:lnTo>
                                      <a:lnTo>
                                        <a:pt x="188" y="108"/>
                                      </a:lnTo>
                                      <a:lnTo>
                                        <a:pt x="196" y="94"/>
                                      </a:lnTo>
                                      <a:lnTo>
                                        <a:pt x="198" y="88"/>
                                      </a:lnTo>
                                      <a:lnTo>
                                        <a:pt x="198" y="82"/>
                                      </a:lnTo>
                                      <a:lnTo>
                                        <a:pt x="198" y="82"/>
                                      </a:lnTo>
                                      <a:lnTo>
                                        <a:pt x="198" y="80"/>
                                      </a:lnTo>
                                      <a:lnTo>
                                        <a:pt x="200" y="78"/>
                                      </a:lnTo>
                                      <a:lnTo>
                                        <a:pt x="202" y="74"/>
                                      </a:lnTo>
                                      <a:lnTo>
                                        <a:pt x="208" y="62"/>
                                      </a:lnTo>
                                      <a:lnTo>
                                        <a:pt x="208" y="62"/>
                                      </a:lnTo>
                                      <a:lnTo>
                                        <a:pt x="210" y="52"/>
                                      </a:lnTo>
                                      <a:lnTo>
                                        <a:pt x="210" y="50"/>
                                      </a:lnTo>
                                      <a:lnTo>
                                        <a:pt x="210" y="50"/>
                                      </a:lnTo>
                                      <a:lnTo>
                                        <a:pt x="210" y="48"/>
                                      </a:lnTo>
                                      <a:lnTo>
                                        <a:pt x="210" y="48"/>
                                      </a:lnTo>
                                      <a:lnTo>
                                        <a:pt x="212" y="40"/>
                                      </a:lnTo>
                                      <a:lnTo>
                                        <a:pt x="210" y="32"/>
                                      </a:lnTo>
                                      <a:lnTo>
                                        <a:pt x="210" y="28"/>
                                      </a:lnTo>
                                      <a:lnTo>
                                        <a:pt x="210" y="28"/>
                                      </a:lnTo>
                                      <a:lnTo>
                                        <a:pt x="212" y="28"/>
                                      </a:lnTo>
                                      <a:lnTo>
                                        <a:pt x="212" y="28"/>
                                      </a:lnTo>
                                      <a:lnTo>
                                        <a:pt x="214" y="28"/>
                                      </a:lnTo>
                                      <a:lnTo>
                                        <a:pt x="212" y="24"/>
                                      </a:lnTo>
                                      <a:lnTo>
                                        <a:pt x="208" y="18"/>
                                      </a:lnTo>
                                      <a:lnTo>
                                        <a:pt x="208" y="12"/>
                                      </a:lnTo>
                                      <a:lnTo>
                                        <a:pt x="210" y="6"/>
                                      </a:lnTo>
                                      <a:lnTo>
                                        <a:pt x="210" y="6"/>
                                      </a:lnTo>
                                      <a:lnTo>
                                        <a:pt x="208" y="2"/>
                                      </a:lnTo>
                                      <a:lnTo>
                                        <a:pt x="206" y="0"/>
                                      </a:lnTo>
                                      <a:lnTo>
                                        <a:pt x="200" y="0"/>
                                      </a:lnTo>
                                      <a:lnTo>
                                        <a:pt x="194" y="0"/>
                                      </a:lnTo>
                                      <a:lnTo>
                                        <a:pt x="194" y="0"/>
                                      </a:lnTo>
                                      <a:lnTo>
                                        <a:pt x="182" y="10"/>
                                      </a:lnTo>
                                      <a:lnTo>
                                        <a:pt x="172" y="14"/>
                                      </a:lnTo>
                                      <a:lnTo>
                                        <a:pt x="162" y="16"/>
                                      </a:lnTo>
                                      <a:lnTo>
                                        <a:pt x="162" y="16"/>
                                      </a:lnTo>
                                      <a:lnTo>
                                        <a:pt x="156" y="16"/>
                                      </a:lnTo>
                                      <a:lnTo>
                                        <a:pt x="154" y="18"/>
                                      </a:lnTo>
                                      <a:lnTo>
                                        <a:pt x="150" y="20"/>
                                      </a:lnTo>
                                      <a:lnTo>
                                        <a:pt x="142" y="20"/>
                                      </a:lnTo>
                                      <a:lnTo>
                                        <a:pt x="142" y="20"/>
                                      </a:lnTo>
                                      <a:lnTo>
                                        <a:pt x="132" y="20"/>
                                      </a:lnTo>
                                      <a:lnTo>
                                        <a:pt x="128" y="24"/>
                                      </a:lnTo>
                                      <a:lnTo>
                                        <a:pt x="120" y="26"/>
                                      </a:lnTo>
                                      <a:lnTo>
                                        <a:pt x="110" y="28"/>
                                      </a:lnTo>
                                      <a:lnTo>
                                        <a:pt x="110" y="28"/>
                                      </a:lnTo>
                                      <a:lnTo>
                                        <a:pt x="100" y="26"/>
                                      </a:lnTo>
                                      <a:lnTo>
                                        <a:pt x="96" y="28"/>
                                      </a:lnTo>
                                      <a:lnTo>
                                        <a:pt x="82" y="34"/>
                                      </a:lnTo>
                                      <a:lnTo>
                                        <a:pt x="82" y="34"/>
                                      </a:lnTo>
                                      <a:lnTo>
                                        <a:pt x="78" y="36"/>
                                      </a:lnTo>
                                      <a:lnTo>
                                        <a:pt x="72" y="34"/>
                                      </a:lnTo>
                                      <a:lnTo>
                                        <a:pt x="60" y="26"/>
                                      </a:lnTo>
                                      <a:lnTo>
                                        <a:pt x="50" y="18"/>
                                      </a:lnTo>
                                      <a:lnTo>
                                        <a:pt x="44" y="10"/>
                                      </a:lnTo>
                                      <a:lnTo>
                                        <a:pt x="36" y="18"/>
                                      </a:lnTo>
                                      <a:lnTo>
                                        <a:pt x="28" y="24"/>
                                      </a:lnTo>
                                      <a:lnTo>
                                        <a:pt x="42" y="44"/>
                                      </a:lnTo>
                                      <a:lnTo>
                                        <a:pt x="48" y="58"/>
                                      </a:lnTo>
                                      <a:lnTo>
                                        <a:pt x="118" y="88"/>
                                      </a:lnTo>
                                      <a:lnTo>
                                        <a:pt x="150" y="96"/>
                                      </a:lnTo>
                                      <a:lnTo>
                                        <a:pt x="150" y="96"/>
                                      </a:lnTo>
                                      <a:lnTo>
                                        <a:pt x="92" y="160"/>
                                      </a:lnTo>
                                      <a:lnTo>
                                        <a:pt x="80" y="170"/>
                                      </a:lnTo>
                                      <a:lnTo>
                                        <a:pt x="78" y="172"/>
                                      </a:lnTo>
                                      <a:lnTo>
                                        <a:pt x="76" y="172"/>
                                      </a:lnTo>
                                      <a:lnTo>
                                        <a:pt x="76" y="172"/>
                                      </a:lnTo>
                                      <a:lnTo>
                                        <a:pt x="68" y="172"/>
                                      </a:lnTo>
                                      <a:lnTo>
                                        <a:pt x="62" y="172"/>
                                      </a:lnTo>
                                      <a:lnTo>
                                        <a:pt x="48" y="178"/>
                                      </a:lnTo>
                                      <a:lnTo>
                                        <a:pt x="20" y="200"/>
                                      </a:lnTo>
                                      <a:lnTo>
                                        <a:pt x="20" y="200"/>
                                      </a:lnTo>
                                      <a:lnTo>
                                        <a:pt x="18" y="206"/>
                                      </a:lnTo>
                                      <a:lnTo>
                                        <a:pt x="14" y="212"/>
                                      </a:lnTo>
                                      <a:lnTo>
                                        <a:pt x="8" y="218"/>
                                      </a:lnTo>
                                      <a:lnTo>
                                        <a:pt x="4" y="222"/>
                                      </a:lnTo>
                                      <a:lnTo>
                                        <a:pt x="2" y="226"/>
                                      </a:lnTo>
                                      <a:lnTo>
                                        <a:pt x="0" y="232"/>
                                      </a:lnTo>
                                      <a:lnTo>
                                        <a:pt x="0" y="232"/>
                                      </a:lnTo>
                                      <a:lnTo>
                                        <a:pt x="0" y="318"/>
                                      </a:lnTo>
                                      <a:lnTo>
                                        <a:pt x="0" y="318"/>
                                      </a:lnTo>
                                      <a:lnTo>
                                        <a:pt x="2" y="322"/>
                                      </a:lnTo>
                                      <a:lnTo>
                                        <a:pt x="4" y="326"/>
                                      </a:lnTo>
                                      <a:lnTo>
                                        <a:pt x="24" y="346"/>
                                      </a:lnTo>
                                      <a:lnTo>
                                        <a:pt x="24" y="346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09" name="Sri Lank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8336083" y="3296262"/>
                                  <a:ext cx="78979" cy="14263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" y="2"/>
                                    </a:cxn>
                                    <a:cxn ang="0">
                                      <a:pos x="12" y="2"/>
                                    </a:cxn>
                                    <a:cxn ang="0">
                                      <a:pos x="14" y="2"/>
                                    </a:cxn>
                                    <a:cxn ang="0">
                                      <a:pos x="16" y="6"/>
                                    </a:cxn>
                                    <a:cxn ang="0">
                                      <a:pos x="28" y="18"/>
                                    </a:cxn>
                                    <a:cxn ang="0">
                                      <a:pos x="38" y="34"/>
                                    </a:cxn>
                                    <a:cxn ang="0">
                                      <a:pos x="46" y="46"/>
                                    </a:cxn>
                                    <a:cxn ang="0">
                                      <a:pos x="48" y="48"/>
                                    </a:cxn>
                                    <a:cxn ang="0">
                                      <a:pos x="52" y="66"/>
                                    </a:cxn>
                                    <a:cxn ang="0">
                                      <a:pos x="48" y="82"/>
                                    </a:cxn>
                                    <a:cxn ang="0">
                                      <a:pos x="44" y="84"/>
                                    </a:cxn>
                                    <a:cxn ang="0">
                                      <a:pos x="28" y="94"/>
                                    </a:cxn>
                                    <a:cxn ang="0">
                                      <a:pos x="22" y="94"/>
                                    </a:cxn>
                                    <a:cxn ang="0">
                                      <a:pos x="8" y="86"/>
                                    </a:cxn>
                                    <a:cxn ang="0">
                                      <a:pos x="2" y="76"/>
                                    </a:cxn>
                                    <a:cxn ang="0">
                                      <a:pos x="2" y="74"/>
                                    </a:cxn>
                                    <a:cxn ang="0">
                                      <a:pos x="0" y="60"/>
                                    </a:cxn>
                                    <a:cxn ang="0">
                                      <a:pos x="0" y="46"/>
                                    </a:cxn>
                                    <a:cxn ang="0">
                                      <a:pos x="0" y="46"/>
                                    </a:cxn>
                                    <a:cxn ang="0">
                                      <a:pos x="4" y="50"/>
                                    </a:cxn>
                                    <a:cxn ang="0">
                                      <a:pos x="2" y="46"/>
                                    </a:cxn>
                                    <a:cxn ang="0">
                                      <a:pos x="4" y="40"/>
                                    </a:cxn>
                                    <a:cxn ang="0">
                                      <a:pos x="4" y="36"/>
                                    </a:cxn>
                                    <a:cxn ang="0">
                                      <a:pos x="2" y="30"/>
                                    </a:cxn>
                                    <a:cxn ang="0">
                                      <a:pos x="4" y="28"/>
                                    </a:cxn>
                                    <a:cxn ang="0">
                                      <a:pos x="6" y="22"/>
                                    </a:cxn>
                                    <a:cxn ang="0">
                                      <a:pos x="6" y="18"/>
                                    </a:cxn>
                                    <a:cxn ang="0">
                                      <a:pos x="8" y="16"/>
                                    </a:cxn>
                                    <a:cxn ang="0">
                                      <a:pos x="6" y="12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8" y="6"/>
                                    </a:cxn>
                                    <a:cxn ang="0">
                                      <a:pos x="10" y="6"/>
                                    </a:cxn>
                                    <a:cxn ang="0">
                                      <a:pos x="8" y="4"/>
                                    </a:cxn>
                                    <a:cxn ang="0">
                                      <a:pos x="4" y="6"/>
                                    </a:cxn>
                                    <a:cxn ang="0">
                                      <a:pos x="0" y="6"/>
                                    </a:cxn>
                                    <a:cxn ang="0">
                                      <a:pos x="0" y="4"/>
                                    </a:cxn>
                                    <a:cxn ang="0">
                                      <a:pos x="2" y="2"/>
                                    </a:cxn>
                                  </a:cxnLst>
                                  <a:rect l="0" t="0" r="r" b="b"/>
                                  <a:pathLst>
                                    <a:path w="52" h="94">
                                      <a:moveTo>
                                        <a:pt x="2" y="2"/>
                                      </a:moveTo>
                                      <a:lnTo>
                                        <a:pt x="2" y="2"/>
                                      </a:lnTo>
                                      <a:lnTo>
                                        <a:pt x="10" y="0"/>
                                      </a:lnTo>
                                      <a:lnTo>
                                        <a:pt x="12" y="2"/>
                                      </a:lnTo>
                                      <a:lnTo>
                                        <a:pt x="14" y="2"/>
                                      </a:lnTo>
                                      <a:lnTo>
                                        <a:pt x="14" y="2"/>
                                      </a:lnTo>
                                      <a:lnTo>
                                        <a:pt x="14" y="4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20" y="8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28" y="18"/>
                                      </a:lnTo>
                                      <a:lnTo>
                                        <a:pt x="38" y="34"/>
                                      </a:lnTo>
                                      <a:lnTo>
                                        <a:pt x="42" y="40"/>
                                      </a:lnTo>
                                      <a:lnTo>
                                        <a:pt x="46" y="46"/>
                                      </a:lnTo>
                                      <a:lnTo>
                                        <a:pt x="46" y="46"/>
                                      </a:lnTo>
                                      <a:lnTo>
                                        <a:pt x="48" y="48"/>
                                      </a:lnTo>
                                      <a:lnTo>
                                        <a:pt x="50" y="54"/>
                                      </a:lnTo>
                                      <a:lnTo>
                                        <a:pt x="52" y="66"/>
                                      </a:lnTo>
                                      <a:lnTo>
                                        <a:pt x="50" y="78"/>
                                      </a:lnTo>
                                      <a:lnTo>
                                        <a:pt x="48" y="82"/>
                                      </a:lnTo>
                                      <a:lnTo>
                                        <a:pt x="44" y="84"/>
                                      </a:lnTo>
                                      <a:lnTo>
                                        <a:pt x="44" y="84"/>
                                      </a:lnTo>
                                      <a:lnTo>
                                        <a:pt x="32" y="90"/>
                                      </a:lnTo>
                                      <a:lnTo>
                                        <a:pt x="28" y="94"/>
                                      </a:lnTo>
                                      <a:lnTo>
                                        <a:pt x="22" y="94"/>
                                      </a:lnTo>
                                      <a:lnTo>
                                        <a:pt x="22" y="94"/>
                                      </a:lnTo>
                                      <a:lnTo>
                                        <a:pt x="16" y="92"/>
                                      </a:lnTo>
                                      <a:lnTo>
                                        <a:pt x="8" y="86"/>
                                      </a:lnTo>
                                      <a:lnTo>
                                        <a:pt x="4" y="78"/>
                                      </a:lnTo>
                                      <a:lnTo>
                                        <a:pt x="2" y="76"/>
                                      </a:lnTo>
                                      <a:lnTo>
                                        <a:pt x="2" y="74"/>
                                      </a:lnTo>
                                      <a:lnTo>
                                        <a:pt x="2" y="74"/>
                                      </a:lnTo>
                                      <a:lnTo>
                                        <a:pt x="2" y="68"/>
                                      </a:lnTo>
                                      <a:lnTo>
                                        <a:pt x="0" y="60"/>
                                      </a:lnTo>
                                      <a:lnTo>
                                        <a:pt x="0" y="50"/>
                                      </a:lnTo>
                                      <a:lnTo>
                                        <a:pt x="0" y="46"/>
                                      </a:lnTo>
                                      <a:lnTo>
                                        <a:pt x="0" y="46"/>
                                      </a:lnTo>
                                      <a:lnTo>
                                        <a:pt x="0" y="46"/>
                                      </a:lnTo>
                                      <a:lnTo>
                                        <a:pt x="2" y="48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4" y="50"/>
                                      </a:lnTo>
                                      <a:lnTo>
                                        <a:pt x="2" y="46"/>
                                      </a:lnTo>
                                      <a:lnTo>
                                        <a:pt x="2" y="42"/>
                                      </a:lnTo>
                                      <a:lnTo>
                                        <a:pt x="4" y="40"/>
                                      </a:lnTo>
                                      <a:lnTo>
                                        <a:pt x="4" y="40"/>
                                      </a:lnTo>
                                      <a:lnTo>
                                        <a:pt x="4" y="36"/>
                                      </a:lnTo>
                                      <a:lnTo>
                                        <a:pt x="4" y="34"/>
                                      </a:lnTo>
                                      <a:lnTo>
                                        <a:pt x="2" y="30"/>
                                      </a:lnTo>
                                      <a:lnTo>
                                        <a:pt x="4" y="28"/>
                                      </a:lnTo>
                                      <a:lnTo>
                                        <a:pt x="4" y="28"/>
                                      </a:lnTo>
                                      <a:lnTo>
                                        <a:pt x="6" y="26"/>
                                      </a:lnTo>
                                      <a:lnTo>
                                        <a:pt x="6" y="22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6" y="18"/>
                                      </a:lnTo>
                                      <a:lnTo>
                                        <a:pt x="8" y="16"/>
                                      </a:lnTo>
                                      <a:lnTo>
                                        <a:pt x="8" y="14"/>
                                      </a:lnTo>
                                      <a:lnTo>
                                        <a:pt x="6" y="12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8" y="8"/>
                                      </a:lnTo>
                                      <a:lnTo>
                                        <a:pt x="8" y="6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10" y="6"/>
                                      </a:lnTo>
                                      <a:lnTo>
                                        <a:pt x="12" y="6"/>
                                      </a:lnTo>
                                      <a:lnTo>
                                        <a:pt x="8" y="4"/>
                                      </a:lnTo>
                                      <a:lnTo>
                                        <a:pt x="8" y="4"/>
                                      </a:lnTo>
                                      <a:lnTo>
                                        <a:pt x="4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6"/>
                                      </a:lnTo>
                                      <a:lnTo>
                                        <a:pt x="0" y="4"/>
                                      </a:lnTo>
                                      <a:lnTo>
                                        <a:pt x="2" y="2"/>
                                      </a:lnTo>
                                      <a:lnTo>
                                        <a:pt x="2" y="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10" name="Suriname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3917449" y="3454645"/>
                                  <a:ext cx="139731" cy="16691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72" y="100"/>
                                    </a:cxn>
                                    <a:cxn ang="0">
                                      <a:pos x="80" y="90"/>
                                    </a:cxn>
                                    <a:cxn ang="0">
                                      <a:pos x="82" y="82"/>
                                    </a:cxn>
                                    <a:cxn ang="0">
                                      <a:pos x="82" y="78"/>
                                    </a:cxn>
                                    <a:cxn ang="0">
                                      <a:pos x="86" y="70"/>
                                    </a:cxn>
                                    <a:cxn ang="0">
                                      <a:pos x="84" y="66"/>
                                    </a:cxn>
                                    <a:cxn ang="0">
                                      <a:pos x="80" y="52"/>
                                    </a:cxn>
                                    <a:cxn ang="0">
                                      <a:pos x="76" y="48"/>
                                    </a:cxn>
                                    <a:cxn ang="0">
                                      <a:pos x="78" y="42"/>
                                    </a:cxn>
                                    <a:cxn ang="0">
                                      <a:pos x="76" y="38"/>
                                    </a:cxn>
                                    <a:cxn ang="0">
                                      <a:pos x="78" y="24"/>
                                    </a:cxn>
                                    <a:cxn ang="0">
                                      <a:pos x="92" y="8"/>
                                    </a:cxn>
                                    <a:cxn ang="0">
                                      <a:pos x="90" y="4"/>
                                    </a:cxn>
                                    <a:cxn ang="0">
                                      <a:pos x="80" y="2"/>
                                    </a:cxn>
                                    <a:cxn ang="0">
                                      <a:pos x="76" y="2"/>
                                    </a:cxn>
                                    <a:cxn ang="0">
                                      <a:pos x="70" y="2"/>
                                    </a:cxn>
                                    <a:cxn ang="0">
                                      <a:pos x="62" y="4"/>
                                    </a:cxn>
                                    <a:cxn ang="0">
                                      <a:pos x="60" y="4"/>
                                    </a:cxn>
                                    <a:cxn ang="0">
                                      <a:pos x="56" y="4"/>
                                    </a:cxn>
                                    <a:cxn ang="0">
                                      <a:pos x="50" y="4"/>
                                    </a:cxn>
                                    <a:cxn ang="0">
                                      <a:pos x="44" y="4"/>
                                    </a:cxn>
                                    <a:cxn ang="0">
                                      <a:pos x="30" y="0"/>
                                    </a:cxn>
                                    <a:cxn ang="0">
                                      <a:pos x="24" y="4"/>
                                    </a:cxn>
                                    <a:cxn ang="0">
                                      <a:pos x="16" y="14"/>
                                    </a:cxn>
                                    <a:cxn ang="0">
                                      <a:pos x="12" y="20"/>
                                    </a:cxn>
                                    <a:cxn ang="0">
                                      <a:pos x="12" y="26"/>
                                    </a:cxn>
                                    <a:cxn ang="0">
                                      <a:pos x="8" y="28"/>
                                    </a:cxn>
                                    <a:cxn ang="0">
                                      <a:pos x="2" y="32"/>
                                    </a:cxn>
                                    <a:cxn ang="0">
                                      <a:pos x="2" y="42"/>
                                    </a:cxn>
                                    <a:cxn ang="0">
                                      <a:pos x="0" y="50"/>
                                    </a:cxn>
                                    <a:cxn ang="0">
                                      <a:pos x="4" y="60"/>
                                    </a:cxn>
                                    <a:cxn ang="0">
                                      <a:pos x="4" y="66"/>
                                    </a:cxn>
                                    <a:cxn ang="0">
                                      <a:pos x="6" y="68"/>
                                    </a:cxn>
                                    <a:cxn ang="0">
                                      <a:pos x="12" y="72"/>
                                    </a:cxn>
                                    <a:cxn ang="0">
                                      <a:pos x="16" y="80"/>
                                    </a:cxn>
                                    <a:cxn ang="0">
                                      <a:pos x="20" y="86"/>
                                    </a:cxn>
                                    <a:cxn ang="0">
                                      <a:pos x="24" y="96"/>
                                    </a:cxn>
                                    <a:cxn ang="0">
                                      <a:pos x="28" y="106"/>
                                    </a:cxn>
                                    <a:cxn ang="0">
                                      <a:pos x="32" y="108"/>
                                    </a:cxn>
                                    <a:cxn ang="0">
                                      <a:pos x="50" y="108"/>
                                    </a:cxn>
                                    <a:cxn ang="0">
                                      <a:pos x="46" y="104"/>
                                    </a:cxn>
                                    <a:cxn ang="0">
                                      <a:pos x="48" y="100"/>
                                    </a:cxn>
                                    <a:cxn ang="0">
                                      <a:pos x="50" y="102"/>
                                    </a:cxn>
                                    <a:cxn ang="0">
                                      <a:pos x="56" y="102"/>
                                    </a:cxn>
                                    <a:cxn ang="0">
                                      <a:pos x="58" y="102"/>
                                    </a:cxn>
                                    <a:cxn ang="0">
                                      <a:pos x="60" y="98"/>
                                    </a:cxn>
                                    <a:cxn ang="0">
                                      <a:pos x="64" y="96"/>
                                    </a:cxn>
                                    <a:cxn ang="0">
                                      <a:pos x="68" y="98"/>
                                    </a:cxn>
                                    <a:cxn ang="0">
                                      <a:pos x="72" y="100"/>
                                    </a:cxn>
                                  </a:cxnLst>
                                  <a:rect l="0" t="0" r="r" b="b"/>
                                  <a:pathLst>
                                    <a:path w="92" h="110">
                                      <a:moveTo>
                                        <a:pt x="72" y="100"/>
                                      </a:moveTo>
                                      <a:lnTo>
                                        <a:pt x="72" y="100"/>
                                      </a:lnTo>
                                      <a:lnTo>
                                        <a:pt x="76" y="94"/>
                                      </a:lnTo>
                                      <a:lnTo>
                                        <a:pt x="80" y="90"/>
                                      </a:lnTo>
                                      <a:lnTo>
                                        <a:pt x="82" y="86"/>
                                      </a:lnTo>
                                      <a:lnTo>
                                        <a:pt x="82" y="82"/>
                                      </a:lnTo>
                                      <a:lnTo>
                                        <a:pt x="82" y="82"/>
                                      </a:lnTo>
                                      <a:lnTo>
                                        <a:pt x="82" y="78"/>
                                      </a:lnTo>
                                      <a:lnTo>
                                        <a:pt x="84" y="74"/>
                                      </a:lnTo>
                                      <a:lnTo>
                                        <a:pt x="86" y="70"/>
                                      </a:lnTo>
                                      <a:lnTo>
                                        <a:pt x="84" y="66"/>
                                      </a:lnTo>
                                      <a:lnTo>
                                        <a:pt x="84" y="66"/>
                                      </a:lnTo>
                                      <a:lnTo>
                                        <a:pt x="82" y="58"/>
                                      </a:lnTo>
                                      <a:lnTo>
                                        <a:pt x="80" y="52"/>
                                      </a:lnTo>
                                      <a:lnTo>
                                        <a:pt x="80" y="52"/>
                                      </a:lnTo>
                                      <a:lnTo>
                                        <a:pt x="76" y="48"/>
                                      </a:lnTo>
                                      <a:lnTo>
                                        <a:pt x="78" y="44"/>
                                      </a:lnTo>
                                      <a:lnTo>
                                        <a:pt x="78" y="42"/>
                                      </a:lnTo>
                                      <a:lnTo>
                                        <a:pt x="76" y="38"/>
                                      </a:lnTo>
                                      <a:lnTo>
                                        <a:pt x="76" y="38"/>
                                      </a:lnTo>
                                      <a:lnTo>
                                        <a:pt x="76" y="32"/>
                                      </a:lnTo>
                                      <a:lnTo>
                                        <a:pt x="78" y="24"/>
                                      </a:lnTo>
                                      <a:lnTo>
                                        <a:pt x="84" y="16"/>
                                      </a:lnTo>
                                      <a:lnTo>
                                        <a:pt x="92" y="8"/>
                                      </a:lnTo>
                                      <a:lnTo>
                                        <a:pt x="92" y="8"/>
                                      </a:lnTo>
                                      <a:lnTo>
                                        <a:pt x="90" y="4"/>
                                      </a:lnTo>
                                      <a:lnTo>
                                        <a:pt x="86" y="2"/>
                                      </a:lnTo>
                                      <a:lnTo>
                                        <a:pt x="80" y="2"/>
                                      </a:lnTo>
                                      <a:lnTo>
                                        <a:pt x="76" y="2"/>
                                      </a:lnTo>
                                      <a:lnTo>
                                        <a:pt x="76" y="2"/>
                                      </a:lnTo>
                                      <a:lnTo>
                                        <a:pt x="74" y="2"/>
                                      </a:lnTo>
                                      <a:lnTo>
                                        <a:pt x="70" y="2"/>
                                      </a:lnTo>
                                      <a:lnTo>
                                        <a:pt x="66" y="2"/>
                                      </a:lnTo>
                                      <a:lnTo>
                                        <a:pt x="62" y="4"/>
                                      </a:lnTo>
                                      <a:lnTo>
                                        <a:pt x="62" y="4"/>
                                      </a:lnTo>
                                      <a:lnTo>
                                        <a:pt x="60" y="4"/>
                                      </a:lnTo>
                                      <a:lnTo>
                                        <a:pt x="58" y="4"/>
                                      </a:lnTo>
                                      <a:lnTo>
                                        <a:pt x="56" y="4"/>
                                      </a:lnTo>
                                      <a:lnTo>
                                        <a:pt x="50" y="4"/>
                                      </a:lnTo>
                                      <a:lnTo>
                                        <a:pt x="50" y="4"/>
                                      </a:lnTo>
                                      <a:lnTo>
                                        <a:pt x="48" y="6"/>
                                      </a:lnTo>
                                      <a:lnTo>
                                        <a:pt x="44" y="4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4" y="4"/>
                                      </a:lnTo>
                                      <a:lnTo>
                                        <a:pt x="24" y="4"/>
                                      </a:lnTo>
                                      <a:lnTo>
                                        <a:pt x="16" y="14"/>
                                      </a:lnTo>
                                      <a:lnTo>
                                        <a:pt x="16" y="14"/>
                                      </a:lnTo>
                                      <a:lnTo>
                                        <a:pt x="12" y="20"/>
                                      </a:lnTo>
                                      <a:lnTo>
                                        <a:pt x="12" y="24"/>
                                      </a:lnTo>
                                      <a:lnTo>
                                        <a:pt x="12" y="26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4" y="30"/>
                                      </a:lnTo>
                                      <a:lnTo>
                                        <a:pt x="2" y="32"/>
                                      </a:lnTo>
                                      <a:lnTo>
                                        <a:pt x="4" y="34"/>
                                      </a:lnTo>
                                      <a:lnTo>
                                        <a:pt x="2" y="42"/>
                                      </a:lnTo>
                                      <a:lnTo>
                                        <a:pt x="2" y="42"/>
                                      </a:lnTo>
                                      <a:lnTo>
                                        <a:pt x="0" y="50"/>
                                      </a:lnTo>
                                      <a:lnTo>
                                        <a:pt x="2" y="56"/>
                                      </a:lnTo>
                                      <a:lnTo>
                                        <a:pt x="4" y="60"/>
                                      </a:lnTo>
                                      <a:lnTo>
                                        <a:pt x="4" y="66"/>
                                      </a:lnTo>
                                      <a:lnTo>
                                        <a:pt x="4" y="66"/>
                                      </a:lnTo>
                                      <a:lnTo>
                                        <a:pt x="6" y="68"/>
                                      </a:lnTo>
                                      <a:lnTo>
                                        <a:pt x="6" y="68"/>
                                      </a:lnTo>
                                      <a:lnTo>
                                        <a:pt x="10" y="68"/>
                                      </a:lnTo>
                                      <a:lnTo>
                                        <a:pt x="12" y="72"/>
                                      </a:lnTo>
                                      <a:lnTo>
                                        <a:pt x="12" y="72"/>
                                      </a:lnTo>
                                      <a:lnTo>
                                        <a:pt x="16" y="80"/>
                                      </a:lnTo>
                                      <a:lnTo>
                                        <a:pt x="20" y="86"/>
                                      </a:lnTo>
                                      <a:lnTo>
                                        <a:pt x="20" y="86"/>
                                      </a:lnTo>
                                      <a:lnTo>
                                        <a:pt x="22" y="90"/>
                                      </a:lnTo>
                                      <a:lnTo>
                                        <a:pt x="24" y="96"/>
                                      </a:lnTo>
                                      <a:lnTo>
                                        <a:pt x="26" y="104"/>
                                      </a:lnTo>
                                      <a:lnTo>
                                        <a:pt x="28" y="106"/>
                                      </a:lnTo>
                                      <a:lnTo>
                                        <a:pt x="32" y="108"/>
                                      </a:lnTo>
                                      <a:lnTo>
                                        <a:pt x="32" y="108"/>
                                      </a:lnTo>
                                      <a:lnTo>
                                        <a:pt x="46" y="110"/>
                                      </a:lnTo>
                                      <a:lnTo>
                                        <a:pt x="50" y="108"/>
                                      </a:lnTo>
                                      <a:lnTo>
                                        <a:pt x="50" y="106"/>
                                      </a:lnTo>
                                      <a:lnTo>
                                        <a:pt x="46" y="104"/>
                                      </a:lnTo>
                                      <a:lnTo>
                                        <a:pt x="44" y="102"/>
                                      </a:lnTo>
                                      <a:lnTo>
                                        <a:pt x="48" y="100"/>
                                      </a:lnTo>
                                      <a:lnTo>
                                        <a:pt x="48" y="100"/>
                                      </a:lnTo>
                                      <a:lnTo>
                                        <a:pt x="50" y="102"/>
                                      </a:lnTo>
                                      <a:lnTo>
                                        <a:pt x="52" y="102"/>
                                      </a:lnTo>
                                      <a:lnTo>
                                        <a:pt x="56" y="102"/>
                                      </a:lnTo>
                                      <a:lnTo>
                                        <a:pt x="56" y="102"/>
                                      </a:lnTo>
                                      <a:lnTo>
                                        <a:pt x="58" y="102"/>
                                      </a:lnTo>
                                      <a:lnTo>
                                        <a:pt x="60" y="100"/>
                                      </a:lnTo>
                                      <a:lnTo>
                                        <a:pt x="60" y="98"/>
                                      </a:lnTo>
                                      <a:lnTo>
                                        <a:pt x="64" y="96"/>
                                      </a:lnTo>
                                      <a:lnTo>
                                        <a:pt x="64" y="96"/>
                                      </a:lnTo>
                                      <a:lnTo>
                                        <a:pt x="66" y="98"/>
                                      </a:lnTo>
                                      <a:lnTo>
                                        <a:pt x="68" y="98"/>
                                      </a:lnTo>
                                      <a:lnTo>
                                        <a:pt x="68" y="100"/>
                                      </a:lnTo>
                                      <a:lnTo>
                                        <a:pt x="72" y="100"/>
                                      </a:lnTo>
                                      <a:lnTo>
                                        <a:pt x="72" y="10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13" name="Tanzani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750434" y="3715818"/>
                                  <a:ext cx="334141" cy="433981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50" y="20"/>
                                    </a:cxn>
                                    <a:cxn ang="0">
                                      <a:pos x="42" y="42"/>
                                    </a:cxn>
                                    <a:cxn ang="0">
                                      <a:pos x="42" y="48"/>
                                    </a:cxn>
                                    <a:cxn ang="0">
                                      <a:pos x="48" y="54"/>
                                    </a:cxn>
                                    <a:cxn ang="0">
                                      <a:pos x="56" y="50"/>
                                    </a:cxn>
                                    <a:cxn ang="0">
                                      <a:pos x="70" y="52"/>
                                    </a:cxn>
                                    <a:cxn ang="0">
                                      <a:pos x="82" y="44"/>
                                    </a:cxn>
                                    <a:cxn ang="0">
                                      <a:pos x="84" y="38"/>
                                    </a:cxn>
                                    <a:cxn ang="0">
                                      <a:pos x="82" y="30"/>
                                    </a:cxn>
                                    <a:cxn ang="0">
                                      <a:pos x="84" y="24"/>
                                    </a:cxn>
                                    <a:cxn ang="0">
                                      <a:pos x="96" y="10"/>
                                    </a:cxn>
                                    <a:cxn ang="0">
                                      <a:pos x="164" y="52"/>
                                    </a:cxn>
                                    <a:cxn ang="0">
                                      <a:pos x="170" y="72"/>
                                    </a:cxn>
                                    <a:cxn ang="0">
                                      <a:pos x="194" y="94"/>
                                    </a:cxn>
                                    <a:cxn ang="0">
                                      <a:pos x="206" y="120"/>
                                    </a:cxn>
                                    <a:cxn ang="0">
                                      <a:pos x="194" y="148"/>
                                    </a:cxn>
                                    <a:cxn ang="0">
                                      <a:pos x="204" y="166"/>
                                    </a:cxn>
                                    <a:cxn ang="0">
                                      <a:pos x="208" y="180"/>
                                    </a:cxn>
                                    <a:cxn ang="0">
                                      <a:pos x="202" y="198"/>
                                    </a:cxn>
                                    <a:cxn ang="0">
                                      <a:pos x="202" y="214"/>
                                    </a:cxn>
                                    <a:cxn ang="0">
                                      <a:pos x="210" y="236"/>
                                    </a:cxn>
                                    <a:cxn ang="0">
                                      <a:pos x="220" y="256"/>
                                    </a:cxn>
                                    <a:cxn ang="0">
                                      <a:pos x="194" y="270"/>
                                    </a:cxn>
                                    <a:cxn ang="0">
                                      <a:pos x="176" y="270"/>
                                    </a:cxn>
                                    <a:cxn ang="0">
                                      <a:pos x="172" y="276"/>
                                    </a:cxn>
                                    <a:cxn ang="0">
                                      <a:pos x="156" y="282"/>
                                    </a:cxn>
                                    <a:cxn ang="0">
                                      <a:pos x="146" y="284"/>
                                    </a:cxn>
                                    <a:cxn ang="0">
                                      <a:pos x="130" y="282"/>
                                    </a:cxn>
                                    <a:cxn ang="0">
                                      <a:pos x="114" y="282"/>
                                    </a:cxn>
                                    <a:cxn ang="0">
                                      <a:pos x="102" y="278"/>
                                    </a:cxn>
                                    <a:cxn ang="0">
                                      <a:pos x="102" y="258"/>
                                    </a:cxn>
                                    <a:cxn ang="0">
                                      <a:pos x="98" y="248"/>
                                    </a:cxn>
                                    <a:cxn ang="0">
                                      <a:pos x="88" y="234"/>
                                    </a:cxn>
                                    <a:cxn ang="0">
                                      <a:pos x="70" y="230"/>
                                    </a:cxn>
                                    <a:cxn ang="0">
                                      <a:pos x="26" y="208"/>
                                    </a:cxn>
                                    <a:cxn ang="0">
                                      <a:pos x="22" y="190"/>
                                    </a:cxn>
                                    <a:cxn ang="0">
                                      <a:pos x="18" y="176"/>
                                    </a:cxn>
                                    <a:cxn ang="0">
                                      <a:pos x="6" y="156"/>
                                    </a:cxn>
                                    <a:cxn ang="0">
                                      <a:pos x="10" y="148"/>
                                    </a:cxn>
                                    <a:cxn ang="0">
                                      <a:pos x="4" y="132"/>
                                    </a:cxn>
                                    <a:cxn ang="0">
                                      <a:pos x="2" y="100"/>
                                    </a:cxn>
                                    <a:cxn ang="0">
                                      <a:pos x="18" y="76"/>
                                    </a:cxn>
                                    <a:cxn ang="0">
                                      <a:pos x="22" y="64"/>
                                    </a:cxn>
                                    <a:cxn ang="0">
                                      <a:pos x="22" y="54"/>
                                    </a:cxn>
                                    <a:cxn ang="0">
                                      <a:pos x="10" y="48"/>
                                    </a:cxn>
                                    <a:cxn ang="0">
                                      <a:pos x="22" y="44"/>
                                    </a:cxn>
                                    <a:cxn ang="0">
                                      <a:pos x="30" y="32"/>
                                    </a:cxn>
                                    <a:cxn ang="0">
                                      <a:pos x="28" y="8"/>
                                    </a:cxn>
                                    <a:cxn ang="0">
                                      <a:pos x="40" y="4"/>
                                    </a:cxn>
                                  </a:cxnLst>
                                  <a:rect l="0" t="0" r="r" b="b"/>
                                  <a:pathLst>
                                    <a:path w="220" h="286">
                                      <a:moveTo>
                                        <a:pt x="48" y="0"/>
                                      </a:moveTo>
                                      <a:lnTo>
                                        <a:pt x="48" y="0"/>
                                      </a:lnTo>
                                      <a:lnTo>
                                        <a:pt x="50" y="10"/>
                                      </a:lnTo>
                                      <a:lnTo>
                                        <a:pt x="50" y="20"/>
                                      </a:lnTo>
                                      <a:lnTo>
                                        <a:pt x="46" y="30"/>
                                      </a:lnTo>
                                      <a:lnTo>
                                        <a:pt x="44" y="38"/>
                                      </a:lnTo>
                                      <a:lnTo>
                                        <a:pt x="44" y="38"/>
                                      </a:lnTo>
                                      <a:lnTo>
                                        <a:pt x="42" y="42"/>
                                      </a:lnTo>
                                      <a:lnTo>
                                        <a:pt x="42" y="44"/>
                                      </a:lnTo>
                                      <a:lnTo>
                                        <a:pt x="44" y="44"/>
                                      </a:lnTo>
                                      <a:lnTo>
                                        <a:pt x="42" y="48"/>
                                      </a:lnTo>
                                      <a:lnTo>
                                        <a:pt x="42" y="48"/>
                                      </a:lnTo>
                                      <a:lnTo>
                                        <a:pt x="42" y="50"/>
                                      </a:lnTo>
                                      <a:lnTo>
                                        <a:pt x="44" y="50"/>
                                      </a:lnTo>
                                      <a:lnTo>
                                        <a:pt x="46" y="52"/>
                                      </a:lnTo>
                                      <a:lnTo>
                                        <a:pt x="48" y="54"/>
                                      </a:lnTo>
                                      <a:lnTo>
                                        <a:pt x="48" y="54"/>
                                      </a:lnTo>
                                      <a:lnTo>
                                        <a:pt x="50" y="50"/>
                                      </a:lnTo>
                                      <a:lnTo>
                                        <a:pt x="56" y="50"/>
                                      </a:lnTo>
                                      <a:lnTo>
                                        <a:pt x="56" y="50"/>
                                      </a:lnTo>
                                      <a:lnTo>
                                        <a:pt x="60" y="50"/>
                                      </a:lnTo>
                                      <a:lnTo>
                                        <a:pt x="62" y="52"/>
                                      </a:lnTo>
                                      <a:lnTo>
                                        <a:pt x="64" y="54"/>
                                      </a:lnTo>
                                      <a:lnTo>
                                        <a:pt x="70" y="52"/>
                                      </a:lnTo>
                                      <a:lnTo>
                                        <a:pt x="70" y="52"/>
                                      </a:lnTo>
                                      <a:lnTo>
                                        <a:pt x="80" y="48"/>
                                      </a:lnTo>
                                      <a:lnTo>
                                        <a:pt x="82" y="48"/>
                                      </a:lnTo>
                                      <a:lnTo>
                                        <a:pt x="82" y="44"/>
                                      </a:lnTo>
                                      <a:lnTo>
                                        <a:pt x="82" y="44"/>
                                      </a:lnTo>
                                      <a:lnTo>
                                        <a:pt x="82" y="40"/>
                                      </a:lnTo>
                                      <a:lnTo>
                                        <a:pt x="84" y="38"/>
                                      </a:lnTo>
                                      <a:lnTo>
                                        <a:pt x="84" y="38"/>
                                      </a:lnTo>
                                      <a:lnTo>
                                        <a:pt x="82" y="36"/>
                                      </a:lnTo>
                                      <a:lnTo>
                                        <a:pt x="82" y="36"/>
                                      </a:lnTo>
                                      <a:lnTo>
                                        <a:pt x="80" y="34"/>
                                      </a:lnTo>
                                      <a:lnTo>
                                        <a:pt x="82" y="30"/>
                                      </a:lnTo>
                                      <a:lnTo>
                                        <a:pt x="84" y="28"/>
                                      </a:lnTo>
                                      <a:lnTo>
                                        <a:pt x="84" y="26"/>
                                      </a:lnTo>
                                      <a:lnTo>
                                        <a:pt x="84" y="26"/>
                                      </a:lnTo>
                                      <a:lnTo>
                                        <a:pt x="84" y="24"/>
                                      </a:lnTo>
                                      <a:lnTo>
                                        <a:pt x="86" y="22"/>
                                      </a:lnTo>
                                      <a:lnTo>
                                        <a:pt x="90" y="18"/>
                                      </a:lnTo>
                                      <a:lnTo>
                                        <a:pt x="94" y="14"/>
                                      </a:lnTo>
                                      <a:lnTo>
                                        <a:pt x="96" y="10"/>
                                      </a:lnTo>
                                      <a:lnTo>
                                        <a:pt x="96" y="6"/>
                                      </a:lnTo>
                                      <a:lnTo>
                                        <a:pt x="96" y="6"/>
                                      </a:lnTo>
                                      <a:lnTo>
                                        <a:pt x="164" y="52"/>
                                      </a:lnTo>
                                      <a:lnTo>
                                        <a:pt x="164" y="52"/>
                                      </a:lnTo>
                                      <a:lnTo>
                                        <a:pt x="168" y="54"/>
                                      </a:lnTo>
                                      <a:lnTo>
                                        <a:pt x="170" y="58"/>
                                      </a:lnTo>
                                      <a:lnTo>
                                        <a:pt x="170" y="66"/>
                                      </a:lnTo>
                                      <a:lnTo>
                                        <a:pt x="170" y="72"/>
                                      </a:lnTo>
                                      <a:lnTo>
                                        <a:pt x="172" y="76"/>
                                      </a:lnTo>
                                      <a:lnTo>
                                        <a:pt x="176" y="80"/>
                                      </a:lnTo>
                                      <a:lnTo>
                                        <a:pt x="176" y="80"/>
                                      </a:lnTo>
                                      <a:lnTo>
                                        <a:pt x="194" y="94"/>
                                      </a:lnTo>
                                      <a:lnTo>
                                        <a:pt x="210" y="108"/>
                                      </a:lnTo>
                                      <a:lnTo>
                                        <a:pt x="210" y="108"/>
                                      </a:lnTo>
                                      <a:lnTo>
                                        <a:pt x="206" y="114"/>
                                      </a:lnTo>
                                      <a:lnTo>
                                        <a:pt x="206" y="120"/>
                                      </a:lnTo>
                                      <a:lnTo>
                                        <a:pt x="204" y="128"/>
                                      </a:lnTo>
                                      <a:lnTo>
                                        <a:pt x="196" y="140"/>
                                      </a:lnTo>
                                      <a:lnTo>
                                        <a:pt x="196" y="140"/>
                                      </a:lnTo>
                                      <a:lnTo>
                                        <a:pt x="194" y="148"/>
                                      </a:lnTo>
                                      <a:lnTo>
                                        <a:pt x="194" y="154"/>
                                      </a:lnTo>
                                      <a:lnTo>
                                        <a:pt x="196" y="158"/>
                                      </a:lnTo>
                                      <a:lnTo>
                                        <a:pt x="200" y="162"/>
                                      </a:lnTo>
                                      <a:lnTo>
                                        <a:pt x="204" y="166"/>
                                      </a:lnTo>
                                      <a:lnTo>
                                        <a:pt x="208" y="170"/>
                                      </a:lnTo>
                                      <a:lnTo>
                                        <a:pt x="210" y="174"/>
                                      </a:lnTo>
                                      <a:lnTo>
                                        <a:pt x="208" y="180"/>
                                      </a:lnTo>
                                      <a:lnTo>
                                        <a:pt x="208" y="180"/>
                                      </a:lnTo>
                                      <a:lnTo>
                                        <a:pt x="206" y="186"/>
                                      </a:lnTo>
                                      <a:lnTo>
                                        <a:pt x="206" y="188"/>
                                      </a:lnTo>
                                      <a:lnTo>
                                        <a:pt x="206" y="190"/>
                                      </a:lnTo>
                                      <a:lnTo>
                                        <a:pt x="202" y="198"/>
                                      </a:lnTo>
                                      <a:lnTo>
                                        <a:pt x="202" y="198"/>
                                      </a:lnTo>
                                      <a:lnTo>
                                        <a:pt x="200" y="202"/>
                                      </a:lnTo>
                                      <a:lnTo>
                                        <a:pt x="200" y="206"/>
                                      </a:lnTo>
                                      <a:lnTo>
                                        <a:pt x="202" y="214"/>
                                      </a:lnTo>
                                      <a:lnTo>
                                        <a:pt x="208" y="222"/>
                                      </a:lnTo>
                                      <a:lnTo>
                                        <a:pt x="210" y="228"/>
                                      </a:lnTo>
                                      <a:lnTo>
                                        <a:pt x="210" y="236"/>
                                      </a:lnTo>
                                      <a:lnTo>
                                        <a:pt x="210" y="236"/>
                                      </a:lnTo>
                                      <a:lnTo>
                                        <a:pt x="210" y="242"/>
                                      </a:lnTo>
                                      <a:lnTo>
                                        <a:pt x="212" y="246"/>
                                      </a:lnTo>
                                      <a:lnTo>
                                        <a:pt x="220" y="256"/>
                                      </a:lnTo>
                                      <a:lnTo>
                                        <a:pt x="220" y="256"/>
                                      </a:lnTo>
                                      <a:lnTo>
                                        <a:pt x="218" y="260"/>
                                      </a:lnTo>
                                      <a:lnTo>
                                        <a:pt x="214" y="264"/>
                                      </a:lnTo>
                                      <a:lnTo>
                                        <a:pt x="204" y="268"/>
                                      </a:lnTo>
                                      <a:lnTo>
                                        <a:pt x="194" y="270"/>
                                      </a:lnTo>
                                      <a:lnTo>
                                        <a:pt x="188" y="270"/>
                                      </a:lnTo>
                                      <a:lnTo>
                                        <a:pt x="188" y="270"/>
                                      </a:lnTo>
                                      <a:lnTo>
                                        <a:pt x="182" y="270"/>
                                      </a:lnTo>
                                      <a:lnTo>
                                        <a:pt x="176" y="270"/>
                                      </a:lnTo>
                                      <a:lnTo>
                                        <a:pt x="170" y="272"/>
                                      </a:lnTo>
                                      <a:lnTo>
                                        <a:pt x="170" y="274"/>
                                      </a:lnTo>
                                      <a:lnTo>
                                        <a:pt x="172" y="276"/>
                                      </a:lnTo>
                                      <a:lnTo>
                                        <a:pt x="172" y="276"/>
                                      </a:lnTo>
                                      <a:lnTo>
                                        <a:pt x="170" y="278"/>
                                      </a:lnTo>
                                      <a:lnTo>
                                        <a:pt x="166" y="280"/>
                                      </a:lnTo>
                                      <a:lnTo>
                                        <a:pt x="160" y="282"/>
                                      </a:lnTo>
                                      <a:lnTo>
                                        <a:pt x="156" y="282"/>
                                      </a:lnTo>
                                      <a:lnTo>
                                        <a:pt x="156" y="282"/>
                                      </a:lnTo>
                                      <a:lnTo>
                                        <a:pt x="152" y="280"/>
                                      </a:lnTo>
                                      <a:lnTo>
                                        <a:pt x="148" y="280"/>
                                      </a:lnTo>
                                      <a:lnTo>
                                        <a:pt x="146" y="284"/>
                                      </a:lnTo>
                                      <a:lnTo>
                                        <a:pt x="144" y="286"/>
                                      </a:lnTo>
                                      <a:lnTo>
                                        <a:pt x="140" y="286"/>
                                      </a:lnTo>
                                      <a:lnTo>
                                        <a:pt x="136" y="284"/>
                                      </a:lnTo>
                                      <a:lnTo>
                                        <a:pt x="130" y="282"/>
                                      </a:lnTo>
                                      <a:lnTo>
                                        <a:pt x="130" y="282"/>
                                      </a:lnTo>
                                      <a:lnTo>
                                        <a:pt x="122" y="278"/>
                                      </a:lnTo>
                                      <a:lnTo>
                                        <a:pt x="118" y="278"/>
                                      </a:lnTo>
                                      <a:lnTo>
                                        <a:pt x="114" y="282"/>
                                      </a:lnTo>
                                      <a:lnTo>
                                        <a:pt x="104" y="284"/>
                                      </a:lnTo>
                                      <a:lnTo>
                                        <a:pt x="104" y="284"/>
                                      </a:lnTo>
                                      <a:lnTo>
                                        <a:pt x="104" y="278"/>
                                      </a:lnTo>
                                      <a:lnTo>
                                        <a:pt x="102" y="278"/>
                                      </a:lnTo>
                                      <a:lnTo>
                                        <a:pt x="100" y="274"/>
                                      </a:lnTo>
                                      <a:lnTo>
                                        <a:pt x="100" y="266"/>
                                      </a:lnTo>
                                      <a:lnTo>
                                        <a:pt x="100" y="266"/>
                                      </a:lnTo>
                                      <a:lnTo>
                                        <a:pt x="102" y="258"/>
                                      </a:lnTo>
                                      <a:lnTo>
                                        <a:pt x="100" y="256"/>
                                      </a:lnTo>
                                      <a:lnTo>
                                        <a:pt x="98" y="254"/>
                                      </a:lnTo>
                                      <a:lnTo>
                                        <a:pt x="98" y="248"/>
                                      </a:lnTo>
                                      <a:lnTo>
                                        <a:pt x="98" y="248"/>
                                      </a:lnTo>
                                      <a:lnTo>
                                        <a:pt x="96" y="240"/>
                                      </a:lnTo>
                                      <a:lnTo>
                                        <a:pt x="92" y="236"/>
                                      </a:lnTo>
                                      <a:lnTo>
                                        <a:pt x="90" y="234"/>
                                      </a:lnTo>
                                      <a:lnTo>
                                        <a:pt x="88" y="234"/>
                                      </a:lnTo>
                                      <a:lnTo>
                                        <a:pt x="86" y="236"/>
                                      </a:lnTo>
                                      <a:lnTo>
                                        <a:pt x="86" y="236"/>
                                      </a:lnTo>
                                      <a:lnTo>
                                        <a:pt x="70" y="230"/>
                                      </a:lnTo>
                                      <a:lnTo>
                                        <a:pt x="70" y="230"/>
                                      </a:lnTo>
                                      <a:lnTo>
                                        <a:pt x="52" y="224"/>
                                      </a:lnTo>
                                      <a:lnTo>
                                        <a:pt x="44" y="218"/>
                                      </a:lnTo>
                                      <a:lnTo>
                                        <a:pt x="36" y="212"/>
                                      </a:lnTo>
                                      <a:lnTo>
                                        <a:pt x="26" y="208"/>
                                      </a:lnTo>
                                      <a:lnTo>
                                        <a:pt x="26" y="208"/>
                                      </a:lnTo>
                                      <a:lnTo>
                                        <a:pt x="26" y="204"/>
                                      </a:lnTo>
                                      <a:lnTo>
                                        <a:pt x="26" y="198"/>
                                      </a:lnTo>
                                      <a:lnTo>
                                        <a:pt x="22" y="190"/>
                                      </a:lnTo>
                                      <a:lnTo>
                                        <a:pt x="18" y="182"/>
                                      </a:lnTo>
                                      <a:lnTo>
                                        <a:pt x="18" y="178"/>
                                      </a:lnTo>
                                      <a:lnTo>
                                        <a:pt x="18" y="176"/>
                                      </a:lnTo>
                                      <a:lnTo>
                                        <a:pt x="18" y="176"/>
                                      </a:lnTo>
                                      <a:lnTo>
                                        <a:pt x="18" y="172"/>
                                      </a:lnTo>
                                      <a:lnTo>
                                        <a:pt x="18" y="170"/>
                                      </a:lnTo>
                                      <a:lnTo>
                                        <a:pt x="10" y="162"/>
                                      </a:lnTo>
                                      <a:lnTo>
                                        <a:pt x="6" y="156"/>
                                      </a:lnTo>
                                      <a:lnTo>
                                        <a:pt x="6" y="154"/>
                                      </a:lnTo>
                                      <a:lnTo>
                                        <a:pt x="8" y="150"/>
                                      </a:lnTo>
                                      <a:lnTo>
                                        <a:pt x="8" y="150"/>
                                      </a:lnTo>
                                      <a:lnTo>
                                        <a:pt x="10" y="148"/>
                                      </a:lnTo>
                                      <a:lnTo>
                                        <a:pt x="8" y="144"/>
                                      </a:lnTo>
                                      <a:lnTo>
                                        <a:pt x="6" y="138"/>
                                      </a:lnTo>
                                      <a:lnTo>
                                        <a:pt x="4" y="132"/>
                                      </a:lnTo>
                                      <a:lnTo>
                                        <a:pt x="4" y="132"/>
                                      </a:lnTo>
                                      <a:lnTo>
                                        <a:pt x="4" y="124"/>
                                      </a:lnTo>
                                      <a:lnTo>
                                        <a:pt x="2" y="116"/>
                                      </a:lnTo>
                                      <a:lnTo>
                                        <a:pt x="0" y="110"/>
                                      </a:lnTo>
                                      <a:lnTo>
                                        <a:pt x="2" y="100"/>
                                      </a:lnTo>
                                      <a:lnTo>
                                        <a:pt x="2" y="100"/>
                                      </a:lnTo>
                                      <a:lnTo>
                                        <a:pt x="10" y="90"/>
                                      </a:lnTo>
                                      <a:lnTo>
                                        <a:pt x="16" y="82"/>
                                      </a:lnTo>
                                      <a:lnTo>
                                        <a:pt x="18" y="76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20" y="70"/>
                                      </a:lnTo>
                                      <a:lnTo>
                                        <a:pt x="20" y="66"/>
                                      </a:lnTo>
                                      <a:lnTo>
                                        <a:pt x="22" y="64"/>
                                      </a:lnTo>
                                      <a:lnTo>
                                        <a:pt x="24" y="60"/>
                                      </a:lnTo>
                                      <a:lnTo>
                                        <a:pt x="24" y="54"/>
                                      </a:lnTo>
                                      <a:lnTo>
                                        <a:pt x="24" y="54"/>
                                      </a:lnTo>
                                      <a:lnTo>
                                        <a:pt x="22" y="54"/>
                                      </a:lnTo>
                                      <a:lnTo>
                                        <a:pt x="20" y="52"/>
                                      </a:lnTo>
                                      <a:lnTo>
                                        <a:pt x="14" y="52"/>
                                      </a:lnTo>
                                      <a:lnTo>
                                        <a:pt x="12" y="50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10" y="46"/>
                                      </a:lnTo>
                                      <a:lnTo>
                                        <a:pt x="14" y="42"/>
                                      </a:lnTo>
                                      <a:lnTo>
                                        <a:pt x="14" y="42"/>
                                      </a:lnTo>
                                      <a:lnTo>
                                        <a:pt x="22" y="44"/>
                                      </a:lnTo>
                                      <a:lnTo>
                                        <a:pt x="26" y="42"/>
                                      </a:lnTo>
                                      <a:lnTo>
                                        <a:pt x="28" y="38"/>
                                      </a:lnTo>
                                      <a:lnTo>
                                        <a:pt x="30" y="32"/>
                                      </a:lnTo>
                                      <a:lnTo>
                                        <a:pt x="30" y="32"/>
                                      </a:lnTo>
                                      <a:lnTo>
                                        <a:pt x="32" y="26"/>
                                      </a:lnTo>
                                      <a:lnTo>
                                        <a:pt x="32" y="22"/>
                                      </a:lnTo>
                                      <a:lnTo>
                                        <a:pt x="28" y="16"/>
                                      </a:lnTo>
                                      <a:lnTo>
                                        <a:pt x="28" y="8"/>
                                      </a:lnTo>
                                      <a:lnTo>
                                        <a:pt x="28" y="4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40" y="4"/>
                                      </a:lnTo>
                                      <a:lnTo>
                                        <a:pt x="44" y="2"/>
                                      </a:lnTo>
                                      <a:lnTo>
                                        <a:pt x="48" y="0"/>
                                      </a:lnTo>
                                      <a:lnTo>
                                        <a:pt x="48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66" name="DR Congo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176737" y="3472835"/>
                                  <a:ext cx="631829" cy="731395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154" y="6"/>
                                    </a:cxn>
                                    <a:cxn ang="0">
                                      <a:pos x="184" y="14"/>
                                    </a:cxn>
                                    <a:cxn ang="0">
                                      <a:pos x="206" y="18"/>
                                    </a:cxn>
                                    <a:cxn ang="0">
                                      <a:pos x="236" y="16"/>
                                    </a:cxn>
                                    <a:cxn ang="0">
                                      <a:pos x="268" y="4"/>
                                    </a:cxn>
                                    <a:cxn ang="0">
                                      <a:pos x="278" y="2"/>
                                    </a:cxn>
                                    <a:cxn ang="0">
                                      <a:pos x="334" y="16"/>
                                    </a:cxn>
                                    <a:cxn ang="0">
                                      <a:pos x="358" y="24"/>
                                    </a:cxn>
                                    <a:cxn ang="0">
                                      <a:pos x="374" y="24"/>
                                    </a:cxn>
                                    <a:cxn ang="0">
                                      <a:pos x="398" y="54"/>
                                    </a:cxn>
                                    <a:cxn ang="0">
                                      <a:pos x="404" y="76"/>
                                    </a:cxn>
                                    <a:cxn ang="0">
                                      <a:pos x="414" y="82"/>
                                    </a:cxn>
                                    <a:cxn ang="0">
                                      <a:pos x="390" y="118"/>
                                    </a:cxn>
                                    <a:cxn ang="0">
                                      <a:pos x="374" y="154"/>
                                    </a:cxn>
                                    <a:cxn ang="0">
                                      <a:pos x="372" y="186"/>
                                    </a:cxn>
                                    <a:cxn ang="0">
                                      <a:pos x="360" y="198"/>
                                    </a:cxn>
                                    <a:cxn ang="0">
                                      <a:pos x="370" y="240"/>
                                    </a:cxn>
                                    <a:cxn ang="0">
                                      <a:pos x="368" y="270"/>
                                    </a:cxn>
                                    <a:cxn ang="0">
                                      <a:pos x="368" y="306"/>
                                    </a:cxn>
                                    <a:cxn ang="0">
                                      <a:pos x="388" y="354"/>
                                    </a:cxn>
                                    <a:cxn ang="0">
                                      <a:pos x="352" y="384"/>
                                    </a:cxn>
                                    <a:cxn ang="0">
                                      <a:pos x="358" y="398"/>
                                    </a:cxn>
                                    <a:cxn ang="0">
                                      <a:pos x="348" y="418"/>
                                    </a:cxn>
                                    <a:cxn ang="0">
                                      <a:pos x="346" y="442"/>
                                    </a:cxn>
                                    <a:cxn ang="0">
                                      <a:pos x="364" y="456"/>
                                    </a:cxn>
                                    <a:cxn ang="0">
                                      <a:pos x="360" y="476"/>
                                    </a:cxn>
                                    <a:cxn ang="0">
                                      <a:pos x="342" y="466"/>
                                    </a:cxn>
                                    <a:cxn ang="0">
                                      <a:pos x="312" y="446"/>
                                    </a:cxn>
                                    <a:cxn ang="0">
                                      <a:pos x="286" y="446"/>
                                    </a:cxn>
                                    <a:cxn ang="0">
                                      <a:pos x="276" y="432"/>
                                    </a:cxn>
                                    <a:cxn ang="0">
                                      <a:pos x="256" y="430"/>
                                    </a:cxn>
                                    <a:cxn ang="0">
                                      <a:pos x="210" y="434"/>
                                    </a:cxn>
                                    <a:cxn ang="0">
                                      <a:pos x="204" y="402"/>
                                    </a:cxn>
                                    <a:cxn ang="0">
                                      <a:pos x="200" y="356"/>
                                    </a:cxn>
                                    <a:cxn ang="0">
                                      <a:pos x="196" y="328"/>
                                    </a:cxn>
                                    <a:cxn ang="0">
                                      <a:pos x="178" y="322"/>
                                    </a:cxn>
                                    <a:cxn ang="0">
                                      <a:pos x="160" y="326"/>
                                    </a:cxn>
                                    <a:cxn ang="0">
                                      <a:pos x="150" y="340"/>
                                    </a:cxn>
                                    <a:cxn ang="0">
                                      <a:pos x="132" y="346"/>
                                    </a:cxn>
                                    <a:cxn ang="0">
                                      <a:pos x="110" y="342"/>
                                    </a:cxn>
                                    <a:cxn ang="0">
                                      <a:pos x="98" y="316"/>
                                    </a:cxn>
                                    <a:cxn ang="0">
                                      <a:pos x="82" y="294"/>
                                    </a:cxn>
                                    <a:cxn ang="0">
                                      <a:pos x="30" y="292"/>
                                    </a:cxn>
                                    <a:cxn ang="0">
                                      <a:pos x="10" y="298"/>
                                    </a:cxn>
                                    <a:cxn ang="0">
                                      <a:pos x="6" y="292"/>
                                    </a:cxn>
                                    <a:cxn ang="0">
                                      <a:pos x="12" y="258"/>
                                    </a:cxn>
                                    <a:cxn ang="0">
                                      <a:pos x="32" y="258"/>
                                    </a:cxn>
                                    <a:cxn ang="0">
                                      <a:pos x="46" y="256"/>
                                    </a:cxn>
                                    <a:cxn ang="0">
                                      <a:pos x="58" y="258"/>
                                    </a:cxn>
                                    <a:cxn ang="0">
                                      <a:pos x="84" y="230"/>
                                    </a:cxn>
                                    <a:cxn ang="0">
                                      <a:pos x="98" y="176"/>
                                    </a:cxn>
                                    <a:cxn ang="0">
                                      <a:pos x="124" y="140"/>
                                    </a:cxn>
                                    <a:cxn ang="0">
                                      <a:pos x="130" y="84"/>
                                    </a:cxn>
                                    <a:cxn ang="0">
                                      <a:pos x="136" y="58"/>
                                    </a:cxn>
                                  </a:cxnLst>
                                  <a:rect l="0" t="0" r="r" b="b"/>
                                  <a:pathLst>
                                    <a:path w="416" h="482">
                                      <a:moveTo>
                                        <a:pt x="138" y="42"/>
                                      </a:moveTo>
                                      <a:lnTo>
                                        <a:pt x="138" y="42"/>
                                      </a:lnTo>
                                      <a:lnTo>
                                        <a:pt x="142" y="22"/>
                                      </a:lnTo>
                                      <a:lnTo>
                                        <a:pt x="146" y="12"/>
                                      </a:lnTo>
                                      <a:lnTo>
                                        <a:pt x="150" y="8"/>
                                      </a:lnTo>
                                      <a:lnTo>
                                        <a:pt x="154" y="6"/>
                                      </a:lnTo>
                                      <a:lnTo>
                                        <a:pt x="162" y="4"/>
                                      </a:lnTo>
                                      <a:lnTo>
                                        <a:pt x="162" y="4"/>
                                      </a:lnTo>
                                      <a:lnTo>
                                        <a:pt x="168" y="4"/>
                                      </a:lnTo>
                                      <a:lnTo>
                                        <a:pt x="172" y="6"/>
                                      </a:lnTo>
                                      <a:lnTo>
                                        <a:pt x="178" y="10"/>
                                      </a:lnTo>
                                      <a:lnTo>
                                        <a:pt x="184" y="14"/>
                                      </a:lnTo>
                                      <a:lnTo>
                                        <a:pt x="186" y="16"/>
                                      </a:lnTo>
                                      <a:lnTo>
                                        <a:pt x="190" y="14"/>
                                      </a:lnTo>
                                      <a:lnTo>
                                        <a:pt x="190" y="14"/>
                                      </a:lnTo>
                                      <a:lnTo>
                                        <a:pt x="194" y="14"/>
                                      </a:lnTo>
                                      <a:lnTo>
                                        <a:pt x="198" y="16"/>
                                      </a:lnTo>
                                      <a:lnTo>
                                        <a:pt x="206" y="18"/>
                                      </a:lnTo>
                                      <a:lnTo>
                                        <a:pt x="216" y="22"/>
                                      </a:lnTo>
                                      <a:lnTo>
                                        <a:pt x="222" y="24"/>
                                      </a:lnTo>
                                      <a:lnTo>
                                        <a:pt x="230" y="22"/>
                                      </a:lnTo>
                                      <a:lnTo>
                                        <a:pt x="230" y="22"/>
                                      </a:lnTo>
                                      <a:lnTo>
                                        <a:pt x="232" y="20"/>
                                      </a:lnTo>
                                      <a:lnTo>
                                        <a:pt x="236" y="16"/>
                                      </a:lnTo>
                                      <a:lnTo>
                                        <a:pt x="240" y="12"/>
                                      </a:lnTo>
                                      <a:lnTo>
                                        <a:pt x="250" y="10"/>
                                      </a:lnTo>
                                      <a:lnTo>
                                        <a:pt x="250" y="10"/>
                                      </a:lnTo>
                                      <a:lnTo>
                                        <a:pt x="264" y="8"/>
                                      </a:lnTo>
                                      <a:lnTo>
                                        <a:pt x="266" y="6"/>
                                      </a:lnTo>
                                      <a:lnTo>
                                        <a:pt x="268" y="4"/>
                                      </a:lnTo>
                                      <a:lnTo>
                                        <a:pt x="268" y="2"/>
                                      </a:lnTo>
                                      <a:lnTo>
                                        <a:pt x="268" y="0"/>
                                      </a:lnTo>
                                      <a:lnTo>
                                        <a:pt x="272" y="0"/>
                                      </a:lnTo>
                                      <a:lnTo>
                                        <a:pt x="272" y="0"/>
                                      </a:lnTo>
                                      <a:lnTo>
                                        <a:pt x="274" y="0"/>
                                      </a:lnTo>
                                      <a:lnTo>
                                        <a:pt x="278" y="2"/>
                                      </a:lnTo>
                                      <a:lnTo>
                                        <a:pt x="290" y="4"/>
                                      </a:lnTo>
                                      <a:lnTo>
                                        <a:pt x="324" y="6"/>
                                      </a:lnTo>
                                      <a:lnTo>
                                        <a:pt x="324" y="6"/>
                                      </a:lnTo>
                                      <a:lnTo>
                                        <a:pt x="328" y="12"/>
                                      </a:lnTo>
                                      <a:lnTo>
                                        <a:pt x="330" y="14"/>
                                      </a:lnTo>
                                      <a:lnTo>
                                        <a:pt x="334" y="16"/>
                                      </a:lnTo>
                                      <a:lnTo>
                                        <a:pt x="338" y="20"/>
                                      </a:lnTo>
                                      <a:lnTo>
                                        <a:pt x="338" y="20"/>
                                      </a:lnTo>
                                      <a:lnTo>
                                        <a:pt x="342" y="24"/>
                                      </a:lnTo>
                                      <a:lnTo>
                                        <a:pt x="346" y="24"/>
                                      </a:lnTo>
                                      <a:lnTo>
                                        <a:pt x="350" y="24"/>
                                      </a:lnTo>
                                      <a:lnTo>
                                        <a:pt x="358" y="24"/>
                                      </a:lnTo>
                                      <a:lnTo>
                                        <a:pt x="358" y="24"/>
                                      </a:lnTo>
                                      <a:lnTo>
                                        <a:pt x="362" y="24"/>
                                      </a:lnTo>
                                      <a:lnTo>
                                        <a:pt x="364" y="22"/>
                                      </a:lnTo>
                                      <a:lnTo>
                                        <a:pt x="368" y="20"/>
                                      </a:lnTo>
                                      <a:lnTo>
                                        <a:pt x="374" y="24"/>
                                      </a:lnTo>
                                      <a:lnTo>
                                        <a:pt x="374" y="24"/>
                                      </a:lnTo>
                                      <a:lnTo>
                                        <a:pt x="392" y="38"/>
                                      </a:lnTo>
                                      <a:lnTo>
                                        <a:pt x="398" y="42"/>
                                      </a:lnTo>
                                      <a:lnTo>
                                        <a:pt x="404" y="42"/>
                                      </a:lnTo>
                                      <a:lnTo>
                                        <a:pt x="404" y="42"/>
                                      </a:lnTo>
                                      <a:lnTo>
                                        <a:pt x="398" y="52"/>
                                      </a:lnTo>
                                      <a:lnTo>
                                        <a:pt x="398" y="54"/>
                                      </a:lnTo>
                                      <a:lnTo>
                                        <a:pt x="400" y="56"/>
                                      </a:lnTo>
                                      <a:lnTo>
                                        <a:pt x="400" y="64"/>
                                      </a:lnTo>
                                      <a:lnTo>
                                        <a:pt x="400" y="64"/>
                                      </a:lnTo>
                                      <a:lnTo>
                                        <a:pt x="400" y="70"/>
                                      </a:lnTo>
                                      <a:lnTo>
                                        <a:pt x="402" y="74"/>
                                      </a:lnTo>
                                      <a:lnTo>
                                        <a:pt x="404" y="76"/>
                                      </a:lnTo>
                                      <a:lnTo>
                                        <a:pt x="406" y="76"/>
                                      </a:lnTo>
                                      <a:lnTo>
                                        <a:pt x="412" y="78"/>
                                      </a:lnTo>
                                      <a:lnTo>
                                        <a:pt x="414" y="78"/>
                                      </a:lnTo>
                                      <a:lnTo>
                                        <a:pt x="416" y="80"/>
                                      </a:lnTo>
                                      <a:lnTo>
                                        <a:pt x="416" y="80"/>
                                      </a:lnTo>
                                      <a:lnTo>
                                        <a:pt x="414" y="82"/>
                                      </a:lnTo>
                                      <a:lnTo>
                                        <a:pt x="412" y="82"/>
                                      </a:lnTo>
                                      <a:lnTo>
                                        <a:pt x="410" y="86"/>
                                      </a:lnTo>
                                      <a:lnTo>
                                        <a:pt x="406" y="94"/>
                                      </a:lnTo>
                                      <a:lnTo>
                                        <a:pt x="406" y="94"/>
                                      </a:lnTo>
                                      <a:lnTo>
                                        <a:pt x="398" y="110"/>
                                      </a:lnTo>
                                      <a:lnTo>
                                        <a:pt x="390" y="118"/>
                                      </a:lnTo>
                                      <a:lnTo>
                                        <a:pt x="384" y="124"/>
                                      </a:lnTo>
                                      <a:lnTo>
                                        <a:pt x="382" y="132"/>
                                      </a:lnTo>
                                      <a:lnTo>
                                        <a:pt x="382" y="132"/>
                                      </a:lnTo>
                                      <a:lnTo>
                                        <a:pt x="378" y="142"/>
                                      </a:lnTo>
                                      <a:lnTo>
                                        <a:pt x="376" y="148"/>
                                      </a:lnTo>
                                      <a:lnTo>
                                        <a:pt x="374" y="154"/>
                                      </a:lnTo>
                                      <a:lnTo>
                                        <a:pt x="378" y="166"/>
                                      </a:lnTo>
                                      <a:lnTo>
                                        <a:pt x="378" y="166"/>
                                      </a:lnTo>
                                      <a:lnTo>
                                        <a:pt x="374" y="170"/>
                                      </a:lnTo>
                                      <a:lnTo>
                                        <a:pt x="372" y="174"/>
                                      </a:lnTo>
                                      <a:lnTo>
                                        <a:pt x="372" y="182"/>
                                      </a:lnTo>
                                      <a:lnTo>
                                        <a:pt x="372" y="186"/>
                                      </a:lnTo>
                                      <a:lnTo>
                                        <a:pt x="372" y="188"/>
                                      </a:lnTo>
                                      <a:lnTo>
                                        <a:pt x="370" y="192"/>
                                      </a:lnTo>
                                      <a:lnTo>
                                        <a:pt x="364" y="196"/>
                                      </a:lnTo>
                                      <a:lnTo>
                                        <a:pt x="364" y="196"/>
                                      </a:lnTo>
                                      <a:lnTo>
                                        <a:pt x="362" y="196"/>
                                      </a:lnTo>
                                      <a:lnTo>
                                        <a:pt x="360" y="198"/>
                                      </a:lnTo>
                                      <a:lnTo>
                                        <a:pt x="358" y="202"/>
                                      </a:lnTo>
                                      <a:lnTo>
                                        <a:pt x="360" y="210"/>
                                      </a:lnTo>
                                      <a:lnTo>
                                        <a:pt x="360" y="210"/>
                                      </a:lnTo>
                                      <a:lnTo>
                                        <a:pt x="366" y="234"/>
                                      </a:lnTo>
                                      <a:lnTo>
                                        <a:pt x="368" y="238"/>
                                      </a:lnTo>
                                      <a:lnTo>
                                        <a:pt x="370" y="240"/>
                                      </a:lnTo>
                                      <a:lnTo>
                                        <a:pt x="372" y="240"/>
                                      </a:lnTo>
                                      <a:lnTo>
                                        <a:pt x="372" y="240"/>
                                      </a:lnTo>
                                      <a:lnTo>
                                        <a:pt x="374" y="242"/>
                                      </a:lnTo>
                                      <a:lnTo>
                                        <a:pt x="374" y="242"/>
                                      </a:lnTo>
                                      <a:lnTo>
                                        <a:pt x="370" y="258"/>
                                      </a:lnTo>
                                      <a:lnTo>
                                        <a:pt x="368" y="270"/>
                                      </a:lnTo>
                                      <a:lnTo>
                                        <a:pt x="368" y="280"/>
                                      </a:lnTo>
                                      <a:lnTo>
                                        <a:pt x="368" y="288"/>
                                      </a:lnTo>
                                      <a:lnTo>
                                        <a:pt x="370" y="298"/>
                                      </a:lnTo>
                                      <a:lnTo>
                                        <a:pt x="370" y="302"/>
                                      </a:lnTo>
                                      <a:lnTo>
                                        <a:pt x="368" y="306"/>
                                      </a:lnTo>
                                      <a:lnTo>
                                        <a:pt x="368" y="306"/>
                                      </a:lnTo>
                                      <a:lnTo>
                                        <a:pt x="366" y="310"/>
                                      </a:lnTo>
                                      <a:lnTo>
                                        <a:pt x="368" y="314"/>
                                      </a:lnTo>
                                      <a:lnTo>
                                        <a:pt x="374" y="326"/>
                                      </a:lnTo>
                                      <a:lnTo>
                                        <a:pt x="384" y="340"/>
                                      </a:lnTo>
                                      <a:lnTo>
                                        <a:pt x="386" y="346"/>
                                      </a:lnTo>
                                      <a:lnTo>
                                        <a:pt x="388" y="354"/>
                                      </a:lnTo>
                                      <a:lnTo>
                                        <a:pt x="358" y="364"/>
                                      </a:lnTo>
                                      <a:lnTo>
                                        <a:pt x="358" y="364"/>
                                      </a:lnTo>
                                      <a:lnTo>
                                        <a:pt x="360" y="368"/>
                                      </a:lnTo>
                                      <a:lnTo>
                                        <a:pt x="360" y="374"/>
                                      </a:lnTo>
                                      <a:lnTo>
                                        <a:pt x="358" y="380"/>
                                      </a:lnTo>
                                      <a:lnTo>
                                        <a:pt x="352" y="384"/>
                                      </a:lnTo>
                                      <a:lnTo>
                                        <a:pt x="352" y="384"/>
                                      </a:lnTo>
                                      <a:lnTo>
                                        <a:pt x="354" y="390"/>
                                      </a:lnTo>
                                      <a:lnTo>
                                        <a:pt x="356" y="392"/>
                                      </a:lnTo>
                                      <a:lnTo>
                                        <a:pt x="358" y="394"/>
                                      </a:lnTo>
                                      <a:lnTo>
                                        <a:pt x="358" y="398"/>
                                      </a:lnTo>
                                      <a:lnTo>
                                        <a:pt x="358" y="398"/>
                                      </a:lnTo>
                                      <a:lnTo>
                                        <a:pt x="356" y="402"/>
                                      </a:lnTo>
                                      <a:lnTo>
                                        <a:pt x="356" y="406"/>
                                      </a:lnTo>
                                      <a:lnTo>
                                        <a:pt x="354" y="410"/>
                                      </a:lnTo>
                                      <a:lnTo>
                                        <a:pt x="350" y="414"/>
                                      </a:lnTo>
                                      <a:lnTo>
                                        <a:pt x="350" y="414"/>
                                      </a:lnTo>
                                      <a:lnTo>
                                        <a:pt x="348" y="418"/>
                                      </a:lnTo>
                                      <a:lnTo>
                                        <a:pt x="346" y="422"/>
                                      </a:lnTo>
                                      <a:lnTo>
                                        <a:pt x="346" y="430"/>
                                      </a:lnTo>
                                      <a:lnTo>
                                        <a:pt x="346" y="436"/>
                                      </a:lnTo>
                                      <a:lnTo>
                                        <a:pt x="348" y="440"/>
                                      </a:lnTo>
                                      <a:lnTo>
                                        <a:pt x="348" y="440"/>
                                      </a:lnTo>
                                      <a:lnTo>
                                        <a:pt x="346" y="442"/>
                                      </a:lnTo>
                                      <a:lnTo>
                                        <a:pt x="346" y="446"/>
                                      </a:lnTo>
                                      <a:lnTo>
                                        <a:pt x="356" y="454"/>
                                      </a:lnTo>
                                      <a:lnTo>
                                        <a:pt x="356" y="454"/>
                                      </a:lnTo>
                                      <a:lnTo>
                                        <a:pt x="362" y="458"/>
                                      </a:lnTo>
                                      <a:lnTo>
                                        <a:pt x="364" y="458"/>
                                      </a:lnTo>
                                      <a:lnTo>
                                        <a:pt x="364" y="456"/>
                                      </a:lnTo>
                                      <a:lnTo>
                                        <a:pt x="368" y="456"/>
                                      </a:lnTo>
                                      <a:lnTo>
                                        <a:pt x="368" y="482"/>
                                      </a:lnTo>
                                      <a:lnTo>
                                        <a:pt x="368" y="482"/>
                                      </a:lnTo>
                                      <a:lnTo>
                                        <a:pt x="364" y="480"/>
                                      </a:lnTo>
                                      <a:lnTo>
                                        <a:pt x="362" y="480"/>
                                      </a:lnTo>
                                      <a:lnTo>
                                        <a:pt x="360" y="476"/>
                                      </a:lnTo>
                                      <a:lnTo>
                                        <a:pt x="360" y="476"/>
                                      </a:lnTo>
                                      <a:lnTo>
                                        <a:pt x="358" y="474"/>
                                      </a:lnTo>
                                      <a:lnTo>
                                        <a:pt x="354" y="474"/>
                                      </a:lnTo>
                                      <a:lnTo>
                                        <a:pt x="348" y="472"/>
                                      </a:lnTo>
                                      <a:lnTo>
                                        <a:pt x="342" y="466"/>
                                      </a:lnTo>
                                      <a:lnTo>
                                        <a:pt x="342" y="466"/>
                                      </a:lnTo>
                                      <a:lnTo>
                                        <a:pt x="334" y="458"/>
                                      </a:lnTo>
                                      <a:lnTo>
                                        <a:pt x="328" y="456"/>
                                      </a:lnTo>
                                      <a:lnTo>
                                        <a:pt x="322" y="454"/>
                                      </a:lnTo>
                                      <a:lnTo>
                                        <a:pt x="318" y="450"/>
                                      </a:lnTo>
                                      <a:lnTo>
                                        <a:pt x="318" y="450"/>
                                      </a:lnTo>
                                      <a:lnTo>
                                        <a:pt x="312" y="446"/>
                                      </a:lnTo>
                                      <a:lnTo>
                                        <a:pt x="308" y="448"/>
                                      </a:lnTo>
                                      <a:lnTo>
                                        <a:pt x="304" y="448"/>
                                      </a:lnTo>
                                      <a:lnTo>
                                        <a:pt x="296" y="448"/>
                                      </a:lnTo>
                                      <a:lnTo>
                                        <a:pt x="296" y="448"/>
                                      </a:lnTo>
                                      <a:lnTo>
                                        <a:pt x="288" y="446"/>
                                      </a:lnTo>
                                      <a:lnTo>
                                        <a:pt x="286" y="446"/>
                                      </a:lnTo>
                                      <a:lnTo>
                                        <a:pt x="284" y="446"/>
                                      </a:lnTo>
                                      <a:lnTo>
                                        <a:pt x="280" y="444"/>
                                      </a:lnTo>
                                      <a:lnTo>
                                        <a:pt x="280" y="444"/>
                                      </a:lnTo>
                                      <a:lnTo>
                                        <a:pt x="276" y="440"/>
                                      </a:lnTo>
                                      <a:lnTo>
                                        <a:pt x="276" y="436"/>
                                      </a:lnTo>
                                      <a:lnTo>
                                        <a:pt x="276" y="432"/>
                                      </a:lnTo>
                                      <a:lnTo>
                                        <a:pt x="276" y="432"/>
                                      </a:lnTo>
                                      <a:lnTo>
                                        <a:pt x="274" y="430"/>
                                      </a:lnTo>
                                      <a:lnTo>
                                        <a:pt x="264" y="432"/>
                                      </a:lnTo>
                                      <a:lnTo>
                                        <a:pt x="264" y="432"/>
                                      </a:lnTo>
                                      <a:lnTo>
                                        <a:pt x="258" y="432"/>
                                      </a:lnTo>
                                      <a:lnTo>
                                        <a:pt x="256" y="430"/>
                                      </a:lnTo>
                                      <a:lnTo>
                                        <a:pt x="254" y="428"/>
                                      </a:lnTo>
                                      <a:lnTo>
                                        <a:pt x="252" y="426"/>
                                      </a:lnTo>
                                      <a:lnTo>
                                        <a:pt x="252" y="426"/>
                                      </a:lnTo>
                                      <a:lnTo>
                                        <a:pt x="238" y="428"/>
                                      </a:lnTo>
                                      <a:lnTo>
                                        <a:pt x="236" y="426"/>
                                      </a:lnTo>
                                      <a:lnTo>
                                        <a:pt x="210" y="434"/>
                                      </a:lnTo>
                                      <a:lnTo>
                                        <a:pt x="210" y="434"/>
                                      </a:lnTo>
                                      <a:lnTo>
                                        <a:pt x="210" y="420"/>
                                      </a:lnTo>
                                      <a:lnTo>
                                        <a:pt x="210" y="412"/>
                                      </a:lnTo>
                                      <a:lnTo>
                                        <a:pt x="208" y="406"/>
                                      </a:lnTo>
                                      <a:lnTo>
                                        <a:pt x="206" y="404"/>
                                      </a:lnTo>
                                      <a:lnTo>
                                        <a:pt x="204" y="402"/>
                                      </a:lnTo>
                                      <a:lnTo>
                                        <a:pt x="202" y="398"/>
                                      </a:lnTo>
                                      <a:lnTo>
                                        <a:pt x="202" y="390"/>
                                      </a:lnTo>
                                      <a:lnTo>
                                        <a:pt x="202" y="378"/>
                                      </a:lnTo>
                                      <a:lnTo>
                                        <a:pt x="202" y="378"/>
                                      </a:lnTo>
                                      <a:lnTo>
                                        <a:pt x="200" y="366"/>
                                      </a:lnTo>
                                      <a:lnTo>
                                        <a:pt x="200" y="356"/>
                                      </a:lnTo>
                                      <a:lnTo>
                                        <a:pt x="198" y="348"/>
                                      </a:lnTo>
                                      <a:lnTo>
                                        <a:pt x="200" y="340"/>
                                      </a:lnTo>
                                      <a:lnTo>
                                        <a:pt x="200" y="340"/>
                                      </a:lnTo>
                                      <a:lnTo>
                                        <a:pt x="202" y="334"/>
                                      </a:lnTo>
                                      <a:lnTo>
                                        <a:pt x="200" y="330"/>
                                      </a:lnTo>
                                      <a:lnTo>
                                        <a:pt x="196" y="328"/>
                                      </a:lnTo>
                                      <a:lnTo>
                                        <a:pt x="188" y="328"/>
                                      </a:lnTo>
                                      <a:lnTo>
                                        <a:pt x="188" y="328"/>
                                      </a:lnTo>
                                      <a:lnTo>
                                        <a:pt x="182" y="328"/>
                                      </a:lnTo>
                                      <a:lnTo>
                                        <a:pt x="182" y="326"/>
                                      </a:lnTo>
                                      <a:lnTo>
                                        <a:pt x="182" y="324"/>
                                      </a:lnTo>
                                      <a:lnTo>
                                        <a:pt x="178" y="322"/>
                                      </a:lnTo>
                                      <a:lnTo>
                                        <a:pt x="178" y="322"/>
                                      </a:lnTo>
                                      <a:lnTo>
                                        <a:pt x="172" y="322"/>
                                      </a:lnTo>
                                      <a:lnTo>
                                        <a:pt x="170" y="324"/>
                                      </a:lnTo>
                                      <a:lnTo>
                                        <a:pt x="168" y="324"/>
                                      </a:lnTo>
                                      <a:lnTo>
                                        <a:pt x="160" y="326"/>
                                      </a:lnTo>
                                      <a:lnTo>
                                        <a:pt x="160" y="326"/>
                                      </a:lnTo>
                                      <a:lnTo>
                                        <a:pt x="154" y="328"/>
                                      </a:lnTo>
                                      <a:lnTo>
                                        <a:pt x="152" y="330"/>
                                      </a:lnTo>
                                      <a:lnTo>
                                        <a:pt x="152" y="334"/>
                                      </a:lnTo>
                                      <a:lnTo>
                                        <a:pt x="152" y="336"/>
                                      </a:lnTo>
                                      <a:lnTo>
                                        <a:pt x="152" y="336"/>
                                      </a:lnTo>
                                      <a:lnTo>
                                        <a:pt x="150" y="340"/>
                                      </a:lnTo>
                                      <a:lnTo>
                                        <a:pt x="148" y="346"/>
                                      </a:lnTo>
                                      <a:lnTo>
                                        <a:pt x="146" y="348"/>
                                      </a:lnTo>
                                      <a:lnTo>
                                        <a:pt x="140" y="346"/>
                                      </a:lnTo>
                                      <a:lnTo>
                                        <a:pt x="140" y="346"/>
                                      </a:lnTo>
                                      <a:lnTo>
                                        <a:pt x="136" y="344"/>
                                      </a:lnTo>
                                      <a:lnTo>
                                        <a:pt x="132" y="346"/>
                                      </a:lnTo>
                                      <a:lnTo>
                                        <a:pt x="128" y="348"/>
                                      </a:lnTo>
                                      <a:lnTo>
                                        <a:pt x="120" y="350"/>
                                      </a:lnTo>
                                      <a:lnTo>
                                        <a:pt x="120" y="350"/>
                                      </a:lnTo>
                                      <a:lnTo>
                                        <a:pt x="116" y="350"/>
                                      </a:lnTo>
                                      <a:lnTo>
                                        <a:pt x="112" y="348"/>
                                      </a:lnTo>
                                      <a:lnTo>
                                        <a:pt x="110" y="342"/>
                                      </a:lnTo>
                                      <a:lnTo>
                                        <a:pt x="108" y="334"/>
                                      </a:lnTo>
                                      <a:lnTo>
                                        <a:pt x="106" y="330"/>
                                      </a:lnTo>
                                      <a:lnTo>
                                        <a:pt x="102" y="326"/>
                                      </a:lnTo>
                                      <a:lnTo>
                                        <a:pt x="102" y="326"/>
                                      </a:lnTo>
                                      <a:lnTo>
                                        <a:pt x="98" y="322"/>
                                      </a:lnTo>
                                      <a:lnTo>
                                        <a:pt x="98" y="316"/>
                                      </a:lnTo>
                                      <a:lnTo>
                                        <a:pt x="96" y="306"/>
                                      </a:lnTo>
                                      <a:lnTo>
                                        <a:pt x="96" y="298"/>
                                      </a:lnTo>
                                      <a:lnTo>
                                        <a:pt x="94" y="294"/>
                                      </a:lnTo>
                                      <a:lnTo>
                                        <a:pt x="90" y="294"/>
                                      </a:lnTo>
                                      <a:lnTo>
                                        <a:pt x="90" y="294"/>
                                      </a:lnTo>
                                      <a:lnTo>
                                        <a:pt x="82" y="294"/>
                                      </a:lnTo>
                                      <a:lnTo>
                                        <a:pt x="76" y="292"/>
                                      </a:lnTo>
                                      <a:lnTo>
                                        <a:pt x="72" y="292"/>
                                      </a:lnTo>
                                      <a:lnTo>
                                        <a:pt x="64" y="292"/>
                                      </a:lnTo>
                                      <a:lnTo>
                                        <a:pt x="64" y="292"/>
                                      </a:lnTo>
                                      <a:lnTo>
                                        <a:pt x="38" y="292"/>
                                      </a:lnTo>
                                      <a:lnTo>
                                        <a:pt x="30" y="292"/>
                                      </a:lnTo>
                                      <a:lnTo>
                                        <a:pt x="22" y="294"/>
                                      </a:lnTo>
                                      <a:lnTo>
                                        <a:pt x="22" y="294"/>
                                      </a:lnTo>
                                      <a:lnTo>
                                        <a:pt x="18" y="296"/>
                                      </a:lnTo>
                                      <a:lnTo>
                                        <a:pt x="14" y="296"/>
                                      </a:lnTo>
                                      <a:lnTo>
                                        <a:pt x="12" y="296"/>
                                      </a:lnTo>
                                      <a:lnTo>
                                        <a:pt x="10" y="298"/>
                                      </a:lnTo>
                                      <a:lnTo>
                                        <a:pt x="10" y="298"/>
                                      </a:lnTo>
                                      <a:lnTo>
                                        <a:pt x="6" y="298"/>
                                      </a:lnTo>
                                      <a:lnTo>
                                        <a:pt x="2" y="298"/>
                                      </a:lnTo>
                                      <a:lnTo>
                                        <a:pt x="0" y="294"/>
                                      </a:lnTo>
                                      <a:lnTo>
                                        <a:pt x="0" y="294"/>
                                      </a:lnTo>
                                      <a:lnTo>
                                        <a:pt x="6" y="292"/>
                                      </a:lnTo>
                                      <a:lnTo>
                                        <a:pt x="10" y="290"/>
                                      </a:lnTo>
                                      <a:lnTo>
                                        <a:pt x="6" y="276"/>
                                      </a:lnTo>
                                      <a:lnTo>
                                        <a:pt x="6" y="276"/>
                                      </a:lnTo>
                                      <a:lnTo>
                                        <a:pt x="6" y="266"/>
                                      </a:lnTo>
                                      <a:lnTo>
                                        <a:pt x="10" y="260"/>
                                      </a:lnTo>
                                      <a:lnTo>
                                        <a:pt x="12" y="258"/>
                                      </a:lnTo>
                                      <a:lnTo>
                                        <a:pt x="16" y="254"/>
                                      </a:lnTo>
                                      <a:lnTo>
                                        <a:pt x="16" y="254"/>
                                      </a:lnTo>
                                      <a:lnTo>
                                        <a:pt x="24" y="260"/>
                                      </a:lnTo>
                                      <a:lnTo>
                                        <a:pt x="28" y="260"/>
                                      </a:lnTo>
                                      <a:lnTo>
                                        <a:pt x="32" y="258"/>
                                      </a:lnTo>
                                      <a:lnTo>
                                        <a:pt x="32" y="258"/>
                                      </a:lnTo>
                                      <a:lnTo>
                                        <a:pt x="36" y="254"/>
                                      </a:lnTo>
                                      <a:lnTo>
                                        <a:pt x="38" y="254"/>
                                      </a:lnTo>
                                      <a:lnTo>
                                        <a:pt x="38" y="256"/>
                                      </a:lnTo>
                                      <a:lnTo>
                                        <a:pt x="42" y="256"/>
                                      </a:lnTo>
                                      <a:lnTo>
                                        <a:pt x="42" y="256"/>
                                      </a:lnTo>
                                      <a:lnTo>
                                        <a:pt x="46" y="256"/>
                                      </a:lnTo>
                                      <a:lnTo>
                                        <a:pt x="48" y="258"/>
                                      </a:lnTo>
                                      <a:lnTo>
                                        <a:pt x="50" y="264"/>
                                      </a:lnTo>
                                      <a:lnTo>
                                        <a:pt x="52" y="266"/>
                                      </a:lnTo>
                                      <a:lnTo>
                                        <a:pt x="52" y="266"/>
                                      </a:lnTo>
                                      <a:lnTo>
                                        <a:pt x="58" y="258"/>
                                      </a:lnTo>
                                      <a:lnTo>
                                        <a:pt x="58" y="258"/>
                                      </a:lnTo>
                                      <a:lnTo>
                                        <a:pt x="62" y="250"/>
                                      </a:lnTo>
                                      <a:lnTo>
                                        <a:pt x="66" y="246"/>
                                      </a:lnTo>
                                      <a:lnTo>
                                        <a:pt x="72" y="242"/>
                                      </a:lnTo>
                                      <a:lnTo>
                                        <a:pt x="78" y="240"/>
                                      </a:lnTo>
                                      <a:lnTo>
                                        <a:pt x="80" y="236"/>
                                      </a:lnTo>
                                      <a:lnTo>
                                        <a:pt x="84" y="230"/>
                                      </a:lnTo>
                                      <a:lnTo>
                                        <a:pt x="84" y="230"/>
                                      </a:lnTo>
                                      <a:lnTo>
                                        <a:pt x="90" y="216"/>
                                      </a:lnTo>
                                      <a:lnTo>
                                        <a:pt x="92" y="202"/>
                                      </a:lnTo>
                                      <a:lnTo>
                                        <a:pt x="94" y="188"/>
                                      </a:lnTo>
                                      <a:lnTo>
                                        <a:pt x="98" y="176"/>
                                      </a:lnTo>
                                      <a:lnTo>
                                        <a:pt x="98" y="176"/>
                                      </a:lnTo>
                                      <a:lnTo>
                                        <a:pt x="102" y="172"/>
                                      </a:lnTo>
                                      <a:lnTo>
                                        <a:pt x="106" y="170"/>
                                      </a:lnTo>
                                      <a:lnTo>
                                        <a:pt x="110" y="166"/>
                                      </a:lnTo>
                                      <a:lnTo>
                                        <a:pt x="120" y="150"/>
                                      </a:lnTo>
                                      <a:lnTo>
                                        <a:pt x="120" y="150"/>
                                      </a:lnTo>
                                      <a:lnTo>
                                        <a:pt x="124" y="140"/>
                                      </a:lnTo>
                                      <a:lnTo>
                                        <a:pt x="126" y="134"/>
                                      </a:lnTo>
                                      <a:lnTo>
                                        <a:pt x="124" y="126"/>
                                      </a:lnTo>
                                      <a:lnTo>
                                        <a:pt x="126" y="112"/>
                                      </a:lnTo>
                                      <a:lnTo>
                                        <a:pt x="126" y="112"/>
                                      </a:lnTo>
                                      <a:lnTo>
                                        <a:pt x="128" y="92"/>
                                      </a:lnTo>
                                      <a:lnTo>
                                        <a:pt x="130" y="84"/>
                                      </a:lnTo>
                                      <a:lnTo>
                                        <a:pt x="132" y="80"/>
                                      </a:lnTo>
                                      <a:lnTo>
                                        <a:pt x="132" y="76"/>
                                      </a:lnTo>
                                      <a:lnTo>
                                        <a:pt x="132" y="76"/>
                                      </a:lnTo>
                                      <a:lnTo>
                                        <a:pt x="130" y="70"/>
                                      </a:lnTo>
                                      <a:lnTo>
                                        <a:pt x="132" y="66"/>
                                      </a:lnTo>
                                      <a:lnTo>
                                        <a:pt x="136" y="58"/>
                                      </a:lnTo>
                                      <a:lnTo>
                                        <a:pt x="138" y="42"/>
                                      </a:lnTo>
                                      <a:lnTo>
                                        <a:pt x="138" y="4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041" name="East Timor (Timor-Leste)"/>
                                <p:cNvGrpSpPr/>
                                <p:nvPr/>
                              </p:nvGrpSpPr>
                              <p:grpSpPr>
                                <a:xfrm>
                                  <a:off x="9743366" y="3990174"/>
                                  <a:ext cx="108745" cy="46036"/>
                                  <a:chOff x="7387430" y="3852863"/>
                                  <a:chExt cx="108745" cy="46036"/>
                                </a:xfrm>
                                <a:grpFill/>
                              </p:grpSpPr>
                              <p:sp>
                                <p:nvSpPr>
                                  <p:cNvPr id="1039" name="Timor-Leste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7387430" y="3890962"/>
                                    <a:ext cx="11113" cy="7937"/>
                                  </a:xfrm>
                                  <a:custGeom>
                                    <a:avLst/>
                                    <a:gdLst>
                                      <a:gd name="T0" fmla="*/ 2 w 7"/>
                                      <a:gd name="T1" fmla="*/ 0 h 5"/>
                                      <a:gd name="T2" fmla="*/ 5 w 7"/>
                                      <a:gd name="T3" fmla="*/ 0 h 5"/>
                                      <a:gd name="T4" fmla="*/ 5 w 7"/>
                                      <a:gd name="T5" fmla="*/ 0 h 5"/>
                                      <a:gd name="T6" fmla="*/ 7 w 7"/>
                                      <a:gd name="T7" fmla="*/ 0 h 5"/>
                                      <a:gd name="T8" fmla="*/ 5 w 7"/>
                                      <a:gd name="T9" fmla="*/ 3 h 5"/>
                                      <a:gd name="T10" fmla="*/ 5 w 7"/>
                                      <a:gd name="T11" fmla="*/ 5 h 5"/>
                                      <a:gd name="T12" fmla="*/ 0 w 7"/>
                                      <a:gd name="T13" fmla="*/ 5 h 5"/>
                                      <a:gd name="T14" fmla="*/ 0 w 7"/>
                                      <a:gd name="T15" fmla="*/ 3 h 5"/>
                                      <a:gd name="T16" fmla="*/ 2 w 7"/>
                                      <a:gd name="T17" fmla="*/ 0 h 5"/>
                                      <a:gd name="T18" fmla="*/ 2 w 7"/>
                                      <a:gd name="T19" fmla="*/ 0 h 5"/>
                                    </a:gdLst>
                                    <a:ahLst/>
                                    <a:cxnLst>
                                      <a:cxn ang="0">
                                        <a:pos x="T0" y="T1"/>
                                      </a:cxn>
                                      <a:cxn ang="0">
                                        <a:pos x="T2" y="T3"/>
                                      </a:cxn>
                                      <a:cxn ang="0">
                                        <a:pos x="T4" y="T5"/>
                                      </a:cxn>
                                      <a:cxn ang="0">
                                        <a:pos x="T6" y="T7"/>
                                      </a:cxn>
                                      <a:cxn ang="0">
                                        <a:pos x="T8" y="T9"/>
                                      </a:cxn>
                                      <a:cxn ang="0">
                                        <a:pos x="T10" y="T11"/>
                                      </a:cxn>
                                      <a:cxn ang="0">
                                        <a:pos x="T12" y="T13"/>
                                      </a:cxn>
                                      <a:cxn ang="0">
                                        <a:pos x="T14" y="T15"/>
                                      </a:cxn>
                                      <a:cxn ang="0">
                                        <a:pos x="T16" y="T17"/>
                                      </a:cxn>
                                      <a:cxn ang="0">
                                        <a:pos x="T18" y="T19"/>
                                      </a:cxn>
                                    </a:cxnLst>
                                    <a:rect l="0" t="0" r="r" b="b"/>
                                    <a:pathLst>
                                      <a:path w="7" h="5">
                                        <a:moveTo>
                                          <a:pt x="2" y="0"/>
                                        </a:moveTo>
                                        <a:lnTo>
                                          <a:pt x="5" y="0"/>
                                        </a:lnTo>
                                        <a:lnTo>
                                          <a:pt x="5" y="0"/>
                                        </a:lnTo>
                                        <a:lnTo>
                                          <a:pt x="7" y="0"/>
                                        </a:lnTo>
                                        <a:lnTo>
                                          <a:pt x="5" y="3"/>
                                        </a:lnTo>
                                        <a:lnTo>
                                          <a:pt x="5" y="5"/>
                                        </a:lnTo>
                                        <a:lnTo>
                                          <a:pt x="0" y="5"/>
                                        </a:lnTo>
                                        <a:lnTo>
                                          <a:pt x="0" y="3"/>
                                        </a:lnTo>
                                        <a:lnTo>
                                          <a:pt x="2" y="0"/>
                                        </a:lnTo>
                                        <a:lnTo>
                                          <a:pt x="2" y="0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xtLst/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40" name="Timor-Leste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7413625" y="3852863"/>
                                    <a:ext cx="82550" cy="39687"/>
                                  </a:xfrm>
                                  <a:custGeom>
                                    <a:avLst/>
                                    <a:gdLst>
                                      <a:gd name="T0" fmla="*/ 52 w 52"/>
                                      <a:gd name="T1" fmla="*/ 2 h 25"/>
                                      <a:gd name="T2" fmla="*/ 49 w 52"/>
                                      <a:gd name="T3" fmla="*/ 2 h 25"/>
                                      <a:gd name="T4" fmla="*/ 47 w 52"/>
                                      <a:gd name="T5" fmla="*/ 2 h 25"/>
                                      <a:gd name="T6" fmla="*/ 44 w 52"/>
                                      <a:gd name="T7" fmla="*/ 0 h 25"/>
                                      <a:gd name="T8" fmla="*/ 35 w 52"/>
                                      <a:gd name="T9" fmla="*/ 2 h 25"/>
                                      <a:gd name="T10" fmla="*/ 33 w 52"/>
                                      <a:gd name="T11" fmla="*/ 2 h 25"/>
                                      <a:gd name="T12" fmla="*/ 28 w 52"/>
                                      <a:gd name="T13" fmla="*/ 4 h 25"/>
                                      <a:gd name="T14" fmla="*/ 23 w 52"/>
                                      <a:gd name="T15" fmla="*/ 4 h 25"/>
                                      <a:gd name="T16" fmla="*/ 14 w 52"/>
                                      <a:gd name="T17" fmla="*/ 4 h 25"/>
                                      <a:gd name="T18" fmla="*/ 9 w 52"/>
                                      <a:gd name="T19" fmla="*/ 7 h 25"/>
                                      <a:gd name="T20" fmla="*/ 4 w 52"/>
                                      <a:gd name="T21" fmla="*/ 11 h 25"/>
                                      <a:gd name="T22" fmla="*/ 0 w 52"/>
                                      <a:gd name="T23" fmla="*/ 14 h 25"/>
                                      <a:gd name="T24" fmla="*/ 0 w 52"/>
                                      <a:gd name="T25" fmla="*/ 18 h 25"/>
                                      <a:gd name="T26" fmla="*/ 2 w 52"/>
                                      <a:gd name="T27" fmla="*/ 18 h 25"/>
                                      <a:gd name="T28" fmla="*/ 7 w 52"/>
                                      <a:gd name="T29" fmla="*/ 14 h 25"/>
                                      <a:gd name="T30" fmla="*/ 9 w 52"/>
                                      <a:gd name="T31" fmla="*/ 21 h 25"/>
                                      <a:gd name="T32" fmla="*/ 2 w 52"/>
                                      <a:gd name="T33" fmla="*/ 21 h 25"/>
                                      <a:gd name="T34" fmla="*/ 4 w 52"/>
                                      <a:gd name="T35" fmla="*/ 25 h 25"/>
                                      <a:gd name="T36" fmla="*/ 7 w 52"/>
                                      <a:gd name="T37" fmla="*/ 25 h 25"/>
                                      <a:gd name="T38" fmla="*/ 9 w 52"/>
                                      <a:gd name="T39" fmla="*/ 25 h 25"/>
                                      <a:gd name="T40" fmla="*/ 14 w 52"/>
                                      <a:gd name="T41" fmla="*/ 23 h 25"/>
                                      <a:gd name="T42" fmla="*/ 16 w 52"/>
                                      <a:gd name="T43" fmla="*/ 21 h 25"/>
                                      <a:gd name="T44" fmla="*/ 18 w 52"/>
                                      <a:gd name="T45" fmla="*/ 18 h 25"/>
                                      <a:gd name="T46" fmla="*/ 21 w 52"/>
                                      <a:gd name="T47" fmla="*/ 18 h 25"/>
                                      <a:gd name="T48" fmla="*/ 23 w 52"/>
                                      <a:gd name="T49" fmla="*/ 18 h 25"/>
                                      <a:gd name="T50" fmla="*/ 26 w 52"/>
                                      <a:gd name="T51" fmla="*/ 18 h 25"/>
                                      <a:gd name="T52" fmla="*/ 28 w 52"/>
                                      <a:gd name="T53" fmla="*/ 16 h 25"/>
                                      <a:gd name="T54" fmla="*/ 33 w 52"/>
                                      <a:gd name="T55" fmla="*/ 14 h 25"/>
                                      <a:gd name="T56" fmla="*/ 40 w 52"/>
                                      <a:gd name="T57" fmla="*/ 14 h 25"/>
                                      <a:gd name="T58" fmla="*/ 44 w 52"/>
                                      <a:gd name="T59" fmla="*/ 9 h 25"/>
                                      <a:gd name="T60" fmla="*/ 49 w 52"/>
                                      <a:gd name="T61" fmla="*/ 4 h 25"/>
                                      <a:gd name="T62" fmla="*/ 52 w 52"/>
                                      <a:gd name="T63" fmla="*/ 2 h 25"/>
                                    </a:gdLst>
                                    <a:ahLst/>
                                    <a:cxnLst>
                                      <a:cxn ang="0">
                                        <a:pos x="T0" y="T1"/>
                                      </a:cxn>
                                      <a:cxn ang="0">
                                        <a:pos x="T2" y="T3"/>
                                      </a:cxn>
                                      <a:cxn ang="0">
                                        <a:pos x="T4" y="T5"/>
                                      </a:cxn>
                                      <a:cxn ang="0">
                                        <a:pos x="T6" y="T7"/>
                                      </a:cxn>
                                      <a:cxn ang="0">
                                        <a:pos x="T8" y="T9"/>
                                      </a:cxn>
                                      <a:cxn ang="0">
                                        <a:pos x="T10" y="T11"/>
                                      </a:cxn>
                                      <a:cxn ang="0">
                                        <a:pos x="T12" y="T13"/>
                                      </a:cxn>
                                      <a:cxn ang="0">
                                        <a:pos x="T14" y="T15"/>
                                      </a:cxn>
                                      <a:cxn ang="0">
                                        <a:pos x="T16" y="T17"/>
                                      </a:cxn>
                                      <a:cxn ang="0">
                                        <a:pos x="T18" y="T19"/>
                                      </a:cxn>
                                      <a:cxn ang="0">
                                        <a:pos x="T20" y="T21"/>
                                      </a:cxn>
                                      <a:cxn ang="0">
                                        <a:pos x="T22" y="T23"/>
                                      </a:cxn>
                                      <a:cxn ang="0">
                                        <a:pos x="T24" y="T25"/>
                                      </a:cxn>
                                      <a:cxn ang="0">
                                        <a:pos x="T26" y="T27"/>
                                      </a:cxn>
                                      <a:cxn ang="0">
                                        <a:pos x="T28" y="T29"/>
                                      </a:cxn>
                                      <a:cxn ang="0">
                                        <a:pos x="T30" y="T31"/>
                                      </a:cxn>
                                      <a:cxn ang="0">
                                        <a:pos x="T32" y="T33"/>
                                      </a:cxn>
                                      <a:cxn ang="0">
                                        <a:pos x="T34" y="T35"/>
                                      </a:cxn>
                                      <a:cxn ang="0">
                                        <a:pos x="T36" y="T37"/>
                                      </a:cxn>
                                      <a:cxn ang="0">
                                        <a:pos x="T38" y="T39"/>
                                      </a:cxn>
                                      <a:cxn ang="0">
                                        <a:pos x="T40" y="T41"/>
                                      </a:cxn>
                                      <a:cxn ang="0">
                                        <a:pos x="T42" y="T43"/>
                                      </a:cxn>
                                      <a:cxn ang="0">
                                        <a:pos x="T44" y="T45"/>
                                      </a:cxn>
                                      <a:cxn ang="0">
                                        <a:pos x="T46" y="T47"/>
                                      </a:cxn>
                                      <a:cxn ang="0">
                                        <a:pos x="T48" y="T49"/>
                                      </a:cxn>
                                      <a:cxn ang="0">
                                        <a:pos x="T50" y="T51"/>
                                      </a:cxn>
                                      <a:cxn ang="0">
                                        <a:pos x="T52" y="T53"/>
                                      </a:cxn>
                                      <a:cxn ang="0">
                                        <a:pos x="T54" y="T55"/>
                                      </a:cxn>
                                      <a:cxn ang="0">
                                        <a:pos x="T56" y="T57"/>
                                      </a:cxn>
                                      <a:cxn ang="0">
                                        <a:pos x="T58" y="T59"/>
                                      </a:cxn>
                                      <a:cxn ang="0">
                                        <a:pos x="T60" y="T61"/>
                                      </a:cxn>
                                      <a:cxn ang="0">
                                        <a:pos x="T62" y="T63"/>
                                      </a:cxn>
                                    </a:cxnLst>
                                    <a:rect l="0" t="0" r="r" b="b"/>
                                    <a:pathLst>
                                      <a:path w="52" h="25">
                                        <a:moveTo>
                                          <a:pt x="52" y="2"/>
                                        </a:moveTo>
                                        <a:lnTo>
                                          <a:pt x="49" y="2"/>
                                        </a:lnTo>
                                        <a:lnTo>
                                          <a:pt x="47" y="2"/>
                                        </a:lnTo>
                                        <a:lnTo>
                                          <a:pt x="44" y="0"/>
                                        </a:lnTo>
                                        <a:lnTo>
                                          <a:pt x="35" y="2"/>
                                        </a:lnTo>
                                        <a:lnTo>
                                          <a:pt x="33" y="2"/>
                                        </a:lnTo>
                                        <a:lnTo>
                                          <a:pt x="28" y="4"/>
                                        </a:lnTo>
                                        <a:lnTo>
                                          <a:pt x="23" y="4"/>
                                        </a:lnTo>
                                        <a:lnTo>
                                          <a:pt x="14" y="4"/>
                                        </a:lnTo>
                                        <a:lnTo>
                                          <a:pt x="9" y="7"/>
                                        </a:lnTo>
                                        <a:lnTo>
                                          <a:pt x="4" y="11"/>
                                        </a:lnTo>
                                        <a:lnTo>
                                          <a:pt x="0" y="14"/>
                                        </a:lnTo>
                                        <a:lnTo>
                                          <a:pt x="0" y="18"/>
                                        </a:lnTo>
                                        <a:lnTo>
                                          <a:pt x="2" y="18"/>
                                        </a:lnTo>
                                        <a:lnTo>
                                          <a:pt x="7" y="14"/>
                                        </a:lnTo>
                                        <a:lnTo>
                                          <a:pt x="9" y="21"/>
                                        </a:lnTo>
                                        <a:lnTo>
                                          <a:pt x="2" y="21"/>
                                        </a:lnTo>
                                        <a:lnTo>
                                          <a:pt x="4" y="25"/>
                                        </a:lnTo>
                                        <a:lnTo>
                                          <a:pt x="7" y="25"/>
                                        </a:lnTo>
                                        <a:lnTo>
                                          <a:pt x="9" y="25"/>
                                        </a:lnTo>
                                        <a:lnTo>
                                          <a:pt x="14" y="23"/>
                                        </a:lnTo>
                                        <a:lnTo>
                                          <a:pt x="16" y="21"/>
                                        </a:lnTo>
                                        <a:lnTo>
                                          <a:pt x="18" y="18"/>
                                        </a:lnTo>
                                        <a:lnTo>
                                          <a:pt x="21" y="18"/>
                                        </a:lnTo>
                                        <a:lnTo>
                                          <a:pt x="23" y="18"/>
                                        </a:lnTo>
                                        <a:lnTo>
                                          <a:pt x="26" y="18"/>
                                        </a:lnTo>
                                        <a:lnTo>
                                          <a:pt x="28" y="16"/>
                                        </a:lnTo>
                                        <a:lnTo>
                                          <a:pt x="33" y="14"/>
                                        </a:lnTo>
                                        <a:lnTo>
                                          <a:pt x="40" y="14"/>
                                        </a:lnTo>
                                        <a:lnTo>
                                          <a:pt x="44" y="9"/>
                                        </a:lnTo>
                                        <a:lnTo>
                                          <a:pt x="49" y="4"/>
                                        </a:lnTo>
                                        <a:lnTo>
                                          <a:pt x="52" y="2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grp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xtLst/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521" name="Togo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5778803" y="3254480"/>
                                  <a:ext cx="75941" cy="206369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0" y="0"/>
                                    </a:cxn>
                                    <a:cxn ang="0">
                                      <a:pos x="16" y="2"/>
                                    </a:cxn>
                                    <a:cxn ang="0">
                                      <a:pos x="2" y="0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2" y="14"/>
                                    </a:cxn>
                                    <a:cxn ang="0">
                                      <a:pos x="2" y="18"/>
                                    </a:cxn>
                                    <a:cxn ang="0">
                                      <a:pos x="2" y="20"/>
                                    </a:cxn>
                                    <a:cxn ang="0">
                                      <a:pos x="8" y="20"/>
                                    </a:cxn>
                                    <a:cxn ang="0">
                                      <a:pos x="8" y="24"/>
                                    </a:cxn>
                                    <a:cxn ang="0">
                                      <a:pos x="8" y="30"/>
                                    </a:cxn>
                                    <a:cxn ang="0">
                                      <a:pos x="12" y="36"/>
                                    </a:cxn>
                                    <a:cxn ang="0">
                                      <a:pos x="12" y="44"/>
                                    </a:cxn>
                                    <a:cxn ang="0">
                                      <a:pos x="12" y="48"/>
                                    </a:cxn>
                                    <a:cxn ang="0">
                                      <a:pos x="14" y="54"/>
                                    </a:cxn>
                                    <a:cxn ang="0">
                                      <a:pos x="18" y="58"/>
                                    </a:cxn>
                                    <a:cxn ang="0">
                                      <a:pos x="20" y="58"/>
                                    </a:cxn>
                                    <a:cxn ang="0">
                                      <a:pos x="20" y="68"/>
                                    </a:cxn>
                                    <a:cxn ang="0">
                                      <a:pos x="20" y="74"/>
                                    </a:cxn>
                                    <a:cxn ang="0">
                                      <a:pos x="20" y="76"/>
                                    </a:cxn>
                                    <a:cxn ang="0">
                                      <a:pos x="18" y="78"/>
                                    </a:cxn>
                                    <a:cxn ang="0">
                                      <a:pos x="20" y="84"/>
                                    </a:cxn>
                                    <a:cxn ang="0">
                                      <a:pos x="20" y="86"/>
                                    </a:cxn>
                                    <a:cxn ang="0">
                                      <a:pos x="18" y="94"/>
                                    </a:cxn>
                                    <a:cxn ang="0">
                                      <a:pos x="16" y="108"/>
                                    </a:cxn>
                                    <a:cxn ang="0">
                                      <a:pos x="16" y="114"/>
                                    </a:cxn>
                                    <a:cxn ang="0">
                                      <a:pos x="22" y="120"/>
                                    </a:cxn>
                                    <a:cxn ang="0">
                                      <a:pos x="24" y="124"/>
                                    </a:cxn>
                                    <a:cxn ang="0">
                                      <a:pos x="28" y="128"/>
                                    </a:cxn>
                                    <a:cxn ang="0">
                                      <a:pos x="32" y="136"/>
                                    </a:cxn>
                                    <a:cxn ang="0">
                                      <a:pos x="42" y="134"/>
                                    </a:cxn>
                                    <a:cxn ang="0">
                                      <a:pos x="50" y="130"/>
                                    </a:cxn>
                                    <a:cxn ang="0">
                                      <a:pos x="48" y="124"/>
                                    </a:cxn>
                                    <a:cxn ang="0">
                                      <a:pos x="42" y="118"/>
                                    </a:cxn>
                                    <a:cxn ang="0">
                                      <a:pos x="40" y="112"/>
                                    </a:cxn>
                                    <a:cxn ang="0">
                                      <a:pos x="42" y="108"/>
                                    </a:cxn>
                                    <a:cxn ang="0">
                                      <a:pos x="44" y="104"/>
                                    </a:cxn>
                                    <a:cxn ang="0">
                                      <a:pos x="42" y="62"/>
                                    </a:cxn>
                                    <a:cxn ang="0">
                                      <a:pos x="42" y="56"/>
                                    </a:cxn>
                                    <a:cxn ang="0">
                                      <a:pos x="38" y="54"/>
                                    </a:cxn>
                                    <a:cxn ang="0">
                                      <a:pos x="34" y="48"/>
                                    </a:cxn>
                                    <a:cxn ang="0">
                                      <a:pos x="34" y="34"/>
                                    </a:cxn>
                                    <a:cxn ang="0">
                                      <a:pos x="30" y="28"/>
                                    </a:cxn>
                                    <a:cxn ang="0">
                                      <a:pos x="22" y="24"/>
                                    </a:cxn>
                                    <a:cxn ang="0">
                                      <a:pos x="18" y="12"/>
                                    </a:cxn>
                                    <a:cxn ang="0">
                                      <a:pos x="20" y="0"/>
                                    </a:cxn>
                                  </a:cxnLst>
                                  <a:rect l="0" t="0" r="r" b="b"/>
                                  <a:pathLst>
                                    <a:path w="50" h="136">
                                      <a:moveTo>
                                        <a:pt x="20" y="0"/>
                                      </a:moveTo>
                                      <a:lnTo>
                                        <a:pt x="20" y="0"/>
                                      </a:lnTo>
                                      <a:lnTo>
                                        <a:pt x="18" y="2"/>
                                      </a:lnTo>
                                      <a:lnTo>
                                        <a:pt x="16" y="2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2" y="0"/>
                                      </a:lnTo>
                                      <a:lnTo>
                                        <a:pt x="2" y="0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0" y="12"/>
                                      </a:lnTo>
                                      <a:lnTo>
                                        <a:pt x="2" y="14"/>
                                      </a:lnTo>
                                      <a:lnTo>
                                        <a:pt x="2" y="18"/>
                                      </a:lnTo>
                                      <a:lnTo>
                                        <a:pt x="2" y="18"/>
                                      </a:lnTo>
                                      <a:lnTo>
                                        <a:pt x="2" y="20"/>
                                      </a:lnTo>
                                      <a:lnTo>
                                        <a:pt x="2" y="20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8" y="20"/>
                                      </a:lnTo>
                                      <a:lnTo>
                                        <a:pt x="8" y="24"/>
                                      </a:lnTo>
                                      <a:lnTo>
                                        <a:pt x="8" y="24"/>
                                      </a:lnTo>
                                      <a:lnTo>
                                        <a:pt x="8" y="28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10" y="32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12" y="36"/>
                                      </a:lnTo>
                                      <a:lnTo>
                                        <a:pt x="12" y="44"/>
                                      </a:lnTo>
                                      <a:lnTo>
                                        <a:pt x="12" y="46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14" y="54"/>
                                      </a:lnTo>
                                      <a:lnTo>
                                        <a:pt x="16" y="58"/>
                                      </a:lnTo>
                                      <a:lnTo>
                                        <a:pt x="18" y="58"/>
                                      </a:lnTo>
                                      <a:lnTo>
                                        <a:pt x="18" y="58"/>
                                      </a:lnTo>
                                      <a:lnTo>
                                        <a:pt x="20" y="58"/>
                                      </a:lnTo>
                                      <a:lnTo>
                                        <a:pt x="20" y="60"/>
                                      </a:lnTo>
                                      <a:lnTo>
                                        <a:pt x="20" y="68"/>
                                      </a:lnTo>
                                      <a:lnTo>
                                        <a:pt x="20" y="68"/>
                                      </a:lnTo>
                                      <a:lnTo>
                                        <a:pt x="20" y="74"/>
                                      </a:lnTo>
                                      <a:lnTo>
                                        <a:pt x="20" y="76"/>
                                      </a:lnTo>
                                      <a:lnTo>
                                        <a:pt x="20" y="76"/>
                                      </a:lnTo>
                                      <a:lnTo>
                                        <a:pt x="20" y="76"/>
                                      </a:lnTo>
                                      <a:lnTo>
                                        <a:pt x="18" y="78"/>
                                      </a:lnTo>
                                      <a:lnTo>
                                        <a:pt x="20" y="82"/>
                                      </a:lnTo>
                                      <a:lnTo>
                                        <a:pt x="20" y="84"/>
                                      </a:lnTo>
                                      <a:lnTo>
                                        <a:pt x="20" y="86"/>
                                      </a:lnTo>
                                      <a:lnTo>
                                        <a:pt x="20" y="86"/>
                                      </a:lnTo>
                                      <a:lnTo>
                                        <a:pt x="18" y="90"/>
                                      </a:lnTo>
                                      <a:lnTo>
                                        <a:pt x="18" y="94"/>
                                      </a:lnTo>
                                      <a:lnTo>
                                        <a:pt x="18" y="100"/>
                                      </a:lnTo>
                                      <a:lnTo>
                                        <a:pt x="16" y="108"/>
                                      </a:lnTo>
                                      <a:lnTo>
                                        <a:pt x="16" y="108"/>
                                      </a:lnTo>
                                      <a:lnTo>
                                        <a:pt x="16" y="114"/>
                                      </a:lnTo>
                                      <a:lnTo>
                                        <a:pt x="18" y="116"/>
                                      </a:lnTo>
                                      <a:lnTo>
                                        <a:pt x="22" y="120"/>
                                      </a:lnTo>
                                      <a:lnTo>
                                        <a:pt x="24" y="124"/>
                                      </a:lnTo>
                                      <a:lnTo>
                                        <a:pt x="24" y="124"/>
                                      </a:lnTo>
                                      <a:lnTo>
                                        <a:pt x="26" y="128"/>
                                      </a:lnTo>
                                      <a:lnTo>
                                        <a:pt x="28" y="128"/>
                                      </a:lnTo>
                                      <a:lnTo>
                                        <a:pt x="30" y="130"/>
                                      </a:lnTo>
                                      <a:lnTo>
                                        <a:pt x="32" y="136"/>
                                      </a:lnTo>
                                      <a:lnTo>
                                        <a:pt x="32" y="136"/>
                                      </a:lnTo>
                                      <a:lnTo>
                                        <a:pt x="42" y="134"/>
                                      </a:lnTo>
                                      <a:lnTo>
                                        <a:pt x="46" y="134"/>
                                      </a:lnTo>
                                      <a:lnTo>
                                        <a:pt x="50" y="130"/>
                                      </a:lnTo>
                                      <a:lnTo>
                                        <a:pt x="50" y="130"/>
                                      </a:lnTo>
                                      <a:lnTo>
                                        <a:pt x="48" y="124"/>
                                      </a:lnTo>
                                      <a:lnTo>
                                        <a:pt x="44" y="122"/>
                                      </a:lnTo>
                                      <a:lnTo>
                                        <a:pt x="42" y="118"/>
                                      </a:lnTo>
                                      <a:lnTo>
                                        <a:pt x="40" y="112"/>
                                      </a:lnTo>
                                      <a:lnTo>
                                        <a:pt x="40" y="112"/>
                                      </a:lnTo>
                                      <a:lnTo>
                                        <a:pt x="42" y="108"/>
                                      </a:lnTo>
                                      <a:lnTo>
                                        <a:pt x="42" y="108"/>
                                      </a:lnTo>
                                      <a:lnTo>
                                        <a:pt x="44" y="106"/>
                                      </a:lnTo>
                                      <a:lnTo>
                                        <a:pt x="44" y="104"/>
                                      </a:lnTo>
                                      <a:lnTo>
                                        <a:pt x="44" y="104"/>
                                      </a:lnTo>
                                      <a:lnTo>
                                        <a:pt x="42" y="62"/>
                                      </a:lnTo>
                                      <a:lnTo>
                                        <a:pt x="42" y="62"/>
                                      </a:lnTo>
                                      <a:lnTo>
                                        <a:pt x="42" y="56"/>
                                      </a:lnTo>
                                      <a:lnTo>
                                        <a:pt x="38" y="54"/>
                                      </a:lnTo>
                                      <a:lnTo>
                                        <a:pt x="38" y="54"/>
                                      </a:lnTo>
                                      <a:lnTo>
                                        <a:pt x="36" y="50"/>
                                      </a:lnTo>
                                      <a:lnTo>
                                        <a:pt x="34" y="48"/>
                                      </a:lnTo>
                                      <a:lnTo>
                                        <a:pt x="34" y="40"/>
                                      </a:lnTo>
                                      <a:lnTo>
                                        <a:pt x="34" y="34"/>
                                      </a:lnTo>
                                      <a:lnTo>
                                        <a:pt x="32" y="30"/>
                                      </a:lnTo>
                                      <a:lnTo>
                                        <a:pt x="30" y="28"/>
                                      </a:lnTo>
                                      <a:lnTo>
                                        <a:pt x="30" y="28"/>
                                      </a:lnTo>
                                      <a:lnTo>
                                        <a:pt x="22" y="24"/>
                                      </a:lnTo>
                                      <a:lnTo>
                                        <a:pt x="20" y="20"/>
                                      </a:lnTo>
                                      <a:lnTo>
                                        <a:pt x="18" y="12"/>
                                      </a:lnTo>
                                      <a:lnTo>
                                        <a:pt x="20" y="0"/>
                                      </a:lnTo>
                                      <a:lnTo>
                                        <a:pt x="2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27" name="Turkmenist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319129" y="2109683"/>
                                  <a:ext cx="410082" cy="230647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48" y="24"/>
                                    </a:cxn>
                                    <a:cxn ang="0">
                                      <a:pos x="34" y="10"/>
                                    </a:cxn>
                                    <a:cxn ang="0">
                                      <a:pos x="8" y="8"/>
                                    </a:cxn>
                                    <a:cxn ang="0">
                                      <a:pos x="6" y="28"/>
                                    </a:cxn>
                                    <a:cxn ang="0">
                                      <a:pos x="10" y="22"/>
                                    </a:cxn>
                                    <a:cxn ang="0">
                                      <a:pos x="8" y="16"/>
                                    </a:cxn>
                                    <a:cxn ang="0">
                                      <a:pos x="22" y="12"/>
                                    </a:cxn>
                                    <a:cxn ang="0">
                                      <a:pos x="32" y="20"/>
                                    </a:cxn>
                                    <a:cxn ang="0">
                                      <a:pos x="36" y="26"/>
                                    </a:cxn>
                                    <a:cxn ang="0">
                                      <a:pos x="28" y="32"/>
                                    </a:cxn>
                                    <a:cxn ang="0">
                                      <a:pos x="22" y="34"/>
                                    </a:cxn>
                                    <a:cxn ang="0">
                                      <a:pos x="12" y="34"/>
                                    </a:cxn>
                                    <a:cxn ang="0">
                                      <a:pos x="8" y="38"/>
                                    </a:cxn>
                                    <a:cxn ang="0">
                                      <a:pos x="14" y="50"/>
                                    </a:cxn>
                                    <a:cxn ang="0">
                                      <a:pos x="22" y="50"/>
                                    </a:cxn>
                                    <a:cxn ang="0">
                                      <a:pos x="24" y="54"/>
                                    </a:cxn>
                                    <a:cxn ang="0">
                                      <a:pos x="14" y="54"/>
                                    </a:cxn>
                                    <a:cxn ang="0">
                                      <a:pos x="14" y="60"/>
                                    </a:cxn>
                                    <a:cxn ang="0">
                                      <a:pos x="24" y="62"/>
                                    </a:cxn>
                                    <a:cxn ang="0">
                                      <a:pos x="32" y="66"/>
                                    </a:cxn>
                                    <a:cxn ang="0">
                                      <a:pos x="44" y="74"/>
                                    </a:cxn>
                                    <a:cxn ang="0">
                                      <a:pos x="46" y="98"/>
                                    </a:cxn>
                                    <a:cxn ang="0">
                                      <a:pos x="56" y="100"/>
                                    </a:cxn>
                                    <a:cxn ang="0">
                                      <a:pos x="66" y="82"/>
                                    </a:cxn>
                                    <a:cxn ang="0">
                                      <a:pos x="82" y="80"/>
                                    </a:cxn>
                                    <a:cxn ang="0">
                                      <a:pos x="96" y="78"/>
                                    </a:cxn>
                                    <a:cxn ang="0">
                                      <a:pos x="106" y="86"/>
                                    </a:cxn>
                                    <a:cxn ang="0">
                                      <a:pos x="146" y="98"/>
                                    </a:cxn>
                                    <a:cxn ang="0">
                                      <a:pos x="164" y="108"/>
                                    </a:cxn>
                                    <a:cxn ang="0">
                                      <a:pos x="182" y="114"/>
                                    </a:cxn>
                                    <a:cxn ang="0">
                                      <a:pos x="186" y="124"/>
                                    </a:cxn>
                                    <a:cxn ang="0">
                                      <a:pos x="198" y="140"/>
                                    </a:cxn>
                                    <a:cxn ang="0">
                                      <a:pos x="212" y="142"/>
                                    </a:cxn>
                                    <a:cxn ang="0">
                                      <a:pos x="222" y="152"/>
                                    </a:cxn>
                                    <a:cxn ang="0">
                                      <a:pos x="230" y="140"/>
                                    </a:cxn>
                                    <a:cxn ang="0">
                                      <a:pos x="236" y="132"/>
                                    </a:cxn>
                                    <a:cxn ang="0">
                                      <a:pos x="252" y="120"/>
                                    </a:cxn>
                                    <a:cxn ang="0">
                                      <a:pos x="256" y="102"/>
                                    </a:cxn>
                                    <a:cxn ang="0">
                                      <a:pos x="270" y="96"/>
                                    </a:cxn>
                                    <a:cxn ang="0">
                                      <a:pos x="268" y="80"/>
                                    </a:cxn>
                                    <a:cxn ang="0">
                                      <a:pos x="258" y="76"/>
                                    </a:cxn>
                                    <a:cxn ang="0">
                                      <a:pos x="236" y="74"/>
                                    </a:cxn>
                                    <a:cxn ang="0">
                                      <a:pos x="208" y="60"/>
                                    </a:cxn>
                                    <a:cxn ang="0">
                                      <a:pos x="158" y="22"/>
                                    </a:cxn>
                                    <a:cxn ang="0">
                                      <a:pos x="140" y="24"/>
                                    </a:cxn>
                                    <a:cxn ang="0">
                                      <a:pos x="128" y="18"/>
                                    </a:cxn>
                                    <a:cxn ang="0">
                                      <a:pos x="126" y="10"/>
                                    </a:cxn>
                                    <a:cxn ang="0">
                                      <a:pos x="104" y="0"/>
                                    </a:cxn>
                                    <a:cxn ang="0">
                                      <a:pos x="96" y="4"/>
                                    </a:cxn>
                                    <a:cxn ang="0">
                                      <a:pos x="88" y="8"/>
                                    </a:cxn>
                                    <a:cxn ang="0">
                                      <a:pos x="78" y="16"/>
                                    </a:cxn>
                                    <a:cxn ang="0">
                                      <a:pos x="76" y="28"/>
                                    </a:cxn>
                                  </a:cxnLst>
                                  <a:rect l="0" t="0" r="r" b="b"/>
                                  <a:pathLst>
                                    <a:path w="270" h="152">
                                      <a:moveTo>
                                        <a:pt x="70" y="28"/>
                                      </a:moveTo>
                                      <a:lnTo>
                                        <a:pt x="70" y="28"/>
                                      </a:lnTo>
                                      <a:lnTo>
                                        <a:pt x="54" y="28"/>
                                      </a:lnTo>
                                      <a:lnTo>
                                        <a:pt x="48" y="24"/>
                                      </a:lnTo>
                                      <a:lnTo>
                                        <a:pt x="42" y="18"/>
                                      </a:lnTo>
                                      <a:lnTo>
                                        <a:pt x="42" y="18"/>
                                      </a:lnTo>
                                      <a:lnTo>
                                        <a:pt x="40" y="14"/>
                                      </a:lnTo>
                                      <a:lnTo>
                                        <a:pt x="34" y="10"/>
                                      </a:lnTo>
                                      <a:lnTo>
                                        <a:pt x="28" y="6"/>
                                      </a:lnTo>
                                      <a:lnTo>
                                        <a:pt x="22" y="6"/>
                                      </a:lnTo>
                                      <a:lnTo>
                                        <a:pt x="16" y="6"/>
                                      </a:lnTo>
                                      <a:lnTo>
                                        <a:pt x="8" y="8"/>
                                      </a:lnTo>
                                      <a:lnTo>
                                        <a:pt x="4" y="14"/>
                                      </a:lnTo>
                                      <a:lnTo>
                                        <a:pt x="0" y="22"/>
                                      </a:lnTo>
                                      <a:lnTo>
                                        <a:pt x="0" y="22"/>
                                      </a:lnTo>
                                      <a:lnTo>
                                        <a:pt x="6" y="28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10" y="26"/>
                                      </a:lnTo>
                                      <a:lnTo>
                                        <a:pt x="10" y="22"/>
                                      </a:lnTo>
                                      <a:lnTo>
                                        <a:pt x="10" y="20"/>
                                      </a:lnTo>
                                      <a:lnTo>
                                        <a:pt x="10" y="20"/>
                                      </a:lnTo>
                                      <a:lnTo>
                                        <a:pt x="8" y="18"/>
                                      </a:lnTo>
                                      <a:lnTo>
                                        <a:pt x="8" y="16"/>
                                      </a:lnTo>
                                      <a:lnTo>
                                        <a:pt x="12" y="12"/>
                                      </a:lnTo>
                                      <a:lnTo>
                                        <a:pt x="12" y="12"/>
                                      </a:lnTo>
                                      <a:lnTo>
                                        <a:pt x="20" y="12"/>
                                      </a:lnTo>
                                      <a:lnTo>
                                        <a:pt x="22" y="12"/>
                                      </a:lnTo>
                                      <a:lnTo>
                                        <a:pt x="24" y="14"/>
                                      </a:lnTo>
                                      <a:lnTo>
                                        <a:pt x="24" y="14"/>
                                      </a:lnTo>
                                      <a:lnTo>
                                        <a:pt x="26" y="18"/>
                                      </a:lnTo>
                                      <a:lnTo>
                                        <a:pt x="32" y="20"/>
                                      </a:lnTo>
                                      <a:lnTo>
                                        <a:pt x="36" y="22"/>
                                      </a:lnTo>
                                      <a:lnTo>
                                        <a:pt x="38" y="24"/>
                                      </a:lnTo>
                                      <a:lnTo>
                                        <a:pt x="36" y="26"/>
                                      </a:lnTo>
                                      <a:lnTo>
                                        <a:pt x="36" y="26"/>
                                      </a:lnTo>
                                      <a:lnTo>
                                        <a:pt x="34" y="28"/>
                                      </a:lnTo>
                                      <a:lnTo>
                                        <a:pt x="34" y="30"/>
                                      </a:lnTo>
                                      <a:lnTo>
                                        <a:pt x="32" y="32"/>
                                      </a:lnTo>
                                      <a:lnTo>
                                        <a:pt x="28" y="32"/>
                                      </a:lnTo>
                                      <a:lnTo>
                                        <a:pt x="28" y="32"/>
                                      </a:lnTo>
                                      <a:lnTo>
                                        <a:pt x="24" y="32"/>
                                      </a:lnTo>
                                      <a:lnTo>
                                        <a:pt x="24" y="32"/>
                                      </a:lnTo>
                                      <a:lnTo>
                                        <a:pt x="22" y="34"/>
                                      </a:lnTo>
                                      <a:lnTo>
                                        <a:pt x="20" y="34"/>
                                      </a:lnTo>
                                      <a:lnTo>
                                        <a:pt x="20" y="34"/>
                                      </a:lnTo>
                                      <a:lnTo>
                                        <a:pt x="16" y="36"/>
                                      </a:lnTo>
                                      <a:lnTo>
                                        <a:pt x="12" y="34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8" y="30"/>
                                      </a:lnTo>
                                      <a:lnTo>
                                        <a:pt x="8" y="34"/>
                                      </a:lnTo>
                                      <a:lnTo>
                                        <a:pt x="8" y="38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10" y="48"/>
                                      </a:lnTo>
                                      <a:lnTo>
                                        <a:pt x="12" y="48"/>
                                      </a:lnTo>
                                      <a:lnTo>
                                        <a:pt x="14" y="50"/>
                                      </a:lnTo>
                                      <a:lnTo>
                                        <a:pt x="18" y="48"/>
                                      </a:lnTo>
                                      <a:lnTo>
                                        <a:pt x="22" y="48"/>
                                      </a:lnTo>
                                      <a:lnTo>
                                        <a:pt x="22" y="48"/>
                                      </a:lnTo>
                                      <a:lnTo>
                                        <a:pt x="22" y="50"/>
                                      </a:lnTo>
                                      <a:lnTo>
                                        <a:pt x="22" y="50"/>
                                      </a:lnTo>
                                      <a:lnTo>
                                        <a:pt x="22" y="52"/>
                                      </a:lnTo>
                                      <a:lnTo>
                                        <a:pt x="24" y="54"/>
                                      </a:lnTo>
                                      <a:lnTo>
                                        <a:pt x="24" y="54"/>
                                      </a:lnTo>
                                      <a:lnTo>
                                        <a:pt x="22" y="56"/>
                                      </a:lnTo>
                                      <a:lnTo>
                                        <a:pt x="22" y="56"/>
                                      </a:lnTo>
                                      <a:lnTo>
                                        <a:pt x="16" y="56"/>
                                      </a:lnTo>
                                      <a:lnTo>
                                        <a:pt x="14" y="54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2" y="54"/>
                                      </a:lnTo>
                                      <a:lnTo>
                                        <a:pt x="14" y="60"/>
                                      </a:lnTo>
                                      <a:lnTo>
                                        <a:pt x="14" y="60"/>
                                      </a:lnTo>
                                      <a:lnTo>
                                        <a:pt x="18" y="66"/>
                                      </a:lnTo>
                                      <a:lnTo>
                                        <a:pt x="20" y="66"/>
                                      </a:lnTo>
                                      <a:lnTo>
                                        <a:pt x="20" y="64"/>
                                      </a:lnTo>
                                      <a:lnTo>
                                        <a:pt x="24" y="62"/>
                                      </a:lnTo>
                                      <a:lnTo>
                                        <a:pt x="24" y="62"/>
                                      </a:lnTo>
                                      <a:lnTo>
                                        <a:pt x="26" y="62"/>
                                      </a:lnTo>
                                      <a:lnTo>
                                        <a:pt x="30" y="64"/>
                                      </a:lnTo>
                                      <a:lnTo>
                                        <a:pt x="32" y="66"/>
                                      </a:lnTo>
                                      <a:lnTo>
                                        <a:pt x="38" y="70"/>
                                      </a:lnTo>
                                      <a:lnTo>
                                        <a:pt x="38" y="70"/>
                                      </a:lnTo>
                                      <a:lnTo>
                                        <a:pt x="42" y="72"/>
                                      </a:lnTo>
                                      <a:lnTo>
                                        <a:pt x="44" y="74"/>
                                      </a:lnTo>
                                      <a:lnTo>
                                        <a:pt x="44" y="80"/>
                                      </a:lnTo>
                                      <a:lnTo>
                                        <a:pt x="44" y="88"/>
                                      </a:lnTo>
                                      <a:lnTo>
                                        <a:pt x="46" y="98"/>
                                      </a:lnTo>
                                      <a:lnTo>
                                        <a:pt x="46" y="98"/>
                                      </a:lnTo>
                                      <a:lnTo>
                                        <a:pt x="46" y="102"/>
                                      </a:lnTo>
                                      <a:lnTo>
                                        <a:pt x="50" y="102"/>
                                      </a:lnTo>
                                      <a:lnTo>
                                        <a:pt x="56" y="100"/>
                                      </a:lnTo>
                                      <a:lnTo>
                                        <a:pt x="56" y="100"/>
                                      </a:lnTo>
                                      <a:lnTo>
                                        <a:pt x="58" y="96"/>
                                      </a:lnTo>
                                      <a:lnTo>
                                        <a:pt x="60" y="92"/>
                                      </a:lnTo>
                                      <a:lnTo>
                                        <a:pt x="60" y="86"/>
                                      </a:lnTo>
                                      <a:lnTo>
                                        <a:pt x="66" y="82"/>
                                      </a:lnTo>
                                      <a:lnTo>
                                        <a:pt x="66" y="82"/>
                                      </a:lnTo>
                                      <a:lnTo>
                                        <a:pt x="72" y="80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82" y="80"/>
                                      </a:lnTo>
                                      <a:lnTo>
                                        <a:pt x="86" y="80"/>
                                      </a:lnTo>
                                      <a:lnTo>
                                        <a:pt x="86" y="80"/>
                                      </a:lnTo>
                                      <a:lnTo>
                                        <a:pt x="90" y="78"/>
                                      </a:lnTo>
                                      <a:lnTo>
                                        <a:pt x="96" y="78"/>
                                      </a:lnTo>
                                      <a:lnTo>
                                        <a:pt x="100" y="80"/>
                                      </a:lnTo>
                                      <a:lnTo>
                                        <a:pt x="104" y="84"/>
                                      </a:lnTo>
                                      <a:lnTo>
                                        <a:pt x="104" y="84"/>
                                      </a:lnTo>
                                      <a:lnTo>
                                        <a:pt x="106" y="86"/>
                                      </a:lnTo>
                                      <a:lnTo>
                                        <a:pt x="110" y="88"/>
                                      </a:lnTo>
                                      <a:lnTo>
                                        <a:pt x="124" y="92"/>
                                      </a:lnTo>
                                      <a:lnTo>
                                        <a:pt x="140" y="96"/>
                                      </a:lnTo>
                                      <a:lnTo>
                                        <a:pt x="146" y="98"/>
                                      </a:lnTo>
                                      <a:lnTo>
                                        <a:pt x="152" y="102"/>
                                      </a:lnTo>
                                      <a:lnTo>
                                        <a:pt x="152" y="102"/>
                                      </a:lnTo>
                                      <a:lnTo>
                                        <a:pt x="160" y="108"/>
                                      </a:lnTo>
                                      <a:lnTo>
                                        <a:pt x="164" y="108"/>
                                      </a:lnTo>
                                      <a:lnTo>
                                        <a:pt x="170" y="108"/>
                                      </a:lnTo>
                                      <a:lnTo>
                                        <a:pt x="176" y="110"/>
                                      </a:lnTo>
                                      <a:lnTo>
                                        <a:pt x="176" y="110"/>
                                      </a:lnTo>
                                      <a:lnTo>
                                        <a:pt x="182" y="114"/>
                                      </a:lnTo>
                                      <a:lnTo>
                                        <a:pt x="184" y="118"/>
                                      </a:lnTo>
                                      <a:lnTo>
                                        <a:pt x="184" y="120"/>
                                      </a:lnTo>
                                      <a:lnTo>
                                        <a:pt x="186" y="124"/>
                                      </a:lnTo>
                                      <a:lnTo>
                                        <a:pt x="186" y="124"/>
                                      </a:lnTo>
                                      <a:lnTo>
                                        <a:pt x="190" y="128"/>
                                      </a:lnTo>
                                      <a:lnTo>
                                        <a:pt x="194" y="136"/>
                                      </a:lnTo>
                                      <a:lnTo>
                                        <a:pt x="194" y="136"/>
                                      </a:lnTo>
                                      <a:lnTo>
                                        <a:pt x="198" y="140"/>
                                      </a:lnTo>
                                      <a:lnTo>
                                        <a:pt x="202" y="142"/>
                                      </a:lnTo>
                                      <a:lnTo>
                                        <a:pt x="206" y="142"/>
                                      </a:lnTo>
                                      <a:lnTo>
                                        <a:pt x="206" y="142"/>
                                      </a:lnTo>
                                      <a:lnTo>
                                        <a:pt x="212" y="142"/>
                                      </a:lnTo>
                                      <a:lnTo>
                                        <a:pt x="214" y="144"/>
                                      </a:lnTo>
                                      <a:lnTo>
                                        <a:pt x="218" y="148"/>
                                      </a:lnTo>
                                      <a:lnTo>
                                        <a:pt x="222" y="152"/>
                                      </a:lnTo>
                                      <a:lnTo>
                                        <a:pt x="222" y="152"/>
                                      </a:lnTo>
                                      <a:lnTo>
                                        <a:pt x="222" y="150"/>
                                      </a:lnTo>
                                      <a:lnTo>
                                        <a:pt x="228" y="144"/>
                                      </a:lnTo>
                                      <a:lnTo>
                                        <a:pt x="228" y="144"/>
                                      </a:lnTo>
                                      <a:lnTo>
                                        <a:pt x="230" y="140"/>
                                      </a:lnTo>
                                      <a:lnTo>
                                        <a:pt x="230" y="138"/>
                                      </a:lnTo>
                                      <a:lnTo>
                                        <a:pt x="230" y="134"/>
                                      </a:lnTo>
                                      <a:lnTo>
                                        <a:pt x="236" y="132"/>
                                      </a:lnTo>
                                      <a:lnTo>
                                        <a:pt x="236" y="132"/>
                                      </a:lnTo>
                                      <a:lnTo>
                                        <a:pt x="248" y="126"/>
                                      </a:lnTo>
                                      <a:lnTo>
                                        <a:pt x="252" y="124"/>
                                      </a:lnTo>
                                      <a:lnTo>
                                        <a:pt x="252" y="120"/>
                                      </a:lnTo>
                                      <a:lnTo>
                                        <a:pt x="252" y="120"/>
                                      </a:lnTo>
                                      <a:lnTo>
                                        <a:pt x="252" y="110"/>
                                      </a:lnTo>
                                      <a:lnTo>
                                        <a:pt x="254" y="106"/>
                                      </a:lnTo>
                                      <a:lnTo>
                                        <a:pt x="256" y="102"/>
                                      </a:lnTo>
                                      <a:lnTo>
                                        <a:pt x="256" y="102"/>
                                      </a:lnTo>
                                      <a:lnTo>
                                        <a:pt x="260" y="102"/>
                                      </a:lnTo>
                                      <a:lnTo>
                                        <a:pt x="262" y="100"/>
                                      </a:lnTo>
                                      <a:lnTo>
                                        <a:pt x="264" y="98"/>
                                      </a:lnTo>
                                      <a:lnTo>
                                        <a:pt x="270" y="96"/>
                                      </a:lnTo>
                                      <a:lnTo>
                                        <a:pt x="270" y="96"/>
                                      </a:lnTo>
                                      <a:lnTo>
                                        <a:pt x="268" y="90"/>
                                      </a:lnTo>
                                      <a:lnTo>
                                        <a:pt x="268" y="84"/>
                                      </a:lnTo>
                                      <a:lnTo>
                                        <a:pt x="268" y="80"/>
                                      </a:lnTo>
                                      <a:lnTo>
                                        <a:pt x="264" y="78"/>
                                      </a:lnTo>
                                      <a:lnTo>
                                        <a:pt x="264" y="78"/>
                                      </a:lnTo>
                                      <a:lnTo>
                                        <a:pt x="260" y="78"/>
                                      </a:lnTo>
                                      <a:lnTo>
                                        <a:pt x="258" y="76"/>
                                      </a:lnTo>
                                      <a:lnTo>
                                        <a:pt x="252" y="76"/>
                                      </a:lnTo>
                                      <a:lnTo>
                                        <a:pt x="244" y="74"/>
                                      </a:lnTo>
                                      <a:lnTo>
                                        <a:pt x="244" y="74"/>
                                      </a:lnTo>
                                      <a:lnTo>
                                        <a:pt x="236" y="74"/>
                                      </a:lnTo>
                                      <a:lnTo>
                                        <a:pt x="230" y="70"/>
                                      </a:lnTo>
                                      <a:lnTo>
                                        <a:pt x="224" y="66"/>
                                      </a:lnTo>
                                      <a:lnTo>
                                        <a:pt x="208" y="60"/>
                                      </a:lnTo>
                                      <a:lnTo>
                                        <a:pt x="208" y="60"/>
                                      </a:lnTo>
                                      <a:lnTo>
                                        <a:pt x="188" y="52"/>
                                      </a:lnTo>
                                      <a:lnTo>
                                        <a:pt x="176" y="44"/>
                                      </a:lnTo>
                                      <a:lnTo>
                                        <a:pt x="168" y="36"/>
                                      </a:lnTo>
                                      <a:lnTo>
                                        <a:pt x="158" y="22"/>
                                      </a:lnTo>
                                      <a:lnTo>
                                        <a:pt x="158" y="22"/>
                                      </a:lnTo>
                                      <a:lnTo>
                                        <a:pt x="154" y="20"/>
                                      </a:lnTo>
                                      <a:lnTo>
                                        <a:pt x="152" y="20"/>
                                      </a:lnTo>
                                      <a:lnTo>
                                        <a:pt x="140" y="24"/>
                                      </a:lnTo>
                                      <a:lnTo>
                                        <a:pt x="140" y="24"/>
                                      </a:lnTo>
                                      <a:lnTo>
                                        <a:pt x="134" y="24"/>
                                      </a:lnTo>
                                      <a:lnTo>
                                        <a:pt x="130" y="22"/>
                                      </a:lnTo>
                                      <a:lnTo>
                                        <a:pt x="128" y="18"/>
                                      </a:lnTo>
                                      <a:lnTo>
                                        <a:pt x="128" y="14"/>
                                      </a:lnTo>
                                      <a:lnTo>
                                        <a:pt x="128" y="14"/>
                                      </a:lnTo>
                                      <a:lnTo>
                                        <a:pt x="128" y="12"/>
                                      </a:lnTo>
                                      <a:lnTo>
                                        <a:pt x="126" y="10"/>
                                      </a:lnTo>
                                      <a:lnTo>
                                        <a:pt x="120" y="6"/>
                                      </a:lnTo>
                                      <a:lnTo>
                                        <a:pt x="112" y="2"/>
                                      </a:lnTo>
                                      <a:lnTo>
                                        <a:pt x="104" y="0"/>
                                      </a:lnTo>
                                      <a:lnTo>
                                        <a:pt x="104" y="0"/>
                                      </a:lnTo>
                                      <a:lnTo>
                                        <a:pt x="100" y="0"/>
                                      </a:lnTo>
                                      <a:lnTo>
                                        <a:pt x="102" y="2"/>
                                      </a:lnTo>
                                      <a:lnTo>
                                        <a:pt x="102" y="4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96" y="4"/>
                                      </a:lnTo>
                                      <a:lnTo>
                                        <a:pt x="92" y="4"/>
                                      </a:lnTo>
                                      <a:lnTo>
                                        <a:pt x="90" y="6"/>
                                      </a:lnTo>
                                      <a:lnTo>
                                        <a:pt x="88" y="8"/>
                                      </a:lnTo>
                                      <a:lnTo>
                                        <a:pt x="84" y="10"/>
                                      </a:lnTo>
                                      <a:lnTo>
                                        <a:pt x="84" y="10"/>
                                      </a:lnTo>
                                      <a:lnTo>
                                        <a:pt x="80" y="14"/>
                                      </a:lnTo>
                                      <a:lnTo>
                                        <a:pt x="78" y="16"/>
                                      </a:lnTo>
                                      <a:lnTo>
                                        <a:pt x="80" y="22"/>
                                      </a:lnTo>
                                      <a:lnTo>
                                        <a:pt x="80" y="26"/>
                                      </a:lnTo>
                                      <a:lnTo>
                                        <a:pt x="80" y="26"/>
                                      </a:lnTo>
                                      <a:lnTo>
                                        <a:pt x="76" y="28"/>
                                      </a:lnTo>
                                      <a:lnTo>
                                        <a:pt x="70" y="28"/>
                                      </a:lnTo>
                                      <a:lnTo>
                                        <a:pt x="70" y="2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30" name="Uganda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744359" y="3521410"/>
                                  <a:ext cx="173146" cy="203334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92" y="104"/>
                                    </a:cxn>
                                    <a:cxn ang="0">
                                      <a:pos x="88" y="104"/>
                                    </a:cxn>
                                    <a:cxn ang="0">
                                      <a:pos x="86" y="104"/>
                                    </a:cxn>
                                    <a:cxn ang="0">
                                      <a:pos x="84" y="100"/>
                                    </a:cxn>
                                    <a:cxn ang="0">
                                      <a:pos x="80" y="104"/>
                                    </a:cxn>
                                    <a:cxn ang="0">
                                      <a:pos x="74" y="104"/>
                                    </a:cxn>
                                    <a:cxn ang="0">
                                      <a:pos x="70" y="106"/>
                                    </a:cxn>
                                    <a:cxn ang="0">
                                      <a:pos x="64" y="106"/>
                                    </a:cxn>
                                    <a:cxn ang="0">
                                      <a:pos x="62" y="110"/>
                                    </a:cxn>
                                    <a:cxn ang="0">
                                      <a:pos x="62" y="112"/>
                                    </a:cxn>
                                    <a:cxn ang="0">
                                      <a:pos x="58" y="114"/>
                                    </a:cxn>
                                    <a:cxn ang="0">
                                      <a:pos x="58" y="116"/>
                                    </a:cxn>
                                    <a:cxn ang="0">
                                      <a:pos x="52" y="124"/>
                                    </a:cxn>
                                    <a:cxn ang="0">
                                      <a:pos x="52" y="128"/>
                                    </a:cxn>
                                    <a:cxn ang="0">
                                      <a:pos x="44" y="132"/>
                                    </a:cxn>
                                    <a:cxn ang="0">
                                      <a:pos x="34" y="128"/>
                                    </a:cxn>
                                    <a:cxn ang="0">
                                      <a:pos x="24" y="130"/>
                                    </a:cxn>
                                    <a:cxn ang="0">
                                      <a:pos x="14" y="134"/>
                                    </a:cxn>
                                    <a:cxn ang="0">
                                      <a:pos x="10" y="132"/>
                                    </a:cxn>
                                    <a:cxn ang="0">
                                      <a:pos x="4" y="134"/>
                                    </a:cxn>
                                    <a:cxn ang="0">
                                      <a:pos x="2" y="116"/>
                                    </a:cxn>
                                    <a:cxn ang="0">
                                      <a:pos x="8" y="100"/>
                                    </a:cxn>
                                    <a:cxn ang="0">
                                      <a:pos x="10" y="92"/>
                                    </a:cxn>
                                    <a:cxn ang="0">
                                      <a:pos x="24" y="78"/>
                                    </a:cxn>
                                    <a:cxn ang="0">
                                      <a:pos x="32" y="62"/>
                                    </a:cxn>
                                    <a:cxn ang="0">
                                      <a:pos x="38" y="50"/>
                                    </a:cxn>
                                    <a:cxn ang="0">
                                      <a:pos x="42" y="48"/>
                                    </a:cxn>
                                    <a:cxn ang="0">
                                      <a:pos x="40" y="46"/>
                                    </a:cxn>
                                    <a:cxn ang="0">
                                      <a:pos x="32" y="44"/>
                                    </a:cxn>
                                    <a:cxn ang="0">
                                      <a:pos x="28" y="42"/>
                                    </a:cxn>
                                    <a:cxn ang="0">
                                      <a:pos x="26" y="32"/>
                                    </a:cxn>
                                    <a:cxn ang="0">
                                      <a:pos x="26" y="24"/>
                                    </a:cxn>
                                    <a:cxn ang="0">
                                      <a:pos x="24" y="20"/>
                                    </a:cxn>
                                    <a:cxn ang="0">
                                      <a:pos x="30" y="10"/>
                                    </a:cxn>
                                    <a:cxn ang="0">
                                      <a:pos x="44" y="8"/>
                                    </a:cxn>
                                    <a:cxn ang="0">
                                      <a:pos x="64" y="10"/>
                                    </a:cxn>
                                    <a:cxn ang="0">
                                      <a:pos x="78" y="6"/>
                                    </a:cxn>
                                    <a:cxn ang="0">
                                      <a:pos x="88" y="0"/>
                                    </a:cxn>
                                    <a:cxn ang="0">
                                      <a:pos x="96" y="14"/>
                                    </a:cxn>
                                    <a:cxn ang="0">
                                      <a:pos x="100" y="26"/>
                                    </a:cxn>
                                    <a:cxn ang="0">
                                      <a:pos x="106" y="28"/>
                                    </a:cxn>
                                    <a:cxn ang="0">
                                      <a:pos x="108" y="30"/>
                                    </a:cxn>
                                    <a:cxn ang="0">
                                      <a:pos x="108" y="34"/>
                                    </a:cxn>
                                    <a:cxn ang="0">
                                      <a:pos x="108" y="40"/>
                                    </a:cxn>
                                    <a:cxn ang="0">
                                      <a:pos x="114" y="54"/>
                                    </a:cxn>
                                    <a:cxn ang="0">
                                      <a:pos x="114" y="62"/>
                                    </a:cxn>
                                    <a:cxn ang="0">
                                      <a:pos x="110" y="72"/>
                                    </a:cxn>
                                    <a:cxn ang="0">
                                      <a:pos x="112" y="82"/>
                                    </a:cxn>
                                    <a:cxn ang="0">
                                      <a:pos x="108" y="84"/>
                                    </a:cxn>
                                    <a:cxn ang="0">
                                      <a:pos x="102" y="88"/>
                                    </a:cxn>
                                    <a:cxn ang="0">
                                      <a:pos x="92" y="104"/>
                                    </a:cxn>
                                  </a:cxnLst>
                                  <a:rect l="0" t="0" r="r" b="b"/>
                                  <a:pathLst>
                                    <a:path w="114" h="134">
                                      <a:moveTo>
                                        <a:pt x="92" y="104"/>
                                      </a:moveTo>
                                      <a:lnTo>
                                        <a:pt x="92" y="104"/>
                                      </a:lnTo>
                                      <a:lnTo>
                                        <a:pt x="90" y="102"/>
                                      </a:lnTo>
                                      <a:lnTo>
                                        <a:pt x="88" y="104"/>
                                      </a:lnTo>
                                      <a:lnTo>
                                        <a:pt x="88" y="104"/>
                                      </a:lnTo>
                                      <a:lnTo>
                                        <a:pt x="86" y="104"/>
                                      </a:lnTo>
                                      <a:lnTo>
                                        <a:pt x="86" y="104"/>
                                      </a:lnTo>
                                      <a:lnTo>
                                        <a:pt x="84" y="100"/>
                                      </a:lnTo>
                                      <a:lnTo>
                                        <a:pt x="80" y="104"/>
                                      </a:lnTo>
                                      <a:lnTo>
                                        <a:pt x="80" y="104"/>
                                      </a:lnTo>
                                      <a:lnTo>
                                        <a:pt x="76" y="104"/>
                                      </a:lnTo>
                                      <a:lnTo>
                                        <a:pt x="74" y="104"/>
                                      </a:lnTo>
                                      <a:lnTo>
                                        <a:pt x="72" y="104"/>
                                      </a:lnTo>
                                      <a:lnTo>
                                        <a:pt x="70" y="106"/>
                                      </a:lnTo>
                                      <a:lnTo>
                                        <a:pt x="70" y="106"/>
                                      </a:lnTo>
                                      <a:lnTo>
                                        <a:pt x="64" y="106"/>
                                      </a:lnTo>
                                      <a:lnTo>
                                        <a:pt x="62" y="106"/>
                                      </a:lnTo>
                                      <a:lnTo>
                                        <a:pt x="62" y="110"/>
                                      </a:lnTo>
                                      <a:lnTo>
                                        <a:pt x="62" y="110"/>
                                      </a:lnTo>
                                      <a:lnTo>
                                        <a:pt x="62" y="112"/>
                                      </a:lnTo>
                                      <a:lnTo>
                                        <a:pt x="60" y="112"/>
                                      </a:lnTo>
                                      <a:lnTo>
                                        <a:pt x="58" y="114"/>
                                      </a:lnTo>
                                      <a:lnTo>
                                        <a:pt x="58" y="116"/>
                                      </a:lnTo>
                                      <a:lnTo>
                                        <a:pt x="58" y="116"/>
                                      </a:lnTo>
                                      <a:lnTo>
                                        <a:pt x="54" y="122"/>
                                      </a:lnTo>
                                      <a:lnTo>
                                        <a:pt x="52" y="124"/>
                                      </a:lnTo>
                                      <a:lnTo>
                                        <a:pt x="52" y="128"/>
                                      </a:lnTo>
                                      <a:lnTo>
                                        <a:pt x="52" y="128"/>
                                      </a:lnTo>
                                      <a:lnTo>
                                        <a:pt x="48" y="130"/>
                                      </a:lnTo>
                                      <a:lnTo>
                                        <a:pt x="44" y="132"/>
                                      </a:lnTo>
                                      <a:lnTo>
                                        <a:pt x="34" y="128"/>
                                      </a:lnTo>
                                      <a:lnTo>
                                        <a:pt x="34" y="128"/>
                                      </a:lnTo>
                                      <a:lnTo>
                                        <a:pt x="30" y="128"/>
                                      </a:lnTo>
                                      <a:lnTo>
                                        <a:pt x="24" y="130"/>
                                      </a:lnTo>
                                      <a:lnTo>
                                        <a:pt x="24" y="130"/>
                                      </a:lnTo>
                                      <a:lnTo>
                                        <a:pt x="14" y="134"/>
                                      </a:lnTo>
                                      <a:lnTo>
                                        <a:pt x="12" y="132"/>
                                      </a:lnTo>
                                      <a:lnTo>
                                        <a:pt x="10" y="132"/>
                                      </a:lnTo>
                                      <a:lnTo>
                                        <a:pt x="4" y="134"/>
                                      </a:lnTo>
                                      <a:lnTo>
                                        <a:pt x="4" y="134"/>
                                      </a:lnTo>
                                      <a:lnTo>
                                        <a:pt x="0" y="122"/>
                                      </a:lnTo>
                                      <a:lnTo>
                                        <a:pt x="2" y="116"/>
                                      </a:lnTo>
                                      <a:lnTo>
                                        <a:pt x="4" y="110"/>
                                      </a:lnTo>
                                      <a:lnTo>
                                        <a:pt x="8" y="100"/>
                                      </a:lnTo>
                                      <a:lnTo>
                                        <a:pt x="8" y="100"/>
                                      </a:lnTo>
                                      <a:lnTo>
                                        <a:pt x="10" y="92"/>
                                      </a:lnTo>
                                      <a:lnTo>
                                        <a:pt x="16" y="86"/>
                                      </a:lnTo>
                                      <a:lnTo>
                                        <a:pt x="24" y="78"/>
                                      </a:lnTo>
                                      <a:lnTo>
                                        <a:pt x="32" y="62"/>
                                      </a:lnTo>
                                      <a:lnTo>
                                        <a:pt x="32" y="62"/>
                                      </a:lnTo>
                                      <a:lnTo>
                                        <a:pt x="36" y="54"/>
                                      </a:lnTo>
                                      <a:lnTo>
                                        <a:pt x="38" y="50"/>
                                      </a:lnTo>
                                      <a:lnTo>
                                        <a:pt x="40" y="50"/>
                                      </a:lnTo>
                                      <a:lnTo>
                                        <a:pt x="42" y="48"/>
                                      </a:lnTo>
                                      <a:lnTo>
                                        <a:pt x="42" y="48"/>
                                      </a:lnTo>
                                      <a:lnTo>
                                        <a:pt x="40" y="46"/>
                                      </a:lnTo>
                                      <a:lnTo>
                                        <a:pt x="38" y="46"/>
                                      </a:lnTo>
                                      <a:lnTo>
                                        <a:pt x="32" y="44"/>
                                      </a:lnTo>
                                      <a:lnTo>
                                        <a:pt x="30" y="44"/>
                                      </a:lnTo>
                                      <a:lnTo>
                                        <a:pt x="28" y="42"/>
                                      </a:lnTo>
                                      <a:lnTo>
                                        <a:pt x="26" y="38"/>
                                      </a:lnTo>
                                      <a:lnTo>
                                        <a:pt x="26" y="32"/>
                                      </a:lnTo>
                                      <a:lnTo>
                                        <a:pt x="26" y="32"/>
                                      </a:lnTo>
                                      <a:lnTo>
                                        <a:pt x="26" y="24"/>
                                      </a:lnTo>
                                      <a:lnTo>
                                        <a:pt x="24" y="22"/>
                                      </a:lnTo>
                                      <a:lnTo>
                                        <a:pt x="24" y="20"/>
                                      </a:lnTo>
                                      <a:lnTo>
                                        <a:pt x="30" y="10"/>
                                      </a:lnTo>
                                      <a:lnTo>
                                        <a:pt x="30" y="10"/>
                                      </a:lnTo>
                                      <a:lnTo>
                                        <a:pt x="38" y="8"/>
                                      </a:lnTo>
                                      <a:lnTo>
                                        <a:pt x="44" y="8"/>
                                      </a:lnTo>
                                      <a:lnTo>
                                        <a:pt x="56" y="10"/>
                                      </a:lnTo>
                                      <a:lnTo>
                                        <a:pt x="64" y="10"/>
                                      </a:lnTo>
                                      <a:lnTo>
                                        <a:pt x="70" y="10"/>
                                      </a:lnTo>
                                      <a:lnTo>
                                        <a:pt x="78" y="6"/>
                                      </a:lnTo>
                                      <a:lnTo>
                                        <a:pt x="88" y="0"/>
                                      </a:lnTo>
                                      <a:lnTo>
                                        <a:pt x="88" y="0"/>
                                      </a:lnTo>
                                      <a:lnTo>
                                        <a:pt x="94" y="8"/>
                                      </a:lnTo>
                                      <a:lnTo>
                                        <a:pt x="96" y="14"/>
                                      </a:lnTo>
                                      <a:lnTo>
                                        <a:pt x="96" y="18"/>
                                      </a:lnTo>
                                      <a:lnTo>
                                        <a:pt x="100" y="26"/>
                                      </a:lnTo>
                                      <a:lnTo>
                                        <a:pt x="100" y="26"/>
                                      </a:lnTo>
                                      <a:lnTo>
                                        <a:pt x="106" y="28"/>
                                      </a:lnTo>
                                      <a:lnTo>
                                        <a:pt x="108" y="28"/>
                                      </a:lnTo>
                                      <a:lnTo>
                                        <a:pt x="108" y="30"/>
                                      </a:lnTo>
                                      <a:lnTo>
                                        <a:pt x="108" y="34"/>
                                      </a:lnTo>
                                      <a:lnTo>
                                        <a:pt x="108" y="34"/>
                                      </a:lnTo>
                                      <a:lnTo>
                                        <a:pt x="108" y="36"/>
                                      </a:lnTo>
                                      <a:lnTo>
                                        <a:pt x="108" y="40"/>
                                      </a:lnTo>
                                      <a:lnTo>
                                        <a:pt x="112" y="46"/>
                                      </a:lnTo>
                                      <a:lnTo>
                                        <a:pt x="114" y="54"/>
                                      </a:lnTo>
                                      <a:lnTo>
                                        <a:pt x="114" y="58"/>
                                      </a:lnTo>
                                      <a:lnTo>
                                        <a:pt x="114" y="62"/>
                                      </a:lnTo>
                                      <a:lnTo>
                                        <a:pt x="114" y="62"/>
                                      </a:lnTo>
                                      <a:lnTo>
                                        <a:pt x="110" y="72"/>
                                      </a:lnTo>
                                      <a:lnTo>
                                        <a:pt x="112" y="78"/>
                                      </a:lnTo>
                                      <a:lnTo>
                                        <a:pt x="112" y="82"/>
                                      </a:lnTo>
                                      <a:lnTo>
                                        <a:pt x="108" y="84"/>
                                      </a:lnTo>
                                      <a:lnTo>
                                        <a:pt x="108" y="84"/>
                                      </a:lnTo>
                                      <a:lnTo>
                                        <a:pt x="104" y="86"/>
                                      </a:lnTo>
                                      <a:lnTo>
                                        <a:pt x="102" y="88"/>
                                      </a:lnTo>
                                      <a:lnTo>
                                        <a:pt x="92" y="104"/>
                                      </a:lnTo>
                                      <a:lnTo>
                                        <a:pt x="92" y="104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31" name="Uruguay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4034781" y="4808180"/>
                                  <a:ext cx="160995" cy="17298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6" y="78"/>
                                    </a:cxn>
                                    <a:cxn ang="0">
                                      <a:pos x="10" y="96"/>
                                    </a:cxn>
                                    <a:cxn ang="0">
                                      <a:pos x="20" y="102"/>
                                    </a:cxn>
                                    <a:cxn ang="0">
                                      <a:pos x="36" y="104"/>
                                    </a:cxn>
                                    <a:cxn ang="0">
                                      <a:pos x="38" y="106"/>
                                    </a:cxn>
                                    <a:cxn ang="0">
                                      <a:pos x="48" y="108"/>
                                    </a:cxn>
                                    <a:cxn ang="0">
                                      <a:pos x="58" y="110"/>
                                    </a:cxn>
                                    <a:cxn ang="0">
                                      <a:pos x="62" y="112"/>
                                    </a:cxn>
                                    <a:cxn ang="0">
                                      <a:pos x="82" y="114"/>
                                    </a:cxn>
                                    <a:cxn ang="0">
                                      <a:pos x="94" y="108"/>
                                    </a:cxn>
                                    <a:cxn ang="0">
                                      <a:pos x="106" y="98"/>
                                    </a:cxn>
                                    <a:cxn ang="0">
                                      <a:pos x="102" y="90"/>
                                    </a:cxn>
                                    <a:cxn ang="0">
                                      <a:pos x="104" y="82"/>
                                    </a:cxn>
                                    <a:cxn ang="0">
                                      <a:pos x="106" y="72"/>
                                    </a:cxn>
                                    <a:cxn ang="0">
                                      <a:pos x="98" y="64"/>
                                    </a:cxn>
                                    <a:cxn ang="0">
                                      <a:pos x="92" y="58"/>
                                    </a:cxn>
                                    <a:cxn ang="0">
                                      <a:pos x="88" y="56"/>
                                    </a:cxn>
                                    <a:cxn ang="0">
                                      <a:pos x="82" y="50"/>
                                    </a:cxn>
                                    <a:cxn ang="0">
                                      <a:pos x="66" y="38"/>
                                    </a:cxn>
                                    <a:cxn ang="0">
                                      <a:pos x="56" y="34"/>
                                    </a:cxn>
                                    <a:cxn ang="0">
                                      <a:pos x="52" y="30"/>
                                    </a:cxn>
                                    <a:cxn ang="0">
                                      <a:pos x="46" y="32"/>
                                    </a:cxn>
                                    <a:cxn ang="0">
                                      <a:pos x="44" y="32"/>
                                    </a:cxn>
                                    <a:cxn ang="0">
                                      <a:pos x="42" y="26"/>
                                    </a:cxn>
                                    <a:cxn ang="0">
                                      <a:pos x="40" y="14"/>
                                    </a:cxn>
                                    <a:cxn ang="0">
                                      <a:pos x="34" y="6"/>
                                    </a:cxn>
                                    <a:cxn ang="0">
                                      <a:pos x="30" y="0"/>
                                    </a:cxn>
                                    <a:cxn ang="0">
                                      <a:pos x="22" y="2"/>
                                    </a:cxn>
                                    <a:cxn ang="0">
                                      <a:pos x="12" y="8"/>
                                    </a:cxn>
                                    <a:cxn ang="0">
                                      <a:pos x="4" y="8"/>
                                    </a:cxn>
                                    <a:cxn ang="0">
                                      <a:pos x="2" y="24"/>
                                    </a:cxn>
                                    <a:cxn ang="0">
                                      <a:pos x="2" y="38"/>
                                    </a:cxn>
                                    <a:cxn ang="0">
                                      <a:pos x="0" y="44"/>
                                    </a:cxn>
                                    <a:cxn ang="0">
                                      <a:pos x="4" y="62"/>
                                    </a:cxn>
                                    <a:cxn ang="0">
                                      <a:pos x="6" y="74"/>
                                    </a:cxn>
                                    <a:cxn ang="0">
                                      <a:pos x="6" y="78"/>
                                    </a:cxn>
                                  </a:cxnLst>
                                  <a:rect l="0" t="0" r="r" b="b"/>
                                  <a:pathLst>
                                    <a:path w="106" h="114">
                                      <a:moveTo>
                                        <a:pt x="6" y="78"/>
                                      </a:moveTo>
                                      <a:lnTo>
                                        <a:pt x="6" y="78"/>
                                      </a:lnTo>
                                      <a:lnTo>
                                        <a:pt x="8" y="88"/>
                                      </a:lnTo>
                                      <a:lnTo>
                                        <a:pt x="10" y="96"/>
                                      </a:lnTo>
                                      <a:lnTo>
                                        <a:pt x="16" y="100"/>
                                      </a:lnTo>
                                      <a:lnTo>
                                        <a:pt x="20" y="102"/>
                                      </a:lnTo>
                                      <a:lnTo>
                                        <a:pt x="30" y="104"/>
                                      </a:lnTo>
                                      <a:lnTo>
                                        <a:pt x="36" y="104"/>
                                      </a:lnTo>
                                      <a:lnTo>
                                        <a:pt x="38" y="106"/>
                                      </a:lnTo>
                                      <a:lnTo>
                                        <a:pt x="38" y="106"/>
                                      </a:lnTo>
                                      <a:lnTo>
                                        <a:pt x="42" y="108"/>
                                      </a:lnTo>
                                      <a:lnTo>
                                        <a:pt x="48" y="108"/>
                                      </a:lnTo>
                                      <a:lnTo>
                                        <a:pt x="52" y="108"/>
                                      </a:lnTo>
                                      <a:lnTo>
                                        <a:pt x="58" y="110"/>
                                      </a:lnTo>
                                      <a:lnTo>
                                        <a:pt x="58" y="110"/>
                                      </a:lnTo>
                                      <a:lnTo>
                                        <a:pt x="62" y="112"/>
                                      </a:lnTo>
                                      <a:lnTo>
                                        <a:pt x="68" y="114"/>
                                      </a:lnTo>
                                      <a:lnTo>
                                        <a:pt x="82" y="114"/>
                                      </a:lnTo>
                                      <a:lnTo>
                                        <a:pt x="88" y="112"/>
                                      </a:lnTo>
                                      <a:lnTo>
                                        <a:pt x="94" y="108"/>
                                      </a:lnTo>
                                      <a:lnTo>
                                        <a:pt x="100" y="102"/>
                                      </a:lnTo>
                                      <a:lnTo>
                                        <a:pt x="106" y="98"/>
                                      </a:lnTo>
                                      <a:lnTo>
                                        <a:pt x="106" y="98"/>
                                      </a:lnTo>
                                      <a:lnTo>
                                        <a:pt x="102" y="90"/>
                                      </a:lnTo>
                                      <a:lnTo>
                                        <a:pt x="104" y="82"/>
                                      </a:lnTo>
                                      <a:lnTo>
                                        <a:pt x="104" y="82"/>
                                      </a:lnTo>
                                      <a:lnTo>
                                        <a:pt x="106" y="74"/>
                                      </a:lnTo>
                                      <a:lnTo>
                                        <a:pt x="106" y="72"/>
                                      </a:lnTo>
                                      <a:lnTo>
                                        <a:pt x="102" y="70"/>
                                      </a:lnTo>
                                      <a:lnTo>
                                        <a:pt x="98" y="64"/>
                                      </a:lnTo>
                                      <a:lnTo>
                                        <a:pt x="98" y="64"/>
                                      </a:lnTo>
                                      <a:lnTo>
                                        <a:pt x="92" y="58"/>
                                      </a:lnTo>
                                      <a:lnTo>
                                        <a:pt x="90" y="56"/>
                                      </a:lnTo>
                                      <a:lnTo>
                                        <a:pt x="88" y="56"/>
                                      </a:lnTo>
                                      <a:lnTo>
                                        <a:pt x="82" y="50"/>
                                      </a:lnTo>
                                      <a:lnTo>
                                        <a:pt x="82" y="50"/>
                                      </a:lnTo>
                                      <a:lnTo>
                                        <a:pt x="74" y="42"/>
                                      </a:lnTo>
                                      <a:lnTo>
                                        <a:pt x="66" y="38"/>
                                      </a:lnTo>
                                      <a:lnTo>
                                        <a:pt x="60" y="38"/>
                                      </a:lnTo>
                                      <a:lnTo>
                                        <a:pt x="56" y="34"/>
                                      </a:lnTo>
                                      <a:lnTo>
                                        <a:pt x="56" y="34"/>
                                      </a:lnTo>
                                      <a:lnTo>
                                        <a:pt x="52" y="30"/>
                                      </a:lnTo>
                                      <a:lnTo>
                                        <a:pt x="50" y="32"/>
                                      </a:lnTo>
                                      <a:lnTo>
                                        <a:pt x="46" y="32"/>
                                      </a:lnTo>
                                      <a:lnTo>
                                        <a:pt x="46" y="32"/>
                                      </a:lnTo>
                                      <a:lnTo>
                                        <a:pt x="44" y="32"/>
                                      </a:lnTo>
                                      <a:lnTo>
                                        <a:pt x="44" y="30"/>
                                      </a:lnTo>
                                      <a:lnTo>
                                        <a:pt x="42" y="26"/>
                                      </a:lnTo>
                                      <a:lnTo>
                                        <a:pt x="42" y="20"/>
                                      </a:lnTo>
                                      <a:lnTo>
                                        <a:pt x="40" y="14"/>
                                      </a:lnTo>
                                      <a:lnTo>
                                        <a:pt x="40" y="14"/>
                                      </a:lnTo>
                                      <a:lnTo>
                                        <a:pt x="34" y="6"/>
                                      </a:lnTo>
                                      <a:lnTo>
                                        <a:pt x="32" y="2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22" y="2"/>
                                      </a:lnTo>
                                      <a:lnTo>
                                        <a:pt x="16" y="4"/>
                                      </a:lnTo>
                                      <a:lnTo>
                                        <a:pt x="12" y="8"/>
                                      </a:lnTo>
                                      <a:lnTo>
                                        <a:pt x="4" y="8"/>
                                      </a:lnTo>
                                      <a:lnTo>
                                        <a:pt x="4" y="8"/>
                                      </a:lnTo>
                                      <a:lnTo>
                                        <a:pt x="2" y="18"/>
                                      </a:lnTo>
                                      <a:lnTo>
                                        <a:pt x="2" y="24"/>
                                      </a:lnTo>
                                      <a:lnTo>
                                        <a:pt x="2" y="28"/>
                                      </a:lnTo>
                                      <a:lnTo>
                                        <a:pt x="2" y="38"/>
                                      </a:lnTo>
                                      <a:lnTo>
                                        <a:pt x="2" y="38"/>
                                      </a:lnTo>
                                      <a:lnTo>
                                        <a:pt x="0" y="44"/>
                                      </a:lnTo>
                                      <a:lnTo>
                                        <a:pt x="0" y="50"/>
                                      </a:lnTo>
                                      <a:lnTo>
                                        <a:pt x="4" y="62"/>
                                      </a:lnTo>
                                      <a:lnTo>
                                        <a:pt x="6" y="70"/>
                                      </a:lnTo>
                                      <a:lnTo>
                                        <a:pt x="6" y="74"/>
                                      </a:lnTo>
                                      <a:lnTo>
                                        <a:pt x="6" y="78"/>
                                      </a:lnTo>
                                      <a:lnTo>
                                        <a:pt x="6" y="7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32" name="Uzbekistan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7393757" y="2007029"/>
                                  <a:ext cx="531587" cy="25492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2" y="96"/>
                                    </a:cxn>
                                    <a:cxn ang="0">
                                      <a:pos x="32" y="84"/>
                                    </a:cxn>
                                    <a:cxn ang="0">
                                      <a:pos x="42" y="76"/>
                                    </a:cxn>
                                    <a:cxn ang="0">
                                      <a:pos x="54" y="74"/>
                                    </a:cxn>
                                    <a:cxn ang="0">
                                      <a:pos x="56" y="70"/>
                                    </a:cxn>
                                    <a:cxn ang="0">
                                      <a:pos x="80" y="82"/>
                                    </a:cxn>
                                    <a:cxn ang="0">
                                      <a:pos x="82" y="92"/>
                                    </a:cxn>
                                    <a:cxn ang="0">
                                      <a:pos x="104" y="90"/>
                                    </a:cxn>
                                    <a:cxn ang="0">
                                      <a:pos x="120" y="106"/>
                                    </a:cxn>
                                    <a:cxn ang="0">
                                      <a:pos x="160" y="130"/>
                                    </a:cxn>
                                    <a:cxn ang="0">
                                      <a:pos x="196" y="144"/>
                                    </a:cxn>
                                    <a:cxn ang="0">
                                      <a:pos x="212" y="148"/>
                                    </a:cxn>
                                    <a:cxn ang="0">
                                      <a:pos x="220" y="154"/>
                                    </a:cxn>
                                    <a:cxn ang="0">
                                      <a:pos x="232" y="168"/>
                                    </a:cxn>
                                    <a:cxn ang="0">
                                      <a:pos x="244" y="168"/>
                                    </a:cxn>
                                    <a:cxn ang="0">
                                      <a:pos x="258" y="166"/>
                                    </a:cxn>
                                    <a:cxn ang="0">
                                      <a:pos x="262" y="148"/>
                                    </a:cxn>
                                    <a:cxn ang="0">
                                      <a:pos x="258" y="144"/>
                                    </a:cxn>
                                    <a:cxn ang="0">
                                      <a:pos x="250" y="142"/>
                                    </a:cxn>
                                    <a:cxn ang="0">
                                      <a:pos x="242" y="132"/>
                                    </a:cxn>
                                    <a:cxn ang="0">
                                      <a:pos x="260" y="128"/>
                                    </a:cxn>
                                    <a:cxn ang="0">
                                      <a:pos x="256" y="122"/>
                                    </a:cxn>
                                    <a:cxn ang="0">
                                      <a:pos x="270" y="112"/>
                                    </a:cxn>
                                    <a:cxn ang="0">
                                      <a:pos x="282" y="112"/>
                                    </a:cxn>
                                    <a:cxn ang="0">
                                      <a:pos x="292" y="108"/>
                                    </a:cxn>
                                    <a:cxn ang="0">
                                      <a:pos x="292" y="114"/>
                                    </a:cxn>
                                    <a:cxn ang="0">
                                      <a:pos x="304" y="118"/>
                                    </a:cxn>
                                    <a:cxn ang="0">
                                      <a:pos x="318" y="118"/>
                                    </a:cxn>
                                    <a:cxn ang="0">
                                      <a:pos x="346" y="108"/>
                                    </a:cxn>
                                    <a:cxn ang="0">
                                      <a:pos x="336" y="104"/>
                                    </a:cxn>
                                    <a:cxn ang="0">
                                      <a:pos x="324" y="96"/>
                                    </a:cxn>
                                    <a:cxn ang="0">
                                      <a:pos x="316" y="92"/>
                                    </a:cxn>
                                    <a:cxn ang="0">
                                      <a:pos x="304" y="100"/>
                                    </a:cxn>
                                    <a:cxn ang="0">
                                      <a:pos x="288" y="98"/>
                                    </a:cxn>
                                    <a:cxn ang="0">
                                      <a:pos x="282" y="100"/>
                                    </a:cxn>
                                    <a:cxn ang="0">
                                      <a:pos x="298" y="78"/>
                                    </a:cxn>
                                    <a:cxn ang="0">
                                      <a:pos x="294" y="70"/>
                                    </a:cxn>
                                    <a:cxn ang="0">
                                      <a:pos x="280" y="86"/>
                                    </a:cxn>
                                    <a:cxn ang="0">
                                      <a:pos x="264" y="102"/>
                                    </a:cxn>
                                    <a:cxn ang="0">
                                      <a:pos x="262" y="114"/>
                                    </a:cxn>
                                    <a:cxn ang="0">
                                      <a:pos x="252" y="114"/>
                                    </a:cxn>
                                    <a:cxn ang="0">
                                      <a:pos x="252" y="108"/>
                                    </a:cxn>
                                    <a:cxn ang="0">
                                      <a:pos x="218" y="106"/>
                                    </a:cxn>
                                    <a:cxn ang="0">
                                      <a:pos x="194" y="76"/>
                                    </a:cxn>
                                    <a:cxn ang="0">
                                      <a:pos x="190" y="64"/>
                                    </a:cxn>
                                    <a:cxn ang="0">
                                      <a:pos x="166" y="44"/>
                                    </a:cxn>
                                    <a:cxn ang="0">
                                      <a:pos x="156" y="42"/>
                                    </a:cxn>
                                    <a:cxn ang="0">
                                      <a:pos x="150" y="48"/>
                                    </a:cxn>
                                    <a:cxn ang="0">
                                      <a:pos x="98" y="44"/>
                                    </a:cxn>
                                    <a:cxn ang="0">
                                      <a:pos x="94" y="26"/>
                                    </a:cxn>
                                    <a:cxn ang="0">
                                      <a:pos x="88" y="34"/>
                                    </a:cxn>
                                    <a:cxn ang="0">
                                      <a:pos x="78" y="40"/>
                                    </a:cxn>
                                    <a:cxn ang="0">
                                      <a:pos x="58" y="46"/>
                                    </a:cxn>
                                    <a:cxn ang="0">
                                      <a:pos x="46" y="44"/>
                                    </a:cxn>
                                    <a:cxn ang="0">
                                      <a:pos x="34" y="38"/>
                                    </a:cxn>
                                    <a:cxn ang="0">
                                      <a:pos x="28" y="28"/>
                                    </a:cxn>
                                    <a:cxn ang="0">
                                      <a:pos x="32" y="14"/>
                                    </a:cxn>
                                    <a:cxn ang="0">
                                      <a:pos x="30" y="0"/>
                                    </a:cxn>
                                    <a:cxn ang="0">
                                      <a:pos x="8" y="10"/>
                                    </a:cxn>
                                    <a:cxn ang="0">
                                      <a:pos x="0" y="22"/>
                                    </a:cxn>
                                  </a:cxnLst>
                                  <a:rect l="0" t="0" r="r" b="b"/>
                                  <a:pathLst>
                                    <a:path w="350" h="168">
                                      <a:moveTo>
                                        <a:pt x="22" y="98"/>
                                      </a:moveTo>
                                      <a:lnTo>
                                        <a:pt x="22" y="98"/>
                                      </a:lnTo>
                                      <a:lnTo>
                                        <a:pt x="28" y="98"/>
                                      </a:lnTo>
                                      <a:lnTo>
                                        <a:pt x="32" y="96"/>
                                      </a:lnTo>
                                      <a:lnTo>
                                        <a:pt x="32" y="96"/>
                                      </a:lnTo>
                                      <a:lnTo>
                                        <a:pt x="32" y="92"/>
                                      </a:lnTo>
                                      <a:lnTo>
                                        <a:pt x="30" y="86"/>
                                      </a:lnTo>
                                      <a:lnTo>
                                        <a:pt x="32" y="84"/>
                                      </a:lnTo>
                                      <a:lnTo>
                                        <a:pt x="36" y="80"/>
                                      </a:lnTo>
                                      <a:lnTo>
                                        <a:pt x="36" y="80"/>
                                      </a:lnTo>
                                      <a:lnTo>
                                        <a:pt x="40" y="78"/>
                                      </a:lnTo>
                                      <a:lnTo>
                                        <a:pt x="42" y="76"/>
                                      </a:lnTo>
                                      <a:lnTo>
                                        <a:pt x="44" y="74"/>
                                      </a:lnTo>
                                      <a:lnTo>
                                        <a:pt x="48" y="74"/>
                                      </a:lnTo>
                                      <a:lnTo>
                                        <a:pt x="48" y="74"/>
                                      </a:lnTo>
                                      <a:lnTo>
                                        <a:pt x="54" y="74"/>
                                      </a:lnTo>
                                      <a:lnTo>
                                        <a:pt x="54" y="72"/>
                                      </a:lnTo>
                                      <a:lnTo>
                                        <a:pt x="52" y="70"/>
                                      </a:lnTo>
                                      <a:lnTo>
                                        <a:pt x="56" y="70"/>
                                      </a:lnTo>
                                      <a:lnTo>
                                        <a:pt x="56" y="70"/>
                                      </a:lnTo>
                                      <a:lnTo>
                                        <a:pt x="64" y="72"/>
                                      </a:lnTo>
                                      <a:lnTo>
                                        <a:pt x="72" y="76"/>
                                      </a:lnTo>
                                      <a:lnTo>
                                        <a:pt x="78" y="80"/>
                                      </a:lnTo>
                                      <a:lnTo>
                                        <a:pt x="80" y="82"/>
                                      </a:lnTo>
                                      <a:lnTo>
                                        <a:pt x="80" y="84"/>
                                      </a:lnTo>
                                      <a:lnTo>
                                        <a:pt x="80" y="84"/>
                                      </a:lnTo>
                                      <a:lnTo>
                                        <a:pt x="80" y="88"/>
                                      </a:lnTo>
                                      <a:lnTo>
                                        <a:pt x="82" y="92"/>
                                      </a:lnTo>
                                      <a:lnTo>
                                        <a:pt x="86" y="94"/>
                                      </a:lnTo>
                                      <a:lnTo>
                                        <a:pt x="92" y="94"/>
                                      </a:lnTo>
                                      <a:lnTo>
                                        <a:pt x="92" y="94"/>
                                      </a:lnTo>
                                      <a:lnTo>
                                        <a:pt x="104" y="90"/>
                                      </a:lnTo>
                                      <a:lnTo>
                                        <a:pt x="106" y="90"/>
                                      </a:lnTo>
                                      <a:lnTo>
                                        <a:pt x="110" y="92"/>
                                      </a:lnTo>
                                      <a:lnTo>
                                        <a:pt x="110" y="92"/>
                                      </a:lnTo>
                                      <a:lnTo>
                                        <a:pt x="120" y="106"/>
                                      </a:lnTo>
                                      <a:lnTo>
                                        <a:pt x="128" y="114"/>
                                      </a:lnTo>
                                      <a:lnTo>
                                        <a:pt x="140" y="122"/>
                                      </a:lnTo>
                                      <a:lnTo>
                                        <a:pt x="160" y="130"/>
                                      </a:lnTo>
                                      <a:lnTo>
                                        <a:pt x="160" y="130"/>
                                      </a:lnTo>
                                      <a:lnTo>
                                        <a:pt x="176" y="136"/>
                                      </a:lnTo>
                                      <a:lnTo>
                                        <a:pt x="182" y="140"/>
                                      </a:lnTo>
                                      <a:lnTo>
                                        <a:pt x="188" y="144"/>
                                      </a:lnTo>
                                      <a:lnTo>
                                        <a:pt x="196" y="144"/>
                                      </a:lnTo>
                                      <a:lnTo>
                                        <a:pt x="196" y="144"/>
                                      </a:lnTo>
                                      <a:lnTo>
                                        <a:pt x="204" y="146"/>
                                      </a:lnTo>
                                      <a:lnTo>
                                        <a:pt x="210" y="146"/>
                                      </a:lnTo>
                                      <a:lnTo>
                                        <a:pt x="212" y="148"/>
                                      </a:lnTo>
                                      <a:lnTo>
                                        <a:pt x="216" y="148"/>
                                      </a:lnTo>
                                      <a:lnTo>
                                        <a:pt x="216" y="148"/>
                                      </a:lnTo>
                                      <a:lnTo>
                                        <a:pt x="220" y="150"/>
                                      </a:lnTo>
                                      <a:lnTo>
                                        <a:pt x="220" y="154"/>
                                      </a:lnTo>
                                      <a:lnTo>
                                        <a:pt x="220" y="160"/>
                                      </a:lnTo>
                                      <a:lnTo>
                                        <a:pt x="222" y="166"/>
                                      </a:lnTo>
                                      <a:lnTo>
                                        <a:pt x="222" y="166"/>
                                      </a:lnTo>
                                      <a:lnTo>
                                        <a:pt x="232" y="168"/>
                                      </a:lnTo>
                                      <a:lnTo>
                                        <a:pt x="238" y="168"/>
                                      </a:lnTo>
                                      <a:lnTo>
                                        <a:pt x="242" y="166"/>
                                      </a:lnTo>
                                      <a:lnTo>
                                        <a:pt x="244" y="168"/>
                                      </a:lnTo>
                                      <a:lnTo>
                                        <a:pt x="244" y="168"/>
                                      </a:lnTo>
                                      <a:lnTo>
                                        <a:pt x="248" y="168"/>
                                      </a:lnTo>
                                      <a:lnTo>
                                        <a:pt x="250" y="168"/>
                                      </a:lnTo>
                                      <a:lnTo>
                                        <a:pt x="258" y="166"/>
                                      </a:lnTo>
                                      <a:lnTo>
                                        <a:pt x="258" y="166"/>
                                      </a:lnTo>
                                      <a:lnTo>
                                        <a:pt x="258" y="158"/>
                                      </a:lnTo>
                                      <a:lnTo>
                                        <a:pt x="262" y="152"/>
                                      </a:lnTo>
                                      <a:lnTo>
                                        <a:pt x="264" y="148"/>
                                      </a:lnTo>
                                      <a:lnTo>
                                        <a:pt x="262" y="148"/>
                                      </a:lnTo>
                                      <a:lnTo>
                                        <a:pt x="260" y="146"/>
                                      </a:lnTo>
                                      <a:lnTo>
                                        <a:pt x="260" y="146"/>
                                      </a:lnTo>
                                      <a:lnTo>
                                        <a:pt x="256" y="146"/>
                                      </a:lnTo>
                                      <a:lnTo>
                                        <a:pt x="258" y="144"/>
                                      </a:lnTo>
                                      <a:lnTo>
                                        <a:pt x="258" y="144"/>
                                      </a:lnTo>
                                      <a:lnTo>
                                        <a:pt x="256" y="142"/>
                                      </a:lnTo>
                                      <a:lnTo>
                                        <a:pt x="250" y="142"/>
                                      </a:lnTo>
                                      <a:lnTo>
                                        <a:pt x="250" y="142"/>
                                      </a:lnTo>
                                      <a:lnTo>
                                        <a:pt x="244" y="140"/>
                                      </a:lnTo>
                                      <a:lnTo>
                                        <a:pt x="240" y="136"/>
                                      </a:lnTo>
                                      <a:lnTo>
                                        <a:pt x="240" y="134"/>
                                      </a:lnTo>
                                      <a:lnTo>
                                        <a:pt x="242" y="132"/>
                                      </a:lnTo>
                                      <a:lnTo>
                                        <a:pt x="246" y="130"/>
                                      </a:lnTo>
                                      <a:lnTo>
                                        <a:pt x="250" y="130"/>
                                      </a:lnTo>
                                      <a:lnTo>
                                        <a:pt x="250" y="130"/>
                                      </a:lnTo>
                                      <a:lnTo>
                                        <a:pt x="260" y="128"/>
                                      </a:lnTo>
                                      <a:lnTo>
                                        <a:pt x="264" y="126"/>
                                      </a:lnTo>
                                      <a:lnTo>
                                        <a:pt x="264" y="124"/>
                                      </a:lnTo>
                                      <a:lnTo>
                                        <a:pt x="264" y="122"/>
                                      </a:lnTo>
                                      <a:lnTo>
                                        <a:pt x="256" y="122"/>
                                      </a:lnTo>
                                      <a:lnTo>
                                        <a:pt x="256" y="122"/>
                                      </a:lnTo>
                                      <a:lnTo>
                                        <a:pt x="264" y="120"/>
                                      </a:lnTo>
                                      <a:lnTo>
                                        <a:pt x="268" y="116"/>
                                      </a:lnTo>
                                      <a:lnTo>
                                        <a:pt x="270" y="112"/>
                                      </a:lnTo>
                                      <a:lnTo>
                                        <a:pt x="270" y="112"/>
                                      </a:lnTo>
                                      <a:lnTo>
                                        <a:pt x="272" y="114"/>
                                      </a:lnTo>
                                      <a:lnTo>
                                        <a:pt x="276" y="114"/>
                                      </a:lnTo>
                                      <a:lnTo>
                                        <a:pt x="282" y="112"/>
                                      </a:lnTo>
                                      <a:lnTo>
                                        <a:pt x="288" y="108"/>
                                      </a:lnTo>
                                      <a:lnTo>
                                        <a:pt x="290" y="108"/>
                                      </a:lnTo>
                                      <a:lnTo>
                                        <a:pt x="292" y="108"/>
                                      </a:lnTo>
                                      <a:lnTo>
                                        <a:pt x="292" y="108"/>
                                      </a:lnTo>
                                      <a:lnTo>
                                        <a:pt x="296" y="112"/>
                                      </a:lnTo>
                                      <a:lnTo>
                                        <a:pt x="296" y="112"/>
                                      </a:lnTo>
                                      <a:lnTo>
                                        <a:pt x="292" y="114"/>
                                      </a:lnTo>
                                      <a:lnTo>
                                        <a:pt x="292" y="114"/>
                                      </a:lnTo>
                                      <a:lnTo>
                                        <a:pt x="292" y="116"/>
                                      </a:lnTo>
                                      <a:lnTo>
                                        <a:pt x="298" y="118"/>
                                      </a:lnTo>
                                      <a:lnTo>
                                        <a:pt x="298" y="118"/>
                                      </a:lnTo>
                                      <a:lnTo>
                                        <a:pt x="304" y="118"/>
                                      </a:lnTo>
                                      <a:lnTo>
                                        <a:pt x="308" y="118"/>
                                      </a:lnTo>
                                      <a:lnTo>
                                        <a:pt x="312" y="116"/>
                                      </a:lnTo>
                                      <a:lnTo>
                                        <a:pt x="318" y="118"/>
                                      </a:lnTo>
                                      <a:lnTo>
                                        <a:pt x="318" y="118"/>
                                      </a:lnTo>
                                      <a:lnTo>
                                        <a:pt x="324" y="118"/>
                                      </a:lnTo>
                                      <a:lnTo>
                                        <a:pt x="330" y="116"/>
                                      </a:lnTo>
                                      <a:lnTo>
                                        <a:pt x="346" y="108"/>
                                      </a:lnTo>
                                      <a:lnTo>
                                        <a:pt x="346" y="108"/>
                                      </a:lnTo>
                                      <a:lnTo>
                                        <a:pt x="350" y="106"/>
                                      </a:lnTo>
                                      <a:lnTo>
                                        <a:pt x="346" y="106"/>
                                      </a:lnTo>
                                      <a:lnTo>
                                        <a:pt x="340" y="104"/>
                                      </a:lnTo>
                                      <a:lnTo>
                                        <a:pt x="336" y="104"/>
                                      </a:lnTo>
                                      <a:lnTo>
                                        <a:pt x="336" y="104"/>
                                      </a:lnTo>
                                      <a:lnTo>
                                        <a:pt x="330" y="100"/>
                                      </a:lnTo>
                                      <a:lnTo>
                                        <a:pt x="326" y="100"/>
                                      </a:lnTo>
                                      <a:lnTo>
                                        <a:pt x="324" y="96"/>
                                      </a:lnTo>
                                      <a:lnTo>
                                        <a:pt x="324" y="96"/>
                                      </a:lnTo>
                                      <a:lnTo>
                                        <a:pt x="322" y="92"/>
                                      </a:lnTo>
                                      <a:lnTo>
                                        <a:pt x="318" y="92"/>
                                      </a:lnTo>
                                      <a:lnTo>
                                        <a:pt x="316" y="92"/>
                                      </a:lnTo>
                                      <a:lnTo>
                                        <a:pt x="310" y="98"/>
                                      </a:lnTo>
                                      <a:lnTo>
                                        <a:pt x="310" y="98"/>
                                      </a:lnTo>
                                      <a:lnTo>
                                        <a:pt x="308" y="100"/>
                                      </a:lnTo>
                                      <a:lnTo>
                                        <a:pt x="304" y="100"/>
                                      </a:lnTo>
                                      <a:lnTo>
                                        <a:pt x="300" y="98"/>
                                      </a:lnTo>
                                      <a:lnTo>
                                        <a:pt x="296" y="96"/>
                                      </a:lnTo>
                                      <a:lnTo>
                                        <a:pt x="292" y="96"/>
                                      </a:lnTo>
                                      <a:lnTo>
                                        <a:pt x="288" y="98"/>
                                      </a:lnTo>
                                      <a:lnTo>
                                        <a:pt x="288" y="98"/>
                                      </a:lnTo>
                                      <a:lnTo>
                                        <a:pt x="284" y="102"/>
                                      </a:lnTo>
                                      <a:lnTo>
                                        <a:pt x="282" y="102"/>
                                      </a:lnTo>
                                      <a:lnTo>
                                        <a:pt x="282" y="100"/>
                                      </a:lnTo>
                                      <a:lnTo>
                                        <a:pt x="284" y="96"/>
                                      </a:lnTo>
                                      <a:lnTo>
                                        <a:pt x="292" y="86"/>
                                      </a:lnTo>
                                      <a:lnTo>
                                        <a:pt x="292" y="86"/>
                                      </a:lnTo>
                                      <a:lnTo>
                                        <a:pt x="298" y="78"/>
                                      </a:lnTo>
                                      <a:lnTo>
                                        <a:pt x="300" y="72"/>
                                      </a:lnTo>
                                      <a:lnTo>
                                        <a:pt x="298" y="70"/>
                                      </a:lnTo>
                                      <a:lnTo>
                                        <a:pt x="294" y="70"/>
                                      </a:lnTo>
                                      <a:lnTo>
                                        <a:pt x="294" y="70"/>
                                      </a:lnTo>
                                      <a:lnTo>
                                        <a:pt x="288" y="74"/>
                                      </a:lnTo>
                                      <a:lnTo>
                                        <a:pt x="288" y="74"/>
                                      </a:lnTo>
                                      <a:lnTo>
                                        <a:pt x="282" y="80"/>
                                      </a:lnTo>
                                      <a:lnTo>
                                        <a:pt x="280" y="86"/>
                                      </a:lnTo>
                                      <a:lnTo>
                                        <a:pt x="276" y="92"/>
                                      </a:lnTo>
                                      <a:lnTo>
                                        <a:pt x="270" y="98"/>
                                      </a:lnTo>
                                      <a:lnTo>
                                        <a:pt x="270" y="98"/>
                                      </a:lnTo>
                                      <a:lnTo>
                                        <a:pt x="264" y="102"/>
                                      </a:lnTo>
                                      <a:lnTo>
                                        <a:pt x="262" y="106"/>
                                      </a:lnTo>
                                      <a:lnTo>
                                        <a:pt x="262" y="110"/>
                                      </a:lnTo>
                                      <a:lnTo>
                                        <a:pt x="262" y="112"/>
                                      </a:lnTo>
                                      <a:lnTo>
                                        <a:pt x="262" y="114"/>
                                      </a:lnTo>
                                      <a:lnTo>
                                        <a:pt x="258" y="114"/>
                                      </a:lnTo>
                                      <a:lnTo>
                                        <a:pt x="258" y="114"/>
                                      </a:lnTo>
                                      <a:lnTo>
                                        <a:pt x="254" y="114"/>
                                      </a:lnTo>
                                      <a:lnTo>
                                        <a:pt x="252" y="114"/>
                                      </a:lnTo>
                                      <a:lnTo>
                                        <a:pt x="254" y="110"/>
                                      </a:lnTo>
                                      <a:lnTo>
                                        <a:pt x="256" y="108"/>
                                      </a:lnTo>
                                      <a:lnTo>
                                        <a:pt x="252" y="108"/>
                                      </a:lnTo>
                                      <a:lnTo>
                                        <a:pt x="252" y="108"/>
                                      </a:lnTo>
                                      <a:lnTo>
                                        <a:pt x="234" y="110"/>
                                      </a:lnTo>
                                      <a:lnTo>
                                        <a:pt x="226" y="110"/>
                                      </a:lnTo>
                                      <a:lnTo>
                                        <a:pt x="222" y="108"/>
                                      </a:lnTo>
                                      <a:lnTo>
                                        <a:pt x="218" y="106"/>
                                      </a:lnTo>
                                      <a:lnTo>
                                        <a:pt x="216" y="102"/>
                                      </a:lnTo>
                                      <a:lnTo>
                                        <a:pt x="214" y="90"/>
                                      </a:lnTo>
                                      <a:lnTo>
                                        <a:pt x="204" y="92"/>
                                      </a:lnTo>
                                      <a:lnTo>
                                        <a:pt x="194" y="76"/>
                                      </a:lnTo>
                                      <a:lnTo>
                                        <a:pt x="202" y="76"/>
                                      </a:lnTo>
                                      <a:lnTo>
                                        <a:pt x="198" y="58"/>
                                      </a:lnTo>
                                      <a:lnTo>
                                        <a:pt x="190" y="64"/>
                                      </a:lnTo>
                                      <a:lnTo>
                                        <a:pt x="190" y="64"/>
                                      </a:lnTo>
                                      <a:lnTo>
                                        <a:pt x="178" y="50"/>
                                      </a:lnTo>
                                      <a:lnTo>
                                        <a:pt x="174" y="46"/>
                                      </a:lnTo>
                                      <a:lnTo>
                                        <a:pt x="170" y="44"/>
                                      </a:lnTo>
                                      <a:lnTo>
                                        <a:pt x="166" y="44"/>
                                      </a:lnTo>
                                      <a:lnTo>
                                        <a:pt x="160" y="42"/>
                                      </a:lnTo>
                                      <a:lnTo>
                                        <a:pt x="160" y="42"/>
                                      </a:lnTo>
                                      <a:lnTo>
                                        <a:pt x="156" y="38"/>
                                      </a:lnTo>
                                      <a:lnTo>
                                        <a:pt x="156" y="42"/>
                                      </a:lnTo>
                                      <a:lnTo>
                                        <a:pt x="154" y="46"/>
                                      </a:lnTo>
                                      <a:lnTo>
                                        <a:pt x="152" y="48"/>
                                      </a:lnTo>
                                      <a:lnTo>
                                        <a:pt x="150" y="48"/>
                                      </a:lnTo>
                                      <a:lnTo>
                                        <a:pt x="150" y="48"/>
                                      </a:lnTo>
                                      <a:lnTo>
                                        <a:pt x="104" y="46"/>
                                      </a:lnTo>
                                      <a:lnTo>
                                        <a:pt x="104" y="46"/>
                                      </a:lnTo>
                                      <a:lnTo>
                                        <a:pt x="102" y="46"/>
                                      </a:lnTo>
                                      <a:lnTo>
                                        <a:pt x="98" y="44"/>
                                      </a:lnTo>
                                      <a:lnTo>
                                        <a:pt x="94" y="36"/>
                                      </a:lnTo>
                                      <a:lnTo>
                                        <a:pt x="92" y="30"/>
                                      </a:lnTo>
                                      <a:lnTo>
                                        <a:pt x="92" y="26"/>
                                      </a:lnTo>
                                      <a:lnTo>
                                        <a:pt x="94" y="26"/>
                                      </a:lnTo>
                                      <a:lnTo>
                                        <a:pt x="94" y="26"/>
                                      </a:lnTo>
                                      <a:lnTo>
                                        <a:pt x="90" y="30"/>
                                      </a:lnTo>
                                      <a:lnTo>
                                        <a:pt x="90" y="32"/>
                                      </a:lnTo>
                                      <a:lnTo>
                                        <a:pt x="88" y="34"/>
                                      </a:lnTo>
                                      <a:lnTo>
                                        <a:pt x="86" y="36"/>
                                      </a:lnTo>
                                      <a:lnTo>
                                        <a:pt x="86" y="36"/>
                                      </a:lnTo>
                                      <a:lnTo>
                                        <a:pt x="82" y="38"/>
                                      </a:lnTo>
                                      <a:lnTo>
                                        <a:pt x="78" y="40"/>
                                      </a:lnTo>
                                      <a:lnTo>
                                        <a:pt x="76" y="44"/>
                                      </a:lnTo>
                                      <a:lnTo>
                                        <a:pt x="66" y="46"/>
                                      </a:lnTo>
                                      <a:lnTo>
                                        <a:pt x="66" y="46"/>
                                      </a:lnTo>
                                      <a:lnTo>
                                        <a:pt x="58" y="46"/>
                                      </a:lnTo>
                                      <a:lnTo>
                                        <a:pt x="54" y="46"/>
                                      </a:lnTo>
                                      <a:lnTo>
                                        <a:pt x="52" y="44"/>
                                      </a:lnTo>
                                      <a:lnTo>
                                        <a:pt x="46" y="44"/>
                                      </a:lnTo>
                                      <a:lnTo>
                                        <a:pt x="46" y="44"/>
                                      </a:lnTo>
                                      <a:lnTo>
                                        <a:pt x="40" y="44"/>
                                      </a:lnTo>
                                      <a:lnTo>
                                        <a:pt x="38" y="42"/>
                                      </a:lnTo>
                                      <a:lnTo>
                                        <a:pt x="38" y="40"/>
                                      </a:lnTo>
                                      <a:lnTo>
                                        <a:pt x="34" y="38"/>
                                      </a:lnTo>
                                      <a:lnTo>
                                        <a:pt x="34" y="38"/>
                                      </a:lnTo>
                                      <a:lnTo>
                                        <a:pt x="32" y="36"/>
                                      </a:lnTo>
                                      <a:lnTo>
                                        <a:pt x="30" y="34"/>
                                      </a:lnTo>
                                      <a:lnTo>
                                        <a:pt x="28" y="28"/>
                                      </a:lnTo>
                                      <a:lnTo>
                                        <a:pt x="28" y="22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0" y="16"/>
                                      </a:lnTo>
                                      <a:lnTo>
                                        <a:pt x="32" y="14"/>
                                      </a:lnTo>
                                      <a:lnTo>
                                        <a:pt x="32" y="12"/>
                                      </a:lnTo>
                                      <a:lnTo>
                                        <a:pt x="30" y="8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30" y="0"/>
                                      </a:lnTo>
                                      <a:lnTo>
                                        <a:pt x="30" y="2"/>
                                      </a:lnTo>
                                      <a:lnTo>
                                        <a:pt x="26" y="4"/>
                                      </a:lnTo>
                                      <a:lnTo>
                                        <a:pt x="14" y="6"/>
                                      </a:lnTo>
                                      <a:lnTo>
                                        <a:pt x="8" y="10"/>
                                      </a:lnTo>
                                      <a:lnTo>
                                        <a:pt x="2" y="12"/>
                                      </a:lnTo>
                                      <a:lnTo>
                                        <a:pt x="0" y="16"/>
                                      </a:lnTo>
                                      <a:lnTo>
                                        <a:pt x="0" y="22"/>
                                      </a:lnTo>
                                      <a:lnTo>
                                        <a:pt x="0" y="22"/>
                                      </a:lnTo>
                                      <a:lnTo>
                                        <a:pt x="22" y="98"/>
                                      </a:lnTo>
                                      <a:lnTo>
                                        <a:pt x="22" y="98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53" name="Lesotho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613740" y="4751172"/>
                                  <a:ext cx="72903" cy="72836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38" y="2"/>
                                    </a:cxn>
                                    <a:cxn ang="0">
                                      <a:pos x="38" y="2"/>
                                    </a:cxn>
                                    <a:cxn ang="0">
                                      <a:pos x="26" y="0"/>
                                    </a:cxn>
                                    <a:cxn ang="0">
                                      <a:pos x="20" y="2"/>
                                    </a:cxn>
                                    <a:cxn ang="0">
                                      <a:pos x="14" y="8"/>
                                    </a:cxn>
                                    <a:cxn ang="0">
                                      <a:pos x="10" y="14"/>
                                    </a:cxn>
                                    <a:cxn ang="0">
                                      <a:pos x="10" y="14"/>
                                    </a:cxn>
                                    <a:cxn ang="0">
                                      <a:pos x="0" y="26"/>
                                    </a:cxn>
                                    <a:cxn ang="0">
                                      <a:pos x="0" y="30"/>
                                    </a:cxn>
                                    <a:cxn ang="0">
                                      <a:pos x="4" y="38"/>
                                    </a:cxn>
                                    <a:cxn ang="0">
                                      <a:pos x="4" y="38"/>
                                    </a:cxn>
                                    <a:cxn ang="0">
                                      <a:pos x="10" y="46"/>
                                    </a:cxn>
                                    <a:cxn ang="0">
                                      <a:pos x="16" y="48"/>
                                    </a:cxn>
                                    <a:cxn ang="0">
                                      <a:pos x="20" y="48"/>
                                    </a:cxn>
                                    <a:cxn ang="0">
                                      <a:pos x="24" y="44"/>
                                    </a:cxn>
                                    <a:cxn ang="0">
                                      <a:pos x="24" y="44"/>
                                    </a:cxn>
                                    <a:cxn ang="0">
                                      <a:pos x="28" y="38"/>
                                    </a:cxn>
                                    <a:cxn ang="0">
                                      <a:pos x="32" y="36"/>
                                    </a:cxn>
                                    <a:cxn ang="0">
                                      <a:pos x="38" y="34"/>
                                    </a:cxn>
                                    <a:cxn ang="0">
                                      <a:pos x="44" y="28"/>
                                    </a:cxn>
                                    <a:cxn ang="0">
                                      <a:pos x="44" y="28"/>
                                    </a:cxn>
                                    <a:cxn ang="0">
                                      <a:pos x="48" y="22"/>
                                    </a:cxn>
                                    <a:cxn ang="0">
                                      <a:pos x="48" y="18"/>
                                    </a:cxn>
                                    <a:cxn ang="0">
                                      <a:pos x="48" y="14"/>
                                    </a:cxn>
                                    <a:cxn ang="0">
                                      <a:pos x="48" y="14"/>
                                    </a:cxn>
                                    <a:cxn ang="0">
                                      <a:pos x="46" y="6"/>
                                    </a:cxn>
                                    <a:cxn ang="0">
                                      <a:pos x="42" y="4"/>
                                    </a:cxn>
                                    <a:cxn ang="0">
                                      <a:pos x="38" y="2"/>
                                    </a:cxn>
                                    <a:cxn ang="0">
                                      <a:pos x="38" y="2"/>
                                    </a:cxn>
                                  </a:cxnLst>
                                  <a:rect l="0" t="0" r="r" b="b"/>
                                  <a:pathLst>
                                    <a:path w="48" h="48">
                                      <a:moveTo>
                                        <a:pt x="38" y="2"/>
                                      </a:moveTo>
                                      <a:lnTo>
                                        <a:pt x="38" y="2"/>
                                      </a:lnTo>
                                      <a:lnTo>
                                        <a:pt x="26" y="0"/>
                                      </a:lnTo>
                                      <a:lnTo>
                                        <a:pt x="20" y="2"/>
                                      </a:lnTo>
                                      <a:lnTo>
                                        <a:pt x="14" y="8"/>
                                      </a:lnTo>
                                      <a:lnTo>
                                        <a:pt x="10" y="14"/>
                                      </a:lnTo>
                                      <a:lnTo>
                                        <a:pt x="10" y="14"/>
                                      </a:lnTo>
                                      <a:lnTo>
                                        <a:pt x="0" y="26"/>
                                      </a:lnTo>
                                      <a:lnTo>
                                        <a:pt x="0" y="30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4" y="38"/>
                                      </a:lnTo>
                                      <a:lnTo>
                                        <a:pt x="10" y="46"/>
                                      </a:lnTo>
                                      <a:lnTo>
                                        <a:pt x="16" y="48"/>
                                      </a:lnTo>
                                      <a:lnTo>
                                        <a:pt x="20" y="48"/>
                                      </a:lnTo>
                                      <a:lnTo>
                                        <a:pt x="24" y="44"/>
                                      </a:lnTo>
                                      <a:lnTo>
                                        <a:pt x="24" y="44"/>
                                      </a:lnTo>
                                      <a:lnTo>
                                        <a:pt x="28" y="38"/>
                                      </a:lnTo>
                                      <a:lnTo>
                                        <a:pt x="32" y="36"/>
                                      </a:lnTo>
                                      <a:lnTo>
                                        <a:pt x="38" y="34"/>
                                      </a:lnTo>
                                      <a:lnTo>
                                        <a:pt x="44" y="28"/>
                                      </a:lnTo>
                                      <a:lnTo>
                                        <a:pt x="44" y="28"/>
                                      </a:lnTo>
                                      <a:lnTo>
                                        <a:pt x="48" y="22"/>
                                      </a:lnTo>
                                      <a:lnTo>
                                        <a:pt x="48" y="18"/>
                                      </a:lnTo>
                                      <a:lnTo>
                                        <a:pt x="48" y="14"/>
                                      </a:lnTo>
                                      <a:lnTo>
                                        <a:pt x="48" y="14"/>
                                      </a:lnTo>
                                      <a:lnTo>
                                        <a:pt x="46" y="6"/>
                                      </a:lnTo>
                                      <a:lnTo>
                                        <a:pt x="42" y="4"/>
                                      </a:lnTo>
                                      <a:lnTo>
                                        <a:pt x="38" y="2"/>
                                      </a:lnTo>
                                      <a:lnTo>
                                        <a:pt x="38" y="2"/>
                                      </a:lnTo>
                                      <a:close/>
                                    </a:path>
                                  </a:pathLst>
                                </a:custGeom>
                                <a:grp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sp>
                        <p:nvSpPr>
                          <p:cNvPr id="542" name="Freeform 195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0278934" y="3780270"/>
                            <a:ext cx="306802" cy="306518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10" y="168"/>
                              </a:cxn>
                              <a:cxn ang="0">
                                <a:pos x="22" y="162"/>
                              </a:cxn>
                              <a:cxn ang="0">
                                <a:pos x="38" y="164"/>
                              </a:cxn>
                              <a:cxn ang="0">
                                <a:pos x="50" y="154"/>
                              </a:cxn>
                              <a:cxn ang="0">
                                <a:pos x="24" y="150"/>
                              </a:cxn>
                              <a:cxn ang="0">
                                <a:pos x="16" y="140"/>
                              </a:cxn>
                              <a:cxn ang="0">
                                <a:pos x="26" y="146"/>
                              </a:cxn>
                              <a:cxn ang="0">
                                <a:pos x="40" y="148"/>
                              </a:cxn>
                              <a:cxn ang="0">
                                <a:pos x="42" y="142"/>
                              </a:cxn>
                              <a:cxn ang="0">
                                <a:pos x="56" y="142"/>
                              </a:cxn>
                              <a:cxn ang="0">
                                <a:pos x="48" y="130"/>
                              </a:cxn>
                              <a:cxn ang="0">
                                <a:pos x="54" y="134"/>
                              </a:cxn>
                              <a:cxn ang="0">
                                <a:pos x="52" y="128"/>
                              </a:cxn>
                              <a:cxn ang="0">
                                <a:pos x="66" y="126"/>
                              </a:cxn>
                              <a:cxn ang="0">
                                <a:pos x="74" y="126"/>
                              </a:cxn>
                              <a:cxn ang="0">
                                <a:pos x="82" y="128"/>
                              </a:cxn>
                              <a:cxn ang="0">
                                <a:pos x="102" y="140"/>
                              </a:cxn>
                              <a:cxn ang="0">
                                <a:pos x="110" y="156"/>
                              </a:cxn>
                              <a:cxn ang="0">
                                <a:pos x="114" y="160"/>
                              </a:cxn>
                              <a:cxn ang="0">
                                <a:pos x="116" y="162"/>
                              </a:cxn>
                              <a:cxn ang="0">
                                <a:pos x="124" y="172"/>
                              </a:cxn>
                              <a:cxn ang="0">
                                <a:pos x="128" y="176"/>
                              </a:cxn>
                              <a:cxn ang="0">
                                <a:pos x="138" y="188"/>
                              </a:cxn>
                              <a:cxn ang="0">
                                <a:pos x="164" y="192"/>
                              </a:cxn>
                              <a:cxn ang="0">
                                <a:pos x="184" y="198"/>
                              </a:cxn>
                              <a:cxn ang="0">
                                <a:pos x="194" y="198"/>
                              </a:cxn>
                              <a:cxn ang="0">
                                <a:pos x="198" y="196"/>
                              </a:cxn>
                              <a:cxn ang="0">
                                <a:pos x="194" y="192"/>
                              </a:cxn>
                              <a:cxn ang="0">
                                <a:pos x="180" y="184"/>
                              </a:cxn>
                              <a:cxn ang="0">
                                <a:pos x="186" y="178"/>
                              </a:cxn>
                              <a:cxn ang="0">
                                <a:pos x="172" y="170"/>
                              </a:cxn>
                              <a:cxn ang="0">
                                <a:pos x="170" y="160"/>
                              </a:cxn>
                              <a:cxn ang="0">
                                <a:pos x="162" y="156"/>
                              </a:cxn>
                              <a:cxn ang="0">
                                <a:pos x="160" y="150"/>
                              </a:cxn>
                              <a:cxn ang="0">
                                <a:pos x="156" y="138"/>
                              </a:cxn>
                              <a:cxn ang="0">
                                <a:pos x="150" y="134"/>
                              </a:cxn>
                              <a:cxn ang="0">
                                <a:pos x="146" y="122"/>
                              </a:cxn>
                              <a:cxn ang="0">
                                <a:pos x="142" y="116"/>
                              </a:cxn>
                              <a:cxn ang="0">
                                <a:pos x="136" y="110"/>
                              </a:cxn>
                              <a:cxn ang="0">
                                <a:pos x="136" y="98"/>
                              </a:cxn>
                              <a:cxn ang="0">
                                <a:pos x="144" y="96"/>
                              </a:cxn>
                              <a:cxn ang="0">
                                <a:pos x="152" y="96"/>
                              </a:cxn>
                              <a:cxn ang="0">
                                <a:pos x="148" y="84"/>
                              </a:cxn>
                              <a:cxn ang="0">
                                <a:pos x="118" y="70"/>
                              </a:cxn>
                              <a:cxn ang="0">
                                <a:pos x="114" y="66"/>
                              </a:cxn>
                              <a:cxn ang="0">
                                <a:pos x="106" y="64"/>
                              </a:cxn>
                              <a:cxn ang="0">
                                <a:pos x="106" y="58"/>
                              </a:cxn>
                              <a:cxn ang="0">
                                <a:pos x="104" y="48"/>
                              </a:cxn>
                              <a:cxn ang="0">
                                <a:pos x="94" y="40"/>
                              </a:cxn>
                              <a:cxn ang="0">
                                <a:pos x="90" y="36"/>
                              </a:cxn>
                              <a:cxn ang="0">
                                <a:pos x="72" y="28"/>
                              </a:cxn>
                              <a:cxn ang="0">
                                <a:pos x="50" y="16"/>
                              </a:cxn>
                              <a:cxn ang="0">
                                <a:pos x="16" y="0"/>
                              </a:cxn>
                              <a:cxn ang="0">
                                <a:pos x="0" y="164"/>
                              </a:cxn>
                            </a:cxnLst>
                            <a:rect l="0" t="0" r="r" b="b"/>
                            <a:pathLst>
                              <a:path w="202" h="202">
                                <a:moveTo>
                                  <a:pt x="0" y="164"/>
                                </a:moveTo>
                                <a:lnTo>
                                  <a:pt x="0" y="164"/>
                                </a:lnTo>
                                <a:lnTo>
                                  <a:pt x="4" y="164"/>
                                </a:lnTo>
                                <a:lnTo>
                                  <a:pt x="8" y="166"/>
                                </a:lnTo>
                                <a:lnTo>
                                  <a:pt x="10" y="168"/>
                                </a:lnTo>
                                <a:lnTo>
                                  <a:pt x="16" y="168"/>
                                </a:lnTo>
                                <a:lnTo>
                                  <a:pt x="16" y="168"/>
                                </a:lnTo>
                                <a:lnTo>
                                  <a:pt x="20" y="166"/>
                                </a:lnTo>
                                <a:lnTo>
                                  <a:pt x="20" y="164"/>
                                </a:lnTo>
                                <a:lnTo>
                                  <a:pt x="22" y="162"/>
                                </a:lnTo>
                                <a:lnTo>
                                  <a:pt x="26" y="166"/>
                                </a:lnTo>
                                <a:lnTo>
                                  <a:pt x="26" y="166"/>
                                </a:lnTo>
                                <a:lnTo>
                                  <a:pt x="32" y="168"/>
                                </a:lnTo>
                                <a:lnTo>
                                  <a:pt x="36" y="166"/>
                                </a:lnTo>
                                <a:lnTo>
                                  <a:pt x="38" y="164"/>
                                </a:lnTo>
                                <a:lnTo>
                                  <a:pt x="44" y="162"/>
                                </a:lnTo>
                                <a:lnTo>
                                  <a:pt x="44" y="162"/>
                                </a:lnTo>
                                <a:lnTo>
                                  <a:pt x="48" y="160"/>
                                </a:lnTo>
                                <a:lnTo>
                                  <a:pt x="50" y="156"/>
                                </a:lnTo>
                                <a:lnTo>
                                  <a:pt x="50" y="154"/>
                                </a:lnTo>
                                <a:lnTo>
                                  <a:pt x="48" y="152"/>
                                </a:lnTo>
                                <a:lnTo>
                                  <a:pt x="40" y="152"/>
                                </a:lnTo>
                                <a:lnTo>
                                  <a:pt x="40" y="152"/>
                                </a:lnTo>
                                <a:lnTo>
                                  <a:pt x="28" y="152"/>
                                </a:lnTo>
                                <a:lnTo>
                                  <a:pt x="24" y="150"/>
                                </a:lnTo>
                                <a:lnTo>
                                  <a:pt x="22" y="146"/>
                                </a:lnTo>
                                <a:lnTo>
                                  <a:pt x="22" y="146"/>
                                </a:lnTo>
                                <a:lnTo>
                                  <a:pt x="20" y="144"/>
                                </a:lnTo>
                                <a:lnTo>
                                  <a:pt x="18" y="142"/>
                                </a:lnTo>
                                <a:lnTo>
                                  <a:pt x="16" y="140"/>
                                </a:lnTo>
                                <a:lnTo>
                                  <a:pt x="14" y="138"/>
                                </a:lnTo>
                                <a:lnTo>
                                  <a:pt x="14" y="138"/>
                                </a:lnTo>
                                <a:lnTo>
                                  <a:pt x="22" y="142"/>
                                </a:lnTo>
                                <a:lnTo>
                                  <a:pt x="24" y="142"/>
                                </a:lnTo>
                                <a:lnTo>
                                  <a:pt x="26" y="146"/>
                                </a:lnTo>
                                <a:lnTo>
                                  <a:pt x="26" y="146"/>
                                </a:lnTo>
                                <a:lnTo>
                                  <a:pt x="28" y="148"/>
                                </a:lnTo>
                                <a:lnTo>
                                  <a:pt x="32" y="148"/>
                                </a:lnTo>
                                <a:lnTo>
                                  <a:pt x="40" y="148"/>
                                </a:lnTo>
                                <a:lnTo>
                                  <a:pt x="40" y="148"/>
                                </a:lnTo>
                                <a:lnTo>
                                  <a:pt x="50" y="150"/>
                                </a:lnTo>
                                <a:lnTo>
                                  <a:pt x="48" y="148"/>
                                </a:lnTo>
                                <a:lnTo>
                                  <a:pt x="48" y="148"/>
                                </a:lnTo>
                                <a:lnTo>
                                  <a:pt x="42" y="144"/>
                                </a:lnTo>
                                <a:lnTo>
                                  <a:pt x="42" y="142"/>
                                </a:lnTo>
                                <a:lnTo>
                                  <a:pt x="44" y="144"/>
                                </a:lnTo>
                                <a:lnTo>
                                  <a:pt x="44" y="144"/>
                                </a:lnTo>
                                <a:lnTo>
                                  <a:pt x="50" y="144"/>
                                </a:lnTo>
                                <a:lnTo>
                                  <a:pt x="54" y="144"/>
                                </a:lnTo>
                                <a:lnTo>
                                  <a:pt x="56" y="142"/>
                                </a:lnTo>
                                <a:lnTo>
                                  <a:pt x="52" y="138"/>
                                </a:lnTo>
                                <a:lnTo>
                                  <a:pt x="52" y="138"/>
                                </a:lnTo>
                                <a:lnTo>
                                  <a:pt x="50" y="134"/>
                                </a:lnTo>
                                <a:lnTo>
                                  <a:pt x="48" y="132"/>
                                </a:lnTo>
                                <a:lnTo>
                                  <a:pt x="48" y="130"/>
                                </a:lnTo>
                                <a:lnTo>
                                  <a:pt x="44" y="130"/>
                                </a:lnTo>
                                <a:lnTo>
                                  <a:pt x="44" y="130"/>
                                </a:lnTo>
                                <a:lnTo>
                                  <a:pt x="50" y="130"/>
                                </a:lnTo>
                                <a:lnTo>
                                  <a:pt x="52" y="132"/>
                                </a:lnTo>
                                <a:lnTo>
                                  <a:pt x="54" y="134"/>
                                </a:lnTo>
                                <a:lnTo>
                                  <a:pt x="58" y="136"/>
                                </a:lnTo>
                                <a:lnTo>
                                  <a:pt x="58" y="136"/>
                                </a:lnTo>
                                <a:lnTo>
                                  <a:pt x="60" y="134"/>
                                </a:lnTo>
                                <a:lnTo>
                                  <a:pt x="58" y="132"/>
                                </a:lnTo>
                                <a:lnTo>
                                  <a:pt x="52" y="128"/>
                                </a:lnTo>
                                <a:lnTo>
                                  <a:pt x="52" y="128"/>
                                </a:lnTo>
                                <a:lnTo>
                                  <a:pt x="60" y="130"/>
                                </a:lnTo>
                                <a:lnTo>
                                  <a:pt x="60" y="126"/>
                                </a:lnTo>
                                <a:lnTo>
                                  <a:pt x="60" y="126"/>
                                </a:lnTo>
                                <a:lnTo>
                                  <a:pt x="66" y="126"/>
                                </a:lnTo>
                                <a:lnTo>
                                  <a:pt x="68" y="124"/>
                                </a:lnTo>
                                <a:lnTo>
                                  <a:pt x="68" y="124"/>
                                </a:lnTo>
                                <a:lnTo>
                                  <a:pt x="72" y="128"/>
                                </a:lnTo>
                                <a:lnTo>
                                  <a:pt x="74" y="126"/>
                                </a:lnTo>
                                <a:lnTo>
                                  <a:pt x="74" y="126"/>
                                </a:lnTo>
                                <a:lnTo>
                                  <a:pt x="78" y="124"/>
                                </a:lnTo>
                                <a:lnTo>
                                  <a:pt x="78" y="124"/>
                                </a:lnTo>
                                <a:lnTo>
                                  <a:pt x="80" y="126"/>
                                </a:lnTo>
                                <a:lnTo>
                                  <a:pt x="82" y="128"/>
                                </a:lnTo>
                                <a:lnTo>
                                  <a:pt x="82" y="128"/>
                                </a:lnTo>
                                <a:lnTo>
                                  <a:pt x="88" y="134"/>
                                </a:lnTo>
                                <a:lnTo>
                                  <a:pt x="90" y="134"/>
                                </a:lnTo>
                                <a:lnTo>
                                  <a:pt x="96" y="136"/>
                                </a:lnTo>
                                <a:lnTo>
                                  <a:pt x="96" y="136"/>
                                </a:lnTo>
                                <a:lnTo>
                                  <a:pt x="102" y="140"/>
                                </a:lnTo>
                                <a:lnTo>
                                  <a:pt x="108" y="146"/>
                                </a:lnTo>
                                <a:lnTo>
                                  <a:pt x="110" y="152"/>
                                </a:lnTo>
                                <a:lnTo>
                                  <a:pt x="110" y="154"/>
                                </a:lnTo>
                                <a:lnTo>
                                  <a:pt x="110" y="156"/>
                                </a:lnTo>
                                <a:lnTo>
                                  <a:pt x="110" y="156"/>
                                </a:lnTo>
                                <a:lnTo>
                                  <a:pt x="108" y="158"/>
                                </a:lnTo>
                                <a:lnTo>
                                  <a:pt x="110" y="160"/>
                                </a:lnTo>
                                <a:lnTo>
                                  <a:pt x="112" y="162"/>
                                </a:lnTo>
                                <a:lnTo>
                                  <a:pt x="114" y="160"/>
                                </a:lnTo>
                                <a:lnTo>
                                  <a:pt x="114" y="160"/>
                                </a:lnTo>
                                <a:lnTo>
                                  <a:pt x="116" y="160"/>
                                </a:lnTo>
                                <a:lnTo>
                                  <a:pt x="118" y="160"/>
                                </a:lnTo>
                                <a:lnTo>
                                  <a:pt x="118" y="160"/>
                                </a:lnTo>
                                <a:lnTo>
                                  <a:pt x="116" y="162"/>
                                </a:lnTo>
                                <a:lnTo>
                                  <a:pt x="116" y="162"/>
                                </a:lnTo>
                                <a:lnTo>
                                  <a:pt x="116" y="164"/>
                                </a:lnTo>
                                <a:lnTo>
                                  <a:pt x="116" y="168"/>
                                </a:lnTo>
                                <a:lnTo>
                                  <a:pt x="118" y="172"/>
                                </a:lnTo>
                                <a:lnTo>
                                  <a:pt x="124" y="172"/>
                                </a:lnTo>
                                <a:lnTo>
                                  <a:pt x="124" y="172"/>
                                </a:lnTo>
                                <a:lnTo>
                                  <a:pt x="126" y="170"/>
                                </a:lnTo>
                                <a:lnTo>
                                  <a:pt x="126" y="170"/>
                                </a:lnTo>
                                <a:lnTo>
                                  <a:pt x="126" y="172"/>
                                </a:lnTo>
                                <a:lnTo>
                                  <a:pt x="128" y="176"/>
                                </a:lnTo>
                                <a:lnTo>
                                  <a:pt x="128" y="176"/>
                                </a:lnTo>
                                <a:lnTo>
                                  <a:pt x="130" y="182"/>
                                </a:lnTo>
                                <a:lnTo>
                                  <a:pt x="130" y="186"/>
                                </a:lnTo>
                                <a:lnTo>
                                  <a:pt x="132" y="186"/>
                                </a:lnTo>
                                <a:lnTo>
                                  <a:pt x="138" y="188"/>
                                </a:lnTo>
                                <a:lnTo>
                                  <a:pt x="138" y="188"/>
                                </a:lnTo>
                                <a:lnTo>
                                  <a:pt x="150" y="190"/>
                                </a:lnTo>
                                <a:lnTo>
                                  <a:pt x="156" y="190"/>
                                </a:lnTo>
                                <a:lnTo>
                                  <a:pt x="160" y="190"/>
                                </a:lnTo>
                                <a:lnTo>
                                  <a:pt x="164" y="192"/>
                                </a:lnTo>
                                <a:lnTo>
                                  <a:pt x="164" y="192"/>
                                </a:lnTo>
                                <a:lnTo>
                                  <a:pt x="168" y="194"/>
                                </a:lnTo>
                                <a:lnTo>
                                  <a:pt x="172" y="196"/>
                                </a:lnTo>
                                <a:lnTo>
                                  <a:pt x="186" y="196"/>
                                </a:lnTo>
                                <a:lnTo>
                                  <a:pt x="186" y="196"/>
                                </a:lnTo>
                                <a:lnTo>
                                  <a:pt x="184" y="198"/>
                                </a:lnTo>
                                <a:lnTo>
                                  <a:pt x="186" y="200"/>
                                </a:lnTo>
                                <a:lnTo>
                                  <a:pt x="196" y="202"/>
                                </a:lnTo>
                                <a:lnTo>
                                  <a:pt x="196" y="202"/>
                                </a:lnTo>
                                <a:lnTo>
                                  <a:pt x="196" y="200"/>
                                </a:lnTo>
                                <a:lnTo>
                                  <a:pt x="194" y="198"/>
                                </a:lnTo>
                                <a:lnTo>
                                  <a:pt x="192" y="198"/>
                                </a:lnTo>
                                <a:lnTo>
                                  <a:pt x="192" y="196"/>
                                </a:lnTo>
                                <a:lnTo>
                                  <a:pt x="192" y="196"/>
                                </a:lnTo>
                                <a:lnTo>
                                  <a:pt x="192" y="196"/>
                                </a:lnTo>
                                <a:lnTo>
                                  <a:pt x="198" y="196"/>
                                </a:lnTo>
                                <a:lnTo>
                                  <a:pt x="202" y="194"/>
                                </a:lnTo>
                                <a:lnTo>
                                  <a:pt x="202" y="194"/>
                                </a:lnTo>
                                <a:lnTo>
                                  <a:pt x="202" y="194"/>
                                </a:lnTo>
                                <a:lnTo>
                                  <a:pt x="198" y="194"/>
                                </a:lnTo>
                                <a:lnTo>
                                  <a:pt x="194" y="192"/>
                                </a:lnTo>
                                <a:lnTo>
                                  <a:pt x="190" y="190"/>
                                </a:lnTo>
                                <a:lnTo>
                                  <a:pt x="190" y="190"/>
                                </a:lnTo>
                                <a:lnTo>
                                  <a:pt x="186" y="188"/>
                                </a:lnTo>
                                <a:lnTo>
                                  <a:pt x="182" y="186"/>
                                </a:lnTo>
                                <a:lnTo>
                                  <a:pt x="180" y="184"/>
                                </a:lnTo>
                                <a:lnTo>
                                  <a:pt x="184" y="182"/>
                                </a:lnTo>
                                <a:lnTo>
                                  <a:pt x="184" y="182"/>
                                </a:lnTo>
                                <a:lnTo>
                                  <a:pt x="188" y="182"/>
                                </a:lnTo>
                                <a:lnTo>
                                  <a:pt x="188" y="180"/>
                                </a:lnTo>
                                <a:lnTo>
                                  <a:pt x="186" y="178"/>
                                </a:lnTo>
                                <a:lnTo>
                                  <a:pt x="180" y="176"/>
                                </a:lnTo>
                                <a:lnTo>
                                  <a:pt x="180" y="176"/>
                                </a:lnTo>
                                <a:lnTo>
                                  <a:pt x="176" y="176"/>
                                </a:lnTo>
                                <a:lnTo>
                                  <a:pt x="172" y="174"/>
                                </a:lnTo>
                                <a:lnTo>
                                  <a:pt x="172" y="170"/>
                                </a:lnTo>
                                <a:lnTo>
                                  <a:pt x="174" y="166"/>
                                </a:lnTo>
                                <a:lnTo>
                                  <a:pt x="174" y="166"/>
                                </a:lnTo>
                                <a:lnTo>
                                  <a:pt x="174" y="164"/>
                                </a:lnTo>
                                <a:lnTo>
                                  <a:pt x="174" y="162"/>
                                </a:lnTo>
                                <a:lnTo>
                                  <a:pt x="170" y="160"/>
                                </a:lnTo>
                                <a:lnTo>
                                  <a:pt x="166" y="162"/>
                                </a:lnTo>
                                <a:lnTo>
                                  <a:pt x="166" y="162"/>
                                </a:lnTo>
                                <a:lnTo>
                                  <a:pt x="164" y="162"/>
                                </a:lnTo>
                                <a:lnTo>
                                  <a:pt x="164" y="158"/>
                                </a:lnTo>
                                <a:lnTo>
                                  <a:pt x="162" y="156"/>
                                </a:lnTo>
                                <a:lnTo>
                                  <a:pt x="160" y="154"/>
                                </a:lnTo>
                                <a:lnTo>
                                  <a:pt x="160" y="154"/>
                                </a:lnTo>
                                <a:lnTo>
                                  <a:pt x="158" y="152"/>
                                </a:lnTo>
                                <a:lnTo>
                                  <a:pt x="158" y="152"/>
                                </a:lnTo>
                                <a:lnTo>
                                  <a:pt x="160" y="150"/>
                                </a:lnTo>
                                <a:lnTo>
                                  <a:pt x="158" y="148"/>
                                </a:lnTo>
                                <a:lnTo>
                                  <a:pt x="158" y="148"/>
                                </a:lnTo>
                                <a:lnTo>
                                  <a:pt x="158" y="144"/>
                                </a:lnTo>
                                <a:lnTo>
                                  <a:pt x="158" y="140"/>
                                </a:lnTo>
                                <a:lnTo>
                                  <a:pt x="156" y="138"/>
                                </a:lnTo>
                                <a:lnTo>
                                  <a:pt x="154" y="138"/>
                                </a:lnTo>
                                <a:lnTo>
                                  <a:pt x="154" y="138"/>
                                </a:lnTo>
                                <a:lnTo>
                                  <a:pt x="152" y="136"/>
                                </a:lnTo>
                                <a:lnTo>
                                  <a:pt x="150" y="134"/>
                                </a:lnTo>
                                <a:lnTo>
                                  <a:pt x="150" y="134"/>
                                </a:lnTo>
                                <a:lnTo>
                                  <a:pt x="148" y="132"/>
                                </a:lnTo>
                                <a:lnTo>
                                  <a:pt x="148" y="132"/>
                                </a:lnTo>
                                <a:lnTo>
                                  <a:pt x="146" y="128"/>
                                </a:lnTo>
                                <a:lnTo>
                                  <a:pt x="146" y="124"/>
                                </a:lnTo>
                                <a:lnTo>
                                  <a:pt x="146" y="122"/>
                                </a:lnTo>
                                <a:lnTo>
                                  <a:pt x="144" y="120"/>
                                </a:lnTo>
                                <a:lnTo>
                                  <a:pt x="144" y="120"/>
                                </a:lnTo>
                                <a:lnTo>
                                  <a:pt x="144" y="122"/>
                                </a:lnTo>
                                <a:lnTo>
                                  <a:pt x="142" y="120"/>
                                </a:lnTo>
                                <a:lnTo>
                                  <a:pt x="142" y="116"/>
                                </a:lnTo>
                                <a:lnTo>
                                  <a:pt x="142" y="112"/>
                                </a:lnTo>
                                <a:lnTo>
                                  <a:pt x="140" y="110"/>
                                </a:lnTo>
                                <a:lnTo>
                                  <a:pt x="138" y="110"/>
                                </a:lnTo>
                                <a:lnTo>
                                  <a:pt x="138" y="110"/>
                                </a:lnTo>
                                <a:lnTo>
                                  <a:pt x="136" y="110"/>
                                </a:lnTo>
                                <a:lnTo>
                                  <a:pt x="136" y="106"/>
                                </a:lnTo>
                                <a:lnTo>
                                  <a:pt x="136" y="102"/>
                                </a:lnTo>
                                <a:lnTo>
                                  <a:pt x="136" y="98"/>
                                </a:lnTo>
                                <a:lnTo>
                                  <a:pt x="136" y="98"/>
                                </a:lnTo>
                                <a:lnTo>
                                  <a:pt x="136" y="98"/>
                                </a:lnTo>
                                <a:lnTo>
                                  <a:pt x="136" y="98"/>
                                </a:lnTo>
                                <a:lnTo>
                                  <a:pt x="140" y="98"/>
                                </a:lnTo>
                                <a:lnTo>
                                  <a:pt x="144" y="98"/>
                                </a:lnTo>
                                <a:lnTo>
                                  <a:pt x="144" y="98"/>
                                </a:lnTo>
                                <a:lnTo>
                                  <a:pt x="144" y="96"/>
                                </a:lnTo>
                                <a:lnTo>
                                  <a:pt x="144" y="96"/>
                                </a:lnTo>
                                <a:lnTo>
                                  <a:pt x="144" y="96"/>
                                </a:lnTo>
                                <a:lnTo>
                                  <a:pt x="146" y="96"/>
                                </a:lnTo>
                                <a:lnTo>
                                  <a:pt x="148" y="98"/>
                                </a:lnTo>
                                <a:lnTo>
                                  <a:pt x="152" y="96"/>
                                </a:lnTo>
                                <a:lnTo>
                                  <a:pt x="152" y="94"/>
                                </a:lnTo>
                                <a:lnTo>
                                  <a:pt x="152" y="90"/>
                                </a:lnTo>
                                <a:lnTo>
                                  <a:pt x="152" y="90"/>
                                </a:lnTo>
                                <a:lnTo>
                                  <a:pt x="150" y="86"/>
                                </a:lnTo>
                                <a:lnTo>
                                  <a:pt x="148" y="84"/>
                                </a:lnTo>
                                <a:lnTo>
                                  <a:pt x="138" y="80"/>
                                </a:lnTo>
                                <a:lnTo>
                                  <a:pt x="130" y="76"/>
                                </a:lnTo>
                                <a:lnTo>
                                  <a:pt x="122" y="72"/>
                                </a:lnTo>
                                <a:lnTo>
                                  <a:pt x="122" y="72"/>
                                </a:lnTo>
                                <a:lnTo>
                                  <a:pt x="118" y="70"/>
                                </a:lnTo>
                                <a:lnTo>
                                  <a:pt x="116" y="70"/>
                                </a:lnTo>
                                <a:lnTo>
                                  <a:pt x="114" y="70"/>
                                </a:lnTo>
                                <a:lnTo>
                                  <a:pt x="114" y="68"/>
                                </a:lnTo>
                                <a:lnTo>
                                  <a:pt x="114" y="68"/>
                                </a:lnTo>
                                <a:lnTo>
                                  <a:pt x="114" y="66"/>
                                </a:lnTo>
                                <a:lnTo>
                                  <a:pt x="112" y="66"/>
                                </a:lnTo>
                                <a:lnTo>
                                  <a:pt x="110" y="66"/>
                                </a:lnTo>
                                <a:lnTo>
                                  <a:pt x="108" y="66"/>
                                </a:lnTo>
                                <a:lnTo>
                                  <a:pt x="108" y="66"/>
                                </a:lnTo>
                                <a:lnTo>
                                  <a:pt x="106" y="64"/>
                                </a:lnTo>
                                <a:lnTo>
                                  <a:pt x="104" y="64"/>
                                </a:lnTo>
                                <a:lnTo>
                                  <a:pt x="102" y="64"/>
                                </a:lnTo>
                                <a:lnTo>
                                  <a:pt x="104" y="60"/>
                                </a:lnTo>
                                <a:lnTo>
                                  <a:pt x="104" y="60"/>
                                </a:lnTo>
                                <a:lnTo>
                                  <a:pt x="106" y="58"/>
                                </a:lnTo>
                                <a:lnTo>
                                  <a:pt x="106" y="56"/>
                                </a:lnTo>
                                <a:lnTo>
                                  <a:pt x="106" y="54"/>
                                </a:lnTo>
                                <a:lnTo>
                                  <a:pt x="104" y="50"/>
                                </a:lnTo>
                                <a:lnTo>
                                  <a:pt x="104" y="50"/>
                                </a:lnTo>
                                <a:lnTo>
                                  <a:pt x="104" y="48"/>
                                </a:lnTo>
                                <a:lnTo>
                                  <a:pt x="102" y="48"/>
                                </a:lnTo>
                                <a:lnTo>
                                  <a:pt x="100" y="46"/>
                                </a:lnTo>
                                <a:lnTo>
                                  <a:pt x="96" y="44"/>
                                </a:lnTo>
                                <a:lnTo>
                                  <a:pt x="96" y="44"/>
                                </a:lnTo>
                                <a:lnTo>
                                  <a:pt x="94" y="40"/>
                                </a:lnTo>
                                <a:lnTo>
                                  <a:pt x="92" y="40"/>
                                </a:lnTo>
                                <a:lnTo>
                                  <a:pt x="92" y="40"/>
                                </a:lnTo>
                                <a:lnTo>
                                  <a:pt x="90" y="38"/>
                                </a:lnTo>
                                <a:lnTo>
                                  <a:pt x="90" y="38"/>
                                </a:lnTo>
                                <a:lnTo>
                                  <a:pt x="90" y="36"/>
                                </a:lnTo>
                                <a:lnTo>
                                  <a:pt x="88" y="34"/>
                                </a:lnTo>
                                <a:lnTo>
                                  <a:pt x="84" y="34"/>
                                </a:lnTo>
                                <a:lnTo>
                                  <a:pt x="78" y="32"/>
                                </a:lnTo>
                                <a:lnTo>
                                  <a:pt x="76" y="32"/>
                                </a:lnTo>
                                <a:lnTo>
                                  <a:pt x="72" y="28"/>
                                </a:lnTo>
                                <a:lnTo>
                                  <a:pt x="72" y="28"/>
                                </a:lnTo>
                                <a:lnTo>
                                  <a:pt x="68" y="22"/>
                                </a:lnTo>
                                <a:lnTo>
                                  <a:pt x="64" y="20"/>
                                </a:lnTo>
                                <a:lnTo>
                                  <a:pt x="56" y="16"/>
                                </a:lnTo>
                                <a:lnTo>
                                  <a:pt x="50" y="16"/>
                                </a:lnTo>
                                <a:lnTo>
                                  <a:pt x="46" y="14"/>
                                </a:lnTo>
                                <a:lnTo>
                                  <a:pt x="46" y="14"/>
                                </a:lnTo>
                                <a:lnTo>
                                  <a:pt x="40" y="10"/>
                                </a:lnTo>
                                <a:lnTo>
                                  <a:pt x="32" y="6"/>
                                </a:lnTo>
                                <a:lnTo>
                                  <a:pt x="16" y="0"/>
                                </a:lnTo>
                                <a:lnTo>
                                  <a:pt x="16" y="0"/>
                                </a:lnTo>
                                <a:lnTo>
                                  <a:pt x="12" y="52"/>
                                </a:lnTo>
                                <a:lnTo>
                                  <a:pt x="8" y="98"/>
                                </a:lnTo>
                                <a:lnTo>
                                  <a:pt x="0" y="164"/>
                                </a:lnTo>
                                <a:lnTo>
                                  <a:pt x="0" y="164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569" name="APOLLO BLOCK"/>
                        <p:cNvSpPr/>
                        <p:nvPr/>
                      </p:nvSpPr>
                      <p:spPr>
                        <a:xfrm>
                          <a:off x="7852963" y="5904911"/>
                          <a:ext cx="2448475" cy="683123"/>
                        </a:xfrm>
                        <a:prstGeom prst="rect">
                          <a:avLst/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 anchorCtr="0"/>
                        <a:lstStyle/>
                        <a:p>
                          <a:pPr algn="ctr" defTabSz="914340"/>
                          <a:r>
                            <a:rPr lang="en-US" sz="2400" b="1" dirty="0">
                              <a:solidFill>
                                <a:srgbClr val="FFFFFF">
                                  <a:alpha val="99000"/>
                                </a:srgbClr>
                              </a:solidFill>
                            </a:rPr>
                            <a:t>180+ Countries</a:t>
                          </a:r>
                        </a:p>
                        <a:p>
                          <a:pPr algn="ctr" defTabSz="914340"/>
                          <a:r>
                            <a:rPr lang="en-US" sz="1400" dirty="0">
                              <a:solidFill>
                                <a:srgbClr val="FFFFFF">
                                  <a:alpha val="99000"/>
                                </a:srgbClr>
                              </a:solidFill>
                            </a:rPr>
                            <a:t>Windows Phone 8</a:t>
                          </a:r>
                        </a:p>
                      </p:txBody>
                    </p:sp>
                  </p:grpSp>
                  <p:sp>
                    <p:nvSpPr>
                      <p:cNvPr id="550" name="Freeform 6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255899" y="2621778"/>
                        <a:ext cx="258200" cy="2458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" y="162"/>
                          </a:cxn>
                          <a:cxn ang="0">
                            <a:pos x="4" y="162"/>
                          </a:cxn>
                          <a:cxn ang="0">
                            <a:pos x="6" y="160"/>
                          </a:cxn>
                          <a:cxn ang="0">
                            <a:pos x="4" y="160"/>
                          </a:cxn>
                          <a:cxn ang="0">
                            <a:pos x="2" y="162"/>
                          </a:cxn>
                          <a:cxn ang="0">
                            <a:pos x="0" y="162"/>
                          </a:cxn>
                          <a:cxn ang="0">
                            <a:pos x="0" y="162"/>
                          </a:cxn>
                          <a:cxn ang="0">
                            <a:pos x="2" y="154"/>
                          </a:cxn>
                          <a:cxn ang="0">
                            <a:pos x="2" y="154"/>
                          </a:cxn>
                          <a:cxn ang="0">
                            <a:pos x="6" y="144"/>
                          </a:cxn>
                          <a:cxn ang="0">
                            <a:pos x="12" y="136"/>
                          </a:cxn>
                          <a:cxn ang="0">
                            <a:pos x="16" y="128"/>
                          </a:cxn>
                          <a:cxn ang="0">
                            <a:pos x="20" y="112"/>
                          </a:cxn>
                          <a:cxn ang="0">
                            <a:pos x="20" y="112"/>
                          </a:cxn>
                          <a:cxn ang="0">
                            <a:pos x="22" y="104"/>
                          </a:cxn>
                          <a:cxn ang="0">
                            <a:pos x="26" y="96"/>
                          </a:cxn>
                          <a:cxn ang="0">
                            <a:pos x="34" y="84"/>
                          </a:cxn>
                          <a:cxn ang="0">
                            <a:pos x="44" y="72"/>
                          </a:cxn>
                          <a:cxn ang="0">
                            <a:pos x="48" y="64"/>
                          </a:cxn>
                          <a:cxn ang="0">
                            <a:pos x="52" y="54"/>
                          </a:cxn>
                          <a:cxn ang="0">
                            <a:pos x="52" y="54"/>
                          </a:cxn>
                          <a:cxn ang="0">
                            <a:pos x="56" y="44"/>
                          </a:cxn>
                          <a:cxn ang="0">
                            <a:pos x="60" y="38"/>
                          </a:cxn>
                          <a:cxn ang="0">
                            <a:pos x="64" y="34"/>
                          </a:cxn>
                          <a:cxn ang="0">
                            <a:pos x="66" y="34"/>
                          </a:cxn>
                          <a:cxn ang="0">
                            <a:pos x="70" y="34"/>
                          </a:cxn>
                          <a:cxn ang="0">
                            <a:pos x="72" y="32"/>
                          </a:cxn>
                          <a:cxn ang="0">
                            <a:pos x="74" y="28"/>
                          </a:cxn>
                          <a:cxn ang="0">
                            <a:pos x="78" y="20"/>
                          </a:cxn>
                          <a:cxn ang="0">
                            <a:pos x="78" y="20"/>
                          </a:cxn>
                          <a:cxn ang="0">
                            <a:pos x="82" y="8"/>
                          </a:cxn>
                          <a:cxn ang="0">
                            <a:pos x="88" y="0"/>
                          </a:cxn>
                          <a:cxn ang="0">
                            <a:pos x="170" y="0"/>
                          </a:cxn>
                          <a:cxn ang="0">
                            <a:pos x="170" y="12"/>
                          </a:cxn>
                          <a:cxn ang="0">
                            <a:pos x="170" y="46"/>
                          </a:cxn>
                          <a:cxn ang="0">
                            <a:pos x="102" y="46"/>
                          </a:cxn>
                          <a:cxn ang="0">
                            <a:pos x="102" y="46"/>
                          </a:cxn>
                          <a:cxn ang="0">
                            <a:pos x="100" y="104"/>
                          </a:cxn>
                          <a:cxn ang="0">
                            <a:pos x="100" y="104"/>
                          </a:cxn>
                          <a:cxn ang="0">
                            <a:pos x="98" y="108"/>
                          </a:cxn>
                          <a:cxn ang="0">
                            <a:pos x="96" y="110"/>
                          </a:cxn>
                          <a:cxn ang="0">
                            <a:pos x="90" y="110"/>
                          </a:cxn>
                          <a:cxn ang="0">
                            <a:pos x="86" y="112"/>
                          </a:cxn>
                          <a:cxn ang="0">
                            <a:pos x="82" y="114"/>
                          </a:cxn>
                          <a:cxn ang="0">
                            <a:pos x="80" y="120"/>
                          </a:cxn>
                          <a:cxn ang="0">
                            <a:pos x="80" y="128"/>
                          </a:cxn>
                          <a:cxn ang="0">
                            <a:pos x="80" y="128"/>
                          </a:cxn>
                          <a:cxn ang="0">
                            <a:pos x="80" y="156"/>
                          </a:cxn>
                          <a:cxn ang="0">
                            <a:pos x="80" y="156"/>
                          </a:cxn>
                          <a:cxn ang="0">
                            <a:pos x="18" y="156"/>
                          </a:cxn>
                          <a:cxn ang="0">
                            <a:pos x="18" y="156"/>
                          </a:cxn>
                          <a:cxn ang="0">
                            <a:pos x="12" y="156"/>
                          </a:cxn>
                          <a:cxn ang="0">
                            <a:pos x="8" y="156"/>
                          </a:cxn>
                          <a:cxn ang="0">
                            <a:pos x="4" y="162"/>
                          </a:cxn>
                          <a:cxn ang="0">
                            <a:pos x="4" y="162"/>
                          </a:cxn>
                        </a:cxnLst>
                        <a:rect l="0" t="0" r="r" b="b"/>
                        <a:pathLst>
                          <a:path w="170" h="162">
                            <a:moveTo>
                              <a:pt x="4" y="162"/>
                            </a:moveTo>
                            <a:lnTo>
                              <a:pt x="4" y="162"/>
                            </a:lnTo>
                            <a:lnTo>
                              <a:pt x="6" y="160"/>
                            </a:lnTo>
                            <a:lnTo>
                              <a:pt x="4" y="160"/>
                            </a:lnTo>
                            <a:lnTo>
                              <a:pt x="2" y="162"/>
                            </a:lnTo>
                            <a:lnTo>
                              <a:pt x="0" y="162"/>
                            </a:lnTo>
                            <a:lnTo>
                              <a:pt x="0" y="162"/>
                            </a:lnTo>
                            <a:lnTo>
                              <a:pt x="2" y="154"/>
                            </a:lnTo>
                            <a:lnTo>
                              <a:pt x="2" y="154"/>
                            </a:lnTo>
                            <a:lnTo>
                              <a:pt x="6" y="144"/>
                            </a:lnTo>
                            <a:lnTo>
                              <a:pt x="12" y="136"/>
                            </a:lnTo>
                            <a:lnTo>
                              <a:pt x="16" y="128"/>
                            </a:lnTo>
                            <a:lnTo>
                              <a:pt x="20" y="112"/>
                            </a:lnTo>
                            <a:lnTo>
                              <a:pt x="20" y="112"/>
                            </a:lnTo>
                            <a:lnTo>
                              <a:pt x="22" y="104"/>
                            </a:lnTo>
                            <a:lnTo>
                              <a:pt x="26" y="96"/>
                            </a:lnTo>
                            <a:lnTo>
                              <a:pt x="34" y="84"/>
                            </a:lnTo>
                            <a:lnTo>
                              <a:pt x="44" y="72"/>
                            </a:lnTo>
                            <a:lnTo>
                              <a:pt x="48" y="64"/>
                            </a:lnTo>
                            <a:lnTo>
                              <a:pt x="52" y="54"/>
                            </a:lnTo>
                            <a:lnTo>
                              <a:pt x="52" y="54"/>
                            </a:lnTo>
                            <a:lnTo>
                              <a:pt x="56" y="44"/>
                            </a:lnTo>
                            <a:lnTo>
                              <a:pt x="60" y="38"/>
                            </a:lnTo>
                            <a:lnTo>
                              <a:pt x="64" y="34"/>
                            </a:lnTo>
                            <a:lnTo>
                              <a:pt x="66" y="34"/>
                            </a:lnTo>
                            <a:lnTo>
                              <a:pt x="70" y="34"/>
                            </a:lnTo>
                            <a:lnTo>
                              <a:pt x="72" y="32"/>
                            </a:lnTo>
                            <a:lnTo>
                              <a:pt x="74" y="28"/>
                            </a:lnTo>
                            <a:lnTo>
                              <a:pt x="78" y="20"/>
                            </a:lnTo>
                            <a:lnTo>
                              <a:pt x="78" y="20"/>
                            </a:lnTo>
                            <a:lnTo>
                              <a:pt x="82" y="8"/>
                            </a:lnTo>
                            <a:lnTo>
                              <a:pt x="88" y="0"/>
                            </a:lnTo>
                            <a:lnTo>
                              <a:pt x="170" y="0"/>
                            </a:lnTo>
                            <a:lnTo>
                              <a:pt x="170" y="12"/>
                            </a:lnTo>
                            <a:lnTo>
                              <a:pt x="170" y="46"/>
                            </a:lnTo>
                            <a:lnTo>
                              <a:pt x="102" y="46"/>
                            </a:lnTo>
                            <a:lnTo>
                              <a:pt x="102" y="46"/>
                            </a:lnTo>
                            <a:lnTo>
                              <a:pt x="100" y="104"/>
                            </a:lnTo>
                            <a:lnTo>
                              <a:pt x="100" y="104"/>
                            </a:lnTo>
                            <a:lnTo>
                              <a:pt x="98" y="108"/>
                            </a:lnTo>
                            <a:lnTo>
                              <a:pt x="96" y="110"/>
                            </a:lnTo>
                            <a:lnTo>
                              <a:pt x="90" y="110"/>
                            </a:lnTo>
                            <a:lnTo>
                              <a:pt x="86" y="112"/>
                            </a:lnTo>
                            <a:lnTo>
                              <a:pt x="82" y="114"/>
                            </a:lnTo>
                            <a:lnTo>
                              <a:pt x="80" y="120"/>
                            </a:lnTo>
                            <a:lnTo>
                              <a:pt x="80" y="128"/>
                            </a:lnTo>
                            <a:lnTo>
                              <a:pt x="80" y="128"/>
                            </a:lnTo>
                            <a:lnTo>
                              <a:pt x="80" y="156"/>
                            </a:lnTo>
                            <a:lnTo>
                              <a:pt x="80" y="156"/>
                            </a:lnTo>
                            <a:lnTo>
                              <a:pt x="18" y="156"/>
                            </a:lnTo>
                            <a:lnTo>
                              <a:pt x="18" y="156"/>
                            </a:lnTo>
                            <a:lnTo>
                              <a:pt x="12" y="156"/>
                            </a:lnTo>
                            <a:lnTo>
                              <a:pt x="8" y="156"/>
                            </a:lnTo>
                            <a:lnTo>
                              <a:pt x="4" y="162"/>
                            </a:lnTo>
                            <a:lnTo>
                              <a:pt x="4" y="162"/>
                            </a:lnTo>
                            <a:close/>
                          </a:path>
                        </a:pathLst>
                      </a:custGeom>
                      <a:grp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552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030845" y="3463559"/>
                      <a:ext cx="103279" cy="154777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8"/>
                        </a:cxn>
                        <a:cxn ang="0">
                          <a:pos x="64" y="32"/>
                        </a:cxn>
                        <a:cxn ang="0">
                          <a:pos x="62" y="26"/>
                        </a:cxn>
                        <a:cxn ang="0">
                          <a:pos x="60" y="24"/>
                        </a:cxn>
                        <a:cxn ang="0">
                          <a:pos x="56" y="22"/>
                        </a:cxn>
                        <a:cxn ang="0">
                          <a:pos x="54" y="18"/>
                        </a:cxn>
                        <a:cxn ang="0">
                          <a:pos x="50" y="16"/>
                        </a:cxn>
                        <a:cxn ang="0">
                          <a:pos x="46" y="14"/>
                        </a:cxn>
                        <a:cxn ang="0">
                          <a:pos x="42" y="10"/>
                        </a:cxn>
                        <a:cxn ang="0">
                          <a:pos x="32" y="6"/>
                        </a:cxn>
                        <a:cxn ang="0">
                          <a:pos x="28" y="4"/>
                        </a:cxn>
                        <a:cxn ang="0">
                          <a:pos x="24" y="0"/>
                        </a:cxn>
                        <a:cxn ang="0">
                          <a:pos x="20" y="2"/>
                        </a:cxn>
                        <a:cxn ang="0">
                          <a:pos x="6" y="18"/>
                        </a:cxn>
                        <a:cxn ang="0">
                          <a:pos x="4" y="32"/>
                        </a:cxn>
                        <a:cxn ang="0">
                          <a:pos x="6" y="36"/>
                        </a:cxn>
                        <a:cxn ang="0">
                          <a:pos x="4" y="42"/>
                        </a:cxn>
                        <a:cxn ang="0">
                          <a:pos x="8" y="46"/>
                        </a:cxn>
                        <a:cxn ang="0">
                          <a:pos x="12" y="60"/>
                        </a:cxn>
                        <a:cxn ang="0">
                          <a:pos x="14" y="64"/>
                        </a:cxn>
                        <a:cxn ang="0">
                          <a:pos x="10" y="72"/>
                        </a:cxn>
                        <a:cxn ang="0">
                          <a:pos x="10" y="76"/>
                        </a:cxn>
                        <a:cxn ang="0">
                          <a:pos x="8" y="84"/>
                        </a:cxn>
                        <a:cxn ang="0">
                          <a:pos x="0" y="94"/>
                        </a:cxn>
                        <a:cxn ang="0">
                          <a:pos x="4" y="96"/>
                        </a:cxn>
                        <a:cxn ang="0">
                          <a:pos x="6" y="96"/>
                        </a:cxn>
                        <a:cxn ang="0">
                          <a:pos x="10" y="98"/>
                        </a:cxn>
                        <a:cxn ang="0">
                          <a:pos x="14" y="98"/>
                        </a:cxn>
                        <a:cxn ang="0">
                          <a:pos x="18" y="98"/>
                        </a:cxn>
                        <a:cxn ang="0">
                          <a:pos x="22" y="102"/>
                        </a:cxn>
                        <a:cxn ang="0">
                          <a:pos x="30" y="100"/>
                        </a:cxn>
                        <a:cxn ang="0">
                          <a:pos x="40" y="96"/>
                        </a:cxn>
                        <a:cxn ang="0">
                          <a:pos x="40" y="92"/>
                        </a:cxn>
                        <a:cxn ang="0">
                          <a:pos x="44" y="88"/>
                        </a:cxn>
                        <a:cxn ang="0">
                          <a:pos x="48" y="80"/>
                        </a:cxn>
                        <a:cxn ang="0">
                          <a:pos x="50" y="72"/>
                        </a:cxn>
                        <a:cxn ang="0">
                          <a:pos x="56" y="66"/>
                        </a:cxn>
                        <a:cxn ang="0">
                          <a:pos x="56" y="64"/>
                        </a:cxn>
                        <a:cxn ang="0">
                          <a:pos x="60" y="56"/>
                        </a:cxn>
                        <a:cxn ang="0">
                          <a:pos x="62" y="50"/>
                        </a:cxn>
                        <a:cxn ang="0">
                          <a:pos x="62" y="44"/>
                        </a:cxn>
                        <a:cxn ang="0">
                          <a:pos x="66" y="42"/>
                        </a:cxn>
                        <a:cxn ang="0">
                          <a:pos x="68" y="38"/>
                        </a:cxn>
                      </a:cxnLst>
                      <a:rect l="0" t="0" r="r" b="b"/>
                      <a:pathLst>
                        <a:path w="68" h="102">
                          <a:moveTo>
                            <a:pt x="68" y="38"/>
                          </a:moveTo>
                          <a:lnTo>
                            <a:pt x="68" y="38"/>
                          </a:lnTo>
                          <a:lnTo>
                            <a:pt x="66" y="34"/>
                          </a:lnTo>
                          <a:lnTo>
                            <a:pt x="64" y="32"/>
                          </a:lnTo>
                          <a:lnTo>
                            <a:pt x="62" y="30"/>
                          </a:lnTo>
                          <a:lnTo>
                            <a:pt x="62" y="26"/>
                          </a:lnTo>
                          <a:lnTo>
                            <a:pt x="62" y="26"/>
                          </a:lnTo>
                          <a:lnTo>
                            <a:pt x="60" y="24"/>
                          </a:lnTo>
                          <a:lnTo>
                            <a:pt x="58" y="24"/>
                          </a:lnTo>
                          <a:lnTo>
                            <a:pt x="56" y="22"/>
                          </a:lnTo>
                          <a:lnTo>
                            <a:pt x="54" y="18"/>
                          </a:lnTo>
                          <a:lnTo>
                            <a:pt x="54" y="18"/>
                          </a:lnTo>
                          <a:lnTo>
                            <a:pt x="52" y="16"/>
                          </a:lnTo>
                          <a:lnTo>
                            <a:pt x="50" y="16"/>
                          </a:lnTo>
                          <a:lnTo>
                            <a:pt x="50" y="16"/>
                          </a:lnTo>
                          <a:lnTo>
                            <a:pt x="46" y="14"/>
                          </a:lnTo>
                          <a:lnTo>
                            <a:pt x="46" y="14"/>
                          </a:lnTo>
                          <a:lnTo>
                            <a:pt x="42" y="10"/>
                          </a:lnTo>
                          <a:lnTo>
                            <a:pt x="36" y="8"/>
                          </a:lnTo>
                          <a:lnTo>
                            <a:pt x="32" y="6"/>
                          </a:lnTo>
                          <a:lnTo>
                            <a:pt x="28" y="4"/>
                          </a:lnTo>
                          <a:lnTo>
                            <a:pt x="28" y="4"/>
                          </a:lnTo>
                          <a:lnTo>
                            <a:pt x="26" y="0"/>
                          </a:lnTo>
                          <a:lnTo>
                            <a:pt x="24" y="0"/>
                          </a:lnTo>
                          <a:lnTo>
                            <a:pt x="20" y="2"/>
                          </a:lnTo>
                          <a:lnTo>
                            <a:pt x="20" y="2"/>
                          </a:lnTo>
                          <a:lnTo>
                            <a:pt x="12" y="10"/>
                          </a:lnTo>
                          <a:lnTo>
                            <a:pt x="6" y="18"/>
                          </a:lnTo>
                          <a:lnTo>
                            <a:pt x="4" y="26"/>
                          </a:lnTo>
                          <a:lnTo>
                            <a:pt x="4" y="32"/>
                          </a:lnTo>
                          <a:lnTo>
                            <a:pt x="4" y="32"/>
                          </a:lnTo>
                          <a:lnTo>
                            <a:pt x="6" y="36"/>
                          </a:lnTo>
                          <a:lnTo>
                            <a:pt x="6" y="38"/>
                          </a:lnTo>
                          <a:lnTo>
                            <a:pt x="4" y="42"/>
                          </a:lnTo>
                          <a:lnTo>
                            <a:pt x="8" y="46"/>
                          </a:lnTo>
                          <a:lnTo>
                            <a:pt x="8" y="46"/>
                          </a:lnTo>
                          <a:lnTo>
                            <a:pt x="10" y="52"/>
                          </a:lnTo>
                          <a:lnTo>
                            <a:pt x="12" y="60"/>
                          </a:lnTo>
                          <a:lnTo>
                            <a:pt x="12" y="60"/>
                          </a:lnTo>
                          <a:lnTo>
                            <a:pt x="14" y="64"/>
                          </a:lnTo>
                          <a:lnTo>
                            <a:pt x="12" y="68"/>
                          </a:lnTo>
                          <a:lnTo>
                            <a:pt x="10" y="72"/>
                          </a:lnTo>
                          <a:lnTo>
                            <a:pt x="10" y="76"/>
                          </a:lnTo>
                          <a:lnTo>
                            <a:pt x="10" y="76"/>
                          </a:lnTo>
                          <a:lnTo>
                            <a:pt x="10" y="80"/>
                          </a:lnTo>
                          <a:lnTo>
                            <a:pt x="8" y="84"/>
                          </a:lnTo>
                          <a:lnTo>
                            <a:pt x="4" y="88"/>
                          </a:lnTo>
                          <a:lnTo>
                            <a:pt x="0" y="94"/>
                          </a:lnTo>
                          <a:lnTo>
                            <a:pt x="0" y="94"/>
                          </a:lnTo>
                          <a:lnTo>
                            <a:pt x="4" y="96"/>
                          </a:lnTo>
                          <a:lnTo>
                            <a:pt x="6" y="96"/>
                          </a:lnTo>
                          <a:lnTo>
                            <a:pt x="6" y="96"/>
                          </a:lnTo>
                          <a:lnTo>
                            <a:pt x="10" y="96"/>
                          </a:lnTo>
                          <a:lnTo>
                            <a:pt x="10" y="98"/>
                          </a:lnTo>
                          <a:lnTo>
                            <a:pt x="12" y="98"/>
                          </a:lnTo>
                          <a:lnTo>
                            <a:pt x="14" y="98"/>
                          </a:lnTo>
                          <a:lnTo>
                            <a:pt x="14" y="98"/>
                          </a:lnTo>
                          <a:lnTo>
                            <a:pt x="18" y="98"/>
                          </a:lnTo>
                          <a:lnTo>
                            <a:pt x="20" y="102"/>
                          </a:lnTo>
                          <a:lnTo>
                            <a:pt x="22" y="102"/>
                          </a:lnTo>
                          <a:lnTo>
                            <a:pt x="30" y="100"/>
                          </a:lnTo>
                          <a:lnTo>
                            <a:pt x="30" y="100"/>
                          </a:lnTo>
                          <a:lnTo>
                            <a:pt x="38" y="98"/>
                          </a:lnTo>
                          <a:lnTo>
                            <a:pt x="40" y="96"/>
                          </a:lnTo>
                          <a:lnTo>
                            <a:pt x="40" y="92"/>
                          </a:lnTo>
                          <a:lnTo>
                            <a:pt x="40" y="92"/>
                          </a:lnTo>
                          <a:lnTo>
                            <a:pt x="42" y="88"/>
                          </a:lnTo>
                          <a:lnTo>
                            <a:pt x="44" y="88"/>
                          </a:lnTo>
                          <a:lnTo>
                            <a:pt x="46" y="86"/>
                          </a:lnTo>
                          <a:lnTo>
                            <a:pt x="48" y="80"/>
                          </a:lnTo>
                          <a:lnTo>
                            <a:pt x="48" y="80"/>
                          </a:lnTo>
                          <a:lnTo>
                            <a:pt x="50" y="72"/>
                          </a:lnTo>
                          <a:lnTo>
                            <a:pt x="54" y="68"/>
                          </a:lnTo>
                          <a:lnTo>
                            <a:pt x="56" y="66"/>
                          </a:lnTo>
                          <a:lnTo>
                            <a:pt x="56" y="64"/>
                          </a:lnTo>
                          <a:lnTo>
                            <a:pt x="56" y="64"/>
                          </a:lnTo>
                          <a:lnTo>
                            <a:pt x="58" y="58"/>
                          </a:lnTo>
                          <a:lnTo>
                            <a:pt x="60" y="56"/>
                          </a:lnTo>
                          <a:lnTo>
                            <a:pt x="62" y="54"/>
                          </a:lnTo>
                          <a:lnTo>
                            <a:pt x="62" y="50"/>
                          </a:lnTo>
                          <a:lnTo>
                            <a:pt x="62" y="50"/>
                          </a:lnTo>
                          <a:lnTo>
                            <a:pt x="62" y="44"/>
                          </a:lnTo>
                          <a:lnTo>
                            <a:pt x="64" y="44"/>
                          </a:lnTo>
                          <a:lnTo>
                            <a:pt x="66" y="42"/>
                          </a:lnTo>
                          <a:lnTo>
                            <a:pt x="68" y="38"/>
                          </a:lnTo>
                          <a:lnTo>
                            <a:pt x="68" y="38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sp>
                <p:nvSpPr>
                  <p:cNvPr id="554" name="Lithuania"/>
                  <p:cNvSpPr>
                    <a:spLocks/>
                  </p:cNvSpPr>
                  <p:nvPr/>
                </p:nvSpPr>
                <p:spPr bwMode="auto">
                  <a:xfrm>
                    <a:off x="6339803" y="1702111"/>
                    <a:ext cx="142769" cy="69801"/>
                  </a:xfrm>
                  <a:custGeom>
                    <a:avLst/>
                    <a:gdLst/>
                    <a:ahLst/>
                    <a:cxnLst>
                      <a:cxn ang="0">
                        <a:pos x="26" y="34"/>
                      </a:cxn>
                      <a:cxn ang="0">
                        <a:pos x="30" y="34"/>
                      </a:cxn>
                      <a:cxn ang="0">
                        <a:pos x="34" y="36"/>
                      </a:cxn>
                      <a:cxn ang="0">
                        <a:pos x="36" y="36"/>
                      </a:cxn>
                      <a:cxn ang="0">
                        <a:pos x="42" y="42"/>
                      </a:cxn>
                      <a:cxn ang="0">
                        <a:pos x="50" y="44"/>
                      </a:cxn>
                      <a:cxn ang="0">
                        <a:pos x="58" y="46"/>
                      </a:cxn>
                      <a:cxn ang="0">
                        <a:pos x="64" y="44"/>
                      </a:cxn>
                      <a:cxn ang="0">
                        <a:pos x="70" y="44"/>
                      </a:cxn>
                      <a:cxn ang="0">
                        <a:pos x="74" y="44"/>
                      </a:cxn>
                      <a:cxn ang="0">
                        <a:pos x="74" y="42"/>
                      </a:cxn>
                      <a:cxn ang="0">
                        <a:pos x="72" y="38"/>
                      </a:cxn>
                      <a:cxn ang="0">
                        <a:pos x="72" y="34"/>
                      </a:cxn>
                      <a:cxn ang="0">
                        <a:pos x="76" y="28"/>
                      </a:cxn>
                      <a:cxn ang="0">
                        <a:pos x="82" y="26"/>
                      </a:cxn>
                      <a:cxn ang="0">
                        <a:pos x="84" y="24"/>
                      </a:cxn>
                      <a:cxn ang="0">
                        <a:pos x="92" y="24"/>
                      </a:cxn>
                      <a:cxn ang="0">
                        <a:pos x="94" y="22"/>
                      </a:cxn>
                      <a:cxn ang="0">
                        <a:pos x="92" y="18"/>
                      </a:cxn>
                      <a:cxn ang="0">
                        <a:pos x="94" y="12"/>
                      </a:cxn>
                      <a:cxn ang="0">
                        <a:pos x="72" y="8"/>
                      </a:cxn>
                      <a:cxn ang="0">
                        <a:pos x="60" y="2"/>
                      </a:cxn>
                      <a:cxn ang="0">
                        <a:pos x="56" y="4"/>
                      </a:cxn>
                      <a:cxn ang="0">
                        <a:pos x="48" y="4"/>
                      </a:cxn>
                      <a:cxn ang="0">
                        <a:pos x="38" y="0"/>
                      </a:cxn>
                      <a:cxn ang="0">
                        <a:pos x="30" y="0"/>
                      </a:cxn>
                      <a:cxn ang="0">
                        <a:pos x="16" y="0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2" y="20"/>
                      </a:cxn>
                      <a:cxn ang="0">
                        <a:pos x="2" y="24"/>
                      </a:cxn>
                      <a:cxn ang="0">
                        <a:pos x="6" y="26"/>
                      </a:cxn>
                      <a:cxn ang="0">
                        <a:pos x="8" y="26"/>
                      </a:cxn>
                      <a:cxn ang="0">
                        <a:pos x="22" y="24"/>
                      </a:cxn>
                      <a:cxn ang="0">
                        <a:pos x="26" y="26"/>
                      </a:cxn>
                      <a:cxn ang="0">
                        <a:pos x="28" y="30"/>
                      </a:cxn>
                      <a:cxn ang="0">
                        <a:pos x="26" y="34"/>
                      </a:cxn>
                    </a:cxnLst>
                    <a:rect l="0" t="0" r="r" b="b"/>
                    <a:pathLst>
                      <a:path w="94" h="46">
                        <a:moveTo>
                          <a:pt x="26" y="34"/>
                        </a:moveTo>
                        <a:lnTo>
                          <a:pt x="26" y="34"/>
                        </a:lnTo>
                        <a:lnTo>
                          <a:pt x="30" y="34"/>
                        </a:lnTo>
                        <a:lnTo>
                          <a:pt x="30" y="34"/>
                        </a:lnTo>
                        <a:lnTo>
                          <a:pt x="32" y="36"/>
                        </a:lnTo>
                        <a:lnTo>
                          <a:pt x="34" y="36"/>
                        </a:lnTo>
                        <a:lnTo>
                          <a:pt x="34" y="36"/>
                        </a:lnTo>
                        <a:lnTo>
                          <a:pt x="36" y="36"/>
                        </a:lnTo>
                        <a:lnTo>
                          <a:pt x="38" y="38"/>
                        </a:lnTo>
                        <a:lnTo>
                          <a:pt x="42" y="42"/>
                        </a:lnTo>
                        <a:lnTo>
                          <a:pt x="42" y="42"/>
                        </a:lnTo>
                        <a:lnTo>
                          <a:pt x="50" y="44"/>
                        </a:lnTo>
                        <a:lnTo>
                          <a:pt x="54" y="46"/>
                        </a:lnTo>
                        <a:lnTo>
                          <a:pt x="58" y="46"/>
                        </a:lnTo>
                        <a:lnTo>
                          <a:pt x="64" y="44"/>
                        </a:lnTo>
                        <a:lnTo>
                          <a:pt x="64" y="44"/>
                        </a:lnTo>
                        <a:lnTo>
                          <a:pt x="68" y="44"/>
                        </a:lnTo>
                        <a:lnTo>
                          <a:pt x="70" y="44"/>
                        </a:lnTo>
                        <a:lnTo>
                          <a:pt x="72" y="44"/>
                        </a:lnTo>
                        <a:lnTo>
                          <a:pt x="74" y="44"/>
                        </a:lnTo>
                        <a:lnTo>
                          <a:pt x="74" y="44"/>
                        </a:lnTo>
                        <a:lnTo>
                          <a:pt x="74" y="42"/>
                        </a:lnTo>
                        <a:lnTo>
                          <a:pt x="72" y="40"/>
                        </a:lnTo>
                        <a:lnTo>
                          <a:pt x="72" y="38"/>
                        </a:lnTo>
                        <a:lnTo>
                          <a:pt x="72" y="34"/>
                        </a:lnTo>
                        <a:lnTo>
                          <a:pt x="72" y="34"/>
                        </a:lnTo>
                        <a:lnTo>
                          <a:pt x="74" y="30"/>
                        </a:lnTo>
                        <a:lnTo>
                          <a:pt x="76" y="28"/>
                        </a:lnTo>
                        <a:lnTo>
                          <a:pt x="78" y="28"/>
                        </a:lnTo>
                        <a:lnTo>
                          <a:pt x="82" y="26"/>
                        </a:lnTo>
                        <a:lnTo>
                          <a:pt x="82" y="26"/>
                        </a:lnTo>
                        <a:lnTo>
                          <a:pt x="84" y="24"/>
                        </a:lnTo>
                        <a:lnTo>
                          <a:pt x="88" y="24"/>
                        </a:lnTo>
                        <a:lnTo>
                          <a:pt x="92" y="24"/>
                        </a:lnTo>
                        <a:lnTo>
                          <a:pt x="94" y="22"/>
                        </a:lnTo>
                        <a:lnTo>
                          <a:pt x="94" y="22"/>
                        </a:lnTo>
                        <a:lnTo>
                          <a:pt x="94" y="18"/>
                        </a:lnTo>
                        <a:lnTo>
                          <a:pt x="92" y="18"/>
                        </a:lnTo>
                        <a:lnTo>
                          <a:pt x="92" y="16"/>
                        </a:lnTo>
                        <a:lnTo>
                          <a:pt x="94" y="12"/>
                        </a:lnTo>
                        <a:lnTo>
                          <a:pt x="94" y="12"/>
                        </a:lnTo>
                        <a:lnTo>
                          <a:pt x="72" y="8"/>
                        </a:lnTo>
                        <a:lnTo>
                          <a:pt x="64" y="6"/>
                        </a:lnTo>
                        <a:lnTo>
                          <a:pt x="60" y="2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2" y="4"/>
                        </a:lnTo>
                        <a:lnTo>
                          <a:pt x="48" y="4"/>
                        </a:lnTo>
                        <a:lnTo>
                          <a:pt x="44" y="2"/>
                        </a:ln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30" y="0"/>
                        </a:lnTo>
                        <a:lnTo>
                          <a:pt x="22" y="0"/>
                        </a:lnTo>
                        <a:lnTo>
                          <a:pt x="16" y="0"/>
                        </a:lnTo>
                        <a:lnTo>
                          <a:pt x="10" y="2"/>
                        </a:ln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18"/>
                        </a:lnTo>
                        <a:lnTo>
                          <a:pt x="2" y="20"/>
                        </a:lnTo>
                        <a:lnTo>
                          <a:pt x="2" y="22"/>
                        </a:lnTo>
                        <a:lnTo>
                          <a:pt x="2" y="24"/>
                        </a:lnTo>
                        <a:lnTo>
                          <a:pt x="2" y="24"/>
                        </a:lnTo>
                        <a:lnTo>
                          <a:pt x="6" y="26"/>
                        </a:lnTo>
                        <a:lnTo>
                          <a:pt x="8" y="26"/>
                        </a:lnTo>
                        <a:lnTo>
                          <a:pt x="8" y="26"/>
                        </a:lnTo>
                        <a:lnTo>
                          <a:pt x="16" y="26"/>
                        </a:lnTo>
                        <a:lnTo>
                          <a:pt x="22" y="24"/>
                        </a:lnTo>
                        <a:lnTo>
                          <a:pt x="26" y="26"/>
                        </a:lnTo>
                        <a:lnTo>
                          <a:pt x="26" y="26"/>
                        </a:lnTo>
                        <a:lnTo>
                          <a:pt x="28" y="28"/>
                        </a:lnTo>
                        <a:lnTo>
                          <a:pt x="28" y="30"/>
                        </a:lnTo>
                        <a:lnTo>
                          <a:pt x="26" y="34"/>
                        </a:lnTo>
                        <a:lnTo>
                          <a:pt x="26" y="3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0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559" name="Freeform 132"/>
                <p:cNvSpPr>
                  <a:spLocks/>
                </p:cNvSpPr>
                <p:nvPr/>
              </p:nvSpPr>
              <p:spPr bwMode="auto">
                <a:xfrm>
                  <a:off x="10541876" y="3850102"/>
                  <a:ext cx="136694" cy="78906"/>
                </a:xfrm>
                <a:custGeom>
                  <a:avLst/>
                  <a:gdLst/>
                  <a:ahLst/>
                  <a:cxnLst>
                    <a:cxn ang="0">
                      <a:pos x="10" y="42"/>
                    </a:cxn>
                    <a:cxn ang="0">
                      <a:pos x="0" y="34"/>
                    </a:cxn>
                    <a:cxn ang="0">
                      <a:pos x="2" y="30"/>
                    </a:cxn>
                    <a:cxn ang="0">
                      <a:pos x="10" y="28"/>
                    </a:cxn>
                    <a:cxn ang="0">
                      <a:pos x="18" y="28"/>
                    </a:cxn>
                    <a:cxn ang="0">
                      <a:pos x="22" y="26"/>
                    </a:cxn>
                    <a:cxn ang="0">
                      <a:pos x="24" y="28"/>
                    </a:cxn>
                    <a:cxn ang="0">
                      <a:pos x="26" y="26"/>
                    </a:cxn>
                    <a:cxn ang="0">
                      <a:pos x="30" y="22"/>
                    </a:cxn>
                    <a:cxn ang="0">
                      <a:pos x="32" y="20"/>
                    </a:cxn>
                    <a:cxn ang="0">
                      <a:pos x="34" y="20"/>
                    </a:cxn>
                    <a:cxn ang="0">
                      <a:pos x="34" y="24"/>
                    </a:cxn>
                    <a:cxn ang="0">
                      <a:pos x="36" y="26"/>
                    </a:cxn>
                    <a:cxn ang="0">
                      <a:pos x="42" y="24"/>
                    </a:cxn>
                    <a:cxn ang="0">
                      <a:pos x="48" y="26"/>
                    </a:cxn>
                    <a:cxn ang="0">
                      <a:pos x="54" y="22"/>
                    </a:cxn>
                    <a:cxn ang="0">
                      <a:pos x="64" y="18"/>
                    </a:cxn>
                    <a:cxn ang="0">
                      <a:pos x="66" y="16"/>
                    </a:cxn>
                    <a:cxn ang="0">
                      <a:pos x="66" y="14"/>
                    </a:cxn>
                    <a:cxn ang="0">
                      <a:pos x="72" y="12"/>
                    </a:cxn>
                    <a:cxn ang="0">
                      <a:pos x="70" y="8"/>
                    </a:cxn>
                    <a:cxn ang="0">
                      <a:pos x="66" y="0"/>
                    </a:cxn>
                    <a:cxn ang="0">
                      <a:pos x="70" y="0"/>
                    </a:cxn>
                    <a:cxn ang="0">
                      <a:pos x="76" y="2"/>
                    </a:cxn>
                    <a:cxn ang="0">
                      <a:pos x="80" y="2"/>
                    </a:cxn>
                    <a:cxn ang="0">
                      <a:pos x="82" y="0"/>
                    </a:cxn>
                    <a:cxn ang="0">
                      <a:pos x="86" y="2"/>
                    </a:cxn>
                    <a:cxn ang="0">
                      <a:pos x="86" y="4"/>
                    </a:cxn>
                    <a:cxn ang="0">
                      <a:pos x="88" y="6"/>
                    </a:cxn>
                    <a:cxn ang="0">
                      <a:pos x="90" y="12"/>
                    </a:cxn>
                    <a:cxn ang="0">
                      <a:pos x="88" y="16"/>
                    </a:cxn>
                    <a:cxn ang="0">
                      <a:pos x="84" y="20"/>
                    </a:cxn>
                    <a:cxn ang="0">
                      <a:pos x="86" y="26"/>
                    </a:cxn>
                    <a:cxn ang="0">
                      <a:pos x="80" y="32"/>
                    </a:cxn>
                    <a:cxn ang="0">
                      <a:pos x="80" y="32"/>
                    </a:cxn>
                    <a:cxn ang="0">
                      <a:pos x="76" y="28"/>
                    </a:cxn>
                    <a:cxn ang="0">
                      <a:pos x="74" y="30"/>
                    </a:cxn>
                    <a:cxn ang="0">
                      <a:pos x="76" y="32"/>
                    </a:cxn>
                    <a:cxn ang="0">
                      <a:pos x="74" y="36"/>
                    </a:cxn>
                    <a:cxn ang="0">
                      <a:pos x="66" y="44"/>
                    </a:cxn>
                    <a:cxn ang="0">
                      <a:pos x="58" y="46"/>
                    </a:cxn>
                    <a:cxn ang="0">
                      <a:pos x="54" y="48"/>
                    </a:cxn>
                    <a:cxn ang="0">
                      <a:pos x="46" y="52"/>
                    </a:cxn>
                    <a:cxn ang="0">
                      <a:pos x="38" y="52"/>
                    </a:cxn>
                    <a:cxn ang="0">
                      <a:pos x="34" y="52"/>
                    </a:cxn>
                    <a:cxn ang="0">
                      <a:pos x="26" y="48"/>
                    </a:cxn>
                    <a:cxn ang="0">
                      <a:pos x="22" y="50"/>
                    </a:cxn>
                    <a:cxn ang="0">
                      <a:pos x="16" y="50"/>
                    </a:cxn>
                    <a:cxn ang="0">
                      <a:pos x="10" y="42"/>
                    </a:cxn>
                  </a:cxnLst>
                  <a:rect l="0" t="0" r="r" b="b"/>
                  <a:pathLst>
                    <a:path w="90" h="52">
                      <a:moveTo>
                        <a:pt x="10" y="42"/>
                      </a:moveTo>
                      <a:lnTo>
                        <a:pt x="10" y="42"/>
                      </a:lnTo>
                      <a:lnTo>
                        <a:pt x="2" y="36"/>
                      </a:lnTo>
                      <a:lnTo>
                        <a:pt x="0" y="34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6" y="28"/>
                      </a:lnTo>
                      <a:lnTo>
                        <a:pt x="10" y="28"/>
                      </a:lnTo>
                      <a:lnTo>
                        <a:pt x="14" y="30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22" y="26"/>
                      </a:lnTo>
                      <a:lnTo>
                        <a:pt x="22" y="28"/>
                      </a:lnTo>
                      <a:lnTo>
                        <a:pt x="24" y="28"/>
                      </a:lnTo>
                      <a:lnTo>
                        <a:pt x="26" y="26"/>
                      </a:lnTo>
                      <a:lnTo>
                        <a:pt x="26" y="26"/>
                      </a:lnTo>
                      <a:lnTo>
                        <a:pt x="30" y="24"/>
                      </a:lnTo>
                      <a:lnTo>
                        <a:pt x="30" y="22"/>
                      </a:lnTo>
                      <a:lnTo>
                        <a:pt x="28" y="22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4" y="24"/>
                      </a:lnTo>
                      <a:lnTo>
                        <a:pt x="34" y="28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42" y="24"/>
                      </a:lnTo>
                      <a:lnTo>
                        <a:pt x="44" y="24"/>
                      </a:lnTo>
                      <a:lnTo>
                        <a:pt x="48" y="26"/>
                      </a:lnTo>
                      <a:lnTo>
                        <a:pt x="54" y="22"/>
                      </a:lnTo>
                      <a:lnTo>
                        <a:pt x="54" y="22"/>
                      </a:lnTo>
                      <a:lnTo>
                        <a:pt x="60" y="20"/>
                      </a:lnTo>
                      <a:lnTo>
                        <a:pt x="64" y="18"/>
                      </a:lnTo>
                      <a:lnTo>
                        <a:pt x="66" y="18"/>
                      </a:lnTo>
                      <a:lnTo>
                        <a:pt x="66" y="16"/>
                      </a:lnTo>
                      <a:lnTo>
                        <a:pt x="66" y="16"/>
                      </a:lnTo>
                      <a:lnTo>
                        <a:pt x="66" y="14"/>
                      </a:lnTo>
                      <a:lnTo>
                        <a:pt x="70" y="14"/>
                      </a:lnTo>
                      <a:lnTo>
                        <a:pt x="72" y="12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68" y="2"/>
                      </a:lnTo>
                      <a:lnTo>
                        <a:pt x="66" y="0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74" y="0"/>
                      </a:lnTo>
                      <a:lnTo>
                        <a:pt x="76" y="2"/>
                      </a:lnTo>
                      <a:lnTo>
                        <a:pt x="78" y="2"/>
                      </a:lnTo>
                      <a:lnTo>
                        <a:pt x="80" y="2"/>
                      </a:lnTo>
                      <a:lnTo>
                        <a:pt x="80" y="2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2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8" y="4"/>
                      </a:lnTo>
                      <a:lnTo>
                        <a:pt x="88" y="6"/>
                      </a:lnTo>
                      <a:lnTo>
                        <a:pt x="90" y="12"/>
                      </a:lnTo>
                      <a:lnTo>
                        <a:pt x="90" y="12"/>
                      </a:lnTo>
                      <a:lnTo>
                        <a:pt x="90" y="16"/>
                      </a:lnTo>
                      <a:lnTo>
                        <a:pt x="88" y="16"/>
                      </a:lnTo>
                      <a:lnTo>
                        <a:pt x="84" y="16"/>
                      </a:lnTo>
                      <a:lnTo>
                        <a:pt x="84" y="20"/>
                      </a:lnTo>
                      <a:lnTo>
                        <a:pt x="84" y="20"/>
                      </a:lnTo>
                      <a:lnTo>
                        <a:pt x="86" y="26"/>
                      </a:lnTo>
                      <a:lnTo>
                        <a:pt x="84" y="28"/>
                      </a:lnTo>
                      <a:lnTo>
                        <a:pt x="80" y="32"/>
                      </a:lnTo>
                      <a:lnTo>
                        <a:pt x="80" y="32"/>
                      </a:lnTo>
                      <a:lnTo>
                        <a:pt x="80" y="32"/>
                      </a:lnTo>
                      <a:lnTo>
                        <a:pt x="78" y="30"/>
                      </a:lnTo>
                      <a:lnTo>
                        <a:pt x="76" y="28"/>
                      </a:lnTo>
                      <a:lnTo>
                        <a:pt x="74" y="30"/>
                      </a:lnTo>
                      <a:lnTo>
                        <a:pt x="74" y="30"/>
                      </a:lnTo>
                      <a:lnTo>
                        <a:pt x="72" y="32"/>
                      </a:lnTo>
                      <a:lnTo>
                        <a:pt x="76" y="32"/>
                      </a:lnTo>
                      <a:lnTo>
                        <a:pt x="78" y="32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66" y="44"/>
                      </a:lnTo>
                      <a:lnTo>
                        <a:pt x="60" y="46"/>
                      </a:lnTo>
                      <a:lnTo>
                        <a:pt x="58" y="46"/>
                      </a:lnTo>
                      <a:lnTo>
                        <a:pt x="54" y="48"/>
                      </a:lnTo>
                      <a:lnTo>
                        <a:pt x="54" y="48"/>
                      </a:lnTo>
                      <a:lnTo>
                        <a:pt x="48" y="52"/>
                      </a:lnTo>
                      <a:lnTo>
                        <a:pt x="46" y="52"/>
                      </a:lnTo>
                      <a:lnTo>
                        <a:pt x="44" y="50"/>
                      </a:lnTo>
                      <a:lnTo>
                        <a:pt x="38" y="52"/>
                      </a:lnTo>
                      <a:lnTo>
                        <a:pt x="38" y="52"/>
                      </a:lnTo>
                      <a:lnTo>
                        <a:pt x="34" y="52"/>
                      </a:lnTo>
                      <a:lnTo>
                        <a:pt x="30" y="50"/>
                      </a:lnTo>
                      <a:lnTo>
                        <a:pt x="26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18" y="52"/>
                      </a:lnTo>
                      <a:lnTo>
                        <a:pt x="16" y="50"/>
                      </a:lnTo>
                      <a:lnTo>
                        <a:pt x="14" y="46"/>
                      </a:lnTo>
                      <a:lnTo>
                        <a:pt x="10" y="42"/>
                      </a:lnTo>
                      <a:lnTo>
                        <a:pt x="10" y="4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60" name="Botswana"/>
              <p:cNvSpPr>
                <a:spLocks/>
              </p:cNvSpPr>
              <p:nvPr/>
            </p:nvSpPr>
            <p:spPr bwMode="auto">
              <a:xfrm>
                <a:off x="6398067" y="4380846"/>
                <a:ext cx="306802" cy="339901"/>
              </a:xfrm>
              <a:custGeom>
                <a:avLst/>
                <a:gdLst/>
                <a:ahLst/>
                <a:cxnLst>
                  <a:cxn ang="0">
                    <a:pos x="0" y="180"/>
                  </a:cxn>
                  <a:cxn ang="0">
                    <a:pos x="24" y="106"/>
                  </a:cxn>
                  <a:cxn ang="0">
                    <a:pos x="28" y="22"/>
                  </a:cxn>
                  <a:cxn ang="0">
                    <a:pos x="68" y="10"/>
                  </a:cxn>
                  <a:cxn ang="0">
                    <a:pos x="78" y="10"/>
                  </a:cxn>
                  <a:cxn ang="0">
                    <a:pos x="88" y="18"/>
                  </a:cxn>
                  <a:cxn ang="0">
                    <a:pos x="94" y="16"/>
                  </a:cxn>
                  <a:cxn ang="0">
                    <a:pos x="102" y="8"/>
                  </a:cxn>
                  <a:cxn ang="0">
                    <a:pos x="112" y="6"/>
                  </a:cxn>
                  <a:cxn ang="0">
                    <a:pos x="118" y="0"/>
                  </a:cxn>
                  <a:cxn ang="0">
                    <a:pos x="126" y="16"/>
                  </a:cxn>
                  <a:cxn ang="0">
                    <a:pos x="130" y="28"/>
                  </a:cxn>
                  <a:cxn ang="0">
                    <a:pos x="132" y="38"/>
                  </a:cxn>
                  <a:cxn ang="0">
                    <a:pos x="150" y="58"/>
                  </a:cxn>
                  <a:cxn ang="0">
                    <a:pos x="156" y="66"/>
                  </a:cxn>
                  <a:cxn ang="0">
                    <a:pos x="162" y="74"/>
                  </a:cxn>
                  <a:cxn ang="0">
                    <a:pos x="164" y="76"/>
                  </a:cxn>
                  <a:cxn ang="0">
                    <a:pos x="168" y="90"/>
                  </a:cxn>
                  <a:cxn ang="0">
                    <a:pos x="172" y="98"/>
                  </a:cxn>
                  <a:cxn ang="0">
                    <a:pos x="184" y="104"/>
                  </a:cxn>
                  <a:cxn ang="0">
                    <a:pos x="196" y="108"/>
                  </a:cxn>
                  <a:cxn ang="0">
                    <a:pos x="202" y="112"/>
                  </a:cxn>
                  <a:cxn ang="0">
                    <a:pos x="202" y="114"/>
                  </a:cxn>
                  <a:cxn ang="0">
                    <a:pos x="196" y="118"/>
                  </a:cxn>
                  <a:cxn ang="0">
                    <a:pos x="188" y="120"/>
                  </a:cxn>
                  <a:cxn ang="0">
                    <a:pos x="182" y="122"/>
                  </a:cxn>
                  <a:cxn ang="0">
                    <a:pos x="176" y="130"/>
                  </a:cxn>
                  <a:cxn ang="0">
                    <a:pos x="166" y="136"/>
                  </a:cxn>
                  <a:cxn ang="0">
                    <a:pos x="158" y="144"/>
                  </a:cxn>
                  <a:cxn ang="0">
                    <a:pos x="150" y="158"/>
                  </a:cxn>
                  <a:cxn ang="0">
                    <a:pos x="138" y="168"/>
                  </a:cxn>
                  <a:cxn ang="0">
                    <a:pos x="126" y="190"/>
                  </a:cxn>
                  <a:cxn ang="0">
                    <a:pos x="118" y="192"/>
                  </a:cxn>
                  <a:cxn ang="0">
                    <a:pos x="104" y="198"/>
                  </a:cxn>
                  <a:cxn ang="0">
                    <a:pos x="94" y="196"/>
                  </a:cxn>
                  <a:cxn ang="0">
                    <a:pos x="88" y="194"/>
                  </a:cxn>
                  <a:cxn ang="0">
                    <a:pos x="88" y="190"/>
                  </a:cxn>
                  <a:cxn ang="0">
                    <a:pos x="84" y="190"/>
                  </a:cxn>
                  <a:cxn ang="0">
                    <a:pos x="66" y="194"/>
                  </a:cxn>
                  <a:cxn ang="0">
                    <a:pos x="60" y="202"/>
                  </a:cxn>
                  <a:cxn ang="0">
                    <a:pos x="62" y="204"/>
                  </a:cxn>
                  <a:cxn ang="0">
                    <a:pos x="62" y="206"/>
                  </a:cxn>
                  <a:cxn ang="0">
                    <a:pos x="54" y="212"/>
                  </a:cxn>
                  <a:cxn ang="0">
                    <a:pos x="50" y="218"/>
                  </a:cxn>
                  <a:cxn ang="0">
                    <a:pos x="48" y="220"/>
                  </a:cxn>
                  <a:cxn ang="0">
                    <a:pos x="42" y="222"/>
                  </a:cxn>
                  <a:cxn ang="0">
                    <a:pos x="42" y="224"/>
                  </a:cxn>
                  <a:cxn ang="0">
                    <a:pos x="34" y="224"/>
                  </a:cxn>
                  <a:cxn ang="0">
                    <a:pos x="28" y="224"/>
                  </a:cxn>
                  <a:cxn ang="0">
                    <a:pos x="22" y="222"/>
                  </a:cxn>
                  <a:cxn ang="0">
                    <a:pos x="26" y="212"/>
                  </a:cxn>
                  <a:cxn ang="0">
                    <a:pos x="24" y="198"/>
                  </a:cxn>
                  <a:cxn ang="0">
                    <a:pos x="16" y="188"/>
                  </a:cxn>
                  <a:cxn ang="0">
                    <a:pos x="0" y="180"/>
                  </a:cxn>
                </a:cxnLst>
                <a:rect l="0" t="0" r="r" b="b"/>
                <a:pathLst>
                  <a:path w="202" h="224">
                    <a:moveTo>
                      <a:pt x="0" y="180"/>
                    </a:moveTo>
                    <a:lnTo>
                      <a:pt x="0" y="180"/>
                    </a:lnTo>
                    <a:lnTo>
                      <a:pt x="4" y="106"/>
                    </a:lnTo>
                    <a:lnTo>
                      <a:pt x="24" y="106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8" y="10"/>
                    </a:lnTo>
                    <a:lnTo>
                      <a:pt x="84" y="14"/>
                    </a:lnTo>
                    <a:lnTo>
                      <a:pt x="88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102" y="8"/>
                    </a:lnTo>
                    <a:lnTo>
                      <a:pt x="108" y="6"/>
                    </a:lnTo>
                    <a:lnTo>
                      <a:pt x="112" y="6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12"/>
                    </a:lnTo>
                    <a:lnTo>
                      <a:pt x="126" y="16"/>
                    </a:lnTo>
                    <a:lnTo>
                      <a:pt x="128" y="18"/>
                    </a:lnTo>
                    <a:lnTo>
                      <a:pt x="130" y="28"/>
                    </a:lnTo>
                    <a:lnTo>
                      <a:pt x="130" y="28"/>
                    </a:lnTo>
                    <a:lnTo>
                      <a:pt x="132" y="38"/>
                    </a:lnTo>
                    <a:lnTo>
                      <a:pt x="136" y="44"/>
                    </a:lnTo>
                    <a:lnTo>
                      <a:pt x="150" y="58"/>
                    </a:lnTo>
                    <a:lnTo>
                      <a:pt x="150" y="58"/>
                    </a:lnTo>
                    <a:lnTo>
                      <a:pt x="156" y="66"/>
                    </a:lnTo>
                    <a:lnTo>
                      <a:pt x="160" y="72"/>
                    </a:lnTo>
                    <a:lnTo>
                      <a:pt x="162" y="74"/>
                    </a:lnTo>
                    <a:lnTo>
                      <a:pt x="164" y="76"/>
                    </a:lnTo>
                    <a:lnTo>
                      <a:pt x="164" y="76"/>
                    </a:lnTo>
                    <a:lnTo>
                      <a:pt x="164" y="80"/>
                    </a:lnTo>
                    <a:lnTo>
                      <a:pt x="168" y="90"/>
                    </a:lnTo>
                    <a:lnTo>
                      <a:pt x="170" y="94"/>
                    </a:lnTo>
                    <a:lnTo>
                      <a:pt x="172" y="98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84" y="104"/>
                    </a:lnTo>
                    <a:lnTo>
                      <a:pt x="196" y="108"/>
                    </a:lnTo>
                    <a:lnTo>
                      <a:pt x="202" y="110"/>
                    </a:lnTo>
                    <a:lnTo>
                      <a:pt x="202" y="112"/>
                    </a:lnTo>
                    <a:lnTo>
                      <a:pt x="202" y="114"/>
                    </a:lnTo>
                    <a:lnTo>
                      <a:pt x="202" y="114"/>
                    </a:lnTo>
                    <a:lnTo>
                      <a:pt x="198" y="116"/>
                    </a:lnTo>
                    <a:lnTo>
                      <a:pt x="196" y="118"/>
                    </a:lnTo>
                    <a:lnTo>
                      <a:pt x="194" y="120"/>
                    </a:lnTo>
                    <a:lnTo>
                      <a:pt x="188" y="120"/>
                    </a:lnTo>
                    <a:lnTo>
                      <a:pt x="188" y="120"/>
                    </a:lnTo>
                    <a:lnTo>
                      <a:pt x="182" y="122"/>
                    </a:lnTo>
                    <a:lnTo>
                      <a:pt x="180" y="126"/>
                    </a:lnTo>
                    <a:lnTo>
                      <a:pt x="176" y="130"/>
                    </a:lnTo>
                    <a:lnTo>
                      <a:pt x="166" y="136"/>
                    </a:lnTo>
                    <a:lnTo>
                      <a:pt x="166" y="136"/>
                    </a:lnTo>
                    <a:lnTo>
                      <a:pt x="162" y="138"/>
                    </a:lnTo>
                    <a:lnTo>
                      <a:pt x="158" y="144"/>
                    </a:lnTo>
                    <a:lnTo>
                      <a:pt x="150" y="158"/>
                    </a:lnTo>
                    <a:lnTo>
                      <a:pt x="150" y="158"/>
                    </a:lnTo>
                    <a:lnTo>
                      <a:pt x="144" y="164"/>
                    </a:lnTo>
                    <a:lnTo>
                      <a:pt x="138" y="168"/>
                    </a:lnTo>
                    <a:lnTo>
                      <a:pt x="132" y="174"/>
                    </a:lnTo>
                    <a:lnTo>
                      <a:pt x="126" y="190"/>
                    </a:lnTo>
                    <a:lnTo>
                      <a:pt x="126" y="190"/>
                    </a:lnTo>
                    <a:lnTo>
                      <a:pt x="118" y="192"/>
                    </a:lnTo>
                    <a:lnTo>
                      <a:pt x="112" y="194"/>
                    </a:lnTo>
                    <a:lnTo>
                      <a:pt x="104" y="198"/>
                    </a:lnTo>
                    <a:lnTo>
                      <a:pt x="100" y="198"/>
                    </a:lnTo>
                    <a:lnTo>
                      <a:pt x="94" y="196"/>
                    </a:lnTo>
                    <a:lnTo>
                      <a:pt x="94" y="196"/>
                    </a:lnTo>
                    <a:lnTo>
                      <a:pt x="88" y="194"/>
                    </a:lnTo>
                    <a:lnTo>
                      <a:pt x="88" y="192"/>
                    </a:lnTo>
                    <a:lnTo>
                      <a:pt x="88" y="190"/>
                    </a:lnTo>
                    <a:lnTo>
                      <a:pt x="84" y="190"/>
                    </a:lnTo>
                    <a:lnTo>
                      <a:pt x="84" y="190"/>
                    </a:lnTo>
                    <a:lnTo>
                      <a:pt x="74" y="190"/>
                    </a:lnTo>
                    <a:lnTo>
                      <a:pt x="66" y="194"/>
                    </a:lnTo>
                    <a:lnTo>
                      <a:pt x="62" y="198"/>
                    </a:lnTo>
                    <a:lnTo>
                      <a:pt x="60" y="202"/>
                    </a:lnTo>
                    <a:lnTo>
                      <a:pt x="62" y="204"/>
                    </a:lnTo>
                    <a:lnTo>
                      <a:pt x="62" y="204"/>
                    </a:lnTo>
                    <a:lnTo>
                      <a:pt x="62" y="206"/>
                    </a:lnTo>
                    <a:lnTo>
                      <a:pt x="62" y="206"/>
                    </a:lnTo>
                    <a:lnTo>
                      <a:pt x="58" y="208"/>
                    </a:lnTo>
                    <a:lnTo>
                      <a:pt x="54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46" y="218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4"/>
                    </a:lnTo>
                    <a:lnTo>
                      <a:pt x="38" y="224"/>
                    </a:lnTo>
                    <a:lnTo>
                      <a:pt x="34" y="224"/>
                    </a:lnTo>
                    <a:lnTo>
                      <a:pt x="28" y="224"/>
                    </a:lnTo>
                    <a:lnTo>
                      <a:pt x="28" y="224"/>
                    </a:lnTo>
                    <a:lnTo>
                      <a:pt x="22" y="224"/>
                    </a:lnTo>
                    <a:lnTo>
                      <a:pt x="22" y="222"/>
                    </a:lnTo>
                    <a:lnTo>
                      <a:pt x="26" y="212"/>
                    </a:lnTo>
                    <a:lnTo>
                      <a:pt x="26" y="212"/>
                    </a:lnTo>
                    <a:lnTo>
                      <a:pt x="26" y="206"/>
                    </a:lnTo>
                    <a:lnTo>
                      <a:pt x="24" y="198"/>
                    </a:lnTo>
                    <a:lnTo>
                      <a:pt x="20" y="192"/>
                    </a:lnTo>
                    <a:lnTo>
                      <a:pt x="16" y="188"/>
                    </a:lnTo>
                    <a:lnTo>
                      <a:pt x="10" y="184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35" name="Freeform 8"/>
            <p:cNvSpPr>
              <a:spLocks/>
            </p:cNvSpPr>
            <p:nvPr/>
          </p:nvSpPr>
          <p:spPr bwMode="auto">
            <a:xfrm>
              <a:off x="3944737" y="5556492"/>
              <a:ext cx="118469" cy="606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10" y="8"/>
                </a:cxn>
                <a:cxn ang="0">
                  <a:pos x="14" y="8"/>
                </a:cxn>
                <a:cxn ang="0">
                  <a:pos x="16" y="10"/>
                </a:cxn>
                <a:cxn ang="0">
                  <a:pos x="20" y="14"/>
                </a:cxn>
                <a:cxn ang="0">
                  <a:pos x="26" y="16"/>
                </a:cxn>
                <a:cxn ang="0">
                  <a:pos x="32" y="20"/>
                </a:cxn>
                <a:cxn ang="0">
                  <a:pos x="38" y="22"/>
                </a:cxn>
                <a:cxn ang="0">
                  <a:pos x="42" y="24"/>
                </a:cxn>
                <a:cxn ang="0">
                  <a:pos x="50" y="26"/>
                </a:cxn>
                <a:cxn ang="0">
                  <a:pos x="52" y="26"/>
                </a:cxn>
                <a:cxn ang="0">
                  <a:pos x="58" y="30"/>
                </a:cxn>
                <a:cxn ang="0">
                  <a:pos x="64" y="32"/>
                </a:cxn>
                <a:cxn ang="0">
                  <a:pos x="68" y="34"/>
                </a:cxn>
                <a:cxn ang="0">
                  <a:pos x="74" y="34"/>
                </a:cxn>
                <a:cxn ang="0">
                  <a:pos x="78" y="34"/>
                </a:cxn>
                <a:cxn ang="0">
                  <a:pos x="78" y="36"/>
                </a:cxn>
                <a:cxn ang="0">
                  <a:pos x="76" y="38"/>
                </a:cxn>
                <a:cxn ang="0">
                  <a:pos x="72" y="38"/>
                </a:cxn>
                <a:cxn ang="0">
                  <a:pos x="66" y="40"/>
                </a:cxn>
                <a:cxn ang="0">
                  <a:pos x="64" y="40"/>
                </a:cxn>
                <a:cxn ang="0">
                  <a:pos x="60" y="40"/>
                </a:cxn>
                <a:cxn ang="0">
                  <a:pos x="56" y="40"/>
                </a:cxn>
                <a:cxn ang="0">
                  <a:pos x="46" y="38"/>
                </a:cxn>
                <a:cxn ang="0">
                  <a:pos x="38" y="40"/>
                </a:cxn>
                <a:cxn ang="0">
                  <a:pos x="32" y="38"/>
                </a:cxn>
                <a:cxn ang="0">
                  <a:pos x="24" y="36"/>
                </a:cxn>
                <a:cxn ang="0">
                  <a:pos x="24" y="38"/>
                </a:cxn>
                <a:cxn ang="0">
                  <a:pos x="20" y="38"/>
                </a:cxn>
              </a:cxnLst>
              <a:rect l="0" t="0" r="r" b="b"/>
              <a:pathLst>
                <a:path w="78" h="40">
                  <a:moveTo>
                    <a:pt x="20" y="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2" y="34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6" y="38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0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38" y="40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20" y="3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03" name="Freeform 67"/>
          <p:cNvSpPr>
            <a:spLocks/>
          </p:cNvSpPr>
          <p:nvPr/>
        </p:nvSpPr>
        <p:spPr bwMode="auto">
          <a:xfrm>
            <a:off x="9188213" y="2905341"/>
            <a:ext cx="82017" cy="72836"/>
          </a:xfrm>
          <a:custGeom>
            <a:avLst/>
            <a:gdLst/>
            <a:ahLst/>
            <a:cxnLst>
              <a:cxn ang="0">
                <a:pos x="14" y="8"/>
              </a:cxn>
              <a:cxn ang="0">
                <a:pos x="22" y="6"/>
              </a:cxn>
              <a:cxn ang="0">
                <a:pos x="24" y="4"/>
              </a:cxn>
              <a:cxn ang="0">
                <a:pos x="28" y="2"/>
              </a:cxn>
              <a:cxn ang="0">
                <a:pos x="38" y="2"/>
              </a:cxn>
              <a:cxn ang="0">
                <a:pos x="44" y="0"/>
              </a:cxn>
              <a:cxn ang="0">
                <a:pos x="46" y="2"/>
              </a:cxn>
              <a:cxn ang="0">
                <a:pos x="48" y="2"/>
              </a:cxn>
              <a:cxn ang="0">
                <a:pos x="50" y="2"/>
              </a:cxn>
              <a:cxn ang="0">
                <a:pos x="54" y="8"/>
              </a:cxn>
              <a:cxn ang="0">
                <a:pos x="52" y="12"/>
              </a:cxn>
              <a:cxn ang="0">
                <a:pos x="50" y="14"/>
              </a:cxn>
              <a:cxn ang="0">
                <a:pos x="46" y="20"/>
              </a:cxn>
              <a:cxn ang="0">
                <a:pos x="46" y="22"/>
              </a:cxn>
              <a:cxn ang="0">
                <a:pos x="46" y="30"/>
              </a:cxn>
              <a:cxn ang="0">
                <a:pos x="42" y="34"/>
              </a:cxn>
              <a:cxn ang="0">
                <a:pos x="40" y="40"/>
              </a:cxn>
              <a:cxn ang="0">
                <a:pos x="34" y="44"/>
              </a:cxn>
              <a:cxn ang="0">
                <a:pos x="28" y="44"/>
              </a:cxn>
              <a:cxn ang="0">
                <a:pos x="24" y="46"/>
              </a:cxn>
              <a:cxn ang="0">
                <a:pos x="22" y="48"/>
              </a:cxn>
              <a:cxn ang="0">
                <a:pos x="18" y="46"/>
              </a:cxn>
              <a:cxn ang="0">
                <a:pos x="12" y="42"/>
              </a:cxn>
              <a:cxn ang="0">
                <a:pos x="6" y="36"/>
              </a:cxn>
              <a:cxn ang="0">
                <a:pos x="2" y="30"/>
              </a:cxn>
              <a:cxn ang="0">
                <a:pos x="2" y="26"/>
              </a:cxn>
              <a:cxn ang="0">
                <a:pos x="0" y="22"/>
              </a:cxn>
              <a:cxn ang="0">
                <a:pos x="2" y="18"/>
              </a:cxn>
              <a:cxn ang="0">
                <a:pos x="12" y="10"/>
              </a:cxn>
              <a:cxn ang="0">
                <a:pos x="14" y="10"/>
              </a:cxn>
              <a:cxn ang="0">
                <a:pos x="12" y="8"/>
              </a:cxn>
              <a:cxn ang="0">
                <a:pos x="14" y="8"/>
              </a:cxn>
            </a:cxnLst>
            <a:rect l="0" t="0" r="r" b="b"/>
            <a:pathLst>
              <a:path w="54" h="48">
                <a:moveTo>
                  <a:pt x="14" y="8"/>
                </a:moveTo>
                <a:lnTo>
                  <a:pt x="14" y="8"/>
                </a:lnTo>
                <a:lnTo>
                  <a:pt x="18" y="6"/>
                </a:lnTo>
                <a:lnTo>
                  <a:pt x="22" y="6"/>
                </a:lnTo>
                <a:lnTo>
                  <a:pt x="22" y="6"/>
                </a:lnTo>
                <a:lnTo>
                  <a:pt x="24" y="4"/>
                </a:lnTo>
                <a:lnTo>
                  <a:pt x="28" y="2"/>
                </a:lnTo>
                <a:lnTo>
                  <a:pt x="28" y="2"/>
                </a:lnTo>
                <a:lnTo>
                  <a:pt x="38" y="2"/>
                </a:lnTo>
                <a:lnTo>
                  <a:pt x="38" y="2"/>
                </a:lnTo>
                <a:lnTo>
                  <a:pt x="42" y="0"/>
                </a:lnTo>
                <a:lnTo>
                  <a:pt x="44" y="0"/>
                </a:lnTo>
                <a:lnTo>
                  <a:pt x="46" y="2"/>
                </a:lnTo>
                <a:lnTo>
                  <a:pt x="46" y="2"/>
                </a:lnTo>
                <a:lnTo>
                  <a:pt x="46" y="2"/>
                </a:lnTo>
                <a:lnTo>
                  <a:pt x="48" y="2"/>
                </a:lnTo>
                <a:lnTo>
                  <a:pt x="50" y="0"/>
                </a:lnTo>
                <a:lnTo>
                  <a:pt x="50" y="2"/>
                </a:lnTo>
                <a:lnTo>
                  <a:pt x="50" y="2"/>
                </a:lnTo>
                <a:lnTo>
                  <a:pt x="54" y="8"/>
                </a:lnTo>
                <a:lnTo>
                  <a:pt x="54" y="10"/>
                </a:lnTo>
                <a:lnTo>
                  <a:pt x="52" y="12"/>
                </a:lnTo>
                <a:lnTo>
                  <a:pt x="52" y="12"/>
                </a:lnTo>
                <a:lnTo>
                  <a:pt x="50" y="14"/>
                </a:lnTo>
                <a:lnTo>
                  <a:pt x="48" y="16"/>
                </a:lnTo>
                <a:lnTo>
                  <a:pt x="46" y="20"/>
                </a:lnTo>
                <a:lnTo>
                  <a:pt x="46" y="20"/>
                </a:lnTo>
                <a:lnTo>
                  <a:pt x="46" y="22"/>
                </a:lnTo>
                <a:lnTo>
                  <a:pt x="46" y="24"/>
                </a:lnTo>
                <a:lnTo>
                  <a:pt x="46" y="30"/>
                </a:lnTo>
                <a:lnTo>
                  <a:pt x="46" y="30"/>
                </a:lnTo>
                <a:lnTo>
                  <a:pt x="42" y="34"/>
                </a:lnTo>
                <a:lnTo>
                  <a:pt x="40" y="40"/>
                </a:lnTo>
                <a:lnTo>
                  <a:pt x="40" y="40"/>
                </a:lnTo>
                <a:lnTo>
                  <a:pt x="36" y="42"/>
                </a:lnTo>
                <a:lnTo>
                  <a:pt x="34" y="44"/>
                </a:lnTo>
                <a:lnTo>
                  <a:pt x="28" y="44"/>
                </a:lnTo>
                <a:lnTo>
                  <a:pt x="28" y="44"/>
                </a:lnTo>
                <a:lnTo>
                  <a:pt x="26" y="44"/>
                </a:lnTo>
                <a:lnTo>
                  <a:pt x="24" y="46"/>
                </a:lnTo>
                <a:lnTo>
                  <a:pt x="24" y="46"/>
                </a:lnTo>
                <a:lnTo>
                  <a:pt x="22" y="48"/>
                </a:lnTo>
                <a:lnTo>
                  <a:pt x="18" y="46"/>
                </a:lnTo>
                <a:lnTo>
                  <a:pt x="18" y="46"/>
                </a:lnTo>
                <a:lnTo>
                  <a:pt x="16" y="44"/>
                </a:lnTo>
                <a:lnTo>
                  <a:pt x="12" y="42"/>
                </a:lnTo>
                <a:lnTo>
                  <a:pt x="12" y="42"/>
                </a:lnTo>
                <a:lnTo>
                  <a:pt x="6" y="36"/>
                </a:lnTo>
                <a:lnTo>
                  <a:pt x="2" y="34"/>
                </a:lnTo>
                <a:lnTo>
                  <a:pt x="2" y="30"/>
                </a:lnTo>
                <a:lnTo>
                  <a:pt x="2" y="30"/>
                </a:lnTo>
                <a:lnTo>
                  <a:pt x="2" y="26"/>
                </a:lnTo>
                <a:lnTo>
                  <a:pt x="2" y="24"/>
                </a:lnTo>
                <a:lnTo>
                  <a:pt x="0" y="22"/>
                </a:lnTo>
                <a:lnTo>
                  <a:pt x="2" y="18"/>
                </a:lnTo>
                <a:lnTo>
                  <a:pt x="2" y="18"/>
                </a:lnTo>
                <a:lnTo>
                  <a:pt x="8" y="12"/>
                </a:lnTo>
                <a:lnTo>
                  <a:pt x="12" y="10"/>
                </a:lnTo>
                <a:lnTo>
                  <a:pt x="12" y="10"/>
                </a:lnTo>
                <a:lnTo>
                  <a:pt x="14" y="10"/>
                </a:lnTo>
                <a:lnTo>
                  <a:pt x="14" y="10"/>
                </a:lnTo>
                <a:lnTo>
                  <a:pt x="12" y="8"/>
                </a:lnTo>
                <a:lnTo>
                  <a:pt x="14" y="8"/>
                </a:lnTo>
                <a:lnTo>
                  <a:pt x="14" y="8"/>
                </a:ln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3036985" y="1448620"/>
            <a:ext cx="7266040" cy="5139413"/>
            <a:chOff x="3035397" y="1448619"/>
            <a:chExt cx="7266040" cy="5139413"/>
          </a:xfrm>
        </p:grpSpPr>
        <p:grpSp>
          <p:nvGrpSpPr>
            <p:cNvPr id="213" name="Group 212"/>
            <p:cNvGrpSpPr/>
            <p:nvPr/>
          </p:nvGrpSpPr>
          <p:grpSpPr>
            <a:xfrm>
              <a:off x="3035397" y="1448619"/>
              <a:ext cx="7266040" cy="5139413"/>
              <a:chOff x="3035397" y="1448619"/>
              <a:chExt cx="7266040" cy="5139413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3035397" y="1448619"/>
                <a:ext cx="7266040" cy="5139413"/>
                <a:chOff x="3035397" y="1448619"/>
                <a:chExt cx="7266040" cy="5139413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3035397" y="1448619"/>
                  <a:ext cx="7266040" cy="5139413"/>
                  <a:chOff x="3035397" y="1448619"/>
                  <a:chExt cx="7266040" cy="5139413"/>
                </a:xfrm>
              </p:grpSpPr>
              <p:sp>
                <p:nvSpPr>
                  <p:cNvPr id="570" name="TANGO BLOCK"/>
                  <p:cNvSpPr/>
                  <p:nvPr/>
                </p:nvSpPr>
                <p:spPr>
                  <a:xfrm>
                    <a:off x="4896233" y="5900261"/>
                    <a:ext cx="2453889" cy="68777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 anchorCtr="0"/>
                  <a:lstStyle/>
                  <a:p>
                    <a:pPr algn="ctr" defTabSz="914340"/>
                    <a:r>
                      <a:rPr lang="en-US" sz="2400" b="1" dirty="0">
                        <a:solidFill>
                          <a:srgbClr val="FFFFFF">
                            <a:alpha val="99000"/>
                          </a:srgbClr>
                        </a:solidFill>
                      </a:rPr>
                      <a:t>63 Countries</a:t>
                    </a:r>
                  </a:p>
                  <a:p>
                    <a:pPr algn="ctr" defTabSz="914340"/>
                    <a:r>
                      <a:rPr lang="en-US" sz="1400" dirty="0">
                        <a:solidFill>
                          <a:srgbClr val="FFFFFF">
                            <a:alpha val="99000"/>
                          </a:srgbClr>
                        </a:solidFill>
                      </a:rPr>
                      <a:t>Windows Phone 7.5</a:t>
                    </a:r>
                  </a:p>
                </p:txBody>
              </p:sp>
              <p:grpSp>
                <p:nvGrpSpPr>
                  <p:cNvPr id="1038" name="Group 1037"/>
                  <p:cNvGrpSpPr/>
                  <p:nvPr/>
                </p:nvGrpSpPr>
                <p:grpSpPr>
                  <a:xfrm>
                    <a:off x="3035397" y="1448619"/>
                    <a:ext cx="7266040" cy="2640635"/>
                    <a:chOff x="3035397" y="1448619"/>
                    <a:chExt cx="7266040" cy="2640635"/>
                  </a:xfrm>
                </p:grpSpPr>
                <p:grpSp>
                  <p:nvGrpSpPr>
                    <p:cNvPr id="1027" name="TANGO"/>
                    <p:cNvGrpSpPr/>
                    <p:nvPr/>
                  </p:nvGrpSpPr>
                  <p:grpSpPr>
                    <a:xfrm>
                      <a:off x="3035397" y="1448619"/>
                      <a:ext cx="7266040" cy="2640635"/>
                      <a:chOff x="3035397" y="1448619"/>
                      <a:chExt cx="7266040" cy="2640635"/>
                    </a:xfrm>
                  </p:grpSpPr>
                  <p:sp>
                    <p:nvSpPr>
                      <p:cNvPr id="625" name="Israel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827893" y="2425837"/>
                        <a:ext cx="45565" cy="12139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0" y="80"/>
                          </a:cxn>
                          <a:cxn ang="0">
                            <a:pos x="20" y="80"/>
                          </a:cxn>
                          <a:cxn ang="0">
                            <a:pos x="2" y="50"/>
                          </a:cxn>
                          <a:cxn ang="0">
                            <a:pos x="2" y="50"/>
                          </a:cxn>
                          <a:cxn ang="0">
                            <a:pos x="0" y="48"/>
                          </a:cxn>
                          <a:cxn ang="0">
                            <a:pos x="0" y="44"/>
                          </a:cxn>
                          <a:cxn ang="0">
                            <a:pos x="2" y="42"/>
                          </a:cxn>
                          <a:cxn ang="0">
                            <a:pos x="4" y="40"/>
                          </a:cxn>
                          <a:cxn ang="0">
                            <a:pos x="2" y="36"/>
                          </a:cxn>
                          <a:cxn ang="0">
                            <a:pos x="2" y="36"/>
                          </a:cxn>
                          <a:cxn ang="0">
                            <a:pos x="4" y="28"/>
                          </a:cxn>
                          <a:cxn ang="0">
                            <a:pos x="6" y="24"/>
                          </a:cxn>
                          <a:cxn ang="0">
                            <a:pos x="6" y="22"/>
                          </a:cxn>
                          <a:cxn ang="0">
                            <a:pos x="8" y="16"/>
                          </a:cxn>
                          <a:cxn ang="0">
                            <a:pos x="8" y="16"/>
                          </a:cxn>
                          <a:cxn ang="0">
                            <a:pos x="8" y="12"/>
                          </a:cxn>
                          <a:cxn ang="0">
                            <a:pos x="10" y="8"/>
                          </a:cxn>
                          <a:cxn ang="0">
                            <a:pos x="12" y="4"/>
                          </a:cxn>
                          <a:cxn ang="0">
                            <a:pos x="12" y="0"/>
                          </a:cxn>
                          <a:cxn ang="0">
                            <a:pos x="30" y="0"/>
                          </a:cxn>
                          <a:cxn ang="0">
                            <a:pos x="28" y="6"/>
                          </a:cxn>
                          <a:cxn ang="0">
                            <a:pos x="28" y="6"/>
                          </a:cxn>
                          <a:cxn ang="0">
                            <a:pos x="24" y="6"/>
                          </a:cxn>
                          <a:cxn ang="0">
                            <a:pos x="24" y="8"/>
                          </a:cxn>
                          <a:cxn ang="0">
                            <a:pos x="24" y="10"/>
                          </a:cxn>
                          <a:cxn ang="0">
                            <a:pos x="22" y="12"/>
                          </a:cxn>
                          <a:cxn ang="0">
                            <a:pos x="22" y="12"/>
                          </a:cxn>
                          <a:cxn ang="0">
                            <a:pos x="20" y="12"/>
                          </a:cxn>
                          <a:cxn ang="0">
                            <a:pos x="20" y="10"/>
                          </a:cxn>
                          <a:cxn ang="0">
                            <a:pos x="18" y="8"/>
                          </a:cxn>
                          <a:cxn ang="0">
                            <a:pos x="16" y="8"/>
                          </a:cxn>
                          <a:cxn ang="0">
                            <a:pos x="16" y="8"/>
                          </a:cxn>
                          <a:cxn ang="0">
                            <a:pos x="14" y="10"/>
                          </a:cxn>
                          <a:cxn ang="0">
                            <a:pos x="12" y="12"/>
                          </a:cxn>
                          <a:cxn ang="0">
                            <a:pos x="12" y="18"/>
                          </a:cxn>
                          <a:cxn ang="0">
                            <a:pos x="14" y="24"/>
                          </a:cxn>
                          <a:cxn ang="0">
                            <a:pos x="14" y="26"/>
                          </a:cxn>
                          <a:cxn ang="0">
                            <a:pos x="14" y="26"/>
                          </a:cxn>
                          <a:cxn ang="0">
                            <a:pos x="16" y="28"/>
                          </a:cxn>
                          <a:cxn ang="0">
                            <a:pos x="18" y="30"/>
                          </a:cxn>
                          <a:cxn ang="0">
                            <a:pos x="16" y="34"/>
                          </a:cxn>
                          <a:cxn ang="0">
                            <a:pos x="12" y="36"/>
                          </a:cxn>
                          <a:cxn ang="0">
                            <a:pos x="12" y="40"/>
                          </a:cxn>
                          <a:cxn ang="0">
                            <a:pos x="12" y="40"/>
                          </a:cxn>
                          <a:cxn ang="0">
                            <a:pos x="14" y="40"/>
                          </a:cxn>
                          <a:cxn ang="0">
                            <a:pos x="16" y="40"/>
                          </a:cxn>
                          <a:cxn ang="0">
                            <a:pos x="20" y="38"/>
                          </a:cxn>
                          <a:cxn ang="0">
                            <a:pos x="22" y="38"/>
                          </a:cxn>
                          <a:cxn ang="0">
                            <a:pos x="24" y="40"/>
                          </a:cxn>
                          <a:cxn ang="0">
                            <a:pos x="24" y="46"/>
                          </a:cxn>
                          <a:cxn ang="0">
                            <a:pos x="24" y="46"/>
                          </a:cxn>
                          <a:cxn ang="0">
                            <a:pos x="22" y="64"/>
                          </a:cxn>
                          <a:cxn ang="0">
                            <a:pos x="20" y="80"/>
                          </a:cxn>
                          <a:cxn ang="0">
                            <a:pos x="20" y="80"/>
                          </a:cxn>
                        </a:cxnLst>
                        <a:rect l="0" t="0" r="r" b="b"/>
                        <a:pathLst>
                          <a:path w="30" h="80">
                            <a:moveTo>
                              <a:pt x="20" y="80"/>
                            </a:moveTo>
                            <a:lnTo>
                              <a:pt x="20" y="80"/>
                            </a:lnTo>
                            <a:lnTo>
                              <a:pt x="2" y="50"/>
                            </a:lnTo>
                            <a:lnTo>
                              <a:pt x="2" y="50"/>
                            </a:lnTo>
                            <a:lnTo>
                              <a:pt x="0" y="48"/>
                            </a:lnTo>
                            <a:lnTo>
                              <a:pt x="0" y="44"/>
                            </a:lnTo>
                            <a:lnTo>
                              <a:pt x="2" y="42"/>
                            </a:lnTo>
                            <a:lnTo>
                              <a:pt x="4" y="40"/>
                            </a:lnTo>
                            <a:lnTo>
                              <a:pt x="2" y="36"/>
                            </a:lnTo>
                            <a:lnTo>
                              <a:pt x="2" y="36"/>
                            </a:lnTo>
                            <a:lnTo>
                              <a:pt x="4" y="28"/>
                            </a:lnTo>
                            <a:lnTo>
                              <a:pt x="6" y="24"/>
                            </a:lnTo>
                            <a:lnTo>
                              <a:pt x="6" y="22"/>
                            </a:lnTo>
                            <a:lnTo>
                              <a:pt x="8" y="16"/>
                            </a:lnTo>
                            <a:lnTo>
                              <a:pt x="8" y="16"/>
                            </a:lnTo>
                            <a:lnTo>
                              <a:pt x="8" y="12"/>
                            </a:lnTo>
                            <a:lnTo>
                              <a:pt x="10" y="8"/>
                            </a:lnTo>
                            <a:lnTo>
                              <a:pt x="12" y="4"/>
                            </a:lnTo>
                            <a:lnTo>
                              <a:pt x="12" y="0"/>
                            </a:lnTo>
                            <a:lnTo>
                              <a:pt x="30" y="0"/>
                            </a:lnTo>
                            <a:lnTo>
                              <a:pt x="28" y="6"/>
                            </a:lnTo>
                            <a:lnTo>
                              <a:pt x="28" y="6"/>
                            </a:lnTo>
                            <a:lnTo>
                              <a:pt x="24" y="6"/>
                            </a:lnTo>
                            <a:lnTo>
                              <a:pt x="24" y="8"/>
                            </a:lnTo>
                            <a:lnTo>
                              <a:pt x="24" y="10"/>
                            </a:lnTo>
                            <a:lnTo>
                              <a:pt x="22" y="12"/>
                            </a:lnTo>
                            <a:lnTo>
                              <a:pt x="22" y="12"/>
                            </a:lnTo>
                            <a:lnTo>
                              <a:pt x="20" y="12"/>
                            </a:lnTo>
                            <a:lnTo>
                              <a:pt x="20" y="10"/>
                            </a:lnTo>
                            <a:lnTo>
                              <a:pt x="18" y="8"/>
                            </a:lnTo>
                            <a:lnTo>
                              <a:pt x="16" y="8"/>
                            </a:lnTo>
                            <a:lnTo>
                              <a:pt x="16" y="8"/>
                            </a:lnTo>
                            <a:lnTo>
                              <a:pt x="14" y="10"/>
                            </a:lnTo>
                            <a:lnTo>
                              <a:pt x="12" y="12"/>
                            </a:lnTo>
                            <a:lnTo>
                              <a:pt x="12" y="18"/>
                            </a:lnTo>
                            <a:lnTo>
                              <a:pt x="14" y="24"/>
                            </a:lnTo>
                            <a:lnTo>
                              <a:pt x="14" y="26"/>
                            </a:lnTo>
                            <a:lnTo>
                              <a:pt x="14" y="26"/>
                            </a:lnTo>
                            <a:lnTo>
                              <a:pt x="16" y="28"/>
                            </a:lnTo>
                            <a:lnTo>
                              <a:pt x="18" y="30"/>
                            </a:lnTo>
                            <a:lnTo>
                              <a:pt x="16" y="34"/>
                            </a:lnTo>
                            <a:lnTo>
                              <a:pt x="12" y="36"/>
                            </a:lnTo>
                            <a:lnTo>
                              <a:pt x="12" y="40"/>
                            </a:lnTo>
                            <a:lnTo>
                              <a:pt x="12" y="40"/>
                            </a:lnTo>
                            <a:lnTo>
                              <a:pt x="14" y="40"/>
                            </a:lnTo>
                            <a:lnTo>
                              <a:pt x="16" y="40"/>
                            </a:lnTo>
                            <a:lnTo>
                              <a:pt x="20" y="38"/>
                            </a:lnTo>
                            <a:lnTo>
                              <a:pt x="22" y="38"/>
                            </a:lnTo>
                            <a:lnTo>
                              <a:pt x="24" y="40"/>
                            </a:lnTo>
                            <a:lnTo>
                              <a:pt x="24" y="46"/>
                            </a:lnTo>
                            <a:lnTo>
                              <a:pt x="24" y="46"/>
                            </a:lnTo>
                            <a:lnTo>
                              <a:pt x="22" y="64"/>
                            </a:lnTo>
                            <a:lnTo>
                              <a:pt x="20" y="80"/>
                            </a:lnTo>
                            <a:lnTo>
                              <a:pt x="20" y="80"/>
                            </a:lnTo>
                            <a:close/>
                          </a:path>
                        </a:pathLst>
                      </a:custGeom>
                      <a:solidFill>
                        <a:schemeClr val="tx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28" name="Qatar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57962" y="2680760"/>
                        <a:ext cx="36452" cy="4855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2" y="32"/>
                          </a:cxn>
                          <a:cxn ang="0">
                            <a:pos x="22" y="32"/>
                          </a:cxn>
                          <a:cxn ang="0">
                            <a:pos x="24" y="28"/>
                          </a:cxn>
                          <a:cxn ang="0">
                            <a:pos x="22" y="24"/>
                          </a:cxn>
                          <a:cxn ang="0">
                            <a:pos x="22" y="18"/>
                          </a:cxn>
                          <a:cxn ang="0">
                            <a:pos x="22" y="16"/>
                          </a:cxn>
                          <a:cxn ang="0">
                            <a:pos x="22" y="16"/>
                          </a:cxn>
                          <a:cxn ang="0">
                            <a:pos x="24" y="14"/>
                          </a:cxn>
                          <a:cxn ang="0">
                            <a:pos x="24" y="12"/>
                          </a:cxn>
                          <a:cxn ang="0">
                            <a:pos x="22" y="8"/>
                          </a:cxn>
                          <a:cxn ang="0">
                            <a:pos x="14" y="0"/>
                          </a:cxn>
                          <a:cxn ang="0">
                            <a:pos x="14" y="0"/>
                          </a:cxn>
                          <a:cxn ang="0">
                            <a:pos x="12" y="0"/>
                          </a:cxn>
                          <a:cxn ang="0">
                            <a:pos x="10" y="2"/>
                          </a:cxn>
                          <a:cxn ang="0">
                            <a:pos x="6" y="8"/>
                          </a:cxn>
                          <a:cxn ang="0">
                            <a:pos x="6" y="8"/>
                          </a:cxn>
                          <a:cxn ang="0">
                            <a:pos x="4" y="8"/>
                          </a:cxn>
                          <a:cxn ang="0">
                            <a:pos x="4" y="8"/>
                          </a:cxn>
                          <a:cxn ang="0">
                            <a:pos x="4" y="6"/>
                          </a:cxn>
                          <a:cxn ang="0">
                            <a:pos x="2" y="6"/>
                          </a:cxn>
                          <a:cxn ang="0">
                            <a:pos x="2" y="6"/>
                          </a:cxn>
                          <a:cxn ang="0">
                            <a:pos x="2" y="8"/>
                          </a:cxn>
                          <a:cxn ang="0">
                            <a:pos x="0" y="10"/>
                          </a:cxn>
                          <a:cxn ang="0">
                            <a:pos x="6" y="24"/>
                          </a:cxn>
                          <a:cxn ang="0">
                            <a:pos x="6" y="24"/>
                          </a:cxn>
                          <a:cxn ang="0">
                            <a:pos x="14" y="30"/>
                          </a:cxn>
                          <a:cxn ang="0">
                            <a:pos x="22" y="32"/>
                          </a:cxn>
                          <a:cxn ang="0">
                            <a:pos x="22" y="32"/>
                          </a:cxn>
                        </a:cxnLst>
                        <a:rect l="0" t="0" r="r" b="b"/>
                        <a:pathLst>
                          <a:path w="24" h="32">
                            <a:moveTo>
                              <a:pt x="22" y="32"/>
                            </a:moveTo>
                            <a:lnTo>
                              <a:pt x="22" y="32"/>
                            </a:lnTo>
                            <a:lnTo>
                              <a:pt x="24" y="28"/>
                            </a:lnTo>
                            <a:lnTo>
                              <a:pt x="22" y="24"/>
                            </a:lnTo>
                            <a:lnTo>
                              <a:pt x="22" y="18"/>
                            </a:lnTo>
                            <a:lnTo>
                              <a:pt x="22" y="16"/>
                            </a:lnTo>
                            <a:lnTo>
                              <a:pt x="22" y="16"/>
                            </a:lnTo>
                            <a:lnTo>
                              <a:pt x="24" y="14"/>
                            </a:lnTo>
                            <a:lnTo>
                              <a:pt x="24" y="12"/>
                            </a:lnTo>
                            <a:lnTo>
                              <a:pt x="22" y="8"/>
                            </a:lnTo>
                            <a:lnTo>
                              <a:pt x="14" y="0"/>
                            </a:lnTo>
                            <a:lnTo>
                              <a:pt x="14" y="0"/>
                            </a:lnTo>
                            <a:lnTo>
                              <a:pt x="12" y="0"/>
                            </a:lnTo>
                            <a:lnTo>
                              <a:pt x="10" y="2"/>
                            </a:lnTo>
                            <a:lnTo>
                              <a:pt x="6" y="8"/>
                            </a:lnTo>
                            <a:lnTo>
                              <a:pt x="6" y="8"/>
                            </a:lnTo>
                            <a:lnTo>
                              <a:pt x="4" y="8"/>
                            </a:lnTo>
                            <a:lnTo>
                              <a:pt x="4" y="8"/>
                            </a:lnTo>
                            <a:lnTo>
                              <a:pt x="4" y="6"/>
                            </a:lnTo>
                            <a:lnTo>
                              <a:pt x="2" y="6"/>
                            </a:lnTo>
                            <a:lnTo>
                              <a:pt x="2" y="6"/>
                            </a:lnTo>
                            <a:lnTo>
                              <a:pt x="2" y="8"/>
                            </a:lnTo>
                            <a:lnTo>
                              <a:pt x="0" y="10"/>
                            </a:lnTo>
                            <a:lnTo>
                              <a:pt x="6" y="24"/>
                            </a:lnTo>
                            <a:lnTo>
                              <a:pt x="6" y="24"/>
                            </a:lnTo>
                            <a:lnTo>
                              <a:pt x="14" y="30"/>
                            </a:lnTo>
                            <a:lnTo>
                              <a:pt x="22" y="32"/>
                            </a:lnTo>
                            <a:lnTo>
                              <a:pt x="22" y="32"/>
                            </a:lnTo>
                            <a:close/>
                          </a:path>
                        </a:pathLst>
                      </a:custGeom>
                      <a:solidFill>
                        <a:schemeClr val="tx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29" name="Roman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361616" y="1922054"/>
                        <a:ext cx="267312" cy="15174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8" y="44"/>
                          </a:cxn>
                          <a:cxn ang="0">
                            <a:pos x="20" y="28"/>
                          </a:cxn>
                          <a:cxn ang="0">
                            <a:pos x="22" y="14"/>
                          </a:cxn>
                          <a:cxn ang="0">
                            <a:pos x="36" y="6"/>
                          </a:cxn>
                          <a:cxn ang="0">
                            <a:pos x="44" y="8"/>
                          </a:cxn>
                          <a:cxn ang="0">
                            <a:pos x="54" y="8"/>
                          </a:cxn>
                          <a:cxn ang="0">
                            <a:pos x="60" y="8"/>
                          </a:cxn>
                          <a:cxn ang="0">
                            <a:pos x="70" y="4"/>
                          </a:cxn>
                          <a:cxn ang="0">
                            <a:pos x="80" y="4"/>
                          </a:cxn>
                          <a:cxn ang="0">
                            <a:pos x="94" y="2"/>
                          </a:cxn>
                          <a:cxn ang="0">
                            <a:pos x="112" y="2"/>
                          </a:cxn>
                          <a:cxn ang="0">
                            <a:pos x="120" y="8"/>
                          </a:cxn>
                          <a:cxn ang="0">
                            <a:pos x="126" y="20"/>
                          </a:cxn>
                          <a:cxn ang="0">
                            <a:pos x="132" y="24"/>
                          </a:cxn>
                          <a:cxn ang="0">
                            <a:pos x="134" y="28"/>
                          </a:cxn>
                          <a:cxn ang="0">
                            <a:pos x="136" y="34"/>
                          </a:cxn>
                          <a:cxn ang="0">
                            <a:pos x="136" y="38"/>
                          </a:cxn>
                          <a:cxn ang="0">
                            <a:pos x="138" y="46"/>
                          </a:cxn>
                          <a:cxn ang="0">
                            <a:pos x="142" y="50"/>
                          </a:cxn>
                          <a:cxn ang="0">
                            <a:pos x="144" y="54"/>
                          </a:cxn>
                          <a:cxn ang="0">
                            <a:pos x="152" y="64"/>
                          </a:cxn>
                          <a:cxn ang="0">
                            <a:pos x="158" y="62"/>
                          </a:cxn>
                          <a:cxn ang="0">
                            <a:pos x="176" y="60"/>
                          </a:cxn>
                          <a:cxn ang="0">
                            <a:pos x="174" y="62"/>
                          </a:cxn>
                          <a:cxn ang="0">
                            <a:pos x="174" y="70"/>
                          </a:cxn>
                          <a:cxn ang="0">
                            <a:pos x="168" y="72"/>
                          </a:cxn>
                          <a:cxn ang="0">
                            <a:pos x="166" y="70"/>
                          </a:cxn>
                          <a:cxn ang="0">
                            <a:pos x="164" y="74"/>
                          </a:cxn>
                          <a:cxn ang="0">
                            <a:pos x="164" y="78"/>
                          </a:cxn>
                          <a:cxn ang="0">
                            <a:pos x="162" y="92"/>
                          </a:cxn>
                          <a:cxn ang="0">
                            <a:pos x="162" y="98"/>
                          </a:cxn>
                          <a:cxn ang="0">
                            <a:pos x="150" y="94"/>
                          </a:cxn>
                          <a:cxn ang="0">
                            <a:pos x="130" y="90"/>
                          </a:cxn>
                          <a:cxn ang="0">
                            <a:pos x="122" y="88"/>
                          </a:cxn>
                          <a:cxn ang="0">
                            <a:pos x="102" y="98"/>
                          </a:cxn>
                          <a:cxn ang="0">
                            <a:pos x="92" y="100"/>
                          </a:cxn>
                          <a:cxn ang="0">
                            <a:pos x="72" y="98"/>
                          </a:cxn>
                          <a:cxn ang="0">
                            <a:pos x="56" y="96"/>
                          </a:cxn>
                          <a:cxn ang="0">
                            <a:pos x="50" y="92"/>
                          </a:cxn>
                          <a:cxn ang="0">
                            <a:pos x="42" y="88"/>
                          </a:cxn>
                          <a:cxn ang="0">
                            <a:pos x="42" y="82"/>
                          </a:cxn>
                          <a:cxn ang="0">
                            <a:pos x="38" y="82"/>
                          </a:cxn>
                          <a:cxn ang="0">
                            <a:pos x="30" y="80"/>
                          </a:cxn>
                          <a:cxn ang="0">
                            <a:pos x="24" y="78"/>
                          </a:cxn>
                          <a:cxn ang="0">
                            <a:pos x="20" y="72"/>
                          </a:cxn>
                          <a:cxn ang="0">
                            <a:pos x="16" y="66"/>
                          </a:cxn>
                          <a:cxn ang="0">
                            <a:pos x="10" y="60"/>
                          </a:cxn>
                          <a:cxn ang="0">
                            <a:pos x="6" y="56"/>
                          </a:cxn>
                          <a:cxn ang="0">
                            <a:pos x="0" y="48"/>
                          </a:cxn>
                        </a:cxnLst>
                        <a:rect l="0" t="0" r="r" b="b"/>
                        <a:pathLst>
                          <a:path w="176" h="100">
                            <a:moveTo>
                              <a:pt x="0" y="48"/>
                            </a:moveTo>
                            <a:lnTo>
                              <a:pt x="0" y="48"/>
                            </a:lnTo>
                            <a:lnTo>
                              <a:pt x="4" y="48"/>
                            </a:lnTo>
                            <a:lnTo>
                              <a:pt x="8" y="44"/>
                            </a:lnTo>
                            <a:lnTo>
                              <a:pt x="8" y="44"/>
                            </a:lnTo>
                            <a:lnTo>
                              <a:pt x="16" y="32"/>
                            </a:lnTo>
                            <a:lnTo>
                              <a:pt x="16" y="32"/>
                            </a:lnTo>
                            <a:lnTo>
                              <a:pt x="20" y="28"/>
                            </a:lnTo>
                            <a:lnTo>
                              <a:pt x="22" y="22"/>
                            </a:lnTo>
                            <a:lnTo>
                              <a:pt x="22" y="22"/>
                            </a:lnTo>
                            <a:lnTo>
                              <a:pt x="20" y="18"/>
                            </a:lnTo>
                            <a:lnTo>
                              <a:pt x="22" y="14"/>
                            </a:lnTo>
                            <a:lnTo>
                              <a:pt x="22" y="14"/>
                            </a:lnTo>
                            <a:lnTo>
                              <a:pt x="30" y="8"/>
                            </a:lnTo>
                            <a:lnTo>
                              <a:pt x="30" y="8"/>
                            </a:lnTo>
                            <a:lnTo>
                              <a:pt x="36" y="6"/>
                            </a:lnTo>
                            <a:lnTo>
                              <a:pt x="40" y="6"/>
                            </a:lnTo>
                            <a:lnTo>
                              <a:pt x="42" y="8"/>
                            </a:lnTo>
                            <a:lnTo>
                              <a:pt x="44" y="8"/>
                            </a:lnTo>
                            <a:lnTo>
                              <a:pt x="44" y="8"/>
                            </a:lnTo>
                            <a:lnTo>
                              <a:pt x="46" y="6"/>
                            </a:lnTo>
                            <a:lnTo>
                              <a:pt x="48" y="6"/>
                            </a:lnTo>
                            <a:lnTo>
                              <a:pt x="50" y="8"/>
                            </a:lnTo>
                            <a:lnTo>
                              <a:pt x="54" y="8"/>
                            </a:lnTo>
                            <a:lnTo>
                              <a:pt x="54" y="8"/>
                            </a:lnTo>
                            <a:lnTo>
                              <a:pt x="58" y="6"/>
                            </a:lnTo>
                            <a:lnTo>
                              <a:pt x="60" y="8"/>
                            </a:lnTo>
                            <a:lnTo>
                              <a:pt x="60" y="8"/>
                            </a:lnTo>
                            <a:lnTo>
                              <a:pt x="62" y="6"/>
                            </a:lnTo>
                            <a:lnTo>
                              <a:pt x="62" y="6"/>
                            </a:lnTo>
                            <a:lnTo>
                              <a:pt x="66" y="4"/>
                            </a:lnTo>
                            <a:lnTo>
                              <a:pt x="70" y="4"/>
                            </a:lnTo>
                            <a:lnTo>
                              <a:pt x="74" y="6"/>
                            </a:lnTo>
                            <a:lnTo>
                              <a:pt x="76" y="6"/>
                            </a:lnTo>
                            <a:lnTo>
                              <a:pt x="76" y="6"/>
                            </a:lnTo>
                            <a:lnTo>
                              <a:pt x="80" y="4"/>
                            </a:lnTo>
                            <a:lnTo>
                              <a:pt x="86" y="4"/>
                            </a:lnTo>
                            <a:lnTo>
                              <a:pt x="92" y="4"/>
                            </a:lnTo>
                            <a:lnTo>
                              <a:pt x="94" y="2"/>
                            </a:lnTo>
                            <a:lnTo>
                              <a:pt x="94" y="2"/>
                            </a:lnTo>
                            <a:lnTo>
                              <a:pt x="100" y="0"/>
                            </a:lnTo>
                            <a:lnTo>
                              <a:pt x="104" y="2"/>
                            </a:lnTo>
                            <a:lnTo>
                              <a:pt x="110" y="2"/>
                            </a:lnTo>
                            <a:lnTo>
                              <a:pt x="112" y="2"/>
                            </a:lnTo>
                            <a:lnTo>
                              <a:pt x="112" y="2"/>
                            </a:lnTo>
                            <a:lnTo>
                              <a:pt x="116" y="2"/>
                            </a:lnTo>
                            <a:lnTo>
                              <a:pt x="116" y="2"/>
                            </a:lnTo>
                            <a:lnTo>
                              <a:pt x="120" y="8"/>
                            </a:lnTo>
                            <a:lnTo>
                              <a:pt x="122" y="12"/>
                            </a:lnTo>
                            <a:lnTo>
                              <a:pt x="122" y="12"/>
                            </a:lnTo>
                            <a:lnTo>
                              <a:pt x="124" y="14"/>
                            </a:lnTo>
                            <a:lnTo>
                              <a:pt x="126" y="20"/>
                            </a:lnTo>
                            <a:lnTo>
                              <a:pt x="126" y="20"/>
                            </a:lnTo>
                            <a:lnTo>
                              <a:pt x="128" y="22"/>
                            </a:lnTo>
                            <a:lnTo>
                              <a:pt x="130" y="22"/>
                            </a:lnTo>
                            <a:lnTo>
                              <a:pt x="132" y="24"/>
                            </a:lnTo>
                            <a:lnTo>
                              <a:pt x="132" y="24"/>
                            </a:lnTo>
                            <a:lnTo>
                              <a:pt x="132" y="24"/>
                            </a:lnTo>
                            <a:lnTo>
                              <a:pt x="132" y="26"/>
                            </a:lnTo>
                            <a:lnTo>
                              <a:pt x="134" y="28"/>
                            </a:lnTo>
                            <a:lnTo>
                              <a:pt x="136" y="30"/>
                            </a:lnTo>
                            <a:lnTo>
                              <a:pt x="136" y="32"/>
                            </a:lnTo>
                            <a:lnTo>
                              <a:pt x="136" y="32"/>
                            </a:lnTo>
                            <a:lnTo>
                              <a:pt x="136" y="34"/>
                            </a:lnTo>
                            <a:lnTo>
                              <a:pt x="136" y="36"/>
                            </a:lnTo>
                            <a:lnTo>
                              <a:pt x="136" y="38"/>
                            </a:lnTo>
                            <a:lnTo>
                              <a:pt x="136" y="38"/>
                            </a:lnTo>
                            <a:lnTo>
                              <a:pt x="136" y="38"/>
                            </a:lnTo>
                            <a:lnTo>
                              <a:pt x="136" y="40"/>
                            </a:lnTo>
                            <a:lnTo>
                              <a:pt x="138" y="42"/>
                            </a:lnTo>
                            <a:lnTo>
                              <a:pt x="138" y="46"/>
                            </a:lnTo>
                            <a:lnTo>
                              <a:pt x="138" y="46"/>
                            </a:lnTo>
                            <a:lnTo>
                              <a:pt x="138" y="46"/>
                            </a:lnTo>
                            <a:lnTo>
                              <a:pt x="140" y="48"/>
                            </a:lnTo>
                            <a:lnTo>
                              <a:pt x="142" y="48"/>
                            </a:lnTo>
                            <a:lnTo>
                              <a:pt x="142" y="50"/>
                            </a:lnTo>
                            <a:lnTo>
                              <a:pt x="142" y="50"/>
                            </a:lnTo>
                            <a:lnTo>
                              <a:pt x="144" y="52"/>
                            </a:lnTo>
                            <a:lnTo>
                              <a:pt x="144" y="54"/>
                            </a:lnTo>
                            <a:lnTo>
                              <a:pt x="144" y="54"/>
                            </a:lnTo>
                            <a:lnTo>
                              <a:pt x="144" y="56"/>
                            </a:lnTo>
                            <a:lnTo>
                              <a:pt x="146" y="60"/>
                            </a:lnTo>
                            <a:lnTo>
                              <a:pt x="146" y="60"/>
                            </a:lnTo>
                            <a:lnTo>
                              <a:pt x="152" y="64"/>
                            </a:lnTo>
                            <a:lnTo>
                              <a:pt x="156" y="66"/>
                            </a:lnTo>
                            <a:lnTo>
                              <a:pt x="158" y="64"/>
                            </a:lnTo>
                            <a:lnTo>
                              <a:pt x="158" y="62"/>
                            </a:lnTo>
                            <a:lnTo>
                              <a:pt x="158" y="62"/>
                            </a:lnTo>
                            <a:lnTo>
                              <a:pt x="164" y="60"/>
                            </a:lnTo>
                            <a:lnTo>
                              <a:pt x="166" y="60"/>
                            </a:lnTo>
                            <a:lnTo>
                              <a:pt x="170" y="58"/>
                            </a:lnTo>
                            <a:lnTo>
                              <a:pt x="176" y="60"/>
                            </a:lnTo>
                            <a:lnTo>
                              <a:pt x="176" y="60"/>
                            </a:lnTo>
                            <a:lnTo>
                              <a:pt x="174" y="62"/>
                            </a:lnTo>
                            <a:lnTo>
                              <a:pt x="174" y="62"/>
                            </a:lnTo>
                            <a:lnTo>
                              <a:pt x="174" y="62"/>
                            </a:lnTo>
                            <a:lnTo>
                              <a:pt x="174" y="68"/>
                            </a:lnTo>
                            <a:lnTo>
                              <a:pt x="174" y="68"/>
                            </a:lnTo>
                            <a:lnTo>
                              <a:pt x="174" y="70"/>
                            </a:lnTo>
                            <a:lnTo>
                              <a:pt x="174" y="70"/>
                            </a:lnTo>
                            <a:lnTo>
                              <a:pt x="170" y="70"/>
                            </a:lnTo>
                            <a:lnTo>
                              <a:pt x="170" y="70"/>
                            </a:lnTo>
                            <a:lnTo>
                              <a:pt x="168" y="72"/>
                            </a:lnTo>
                            <a:lnTo>
                              <a:pt x="168" y="72"/>
                            </a:lnTo>
                            <a:lnTo>
                              <a:pt x="168" y="70"/>
                            </a:lnTo>
                            <a:lnTo>
                              <a:pt x="168" y="68"/>
                            </a:lnTo>
                            <a:lnTo>
                              <a:pt x="166" y="70"/>
                            </a:lnTo>
                            <a:lnTo>
                              <a:pt x="166" y="70"/>
                            </a:lnTo>
                            <a:lnTo>
                              <a:pt x="164" y="70"/>
                            </a:lnTo>
                            <a:lnTo>
                              <a:pt x="164" y="70"/>
                            </a:lnTo>
                            <a:lnTo>
                              <a:pt x="166" y="72"/>
                            </a:lnTo>
                            <a:lnTo>
                              <a:pt x="164" y="74"/>
                            </a:lnTo>
                            <a:lnTo>
                              <a:pt x="164" y="74"/>
                            </a:lnTo>
                            <a:lnTo>
                              <a:pt x="164" y="76"/>
                            </a:lnTo>
                            <a:lnTo>
                              <a:pt x="164" y="78"/>
                            </a:lnTo>
                            <a:lnTo>
                              <a:pt x="164" y="78"/>
                            </a:lnTo>
                            <a:lnTo>
                              <a:pt x="162" y="80"/>
                            </a:lnTo>
                            <a:lnTo>
                              <a:pt x="162" y="84"/>
                            </a:lnTo>
                            <a:lnTo>
                              <a:pt x="162" y="84"/>
                            </a:lnTo>
                            <a:lnTo>
                              <a:pt x="162" y="92"/>
                            </a:lnTo>
                            <a:lnTo>
                              <a:pt x="162" y="92"/>
                            </a:lnTo>
                            <a:lnTo>
                              <a:pt x="162" y="96"/>
                            </a:lnTo>
                            <a:lnTo>
                              <a:pt x="162" y="98"/>
                            </a:lnTo>
                            <a:lnTo>
                              <a:pt x="162" y="98"/>
                            </a:lnTo>
                            <a:lnTo>
                              <a:pt x="156" y="96"/>
                            </a:lnTo>
                            <a:lnTo>
                              <a:pt x="154" y="96"/>
                            </a:lnTo>
                            <a:lnTo>
                              <a:pt x="152" y="94"/>
                            </a:lnTo>
                            <a:lnTo>
                              <a:pt x="150" y="94"/>
                            </a:lnTo>
                            <a:lnTo>
                              <a:pt x="150" y="94"/>
                            </a:lnTo>
                            <a:lnTo>
                              <a:pt x="138" y="94"/>
                            </a:lnTo>
                            <a:lnTo>
                              <a:pt x="134" y="92"/>
                            </a:lnTo>
                            <a:lnTo>
                              <a:pt x="130" y="90"/>
                            </a:lnTo>
                            <a:lnTo>
                              <a:pt x="130" y="90"/>
                            </a:lnTo>
                            <a:lnTo>
                              <a:pt x="130" y="88"/>
                            </a:lnTo>
                            <a:lnTo>
                              <a:pt x="128" y="88"/>
                            </a:lnTo>
                            <a:lnTo>
                              <a:pt x="122" y="88"/>
                            </a:lnTo>
                            <a:lnTo>
                              <a:pt x="122" y="88"/>
                            </a:lnTo>
                            <a:lnTo>
                              <a:pt x="112" y="92"/>
                            </a:lnTo>
                            <a:lnTo>
                              <a:pt x="106" y="94"/>
                            </a:lnTo>
                            <a:lnTo>
                              <a:pt x="102" y="98"/>
                            </a:lnTo>
                            <a:lnTo>
                              <a:pt x="102" y="98"/>
                            </a:lnTo>
                            <a:lnTo>
                              <a:pt x="98" y="100"/>
                            </a:lnTo>
                            <a:lnTo>
                              <a:pt x="92" y="100"/>
                            </a:lnTo>
                            <a:lnTo>
                              <a:pt x="92" y="100"/>
                            </a:lnTo>
                            <a:lnTo>
                              <a:pt x="84" y="98"/>
                            </a:lnTo>
                            <a:lnTo>
                              <a:pt x="78" y="98"/>
                            </a:lnTo>
                            <a:lnTo>
                              <a:pt x="78" y="98"/>
                            </a:lnTo>
                            <a:lnTo>
                              <a:pt x="72" y="98"/>
                            </a:lnTo>
                            <a:lnTo>
                              <a:pt x="66" y="98"/>
                            </a:lnTo>
                            <a:lnTo>
                              <a:pt x="66" y="98"/>
                            </a:lnTo>
                            <a:lnTo>
                              <a:pt x="60" y="96"/>
                            </a:lnTo>
                            <a:lnTo>
                              <a:pt x="56" y="96"/>
                            </a:lnTo>
                            <a:lnTo>
                              <a:pt x="56" y="96"/>
                            </a:lnTo>
                            <a:lnTo>
                              <a:pt x="52" y="96"/>
                            </a:lnTo>
                            <a:lnTo>
                              <a:pt x="50" y="92"/>
                            </a:lnTo>
                            <a:lnTo>
                              <a:pt x="50" y="92"/>
                            </a:lnTo>
                            <a:lnTo>
                              <a:pt x="50" y="92"/>
                            </a:lnTo>
                            <a:lnTo>
                              <a:pt x="46" y="90"/>
                            </a:lnTo>
                            <a:lnTo>
                              <a:pt x="46" y="90"/>
                            </a:lnTo>
                            <a:lnTo>
                              <a:pt x="42" y="88"/>
                            </a:lnTo>
                            <a:lnTo>
                              <a:pt x="38" y="86"/>
                            </a:lnTo>
                            <a:lnTo>
                              <a:pt x="38" y="86"/>
                            </a:lnTo>
                            <a:lnTo>
                              <a:pt x="42" y="84"/>
                            </a:lnTo>
                            <a:lnTo>
                              <a:pt x="42" y="82"/>
                            </a:lnTo>
                            <a:lnTo>
                              <a:pt x="42" y="82"/>
                            </a:lnTo>
                            <a:lnTo>
                              <a:pt x="42" y="82"/>
                            </a:lnTo>
                            <a:lnTo>
                              <a:pt x="40" y="82"/>
                            </a:lnTo>
                            <a:lnTo>
                              <a:pt x="38" y="82"/>
                            </a:lnTo>
                            <a:lnTo>
                              <a:pt x="36" y="84"/>
                            </a:lnTo>
                            <a:lnTo>
                              <a:pt x="34" y="84"/>
                            </a:lnTo>
                            <a:lnTo>
                              <a:pt x="34" y="84"/>
                            </a:lnTo>
                            <a:lnTo>
                              <a:pt x="30" y="80"/>
                            </a:lnTo>
                            <a:lnTo>
                              <a:pt x="28" y="78"/>
                            </a:lnTo>
                            <a:lnTo>
                              <a:pt x="26" y="78"/>
                            </a:lnTo>
                            <a:lnTo>
                              <a:pt x="26" y="78"/>
                            </a:lnTo>
                            <a:lnTo>
                              <a:pt x="24" y="78"/>
                            </a:lnTo>
                            <a:lnTo>
                              <a:pt x="22" y="78"/>
                            </a:lnTo>
                            <a:lnTo>
                              <a:pt x="18" y="74"/>
                            </a:lnTo>
                            <a:lnTo>
                              <a:pt x="18" y="74"/>
                            </a:lnTo>
                            <a:lnTo>
                              <a:pt x="20" y="72"/>
                            </a:lnTo>
                            <a:lnTo>
                              <a:pt x="20" y="72"/>
                            </a:lnTo>
                            <a:lnTo>
                              <a:pt x="20" y="70"/>
                            </a:lnTo>
                            <a:lnTo>
                              <a:pt x="20" y="70"/>
                            </a:lnTo>
                            <a:lnTo>
                              <a:pt x="16" y="66"/>
                            </a:lnTo>
                            <a:lnTo>
                              <a:pt x="14" y="64"/>
                            </a:lnTo>
                            <a:lnTo>
                              <a:pt x="14" y="64"/>
                            </a:lnTo>
                            <a:lnTo>
                              <a:pt x="12" y="62"/>
                            </a:lnTo>
                            <a:lnTo>
                              <a:pt x="10" y="60"/>
                            </a:lnTo>
                            <a:lnTo>
                              <a:pt x="8" y="60"/>
                            </a:lnTo>
                            <a:lnTo>
                              <a:pt x="6" y="58"/>
                            </a:lnTo>
                            <a:lnTo>
                              <a:pt x="6" y="58"/>
                            </a:lnTo>
                            <a:lnTo>
                              <a:pt x="6" y="56"/>
                            </a:lnTo>
                            <a:lnTo>
                              <a:pt x="4" y="54"/>
                            </a:lnTo>
                            <a:lnTo>
                              <a:pt x="2" y="52"/>
                            </a:lnTo>
                            <a:lnTo>
                              <a:pt x="0" y="48"/>
                            </a:lnTo>
                            <a:lnTo>
                              <a:pt x="0" y="48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34" name="UAE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91376" y="2680762"/>
                        <a:ext cx="157957" cy="15477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4" y="32"/>
                          </a:cxn>
                          <a:cxn ang="0">
                            <a:pos x="100" y="18"/>
                          </a:cxn>
                          <a:cxn ang="0">
                            <a:pos x="98" y="14"/>
                          </a:cxn>
                          <a:cxn ang="0">
                            <a:pos x="96" y="14"/>
                          </a:cxn>
                          <a:cxn ang="0">
                            <a:pos x="96" y="8"/>
                          </a:cxn>
                          <a:cxn ang="0">
                            <a:pos x="96" y="2"/>
                          </a:cxn>
                          <a:cxn ang="0">
                            <a:pos x="94" y="0"/>
                          </a:cxn>
                          <a:cxn ang="0">
                            <a:pos x="88" y="4"/>
                          </a:cxn>
                          <a:cxn ang="0">
                            <a:pos x="82" y="10"/>
                          </a:cxn>
                          <a:cxn ang="0">
                            <a:pos x="78" y="16"/>
                          </a:cxn>
                          <a:cxn ang="0">
                            <a:pos x="72" y="26"/>
                          </a:cxn>
                          <a:cxn ang="0">
                            <a:pos x="60" y="36"/>
                          </a:cxn>
                          <a:cxn ang="0">
                            <a:pos x="58" y="42"/>
                          </a:cxn>
                          <a:cxn ang="0">
                            <a:pos x="56" y="44"/>
                          </a:cxn>
                          <a:cxn ang="0">
                            <a:pos x="54" y="44"/>
                          </a:cxn>
                          <a:cxn ang="0">
                            <a:pos x="52" y="46"/>
                          </a:cxn>
                          <a:cxn ang="0">
                            <a:pos x="50" y="46"/>
                          </a:cxn>
                          <a:cxn ang="0">
                            <a:pos x="46" y="46"/>
                          </a:cxn>
                          <a:cxn ang="0">
                            <a:pos x="40" y="48"/>
                          </a:cxn>
                          <a:cxn ang="0">
                            <a:pos x="36" y="48"/>
                          </a:cxn>
                          <a:cxn ang="0">
                            <a:pos x="30" y="48"/>
                          </a:cxn>
                          <a:cxn ang="0">
                            <a:pos x="16" y="48"/>
                          </a:cxn>
                          <a:cxn ang="0">
                            <a:pos x="12" y="50"/>
                          </a:cxn>
                          <a:cxn ang="0">
                            <a:pos x="6" y="42"/>
                          </a:cxn>
                          <a:cxn ang="0">
                            <a:pos x="2" y="38"/>
                          </a:cxn>
                          <a:cxn ang="0">
                            <a:pos x="0" y="44"/>
                          </a:cxn>
                          <a:cxn ang="0">
                            <a:pos x="4" y="54"/>
                          </a:cxn>
                          <a:cxn ang="0">
                            <a:pos x="12" y="66"/>
                          </a:cxn>
                          <a:cxn ang="0">
                            <a:pos x="14" y="78"/>
                          </a:cxn>
                          <a:cxn ang="0">
                            <a:pos x="66" y="102"/>
                          </a:cxn>
                          <a:cxn ang="0">
                            <a:pos x="78" y="96"/>
                          </a:cxn>
                          <a:cxn ang="0">
                            <a:pos x="80" y="86"/>
                          </a:cxn>
                          <a:cxn ang="0">
                            <a:pos x="86" y="78"/>
                          </a:cxn>
                          <a:cxn ang="0">
                            <a:pos x="86" y="74"/>
                          </a:cxn>
                          <a:cxn ang="0">
                            <a:pos x="82" y="68"/>
                          </a:cxn>
                          <a:cxn ang="0">
                            <a:pos x="82" y="68"/>
                          </a:cxn>
                          <a:cxn ang="0">
                            <a:pos x="90" y="64"/>
                          </a:cxn>
                          <a:cxn ang="0">
                            <a:pos x="96" y="60"/>
                          </a:cxn>
                          <a:cxn ang="0">
                            <a:pos x="96" y="58"/>
                          </a:cxn>
                          <a:cxn ang="0">
                            <a:pos x="90" y="52"/>
                          </a:cxn>
                          <a:cxn ang="0">
                            <a:pos x="90" y="44"/>
                          </a:cxn>
                          <a:cxn ang="0">
                            <a:pos x="92" y="36"/>
                          </a:cxn>
                          <a:cxn ang="0">
                            <a:pos x="100" y="34"/>
                          </a:cxn>
                          <a:cxn ang="0">
                            <a:pos x="104" y="32"/>
                          </a:cxn>
                        </a:cxnLst>
                        <a:rect l="0" t="0" r="r" b="b"/>
                        <a:pathLst>
                          <a:path w="104" h="102">
                            <a:moveTo>
                              <a:pt x="104" y="32"/>
                            </a:moveTo>
                            <a:lnTo>
                              <a:pt x="104" y="32"/>
                            </a:lnTo>
                            <a:lnTo>
                              <a:pt x="100" y="24"/>
                            </a:lnTo>
                            <a:lnTo>
                              <a:pt x="100" y="18"/>
                            </a:lnTo>
                            <a:lnTo>
                              <a:pt x="100" y="14"/>
                            </a:lnTo>
                            <a:lnTo>
                              <a:pt x="98" y="14"/>
                            </a:lnTo>
                            <a:lnTo>
                              <a:pt x="98" y="14"/>
                            </a:lnTo>
                            <a:lnTo>
                              <a:pt x="96" y="14"/>
                            </a:lnTo>
                            <a:lnTo>
                              <a:pt x="94" y="12"/>
                            </a:lnTo>
                            <a:lnTo>
                              <a:pt x="96" y="8"/>
                            </a:lnTo>
                            <a:lnTo>
                              <a:pt x="98" y="2"/>
                            </a:lnTo>
                            <a:lnTo>
                              <a:pt x="96" y="2"/>
                            </a:lnTo>
                            <a:lnTo>
                              <a:pt x="94" y="0"/>
                            </a:lnTo>
                            <a:lnTo>
                              <a:pt x="94" y="0"/>
                            </a:lnTo>
                            <a:lnTo>
                              <a:pt x="90" y="0"/>
                            </a:lnTo>
                            <a:lnTo>
                              <a:pt x="88" y="4"/>
                            </a:lnTo>
                            <a:lnTo>
                              <a:pt x="88" y="6"/>
                            </a:lnTo>
                            <a:lnTo>
                              <a:pt x="82" y="10"/>
                            </a:lnTo>
                            <a:lnTo>
                              <a:pt x="82" y="10"/>
                            </a:lnTo>
                            <a:lnTo>
                              <a:pt x="78" y="16"/>
                            </a:lnTo>
                            <a:lnTo>
                              <a:pt x="76" y="20"/>
                            </a:lnTo>
                            <a:lnTo>
                              <a:pt x="72" y="26"/>
                            </a:lnTo>
                            <a:lnTo>
                              <a:pt x="60" y="36"/>
                            </a:lnTo>
                            <a:lnTo>
                              <a:pt x="60" y="36"/>
                            </a:lnTo>
                            <a:lnTo>
                              <a:pt x="58" y="40"/>
                            </a:lnTo>
                            <a:lnTo>
                              <a:pt x="58" y="42"/>
                            </a:lnTo>
                            <a:lnTo>
                              <a:pt x="58" y="44"/>
                            </a:lnTo>
                            <a:lnTo>
                              <a:pt x="56" y="44"/>
                            </a:lnTo>
                            <a:lnTo>
                              <a:pt x="56" y="44"/>
                            </a:lnTo>
                            <a:lnTo>
                              <a:pt x="54" y="44"/>
                            </a:lnTo>
                            <a:lnTo>
                              <a:pt x="52" y="44"/>
                            </a:lnTo>
                            <a:lnTo>
                              <a:pt x="52" y="46"/>
                            </a:lnTo>
                            <a:lnTo>
                              <a:pt x="50" y="46"/>
                            </a:lnTo>
                            <a:lnTo>
                              <a:pt x="50" y="46"/>
                            </a:lnTo>
                            <a:lnTo>
                              <a:pt x="46" y="46"/>
                            </a:lnTo>
                            <a:lnTo>
                              <a:pt x="46" y="46"/>
                            </a:lnTo>
                            <a:lnTo>
                              <a:pt x="44" y="48"/>
                            </a:lnTo>
                            <a:lnTo>
                              <a:pt x="40" y="48"/>
                            </a:lnTo>
                            <a:lnTo>
                              <a:pt x="40" y="48"/>
                            </a:lnTo>
                            <a:lnTo>
                              <a:pt x="36" y="48"/>
                            </a:lnTo>
                            <a:lnTo>
                              <a:pt x="30" y="48"/>
                            </a:lnTo>
                            <a:lnTo>
                              <a:pt x="30" y="48"/>
                            </a:lnTo>
                            <a:lnTo>
                              <a:pt x="20" y="48"/>
                            </a:lnTo>
                            <a:lnTo>
                              <a:pt x="16" y="48"/>
                            </a:lnTo>
                            <a:lnTo>
                              <a:pt x="12" y="50"/>
                            </a:lnTo>
                            <a:lnTo>
                              <a:pt x="12" y="50"/>
                            </a:lnTo>
                            <a:lnTo>
                              <a:pt x="8" y="46"/>
                            </a:lnTo>
                            <a:lnTo>
                              <a:pt x="6" y="42"/>
                            </a:lnTo>
                            <a:lnTo>
                              <a:pt x="4" y="38"/>
                            </a:lnTo>
                            <a:lnTo>
                              <a:pt x="2" y="38"/>
                            </a:lnTo>
                            <a:lnTo>
                              <a:pt x="2" y="38"/>
                            </a:lnTo>
                            <a:lnTo>
                              <a:pt x="0" y="44"/>
                            </a:lnTo>
                            <a:lnTo>
                              <a:pt x="2" y="48"/>
                            </a:lnTo>
                            <a:lnTo>
                              <a:pt x="4" y="54"/>
                            </a:lnTo>
                            <a:lnTo>
                              <a:pt x="6" y="56"/>
                            </a:lnTo>
                            <a:lnTo>
                              <a:pt x="12" y="66"/>
                            </a:lnTo>
                            <a:lnTo>
                              <a:pt x="14" y="72"/>
                            </a:lnTo>
                            <a:lnTo>
                              <a:pt x="14" y="78"/>
                            </a:lnTo>
                            <a:lnTo>
                              <a:pt x="66" y="102"/>
                            </a:lnTo>
                            <a:lnTo>
                              <a:pt x="66" y="102"/>
                            </a:lnTo>
                            <a:lnTo>
                              <a:pt x="78" y="96"/>
                            </a:lnTo>
                            <a:lnTo>
                              <a:pt x="78" y="96"/>
                            </a:lnTo>
                            <a:lnTo>
                              <a:pt x="78" y="88"/>
                            </a:lnTo>
                            <a:lnTo>
                              <a:pt x="80" y="86"/>
                            </a:lnTo>
                            <a:lnTo>
                              <a:pt x="82" y="84"/>
                            </a:lnTo>
                            <a:lnTo>
                              <a:pt x="86" y="78"/>
                            </a:lnTo>
                            <a:lnTo>
                              <a:pt x="86" y="78"/>
                            </a:lnTo>
                            <a:lnTo>
                              <a:pt x="86" y="74"/>
                            </a:lnTo>
                            <a:lnTo>
                              <a:pt x="84" y="70"/>
                            </a:lnTo>
                            <a:lnTo>
                              <a:pt x="82" y="68"/>
                            </a:lnTo>
                            <a:lnTo>
                              <a:pt x="82" y="68"/>
                            </a:lnTo>
                            <a:lnTo>
                              <a:pt x="82" y="68"/>
                            </a:lnTo>
                            <a:lnTo>
                              <a:pt x="86" y="64"/>
                            </a:lnTo>
                            <a:lnTo>
                              <a:pt x="90" y="64"/>
                            </a:lnTo>
                            <a:lnTo>
                              <a:pt x="92" y="64"/>
                            </a:lnTo>
                            <a:lnTo>
                              <a:pt x="96" y="60"/>
                            </a:lnTo>
                            <a:lnTo>
                              <a:pt x="96" y="60"/>
                            </a:lnTo>
                            <a:lnTo>
                              <a:pt x="96" y="58"/>
                            </a:lnTo>
                            <a:lnTo>
                              <a:pt x="94" y="56"/>
                            </a:lnTo>
                            <a:lnTo>
                              <a:pt x="90" y="52"/>
                            </a:lnTo>
                            <a:lnTo>
                              <a:pt x="90" y="44"/>
                            </a:lnTo>
                            <a:lnTo>
                              <a:pt x="90" y="44"/>
                            </a:lnTo>
                            <a:lnTo>
                              <a:pt x="90" y="40"/>
                            </a:lnTo>
                            <a:lnTo>
                              <a:pt x="92" y="36"/>
                            </a:lnTo>
                            <a:lnTo>
                              <a:pt x="96" y="34"/>
                            </a:lnTo>
                            <a:lnTo>
                              <a:pt x="100" y="34"/>
                            </a:lnTo>
                            <a:lnTo>
                              <a:pt x="102" y="34"/>
                            </a:lnTo>
                            <a:lnTo>
                              <a:pt x="104" y="32"/>
                            </a:lnTo>
                            <a:lnTo>
                              <a:pt x="104" y="32"/>
                            </a:lnTo>
                            <a:close/>
                          </a:path>
                        </a:pathLst>
                      </a:custGeom>
                      <a:solidFill>
                        <a:schemeClr val="tx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39" name="Malays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986138" y="3403053"/>
                        <a:ext cx="619822" cy="24278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9875" h="211667">
                            <a:moveTo>
                              <a:pt x="5292" y="26458"/>
                            </a:moveTo>
                            <a:lnTo>
                              <a:pt x="10584" y="26458"/>
                            </a:lnTo>
                            <a:lnTo>
                              <a:pt x="21167" y="31750"/>
                            </a:lnTo>
                            <a:lnTo>
                              <a:pt x="26459" y="37041"/>
                            </a:lnTo>
                            <a:lnTo>
                              <a:pt x="34396" y="39687"/>
                            </a:lnTo>
                            <a:lnTo>
                              <a:pt x="42334" y="37041"/>
                            </a:lnTo>
                            <a:lnTo>
                              <a:pt x="44980" y="34396"/>
                            </a:lnTo>
                            <a:lnTo>
                              <a:pt x="47625" y="31750"/>
                            </a:lnTo>
                            <a:lnTo>
                              <a:pt x="52917" y="26458"/>
                            </a:lnTo>
                            <a:lnTo>
                              <a:pt x="60855" y="37041"/>
                            </a:lnTo>
                            <a:lnTo>
                              <a:pt x="66146" y="39687"/>
                            </a:lnTo>
                            <a:lnTo>
                              <a:pt x="71438" y="44979"/>
                            </a:lnTo>
                            <a:lnTo>
                              <a:pt x="74084" y="47625"/>
                            </a:lnTo>
                            <a:lnTo>
                              <a:pt x="76730" y="52916"/>
                            </a:lnTo>
                            <a:lnTo>
                              <a:pt x="87313" y="58208"/>
                            </a:lnTo>
                            <a:lnTo>
                              <a:pt x="97896" y="68791"/>
                            </a:lnTo>
                            <a:lnTo>
                              <a:pt x="103188" y="76729"/>
                            </a:lnTo>
                            <a:lnTo>
                              <a:pt x="105834" y="84666"/>
                            </a:lnTo>
                            <a:lnTo>
                              <a:pt x="105834" y="92604"/>
                            </a:lnTo>
                            <a:lnTo>
                              <a:pt x="105834" y="100541"/>
                            </a:lnTo>
                            <a:lnTo>
                              <a:pt x="103188" y="105833"/>
                            </a:lnTo>
                            <a:lnTo>
                              <a:pt x="100542" y="108479"/>
                            </a:lnTo>
                            <a:lnTo>
                              <a:pt x="92605" y="113771"/>
                            </a:lnTo>
                            <a:lnTo>
                              <a:pt x="95250" y="116416"/>
                            </a:lnTo>
                            <a:lnTo>
                              <a:pt x="100542" y="124354"/>
                            </a:lnTo>
                            <a:lnTo>
                              <a:pt x="97896" y="129646"/>
                            </a:lnTo>
                            <a:lnTo>
                              <a:pt x="97896" y="134937"/>
                            </a:lnTo>
                            <a:lnTo>
                              <a:pt x="103188" y="145521"/>
                            </a:lnTo>
                            <a:lnTo>
                              <a:pt x="108480" y="153458"/>
                            </a:lnTo>
                            <a:lnTo>
                              <a:pt x="111126" y="158750"/>
                            </a:lnTo>
                            <a:lnTo>
                              <a:pt x="113771" y="164041"/>
                            </a:lnTo>
                            <a:lnTo>
                              <a:pt x="121709" y="174625"/>
                            </a:lnTo>
                            <a:lnTo>
                              <a:pt x="132292" y="187854"/>
                            </a:lnTo>
                            <a:lnTo>
                              <a:pt x="132292" y="193145"/>
                            </a:lnTo>
                            <a:lnTo>
                              <a:pt x="132292" y="195791"/>
                            </a:lnTo>
                            <a:lnTo>
                              <a:pt x="129646" y="198437"/>
                            </a:lnTo>
                            <a:lnTo>
                              <a:pt x="127001" y="198437"/>
                            </a:lnTo>
                            <a:lnTo>
                              <a:pt x="119063" y="195791"/>
                            </a:lnTo>
                            <a:lnTo>
                              <a:pt x="116417" y="193145"/>
                            </a:lnTo>
                            <a:lnTo>
                              <a:pt x="113771" y="195791"/>
                            </a:lnTo>
                            <a:lnTo>
                              <a:pt x="111126" y="198437"/>
                            </a:lnTo>
                            <a:lnTo>
                              <a:pt x="108480" y="195791"/>
                            </a:lnTo>
                            <a:lnTo>
                              <a:pt x="100542" y="187854"/>
                            </a:lnTo>
                            <a:lnTo>
                              <a:pt x="95250" y="182562"/>
                            </a:lnTo>
                            <a:lnTo>
                              <a:pt x="84667" y="177270"/>
                            </a:lnTo>
                            <a:lnTo>
                              <a:pt x="79375" y="174625"/>
                            </a:lnTo>
                            <a:lnTo>
                              <a:pt x="76730" y="171979"/>
                            </a:lnTo>
                            <a:lnTo>
                              <a:pt x="74084" y="169333"/>
                            </a:lnTo>
                            <a:lnTo>
                              <a:pt x="60855" y="161396"/>
                            </a:lnTo>
                            <a:lnTo>
                              <a:pt x="55563" y="158750"/>
                            </a:lnTo>
                            <a:lnTo>
                              <a:pt x="52917" y="156104"/>
                            </a:lnTo>
                            <a:lnTo>
                              <a:pt x="50271" y="153458"/>
                            </a:lnTo>
                            <a:lnTo>
                              <a:pt x="44980" y="148166"/>
                            </a:lnTo>
                            <a:lnTo>
                              <a:pt x="37042" y="142875"/>
                            </a:lnTo>
                            <a:lnTo>
                              <a:pt x="37042" y="140229"/>
                            </a:lnTo>
                            <a:lnTo>
                              <a:pt x="39688" y="137583"/>
                            </a:lnTo>
                            <a:lnTo>
                              <a:pt x="39688" y="132291"/>
                            </a:lnTo>
                            <a:lnTo>
                              <a:pt x="37042" y="129646"/>
                            </a:lnTo>
                            <a:lnTo>
                              <a:pt x="31750" y="121708"/>
                            </a:lnTo>
                            <a:lnTo>
                              <a:pt x="26459" y="116416"/>
                            </a:lnTo>
                            <a:lnTo>
                              <a:pt x="26459" y="113771"/>
                            </a:lnTo>
                            <a:lnTo>
                              <a:pt x="26459" y="108479"/>
                            </a:lnTo>
                            <a:lnTo>
                              <a:pt x="29104" y="105833"/>
                            </a:lnTo>
                            <a:lnTo>
                              <a:pt x="26459" y="103187"/>
                            </a:lnTo>
                            <a:lnTo>
                              <a:pt x="21167" y="97896"/>
                            </a:lnTo>
                            <a:lnTo>
                              <a:pt x="21167" y="92604"/>
                            </a:lnTo>
                            <a:lnTo>
                              <a:pt x="18521" y="84666"/>
                            </a:lnTo>
                            <a:lnTo>
                              <a:pt x="15875" y="79375"/>
                            </a:lnTo>
                            <a:lnTo>
                              <a:pt x="13229" y="74083"/>
                            </a:lnTo>
                            <a:lnTo>
                              <a:pt x="13229" y="71437"/>
                            </a:lnTo>
                            <a:lnTo>
                              <a:pt x="13229" y="68791"/>
                            </a:lnTo>
                            <a:lnTo>
                              <a:pt x="13229" y="66146"/>
                            </a:lnTo>
                            <a:lnTo>
                              <a:pt x="10584" y="60854"/>
                            </a:lnTo>
                            <a:lnTo>
                              <a:pt x="10584" y="52916"/>
                            </a:lnTo>
                            <a:lnTo>
                              <a:pt x="7938" y="42333"/>
                            </a:lnTo>
                            <a:lnTo>
                              <a:pt x="0" y="29104"/>
                            </a:lnTo>
                            <a:close/>
                            <a:moveTo>
                              <a:pt x="455209" y="0"/>
                            </a:moveTo>
                            <a:lnTo>
                              <a:pt x="460500" y="0"/>
                            </a:lnTo>
                            <a:lnTo>
                              <a:pt x="460500" y="5292"/>
                            </a:lnTo>
                            <a:lnTo>
                              <a:pt x="460500" y="7937"/>
                            </a:lnTo>
                            <a:lnTo>
                              <a:pt x="463146" y="7937"/>
                            </a:lnTo>
                            <a:lnTo>
                              <a:pt x="468438" y="5292"/>
                            </a:lnTo>
                            <a:lnTo>
                              <a:pt x="468438" y="2646"/>
                            </a:lnTo>
                            <a:lnTo>
                              <a:pt x="468438" y="0"/>
                            </a:lnTo>
                            <a:lnTo>
                              <a:pt x="471084" y="0"/>
                            </a:lnTo>
                            <a:lnTo>
                              <a:pt x="473729" y="0"/>
                            </a:lnTo>
                            <a:lnTo>
                              <a:pt x="476375" y="0"/>
                            </a:lnTo>
                            <a:lnTo>
                              <a:pt x="476375" y="5292"/>
                            </a:lnTo>
                            <a:lnTo>
                              <a:pt x="476375" y="10583"/>
                            </a:lnTo>
                            <a:lnTo>
                              <a:pt x="481667" y="10583"/>
                            </a:lnTo>
                            <a:lnTo>
                              <a:pt x="486959" y="7937"/>
                            </a:lnTo>
                            <a:lnTo>
                              <a:pt x="486959" y="10583"/>
                            </a:lnTo>
                            <a:lnTo>
                              <a:pt x="486959" y="13229"/>
                            </a:lnTo>
                            <a:lnTo>
                              <a:pt x="489604" y="15875"/>
                            </a:lnTo>
                            <a:lnTo>
                              <a:pt x="492250" y="18521"/>
                            </a:lnTo>
                            <a:lnTo>
                              <a:pt x="489604" y="21167"/>
                            </a:lnTo>
                            <a:lnTo>
                              <a:pt x="484313" y="23812"/>
                            </a:lnTo>
                            <a:lnTo>
                              <a:pt x="486959" y="26459"/>
                            </a:lnTo>
                            <a:lnTo>
                              <a:pt x="492250" y="29104"/>
                            </a:lnTo>
                            <a:lnTo>
                              <a:pt x="484313" y="31750"/>
                            </a:lnTo>
                            <a:lnTo>
                              <a:pt x="492250" y="34396"/>
                            </a:lnTo>
                            <a:lnTo>
                              <a:pt x="497542" y="31750"/>
                            </a:lnTo>
                            <a:lnTo>
                              <a:pt x="500188" y="29104"/>
                            </a:lnTo>
                            <a:lnTo>
                              <a:pt x="502834" y="31750"/>
                            </a:lnTo>
                            <a:lnTo>
                              <a:pt x="505479" y="37042"/>
                            </a:lnTo>
                            <a:lnTo>
                              <a:pt x="505479" y="42334"/>
                            </a:lnTo>
                            <a:lnTo>
                              <a:pt x="505479" y="44979"/>
                            </a:lnTo>
                            <a:lnTo>
                              <a:pt x="508125" y="42334"/>
                            </a:lnTo>
                            <a:lnTo>
                              <a:pt x="510771" y="39688"/>
                            </a:lnTo>
                            <a:lnTo>
                              <a:pt x="516063" y="42334"/>
                            </a:lnTo>
                            <a:lnTo>
                              <a:pt x="521354" y="44979"/>
                            </a:lnTo>
                            <a:lnTo>
                              <a:pt x="526646" y="47625"/>
                            </a:lnTo>
                            <a:lnTo>
                              <a:pt x="529292" y="50271"/>
                            </a:lnTo>
                            <a:lnTo>
                              <a:pt x="531938" y="47625"/>
                            </a:lnTo>
                            <a:lnTo>
                              <a:pt x="534584" y="47625"/>
                            </a:lnTo>
                            <a:lnTo>
                              <a:pt x="539875" y="52917"/>
                            </a:lnTo>
                            <a:lnTo>
                              <a:pt x="539875" y="58209"/>
                            </a:lnTo>
                            <a:lnTo>
                              <a:pt x="537229" y="60854"/>
                            </a:lnTo>
                            <a:lnTo>
                              <a:pt x="534584" y="60854"/>
                            </a:lnTo>
                            <a:lnTo>
                              <a:pt x="526646" y="60854"/>
                            </a:lnTo>
                            <a:lnTo>
                              <a:pt x="524000" y="63500"/>
                            </a:lnTo>
                            <a:lnTo>
                              <a:pt x="518709" y="66146"/>
                            </a:lnTo>
                            <a:lnTo>
                              <a:pt x="516063" y="66146"/>
                            </a:lnTo>
                            <a:lnTo>
                              <a:pt x="510771" y="66146"/>
                            </a:lnTo>
                            <a:lnTo>
                              <a:pt x="508125" y="71438"/>
                            </a:lnTo>
                            <a:lnTo>
                              <a:pt x="513417" y="76729"/>
                            </a:lnTo>
                            <a:lnTo>
                              <a:pt x="524000" y="79375"/>
                            </a:lnTo>
                            <a:lnTo>
                              <a:pt x="529292" y="79375"/>
                            </a:lnTo>
                            <a:lnTo>
                              <a:pt x="524000" y="82021"/>
                            </a:lnTo>
                            <a:lnTo>
                              <a:pt x="516063" y="84667"/>
                            </a:lnTo>
                            <a:lnTo>
                              <a:pt x="508125" y="89959"/>
                            </a:lnTo>
                            <a:lnTo>
                              <a:pt x="502834" y="89959"/>
                            </a:lnTo>
                            <a:lnTo>
                              <a:pt x="492250" y="84667"/>
                            </a:lnTo>
                            <a:lnTo>
                              <a:pt x="492250" y="92604"/>
                            </a:lnTo>
                            <a:lnTo>
                              <a:pt x="489604" y="95250"/>
                            </a:lnTo>
                            <a:lnTo>
                              <a:pt x="473729" y="92604"/>
                            </a:lnTo>
                            <a:lnTo>
                              <a:pt x="465792" y="95250"/>
                            </a:lnTo>
                            <a:lnTo>
                              <a:pt x="460500" y="92604"/>
                            </a:lnTo>
                            <a:lnTo>
                              <a:pt x="457855" y="92604"/>
                            </a:lnTo>
                            <a:lnTo>
                              <a:pt x="452563" y="92604"/>
                            </a:lnTo>
                            <a:lnTo>
                              <a:pt x="447271" y="95250"/>
                            </a:lnTo>
                            <a:lnTo>
                              <a:pt x="444625" y="97896"/>
                            </a:lnTo>
                            <a:lnTo>
                              <a:pt x="444625" y="100542"/>
                            </a:lnTo>
                            <a:lnTo>
                              <a:pt x="441980" y="103188"/>
                            </a:lnTo>
                            <a:lnTo>
                              <a:pt x="441980" y="105834"/>
                            </a:lnTo>
                            <a:lnTo>
                              <a:pt x="441980" y="116417"/>
                            </a:lnTo>
                            <a:lnTo>
                              <a:pt x="441980" y="127000"/>
                            </a:lnTo>
                            <a:lnTo>
                              <a:pt x="436688" y="132292"/>
                            </a:lnTo>
                            <a:lnTo>
                              <a:pt x="431396" y="137584"/>
                            </a:lnTo>
                            <a:lnTo>
                              <a:pt x="426105" y="142875"/>
                            </a:lnTo>
                            <a:lnTo>
                              <a:pt x="423459" y="148167"/>
                            </a:lnTo>
                            <a:lnTo>
                              <a:pt x="420813" y="161396"/>
                            </a:lnTo>
                            <a:lnTo>
                              <a:pt x="418167" y="171980"/>
                            </a:lnTo>
                            <a:lnTo>
                              <a:pt x="415521" y="177271"/>
                            </a:lnTo>
                            <a:lnTo>
                              <a:pt x="412875" y="182563"/>
                            </a:lnTo>
                            <a:lnTo>
                              <a:pt x="407584" y="187855"/>
                            </a:lnTo>
                            <a:lnTo>
                              <a:pt x="404938" y="190500"/>
                            </a:lnTo>
                            <a:lnTo>
                              <a:pt x="399646" y="193146"/>
                            </a:lnTo>
                            <a:lnTo>
                              <a:pt x="386417" y="198438"/>
                            </a:lnTo>
                            <a:lnTo>
                              <a:pt x="375834" y="198438"/>
                            </a:lnTo>
                            <a:lnTo>
                              <a:pt x="370542" y="195792"/>
                            </a:lnTo>
                            <a:lnTo>
                              <a:pt x="367896" y="193146"/>
                            </a:lnTo>
                            <a:lnTo>
                              <a:pt x="367896" y="190500"/>
                            </a:lnTo>
                            <a:lnTo>
                              <a:pt x="365250" y="190500"/>
                            </a:lnTo>
                            <a:lnTo>
                              <a:pt x="359959" y="190500"/>
                            </a:lnTo>
                            <a:lnTo>
                              <a:pt x="354667" y="193146"/>
                            </a:lnTo>
                            <a:lnTo>
                              <a:pt x="349375" y="195792"/>
                            </a:lnTo>
                            <a:lnTo>
                              <a:pt x="349375" y="198438"/>
                            </a:lnTo>
                            <a:lnTo>
                              <a:pt x="346730" y="201084"/>
                            </a:lnTo>
                            <a:lnTo>
                              <a:pt x="341438" y="203730"/>
                            </a:lnTo>
                            <a:lnTo>
                              <a:pt x="336146" y="206375"/>
                            </a:lnTo>
                            <a:lnTo>
                              <a:pt x="333501" y="206375"/>
                            </a:lnTo>
                            <a:lnTo>
                              <a:pt x="325563" y="206375"/>
                            </a:lnTo>
                            <a:lnTo>
                              <a:pt x="314980" y="209021"/>
                            </a:lnTo>
                            <a:lnTo>
                              <a:pt x="304396" y="211667"/>
                            </a:lnTo>
                            <a:lnTo>
                              <a:pt x="299105" y="209021"/>
                            </a:lnTo>
                            <a:lnTo>
                              <a:pt x="296459" y="203730"/>
                            </a:lnTo>
                            <a:lnTo>
                              <a:pt x="296459" y="201084"/>
                            </a:lnTo>
                            <a:lnTo>
                              <a:pt x="291167" y="198438"/>
                            </a:lnTo>
                            <a:lnTo>
                              <a:pt x="288521" y="195792"/>
                            </a:lnTo>
                            <a:lnTo>
                              <a:pt x="288521" y="193146"/>
                            </a:lnTo>
                            <a:lnTo>
                              <a:pt x="288521" y="187855"/>
                            </a:lnTo>
                            <a:lnTo>
                              <a:pt x="283230" y="185209"/>
                            </a:lnTo>
                            <a:lnTo>
                              <a:pt x="280584" y="179917"/>
                            </a:lnTo>
                            <a:lnTo>
                              <a:pt x="277938" y="179917"/>
                            </a:lnTo>
                            <a:lnTo>
                              <a:pt x="277938" y="177271"/>
                            </a:lnTo>
                            <a:lnTo>
                              <a:pt x="275292" y="174625"/>
                            </a:lnTo>
                            <a:lnTo>
                              <a:pt x="275292" y="171980"/>
                            </a:lnTo>
                            <a:lnTo>
                              <a:pt x="277938" y="171980"/>
                            </a:lnTo>
                            <a:lnTo>
                              <a:pt x="280584" y="177271"/>
                            </a:lnTo>
                            <a:lnTo>
                              <a:pt x="291167" y="177271"/>
                            </a:lnTo>
                            <a:lnTo>
                              <a:pt x="301751" y="177271"/>
                            </a:lnTo>
                            <a:lnTo>
                              <a:pt x="307042" y="179917"/>
                            </a:lnTo>
                            <a:lnTo>
                              <a:pt x="309688" y="185209"/>
                            </a:lnTo>
                            <a:lnTo>
                              <a:pt x="312334" y="185209"/>
                            </a:lnTo>
                            <a:lnTo>
                              <a:pt x="322917" y="187855"/>
                            </a:lnTo>
                            <a:lnTo>
                              <a:pt x="328209" y="190500"/>
                            </a:lnTo>
                            <a:lnTo>
                              <a:pt x="325563" y="187855"/>
                            </a:lnTo>
                            <a:lnTo>
                              <a:pt x="314980" y="182563"/>
                            </a:lnTo>
                            <a:lnTo>
                              <a:pt x="312334" y="179917"/>
                            </a:lnTo>
                            <a:lnTo>
                              <a:pt x="309688" y="177271"/>
                            </a:lnTo>
                            <a:lnTo>
                              <a:pt x="314980" y="169334"/>
                            </a:lnTo>
                            <a:lnTo>
                              <a:pt x="320271" y="164042"/>
                            </a:lnTo>
                            <a:lnTo>
                              <a:pt x="320271" y="161396"/>
                            </a:lnTo>
                            <a:lnTo>
                              <a:pt x="320271" y="158750"/>
                            </a:lnTo>
                            <a:lnTo>
                              <a:pt x="320271" y="156105"/>
                            </a:lnTo>
                            <a:lnTo>
                              <a:pt x="320271" y="153459"/>
                            </a:lnTo>
                            <a:lnTo>
                              <a:pt x="322917" y="148167"/>
                            </a:lnTo>
                            <a:lnTo>
                              <a:pt x="325563" y="142875"/>
                            </a:lnTo>
                            <a:lnTo>
                              <a:pt x="328209" y="142875"/>
                            </a:lnTo>
                            <a:lnTo>
                              <a:pt x="333501" y="142875"/>
                            </a:lnTo>
                            <a:lnTo>
                              <a:pt x="346730" y="134938"/>
                            </a:lnTo>
                            <a:lnTo>
                              <a:pt x="359959" y="129646"/>
                            </a:lnTo>
                            <a:lnTo>
                              <a:pt x="365250" y="124354"/>
                            </a:lnTo>
                            <a:lnTo>
                              <a:pt x="370542" y="113771"/>
                            </a:lnTo>
                            <a:lnTo>
                              <a:pt x="381125" y="92604"/>
                            </a:lnTo>
                            <a:lnTo>
                              <a:pt x="389063" y="82021"/>
                            </a:lnTo>
                            <a:lnTo>
                              <a:pt x="389063" y="74084"/>
                            </a:lnTo>
                            <a:lnTo>
                              <a:pt x="391709" y="71438"/>
                            </a:lnTo>
                            <a:lnTo>
                              <a:pt x="397000" y="68792"/>
                            </a:lnTo>
                            <a:lnTo>
                              <a:pt x="399646" y="71438"/>
                            </a:lnTo>
                            <a:lnTo>
                              <a:pt x="402292" y="74084"/>
                            </a:lnTo>
                            <a:lnTo>
                              <a:pt x="402292" y="76729"/>
                            </a:lnTo>
                            <a:lnTo>
                              <a:pt x="404938" y="79375"/>
                            </a:lnTo>
                            <a:lnTo>
                              <a:pt x="404938" y="76729"/>
                            </a:lnTo>
                            <a:lnTo>
                              <a:pt x="407584" y="79375"/>
                            </a:lnTo>
                            <a:lnTo>
                              <a:pt x="412875" y="87313"/>
                            </a:lnTo>
                            <a:lnTo>
                              <a:pt x="418167" y="89959"/>
                            </a:lnTo>
                            <a:lnTo>
                              <a:pt x="420813" y="87313"/>
                            </a:lnTo>
                            <a:lnTo>
                              <a:pt x="423459" y="79375"/>
                            </a:lnTo>
                            <a:lnTo>
                              <a:pt x="420813" y="71438"/>
                            </a:lnTo>
                            <a:lnTo>
                              <a:pt x="420813" y="66146"/>
                            </a:lnTo>
                            <a:lnTo>
                              <a:pt x="420813" y="63500"/>
                            </a:lnTo>
                            <a:lnTo>
                              <a:pt x="423459" y="60854"/>
                            </a:lnTo>
                            <a:lnTo>
                              <a:pt x="426105" y="60854"/>
                            </a:lnTo>
                            <a:lnTo>
                              <a:pt x="428750" y="60854"/>
                            </a:lnTo>
                            <a:lnTo>
                              <a:pt x="428750" y="68792"/>
                            </a:lnTo>
                            <a:lnTo>
                              <a:pt x="431396" y="74084"/>
                            </a:lnTo>
                            <a:lnTo>
                              <a:pt x="434042" y="74084"/>
                            </a:lnTo>
                            <a:lnTo>
                              <a:pt x="436688" y="71438"/>
                            </a:lnTo>
                            <a:lnTo>
                              <a:pt x="436688" y="68792"/>
                            </a:lnTo>
                            <a:lnTo>
                              <a:pt x="436688" y="66146"/>
                            </a:lnTo>
                            <a:lnTo>
                              <a:pt x="434042" y="58209"/>
                            </a:lnTo>
                            <a:lnTo>
                              <a:pt x="434042" y="52917"/>
                            </a:lnTo>
                            <a:lnTo>
                              <a:pt x="436688" y="52917"/>
                            </a:lnTo>
                            <a:lnTo>
                              <a:pt x="439334" y="50271"/>
                            </a:lnTo>
                            <a:lnTo>
                              <a:pt x="439334" y="47625"/>
                            </a:lnTo>
                            <a:lnTo>
                              <a:pt x="436688" y="42334"/>
                            </a:lnTo>
                            <a:lnTo>
                              <a:pt x="436688" y="39688"/>
                            </a:lnTo>
                            <a:lnTo>
                              <a:pt x="439334" y="37042"/>
                            </a:lnTo>
                            <a:lnTo>
                              <a:pt x="444625" y="31750"/>
                            </a:lnTo>
                            <a:lnTo>
                              <a:pt x="441980" y="29104"/>
                            </a:lnTo>
                            <a:lnTo>
                              <a:pt x="441980" y="26459"/>
                            </a:lnTo>
                            <a:lnTo>
                              <a:pt x="447271" y="21167"/>
                            </a:lnTo>
                            <a:lnTo>
                              <a:pt x="452563" y="13229"/>
                            </a:lnTo>
                            <a:lnTo>
                              <a:pt x="452563" y="7937"/>
                            </a:lnTo>
                            <a:lnTo>
                              <a:pt x="455209" y="2646"/>
                            </a:lnTo>
                            <a:close/>
                          </a:path>
                        </a:pathLst>
                      </a:custGeom>
                      <a:solidFill>
                        <a:schemeClr val="tx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grpSp>
                    <p:nvGrpSpPr>
                      <p:cNvPr id="1024" name="TANGO"/>
                      <p:cNvGrpSpPr/>
                      <p:nvPr/>
                    </p:nvGrpSpPr>
                    <p:grpSpPr>
                      <a:xfrm>
                        <a:off x="3035397" y="1448619"/>
                        <a:ext cx="7266040" cy="2640635"/>
                        <a:chOff x="3035397" y="1448619"/>
                        <a:chExt cx="7266040" cy="2640635"/>
                      </a:xfrm>
                    </p:grpSpPr>
                    <p:sp>
                      <p:nvSpPr>
                        <p:cNvPr id="618" name="Bulgar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425406" y="2055587"/>
                          <a:ext cx="182259" cy="8497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12" y="44"/>
                            </a:cxn>
                            <a:cxn ang="0">
                              <a:pos x="110" y="44"/>
                            </a:cxn>
                            <a:cxn ang="0">
                              <a:pos x="110" y="42"/>
                            </a:cxn>
                            <a:cxn ang="0">
                              <a:pos x="106" y="36"/>
                            </a:cxn>
                            <a:cxn ang="0">
                              <a:pos x="104" y="34"/>
                            </a:cxn>
                            <a:cxn ang="0">
                              <a:pos x="104" y="30"/>
                            </a:cxn>
                            <a:cxn ang="0">
                              <a:pos x="106" y="28"/>
                            </a:cxn>
                            <a:cxn ang="0">
                              <a:pos x="110" y="26"/>
                            </a:cxn>
                            <a:cxn ang="0">
                              <a:pos x="114" y="16"/>
                            </a:cxn>
                            <a:cxn ang="0">
                              <a:pos x="118" y="14"/>
                            </a:cxn>
                            <a:cxn ang="0">
                              <a:pos x="120" y="10"/>
                            </a:cxn>
                            <a:cxn ang="0">
                              <a:pos x="110" y="6"/>
                            </a:cxn>
                            <a:cxn ang="0">
                              <a:pos x="96" y="6"/>
                            </a:cxn>
                            <a:cxn ang="0">
                              <a:pos x="88" y="2"/>
                            </a:cxn>
                            <a:cxn ang="0">
                              <a:pos x="80" y="0"/>
                            </a:cxn>
                            <a:cxn ang="0">
                              <a:pos x="64" y="6"/>
                            </a:cxn>
                            <a:cxn ang="0">
                              <a:pos x="56" y="12"/>
                            </a:cxn>
                            <a:cxn ang="0">
                              <a:pos x="42" y="10"/>
                            </a:cxn>
                            <a:cxn ang="0">
                              <a:pos x="30" y="10"/>
                            </a:cxn>
                            <a:cxn ang="0">
                              <a:pos x="18" y="8"/>
                            </a:cxn>
                            <a:cxn ang="0">
                              <a:pos x="10" y="8"/>
                            </a:cxn>
                            <a:cxn ang="0">
                              <a:pos x="8" y="4"/>
                            </a:cxn>
                            <a:cxn ang="0">
                              <a:pos x="2" y="4"/>
                            </a:cxn>
                            <a:cxn ang="0">
                              <a:pos x="2" y="10"/>
                            </a:cxn>
                            <a:cxn ang="0">
                              <a:pos x="6" y="20"/>
                            </a:cxn>
                            <a:cxn ang="0">
                              <a:pos x="6" y="26"/>
                            </a:cxn>
                            <a:cxn ang="0">
                              <a:pos x="6" y="32"/>
                            </a:cxn>
                            <a:cxn ang="0">
                              <a:pos x="4" y="36"/>
                            </a:cxn>
                            <a:cxn ang="0">
                              <a:pos x="10" y="40"/>
                            </a:cxn>
                            <a:cxn ang="0">
                              <a:pos x="20" y="56"/>
                            </a:cxn>
                            <a:cxn ang="0">
                              <a:pos x="32" y="56"/>
                            </a:cxn>
                            <a:cxn ang="0">
                              <a:pos x="38" y="52"/>
                            </a:cxn>
                            <a:cxn ang="0">
                              <a:pos x="42" y="54"/>
                            </a:cxn>
                            <a:cxn ang="0">
                              <a:pos x="50" y="54"/>
                            </a:cxn>
                            <a:cxn ang="0">
                              <a:pos x="56" y="56"/>
                            </a:cxn>
                            <a:cxn ang="0">
                              <a:pos x="64" y="56"/>
                            </a:cxn>
                            <a:cxn ang="0">
                              <a:pos x="70" y="56"/>
                            </a:cxn>
                            <a:cxn ang="0">
                              <a:pos x="74" y="54"/>
                            </a:cxn>
                            <a:cxn ang="0">
                              <a:pos x="78" y="52"/>
                            </a:cxn>
                            <a:cxn ang="0">
                              <a:pos x="84" y="48"/>
                            </a:cxn>
                            <a:cxn ang="0">
                              <a:pos x="92" y="44"/>
                            </a:cxn>
                            <a:cxn ang="0">
                              <a:pos x="102" y="46"/>
                            </a:cxn>
                          </a:cxnLst>
                          <a:rect l="0" t="0" r="r" b="b"/>
                          <a:pathLst>
                            <a:path w="120" h="56">
                              <a:moveTo>
                                <a:pt x="112" y="46"/>
                              </a:moveTo>
                              <a:lnTo>
                                <a:pt x="112" y="46"/>
                              </a:lnTo>
                              <a:lnTo>
                                <a:pt x="112" y="44"/>
                              </a:lnTo>
                              <a:lnTo>
                                <a:pt x="110" y="44"/>
                              </a:lnTo>
                              <a:lnTo>
                                <a:pt x="110" y="44"/>
                              </a:lnTo>
                              <a:lnTo>
                                <a:pt x="110" y="44"/>
                              </a:lnTo>
                              <a:lnTo>
                                <a:pt x="110" y="44"/>
                              </a:lnTo>
                              <a:lnTo>
                                <a:pt x="110" y="42"/>
                              </a:lnTo>
                              <a:lnTo>
                                <a:pt x="110" y="42"/>
                              </a:lnTo>
                              <a:lnTo>
                                <a:pt x="106" y="38"/>
                              </a:lnTo>
                              <a:lnTo>
                                <a:pt x="106" y="36"/>
                              </a:lnTo>
                              <a:lnTo>
                                <a:pt x="106" y="36"/>
                              </a:lnTo>
                              <a:lnTo>
                                <a:pt x="106" y="36"/>
                              </a:lnTo>
                              <a:lnTo>
                                <a:pt x="106" y="36"/>
                              </a:lnTo>
                              <a:lnTo>
                                <a:pt x="104" y="34"/>
                              </a:lnTo>
                              <a:lnTo>
                                <a:pt x="104" y="34"/>
                              </a:lnTo>
                              <a:lnTo>
                                <a:pt x="104" y="34"/>
                              </a:lnTo>
                              <a:lnTo>
                                <a:pt x="104" y="30"/>
                              </a:lnTo>
                              <a:lnTo>
                                <a:pt x="104" y="30"/>
                              </a:lnTo>
                              <a:lnTo>
                                <a:pt x="106" y="28"/>
                              </a:lnTo>
                              <a:lnTo>
                                <a:pt x="106" y="28"/>
                              </a:lnTo>
                              <a:lnTo>
                                <a:pt x="108" y="28"/>
                              </a:lnTo>
                              <a:lnTo>
                                <a:pt x="110" y="26"/>
                              </a:lnTo>
                              <a:lnTo>
                                <a:pt x="110" y="26"/>
                              </a:lnTo>
                              <a:lnTo>
                                <a:pt x="112" y="20"/>
                              </a:lnTo>
                              <a:lnTo>
                                <a:pt x="114" y="16"/>
                              </a:lnTo>
                              <a:lnTo>
                                <a:pt x="114" y="16"/>
                              </a:lnTo>
                              <a:lnTo>
                                <a:pt x="116" y="12"/>
                              </a:lnTo>
                              <a:lnTo>
                                <a:pt x="118" y="14"/>
                              </a:lnTo>
                              <a:lnTo>
                                <a:pt x="118" y="14"/>
                              </a:lnTo>
                              <a:lnTo>
                                <a:pt x="120" y="14"/>
                              </a:lnTo>
                              <a:lnTo>
                                <a:pt x="120" y="10"/>
                              </a:lnTo>
                              <a:lnTo>
                                <a:pt x="120" y="10"/>
                              </a:lnTo>
                              <a:lnTo>
                                <a:pt x="114" y="8"/>
                              </a:lnTo>
                              <a:lnTo>
                                <a:pt x="112" y="8"/>
                              </a:lnTo>
                              <a:lnTo>
                                <a:pt x="110" y="6"/>
                              </a:lnTo>
                              <a:lnTo>
                                <a:pt x="108" y="6"/>
                              </a:lnTo>
                              <a:lnTo>
                                <a:pt x="108" y="6"/>
                              </a:lnTo>
                              <a:lnTo>
                                <a:pt x="96" y="6"/>
                              </a:lnTo>
                              <a:lnTo>
                                <a:pt x="92" y="4"/>
                              </a:lnTo>
                              <a:lnTo>
                                <a:pt x="88" y="2"/>
                              </a:lnTo>
                              <a:lnTo>
                                <a:pt x="88" y="2"/>
                              </a:lnTo>
                              <a:lnTo>
                                <a:pt x="88" y="0"/>
                              </a:lnTo>
                              <a:lnTo>
                                <a:pt x="86" y="0"/>
                              </a:lnTo>
                              <a:lnTo>
                                <a:pt x="80" y="0"/>
                              </a:lnTo>
                              <a:lnTo>
                                <a:pt x="80" y="0"/>
                              </a:lnTo>
                              <a:lnTo>
                                <a:pt x="70" y="4"/>
                              </a:lnTo>
                              <a:lnTo>
                                <a:pt x="64" y="6"/>
                              </a:lnTo>
                              <a:lnTo>
                                <a:pt x="60" y="10"/>
                              </a:lnTo>
                              <a:lnTo>
                                <a:pt x="60" y="10"/>
                              </a:lnTo>
                              <a:lnTo>
                                <a:pt x="56" y="12"/>
                              </a:lnTo>
                              <a:lnTo>
                                <a:pt x="50" y="12"/>
                              </a:lnTo>
                              <a:lnTo>
                                <a:pt x="50" y="12"/>
                              </a:lnTo>
                              <a:lnTo>
                                <a:pt x="42" y="10"/>
                              </a:lnTo>
                              <a:lnTo>
                                <a:pt x="36" y="10"/>
                              </a:lnTo>
                              <a:lnTo>
                                <a:pt x="36" y="10"/>
                              </a:lnTo>
                              <a:lnTo>
                                <a:pt x="30" y="10"/>
                              </a:lnTo>
                              <a:lnTo>
                                <a:pt x="24" y="10"/>
                              </a:lnTo>
                              <a:lnTo>
                                <a:pt x="24" y="10"/>
                              </a:lnTo>
                              <a:lnTo>
                                <a:pt x="18" y="8"/>
                              </a:lnTo>
                              <a:lnTo>
                                <a:pt x="14" y="8"/>
                              </a:lnTo>
                              <a:lnTo>
                                <a:pt x="14" y="8"/>
                              </a:lnTo>
                              <a:lnTo>
                                <a:pt x="10" y="8"/>
                              </a:lnTo>
                              <a:lnTo>
                                <a:pt x="8" y="4"/>
                              </a:lnTo>
                              <a:lnTo>
                                <a:pt x="8" y="4"/>
                              </a:lnTo>
                              <a:lnTo>
                                <a:pt x="8" y="4"/>
                              </a:lnTo>
                              <a:lnTo>
                                <a:pt x="4" y="2"/>
                              </a:lnTo>
                              <a:lnTo>
                                <a:pt x="4" y="2"/>
                              </a:lnTo>
                              <a:lnTo>
                                <a:pt x="2" y="4"/>
                              </a:lnTo>
                              <a:lnTo>
                                <a:pt x="0" y="6"/>
                              </a:lnTo>
                              <a:lnTo>
                                <a:pt x="2" y="10"/>
                              </a:lnTo>
                              <a:lnTo>
                                <a:pt x="2" y="10"/>
                              </a:lnTo>
                              <a:lnTo>
                                <a:pt x="4" y="16"/>
                              </a:lnTo>
                              <a:lnTo>
                                <a:pt x="6" y="20"/>
                              </a:lnTo>
                              <a:lnTo>
                                <a:pt x="6" y="20"/>
                              </a:lnTo>
                              <a:lnTo>
                                <a:pt x="8" y="24"/>
                              </a:lnTo>
                              <a:lnTo>
                                <a:pt x="6" y="26"/>
                              </a:lnTo>
                              <a:lnTo>
                                <a:pt x="6" y="26"/>
                              </a:lnTo>
                              <a:lnTo>
                                <a:pt x="4" y="28"/>
                              </a:lnTo>
                              <a:lnTo>
                                <a:pt x="6" y="30"/>
                              </a:lnTo>
                              <a:lnTo>
                                <a:pt x="6" y="32"/>
                              </a:lnTo>
                              <a:lnTo>
                                <a:pt x="6" y="34"/>
                              </a:lnTo>
                              <a:lnTo>
                                <a:pt x="6" y="34"/>
                              </a:lnTo>
                              <a:lnTo>
                                <a:pt x="4" y="36"/>
                              </a:lnTo>
                              <a:lnTo>
                                <a:pt x="6" y="38"/>
                              </a:lnTo>
                              <a:lnTo>
                                <a:pt x="10" y="40"/>
                              </a:lnTo>
                              <a:lnTo>
                                <a:pt x="10" y="40"/>
                              </a:lnTo>
                              <a:lnTo>
                                <a:pt x="18" y="46"/>
                              </a:lnTo>
                              <a:lnTo>
                                <a:pt x="20" y="52"/>
                              </a:lnTo>
                              <a:lnTo>
                                <a:pt x="20" y="56"/>
                              </a:lnTo>
                              <a:lnTo>
                                <a:pt x="20" y="56"/>
                              </a:lnTo>
                              <a:lnTo>
                                <a:pt x="28" y="56"/>
                              </a:lnTo>
                              <a:lnTo>
                                <a:pt x="32" y="56"/>
                              </a:lnTo>
                              <a:lnTo>
                                <a:pt x="34" y="56"/>
                              </a:lnTo>
                              <a:lnTo>
                                <a:pt x="34" y="56"/>
                              </a:lnTo>
                              <a:lnTo>
                                <a:pt x="38" y="52"/>
                              </a:lnTo>
                              <a:lnTo>
                                <a:pt x="40" y="52"/>
                              </a:lnTo>
                              <a:lnTo>
                                <a:pt x="42" y="54"/>
                              </a:lnTo>
                              <a:lnTo>
                                <a:pt x="42" y="54"/>
                              </a:lnTo>
                              <a:lnTo>
                                <a:pt x="46" y="54"/>
                              </a:lnTo>
                              <a:lnTo>
                                <a:pt x="50" y="54"/>
                              </a:lnTo>
                              <a:lnTo>
                                <a:pt x="50" y="54"/>
                              </a:lnTo>
                              <a:lnTo>
                                <a:pt x="54" y="56"/>
                              </a:lnTo>
                              <a:lnTo>
                                <a:pt x="56" y="56"/>
                              </a:lnTo>
                              <a:lnTo>
                                <a:pt x="56" y="56"/>
                              </a:lnTo>
                              <a:lnTo>
                                <a:pt x="62" y="56"/>
                              </a:lnTo>
                              <a:lnTo>
                                <a:pt x="64" y="56"/>
                              </a:lnTo>
                              <a:lnTo>
                                <a:pt x="64" y="56"/>
                              </a:lnTo>
                              <a:lnTo>
                                <a:pt x="64" y="56"/>
                              </a:lnTo>
                              <a:lnTo>
                                <a:pt x="66" y="54"/>
                              </a:lnTo>
                              <a:lnTo>
                                <a:pt x="70" y="56"/>
                              </a:lnTo>
                              <a:lnTo>
                                <a:pt x="74" y="56"/>
                              </a:lnTo>
                              <a:lnTo>
                                <a:pt x="74" y="54"/>
                              </a:lnTo>
                              <a:lnTo>
                                <a:pt x="74" y="54"/>
                              </a:lnTo>
                              <a:lnTo>
                                <a:pt x="74" y="54"/>
                              </a:lnTo>
                              <a:lnTo>
                                <a:pt x="74" y="50"/>
                              </a:lnTo>
                              <a:lnTo>
                                <a:pt x="78" y="52"/>
                              </a:lnTo>
                              <a:lnTo>
                                <a:pt x="78" y="52"/>
                              </a:lnTo>
                              <a:lnTo>
                                <a:pt x="80" y="48"/>
                              </a:lnTo>
                              <a:lnTo>
                                <a:pt x="84" y="48"/>
                              </a:lnTo>
                              <a:lnTo>
                                <a:pt x="84" y="48"/>
                              </a:lnTo>
                              <a:lnTo>
                                <a:pt x="88" y="44"/>
                              </a:lnTo>
                              <a:lnTo>
                                <a:pt x="92" y="44"/>
                              </a:lnTo>
                              <a:lnTo>
                                <a:pt x="94" y="44"/>
                              </a:lnTo>
                              <a:lnTo>
                                <a:pt x="94" y="44"/>
                              </a:lnTo>
                              <a:lnTo>
                                <a:pt x="102" y="46"/>
                              </a:lnTo>
                              <a:lnTo>
                                <a:pt x="112" y="46"/>
                              </a:lnTo>
                              <a:lnTo>
                                <a:pt x="112" y="46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19" name="Costa Ric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35397" y="3267895"/>
                          <a:ext cx="109355" cy="10925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2"/>
                            </a:cxn>
                            <a:cxn ang="0">
                              <a:pos x="14" y="0"/>
                            </a:cxn>
                            <a:cxn ang="0">
                              <a:pos x="22" y="2"/>
                            </a:cxn>
                            <a:cxn ang="0">
                              <a:pos x="28" y="0"/>
                            </a:cxn>
                            <a:cxn ang="0">
                              <a:pos x="38" y="6"/>
                            </a:cxn>
                            <a:cxn ang="0">
                              <a:pos x="42" y="6"/>
                            </a:cxn>
                            <a:cxn ang="0">
                              <a:pos x="48" y="6"/>
                            </a:cxn>
                            <a:cxn ang="0">
                              <a:pos x="56" y="4"/>
                            </a:cxn>
                            <a:cxn ang="0">
                              <a:pos x="56" y="4"/>
                            </a:cxn>
                            <a:cxn ang="0">
                              <a:pos x="58" y="10"/>
                            </a:cxn>
                            <a:cxn ang="0">
                              <a:pos x="60" y="16"/>
                            </a:cxn>
                            <a:cxn ang="0">
                              <a:pos x="72" y="32"/>
                            </a:cxn>
                            <a:cxn ang="0">
                              <a:pos x="68" y="34"/>
                            </a:cxn>
                            <a:cxn ang="0">
                              <a:pos x="64" y="38"/>
                            </a:cxn>
                            <a:cxn ang="0">
                              <a:pos x="66" y="44"/>
                            </a:cxn>
                            <a:cxn ang="0">
                              <a:pos x="66" y="50"/>
                            </a:cxn>
                            <a:cxn ang="0">
                              <a:pos x="64" y="54"/>
                            </a:cxn>
                            <a:cxn ang="0">
                              <a:pos x="64" y="60"/>
                            </a:cxn>
                            <a:cxn ang="0">
                              <a:pos x="62" y="62"/>
                            </a:cxn>
                            <a:cxn ang="0">
                              <a:pos x="62" y="66"/>
                            </a:cxn>
                            <a:cxn ang="0">
                              <a:pos x="62" y="72"/>
                            </a:cxn>
                            <a:cxn ang="0">
                              <a:pos x="60" y="70"/>
                            </a:cxn>
                            <a:cxn ang="0">
                              <a:pos x="58" y="66"/>
                            </a:cxn>
                            <a:cxn ang="0">
                              <a:pos x="56" y="66"/>
                            </a:cxn>
                            <a:cxn ang="0">
                              <a:pos x="58" y="62"/>
                            </a:cxn>
                            <a:cxn ang="0">
                              <a:pos x="56" y="60"/>
                            </a:cxn>
                            <a:cxn ang="0">
                              <a:pos x="52" y="60"/>
                            </a:cxn>
                            <a:cxn ang="0">
                              <a:pos x="52" y="62"/>
                            </a:cxn>
                            <a:cxn ang="0">
                              <a:pos x="54" y="64"/>
                            </a:cxn>
                            <a:cxn ang="0">
                              <a:pos x="48" y="62"/>
                            </a:cxn>
                            <a:cxn ang="0">
                              <a:pos x="48" y="56"/>
                            </a:cxn>
                            <a:cxn ang="0">
                              <a:pos x="46" y="54"/>
                            </a:cxn>
                            <a:cxn ang="0">
                              <a:pos x="48" y="50"/>
                            </a:cxn>
                            <a:cxn ang="0">
                              <a:pos x="36" y="42"/>
                            </a:cxn>
                            <a:cxn ang="0">
                              <a:pos x="26" y="36"/>
                            </a:cxn>
                            <a:cxn ang="0">
                              <a:pos x="24" y="32"/>
                            </a:cxn>
                            <a:cxn ang="0">
                              <a:pos x="22" y="26"/>
                            </a:cxn>
                            <a:cxn ang="0">
                              <a:pos x="16" y="24"/>
                            </a:cxn>
                            <a:cxn ang="0">
                              <a:pos x="18" y="28"/>
                            </a:cxn>
                            <a:cxn ang="0">
                              <a:pos x="20" y="30"/>
                            </a:cxn>
                            <a:cxn ang="0">
                              <a:pos x="18" y="34"/>
                            </a:cxn>
                            <a:cxn ang="0">
                              <a:pos x="14" y="32"/>
                            </a:cxn>
                            <a:cxn ang="0">
                              <a:pos x="6" y="24"/>
                            </a:cxn>
                            <a:cxn ang="0">
                              <a:pos x="8" y="20"/>
                            </a:cxn>
                            <a:cxn ang="0">
                              <a:pos x="6" y="14"/>
                            </a:cxn>
                            <a:cxn ang="0">
                              <a:pos x="6" y="10"/>
                            </a:cxn>
                            <a:cxn ang="0">
                              <a:pos x="2" y="8"/>
                            </a:cxn>
                            <a:cxn ang="0">
                              <a:pos x="0" y="6"/>
                            </a:cxn>
                            <a:cxn ang="0">
                              <a:pos x="6" y="4"/>
                            </a:cxn>
                            <a:cxn ang="0">
                              <a:pos x="6" y="2"/>
                            </a:cxn>
                          </a:cxnLst>
                          <a:rect l="0" t="0" r="r" b="b"/>
                          <a:pathLst>
                            <a:path w="72" h="72">
                              <a:moveTo>
                                <a:pt x="6" y="2"/>
                              </a:moveTo>
                              <a:lnTo>
                                <a:pt x="6" y="2"/>
                              </a:lnTo>
                              <a:lnTo>
                                <a:pt x="10" y="0"/>
                              </a:lnTo>
                              <a:lnTo>
                                <a:pt x="14" y="0"/>
                              </a:lnTo>
                              <a:lnTo>
                                <a:pt x="18" y="2"/>
                              </a:lnTo>
                              <a:lnTo>
                                <a:pt x="22" y="2"/>
                              </a:lnTo>
                              <a:lnTo>
                                <a:pt x="22" y="2"/>
                              </a:lnTo>
                              <a:lnTo>
                                <a:pt x="28" y="0"/>
                              </a:lnTo>
                              <a:lnTo>
                                <a:pt x="34" y="2"/>
                              </a:lnTo>
                              <a:lnTo>
                                <a:pt x="38" y="6"/>
                              </a:lnTo>
                              <a:lnTo>
                                <a:pt x="42" y="6"/>
                              </a:lnTo>
                              <a:lnTo>
                                <a:pt x="42" y="6"/>
                              </a:lnTo>
                              <a:lnTo>
                                <a:pt x="46" y="4"/>
                              </a:lnTo>
                              <a:lnTo>
                                <a:pt x="48" y="6"/>
                              </a:lnTo>
                              <a:lnTo>
                                <a:pt x="50" y="6"/>
                              </a:lnTo>
                              <a:lnTo>
                                <a:pt x="56" y="4"/>
                              </a:lnTo>
                              <a:lnTo>
                                <a:pt x="56" y="4"/>
                              </a:lnTo>
                              <a:lnTo>
                                <a:pt x="56" y="4"/>
                              </a:lnTo>
                              <a:lnTo>
                                <a:pt x="58" y="6"/>
                              </a:lnTo>
                              <a:lnTo>
                                <a:pt x="58" y="10"/>
                              </a:lnTo>
                              <a:lnTo>
                                <a:pt x="58" y="10"/>
                              </a:lnTo>
                              <a:lnTo>
                                <a:pt x="60" y="16"/>
                              </a:lnTo>
                              <a:lnTo>
                                <a:pt x="62" y="22"/>
                              </a:lnTo>
                              <a:lnTo>
                                <a:pt x="72" y="32"/>
                              </a:lnTo>
                              <a:lnTo>
                                <a:pt x="72" y="32"/>
                              </a:lnTo>
                              <a:lnTo>
                                <a:pt x="68" y="34"/>
                              </a:lnTo>
                              <a:lnTo>
                                <a:pt x="64" y="36"/>
                              </a:lnTo>
                              <a:lnTo>
                                <a:pt x="64" y="38"/>
                              </a:lnTo>
                              <a:lnTo>
                                <a:pt x="64" y="40"/>
                              </a:lnTo>
                              <a:lnTo>
                                <a:pt x="66" y="44"/>
                              </a:lnTo>
                              <a:lnTo>
                                <a:pt x="68" y="48"/>
                              </a:lnTo>
                              <a:lnTo>
                                <a:pt x="66" y="50"/>
                              </a:lnTo>
                              <a:lnTo>
                                <a:pt x="66" y="50"/>
                              </a:lnTo>
                              <a:lnTo>
                                <a:pt x="64" y="54"/>
                              </a:lnTo>
                              <a:lnTo>
                                <a:pt x="64" y="58"/>
                              </a:lnTo>
                              <a:lnTo>
                                <a:pt x="64" y="60"/>
                              </a:lnTo>
                              <a:lnTo>
                                <a:pt x="62" y="62"/>
                              </a:lnTo>
                              <a:lnTo>
                                <a:pt x="62" y="62"/>
                              </a:lnTo>
                              <a:lnTo>
                                <a:pt x="60" y="64"/>
                              </a:lnTo>
                              <a:lnTo>
                                <a:pt x="62" y="66"/>
                              </a:lnTo>
                              <a:lnTo>
                                <a:pt x="62" y="68"/>
                              </a:lnTo>
                              <a:lnTo>
                                <a:pt x="62" y="72"/>
                              </a:lnTo>
                              <a:lnTo>
                                <a:pt x="62" y="72"/>
                              </a:lnTo>
                              <a:lnTo>
                                <a:pt x="60" y="70"/>
                              </a:lnTo>
                              <a:lnTo>
                                <a:pt x="60" y="68"/>
                              </a:lnTo>
                              <a:lnTo>
                                <a:pt x="58" y="66"/>
                              </a:lnTo>
                              <a:lnTo>
                                <a:pt x="58" y="66"/>
                              </a:lnTo>
                              <a:lnTo>
                                <a:pt x="56" y="66"/>
                              </a:lnTo>
                              <a:lnTo>
                                <a:pt x="56" y="64"/>
                              </a:lnTo>
                              <a:lnTo>
                                <a:pt x="58" y="62"/>
                              </a:lnTo>
                              <a:lnTo>
                                <a:pt x="56" y="60"/>
                              </a:lnTo>
                              <a:lnTo>
                                <a:pt x="56" y="60"/>
                              </a:lnTo>
                              <a:lnTo>
                                <a:pt x="52" y="58"/>
                              </a:lnTo>
                              <a:lnTo>
                                <a:pt x="52" y="60"/>
                              </a:lnTo>
                              <a:lnTo>
                                <a:pt x="52" y="62"/>
                              </a:lnTo>
                              <a:lnTo>
                                <a:pt x="52" y="62"/>
                              </a:lnTo>
                              <a:lnTo>
                                <a:pt x="54" y="62"/>
                              </a:lnTo>
                              <a:lnTo>
                                <a:pt x="54" y="64"/>
                              </a:lnTo>
                              <a:lnTo>
                                <a:pt x="48" y="62"/>
                              </a:lnTo>
                              <a:lnTo>
                                <a:pt x="48" y="62"/>
                              </a:lnTo>
                              <a:lnTo>
                                <a:pt x="44" y="60"/>
                              </a:lnTo>
                              <a:lnTo>
                                <a:pt x="48" y="56"/>
                              </a:lnTo>
                              <a:lnTo>
                                <a:pt x="48" y="56"/>
                              </a:lnTo>
                              <a:lnTo>
                                <a:pt x="46" y="54"/>
                              </a:lnTo>
                              <a:lnTo>
                                <a:pt x="46" y="52"/>
                              </a:lnTo>
                              <a:lnTo>
                                <a:pt x="48" y="50"/>
                              </a:lnTo>
                              <a:lnTo>
                                <a:pt x="48" y="50"/>
                              </a:lnTo>
                              <a:lnTo>
                                <a:pt x="36" y="42"/>
                              </a:lnTo>
                              <a:lnTo>
                                <a:pt x="26" y="36"/>
                              </a:lnTo>
                              <a:lnTo>
                                <a:pt x="26" y="36"/>
                              </a:lnTo>
                              <a:lnTo>
                                <a:pt x="24" y="32"/>
                              </a:lnTo>
                              <a:lnTo>
                                <a:pt x="24" y="32"/>
                              </a:lnTo>
                              <a:lnTo>
                                <a:pt x="26" y="30"/>
                              </a:lnTo>
                              <a:lnTo>
                                <a:pt x="22" y="26"/>
                              </a:lnTo>
                              <a:lnTo>
                                <a:pt x="22" y="26"/>
                              </a:lnTo>
                              <a:lnTo>
                                <a:pt x="16" y="24"/>
                              </a:lnTo>
                              <a:lnTo>
                                <a:pt x="16" y="24"/>
                              </a:lnTo>
                              <a:lnTo>
                                <a:pt x="18" y="28"/>
                              </a:lnTo>
                              <a:lnTo>
                                <a:pt x="18" y="28"/>
                              </a:lnTo>
                              <a:lnTo>
                                <a:pt x="20" y="30"/>
                              </a:lnTo>
                              <a:lnTo>
                                <a:pt x="20" y="32"/>
                              </a:lnTo>
                              <a:lnTo>
                                <a:pt x="18" y="34"/>
                              </a:lnTo>
                              <a:lnTo>
                                <a:pt x="14" y="32"/>
                              </a:lnTo>
                              <a:lnTo>
                                <a:pt x="14" y="32"/>
                              </a:lnTo>
                              <a:lnTo>
                                <a:pt x="6" y="26"/>
                              </a:lnTo>
                              <a:lnTo>
                                <a:pt x="6" y="24"/>
                              </a:lnTo>
                              <a:lnTo>
                                <a:pt x="8" y="20"/>
                              </a:lnTo>
                              <a:lnTo>
                                <a:pt x="8" y="20"/>
                              </a:lnTo>
                              <a:lnTo>
                                <a:pt x="6" y="16"/>
                              </a:lnTo>
                              <a:lnTo>
                                <a:pt x="6" y="14"/>
                              </a:lnTo>
                              <a:lnTo>
                                <a:pt x="6" y="10"/>
                              </a:lnTo>
                              <a:lnTo>
                                <a:pt x="6" y="10"/>
                              </a:lnTo>
                              <a:lnTo>
                                <a:pt x="4" y="8"/>
                              </a:lnTo>
                              <a:lnTo>
                                <a:pt x="2" y="8"/>
                              </a:lnTo>
                              <a:lnTo>
                                <a:pt x="0" y="6"/>
                              </a:lnTo>
                              <a:lnTo>
                                <a:pt x="0" y="6"/>
                              </a:lnTo>
                              <a:lnTo>
                                <a:pt x="0" y="6"/>
                              </a:lnTo>
                              <a:lnTo>
                                <a:pt x="6" y="4"/>
                              </a:lnTo>
                              <a:lnTo>
                                <a:pt x="6" y="4"/>
                              </a:lnTo>
                              <a:lnTo>
                                <a:pt x="6" y="2"/>
                              </a:lnTo>
                              <a:lnTo>
                                <a:pt x="6" y="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0" name="Croatia and Sloven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161877" y="1976352"/>
                          <a:ext cx="294651" cy="19119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12" y="94"/>
                            </a:cxn>
                            <a:cxn ang="0">
                              <a:pos x="104" y="88"/>
                            </a:cxn>
                            <a:cxn ang="0">
                              <a:pos x="106" y="86"/>
                            </a:cxn>
                            <a:cxn ang="0">
                              <a:pos x="98" y="86"/>
                            </a:cxn>
                            <a:cxn ang="0">
                              <a:pos x="82" y="80"/>
                            </a:cxn>
                            <a:cxn ang="0">
                              <a:pos x="82" y="78"/>
                            </a:cxn>
                            <a:cxn ang="0">
                              <a:pos x="68" y="72"/>
                            </a:cxn>
                            <a:cxn ang="0">
                              <a:pos x="58" y="66"/>
                            </a:cxn>
                            <a:cxn ang="0">
                              <a:pos x="40" y="54"/>
                            </a:cxn>
                            <a:cxn ang="0">
                              <a:pos x="40" y="50"/>
                            </a:cxn>
                            <a:cxn ang="0">
                              <a:pos x="28" y="42"/>
                            </a:cxn>
                            <a:cxn ang="0">
                              <a:pos x="24" y="32"/>
                            </a:cxn>
                            <a:cxn ang="0">
                              <a:pos x="20" y="40"/>
                            </a:cxn>
                            <a:cxn ang="0">
                              <a:pos x="14" y="40"/>
                            </a:cxn>
                            <a:cxn ang="0">
                              <a:pos x="10" y="28"/>
                            </a:cxn>
                            <a:cxn ang="0">
                              <a:pos x="12" y="24"/>
                            </a:cxn>
                            <a:cxn ang="0">
                              <a:pos x="6" y="18"/>
                            </a:cxn>
                            <a:cxn ang="0">
                              <a:pos x="2" y="12"/>
                            </a:cxn>
                            <a:cxn ang="0">
                              <a:pos x="0" y="8"/>
                            </a:cxn>
                            <a:cxn ang="0">
                              <a:pos x="26" y="4"/>
                            </a:cxn>
                            <a:cxn ang="0">
                              <a:pos x="34" y="4"/>
                            </a:cxn>
                            <a:cxn ang="0">
                              <a:pos x="44" y="2"/>
                            </a:cxn>
                            <a:cxn ang="0">
                              <a:pos x="50" y="0"/>
                            </a:cxn>
                            <a:cxn ang="0">
                              <a:pos x="56" y="4"/>
                            </a:cxn>
                            <a:cxn ang="0">
                              <a:pos x="58" y="8"/>
                            </a:cxn>
                            <a:cxn ang="0">
                              <a:pos x="68" y="14"/>
                            </a:cxn>
                            <a:cxn ang="0">
                              <a:pos x="84" y="20"/>
                            </a:cxn>
                            <a:cxn ang="0">
                              <a:pos x="90" y="22"/>
                            </a:cxn>
                            <a:cxn ang="0">
                              <a:pos x="104" y="14"/>
                            </a:cxn>
                            <a:cxn ang="0">
                              <a:pos x="112" y="16"/>
                            </a:cxn>
                            <a:cxn ang="0">
                              <a:pos x="132" y="14"/>
                            </a:cxn>
                            <a:cxn ang="0">
                              <a:pos x="138" y="22"/>
                            </a:cxn>
                            <a:cxn ang="0">
                              <a:pos x="142" y="26"/>
                            </a:cxn>
                            <a:cxn ang="0">
                              <a:pos x="148" y="32"/>
                            </a:cxn>
                            <a:cxn ang="0">
                              <a:pos x="152" y="38"/>
                            </a:cxn>
                            <a:cxn ang="0">
                              <a:pos x="156" y="44"/>
                            </a:cxn>
                            <a:cxn ang="0">
                              <a:pos x="162" y="46"/>
                            </a:cxn>
                            <a:cxn ang="0">
                              <a:pos x="170" y="48"/>
                            </a:cxn>
                            <a:cxn ang="0">
                              <a:pos x="174" y="48"/>
                            </a:cxn>
                            <a:cxn ang="0">
                              <a:pos x="174" y="54"/>
                            </a:cxn>
                            <a:cxn ang="0">
                              <a:pos x="174" y="60"/>
                            </a:cxn>
                            <a:cxn ang="0">
                              <a:pos x="180" y="74"/>
                            </a:cxn>
                            <a:cxn ang="0">
                              <a:pos x="180" y="80"/>
                            </a:cxn>
                            <a:cxn ang="0">
                              <a:pos x="180" y="88"/>
                            </a:cxn>
                            <a:cxn ang="0">
                              <a:pos x="184" y="94"/>
                            </a:cxn>
                            <a:cxn ang="0">
                              <a:pos x="194" y="110"/>
                            </a:cxn>
                            <a:cxn ang="0">
                              <a:pos x="190" y="114"/>
                            </a:cxn>
                            <a:cxn ang="0">
                              <a:pos x="184" y="114"/>
                            </a:cxn>
                            <a:cxn ang="0">
                              <a:pos x="178" y="118"/>
                            </a:cxn>
                            <a:cxn ang="0">
                              <a:pos x="162" y="122"/>
                            </a:cxn>
                            <a:cxn ang="0">
                              <a:pos x="152" y="120"/>
                            </a:cxn>
                            <a:cxn ang="0">
                              <a:pos x="142" y="110"/>
                            </a:cxn>
                            <a:cxn ang="0">
                              <a:pos x="140" y="106"/>
                            </a:cxn>
                            <a:cxn ang="0">
                              <a:pos x="134" y="92"/>
                            </a:cxn>
                            <a:cxn ang="0">
                              <a:pos x="118" y="92"/>
                            </a:cxn>
                            <a:cxn ang="0">
                              <a:pos x="120" y="96"/>
                            </a:cxn>
                          </a:cxnLst>
                          <a:rect l="0" t="0" r="r" b="b"/>
                          <a:pathLst>
                            <a:path w="194" h="126">
                              <a:moveTo>
                                <a:pt x="118" y="98"/>
                              </a:moveTo>
                              <a:lnTo>
                                <a:pt x="118" y="98"/>
                              </a:lnTo>
                              <a:lnTo>
                                <a:pt x="116" y="96"/>
                              </a:lnTo>
                              <a:lnTo>
                                <a:pt x="112" y="94"/>
                              </a:lnTo>
                              <a:lnTo>
                                <a:pt x="112" y="94"/>
                              </a:lnTo>
                              <a:lnTo>
                                <a:pt x="108" y="92"/>
                              </a:lnTo>
                              <a:lnTo>
                                <a:pt x="104" y="88"/>
                              </a:lnTo>
                              <a:lnTo>
                                <a:pt x="104" y="88"/>
                              </a:lnTo>
                              <a:lnTo>
                                <a:pt x="102" y="88"/>
                              </a:lnTo>
                              <a:lnTo>
                                <a:pt x="102" y="86"/>
                              </a:lnTo>
                              <a:lnTo>
                                <a:pt x="106" y="86"/>
                              </a:lnTo>
                              <a:lnTo>
                                <a:pt x="106" y="86"/>
                              </a:lnTo>
                              <a:lnTo>
                                <a:pt x="104" y="86"/>
                              </a:lnTo>
                              <a:lnTo>
                                <a:pt x="104" y="86"/>
                              </a:lnTo>
                              <a:lnTo>
                                <a:pt x="98" y="86"/>
                              </a:lnTo>
                              <a:lnTo>
                                <a:pt x="98" y="86"/>
                              </a:lnTo>
                              <a:lnTo>
                                <a:pt x="90" y="84"/>
                              </a:lnTo>
                              <a:lnTo>
                                <a:pt x="84" y="82"/>
                              </a:lnTo>
                              <a:lnTo>
                                <a:pt x="84" y="82"/>
                              </a:lnTo>
                              <a:lnTo>
                                <a:pt x="82" y="80"/>
                              </a:lnTo>
                              <a:lnTo>
                                <a:pt x="84" y="80"/>
                              </a:lnTo>
                              <a:lnTo>
                                <a:pt x="84" y="80"/>
                              </a:lnTo>
                              <a:lnTo>
                                <a:pt x="82" y="78"/>
                              </a:lnTo>
                              <a:lnTo>
                                <a:pt x="82" y="78"/>
                              </a:lnTo>
                              <a:lnTo>
                                <a:pt x="70" y="70"/>
                              </a:lnTo>
                              <a:lnTo>
                                <a:pt x="70" y="70"/>
                              </a:lnTo>
                              <a:lnTo>
                                <a:pt x="68" y="70"/>
                              </a:lnTo>
                              <a:lnTo>
                                <a:pt x="68" y="72"/>
                              </a:lnTo>
                              <a:lnTo>
                                <a:pt x="66" y="72"/>
                              </a:lnTo>
                              <a:lnTo>
                                <a:pt x="64" y="70"/>
                              </a:lnTo>
                              <a:lnTo>
                                <a:pt x="64" y="70"/>
                              </a:lnTo>
                              <a:lnTo>
                                <a:pt x="58" y="66"/>
                              </a:lnTo>
                              <a:lnTo>
                                <a:pt x="52" y="62"/>
                              </a:lnTo>
                              <a:lnTo>
                                <a:pt x="52" y="62"/>
                              </a:lnTo>
                              <a:lnTo>
                                <a:pt x="40" y="56"/>
                              </a:lnTo>
                              <a:lnTo>
                                <a:pt x="40" y="54"/>
                              </a:lnTo>
                              <a:lnTo>
                                <a:pt x="42" y="52"/>
                              </a:lnTo>
                              <a:lnTo>
                                <a:pt x="42" y="52"/>
                              </a:lnTo>
                              <a:lnTo>
                                <a:pt x="44" y="52"/>
                              </a:lnTo>
                              <a:lnTo>
                                <a:pt x="40" y="50"/>
                              </a:lnTo>
                              <a:lnTo>
                                <a:pt x="40" y="50"/>
                              </a:lnTo>
                              <a:lnTo>
                                <a:pt x="32" y="46"/>
                              </a:lnTo>
                              <a:lnTo>
                                <a:pt x="30" y="44"/>
                              </a:lnTo>
                              <a:lnTo>
                                <a:pt x="28" y="42"/>
                              </a:lnTo>
                              <a:lnTo>
                                <a:pt x="28" y="42"/>
                              </a:lnTo>
                              <a:lnTo>
                                <a:pt x="28" y="36"/>
                              </a:lnTo>
                              <a:lnTo>
                                <a:pt x="26" y="34"/>
                              </a:lnTo>
                              <a:lnTo>
                                <a:pt x="24" y="32"/>
                              </a:lnTo>
                              <a:lnTo>
                                <a:pt x="24" y="30"/>
                              </a:lnTo>
                              <a:lnTo>
                                <a:pt x="24" y="30"/>
                              </a:lnTo>
                              <a:lnTo>
                                <a:pt x="22" y="36"/>
                              </a:lnTo>
                              <a:lnTo>
                                <a:pt x="20" y="40"/>
                              </a:lnTo>
                              <a:lnTo>
                                <a:pt x="20" y="40"/>
                              </a:lnTo>
                              <a:lnTo>
                                <a:pt x="16" y="42"/>
                              </a:lnTo>
                              <a:lnTo>
                                <a:pt x="16" y="42"/>
                              </a:lnTo>
                              <a:lnTo>
                                <a:pt x="14" y="40"/>
                              </a:lnTo>
                              <a:lnTo>
                                <a:pt x="14" y="40"/>
                              </a:lnTo>
                              <a:lnTo>
                                <a:pt x="10" y="32"/>
                              </a:lnTo>
                              <a:lnTo>
                                <a:pt x="8" y="30"/>
                              </a:lnTo>
                              <a:lnTo>
                                <a:pt x="10" y="28"/>
                              </a:lnTo>
                              <a:lnTo>
                                <a:pt x="10" y="28"/>
                              </a:lnTo>
                              <a:lnTo>
                                <a:pt x="12" y="26"/>
                              </a:lnTo>
                              <a:lnTo>
                                <a:pt x="14" y="26"/>
                              </a:lnTo>
                              <a:lnTo>
                                <a:pt x="12" y="24"/>
                              </a:lnTo>
                              <a:lnTo>
                                <a:pt x="10" y="24"/>
                              </a:lnTo>
                              <a:lnTo>
                                <a:pt x="10" y="24"/>
                              </a:lnTo>
                              <a:lnTo>
                                <a:pt x="10" y="20"/>
                              </a:lnTo>
                              <a:lnTo>
                                <a:pt x="6" y="18"/>
                              </a:lnTo>
                              <a:lnTo>
                                <a:pt x="4" y="16"/>
                              </a:lnTo>
                              <a:lnTo>
                                <a:pt x="2" y="14"/>
                              </a:lnTo>
                              <a:lnTo>
                                <a:pt x="2" y="14"/>
                              </a:lnTo>
                              <a:lnTo>
                                <a:pt x="2" y="12"/>
                              </a:lnTo>
                              <a:lnTo>
                                <a:pt x="2" y="12"/>
                              </a:lnTo>
                              <a:lnTo>
                                <a:pt x="0" y="10"/>
                              </a:lnTo>
                              <a:lnTo>
                                <a:pt x="0" y="8"/>
                              </a:lnTo>
                              <a:lnTo>
                                <a:pt x="0" y="8"/>
                              </a:lnTo>
                              <a:lnTo>
                                <a:pt x="14" y="10"/>
                              </a:lnTo>
                              <a:lnTo>
                                <a:pt x="20" y="8"/>
                              </a:lnTo>
                              <a:lnTo>
                                <a:pt x="20" y="8"/>
                              </a:lnTo>
                              <a:lnTo>
                                <a:pt x="26" y="4"/>
                              </a:lnTo>
                              <a:lnTo>
                                <a:pt x="28" y="2"/>
                              </a:lnTo>
                              <a:lnTo>
                                <a:pt x="30" y="2"/>
                              </a:lnTo>
                              <a:lnTo>
                                <a:pt x="30" y="2"/>
                              </a:lnTo>
                              <a:lnTo>
                                <a:pt x="34" y="4"/>
                              </a:lnTo>
                              <a:lnTo>
                                <a:pt x="36" y="2"/>
                              </a:lnTo>
                              <a:lnTo>
                                <a:pt x="36" y="2"/>
                              </a:lnTo>
                              <a:lnTo>
                                <a:pt x="40" y="0"/>
                              </a:lnTo>
                              <a:lnTo>
                                <a:pt x="44" y="2"/>
                              </a:lnTo>
                              <a:lnTo>
                                <a:pt x="44" y="2"/>
                              </a:lnTo>
                              <a:lnTo>
                                <a:pt x="48" y="4"/>
                              </a:lnTo>
                              <a:lnTo>
                                <a:pt x="50" y="2"/>
                              </a:lnTo>
                              <a:lnTo>
                                <a:pt x="50" y="0"/>
                              </a:lnTo>
                              <a:lnTo>
                                <a:pt x="50" y="0"/>
                              </a:lnTo>
                              <a:lnTo>
                                <a:pt x="54" y="2"/>
                              </a:lnTo>
                              <a:lnTo>
                                <a:pt x="56" y="2"/>
                              </a:lnTo>
                              <a:lnTo>
                                <a:pt x="56" y="4"/>
                              </a:lnTo>
                              <a:lnTo>
                                <a:pt x="56" y="4"/>
                              </a:lnTo>
                              <a:lnTo>
                                <a:pt x="56" y="4"/>
                              </a:lnTo>
                              <a:lnTo>
                                <a:pt x="58" y="6"/>
                              </a:lnTo>
                              <a:lnTo>
                                <a:pt x="58" y="8"/>
                              </a:lnTo>
                              <a:lnTo>
                                <a:pt x="58" y="8"/>
                              </a:lnTo>
                              <a:lnTo>
                                <a:pt x="60" y="10"/>
                              </a:lnTo>
                              <a:lnTo>
                                <a:pt x="60" y="10"/>
                              </a:lnTo>
                              <a:lnTo>
                                <a:pt x="68" y="14"/>
                              </a:lnTo>
                              <a:lnTo>
                                <a:pt x="72" y="16"/>
                              </a:lnTo>
                              <a:lnTo>
                                <a:pt x="72" y="16"/>
                              </a:lnTo>
                              <a:lnTo>
                                <a:pt x="78" y="18"/>
                              </a:lnTo>
                              <a:lnTo>
                                <a:pt x="84" y="20"/>
                              </a:lnTo>
                              <a:lnTo>
                                <a:pt x="84" y="20"/>
                              </a:lnTo>
                              <a:lnTo>
                                <a:pt x="86" y="22"/>
                              </a:lnTo>
                              <a:lnTo>
                                <a:pt x="90" y="22"/>
                              </a:lnTo>
                              <a:lnTo>
                                <a:pt x="90" y="22"/>
                              </a:lnTo>
                              <a:lnTo>
                                <a:pt x="94" y="20"/>
                              </a:lnTo>
                              <a:lnTo>
                                <a:pt x="96" y="16"/>
                              </a:lnTo>
                              <a:lnTo>
                                <a:pt x="96" y="16"/>
                              </a:lnTo>
                              <a:lnTo>
                                <a:pt x="104" y="14"/>
                              </a:lnTo>
                              <a:lnTo>
                                <a:pt x="108" y="14"/>
                              </a:lnTo>
                              <a:lnTo>
                                <a:pt x="110" y="14"/>
                              </a:lnTo>
                              <a:lnTo>
                                <a:pt x="110" y="14"/>
                              </a:lnTo>
                              <a:lnTo>
                                <a:pt x="112" y="16"/>
                              </a:lnTo>
                              <a:lnTo>
                                <a:pt x="120" y="14"/>
                              </a:lnTo>
                              <a:lnTo>
                                <a:pt x="120" y="14"/>
                              </a:lnTo>
                              <a:lnTo>
                                <a:pt x="130" y="14"/>
                              </a:lnTo>
                              <a:lnTo>
                                <a:pt x="132" y="14"/>
                              </a:lnTo>
                              <a:lnTo>
                                <a:pt x="132" y="14"/>
                              </a:lnTo>
                              <a:lnTo>
                                <a:pt x="134" y="18"/>
                              </a:lnTo>
                              <a:lnTo>
                                <a:pt x="136" y="20"/>
                              </a:lnTo>
                              <a:lnTo>
                                <a:pt x="138" y="22"/>
                              </a:lnTo>
                              <a:lnTo>
                                <a:pt x="138" y="24"/>
                              </a:lnTo>
                              <a:lnTo>
                                <a:pt x="138" y="24"/>
                              </a:lnTo>
                              <a:lnTo>
                                <a:pt x="140" y="26"/>
                              </a:lnTo>
                              <a:lnTo>
                                <a:pt x="142" y="26"/>
                              </a:lnTo>
                              <a:lnTo>
                                <a:pt x="144" y="28"/>
                              </a:lnTo>
                              <a:lnTo>
                                <a:pt x="146" y="30"/>
                              </a:lnTo>
                              <a:lnTo>
                                <a:pt x="146" y="30"/>
                              </a:lnTo>
                              <a:lnTo>
                                <a:pt x="148" y="32"/>
                              </a:lnTo>
                              <a:lnTo>
                                <a:pt x="152" y="36"/>
                              </a:lnTo>
                              <a:lnTo>
                                <a:pt x="152" y="36"/>
                              </a:lnTo>
                              <a:lnTo>
                                <a:pt x="152" y="38"/>
                              </a:lnTo>
                              <a:lnTo>
                                <a:pt x="152" y="38"/>
                              </a:lnTo>
                              <a:lnTo>
                                <a:pt x="150" y="40"/>
                              </a:lnTo>
                              <a:lnTo>
                                <a:pt x="150" y="40"/>
                              </a:lnTo>
                              <a:lnTo>
                                <a:pt x="154" y="44"/>
                              </a:lnTo>
                              <a:lnTo>
                                <a:pt x="156" y="44"/>
                              </a:lnTo>
                              <a:lnTo>
                                <a:pt x="158" y="44"/>
                              </a:lnTo>
                              <a:lnTo>
                                <a:pt x="158" y="44"/>
                              </a:lnTo>
                              <a:lnTo>
                                <a:pt x="160" y="44"/>
                              </a:lnTo>
                              <a:lnTo>
                                <a:pt x="162" y="46"/>
                              </a:lnTo>
                              <a:lnTo>
                                <a:pt x="166" y="50"/>
                              </a:lnTo>
                              <a:lnTo>
                                <a:pt x="166" y="50"/>
                              </a:lnTo>
                              <a:lnTo>
                                <a:pt x="168" y="50"/>
                              </a:lnTo>
                              <a:lnTo>
                                <a:pt x="170" y="48"/>
                              </a:lnTo>
                              <a:lnTo>
                                <a:pt x="172" y="48"/>
                              </a:lnTo>
                              <a:lnTo>
                                <a:pt x="174" y="48"/>
                              </a:lnTo>
                              <a:lnTo>
                                <a:pt x="174" y="48"/>
                              </a:lnTo>
                              <a:lnTo>
                                <a:pt x="174" y="48"/>
                              </a:lnTo>
                              <a:lnTo>
                                <a:pt x="174" y="50"/>
                              </a:lnTo>
                              <a:lnTo>
                                <a:pt x="170" y="52"/>
                              </a:lnTo>
                              <a:lnTo>
                                <a:pt x="170" y="52"/>
                              </a:lnTo>
                              <a:lnTo>
                                <a:pt x="174" y="54"/>
                              </a:lnTo>
                              <a:lnTo>
                                <a:pt x="178" y="56"/>
                              </a:lnTo>
                              <a:lnTo>
                                <a:pt x="178" y="56"/>
                              </a:lnTo>
                              <a:lnTo>
                                <a:pt x="176" y="58"/>
                              </a:lnTo>
                              <a:lnTo>
                                <a:pt x="174" y="60"/>
                              </a:lnTo>
                              <a:lnTo>
                                <a:pt x="176" y="64"/>
                              </a:lnTo>
                              <a:lnTo>
                                <a:pt x="176" y="64"/>
                              </a:lnTo>
                              <a:lnTo>
                                <a:pt x="178" y="70"/>
                              </a:lnTo>
                              <a:lnTo>
                                <a:pt x="180" y="74"/>
                              </a:lnTo>
                              <a:lnTo>
                                <a:pt x="180" y="74"/>
                              </a:lnTo>
                              <a:lnTo>
                                <a:pt x="182" y="78"/>
                              </a:lnTo>
                              <a:lnTo>
                                <a:pt x="180" y="80"/>
                              </a:lnTo>
                              <a:lnTo>
                                <a:pt x="180" y="80"/>
                              </a:lnTo>
                              <a:lnTo>
                                <a:pt x="178" y="82"/>
                              </a:lnTo>
                              <a:lnTo>
                                <a:pt x="180" y="84"/>
                              </a:lnTo>
                              <a:lnTo>
                                <a:pt x="180" y="86"/>
                              </a:lnTo>
                              <a:lnTo>
                                <a:pt x="180" y="88"/>
                              </a:lnTo>
                              <a:lnTo>
                                <a:pt x="180" y="88"/>
                              </a:lnTo>
                              <a:lnTo>
                                <a:pt x="178" y="90"/>
                              </a:lnTo>
                              <a:lnTo>
                                <a:pt x="180" y="92"/>
                              </a:lnTo>
                              <a:lnTo>
                                <a:pt x="184" y="94"/>
                              </a:lnTo>
                              <a:lnTo>
                                <a:pt x="184" y="94"/>
                              </a:lnTo>
                              <a:lnTo>
                                <a:pt x="192" y="100"/>
                              </a:lnTo>
                              <a:lnTo>
                                <a:pt x="194" y="106"/>
                              </a:lnTo>
                              <a:lnTo>
                                <a:pt x="194" y="110"/>
                              </a:lnTo>
                              <a:lnTo>
                                <a:pt x="194" y="110"/>
                              </a:lnTo>
                              <a:lnTo>
                                <a:pt x="192" y="112"/>
                              </a:lnTo>
                              <a:lnTo>
                                <a:pt x="190" y="114"/>
                              </a:lnTo>
                              <a:lnTo>
                                <a:pt x="190" y="114"/>
                              </a:lnTo>
                              <a:lnTo>
                                <a:pt x="190" y="116"/>
                              </a:lnTo>
                              <a:lnTo>
                                <a:pt x="188" y="116"/>
                              </a:lnTo>
                              <a:lnTo>
                                <a:pt x="184" y="114"/>
                              </a:lnTo>
                              <a:lnTo>
                                <a:pt x="184" y="114"/>
                              </a:lnTo>
                              <a:lnTo>
                                <a:pt x="182" y="114"/>
                              </a:lnTo>
                              <a:lnTo>
                                <a:pt x="180" y="114"/>
                              </a:lnTo>
                              <a:lnTo>
                                <a:pt x="178" y="118"/>
                              </a:lnTo>
                              <a:lnTo>
                                <a:pt x="178" y="118"/>
                              </a:lnTo>
                              <a:lnTo>
                                <a:pt x="174" y="122"/>
                              </a:lnTo>
                              <a:lnTo>
                                <a:pt x="170" y="122"/>
                              </a:lnTo>
                              <a:lnTo>
                                <a:pt x="162" y="122"/>
                              </a:lnTo>
                              <a:lnTo>
                                <a:pt x="162" y="122"/>
                              </a:lnTo>
                              <a:lnTo>
                                <a:pt x="158" y="122"/>
                              </a:lnTo>
                              <a:lnTo>
                                <a:pt x="154" y="126"/>
                              </a:lnTo>
                              <a:lnTo>
                                <a:pt x="154" y="126"/>
                              </a:lnTo>
                              <a:lnTo>
                                <a:pt x="152" y="120"/>
                              </a:lnTo>
                              <a:lnTo>
                                <a:pt x="150" y="116"/>
                              </a:lnTo>
                              <a:lnTo>
                                <a:pt x="144" y="112"/>
                              </a:lnTo>
                              <a:lnTo>
                                <a:pt x="144" y="112"/>
                              </a:lnTo>
                              <a:lnTo>
                                <a:pt x="142" y="110"/>
                              </a:lnTo>
                              <a:lnTo>
                                <a:pt x="142" y="108"/>
                              </a:lnTo>
                              <a:lnTo>
                                <a:pt x="140" y="108"/>
                              </a:lnTo>
                              <a:lnTo>
                                <a:pt x="140" y="106"/>
                              </a:lnTo>
                              <a:lnTo>
                                <a:pt x="140" y="106"/>
                              </a:lnTo>
                              <a:lnTo>
                                <a:pt x="138" y="100"/>
                              </a:lnTo>
                              <a:lnTo>
                                <a:pt x="136" y="94"/>
                              </a:lnTo>
                              <a:lnTo>
                                <a:pt x="136" y="94"/>
                              </a:lnTo>
                              <a:lnTo>
                                <a:pt x="134" y="92"/>
                              </a:lnTo>
                              <a:lnTo>
                                <a:pt x="130" y="90"/>
                              </a:lnTo>
                              <a:lnTo>
                                <a:pt x="124" y="90"/>
                              </a:lnTo>
                              <a:lnTo>
                                <a:pt x="124" y="90"/>
                              </a:lnTo>
                              <a:lnTo>
                                <a:pt x="118" y="92"/>
                              </a:lnTo>
                              <a:lnTo>
                                <a:pt x="118" y="92"/>
                              </a:lnTo>
                              <a:lnTo>
                                <a:pt x="118" y="94"/>
                              </a:lnTo>
                              <a:lnTo>
                                <a:pt x="118" y="94"/>
                              </a:lnTo>
                              <a:lnTo>
                                <a:pt x="120" y="96"/>
                              </a:lnTo>
                              <a:lnTo>
                                <a:pt x="120" y="96"/>
                              </a:lnTo>
                              <a:lnTo>
                                <a:pt x="118" y="98"/>
                              </a:lnTo>
                              <a:lnTo>
                                <a:pt x="118" y="9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1" name="Slovak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263638" y="1883984"/>
                          <a:ext cx="136694" cy="60697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" y="2"/>
                            </a:cxn>
                            <a:cxn ang="0">
                              <a:pos x="36" y="4"/>
                            </a:cxn>
                            <a:cxn ang="0">
                              <a:pos x="38" y="0"/>
                            </a:cxn>
                            <a:cxn ang="0">
                              <a:pos x="42" y="4"/>
                            </a:cxn>
                            <a:cxn ang="0">
                              <a:pos x="48" y="6"/>
                            </a:cxn>
                            <a:cxn ang="0">
                              <a:pos x="52" y="4"/>
                            </a:cxn>
                            <a:cxn ang="0">
                              <a:pos x="56" y="6"/>
                            </a:cxn>
                            <a:cxn ang="0">
                              <a:pos x="60" y="8"/>
                            </a:cxn>
                            <a:cxn ang="0">
                              <a:pos x="62" y="6"/>
                            </a:cxn>
                            <a:cxn ang="0">
                              <a:pos x="66" y="2"/>
                            </a:cxn>
                            <a:cxn ang="0">
                              <a:pos x="70" y="4"/>
                            </a:cxn>
                            <a:cxn ang="0">
                              <a:pos x="82" y="10"/>
                            </a:cxn>
                            <a:cxn ang="0">
                              <a:pos x="90" y="10"/>
                            </a:cxn>
                            <a:cxn ang="0">
                              <a:pos x="90" y="16"/>
                            </a:cxn>
                            <a:cxn ang="0">
                              <a:pos x="88" y="20"/>
                            </a:cxn>
                            <a:cxn ang="0">
                              <a:pos x="88" y="22"/>
                            </a:cxn>
                            <a:cxn ang="0">
                              <a:pos x="88" y="24"/>
                            </a:cxn>
                            <a:cxn ang="0">
                              <a:pos x="72" y="22"/>
                            </a:cxn>
                            <a:cxn ang="0">
                              <a:pos x="66" y="20"/>
                            </a:cxn>
                            <a:cxn ang="0">
                              <a:pos x="62" y="24"/>
                            </a:cxn>
                            <a:cxn ang="0">
                              <a:pos x="58" y="24"/>
                            </a:cxn>
                            <a:cxn ang="0">
                              <a:pos x="50" y="26"/>
                            </a:cxn>
                            <a:cxn ang="0">
                              <a:pos x="44" y="30"/>
                            </a:cxn>
                            <a:cxn ang="0">
                              <a:pos x="26" y="34"/>
                            </a:cxn>
                            <a:cxn ang="0">
                              <a:pos x="24" y="34"/>
                            </a:cxn>
                            <a:cxn ang="0">
                              <a:pos x="24" y="38"/>
                            </a:cxn>
                            <a:cxn ang="0">
                              <a:pos x="22" y="40"/>
                            </a:cxn>
                            <a:cxn ang="0">
                              <a:pos x="12" y="40"/>
                            </a:cxn>
                            <a:cxn ang="0">
                              <a:pos x="6" y="40"/>
                            </a:cxn>
                            <a:cxn ang="0">
                              <a:pos x="0" y="38"/>
                            </a:cxn>
                            <a:cxn ang="0">
                              <a:pos x="0" y="28"/>
                            </a:cxn>
                            <a:cxn ang="0">
                              <a:pos x="2" y="26"/>
                            </a:cxn>
                            <a:cxn ang="0">
                              <a:pos x="10" y="20"/>
                            </a:cxn>
                            <a:cxn ang="0">
                              <a:pos x="18" y="16"/>
                            </a:cxn>
                            <a:cxn ang="0">
                              <a:pos x="20" y="8"/>
                            </a:cxn>
                            <a:cxn ang="0">
                              <a:pos x="26" y="2"/>
                            </a:cxn>
                          </a:cxnLst>
                          <a:rect l="0" t="0" r="r" b="b"/>
                          <a:pathLst>
                            <a:path w="90" h="40">
                              <a:moveTo>
                                <a:pt x="26" y="2"/>
                              </a:moveTo>
                              <a:lnTo>
                                <a:pt x="26" y="2"/>
                              </a:lnTo>
                              <a:lnTo>
                                <a:pt x="34" y="6"/>
                              </a:lnTo>
                              <a:lnTo>
                                <a:pt x="36" y="4"/>
                              </a:lnTo>
                              <a:lnTo>
                                <a:pt x="36" y="4"/>
                              </a:lnTo>
                              <a:lnTo>
                                <a:pt x="38" y="0"/>
                              </a:lnTo>
                              <a:lnTo>
                                <a:pt x="42" y="4"/>
                              </a:lnTo>
                              <a:lnTo>
                                <a:pt x="42" y="4"/>
                              </a:lnTo>
                              <a:lnTo>
                                <a:pt x="46" y="6"/>
                              </a:lnTo>
                              <a:lnTo>
                                <a:pt x="48" y="6"/>
                              </a:lnTo>
                              <a:lnTo>
                                <a:pt x="50" y="4"/>
                              </a:lnTo>
                              <a:lnTo>
                                <a:pt x="52" y="4"/>
                              </a:lnTo>
                              <a:lnTo>
                                <a:pt x="52" y="4"/>
                              </a:lnTo>
                              <a:lnTo>
                                <a:pt x="56" y="6"/>
                              </a:lnTo>
                              <a:lnTo>
                                <a:pt x="60" y="8"/>
                              </a:lnTo>
                              <a:lnTo>
                                <a:pt x="60" y="8"/>
                              </a:lnTo>
                              <a:lnTo>
                                <a:pt x="62" y="6"/>
                              </a:lnTo>
                              <a:lnTo>
                                <a:pt x="62" y="6"/>
                              </a:lnTo>
                              <a:lnTo>
                                <a:pt x="62" y="4"/>
                              </a:lnTo>
                              <a:lnTo>
                                <a:pt x="66" y="2"/>
                              </a:lnTo>
                              <a:lnTo>
                                <a:pt x="66" y="2"/>
                              </a:lnTo>
                              <a:lnTo>
                                <a:pt x="70" y="4"/>
                              </a:lnTo>
                              <a:lnTo>
                                <a:pt x="76" y="6"/>
                              </a:lnTo>
                              <a:lnTo>
                                <a:pt x="82" y="10"/>
                              </a:lnTo>
                              <a:lnTo>
                                <a:pt x="90" y="10"/>
                              </a:lnTo>
                              <a:lnTo>
                                <a:pt x="90" y="10"/>
                              </a:lnTo>
                              <a:lnTo>
                                <a:pt x="90" y="12"/>
                              </a:lnTo>
                              <a:lnTo>
                                <a:pt x="90" y="16"/>
                              </a:lnTo>
                              <a:lnTo>
                                <a:pt x="90" y="16"/>
                              </a:lnTo>
                              <a:lnTo>
                                <a:pt x="88" y="20"/>
                              </a:lnTo>
                              <a:lnTo>
                                <a:pt x="88" y="22"/>
                              </a:lnTo>
                              <a:lnTo>
                                <a:pt x="88" y="22"/>
                              </a:lnTo>
                              <a:lnTo>
                                <a:pt x="88" y="24"/>
                              </a:lnTo>
                              <a:lnTo>
                                <a:pt x="88" y="24"/>
                              </a:lnTo>
                              <a:lnTo>
                                <a:pt x="80" y="26"/>
                              </a:lnTo>
                              <a:lnTo>
                                <a:pt x="72" y="22"/>
                              </a:lnTo>
                              <a:lnTo>
                                <a:pt x="72" y="22"/>
                              </a:lnTo>
                              <a:lnTo>
                                <a:pt x="66" y="20"/>
                              </a:lnTo>
                              <a:lnTo>
                                <a:pt x="64" y="22"/>
                              </a:lnTo>
                              <a:lnTo>
                                <a:pt x="62" y="24"/>
                              </a:lnTo>
                              <a:lnTo>
                                <a:pt x="58" y="24"/>
                              </a:lnTo>
                              <a:lnTo>
                                <a:pt x="58" y="24"/>
                              </a:lnTo>
                              <a:lnTo>
                                <a:pt x="54" y="24"/>
                              </a:lnTo>
                              <a:lnTo>
                                <a:pt x="50" y="26"/>
                              </a:lnTo>
                              <a:lnTo>
                                <a:pt x="44" y="30"/>
                              </a:lnTo>
                              <a:lnTo>
                                <a:pt x="44" y="30"/>
                              </a:lnTo>
                              <a:lnTo>
                                <a:pt x="36" y="32"/>
                              </a:lnTo>
                              <a:lnTo>
                                <a:pt x="26" y="34"/>
                              </a:lnTo>
                              <a:lnTo>
                                <a:pt x="26" y="34"/>
                              </a:lnTo>
                              <a:lnTo>
                                <a:pt x="24" y="34"/>
                              </a:lnTo>
                              <a:lnTo>
                                <a:pt x="22" y="36"/>
                              </a:lnTo>
                              <a:lnTo>
                                <a:pt x="24" y="38"/>
                              </a:lnTo>
                              <a:lnTo>
                                <a:pt x="24" y="38"/>
                              </a:lnTo>
                              <a:lnTo>
                                <a:pt x="22" y="40"/>
                              </a:lnTo>
                              <a:lnTo>
                                <a:pt x="20" y="40"/>
                              </a:lnTo>
                              <a:lnTo>
                                <a:pt x="12" y="40"/>
                              </a:lnTo>
                              <a:lnTo>
                                <a:pt x="12" y="40"/>
                              </a:lnTo>
                              <a:lnTo>
                                <a:pt x="6" y="40"/>
                              </a:lnTo>
                              <a:lnTo>
                                <a:pt x="0" y="38"/>
                              </a:lnTo>
                              <a:lnTo>
                                <a:pt x="0" y="38"/>
                              </a:lnTo>
                              <a:lnTo>
                                <a:pt x="0" y="32"/>
                              </a:lnTo>
                              <a:lnTo>
                                <a:pt x="0" y="28"/>
                              </a:lnTo>
                              <a:lnTo>
                                <a:pt x="0" y="28"/>
                              </a:lnTo>
                              <a:lnTo>
                                <a:pt x="2" y="26"/>
                              </a:lnTo>
                              <a:lnTo>
                                <a:pt x="6" y="22"/>
                              </a:lnTo>
                              <a:lnTo>
                                <a:pt x="10" y="20"/>
                              </a:lnTo>
                              <a:lnTo>
                                <a:pt x="10" y="20"/>
                              </a:lnTo>
                              <a:lnTo>
                                <a:pt x="18" y="16"/>
                              </a:lnTo>
                              <a:lnTo>
                                <a:pt x="18" y="12"/>
                              </a:lnTo>
                              <a:lnTo>
                                <a:pt x="20" y="8"/>
                              </a:lnTo>
                              <a:lnTo>
                                <a:pt x="26" y="2"/>
                              </a:lnTo>
                              <a:lnTo>
                                <a:pt x="26" y="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2" name="Eston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389222" y="1614303"/>
                          <a:ext cx="112393" cy="45523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8" y="30"/>
                            </a:cxn>
                            <a:cxn ang="0">
                              <a:pos x="18" y="24"/>
                            </a:cxn>
                            <a:cxn ang="0">
                              <a:pos x="14" y="24"/>
                            </a:cxn>
                            <a:cxn ang="0">
                              <a:pos x="14" y="26"/>
                            </a:cxn>
                            <a:cxn ang="0">
                              <a:pos x="10" y="24"/>
                            </a:cxn>
                            <a:cxn ang="0">
                              <a:pos x="10" y="22"/>
                            </a:cxn>
                            <a:cxn ang="0">
                              <a:pos x="6" y="20"/>
                            </a:cxn>
                            <a:cxn ang="0">
                              <a:pos x="4" y="16"/>
                            </a:cxn>
                            <a:cxn ang="0">
                              <a:pos x="6" y="16"/>
                            </a:cxn>
                            <a:cxn ang="0">
                              <a:pos x="8" y="14"/>
                            </a:cxn>
                            <a:cxn ang="0">
                              <a:pos x="0" y="12"/>
                            </a:cxn>
                            <a:cxn ang="0">
                              <a:pos x="0" y="10"/>
                            </a:cxn>
                            <a:cxn ang="0">
                              <a:pos x="0" y="8"/>
                            </a:cxn>
                            <a:cxn ang="0">
                              <a:pos x="4" y="6"/>
                            </a:cxn>
                            <a:cxn ang="0">
                              <a:pos x="8" y="4"/>
                            </a:cxn>
                            <a:cxn ang="0">
                              <a:pos x="10" y="2"/>
                            </a:cxn>
                            <a:cxn ang="0">
                              <a:pos x="14" y="2"/>
                            </a:cxn>
                            <a:cxn ang="0">
                              <a:pos x="16" y="2"/>
                            </a:cxn>
                            <a:cxn ang="0">
                              <a:pos x="20" y="2"/>
                            </a:cxn>
                            <a:cxn ang="0">
                              <a:pos x="22" y="2"/>
                            </a:cxn>
                            <a:cxn ang="0">
                              <a:pos x="24" y="0"/>
                            </a:cxn>
                            <a:cxn ang="0">
                              <a:pos x="28" y="0"/>
                            </a:cxn>
                            <a:cxn ang="0">
                              <a:pos x="30" y="0"/>
                            </a:cxn>
                            <a:cxn ang="0">
                              <a:pos x="34" y="0"/>
                            </a:cxn>
                            <a:cxn ang="0">
                              <a:pos x="38" y="2"/>
                            </a:cxn>
                            <a:cxn ang="0">
                              <a:pos x="40" y="0"/>
                            </a:cxn>
                            <a:cxn ang="0">
                              <a:pos x="44" y="2"/>
                            </a:cxn>
                            <a:cxn ang="0">
                              <a:pos x="52" y="6"/>
                            </a:cxn>
                            <a:cxn ang="0">
                              <a:pos x="62" y="6"/>
                            </a:cxn>
                            <a:cxn ang="0">
                              <a:pos x="68" y="6"/>
                            </a:cxn>
                            <a:cxn ang="0">
                              <a:pos x="70" y="4"/>
                            </a:cxn>
                            <a:cxn ang="0">
                              <a:pos x="74" y="8"/>
                            </a:cxn>
                            <a:cxn ang="0">
                              <a:pos x="72" y="26"/>
                            </a:cxn>
                            <a:cxn ang="0">
                              <a:pos x="60" y="30"/>
                            </a:cxn>
                            <a:cxn ang="0">
                              <a:pos x="56" y="28"/>
                            </a:cxn>
                            <a:cxn ang="0">
                              <a:pos x="46" y="28"/>
                            </a:cxn>
                            <a:cxn ang="0">
                              <a:pos x="44" y="26"/>
                            </a:cxn>
                            <a:cxn ang="0">
                              <a:pos x="44" y="24"/>
                            </a:cxn>
                            <a:cxn ang="0">
                              <a:pos x="32" y="24"/>
                            </a:cxn>
                            <a:cxn ang="0">
                              <a:pos x="28" y="24"/>
                            </a:cxn>
                            <a:cxn ang="0">
                              <a:pos x="18" y="30"/>
                            </a:cxn>
                          </a:cxnLst>
                          <a:rect l="0" t="0" r="r" b="b"/>
                          <a:pathLst>
                            <a:path w="74" h="30">
                              <a:moveTo>
                                <a:pt x="18" y="30"/>
                              </a:moveTo>
                              <a:lnTo>
                                <a:pt x="18" y="30"/>
                              </a:lnTo>
                              <a:lnTo>
                                <a:pt x="18" y="26"/>
                              </a:lnTo>
                              <a:lnTo>
                                <a:pt x="18" y="24"/>
                              </a:lnTo>
                              <a:lnTo>
                                <a:pt x="16" y="22"/>
                              </a:lnTo>
                              <a:lnTo>
                                <a:pt x="14" y="24"/>
                              </a:lnTo>
                              <a:lnTo>
                                <a:pt x="14" y="24"/>
                              </a:lnTo>
                              <a:lnTo>
                                <a:pt x="14" y="26"/>
                              </a:lnTo>
                              <a:lnTo>
                                <a:pt x="12" y="26"/>
                              </a:lnTo>
                              <a:lnTo>
                                <a:pt x="10" y="24"/>
                              </a:lnTo>
                              <a:lnTo>
                                <a:pt x="10" y="22"/>
                              </a:lnTo>
                              <a:lnTo>
                                <a:pt x="10" y="22"/>
                              </a:lnTo>
                              <a:lnTo>
                                <a:pt x="8" y="20"/>
                              </a:lnTo>
                              <a:lnTo>
                                <a:pt x="6" y="20"/>
                              </a:lnTo>
                              <a:lnTo>
                                <a:pt x="4" y="18"/>
                              </a:lnTo>
                              <a:lnTo>
                                <a:pt x="4" y="16"/>
                              </a:lnTo>
                              <a:lnTo>
                                <a:pt x="4" y="16"/>
                              </a:lnTo>
                              <a:lnTo>
                                <a:pt x="6" y="16"/>
                              </a:lnTo>
                              <a:lnTo>
                                <a:pt x="8" y="14"/>
                              </a:lnTo>
                              <a:lnTo>
                                <a:pt x="8" y="14"/>
                              </a:lnTo>
                              <a:lnTo>
                                <a:pt x="2" y="14"/>
                              </a:lnTo>
                              <a:lnTo>
                                <a:pt x="0" y="12"/>
                              </a:lnTo>
                              <a:lnTo>
                                <a:pt x="0" y="10"/>
                              </a:lnTo>
                              <a:lnTo>
                                <a:pt x="0" y="10"/>
                              </a:lnTo>
                              <a:lnTo>
                                <a:pt x="2" y="8"/>
                              </a:lnTo>
                              <a:lnTo>
                                <a:pt x="0" y="8"/>
                              </a:lnTo>
                              <a:lnTo>
                                <a:pt x="0" y="6"/>
                              </a:lnTo>
                              <a:lnTo>
                                <a:pt x="4" y="6"/>
                              </a:lnTo>
                              <a:lnTo>
                                <a:pt x="4" y="6"/>
                              </a:lnTo>
                              <a:lnTo>
                                <a:pt x="8" y="4"/>
                              </a:lnTo>
                              <a:lnTo>
                                <a:pt x="10" y="4"/>
                              </a:lnTo>
                              <a:lnTo>
                                <a:pt x="10" y="2"/>
                              </a:lnTo>
                              <a:lnTo>
                                <a:pt x="14" y="2"/>
                              </a:lnTo>
                              <a:lnTo>
                                <a:pt x="14" y="2"/>
                              </a:lnTo>
                              <a:lnTo>
                                <a:pt x="16" y="2"/>
                              </a:lnTo>
                              <a:lnTo>
                                <a:pt x="16" y="2"/>
                              </a:lnTo>
                              <a:lnTo>
                                <a:pt x="18" y="0"/>
                              </a:lnTo>
                              <a:lnTo>
                                <a:pt x="20" y="2"/>
                              </a:lnTo>
                              <a:lnTo>
                                <a:pt x="20" y="2"/>
                              </a:lnTo>
                              <a:lnTo>
                                <a:pt x="22" y="2"/>
                              </a:lnTo>
                              <a:lnTo>
                                <a:pt x="24" y="0"/>
                              </a:lnTo>
                              <a:lnTo>
                                <a:pt x="24" y="0"/>
                              </a:lnTo>
                              <a:lnTo>
                                <a:pt x="28" y="0"/>
                              </a:lnTo>
                              <a:lnTo>
                                <a:pt x="28" y="0"/>
                              </a:lnTo>
                              <a:lnTo>
                                <a:pt x="30" y="0"/>
                              </a:lnTo>
                              <a:lnTo>
                                <a:pt x="30" y="0"/>
                              </a:lnTo>
                              <a:lnTo>
                                <a:pt x="32" y="0"/>
                              </a:lnTo>
                              <a:lnTo>
                                <a:pt x="34" y="0"/>
                              </a:lnTo>
                              <a:lnTo>
                                <a:pt x="34" y="0"/>
                              </a:lnTo>
                              <a:lnTo>
                                <a:pt x="38" y="2"/>
                              </a:lnTo>
                              <a:lnTo>
                                <a:pt x="38" y="2"/>
                              </a:lnTo>
                              <a:lnTo>
                                <a:pt x="40" y="0"/>
                              </a:lnTo>
                              <a:lnTo>
                                <a:pt x="44" y="2"/>
                              </a:lnTo>
                              <a:lnTo>
                                <a:pt x="44" y="2"/>
                              </a:lnTo>
                              <a:lnTo>
                                <a:pt x="48" y="6"/>
                              </a:lnTo>
                              <a:lnTo>
                                <a:pt x="52" y="6"/>
                              </a:lnTo>
                              <a:lnTo>
                                <a:pt x="56" y="6"/>
                              </a:lnTo>
                              <a:lnTo>
                                <a:pt x="62" y="6"/>
                              </a:lnTo>
                              <a:lnTo>
                                <a:pt x="62" y="6"/>
                              </a:lnTo>
                              <a:lnTo>
                                <a:pt x="68" y="6"/>
                              </a:lnTo>
                              <a:lnTo>
                                <a:pt x="70" y="4"/>
                              </a:lnTo>
                              <a:lnTo>
                                <a:pt x="70" y="4"/>
                              </a:lnTo>
                              <a:lnTo>
                                <a:pt x="74" y="6"/>
                              </a:lnTo>
                              <a:lnTo>
                                <a:pt x="74" y="8"/>
                              </a:lnTo>
                              <a:lnTo>
                                <a:pt x="72" y="12"/>
                              </a:lnTo>
                              <a:lnTo>
                                <a:pt x="72" y="26"/>
                              </a:lnTo>
                              <a:lnTo>
                                <a:pt x="72" y="26"/>
                              </a:lnTo>
                              <a:lnTo>
                                <a:pt x="60" y="30"/>
                              </a:lnTo>
                              <a:lnTo>
                                <a:pt x="60" y="30"/>
                              </a:lnTo>
                              <a:lnTo>
                                <a:pt x="56" y="28"/>
                              </a:lnTo>
                              <a:lnTo>
                                <a:pt x="50" y="28"/>
                              </a:lnTo>
                              <a:lnTo>
                                <a:pt x="46" y="28"/>
                              </a:lnTo>
                              <a:lnTo>
                                <a:pt x="44" y="28"/>
                              </a:lnTo>
                              <a:lnTo>
                                <a:pt x="44" y="26"/>
                              </a:lnTo>
                              <a:lnTo>
                                <a:pt x="44" y="26"/>
                              </a:lnTo>
                              <a:lnTo>
                                <a:pt x="44" y="24"/>
                              </a:lnTo>
                              <a:lnTo>
                                <a:pt x="42" y="24"/>
                              </a:lnTo>
                              <a:lnTo>
                                <a:pt x="32" y="24"/>
                              </a:lnTo>
                              <a:lnTo>
                                <a:pt x="32" y="24"/>
                              </a:lnTo>
                              <a:lnTo>
                                <a:pt x="28" y="24"/>
                              </a:lnTo>
                              <a:lnTo>
                                <a:pt x="24" y="24"/>
                              </a:lnTo>
                              <a:lnTo>
                                <a:pt x="18" y="30"/>
                              </a:lnTo>
                              <a:lnTo>
                                <a:pt x="18" y="3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3" name="Iceland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98199" y="1448619"/>
                          <a:ext cx="243012" cy="7587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44"/>
                            </a:cxn>
                            <a:cxn ang="0">
                              <a:pos x="42" y="44"/>
                            </a:cxn>
                            <a:cxn ang="0">
                              <a:pos x="58" y="48"/>
                            </a:cxn>
                            <a:cxn ang="0">
                              <a:pos x="88" y="48"/>
                            </a:cxn>
                            <a:cxn ang="0">
                              <a:pos x="106" y="42"/>
                            </a:cxn>
                            <a:cxn ang="0">
                              <a:pos x="124" y="36"/>
                            </a:cxn>
                            <a:cxn ang="0">
                              <a:pos x="138" y="34"/>
                            </a:cxn>
                            <a:cxn ang="0">
                              <a:pos x="146" y="30"/>
                            </a:cxn>
                            <a:cxn ang="0">
                              <a:pos x="152" y="26"/>
                            </a:cxn>
                            <a:cxn ang="0">
                              <a:pos x="154" y="22"/>
                            </a:cxn>
                            <a:cxn ang="0">
                              <a:pos x="160" y="18"/>
                            </a:cxn>
                            <a:cxn ang="0">
                              <a:pos x="156" y="16"/>
                            </a:cxn>
                            <a:cxn ang="0">
                              <a:pos x="152" y="12"/>
                            </a:cxn>
                            <a:cxn ang="0">
                              <a:pos x="140" y="12"/>
                            </a:cxn>
                            <a:cxn ang="0">
                              <a:pos x="144" y="6"/>
                            </a:cxn>
                            <a:cxn ang="0">
                              <a:pos x="144" y="4"/>
                            </a:cxn>
                            <a:cxn ang="0">
                              <a:pos x="146" y="2"/>
                            </a:cxn>
                            <a:cxn ang="0">
                              <a:pos x="130" y="6"/>
                            </a:cxn>
                            <a:cxn ang="0">
                              <a:pos x="126" y="2"/>
                            </a:cxn>
                            <a:cxn ang="0">
                              <a:pos x="118" y="2"/>
                            </a:cxn>
                            <a:cxn ang="0">
                              <a:pos x="116" y="6"/>
                            </a:cxn>
                            <a:cxn ang="0">
                              <a:pos x="110" y="6"/>
                            </a:cxn>
                            <a:cxn ang="0">
                              <a:pos x="104" y="10"/>
                            </a:cxn>
                            <a:cxn ang="0">
                              <a:pos x="96" y="12"/>
                            </a:cxn>
                            <a:cxn ang="0">
                              <a:pos x="90" y="10"/>
                            </a:cxn>
                            <a:cxn ang="0">
                              <a:pos x="84" y="6"/>
                            </a:cxn>
                            <a:cxn ang="0">
                              <a:pos x="74" y="10"/>
                            </a:cxn>
                            <a:cxn ang="0">
                              <a:pos x="70" y="12"/>
                            </a:cxn>
                            <a:cxn ang="0">
                              <a:pos x="68" y="8"/>
                            </a:cxn>
                            <a:cxn ang="0">
                              <a:pos x="60" y="12"/>
                            </a:cxn>
                            <a:cxn ang="0">
                              <a:pos x="58" y="16"/>
                            </a:cxn>
                            <a:cxn ang="0">
                              <a:pos x="54" y="16"/>
                            </a:cxn>
                            <a:cxn ang="0">
                              <a:pos x="50" y="22"/>
                            </a:cxn>
                            <a:cxn ang="0">
                              <a:pos x="46" y="18"/>
                            </a:cxn>
                            <a:cxn ang="0">
                              <a:pos x="46" y="16"/>
                            </a:cxn>
                            <a:cxn ang="0">
                              <a:pos x="46" y="12"/>
                            </a:cxn>
                            <a:cxn ang="0">
                              <a:pos x="42" y="8"/>
                            </a:cxn>
                            <a:cxn ang="0">
                              <a:pos x="34" y="4"/>
                            </a:cxn>
                            <a:cxn ang="0">
                              <a:pos x="30" y="6"/>
                            </a:cxn>
                            <a:cxn ang="0">
                              <a:pos x="30" y="8"/>
                            </a:cxn>
                            <a:cxn ang="0">
                              <a:pos x="32" y="12"/>
                            </a:cxn>
                            <a:cxn ang="0">
                              <a:pos x="18" y="8"/>
                            </a:cxn>
                            <a:cxn ang="0">
                              <a:pos x="14" y="10"/>
                            </a:cxn>
                            <a:cxn ang="0">
                              <a:pos x="12" y="12"/>
                            </a:cxn>
                            <a:cxn ang="0">
                              <a:pos x="18" y="14"/>
                            </a:cxn>
                            <a:cxn ang="0">
                              <a:pos x="10" y="14"/>
                            </a:cxn>
                            <a:cxn ang="0">
                              <a:pos x="8" y="16"/>
                            </a:cxn>
                            <a:cxn ang="0">
                              <a:pos x="0" y="18"/>
                            </a:cxn>
                            <a:cxn ang="0">
                              <a:pos x="4" y="18"/>
                            </a:cxn>
                            <a:cxn ang="0">
                              <a:pos x="24" y="18"/>
                            </a:cxn>
                            <a:cxn ang="0">
                              <a:pos x="38" y="18"/>
                            </a:cxn>
                            <a:cxn ang="0">
                              <a:pos x="26" y="24"/>
                            </a:cxn>
                            <a:cxn ang="0">
                              <a:pos x="30" y="24"/>
                            </a:cxn>
                            <a:cxn ang="0">
                              <a:pos x="30" y="26"/>
                            </a:cxn>
                            <a:cxn ang="0">
                              <a:pos x="4" y="30"/>
                            </a:cxn>
                            <a:cxn ang="0">
                              <a:pos x="10" y="30"/>
                            </a:cxn>
                            <a:cxn ang="0">
                              <a:pos x="24" y="30"/>
                            </a:cxn>
                            <a:cxn ang="0">
                              <a:pos x="32" y="34"/>
                            </a:cxn>
                            <a:cxn ang="0">
                              <a:pos x="36" y="36"/>
                            </a:cxn>
                            <a:cxn ang="0">
                              <a:pos x="32" y="36"/>
                            </a:cxn>
                            <a:cxn ang="0">
                              <a:pos x="16" y="44"/>
                            </a:cxn>
                          </a:cxnLst>
                          <a:rect l="0" t="0" r="r" b="b"/>
                          <a:pathLst>
                            <a:path w="160" h="50">
                              <a:moveTo>
                                <a:pt x="16" y="44"/>
                              </a:moveTo>
                              <a:lnTo>
                                <a:pt x="16" y="44"/>
                              </a:lnTo>
                              <a:lnTo>
                                <a:pt x="22" y="44"/>
                              </a:lnTo>
                              <a:lnTo>
                                <a:pt x="22" y="44"/>
                              </a:lnTo>
                              <a:lnTo>
                                <a:pt x="28" y="44"/>
                              </a:lnTo>
                              <a:lnTo>
                                <a:pt x="34" y="44"/>
                              </a:lnTo>
                              <a:lnTo>
                                <a:pt x="34" y="44"/>
                              </a:lnTo>
                              <a:lnTo>
                                <a:pt x="36" y="44"/>
                              </a:lnTo>
                              <a:lnTo>
                                <a:pt x="36" y="44"/>
                              </a:lnTo>
                              <a:lnTo>
                                <a:pt x="42" y="44"/>
                              </a:lnTo>
                              <a:lnTo>
                                <a:pt x="46" y="44"/>
                              </a:lnTo>
                              <a:lnTo>
                                <a:pt x="54" y="48"/>
                              </a:lnTo>
                              <a:lnTo>
                                <a:pt x="54" y="48"/>
                              </a:lnTo>
                              <a:lnTo>
                                <a:pt x="58" y="48"/>
                              </a:lnTo>
                              <a:lnTo>
                                <a:pt x="58" y="48"/>
                              </a:lnTo>
                              <a:lnTo>
                                <a:pt x="66" y="50"/>
                              </a:lnTo>
                              <a:lnTo>
                                <a:pt x="76" y="50"/>
                              </a:lnTo>
                              <a:lnTo>
                                <a:pt x="76" y="50"/>
                              </a:lnTo>
                              <a:lnTo>
                                <a:pt x="88" y="48"/>
                              </a:lnTo>
                              <a:lnTo>
                                <a:pt x="88" y="48"/>
                              </a:lnTo>
                              <a:lnTo>
                                <a:pt x="94" y="44"/>
                              </a:lnTo>
                              <a:lnTo>
                                <a:pt x="94" y="44"/>
                              </a:lnTo>
                              <a:lnTo>
                                <a:pt x="100" y="42"/>
                              </a:lnTo>
                              <a:lnTo>
                                <a:pt x="106" y="42"/>
                              </a:lnTo>
                              <a:lnTo>
                                <a:pt x="106" y="42"/>
                              </a:lnTo>
                              <a:lnTo>
                                <a:pt x="112" y="40"/>
                              </a:lnTo>
                              <a:lnTo>
                                <a:pt x="112" y="40"/>
                              </a:lnTo>
                              <a:lnTo>
                                <a:pt x="116" y="40"/>
                              </a:lnTo>
                              <a:lnTo>
                                <a:pt x="116" y="40"/>
                              </a:lnTo>
                              <a:lnTo>
                                <a:pt x="124" y="36"/>
                              </a:lnTo>
                              <a:lnTo>
                                <a:pt x="124" y="36"/>
                              </a:lnTo>
                              <a:lnTo>
                                <a:pt x="130" y="34"/>
                              </a:lnTo>
                              <a:lnTo>
                                <a:pt x="136" y="34"/>
                              </a:lnTo>
                              <a:lnTo>
                                <a:pt x="136" y="34"/>
                              </a:lnTo>
                              <a:lnTo>
                                <a:pt x="138" y="34"/>
                              </a:lnTo>
                              <a:lnTo>
                                <a:pt x="138" y="34"/>
                              </a:lnTo>
                              <a:lnTo>
                                <a:pt x="144" y="32"/>
                              </a:lnTo>
                              <a:lnTo>
                                <a:pt x="144" y="32"/>
                              </a:lnTo>
                              <a:lnTo>
                                <a:pt x="146" y="30"/>
                              </a:lnTo>
                              <a:lnTo>
                                <a:pt x="146" y="30"/>
                              </a:lnTo>
                              <a:lnTo>
                                <a:pt x="146" y="28"/>
                              </a:lnTo>
                              <a:lnTo>
                                <a:pt x="148" y="26"/>
                              </a:lnTo>
                              <a:lnTo>
                                <a:pt x="148" y="26"/>
                              </a:lnTo>
                              <a:lnTo>
                                <a:pt x="150" y="26"/>
                              </a:lnTo>
                              <a:lnTo>
                                <a:pt x="152" y="26"/>
                              </a:lnTo>
                              <a:lnTo>
                                <a:pt x="152" y="26"/>
                              </a:lnTo>
                              <a:lnTo>
                                <a:pt x="152" y="26"/>
                              </a:lnTo>
                              <a:lnTo>
                                <a:pt x="152" y="26"/>
                              </a:lnTo>
                              <a:lnTo>
                                <a:pt x="154" y="24"/>
                              </a:lnTo>
                              <a:lnTo>
                                <a:pt x="154" y="22"/>
                              </a:lnTo>
                              <a:lnTo>
                                <a:pt x="154" y="22"/>
                              </a:lnTo>
                              <a:lnTo>
                                <a:pt x="158" y="22"/>
                              </a:lnTo>
                              <a:lnTo>
                                <a:pt x="158" y="22"/>
                              </a:lnTo>
                              <a:lnTo>
                                <a:pt x="160" y="20"/>
                              </a:lnTo>
                              <a:lnTo>
                                <a:pt x="160" y="18"/>
                              </a:lnTo>
                              <a:lnTo>
                                <a:pt x="160" y="18"/>
                              </a:lnTo>
                              <a:lnTo>
                                <a:pt x="158" y="18"/>
                              </a:lnTo>
                              <a:lnTo>
                                <a:pt x="154" y="18"/>
                              </a:lnTo>
                              <a:lnTo>
                                <a:pt x="154" y="18"/>
                              </a:lnTo>
                              <a:lnTo>
                                <a:pt x="156" y="16"/>
                              </a:lnTo>
                              <a:lnTo>
                                <a:pt x="156" y="16"/>
                              </a:lnTo>
                              <a:lnTo>
                                <a:pt x="156" y="14"/>
                              </a:lnTo>
                              <a:lnTo>
                                <a:pt x="156" y="14"/>
                              </a:lnTo>
                              <a:lnTo>
                                <a:pt x="152" y="12"/>
                              </a:lnTo>
                              <a:lnTo>
                                <a:pt x="152" y="12"/>
                              </a:lnTo>
                              <a:lnTo>
                                <a:pt x="148" y="12"/>
                              </a:lnTo>
                              <a:lnTo>
                                <a:pt x="148" y="12"/>
                              </a:lnTo>
                              <a:lnTo>
                                <a:pt x="148" y="12"/>
                              </a:lnTo>
                              <a:lnTo>
                                <a:pt x="148" y="12"/>
                              </a:lnTo>
                              <a:lnTo>
                                <a:pt x="140" y="12"/>
                              </a:lnTo>
                              <a:lnTo>
                                <a:pt x="140" y="12"/>
                              </a:lnTo>
                              <a:lnTo>
                                <a:pt x="144" y="10"/>
                              </a:lnTo>
                              <a:lnTo>
                                <a:pt x="146" y="8"/>
                              </a:lnTo>
                              <a:lnTo>
                                <a:pt x="144" y="6"/>
                              </a:lnTo>
                              <a:lnTo>
                                <a:pt x="144" y="6"/>
                              </a:lnTo>
                              <a:lnTo>
                                <a:pt x="140" y="6"/>
                              </a:lnTo>
                              <a:lnTo>
                                <a:pt x="140" y="6"/>
                              </a:lnTo>
                              <a:lnTo>
                                <a:pt x="140" y="6"/>
                              </a:lnTo>
                              <a:lnTo>
                                <a:pt x="140" y="6"/>
                              </a:lnTo>
                              <a:lnTo>
                                <a:pt x="144" y="4"/>
                              </a:lnTo>
                              <a:lnTo>
                                <a:pt x="144" y="4"/>
                              </a:lnTo>
                              <a:lnTo>
                                <a:pt x="144" y="4"/>
                              </a:lnTo>
                              <a:lnTo>
                                <a:pt x="144" y="4"/>
                              </a:lnTo>
                              <a:lnTo>
                                <a:pt x="146" y="2"/>
                              </a:lnTo>
                              <a:lnTo>
                                <a:pt x="146" y="2"/>
                              </a:lnTo>
                              <a:lnTo>
                                <a:pt x="140" y="2"/>
                              </a:lnTo>
                              <a:lnTo>
                                <a:pt x="136" y="4"/>
                              </a:lnTo>
                              <a:lnTo>
                                <a:pt x="136" y="4"/>
                              </a:lnTo>
                              <a:lnTo>
                                <a:pt x="130" y="6"/>
                              </a:lnTo>
                              <a:lnTo>
                                <a:pt x="130" y="6"/>
                              </a:lnTo>
                              <a:lnTo>
                                <a:pt x="130" y="4"/>
                              </a:lnTo>
                              <a:lnTo>
                                <a:pt x="130" y="4"/>
                              </a:lnTo>
                              <a:lnTo>
                                <a:pt x="130" y="4"/>
                              </a:lnTo>
                              <a:lnTo>
                                <a:pt x="130" y="4"/>
                              </a:lnTo>
                              <a:lnTo>
                                <a:pt x="126" y="2"/>
                              </a:lnTo>
                              <a:lnTo>
                                <a:pt x="124" y="0"/>
                              </a:lnTo>
                              <a:lnTo>
                                <a:pt x="124" y="0"/>
                              </a:lnTo>
                              <a:lnTo>
                                <a:pt x="124" y="0"/>
                              </a:lnTo>
                              <a:lnTo>
                                <a:pt x="124" y="0"/>
                              </a:lnTo>
                              <a:lnTo>
                                <a:pt x="118" y="2"/>
                              </a:lnTo>
                              <a:lnTo>
                                <a:pt x="118" y="2"/>
                              </a:lnTo>
                              <a:lnTo>
                                <a:pt x="116" y="2"/>
                              </a:lnTo>
                              <a:lnTo>
                                <a:pt x="116" y="2"/>
                              </a:lnTo>
                              <a:lnTo>
                                <a:pt x="118" y="4"/>
                              </a:lnTo>
                              <a:lnTo>
                                <a:pt x="116" y="6"/>
                              </a:lnTo>
                              <a:lnTo>
                                <a:pt x="116" y="6"/>
                              </a:lnTo>
                              <a:lnTo>
                                <a:pt x="118" y="6"/>
                              </a:lnTo>
                              <a:lnTo>
                                <a:pt x="118" y="6"/>
                              </a:lnTo>
                              <a:lnTo>
                                <a:pt x="114" y="6"/>
                              </a:lnTo>
                              <a:lnTo>
                                <a:pt x="110" y="6"/>
                              </a:lnTo>
                              <a:lnTo>
                                <a:pt x="110" y="6"/>
                              </a:lnTo>
                              <a:lnTo>
                                <a:pt x="108" y="8"/>
                              </a:lnTo>
                              <a:lnTo>
                                <a:pt x="106" y="8"/>
                              </a:lnTo>
                              <a:lnTo>
                                <a:pt x="106" y="10"/>
                              </a:lnTo>
                              <a:lnTo>
                                <a:pt x="104" y="10"/>
                              </a:lnTo>
                              <a:lnTo>
                                <a:pt x="104" y="10"/>
                              </a:lnTo>
                              <a:lnTo>
                                <a:pt x="98" y="8"/>
                              </a:lnTo>
                              <a:lnTo>
                                <a:pt x="92" y="8"/>
                              </a:lnTo>
                              <a:lnTo>
                                <a:pt x="92" y="8"/>
                              </a:lnTo>
                              <a:lnTo>
                                <a:pt x="96" y="12"/>
                              </a:lnTo>
                              <a:lnTo>
                                <a:pt x="96" y="12"/>
                              </a:lnTo>
                              <a:lnTo>
                                <a:pt x="96" y="12"/>
                              </a:lnTo>
                              <a:lnTo>
                                <a:pt x="96" y="12"/>
                              </a:lnTo>
                              <a:lnTo>
                                <a:pt x="92" y="12"/>
                              </a:lnTo>
                              <a:lnTo>
                                <a:pt x="90" y="10"/>
                              </a:lnTo>
                              <a:lnTo>
                                <a:pt x="90" y="10"/>
                              </a:lnTo>
                              <a:lnTo>
                                <a:pt x="88" y="8"/>
                              </a:lnTo>
                              <a:lnTo>
                                <a:pt x="88" y="8"/>
                              </a:lnTo>
                              <a:lnTo>
                                <a:pt x="88" y="8"/>
                              </a:lnTo>
                              <a:lnTo>
                                <a:pt x="84" y="6"/>
                              </a:lnTo>
                              <a:lnTo>
                                <a:pt x="84" y="6"/>
                              </a:lnTo>
                              <a:lnTo>
                                <a:pt x="76" y="10"/>
                              </a:lnTo>
                              <a:lnTo>
                                <a:pt x="76" y="10"/>
                              </a:lnTo>
                              <a:lnTo>
                                <a:pt x="74" y="10"/>
                              </a:lnTo>
                              <a:lnTo>
                                <a:pt x="74" y="10"/>
                              </a:lnTo>
                              <a:lnTo>
                                <a:pt x="76" y="12"/>
                              </a:lnTo>
                              <a:lnTo>
                                <a:pt x="76" y="12"/>
                              </a:lnTo>
                              <a:lnTo>
                                <a:pt x="74" y="14"/>
                              </a:lnTo>
                              <a:lnTo>
                                <a:pt x="74" y="14"/>
                              </a:lnTo>
                              <a:lnTo>
                                <a:pt x="70" y="12"/>
                              </a:lnTo>
                              <a:lnTo>
                                <a:pt x="70" y="10"/>
                              </a:lnTo>
                              <a:lnTo>
                                <a:pt x="70" y="10"/>
                              </a:lnTo>
                              <a:lnTo>
                                <a:pt x="68" y="10"/>
                              </a:lnTo>
                              <a:lnTo>
                                <a:pt x="68" y="10"/>
                              </a:lnTo>
                              <a:lnTo>
                                <a:pt x="68" y="8"/>
                              </a:lnTo>
                              <a:lnTo>
                                <a:pt x="66" y="8"/>
                              </a:lnTo>
                              <a:lnTo>
                                <a:pt x="62" y="8"/>
                              </a:lnTo>
                              <a:lnTo>
                                <a:pt x="62" y="8"/>
                              </a:lnTo>
                              <a:lnTo>
                                <a:pt x="60" y="12"/>
                              </a:lnTo>
                              <a:lnTo>
                                <a:pt x="60" y="12"/>
                              </a:lnTo>
                              <a:lnTo>
                                <a:pt x="62" y="14"/>
                              </a:lnTo>
                              <a:lnTo>
                                <a:pt x="62" y="14"/>
                              </a:lnTo>
                              <a:lnTo>
                                <a:pt x="60" y="16"/>
                              </a:lnTo>
                              <a:lnTo>
                                <a:pt x="60" y="16"/>
                              </a:lnTo>
                              <a:lnTo>
                                <a:pt x="58" y="16"/>
                              </a:lnTo>
                              <a:lnTo>
                                <a:pt x="58" y="16"/>
                              </a:lnTo>
                              <a:lnTo>
                                <a:pt x="56" y="16"/>
                              </a:lnTo>
                              <a:lnTo>
                                <a:pt x="56" y="16"/>
                              </a:lnTo>
                              <a:lnTo>
                                <a:pt x="54" y="16"/>
                              </a:lnTo>
                              <a:lnTo>
                                <a:pt x="54" y="16"/>
                              </a:lnTo>
                              <a:lnTo>
                                <a:pt x="50" y="18"/>
                              </a:lnTo>
                              <a:lnTo>
                                <a:pt x="50" y="18"/>
                              </a:lnTo>
                              <a:lnTo>
                                <a:pt x="50" y="20"/>
                              </a:lnTo>
                              <a:lnTo>
                                <a:pt x="50" y="20"/>
                              </a:lnTo>
                              <a:lnTo>
                                <a:pt x="50" y="22"/>
                              </a:lnTo>
                              <a:lnTo>
                                <a:pt x="50" y="22"/>
                              </a:lnTo>
                              <a:lnTo>
                                <a:pt x="48" y="22"/>
                              </a:lnTo>
                              <a:lnTo>
                                <a:pt x="48" y="22"/>
                              </a:lnTo>
                              <a:lnTo>
                                <a:pt x="46" y="20"/>
                              </a:lnTo>
                              <a:lnTo>
                                <a:pt x="46" y="18"/>
                              </a:lnTo>
                              <a:lnTo>
                                <a:pt x="46" y="18"/>
                              </a:lnTo>
                              <a:lnTo>
                                <a:pt x="40" y="16"/>
                              </a:lnTo>
                              <a:lnTo>
                                <a:pt x="40" y="16"/>
                              </a:lnTo>
                              <a:lnTo>
                                <a:pt x="46" y="16"/>
                              </a:lnTo>
                              <a:lnTo>
                                <a:pt x="46" y="16"/>
                              </a:lnTo>
                              <a:lnTo>
                                <a:pt x="46" y="16"/>
                              </a:lnTo>
                              <a:lnTo>
                                <a:pt x="46" y="16"/>
                              </a:lnTo>
                              <a:lnTo>
                                <a:pt x="48" y="14"/>
                              </a:lnTo>
                              <a:lnTo>
                                <a:pt x="46" y="12"/>
                              </a:lnTo>
                              <a:lnTo>
                                <a:pt x="46" y="12"/>
                              </a:lnTo>
                              <a:lnTo>
                                <a:pt x="46" y="10"/>
                              </a:lnTo>
                              <a:lnTo>
                                <a:pt x="46" y="10"/>
                              </a:lnTo>
                              <a:lnTo>
                                <a:pt x="44" y="10"/>
                              </a:lnTo>
                              <a:lnTo>
                                <a:pt x="42" y="8"/>
                              </a:lnTo>
                              <a:lnTo>
                                <a:pt x="42" y="8"/>
                              </a:lnTo>
                              <a:lnTo>
                                <a:pt x="40" y="6"/>
                              </a:lnTo>
                              <a:lnTo>
                                <a:pt x="40" y="6"/>
                              </a:lnTo>
                              <a:lnTo>
                                <a:pt x="38" y="4"/>
                              </a:lnTo>
                              <a:lnTo>
                                <a:pt x="34" y="4"/>
                              </a:lnTo>
                              <a:lnTo>
                                <a:pt x="34" y="4"/>
                              </a:lnTo>
                              <a:lnTo>
                                <a:pt x="26" y="4"/>
                              </a:lnTo>
                              <a:lnTo>
                                <a:pt x="26" y="4"/>
                              </a:lnTo>
                              <a:lnTo>
                                <a:pt x="24" y="6"/>
                              </a:lnTo>
                              <a:lnTo>
                                <a:pt x="24" y="6"/>
                              </a:lnTo>
                              <a:lnTo>
                                <a:pt x="30" y="6"/>
                              </a:lnTo>
                              <a:lnTo>
                                <a:pt x="30" y="6"/>
                              </a:lnTo>
                              <a:lnTo>
                                <a:pt x="32" y="6"/>
                              </a:lnTo>
                              <a:lnTo>
                                <a:pt x="32" y="6"/>
                              </a:lnTo>
                              <a:lnTo>
                                <a:pt x="30" y="8"/>
                              </a:lnTo>
                              <a:lnTo>
                                <a:pt x="30" y="8"/>
                              </a:lnTo>
                              <a:lnTo>
                                <a:pt x="32" y="8"/>
                              </a:lnTo>
                              <a:lnTo>
                                <a:pt x="32" y="8"/>
                              </a:lnTo>
                              <a:lnTo>
                                <a:pt x="34" y="10"/>
                              </a:lnTo>
                              <a:lnTo>
                                <a:pt x="34" y="12"/>
                              </a:lnTo>
                              <a:lnTo>
                                <a:pt x="32" y="12"/>
                              </a:lnTo>
                              <a:lnTo>
                                <a:pt x="32" y="12"/>
                              </a:lnTo>
                              <a:lnTo>
                                <a:pt x="22" y="8"/>
                              </a:lnTo>
                              <a:lnTo>
                                <a:pt x="22" y="8"/>
                              </a:lnTo>
                              <a:lnTo>
                                <a:pt x="18" y="8"/>
                              </a:lnTo>
                              <a:lnTo>
                                <a:pt x="18" y="8"/>
                              </a:lnTo>
                              <a:lnTo>
                                <a:pt x="18" y="10"/>
                              </a:lnTo>
                              <a:lnTo>
                                <a:pt x="20" y="10"/>
                              </a:lnTo>
                              <a:lnTo>
                                <a:pt x="20" y="10"/>
                              </a:lnTo>
                              <a:lnTo>
                                <a:pt x="16" y="10"/>
                              </a:lnTo>
                              <a:lnTo>
                                <a:pt x="14" y="10"/>
                              </a:lnTo>
                              <a:lnTo>
                                <a:pt x="14" y="10"/>
                              </a:lnTo>
                              <a:lnTo>
                                <a:pt x="14" y="12"/>
                              </a:lnTo>
                              <a:lnTo>
                                <a:pt x="16" y="12"/>
                              </a:lnTo>
                              <a:lnTo>
                                <a:pt x="16" y="12"/>
                              </a:lnTo>
                              <a:lnTo>
                                <a:pt x="12" y="12"/>
                              </a:lnTo>
                              <a:lnTo>
                                <a:pt x="12" y="12"/>
                              </a:lnTo>
                              <a:lnTo>
                                <a:pt x="14" y="14"/>
                              </a:lnTo>
                              <a:lnTo>
                                <a:pt x="18" y="14"/>
                              </a:lnTo>
                              <a:lnTo>
                                <a:pt x="18" y="14"/>
                              </a:lnTo>
                              <a:lnTo>
                                <a:pt x="18" y="14"/>
                              </a:lnTo>
                              <a:lnTo>
                                <a:pt x="18" y="14"/>
                              </a:lnTo>
                              <a:lnTo>
                                <a:pt x="14" y="16"/>
                              </a:lnTo>
                              <a:lnTo>
                                <a:pt x="14" y="16"/>
                              </a:lnTo>
                              <a:lnTo>
                                <a:pt x="10" y="14"/>
                              </a:lnTo>
                              <a:lnTo>
                                <a:pt x="10" y="14"/>
                              </a:lnTo>
                              <a:lnTo>
                                <a:pt x="8" y="14"/>
                              </a:lnTo>
                              <a:lnTo>
                                <a:pt x="8" y="14"/>
                              </a:lnTo>
                              <a:lnTo>
                                <a:pt x="8" y="14"/>
                              </a:lnTo>
                              <a:lnTo>
                                <a:pt x="8" y="16"/>
                              </a:lnTo>
                              <a:lnTo>
                                <a:pt x="8" y="16"/>
                              </a:lnTo>
                              <a:lnTo>
                                <a:pt x="8" y="16"/>
                              </a:lnTo>
                              <a:lnTo>
                                <a:pt x="8" y="16"/>
                              </a:lnTo>
                              <a:lnTo>
                                <a:pt x="4" y="16"/>
                              </a:lnTo>
                              <a:lnTo>
                                <a:pt x="0" y="18"/>
                              </a:lnTo>
                              <a:lnTo>
                                <a:pt x="0" y="18"/>
                              </a:lnTo>
                              <a:lnTo>
                                <a:pt x="0" y="18"/>
                              </a:lnTo>
                              <a:lnTo>
                                <a:pt x="0" y="18"/>
                              </a:lnTo>
                              <a:lnTo>
                                <a:pt x="0" y="18"/>
                              </a:lnTo>
                              <a:lnTo>
                                <a:pt x="4" y="18"/>
                              </a:lnTo>
                              <a:lnTo>
                                <a:pt x="4" y="18"/>
                              </a:lnTo>
                              <a:lnTo>
                                <a:pt x="8" y="20"/>
                              </a:lnTo>
                              <a:lnTo>
                                <a:pt x="12" y="20"/>
                              </a:lnTo>
                              <a:lnTo>
                                <a:pt x="12" y="20"/>
                              </a:lnTo>
                              <a:lnTo>
                                <a:pt x="24" y="18"/>
                              </a:lnTo>
                              <a:lnTo>
                                <a:pt x="24" y="18"/>
                              </a:lnTo>
                              <a:lnTo>
                                <a:pt x="24" y="18"/>
                              </a:lnTo>
                              <a:lnTo>
                                <a:pt x="24" y="18"/>
                              </a:lnTo>
                              <a:lnTo>
                                <a:pt x="28" y="18"/>
                              </a:lnTo>
                              <a:lnTo>
                                <a:pt x="28" y="18"/>
                              </a:lnTo>
                              <a:lnTo>
                                <a:pt x="38" y="18"/>
                              </a:lnTo>
                              <a:lnTo>
                                <a:pt x="38" y="18"/>
                              </a:lnTo>
                              <a:lnTo>
                                <a:pt x="38" y="20"/>
                              </a:lnTo>
                              <a:lnTo>
                                <a:pt x="38" y="20"/>
                              </a:lnTo>
                              <a:lnTo>
                                <a:pt x="30" y="20"/>
                              </a:lnTo>
                              <a:lnTo>
                                <a:pt x="26" y="24"/>
                              </a:lnTo>
                              <a:lnTo>
                                <a:pt x="26" y="24"/>
                              </a:lnTo>
                              <a:lnTo>
                                <a:pt x="30" y="24"/>
                              </a:lnTo>
                              <a:lnTo>
                                <a:pt x="30" y="24"/>
                              </a:lnTo>
                              <a:lnTo>
                                <a:pt x="30" y="24"/>
                              </a:lnTo>
                              <a:lnTo>
                                <a:pt x="30" y="24"/>
                              </a:lnTo>
                              <a:lnTo>
                                <a:pt x="36" y="24"/>
                              </a:lnTo>
                              <a:lnTo>
                                <a:pt x="38" y="24"/>
                              </a:lnTo>
                              <a:lnTo>
                                <a:pt x="38" y="24"/>
                              </a:lnTo>
                              <a:lnTo>
                                <a:pt x="38" y="24"/>
                              </a:lnTo>
                              <a:lnTo>
                                <a:pt x="30" y="26"/>
                              </a:lnTo>
                              <a:lnTo>
                                <a:pt x="22" y="26"/>
                              </a:lnTo>
                              <a:lnTo>
                                <a:pt x="22" y="26"/>
                              </a:lnTo>
                              <a:lnTo>
                                <a:pt x="12" y="28"/>
                              </a:lnTo>
                              <a:lnTo>
                                <a:pt x="4" y="30"/>
                              </a:lnTo>
                              <a:lnTo>
                                <a:pt x="4" y="30"/>
                              </a:lnTo>
                              <a:lnTo>
                                <a:pt x="6" y="30"/>
                              </a:lnTo>
                              <a:lnTo>
                                <a:pt x="6" y="30"/>
                              </a:lnTo>
                              <a:lnTo>
                                <a:pt x="6" y="30"/>
                              </a:lnTo>
                              <a:lnTo>
                                <a:pt x="6" y="30"/>
                              </a:lnTo>
                              <a:lnTo>
                                <a:pt x="10" y="30"/>
                              </a:lnTo>
                              <a:lnTo>
                                <a:pt x="10" y="30"/>
                              </a:lnTo>
                              <a:lnTo>
                                <a:pt x="18" y="28"/>
                              </a:lnTo>
                              <a:lnTo>
                                <a:pt x="24" y="30"/>
                              </a:lnTo>
                              <a:lnTo>
                                <a:pt x="24" y="30"/>
                              </a:lnTo>
                              <a:lnTo>
                                <a:pt x="24" y="30"/>
                              </a:lnTo>
                              <a:lnTo>
                                <a:pt x="24" y="30"/>
                              </a:lnTo>
                              <a:lnTo>
                                <a:pt x="26" y="32"/>
                              </a:lnTo>
                              <a:lnTo>
                                <a:pt x="26" y="32"/>
                              </a:lnTo>
                              <a:lnTo>
                                <a:pt x="28" y="34"/>
                              </a:lnTo>
                              <a:lnTo>
                                <a:pt x="32" y="34"/>
                              </a:lnTo>
                              <a:lnTo>
                                <a:pt x="32" y="34"/>
                              </a:lnTo>
                              <a:lnTo>
                                <a:pt x="32" y="34"/>
                              </a:lnTo>
                              <a:lnTo>
                                <a:pt x="30" y="36"/>
                              </a:lnTo>
                              <a:lnTo>
                                <a:pt x="30" y="36"/>
                              </a:lnTo>
                              <a:lnTo>
                                <a:pt x="36" y="36"/>
                              </a:lnTo>
                              <a:lnTo>
                                <a:pt x="36" y="36"/>
                              </a:lnTo>
                              <a:lnTo>
                                <a:pt x="36" y="36"/>
                              </a:lnTo>
                              <a:lnTo>
                                <a:pt x="36" y="36"/>
                              </a:lnTo>
                              <a:lnTo>
                                <a:pt x="32" y="36"/>
                              </a:lnTo>
                              <a:lnTo>
                                <a:pt x="32" y="36"/>
                              </a:lnTo>
                              <a:lnTo>
                                <a:pt x="30" y="38"/>
                              </a:lnTo>
                              <a:lnTo>
                                <a:pt x="28" y="40"/>
                              </a:lnTo>
                              <a:lnTo>
                                <a:pt x="18" y="42"/>
                              </a:lnTo>
                              <a:lnTo>
                                <a:pt x="18" y="42"/>
                              </a:lnTo>
                              <a:lnTo>
                                <a:pt x="16" y="44"/>
                              </a:lnTo>
                              <a:lnTo>
                                <a:pt x="16" y="44"/>
                              </a:lnTo>
                              <a:lnTo>
                                <a:pt x="16" y="44"/>
                              </a:lnTo>
                              <a:lnTo>
                                <a:pt x="16" y="44"/>
                              </a:lnTo>
                              <a:lnTo>
                                <a:pt x="16" y="4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4" name="Iraq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950918" y="2272953"/>
                          <a:ext cx="331103" cy="28224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" y="126"/>
                            </a:cxn>
                            <a:cxn ang="0">
                              <a:pos x="72" y="142"/>
                            </a:cxn>
                            <a:cxn ang="0">
                              <a:pos x="94" y="158"/>
                            </a:cxn>
                            <a:cxn ang="0">
                              <a:pos x="120" y="180"/>
                            </a:cxn>
                            <a:cxn ang="0">
                              <a:pos x="172" y="186"/>
                            </a:cxn>
                            <a:cxn ang="0">
                              <a:pos x="182" y="180"/>
                            </a:cxn>
                            <a:cxn ang="0">
                              <a:pos x="192" y="168"/>
                            </a:cxn>
                            <a:cxn ang="0">
                              <a:pos x="202" y="172"/>
                            </a:cxn>
                            <a:cxn ang="0">
                              <a:pos x="208" y="170"/>
                            </a:cxn>
                            <a:cxn ang="0">
                              <a:pos x="214" y="176"/>
                            </a:cxn>
                            <a:cxn ang="0">
                              <a:pos x="218" y="172"/>
                            </a:cxn>
                            <a:cxn ang="0">
                              <a:pos x="212" y="160"/>
                            </a:cxn>
                            <a:cxn ang="0">
                              <a:pos x="204" y="158"/>
                            </a:cxn>
                            <a:cxn ang="0">
                              <a:pos x="198" y="146"/>
                            </a:cxn>
                            <a:cxn ang="0">
                              <a:pos x="196" y="136"/>
                            </a:cxn>
                            <a:cxn ang="0">
                              <a:pos x="182" y="116"/>
                            </a:cxn>
                            <a:cxn ang="0">
                              <a:pos x="172" y="108"/>
                            </a:cxn>
                            <a:cxn ang="0">
                              <a:pos x="156" y="100"/>
                            </a:cxn>
                            <a:cxn ang="0">
                              <a:pos x="148" y="94"/>
                            </a:cxn>
                            <a:cxn ang="0">
                              <a:pos x="148" y="86"/>
                            </a:cxn>
                            <a:cxn ang="0">
                              <a:pos x="138" y="78"/>
                            </a:cxn>
                            <a:cxn ang="0">
                              <a:pos x="142" y="74"/>
                            </a:cxn>
                            <a:cxn ang="0">
                              <a:pos x="138" y="68"/>
                            </a:cxn>
                            <a:cxn ang="0">
                              <a:pos x="146" y="50"/>
                            </a:cxn>
                            <a:cxn ang="0">
                              <a:pos x="144" y="44"/>
                            </a:cxn>
                            <a:cxn ang="0">
                              <a:pos x="148" y="36"/>
                            </a:cxn>
                            <a:cxn ang="0">
                              <a:pos x="148" y="32"/>
                            </a:cxn>
                            <a:cxn ang="0">
                              <a:pos x="134" y="32"/>
                            </a:cxn>
                            <a:cxn ang="0">
                              <a:pos x="128" y="22"/>
                            </a:cxn>
                            <a:cxn ang="0">
                              <a:pos x="128" y="20"/>
                            </a:cxn>
                            <a:cxn ang="0">
                              <a:pos x="124" y="18"/>
                            </a:cxn>
                            <a:cxn ang="0">
                              <a:pos x="116" y="8"/>
                            </a:cxn>
                            <a:cxn ang="0">
                              <a:pos x="106" y="10"/>
                            </a:cxn>
                            <a:cxn ang="0">
                              <a:pos x="98" y="6"/>
                            </a:cxn>
                            <a:cxn ang="0">
                              <a:pos x="90" y="4"/>
                            </a:cxn>
                            <a:cxn ang="0">
                              <a:pos x="76" y="0"/>
                            </a:cxn>
                            <a:cxn ang="0">
                              <a:pos x="62" y="6"/>
                            </a:cxn>
                            <a:cxn ang="0">
                              <a:pos x="50" y="16"/>
                            </a:cxn>
                            <a:cxn ang="0">
                              <a:pos x="46" y="26"/>
                            </a:cxn>
                            <a:cxn ang="0">
                              <a:pos x="48" y="42"/>
                            </a:cxn>
                            <a:cxn ang="0">
                              <a:pos x="50" y="58"/>
                            </a:cxn>
                            <a:cxn ang="0">
                              <a:pos x="44" y="64"/>
                            </a:cxn>
                            <a:cxn ang="0">
                              <a:pos x="8" y="110"/>
                            </a:cxn>
                            <a:cxn ang="0">
                              <a:pos x="12" y="124"/>
                            </a:cxn>
                          </a:cxnLst>
                          <a:rect l="0" t="0" r="r" b="b"/>
                          <a:pathLst>
                            <a:path w="218" h="186">
                              <a:moveTo>
                                <a:pt x="12" y="124"/>
                              </a:moveTo>
                              <a:lnTo>
                                <a:pt x="12" y="124"/>
                              </a:lnTo>
                              <a:lnTo>
                                <a:pt x="34" y="126"/>
                              </a:lnTo>
                              <a:lnTo>
                                <a:pt x="46" y="128"/>
                              </a:lnTo>
                              <a:lnTo>
                                <a:pt x="72" y="142"/>
                              </a:lnTo>
                              <a:lnTo>
                                <a:pt x="72" y="142"/>
                              </a:lnTo>
                              <a:lnTo>
                                <a:pt x="84" y="146"/>
                              </a:lnTo>
                              <a:lnTo>
                                <a:pt x="88" y="150"/>
                              </a:lnTo>
                              <a:lnTo>
                                <a:pt x="94" y="158"/>
                              </a:lnTo>
                              <a:lnTo>
                                <a:pt x="108" y="170"/>
                              </a:lnTo>
                              <a:lnTo>
                                <a:pt x="108" y="170"/>
                              </a:lnTo>
                              <a:lnTo>
                                <a:pt x="120" y="180"/>
                              </a:lnTo>
                              <a:lnTo>
                                <a:pt x="132" y="184"/>
                              </a:lnTo>
                              <a:lnTo>
                                <a:pt x="148" y="186"/>
                              </a:lnTo>
                              <a:lnTo>
                                <a:pt x="172" y="186"/>
                              </a:lnTo>
                              <a:lnTo>
                                <a:pt x="172" y="186"/>
                              </a:lnTo>
                              <a:lnTo>
                                <a:pt x="178" y="184"/>
                              </a:lnTo>
                              <a:lnTo>
                                <a:pt x="182" y="180"/>
                              </a:lnTo>
                              <a:lnTo>
                                <a:pt x="186" y="172"/>
                              </a:lnTo>
                              <a:lnTo>
                                <a:pt x="188" y="170"/>
                              </a:lnTo>
                              <a:lnTo>
                                <a:pt x="192" y="168"/>
                              </a:lnTo>
                              <a:lnTo>
                                <a:pt x="196" y="170"/>
                              </a:lnTo>
                              <a:lnTo>
                                <a:pt x="202" y="172"/>
                              </a:lnTo>
                              <a:lnTo>
                                <a:pt x="202" y="172"/>
                              </a:lnTo>
                              <a:lnTo>
                                <a:pt x="204" y="168"/>
                              </a:lnTo>
                              <a:lnTo>
                                <a:pt x="206" y="168"/>
                              </a:lnTo>
                              <a:lnTo>
                                <a:pt x="208" y="170"/>
                              </a:lnTo>
                              <a:lnTo>
                                <a:pt x="208" y="170"/>
                              </a:lnTo>
                              <a:lnTo>
                                <a:pt x="212" y="176"/>
                              </a:lnTo>
                              <a:lnTo>
                                <a:pt x="214" y="176"/>
                              </a:lnTo>
                              <a:lnTo>
                                <a:pt x="214" y="174"/>
                              </a:lnTo>
                              <a:lnTo>
                                <a:pt x="218" y="172"/>
                              </a:lnTo>
                              <a:lnTo>
                                <a:pt x="218" y="172"/>
                              </a:lnTo>
                              <a:lnTo>
                                <a:pt x="214" y="166"/>
                              </a:lnTo>
                              <a:lnTo>
                                <a:pt x="212" y="162"/>
                              </a:lnTo>
                              <a:lnTo>
                                <a:pt x="212" y="160"/>
                              </a:lnTo>
                              <a:lnTo>
                                <a:pt x="208" y="158"/>
                              </a:lnTo>
                              <a:lnTo>
                                <a:pt x="208" y="158"/>
                              </a:lnTo>
                              <a:lnTo>
                                <a:pt x="204" y="158"/>
                              </a:lnTo>
                              <a:lnTo>
                                <a:pt x="202" y="154"/>
                              </a:lnTo>
                              <a:lnTo>
                                <a:pt x="200" y="150"/>
                              </a:lnTo>
                              <a:lnTo>
                                <a:pt x="198" y="146"/>
                              </a:lnTo>
                              <a:lnTo>
                                <a:pt x="198" y="146"/>
                              </a:lnTo>
                              <a:lnTo>
                                <a:pt x="198" y="142"/>
                              </a:lnTo>
                              <a:lnTo>
                                <a:pt x="196" y="136"/>
                              </a:lnTo>
                              <a:lnTo>
                                <a:pt x="188" y="120"/>
                              </a:lnTo>
                              <a:lnTo>
                                <a:pt x="188" y="120"/>
                              </a:lnTo>
                              <a:lnTo>
                                <a:pt x="182" y="116"/>
                              </a:lnTo>
                              <a:lnTo>
                                <a:pt x="180" y="114"/>
                              </a:lnTo>
                              <a:lnTo>
                                <a:pt x="178" y="112"/>
                              </a:lnTo>
                              <a:lnTo>
                                <a:pt x="172" y="108"/>
                              </a:lnTo>
                              <a:lnTo>
                                <a:pt x="172" y="108"/>
                              </a:lnTo>
                              <a:lnTo>
                                <a:pt x="164" y="102"/>
                              </a:lnTo>
                              <a:lnTo>
                                <a:pt x="156" y="100"/>
                              </a:lnTo>
                              <a:lnTo>
                                <a:pt x="150" y="98"/>
                              </a:lnTo>
                              <a:lnTo>
                                <a:pt x="148" y="96"/>
                              </a:lnTo>
                              <a:lnTo>
                                <a:pt x="148" y="94"/>
                              </a:lnTo>
                              <a:lnTo>
                                <a:pt x="148" y="94"/>
                              </a:lnTo>
                              <a:lnTo>
                                <a:pt x="148" y="90"/>
                              </a:lnTo>
                              <a:lnTo>
                                <a:pt x="148" y="86"/>
                              </a:lnTo>
                              <a:lnTo>
                                <a:pt x="142" y="82"/>
                              </a:lnTo>
                              <a:lnTo>
                                <a:pt x="138" y="80"/>
                              </a:lnTo>
                              <a:lnTo>
                                <a:pt x="138" y="78"/>
                              </a:lnTo>
                              <a:lnTo>
                                <a:pt x="140" y="76"/>
                              </a:lnTo>
                              <a:lnTo>
                                <a:pt x="140" y="76"/>
                              </a:lnTo>
                              <a:lnTo>
                                <a:pt x="142" y="74"/>
                              </a:lnTo>
                              <a:lnTo>
                                <a:pt x="140" y="74"/>
                              </a:lnTo>
                              <a:lnTo>
                                <a:pt x="138" y="72"/>
                              </a:lnTo>
                              <a:lnTo>
                                <a:pt x="138" y="68"/>
                              </a:lnTo>
                              <a:lnTo>
                                <a:pt x="138" y="68"/>
                              </a:lnTo>
                              <a:lnTo>
                                <a:pt x="144" y="56"/>
                              </a:lnTo>
                              <a:lnTo>
                                <a:pt x="146" y="50"/>
                              </a:lnTo>
                              <a:lnTo>
                                <a:pt x="144" y="48"/>
                              </a:lnTo>
                              <a:lnTo>
                                <a:pt x="144" y="48"/>
                              </a:lnTo>
                              <a:lnTo>
                                <a:pt x="144" y="44"/>
                              </a:lnTo>
                              <a:lnTo>
                                <a:pt x="146" y="42"/>
                              </a:lnTo>
                              <a:lnTo>
                                <a:pt x="146" y="40"/>
                              </a:lnTo>
                              <a:lnTo>
                                <a:pt x="148" y="36"/>
                              </a:lnTo>
                              <a:lnTo>
                                <a:pt x="148" y="36"/>
                              </a:lnTo>
                              <a:lnTo>
                                <a:pt x="148" y="32"/>
                              </a:lnTo>
                              <a:lnTo>
                                <a:pt x="148" y="32"/>
                              </a:lnTo>
                              <a:lnTo>
                                <a:pt x="140" y="34"/>
                              </a:lnTo>
                              <a:lnTo>
                                <a:pt x="140" y="34"/>
                              </a:lnTo>
                              <a:lnTo>
                                <a:pt x="134" y="32"/>
                              </a:lnTo>
                              <a:lnTo>
                                <a:pt x="132" y="28"/>
                              </a:lnTo>
                              <a:lnTo>
                                <a:pt x="130" y="26"/>
                              </a:lnTo>
                              <a:lnTo>
                                <a:pt x="128" y="22"/>
                              </a:lnTo>
                              <a:lnTo>
                                <a:pt x="128" y="22"/>
                              </a:lnTo>
                              <a:lnTo>
                                <a:pt x="126" y="22"/>
                              </a:lnTo>
                              <a:lnTo>
                                <a:pt x="128" y="20"/>
                              </a:lnTo>
                              <a:lnTo>
                                <a:pt x="128" y="20"/>
                              </a:lnTo>
                              <a:lnTo>
                                <a:pt x="124" y="18"/>
                              </a:lnTo>
                              <a:lnTo>
                                <a:pt x="124" y="18"/>
                              </a:lnTo>
                              <a:lnTo>
                                <a:pt x="122" y="14"/>
                              </a:lnTo>
                              <a:lnTo>
                                <a:pt x="120" y="10"/>
                              </a:lnTo>
                              <a:lnTo>
                                <a:pt x="116" y="8"/>
                              </a:lnTo>
                              <a:lnTo>
                                <a:pt x="116" y="8"/>
                              </a:lnTo>
                              <a:lnTo>
                                <a:pt x="108" y="12"/>
                              </a:lnTo>
                              <a:lnTo>
                                <a:pt x="106" y="10"/>
                              </a:lnTo>
                              <a:lnTo>
                                <a:pt x="104" y="6"/>
                              </a:lnTo>
                              <a:lnTo>
                                <a:pt x="102" y="6"/>
                              </a:lnTo>
                              <a:lnTo>
                                <a:pt x="98" y="6"/>
                              </a:lnTo>
                              <a:lnTo>
                                <a:pt x="98" y="6"/>
                              </a:lnTo>
                              <a:lnTo>
                                <a:pt x="94" y="4"/>
                              </a:lnTo>
                              <a:lnTo>
                                <a:pt x="90" y="4"/>
                              </a:lnTo>
                              <a:lnTo>
                                <a:pt x="86" y="2"/>
                              </a:lnTo>
                              <a:lnTo>
                                <a:pt x="76" y="0"/>
                              </a:lnTo>
                              <a:lnTo>
                                <a:pt x="76" y="0"/>
                              </a:lnTo>
                              <a:lnTo>
                                <a:pt x="70" y="0"/>
                              </a:lnTo>
                              <a:lnTo>
                                <a:pt x="66" y="2"/>
                              </a:lnTo>
                              <a:lnTo>
                                <a:pt x="62" y="6"/>
                              </a:lnTo>
                              <a:lnTo>
                                <a:pt x="62" y="6"/>
                              </a:lnTo>
                              <a:lnTo>
                                <a:pt x="56" y="12"/>
                              </a:lnTo>
                              <a:lnTo>
                                <a:pt x="50" y="16"/>
                              </a:lnTo>
                              <a:lnTo>
                                <a:pt x="50" y="16"/>
                              </a:lnTo>
                              <a:lnTo>
                                <a:pt x="46" y="22"/>
                              </a:lnTo>
                              <a:lnTo>
                                <a:pt x="46" y="26"/>
                              </a:lnTo>
                              <a:lnTo>
                                <a:pt x="48" y="32"/>
                              </a:lnTo>
                              <a:lnTo>
                                <a:pt x="50" y="36"/>
                              </a:lnTo>
                              <a:lnTo>
                                <a:pt x="48" y="42"/>
                              </a:lnTo>
                              <a:lnTo>
                                <a:pt x="48" y="42"/>
                              </a:lnTo>
                              <a:lnTo>
                                <a:pt x="48" y="52"/>
                              </a:lnTo>
                              <a:lnTo>
                                <a:pt x="50" y="58"/>
                              </a:lnTo>
                              <a:lnTo>
                                <a:pt x="50" y="60"/>
                              </a:lnTo>
                              <a:lnTo>
                                <a:pt x="44" y="64"/>
                              </a:lnTo>
                              <a:lnTo>
                                <a:pt x="44" y="64"/>
                              </a:lnTo>
                              <a:lnTo>
                                <a:pt x="0" y="92"/>
                              </a:lnTo>
                              <a:lnTo>
                                <a:pt x="0" y="92"/>
                              </a:lnTo>
                              <a:lnTo>
                                <a:pt x="8" y="110"/>
                              </a:lnTo>
                              <a:lnTo>
                                <a:pt x="10" y="118"/>
                              </a:lnTo>
                              <a:lnTo>
                                <a:pt x="12" y="124"/>
                              </a:lnTo>
                              <a:lnTo>
                                <a:pt x="12" y="12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6" name="Kazakhstan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083469" y="1719342"/>
                          <a:ext cx="1120890" cy="46129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74" y="288"/>
                            </a:cxn>
                            <a:cxn ang="0">
                              <a:pos x="456" y="304"/>
                            </a:cxn>
                            <a:cxn ang="0">
                              <a:pos x="420" y="292"/>
                            </a:cxn>
                            <a:cxn ang="0">
                              <a:pos x="378" y="236"/>
                            </a:cxn>
                            <a:cxn ang="0">
                              <a:pos x="354" y="238"/>
                            </a:cxn>
                            <a:cxn ang="0">
                              <a:pos x="298" y="216"/>
                            </a:cxn>
                            <a:cxn ang="0">
                              <a:pos x="288" y="192"/>
                            </a:cxn>
                            <a:cxn ang="0">
                              <a:pos x="276" y="178"/>
                            </a:cxn>
                            <a:cxn ang="0">
                              <a:pos x="252" y="176"/>
                            </a:cxn>
                            <a:cxn ang="0">
                              <a:pos x="240" y="186"/>
                            </a:cxn>
                            <a:cxn ang="0">
                              <a:pos x="206" y="202"/>
                            </a:cxn>
                            <a:cxn ang="0">
                              <a:pos x="198" y="278"/>
                            </a:cxn>
                            <a:cxn ang="0">
                              <a:pos x="156" y="282"/>
                            </a:cxn>
                            <a:cxn ang="0">
                              <a:pos x="150" y="250"/>
                            </a:cxn>
                            <a:cxn ang="0">
                              <a:pos x="128" y="240"/>
                            </a:cxn>
                            <a:cxn ang="0">
                              <a:pos x="98" y="222"/>
                            </a:cxn>
                            <a:cxn ang="0">
                              <a:pos x="102" y="214"/>
                            </a:cxn>
                            <a:cxn ang="0">
                              <a:pos x="96" y="204"/>
                            </a:cxn>
                            <a:cxn ang="0">
                              <a:pos x="120" y="192"/>
                            </a:cxn>
                            <a:cxn ang="0">
                              <a:pos x="134" y="192"/>
                            </a:cxn>
                            <a:cxn ang="0">
                              <a:pos x="132" y="172"/>
                            </a:cxn>
                            <a:cxn ang="0">
                              <a:pos x="122" y="152"/>
                            </a:cxn>
                            <a:cxn ang="0">
                              <a:pos x="82" y="160"/>
                            </a:cxn>
                            <a:cxn ang="0">
                              <a:pos x="54" y="168"/>
                            </a:cxn>
                            <a:cxn ang="0">
                              <a:pos x="46" y="150"/>
                            </a:cxn>
                            <a:cxn ang="0">
                              <a:pos x="16" y="142"/>
                            </a:cxn>
                            <a:cxn ang="0">
                              <a:pos x="0" y="126"/>
                            </a:cxn>
                            <a:cxn ang="0">
                              <a:pos x="10" y="86"/>
                            </a:cxn>
                            <a:cxn ang="0">
                              <a:pos x="32" y="94"/>
                            </a:cxn>
                            <a:cxn ang="0">
                              <a:pos x="38" y="78"/>
                            </a:cxn>
                            <a:cxn ang="0">
                              <a:pos x="56" y="64"/>
                            </a:cxn>
                            <a:cxn ang="0">
                              <a:pos x="86" y="66"/>
                            </a:cxn>
                            <a:cxn ang="0">
                              <a:pos x="118" y="72"/>
                            </a:cxn>
                            <a:cxn ang="0">
                              <a:pos x="148" y="74"/>
                            </a:cxn>
                            <a:cxn ang="0">
                              <a:pos x="172" y="78"/>
                            </a:cxn>
                            <a:cxn ang="0">
                              <a:pos x="198" y="82"/>
                            </a:cxn>
                            <a:cxn ang="0">
                              <a:pos x="246" y="84"/>
                            </a:cxn>
                            <a:cxn ang="0">
                              <a:pos x="230" y="66"/>
                            </a:cxn>
                            <a:cxn ang="0">
                              <a:pos x="228" y="46"/>
                            </a:cxn>
                            <a:cxn ang="0">
                              <a:pos x="208" y="36"/>
                            </a:cxn>
                            <a:cxn ang="0">
                              <a:pos x="282" y="22"/>
                            </a:cxn>
                            <a:cxn ang="0">
                              <a:pos x="338" y="10"/>
                            </a:cxn>
                            <a:cxn ang="0">
                              <a:pos x="374" y="4"/>
                            </a:cxn>
                            <a:cxn ang="0">
                              <a:pos x="382" y="22"/>
                            </a:cxn>
                            <a:cxn ang="0">
                              <a:pos x="406" y="22"/>
                            </a:cxn>
                            <a:cxn ang="0">
                              <a:pos x="422" y="34"/>
                            </a:cxn>
                            <a:cxn ang="0">
                              <a:pos x="444" y="24"/>
                            </a:cxn>
                            <a:cxn ang="0">
                              <a:pos x="462" y="26"/>
                            </a:cxn>
                            <a:cxn ang="0">
                              <a:pos x="568" y="88"/>
                            </a:cxn>
                            <a:cxn ang="0">
                              <a:pos x="592" y="90"/>
                            </a:cxn>
                            <a:cxn ang="0">
                              <a:pos x="640" y="96"/>
                            </a:cxn>
                            <a:cxn ang="0">
                              <a:pos x="664" y="108"/>
                            </a:cxn>
                            <a:cxn ang="0">
                              <a:pos x="690" y="104"/>
                            </a:cxn>
                            <a:cxn ang="0">
                              <a:pos x="726" y="114"/>
                            </a:cxn>
                            <a:cxn ang="0">
                              <a:pos x="722" y="122"/>
                            </a:cxn>
                            <a:cxn ang="0">
                              <a:pos x="696" y="156"/>
                            </a:cxn>
                            <a:cxn ang="0">
                              <a:pos x="674" y="186"/>
                            </a:cxn>
                            <a:cxn ang="0">
                              <a:pos x="640" y="206"/>
                            </a:cxn>
                            <a:cxn ang="0">
                              <a:pos x="664" y="234"/>
                            </a:cxn>
                            <a:cxn ang="0">
                              <a:pos x="658" y="258"/>
                            </a:cxn>
                            <a:cxn ang="0">
                              <a:pos x="634" y="250"/>
                            </a:cxn>
                            <a:cxn ang="0">
                              <a:pos x="544" y="250"/>
                            </a:cxn>
                            <a:cxn ang="0">
                              <a:pos x="512" y="252"/>
                            </a:cxn>
                          </a:cxnLst>
                          <a:rect l="0" t="0" r="r" b="b"/>
                          <a:pathLst>
                            <a:path w="738" h="304">
                              <a:moveTo>
                                <a:pt x="498" y="260"/>
                              </a:moveTo>
                              <a:lnTo>
                                <a:pt x="498" y="260"/>
                              </a:lnTo>
                              <a:lnTo>
                                <a:pt x="492" y="264"/>
                              </a:lnTo>
                              <a:lnTo>
                                <a:pt x="492" y="264"/>
                              </a:lnTo>
                              <a:lnTo>
                                <a:pt x="486" y="270"/>
                              </a:lnTo>
                              <a:lnTo>
                                <a:pt x="484" y="276"/>
                              </a:lnTo>
                              <a:lnTo>
                                <a:pt x="480" y="282"/>
                              </a:lnTo>
                              <a:lnTo>
                                <a:pt x="474" y="288"/>
                              </a:lnTo>
                              <a:lnTo>
                                <a:pt x="474" y="288"/>
                              </a:lnTo>
                              <a:lnTo>
                                <a:pt x="468" y="292"/>
                              </a:lnTo>
                              <a:lnTo>
                                <a:pt x="466" y="296"/>
                              </a:lnTo>
                              <a:lnTo>
                                <a:pt x="466" y="300"/>
                              </a:lnTo>
                              <a:lnTo>
                                <a:pt x="466" y="302"/>
                              </a:lnTo>
                              <a:lnTo>
                                <a:pt x="466" y="304"/>
                              </a:lnTo>
                              <a:lnTo>
                                <a:pt x="462" y="304"/>
                              </a:lnTo>
                              <a:lnTo>
                                <a:pt x="462" y="304"/>
                              </a:lnTo>
                              <a:lnTo>
                                <a:pt x="458" y="304"/>
                              </a:lnTo>
                              <a:lnTo>
                                <a:pt x="456" y="304"/>
                              </a:lnTo>
                              <a:lnTo>
                                <a:pt x="458" y="300"/>
                              </a:lnTo>
                              <a:lnTo>
                                <a:pt x="460" y="298"/>
                              </a:lnTo>
                              <a:lnTo>
                                <a:pt x="456" y="298"/>
                              </a:lnTo>
                              <a:lnTo>
                                <a:pt x="456" y="298"/>
                              </a:lnTo>
                              <a:lnTo>
                                <a:pt x="438" y="300"/>
                              </a:lnTo>
                              <a:lnTo>
                                <a:pt x="430" y="300"/>
                              </a:lnTo>
                              <a:lnTo>
                                <a:pt x="426" y="298"/>
                              </a:lnTo>
                              <a:lnTo>
                                <a:pt x="422" y="296"/>
                              </a:lnTo>
                              <a:lnTo>
                                <a:pt x="420" y="292"/>
                              </a:lnTo>
                              <a:lnTo>
                                <a:pt x="418" y="280"/>
                              </a:lnTo>
                              <a:lnTo>
                                <a:pt x="408" y="282"/>
                              </a:lnTo>
                              <a:lnTo>
                                <a:pt x="398" y="266"/>
                              </a:lnTo>
                              <a:lnTo>
                                <a:pt x="406" y="266"/>
                              </a:lnTo>
                              <a:lnTo>
                                <a:pt x="402" y="248"/>
                              </a:lnTo>
                              <a:lnTo>
                                <a:pt x="394" y="254"/>
                              </a:lnTo>
                              <a:lnTo>
                                <a:pt x="394" y="254"/>
                              </a:lnTo>
                              <a:lnTo>
                                <a:pt x="382" y="240"/>
                              </a:lnTo>
                              <a:lnTo>
                                <a:pt x="378" y="236"/>
                              </a:lnTo>
                              <a:lnTo>
                                <a:pt x="374" y="234"/>
                              </a:lnTo>
                              <a:lnTo>
                                <a:pt x="370" y="234"/>
                              </a:lnTo>
                              <a:lnTo>
                                <a:pt x="364" y="232"/>
                              </a:lnTo>
                              <a:lnTo>
                                <a:pt x="364" y="232"/>
                              </a:lnTo>
                              <a:lnTo>
                                <a:pt x="360" y="228"/>
                              </a:lnTo>
                              <a:lnTo>
                                <a:pt x="360" y="232"/>
                              </a:lnTo>
                              <a:lnTo>
                                <a:pt x="358" y="236"/>
                              </a:lnTo>
                              <a:lnTo>
                                <a:pt x="356" y="238"/>
                              </a:lnTo>
                              <a:lnTo>
                                <a:pt x="354" y="238"/>
                              </a:lnTo>
                              <a:lnTo>
                                <a:pt x="354" y="238"/>
                              </a:lnTo>
                              <a:lnTo>
                                <a:pt x="308" y="236"/>
                              </a:lnTo>
                              <a:lnTo>
                                <a:pt x="308" y="236"/>
                              </a:lnTo>
                              <a:lnTo>
                                <a:pt x="306" y="236"/>
                              </a:lnTo>
                              <a:lnTo>
                                <a:pt x="302" y="234"/>
                              </a:lnTo>
                              <a:lnTo>
                                <a:pt x="298" y="226"/>
                              </a:lnTo>
                              <a:lnTo>
                                <a:pt x="296" y="220"/>
                              </a:lnTo>
                              <a:lnTo>
                                <a:pt x="296" y="216"/>
                              </a:lnTo>
                              <a:lnTo>
                                <a:pt x="298" y="216"/>
                              </a:lnTo>
                              <a:lnTo>
                                <a:pt x="298" y="216"/>
                              </a:lnTo>
                              <a:lnTo>
                                <a:pt x="298" y="214"/>
                              </a:lnTo>
                              <a:lnTo>
                                <a:pt x="298" y="212"/>
                              </a:lnTo>
                              <a:lnTo>
                                <a:pt x="296" y="206"/>
                              </a:lnTo>
                              <a:lnTo>
                                <a:pt x="292" y="198"/>
                              </a:lnTo>
                              <a:lnTo>
                                <a:pt x="290" y="196"/>
                              </a:lnTo>
                              <a:lnTo>
                                <a:pt x="286" y="194"/>
                              </a:lnTo>
                              <a:lnTo>
                                <a:pt x="286" y="194"/>
                              </a:lnTo>
                              <a:lnTo>
                                <a:pt x="288" y="192"/>
                              </a:lnTo>
                              <a:lnTo>
                                <a:pt x="288" y="192"/>
                              </a:lnTo>
                              <a:lnTo>
                                <a:pt x="286" y="190"/>
                              </a:lnTo>
                              <a:lnTo>
                                <a:pt x="286" y="190"/>
                              </a:lnTo>
                              <a:lnTo>
                                <a:pt x="284" y="190"/>
                              </a:lnTo>
                              <a:lnTo>
                                <a:pt x="282" y="188"/>
                              </a:lnTo>
                              <a:lnTo>
                                <a:pt x="282" y="182"/>
                              </a:lnTo>
                              <a:lnTo>
                                <a:pt x="280" y="180"/>
                              </a:lnTo>
                              <a:lnTo>
                                <a:pt x="280" y="178"/>
                              </a:lnTo>
                              <a:lnTo>
                                <a:pt x="276" y="178"/>
                              </a:lnTo>
                              <a:lnTo>
                                <a:pt x="270" y="178"/>
                              </a:lnTo>
                              <a:lnTo>
                                <a:pt x="270" y="178"/>
                              </a:lnTo>
                              <a:lnTo>
                                <a:pt x="264" y="180"/>
                              </a:lnTo>
                              <a:lnTo>
                                <a:pt x="260" y="178"/>
                              </a:lnTo>
                              <a:lnTo>
                                <a:pt x="258" y="178"/>
                              </a:lnTo>
                              <a:lnTo>
                                <a:pt x="258" y="176"/>
                              </a:lnTo>
                              <a:lnTo>
                                <a:pt x="256" y="174"/>
                              </a:lnTo>
                              <a:lnTo>
                                <a:pt x="252" y="176"/>
                              </a:lnTo>
                              <a:lnTo>
                                <a:pt x="252" y="176"/>
                              </a:lnTo>
                              <a:lnTo>
                                <a:pt x="250" y="178"/>
                              </a:lnTo>
                              <a:lnTo>
                                <a:pt x="248" y="178"/>
                              </a:lnTo>
                              <a:lnTo>
                                <a:pt x="246" y="174"/>
                              </a:lnTo>
                              <a:lnTo>
                                <a:pt x="244" y="172"/>
                              </a:lnTo>
                              <a:lnTo>
                                <a:pt x="244" y="180"/>
                              </a:lnTo>
                              <a:lnTo>
                                <a:pt x="244" y="180"/>
                              </a:lnTo>
                              <a:lnTo>
                                <a:pt x="244" y="188"/>
                              </a:lnTo>
                              <a:lnTo>
                                <a:pt x="244" y="192"/>
                              </a:lnTo>
                              <a:lnTo>
                                <a:pt x="240" y="186"/>
                              </a:lnTo>
                              <a:lnTo>
                                <a:pt x="236" y="182"/>
                              </a:lnTo>
                              <a:lnTo>
                                <a:pt x="236" y="182"/>
                              </a:lnTo>
                              <a:lnTo>
                                <a:pt x="234" y="190"/>
                              </a:lnTo>
                              <a:lnTo>
                                <a:pt x="234" y="190"/>
                              </a:lnTo>
                              <a:lnTo>
                                <a:pt x="234" y="192"/>
                              </a:lnTo>
                              <a:lnTo>
                                <a:pt x="230" y="194"/>
                              </a:lnTo>
                              <a:lnTo>
                                <a:pt x="218" y="196"/>
                              </a:lnTo>
                              <a:lnTo>
                                <a:pt x="212" y="200"/>
                              </a:lnTo>
                              <a:lnTo>
                                <a:pt x="206" y="202"/>
                              </a:lnTo>
                              <a:lnTo>
                                <a:pt x="204" y="206"/>
                              </a:lnTo>
                              <a:lnTo>
                                <a:pt x="204" y="212"/>
                              </a:lnTo>
                              <a:lnTo>
                                <a:pt x="204" y="212"/>
                              </a:lnTo>
                              <a:lnTo>
                                <a:pt x="226" y="288"/>
                              </a:lnTo>
                              <a:lnTo>
                                <a:pt x="226" y="288"/>
                              </a:lnTo>
                              <a:lnTo>
                                <a:pt x="210" y="288"/>
                              </a:lnTo>
                              <a:lnTo>
                                <a:pt x="204" y="284"/>
                              </a:lnTo>
                              <a:lnTo>
                                <a:pt x="198" y="278"/>
                              </a:lnTo>
                              <a:lnTo>
                                <a:pt x="198" y="278"/>
                              </a:lnTo>
                              <a:lnTo>
                                <a:pt x="196" y="274"/>
                              </a:lnTo>
                              <a:lnTo>
                                <a:pt x="190" y="270"/>
                              </a:lnTo>
                              <a:lnTo>
                                <a:pt x="184" y="266"/>
                              </a:lnTo>
                              <a:lnTo>
                                <a:pt x="178" y="266"/>
                              </a:lnTo>
                              <a:lnTo>
                                <a:pt x="172" y="266"/>
                              </a:lnTo>
                              <a:lnTo>
                                <a:pt x="164" y="268"/>
                              </a:lnTo>
                              <a:lnTo>
                                <a:pt x="160" y="274"/>
                              </a:lnTo>
                              <a:lnTo>
                                <a:pt x="156" y="282"/>
                              </a:lnTo>
                              <a:lnTo>
                                <a:pt x="156" y="282"/>
                              </a:lnTo>
                              <a:lnTo>
                                <a:pt x="152" y="280"/>
                              </a:lnTo>
                              <a:lnTo>
                                <a:pt x="148" y="278"/>
                              </a:lnTo>
                              <a:lnTo>
                                <a:pt x="146" y="272"/>
                              </a:lnTo>
                              <a:lnTo>
                                <a:pt x="146" y="266"/>
                              </a:lnTo>
                              <a:lnTo>
                                <a:pt x="148" y="264"/>
                              </a:lnTo>
                              <a:lnTo>
                                <a:pt x="148" y="264"/>
                              </a:lnTo>
                              <a:lnTo>
                                <a:pt x="150" y="260"/>
                              </a:lnTo>
                              <a:lnTo>
                                <a:pt x="150" y="256"/>
                              </a:lnTo>
                              <a:lnTo>
                                <a:pt x="150" y="250"/>
                              </a:lnTo>
                              <a:lnTo>
                                <a:pt x="150" y="250"/>
                              </a:lnTo>
                              <a:lnTo>
                                <a:pt x="150" y="246"/>
                              </a:lnTo>
                              <a:lnTo>
                                <a:pt x="148" y="246"/>
                              </a:lnTo>
                              <a:lnTo>
                                <a:pt x="138" y="248"/>
                              </a:lnTo>
                              <a:lnTo>
                                <a:pt x="128" y="248"/>
                              </a:lnTo>
                              <a:lnTo>
                                <a:pt x="126" y="248"/>
                              </a:lnTo>
                              <a:lnTo>
                                <a:pt x="126" y="244"/>
                              </a:lnTo>
                              <a:lnTo>
                                <a:pt x="126" y="244"/>
                              </a:lnTo>
                              <a:lnTo>
                                <a:pt x="128" y="240"/>
                              </a:lnTo>
                              <a:lnTo>
                                <a:pt x="126" y="240"/>
                              </a:lnTo>
                              <a:lnTo>
                                <a:pt x="120" y="238"/>
                              </a:lnTo>
                              <a:lnTo>
                                <a:pt x="114" y="238"/>
                              </a:lnTo>
                              <a:lnTo>
                                <a:pt x="112" y="236"/>
                              </a:lnTo>
                              <a:lnTo>
                                <a:pt x="110" y="232"/>
                              </a:lnTo>
                              <a:lnTo>
                                <a:pt x="110" y="232"/>
                              </a:lnTo>
                              <a:lnTo>
                                <a:pt x="106" y="226"/>
                              </a:lnTo>
                              <a:lnTo>
                                <a:pt x="102" y="224"/>
                              </a:lnTo>
                              <a:lnTo>
                                <a:pt x="98" y="222"/>
                              </a:lnTo>
                              <a:lnTo>
                                <a:pt x="94" y="222"/>
                              </a:lnTo>
                              <a:lnTo>
                                <a:pt x="86" y="222"/>
                              </a:lnTo>
                              <a:lnTo>
                                <a:pt x="82" y="220"/>
                              </a:lnTo>
                              <a:lnTo>
                                <a:pt x="80" y="216"/>
                              </a:lnTo>
                              <a:lnTo>
                                <a:pt x="80" y="216"/>
                              </a:lnTo>
                              <a:lnTo>
                                <a:pt x="80" y="214"/>
                              </a:lnTo>
                              <a:lnTo>
                                <a:pt x="84" y="214"/>
                              </a:lnTo>
                              <a:lnTo>
                                <a:pt x="92" y="212"/>
                              </a:lnTo>
                              <a:lnTo>
                                <a:pt x="102" y="214"/>
                              </a:lnTo>
                              <a:lnTo>
                                <a:pt x="106" y="212"/>
                              </a:lnTo>
                              <a:lnTo>
                                <a:pt x="108" y="212"/>
                              </a:lnTo>
                              <a:lnTo>
                                <a:pt x="108" y="212"/>
                              </a:lnTo>
                              <a:lnTo>
                                <a:pt x="110" y="210"/>
                              </a:lnTo>
                              <a:lnTo>
                                <a:pt x="106" y="210"/>
                              </a:lnTo>
                              <a:lnTo>
                                <a:pt x="102" y="208"/>
                              </a:lnTo>
                              <a:lnTo>
                                <a:pt x="96" y="206"/>
                              </a:lnTo>
                              <a:lnTo>
                                <a:pt x="96" y="206"/>
                              </a:lnTo>
                              <a:lnTo>
                                <a:pt x="96" y="204"/>
                              </a:lnTo>
                              <a:lnTo>
                                <a:pt x="94" y="202"/>
                              </a:lnTo>
                              <a:lnTo>
                                <a:pt x="98" y="196"/>
                              </a:lnTo>
                              <a:lnTo>
                                <a:pt x="102" y="192"/>
                              </a:lnTo>
                              <a:lnTo>
                                <a:pt x="106" y="192"/>
                              </a:lnTo>
                              <a:lnTo>
                                <a:pt x="108" y="192"/>
                              </a:lnTo>
                              <a:lnTo>
                                <a:pt x="108" y="192"/>
                              </a:lnTo>
                              <a:lnTo>
                                <a:pt x="112" y="194"/>
                              </a:lnTo>
                              <a:lnTo>
                                <a:pt x="116" y="192"/>
                              </a:lnTo>
                              <a:lnTo>
                                <a:pt x="120" y="192"/>
                              </a:lnTo>
                              <a:lnTo>
                                <a:pt x="126" y="196"/>
                              </a:lnTo>
                              <a:lnTo>
                                <a:pt x="126" y="196"/>
                              </a:lnTo>
                              <a:lnTo>
                                <a:pt x="130" y="198"/>
                              </a:lnTo>
                              <a:lnTo>
                                <a:pt x="134" y="200"/>
                              </a:lnTo>
                              <a:lnTo>
                                <a:pt x="138" y="198"/>
                              </a:lnTo>
                              <a:lnTo>
                                <a:pt x="136" y="196"/>
                              </a:lnTo>
                              <a:lnTo>
                                <a:pt x="136" y="196"/>
                              </a:lnTo>
                              <a:lnTo>
                                <a:pt x="134" y="194"/>
                              </a:lnTo>
                              <a:lnTo>
                                <a:pt x="134" y="192"/>
                              </a:lnTo>
                              <a:lnTo>
                                <a:pt x="138" y="190"/>
                              </a:lnTo>
                              <a:lnTo>
                                <a:pt x="140" y="188"/>
                              </a:lnTo>
                              <a:lnTo>
                                <a:pt x="140" y="186"/>
                              </a:lnTo>
                              <a:lnTo>
                                <a:pt x="138" y="184"/>
                              </a:lnTo>
                              <a:lnTo>
                                <a:pt x="138" y="184"/>
                              </a:lnTo>
                              <a:lnTo>
                                <a:pt x="136" y="180"/>
                              </a:lnTo>
                              <a:lnTo>
                                <a:pt x="136" y="178"/>
                              </a:lnTo>
                              <a:lnTo>
                                <a:pt x="136" y="174"/>
                              </a:lnTo>
                              <a:lnTo>
                                <a:pt x="132" y="172"/>
                              </a:lnTo>
                              <a:lnTo>
                                <a:pt x="132" y="172"/>
                              </a:lnTo>
                              <a:lnTo>
                                <a:pt x="130" y="172"/>
                              </a:lnTo>
                              <a:lnTo>
                                <a:pt x="130" y="168"/>
                              </a:lnTo>
                              <a:lnTo>
                                <a:pt x="130" y="166"/>
                              </a:lnTo>
                              <a:lnTo>
                                <a:pt x="128" y="162"/>
                              </a:lnTo>
                              <a:lnTo>
                                <a:pt x="128" y="162"/>
                              </a:lnTo>
                              <a:lnTo>
                                <a:pt x="124" y="160"/>
                              </a:lnTo>
                              <a:lnTo>
                                <a:pt x="124" y="154"/>
                              </a:lnTo>
                              <a:lnTo>
                                <a:pt x="122" y="152"/>
                              </a:lnTo>
                              <a:lnTo>
                                <a:pt x="120" y="152"/>
                              </a:lnTo>
                              <a:lnTo>
                                <a:pt x="116" y="150"/>
                              </a:lnTo>
                              <a:lnTo>
                                <a:pt x="110" y="150"/>
                              </a:lnTo>
                              <a:lnTo>
                                <a:pt x="110" y="150"/>
                              </a:lnTo>
                              <a:lnTo>
                                <a:pt x="90" y="154"/>
                              </a:lnTo>
                              <a:lnTo>
                                <a:pt x="88" y="154"/>
                              </a:lnTo>
                              <a:lnTo>
                                <a:pt x="86" y="156"/>
                              </a:lnTo>
                              <a:lnTo>
                                <a:pt x="86" y="156"/>
                              </a:lnTo>
                              <a:lnTo>
                                <a:pt x="82" y="160"/>
                              </a:lnTo>
                              <a:lnTo>
                                <a:pt x="78" y="162"/>
                              </a:lnTo>
                              <a:lnTo>
                                <a:pt x="74" y="162"/>
                              </a:lnTo>
                              <a:lnTo>
                                <a:pt x="68" y="166"/>
                              </a:lnTo>
                              <a:lnTo>
                                <a:pt x="68" y="166"/>
                              </a:lnTo>
                              <a:lnTo>
                                <a:pt x="60" y="170"/>
                              </a:lnTo>
                              <a:lnTo>
                                <a:pt x="58" y="172"/>
                              </a:lnTo>
                              <a:lnTo>
                                <a:pt x="58" y="172"/>
                              </a:lnTo>
                              <a:lnTo>
                                <a:pt x="58" y="170"/>
                              </a:lnTo>
                              <a:lnTo>
                                <a:pt x="54" y="168"/>
                              </a:lnTo>
                              <a:lnTo>
                                <a:pt x="54" y="168"/>
                              </a:lnTo>
                              <a:lnTo>
                                <a:pt x="52" y="166"/>
                              </a:lnTo>
                              <a:lnTo>
                                <a:pt x="52" y="164"/>
                              </a:lnTo>
                              <a:lnTo>
                                <a:pt x="56" y="162"/>
                              </a:lnTo>
                              <a:lnTo>
                                <a:pt x="56" y="160"/>
                              </a:lnTo>
                              <a:lnTo>
                                <a:pt x="56" y="158"/>
                              </a:lnTo>
                              <a:lnTo>
                                <a:pt x="54" y="154"/>
                              </a:lnTo>
                              <a:lnTo>
                                <a:pt x="46" y="150"/>
                              </a:lnTo>
                              <a:lnTo>
                                <a:pt x="46" y="150"/>
                              </a:lnTo>
                              <a:lnTo>
                                <a:pt x="38" y="144"/>
                              </a:lnTo>
                              <a:lnTo>
                                <a:pt x="32" y="144"/>
                              </a:lnTo>
                              <a:lnTo>
                                <a:pt x="30" y="144"/>
                              </a:lnTo>
                              <a:lnTo>
                                <a:pt x="26" y="140"/>
                              </a:lnTo>
                              <a:lnTo>
                                <a:pt x="26" y="140"/>
                              </a:lnTo>
                              <a:lnTo>
                                <a:pt x="24" y="140"/>
                              </a:lnTo>
                              <a:lnTo>
                                <a:pt x="22" y="140"/>
                              </a:lnTo>
                              <a:lnTo>
                                <a:pt x="18" y="142"/>
                              </a:lnTo>
                              <a:lnTo>
                                <a:pt x="16" y="142"/>
                              </a:lnTo>
                              <a:lnTo>
                                <a:pt x="14" y="142"/>
                              </a:lnTo>
                              <a:lnTo>
                                <a:pt x="12" y="140"/>
                              </a:lnTo>
                              <a:lnTo>
                                <a:pt x="10" y="136"/>
                              </a:lnTo>
                              <a:lnTo>
                                <a:pt x="10" y="136"/>
                              </a:lnTo>
                              <a:lnTo>
                                <a:pt x="10" y="132"/>
                              </a:lnTo>
                              <a:lnTo>
                                <a:pt x="8" y="132"/>
                              </a:lnTo>
                              <a:lnTo>
                                <a:pt x="2" y="130"/>
                              </a:lnTo>
                              <a:lnTo>
                                <a:pt x="2" y="128"/>
                              </a:lnTo>
                              <a:lnTo>
                                <a:pt x="0" y="126"/>
                              </a:lnTo>
                              <a:lnTo>
                                <a:pt x="4" y="118"/>
                              </a:lnTo>
                              <a:lnTo>
                                <a:pt x="4" y="118"/>
                              </a:lnTo>
                              <a:lnTo>
                                <a:pt x="8" y="108"/>
                              </a:lnTo>
                              <a:lnTo>
                                <a:pt x="8" y="106"/>
                              </a:lnTo>
                              <a:lnTo>
                                <a:pt x="6" y="102"/>
                              </a:lnTo>
                              <a:lnTo>
                                <a:pt x="6" y="98"/>
                              </a:lnTo>
                              <a:lnTo>
                                <a:pt x="6" y="98"/>
                              </a:lnTo>
                              <a:lnTo>
                                <a:pt x="8" y="92"/>
                              </a:lnTo>
                              <a:lnTo>
                                <a:pt x="10" y="86"/>
                              </a:lnTo>
                              <a:lnTo>
                                <a:pt x="12" y="84"/>
                              </a:lnTo>
                              <a:lnTo>
                                <a:pt x="14" y="88"/>
                              </a:lnTo>
                              <a:lnTo>
                                <a:pt x="14" y="88"/>
                              </a:lnTo>
                              <a:lnTo>
                                <a:pt x="20" y="98"/>
                              </a:lnTo>
                              <a:lnTo>
                                <a:pt x="24" y="102"/>
                              </a:lnTo>
                              <a:lnTo>
                                <a:pt x="30" y="100"/>
                              </a:lnTo>
                              <a:lnTo>
                                <a:pt x="30" y="100"/>
                              </a:lnTo>
                              <a:lnTo>
                                <a:pt x="32" y="98"/>
                              </a:lnTo>
                              <a:lnTo>
                                <a:pt x="32" y="94"/>
                              </a:lnTo>
                              <a:lnTo>
                                <a:pt x="28" y="90"/>
                              </a:lnTo>
                              <a:lnTo>
                                <a:pt x="22" y="84"/>
                              </a:lnTo>
                              <a:lnTo>
                                <a:pt x="22" y="84"/>
                              </a:lnTo>
                              <a:lnTo>
                                <a:pt x="26" y="84"/>
                              </a:lnTo>
                              <a:lnTo>
                                <a:pt x="30" y="86"/>
                              </a:lnTo>
                              <a:lnTo>
                                <a:pt x="32" y="86"/>
                              </a:lnTo>
                              <a:lnTo>
                                <a:pt x="34" y="82"/>
                              </a:lnTo>
                              <a:lnTo>
                                <a:pt x="34" y="82"/>
                              </a:lnTo>
                              <a:lnTo>
                                <a:pt x="38" y="78"/>
                              </a:lnTo>
                              <a:lnTo>
                                <a:pt x="42" y="74"/>
                              </a:lnTo>
                              <a:lnTo>
                                <a:pt x="46" y="70"/>
                              </a:lnTo>
                              <a:lnTo>
                                <a:pt x="46" y="66"/>
                              </a:lnTo>
                              <a:lnTo>
                                <a:pt x="46" y="66"/>
                              </a:lnTo>
                              <a:lnTo>
                                <a:pt x="46" y="62"/>
                              </a:lnTo>
                              <a:lnTo>
                                <a:pt x="50" y="60"/>
                              </a:lnTo>
                              <a:lnTo>
                                <a:pt x="54" y="62"/>
                              </a:lnTo>
                              <a:lnTo>
                                <a:pt x="56" y="64"/>
                              </a:lnTo>
                              <a:lnTo>
                                <a:pt x="56" y="64"/>
                              </a:lnTo>
                              <a:lnTo>
                                <a:pt x="60" y="68"/>
                              </a:lnTo>
                              <a:lnTo>
                                <a:pt x="62" y="68"/>
                              </a:lnTo>
                              <a:lnTo>
                                <a:pt x="68" y="66"/>
                              </a:lnTo>
                              <a:lnTo>
                                <a:pt x="72" y="62"/>
                              </a:lnTo>
                              <a:lnTo>
                                <a:pt x="76" y="62"/>
                              </a:lnTo>
                              <a:lnTo>
                                <a:pt x="78" y="64"/>
                              </a:lnTo>
                              <a:lnTo>
                                <a:pt x="78" y="64"/>
                              </a:lnTo>
                              <a:lnTo>
                                <a:pt x="84" y="66"/>
                              </a:lnTo>
                              <a:lnTo>
                                <a:pt x="86" y="66"/>
                              </a:lnTo>
                              <a:lnTo>
                                <a:pt x="92" y="64"/>
                              </a:lnTo>
                              <a:lnTo>
                                <a:pt x="94" y="64"/>
                              </a:lnTo>
                              <a:lnTo>
                                <a:pt x="98" y="64"/>
                              </a:lnTo>
                              <a:lnTo>
                                <a:pt x="104" y="68"/>
                              </a:lnTo>
                              <a:lnTo>
                                <a:pt x="112" y="74"/>
                              </a:lnTo>
                              <a:lnTo>
                                <a:pt x="112" y="74"/>
                              </a:lnTo>
                              <a:lnTo>
                                <a:pt x="114" y="76"/>
                              </a:lnTo>
                              <a:lnTo>
                                <a:pt x="116" y="76"/>
                              </a:lnTo>
                              <a:lnTo>
                                <a:pt x="118" y="72"/>
                              </a:lnTo>
                              <a:lnTo>
                                <a:pt x="118" y="70"/>
                              </a:lnTo>
                              <a:lnTo>
                                <a:pt x="120" y="70"/>
                              </a:lnTo>
                              <a:lnTo>
                                <a:pt x="126" y="72"/>
                              </a:lnTo>
                              <a:lnTo>
                                <a:pt x="134" y="76"/>
                              </a:lnTo>
                              <a:lnTo>
                                <a:pt x="134" y="76"/>
                              </a:lnTo>
                              <a:lnTo>
                                <a:pt x="142" y="80"/>
                              </a:lnTo>
                              <a:lnTo>
                                <a:pt x="146" y="82"/>
                              </a:lnTo>
                              <a:lnTo>
                                <a:pt x="148" y="78"/>
                              </a:lnTo>
                              <a:lnTo>
                                <a:pt x="148" y="74"/>
                              </a:lnTo>
                              <a:lnTo>
                                <a:pt x="148" y="74"/>
                              </a:lnTo>
                              <a:lnTo>
                                <a:pt x="150" y="72"/>
                              </a:lnTo>
                              <a:lnTo>
                                <a:pt x="152" y="74"/>
                              </a:lnTo>
                              <a:lnTo>
                                <a:pt x="156" y="74"/>
                              </a:lnTo>
                              <a:lnTo>
                                <a:pt x="162" y="74"/>
                              </a:lnTo>
                              <a:lnTo>
                                <a:pt x="162" y="74"/>
                              </a:lnTo>
                              <a:lnTo>
                                <a:pt x="168" y="72"/>
                              </a:lnTo>
                              <a:lnTo>
                                <a:pt x="170" y="76"/>
                              </a:lnTo>
                              <a:lnTo>
                                <a:pt x="172" y="78"/>
                              </a:lnTo>
                              <a:lnTo>
                                <a:pt x="178" y="76"/>
                              </a:lnTo>
                              <a:lnTo>
                                <a:pt x="178" y="76"/>
                              </a:lnTo>
                              <a:lnTo>
                                <a:pt x="194" y="72"/>
                              </a:lnTo>
                              <a:lnTo>
                                <a:pt x="200" y="70"/>
                              </a:lnTo>
                              <a:lnTo>
                                <a:pt x="202" y="72"/>
                              </a:lnTo>
                              <a:lnTo>
                                <a:pt x="202" y="74"/>
                              </a:lnTo>
                              <a:lnTo>
                                <a:pt x="202" y="74"/>
                              </a:lnTo>
                              <a:lnTo>
                                <a:pt x="198" y="78"/>
                              </a:lnTo>
                              <a:lnTo>
                                <a:pt x="198" y="82"/>
                              </a:lnTo>
                              <a:lnTo>
                                <a:pt x="200" y="84"/>
                              </a:lnTo>
                              <a:lnTo>
                                <a:pt x="204" y="84"/>
                              </a:lnTo>
                              <a:lnTo>
                                <a:pt x="210" y="82"/>
                              </a:lnTo>
                              <a:lnTo>
                                <a:pt x="214" y="80"/>
                              </a:lnTo>
                              <a:lnTo>
                                <a:pt x="216" y="76"/>
                              </a:lnTo>
                              <a:lnTo>
                                <a:pt x="216" y="76"/>
                              </a:lnTo>
                              <a:lnTo>
                                <a:pt x="230" y="82"/>
                              </a:lnTo>
                              <a:lnTo>
                                <a:pt x="240" y="84"/>
                              </a:lnTo>
                              <a:lnTo>
                                <a:pt x="246" y="84"/>
                              </a:lnTo>
                              <a:lnTo>
                                <a:pt x="250" y="82"/>
                              </a:lnTo>
                              <a:lnTo>
                                <a:pt x="252" y="80"/>
                              </a:lnTo>
                              <a:lnTo>
                                <a:pt x="252" y="74"/>
                              </a:lnTo>
                              <a:lnTo>
                                <a:pt x="252" y="74"/>
                              </a:lnTo>
                              <a:lnTo>
                                <a:pt x="252" y="70"/>
                              </a:lnTo>
                              <a:lnTo>
                                <a:pt x="250" y="68"/>
                              </a:lnTo>
                              <a:lnTo>
                                <a:pt x="246" y="66"/>
                              </a:lnTo>
                              <a:lnTo>
                                <a:pt x="242" y="66"/>
                              </a:lnTo>
                              <a:lnTo>
                                <a:pt x="230" y="66"/>
                              </a:lnTo>
                              <a:lnTo>
                                <a:pt x="214" y="62"/>
                              </a:lnTo>
                              <a:lnTo>
                                <a:pt x="214" y="62"/>
                              </a:lnTo>
                              <a:lnTo>
                                <a:pt x="208" y="60"/>
                              </a:lnTo>
                              <a:lnTo>
                                <a:pt x="208" y="60"/>
                              </a:lnTo>
                              <a:lnTo>
                                <a:pt x="208" y="58"/>
                              </a:lnTo>
                              <a:lnTo>
                                <a:pt x="218" y="52"/>
                              </a:lnTo>
                              <a:lnTo>
                                <a:pt x="228" y="48"/>
                              </a:lnTo>
                              <a:lnTo>
                                <a:pt x="228" y="48"/>
                              </a:lnTo>
                              <a:lnTo>
                                <a:pt x="228" y="46"/>
                              </a:lnTo>
                              <a:lnTo>
                                <a:pt x="222" y="46"/>
                              </a:lnTo>
                              <a:lnTo>
                                <a:pt x="222" y="46"/>
                              </a:lnTo>
                              <a:lnTo>
                                <a:pt x="214" y="44"/>
                              </a:lnTo>
                              <a:lnTo>
                                <a:pt x="214" y="42"/>
                              </a:lnTo>
                              <a:lnTo>
                                <a:pt x="214" y="42"/>
                              </a:lnTo>
                              <a:lnTo>
                                <a:pt x="216" y="40"/>
                              </a:lnTo>
                              <a:lnTo>
                                <a:pt x="212" y="38"/>
                              </a:lnTo>
                              <a:lnTo>
                                <a:pt x="212" y="38"/>
                              </a:lnTo>
                              <a:lnTo>
                                <a:pt x="208" y="36"/>
                              </a:lnTo>
                              <a:lnTo>
                                <a:pt x="208" y="34"/>
                              </a:lnTo>
                              <a:lnTo>
                                <a:pt x="214" y="28"/>
                              </a:lnTo>
                              <a:lnTo>
                                <a:pt x="214" y="28"/>
                              </a:lnTo>
                              <a:lnTo>
                                <a:pt x="218" y="26"/>
                              </a:lnTo>
                              <a:lnTo>
                                <a:pt x="226" y="24"/>
                              </a:lnTo>
                              <a:lnTo>
                                <a:pt x="246" y="22"/>
                              </a:lnTo>
                              <a:lnTo>
                                <a:pt x="246" y="22"/>
                              </a:lnTo>
                              <a:lnTo>
                                <a:pt x="266" y="22"/>
                              </a:lnTo>
                              <a:lnTo>
                                <a:pt x="282" y="22"/>
                              </a:lnTo>
                              <a:lnTo>
                                <a:pt x="288" y="20"/>
                              </a:lnTo>
                              <a:lnTo>
                                <a:pt x="290" y="18"/>
                              </a:lnTo>
                              <a:lnTo>
                                <a:pt x="290" y="18"/>
                              </a:lnTo>
                              <a:lnTo>
                                <a:pt x="294" y="16"/>
                              </a:lnTo>
                              <a:lnTo>
                                <a:pt x="302" y="16"/>
                              </a:lnTo>
                              <a:lnTo>
                                <a:pt x="328" y="14"/>
                              </a:lnTo>
                              <a:lnTo>
                                <a:pt x="328" y="14"/>
                              </a:lnTo>
                              <a:lnTo>
                                <a:pt x="334" y="12"/>
                              </a:lnTo>
                              <a:lnTo>
                                <a:pt x="338" y="10"/>
                              </a:lnTo>
                              <a:lnTo>
                                <a:pt x="342" y="6"/>
                              </a:lnTo>
                              <a:lnTo>
                                <a:pt x="348" y="2"/>
                              </a:lnTo>
                              <a:lnTo>
                                <a:pt x="350" y="2"/>
                              </a:lnTo>
                              <a:lnTo>
                                <a:pt x="356" y="2"/>
                              </a:lnTo>
                              <a:lnTo>
                                <a:pt x="356" y="2"/>
                              </a:lnTo>
                              <a:lnTo>
                                <a:pt x="364" y="2"/>
                              </a:lnTo>
                              <a:lnTo>
                                <a:pt x="370" y="0"/>
                              </a:lnTo>
                              <a:lnTo>
                                <a:pt x="374" y="0"/>
                              </a:lnTo>
                              <a:lnTo>
                                <a:pt x="374" y="4"/>
                              </a:lnTo>
                              <a:lnTo>
                                <a:pt x="374" y="4"/>
                              </a:lnTo>
                              <a:lnTo>
                                <a:pt x="376" y="10"/>
                              </a:lnTo>
                              <a:lnTo>
                                <a:pt x="378" y="12"/>
                              </a:lnTo>
                              <a:lnTo>
                                <a:pt x="380" y="12"/>
                              </a:lnTo>
                              <a:lnTo>
                                <a:pt x="378" y="16"/>
                              </a:lnTo>
                              <a:lnTo>
                                <a:pt x="378" y="16"/>
                              </a:lnTo>
                              <a:lnTo>
                                <a:pt x="378" y="16"/>
                              </a:lnTo>
                              <a:lnTo>
                                <a:pt x="378" y="18"/>
                              </a:lnTo>
                              <a:lnTo>
                                <a:pt x="382" y="22"/>
                              </a:lnTo>
                              <a:lnTo>
                                <a:pt x="388" y="22"/>
                              </a:lnTo>
                              <a:lnTo>
                                <a:pt x="392" y="22"/>
                              </a:lnTo>
                              <a:lnTo>
                                <a:pt x="392" y="22"/>
                              </a:lnTo>
                              <a:lnTo>
                                <a:pt x="394" y="20"/>
                              </a:lnTo>
                              <a:lnTo>
                                <a:pt x="396" y="20"/>
                              </a:lnTo>
                              <a:lnTo>
                                <a:pt x="398" y="22"/>
                              </a:lnTo>
                              <a:lnTo>
                                <a:pt x="402" y="24"/>
                              </a:lnTo>
                              <a:lnTo>
                                <a:pt x="404" y="24"/>
                              </a:lnTo>
                              <a:lnTo>
                                <a:pt x="406" y="22"/>
                              </a:lnTo>
                              <a:lnTo>
                                <a:pt x="406" y="22"/>
                              </a:lnTo>
                              <a:lnTo>
                                <a:pt x="408" y="20"/>
                              </a:lnTo>
                              <a:lnTo>
                                <a:pt x="412" y="22"/>
                              </a:lnTo>
                              <a:lnTo>
                                <a:pt x="416" y="22"/>
                              </a:lnTo>
                              <a:lnTo>
                                <a:pt x="422" y="22"/>
                              </a:lnTo>
                              <a:lnTo>
                                <a:pt x="422" y="22"/>
                              </a:lnTo>
                              <a:lnTo>
                                <a:pt x="420" y="32"/>
                              </a:lnTo>
                              <a:lnTo>
                                <a:pt x="422" y="34"/>
                              </a:lnTo>
                              <a:lnTo>
                                <a:pt x="422" y="34"/>
                              </a:lnTo>
                              <a:lnTo>
                                <a:pt x="428" y="32"/>
                              </a:lnTo>
                              <a:lnTo>
                                <a:pt x="432" y="32"/>
                              </a:lnTo>
                              <a:lnTo>
                                <a:pt x="438" y="32"/>
                              </a:lnTo>
                              <a:lnTo>
                                <a:pt x="438" y="32"/>
                              </a:lnTo>
                              <a:lnTo>
                                <a:pt x="444" y="32"/>
                              </a:lnTo>
                              <a:lnTo>
                                <a:pt x="444" y="30"/>
                              </a:lnTo>
                              <a:lnTo>
                                <a:pt x="442" y="26"/>
                              </a:lnTo>
                              <a:lnTo>
                                <a:pt x="442" y="26"/>
                              </a:lnTo>
                              <a:lnTo>
                                <a:pt x="444" y="24"/>
                              </a:lnTo>
                              <a:lnTo>
                                <a:pt x="444" y="24"/>
                              </a:lnTo>
                              <a:lnTo>
                                <a:pt x="450" y="24"/>
                              </a:lnTo>
                              <a:lnTo>
                                <a:pt x="452" y="22"/>
                              </a:lnTo>
                              <a:lnTo>
                                <a:pt x="456" y="20"/>
                              </a:lnTo>
                              <a:lnTo>
                                <a:pt x="460" y="20"/>
                              </a:lnTo>
                              <a:lnTo>
                                <a:pt x="460" y="20"/>
                              </a:lnTo>
                              <a:lnTo>
                                <a:pt x="470" y="20"/>
                              </a:lnTo>
                              <a:lnTo>
                                <a:pt x="470" y="22"/>
                              </a:lnTo>
                              <a:lnTo>
                                <a:pt x="462" y="26"/>
                              </a:lnTo>
                              <a:lnTo>
                                <a:pt x="462" y="26"/>
                              </a:lnTo>
                              <a:lnTo>
                                <a:pt x="486" y="34"/>
                              </a:lnTo>
                              <a:lnTo>
                                <a:pt x="506" y="42"/>
                              </a:lnTo>
                              <a:lnTo>
                                <a:pt x="520" y="50"/>
                              </a:lnTo>
                              <a:lnTo>
                                <a:pt x="532" y="56"/>
                              </a:lnTo>
                              <a:lnTo>
                                <a:pt x="548" y="72"/>
                              </a:lnTo>
                              <a:lnTo>
                                <a:pt x="562" y="84"/>
                              </a:lnTo>
                              <a:lnTo>
                                <a:pt x="562" y="84"/>
                              </a:lnTo>
                              <a:lnTo>
                                <a:pt x="568" y="88"/>
                              </a:lnTo>
                              <a:lnTo>
                                <a:pt x="572" y="88"/>
                              </a:lnTo>
                              <a:lnTo>
                                <a:pt x="574" y="86"/>
                              </a:lnTo>
                              <a:lnTo>
                                <a:pt x="576" y="82"/>
                              </a:lnTo>
                              <a:lnTo>
                                <a:pt x="578" y="78"/>
                              </a:lnTo>
                              <a:lnTo>
                                <a:pt x="580" y="78"/>
                              </a:lnTo>
                              <a:lnTo>
                                <a:pt x="584" y="84"/>
                              </a:lnTo>
                              <a:lnTo>
                                <a:pt x="584" y="84"/>
                              </a:lnTo>
                              <a:lnTo>
                                <a:pt x="588" y="88"/>
                              </a:lnTo>
                              <a:lnTo>
                                <a:pt x="592" y="90"/>
                              </a:lnTo>
                              <a:lnTo>
                                <a:pt x="598" y="88"/>
                              </a:lnTo>
                              <a:lnTo>
                                <a:pt x="606" y="88"/>
                              </a:lnTo>
                              <a:lnTo>
                                <a:pt x="618" y="84"/>
                              </a:lnTo>
                              <a:lnTo>
                                <a:pt x="624" y="84"/>
                              </a:lnTo>
                              <a:lnTo>
                                <a:pt x="628" y="88"/>
                              </a:lnTo>
                              <a:lnTo>
                                <a:pt x="628" y="88"/>
                              </a:lnTo>
                              <a:lnTo>
                                <a:pt x="632" y="94"/>
                              </a:lnTo>
                              <a:lnTo>
                                <a:pt x="636" y="94"/>
                              </a:lnTo>
                              <a:lnTo>
                                <a:pt x="640" y="96"/>
                              </a:lnTo>
                              <a:lnTo>
                                <a:pt x="646" y="102"/>
                              </a:lnTo>
                              <a:lnTo>
                                <a:pt x="646" y="102"/>
                              </a:lnTo>
                              <a:lnTo>
                                <a:pt x="648" y="104"/>
                              </a:lnTo>
                              <a:lnTo>
                                <a:pt x="650" y="106"/>
                              </a:lnTo>
                              <a:lnTo>
                                <a:pt x="654" y="104"/>
                              </a:lnTo>
                              <a:lnTo>
                                <a:pt x="658" y="104"/>
                              </a:lnTo>
                              <a:lnTo>
                                <a:pt x="660" y="104"/>
                              </a:lnTo>
                              <a:lnTo>
                                <a:pt x="664" y="108"/>
                              </a:lnTo>
                              <a:lnTo>
                                <a:pt x="664" y="108"/>
                              </a:lnTo>
                              <a:lnTo>
                                <a:pt x="668" y="110"/>
                              </a:lnTo>
                              <a:lnTo>
                                <a:pt x="672" y="110"/>
                              </a:lnTo>
                              <a:lnTo>
                                <a:pt x="676" y="110"/>
                              </a:lnTo>
                              <a:lnTo>
                                <a:pt x="678" y="108"/>
                              </a:lnTo>
                              <a:lnTo>
                                <a:pt x="678" y="108"/>
                              </a:lnTo>
                              <a:lnTo>
                                <a:pt x="680" y="106"/>
                              </a:lnTo>
                              <a:lnTo>
                                <a:pt x="682" y="104"/>
                              </a:lnTo>
                              <a:lnTo>
                                <a:pt x="690" y="104"/>
                              </a:lnTo>
                              <a:lnTo>
                                <a:pt x="690" y="104"/>
                              </a:lnTo>
                              <a:lnTo>
                                <a:pt x="694" y="104"/>
                              </a:lnTo>
                              <a:lnTo>
                                <a:pt x="696" y="104"/>
                              </a:lnTo>
                              <a:lnTo>
                                <a:pt x="700" y="102"/>
                              </a:lnTo>
                              <a:lnTo>
                                <a:pt x="708" y="102"/>
                              </a:lnTo>
                              <a:lnTo>
                                <a:pt x="708" y="102"/>
                              </a:lnTo>
                              <a:lnTo>
                                <a:pt x="714" y="104"/>
                              </a:lnTo>
                              <a:lnTo>
                                <a:pt x="718" y="108"/>
                              </a:lnTo>
                              <a:lnTo>
                                <a:pt x="722" y="112"/>
                              </a:lnTo>
                              <a:lnTo>
                                <a:pt x="726" y="114"/>
                              </a:lnTo>
                              <a:lnTo>
                                <a:pt x="726" y="114"/>
                              </a:lnTo>
                              <a:lnTo>
                                <a:pt x="728" y="114"/>
                              </a:lnTo>
                              <a:lnTo>
                                <a:pt x="728" y="116"/>
                              </a:lnTo>
                              <a:lnTo>
                                <a:pt x="730" y="118"/>
                              </a:lnTo>
                              <a:lnTo>
                                <a:pt x="738" y="118"/>
                              </a:lnTo>
                              <a:lnTo>
                                <a:pt x="738" y="118"/>
                              </a:lnTo>
                              <a:lnTo>
                                <a:pt x="736" y="120"/>
                              </a:lnTo>
                              <a:lnTo>
                                <a:pt x="734" y="122"/>
                              </a:lnTo>
                              <a:lnTo>
                                <a:pt x="722" y="122"/>
                              </a:lnTo>
                              <a:lnTo>
                                <a:pt x="718" y="122"/>
                              </a:lnTo>
                              <a:lnTo>
                                <a:pt x="714" y="126"/>
                              </a:lnTo>
                              <a:lnTo>
                                <a:pt x="714" y="134"/>
                              </a:lnTo>
                              <a:lnTo>
                                <a:pt x="716" y="146"/>
                              </a:lnTo>
                              <a:lnTo>
                                <a:pt x="716" y="146"/>
                              </a:lnTo>
                              <a:lnTo>
                                <a:pt x="716" y="148"/>
                              </a:lnTo>
                              <a:lnTo>
                                <a:pt x="714" y="150"/>
                              </a:lnTo>
                              <a:lnTo>
                                <a:pt x="706" y="154"/>
                              </a:lnTo>
                              <a:lnTo>
                                <a:pt x="696" y="156"/>
                              </a:lnTo>
                              <a:lnTo>
                                <a:pt x="686" y="154"/>
                              </a:lnTo>
                              <a:lnTo>
                                <a:pt x="686" y="154"/>
                              </a:lnTo>
                              <a:lnTo>
                                <a:pt x="680" y="152"/>
                              </a:lnTo>
                              <a:lnTo>
                                <a:pt x="676" y="152"/>
                              </a:lnTo>
                              <a:lnTo>
                                <a:pt x="672" y="154"/>
                              </a:lnTo>
                              <a:lnTo>
                                <a:pt x="672" y="158"/>
                              </a:lnTo>
                              <a:lnTo>
                                <a:pt x="672" y="168"/>
                              </a:lnTo>
                              <a:lnTo>
                                <a:pt x="674" y="186"/>
                              </a:lnTo>
                              <a:lnTo>
                                <a:pt x="674" y="186"/>
                              </a:lnTo>
                              <a:lnTo>
                                <a:pt x="674" y="190"/>
                              </a:lnTo>
                              <a:lnTo>
                                <a:pt x="674" y="192"/>
                              </a:lnTo>
                              <a:lnTo>
                                <a:pt x="666" y="192"/>
                              </a:lnTo>
                              <a:lnTo>
                                <a:pt x="656" y="192"/>
                              </a:lnTo>
                              <a:lnTo>
                                <a:pt x="648" y="194"/>
                              </a:lnTo>
                              <a:lnTo>
                                <a:pt x="648" y="194"/>
                              </a:lnTo>
                              <a:lnTo>
                                <a:pt x="642" y="198"/>
                              </a:lnTo>
                              <a:lnTo>
                                <a:pt x="640" y="202"/>
                              </a:lnTo>
                              <a:lnTo>
                                <a:pt x="640" y="206"/>
                              </a:lnTo>
                              <a:lnTo>
                                <a:pt x="642" y="206"/>
                              </a:lnTo>
                              <a:lnTo>
                                <a:pt x="642" y="206"/>
                              </a:lnTo>
                              <a:lnTo>
                                <a:pt x="644" y="206"/>
                              </a:lnTo>
                              <a:lnTo>
                                <a:pt x="648" y="208"/>
                              </a:lnTo>
                              <a:lnTo>
                                <a:pt x="656" y="218"/>
                              </a:lnTo>
                              <a:lnTo>
                                <a:pt x="664" y="226"/>
                              </a:lnTo>
                              <a:lnTo>
                                <a:pt x="666" y="232"/>
                              </a:lnTo>
                              <a:lnTo>
                                <a:pt x="664" y="234"/>
                              </a:lnTo>
                              <a:lnTo>
                                <a:pt x="664" y="234"/>
                              </a:lnTo>
                              <a:lnTo>
                                <a:pt x="662" y="238"/>
                              </a:lnTo>
                              <a:lnTo>
                                <a:pt x="662" y="242"/>
                              </a:lnTo>
                              <a:lnTo>
                                <a:pt x="666" y="246"/>
                              </a:lnTo>
                              <a:lnTo>
                                <a:pt x="668" y="252"/>
                              </a:lnTo>
                              <a:lnTo>
                                <a:pt x="668" y="254"/>
                              </a:lnTo>
                              <a:lnTo>
                                <a:pt x="664" y="256"/>
                              </a:lnTo>
                              <a:lnTo>
                                <a:pt x="664" y="256"/>
                              </a:lnTo>
                              <a:lnTo>
                                <a:pt x="660" y="260"/>
                              </a:lnTo>
                              <a:lnTo>
                                <a:pt x="658" y="258"/>
                              </a:lnTo>
                              <a:lnTo>
                                <a:pt x="656" y="254"/>
                              </a:lnTo>
                              <a:lnTo>
                                <a:pt x="654" y="254"/>
                              </a:lnTo>
                              <a:lnTo>
                                <a:pt x="650" y="254"/>
                              </a:lnTo>
                              <a:lnTo>
                                <a:pt x="650" y="254"/>
                              </a:lnTo>
                              <a:lnTo>
                                <a:pt x="642" y="254"/>
                              </a:lnTo>
                              <a:lnTo>
                                <a:pt x="638" y="252"/>
                              </a:lnTo>
                              <a:lnTo>
                                <a:pt x="638" y="250"/>
                              </a:lnTo>
                              <a:lnTo>
                                <a:pt x="634" y="250"/>
                              </a:lnTo>
                              <a:lnTo>
                                <a:pt x="634" y="250"/>
                              </a:lnTo>
                              <a:lnTo>
                                <a:pt x="624" y="250"/>
                              </a:lnTo>
                              <a:lnTo>
                                <a:pt x="608" y="250"/>
                              </a:lnTo>
                              <a:lnTo>
                                <a:pt x="576" y="250"/>
                              </a:lnTo>
                              <a:lnTo>
                                <a:pt x="576" y="250"/>
                              </a:lnTo>
                              <a:lnTo>
                                <a:pt x="564" y="248"/>
                              </a:lnTo>
                              <a:lnTo>
                                <a:pt x="554" y="244"/>
                              </a:lnTo>
                              <a:lnTo>
                                <a:pt x="546" y="244"/>
                              </a:lnTo>
                              <a:lnTo>
                                <a:pt x="544" y="246"/>
                              </a:lnTo>
                              <a:lnTo>
                                <a:pt x="544" y="250"/>
                              </a:lnTo>
                              <a:lnTo>
                                <a:pt x="544" y="250"/>
                              </a:lnTo>
                              <a:lnTo>
                                <a:pt x="542" y="254"/>
                              </a:lnTo>
                              <a:lnTo>
                                <a:pt x="542" y="254"/>
                              </a:lnTo>
                              <a:lnTo>
                                <a:pt x="536" y="254"/>
                              </a:lnTo>
                              <a:lnTo>
                                <a:pt x="528" y="252"/>
                              </a:lnTo>
                              <a:lnTo>
                                <a:pt x="524" y="250"/>
                              </a:lnTo>
                              <a:lnTo>
                                <a:pt x="520" y="252"/>
                              </a:lnTo>
                              <a:lnTo>
                                <a:pt x="520" y="252"/>
                              </a:lnTo>
                              <a:lnTo>
                                <a:pt x="512" y="252"/>
                              </a:lnTo>
                              <a:lnTo>
                                <a:pt x="510" y="252"/>
                              </a:lnTo>
                              <a:lnTo>
                                <a:pt x="506" y="252"/>
                              </a:lnTo>
                              <a:lnTo>
                                <a:pt x="498" y="260"/>
                              </a:lnTo>
                              <a:lnTo>
                                <a:pt x="498" y="26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7" name="Latv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335648" y="1650436"/>
                          <a:ext cx="173146" cy="6373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2"/>
                            </a:cxn>
                            <a:cxn ang="0">
                              <a:pos x="0" y="32"/>
                            </a:cxn>
                            <a:cxn ang="0">
                              <a:pos x="2" y="28"/>
                            </a:cxn>
                            <a:cxn ang="0">
                              <a:pos x="4" y="22"/>
                            </a:cxn>
                            <a:cxn ang="0">
                              <a:pos x="6" y="16"/>
                            </a:cxn>
                            <a:cxn ang="0">
                              <a:pos x="10" y="12"/>
                            </a:cxn>
                            <a:cxn ang="0">
                              <a:pos x="16" y="8"/>
                            </a:cxn>
                            <a:cxn ang="0">
                              <a:pos x="22" y="6"/>
                            </a:cxn>
                            <a:cxn ang="0">
                              <a:pos x="24" y="8"/>
                            </a:cxn>
                            <a:cxn ang="0">
                              <a:pos x="28" y="12"/>
                            </a:cxn>
                            <a:cxn ang="0">
                              <a:pos x="32" y="12"/>
                            </a:cxn>
                            <a:cxn ang="0">
                              <a:pos x="34" y="16"/>
                            </a:cxn>
                            <a:cxn ang="0">
                              <a:pos x="38" y="20"/>
                            </a:cxn>
                            <a:cxn ang="0">
                              <a:pos x="42" y="22"/>
                            </a:cxn>
                            <a:cxn ang="0">
                              <a:pos x="46" y="22"/>
                            </a:cxn>
                            <a:cxn ang="0">
                              <a:pos x="50" y="22"/>
                            </a:cxn>
                            <a:cxn ang="0">
                              <a:pos x="54" y="16"/>
                            </a:cxn>
                            <a:cxn ang="0">
                              <a:pos x="54" y="14"/>
                            </a:cxn>
                            <a:cxn ang="0">
                              <a:pos x="52" y="6"/>
                            </a:cxn>
                            <a:cxn ang="0">
                              <a:pos x="58" y="0"/>
                            </a:cxn>
                            <a:cxn ang="0">
                              <a:pos x="66" y="0"/>
                            </a:cxn>
                            <a:cxn ang="0">
                              <a:pos x="76" y="0"/>
                            </a:cxn>
                            <a:cxn ang="0">
                              <a:pos x="78" y="2"/>
                            </a:cxn>
                            <a:cxn ang="0">
                              <a:pos x="78" y="4"/>
                            </a:cxn>
                            <a:cxn ang="0">
                              <a:pos x="84" y="4"/>
                            </a:cxn>
                            <a:cxn ang="0">
                              <a:pos x="94" y="6"/>
                            </a:cxn>
                            <a:cxn ang="0">
                              <a:pos x="106" y="2"/>
                            </a:cxn>
                            <a:cxn ang="0">
                              <a:pos x="104" y="6"/>
                            </a:cxn>
                            <a:cxn ang="0">
                              <a:pos x="108" y="6"/>
                            </a:cxn>
                            <a:cxn ang="0">
                              <a:pos x="108" y="10"/>
                            </a:cxn>
                            <a:cxn ang="0">
                              <a:pos x="108" y="14"/>
                            </a:cxn>
                            <a:cxn ang="0">
                              <a:pos x="112" y="22"/>
                            </a:cxn>
                            <a:cxn ang="0">
                              <a:pos x="110" y="24"/>
                            </a:cxn>
                            <a:cxn ang="0">
                              <a:pos x="112" y="30"/>
                            </a:cxn>
                            <a:cxn ang="0">
                              <a:pos x="112" y="34"/>
                            </a:cxn>
                            <a:cxn ang="0">
                              <a:pos x="108" y="34"/>
                            </a:cxn>
                            <a:cxn ang="0">
                              <a:pos x="100" y="38"/>
                            </a:cxn>
                            <a:cxn ang="0">
                              <a:pos x="96" y="42"/>
                            </a:cxn>
                            <a:cxn ang="0">
                              <a:pos x="74" y="38"/>
                            </a:cxn>
                            <a:cxn ang="0">
                              <a:pos x="62" y="32"/>
                            </a:cxn>
                            <a:cxn ang="0">
                              <a:pos x="58" y="34"/>
                            </a:cxn>
                            <a:cxn ang="0">
                              <a:pos x="50" y="34"/>
                            </a:cxn>
                            <a:cxn ang="0">
                              <a:pos x="40" y="30"/>
                            </a:cxn>
                            <a:cxn ang="0">
                              <a:pos x="32" y="30"/>
                            </a:cxn>
                            <a:cxn ang="0">
                              <a:pos x="18" y="30"/>
                            </a:cxn>
                            <a:cxn ang="0">
                              <a:pos x="8" y="36"/>
                            </a:cxn>
                            <a:cxn ang="0">
                              <a:pos x="2" y="42"/>
                            </a:cxn>
                          </a:cxnLst>
                          <a:rect l="0" t="0" r="r" b="b"/>
                          <a:pathLst>
                            <a:path w="114" h="42">
                              <a:moveTo>
                                <a:pt x="2" y="42"/>
                              </a:moveTo>
                              <a:lnTo>
                                <a:pt x="2" y="42"/>
                              </a:lnTo>
                              <a:lnTo>
                                <a:pt x="0" y="34"/>
                              </a:lnTo>
                              <a:lnTo>
                                <a:pt x="0" y="32"/>
                              </a:lnTo>
                              <a:lnTo>
                                <a:pt x="2" y="28"/>
                              </a:lnTo>
                              <a:lnTo>
                                <a:pt x="2" y="28"/>
                              </a:lnTo>
                              <a:lnTo>
                                <a:pt x="4" y="26"/>
                              </a:lnTo>
                              <a:lnTo>
                                <a:pt x="4" y="22"/>
                              </a:lnTo>
                              <a:lnTo>
                                <a:pt x="4" y="20"/>
                              </a:lnTo>
                              <a:lnTo>
                                <a:pt x="6" y="16"/>
                              </a:lnTo>
                              <a:lnTo>
                                <a:pt x="6" y="16"/>
                              </a:lnTo>
                              <a:lnTo>
                                <a:pt x="10" y="12"/>
                              </a:lnTo>
                              <a:lnTo>
                                <a:pt x="16" y="8"/>
                              </a:lnTo>
                              <a:lnTo>
                                <a:pt x="16" y="8"/>
                              </a:lnTo>
                              <a:lnTo>
                                <a:pt x="20" y="6"/>
                              </a:lnTo>
                              <a:lnTo>
                                <a:pt x="22" y="6"/>
                              </a:lnTo>
                              <a:lnTo>
                                <a:pt x="24" y="8"/>
                              </a:lnTo>
                              <a:lnTo>
                                <a:pt x="24" y="8"/>
                              </a:lnTo>
                              <a:lnTo>
                                <a:pt x="26" y="10"/>
                              </a:lnTo>
                              <a:lnTo>
                                <a:pt x="28" y="12"/>
                              </a:lnTo>
                              <a:lnTo>
                                <a:pt x="32" y="12"/>
                              </a:lnTo>
                              <a:lnTo>
                                <a:pt x="32" y="12"/>
                              </a:lnTo>
                              <a:lnTo>
                                <a:pt x="34" y="14"/>
                              </a:lnTo>
                              <a:lnTo>
                                <a:pt x="34" y="16"/>
                              </a:lnTo>
                              <a:lnTo>
                                <a:pt x="36" y="18"/>
                              </a:lnTo>
                              <a:lnTo>
                                <a:pt x="38" y="20"/>
                              </a:lnTo>
                              <a:lnTo>
                                <a:pt x="38" y="20"/>
                              </a:lnTo>
                              <a:lnTo>
                                <a:pt x="42" y="22"/>
                              </a:lnTo>
                              <a:lnTo>
                                <a:pt x="44" y="22"/>
                              </a:lnTo>
                              <a:lnTo>
                                <a:pt x="46" y="22"/>
                              </a:lnTo>
                              <a:lnTo>
                                <a:pt x="46" y="22"/>
                              </a:lnTo>
                              <a:lnTo>
                                <a:pt x="50" y="22"/>
                              </a:lnTo>
                              <a:lnTo>
                                <a:pt x="52" y="20"/>
                              </a:lnTo>
                              <a:lnTo>
                                <a:pt x="54" y="16"/>
                              </a:lnTo>
                              <a:lnTo>
                                <a:pt x="54" y="16"/>
                              </a:lnTo>
                              <a:lnTo>
                                <a:pt x="54" y="14"/>
                              </a:lnTo>
                              <a:lnTo>
                                <a:pt x="54" y="10"/>
                              </a:lnTo>
                              <a:lnTo>
                                <a:pt x="52" y="6"/>
                              </a:lnTo>
                              <a:lnTo>
                                <a:pt x="52" y="6"/>
                              </a:lnTo>
                              <a:lnTo>
                                <a:pt x="58" y="0"/>
                              </a:lnTo>
                              <a:lnTo>
                                <a:pt x="62" y="0"/>
                              </a:lnTo>
                              <a:lnTo>
                                <a:pt x="66" y="0"/>
                              </a:lnTo>
                              <a:lnTo>
                                <a:pt x="66" y="0"/>
                              </a:lnTo>
                              <a:lnTo>
                                <a:pt x="76" y="0"/>
                              </a:lnTo>
                              <a:lnTo>
                                <a:pt x="78" y="0"/>
                              </a:lnTo>
                              <a:lnTo>
                                <a:pt x="78" y="2"/>
                              </a:lnTo>
                              <a:lnTo>
                                <a:pt x="78" y="2"/>
                              </a:lnTo>
                              <a:lnTo>
                                <a:pt x="78" y="4"/>
                              </a:lnTo>
                              <a:lnTo>
                                <a:pt x="80" y="4"/>
                              </a:lnTo>
                              <a:lnTo>
                                <a:pt x="84" y="4"/>
                              </a:lnTo>
                              <a:lnTo>
                                <a:pt x="90" y="4"/>
                              </a:lnTo>
                              <a:lnTo>
                                <a:pt x="94" y="6"/>
                              </a:lnTo>
                              <a:lnTo>
                                <a:pt x="94" y="6"/>
                              </a:lnTo>
                              <a:lnTo>
                                <a:pt x="106" y="2"/>
                              </a:lnTo>
                              <a:lnTo>
                                <a:pt x="106" y="2"/>
                              </a:lnTo>
                              <a:lnTo>
                                <a:pt x="104" y="6"/>
                              </a:lnTo>
                              <a:lnTo>
                                <a:pt x="106" y="6"/>
                              </a:lnTo>
                              <a:lnTo>
                                <a:pt x="108" y="6"/>
                              </a:lnTo>
                              <a:lnTo>
                                <a:pt x="108" y="10"/>
                              </a:lnTo>
                              <a:lnTo>
                                <a:pt x="108" y="10"/>
                              </a:lnTo>
                              <a:lnTo>
                                <a:pt x="106" y="14"/>
                              </a:lnTo>
                              <a:lnTo>
                                <a:pt x="108" y="14"/>
                              </a:lnTo>
                              <a:lnTo>
                                <a:pt x="110" y="16"/>
                              </a:lnTo>
                              <a:lnTo>
                                <a:pt x="112" y="22"/>
                              </a:lnTo>
                              <a:lnTo>
                                <a:pt x="112" y="22"/>
                              </a:lnTo>
                              <a:lnTo>
                                <a:pt x="110" y="24"/>
                              </a:lnTo>
                              <a:lnTo>
                                <a:pt x="110" y="26"/>
                              </a:lnTo>
                              <a:lnTo>
                                <a:pt x="112" y="30"/>
                              </a:lnTo>
                              <a:lnTo>
                                <a:pt x="114" y="34"/>
                              </a:lnTo>
                              <a:lnTo>
                                <a:pt x="112" y="34"/>
                              </a:lnTo>
                              <a:lnTo>
                                <a:pt x="108" y="34"/>
                              </a:lnTo>
                              <a:lnTo>
                                <a:pt x="108" y="34"/>
                              </a:lnTo>
                              <a:lnTo>
                                <a:pt x="102" y="36"/>
                              </a:lnTo>
                              <a:lnTo>
                                <a:pt x="100" y="38"/>
                              </a:lnTo>
                              <a:lnTo>
                                <a:pt x="100" y="40"/>
                              </a:lnTo>
                              <a:lnTo>
                                <a:pt x="96" y="42"/>
                              </a:lnTo>
                              <a:lnTo>
                                <a:pt x="96" y="42"/>
                              </a:lnTo>
                              <a:lnTo>
                                <a:pt x="74" y="38"/>
                              </a:lnTo>
                              <a:lnTo>
                                <a:pt x="66" y="36"/>
                              </a:lnTo>
                              <a:lnTo>
                                <a:pt x="62" y="32"/>
                              </a:lnTo>
                              <a:lnTo>
                                <a:pt x="58" y="34"/>
                              </a:lnTo>
                              <a:lnTo>
                                <a:pt x="58" y="34"/>
                              </a:lnTo>
                              <a:lnTo>
                                <a:pt x="54" y="34"/>
                              </a:lnTo>
                              <a:lnTo>
                                <a:pt x="50" y="34"/>
                              </a:lnTo>
                              <a:lnTo>
                                <a:pt x="46" y="32"/>
                              </a:lnTo>
                              <a:lnTo>
                                <a:pt x="40" y="30"/>
                              </a:lnTo>
                              <a:lnTo>
                                <a:pt x="40" y="30"/>
                              </a:lnTo>
                              <a:lnTo>
                                <a:pt x="32" y="30"/>
                              </a:lnTo>
                              <a:lnTo>
                                <a:pt x="24" y="30"/>
                              </a:lnTo>
                              <a:lnTo>
                                <a:pt x="18" y="30"/>
                              </a:lnTo>
                              <a:lnTo>
                                <a:pt x="12" y="32"/>
                              </a:lnTo>
                              <a:lnTo>
                                <a:pt x="8" y="36"/>
                              </a:lnTo>
                              <a:lnTo>
                                <a:pt x="2" y="42"/>
                              </a:lnTo>
                              <a:lnTo>
                                <a:pt x="2" y="4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0" name="Saudi Arab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856752" y="2459219"/>
                          <a:ext cx="674356" cy="6251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54" y="182"/>
                            </a:cxn>
                            <a:cxn ang="0">
                              <a:pos x="352" y="180"/>
                            </a:cxn>
                            <a:cxn ang="0">
                              <a:pos x="336" y="170"/>
                            </a:cxn>
                            <a:cxn ang="0">
                              <a:pos x="326" y="156"/>
                            </a:cxn>
                            <a:cxn ang="0">
                              <a:pos x="320" y="140"/>
                            </a:cxn>
                            <a:cxn ang="0">
                              <a:pos x="316" y="130"/>
                            </a:cxn>
                            <a:cxn ang="0">
                              <a:pos x="310" y="124"/>
                            </a:cxn>
                            <a:cxn ang="0">
                              <a:pos x="296" y="114"/>
                            </a:cxn>
                            <a:cxn ang="0">
                              <a:pos x="296" y="110"/>
                            </a:cxn>
                            <a:cxn ang="0">
                              <a:pos x="288" y="104"/>
                            </a:cxn>
                            <a:cxn ang="0">
                              <a:pos x="266" y="70"/>
                            </a:cxn>
                            <a:cxn ang="0">
                              <a:pos x="252" y="72"/>
                            </a:cxn>
                            <a:cxn ang="0">
                              <a:pos x="246" y="64"/>
                            </a:cxn>
                            <a:cxn ang="0">
                              <a:pos x="210" y="62"/>
                            </a:cxn>
                            <a:cxn ang="0">
                              <a:pos x="170" y="46"/>
                            </a:cxn>
                            <a:cxn ang="0">
                              <a:pos x="134" y="18"/>
                            </a:cxn>
                            <a:cxn ang="0">
                              <a:pos x="74" y="0"/>
                            </a:cxn>
                            <a:cxn ang="0">
                              <a:pos x="34" y="10"/>
                            </a:cxn>
                            <a:cxn ang="0">
                              <a:pos x="48" y="48"/>
                            </a:cxn>
                            <a:cxn ang="0">
                              <a:pos x="34" y="54"/>
                            </a:cxn>
                            <a:cxn ang="0">
                              <a:pos x="22" y="70"/>
                            </a:cxn>
                            <a:cxn ang="0">
                              <a:pos x="16" y="70"/>
                            </a:cxn>
                            <a:cxn ang="0">
                              <a:pos x="0" y="58"/>
                            </a:cxn>
                            <a:cxn ang="0">
                              <a:pos x="2" y="68"/>
                            </a:cxn>
                            <a:cxn ang="0">
                              <a:pos x="4" y="80"/>
                            </a:cxn>
                            <a:cxn ang="0">
                              <a:pos x="4" y="90"/>
                            </a:cxn>
                            <a:cxn ang="0">
                              <a:pos x="10" y="98"/>
                            </a:cxn>
                            <a:cxn ang="0">
                              <a:pos x="24" y="116"/>
                            </a:cxn>
                            <a:cxn ang="0">
                              <a:pos x="24" y="122"/>
                            </a:cxn>
                            <a:cxn ang="0">
                              <a:pos x="50" y="160"/>
                            </a:cxn>
                            <a:cxn ang="0">
                              <a:pos x="60" y="186"/>
                            </a:cxn>
                            <a:cxn ang="0">
                              <a:pos x="76" y="194"/>
                            </a:cxn>
                            <a:cxn ang="0">
                              <a:pos x="86" y="204"/>
                            </a:cxn>
                            <a:cxn ang="0">
                              <a:pos x="90" y="220"/>
                            </a:cxn>
                            <a:cxn ang="0">
                              <a:pos x="110" y="260"/>
                            </a:cxn>
                            <a:cxn ang="0">
                              <a:pos x="104" y="266"/>
                            </a:cxn>
                            <a:cxn ang="0">
                              <a:pos x="108" y="278"/>
                            </a:cxn>
                            <a:cxn ang="0">
                              <a:pos x="132" y="298"/>
                            </a:cxn>
                            <a:cxn ang="0">
                              <a:pos x="150" y="328"/>
                            </a:cxn>
                            <a:cxn ang="0">
                              <a:pos x="172" y="352"/>
                            </a:cxn>
                            <a:cxn ang="0">
                              <a:pos x="186" y="382"/>
                            </a:cxn>
                            <a:cxn ang="0">
                              <a:pos x="192" y="390"/>
                            </a:cxn>
                            <a:cxn ang="0">
                              <a:pos x="192" y="394"/>
                            </a:cxn>
                            <a:cxn ang="0">
                              <a:pos x="204" y="386"/>
                            </a:cxn>
                            <a:cxn ang="0">
                              <a:pos x="210" y="380"/>
                            </a:cxn>
                            <a:cxn ang="0">
                              <a:pos x="226" y="378"/>
                            </a:cxn>
                            <a:cxn ang="0">
                              <a:pos x="258" y="388"/>
                            </a:cxn>
                            <a:cxn ang="0">
                              <a:pos x="270" y="396"/>
                            </a:cxn>
                            <a:cxn ang="0">
                              <a:pos x="286" y="396"/>
                            </a:cxn>
                            <a:cxn ang="0">
                              <a:pos x="374" y="332"/>
                            </a:cxn>
                            <a:cxn ang="0">
                              <a:pos x="430" y="242"/>
                            </a:cxn>
                            <a:cxn ang="0">
                              <a:pos x="366" y="224"/>
                            </a:cxn>
                            <a:cxn ang="0">
                              <a:pos x="356" y="200"/>
                            </a:cxn>
                            <a:cxn ang="0">
                              <a:pos x="354" y="184"/>
                            </a:cxn>
                          </a:cxnLst>
                          <a:rect l="0" t="0" r="r" b="b"/>
                          <a:pathLst>
                            <a:path w="444" h="412">
                              <a:moveTo>
                                <a:pt x="354" y="184"/>
                              </a:moveTo>
                              <a:lnTo>
                                <a:pt x="354" y="184"/>
                              </a:lnTo>
                              <a:lnTo>
                                <a:pt x="352" y="184"/>
                              </a:lnTo>
                              <a:lnTo>
                                <a:pt x="354" y="182"/>
                              </a:lnTo>
                              <a:lnTo>
                                <a:pt x="354" y="182"/>
                              </a:lnTo>
                              <a:lnTo>
                                <a:pt x="354" y="180"/>
                              </a:lnTo>
                              <a:lnTo>
                                <a:pt x="352" y="180"/>
                              </a:lnTo>
                              <a:lnTo>
                                <a:pt x="352" y="180"/>
                              </a:lnTo>
                              <a:lnTo>
                                <a:pt x="352" y="178"/>
                              </a:lnTo>
                              <a:lnTo>
                                <a:pt x="352" y="178"/>
                              </a:lnTo>
                              <a:lnTo>
                                <a:pt x="344" y="176"/>
                              </a:lnTo>
                              <a:lnTo>
                                <a:pt x="336" y="170"/>
                              </a:lnTo>
                              <a:lnTo>
                                <a:pt x="336" y="170"/>
                              </a:lnTo>
                              <a:lnTo>
                                <a:pt x="330" y="164"/>
                              </a:lnTo>
                              <a:lnTo>
                                <a:pt x="326" y="156"/>
                              </a:lnTo>
                              <a:lnTo>
                                <a:pt x="326" y="156"/>
                              </a:lnTo>
                              <a:lnTo>
                                <a:pt x="322" y="148"/>
                              </a:lnTo>
                              <a:lnTo>
                                <a:pt x="320" y="144"/>
                              </a:lnTo>
                              <a:lnTo>
                                <a:pt x="320" y="140"/>
                              </a:lnTo>
                              <a:lnTo>
                                <a:pt x="320" y="140"/>
                              </a:lnTo>
                              <a:lnTo>
                                <a:pt x="320" y="134"/>
                              </a:lnTo>
                              <a:lnTo>
                                <a:pt x="318" y="132"/>
                              </a:lnTo>
                              <a:lnTo>
                                <a:pt x="316" y="132"/>
                              </a:lnTo>
                              <a:lnTo>
                                <a:pt x="316" y="130"/>
                              </a:lnTo>
                              <a:lnTo>
                                <a:pt x="316" y="130"/>
                              </a:lnTo>
                              <a:lnTo>
                                <a:pt x="314" y="126"/>
                              </a:lnTo>
                              <a:lnTo>
                                <a:pt x="312" y="126"/>
                              </a:lnTo>
                              <a:lnTo>
                                <a:pt x="310" y="124"/>
                              </a:lnTo>
                              <a:lnTo>
                                <a:pt x="304" y="120"/>
                              </a:lnTo>
                              <a:lnTo>
                                <a:pt x="304" y="120"/>
                              </a:lnTo>
                              <a:lnTo>
                                <a:pt x="298" y="114"/>
                              </a:lnTo>
                              <a:lnTo>
                                <a:pt x="296" y="114"/>
                              </a:lnTo>
                              <a:lnTo>
                                <a:pt x="298" y="112"/>
                              </a:lnTo>
                              <a:lnTo>
                                <a:pt x="298" y="112"/>
                              </a:lnTo>
                              <a:lnTo>
                                <a:pt x="298" y="110"/>
                              </a:lnTo>
                              <a:lnTo>
                                <a:pt x="296" y="110"/>
                              </a:lnTo>
                              <a:lnTo>
                                <a:pt x="292" y="110"/>
                              </a:lnTo>
                              <a:lnTo>
                                <a:pt x="288" y="112"/>
                              </a:lnTo>
                              <a:lnTo>
                                <a:pt x="288" y="112"/>
                              </a:lnTo>
                              <a:lnTo>
                                <a:pt x="288" y="104"/>
                              </a:lnTo>
                              <a:lnTo>
                                <a:pt x="280" y="88"/>
                              </a:lnTo>
                              <a:lnTo>
                                <a:pt x="280" y="88"/>
                              </a:lnTo>
                              <a:lnTo>
                                <a:pt x="270" y="72"/>
                              </a:lnTo>
                              <a:lnTo>
                                <a:pt x="266" y="70"/>
                              </a:lnTo>
                              <a:lnTo>
                                <a:pt x="264" y="72"/>
                              </a:lnTo>
                              <a:lnTo>
                                <a:pt x="264" y="72"/>
                              </a:lnTo>
                              <a:lnTo>
                                <a:pt x="256" y="72"/>
                              </a:lnTo>
                              <a:lnTo>
                                <a:pt x="252" y="72"/>
                              </a:lnTo>
                              <a:lnTo>
                                <a:pt x="250" y="70"/>
                              </a:lnTo>
                              <a:lnTo>
                                <a:pt x="250" y="68"/>
                              </a:lnTo>
                              <a:lnTo>
                                <a:pt x="248" y="66"/>
                              </a:lnTo>
                              <a:lnTo>
                                <a:pt x="246" y="64"/>
                              </a:lnTo>
                              <a:lnTo>
                                <a:pt x="242" y="62"/>
                              </a:lnTo>
                              <a:lnTo>
                                <a:pt x="234" y="62"/>
                              </a:lnTo>
                              <a:lnTo>
                                <a:pt x="234" y="62"/>
                              </a:lnTo>
                              <a:lnTo>
                                <a:pt x="210" y="62"/>
                              </a:lnTo>
                              <a:lnTo>
                                <a:pt x="194" y="60"/>
                              </a:lnTo>
                              <a:lnTo>
                                <a:pt x="182" y="56"/>
                              </a:lnTo>
                              <a:lnTo>
                                <a:pt x="170" y="46"/>
                              </a:lnTo>
                              <a:lnTo>
                                <a:pt x="170" y="46"/>
                              </a:lnTo>
                              <a:lnTo>
                                <a:pt x="156" y="34"/>
                              </a:lnTo>
                              <a:lnTo>
                                <a:pt x="150" y="26"/>
                              </a:lnTo>
                              <a:lnTo>
                                <a:pt x="146" y="22"/>
                              </a:lnTo>
                              <a:lnTo>
                                <a:pt x="134" y="18"/>
                              </a:lnTo>
                              <a:lnTo>
                                <a:pt x="134" y="18"/>
                              </a:lnTo>
                              <a:lnTo>
                                <a:pt x="108" y="4"/>
                              </a:lnTo>
                              <a:lnTo>
                                <a:pt x="96" y="2"/>
                              </a:lnTo>
                              <a:lnTo>
                                <a:pt x="74" y="0"/>
                              </a:lnTo>
                              <a:lnTo>
                                <a:pt x="74" y="0"/>
                              </a:lnTo>
                              <a:lnTo>
                                <a:pt x="70" y="4"/>
                              </a:lnTo>
                              <a:lnTo>
                                <a:pt x="64" y="6"/>
                              </a:lnTo>
                              <a:lnTo>
                                <a:pt x="34" y="10"/>
                              </a:lnTo>
                              <a:lnTo>
                                <a:pt x="58" y="38"/>
                              </a:lnTo>
                              <a:lnTo>
                                <a:pt x="58" y="38"/>
                              </a:lnTo>
                              <a:lnTo>
                                <a:pt x="50" y="42"/>
                              </a:lnTo>
                              <a:lnTo>
                                <a:pt x="48" y="48"/>
                              </a:lnTo>
                              <a:lnTo>
                                <a:pt x="44" y="50"/>
                              </a:lnTo>
                              <a:lnTo>
                                <a:pt x="38" y="52"/>
                              </a:lnTo>
                              <a:lnTo>
                                <a:pt x="38" y="52"/>
                              </a:lnTo>
                              <a:lnTo>
                                <a:pt x="34" y="54"/>
                              </a:lnTo>
                              <a:lnTo>
                                <a:pt x="30" y="56"/>
                              </a:lnTo>
                              <a:lnTo>
                                <a:pt x="26" y="62"/>
                              </a:lnTo>
                              <a:lnTo>
                                <a:pt x="24" y="68"/>
                              </a:lnTo>
                              <a:lnTo>
                                <a:pt x="22" y="70"/>
                              </a:lnTo>
                              <a:lnTo>
                                <a:pt x="20" y="72"/>
                              </a:lnTo>
                              <a:lnTo>
                                <a:pt x="20" y="72"/>
                              </a:lnTo>
                              <a:lnTo>
                                <a:pt x="18" y="72"/>
                              </a:lnTo>
                              <a:lnTo>
                                <a:pt x="16" y="70"/>
                              </a:lnTo>
                              <a:lnTo>
                                <a:pt x="10" y="64"/>
                              </a:lnTo>
                              <a:lnTo>
                                <a:pt x="6" y="60"/>
                              </a:lnTo>
                              <a:lnTo>
                                <a:pt x="2" y="58"/>
                              </a:lnTo>
                              <a:lnTo>
                                <a:pt x="0" y="58"/>
                              </a:lnTo>
                              <a:lnTo>
                                <a:pt x="0" y="58"/>
                              </a:lnTo>
                              <a:lnTo>
                                <a:pt x="2" y="62"/>
                              </a:lnTo>
                              <a:lnTo>
                                <a:pt x="4" y="64"/>
                              </a:lnTo>
                              <a:lnTo>
                                <a:pt x="2" y="68"/>
                              </a:lnTo>
                              <a:lnTo>
                                <a:pt x="2" y="68"/>
                              </a:lnTo>
                              <a:lnTo>
                                <a:pt x="0" y="72"/>
                              </a:lnTo>
                              <a:lnTo>
                                <a:pt x="2" y="76"/>
                              </a:lnTo>
                              <a:lnTo>
                                <a:pt x="4" y="80"/>
                              </a:lnTo>
                              <a:lnTo>
                                <a:pt x="2" y="86"/>
                              </a:lnTo>
                              <a:lnTo>
                                <a:pt x="2" y="86"/>
                              </a:lnTo>
                              <a:lnTo>
                                <a:pt x="2" y="90"/>
                              </a:lnTo>
                              <a:lnTo>
                                <a:pt x="4" y="90"/>
                              </a:lnTo>
                              <a:lnTo>
                                <a:pt x="8" y="92"/>
                              </a:lnTo>
                              <a:lnTo>
                                <a:pt x="10" y="94"/>
                              </a:lnTo>
                              <a:lnTo>
                                <a:pt x="10" y="98"/>
                              </a:lnTo>
                              <a:lnTo>
                                <a:pt x="10" y="98"/>
                              </a:lnTo>
                              <a:lnTo>
                                <a:pt x="14" y="106"/>
                              </a:lnTo>
                              <a:lnTo>
                                <a:pt x="20" y="112"/>
                              </a:lnTo>
                              <a:lnTo>
                                <a:pt x="24" y="114"/>
                              </a:lnTo>
                              <a:lnTo>
                                <a:pt x="24" y="116"/>
                              </a:lnTo>
                              <a:lnTo>
                                <a:pt x="24" y="118"/>
                              </a:lnTo>
                              <a:lnTo>
                                <a:pt x="24" y="118"/>
                              </a:lnTo>
                              <a:lnTo>
                                <a:pt x="24" y="120"/>
                              </a:lnTo>
                              <a:lnTo>
                                <a:pt x="24" y="122"/>
                              </a:lnTo>
                              <a:lnTo>
                                <a:pt x="28" y="128"/>
                              </a:lnTo>
                              <a:lnTo>
                                <a:pt x="38" y="140"/>
                              </a:lnTo>
                              <a:lnTo>
                                <a:pt x="50" y="160"/>
                              </a:lnTo>
                              <a:lnTo>
                                <a:pt x="50" y="160"/>
                              </a:lnTo>
                              <a:lnTo>
                                <a:pt x="54" y="170"/>
                              </a:lnTo>
                              <a:lnTo>
                                <a:pt x="54" y="172"/>
                              </a:lnTo>
                              <a:lnTo>
                                <a:pt x="54" y="176"/>
                              </a:lnTo>
                              <a:lnTo>
                                <a:pt x="60" y="186"/>
                              </a:lnTo>
                              <a:lnTo>
                                <a:pt x="60" y="186"/>
                              </a:lnTo>
                              <a:lnTo>
                                <a:pt x="64" y="190"/>
                              </a:lnTo>
                              <a:lnTo>
                                <a:pt x="70" y="192"/>
                              </a:lnTo>
                              <a:lnTo>
                                <a:pt x="76" y="194"/>
                              </a:lnTo>
                              <a:lnTo>
                                <a:pt x="80" y="198"/>
                              </a:lnTo>
                              <a:lnTo>
                                <a:pt x="80" y="198"/>
                              </a:lnTo>
                              <a:lnTo>
                                <a:pt x="84" y="202"/>
                              </a:lnTo>
                              <a:lnTo>
                                <a:pt x="86" y="204"/>
                              </a:lnTo>
                              <a:lnTo>
                                <a:pt x="88" y="206"/>
                              </a:lnTo>
                              <a:lnTo>
                                <a:pt x="88" y="210"/>
                              </a:lnTo>
                              <a:lnTo>
                                <a:pt x="88" y="210"/>
                              </a:lnTo>
                              <a:lnTo>
                                <a:pt x="90" y="220"/>
                              </a:lnTo>
                              <a:lnTo>
                                <a:pt x="96" y="232"/>
                              </a:lnTo>
                              <a:lnTo>
                                <a:pt x="108" y="256"/>
                              </a:lnTo>
                              <a:lnTo>
                                <a:pt x="108" y="256"/>
                              </a:lnTo>
                              <a:lnTo>
                                <a:pt x="110" y="260"/>
                              </a:lnTo>
                              <a:lnTo>
                                <a:pt x="110" y="264"/>
                              </a:lnTo>
                              <a:lnTo>
                                <a:pt x="108" y="264"/>
                              </a:lnTo>
                              <a:lnTo>
                                <a:pt x="106" y="266"/>
                              </a:lnTo>
                              <a:lnTo>
                                <a:pt x="104" y="266"/>
                              </a:lnTo>
                              <a:lnTo>
                                <a:pt x="106" y="270"/>
                              </a:lnTo>
                              <a:lnTo>
                                <a:pt x="106" y="270"/>
                              </a:lnTo>
                              <a:lnTo>
                                <a:pt x="108" y="274"/>
                              </a:lnTo>
                              <a:lnTo>
                                <a:pt x="108" y="278"/>
                              </a:lnTo>
                              <a:lnTo>
                                <a:pt x="112" y="282"/>
                              </a:lnTo>
                              <a:lnTo>
                                <a:pt x="122" y="290"/>
                              </a:lnTo>
                              <a:lnTo>
                                <a:pt x="122" y="290"/>
                              </a:lnTo>
                              <a:lnTo>
                                <a:pt x="132" y="298"/>
                              </a:lnTo>
                              <a:lnTo>
                                <a:pt x="140" y="306"/>
                              </a:lnTo>
                              <a:lnTo>
                                <a:pt x="144" y="312"/>
                              </a:lnTo>
                              <a:lnTo>
                                <a:pt x="146" y="318"/>
                              </a:lnTo>
                              <a:lnTo>
                                <a:pt x="150" y="328"/>
                              </a:lnTo>
                              <a:lnTo>
                                <a:pt x="154" y="332"/>
                              </a:lnTo>
                              <a:lnTo>
                                <a:pt x="158" y="338"/>
                              </a:lnTo>
                              <a:lnTo>
                                <a:pt x="158" y="338"/>
                              </a:lnTo>
                              <a:lnTo>
                                <a:pt x="172" y="352"/>
                              </a:lnTo>
                              <a:lnTo>
                                <a:pt x="180" y="368"/>
                              </a:lnTo>
                              <a:lnTo>
                                <a:pt x="180" y="368"/>
                              </a:lnTo>
                              <a:lnTo>
                                <a:pt x="186" y="378"/>
                              </a:lnTo>
                              <a:lnTo>
                                <a:pt x="186" y="382"/>
                              </a:lnTo>
                              <a:lnTo>
                                <a:pt x="186" y="384"/>
                              </a:lnTo>
                              <a:lnTo>
                                <a:pt x="190" y="386"/>
                              </a:lnTo>
                              <a:lnTo>
                                <a:pt x="190" y="386"/>
                              </a:lnTo>
                              <a:lnTo>
                                <a:pt x="192" y="390"/>
                              </a:lnTo>
                              <a:lnTo>
                                <a:pt x="190" y="390"/>
                              </a:lnTo>
                              <a:lnTo>
                                <a:pt x="190" y="392"/>
                              </a:lnTo>
                              <a:lnTo>
                                <a:pt x="192" y="394"/>
                              </a:lnTo>
                              <a:lnTo>
                                <a:pt x="192" y="394"/>
                              </a:lnTo>
                              <a:lnTo>
                                <a:pt x="202" y="392"/>
                              </a:lnTo>
                              <a:lnTo>
                                <a:pt x="204" y="390"/>
                              </a:lnTo>
                              <a:lnTo>
                                <a:pt x="204" y="388"/>
                              </a:lnTo>
                              <a:lnTo>
                                <a:pt x="204" y="386"/>
                              </a:lnTo>
                              <a:lnTo>
                                <a:pt x="204" y="384"/>
                              </a:lnTo>
                              <a:lnTo>
                                <a:pt x="206" y="382"/>
                              </a:lnTo>
                              <a:lnTo>
                                <a:pt x="206" y="382"/>
                              </a:lnTo>
                              <a:lnTo>
                                <a:pt x="210" y="380"/>
                              </a:lnTo>
                              <a:lnTo>
                                <a:pt x="210" y="378"/>
                              </a:lnTo>
                              <a:lnTo>
                                <a:pt x="210" y="376"/>
                              </a:lnTo>
                              <a:lnTo>
                                <a:pt x="214" y="376"/>
                              </a:lnTo>
                              <a:lnTo>
                                <a:pt x="226" y="378"/>
                              </a:lnTo>
                              <a:lnTo>
                                <a:pt x="226" y="378"/>
                              </a:lnTo>
                              <a:lnTo>
                                <a:pt x="244" y="382"/>
                              </a:lnTo>
                              <a:lnTo>
                                <a:pt x="252" y="386"/>
                              </a:lnTo>
                              <a:lnTo>
                                <a:pt x="258" y="388"/>
                              </a:lnTo>
                              <a:lnTo>
                                <a:pt x="262" y="392"/>
                              </a:lnTo>
                              <a:lnTo>
                                <a:pt x="262" y="392"/>
                              </a:lnTo>
                              <a:lnTo>
                                <a:pt x="268" y="394"/>
                              </a:lnTo>
                              <a:lnTo>
                                <a:pt x="270" y="396"/>
                              </a:lnTo>
                              <a:lnTo>
                                <a:pt x="272" y="402"/>
                              </a:lnTo>
                              <a:lnTo>
                                <a:pt x="270" y="412"/>
                              </a:lnTo>
                              <a:lnTo>
                                <a:pt x="270" y="412"/>
                              </a:lnTo>
                              <a:lnTo>
                                <a:pt x="286" y="396"/>
                              </a:lnTo>
                              <a:lnTo>
                                <a:pt x="306" y="376"/>
                              </a:lnTo>
                              <a:lnTo>
                                <a:pt x="326" y="352"/>
                              </a:lnTo>
                              <a:lnTo>
                                <a:pt x="326" y="352"/>
                              </a:lnTo>
                              <a:lnTo>
                                <a:pt x="374" y="332"/>
                              </a:lnTo>
                              <a:lnTo>
                                <a:pt x="434" y="304"/>
                              </a:lnTo>
                              <a:lnTo>
                                <a:pt x="444" y="254"/>
                              </a:lnTo>
                              <a:lnTo>
                                <a:pt x="444" y="254"/>
                              </a:lnTo>
                              <a:lnTo>
                                <a:pt x="430" y="242"/>
                              </a:lnTo>
                              <a:lnTo>
                                <a:pt x="430" y="242"/>
                              </a:lnTo>
                              <a:lnTo>
                                <a:pt x="418" y="248"/>
                              </a:lnTo>
                              <a:lnTo>
                                <a:pt x="366" y="224"/>
                              </a:lnTo>
                              <a:lnTo>
                                <a:pt x="366" y="224"/>
                              </a:lnTo>
                              <a:lnTo>
                                <a:pt x="366" y="218"/>
                              </a:lnTo>
                              <a:lnTo>
                                <a:pt x="364" y="212"/>
                              </a:lnTo>
                              <a:lnTo>
                                <a:pt x="358" y="202"/>
                              </a:lnTo>
                              <a:lnTo>
                                <a:pt x="356" y="200"/>
                              </a:lnTo>
                              <a:lnTo>
                                <a:pt x="354" y="194"/>
                              </a:lnTo>
                              <a:lnTo>
                                <a:pt x="352" y="190"/>
                              </a:lnTo>
                              <a:lnTo>
                                <a:pt x="354" y="184"/>
                              </a:lnTo>
                              <a:lnTo>
                                <a:pt x="354" y="18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1" name="Thailand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849445" y="2902305"/>
                          <a:ext cx="294651" cy="54627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14" y="336"/>
                            </a:cxn>
                            <a:cxn ang="0">
                              <a:pos x="100" y="312"/>
                            </a:cxn>
                            <a:cxn ang="0">
                              <a:pos x="86" y="290"/>
                            </a:cxn>
                            <a:cxn ang="0">
                              <a:pos x="72" y="276"/>
                            </a:cxn>
                            <a:cxn ang="0">
                              <a:pos x="68" y="246"/>
                            </a:cxn>
                            <a:cxn ang="0">
                              <a:pos x="76" y="216"/>
                            </a:cxn>
                            <a:cxn ang="0">
                              <a:pos x="72" y="184"/>
                            </a:cxn>
                            <a:cxn ang="0">
                              <a:pos x="70" y="160"/>
                            </a:cxn>
                            <a:cxn ang="0">
                              <a:pos x="80" y="158"/>
                            </a:cxn>
                            <a:cxn ang="0">
                              <a:pos x="94" y="162"/>
                            </a:cxn>
                            <a:cxn ang="0">
                              <a:pos x="94" y="182"/>
                            </a:cxn>
                            <a:cxn ang="0">
                              <a:pos x="110" y="186"/>
                            </a:cxn>
                            <a:cxn ang="0">
                              <a:pos x="124" y="204"/>
                            </a:cxn>
                            <a:cxn ang="0">
                              <a:pos x="130" y="204"/>
                            </a:cxn>
                            <a:cxn ang="0">
                              <a:pos x="136" y="214"/>
                            </a:cxn>
                            <a:cxn ang="0">
                              <a:pos x="144" y="210"/>
                            </a:cxn>
                            <a:cxn ang="0">
                              <a:pos x="126" y="178"/>
                            </a:cxn>
                            <a:cxn ang="0">
                              <a:pos x="154" y="156"/>
                            </a:cxn>
                            <a:cxn ang="0">
                              <a:pos x="166" y="154"/>
                            </a:cxn>
                            <a:cxn ang="0">
                              <a:pos x="186" y="150"/>
                            </a:cxn>
                            <a:cxn ang="0">
                              <a:pos x="194" y="132"/>
                            </a:cxn>
                            <a:cxn ang="0">
                              <a:pos x="186" y="116"/>
                            </a:cxn>
                            <a:cxn ang="0">
                              <a:pos x="164" y="104"/>
                            </a:cxn>
                            <a:cxn ang="0">
                              <a:pos x="154" y="76"/>
                            </a:cxn>
                            <a:cxn ang="0">
                              <a:pos x="120" y="56"/>
                            </a:cxn>
                            <a:cxn ang="0">
                              <a:pos x="96" y="54"/>
                            </a:cxn>
                            <a:cxn ang="0">
                              <a:pos x="72" y="60"/>
                            </a:cxn>
                            <a:cxn ang="0">
                              <a:pos x="78" y="20"/>
                            </a:cxn>
                            <a:cxn ang="0">
                              <a:pos x="60" y="14"/>
                            </a:cxn>
                            <a:cxn ang="0">
                              <a:pos x="52" y="4"/>
                            </a:cxn>
                            <a:cxn ang="0">
                              <a:pos x="30" y="6"/>
                            </a:cxn>
                            <a:cxn ang="0">
                              <a:pos x="12" y="12"/>
                            </a:cxn>
                            <a:cxn ang="0">
                              <a:pos x="12" y="34"/>
                            </a:cxn>
                            <a:cxn ang="0">
                              <a:pos x="0" y="42"/>
                            </a:cxn>
                            <a:cxn ang="0">
                              <a:pos x="6" y="54"/>
                            </a:cxn>
                            <a:cxn ang="0">
                              <a:pos x="22" y="74"/>
                            </a:cxn>
                            <a:cxn ang="0">
                              <a:pos x="50" y="98"/>
                            </a:cxn>
                            <a:cxn ang="0">
                              <a:pos x="38" y="104"/>
                            </a:cxn>
                            <a:cxn ang="0">
                              <a:pos x="38" y="122"/>
                            </a:cxn>
                            <a:cxn ang="0">
                              <a:pos x="34" y="138"/>
                            </a:cxn>
                            <a:cxn ang="0">
                              <a:pos x="58" y="164"/>
                            </a:cxn>
                            <a:cxn ang="0">
                              <a:pos x="68" y="214"/>
                            </a:cxn>
                            <a:cxn ang="0">
                              <a:pos x="56" y="248"/>
                            </a:cxn>
                            <a:cxn ang="0">
                              <a:pos x="54" y="264"/>
                            </a:cxn>
                            <a:cxn ang="0">
                              <a:pos x="50" y="284"/>
                            </a:cxn>
                            <a:cxn ang="0">
                              <a:pos x="44" y="302"/>
                            </a:cxn>
                            <a:cxn ang="0">
                              <a:pos x="52" y="304"/>
                            </a:cxn>
                            <a:cxn ang="0">
                              <a:pos x="58" y="310"/>
                            </a:cxn>
                            <a:cxn ang="0">
                              <a:pos x="66" y="322"/>
                            </a:cxn>
                            <a:cxn ang="0">
                              <a:pos x="70" y="320"/>
                            </a:cxn>
                            <a:cxn ang="0">
                              <a:pos x="76" y="338"/>
                            </a:cxn>
                            <a:cxn ang="0">
                              <a:pos x="98" y="350"/>
                            </a:cxn>
                            <a:cxn ang="0">
                              <a:pos x="124" y="356"/>
                            </a:cxn>
                          </a:cxnLst>
                          <a:rect l="0" t="0" r="r" b="b"/>
                          <a:pathLst>
                            <a:path w="194" h="360">
                              <a:moveTo>
                                <a:pt x="130" y="350"/>
                              </a:moveTo>
                              <a:lnTo>
                                <a:pt x="130" y="350"/>
                              </a:lnTo>
                              <a:lnTo>
                                <a:pt x="126" y="342"/>
                              </a:lnTo>
                              <a:lnTo>
                                <a:pt x="120" y="338"/>
                              </a:lnTo>
                              <a:lnTo>
                                <a:pt x="118" y="336"/>
                              </a:lnTo>
                              <a:lnTo>
                                <a:pt x="114" y="336"/>
                              </a:lnTo>
                              <a:lnTo>
                                <a:pt x="110" y="336"/>
                              </a:lnTo>
                              <a:lnTo>
                                <a:pt x="108" y="334"/>
                              </a:lnTo>
                              <a:lnTo>
                                <a:pt x="104" y="328"/>
                              </a:lnTo>
                              <a:lnTo>
                                <a:pt x="102" y="320"/>
                              </a:lnTo>
                              <a:lnTo>
                                <a:pt x="102" y="320"/>
                              </a:lnTo>
                              <a:lnTo>
                                <a:pt x="100" y="312"/>
                              </a:lnTo>
                              <a:lnTo>
                                <a:pt x="98" y="306"/>
                              </a:lnTo>
                              <a:lnTo>
                                <a:pt x="96" y="304"/>
                              </a:lnTo>
                              <a:lnTo>
                                <a:pt x="94" y="302"/>
                              </a:lnTo>
                              <a:lnTo>
                                <a:pt x="90" y="300"/>
                              </a:lnTo>
                              <a:lnTo>
                                <a:pt x="86" y="290"/>
                              </a:lnTo>
                              <a:lnTo>
                                <a:pt x="86" y="290"/>
                              </a:lnTo>
                              <a:lnTo>
                                <a:pt x="84" y="280"/>
                              </a:lnTo>
                              <a:lnTo>
                                <a:pt x="82" y="276"/>
                              </a:lnTo>
                              <a:lnTo>
                                <a:pt x="78" y="278"/>
                              </a:lnTo>
                              <a:lnTo>
                                <a:pt x="70" y="280"/>
                              </a:lnTo>
                              <a:lnTo>
                                <a:pt x="70" y="280"/>
                              </a:lnTo>
                              <a:lnTo>
                                <a:pt x="72" y="276"/>
                              </a:lnTo>
                              <a:lnTo>
                                <a:pt x="70" y="274"/>
                              </a:lnTo>
                              <a:lnTo>
                                <a:pt x="68" y="266"/>
                              </a:lnTo>
                              <a:lnTo>
                                <a:pt x="66" y="256"/>
                              </a:lnTo>
                              <a:lnTo>
                                <a:pt x="66" y="252"/>
                              </a:lnTo>
                              <a:lnTo>
                                <a:pt x="68" y="246"/>
                              </a:lnTo>
                              <a:lnTo>
                                <a:pt x="68" y="246"/>
                              </a:lnTo>
                              <a:lnTo>
                                <a:pt x="70" y="236"/>
                              </a:lnTo>
                              <a:lnTo>
                                <a:pt x="68" y="232"/>
                              </a:lnTo>
                              <a:lnTo>
                                <a:pt x="68" y="228"/>
                              </a:lnTo>
                              <a:lnTo>
                                <a:pt x="72" y="220"/>
                              </a:lnTo>
                              <a:lnTo>
                                <a:pt x="72" y="220"/>
                              </a:lnTo>
                              <a:lnTo>
                                <a:pt x="76" y="216"/>
                              </a:lnTo>
                              <a:lnTo>
                                <a:pt x="78" y="210"/>
                              </a:lnTo>
                              <a:lnTo>
                                <a:pt x="76" y="206"/>
                              </a:lnTo>
                              <a:lnTo>
                                <a:pt x="76" y="202"/>
                              </a:lnTo>
                              <a:lnTo>
                                <a:pt x="72" y="194"/>
                              </a:lnTo>
                              <a:lnTo>
                                <a:pt x="72" y="190"/>
                              </a:lnTo>
                              <a:lnTo>
                                <a:pt x="72" y="184"/>
                              </a:lnTo>
                              <a:lnTo>
                                <a:pt x="72" y="184"/>
                              </a:lnTo>
                              <a:lnTo>
                                <a:pt x="74" y="178"/>
                              </a:lnTo>
                              <a:lnTo>
                                <a:pt x="72" y="174"/>
                              </a:lnTo>
                              <a:lnTo>
                                <a:pt x="70" y="166"/>
                              </a:lnTo>
                              <a:lnTo>
                                <a:pt x="68" y="162"/>
                              </a:lnTo>
                              <a:lnTo>
                                <a:pt x="70" y="160"/>
                              </a:lnTo>
                              <a:lnTo>
                                <a:pt x="72" y="160"/>
                              </a:lnTo>
                              <a:lnTo>
                                <a:pt x="72" y="160"/>
                              </a:lnTo>
                              <a:lnTo>
                                <a:pt x="78" y="160"/>
                              </a:lnTo>
                              <a:lnTo>
                                <a:pt x="82" y="158"/>
                              </a:lnTo>
                              <a:lnTo>
                                <a:pt x="82" y="158"/>
                              </a:lnTo>
                              <a:lnTo>
                                <a:pt x="80" y="158"/>
                              </a:lnTo>
                              <a:lnTo>
                                <a:pt x="80" y="158"/>
                              </a:lnTo>
                              <a:lnTo>
                                <a:pt x="82" y="160"/>
                              </a:lnTo>
                              <a:lnTo>
                                <a:pt x="84" y="162"/>
                              </a:lnTo>
                              <a:lnTo>
                                <a:pt x="90" y="162"/>
                              </a:lnTo>
                              <a:lnTo>
                                <a:pt x="92" y="160"/>
                              </a:lnTo>
                              <a:lnTo>
                                <a:pt x="94" y="162"/>
                              </a:lnTo>
                              <a:lnTo>
                                <a:pt x="94" y="164"/>
                              </a:lnTo>
                              <a:lnTo>
                                <a:pt x="92" y="168"/>
                              </a:lnTo>
                              <a:lnTo>
                                <a:pt x="92" y="168"/>
                              </a:lnTo>
                              <a:lnTo>
                                <a:pt x="90" y="176"/>
                              </a:lnTo>
                              <a:lnTo>
                                <a:pt x="92" y="180"/>
                              </a:lnTo>
                              <a:lnTo>
                                <a:pt x="94" y="182"/>
                              </a:lnTo>
                              <a:lnTo>
                                <a:pt x="98" y="182"/>
                              </a:lnTo>
                              <a:lnTo>
                                <a:pt x="98" y="182"/>
                              </a:lnTo>
                              <a:lnTo>
                                <a:pt x="100" y="182"/>
                              </a:lnTo>
                              <a:lnTo>
                                <a:pt x="102" y="184"/>
                              </a:lnTo>
                              <a:lnTo>
                                <a:pt x="106" y="186"/>
                              </a:lnTo>
                              <a:lnTo>
                                <a:pt x="110" y="186"/>
                              </a:lnTo>
                              <a:lnTo>
                                <a:pt x="110" y="186"/>
                              </a:lnTo>
                              <a:lnTo>
                                <a:pt x="112" y="186"/>
                              </a:lnTo>
                              <a:lnTo>
                                <a:pt x="114" y="186"/>
                              </a:lnTo>
                              <a:lnTo>
                                <a:pt x="116" y="192"/>
                              </a:lnTo>
                              <a:lnTo>
                                <a:pt x="118" y="198"/>
                              </a:lnTo>
                              <a:lnTo>
                                <a:pt x="124" y="204"/>
                              </a:lnTo>
                              <a:lnTo>
                                <a:pt x="124" y="204"/>
                              </a:lnTo>
                              <a:lnTo>
                                <a:pt x="128" y="206"/>
                              </a:lnTo>
                              <a:lnTo>
                                <a:pt x="128" y="206"/>
                              </a:lnTo>
                              <a:lnTo>
                                <a:pt x="130" y="204"/>
                              </a:lnTo>
                              <a:lnTo>
                                <a:pt x="130" y="204"/>
                              </a:lnTo>
                              <a:lnTo>
                                <a:pt x="130" y="204"/>
                              </a:lnTo>
                              <a:lnTo>
                                <a:pt x="132" y="204"/>
                              </a:lnTo>
                              <a:lnTo>
                                <a:pt x="132" y="206"/>
                              </a:lnTo>
                              <a:lnTo>
                                <a:pt x="132" y="208"/>
                              </a:lnTo>
                              <a:lnTo>
                                <a:pt x="134" y="210"/>
                              </a:lnTo>
                              <a:lnTo>
                                <a:pt x="134" y="210"/>
                              </a:lnTo>
                              <a:lnTo>
                                <a:pt x="136" y="214"/>
                              </a:lnTo>
                              <a:lnTo>
                                <a:pt x="138" y="218"/>
                              </a:lnTo>
                              <a:lnTo>
                                <a:pt x="140" y="222"/>
                              </a:lnTo>
                              <a:lnTo>
                                <a:pt x="144" y="226"/>
                              </a:lnTo>
                              <a:lnTo>
                                <a:pt x="144" y="226"/>
                              </a:lnTo>
                              <a:lnTo>
                                <a:pt x="146" y="218"/>
                              </a:lnTo>
                              <a:lnTo>
                                <a:pt x="144" y="210"/>
                              </a:lnTo>
                              <a:lnTo>
                                <a:pt x="142" y="204"/>
                              </a:lnTo>
                              <a:lnTo>
                                <a:pt x="136" y="198"/>
                              </a:lnTo>
                              <a:lnTo>
                                <a:pt x="128" y="188"/>
                              </a:lnTo>
                              <a:lnTo>
                                <a:pt x="126" y="182"/>
                              </a:lnTo>
                              <a:lnTo>
                                <a:pt x="126" y="178"/>
                              </a:lnTo>
                              <a:lnTo>
                                <a:pt x="126" y="178"/>
                              </a:lnTo>
                              <a:lnTo>
                                <a:pt x="136" y="166"/>
                              </a:lnTo>
                              <a:lnTo>
                                <a:pt x="142" y="156"/>
                              </a:lnTo>
                              <a:lnTo>
                                <a:pt x="142" y="156"/>
                              </a:lnTo>
                              <a:lnTo>
                                <a:pt x="146" y="154"/>
                              </a:lnTo>
                              <a:lnTo>
                                <a:pt x="150" y="154"/>
                              </a:lnTo>
                              <a:lnTo>
                                <a:pt x="154" y="156"/>
                              </a:lnTo>
                              <a:lnTo>
                                <a:pt x="156" y="154"/>
                              </a:lnTo>
                              <a:lnTo>
                                <a:pt x="156" y="154"/>
                              </a:lnTo>
                              <a:lnTo>
                                <a:pt x="160" y="154"/>
                              </a:lnTo>
                              <a:lnTo>
                                <a:pt x="162" y="154"/>
                              </a:lnTo>
                              <a:lnTo>
                                <a:pt x="164" y="156"/>
                              </a:lnTo>
                              <a:lnTo>
                                <a:pt x="166" y="154"/>
                              </a:lnTo>
                              <a:lnTo>
                                <a:pt x="166" y="154"/>
                              </a:lnTo>
                              <a:lnTo>
                                <a:pt x="170" y="154"/>
                              </a:lnTo>
                              <a:lnTo>
                                <a:pt x="172" y="154"/>
                              </a:lnTo>
                              <a:lnTo>
                                <a:pt x="178" y="154"/>
                              </a:lnTo>
                              <a:lnTo>
                                <a:pt x="186" y="150"/>
                              </a:lnTo>
                              <a:lnTo>
                                <a:pt x="186" y="150"/>
                              </a:lnTo>
                              <a:lnTo>
                                <a:pt x="188" y="146"/>
                              </a:lnTo>
                              <a:lnTo>
                                <a:pt x="190" y="144"/>
                              </a:lnTo>
                              <a:lnTo>
                                <a:pt x="190" y="140"/>
                              </a:lnTo>
                              <a:lnTo>
                                <a:pt x="192" y="136"/>
                              </a:lnTo>
                              <a:lnTo>
                                <a:pt x="192" y="136"/>
                              </a:lnTo>
                              <a:lnTo>
                                <a:pt x="194" y="132"/>
                              </a:lnTo>
                              <a:lnTo>
                                <a:pt x="192" y="130"/>
                              </a:lnTo>
                              <a:lnTo>
                                <a:pt x="190" y="126"/>
                              </a:lnTo>
                              <a:lnTo>
                                <a:pt x="188" y="122"/>
                              </a:lnTo>
                              <a:lnTo>
                                <a:pt x="188" y="122"/>
                              </a:lnTo>
                              <a:lnTo>
                                <a:pt x="188" y="118"/>
                              </a:lnTo>
                              <a:lnTo>
                                <a:pt x="186" y="116"/>
                              </a:lnTo>
                              <a:lnTo>
                                <a:pt x="182" y="114"/>
                              </a:lnTo>
                              <a:lnTo>
                                <a:pt x="180" y="110"/>
                              </a:lnTo>
                              <a:lnTo>
                                <a:pt x="180" y="110"/>
                              </a:lnTo>
                              <a:lnTo>
                                <a:pt x="176" y="110"/>
                              </a:lnTo>
                              <a:lnTo>
                                <a:pt x="172" y="110"/>
                              </a:lnTo>
                              <a:lnTo>
                                <a:pt x="164" y="104"/>
                              </a:lnTo>
                              <a:lnTo>
                                <a:pt x="158" y="94"/>
                              </a:lnTo>
                              <a:lnTo>
                                <a:pt x="158" y="90"/>
                              </a:lnTo>
                              <a:lnTo>
                                <a:pt x="158" y="86"/>
                              </a:lnTo>
                              <a:lnTo>
                                <a:pt x="158" y="86"/>
                              </a:lnTo>
                              <a:lnTo>
                                <a:pt x="158" y="80"/>
                              </a:lnTo>
                              <a:lnTo>
                                <a:pt x="154" y="76"/>
                              </a:lnTo>
                              <a:lnTo>
                                <a:pt x="148" y="72"/>
                              </a:lnTo>
                              <a:lnTo>
                                <a:pt x="136" y="62"/>
                              </a:lnTo>
                              <a:lnTo>
                                <a:pt x="136" y="62"/>
                              </a:lnTo>
                              <a:lnTo>
                                <a:pt x="130" y="56"/>
                              </a:lnTo>
                              <a:lnTo>
                                <a:pt x="126" y="54"/>
                              </a:lnTo>
                              <a:lnTo>
                                <a:pt x="120" y="56"/>
                              </a:lnTo>
                              <a:lnTo>
                                <a:pt x="114" y="56"/>
                              </a:lnTo>
                              <a:lnTo>
                                <a:pt x="110" y="58"/>
                              </a:lnTo>
                              <a:lnTo>
                                <a:pt x="106" y="60"/>
                              </a:lnTo>
                              <a:lnTo>
                                <a:pt x="102" y="58"/>
                              </a:lnTo>
                              <a:lnTo>
                                <a:pt x="96" y="54"/>
                              </a:lnTo>
                              <a:lnTo>
                                <a:pt x="96" y="54"/>
                              </a:lnTo>
                              <a:lnTo>
                                <a:pt x="92" y="50"/>
                              </a:lnTo>
                              <a:lnTo>
                                <a:pt x="88" y="50"/>
                              </a:lnTo>
                              <a:lnTo>
                                <a:pt x="84" y="52"/>
                              </a:lnTo>
                              <a:lnTo>
                                <a:pt x="80" y="54"/>
                              </a:lnTo>
                              <a:lnTo>
                                <a:pt x="74" y="58"/>
                              </a:lnTo>
                              <a:lnTo>
                                <a:pt x="72" y="60"/>
                              </a:lnTo>
                              <a:lnTo>
                                <a:pt x="70" y="58"/>
                              </a:lnTo>
                              <a:lnTo>
                                <a:pt x="70" y="58"/>
                              </a:lnTo>
                              <a:lnTo>
                                <a:pt x="70" y="52"/>
                              </a:lnTo>
                              <a:lnTo>
                                <a:pt x="70" y="46"/>
                              </a:lnTo>
                              <a:lnTo>
                                <a:pt x="72" y="32"/>
                              </a:lnTo>
                              <a:lnTo>
                                <a:pt x="78" y="20"/>
                              </a:lnTo>
                              <a:lnTo>
                                <a:pt x="78" y="14"/>
                              </a:lnTo>
                              <a:lnTo>
                                <a:pt x="78" y="14"/>
                              </a:lnTo>
                              <a:lnTo>
                                <a:pt x="76" y="12"/>
                              </a:lnTo>
                              <a:lnTo>
                                <a:pt x="74" y="12"/>
                              </a:lnTo>
                              <a:lnTo>
                                <a:pt x="68" y="12"/>
                              </a:lnTo>
                              <a:lnTo>
                                <a:pt x="60" y="14"/>
                              </a:lnTo>
                              <a:lnTo>
                                <a:pt x="58" y="12"/>
                              </a:lnTo>
                              <a:lnTo>
                                <a:pt x="56" y="8"/>
                              </a:lnTo>
                              <a:lnTo>
                                <a:pt x="56" y="8"/>
                              </a:lnTo>
                              <a:lnTo>
                                <a:pt x="54" y="4"/>
                              </a:lnTo>
                              <a:lnTo>
                                <a:pt x="54" y="4"/>
                              </a:lnTo>
                              <a:lnTo>
                                <a:pt x="52" y="4"/>
                              </a:lnTo>
                              <a:lnTo>
                                <a:pt x="50" y="0"/>
                              </a:lnTo>
                              <a:lnTo>
                                <a:pt x="50" y="0"/>
                              </a:lnTo>
                              <a:lnTo>
                                <a:pt x="34" y="2"/>
                              </a:lnTo>
                              <a:lnTo>
                                <a:pt x="32" y="2"/>
                              </a:lnTo>
                              <a:lnTo>
                                <a:pt x="30" y="6"/>
                              </a:lnTo>
                              <a:lnTo>
                                <a:pt x="30" y="6"/>
                              </a:lnTo>
                              <a:lnTo>
                                <a:pt x="30" y="8"/>
                              </a:lnTo>
                              <a:lnTo>
                                <a:pt x="28" y="8"/>
                              </a:lnTo>
                              <a:lnTo>
                                <a:pt x="24" y="8"/>
                              </a:lnTo>
                              <a:lnTo>
                                <a:pt x="18" y="8"/>
                              </a:lnTo>
                              <a:lnTo>
                                <a:pt x="14" y="10"/>
                              </a:lnTo>
                              <a:lnTo>
                                <a:pt x="12" y="12"/>
                              </a:lnTo>
                              <a:lnTo>
                                <a:pt x="12" y="12"/>
                              </a:lnTo>
                              <a:lnTo>
                                <a:pt x="10" y="16"/>
                              </a:lnTo>
                              <a:lnTo>
                                <a:pt x="8" y="20"/>
                              </a:lnTo>
                              <a:lnTo>
                                <a:pt x="10" y="26"/>
                              </a:lnTo>
                              <a:lnTo>
                                <a:pt x="12" y="30"/>
                              </a:lnTo>
                              <a:lnTo>
                                <a:pt x="12" y="34"/>
                              </a:lnTo>
                              <a:lnTo>
                                <a:pt x="10" y="36"/>
                              </a:lnTo>
                              <a:lnTo>
                                <a:pt x="10" y="36"/>
                              </a:lnTo>
                              <a:lnTo>
                                <a:pt x="8" y="40"/>
                              </a:lnTo>
                              <a:lnTo>
                                <a:pt x="4" y="40"/>
                              </a:lnTo>
                              <a:lnTo>
                                <a:pt x="2" y="40"/>
                              </a:lnTo>
                              <a:lnTo>
                                <a:pt x="0" y="42"/>
                              </a:lnTo>
                              <a:lnTo>
                                <a:pt x="0" y="42"/>
                              </a:lnTo>
                              <a:lnTo>
                                <a:pt x="0" y="46"/>
                              </a:lnTo>
                              <a:lnTo>
                                <a:pt x="2" y="48"/>
                              </a:lnTo>
                              <a:lnTo>
                                <a:pt x="4" y="52"/>
                              </a:lnTo>
                              <a:lnTo>
                                <a:pt x="6" y="54"/>
                              </a:lnTo>
                              <a:lnTo>
                                <a:pt x="6" y="54"/>
                              </a:lnTo>
                              <a:lnTo>
                                <a:pt x="4" y="56"/>
                              </a:lnTo>
                              <a:lnTo>
                                <a:pt x="4" y="58"/>
                              </a:lnTo>
                              <a:lnTo>
                                <a:pt x="10" y="62"/>
                              </a:lnTo>
                              <a:lnTo>
                                <a:pt x="16" y="68"/>
                              </a:lnTo>
                              <a:lnTo>
                                <a:pt x="22" y="74"/>
                              </a:lnTo>
                              <a:lnTo>
                                <a:pt x="22" y="74"/>
                              </a:lnTo>
                              <a:lnTo>
                                <a:pt x="30" y="82"/>
                              </a:lnTo>
                              <a:lnTo>
                                <a:pt x="38" y="88"/>
                              </a:lnTo>
                              <a:lnTo>
                                <a:pt x="46" y="92"/>
                              </a:lnTo>
                              <a:lnTo>
                                <a:pt x="50" y="96"/>
                              </a:lnTo>
                              <a:lnTo>
                                <a:pt x="50" y="96"/>
                              </a:lnTo>
                              <a:lnTo>
                                <a:pt x="50" y="98"/>
                              </a:lnTo>
                              <a:lnTo>
                                <a:pt x="48" y="98"/>
                              </a:lnTo>
                              <a:lnTo>
                                <a:pt x="44" y="98"/>
                              </a:lnTo>
                              <a:lnTo>
                                <a:pt x="40" y="100"/>
                              </a:lnTo>
                              <a:lnTo>
                                <a:pt x="40" y="102"/>
                              </a:lnTo>
                              <a:lnTo>
                                <a:pt x="38" y="104"/>
                              </a:lnTo>
                              <a:lnTo>
                                <a:pt x="38" y="104"/>
                              </a:lnTo>
                              <a:lnTo>
                                <a:pt x="38" y="108"/>
                              </a:lnTo>
                              <a:lnTo>
                                <a:pt x="40" y="110"/>
                              </a:lnTo>
                              <a:lnTo>
                                <a:pt x="40" y="112"/>
                              </a:lnTo>
                              <a:lnTo>
                                <a:pt x="38" y="118"/>
                              </a:lnTo>
                              <a:lnTo>
                                <a:pt x="38" y="118"/>
                              </a:lnTo>
                              <a:lnTo>
                                <a:pt x="38" y="122"/>
                              </a:lnTo>
                              <a:lnTo>
                                <a:pt x="38" y="126"/>
                              </a:lnTo>
                              <a:lnTo>
                                <a:pt x="40" y="130"/>
                              </a:lnTo>
                              <a:lnTo>
                                <a:pt x="38" y="132"/>
                              </a:lnTo>
                              <a:lnTo>
                                <a:pt x="38" y="132"/>
                              </a:lnTo>
                              <a:lnTo>
                                <a:pt x="36" y="134"/>
                              </a:lnTo>
                              <a:lnTo>
                                <a:pt x="34" y="138"/>
                              </a:lnTo>
                              <a:lnTo>
                                <a:pt x="36" y="142"/>
                              </a:lnTo>
                              <a:lnTo>
                                <a:pt x="42" y="150"/>
                              </a:lnTo>
                              <a:lnTo>
                                <a:pt x="52" y="158"/>
                              </a:lnTo>
                              <a:lnTo>
                                <a:pt x="52" y="158"/>
                              </a:lnTo>
                              <a:lnTo>
                                <a:pt x="56" y="160"/>
                              </a:lnTo>
                              <a:lnTo>
                                <a:pt x="58" y="164"/>
                              </a:lnTo>
                              <a:lnTo>
                                <a:pt x="58" y="172"/>
                              </a:lnTo>
                              <a:lnTo>
                                <a:pt x="58" y="184"/>
                              </a:lnTo>
                              <a:lnTo>
                                <a:pt x="60" y="192"/>
                              </a:lnTo>
                              <a:lnTo>
                                <a:pt x="64" y="204"/>
                              </a:lnTo>
                              <a:lnTo>
                                <a:pt x="64" y="204"/>
                              </a:lnTo>
                              <a:lnTo>
                                <a:pt x="68" y="214"/>
                              </a:lnTo>
                              <a:lnTo>
                                <a:pt x="68" y="220"/>
                              </a:lnTo>
                              <a:lnTo>
                                <a:pt x="66" y="226"/>
                              </a:lnTo>
                              <a:lnTo>
                                <a:pt x="64" y="232"/>
                              </a:lnTo>
                              <a:lnTo>
                                <a:pt x="58" y="240"/>
                              </a:lnTo>
                              <a:lnTo>
                                <a:pt x="56" y="244"/>
                              </a:lnTo>
                              <a:lnTo>
                                <a:pt x="56" y="248"/>
                              </a:lnTo>
                              <a:lnTo>
                                <a:pt x="56" y="248"/>
                              </a:lnTo>
                              <a:lnTo>
                                <a:pt x="56" y="256"/>
                              </a:lnTo>
                              <a:lnTo>
                                <a:pt x="56" y="258"/>
                              </a:lnTo>
                              <a:lnTo>
                                <a:pt x="54" y="260"/>
                              </a:lnTo>
                              <a:lnTo>
                                <a:pt x="54" y="264"/>
                              </a:lnTo>
                              <a:lnTo>
                                <a:pt x="54" y="264"/>
                              </a:lnTo>
                              <a:lnTo>
                                <a:pt x="50" y="270"/>
                              </a:lnTo>
                              <a:lnTo>
                                <a:pt x="48" y="274"/>
                              </a:lnTo>
                              <a:lnTo>
                                <a:pt x="46" y="278"/>
                              </a:lnTo>
                              <a:lnTo>
                                <a:pt x="46" y="282"/>
                              </a:lnTo>
                              <a:lnTo>
                                <a:pt x="50" y="284"/>
                              </a:lnTo>
                              <a:lnTo>
                                <a:pt x="50" y="284"/>
                              </a:lnTo>
                              <a:lnTo>
                                <a:pt x="46" y="288"/>
                              </a:lnTo>
                              <a:lnTo>
                                <a:pt x="44" y="290"/>
                              </a:lnTo>
                              <a:lnTo>
                                <a:pt x="46" y="292"/>
                              </a:lnTo>
                              <a:lnTo>
                                <a:pt x="44" y="298"/>
                              </a:lnTo>
                              <a:lnTo>
                                <a:pt x="44" y="298"/>
                              </a:lnTo>
                              <a:lnTo>
                                <a:pt x="44" y="302"/>
                              </a:lnTo>
                              <a:lnTo>
                                <a:pt x="46" y="304"/>
                              </a:lnTo>
                              <a:lnTo>
                                <a:pt x="48" y="306"/>
                              </a:lnTo>
                              <a:lnTo>
                                <a:pt x="50" y="308"/>
                              </a:lnTo>
                              <a:lnTo>
                                <a:pt x="50" y="308"/>
                              </a:lnTo>
                              <a:lnTo>
                                <a:pt x="52" y="306"/>
                              </a:lnTo>
                              <a:lnTo>
                                <a:pt x="52" y="304"/>
                              </a:lnTo>
                              <a:lnTo>
                                <a:pt x="52" y="302"/>
                              </a:lnTo>
                              <a:lnTo>
                                <a:pt x="56" y="304"/>
                              </a:lnTo>
                              <a:lnTo>
                                <a:pt x="56" y="304"/>
                              </a:lnTo>
                              <a:lnTo>
                                <a:pt x="58" y="306"/>
                              </a:lnTo>
                              <a:lnTo>
                                <a:pt x="58" y="308"/>
                              </a:lnTo>
                              <a:lnTo>
                                <a:pt x="58" y="310"/>
                              </a:lnTo>
                              <a:lnTo>
                                <a:pt x="62" y="310"/>
                              </a:lnTo>
                              <a:lnTo>
                                <a:pt x="62" y="310"/>
                              </a:lnTo>
                              <a:lnTo>
                                <a:pt x="66" y="312"/>
                              </a:lnTo>
                              <a:lnTo>
                                <a:pt x="64" y="316"/>
                              </a:lnTo>
                              <a:lnTo>
                                <a:pt x="64" y="318"/>
                              </a:lnTo>
                              <a:lnTo>
                                <a:pt x="66" y="322"/>
                              </a:lnTo>
                              <a:lnTo>
                                <a:pt x="66" y="322"/>
                              </a:lnTo>
                              <a:lnTo>
                                <a:pt x="66" y="322"/>
                              </a:lnTo>
                              <a:lnTo>
                                <a:pt x="68" y="320"/>
                              </a:lnTo>
                              <a:lnTo>
                                <a:pt x="68" y="316"/>
                              </a:lnTo>
                              <a:lnTo>
                                <a:pt x="68" y="316"/>
                              </a:lnTo>
                              <a:lnTo>
                                <a:pt x="70" y="320"/>
                              </a:lnTo>
                              <a:lnTo>
                                <a:pt x="70" y="324"/>
                              </a:lnTo>
                              <a:lnTo>
                                <a:pt x="72" y="328"/>
                              </a:lnTo>
                              <a:lnTo>
                                <a:pt x="78" y="330"/>
                              </a:lnTo>
                              <a:lnTo>
                                <a:pt x="78" y="330"/>
                              </a:lnTo>
                              <a:lnTo>
                                <a:pt x="74" y="336"/>
                              </a:lnTo>
                              <a:lnTo>
                                <a:pt x="76" y="338"/>
                              </a:lnTo>
                              <a:lnTo>
                                <a:pt x="76" y="340"/>
                              </a:lnTo>
                              <a:lnTo>
                                <a:pt x="82" y="342"/>
                              </a:lnTo>
                              <a:lnTo>
                                <a:pt x="90" y="352"/>
                              </a:lnTo>
                              <a:lnTo>
                                <a:pt x="90" y="352"/>
                              </a:lnTo>
                              <a:lnTo>
                                <a:pt x="94" y="350"/>
                              </a:lnTo>
                              <a:lnTo>
                                <a:pt x="98" y="350"/>
                              </a:lnTo>
                              <a:lnTo>
                                <a:pt x="106" y="354"/>
                              </a:lnTo>
                              <a:lnTo>
                                <a:pt x="110" y="358"/>
                              </a:lnTo>
                              <a:lnTo>
                                <a:pt x="116" y="360"/>
                              </a:lnTo>
                              <a:lnTo>
                                <a:pt x="116" y="360"/>
                              </a:lnTo>
                              <a:lnTo>
                                <a:pt x="122" y="358"/>
                              </a:lnTo>
                              <a:lnTo>
                                <a:pt x="124" y="356"/>
                              </a:lnTo>
                              <a:lnTo>
                                <a:pt x="126" y="354"/>
                              </a:lnTo>
                              <a:lnTo>
                                <a:pt x="130" y="350"/>
                              </a:lnTo>
                              <a:lnTo>
                                <a:pt x="130" y="35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2" name="Turkey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559062" y="2124079"/>
                          <a:ext cx="568039" cy="2033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0" y="22"/>
                            </a:cxn>
                            <a:cxn ang="0">
                              <a:pos x="236" y="20"/>
                            </a:cxn>
                            <a:cxn ang="0">
                              <a:pos x="202" y="18"/>
                            </a:cxn>
                            <a:cxn ang="0">
                              <a:pos x="186" y="12"/>
                            </a:cxn>
                            <a:cxn ang="0">
                              <a:pos x="172" y="6"/>
                            </a:cxn>
                            <a:cxn ang="0">
                              <a:pos x="156" y="2"/>
                            </a:cxn>
                            <a:cxn ang="0">
                              <a:pos x="126" y="4"/>
                            </a:cxn>
                            <a:cxn ang="0">
                              <a:pos x="98" y="14"/>
                            </a:cxn>
                            <a:cxn ang="0">
                              <a:pos x="68" y="20"/>
                            </a:cxn>
                            <a:cxn ang="0">
                              <a:pos x="48" y="24"/>
                            </a:cxn>
                            <a:cxn ang="0">
                              <a:pos x="72" y="28"/>
                            </a:cxn>
                            <a:cxn ang="0">
                              <a:pos x="54" y="32"/>
                            </a:cxn>
                            <a:cxn ang="0">
                              <a:pos x="32" y="34"/>
                            </a:cxn>
                            <a:cxn ang="0">
                              <a:pos x="22" y="36"/>
                            </a:cxn>
                            <a:cxn ang="0">
                              <a:pos x="8" y="42"/>
                            </a:cxn>
                            <a:cxn ang="0">
                              <a:pos x="0" y="52"/>
                            </a:cxn>
                            <a:cxn ang="0">
                              <a:pos x="4" y="56"/>
                            </a:cxn>
                            <a:cxn ang="0">
                              <a:pos x="10" y="62"/>
                            </a:cxn>
                            <a:cxn ang="0">
                              <a:pos x="12" y="68"/>
                            </a:cxn>
                            <a:cxn ang="0">
                              <a:pos x="12" y="74"/>
                            </a:cxn>
                            <a:cxn ang="0">
                              <a:pos x="8" y="74"/>
                            </a:cxn>
                            <a:cxn ang="0">
                              <a:pos x="4" y="78"/>
                            </a:cxn>
                            <a:cxn ang="0">
                              <a:pos x="8" y="88"/>
                            </a:cxn>
                            <a:cxn ang="0">
                              <a:pos x="22" y="92"/>
                            </a:cxn>
                            <a:cxn ang="0">
                              <a:pos x="24" y="102"/>
                            </a:cxn>
                            <a:cxn ang="0">
                              <a:pos x="34" y="106"/>
                            </a:cxn>
                            <a:cxn ang="0">
                              <a:pos x="34" y="110"/>
                            </a:cxn>
                            <a:cxn ang="0">
                              <a:pos x="32" y="114"/>
                            </a:cxn>
                            <a:cxn ang="0">
                              <a:pos x="38" y="118"/>
                            </a:cxn>
                            <a:cxn ang="0">
                              <a:pos x="36" y="122"/>
                            </a:cxn>
                            <a:cxn ang="0">
                              <a:pos x="52" y="122"/>
                            </a:cxn>
                            <a:cxn ang="0">
                              <a:pos x="66" y="120"/>
                            </a:cxn>
                            <a:cxn ang="0">
                              <a:pos x="68" y="124"/>
                            </a:cxn>
                            <a:cxn ang="0">
                              <a:pos x="82" y="132"/>
                            </a:cxn>
                            <a:cxn ang="0">
                              <a:pos x="98" y="124"/>
                            </a:cxn>
                            <a:cxn ang="0">
                              <a:pos x="106" y="118"/>
                            </a:cxn>
                            <a:cxn ang="0">
                              <a:pos x="128" y="128"/>
                            </a:cxn>
                            <a:cxn ang="0">
                              <a:pos x="156" y="132"/>
                            </a:cxn>
                            <a:cxn ang="0">
                              <a:pos x="166" y="120"/>
                            </a:cxn>
                            <a:cxn ang="0">
                              <a:pos x="188" y="122"/>
                            </a:cxn>
                            <a:cxn ang="0">
                              <a:pos x="196" y="120"/>
                            </a:cxn>
                            <a:cxn ang="0">
                              <a:pos x="192" y="130"/>
                            </a:cxn>
                            <a:cxn ang="0">
                              <a:pos x="208" y="130"/>
                            </a:cxn>
                            <a:cxn ang="0">
                              <a:pos x="218" y="116"/>
                            </a:cxn>
                            <a:cxn ang="0">
                              <a:pos x="250" y="114"/>
                            </a:cxn>
                            <a:cxn ang="0">
                              <a:pos x="298" y="104"/>
                            </a:cxn>
                            <a:cxn ang="0">
                              <a:pos x="320" y="104"/>
                            </a:cxn>
                            <a:cxn ang="0">
                              <a:pos x="334" y="98"/>
                            </a:cxn>
                            <a:cxn ang="0">
                              <a:pos x="356" y="104"/>
                            </a:cxn>
                            <a:cxn ang="0">
                              <a:pos x="374" y="106"/>
                            </a:cxn>
                            <a:cxn ang="0">
                              <a:pos x="370" y="100"/>
                            </a:cxn>
                            <a:cxn ang="0">
                              <a:pos x="362" y="92"/>
                            </a:cxn>
                            <a:cxn ang="0">
                              <a:pos x="354" y="74"/>
                            </a:cxn>
                            <a:cxn ang="0">
                              <a:pos x="346" y="56"/>
                            </a:cxn>
                            <a:cxn ang="0">
                              <a:pos x="354" y="52"/>
                            </a:cxn>
                            <a:cxn ang="0">
                              <a:pos x="350" y="40"/>
                            </a:cxn>
                            <a:cxn ang="0">
                              <a:pos x="332" y="34"/>
                            </a:cxn>
                            <a:cxn ang="0">
                              <a:pos x="328" y="18"/>
                            </a:cxn>
                            <a:cxn ang="0">
                              <a:pos x="320" y="10"/>
                            </a:cxn>
                            <a:cxn ang="0">
                              <a:pos x="306" y="10"/>
                            </a:cxn>
                          </a:cxnLst>
                          <a:rect l="0" t="0" r="r" b="b"/>
                          <a:pathLst>
                            <a:path w="374" h="134">
                              <a:moveTo>
                                <a:pt x="282" y="6"/>
                              </a:moveTo>
                              <a:lnTo>
                                <a:pt x="282" y="6"/>
                              </a:lnTo>
                              <a:lnTo>
                                <a:pt x="274" y="16"/>
                              </a:lnTo>
                              <a:lnTo>
                                <a:pt x="268" y="20"/>
                              </a:lnTo>
                              <a:lnTo>
                                <a:pt x="260" y="22"/>
                              </a:lnTo>
                              <a:lnTo>
                                <a:pt x="254" y="22"/>
                              </a:lnTo>
                              <a:lnTo>
                                <a:pt x="246" y="18"/>
                              </a:lnTo>
                              <a:lnTo>
                                <a:pt x="240" y="18"/>
                              </a:lnTo>
                              <a:lnTo>
                                <a:pt x="236" y="20"/>
                              </a:lnTo>
                              <a:lnTo>
                                <a:pt x="236" y="20"/>
                              </a:lnTo>
                              <a:lnTo>
                                <a:pt x="224" y="22"/>
                              </a:lnTo>
                              <a:lnTo>
                                <a:pt x="216" y="22"/>
                              </a:lnTo>
                              <a:lnTo>
                                <a:pt x="206" y="20"/>
                              </a:lnTo>
                              <a:lnTo>
                                <a:pt x="206" y="20"/>
                              </a:lnTo>
                              <a:lnTo>
                                <a:pt x="202" y="18"/>
                              </a:lnTo>
                              <a:lnTo>
                                <a:pt x="202" y="16"/>
                              </a:lnTo>
                              <a:lnTo>
                                <a:pt x="200" y="14"/>
                              </a:lnTo>
                              <a:lnTo>
                                <a:pt x="194" y="14"/>
                              </a:lnTo>
                              <a:lnTo>
                                <a:pt x="194" y="14"/>
                              </a:lnTo>
                              <a:lnTo>
                                <a:pt x="186" y="12"/>
                              </a:lnTo>
                              <a:lnTo>
                                <a:pt x="184" y="10"/>
                              </a:lnTo>
                              <a:lnTo>
                                <a:pt x="182" y="8"/>
                              </a:lnTo>
                              <a:lnTo>
                                <a:pt x="176" y="6"/>
                              </a:lnTo>
                              <a:lnTo>
                                <a:pt x="176" y="6"/>
                              </a:lnTo>
                              <a:lnTo>
                                <a:pt x="172" y="6"/>
                              </a:lnTo>
                              <a:lnTo>
                                <a:pt x="170" y="6"/>
                              </a:lnTo>
                              <a:lnTo>
                                <a:pt x="164" y="2"/>
                              </a:lnTo>
                              <a:lnTo>
                                <a:pt x="162" y="0"/>
                              </a:lnTo>
                              <a:lnTo>
                                <a:pt x="160" y="0"/>
                              </a:lnTo>
                              <a:lnTo>
                                <a:pt x="156" y="2"/>
                              </a:lnTo>
                              <a:lnTo>
                                <a:pt x="156" y="2"/>
                              </a:lnTo>
                              <a:lnTo>
                                <a:pt x="150" y="4"/>
                              </a:lnTo>
                              <a:lnTo>
                                <a:pt x="140" y="4"/>
                              </a:lnTo>
                              <a:lnTo>
                                <a:pt x="130" y="4"/>
                              </a:lnTo>
                              <a:lnTo>
                                <a:pt x="126" y="4"/>
                              </a:lnTo>
                              <a:lnTo>
                                <a:pt x="122" y="8"/>
                              </a:lnTo>
                              <a:lnTo>
                                <a:pt x="122" y="8"/>
                              </a:lnTo>
                              <a:lnTo>
                                <a:pt x="112" y="10"/>
                              </a:lnTo>
                              <a:lnTo>
                                <a:pt x="106" y="12"/>
                              </a:lnTo>
                              <a:lnTo>
                                <a:pt x="98" y="14"/>
                              </a:lnTo>
                              <a:lnTo>
                                <a:pt x="92" y="20"/>
                              </a:lnTo>
                              <a:lnTo>
                                <a:pt x="92" y="20"/>
                              </a:lnTo>
                              <a:lnTo>
                                <a:pt x="86" y="22"/>
                              </a:lnTo>
                              <a:lnTo>
                                <a:pt x="82" y="22"/>
                              </a:lnTo>
                              <a:lnTo>
                                <a:pt x="68" y="20"/>
                              </a:lnTo>
                              <a:lnTo>
                                <a:pt x="58" y="18"/>
                              </a:lnTo>
                              <a:lnTo>
                                <a:pt x="52" y="18"/>
                              </a:lnTo>
                              <a:lnTo>
                                <a:pt x="50" y="20"/>
                              </a:lnTo>
                              <a:lnTo>
                                <a:pt x="50" y="20"/>
                              </a:lnTo>
                              <a:lnTo>
                                <a:pt x="48" y="24"/>
                              </a:lnTo>
                              <a:lnTo>
                                <a:pt x="50" y="24"/>
                              </a:lnTo>
                              <a:lnTo>
                                <a:pt x="54" y="26"/>
                              </a:lnTo>
                              <a:lnTo>
                                <a:pt x="62" y="26"/>
                              </a:lnTo>
                              <a:lnTo>
                                <a:pt x="72" y="28"/>
                              </a:lnTo>
                              <a:lnTo>
                                <a:pt x="72" y="28"/>
                              </a:lnTo>
                              <a:lnTo>
                                <a:pt x="56" y="30"/>
                              </a:lnTo>
                              <a:lnTo>
                                <a:pt x="52" y="32"/>
                              </a:lnTo>
                              <a:lnTo>
                                <a:pt x="52" y="32"/>
                              </a:lnTo>
                              <a:lnTo>
                                <a:pt x="54" y="32"/>
                              </a:lnTo>
                              <a:lnTo>
                                <a:pt x="54" y="32"/>
                              </a:lnTo>
                              <a:lnTo>
                                <a:pt x="54" y="34"/>
                              </a:lnTo>
                              <a:lnTo>
                                <a:pt x="54" y="34"/>
                              </a:lnTo>
                              <a:lnTo>
                                <a:pt x="46" y="36"/>
                              </a:lnTo>
                              <a:lnTo>
                                <a:pt x="38" y="36"/>
                              </a:lnTo>
                              <a:lnTo>
                                <a:pt x="32" y="34"/>
                              </a:lnTo>
                              <a:lnTo>
                                <a:pt x="32" y="34"/>
                              </a:lnTo>
                              <a:lnTo>
                                <a:pt x="30" y="34"/>
                              </a:lnTo>
                              <a:lnTo>
                                <a:pt x="28" y="36"/>
                              </a:lnTo>
                              <a:lnTo>
                                <a:pt x="24" y="36"/>
                              </a:lnTo>
                              <a:lnTo>
                                <a:pt x="22" y="36"/>
                              </a:lnTo>
                              <a:lnTo>
                                <a:pt x="22" y="36"/>
                              </a:lnTo>
                              <a:lnTo>
                                <a:pt x="20" y="34"/>
                              </a:lnTo>
                              <a:lnTo>
                                <a:pt x="16" y="36"/>
                              </a:lnTo>
                              <a:lnTo>
                                <a:pt x="8" y="42"/>
                              </a:lnTo>
                              <a:lnTo>
                                <a:pt x="8" y="42"/>
                              </a:lnTo>
                              <a:lnTo>
                                <a:pt x="0" y="42"/>
                              </a:lnTo>
                              <a:lnTo>
                                <a:pt x="0" y="44"/>
                              </a:lnTo>
                              <a:lnTo>
                                <a:pt x="0" y="46"/>
                              </a:lnTo>
                              <a:lnTo>
                                <a:pt x="0" y="46"/>
                              </a:lnTo>
                              <a:lnTo>
                                <a:pt x="0" y="52"/>
                              </a:lnTo>
                              <a:lnTo>
                                <a:pt x="0" y="54"/>
                              </a:lnTo>
                              <a:lnTo>
                                <a:pt x="2" y="54"/>
                              </a:lnTo>
                              <a:lnTo>
                                <a:pt x="10" y="54"/>
                              </a:lnTo>
                              <a:lnTo>
                                <a:pt x="10" y="54"/>
                              </a:lnTo>
                              <a:lnTo>
                                <a:pt x="4" y="56"/>
                              </a:lnTo>
                              <a:lnTo>
                                <a:pt x="6" y="60"/>
                              </a:lnTo>
                              <a:lnTo>
                                <a:pt x="10" y="60"/>
                              </a:lnTo>
                              <a:lnTo>
                                <a:pt x="10" y="62"/>
                              </a:lnTo>
                              <a:lnTo>
                                <a:pt x="10" y="62"/>
                              </a:lnTo>
                              <a:lnTo>
                                <a:pt x="10" y="62"/>
                              </a:lnTo>
                              <a:lnTo>
                                <a:pt x="10" y="64"/>
                              </a:lnTo>
                              <a:lnTo>
                                <a:pt x="12" y="66"/>
                              </a:lnTo>
                              <a:lnTo>
                                <a:pt x="12" y="66"/>
                              </a:lnTo>
                              <a:lnTo>
                                <a:pt x="12" y="68"/>
                              </a:lnTo>
                              <a:lnTo>
                                <a:pt x="12" y="68"/>
                              </a:lnTo>
                              <a:lnTo>
                                <a:pt x="10" y="68"/>
                              </a:lnTo>
                              <a:lnTo>
                                <a:pt x="10" y="70"/>
                              </a:lnTo>
                              <a:lnTo>
                                <a:pt x="12" y="72"/>
                              </a:lnTo>
                              <a:lnTo>
                                <a:pt x="14" y="74"/>
                              </a:lnTo>
                              <a:lnTo>
                                <a:pt x="12" y="74"/>
                              </a:lnTo>
                              <a:lnTo>
                                <a:pt x="12" y="74"/>
                              </a:lnTo>
                              <a:lnTo>
                                <a:pt x="10" y="76"/>
                              </a:lnTo>
                              <a:lnTo>
                                <a:pt x="10" y="78"/>
                              </a:lnTo>
                              <a:lnTo>
                                <a:pt x="8" y="74"/>
                              </a:lnTo>
                              <a:lnTo>
                                <a:pt x="8" y="74"/>
                              </a:lnTo>
                              <a:lnTo>
                                <a:pt x="6" y="72"/>
                              </a:lnTo>
                              <a:lnTo>
                                <a:pt x="4" y="74"/>
                              </a:lnTo>
                              <a:lnTo>
                                <a:pt x="2" y="76"/>
                              </a:lnTo>
                              <a:lnTo>
                                <a:pt x="4" y="78"/>
                              </a:lnTo>
                              <a:lnTo>
                                <a:pt x="4" y="78"/>
                              </a:lnTo>
                              <a:lnTo>
                                <a:pt x="6" y="82"/>
                              </a:lnTo>
                              <a:lnTo>
                                <a:pt x="6" y="86"/>
                              </a:lnTo>
                              <a:lnTo>
                                <a:pt x="6" y="88"/>
                              </a:lnTo>
                              <a:lnTo>
                                <a:pt x="8" y="88"/>
                              </a:lnTo>
                              <a:lnTo>
                                <a:pt x="8" y="88"/>
                              </a:lnTo>
                              <a:lnTo>
                                <a:pt x="10" y="86"/>
                              </a:lnTo>
                              <a:lnTo>
                                <a:pt x="14" y="86"/>
                              </a:lnTo>
                              <a:lnTo>
                                <a:pt x="18" y="90"/>
                              </a:lnTo>
                              <a:lnTo>
                                <a:pt x="18" y="90"/>
                              </a:lnTo>
                              <a:lnTo>
                                <a:pt x="22" y="92"/>
                              </a:lnTo>
                              <a:lnTo>
                                <a:pt x="24" y="94"/>
                              </a:lnTo>
                              <a:lnTo>
                                <a:pt x="22" y="98"/>
                              </a:lnTo>
                              <a:lnTo>
                                <a:pt x="22" y="100"/>
                              </a:lnTo>
                              <a:lnTo>
                                <a:pt x="22" y="102"/>
                              </a:lnTo>
                              <a:lnTo>
                                <a:pt x="24" y="102"/>
                              </a:lnTo>
                              <a:lnTo>
                                <a:pt x="24" y="102"/>
                              </a:lnTo>
                              <a:lnTo>
                                <a:pt x="28" y="102"/>
                              </a:lnTo>
                              <a:lnTo>
                                <a:pt x="30" y="104"/>
                              </a:lnTo>
                              <a:lnTo>
                                <a:pt x="32" y="106"/>
                              </a:lnTo>
                              <a:lnTo>
                                <a:pt x="34" y="106"/>
                              </a:lnTo>
                              <a:lnTo>
                                <a:pt x="34" y="106"/>
                              </a:lnTo>
                              <a:lnTo>
                                <a:pt x="36" y="106"/>
                              </a:lnTo>
                              <a:lnTo>
                                <a:pt x="38" y="108"/>
                              </a:lnTo>
                              <a:lnTo>
                                <a:pt x="36" y="110"/>
                              </a:lnTo>
                              <a:lnTo>
                                <a:pt x="34" y="110"/>
                              </a:lnTo>
                              <a:lnTo>
                                <a:pt x="34" y="110"/>
                              </a:lnTo>
                              <a:lnTo>
                                <a:pt x="32" y="110"/>
                              </a:lnTo>
                              <a:lnTo>
                                <a:pt x="32" y="112"/>
                              </a:lnTo>
                              <a:lnTo>
                                <a:pt x="32" y="114"/>
                              </a:lnTo>
                              <a:lnTo>
                                <a:pt x="32" y="114"/>
                              </a:lnTo>
                              <a:lnTo>
                                <a:pt x="40" y="114"/>
                              </a:lnTo>
                              <a:lnTo>
                                <a:pt x="46" y="114"/>
                              </a:lnTo>
                              <a:lnTo>
                                <a:pt x="46" y="114"/>
                              </a:lnTo>
                              <a:lnTo>
                                <a:pt x="44" y="116"/>
                              </a:lnTo>
                              <a:lnTo>
                                <a:pt x="38" y="118"/>
                              </a:lnTo>
                              <a:lnTo>
                                <a:pt x="34" y="118"/>
                              </a:lnTo>
                              <a:lnTo>
                                <a:pt x="32" y="120"/>
                              </a:lnTo>
                              <a:lnTo>
                                <a:pt x="34" y="120"/>
                              </a:lnTo>
                              <a:lnTo>
                                <a:pt x="34" y="120"/>
                              </a:lnTo>
                              <a:lnTo>
                                <a:pt x="36" y="122"/>
                              </a:lnTo>
                              <a:lnTo>
                                <a:pt x="40" y="120"/>
                              </a:lnTo>
                              <a:lnTo>
                                <a:pt x="42" y="120"/>
                              </a:lnTo>
                              <a:lnTo>
                                <a:pt x="46" y="122"/>
                              </a:lnTo>
                              <a:lnTo>
                                <a:pt x="46" y="122"/>
                              </a:lnTo>
                              <a:lnTo>
                                <a:pt x="52" y="122"/>
                              </a:lnTo>
                              <a:lnTo>
                                <a:pt x="56" y="120"/>
                              </a:lnTo>
                              <a:lnTo>
                                <a:pt x="58" y="118"/>
                              </a:lnTo>
                              <a:lnTo>
                                <a:pt x="58" y="118"/>
                              </a:lnTo>
                              <a:lnTo>
                                <a:pt x="60" y="120"/>
                              </a:lnTo>
                              <a:lnTo>
                                <a:pt x="66" y="120"/>
                              </a:lnTo>
                              <a:lnTo>
                                <a:pt x="68" y="122"/>
                              </a:lnTo>
                              <a:lnTo>
                                <a:pt x="70" y="122"/>
                              </a:lnTo>
                              <a:lnTo>
                                <a:pt x="68" y="122"/>
                              </a:lnTo>
                              <a:lnTo>
                                <a:pt x="68" y="122"/>
                              </a:lnTo>
                              <a:lnTo>
                                <a:pt x="68" y="124"/>
                              </a:lnTo>
                              <a:lnTo>
                                <a:pt x="68" y="126"/>
                              </a:lnTo>
                              <a:lnTo>
                                <a:pt x="72" y="130"/>
                              </a:lnTo>
                              <a:lnTo>
                                <a:pt x="78" y="134"/>
                              </a:lnTo>
                              <a:lnTo>
                                <a:pt x="80" y="134"/>
                              </a:lnTo>
                              <a:lnTo>
                                <a:pt x="82" y="132"/>
                              </a:lnTo>
                              <a:lnTo>
                                <a:pt x="82" y="132"/>
                              </a:lnTo>
                              <a:lnTo>
                                <a:pt x="84" y="130"/>
                              </a:lnTo>
                              <a:lnTo>
                                <a:pt x="92" y="130"/>
                              </a:lnTo>
                              <a:lnTo>
                                <a:pt x="96" y="126"/>
                              </a:lnTo>
                              <a:lnTo>
                                <a:pt x="98" y="124"/>
                              </a:lnTo>
                              <a:lnTo>
                                <a:pt x="98" y="122"/>
                              </a:lnTo>
                              <a:lnTo>
                                <a:pt x="98" y="122"/>
                              </a:lnTo>
                              <a:lnTo>
                                <a:pt x="98" y="118"/>
                              </a:lnTo>
                              <a:lnTo>
                                <a:pt x="102" y="118"/>
                              </a:lnTo>
                              <a:lnTo>
                                <a:pt x="106" y="118"/>
                              </a:lnTo>
                              <a:lnTo>
                                <a:pt x="112" y="120"/>
                              </a:lnTo>
                              <a:lnTo>
                                <a:pt x="112" y="120"/>
                              </a:lnTo>
                              <a:lnTo>
                                <a:pt x="118" y="122"/>
                              </a:lnTo>
                              <a:lnTo>
                                <a:pt x="122" y="124"/>
                              </a:lnTo>
                              <a:lnTo>
                                <a:pt x="128" y="128"/>
                              </a:lnTo>
                              <a:lnTo>
                                <a:pt x="134" y="134"/>
                              </a:lnTo>
                              <a:lnTo>
                                <a:pt x="134" y="134"/>
                              </a:lnTo>
                              <a:lnTo>
                                <a:pt x="140" y="134"/>
                              </a:lnTo>
                              <a:lnTo>
                                <a:pt x="146" y="134"/>
                              </a:lnTo>
                              <a:lnTo>
                                <a:pt x="156" y="132"/>
                              </a:lnTo>
                              <a:lnTo>
                                <a:pt x="156" y="132"/>
                              </a:lnTo>
                              <a:lnTo>
                                <a:pt x="158" y="132"/>
                              </a:lnTo>
                              <a:lnTo>
                                <a:pt x="160" y="130"/>
                              </a:lnTo>
                              <a:lnTo>
                                <a:pt x="160" y="126"/>
                              </a:lnTo>
                              <a:lnTo>
                                <a:pt x="166" y="120"/>
                              </a:lnTo>
                              <a:lnTo>
                                <a:pt x="166" y="120"/>
                              </a:lnTo>
                              <a:lnTo>
                                <a:pt x="172" y="116"/>
                              </a:lnTo>
                              <a:lnTo>
                                <a:pt x="176" y="118"/>
                              </a:lnTo>
                              <a:lnTo>
                                <a:pt x="180" y="120"/>
                              </a:lnTo>
                              <a:lnTo>
                                <a:pt x="188" y="122"/>
                              </a:lnTo>
                              <a:lnTo>
                                <a:pt x="188" y="122"/>
                              </a:lnTo>
                              <a:lnTo>
                                <a:pt x="190" y="120"/>
                              </a:lnTo>
                              <a:lnTo>
                                <a:pt x="192" y="118"/>
                              </a:lnTo>
                              <a:lnTo>
                                <a:pt x="194" y="118"/>
                              </a:lnTo>
                              <a:lnTo>
                                <a:pt x="196" y="120"/>
                              </a:lnTo>
                              <a:lnTo>
                                <a:pt x="196" y="120"/>
                              </a:lnTo>
                              <a:lnTo>
                                <a:pt x="198" y="124"/>
                              </a:lnTo>
                              <a:lnTo>
                                <a:pt x="196" y="126"/>
                              </a:lnTo>
                              <a:lnTo>
                                <a:pt x="194" y="128"/>
                              </a:lnTo>
                              <a:lnTo>
                                <a:pt x="192" y="130"/>
                              </a:lnTo>
                              <a:lnTo>
                                <a:pt x="194" y="132"/>
                              </a:lnTo>
                              <a:lnTo>
                                <a:pt x="194" y="132"/>
                              </a:lnTo>
                              <a:lnTo>
                                <a:pt x="202" y="134"/>
                              </a:lnTo>
                              <a:lnTo>
                                <a:pt x="208" y="130"/>
                              </a:lnTo>
                              <a:lnTo>
                                <a:pt x="208" y="130"/>
                              </a:lnTo>
                              <a:lnTo>
                                <a:pt x="206" y="124"/>
                              </a:lnTo>
                              <a:lnTo>
                                <a:pt x="206" y="114"/>
                              </a:lnTo>
                              <a:lnTo>
                                <a:pt x="206" y="114"/>
                              </a:lnTo>
                              <a:lnTo>
                                <a:pt x="212" y="116"/>
                              </a:lnTo>
                              <a:lnTo>
                                <a:pt x="218" y="116"/>
                              </a:lnTo>
                              <a:lnTo>
                                <a:pt x="226" y="116"/>
                              </a:lnTo>
                              <a:lnTo>
                                <a:pt x="234" y="112"/>
                              </a:lnTo>
                              <a:lnTo>
                                <a:pt x="234" y="112"/>
                              </a:lnTo>
                              <a:lnTo>
                                <a:pt x="242" y="114"/>
                              </a:lnTo>
                              <a:lnTo>
                                <a:pt x="250" y="114"/>
                              </a:lnTo>
                              <a:lnTo>
                                <a:pt x="258" y="114"/>
                              </a:lnTo>
                              <a:lnTo>
                                <a:pt x="264" y="112"/>
                              </a:lnTo>
                              <a:lnTo>
                                <a:pt x="278" y="106"/>
                              </a:lnTo>
                              <a:lnTo>
                                <a:pt x="288" y="104"/>
                              </a:lnTo>
                              <a:lnTo>
                                <a:pt x="298" y="104"/>
                              </a:lnTo>
                              <a:lnTo>
                                <a:pt x="298" y="104"/>
                              </a:lnTo>
                              <a:lnTo>
                                <a:pt x="308" y="102"/>
                              </a:lnTo>
                              <a:lnTo>
                                <a:pt x="312" y="100"/>
                              </a:lnTo>
                              <a:lnTo>
                                <a:pt x="316" y="100"/>
                              </a:lnTo>
                              <a:lnTo>
                                <a:pt x="320" y="104"/>
                              </a:lnTo>
                              <a:lnTo>
                                <a:pt x="320" y="104"/>
                              </a:lnTo>
                              <a:lnTo>
                                <a:pt x="324" y="100"/>
                              </a:lnTo>
                              <a:lnTo>
                                <a:pt x="328" y="98"/>
                              </a:lnTo>
                              <a:lnTo>
                                <a:pt x="334" y="98"/>
                              </a:lnTo>
                              <a:lnTo>
                                <a:pt x="334" y="98"/>
                              </a:lnTo>
                              <a:lnTo>
                                <a:pt x="344" y="100"/>
                              </a:lnTo>
                              <a:lnTo>
                                <a:pt x="348" y="102"/>
                              </a:lnTo>
                              <a:lnTo>
                                <a:pt x="352" y="102"/>
                              </a:lnTo>
                              <a:lnTo>
                                <a:pt x="356" y="104"/>
                              </a:lnTo>
                              <a:lnTo>
                                <a:pt x="356" y="104"/>
                              </a:lnTo>
                              <a:lnTo>
                                <a:pt x="360" y="104"/>
                              </a:lnTo>
                              <a:lnTo>
                                <a:pt x="362" y="104"/>
                              </a:lnTo>
                              <a:lnTo>
                                <a:pt x="364" y="108"/>
                              </a:lnTo>
                              <a:lnTo>
                                <a:pt x="366" y="110"/>
                              </a:lnTo>
                              <a:lnTo>
                                <a:pt x="374" y="106"/>
                              </a:lnTo>
                              <a:lnTo>
                                <a:pt x="374" y="106"/>
                              </a:lnTo>
                              <a:lnTo>
                                <a:pt x="374" y="104"/>
                              </a:lnTo>
                              <a:lnTo>
                                <a:pt x="372" y="102"/>
                              </a:lnTo>
                              <a:lnTo>
                                <a:pt x="372" y="102"/>
                              </a:lnTo>
                              <a:lnTo>
                                <a:pt x="370" y="100"/>
                              </a:lnTo>
                              <a:lnTo>
                                <a:pt x="368" y="96"/>
                              </a:lnTo>
                              <a:lnTo>
                                <a:pt x="368" y="92"/>
                              </a:lnTo>
                              <a:lnTo>
                                <a:pt x="366" y="92"/>
                              </a:lnTo>
                              <a:lnTo>
                                <a:pt x="366" y="92"/>
                              </a:lnTo>
                              <a:lnTo>
                                <a:pt x="362" y="92"/>
                              </a:lnTo>
                              <a:lnTo>
                                <a:pt x="358" y="88"/>
                              </a:lnTo>
                              <a:lnTo>
                                <a:pt x="354" y="82"/>
                              </a:lnTo>
                              <a:lnTo>
                                <a:pt x="354" y="78"/>
                              </a:lnTo>
                              <a:lnTo>
                                <a:pt x="354" y="78"/>
                              </a:lnTo>
                              <a:lnTo>
                                <a:pt x="354" y="74"/>
                              </a:lnTo>
                              <a:lnTo>
                                <a:pt x="352" y="72"/>
                              </a:lnTo>
                              <a:lnTo>
                                <a:pt x="350" y="70"/>
                              </a:lnTo>
                              <a:lnTo>
                                <a:pt x="348" y="66"/>
                              </a:lnTo>
                              <a:lnTo>
                                <a:pt x="348" y="66"/>
                              </a:lnTo>
                              <a:lnTo>
                                <a:pt x="346" y="56"/>
                              </a:lnTo>
                              <a:lnTo>
                                <a:pt x="346" y="54"/>
                              </a:lnTo>
                              <a:lnTo>
                                <a:pt x="350" y="54"/>
                              </a:lnTo>
                              <a:lnTo>
                                <a:pt x="350" y="54"/>
                              </a:lnTo>
                              <a:lnTo>
                                <a:pt x="354" y="54"/>
                              </a:lnTo>
                              <a:lnTo>
                                <a:pt x="354" y="52"/>
                              </a:lnTo>
                              <a:lnTo>
                                <a:pt x="354" y="50"/>
                              </a:lnTo>
                              <a:lnTo>
                                <a:pt x="356" y="46"/>
                              </a:lnTo>
                              <a:lnTo>
                                <a:pt x="356" y="46"/>
                              </a:lnTo>
                              <a:lnTo>
                                <a:pt x="352" y="42"/>
                              </a:lnTo>
                              <a:lnTo>
                                <a:pt x="350" y="40"/>
                              </a:lnTo>
                              <a:lnTo>
                                <a:pt x="348" y="38"/>
                              </a:lnTo>
                              <a:lnTo>
                                <a:pt x="340" y="36"/>
                              </a:lnTo>
                              <a:lnTo>
                                <a:pt x="340" y="36"/>
                              </a:lnTo>
                              <a:lnTo>
                                <a:pt x="334" y="34"/>
                              </a:lnTo>
                              <a:lnTo>
                                <a:pt x="332" y="34"/>
                              </a:lnTo>
                              <a:lnTo>
                                <a:pt x="332" y="32"/>
                              </a:lnTo>
                              <a:lnTo>
                                <a:pt x="332" y="28"/>
                              </a:lnTo>
                              <a:lnTo>
                                <a:pt x="332" y="24"/>
                              </a:lnTo>
                              <a:lnTo>
                                <a:pt x="332" y="22"/>
                              </a:lnTo>
                              <a:lnTo>
                                <a:pt x="328" y="18"/>
                              </a:lnTo>
                              <a:lnTo>
                                <a:pt x="328" y="18"/>
                              </a:lnTo>
                              <a:lnTo>
                                <a:pt x="322" y="18"/>
                              </a:lnTo>
                              <a:lnTo>
                                <a:pt x="320" y="16"/>
                              </a:lnTo>
                              <a:lnTo>
                                <a:pt x="318" y="14"/>
                              </a:lnTo>
                              <a:lnTo>
                                <a:pt x="320" y="10"/>
                              </a:lnTo>
                              <a:lnTo>
                                <a:pt x="320" y="8"/>
                              </a:lnTo>
                              <a:lnTo>
                                <a:pt x="320" y="6"/>
                              </a:lnTo>
                              <a:lnTo>
                                <a:pt x="316" y="8"/>
                              </a:lnTo>
                              <a:lnTo>
                                <a:pt x="316" y="8"/>
                              </a:lnTo>
                              <a:lnTo>
                                <a:pt x="306" y="10"/>
                              </a:lnTo>
                              <a:lnTo>
                                <a:pt x="296" y="8"/>
                              </a:lnTo>
                              <a:lnTo>
                                <a:pt x="290" y="6"/>
                              </a:lnTo>
                              <a:lnTo>
                                <a:pt x="282" y="6"/>
                              </a:lnTo>
                              <a:lnTo>
                                <a:pt x="282" y="6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3" name="Ukraine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398067" y="1785486"/>
                          <a:ext cx="489060" cy="2609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88"/>
                            </a:cxn>
                            <a:cxn ang="0">
                              <a:pos x="2" y="74"/>
                            </a:cxn>
                            <a:cxn ang="0">
                              <a:pos x="8" y="64"/>
                            </a:cxn>
                            <a:cxn ang="0">
                              <a:pos x="22" y="48"/>
                            </a:cxn>
                            <a:cxn ang="0">
                              <a:pos x="22" y="42"/>
                            </a:cxn>
                            <a:cxn ang="0">
                              <a:pos x="20" y="26"/>
                            </a:cxn>
                            <a:cxn ang="0">
                              <a:pos x="80" y="30"/>
                            </a:cxn>
                            <a:cxn ang="0">
                              <a:pos x="104" y="28"/>
                            </a:cxn>
                            <a:cxn ang="0">
                              <a:pos x="120" y="20"/>
                            </a:cxn>
                            <a:cxn ang="0">
                              <a:pos x="146" y="24"/>
                            </a:cxn>
                            <a:cxn ang="0">
                              <a:pos x="146" y="2"/>
                            </a:cxn>
                            <a:cxn ang="0">
                              <a:pos x="178" y="0"/>
                            </a:cxn>
                            <a:cxn ang="0">
                              <a:pos x="204" y="6"/>
                            </a:cxn>
                            <a:cxn ang="0">
                              <a:pos x="218" y="20"/>
                            </a:cxn>
                            <a:cxn ang="0">
                              <a:pos x="230" y="36"/>
                            </a:cxn>
                            <a:cxn ang="0">
                              <a:pos x="248" y="50"/>
                            </a:cxn>
                            <a:cxn ang="0">
                              <a:pos x="282" y="54"/>
                            </a:cxn>
                            <a:cxn ang="0">
                              <a:pos x="314" y="58"/>
                            </a:cxn>
                            <a:cxn ang="0">
                              <a:pos x="314" y="72"/>
                            </a:cxn>
                            <a:cxn ang="0">
                              <a:pos x="320" y="84"/>
                            </a:cxn>
                            <a:cxn ang="0">
                              <a:pos x="306" y="102"/>
                            </a:cxn>
                            <a:cxn ang="0">
                              <a:pos x="292" y="120"/>
                            </a:cxn>
                            <a:cxn ang="0">
                              <a:pos x="274" y="128"/>
                            </a:cxn>
                            <a:cxn ang="0">
                              <a:pos x="252" y="134"/>
                            </a:cxn>
                            <a:cxn ang="0">
                              <a:pos x="244" y="136"/>
                            </a:cxn>
                            <a:cxn ang="0">
                              <a:pos x="230" y="138"/>
                            </a:cxn>
                            <a:cxn ang="0">
                              <a:pos x="232" y="140"/>
                            </a:cxn>
                            <a:cxn ang="0">
                              <a:pos x="248" y="152"/>
                            </a:cxn>
                            <a:cxn ang="0">
                              <a:pos x="272" y="152"/>
                            </a:cxn>
                            <a:cxn ang="0">
                              <a:pos x="280" y="156"/>
                            </a:cxn>
                            <a:cxn ang="0">
                              <a:pos x="262" y="158"/>
                            </a:cxn>
                            <a:cxn ang="0">
                              <a:pos x="246" y="164"/>
                            </a:cxn>
                            <a:cxn ang="0">
                              <a:pos x="226" y="168"/>
                            </a:cxn>
                            <a:cxn ang="0">
                              <a:pos x="224" y="158"/>
                            </a:cxn>
                            <a:cxn ang="0">
                              <a:pos x="208" y="152"/>
                            </a:cxn>
                            <a:cxn ang="0">
                              <a:pos x="220" y="138"/>
                            </a:cxn>
                            <a:cxn ang="0">
                              <a:pos x="212" y="138"/>
                            </a:cxn>
                            <a:cxn ang="0">
                              <a:pos x="192" y="134"/>
                            </a:cxn>
                            <a:cxn ang="0">
                              <a:pos x="190" y="128"/>
                            </a:cxn>
                            <a:cxn ang="0">
                              <a:pos x="196" y="126"/>
                            </a:cxn>
                            <a:cxn ang="0">
                              <a:pos x="176" y="130"/>
                            </a:cxn>
                            <a:cxn ang="0">
                              <a:pos x="160" y="130"/>
                            </a:cxn>
                            <a:cxn ang="0">
                              <a:pos x="158" y="140"/>
                            </a:cxn>
                            <a:cxn ang="0">
                              <a:pos x="152" y="150"/>
                            </a:cxn>
                            <a:cxn ang="0">
                              <a:pos x="132" y="156"/>
                            </a:cxn>
                            <a:cxn ang="0">
                              <a:pos x="126" y="150"/>
                            </a:cxn>
                            <a:cxn ang="0">
                              <a:pos x="138" y="138"/>
                            </a:cxn>
                            <a:cxn ang="0">
                              <a:pos x="146" y="140"/>
                            </a:cxn>
                            <a:cxn ang="0">
                              <a:pos x="146" y="128"/>
                            </a:cxn>
                            <a:cxn ang="0">
                              <a:pos x="140" y="114"/>
                            </a:cxn>
                            <a:cxn ang="0">
                              <a:pos x="138" y="100"/>
                            </a:cxn>
                            <a:cxn ang="0">
                              <a:pos x="126" y="94"/>
                            </a:cxn>
                            <a:cxn ang="0">
                              <a:pos x="116" y="90"/>
                            </a:cxn>
                            <a:cxn ang="0">
                              <a:pos x="92" y="92"/>
                            </a:cxn>
                            <a:cxn ang="0">
                              <a:pos x="70" y="92"/>
                            </a:cxn>
                            <a:cxn ang="0">
                              <a:pos x="46" y="94"/>
                            </a:cxn>
                            <a:cxn ang="0">
                              <a:pos x="30" y="98"/>
                            </a:cxn>
                            <a:cxn ang="0">
                              <a:pos x="18" y="98"/>
                            </a:cxn>
                          </a:cxnLst>
                          <a:rect l="0" t="0" r="r" b="b"/>
                          <a:pathLst>
                            <a:path w="322" h="172">
                              <a:moveTo>
                                <a:pt x="6" y="98"/>
                              </a:moveTo>
                              <a:lnTo>
                                <a:pt x="6" y="98"/>
                              </a:lnTo>
                              <a:lnTo>
                                <a:pt x="4" y="96"/>
                              </a:lnTo>
                              <a:lnTo>
                                <a:pt x="0" y="92"/>
                              </a:lnTo>
                              <a:lnTo>
                                <a:pt x="0" y="92"/>
                              </a:lnTo>
                              <a:lnTo>
                                <a:pt x="0" y="88"/>
                              </a:lnTo>
                              <a:lnTo>
                                <a:pt x="0" y="88"/>
                              </a:lnTo>
                              <a:lnTo>
                                <a:pt x="0" y="86"/>
                              </a:lnTo>
                              <a:lnTo>
                                <a:pt x="0" y="86"/>
                              </a:lnTo>
                              <a:lnTo>
                                <a:pt x="0" y="84"/>
                              </a:lnTo>
                              <a:lnTo>
                                <a:pt x="2" y="80"/>
                              </a:lnTo>
                              <a:lnTo>
                                <a:pt x="2" y="80"/>
                              </a:lnTo>
                              <a:lnTo>
                                <a:pt x="2" y="76"/>
                              </a:lnTo>
                              <a:lnTo>
                                <a:pt x="2" y="74"/>
                              </a:lnTo>
                              <a:lnTo>
                                <a:pt x="2" y="74"/>
                              </a:lnTo>
                              <a:lnTo>
                                <a:pt x="6" y="74"/>
                              </a:lnTo>
                              <a:lnTo>
                                <a:pt x="6" y="74"/>
                              </a:lnTo>
                              <a:lnTo>
                                <a:pt x="8" y="70"/>
                              </a:lnTo>
                              <a:lnTo>
                                <a:pt x="8" y="70"/>
                              </a:lnTo>
                              <a:lnTo>
                                <a:pt x="8" y="66"/>
                              </a:lnTo>
                              <a:lnTo>
                                <a:pt x="8" y="64"/>
                              </a:lnTo>
                              <a:lnTo>
                                <a:pt x="10" y="62"/>
                              </a:lnTo>
                              <a:lnTo>
                                <a:pt x="16" y="56"/>
                              </a:lnTo>
                              <a:lnTo>
                                <a:pt x="16" y="56"/>
                              </a:lnTo>
                              <a:lnTo>
                                <a:pt x="18" y="52"/>
                              </a:lnTo>
                              <a:lnTo>
                                <a:pt x="22" y="50"/>
                              </a:lnTo>
                              <a:lnTo>
                                <a:pt x="24" y="50"/>
                              </a:lnTo>
                              <a:lnTo>
                                <a:pt x="22" y="48"/>
                              </a:lnTo>
                              <a:lnTo>
                                <a:pt x="22" y="48"/>
                              </a:lnTo>
                              <a:lnTo>
                                <a:pt x="22" y="44"/>
                              </a:lnTo>
                              <a:lnTo>
                                <a:pt x="24" y="44"/>
                              </a:lnTo>
                              <a:lnTo>
                                <a:pt x="26" y="46"/>
                              </a:lnTo>
                              <a:lnTo>
                                <a:pt x="26" y="44"/>
                              </a:lnTo>
                              <a:lnTo>
                                <a:pt x="26" y="44"/>
                              </a:lnTo>
                              <a:lnTo>
                                <a:pt x="22" y="42"/>
                              </a:lnTo>
                              <a:lnTo>
                                <a:pt x="18" y="40"/>
                              </a:lnTo>
                              <a:lnTo>
                                <a:pt x="14" y="36"/>
                              </a:lnTo>
                              <a:lnTo>
                                <a:pt x="10" y="28"/>
                              </a:lnTo>
                              <a:lnTo>
                                <a:pt x="10" y="28"/>
                              </a:lnTo>
                              <a:lnTo>
                                <a:pt x="16" y="24"/>
                              </a:lnTo>
                              <a:lnTo>
                                <a:pt x="18" y="24"/>
                              </a:lnTo>
                              <a:lnTo>
                                <a:pt x="20" y="26"/>
                              </a:lnTo>
                              <a:lnTo>
                                <a:pt x="30" y="22"/>
                              </a:lnTo>
                              <a:lnTo>
                                <a:pt x="30" y="22"/>
                              </a:lnTo>
                              <a:lnTo>
                                <a:pt x="40" y="20"/>
                              </a:lnTo>
                              <a:lnTo>
                                <a:pt x="48" y="20"/>
                              </a:lnTo>
                              <a:lnTo>
                                <a:pt x="62" y="24"/>
                              </a:lnTo>
                              <a:lnTo>
                                <a:pt x="74" y="28"/>
                              </a:lnTo>
                              <a:lnTo>
                                <a:pt x="80" y="30"/>
                              </a:lnTo>
                              <a:lnTo>
                                <a:pt x="88" y="28"/>
                              </a:lnTo>
                              <a:lnTo>
                                <a:pt x="88" y="28"/>
                              </a:lnTo>
                              <a:lnTo>
                                <a:pt x="96" y="24"/>
                              </a:lnTo>
                              <a:lnTo>
                                <a:pt x="98" y="26"/>
                              </a:lnTo>
                              <a:lnTo>
                                <a:pt x="98" y="26"/>
                              </a:lnTo>
                              <a:lnTo>
                                <a:pt x="100" y="28"/>
                              </a:lnTo>
                              <a:lnTo>
                                <a:pt x="104" y="28"/>
                              </a:lnTo>
                              <a:lnTo>
                                <a:pt x="104" y="28"/>
                              </a:lnTo>
                              <a:lnTo>
                                <a:pt x="110" y="26"/>
                              </a:lnTo>
                              <a:lnTo>
                                <a:pt x="110" y="26"/>
                              </a:lnTo>
                              <a:lnTo>
                                <a:pt x="112" y="28"/>
                              </a:lnTo>
                              <a:lnTo>
                                <a:pt x="116" y="24"/>
                              </a:lnTo>
                              <a:lnTo>
                                <a:pt x="116" y="24"/>
                              </a:lnTo>
                              <a:lnTo>
                                <a:pt x="120" y="20"/>
                              </a:lnTo>
                              <a:lnTo>
                                <a:pt x="122" y="20"/>
                              </a:lnTo>
                              <a:lnTo>
                                <a:pt x="124" y="22"/>
                              </a:lnTo>
                              <a:lnTo>
                                <a:pt x="130" y="22"/>
                              </a:lnTo>
                              <a:lnTo>
                                <a:pt x="130" y="22"/>
                              </a:lnTo>
                              <a:lnTo>
                                <a:pt x="136" y="22"/>
                              </a:lnTo>
                              <a:lnTo>
                                <a:pt x="142" y="24"/>
                              </a:lnTo>
                              <a:lnTo>
                                <a:pt x="146" y="24"/>
                              </a:lnTo>
                              <a:lnTo>
                                <a:pt x="148" y="22"/>
                              </a:lnTo>
                              <a:lnTo>
                                <a:pt x="148" y="20"/>
                              </a:lnTo>
                              <a:lnTo>
                                <a:pt x="148" y="20"/>
                              </a:lnTo>
                              <a:lnTo>
                                <a:pt x="146" y="14"/>
                              </a:lnTo>
                              <a:lnTo>
                                <a:pt x="144" y="8"/>
                              </a:lnTo>
                              <a:lnTo>
                                <a:pt x="144" y="4"/>
                              </a:lnTo>
                              <a:lnTo>
                                <a:pt x="146" y="2"/>
                              </a:lnTo>
                              <a:lnTo>
                                <a:pt x="150" y="2"/>
                              </a:lnTo>
                              <a:lnTo>
                                <a:pt x="158" y="2"/>
                              </a:lnTo>
                              <a:lnTo>
                                <a:pt x="158" y="2"/>
                              </a:lnTo>
                              <a:lnTo>
                                <a:pt x="160" y="2"/>
                              </a:lnTo>
                              <a:lnTo>
                                <a:pt x="162" y="0"/>
                              </a:lnTo>
                              <a:lnTo>
                                <a:pt x="166" y="0"/>
                              </a:lnTo>
                              <a:lnTo>
                                <a:pt x="178" y="0"/>
                              </a:lnTo>
                              <a:lnTo>
                                <a:pt x="178" y="0"/>
                              </a:lnTo>
                              <a:lnTo>
                                <a:pt x="192" y="0"/>
                              </a:lnTo>
                              <a:lnTo>
                                <a:pt x="196" y="2"/>
                              </a:lnTo>
                              <a:lnTo>
                                <a:pt x="196" y="4"/>
                              </a:lnTo>
                              <a:lnTo>
                                <a:pt x="200" y="6"/>
                              </a:lnTo>
                              <a:lnTo>
                                <a:pt x="200" y="6"/>
                              </a:lnTo>
                              <a:lnTo>
                                <a:pt x="204" y="6"/>
                              </a:lnTo>
                              <a:lnTo>
                                <a:pt x="204" y="10"/>
                              </a:lnTo>
                              <a:lnTo>
                                <a:pt x="202" y="16"/>
                              </a:lnTo>
                              <a:lnTo>
                                <a:pt x="200" y="20"/>
                              </a:lnTo>
                              <a:lnTo>
                                <a:pt x="202" y="20"/>
                              </a:lnTo>
                              <a:lnTo>
                                <a:pt x="206" y="20"/>
                              </a:lnTo>
                              <a:lnTo>
                                <a:pt x="206" y="20"/>
                              </a:lnTo>
                              <a:lnTo>
                                <a:pt x="218" y="20"/>
                              </a:lnTo>
                              <a:lnTo>
                                <a:pt x="218" y="22"/>
                              </a:lnTo>
                              <a:lnTo>
                                <a:pt x="224" y="26"/>
                              </a:lnTo>
                              <a:lnTo>
                                <a:pt x="224" y="26"/>
                              </a:lnTo>
                              <a:lnTo>
                                <a:pt x="228" y="28"/>
                              </a:lnTo>
                              <a:lnTo>
                                <a:pt x="230" y="32"/>
                              </a:lnTo>
                              <a:lnTo>
                                <a:pt x="230" y="34"/>
                              </a:lnTo>
                              <a:lnTo>
                                <a:pt x="230" y="36"/>
                              </a:lnTo>
                              <a:lnTo>
                                <a:pt x="228" y="40"/>
                              </a:lnTo>
                              <a:lnTo>
                                <a:pt x="228" y="40"/>
                              </a:lnTo>
                              <a:lnTo>
                                <a:pt x="232" y="42"/>
                              </a:lnTo>
                              <a:lnTo>
                                <a:pt x="232" y="42"/>
                              </a:lnTo>
                              <a:lnTo>
                                <a:pt x="242" y="46"/>
                              </a:lnTo>
                              <a:lnTo>
                                <a:pt x="244" y="50"/>
                              </a:lnTo>
                              <a:lnTo>
                                <a:pt x="248" y="50"/>
                              </a:lnTo>
                              <a:lnTo>
                                <a:pt x="256" y="46"/>
                              </a:lnTo>
                              <a:lnTo>
                                <a:pt x="256" y="46"/>
                              </a:lnTo>
                              <a:lnTo>
                                <a:pt x="262" y="44"/>
                              </a:lnTo>
                              <a:lnTo>
                                <a:pt x="264" y="44"/>
                              </a:lnTo>
                              <a:lnTo>
                                <a:pt x="270" y="46"/>
                              </a:lnTo>
                              <a:lnTo>
                                <a:pt x="278" y="52"/>
                              </a:lnTo>
                              <a:lnTo>
                                <a:pt x="282" y="54"/>
                              </a:lnTo>
                              <a:lnTo>
                                <a:pt x="288" y="54"/>
                              </a:lnTo>
                              <a:lnTo>
                                <a:pt x="288" y="54"/>
                              </a:lnTo>
                              <a:lnTo>
                                <a:pt x="296" y="54"/>
                              </a:lnTo>
                              <a:lnTo>
                                <a:pt x="300" y="56"/>
                              </a:lnTo>
                              <a:lnTo>
                                <a:pt x="304" y="58"/>
                              </a:lnTo>
                              <a:lnTo>
                                <a:pt x="314" y="58"/>
                              </a:lnTo>
                              <a:lnTo>
                                <a:pt x="314" y="58"/>
                              </a:lnTo>
                              <a:lnTo>
                                <a:pt x="320" y="60"/>
                              </a:lnTo>
                              <a:lnTo>
                                <a:pt x="320" y="60"/>
                              </a:lnTo>
                              <a:lnTo>
                                <a:pt x="316" y="66"/>
                              </a:lnTo>
                              <a:lnTo>
                                <a:pt x="312" y="70"/>
                              </a:lnTo>
                              <a:lnTo>
                                <a:pt x="310" y="70"/>
                              </a:lnTo>
                              <a:lnTo>
                                <a:pt x="314" y="72"/>
                              </a:lnTo>
                              <a:lnTo>
                                <a:pt x="314" y="72"/>
                              </a:lnTo>
                              <a:lnTo>
                                <a:pt x="316" y="72"/>
                              </a:lnTo>
                              <a:lnTo>
                                <a:pt x="316" y="74"/>
                              </a:lnTo>
                              <a:lnTo>
                                <a:pt x="314" y="78"/>
                              </a:lnTo>
                              <a:lnTo>
                                <a:pt x="314" y="80"/>
                              </a:lnTo>
                              <a:lnTo>
                                <a:pt x="316" y="80"/>
                              </a:lnTo>
                              <a:lnTo>
                                <a:pt x="316" y="80"/>
                              </a:lnTo>
                              <a:lnTo>
                                <a:pt x="320" y="84"/>
                              </a:lnTo>
                              <a:lnTo>
                                <a:pt x="322" y="86"/>
                              </a:lnTo>
                              <a:lnTo>
                                <a:pt x="322" y="88"/>
                              </a:lnTo>
                              <a:lnTo>
                                <a:pt x="320" y="92"/>
                              </a:lnTo>
                              <a:lnTo>
                                <a:pt x="316" y="96"/>
                              </a:lnTo>
                              <a:lnTo>
                                <a:pt x="310" y="100"/>
                              </a:lnTo>
                              <a:lnTo>
                                <a:pt x="310" y="100"/>
                              </a:lnTo>
                              <a:lnTo>
                                <a:pt x="306" y="102"/>
                              </a:lnTo>
                              <a:lnTo>
                                <a:pt x="300" y="106"/>
                              </a:lnTo>
                              <a:lnTo>
                                <a:pt x="298" y="110"/>
                              </a:lnTo>
                              <a:lnTo>
                                <a:pt x="298" y="118"/>
                              </a:lnTo>
                              <a:lnTo>
                                <a:pt x="298" y="118"/>
                              </a:lnTo>
                              <a:lnTo>
                                <a:pt x="296" y="120"/>
                              </a:lnTo>
                              <a:lnTo>
                                <a:pt x="292" y="120"/>
                              </a:lnTo>
                              <a:lnTo>
                                <a:pt x="292" y="120"/>
                              </a:lnTo>
                              <a:lnTo>
                                <a:pt x="288" y="122"/>
                              </a:lnTo>
                              <a:lnTo>
                                <a:pt x="286" y="122"/>
                              </a:lnTo>
                              <a:lnTo>
                                <a:pt x="284" y="122"/>
                              </a:lnTo>
                              <a:lnTo>
                                <a:pt x="280" y="126"/>
                              </a:lnTo>
                              <a:lnTo>
                                <a:pt x="280" y="126"/>
                              </a:lnTo>
                              <a:lnTo>
                                <a:pt x="276" y="130"/>
                              </a:lnTo>
                              <a:lnTo>
                                <a:pt x="274" y="128"/>
                              </a:lnTo>
                              <a:lnTo>
                                <a:pt x="272" y="128"/>
                              </a:lnTo>
                              <a:lnTo>
                                <a:pt x="268" y="132"/>
                              </a:lnTo>
                              <a:lnTo>
                                <a:pt x="268" y="132"/>
                              </a:lnTo>
                              <a:lnTo>
                                <a:pt x="264" y="136"/>
                              </a:lnTo>
                              <a:lnTo>
                                <a:pt x="258" y="134"/>
                              </a:lnTo>
                              <a:lnTo>
                                <a:pt x="258" y="134"/>
                              </a:lnTo>
                              <a:lnTo>
                                <a:pt x="252" y="134"/>
                              </a:lnTo>
                              <a:lnTo>
                                <a:pt x="248" y="136"/>
                              </a:lnTo>
                              <a:lnTo>
                                <a:pt x="244" y="138"/>
                              </a:lnTo>
                              <a:lnTo>
                                <a:pt x="238" y="138"/>
                              </a:lnTo>
                              <a:lnTo>
                                <a:pt x="238" y="138"/>
                              </a:lnTo>
                              <a:lnTo>
                                <a:pt x="236" y="138"/>
                              </a:lnTo>
                              <a:lnTo>
                                <a:pt x="236" y="138"/>
                              </a:lnTo>
                              <a:lnTo>
                                <a:pt x="244" y="136"/>
                              </a:lnTo>
                              <a:lnTo>
                                <a:pt x="244" y="136"/>
                              </a:lnTo>
                              <a:lnTo>
                                <a:pt x="246" y="136"/>
                              </a:lnTo>
                              <a:lnTo>
                                <a:pt x="244" y="134"/>
                              </a:lnTo>
                              <a:lnTo>
                                <a:pt x="238" y="136"/>
                              </a:lnTo>
                              <a:lnTo>
                                <a:pt x="238" y="136"/>
                              </a:lnTo>
                              <a:lnTo>
                                <a:pt x="232" y="138"/>
                              </a:lnTo>
                              <a:lnTo>
                                <a:pt x="230" y="138"/>
                              </a:lnTo>
                              <a:lnTo>
                                <a:pt x="228" y="136"/>
                              </a:lnTo>
                              <a:lnTo>
                                <a:pt x="228" y="136"/>
                              </a:lnTo>
                              <a:lnTo>
                                <a:pt x="228" y="138"/>
                              </a:lnTo>
                              <a:lnTo>
                                <a:pt x="228" y="140"/>
                              </a:lnTo>
                              <a:lnTo>
                                <a:pt x="230" y="140"/>
                              </a:lnTo>
                              <a:lnTo>
                                <a:pt x="232" y="140"/>
                              </a:lnTo>
                              <a:lnTo>
                                <a:pt x="232" y="140"/>
                              </a:lnTo>
                              <a:lnTo>
                                <a:pt x="236" y="140"/>
                              </a:lnTo>
                              <a:lnTo>
                                <a:pt x="238" y="142"/>
                              </a:lnTo>
                              <a:lnTo>
                                <a:pt x="238" y="142"/>
                              </a:lnTo>
                              <a:lnTo>
                                <a:pt x="246" y="146"/>
                              </a:lnTo>
                              <a:lnTo>
                                <a:pt x="250" y="148"/>
                              </a:lnTo>
                              <a:lnTo>
                                <a:pt x="250" y="150"/>
                              </a:lnTo>
                              <a:lnTo>
                                <a:pt x="248" y="152"/>
                              </a:lnTo>
                              <a:lnTo>
                                <a:pt x="248" y="152"/>
                              </a:lnTo>
                              <a:lnTo>
                                <a:pt x="254" y="152"/>
                              </a:lnTo>
                              <a:lnTo>
                                <a:pt x="258" y="152"/>
                              </a:lnTo>
                              <a:lnTo>
                                <a:pt x="262" y="154"/>
                              </a:lnTo>
                              <a:lnTo>
                                <a:pt x="266" y="152"/>
                              </a:lnTo>
                              <a:lnTo>
                                <a:pt x="266" y="152"/>
                              </a:lnTo>
                              <a:lnTo>
                                <a:pt x="272" y="152"/>
                              </a:lnTo>
                              <a:lnTo>
                                <a:pt x="280" y="152"/>
                              </a:lnTo>
                              <a:lnTo>
                                <a:pt x="280" y="152"/>
                              </a:lnTo>
                              <a:lnTo>
                                <a:pt x="282" y="154"/>
                              </a:lnTo>
                              <a:lnTo>
                                <a:pt x="282" y="154"/>
                              </a:lnTo>
                              <a:lnTo>
                                <a:pt x="280" y="154"/>
                              </a:lnTo>
                              <a:lnTo>
                                <a:pt x="280" y="156"/>
                              </a:lnTo>
                              <a:lnTo>
                                <a:pt x="280" y="156"/>
                              </a:lnTo>
                              <a:lnTo>
                                <a:pt x="278" y="158"/>
                              </a:lnTo>
                              <a:lnTo>
                                <a:pt x="278" y="158"/>
                              </a:lnTo>
                              <a:lnTo>
                                <a:pt x="276" y="158"/>
                              </a:lnTo>
                              <a:lnTo>
                                <a:pt x="276" y="158"/>
                              </a:lnTo>
                              <a:lnTo>
                                <a:pt x="272" y="160"/>
                              </a:lnTo>
                              <a:lnTo>
                                <a:pt x="268" y="158"/>
                              </a:lnTo>
                              <a:lnTo>
                                <a:pt x="262" y="158"/>
                              </a:lnTo>
                              <a:lnTo>
                                <a:pt x="260" y="158"/>
                              </a:lnTo>
                              <a:lnTo>
                                <a:pt x="258" y="160"/>
                              </a:lnTo>
                              <a:lnTo>
                                <a:pt x="258" y="160"/>
                              </a:lnTo>
                              <a:lnTo>
                                <a:pt x="256" y="162"/>
                              </a:lnTo>
                              <a:lnTo>
                                <a:pt x="248" y="164"/>
                              </a:lnTo>
                              <a:lnTo>
                                <a:pt x="248" y="164"/>
                              </a:lnTo>
                              <a:lnTo>
                                <a:pt x="246" y="164"/>
                              </a:lnTo>
                              <a:lnTo>
                                <a:pt x="244" y="166"/>
                              </a:lnTo>
                              <a:lnTo>
                                <a:pt x="242" y="170"/>
                              </a:lnTo>
                              <a:lnTo>
                                <a:pt x="240" y="172"/>
                              </a:lnTo>
                              <a:lnTo>
                                <a:pt x="238" y="172"/>
                              </a:lnTo>
                              <a:lnTo>
                                <a:pt x="228" y="170"/>
                              </a:lnTo>
                              <a:lnTo>
                                <a:pt x="228" y="170"/>
                              </a:lnTo>
                              <a:lnTo>
                                <a:pt x="226" y="168"/>
                              </a:lnTo>
                              <a:lnTo>
                                <a:pt x="226" y="168"/>
                              </a:lnTo>
                              <a:lnTo>
                                <a:pt x="228" y="164"/>
                              </a:lnTo>
                              <a:lnTo>
                                <a:pt x="230" y="160"/>
                              </a:lnTo>
                              <a:lnTo>
                                <a:pt x="228" y="160"/>
                              </a:lnTo>
                              <a:lnTo>
                                <a:pt x="226" y="160"/>
                              </a:lnTo>
                              <a:lnTo>
                                <a:pt x="226" y="160"/>
                              </a:lnTo>
                              <a:lnTo>
                                <a:pt x="224" y="158"/>
                              </a:lnTo>
                              <a:lnTo>
                                <a:pt x="222" y="158"/>
                              </a:lnTo>
                              <a:lnTo>
                                <a:pt x="222" y="154"/>
                              </a:lnTo>
                              <a:lnTo>
                                <a:pt x="218" y="152"/>
                              </a:lnTo>
                              <a:lnTo>
                                <a:pt x="212" y="154"/>
                              </a:lnTo>
                              <a:lnTo>
                                <a:pt x="212" y="154"/>
                              </a:lnTo>
                              <a:lnTo>
                                <a:pt x="210" y="154"/>
                              </a:lnTo>
                              <a:lnTo>
                                <a:pt x="208" y="152"/>
                              </a:lnTo>
                              <a:lnTo>
                                <a:pt x="210" y="148"/>
                              </a:lnTo>
                              <a:lnTo>
                                <a:pt x="210" y="148"/>
                              </a:lnTo>
                              <a:lnTo>
                                <a:pt x="216" y="144"/>
                              </a:lnTo>
                              <a:lnTo>
                                <a:pt x="224" y="140"/>
                              </a:lnTo>
                              <a:lnTo>
                                <a:pt x="224" y="140"/>
                              </a:lnTo>
                              <a:lnTo>
                                <a:pt x="220" y="140"/>
                              </a:lnTo>
                              <a:lnTo>
                                <a:pt x="220" y="138"/>
                              </a:lnTo>
                              <a:lnTo>
                                <a:pt x="220" y="138"/>
                              </a:lnTo>
                              <a:lnTo>
                                <a:pt x="220" y="138"/>
                              </a:lnTo>
                              <a:lnTo>
                                <a:pt x="218" y="140"/>
                              </a:lnTo>
                              <a:lnTo>
                                <a:pt x="216" y="140"/>
                              </a:lnTo>
                              <a:lnTo>
                                <a:pt x="214" y="140"/>
                              </a:lnTo>
                              <a:lnTo>
                                <a:pt x="214" y="140"/>
                              </a:lnTo>
                              <a:lnTo>
                                <a:pt x="212" y="138"/>
                              </a:lnTo>
                              <a:lnTo>
                                <a:pt x="210" y="138"/>
                              </a:lnTo>
                              <a:lnTo>
                                <a:pt x="206" y="138"/>
                              </a:lnTo>
                              <a:lnTo>
                                <a:pt x="200" y="136"/>
                              </a:lnTo>
                              <a:lnTo>
                                <a:pt x="200" y="136"/>
                              </a:lnTo>
                              <a:lnTo>
                                <a:pt x="194" y="134"/>
                              </a:lnTo>
                              <a:lnTo>
                                <a:pt x="192" y="134"/>
                              </a:lnTo>
                              <a:lnTo>
                                <a:pt x="192" y="134"/>
                              </a:lnTo>
                              <a:lnTo>
                                <a:pt x="190" y="132"/>
                              </a:lnTo>
                              <a:lnTo>
                                <a:pt x="190" y="132"/>
                              </a:lnTo>
                              <a:lnTo>
                                <a:pt x="194" y="132"/>
                              </a:lnTo>
                              <a:lnTo>
                                <a:pt x="198" y="130"/>
                              </a:lnTo>
                              <a:lnTo>
                                <a:pt x="194" y="130"/>
                              </a:lnTo>
                              <a:lnTo>
                                <a:pt x="194" y="130"/>
                              </a:lnTo>
                              <a:lnTo>
                                <a:pt x="190" y="128"/>
                              </a:lnTo>
                              <a:lnTo>
                                <a:pt x="194" y="128"/>
                              </a:lnTo>
                              <a:lnTo>
                                <a:pt x="194" y="128"/>
                              </a:lnTo>
                              <a:lnTo>
                                <a:pt x="206" y="128"/>
                              </a:lnTo>
                              <a:lnTo>
                                <a:pt x="206" y="128"/>
                              </a:lnTo>
                              <a:lnTo>
                                <a:pt x="206" y="128"/>
                              </a:lnTo>
                              <a:lnTo>
                                <a:pt x="196" y="126"/>
                              </a:lnTo>
                              <a:lnTo>
                                <a:pt x="196" y="126"/>
                              </a:lnTo>
                              <a:lnTo>
                                <a:pt x="190" y="124"/>
                              </a:lnTo>
                              <a:lnTo>
                                <a:pt x="188" y="126"/>
                              </a:lnTo>
                              <a:lnTo>
                                <a:pt x="186" y="126"/>
                              </a:lnTo>
                              <a:lnTo>
                                <a:pt x="182" y="128"/>
                              </a:lnTo>
                              <a:lnTo>
                                <a:pt x="182" y="128"/>
                              </a:lnTo>
                              <a:lnTo>
                                <a:pt x="178" y="128"/>
                              </a:lnTo>
                              <a:lnTo>
                                <a:pt x="176" y="130"/>
                              </a:lnTo>
                              <a:lnTo>
                                <a:pt x="172" y="132"/>
                              </a:lnTo>
                              <a:lnTo>
                                <a:pt x="168" y="134"/>
                              </a:lnTo>
                              <a:lnTo>
                                <a:pt x="168" y="134"/>
                              </a:lnTo>
                              <a:lnTo>
                                <a:pt x="164" y="134"/>
                              </a:lnTo>
                              <a:lnTo>
                                <a:pt x="164" y="132"/>
                              </a:lnTo>
                              <a:lnTo>
                                <a:pt x="164" y="132"/>
                              </a:lnTo>
                              <a:lnTo>
                                <a:pt x="160" y="130"/>
                              </a:lnTo>
                              <a:lnTo>
                                <a:pt x="160" y="130"/>
                              </a:lnTo>
                              <a:lnTo>
                                <a:pt x="162" y="132"/>
                              </a:lnTo>
                              <a:lnTo>
                                <a:pt x="162" y="132"/>
                              </a:lnTo>
                              <a:lnTo>
                                <a:pt x="164" y="136"/>
                              </a:lnTo>
                              <a:lnTo>
                                <a:pt x="162" y="138"/>
                              </a:lnTo>
                              <a:lnTo>
                                <a:pt x="162" y="138"/>
                              </a:lnTo>
                              <a:lnTo>
                                <a:pt x="158" y="140"/>
                              </a:lnTo>
                              <a:lnTo>
                                <a:pt x="154" y="144"/>
                              </a:lnTo>
                              <a:lnTo>
                                <a:pt x="154" y="144"/>
                              </a:lnTo>
                              <a:lnTo>
                                <a:pt x="154" y="146"/>
                              </a:lnTo>
                              <a:lnTo>
                                <a:pt x="154" y="148"/>
                              </a:lnTo>
                              <a:lnTo>
                                <a:pt x="154" y="148"/>
                              </a:lnTo>
                              <a:lnTo>
                                <a:pt x="152" y="150"/>
                              </a:lnTo>
                              <a:lnTo>
                                <a:pt x="152" y="150"/>
                              </a:lnTo>
                              <a:lnTo>
                                <a:pt x="146" y="148"/>
                              </a:lnTo>
                              <a:lnTo>
                                <a:pt x="142" y="150"/>
                              </a:lnTo>
                              <a:lnTo>
                                <a:pt x="140" y="150"/>
                              </a:lnTo>
                              <a:lnTo>
                                <a:pt x="134" y="152"/>
                              </a:lnTo>
                              <a:lnTo>
                                <a:pt x="134" y="152"/>
                              </a:lnTo>
                              <a:lnTo>
                                <a:pt x="134" y="154"/>
                              </a:lnTo>
                              <a:lnTo>
                                <a:pt x="132" y="156"/>
                              </a:lnTo>
                              <a:lnTo>
                                <a:pt x="128" y="154"/>
                              </a:lnTo>
                              <a:lnTo>
                                <a:pt x="122" y="150"/>
                              </a:lnTo>
                              <a:lnTo>
                                <a:pt x="122" y="150"/>
                              </a:lnTo>
                              <a:lnTo>
                                <a:pt x="124" y="150"/>
                              </a:lnTo>
                              <a:lnTo>
                                <a:pt x="124" y="150"/>
                              </a:lnTo>
                              <a:lnTo>
                                <a:pt x="126" y="150"/>
                              </a:lnTo>
                              <a:lnTo>
                                <a:pt x="126" y="150"/>
                              </a:lnTo>
                              <a:lnTo>
                                <a:pt x="130" y="148"/>
                              </a:lnTo>
                              <a:lnTo>
                                <a:pt x="130" y="144"/>
                              </a:lnTo>
                              <a:lnTo>
                                <a:pt x="132" y="136"/>
                              </a:lnTo>
                              <a:lnTo>
                                <a:pt x="132" y="136"/>
                              </a:lnTo>
                              <a:lnTo>
                                <a:pt x="134" y="136"/>
                              </a:lnTo>
                              <a:lnTo>
                                <a:pt x="136" y="138"/>
                              </a:lnTo>
                              <a:lnTo>
                                <a:pt x="138" y="138"/>
                              </a:lnTo>
                              <a:lnTo>
                                <a:pt x="140" y="138"/>
                              </a:lnTo>
                              <a:lnTo>
                                <a:pt x="140" y="138"/>
                              </a:lnTo>
                              <a:lnTo>
                                <a:pt x="140" y="138"/>
                              </a:lnTo>
                              <a:lnTo>
                                <a:pt x="142" y="140"/>
                              </a:lnTo>
                              <a:lnTo>
                                <a:pt x="144" y="140"/>
                              </a:lnTo>
                              <a:lnTo>
                                <a:pt x="146" y="140"/>
                              </a:lnTo>
                              <a:lnTo>
                                <a:pt x="146" y="140"/>
                              </a:lnTo>
                              <a:lnTo>
                                <a:pt x="150" y="138"/>
                              </a:lnTo>
                              <a:lnTo>
                                <a:pt x="152" y="138"/>
                              </a:lnTo>
                              <a:lnTo>
                                <a:pt x="150" y="138"/>
                              </a:lnTo>
                              <a:lnTo>
                                <a:pt x="150" y="138"/>
                              </a:lnTo>
                              <a:lnTo>
                                <a:pt x="148" y="134"/>
                              </a:lnTo>
                              <a:lnTo>
                                <a:pt x="148" y="132"/>
                              </a:lnTo>
                              <a:lnTo>
                                <a:pt x="146" y="128"/>
                              </a:lnTo>
                              <a:lnTo>
                                <a:pt x="144" y="124"/>
                              </a:lnTo>
                              <a:lnTo>
                                <a:pt x="144" y="124"/>
                              </a:lnTo>
                              <a:lnTo>
                                <a:pt x="144" y="122"/>
                              </a:lnTo>
                              <a:lnTo>
                                <a:pt x="144" y="120"/>
                              </a:lnTo>
                              <a:lnTo>
                                <a:pt x="142" y="118"/>
                              </a:lnTo>
                              <a:lnTo>
                                <a:pt x="140" y="114"/>
                              </a:lnTo>
                              <a:lnTo>
                                <a:pt x="140" y="114"/>
                              </a:lnTo>
                              <a:lnTo>
                                <a:pt x="138" y="108"/>
                              </a:lnTo>
                              <a:lnTo>
                                <a:pt x="138" y="106"/>
                              </a:lnTo>
                              <a:lnTo>
                                <a:pt x="138" y="104"/>
                              </a:lnTo>
                              <a:lnTo>
                                <a:pt x="138" y="102"/>
                              </a:lnTo>
                              <a:lnTo>
                                <a:pt x="138" y="102"/>
                              </a:lnTo>
                              <a:lnTo>
                                <a:pt x="136" y="100"/>
                              </a:lnTo>
                              <a:lnTo>
                                <a:pt x="138" y="100"/>
                              </a:lnTo>
                              <a:lnTo>
                                <a:pt x="136" y="98"/>
                              </a:lnTo>
                              <a:lnTo>
                                <a:pt x="134" y="98"/>
                              </a:lnTo>
                              <a:lnTo>
                                <a:pt x="134" y="98"/>
                              </a:lnTo>
                              <a:lnTo>
                                <a:pt x="132" y="96"/>
                              </a:lnTo>
                              <a:lnTo>
                                <a:pt x="130" y="96"/>
                              </a:lnTo>
                              <a:lnTo>
                                <a:pt x="128" y="94"/>
                              </a:lnTo>
                              <a:lnTo>
                                <a:pt x="126" y="94"/>
                              </a:lnTo>
                              <a:lnTo>
                                <a:pt x="126" y="94"/>
                              </a:lnTo>
                              <a:lnTo>
                                <a:pt x="124" y="94"/>
                              </a:lnTo>
                              <a:lnTo>
                                <a:pt x="122" y="92"/>
                              </a:lnTo>
                              <a:lnTo>
                                <a:pt x="122" y="92"/>
                              </a:lnTo>
                              <a:lnTo>
                                <a:pt x="120" y="92"/>
                              </a:lnTo>
                              <a:lnTo>
                                <a:pt x="120" y="92"/>
                              </a:lnTo>
                              <a:lnTo>
                                <a:pt x="116" y="90"/>
                              </a:lnTo>
                              <a:lnTo>
                                <a:pt x="112" y="88"/>
                              </a:lnTo>
                              <a:lnTo>
                                <a:pt x="108" y="86"/>
                              </a:lnTo>
                              <a:lnTo>
                                <a:pt x="102" y="90"/>
                              </a:lnTo>
                              <a:lnTo>
                                <a:pt x="102" y="90"/>
                              </a:lnTo>
                              <a:lnTo>
                                <a:pt x="96" y="92"/>
                              </a:lnTo>
                              <a:lnTo>
                                <a:pt x="92" y="92"/>
                              </a:lnTo>
                              <a:lnTo>
                                <a:pt x="92" y="92"/>
                              </a:lnTo>
                              <a:lnTo>
                                <a:pt x="88" y="92"/>
                              </a:lnTo>
                              <a:lnTo>
                                <a:pt x="88" y="92"/>
                              </a:lnTo>
                              <a:lnTo>
                                <a:pt x="86" y="92"/>
                              </a:lnTo>
                              <a:lnTo>
                                <a:pt x="80" y="92"/>
                              </a:lnTo>
                              <a:lnTo>
                                <a:pt x="76" y="90"/>
                              </a:lnTo>
                              <a:lnTo>
                                <a:pt x="70" y="92"/>
                              </a:lnTo>
                              <a:lnTo>
                                <a:pt x="70" y="92"/>
                              </a:lnTo>
                              <a:lnTo>
                                <a:pt x="68" y="94"/>
                              </a:lnTo>
                              <a:lnTo>
                                <a:pt x="62" y="94"/>
                              </a:lnTo>
                              <a:lnTo>
                                <a:pt x="56" y="94"/>
                              </a:lnTo>
                              <a:lnTo>
                                <a:pt x="52" y="96"/>
                              </a:lnTo>
                              <a:lnTo>
                                <a:pt x="52" y="96"/>
                              </a:lnTo>
                              <a:lnTo>
                                <a:pt x="50" y="96"/>
                              </a:lnTo>
                              <a:lnTo>
                                <a:pt x="46" y="94"/>
                              </a:lnTo>
                              <a:lnTo>
                                <a:pt x="42" y="94"/>
                              </a:lnTo>
                              <a:lnTo>
                                <a:pt x="38" y="96"/>
                              </a:lnTo>
                              <a:lnTo>
                                <a:pt x="38" y="96"/>
                              </a:lnTo>
                              <a:lnTo>
                                <a:pt x="36" y="98"/>
                              </a:lnTo>
                              <a:lnTo>
                                <a:pt x="36" y="98"/>
                              </a:lnTo>
                              <a:lnTo>
                                <a:pt x="34" y="96"/>
                              </a:lnTo>
                              <a:lnTo>
                                <a:pt x="30" y="98"/>
                              </a:lnTo>
                              <a:lnTo>
                                <a:pt x="30" y="98"/>
                              </a:lnTo>
                              <a:lnTo>
                                <a:pt x="26" y="98"/>
                              </a:lnTo>
                              <a:lnTo>
                                <a:pt x="24" y="96"/>
                              </a:lnTo>
                              <a:lnTo>
                                <a:pt x="22" y="96"/>
                              </a:lnTo>
                              <a:lnTo>
                                <a:pt x="20" y="98"/>
                              </a:lnTo>
                              <a:lnTo>
                                <a:pt x="20" y="98"/>
                              </a:lnTo>
                              <a:lnTo>
                                <a:pt x="18" y="98"/>
                              </a:lnTo>
                              <a:lnTo>
                                <a:pt x="16" y="96"/>
                              </a:lnTo>
                              <a:lnTo>
                                <a:pt x="12" y="96"/>
                              </a:lnTo>
                              <a:lnTo>
                                <a:pt x="6" y="98"/>
                              </a:lnTo>
                              <a:lnTo>
                                <a:pt x="6" y="9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5" name="Venezuel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33328" y="3214893"/>
                          <a:ext cx="431345" cy="45219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6" y="94"/>
                            </a:cxn>
                            <a:cxn ang="0">
                              <a:pos x="270" y="84"/>
                            </a:cxn>
                            <a:cxn ang="0">
                              <a:pos x="266" y="80"/>
                            </a:cxn>
                            <a:cxn ang="0">
                              <a:pos x="262" y="70"/>
                            </a:cxn>
                            <a:cxn ang="0">
                              <a:pos x="236" y="56"/>
                            </a:cxn>
                            <a:cxn ang="0">
                              <a:pos x="226" y="40"/>
                            </a:cxn>
                            <a:cxn ang="0">
                              <a:pos x="242" y="36"/>
                            </a:cxn>
                            <a:cxn ang="0">
                              <a:pos x="226" y="32"/>
                            </a:cxn>
                            <a:cxn ang="0">
                              <a:pos x="202" y="34"/>
                            </a:cxn>
                            <a:cxn ang="0">
                              <a:pos x="204" y="42"/>
                            </a:cxn>
                            <a:cxn ang="0">
                              <a:pos x="166" y="44"/>
                            </a:cxn>
                            <a:cxn ang="0">
                              <a:pos x="148" y="36"/>
                            </a:cxn>
                            <a:cxn ang="0">
                              <a:pos x="116" y="30"/>
                            </a:cxn>
                            <a:cxn ang="0">
                              <a:pos x="106" y="18"/>
                            </a:cxn>
                            <a:cxn ang="0">
                              <a:pos x="86" y="12"/>
                            </a:cxn>
                            <a:cxn ang="0">
                              <a:pos x="74" y="6"/>
                            </a:cxn>
                            <a:cxn ang="0">
                              <a:pos x="84" y="12"/>
                            </a:cxn>
                            <a:cxn ang="0">
                              <a:pos x="78" y="16"/>
                            </a:cxn>
                            <a:cxn ang="0">
                              <a:pos x="54" y="32"/>
                            </a:cxn>
                            <a:cxn ang="0">
                              <a:pos x="48" y="46"/>
                            </a:cxn>
                            <a:cxn ang="0">
                              <a:pos x="54" y="54"/>
                            </a:cxn>
                            <a:cxn ang="0">
                              <a:pos x="42" y="76"/>
                            </a:cxn>
                            <a:cxn ang="0">
                              <a:pos x="30" y="64"/>
                            </a:cxn>
                            <a:cxn ang="0">
                              <a:pos x="40" y="50"/>
                            </a:cxn>
                            <a:cxn ang="0">
                              <a:pos x="46" y="38"/>
                            </a:cxn>
                            <a:cxn ang="0">
                              <a:pos x="40" y="18"/>
                            </a:cxn>
                            <a:cxn ang="0">
                              <a:pos x="48" y="10"/>
                            </a:cxn>
                            <a:cxn ang="0">
                              <a:pos x="14" y="46"/>
                            </a:cxn>
                            <a:cxn ang="0">
                              <a:pos x="2" y="74"/>
                            </a:cxn>
                            <a:cxn ang="0">
                              <a:pos x="6" y="82"/>
                            </a:cxn>
                            <a:cxn ang="0">
                              <a:pos x="12" y="90"/>
                            </a:cxn>
                            <a:cxn ang="0">
                              <a:pos x="16" y="124"/>
                            </a:cxn>
                            <a:cxn ang="0">
                              <a:pos x="42" y="140"/>
                            </a:cxn>
                            <a:cxn ang="0">
                              <a:pos x="68" y="144"/>
                            </a:cxn>
                            <a:cxn ang="0">
                              <a:pos x="100" y="160"/>
                            </a:cxn>
                            <a:cxn ang="0">
                              <a:pos x="116" y="162"/>
                            </a:cxn>
                            <a:cxn ang="0">
                              <a:pos x="112" y="174"/>
                            </a:cxn>
                            <a:cxn ang="0">
                              <a:pos x="108" y="196"/>
                            </a:cxn>
                            <a:cxn ang="0">
                              <a:pos x="120" y="220"/>
                            </a:cxn>
                            <a:cxn ang="0">
                              <a:pos x="118" y="246"/>
                            </a:cxn>
                            <a:cxn ang="0">
                              <a:pos x="132" y="290"/>
                            </a:cxn>
                            <a:cxn ang="0">
                              <a:pos x="152" y="298"/>
                            </a:cxn>
                            <a:cxn ang="0">
                              <a:pos x="170" y="292"/>
                            </a:cxn>
                            <a:cxn ang="0">
                              <a:pos x="186" y="280"/>
                            </a:cxn>
                            <a:cxn ang="0">
                              <a:pos x="194" y="266"/>
                            </a:cxn>
                            <a:cxn ang="0">
                              <a:pos x="202" y="252"/>
                            </a:cxn>
                            <a:cxn ang="0">
                              <a:pos x="190" y="228"/>
                            </a:cxn>
                            <a:cxn ang="0">
                              <a:pos x="180" y="208"/>
                            </a:cxn>
                            <a:cxn ang="0">
                              <a:pos x="208" y="212"/>
                            </a:cxn>
                            <a:cxn ang="0">
                              <a:pos x="232" y="212"/>
                            </a:cxn>
                            <a:cxn ang="0">
                              <a:pos x="236" y="208"/>
                            </a:cxn>
                            <a:cxn ang="0">
                              <a:pos x="260" y="194"/>
                            </a:cxn>
                            <a:cxn ang="0">
                              <a:pos x="256" y="162"/>
                            </a:cxn>
                            <a:cxn ang="0">
                              <a:pos x="260" y="144"/>
                            </a:cxn>
                            <a:cxn ang="0">
                              <a:pos x="274" y="130"/>
                            </a:cxn>
                            <a:cxn ang="0">
                              <a:pos x="264" y="124"/>
                            </a:cxn>
                            <a:cxn ang="0">
                              <a:pos x="268" y="112"/>
                            </a:cxn>
                            <a:cxn ang="0">
                              <a:pos x="284" y="106"/>
                            </a:cxn>
                          </a:cxnLst>
                          <a:rect l="0" t="0" r="r" b="b"/>
                          <a:pathLst>
                            <a:path w="284" h="298">
                              <a:moveTo>
                                <a:pt x="284" y="100"/>
                              </a:moveTo>
                              <a:lnTo>
                                <a:pt x="284" y="100"/>
                              </a:lnTo>
                              <a:lnTo>
                                <a:pt x="278" y="92"/>
                              </a:lnTo>
                              <a:lnTo>
                                <a:pt x="274" y="92"/>
                              </a:lnTo>
                              <a:lnTo>
                                <a:pt x="270" y="94"/>
                              </a:lnTo>
                              <a:lnTo>
                                <a:pt x="266" y="94"/>
                              </a:lnTo>
                              <a:lnTo>
                                <a:pt x="260" y="92"/>
                              </a:lnTo>
                              <a:lnTo>
                                <a:pt x="260" y="92"/>
                              </a:lnTo>
                              <a:lnTo>
                                <a:pt x="268" y="92"/>
                              </a:lnTo>
                              <a:lnTo>
                                <a:pt x="270" y="90"/>
                              </a:lnTo>
                              <a:lnTo>
                                <a:pt x="272" y="88"/>
                              </a:lnTo>
                              <a:lnTo>
                                <a:pt x="270" y="84"/>
                              </a:lnTo>
                              <a:lnTo>
                                <a:pt x="270" y="84"/>
                              </a:lnTo>
                              <a:lnTo>
                                <a:pt x="270" y="82"/>
                              </a:lnTo>
                              <a:lnTo>
                                <a:pt x="268" y="82"/>
                              </a:lnTo>
                              <a:lnTo>
                                <a:pt x="266" y="82"/>
                              </a:lnTo>
                              <a:lnTo>
                                <a:pt x="266" y="80"/>
                              </a:lnTo>
                              <a:lnTo>
                                <a:pt x="266" y="80"/>
                              </a:lnTo>
                              <a:lnTo>
                                <a:pt x="268" y="80"/>
                              </a:lnTo>
                              <a:lnTo>
                                <a:pt x="266" y="78"/>
                              </a:lnTo>
                              <a:lnTo>
                                <a:pt x="264" y="78"/>
                              </a:lnTo>
                              <a:lnTo>
                                <a:pt x="264" y="76"/>
                              </a:lnTo>
                              <a:lnTo>
                                <a:pt x="264" y="76"/>
                              </a:lnTo>
                              <a:lnTo>
                                <a:pt x="262" y="70"/>
                              </a:lnTo>
                              <a:lnTo>
                                <a:pt x="258" y="66"/>
                              </a:lnTo>
                              <a:lnTo>
                                <a:pt x="250" y="60"/>
                              </a:lnTo>
                              <a:lnTo>
                                <a:pt x="250" y="60"/>
                              </a:lnTo>
                              <a:lnTo>
                                <a:pt x="244" y="54"/>
                              </a:lnTo>
                              <a:lnTo>
                                <a:pt x="240" y="54"/>
                              </a:lnTo>
                              <a:lnTo>
                                <a:pt x="236" y="56"/>
                              </a:lnTo>
                              <a:lnTo>
                                <a:pt x="236" y="56"/>
                              </a:lnTo>
                              <a:lnTo>
                                <a:pt x="232" y="48"/>
                              </a:lnTo>
                              <a:lnTo>
                                <a:pt x="230" y="42"/>
                              </a:lnTo>
                              <a:lnTo>
                                <a:pt x="228" y="40"/>
                              </a:lnTo>
                              <a:lnTo>
                                <a:pt x="226" y="40"/>
                              </a:lnTo>
                              <a:lnTo>
                                <a:pt x="226" y="40"/>
                              </a:lnTo>
                              <a:lnTo>
                                <a:pt x="222" y="40"/>
                              </a:lnTo>
                              <a:lnTo>
                                <a:pt x="220" y="40"/>
                              </a:lnTo>
                              <a:lnTo>
                                <a:pt x="222" y="38"/>
                              </a:lnTo>
                              <a:lnTo>
                                <a:pt x="228" y="38"/>
                              </a:lnTo>
                              <a:lnTo>
                                <a:pt x="228" y="38"/>
                              </a:lnTo>
                              <a:lnTo>
                                <a:pt x="242" y="36"/>
                              </a:lnTo>
                              <a:lnTo>
                                <a:pt x="246" y="36"/>
                              </a:lnTo>
                              <a:lnTo>
                                <a:pt x="248" y="34"/>
                              </a:lnTo>
                              <a:lnTo>
                                <a:pt x="248" y="34"/>
                              </a:lnTo>
                              <a:lnTo>
                                <a:pt x="232" y="34"/>
                              </a:lnTo>
                              <a:lnTo>
                                <a:pt x="232" y="34"/>
                              </a:lnTo>
                              <a:lnTo>
                                <a:pt x="226" y="32"/>
                              </a:lnTo>
                              <a:lnTo>
                                <a:pt x="224" y="34"/>
                              </a:lnTo>
                              <a:lnTo>
                                <a:pt x="220" y="34"/>
                              </a:lnTo>
                              <a:lnTo>
                                <a:pt x="214" y="34"/>
                              </a:lnTo>
                              <a:lnTo>
                                <a:pt x="214" y="34"/>
                              </a:lnTo>
                              <a:lnTo>
                                <a:pt x="206" y="32"/>
                              </a:lnTo>
                              <a:lnTo>
                                <a:pt x="202" y="34"/>
                              </a:lnTo>
                              <a:lnTo>
                                <a:pt x="202" y="34"/>
                              </a:lnTo>
                              <a:lnTo>
                                <a:pt x="204" y="34"/>
                              </a:lnTo>
                              <a:lnTo>
                                <a:pt x="212" y="36"/>
                              </a:lnTo>
                              <a:lnTo>
                                <a:pt x="212" y="36"/>
                              </a:lnTo>
                              <a:lnTo>
                                <a:pt x="206" y="38"/>
                              </a:lnTo>
                              <a:lnTo>
                                <a:pt x="204" y="42"/>
                              </a:lnTo>
                              <a:lnTo>
                                <a:pt x="202" y="44"/>
                              </a:lnTo>
                              <a:lnTo>
                                <a:pt x="192" y="46"/>
                              </a:lnTo>
                              <a:lnTo>
                                <a:pt x="192" y="46"/>
                              </a:lnTo>
                              <a:lnTo>
                                <a:pt x="178" y="48"/>
                              </a:lnTo>
                              <a:lnTo>
                                <a:pt x="170" y="46"/>
                              </a:lnTo>
                              <a:lnTo>
                                <a:pt x="166" y="44"/>
                              </a:lnTo>
                              <a:lnTo>
                                <a:pt x="166" y="40"/>
                              </a:lnTo>
                              <a:lnTo>
                                <a:pt x="166" y="40"/>
                              </a:lnTo>
                              <a:lnTo>
                                <a:pt x="166" y="40"/>
                              </a:lnTo>
                              <a:lnTo>
                                <a:pt x="166" y="38"/>
                              </a:lnTo>
                              <a:lnTo>
                                <a:pt x="160" y="36"/>
                              </a:lnTo>
                              <a:lnTo>
                                <a:pt x="148" y="36"/>
                              </a:lnTo>
                              <a:lnTo>
                                <a:pt x="136" y="36"/>
                              </a:lnTo>
                              <a:lnTo>
                                <a:pt x="136" y="36"/>
                              </a:lnTo>
                              <a:lnTo>
                                <a:pt x="124" y="38"/>
                              </a:lnTo>
                              <a:lnTo>
                                <a:pt x="116" y="36"/>
                              </a:lnTo>
                              <a:lnTo>
                                <a:pt x="114" y="32"/>
                              </a:lnTo>
                              <a:lnTo>
                                <a:pt x="116" y="30"/>
                              </a:lnTo>
                              <a:lnTo>
                                <a:pt x="116" y="30"/>
                              </a:lnTo>
                              <a:lnTo>
                                <a:pt x="118" y="28"/>
                              </a:lnTo>
                              <a:lnTo>
                                <a:pt x="116" y="24"/>
                              </a:lnTo>
                              <a:lnTo>
                                <a:pt x="108" y="18"/>
                              </a:lnTo>
                              <a:lnTo>
                                <a:pt x="108" y="18"/>
                              </a:lnTo>
                              <a:lnTo>
                                <a:pt x="106" y="18"/>
                              </a:lnTo>
                              <a:lnTo>
                                <a:pt x="104" y="18"/>
                              </a:lnTo>
                              <a:lnTo>
                                <a:pt x="102" y="18"/>
                              </a:lnTo>
                              <a:lnTo>
                                <a:pt x="98" y="16"/>
                              </a:lnTo>
                              <a:lnTo>
                                <a:pt x="98" y="16"/>
                              </a:lnTo>
                              <a:lnTo>
                                <a:pt x="88" y="14"/>
                              </a:lnTo>
                              <a:lnTo>
                                <a:pt x="86" y="12"/>
                              </a:lnTo>
                              <a:lnTo>
                                <a:pt x="86" y="8"/>
                              </a:lnTo>
                              <a:lnTo>
                                <a:pt x="86" y="8"/>
                              </a:lnTo>
                              <a:lnTo>
                                <a:pt x="84" y="2"/>
                              </a:lnTo>
                              <a:lnTo>
                                <a:pt x="80" y="0"/>
                              </a:lnTo>
                              <a:lnTo>
                                <a:pt x="76" y="2"/>
                              </a:lnTo>
                              <a:lnTo>
                                <a:pt x="74" y="6"/>
                              </a:lnTo>
                              <a:lnTo>
                                <a:pt x="74" y="6"/>
                              </a:lnTo>
                              <a:lnTo>
                                <a:pt x="74" y="12"/>
                              </a:lnTo>
                              <a:lnTo>
                                <a:pt x="76" y="12"/>
                              </a:lnTo>
                              <a:lnTo>
                                <a:pt x="80" y="12"/>
                              </a:lnTo>
                              <a:lnTo>
                                <a:pt x="80" y="12"/>
                              </a:lnTo>
                              <a:lnTo>
                                <a:pt x="84" y="12"/>
                              </a:lnTo>
                              <a:lnTo>
                                <a:pt x="84" y="14"/>
                              </a:lnTo>
                              <a:lnTo>
                                <a:pt x="84" y="16"/>
                              </a:lnTo>
                              <a:lnTo>
                                <a:pt x="80" y="16"/>
                              </a:lnTo>
                              <a:lnTo>
                                <a:pt x="80" y="16"/>
                              </a:lnTo>
                              <a:lnTo>
                                <a:pt x="78" y="16"/>
                              </a:lnTo>
                              <a:lnTo>
                                <a:pt x="78" y="16"/>
                              </a:lnTo>
                              <a:lnTo>
                                <a:pt x="76" y="20"/>
                              </a:lnTo>
                              <a:lnTo>
                                <a:pt x="72" y="22"/>
                              </a:lnTo>
                              <a:lnTo>
                                <a:pt x="72" y="22"/>
                              </a:lnTo>
                              <a:lnTo>
                                <a:pt x="62" y="24"/>
                              </a:lnTo>
                              <a:lnTo>
                                <a:pt x="54" y="32"/>
                              </a:lnTo>
                              <a:lnTo>
                                <a:pt x="54" y="32"/>
                              </a:lnTo>
                              <a:lnTo>
                                <a:pt x="52" y="36"/>
                              </a:lnTo>
                              <a:lnTo>
                                <a:pt x="50" y="40"/>
                              </a:lnTo>
                              <a:lnTo>
                                <a:pt x="50" y="42"/>
                              </a:lnTo>
                              <a:lnTo>
                                <a:pt x="50" y="44"/>
                              </a:lnTo>
                              <a:lnTo>
                                <a:pt x="50" y="44"/>
                              </a:lnTo>
                              <a:lnTo>
                                <a:pt x="48" y="46"/>
                              </a:lnTo>
                              <a:lnTo>
                                <a:pt x="50" y="48"/>
                              </a:lnTo>
                              <a:lnTo>
                                <a:pt x="52" y="48"/>
                              </a:lnTo>
                              <a:lnTo>
                                <a:pt x="52" y="52"/>
                              </a:lnTo>
                              <a:lnTo>
                                <a:pt x="52" y="52"/>
                              </a:lnTo>
                              <a:lnTo>
                                <a:pt x="54" y="52"/>
                              </a:lnTo>
                              <a:lnTo>
                                <a:pt x="54" y="54"/>
                              </a:lnTo>
                              <a:lnTo>
                                <a:pt x="56" y="62"/>
                              </a:lnTo>
                              <a:lnTo>
                                <a:pt x="56" y="70"/>
                              </a:lnTo>
                              <a:lnTo>
                                <a:pt x="56" y="70"/>
                              </a:lnTo>
                              <a:lnTo>
                                <a:pt x="54" y="74"/>
                              </a:lnTo>
                              <a:lnTo>
                                <a:pt x="48" y="76"/>
                              </a:lnTo>
                              <a:lnTo>
                                <a:pt x="42" y="76"/>
                              </a:lnTo>
                              <a:lnTo>
                                <a:pt x="40" y="74"/>
                              </a:lnTo>
                              <a:lnTo>
                                <a:pt x="40" y="72"/>
                              </a:lnTo>
                              <a:lnTo>
                                <a:pt x="40" y="72"/>
                              </a:lnTo>
                              <a:lnTo>
                                <a:pt x="38" y="68"/>
                              </a:lnTo>
                              <a:lnTo>
                                <a:pt x="34" y="66"/>
                              </a:lnTo>
                              <a:lnTo>
                                <a:pt x="30" y="64"/>
                              </a:lnTo>
                              <a:lnTo>
                                <a:pt x="30" y="62"/>
                              </a:lnTo>
                              <a:lnTo>
                                <a:pt x="30" y="58"/>
                              </a:lnTo>
                              <a:lnTo>
                                <a:pt x="30" y="58"/>
                              </a:lnTo>
                              <a:lnTo>
                                <a:pt x="32" y="56"/>
                              </a:lnTo>
                              <a:lnTo>
                                <a:pt x="34" y="54"/>
                              </a:lnTo>
                              <a:lnTo>
                                <a:pt x="40" y="50"/>
                              </a:lnTo>
                              <a:lnTo>
                                <a:pt x="44" y="46"/>
                              </a:lnTo>
                              <a:lnTo>
                                <a:pt x="46" y="44"/>
                              </a:lnTo>
                              <a:lnTo>
                                <a:pt x="44" y="42"/>
                              </a:lnTo>
                              <a:lnTo>
                                <a:pt x="44" y="42"/>
                              </a:lnTo>
                              <a:lnTo>
                                <a:pt x="42" y="38"/>
                              </a:lnTo>
                              <a:lnTo>
                                <a:pt x="46" y="38"/>
                              </a:lnTo>
                              <a:lnTo>
                                <a:pt x="48" y="38"/>
                              </a:lnTo>
                              <a:lnTo>
                                <a:pt x="46" y="32"/>
                              </a:lnTo>
                              <a:lnTo>
                                <a:pt x="46" y="32"/>
                              </a:lnTo>
                              <a:lnTo>
                                <a:pt x="40" y="24"/>
                              </a:lnTo>
                              <a:lnTo>
                                <a:pt x="38" y="20"/>
                              </a:lnTo>
                              <a:lnTo>
                                <a:pt x="40" y="18"/>
                              </a:lnTo>
                              <a:lnTo>
                                <a:pt x="42" y="16"/>
                              </a:lnTo>
                              <a:lnTo>
                                <a:pt x="42" y="16"/>
                              </a:lnTo>
                              <a:lnTo>
                                <a:pt x="48" y="12"/>
                              </a:lnTo>
                              <a:lnTo>
                                <a:pt x="48" y="12"/>
                              </a:lnTo>
                              <a:lnTo>
                                <a:pt x="48" y="10"/>
                              </a:lnTo>
                              <a:lnTo>
                                <a:pt x="48" y="10"/>
                              </a:lnTo>
                              <a:lnTo>
                                <a:pt x="34" y="18"/>
                              </a:lnTo>
                              <a:lnTo>
                                <a:pt x="22" y="40"/>
                              </a:lnTo>
                              <a:lnTo>
                                <a:pt x="22" y="40"/>
                              </a:lnTo>
                              <a:lnTo>
                                <a:pt x="20" y="40"/>
                              </a:lnTo>
                              <a:lnTo>
                                <a:pt x="14" y="46"/>
                              </a:lnTo>
                              <a:lnTo>
                                <a:pt x="14" y="46"/>
                              </a:lnTo>
                              <a:lnTo>
                                <a:pt x="12" y="52"/>
                              </a:lnTo>
                              <a:lnTo>
                                <a:pt x="12" y="54"/>
                              </a:lnTo>
                              <a:lnTo>
                                <a:pt x="12" y="58"/>
                              </a:lnTo>
                              <a:lnTo>
                                <a:pt x="10" y="62"/>
                              </a:lnTo>
                              <a:lnTo>
                                <a:pt x="10" y="62"/>
                              </a:lnTo>
                              <a:lnTo>
                                <a:pt x="2" y="74"/>
                              </a:lnTo>
                              <a:lnTo>
                                <a:pt x="0" y="80"/>
                              </a:lnTo>
                              <a:lnTo>
                                <a:pt x="0" y="80"/>
                              </a:lnTo>
                              <a:lnTo>
                                <a:pt x="0" y="80"/>
                              </a:lnTo>
                              <a:lnTo>
                                <a:pt x="2" y="80"/>
                              </a:lnTo>
                              <a:lnTo>
                                <a:pt x="4" y="80"/>
                              </a:lnTo>
                              <a:lnTo>
                                <a:pt x="6" y="82"/>
                              </a:lnTo>
                              <a:lnTo>
                                <a:pt x="6" y="82"/>
                              </a:lnTo>
                              <a:lnTo>
                                <a:pt x="8" y="84"/>
                              </a:lnTo>
                              <a:lnTo>
                                <a:pt x="10" y="82"/>
                              </a:lnTo>
                              <a:lnTo>
                                <a:pt x="12" y="84"/>
                              </a:lnTo>
                              <a:lnTo>
                                <a:pt x="12" y="90"/>
                              </a:lnTo>
                              <a:lnTo>
                                <a:pt x="12" y="90"/>
                              </a:lnTo>
                              <a:lnTo>
                                <a:pt x="16" y="106"/>
                              </a:lnTo>
                              <a:lnTo>
                                <a:pt x="16" y="112"/>
                              </a:lnTo>
                              <a:lnTo>
                                <a:pt x="16" y="118"/>
                              </a:lnTo>
                              <a:lnTo>
                                <a:pt x="16" y="118"/>
                              </a:lnTo>
                              <a:lnTo>
                                <a:pt x="16" y="120"/>
                              </a:lnTo>
                              <a:lnTo>
                                <a:pt x="16" y="124"/>
                              </a:lnTo>
                              <a:lnTo>
                                <a:pt x="22" y="128"/>
                              </a:lnTo>
                              <a:lnTo>
                                <a:pt x="28" y="132"/>
                              </a:lnTo>
                              <a:lnTo>
                                <a:pt x="34" y="136"/>
                              </a:lnTo>
                              <a:lnTo>
                                <a:pt x="34" y="136"/>
                              </a:lnTo>
                              <a:lnTo>
                                <a:pt x="38" y="138"/>
                              </a:lnTo>
                              <a:lnTo>
                                <a:pt x="42" y="140"/>
                              </a:lnTo>
                              <a:lnTo>
                                <a:pt x="48" y="138"/>
                              </a:lnTo>
                              <a:lnTo>
                                <a:pt x="54" y="136"/>
                              </a:lnTo>
                              <a:lnTo>
                                <a:pt x="58" y="138"/>
                              </a:lnTo>
                              <a:lnTo>
                                <a:pt x="62" y="140"/>
                              </a:lnTo>
                              <a:lnTo>
                                <a:pt x="62" y="140"/>
                              </a:lnTo>
                              <a:lnTo>
                                <a:pt x="68" y="144"/>
                              </a:lnTo>
                              <a:lnTo>
                                <a:pt x="72" y="144"/>
                              </a:lnTo>
                              <a:lnTo>
                                <a:pt x="78" y="152"/>
                              </a:lnTo>
                              <a:lnTo>
                                <a:pt x="78" y="152"/>
                              </a:lnTo>
                              <a:lnTo>
                                <a:pt x="86" y="158"/>
                              </a:lnTo>
                              <a:lnTo>
                                <a:pt x="92" y="160"/>
                              </a:lnTo>
                              <a:lnTo>
                                <a:pt x="100" y="160"/>
                              </a:lnTo>
                              <a:lnTo>
                                <a:pt x="110" y="156"/>
                              </a:lnTo>
                              <a:lnTo>
                                <a:pt x="110" y="156"/>
                              </a:lnTo>
                              <a:lnTo>
                                <a:pt x="116" y="156"/>
                              </a:lnTo>
                              <a:lnTo>
                                <a:pt x="118" y="156"/>
                              </a:lnTo>
                              <a:lnTo>
                                <a:pt x="118" y="158"/>
                              </a:lnTo>
                              <a:lnTo>
                                <a:pt x="116" y="162"/>
                              </a:lnTo>
                              <a:lnTo>
                                <a:pt x="116" y="162"/>
                              </a:lnTo>
                              <a:lnTo>
                                <a:pt x="114" y="166"/>
                              </a:lnTo>
                              <a:lnTo>
                                <a:pt x="114" y="168"/>
                              </a:lnTo>
                              <a:lnTo>
                                <a:pt x="114" y="172"/>
                              </a:lnTo>
                              <a:lnTo>
                                <a:pt x="112" y="174"/>
                              </a:lnTo>
                              <a:lnTo>
                                <a:pt x="112" y="174"/>
                              </a:lnTo>
                              <a:lnTo>
                                <a:pt x="110" y="176"/>
                              </a:lnTo>
                              <a:lnTo>
                                <a:pt x="112" y="180"/>
                              </a:lnTo>
                              <a:lnTo>
                                <a:pt x="112" y="184"/>
                              </a:lnTo>
                              <a:lnTo>
                                <a:pt x="110" y="190"/>
                              </a:lnTo>
                              <a:lnTo>
                                <a:pt x="110" y="190"/>
                              </a:lnTo>
                              <a:lnTo>
                                <a:pt x="108" y="196"/>
                              </a:lnTo>
                              <a:lnTo>
                                <a:pt x="110" y="200"/>
                              </a:lnTo>
                              <a:lnTo>
                                <a:pt x="110" y="208"/>
                              </a:lnTo>
                              <a:lnTo>
                                <a:pt x="112" y="214"/>
                              </a:lnTo>
                              <a:lnTo>
                                <a:pt x="118" y="214"/>
                              </a:lnTo>
                              <a:lnTo>
                                <a:pt x="118" y="214"/>
                              </a:lnTo>
                              <a:lnTo>
                                <a:pt x="120" y="220"/>
                              </a:lnTo>
                              <a:lnTo>
                                <a:pt x="120" y="226"/>
                              </a:lnTo>
                              <a:lnTo>
                                <a:pt x="118" y="232"/>
                              </a:lnTo>
                              <a:lnTo>
                                <a:pt x="112" y="244"/>
                              </a:lnTo>
                              <a:lnTo>
                                <a:pt x="112" y="244"/>
                              </a:lnTo>
                              <a:lnTo>
                                <a:pt x="114" y="244"/>
                              </a:lnTo>
                              <a:lnTo>
                                <a:pt x="118" y="246"/>
                              </a:lnTo>
                              <a:lnTo>
                                <a:pt x="122" y="254"/>
                              </a:lnTo>
                              <a:lnTo>
                                <a:pt x="124" y="268"/>
                              </a:lnTo>
                              <a:lnTo>
                                <a:pt x="126" y="286"/>
                              </a:lnTo>
                              <a:lnTo>
                                <a:pt x="126" y="286"/>
                              </a:lnTo>
                              <a:lnTo>
                                <a:pt x="130" y="290"/>
                              </a:lnTo>
                              <a:lnTo>
                                <a:pt x="132" y="290"/>
                              </a:lnTo>
                              <a:lnTo>
                                <a:pt x="134" y="290"/>
                              </a:lnTo>
                              <a:lnTo>
                                <a:pt x="134" y="290"/>
                              </a:lnTo>
                              <a:lnTo>
                                <a:pt x="138" y="292"/>
                              </a:lnTo>
                              <a:lnTo>
                                <a:pt x="144" y="296"/>
                              </a:lnTo>
                              <a:lnTo>
                                <a:pt x="150" y="298"/>
                              </a:lnTo>
                              <a:lnTo>
                                <a:pt x="152" y="298"/>
                              </a:lnTo>
                              <a:lnTo>
                                <a:pt x="154" y="298"/>
                              </a:lnTo>
                              <a:lnTo>
                                <a:pt x="154" y="298"/>
                              </a:lnTo>
                              <a:lnTo>
                                <a:pt x="160" y="296"/>
                              </a:lnTo>
                              <a:lnTo>
                                <a:pt x="162" y="296"/>
                              </a:lnTo>
                              <a:lnTo>
                                <a:pt x="166" y="296"/>
                              </a:lnTo>
                              <a:lnTo>
                                <a:pt x="170" y="292"/>
                              </a:lnTo>
                              <a:lnTo>
                                <a:pt x="170" y="292"/>
                              </a:lnTo>
                              <a:lnTo>
                                <a:pt x="178" y="284"/>
                              </a:lnTo>
                              <a:lnTo>
                                <a:pt x="182" y="282"/>
                              </a:lnTo>
                              <a:lnTo>
                                <a:pt x="184" y="282"/>
                              </a:lnTo>
                              <a:lnTo>
                                <a:pt x="186" y="280"/>
                              </a:lnTo>
                              <a:lnTo>
                                <a:pt x="186" y="280"/>
                              </a:lnTo>
                              <a:lnTo>
                                <a:pt x="188" y="278"/>
                              </a:lnTo>
                              <a:lnTo>
                                <a:pt x="190" y="278"/>
                              </a:lnTo>
                              <a:lnTo>
                                <a:pt x="192" y="278"/>
                              </a:lnTo>
                              <a:lnTo>
                                <a:pt x="194" y="272"/>
                              </a:lnTo>
                              <a:lnTo>
                                <a:pt x="194" y="272"/>
                              </a:lnTo>
                              <a:lnTo>
                                <a:pt x="194" y="266"/>
                              </a:lnTo>
                              <a:lnTo>
                                <a:pt x="198" y="264"/>
                              </a:lnTo>
                              <a:lnTo>
                                <a:pt x="202" y="264"/>
                              </a:lnTo>
                              <a:lnTo>
                                <a:pt x="210" y="260"/>
                              </a:lnTo>
                              <a:lnTo>
                                <a:pt x="210" y="260"/>
                              </a:lnTo>
                              <a:lnTo>
                                <a:pt x="208" y="252"/>
                              </a:lnTo>
                              <a:lnTo>
                                <a:pt x="202" y="252"/>
                              </a:lnTo>
                              <a:lnTo>
                                <a:pt x="202" y="252"/>
                              </a:lnTo>
                              <a:lnTo>
                                <a:pt x="198" y="252"/>
                              </a:lnTo>
                              <a:lnTo>
                                <a:pt x="194" y="250"/>
                              </a:lnTo>
                              <a:lnTo>
                                <a:pt x="190" y="244"/>
                              </a:lnTo>
                              <a:lnTo>
                                <a:pt x="188" y="236"/>
                              </a:lnTo>
                              <a:lnTo>
                                <a:pt x="190" y="228"/>
                              </a:lnTo>
                              <a:lnTo>
                                <a:pt x="190" y="228"/>
                              </a:lnTo>
                              <a:lnTo>
                                <a:pt x="190" y="224"/>
                              </a:lnTo>
                              <a:lnTo>
                                <a:pt x="190" y="220"/>
                              </a:lnTo>
                              <a:lnTo>
                                <a:pt x="184" y="214"/>
                              </a:lnTo>
                              <a:lnTo>
                                <a:pt x="180" y="210"/>
                              </a:lnTo>
                              <a:lnTo>
                                <a:pt x="180" y="208"/>
                              </a:lnTo>
                              <a:lnTo>
                                <a:pt x="184" y="206"/>
                              </a:lnTo>
                              <a:lnTo>
                                <a:pt x="184" y="206"/>
                              </a:lnTo>
                              <a:lnTo>
                                <a:pt x="190" y="206"/>
                              </a:lnTo>
                              <a:lnTo>
                                <a:pt x="194" y="206"/>
                              </a:lnTo>
                              <a:lnTo>
                                <a:pt x="202" y="210"/>
                              </a:lnTo>
                              <a:lnTo>
                                <a:pt x="208" y="212"/>
                              </a:lnTo>
                              <a:lnTo>
                                <a:pt x="210" y="212"/>
                              </a:lnTo>
                              <a:lnTo>
                                <a:pt x="216" y="212"/>
                              </a:lnTo>
                              <a:lnTo>
                                <a:pt x="216" y="212"/>
                              </a:lnTo>
                              <a:lnTo>
                                <a:pt x="224" y="210"/>
                              </a:lnTo>
                              <a:lnTo>
                                <a:pt x="230" y="212"/>
                              </a:lnTo>
                              <a:lnTo>
                                <a:pt x="232" y="212"/>
                              </a:lnTo>
                              <a:lnTo>
                                <a:pt x="234" y="212"/>
                              </a:lnTo>
                              <a:lnTo>
                                <a:pt x="234" y="212"/>
                              </a:lnTo>
                              <a:lnTo>
                                <a:pt x="236" y="210"/>
                              </a:lnTo>
                              <a:lnTo>
                                <a:pt x="236" y="210"/>
                              </a:lnTo>
                              <a:lnTo>
                                <a:pt x="234" y="208"/>
                              </a:lnTo>
                              <a:lnTo>
                                <a:pt x="236" y="208"/>
                              </a:lnTo>
                              <a:lnTo>
                                <a:pt x="236" y="208"/>
                              </a:lnTo>
                              <a:lnTo>
                                <a:pt x="242" y="206"/>
                              </a:lnTo>
                              <a:lnTo>
                                <a:pt x="248" y="204"/>
                              </a:lnTo>
                              <a:lnTo>
                                <a:pt x="256" y="198"/>
                              </a:lnTo>
                              <a:lnTo>
                                <a:pt x="256" y="198"/>
                              </a:lnTo>
                              <a:lnTo>
                                <a:pt x="260" y="194"/>
                              </a:lnTo>
                              <a:lnTo>
                                <a:pt x="264" y="192"/>
                              </a:lnTo>
                              <a:lnTo>
                                <a:pt x="266" y="190"/>
                              </a:lnTo>
                              <a:lnTo>
                                <a:pt x="268" y="182"/>
                              </a:lnTo>
                              <a:lnTo>
                                <a:pt x="268" y="182"/>
                              </a:lnTo>
                              <a:lnTo>
                                <a:pt x="258" y="168"/>
                              </a:lnTo>
                              <a:lnTo>
                                <a:pt x="256" y="162"/>
                              </a:lnTo>
                              <a:lnTo>
                                <a:pt x="254" y="158"/>
                              </a:lnTo>
                              <a:lnTo>
                                <a:pt x="254" y="158"/>
                              </a:lnTo>
                              <a:lnTo>
                                <a:pt x="256" y="154"/>
                              </a:lnTo>
                              <a:lnTo>
                                <a:pt x="258" y="150"/>
                              </a:lnTo>
                              <a:lnTo>
                                <a:pt x="262" y="148"/>
                              </a:lnTo>
                              <a:lnTo>
                                <a:pt x="260" y="144"/>
                              </a:lnTo>
                              <a:lnTo>
                                <a:pt x="260" y="144"/>
                              </a:lnTo>
                              <a:lnTo>
                                <a:pt x="260" y="140"/>
                              </a:lnTo>
                              <a:lnTo>
                                <a:pt x="260" y="138"/>
                              </a:lnTo>
                              <a:lnTo>
                                <a:pt x="270" y="132"/>
                              </a:lnTo>
                              <a:lnTo>
                                <a:pt x="270" y="132"/>
                              </a:lnTo>
                              <a:lnTo>
                                <a:pt x="274" y="130"/>
                              </a:lnTo>
                              <a:lnTo>
                                <a:pt x="274" y="126"/>
                              </a:lnTo>
                              <a:lnTo>
                                <a:pt x="272" y="124"/>
                              </a:lnTo>
                              <a:lnTo>
                                <a:pt x="268" y="124"/>
                              </a:lnTo>
                              <a:lnTo>
                                <a:pt x="268" y="124"/>
                              </a:lnTo>
                              <a:lnTo>
                                <a:pt x="264" y="126"/>
                              </a:lnTo>
                              <a:lnTo>
                                <a:pt x="264" y="124"/>
                              </a:lnTo>
                              <a:lnTo>
                                <a:pt x="266" y="122"/>
                              </a:lnTo>
                              <a:lnTo>
                                <a:pt x="266" y="118"/>
                              </a:lnTo>
                              <a:lnTo>
                                <a:pt x="266" y="118"/>
                              </a:lnTo>
                              <a:lnTo>
                                <a:pt x="266" y="116"/>
                              </a:lnTo>
                              <a:lnTo>
                                <a:pt x="266" y="114"/>
                              </a:lnTo>
                              <a:lnTo>
                                <a:pt x="268" y="112"/>
                              </a:lnTo>
                              <a:lnTo>
                                <a:pt x="270" y="110"/>
                              </a:lnTo>
                              <a:lnTo>
                                <a:pt x="270" y="110"/>
                              </a:lnTo>
                              <a:lnTo>
                                <a:pt x="272" y="108"/>
                              </a:lnTo>
                              <a:lnTo>
                                <a:pt x="274" y="106"/>
                              </a:lnTo>
                              <a:lnTo>
                                <a:pt x="280" y="106"/>
                              </a:lnTo>
                              <a:lnTo>
                                <a:pt x="284" y="106"/>
                              </a:lnTo>
                              <a:lnTo>
                                <a:pt x="284" y="104"/>
                              </a:lnTo>
                              <a:lnTo>
                                <a:pt x="284" y="100"/>
                              </a:lnTo>
                              <a:lnTo>
                                <a:pt x="284" y="10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6" name="Vietnam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952724" y="2793051"/>
                          <a:ext cx="321990" cy="55234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18" y="330"/>
                            </a:cxn>
                            <a:cxn ang="0">
                              <a:pos x="118" y="356"/>
                            </a:cxn>
                            <a:cxn ang="0">
                              <a:pos x="118" y="364"/>
                            </a:cxn>
                            <a:cxn ang="0">
                              <a:pos x="130" y="362"/>
                            </a:cxn>
                            <a:cxn ang="0">
                              <a:pos x="136" y="354"/>
                            </a:cxn>
                            <a:cxn ang="0">
                              <a:pos x="146" y="350"/>
                            </a:cxn>
                            <a:cxn ang="0">
                              <a:pos x="152" y="344"/>
                            </a:cxn>
                            <a:cxn ang="0">
                              <a:pos x="148" y="332"/>
                            </a:cxn>
                            <a:cxn ang="0">
                              <a:pos x="158" y="344"/>
                            </a:cxn>
                            <a:cxn ang="0">
                              <a:pos x="162" y="330"/>
                            </a:cxn>
                            <a:cxn ang="0">
                              <a:pos x="162" y="326"/>
                            </a:cxn>
                            <a:cxn ang="0">
                              <a:pos x="182" y="312"/>
                            </a:cxn>
                            <a:cxn ang="0">
                              <a:pos x="198" y="300"/>
                            </a:cxn>
                            <a:cxn ang="0">
                              <a:pos x="206" y="290"/>
                            </a:cxn>
                            <a:cxn ang="0">
                              <a:pos x="210" y="280"/>
                            </a:cxn>
                            <a:cxn ang="0">
                              <a:pos x="208" y="274"/>
                            </a:cxn>
                            <a:cxn ang="0">
                              <a:pos x="208" y="260"/>
                            </a:cxn>
                            <a:cxn ang="0">
                              <a:pos x="208" y="254"/>
                            </a:cxn>
                            <a:cxn ang="0">
                              <a:pos x="206" y="242"/>
                            </a:cxn>
                            <a:cxn ang="0">
                              <a:pos x="202" y="230"/>
                            </a:cxn>
                            <a:cxn ang="0">
                              <a:pos x="188" y="198"/>
                            </a:cxn>
                            <a:cxn ang="0">
                              <a:pos x="184" y="190"/>
                            </a:cxn>
                            <a:cxn ang="0">
                              <a:pos x="168" y="178"/>
                            </a:cxn>
                            <a:cxn ang="0">
                              <a:pos x="136" y="148"/>
                            </a:cxn>
                            <a:cxn ang="0">
                              <a:pos x="118" y="124"/>
                            </a:cxn>
                            <a:cxn ang="0">
                              <a:pos x="104" y="108"/>
                            </a:cxn>
                            <a:cxn ang="0">
                              <a:pos x="106" y="78"/>
                            </a:cxn>
                            <a:cxn ang="0">
                              <a:pos x="116" y="62"/>
                            </a:cxn>
                            <a:cxn ang="0">
                              <a:pos x="124" y="56"/>
                            </a:cxn>
                            <a:cxn ang="0">
                              <a:pos x="132" y="44"/>
                            </a:cxn>
                            <a:cxn ang="0">
                              <a:pos x="120" y="38"/>
                            </a:cxn>
                            <a:cxn ang="0">
                              <a:pos x="108" y="36"/>
                            </a:cxn>
                            <a:cxn ang="0">
                              <a:pos x="106" y="22"/>
                            </a:cxn>
                            <a:cxn ang="0">
                              <a:pos x="100" y="12"/>
                            </a:cxn>
                            <a:cxn ang="0">
                              <a:pos x="84" y="4"/>
                            </a:cxn>
                            <a:cxn ang="0">
                              <a:pos x="68" y="4"/>
                            </a:cxn>
                            <a:cxn ang="0">
                              <a:pos x="62" y="16"/>
                            </a:cxn>
                            <a:cxn ang="0">
                              <a:pos x="46" y="18"/>
                            </a:cxn>
                            <a:cxn ang="0">
                              <a:pos x="32" y="18"/>
                            </a:cxn>
                            <a:cxn ang="0">
                              <a:pos x="24" y="12"/>
                            </a:cxn>
                            <a:cxn ang="0">
                              <a:pos x="24" y="24"/>
                            </a:cxn>
                            <a:cxn ang="0">
                              <a:pos x="10" y="18"/>
                            </a:cxn>
                            <a:cxn ang="0">
                              <a:pos x="18" y="40"/>
                            </a:cxn>
                            <a:cxn ang="0">
                              <a:pos x="26" y="52"/>
                            </a:cxn>
                            <a:cxn ang="0">
                              <a:pos x="50" y="62"/>
                            </a:cxn>
                            <a:cxn ang="0">
                              <a:pos x="86" y="74"/>
                            </a:cxn>
                            <a:cxn ang="0">
                              <a:pos x="80" y="88"/>
                            </a:cxn>
                            <a:cxn ang="0">
                              <a:pos x="62" y="94"/>
                            </a:cxn>
                            <a:cxn ang="0">
                              <a:pos x="88" y="108"/>
                            </a:cxn>
                            <a:cxn ang="0">
                              <a:pos x="98" y="118"/>
                            </a:cxn>
                            <a:cxn ang="0">
                              <a:pos x="114" y="142"/>
                            </a:cxn>
                            <a:cxn ang="0">
                              <a:pos x="126" y="162"/>
                            </a:cxn>
                            <a:cxn ang="0">
                              <a:pos x="152" y="176"/>
                            </a:cxn>
                            <a:cxn ang="0">
                              <a:pos x="164" y="196"/>
                            </a:cxn>
                            <a:cxn ang="0">
                              <a:pos x="180" y="232"/>
                            </a:cxn>
                            <a:cxn ang="0">
                              <a:pos x="172" y="266"/>
                            </a:cxn>
                            <a:cxn ang="0">
                              <a:pos x="174" y="284"/>
                            </a:cxn>
                            <a:cxn ang="0">
                              <a:pos x="152" y="292"/>
                            </a:cxn>
                            <a:cxn ang="0">
                              <a:pos x="134" y="300"/>
                            </a:cxn>
                            <a:cxn ang="0">
                              <a:pos x="146" y="312"/>
                            </a:cxn>
                            <a:cxn ang="0">
                              <a:pos x="142" y="316"/>
                            </a:cxn>
                            <a:cxn ang="0">
                              <a:pos x="130" y="312"/>
                            </a:cxn>
                            <a:cxn ang="0">
                              <a:pos x="108" y="324"/>
                            </a:cxn>
                          </a:cxnLst>
                          <a:rect l="0" t="0" r="r" b="b"/>
                          <a:pathLst>
                            <a:path w="212" h="364">
                              <a:moveTo>
                                <a:pt x="108" y="324"/>
                              </a:moveTo>
                              <a:lnTo>
                                <a:pt x="108" y="324"/>
                              </a:lnTo>
                              <a:lnTo>
                                <a:pt x="114" y="326"/>
                              </a:lnTo>
                              <a:lnTo>
                                <a:pt x="116" y="328"/>
                              </a:lnTo>
                              <a:lnTo>
                                <a:pt x="118" y="330"/>
                              </a:lnTo>
                              <a:lnTo>
                                <a:pt x="122" y="330"/>
                              </a:lnTo>
                              <a:lnTo>
                                <a:pt x="122" y="330"/>
                              </a:lnTo>
                              <a:lnTo>
                                <a:pt x="118" y="340"/>
                              </a:lnTo>
                              <a:lnTo>
                                <a:pt x="118" y="346"/>
                              </a:lnTo>
                              <a:lnTo>
                                <a:pt x="118" y="356"/>
                              </a:lnTo>
                              <a:lnTo>
                                <a:pt x="120" y="360"/>
                              </a:lnTo>
                              <a:lnTo>
                                <a:pt x="120" y="362"/>
                              </a:lnTo>
                              <a:lnTo>
                                <a:pt x="120" y="362"/>
                              </a:lnTo>
                              <a:lnTo>
                                <a:pt x="120" y="362"/>
                              </a:lnTo>
                              <a:lnTo>
                                <a:pt x="118" y="364"/>
                              </a:lnTo>
                              <a:lnTo>
                                <a:pt x="124" y="364"/>
                              </a:lnTo>
                              <a:lnTo>
                                <a:pt x="124" y="364"/>
                              </a:lnTo>
                              <a:lnTo>
                                <a:pt x="128" y="364"/>
                              </a:lnTo>
                              <a:lnTo>
                                <a:pt x="128" y="362"/>
                              </a:lnTo>
                              <a:lnTo>
                                <a:pt x="130" y="362"/>
                              </a:lnTo>
                              <a:lnTo>
                                <a:pt x="132" y="360"/>
                              </a:lnTo>
                              <a:lnTo>
                                <a:pt x="132" y="360"/>
                              </a:lnTo>
                              <a:lnTo>
                                <a:pt x="134" y="360"/>
                              </a:lnTo>
                              <a:lnTo>
                                <a:pt x="134" y="356"/>
                              </a:lnTo>
                              <a:lnTo>
                                <a:pt x="136" y="354"/>
                              </a:lnTo>
                              <a:lnTo>
                                <a:pt x="142" y="354"/>
                              </a:lnTo>
                              <a:lnTo>
                                <a:pt x="142" y="354"/>
                              </a:lnTo>
                              <a:lnTo>
                                <a:pt x="146" y="352"/>
                              </a:lnTo>
                              <a:lnTo>
                                <a:pt x="146" y="352"/>
                              </a:lnTo>
                              <a:lnTo>
                                <a:pt x="146" y="350"/>
                              </a:lnTo>
                              <a:lnTo>
                                <a:pt x="148" y="350"/>
                              </a:lnTo>
                              <a:lnTo>
                                <a:pt x="148" y="350"/>
                              </a:lnTo>
                              <a:lnTo>
                                <a:pt x="152" y="350"/>
                              </a:lnTo>
                              <a:lnTo>
                                <a:pt x="152" y="348"/>
                              </a:lnTo>
                              <a:lnTo>
                                <a:pt x="152" y="344"/>
                              </a:lnTo>
                              <a:lnTo>
                                <a:pt x="148" y="340"/>
                              </a:lnTo>
                              <a:lnTo>
                                <a:pt x="148" y="340"/>
                              </a:lnTo>
                              <a:lnTo>
                                <a:pt x="146" y="336"/>
                              </a:lnTo>
                              <a:lnTo>
                                <a:pt x="146" y="334"/>
                              </a:lnTo>
                              <a:lnTo>
                                <a:pt x="148" y="332"/>
                              </a:lnTo>
                              <a:lnTo>
                                <a:pt x="148" y="334"/>
                              </a:lnTo>
                              <a:lnTo>
                                <a:pt x="148" y="334"/>
                              </a:lnTo>
                              <a:lnTo>
                                <a:pt x="152" y="342"/>
                              </a:lnTo>
                              <a:lnTo>
                                <a:pt x="156" y="344"/>
                              </a:lnTo>
                              <a:lnTo>
                                <a:pt x="158" y="344"/>
                              </a:lnTo>
                              <a:lnTo>
                                <a:pt x="158" y="344"/>
                              </a:lnTo>
                              <a:lnTo>
                                <a:pt x="158" y="340"/>
                              </a:lnTo>
                              <a:lnTo>
                                <a:pt x="158" y="338"/>
                              </a:lnTo>
                              <a:lnTo>
                                <a:pt x="160" y="334"/>
                              </a:lnTo>
                              <a:lnTo>
                                <a:pt x="162" y="330"/>
                              </a:lnTo>
                              <a:lnTo>
                                <a:pt x="162" y="330"/>
                              </a:lnTo>
                              <a:lnTo>
                                <a:pt x="162" y="328"/>
                              </a:lnTo>
                              <a:lnTo>
                                <a:pt x="162" y="326"/>
                              </a:lnTo>
                              <a:lnTo>
                                <a:pt x="160" y="326"/>
                              </a:lnTo>
                              <a:lnTo>
                                <a:pt x="162" y="326"/>
                              </a:lnTo>
                              <a:lnTo>
                                <a:pt x="162" y="326"/>
                              </a:lnTo>
                              <a:lnTo>
                                <a:pt x="166" y="324"/>
                              </a:lnTo>
                              <a:lnTo>
                                <a:pt x="174" y="320"/>
                              </a:lnTo>
                              <a:lnTo>
                                <a:pt x="182" y="312"/>
                              </a:lnTo>
                              <a:lnTo>
                                <a:pt x="182" y="312"/>
                              </a:lnTo>
                              <a:lnTo>
                                <a:pt x="186" y="312"/>
                              </a:lnTo>
                              <a:lnTo>
                                <a:pt x="190" y="308"/>
                              </a:lnTo>
                              <a:lnTo>
                                <a:pt x="190" y="308"/>
                              </a:lnTo>
                              <a:lnTo>
                                <a:pt x="196" y="304"/>
                              </a:lnTo>
                              <a:lnTo>
                                <a:pt x="198" y="300"/>
                              </a:lnTo>
                              <a:lnTo>
                                <a:pt x="200" y="296"/>
                              </a:lnTo>
                              <a:lnTo>
                                <a:pt x="200" y="296"/>
                              </a:lnTo>
                              <a:lnTo>
                                <a:pt x="200" y="292"/>
                              </a:lnTo>
                              <a:lnTo>
                                <a:pt x="202" y="290"/>
                              </a:lnTo>
                              <a:lnTo>
                                <a:pt x="206" y="290"/>
                              </a:lnTo>
                              <a:lnTo>
                                <a:pt x="208" y="292"/>
                              </a:lnTo>
                              <a:lnTo>
                                <a:pt x="208" y="288"/>
                              </a:lnTo>
                              <a:lnTo>
                                <a:pt x="208" y="288"/>
                              </a:lnTo>
                              <a:lnTo>
                                <a:pt x="210" y="284"/>
                              </a:lnTo>
                              <a:lnTo>
                                <a:pt x="210" y="280"/>
                              </a:lnTo>
                              <a:lnTo>
                                <a:pt x="212" y="278"/>
                              </a:lnTo>
                              <a:lnTo>
                                <a:pt x="208" y="278"/>
                              </a:lnTo>
                              <a:lnTo>
                                <a:pt x="208" y="278"/>
                              </a:lnTo>
                              <a:lnTo>
                                <a:pt x="204" y="278"/>
                              </a:lnTo>
                              <a:lnTo>
                                <a:pt x="208" y="274"/>
                              </a:lnTo>
                              <a:lnTo>
                                <a:pt x="208" y="274"/>
                              </a:lnTo>
                              <a:lnTo>
                                <a:pt x="208" y="270"/>
                              </a:lnTo>
                              <a:lnTo>
                                <a:pt x="208" y="264"/>
                              </a:lnTo>
                              <a:lnTo>
                                <a:pt x="206" y="262"/>
                              </a:lnTo>
                              <a:lnTo>
                                <a:pt x="208" y="260"/>
                              </a:lnTo>
                              <a:lnTo>
                                <a:pt x="208" y="260"/>
                              </a:lnTo>
                              <a:lnTo>
                                <a:pt x="212" y="260"/>
                              </a:lnTo>
                              <a:lnTo>
                                <a:pt x="212" y="260"/>
                              </a:lnTo>
                              <a:lnTo>
                                <a:pt x="208" y="254"/>
                              </a:lnTo>
                              <a:lnTo>
                                <a:pt x="208" y="254"/>
                              </a:lnTo>
                              <a:lnTo>
                                <a:pt x="206" y="250"/>
                              </a:lnTo>
                              <a:lnTo>
                                <a:pt x="208" y="248"/>
                              </a:lnTo>
                              <a:lnTo>
                                <a:pt x="208" y="246"/>
                              </a:lnTo>
                              <a:lnTo>
                                <a:pt x="206" y="242"/>
                              </a:lnTo>
                              <a:lnTo>
                                <a:pt x="206" y="242"/>
                              </a:lnTo>
                              <a:lnTo>
                                <a:pt x="202" y="238"/>
                              </a:lnTo>
                              <a:lnTo>
                                <a:pt x="202" y="236"/>
                              </a:lnTo>
                              <a:lnTo>
                                <a:pt x="204" y="234"/>
                              </a:lnTo>
                              <a:lnTo>
                                <a:pt x="202" y="230"/>
                              </a:lnTo>
                              <a:lnTo>
                                <a:pt x="202" y="230"/>
                              </a:lnTo>
                              <a:lnTo>
                                <a:pt x="200" y="226"/>
                              </a:lnTo>
                              <a:lnTo>
                                <a:pt x="200" y="220"/>
                              </a:lnTo>
                              <a:lnTo>
                                <a:pt x="196" y="212"/>
                              </a:lnTo>
                              <a:lnTo>
                                <a:pt x="188" y="198"/>
                              </a:lnTo>
                              <a:lnTo>
                                <a:pt x="188" y="198"/>
                              </a:lnTo>
                              <a:lnTo>
                                <a:pt x="186" y="194"/>
                              </a:lnTo>
                              <a:lnTo>
                                <a:pt x="186" y="192"/>
                              </a:lnTo>
                              <a:lnTo>
                                <a:pt x="186" y="190"/>
                              </a:lnTo>
                              <a:lnTo>
                                <a:pt x="184" y="190"/>
                              </a:lnTo>
                              <a:lnTo>
                                <a:pt x="184" y="190"/>
                              </a:lnTo>
                              <a:lnTo>
                                <a:pt x="182" y="190"/>
                              </a:lnTo>
                              <a:lnTo>
                                <a:pt x="180" y="190"/>
                              </a:lnTo>
                              <a:lnTo>
                                <a:pt x="174" y="182"/>
                              </a:lnTo>
                              <a:lnTo>
                                <a:pt x="174" y="182"/>
                              </a:lnTo>
                              <a:lnTo>
                                <a:pt x="168" y="178"/>
                              </a:lnTo>
                              <a:lnTo>
                                <a:pt x="160" y="172"/>
                              </a:lnTo>
                              <a:lnTo>
                                <a:pt x="154" y="168"/>
                              </a:lnTo>
                              <a:lnTo>
                                <a:pt x="146" y="158"/>
                              </a:lnTo>
                              <a:lnTo>
                                <a:pt x="146" y="158"/>
                              </a:lnTo>
                              <a:lnTo>
                                <a:pt x="136" y="148"/>
                              </a:lnTo>
                              <a:lnTo>
                                <a:pt x="128" y="140"/>
                              </a:lnTo>
                              <a:lnTo>
                                <a:pt x="120" y="132"/>
                              </a:lnTo>
                              <a:lnTo>
                                <a:pt x="118" y="128"/>
                              </a:lnTo>
                              <a:lnTo>
                                <a:pt x="118" y="124"/>
                              </a:lnTo>
                              <a:lnTo>
                                <a:pt x="118" y="124"/>
                              </a:lnTo>
                              <a:lnTo>
                                <a:pt x="118" y="120"/>
                              </a:lnTo>
                              <a:lnTo>
                                <a:pt x="116" y="118"/>
                              </a:lnTo>
                              <a:lnTo>
                                <a:pt x="110" y="116"/>
                              </a:lnTo>
                              <a:lnTo>
                                <a:pt x="104" y="108"/>
                              </a:lnTo>
                              <a:lnTo>
                                <a:pt x="104" y="108"/>
                              </a:lnTo>
                              <a:lnTo>
                                <a:pt x="96" y="96"/>
                              </a:lnTo>
                              <a:lnTo>
                                <a:pt x="96" y="92"/>
                              </a:lnTo>
                              <a:lnTo>
                                <a:pt x="100" y="88"/>
                              </a:lnTo>
                              <a:lnTo>
                                <a:pt x="100" y="88"/>
                              </a:lnTo>
                              <a:lnTo>
                                <a:pt x="106" y="78"/>
                              </a:lnTo>
                              <a:lnTo>
                                <a:pt x="112" y="74"/>
                              </a:lnTo>
                              <a:lnTo>
                                <a:pt x="114" y="72"/>
                              </a:lnTo>
                              <a:lnTo>
                                <a:pt x="116" y="66"/>
                              </a:lnTo>
                              <a:lnTo>
                                <a:pt x="116" y="66"/>
                              </a:lnTo>
                              <a:lnTo>
                                <a:pt x="116" y="62"/>
                              </a:lnTo>
                              <a:lnTo>
                                <a:pt x="118" y="60"/>
                              </a:lnTo>
                              <a:lnTo>
                                <a:pt x="120" y="60"/>
                              </a:lnTo>
                              <a:lnTo>
                                <a:pt x="124" y="60"/>
                              </a:lnTo>
                              <a:lnTo>
                                <a:pt x="126" y="58"/>
                              </a:lnTo>
                              <a:lnTo>
                                <a:pt x="124" y="56"/>
                              </a:lnTo>
                              <a:lnTo>
                                <a:pt x="124" y="56"/>
                              </a:lnTo>
                              <a:lnTo>
                                <a:pt x="124" y="54"/>
                              </a:lnTo>
                              <a:lnTo>
                                <a:pt x="126" y="54"/>
                              </a:lnTo>
                              <a:lnTo>
                                <a:pt x="130" y="52"/>
                              </a:lnTo>
                              <a:lnTo>
                                <a:pt x="132" y="44"/>
                              </a:lnTo>
                              <a:lnTo>
                                <a:pt x="132" y="42"/>
                              </a:lnTo>
                              <a:lnTo>
                                <a:pt x="132" y="42"/>
                              </a:lnTo>
                              <a:lnTo>
                                <a:pt x="128" y="42"/>
                              </a:lnTo>
                              <a:lnTo>
                                <a:pt x="126" y="42"/>
                              </a:lnTo>
                              <a:lnTo>
                                <a:pt x="120" y="38"/>
                              </a:lnTo>
                              <a:lnTo>
                                <a:pt x="116" y="34"/>
                              </a:lnTo>
                              <a:lnTo>
                                <a:pt x="114" y="34"/>
                              </a:lnTo>
                              <a:lnTo>
                                <a:pt x="112" y="34"/>
                              </a:lnTo>
                              <a:lnTo>
                                <a:pt x="112" y="34"/>
                              </a:lnTo>
                              <a:lnTo>
                                <a:pt x="108" y="36"/>
                              </a:lnTo>
                              <a:lnTo>
                                <a:pt x="106" y="32"/>
                              </a:lnTo>
                              <a:lnTo>
                                <a:pt x="106" y="32"/>
                              </a:lnTo>
                              <a:lnTo>
                                <a:pt x="100" y="28"/>
                              </a:lnTo>
                              <a:lnTo>
                                <a:pt x="102" y="26"/>
                              </a:lnTo>
                              <a:lnTo>
                                <a:pt x="106" y="22"/>
                              </a:lnTo>
                              <a:lnTo>
                                <a:pt x="106" y="22"/>
                              </a:lnTo>
                              <a:lnTo>
                                <a:pt x="112" y="20"/>
                              </a:lnTo>
                              <a:lnTo>
                                <a:pt x="114" y="16"/>
                              </a:lnTo>
                              <a:lnTo>
                                <a:pt x="108" y="14"/>
                              </a:lnTo>
                              <a:lnTo>
                                <a:pt x="100" y="12"/>
                              </a:lnTo>
                              <a:lnTo>
                                <a:pt x="100" y="12"/>
                              </a:lnTo>
                              <a:lnTo>
                                <a:pt x="92" y="12"/>
                              </a:lnTo>
                              <a:lnTo>
                                <a:pt x="88" y="10"/>
                              </a:lnTo>
                              <a:lnTo>
                                <a:pt x="86" y="6"/>
                              </a:lnTo>
                              <a:lnTo>
                                <a:pt x="84" y="4"/>
                              </a:lnTo>
                              <a:lnTo>
                                <a:pt x="82" y="0"/>
                              </a:lnTo>
                              <a:lnTo>
                                <a:pt x="82" y="0"/>
                              </a:lnTo>
                              <a:lnTo>
                                <a:pt x="78" y="0"/>
                              </a:lnTo>
                              <a:lnTo>
                                <a:pt x="78" y="0"/>
                              </a:lnTo>
                              <a:lnTo>
                                <a:pt x="68" y="4"/>
                              </a:lnTo>
                              <a:lnTo>
                                <a:pt x="64" y="6"/>
                              </a:lnTo>
                              <a:lnTo>
                                <a:pt x="62" y="10"/>
                              </a:lnTo>
                              <a:lnTo>
                                <a:pt x="62" y="10"/>
                              </a:lnTo>
                              <a:lnTo>
                                <a:pt x="64" y="16"/>
                              </a:lnTo>
                              <a:lnTo>
                                <a:pt x="62" y="16"/>
                              </a:lnTo>
                              <a:lnTo>
                                <a:pt x="58" y="16"/>
                              </a:lnTo>
                              <a:lnTo>
                                <a:pt x="52" y="18"/>
                              </a:lnTo>
                              <a:lnTo>
                                <a:pt x="52" y="18"/>
                              </a:lnTo>
                              <a:lnTo>
                                <a:pt x="48" y="18"/>
                              </a:lnTo>
                              <a:lnTo>
                                <a:pt x="46" y="18"/>
                              </a:lnTo>
                              <a:lnTo>
                                <a:pt x="44" y="16"/>
                              </a:lnTo>
                              <a:lnTo>
                                <a:pt x="38" y="16"/>
                              </a:lnTo>
                              <a:lnTo>
                                <a:pt x="38" y="16"/>
                              </a:lnTo>
                              <a:lnTo>
                                <a:pt x="36" y="18"/>
                              </a:lnTo>
                              <a:lnTo>
                                <a:pt x="32" y="18"/>
                              </a:lnTo>
                              <a:lnTo>
                                <a:pt x="30" y="14"/>
                              </a:lnTo>
                              <a:lnTo>
                                <a:pt x="28" y="12"/>
                              </a:lnTo>
                              <a:lnTo>
                                <a:pt x="26" y="10"/>
                              </a:lnTo>
                              <a:lnTo>
                                <a:pt x="24" y="12"/>
                              </a:lnTo>
                              <a:lnTo>
                                <a:pt x="24" y="12"/>
                              </a:lnTo>
                              <a:lnTo>
                                <a:pt x="22" y="16"/>
                              </a:lnTo>
                              <a:lnTo>
                                <a:pt x="22" y="20"/>
                              </a:lnTo>
                              <a:lnTo>
                                <a:pt x="24" y="22"/>
                              </a:lnTo>
                              <a:lnTo>
                                <a:pt x="24" y="24"/>
                              </a:lnTo>
                              <a:lnTo>
                                <a:pt x="24" y="24"/>
                              </a:lnTo>
                              <a:lnTo>
                                <a:pt x="20" y="24"/>
                              </a:lnTo>
                              <a:lnTo>
                                <a:pt x="18" y="22"/>
                              </a:lnTo>
                              <a:lnTo>
                                <a:pt x="14" y="18"/>
                              </a:lnTo>
                              <a:lnTo>
                                <a:pt x="10" y="18"/>
                              </a:lnTo>
                              <a:lnTo>
                                <a:pt x="10" y="18"/>
                              </a:lnTo>
                              <a:lnTo>
                                <a:pt x="0" y="20"/>
                              </a:lnTo>
                              <a:lnTo>
                                <a:pt x="0" y="20"/>
                              </a:lnTo>
                              <a:lnTo>
                                <a:pt x="4" y="26"/>
                              </a:lnTo>
                              <a:lnTo>
                                <a:pt x="8" y="32"/>
                              </a:lnTo>
                              <a:lnTo>
                                <a:pt x="18" y="40"/>
                              </a:lnTo>
                              <a:lnTo>
                                <a:pt x="26" y="44"/>
                              </a:lnTo>
                              <a:lnTo>
                                <a:pt x="26" y="46"/>
                              </a:lnTo>
                              <a:lnTo>
                                <a:pt x="26" y="50"/>
                              </a:lnTo>
                              <a:lnTo>
                                <a:pt x="26" y="50"/>
                              </a:lnTo>
                              <a:lnTo>
                                <a:pt x="26" y="52"/>
                              </a:lnTo>
                              <a:lnTo>
                                <a:pt x="28" y="54"/>
                              </a:lnTo>
                              <a:lnTo>
                                <a:pt x="32" y="58"/>
                              </a:lnTo>
                              <a:lnTo>
                                <a:pt x="40" y="60"/>
                              </a:lnTo>
                              <a:lnTo>
                                <a:pt x="50" y="62"/>
                              </a:lnTo>
                              <a:lnTo>
                                <a:pt x="50" y="62"/>
                              </a:lnTo>
                              <a:lnTo>
                                <a:pt x="70" y="62"/>
                              </a:lnTo>
                              <a:lnTo>
                                <a:pt x="76" y="64"/>
                              </a:lnTo>
                              <a:lnTo>
                                <a:pt x="80" y="66"/>
                              </a:lnTo>
                              <a:lnTo>
                                <a:pt x="80" y="66"/>
                              </a:lnTo>
                              <a:lnTo>
                                <a:pt x="86" y="74"/>
                              </a:lnTo>
                              <a:lnTo>
                                <a:pt x="88" y="78"/>
                              </a:lnTo>
                              <a:lnTo>
                                <a:pt x="88" y="78"/>
                              </a:lnTo>
                              <a:lnTo>
                                <a:pt x="86" y="84"/>
                              </a:lnTo>
                              <a:lnTo>
                                <a:pt x="84" y="88"/>
                              </a:lnTo>
                              <a:lnTo>
                                <a:pt x="80" y="88"/>
                              </a:lnTo>
                              <a:lnTo>
                                <a:pt x="76" y="88"/>
                              </a:lnTo>
                              <a:lnTo>
                                <a:pt x="76" y="88"/>
                              </a:lnTo>
                              <a:lnTo>
                                <a:pt x="70" y="88"/>
                              </a:lnTo>
                              <a:lnTo>
                                <a:pt x="64" y="92"/>
                              </a:lnTo>
                              <a:lnTo>
                                <a:pt x="62" y="94"/>
                              </a:lnTo>
                              <a:lnTo>
                                <a:pt x="62" y="96"/>
                              </a:lnTo>
                              <a:lnTo>
                                <a:pt x="66" y="100"/>
                              </a:lnTo>
                              <a:lnTo>
                                <a:pt x="72" y="102"/>
                              </a:lnTo>
                              <a:lnTo>
                                <a:pt x="72" y="102"/>
                              </a:lnTo>
                              <a:lnTo>
                                <a:pt x="88" y="108"/>
                              </a:lnTo>
                              <a:lnTo>
                                <a:pt x="92" y="112"/>
                              </a:lnTo>
                              <a:lnTo>
                                <a:pt x="94" y="114"/>
                              </a:lnTo>
                              <a:lnTo>
                                <a:pt x="96" y="116"/>
                              </a:lnTo>
                              <a:lnTo>
                                <a:pt x="96" y="116"/>
                              </a:lnTo>
                              <a:lnTo>
                                <a:pt x="98" y="118"/>
                              </a:lnTo>
                              <a:lnTo>
                                <a:pt x="98" y="120"/>
                              </a:lnTo>
                              <a:lnTo>
                                <a:pt x="100" y="128"/>
                              </a:lnTo>
                              <a:lnTo>
                                <a:pt x="104" y="136"/>
                              </a:lnTo>
                              <a:lnTo>
                                <a:pt x="108" y="140"/>
                              </a:lnTo>
                              <a:lnTo>
                                <a:pt x="114" y="142"/>
                              </a:lnTo>
                              <a:lnTo>
                                <a:pt x="114" y="142"/>
                              </a:lnTo>
                              <a:lnTo>
                                <a:pt x="120" y="146"/>
                              </a:lnTo>
                              <a:lnTo>
                                <a:pt x="122" y="150"/>
                              </a:lnTo>
                              <a:lnTo>
                                <a:pt x="124" y="158"/>
                              </a:lnTo>
                              <a:lnTo>
                                <a:pt x="126" y="162"/>
                              </a:lnTo>
                              <a:lnTo>
                                <a:pt x="128" y="168"/>
                              </a:lnTo>
                              <a:lnTo>
                                <a:pt x="134" y="170"/>
                              </a:lnTo>
                              <a:lnTo>
                                <a:pt x="142" y="174"/>
                              </a:lnTo>
                              <a:lnTo>
                                <a:pt x="142" y="174"/>
                              </a:lnTo>
                              <a:lnTo>
                                <a:pt x="152" y="176"/>
                              </a:lnTo>
                              <a:lnTo>
                                <a:pt x="158" y="180"/>
                              </a:lnTo>
                              <a:lnTo>
                                <a:pt x="162" y="182"/>
                              </a:lnTo>
                              <a:lnTo>
                                <a:pt x="164" y="186"/>
                              </a:lnTo>
                              <a:lnTo>
                                <a:pt x="164" y="194"/>
                              </a:lnTo>
                              <a:lnTo>
                                <a:pt x="164" y="196"/>
                              </a:lnTo>
                              <a:lnTo>
                                <a:pt x="166" y="200"/>
                              </a:lnTo>
                              <a:lnTo>
                                <a:pt x="166" y="200"/>
                              </a:lnTo>
                              <a:lnTo>
                                <a:pt x="174" y="214"/>
                              </a:lnTo>
                              <a:lnTo>
                                <a:pt x="178" y="224"/>
                              </a:lnTo>
                              <a:lnTo>
                                <a:pt x="180" y="232"/>
                              </a:lnTo>
                              <a:lnTo>
                                <a:pt x="180" y="232"/>
                              </a:lnTo>
                              <a:lnTo>
                                <a:pt x="178" y="240"/>
                              </a:lnTo>
                              <a:lnTo>
                                <a:pt x="174" y="250"/>
                              </a:lnTo>
                              <a:lnTo>
                                <a:pt x="172" y="260"/>
                              </a:lnTo>
                              <a:lnTo>
                                <a:pt x="172" y="266"/>
                              </a:lnTo>
                              <a:lnTo>
                                <a:pt x="174" y="270"/>
                              </a:lnTo>
                              <a:lnTo>
                                <a:pt x="174" y="270"/>
                              </a:lnTo>
                              <a:lnTo>
                                <a:pt x="180" y="276"/>
                              </a:lnTo>
                              <a:lnTo>
                                <a:pt x="178" y="282"/>
                              </a:lnTo>
                              <a:lnTo>
                                <a:pt x="174" y="284"/>
                              </a:lnTo>
                              <a:lnTo>
                                <a:pt x="168" y="284"/>
                              </a:lnTo>
                              <a:lnTo>
                                <a:pt x="168" y="284"/>
                              </a:lnTo>
                              <a:lnTo>
                                <a:pt x="164" y="282"/>
                              </a:lnTo>
                              <a:lnTo>
                                <a:pt x="160" y="284"/>
                              </a:lnTo>
                              <a:lnTo>
                                <a:pt x="152" y="292"/>
                              </a:lnTo>
                              <a:lnTo>
                                <a:pt x="152" y="292"/>
                              </a:lnTo>
                              <a:lnTo>
                                <a:pt x="144" y="298"/>
                              </a:lnTo>
                              <a:lnTo>
                                <a:pt x="140" y="300"/>
                              </a:lnTo>
                              <a:lnTo>
                                <a:pt x="138" y="298"/>
                              </a:lnTo>
                              <a:lnTo>
                                <a:pt x="134" y="300"/>
                              </a:lnTo>
                              <a:lnTo>
                                <a:pt x="134" y="300"/>
                              </a:lnTo>
                              <a:lnTo>
                                <a:pt x="134" y="302"/>
                              </a:lnTo>
                              <a:lnTo>
                                <a:pt x="136" y="304"/>
                              </a:lnTo>
                              <a:lnTo>
                                <a:pt x="140" y="308"/>
                              </a:lnTo>
                              <a:lnTo>
                                <a:pt x="146" y="312"/>
                              </a:lnTo>
                              <a:lnTo>
                                <a:pt x="146" y="314"/>
                              </a:lnTo>
                              <a:lnTo>
                                <a:pt x="146" y="316"/>
                              </a:lnTo>
                              <a:lnTo>
                                <a:pt x="146" y="316"/>
                              </a:lnTo>
                              <a:lnTo>
                                <a:pt x="144" y="316"/>
                              </a:lnTo>
                              <a:lnTo>
                                <a:pt x="142" y="316"/>
                              </a:lnTo>
                              <a:lnTo>
                                <a:pt x="140" y="312"/>
                              </a:lnTo>
                              <a:lnTo>
                                <a:pt x="136" y="310"/>
                              </a:lnTo>
                              <a:lnTo>
                                <a:pt x="132" y="310"/>
                              </a:lnTo>
                              <a:lnTo>
                                <a:pt x="130" y="312"/>
                              </a:lnTo>
                              <a:lnTo>
                                <a:pt x="130" y="312"/>
                              </a:lnTo>
                              <a:lnTo>
                                <a:pt x="120" y="316"/>
                              </a:lnTo>
                              <a:lnTo>
                                <a:pt x="114" y="318"/>
                              </a:lnTo>
                              <a:lnTo>
                                <a:pt x="112" y="320"/>
                              </a:lnTo>
                              <a:lnTo>
                                <a:pt x="108" y="324"/>
                              </a:lnTo>
                              <a:lnTo>
                                <a:pt x="108" y="32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7" name="Chin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938152" y="1764243"/>
                          <a:ext cx="1600837" cy="1138063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4" y="124"/>
                            </a:cxn>
                            <a:cxn ang="0">
                              <a:pos x="80" y="176"/>
                            </a:cxn>
                            <a:cxn ang="0">
                              <a:pos x="96" y="230"/>
                            </a:cxn>
                            <a:cxn ang="0">
                              <a:pos x="42" y="262"/>
                            </a:cxn>
                            <a:cxn ang="0">
                              <a:pos x="8" y="296"/>
                            </a:cxn>
                            <a:cxn ang="0">
                              <a:pos x="26" y="338"/>
                            </a:cxn>
                            <a:cxn ang="0">
                              <a:pos x="94" y="366"/>
                            </a:cxn>
                            <a:cxn ang="0">
                              <a:pos x="156" y="450"/>
                            </a:cxn>
                            <a:cxn ang="0">
                              <a:pos x="200" y="498"/>
                            </a:cxn>
                            <a:cxn ang="0">
                              <a:pos x="288" y="534"/>
                            </a:cxn>
                            <a:cxn ang="0">
                              <a:pos x="372" y="558"/>
                            </a:cxn>
                            <a:cxn ang="0">
                              <a:pos x="432" y="550"/>
                            </a:cxn>
                            <a:cxn ang="0">
                              <a:pos x="524" y="522"/>
                            </a:cxn>
                            <a:cxn ang="0">
                              <a:pos x="556" y="536"/>
                            </a:cxn>
                            <a:cxn ang="0">
                              <a:pos x="602" y="604"/>
                            </a:cxn>
                            <a:cxn ang="0">
                              <a:pos x="586" y="650"/>
                            </a:cxn>
                            <a:cxn ang="0">
                              <a:pos x="596" y="674"/>
                            </a:cxn>
                            <a:cxn ang="0">
                              <a:pos x="602" y="710"/>
                            </a:cxn>
                            <a:cxn ang="0">
                              <a:pos x="666" y="724"/>
                            </a:cxn>
                            <a:cxn ang="0">
                              <a:pos x="692" y="700"/>
                            </a:cxn>
                            <a:cxn ang="0">
                              <a:pos x="730" y="694"/>
                            </a:cxn>
                            <a:cxn ang="0">
                              <a:pos x="780" y="698"/>
                            </a:cxn>
                            <a:cxn ang="0">
                              <a:pos x="806" y="718"/>
                            </a:cxn>
                            <a:cxn ang="0">
                              <a:pos x="840" y="720"/>
                            </a:cxn>
                            <a:cxn ang="0">
                              <a:pos x="860" y="732"/>
                            </a:cxn>
                            <a:cxn ang="0">
                              <a:pos x="856" y="712"/>
                            </a:cxn>
                            <a:cxn ang="0">
                              <a:pos x="912" y="694"/>
                            </a:cxn>
                            <a:cxn ang="0">
                              <a:pos x="944" y="684"/>
                            </a:cxn>
                            <a:cxn ang="0">
                              <a:pos x="986" y="656"/>
                            </a:cxn>
                            <a:cxn ang="0">
                              <a:pos x="1012" y="620"/>
                            </a:cxn>
                            <a:cxn ang="0">
                              <a:pos x="1026" y="582"/>
                            </a:cxn>
                            <a:cxn ang="0">
                              <a:pos x="1034" y="530"/>
                            </a:cxn>
                            <a:cxn ang="0">
                              <a:pos x="992" y="510"/>
                            </a:cxn>
                            <a:cxn ang="0">
                              <a:pos x="1016" y="492"/>
                            </a:cxn>
                            <a:cxn ang="0">
                              <a:pos x="988" y="472"/>
                            </a:cxn>
                            <a:cxn ang="0">
                              <a:pos x="974" y="442"/>
                            </a:cxn>
                            <a:cxn ang="0">
                              <a:pos x="922" y="402"/>
                            </a:cxn>
                            <a:cxn ang="0">
                              <a:pos x="942" y="370"/>
                            </a:cxn>
                            <a:cxn ang="0">
                              <a:pos x="962" y="348"/>
                            </a:cxn>
                            <a:cxn ang="0">
                              <a:pos x="906" y="352"/>
                            </a:cxn>
                            <a:cxn ang="0">
                              <a:pos x="834" y="310"/>
                            </a:cxn>
                            <a:cxn ang="0">
                              <a:pos x="886" y="270"/>
                            </a:cxn>
                            <a:cxn ang="0">
                              <a:pos x="904" y="302"/>
                            </a:cxn>
                            <a:cxn ang="0">
                              <a:pos x="916" y="306"/>
                            </a:cxn>
                            <a:cxn ang="0">
                              <a:pos x="980" y="256"/>
                            </a:cxn>
                            <a:cxn ang="0">
                              <a:pos x="1032" y="224"/>
                            </a:cxn>
                            <a:cxn ang="0">
                              <a:pos x="1038" y="186"/>
                            </a:cxn>
                            <a:cxn ang="0">
                              <a:pos x="1042" y="120"/>
                            </a:cxn>
                            <a:cxn ang="0">
                              <a:pos x="970" y="96"/>
                            </a:cxn>
                            <a:cxn ang="0">
                              <a:pos x="764" y="0"/>
                            </a:cxn>
                            <a:cxn ang="0">
                              <a:pos x="730" y="26"/>
                            </a:cxn>
                            <a:cxn ang="0">
                              <a:pos x="644" y="90"/>
                            </a:cxn>
                            <a:cxn ang="0">
                              <a:pos x="710" y="100"/>
                            </a:cxn>
                            <a:cxn ang="0">
                              <a:pos x="750" y="132"/>
                            </a:cxn>
                            <a:cxn ang="0">
                              <a:pos x="684" y="168"/>
                            </a:cxn>
                            <a:cxn ang="0">
                              <a:pos x="678" y="206"/>
                            </a:cxn>
                            <a:cxn ang="0">
                              <a:pos x="526" y="222"/>
                            </a:cxn>
                            <a:cxn ang="0">
                              <a:pos x="412" y="210"/>
                            </a:cxn>
                            <a:cxn ang="0">
                              <a:pos x="380" y="176"/>
                            </a:cxn>
                            <a:cxn ang="0">
                              <a:pos x="276" y="156"/>
                            </a:cxn>
                            <a:cxn ang="0">
                              <a:pos x="226" y="108"/>
                            </a:cxn>
                          </a:cxnLst>
                          <a:rect l="0" t="0" r="r" b="b"/>
                          <a:pathLst>
                            <a:path w="1054" h="750">
                              <a:moveTo>
                                <a:pt x="182" y="88"/>
                              </a:moveTo>
                              <a:lnTo>
                                <a:pt x="182" y="88"/>
                              </a:lnTo>
                              <a:lnTo>
                                <a:pt x="180" y="88"/>
                              </a:lnTo>
                              <a:lnTo>
                                <a:pt x="176" y="88"/>
                              </a:lnTo>
                              <a:lnTo>
                                <a:pt x="176" y="88"/>
                              </a:lnTo>
                              <a:lnTo>
                                <a:pt x="174" y="90"/>
                              </a:lnTo>
                              <a:lnTo>
                                <a:pt x="172" y="92"/>
                              </a:lnTo>
                              <a:lnTo>
                                <a:pt x="160" y="92"/>
                              </a:lnTo>
                              <a:lnTo>
                                <a:pt x="156" y="92"/>
                              </a:lnTo>
                              <a:lnTo>
                                <a:pt x="152" y="96"/>
                              </a:lnTo>
                              <a:lnTo>
                                <a:pt x="152" y="104"/>
                              </a:lnTo>
                              <a:lnTo>
                                <a:pt x="154" y="116"/>
                              </a:lnTo>
                              <a:lnTo>
                                <a:pt x="154" y="116"/>
                              </a:lnTo>
                              <a:lnTo>
                                <a:pt x="154" y="118"/>
                              </a:lnTo>
                              <a:lnTo>
                                <a:pt x="152" y="120"/>
                              </a:lnTo>
                              <a:lnTo>
                                <a:pt x="144" y="124"/>
                              </a:lnTo>
                              <a:lnTo>
                                <a:pt x="134" y="126"/>
                              </a:lnTo>
                              <a:lnTo>
                                <a:pt x="124" y="124"/>
                              </a:lnTo>
                              <a:lnTo>
                                <a:pt x="124" y="124"/>
                              </a:lnTo>
                              <a:lnTo>
                                <a:pt x="118" y="122"/>
                              </a:lnTo>
                              <a:lnTo>
                                <a:pt x="114" y="122"/>
                              </a:lnTo>
                              <a:lnTo>
                                <a:pt x="110" y="124"/>
                              </a:lnTo>
                              <a:lnTo>
                                <a:pt x="110" y="128"/>
                              </a:lnTo>
                              <a:lnTo>
                                <a:pt x="110" y="138"/>
                              </a:lnTo>
                              <a:lnTo>
                                <a:pt x="112" y="156"/>
                              </a:lnTo>
                              <a:lnTo>
                                <a:pt x="112" y="156"/>
                              </a:lnTo>
                              <a:lnTo>
                                <a:pt x="112" y="160"/>
                              </a:lnTo>
                              <a:lnTo>
                                <a:pt x="112" y="162"/>
                              </a:lnTo>
                              <a:lnTo>
                                <a:pt x="104" y="162"/>
                              </a:lnTo>
                              <a:lnTo>
                                <a:pt x="94" y="162"/>
                              </a:lnTo>
                              <a:lnTo>
                                <a:pt x="86" y="164"/>
                              </a:lnTo>
                              <a:lnTo>
                                <a:pt x="86" y="164"/>
                              </a:lnTo>
                              <a:lnTo>
                                <a:pt x="80" y="168"/>
                              </a:lnTo>
                              <a:lnTo>
                                <a:pt x="78" y="172"/>
                              </a:lnTo>
                              <a:lnTo>
                                <a:pt x="78" y="176"/>
                              </a:lnTo>
                              <a:lnTo>
                                <a:pt x="80" y="176"/>
                              </a:lnTo>
                              <a:lnTo>
                                <a:pt x="80" y="176"/>
                              </a:lnTo>
                              <a:lnTo>
                                <a:pt x="82" y="176"/>
                              </a:lnTo>
                              <a:lnTo>
                                <a:pt x="86" y="178"/>
                              </a:lnTo>
                              <a:lnTo>
                                <a:pt x="94" y="188"/>
                              </a:lnTo>
                              <a:lnTo>
                                <a:pt x="102" y="196"/>
                              </a:lnTo>
                              <a:lnTo>
                                <a:pt x="104" y="202"/>
                              </a:lnTo>
                              <a:lnTo>
                                <a:pt x="102" y="204"/>
                              </a:lnTo>
                              <a:lnTo>
                                <a:pt x="102" y="204"/>
                              </a:lnTo>
                              <a:lnTo>
                                <a:pt x="100" y="208"/>
                              </a:lnTo>
                              <a:lnTo>
                                <a:pt x="100" y="212"/>
                              </a:lnTo>
                              <a:lnTo>
                                <a:pt x="104" y="216"/>
                              </a:lnTo>
                              <a:lnTo>
                                <a:pt x="106" y="222"/>
                              </a:lnTo>
                              <a:lnTo>
                                <a:pt x="106" y="224"/>
                              </a:lnTo>
                              <a:lnTo>
                                <a:pt x="102" y="226"/>
                              </a:lnTo>
                              <a:lnTo>
                                <a:pt x="102" y="226"/>
                              </a:lnTo>
                              <a:lnTo>
                                <a:pt x="102" y="228"/>
                              </a:lnTo>
                              <a:lnTo>
                                <a:pt x="100" y="230"/>
                              </a:lnTo>
                              <a:lnTo>
                                <a:pt x="96" y="230"/>
                              </a:lnTo>
                              <a:lnTo>
                                <a:pt x="90" y="232"/>
                              </a:lnTo>
                              <a:lnTo>
                                <a:pt x="86" y="232"/>
                              </a:lnTo>
                              <a:lnTo>
                                <a:pt x="86" y="236"/>
                              </a:lnTo>
                              <a:lnTo>
                                <a:pt x="86" y="236"/>
                              </a:lnTo>
                              <a:lnTo>
                                <a:pt x="84" y="238"/>
                              </a:lnTo>
                              <a:lnTo>
                                <a:pt x="82" y="240"/>
                              </a:lnTo>
                              <a:lnTo>
                                <a:pt x="76" y="242"/>
                              </a:lnTo>
                              <a:lnTo>
                                <a:pt x="68" y="248"/>
                              </a:lnTo>
                              <a:lnTo>
                                <a:pt x="68" y="248"/>
                              </a:lnTo>
                              <a:lnTo>
                                <a:pt x="64" y="250"/>
                              </a:lnTo>
                              <a:lnTo>
                                <a:pt x="62" y="250"/>
                              </a:lnTo>
                              <a:lnTo>
                                <a:pt x="60" y="248"/>
                              </a:lnTo>
                              <a:lnTo>
                                <a:pt x="52" y="250"/>
                              </a:lnTo>
                              <a:lnTo>
                                <a:pt x="52" y="250"/>
                              </a:lnTo>
                              <a:lnTo>
                                <a:pt x="48" y="252"/>
                              </a:lnTo>
                              <a:lnTo>
                                <a:pt x="44" y="254"/>
                              </a:lnTo>
                              <a:lnTo>
                                <a:pt x="42" y="260"/>
                              </a:lnTo>
                              <a:lnTo>
                                <a:pt x="42" y="262"/>
                              </a:lnTo>
                              <a:lnTo>
                                <a:pt x="40" y="262"/>
                              </a:lnTo>
                              <a:lnTo>
                                <a:pt x="32" y="260"/>
                              </a:lnTo>
                              <a:lnTo>
                                <a:pt x="32" y="260"/>
                              </a:lnTo>
                              <a:lnTo>
                                <a:pt x="24" y="258"/>
                              </a:lnTo>
                              <a:lnTo>
                                <a:pt x="22" y="258"/>
                              </a:lnTo>
                              <a:lnTo>
                                <a:pt x="22" y="258"/>
                              </a:lnTo>
                              <a:lnTo>
                                <a:pt x="22" y="262"/>
                              </a:lnTo>
                              <a:lnTo>
                                <a:pt x="16" y="260"/>
                              </a:lnTo>
                              <a:lnTo>
                                <a:pt x="16" y="260"/>
                              </a:lnTo>
                              <a:lnTo>
                                <a:pt x="14" y="260"/>
                              </a:lnTo>
                              <a:lnTo>
                                <a:pt x="10" y="260"/>
                              </a:lnTo>
                              <a:lnTo>
                                <a:pt x="4" y="266"/>
                              </a:lnTo>
                              <a:lnTo>
                                <a:pt x="2" y="276"/>
                              </a:lnTo>
                              <a:lnTo>
                                <a:pt x="0" y="290"/>
                              </a:lnTo>
                              <a:lnTo>
                                <a:pt x="0" y="290"/>
                              </a:lnTo>
                              <a:lnTo>
                                <a:pt x="2" y="294"/>
                              </a:lnTo>
                              <a:lnTo>
                                <a:pt x="6" y="296"/>
                              </a:lnTo>
                              <a:lnTo>
                                <a:pt x="8" y="296"/>
                              </a:lnTo>
                              <a:lnTo>
                                <a:pt x="12" y="294"/>
                              </a:lnTo>
                              <a:lnTo>
                                <a:pt x="18" y="294"/>
                              </a:lnTo>
                              <a:lnTo>
                                <a:pt x="20" y="296"/>
                              </a:lnTo>
                              <a:lnTo>
                                <a:pt x="20" y="300"/>
                              </a:lnTo>
                              <a:lnTo>
                                <a:pt x="20" y="300"/>
                              </a:lnTo>
                              <a:lnTo>
                                <a:pt x="20" y="306"/>
                              </a:lnTo>
                              <a:lnTo>
                                <a:pt x="22" y="310"/>
                              </a:lnTo>
                              <a:lnTo>
                                <a:pt x="28" y="312"/>
                              </a:lnTo>
                              <a:lnTo>
                                <a:pt x="30" y="316"/>
                              </a:lnTo>
                              <a:lnTo>
                                <a:pt x="30" y="316"/>
                              </a:lnTo>
                              <a:lnTo>
                                <a:pt x="32" y="324"/>
                              </a:lnTo>
                              <a:lnTo>
                                <a:pt x="30" y="328"/>
                              </a:lnTo>
                              <a:lnTo>
                                <a:pt x="30" y="328"/>
                              </a:lnTo>
                              <a:lnTo>
                                <a:pt x="22" y="330"/>
                              </a:lnTo>
                              <a:lnTo>
                                <a:pt x="22" y="332"/>
                              </a:lnTo>
                              <a:lnTo>
                                <a:pt x="24" y="334"/>
                              </a:lnTo>
                              <a:lnTo>
                                <a:pt x="24" y="334"/>
                              </a:lnTo>
                              <a:lnTo>
                                <a:pt x="26" y="338"/>
                              </a:lnTo>
                              <a:lnTo>
                                <a:pt x="26" y="338"/>
                              </a:lnTo>
                              <a:lnTo>
                                <a:pt x="30" y="338"/>
                              </a:lnTo>
                              <a:lnTo>
                                <a:pt x="32" y="336"/>
                              </a:lnTo>
                              <a:lnTo>
                                <a:pt x="38" y="338"/>
                              </a:lnTo>
                              <a:lnTo>
                                <a:pt x="52" y="344"/>
                              </a:lnTo>
                              <a:lnTo>
                                <a:pt x="52" y="344"/>
                              </a:lnTo>
                              <a:lnTo>
                                <a:pt x="68" y="352"/>
                              </a:lnTo>
                              <a:lnTo>
                                <a:pt x="68" y="354"/>
                              </a:lnTo>
                              <a:lnTo>
                                <a:pt x="68" y="356"/>
                              </a:lnTo>
                              <a:lnTo>
                                <a:pt x="68" y="356"/>
                              </a:lnTo>
                              <a:lnTo>
                                <a:pt x="66" y="362"/>
                              </a:lnTo>
                              <a:lnTo>
                                <a:pt x="68" y="366"/>
                              </a:lnTo>
                              <a:lnTo>
                                <a:pt x="70" y="366"/>
                              </a:lnTo>
                              <a:lnTo>
                                <a:pt x="76" y="366"/>
                              </a:lnTo>
                              <a:lnTo>
                                <a:pt x="86" y="366"/>
                              </a:lnTo>
                              <a:lnTo>
                                <a:pt x="90" y="366"/>
                              </a:lnTo>
                              <a:lnTo>
                                <a:pt x="94" y="366"/>
                              </a:lnTo>
                              <a:lnTo>
                                <a:pt x="94" y="366"/>
                              </a:lnTo>
                              <a:lnTo>
                                <a:pt x="98" y="368"/>
                              </a:lnTo>
                              <a:lnTo>
                                <a:pt x="102" y="370"/>
                              </a:lnTo>
                              <a:lnTo>
                                <a:pt x="110" y="370"/>
                              </a:lnTo>
                              <a:lnTo>
                                <a:pt x="116" y="372"/>
                              </a:lnTo>
                              <a:lnTo>
                                <a:pt x="124" y="378"/>
                              </a:lnTo>
                              <a:lnTo>
                                <a:pt x="132" y="388"/>
                              </a:lnTo>
                              <a:lnTo>
                                <a:pt x="144" y="404"/>
                              </a:lnTo>
                              <a:lnTo>
                                <a:pt x="144" y="404"/>
                              </a:lnTo>
                              <a:lnTo>
                                <a:pt x="138" y="412"/>
                              </a:lnTo>
                              <a:lnTo>
                                <a:pt x="138" y="414"/>
                              </a:lnTo>
                              <a:lnTo>
                                <a:pt x="140" y="416"/>
                              </a:lnTo>
                              <a:lnTo>
                                <a:pt x="148" y="424"/>
                              </a:lnTo>
                              <a:lnTo>
                                <a:pt x="152" y="430"/>
                              </a:lnTo>
                              <a:lnTo>
                                <a:pt x="156" y="436"/>
                              </a:lnTo>
                              <a:lnTo>
                                <a:pt x="156" y="436"/>
                              </a:lnTo>
                              <a:lnTo>
                                <a:pt x="158" y="444"/>
                              </a:lnTo>
                              <a:lnTo>
                                <a:pt x="158" y="448"/>
                              </a:lnTo>
                              <a:lnTo>
                                <a:pt x="156" y="450"/>
                              </a:lnTo>
                              <a:lnTo>
                                <a:pt x="152" y="450"/>
                              </a:lnTo>
                              <a:lnTo>
                                <a:pt x="148" y="450"/>
                              </a:lnTo>
                              <a:lnTo>
                                <a:pt x="148" y="450"/>
                              </a:lnTo>
                              <a:lnTo>
                                <a:pt x="150" y="454"/>
                              </a:lnTo>
                              <a:lnTo>
                                <a:pt x="150" y="454"/>
                              </a:lnTo>
                              <a:lnTo>
                                <a:pt x="156" y="460"/>
                              </a:lnTo>
                              <a:lnTo>
                                <a:pt x="156" y="464"/>
                              </a:lnTo>
                              <a:lnTo>
                                <a:pt x="156" y="470"/>
                              </a:lnTo>
                              <a:lnTo>
                                <a:pt x="160" y="478"/>
                              </a:lnTo>
                              <a:lnTo>
                                <a:pt x="160" y="478"/>
                              </a:lnTo>
                              <a:lnTo>
                                <a:pt x="164" y="482"/>
                              </a:lnTo>
                              <a:lnTo>
                                <a:pt x="168" y="484"/>
                              </a:lnTo>
                              <a:lnTo>
                                <a:pt x="176" y="488"/>
                              </a:lnTo>
                              <a:lnTo>
                                <a:pt x="182" y="488"/>
                              </a:lnTo>
                              <a:lnTo>
                                <a:pt x="188" y="492"/>
                              </a:lnTo>
                              <a:lnTo>
                                <a:pt x="188" y="492"/>
                              </a:lnTo>
                              <a:lnTo>
                                <a:pt x="194" y="496"/>
                              </a:lnTo>
                              <a:lnTo>
                                <a:pt x="200" y="498"/>
                              </a:lnTo>
                              <a:lnTo>
                                <a:pt x="208" y="500"/>
                              </a:lnTo>
                              <a:lnTo>
                                <a:pt x="214" y="508"/>
                              </a:lnTo>
                              <a:lnTo>
                                <a:pt x="214" y="508"/>
                              </a:lnTo>
                              <a:lnTo>
                                <a:pt x="220" y="512"/>
                              </a:lnTo>
                              <a:lnTo>
                                <a:pt x="220" y="512"/>
                              </a:lnTo>
                              <a:lnTo>
                                <a:pt x="226" y="514"/>
                              </a:lnTo>
                              <a:lnTo>
                                <a:pt x="232" y="514"/>
                              </a:lnTo>
                              <a:lnTo>
                                <a:pt x="238" y="514"/>
                              </a:lnTo>
                              <a:lnTo>
                                <a:pt x="244" y="518"/>
                              </a:lnTo>
                              <a:lnTo>
                                <a:pt x="244" y="518"/>
                              </a:lnTo>
                              <a:lnTo>
                                <a:pt x="248" y="520"/>
                              </a:lnTo>
                              <a:lnTo>
                                <a:pt x="250" y="520"/>
                              </a:lnTo>
                              <a:lnTo>
                                <a:pt x="254" y="518"/>
                              </a:lnTo>
                              <a:lnTo>
                                <a:pt x="260" y="518"/>
                              </a:lnTo>
                              <a:lnTo>
                                <a:pt x="266" y="520"/>
                              </a:lnTo>
                              <a:lnTo>
                                <a:pt x="272" y="524"/>
                              </a:lnTo>
                              <a:lnTo>
                                <a:pt x="272" y="524"/>
                              </a:lnTo>
                              <a:lnTo>
                                <a:pt x="288" y="534"/>
                              </a:lnTo>
                              <a:lnTo>
                                <a:pt x="296" y="538"/>
                              </a:lnTo>
                              <a:lnTo>
                                <a:pt x="302" y="538"/>
                              </a:lnTo>
                              <a:lnTo>
                                <a:pt x="306" y="542"/>
                              </a:lnTo>
                              <a:lnTo>
                                <a:pt x="306" y="542"/>
                              </a:lnTo>
                              <a:lnTo>
                                <a:pt x="308" y="546"/>
                              </a:lnTo>
                              <a:lnTo>
                                <a:pt x="310" y="548"/>
                              </a:lnTo>
                              <a:lnTo>
                                <a:pt x="314" y="546"/>
                              </a:lnTo>
                              <a:lnTo>
                                <a:pt x="320" y="546"/>
                              </a:lnTo>
                              <a:lnTo>
                                <a:pt x="322" y="548"/>
                              </a:lnTo>
                              <a:lnTo>
                                <a:pt x="324" y="554"/>
                              </a:lnTo>
                              <a:lnTo>
                                <a:pt x="324" y="554"/>
                              </a:lnTo>
                              <a:lnTo>
                                <a:pt x="326" y="554"/>
                              </a:lnTo>
                              <a:lnTo>
                                <a:pt x="328" y="554"/>
                              </a:lnTo>
                              <a:lnTo>
                                <a:pt x="336" y="552"/>
                              </a:lnTo>
                              <a:lnTo>
                                <a:pt x="352" y="552"/>
                              </a:lnTo>
                              <a:lnTo>
                                <a:pt x="360" y="554"/>
                              </a:lnTo>
                              <a:lnTo>
                                <a:pt x="372" y="558"/>
                              </a:lnTo>
                              <a:lnTo>
                                <a:pt x="372" y="558"/>
                              </a:lnTo>
                              <a:lnTo>
                                <a:pt x="372" y="552"/>
                              </a:lnTo>
                              <a:lnTo>
                                <a:pt x="374" y="550"/>
                              </a:lnTo>
                              <a:lnTo>
                                <a:pt x="376" y="548"/>
                              </a:lnTo>
                              <a:lnTo>
                                <a:pt x="380" y="548"/>
                              </a:lnTo>
                              <a:lnTo>
                                <a:pt x="380" y="548"/>
                              </a:lnTo>
                              <a:lnTo>
                                <a:pt x="384" y="546"/>
                              </a:lnTo>
                              <a:lnTo>
                                <a:pt x="384" y="548"/>
                              </a:lnTo>
                              <a:lnTo>
                                <a:pt x="386" y="566"/>
                              </a:lnTo>
                              <a:lnTo>
                                <a:pt x="386" y="566"/>
                              </a:lnTo>
                              <a:lnTo>
                                <a:pt x="390" y="554"/>
                              </a:lnTo>
                              <a:lnTo>
                                <a:pt x="394" y="548"/>
                              </a:lnTo>
                              <a:lnTo>
                                <a:pt x="400" y="544"/>
                              </a:lnTo>
                              <a:lnTo>
                                <a:pt x="408" y="544"/>
                              </a:lnTo>
                              <a:lnTo>
                                <a:pt x="408" y="544"/>
                              </a:lnTo>
                              <a:lnTo>
                                <a:pt x="418" y="544"/>
                              </a:lnTo>
                              <a:lnTo>
                                <a:pt x="424" y="546"/>
                              </a:lnTo>
                              <a:lnTo>
                                <a:pt x="428" y="548"/>
                              </a:lnTo>
                              <a:lnTo>
                                <a:pt x="432" y="550"/>
                              </a:lnTo>
                              <a:lnTo>
                                <a:pt x="432" y="550"/>
                              </a:lnTo>
                              <a:lnTo>
                                <a:pt x="434" y="552"/>
                              </a:lnTo>
                              <a:lnTo>
                                <a:pt x="436" y="550"/>
                              </a:lnTo>
                              <a:lnTo>
                                <a:pt x="436" y="550"/>
                              </a:lnTo>
                              <a:lnTo>
                                <a:pt x="446" y="548"/>
                              </a:lnTo>
                              <a:lnTo>
                                <a:pt x="462" y="540"/>
                              </a:lnTo>
                              <a:lnTo>
                                <a:pt x="462" y="540"/>
                              </a:lnTo>
                              <a:lnTo>
                                <a:pt x="472" y="536"/>
                              </a:lnTo>
                              <a:lnTo>
                                <a:pt x="476" y="532"/>
                              </a:lnTo>
                              <a:lnTo>
                                <a:pt x="478" y="530"/>
                              </a:lnTo>
                              <a:lnTo>
                                <a:pt x="482" y="526"/>
                              </a:lnTo>
                              <a:lnTo>
                                <a:pt x="482" y="526"/>
                              </a:lnTo>
                              <a:lnTo>
                                <a:pt x="490" y="526"/>
                              </a:lnTo>
                              <a:lnTo>
                                <a:pt x="494" y="528"/>
                              </a:lnTo>
                              <a:lnTo>
                                <a:pt x="502" y="528"/>
                              </a:lnTo>
                              <a:lnTo>
                                <a:pt x="512" y="526"/>
                              </a:lnTo>
                              <a:lnTo>
                                <a:pt x="512" y="526"/>
                              </a:lnTo>
                              <a:lnTo>
                                <a:pt x="524" y="522"/>
                              </a:lnTo>
                              <a:lnTo>
                                <a:pt x="526" y="524"/>
                              </a:lnTo>
                              <a:lnTo>
                                <a:pt x="526" y="526"/>
                              </a:lnTo>
                              <a:lnTo>
                                <a:pt x="524" y="530"/>
                              </a:lnTo>
                              <a:lnTo>
                                <a:pt x="526" y="530"/>
                              </a:lnTo>
                              <a:lnTo>
                                <a:pt x="532" y="530"/>
                              </a:lnTo>
                              <a:lnTo>
                                <a:pt x="532" y="530"/>
                              </a:lnTo>
                              <a:lnTo>
                                <a:pt x="528" y="536"/>
                              </a:lnTo>
                              <a:lnTo>
                                <a:pt x="528" y="538"/>
                              </a:lnTo>
                              <a:lnTo>
                                <a:pt x="528" y="538"/>
                              </a:lnTo>
                              <a:lnTo>
                                <a:pt x="532" y="538"/>
                              </a:lnTo>
                              <a:lnTo>
                                <a:pt x="538" y="538"/>
                              </a:lnTo>
                              <a:lnTo>
                                <a:pt x="538" y="538"/>
                              </a:lnTo>
                              <a:lnTo>
                                <a:pt x="542" y="540"/>
                              </a:lnTo>
                              <a:lnTo>
                                <a:pt x="544" y="538"/>
                              </a:lnTo>
                              <a:lnTo>
                                <a:pt x="548" y="536"/>
                              </a:lnTo>
                              <a:lnTo>
                                <a:pt x="548" y="536"/>
                              </a:lnTo>
                              <a:lnTo>
                                <a:pt x="552" y="536"/>
                              </a:lnTo>
                              <a:lnTo>
                                <a:pt x="556" y="536"/>
                              </a:lnTo>
                              <a:lnTo>
                                <a:pt x="562" y="538"/>
                              </a:lnTo>
                              <a:lnTo>
                                <a:pt x="570" y="544"/>
                              </a:lnTo>
                              <a:lnTo>
                                <a:pt x="570" y="544"/>
                              </a:lnTo>
                              <a:lnTo>
                                <a:pt x="580" y="552"/>
                              </a:lnTo>
                              <a:lnTo>
                                <a:pt x="582" y="556"/>
                              </a:lnTo>
                              <a:lnTo>
                                <a:pt x="582" y="558"/>
                              </a:lnTo>
                              <a:lnTo>
                                <a:pt x="586" y="556"/>
                              </a:lnTo>
                              <a:lnTo>
                                <a:pt x="586" y="556"/>
                              </a:lnTo>
                              <a:lnTo>
                                <a:pt x="588" y="554"/>
                              </a:lnTo>
                              <a:lnTo>
                                <a:pt x="590" y="556"/>
                              </a:lnTo>
                              <a:lnTo>
                                <a:pt x="592" y="564"/>
                              </a:lnTo>
                              <a:lnTo>
                                <a:pt x="594" y="578"/>
                              </a:lnTo>
                              <a:lnTo>
                                <a:pt x="596" y="586"/>
                              </a:lnTo>
                              <a:lnTo>
                                <a:pt x="600" y="594"/>
                              </a:lnTo>
                              <a:lnTo>
                                <a:pt x="600" y="594"/>
                              </a:lnTo>
                              <a:lnTo>
                                <a:pt x="604" y="602"/>
                              </a:lnTo>
                              <a:lnTo>
                                <a:pt x="604" y="604"/>
                              </a:lnTo>
                              <a:lnTo>
                                <a:pt x="602" y="604"/>
                              </a:lnTo>
                              <a:lnTo>
                                <a:pt x="598" y="602"/>
                              </a:lnTo>
                              <a:lnTo>
                                <a:pt x="596" y="602"/>
                              </a:lnTo>
                              <a:lnTo>
                                <a:pt x="596" y="602"/>
                              </a:lnTo>
                              <a:lnTo>
                                <a:pt x="590" y="612"/>
                              </a:lnTo>
                              <a:lnTo>
                                <a:pt x="586" y="616"/>
                              </a:lnTo>
                              <a:lnTo>
                                <a:pt x="582" y="622"/>
                              </a:lnTo>
                              <a:lnTo>
                                <a:pt x="582" y="624"/>
                              </a:lnTo>
                              <a:lnTo>
                                <a:pt x="584" y="628"/>
                              </a:lnTo>
                              <a:lnTo>
                                <a:pt x="584" y="628"/>
                              </a:lnTo>
                              <a:lnTo>
                                <a:pt x="584" y="632"/>
                              </a:lnTo>
                              <a:lnTo>
                                <a:pt x="582" y="634"/>
                              </a:lnTo>
                              <a:lnTo>
                                <a:pt x="580" y="634"/>
                              </a:lnTo>
                              <a:lnTo>
                                <a:pt x="578" y="636"/>
                              </a:lnTo>
                              <a:lnTo>
                                <a:pt x="578" y="636"/>
                              </a:lnTo>
                              <a:lnTo>
                                <a:pt x="576" y="642"/>
                              </a:lnTo>
                              <a:lnTo>
                                <a:pt x="578" y="644"/>
                              </a:lnTo>
                              <a:lnTo>
                                <a:pt x="582" y="648"/>
                              </a:lnTo>
                              <a:lnTo>
                                <a:pt x="586" y="650"/>
                              </a:lnTo>
                              <a:lnTo>
                                <a:pt x="588" y="654"/>
                              </a:lnTo>
                              <a:lnTo>
                                <a:pt x="588" y="654"/>
                              </a:lnTo>
                              <a:lnTo>
                                <a:pt x="586" y="656"/>
                              </a:lnTo>
                              <a:lnTo>
                                <a:pt x="580" y="658"/>
                              </a:lnTo>
                              <a:lnTo>
                                <a:pt x="576" y="660"/>
                              </a:lnTo>
                              <a:lnTo>
                                <a:pt x="574" y="660"/>
                              </a:lnTo>
                              <a:lnTo>
                                <a:pt x="574" y="662"/>
                              </a:lnTo>
                              <a:lnTo>
                                <a:pt x="574" y="662"/>
                              </a:lnTo>
                              <a:lnTo>
                                <a:pt x="574" y="666"/>
                              </a:lnTo>
                              <a:lnTo>
                                <a:pt x="576" y="666"/>
                              </a:lnTo>
                              <a:lnTo>
                                <a:pt x="588" y="662"/>
                              </a:lnTo>
                              <a:lnTo>
                                <a:pt x="588" y="662"/>
                              </a:lnTo>
                              <a:lnTo>
                                <a:pt x="598" y="660"/>
                              </a:lnTo>
                              <a:lnTo>
                                <a:pt x="600" y="662"/>
                              </a:lnTo>
                              <a:lnTo>
                                <a:pt x="598" y="666"/>
                              </a:lnTo>
                              <a:lnTo>
                                <a:pt x="598" y="666"/>
                              </a:lnTo>
                              <a:lnTo>
                                <a:pt x="596" y="672"/>
                              </a:lnTo>
                              <a:lnTo>
                                <a:pt x="596" y="674"/>
                              </a:lnTo>
                              <a:lnTo>
                                <a:pt x="600" y="676"/>
                              </a:lnTo>
                              <a:lnTo>
                                <a:pt x="600" y="678"/>
                              </a:lnTo>
                              <a:lnTo>
                                <a:pt x="600" y="678"/>
                              </a:lnTo>
                              <a:lnTo>
                                <a:pt x="600" y="680"/>
                              </a:lnTo>
                              <a:lnTo>
                                <a:pt x="602" y="682"/>
                              </a:lnTo>
                              <a:lnTo>
                                <a:pt x="606" y="684"/>
                              </a:lnTo>
                              <a:lnTo>
                                <a:pt x="610" y="682"/>
                              </a:lnTo>
                              <a:lnTo>
                                <a:pt x="610" y="682"/>
                              </a:lnTo>
                              <a:lnTo>
                                <a:pt x="612" y="684"/>
                              </a:lnTo>
                              <a:lnTo>
                                <a:pt x="612" y="684"/>
                              </a:lnTo>
                              <a:lnTo>
                                <a:pt x="612" y="686"/>
                              </a:lnTo>
                              <a:lnTo>
                                <a:pt x="616" y="686"/>
                              </a:lnTo>
                              <a:lnTo>
                                <a:pt x="620" y="686"/>
                              </a:lnTo>
                              <a:lnTo>
                                <a:pt x="620" y="688"/>
                              </a:lnTo>
                              <a:lnTo>
                                <a:pt x="620" y="688"/>
                              </a:lnTo>
                              <a:lnTo>
                                <a:pt x="602" y="706"/>
                              </a:lnTo>
                              <a:lnTo>
                                <a:pt x="602" y="706"/>
                              </a:lnTo>
                              <a:lnTo>
                                <a:pt x="602" y="710"/>
                              </a:lnTo>
                              <a:lnTo>
                                <a:pt x="604" y="712"/>
                              </a:lnTo>
                              <a:lnTo>
                                <a:pt x="614" y="712"/>
                              </a:lnTo>
                              <a:lnTo>
                                <a:pt x="628" y="712"/>
                              </a:lnTo>
                              <a:lnTo>
                                <a:pt x="628" y="712"/>
                              </a:lnTo>
                              <a:lnTo>
                                <a:pt x="630" y="718"/>
                              </a:lnTo>
                              <a:lnTo>
                                <a:pt x="634" y="722"/>
                              </a:lnTo>
                              <a:lnTo>
                                <a:pt x="638" y="724"/>
                              </a:lnTo>
                              <a:lnTo>
                                <a:pt x="642" y="724"/>
                              </a:lnTo>
                              <a:lnTo>
                                <a:pt x="650" y="726"/>
                              </a:lnTo>
                              <a:lnTo>
                                <a:pt x="654" y="728"/>
                              </a:lnTo>
                              <a:lnTo>
                                <a:pt x="656" y="728"/>
                              </a:lnTo>
                              <a:lnTo>
                                <a:pt x="656" y="728"/>
                              </a:lnTo>
                              <a:lnTo>
                                <a:pt x="658" y="732"/>
                              </a:lnTo>
                              <a:lnTo>
                                <a:pt x="664" y="734"/>
                              </a:lnTo>
                              <a:lnTo>
                                <a:pt x="666" y="732"/>
                              </a:lnTo>
                              <a:lnTo>
                                <a:pt x="666" y="730"/>
                              </a:lnTo>
                              <a:lnTo>
                                <a:pt x="668" y="728"/>
                              </a:lnTo>
                              <a:lnTo>
                                <a:pt x="666" y="724"/>
                              </a:lnTo>
                              <a:lnTo>
                                <a:pt x="666" y="724"/>
                              </a:lnTo>
                              <a:lnTo>
                                <a:pt x="662" y="718"/>
                              </a:lnTo>
                              <a:lnTo>
                                <a:pt x="658" y="712"/>
                              </a:lnTo>
                              <a:lnTo>
                                <a:pt x="656" y="708"/>
                              </a:lnTo>
                              <a:lnTo>
                                <a:pt x="654" y="704"/>
                              </a:lnTo>
                              <a:lnTo>
                                <a:pt x="654" y="704"/>
                              </a:lnTo>
                              <a:lnTo>
                                <a:pt x="656" y="702"/>
                              </a:lnTo>
                              <a:lnTo>
                                <a:pt x="658" y="700"/>
                              </a:lnTo>
                              <a:lnTo>
                                <a:pt x="668" y="698"/>
                              </a:lnTo>
                              <a:lnTo>
                                <a:pt x="668" y="698"/>
                              </a:lnTo>
                              <a:lnTo>
                                <a:pt x="678" y="696"/>
                              </a:lnTo>
                              <a:lnTo>
                                <a:pt x="678" y="696"/>
                              </a:lnTo>
                              <a:lnTo>
                                <a:pt x="682" y="696"/>
                              </a:lnTo>
                              <a:lnTo>
                                <a:pt x="686" y="700"/>
                              </a:lnTo>
                              <a:lnTo>
                                <a:pt x="688" y="702"/>
                              </a:lnTo>
                              <a:lnTo>
                                <a:pt x="692" y="702"/>
                              </a:lnTo>
                              <a:lnTo>
                                <a:pt x="692" y="702"/>
                              </a:lnTo>
                              <a:lnTo>
                                <a:pt x="692" y="700"/>
                              </a:lnTo>
                              <a:lnTo>
                                <a:pt x="690" y="698"/>
                              </a:lnTo>
                              <a:lnTo>
                                <a:pt x="690" y="694"/>
                              </a:lnTo>
                              <a:lnTo>
                                <a:pt x="692" y="690"/>
                              </a:lnTo>
                              <a:lnTo>
                                <a:pt x="692" y="690"/>
                              </a:lnTo>
                              <a:lnTo>
                                <a:pt x="694" y="688"/>
                              </a:lnTo>
                              <a:lnTo>
                                <a:pt x="696" y="690"/>
                              </a:lnTo>
                              <a:lnTo>
                                <a:pt x="698" y="692"/>
                              </a:lnTo>
                              <a:lnTo>
                                <a:pt x="700" y="696"/>
                              </a:lnTo>
                              <a:lnTo>
                                <a:pt x="704" y="696"/>
                              </a:lnTo>
                              <a:lnTo>
                                <a:pt x="706" y="694"/>
                              </a:lnTo>
                              <a:lnTo>
                                <a:pt x="706" y="694"/>
                              </a:lnTo>
                              <a:lnTo>
                                <a:pt x="712" y="694"/>
                              </a:lnTo>
                              <a:lnTo>
                                <a:pt x="714" y="696"/>
                              </a:lnTo>
                              <a:lnTo>
                                <a:pt x="716" y="696"/>
                              </a:lnTo>
                              <a:lnTo>
                                <a:pt x="720" y="696"/>
                              </a:lnTo>
                              <a:lnTo>
                                <a:pt x="720" y="696"/>
                              </a:lnTo>
                              <a:lnTo>
                                <a:pt x="726" y="694"/>
                              </a:lnTo>
                              <a:lnTo>
                                <a:pt x="730" y="694"/>
                              </a:lnTo>
                              <a:lnTo>
                                <a:pt x="732" y="694"/>
                              </a:lnTo>
                              <a:lnTo>
                                <a:pt x="730" y="688"/>
                              </a:lnTo>
                              <a:lnTo>
                                <a:pt x="730" y="688"/>
                              </a:lnTo>
                              <a:lnTo>
                                <a:pt x="732" y="684"/>
                              </a:lnTo>
                              <a:lnTo>
                                <a:pt x="736" y="682"/>
                              </a:lnTo>
                              <a:lnTo>
                                <a:pt x="746" y="678"/>
                              </a:lnTo>
                              <a:lnTo>
                                <a:pt x="746" y="678"/>
                              </a:lnTo>
                              <a:lnTo>
                                <a:pt x="750" y="678"/>
                              </a:lnTo>
                              <a:lnTo>
                                <a:pt x="750" y="678"/>
                              </a:lnTo>
                              <a:lnTo>
                                <a:pt x="752" y="682"/>
                              </a:lnTo>
                              <a:lnTo>
                                <a:pt x="754" y="684"/>
                              </a:lnTo>
                              <a:lnTo>
                                <a:pt x="756" y="688"/>
                              </a:lnTo>
                              <a:lnTo>
                                <a:pt x="760" y="690"/>
                              </a:lnTo>
                              <a:lnTo>
                                <a:pt x="768" y="690"/>
                              </a:lnTo>
                              <a:lnTo>
                                <a:pt x="768" y="690"/>
                              </a:lnTo>
                              <a:lnTo>
                                <a:pt x="776" y="692"/>
                              </a:lnTo>
                              <a:lnTo>
                                <a:pt x="782" y="694"/>
                              </a:lnTo>
                              <a:lnTo>
                                <a:pt x="780" y="698"/>
                              </a:lnTo>
                              <a:lnTo>
                                <a:pt x="774" y="700"/>
                              </a:lnTo>
                              <a:lnTo>
                                <a:pt x="774" y="700"/>
                              </a:lnTo>
                              <a:lnTo>
                                <a:pt x="770" y="704"/>
                              </a:lnTo>
                              <a:lnTo>
                                <a:pt x="768" y="706"/>
                              </a:lnTo>
                              <a:lnTo>
                                <a:pt x="774" y="710"/>
                              </a:lnTo>
                              <a:lnTo>
                                <a:pt x="774" y="710"/>
                              </a:lnTo>
                              <a:lnTo>
                                <a:pt x="776" y="714"/>
                              </a:lnTo>
                              <a:lnTo>
                                <a:pt x="780" y="712"/>
                              </a:lnTo>
                              <a:lnTo>
                                <a:pt x="780" y="712"/>
                              </a:lnTo>
                              <a:lnTo>
                                <a:pt x="782" y="712"/>
                              </a:lnTo>
                              <a:lnTo>
                                <a:pt x="784" y="712"/>
                              </a:lnTo>
                              <a:lnTo>
                                <a:pt x="788" y="716"/>
                              </a:lnTo>
                              <a:lnTo>
                                <a:pt x="794" y="720"/>
                              </a:lnTo>
                              <a:lnTo>
                                <a:pt x="796" y="720"/>
                              </a:lnTo>
                              <a:lnTo>
                                <a:pt x="800" y="720"/>
                              </a:lnTo>
                              <a:lnTo>
                                <a:pt x="800" y="720"/>
                              </a:lnTo>
                              <a:lnTo>
                                <a:pt x="806" y="718"/>
                              </a:lnTo>
                              <a:lnTo>
                                <a:pt x="806" y="718"/>
                              </a:lnTo>
                              <a:lnTo>
                                <a:pt x="810" y="716"/>
                              </a:lnTo>
                              <a:lnTo>
                                <a:pt x="810" y="714"/>
                              </a:lnTo>
                              <a:lnTo>
                                <a:pt x="810" y="712"/>
                              </a:lnTo>
                              <a:lnTo>
                                <a:pt x="812" y="710"/>
                              </a:lnTo>
                              <a:lnTo>
                                <a:pt x="812" y="710"/>
                              </a:lnTo>
                              <a:lnTo>
                                <a:pt x="812" y="710"/>
                              </a:lnTo>
                              <a:lnTo>
                                <a:pt x="814" y="712"/>
                              </a:lnTo>
                              <a:lnTo>
                                <a:pt x="818" y="714"/>
                              </a:lnTo>
                              <a:lnTo>
                                <a:pt x="822" y="718"/>
                              </a:lnTo>
                              <a:lnTo>
                                <a:pt x="826" y="716"/>
                              </a:lnTo>
                              <a:lnTo>
                                <a:pt x="830" y="714"/>
                              </a:lnTo>
                              <a:lnTo>
                                <a:pt x="830" y="714"/>
                              </a:lnTo>
                              <a:lnTo>
                                <a:pt x="828" y="718"/>
                              </a:lnTo>
                              <a:lnTo>
                                <a:pt x="830" y="720"/>
                              </a:lnTo>
                              <a:lnTo>
                                <a:pt x="834" y="720"/>
                              </a:lnTo>
                              <a:lnTo>
                                <a:pt x="838" y="716"/>
                              </a:lnTo>
                              <a:lnTo>
                                <a:pt x="838" y="716"/>
                              </a:lnTo>
                              <a:lnTo>
                                <a:pt x="840" y="720"/>
                              </a:lnTo>
                              <a:lnTo>
                                <a:pt x="838" y="720"/>
                              </a:lnTo>
                              <a:lnTo>
                                <a:pt x="834" y="726"/>
                              </a:lnTo>
                              <a:lnTo>
                                <a:pt x="834" y="726"/>
                              </a:lnTo>
                              <a:lnTo>
                                <a:pt x="834" y="730"/>
                              </a:lnTo>
                              <a:lnTo>
                                <a:pt x="834" y="734"/>
                              </a:lnTo>
                              <a:lnTo>
                                <a:pt x="840" y="742"/>
                              </a:lnTo>
                              <a:lnTo>
                                <a:pt x="840" y="742"/>
                              </a:lnTo>
                              <a:lnTo>
                                <a:pt x="840" y="744"/>
                              </a:lnTo>
                              <a:lnTo>
                                <a:pt x="842" y="746"/>
                              </a:lnTo>
                              <a:lnTo>
                                <a:pt x="846" y="750"/>
                              </a:lnTo>
                              <a:lnTo>
                                <a:pt x="852" y="748"/>
                              </a:lnTo>
                              <a:lnTo>
                                <a:pt x="852" y="748"/>
                              </a:lnTo>
                              <a:lnTo>
                                <a:pt x="858" y="746"/>
                              </a:lnTo>
                              <a:lnTo>
                                <a:pt x="860" y="742"/>
                              </a:lnTo>
                              <a:lnTo>
                                <a:pt x="862" y="738"/>
                              </a:lnTo>
                              <a:lnTo>
                                <a:pt x="862" y="734"/>
                              </a:lnTo>
                              <a:lnTo>
                                <a:pt x="862" y="734"/>
                              </a:lnTo>
                              <a:lnTo>
                                <a:pt x="860" y="732"/>
                              </a:lnTo>
                              <a:lnTo>
                                <a:pt x="858" y="732"/>
                              </a:lnTo>
                              <a:lnTo>
                                <a:pt x="856" y="732"/>
                              </a:lnTo>
                              <a:lnTo>
                                <a:pt x="856" y="730"/>
                              </a:lnTo>
                              <a:lnTo>
                                <a:pt x="856" y="730"/>
                              </a:lnTo>
                              <a:lnTo>
                                <a:pt x="856" y="728"/>
                              </a:lnTo>
                              <a:lnTo>
                                <a:pt x="854" y="726"/>
                              </a:lnTo>
                              <a:lnTo>
                                <a:pt x="850" y="726"/>
                              </a:lnTo>
                              <a:lnTo>
                                <a:pt x="848" y="726"/>
                              </a:lnTo>
                              <a:lnTo>
                                <a:pt x="848" y="726"/>
                              </a:lnTo>
                              <a:lnTo>
                                <a:pt x="846" y="724"/>
                              </a:lnTo>
                              <a:lnTo>
                                <a:pt x="848" y="722"/>
                              </a:lnTo>
                              <a:lnTo>
                                <a:pt x="852" y="720"/>
                              </a:lnTo>
                              <a:lnTo>
                                <a:pt x="856" y="718"/>
                              </a:lnTo>
                              <a:lnTo>
                                <a:pt x="856" y="716"/>
                              </a:lnTo>
                              <a:lnTo>
                                <a:pt x="856" y="714"/>
                              </a:lnTo>
                              <a:lnTo>
                                <a:pt x="852" y="710"/>
                              </a:lnTo>
                              <a:lnTo>
                                <a:pt x="852" y="710"/>
                              </a:lnTo>
                              <a:lnTo>
                                <a:pt x="856" y="712"/>
                              </a:lnTo>
                              <a:lnTo>
                                <a:pt x="862" y="716"/>
                              </a:lnTo>
                              <a:lnTo>
                                <a:pt x="866" y="716"/>
                              </a:lnTo>
                              <a:lnTo>
                                <a:pt x="866" y="716"/>
                              </a:lnTo>
                              <a:lnTo>
                                <a:pt x="868" y="714"/>
                              </a:lnTo>
                              <a:lnTo>
                                <a:pt x="868" y="714"/>
                              </a:lnTo>
                              <a:lnTo>
                                <a:pt x="870" y="710"/>
                              </a:lnTo>
                              <a:lnTo>
                                <a:pt x="874" y="710"/>
                              </a:lnTo>
                              <a:lnTo>
                                <a:pt x="878" y="710"/>
                              </a:lnTo>
                              <a:lnTo>
                                <a:pt x="882" y="706"/>
                              </a:lnTo>
                              <a:lnTo>
                                <a:pt x="882" y="706"/>
                              </a:lnTo>
                              <a:lnTo>
                                <a:pt x="890" y="704"/>
                              </a:lnTo>
                              <a:lnTo>
                                <a:pt x="898" y="702"/>
                              </a:lnTo>
                              <a:lnTo>
                                <a:pt x="906" y="698"/>
                              </a:lnTo>
                              <a:lnTo>
                                <a:pt x="906" y="696"/>
                              </a:lnTo>
                              <a:lnTo>
                                <a:pt x="906" y="692"/>
                              </a:lnTo>
                              <a:lnTo>
                                <a:pt x="906" y="692"/>
                              </a:lnTo>
                              <a:lnTo>
                                <a:pt x="910" y="694"/>
                              </a:lnTo>
                              <a:lnTo>
                                <a:pt x="912" y="694"/>
                              </a:lnTo>
                              <a:lnTo>
                                <a:pt x="916" y="690"/>
                              </a:lnTo>
                              <a:lnTo>
                                <a:pt x="916" y="680"/>
                              </a:lnTo>
                              <a:lnTo>
                                <a:pt x="916" y="680"/>
                              </a:lnTo>
                              <a:lnTo>
                                <a:pt x="920" y="686"/>
                              </a:lnTo>
                              <a:lnTo>
                                <a:pt x="922" y="686"/>
                              </a:lnTo>
                              <a:lnTo>
                                <a:pt x="922" y="686"/>
                              </a:lnTo>
                              <a:lnTo>
                                <a:pt x="924" y="684"/>
                              </a:lnTo>
                              <a:lnTo>
                                <a:pt x="928" y="686"/>
                              </a:lnTo>
                              <a:lnTo>
                                <a:pt x="928" y="686"/>
                              </a:lnTo>
                              <a:lnTo>
                                <a:pt x="930" y="688"/>
                              </a:lnTo>
                              <a:lnTo>
                                <a:pt x="932" y="688"/>
                              </a:lnTo>
                              <a:lnTo>
                                <a:pt x="934" y="684"/>
                              </a:lnTo>
                              <a:lnTo>
                                <a:pt x="938" y="680"/>
                              </a:lnTo>
                              <a:lnTo>
                                <a:pt x="938" y="680"/>
                              </a:lnTo>
                              <a:lnTo>
                                <a:pt x="940" y="680"/>
                              </a:lnTo>
                              <a:lnTo>
                                <a:pt x="940" y="680"/>
                              </a:lnTo>
                              <a:lnTo>
                                <a:pt x="942" y="682"/>
                              </a:lnTo>
                              <a:lnTo>
                                <a:pt x="944" y="684"/>
                              </a:lnTo>
                              <a:lnTo>
                                <a:pt x="948" y="680"/>
                              </a:lnTo>
                              <a:lnTo>
                                <a:pt x="954" y="676"/>
                              </a:lnTo>
                              <a:lnTo>
                                <a:pt x="958" y="676"/>
                              </a:lnTo>
                              <a:lnTo>
                                <a:pt x="962" y="676"/>
                              </a:lnTo>
                              <a:lnTo>
                                <a:pt x="962" y="676"/>
                              </a:lnTo>
                              <a:lnTo>
                                <a:pt x="966" y="676"/>
                              </a:lnTo>
                              <a:lnTo>
                                <a:pt x="968" y="674"/>
                              </a:lnTo>
                              <a:lnTo>
                                <a:pt x="970" y="670"/>
                              </a:lnTo>
                              <a:lnTo>
                                <a:pt x="976" y="670"/>
                              </a:lnTo>
                              <a:lnTo>
                                <a:pt x="976" y="670"/>
                              </a:lnTo>
                              <a:lnTo>
                                <a:pt x="982" y="668"/>
                              </a:lnTo>
                              <a:lnTo>
                                <a:pt x="982" y="666"/>
                              </a:lnTo>
                              <a:lnTo>
                                <a:pt x="982" y="666"/>
                              </a:lnTo>
                              <a:lnTo>
                                <a:pt x="984" y="664"/>
                              </a:lnTo>
                              <a:lnTo>
                                <a:pt x="984" y="664"/>
                              </a:lnTo>
                              <a:lnTo>
                                <a:pt x="986" y="662"/>
                              </a:lnTo>
                              <a:lnTo>
                                <a:pt x="988" y="660"/>
                              </a:lnTo>
                              <a:lnTo>
                                <a:pt x="986" y="656"/>
                              </a:lnTo>
                              <a:lnTo>
                                <a:pt x="986" y="654"/>
                              </a:lnTo>
                              <a:lnTo>
                                <a:pt x="990" y="652"/>
                              </a:lnTo>
                              <a:lnTo>
                                <a:pt x="990" y="652"/>
                              </a:lnTo>
                              <a:lnTo>
                                <a:pt x="994" y="650"/>
                              </a:lnTo>
                              <a:lnTo>
                                <a:pt x="994" y="648"/>
                              </a:lnTo>
                              <a:lnTo>
                                <a:pt x="996" y="644"/>
                              </a:lnTo>
                              <a:lnTo>
                                <a:pt x="998" y="642"/>
                              </a:lnTo>
                              <a:lnTo>
                                <a:pt x="998" y="642"/>
                              </a:lnTo>
                              <a:lnTo>
                                <a:pt x="1002" y="640"/>
                              </a:lnTo>
                              <a:lnTo>
                                <a:pt x="1002" y="638"/>
                              </a:lnTo>
                              <a:lnTo>
                                <a:pt x="1002" y="634"/>
                              </a:lnTo>
                              <a:lnTo>
                                <a:pt x="1004" y="632"/>
                              </a:lnTo>
                              <a:lnTo>
                                <a:pt x="1008" y="632"/>
                              </a:lnTo>
                              <a:lnTo>
                                <a:pt x="1008" y="632"/>
                              </a:lnTo>
                              <a:lnTo>
                                <a:pt x="1014" y="632"/>
                              </a:lnTo>
                              <a:lnTo>
                                <a:pt x="1014" y="628"/>
                              </a:lnTo>
                              <a:lnTo>
                                <a:pt x="1012" y="622"/>
                              </a:lnTo>
                              <a:lnTo>
                                <a:pt x="1012" y="620"/>
                              </a:lnTo>
                              <a:lnTo>
                                <a:pt x="1014" y="616"/>
                              </a:lnTo>
                              <a:lnTo>
                                <a:pt x="1014" y="616"/>
                              </a:lnTo>
                              <a:lnTo>
                                <a:pt x="1018" y="610"/>
                              </a:lnTo>
                              <a:lnTo>
                                <a:pt x="1018" y="610"/>
                              </a:lnTo>
                              <a:lnTo>
                                <a:pt x="1014" y="610"/>
                              </a:lnTo>
                              <a:lnTo>
                                <a:pt x="1012" y="608"/>
                              </a:lnTo>
                              <a:lnTo>
                                <a:pt x="1012" y="608"/>
                              </a:lnTo>
                              <a:lnTo>
                                <a:pt x="1008" y="606"/>
                              </a:lnTo>
                              <a:lnTo>
                                <a:pt x="1012" y="604"/>
                              </a:lnTo>
                              <a:lnTo>
                                <a:pt x="1018" y="604"/>
                              </a:lnTo>
                              <a:lnTo>
                                <a:pt x="1020" y="602"/>
                              </a:lnTo>
                              <a:lnTo>
                                <a:pt x="1020" y="598"/>
                              </a:lnTo>
                              <a:lnTo>
                                <a:pt x="1020" y="598"/>
                              </a:lnTo>
                              <a:lnTo>
                                <a:pt x="1022" y="592"/>
                              </a:lnTo>
                              <a:lnTo>
                                <a:pt x="1024" y="590"/>
                              </a:lnTo>
                              <a:lnTo>
                                <a:pt x="1026" y="588"/>
                              </a:lnTo>
                              <a:lnTo>
                                <a:pt x="1026" y="582"/>
                              </a:lnTo>
                              <a:lnTo>
                                <a:pt x="1026" y="582"/>
                              </a:lnTo>
                              <a:lnTo>
                                <a:pt x="1026" y="566"/>
                              </a:lnTo>
                              <a:lnTo>
                                <a:pt x="1028" y="560"/>
                              </a:lnTo>
                              <a:lnTo>
                                <a:pt x="1030" y="558"/>
                              </a:lnTo>
                              <a:lnTo>
                                <a:pt x="1030" y="556"/>
                              </a:lnTo>
                              <a:lnTo>
                                <a:pt x="1030" y="556"/>
                              </a:lnTo>
                              <a:lnTo>
                                <a:pt x="1030" y="552"/>
                              </a:lnTo>
                              <a:lnTo>
                                <a:pt x="1030" y="550"/>
                              </a:lnTo>
                              <a:lnTo>
                                <a:pt x="1034" y="546"/>
                              </a:lnTo>
                              <a:lnTo>
                                <a:pt x="1036" y="544"/>
                              </a:lnTo>
                              <a:lnTo>
                                <a:pt x="1036" y="542"/>
                              </a:lnTo>
                              <a:lnTo>
                                <a:pt x="1032" y="538"/>
                              </a:lnTo>
                              <a:lnTo>
                                <a:pt x="1032" y="538"/>
                              </a:lnTo>
                              <a:lnTo>
                                <a:pt x="1028" y="536"/>
                              </a:lnTo>
                              <a:lnTo>
                                <a:pt x="1032" y="536"/>
                              </a:lnTo>
                              <a:lnTo>
                                <a:pt x="1034" y="534"/>
                              </a:lnTo>
                              <a:lnTo>
                                <a:pt x="1036" y="534"/>
                              </a:lnTo>
                              <a:lnTo>
                                <a:pt x="1034" y="530"/>
                              </a:lnTo>
                              <a:lnTo>
                                <a:pt x="1034" y="530"/>
                              </a:lnTo>
                              <a:lnTo>
                                <a:pt x="1032" y="526"/>
                              </a:lnTo>
                              <a:lnTo>
                                <a:pt x="1030" y="526"/>
                              </a:lnTo>
                              <a:lnTo>
                                <a:pt x="1028" y="528"/>
                              </a:lnTo>
                              <a:lnTo>
                                <a:pt x="1024" y="528"/>
                              </a:lnTo>
                              <a:lnTo>
                                <a:pt x="1024" y="528"/>
                              </a:lnTo>
                              <a:lnTo>
                                <a:pt x="1028" y="526"/>
                              </a:lnTo>
                              <a:lnTo>
                                <a:pt x="1032" y="520"/>
                              </a:lnTo>
                              <a:lnTo>
                                <a:pt x="1032" y="520"/>
                              </a:lnTo>
                              <a:lnTo>
                                <a:pt x="1026" y="520"/>
                              </a:lnTo>
                              <a:lnTo>
                                <a:pt x="1022" y="518"/>
                              </a:lnTo>
                              <a:lnTo>
                                <a:pt x="1016" y="514"/>
                              </a:lnTo>
                              <a:lnTo>
                                <a:pt x="1010" y="510"/>
                              </a:lnTo>
                              <a:lnTo>
                                <a:pt x="1008" y="510"/>
                              </a:lnTo>
                              <a:lnTo>
                                <a:pt x="1004" y="510"/>
                              </a:lnTo>
                              <a:lnTo>
                                <a:pt x="1004" y="510"/>
                              </a:lnTo>
                              <a:lnTo>
                                <a:pt x="998" y="512"/>
                              </a:lnTo>
                              <a:lnTo>
                                <a:pt x="994" y="510"/>
                              </a:lnTo>
                              <a:lnTo>
                                <a:pt x="992" y="510"/>
                              </a:lnTo>
                              <a:lnTo>
                                <a:pt x="984" y="514"/>
                              </a:lnTo>
                              <a:lnTo>
                                <a:pt x="984" y="514"/>
                              </a:lnTo>
                              <a:lnTo>
                                <a:pt x="988" y="512"/>
                              </a:lnTo>
                              <a:lnTo>
                                <a:pt x="990" y="508"/>
                              </a:lnTo>
                              <a:lnTo>
                                <a:pt x="996" y="508"/>
                              </a:lnTo>
                              <a:lnTo>
                                <a:pt x="1000" y="508"/>
                              </a:lnTo>
                              <a:lnTo>
                                <a:pt x="1000" y="506"/>
                              </a:lnTo>
                              <a:lnTo>
                                <a:pt x="1000" y="506"/>
                              </a:lnTo>
                              <a:lnTo>
                                <a:pt x="1000" y="504"/>
                              </a:lnTo>
                              <a:lnTo>
                                <a:pt x="1004" y="502"/>
                              </a:lnTo>
                              <a:lnTo>
                                <a:pt x="1008" y="502"/>
                              </a:lnTo>
                              <a:lnTo>
                                <a:pt x="1008" y="498"/>
                              </a:lnTo>
                              <a:lnTo>
                                <a:pt x="1008" y="498"/>
                              </a:lnTo>
                              <a:lnTo>
                                <a:pt x="1008" y="496"/>
                              </a:lnTo>
                              <a:lnTo>
                                <a:pt x="1012" y="494"/>
                              </a:lnTo>
                              <a:lnTo>
                                <a:pt x="1014" y="492"/>
                              </a:lnTo>
                              <a:lnTo>
                                <a:pt x="1016" y="492"/>
                              </a:lnTo>
                              <a:lnTo>
                                <a:pt x="1016" y="492"/>
                              </a:lnTo>
                              <a:lnTo>
                                <a:pt x="1014" y="488"/>
                              </a:lnTo>
                              <a:lnTo>
                                <a:pt x="1012" y="484"/>
                              </a:lnTo>
                              <a:lnTo>
                                <a:pt x="1004" y="480"/>
                              </a:lnTo>
                              <a:lnTo>
                                <a:pt x="998" y="478"/>
                              </a:lnTo>
                              <a:lnTo>
                                <a:pt x="996" y="478"/>
                              </a:lnTo>
                              <a:lnTo>
                                <a:pt x="996" y="478"/>
                              </a:lnTo>
                              <a:lnTo>
                                <a:pt x="994" y="476"/>
                              </a:lnTo>
                              <a:lnTo>
                                <a:pt x="990" y="476"/>
                              </a:lnTo>
                              <a:lnTo>
                                <a:pt x="984" y="478"/>
                              </a:lnTo>
                              <a:lnTo>
                                <a:pt x="978" y="478"/>
                              </a:lnTo>
                              <a:lnTo>
                                <a:pt x="974" y="476"/>
                              </a:lnTo>
                              <a:lnTo>
                                <a:pt x="972" y="472"/>
                              </a:lnTo>
                              <a:lnTo>
                                <a:pt x="972" y="472"/>
                              </a:lnTo>
                              <a:lnTo>
                                <a:pt x="976" y="476"/>
                              </a:lnTo>
                              <a:lnTo>
                                <a:pt x="980" y="476"/>
                              </a:lnTo>
                              <a:lnTo>
                                <a:pt x="984" y="474"/>
                              </a:lnTo>
                              <a:lnTo>
                                <a:pt x="984" y="474"/>
                              </a:lnTo>
                              <a:lnTo>
                                <a:pt x="988" y="472"/>
                              </a:lnTo>
                              <a:lnTo>
                                <a:pt x="990" y="472"/>
                              </a:lnTo>
                              <a:lnTo>
                                <a:pt x="998" y="474"/>
                              </a:lnTo>
                              <a:lnTo>
                                <a:pt x="1004" y="476"/>
                              </a:lnTo>
                              <a:lnTo>
                                <a:pt x="1010" y="478"/>
                              </a:lnTo>
                              <a:lnTo>
                                <a:pt x="1010" y="478"/>
                              </a:lnTo>
                              <a:lnTo>
                                <a:pt x="1010" y="474"/>
                              </a:lnTo>
                              <a:lnTo>
                                <a:pt x="1010" y="472"/>
                              </a:lnTo>
                              <a:lnTo>
                                <a:pt x="1004" y="470"/>
                              </a:lnTo>
                              <a:lnTo>
                                <a:pt x="1004" y="470"/>
                              </a:lnTo>
                              <a:lnTo>
                                <a:pt x="1000" y="466"/>
                              </a:lnTo>
                              <a:lnTo>
                                <a:pt x="998" y="464"/>
                              </a:lnTo>
                              <a:lnTo>
                                <a:pt x="998" y="462"/>
                              </a:lnTo>
                              <a:lnTo>
                                <a:pt x="994" y="462"/>
                              </a:lnTo>
                              <a:lnTo>
                                <a:pt x="994" y="462"/>
                              </a:lnTo>
                              <a:lnTo>
                                <a:pt x="988" y="460"/>
                              </a:lnTo>
                              <a:lnTo>
                                <a:pt x="982" y="456"/>
                              </a:lnTo>
                              <a:lnTo>
                                <a:pt x="978" y="450"/>
                              </a:lnTo>
                              <a:lnTo>
                                <a:pt x="974" y="442"/>
                              </a:lnTo>
                              <a:lnTo>
                                <a:pt x="974" y="442"/>
                              </a:lnTo>
                              <a:lnTo>
                                <a:pt x="972" y="436"/>
                              </a:lnTo>
                              <a:lnTo>
                                <a:pt x="970" y="434"/>
                              </a:lnTo>
                              <a:lnTo>
                                <a:pt x="966" y="434"/>
                              </a:lnTo>
                              <a:lnTo>
                                <a:pt x="964" y="430"/>
                              </a:lnTo>
                              <a:lnTo>
                                <a:pt x="964" y="430"/>
                              </a:lnTo>
                              <a:lnTo>
                                <a:pt x="962" y="424"/>
                              </a:lnTo>
                              <a:lnTo>
                                <a:pt x="962" y="424"/>
                              </a:lnTo>
                              <a:lnTo>
                                <a:pt x="958" y="422"/>
                              </a:lnTo>
                              <a:lnTo>
                                <a:pt x="956" y="420"/>
                              </a:lnTo>
                              <a:lnTo>
                                <a:pt x="956" y="420"/>
                              </a:lnTo>
                              <a:lnTo>
                                <a:pt x="950" y="414"/>
                              </a:lnTo>
                              <a:lnTo>
                                <a:pt x="946" y="410"/>
                              </a:lnTo>
                              <a:lnTo>
                                <a:pt x="936" y="406"/>
                              </a:lnTo>
                              <a:lnTo>
                                <a:pt x="928" y="404"/>
                              </a:lnTo>
                              <a:lnTo>
                                <a:pt x="924" y="404"/>
                              </a:lnTo>
                              <a:lnTo>
                                <a:pt x="922" y="402"/>
                              </a:lnTo>
                              <a:lnTo>
                                <a:pt x="922" y="402"/>
                              </a:lnTo>
                              <a:lnTo>
                                <a:pt x="922" y="400"/>
                              </a:lnTo>
                              <a:lnTo>
                                <a:pt x="924" y="396"/>
                              </a:lnTo>
                              <a:lnTo>
                                <a:pt x="930" y="392"/>
                              </a:lnTo>
                              <a:lnTo>
                                <a:pt x="932" y="390"/>
                              </a:lnTo>
                              <a:lnTo>
                                <a:pt x="932" y="388"/>
                              </a:lnTo>
                              <a:lnTo>
                                <a:pt x="928" y="386"/>
                              </a:lnTo>
                              <a:lnTo>
                                <a:pt x="928" y="386"/>
                              </a:lnTo>
                              <a:lnTo>
                                <a:pt x="926" y="386"/>
                              </a:lnTo>
                              <a:lnTo>
                                <a:pt x="926" y="386"/>
                              </a:lnTo>
                              <a:lnTo>
                                <a:pt x="932" y="384"/>
                              </a:lnTo>
                              <a:lnTo>
                                <a:pt x="936" y="382"/>
                              </a:lnTo>
                              <a:lnTo>
                                <a:pt x="938" y="380"/>
                              </a:lnTo>
                              <a:lnTo>
                                <a:pt x="938" y="378"/>
                              </a:lnTo>
                              <a:lnTo>
                                <a:pt x="938" y="378"/>
                              </a:lnTo>
                              <a:lnTo>
                                <a:pt x="936" y="374"/>
                              </a:lnTo>
                              <a:lnTo>
                                <a:pt x="938" y="374"/>
                              </a:lnTo>
                              <a:lnTo>
                                <a:pt x="940" y="372"/>
                              </a:lnTo>
                              <a:lnTo>
                                <a:pt x="942" y="370"/>
                              </a:lnTo>
                              <a:lnTo>
                                <a:pt x="942" y="370"/>
                              </a:lnTo>
                              <a:lnTo>
                                <a:pt x="944" y="368"/>
                              </a:lnTo>
                              <a:lnTo>
                                <a:pt x="944" y="368"/>
                              </a:lnTo>
                              <a:lnTo>
                                <a:pt x="946" y="368"/>
                              </a:lnTo>
                              <a:lnTo>
                                <a:pt x="948" y="364"/>
                              </a:lnTo>
                              <a:lnTo>
                                <a:pt x="948" y="364"/>
                              </a:lnTo>
                              <a:lnTo>
                                <a:pt x="950" y="362"/>
                              </a:lnTo>
                              <a:lnTo>
                                <a:pt x="952" y="360"/>
                              </a:lnTo>
                              <a:lnTo>
                                <a:pt x="956" y="360"/>
                              </a:lnTo>
                              <a:lnTo>
                                <a:pt x="958" y="360"/>
                              </a:lnTo>
                              <a:lnTo>
                                <a:pt x="960" y="360"/>
                              </a:lnTo>
                              <a:lnTo>
                                <a:pt x="960" y="358"/>
                              </a:lnTo>
                              <a:lnTo>
                                <a:pt x="960" y="358"/>
                              </a:lnTo>
                              <a:lnTo>
                                <a:pt x="962" y="356"/>
                              </a:lnTo>
                              <a:lnTo>
                                <a:pt x="962" y="354"/>
                              </a:lnTo>
                              <a:lnTo>
                                <a:pt x="962" y="354"/>
                              </a:lnTo>
                              <a:lnTo>
                                <a:pt x="964" y="350"/>
                              </a:lnTo>
                              <a:lnTo>
                                <a:pt x="962" y="348"/>
                              </a:lnTo>
                              <a:lnTo>
                                <a:pt x="956" y="348"/>
                              </a:lnTo>
                              <a:lnTo>
                                <a:pt x="956" y="348"/>
                              </a:lnTo>
                              <a:lnTo>
                                <a:pt x="948" y="346"/>
                              </a:lnTo>
                              <a:lnTo>
                                <a:pt x="942" y="348"/>
                              </a:lnTo>
                              <a:lnTo>
                                <a:pt x="940" y="348"/>
                              </a:lnTo>
                              <a:lnTo>
                                <a:pt x="938" y="346"/>
                              </a:lnTo>
                              <a:lnTo>
                                <a:pt x="938" y="346"/>
                              </a:lnTo>
                              <a:lnTo>
                                <a:pt x="934" y="342"/>
                              </a:lnTo>
                              <a:lnTo>
                                <a:pt x="926" y="342"/>
                              </a:lnTo>
                              <a:lnTo>
                                <a:pt x="920" y="342"/>
                              </a:lnTo>
                              <a:lnTo>
                                <a:pt x="918" y="342"/>
                              </a:lnTo>
                              <a:lnTo>
                                <a:pt x="918" y="344"/>
                              </a:lnTo>
                              <a:lnTo>
                                <a:pt x="918" y="344"/>
                              </a:lnTo>
                              <a:lnTo>
                                <a:pt x="916" y="346"/>
                              </a:lnTo>
                              <a:lnTo>
                                <a:pt x="914" y="348"/>
                              </a:lnTo>
                              <a:lnTo>
                                <a:pt x="908" y="348"/>
                              </a:lnTo>
                              <a:lnTo>
                                <a:pt x="908" y="348"/>
                              </a:lnTo>
                              <a:lnTo>
                                <a:pt x="906" y="352"/>
                              </a:lnTo>
                              <a:lnTo>
                                <a:pt x="902" y="354"/>
                              </a:lnTo>
                              <a:lnTo>
                                <a:pt x="894" y="354"/>
                              </a:lnTo>
                              <a:lnTo>
                                <a:pt x="886" y="350"/>
                              </a:lnTo>
                              <a:lnTo>
                                <a:pt x="884" y="348"/>
                              </a:lnTo>
                              <a:lnTo>
                                <a:pt x="884" y="346"/>
                              </a:lnTo>
                              <a:lnTo>
                                <a:pt x="884" y="346"/>
                              </a:lnTo>
                              <a:lnTo>
                                <a:pt x="886" y="342"/>
                              </a:lnTo>
                              <a:lnTo>
                                <a:pt x="884" y="338"/>
                              </a:lnTo>
                              <a:lnTo>
                                <a:pt x="882" y="336"/>
                              </a:lnTo>
                              <a:lnTo>
                                <a:pt x="880" y="334"/>
                              </a:lnTo>
                              <a:lnTo>
                                <a:pt x="868" y="332"/>
                              </a:lnTo>
                              <a:lnTo>
                                <a:pt x="856" y="334"/>
                              </a:lnTo>
                              <a:lnTo>
                                <a:pt x="856" y="334"/>
                              </a:lnTo>
                              <a:lnTo>
                                <a:pt x="852" y="328"/>
                              </a:lnTo>
                              <a:lnTo>
                                <a:pt x="850" y="324"/>
                              </a:lnTo>
                              <a:lnTo>
                                <a:pt x="842" y="318"/>
                              </a:lnTo>
                              <a:lnTo>
                                <a:pt x="836" y="314"/>
                              </a:lnTo>
                              <a:lnTo>
                                <a:pt x="834" y="310"/>
                              </a:lnTo>
                              <a:lnTo>
                                <a:pt x="834" y="304"/>
                              </a:lnTo>
                              <a:lnTo>
                                <a:pt x="834" y="304"/>
                              </a:lnTo>
                              <a:lnTo>
                                <a:pt x="836" y="298"/>
                              </a:lnTo>
                              <a:lnTo>
                                <a:pt x="840" y="296"/>
                              </a:lnTo>
                              <a:lnTo>
                                <a:pt x="844" y="296"/>
                              </a:lnTo>
                              <a:lnTo>
                                <a:pt x="850" y="296"/>
                              </a:lnTo>
                              <a:lnTo>
                                <a:pt x="856" y="298"/>
                              </a:lnTo>
                              <a:lnTo>
                                <a:pt x="860" y="298"/>
                              </a:lnTo>
                              <a:lnTo>
                                <a:pt x="864" y="296"/>
                              </a:lnTo>
                              <a:lnTo>
                                <a:pt x="866" y="290"/>
                              </a:lnTo>
                              <a:lnTo>
                                <a:pt x="866" y="290"/>
                              </a:lnTo>
                              <a:lnTo>
                                <a:pt x="868" y="286"/>
                              </a:lnTo>
                              <a:lnTo>
                                <a:pt x="870" y="282"/>
                              </a:lnTo>
                              <a:lnTo>
                                <a:pt x="876" y="280"/>
                              </a:lnTo>
                              <a:lnTo>
                                <a:pt x="884" y="276"/>
                              </a:lnTo>
                              <a:lnTo>
                                <a:pt x="886" y="274"/>
                              </a:lnTo>
                              <a:lnTo>
                                <a:pt x="886" y="270"/>
                              </a:lnTo>
                              <a:lnTo>
                                <a:pt x="886" y="270"/>
                              </a:lnTo>
                              <a:lnTo>
                                <a:pt x="888" y="268"/>
                              </a:lnTo>
                              <a:lnTo>
                                <a:pt x="888" y="266"/>
                              </a:lnTo>
                              <a:lnTo>
                                <a:pt x="892" y="266"/>
                              </a:lnTo>
                              <a:lnTo>
                                <a:pt x="896" y="266"/>
                              </a:lnTo>
                              <a:lnTo>
                                <a:pt x="894" y="260"/>
                              </a:lnTo>
                              <a:lnTo>
                                <a:pt x="894" y="260"/>
                              </a:lnTo>
                              <a:lnTo>
                                <a:pt x="900" y="264"/>
                              </a:lnTo>
                              <a:lnTo>
                                <a:pt x="904" y="268"/>
                              </a:lnTo>
                              <a:lnTo>
                                <a:pt x="914" y="270"/>
                              </a:lnTo>
                              <a:lnTo>
                                <a:pt x="918" y="272"/>
                              </a:lnTo>
                              <a:lnTo>
                                <a:pt x="918" y="274"/>
                              </a:lnTo>
                              <a:lnTo>
                                <a:pt x="916" y="280"/>
                              </a:lnTo>
                              <a:lnTo>
                                <a:pt x="910" y="286"/>
                              </a:lnTo>
                              <a:lnTo>
                                <a:pt x="910" y="286"/>
                              </a:lnTo>
                              <a:lnTo>
                                <a:pt x="904" y="294"/>
                              </a:lnTo>
                              <a:lnTo>
                                <a:pt x="902" y="298"/>
                              </a:lnTo>
                              <a:lnTo>
                                <a:pt x="902" y="300"/>
                              </a:lnTo>
                              <a:lnTo>
                                <a:pt x="904" y="302"/>
                              </a:lnTo>
                              <a:lnTo>
                                <a:pt x="910" y="300"/>
                              </a:lnTo>
                              <a:lnTo>
                                <a:pt x="912" y="300"/>
                              </a:lnTo>
                              <a:lnTo>
                                <a:pt x="910" y="300"/>
                              </a:lnTo>
                              <a:lnTo>
                                <a:pt x="910" y="300"/>
                              </a:lnTo>
                              <a:lnTo>
                                <a:pt x="908" y="302"/>
                              </a:lnTo>
                              <a:lnTo>
                                <a:pt x="908" y="304"/>
                              </a:lnTo>
                              <a:lnTo>
                                <a:pt x="910" y="304"/>
                              </a:lnTo>
                              <a:lnTo>
                                <a:pt x="908" y="306"/>
                              </a:lnTo>
                              <a:lnTo>
                                <a:pt x="908" y="306"/>
                              </a:lnTo>
                              <a:lnTo>
                                <a:pt x="904" y="310"/>
                              </a:lnTo>
                              <a:lnTo>
                                <a:pt x="904" y="312"/>
                              </a:lnTo>
                              <a:lnTo>
                                <a:pt x="906" y="312"/>
                              </a:lnTo>
                              <a:lnTo>
                                <a:pt x="912" y="312"/>
                              </a:lnTo>
                              <a:lnTo>
                                <a:pt x="912" y="312"/>
                              </a:lnTo>
                              <a:lnTo>
                                <a:pt x="914" y="310"/>
                              </a:lnTo>
                              <a:lnTo>
                                <a:pt x="914" y="308"/>
                              </a:lnTo>
                              <a:lnTo>
                                <a:pt x="914" y="308"/>
                              </a:lnTo>
                              <a:lnTo>
                                <a:pt x="916" y="306"/>
                              </a:lnTo>
                              <a:lnTo>
                                <a:pt x="916" y="306"/>
                              </a:lnTo>
                              <a:lnTo>
                                <a:pt x="922" y="302"/>
                              </a:lnTo>
                              <a:lnTo>
                                <a:pt x="928" y="294"/>
                              </a:lnTo>
                              <a:lnTo>
                                <a:pt x="936" y="288"/>
                              </a:lnTo>
                              <a:lnTo>
                                <a:pt x="942" y="286"/>
                              </a:lnTo>
                              <a:lnTo>
                                <a:pt x="948" y="284"/>
                              </a:lnTo>
                              <a:lnTo>
                                <a:pt x="948" y="284"/>
                              </a:lnTo>
                              <a:lnTo>
                                <a:pt x="954" y="284"/>
                              </a:lnTo>
                              <a:lnTo>
                                <a:pt x="956" y="282"/>
                              </a:lnTo>
                              <a:lnTo>
                                <a:pt x="962" y="278"/>
                              </a:lnTo>
                              <a:lnTo>
                                <a:pt x="962" y="278"/>
                              </a:lnTo>
                              <a:lnTo>
                                <a:pt x="964" y="276"/>
                              </a:lnTo>
                              <a:lnTo>
                                <a:pt x="964" y="276"/>
                              </a:lnTo>
                              <a:lnTo>
                                <a:pt x="972" y="270"/>
                              </a:lnTo>
                              <a:lnTo>
                                <a:pt x="976" y="266"/>
                              </a:lnTo>
                              <a:lnTo>
                                <a:pt x="978" y="262"/>
                              </a:lnTo>
                              <a:lnTo>
                                <a:pt x="980" y="256"/>
                              </a:lnTo>
                              <a:lnTo>
                                <a:pt x="980" y="256"/>
                              </a:lnTo>
                              <a:lnTo>
                                <a:pt x="984" y="250"/>
                              </a:lnTo>
                              <a:lnTo>
                                <a:pt x="988" y="244"/>
                              </a:lnTo>
                              <a:lnTo>
                                <a:pt x="992" y="242"/>
                              </a:lnTo>
                              <a:lnTo>
                                <a:pt x="996" y="240"/>
                              </a:lnTo>
                              <a:lnTo>
                                <a:pt x="1008" y="240"/>
                              </a:lnTo>
                              <a:lnTo>
                                <a:pt x="1008" y="240"/>
                              </a:lnTo>
                              <a:lnTo>
                                <a:pt x="1016" y="242"/>
                              </a:lnTo>
                              <a:lnTo>
                                <a:pt x="1022" y="240"/>
                              </a:lnTo>
                              <a:lnTo>
                                <a:pt x="1024" y="238"/>
                              </a:lnTo>
                              <a:lnTo>
                                <a:pt x="1020" y="234"/>
                              </a:lnTo>
                              <a:lnTo>
                                <a:pt x="1020" y="234"/>
                              </a:lnTo>
                              <a:lnTo>
                                <a:pt x="1018" y="232"/>
                              </a:lnTo>
                              <a:lnTo>
                                <a:pt x="1018" y="232"/>
                              </a:lnTo>
                              <a:lnTo>
                                <a:pt x="1024" y="230"/>
                              </a:lnTo>
                              <a:lnTo>
                                <a:pt x="1032" y="228"/>
                              </a:lnTo>
                              <a:lnTo>
                                <a:pt x="1032" y="226"/>
                              </a:lnTo>
                              <a:lnTo>
                                <a:pt x="1032" y="224"/>
                              </a:lnTo>
                              <a:lnTo>
                                <a:pt x="1032" y="224"/>
                              </a:lnTo>
                              <a:lnTo>
                                <a:pt x="1030" y="220"/>
                              </a:lnTo>
                              <a:lnTo>
                                <a:pt x="1032" y="218"/>
                              </a:lnTo>
                              <a:lnTo>
                                <a:pt x="1036" y="216"/>
                              </a:lnTo>
                              <a:lnTo>
                                <a:pt x="1036" y="212"/>
                              </a:lnTo>
                              <a:lnTo>
                                <a:pt x="1036" y="212"/>
                              </a:lnTo>
                              <a:lnTo>
                                <a:pt x="1036" y="212"/>
                              </a:lnTo>
                              <a:lnTo>
                                <a:pt x="1038" y="212"/>
                              </a:lnTo>
                              <a:lnTo>
                                <a:pt x="1044" y="218"/>
                              </a:lnTo>
                              <a:lnTo>
                                <a:pt x="1050" y="222"/>
                              </a:lnTo>
                              <a:lnTo>
                                <a:pt x="1052" y="220"/>
                              </a:lnTo>
                              <a:lnTo>
                                <a:pt x="1054" y="218"/>
                              </a:lnTo>
                              <a:lnTo>
                                <a:pt x="1054" y="218"/>
                              </a:lnTo>
                              <a:lnTo>
                                <a:pt x="1050" y="214"/>
                              </a:lnTo>
                              <a:lnTo>
                                <a:pt x="1046" y="208"/>
                              </a:lnTo>
                              <a:lnTo>
                                <a:pt x="1044" y="198"/>
                              </a:lnTo>
                              <a:lnTo>
                                <a:pt x="1044" y="198"/>
                              </a:lnTo>
                              <a:lnTo>
                                <a:pt x="1042" y="192"/>
                              </a:lnTo>
                              <a:lnTo>
                                <a:pt x="1038" y="186"/>
                              </a:lnTo>
                              <a:lnTo>
                                <a:pt x="1028" y="180"/>
                              </a:lnTo>
                              <a:lnTo>
                                <a:pt x="1022" y="174"/>
                              </a:lnTo>
                              <a:lnTo>
                                <a:pt x="1022" y="172"/>
                              </a:lnTo>
                              <a:lnTo>
                                <a:pt x="1026" y="170"/>
                              </a:lnTo>
                              <a:lnTo>
                                <a:pt x="1026" y="170"/>
                              </a:lnTo>
                              <a:lnTo>
                                <a:pt x="1034" y="162"/>
                              </a:lnTo>
                              <a:lnTo>
                                <a:pt x="1040" y="158"/>
                              </a:lnTo>
                              <a:lnTo>
                                <a:pt x="1042" y="154"/>
                              </a:lnTo>
                              <a:lnTo>
                                <a:pt x="1042" y="152"/>
                              </a:lnTo>
                              <a:lnTo>
                                <a:pt x="1042" y="146"/>
                              </a:lnTo>
                              <a:lnTo>
                                <a:pt x="1044" y="144"/>
                              </a:lnTo>
                              <a:lnTo>
                                <a:pt x="1046" y="142"/>
                              </a:lnTo>
                              <a:lnTo>
                                <a:pt x="1046" y="142"/>
                              </a:lnTo>
                              <a:lnTo>
                                <a:pt x="1052" y="136"/>
                              </a:lnTo>
                              <a:lnTo>
                                <a:pt x="1054" y="132"/>
                              </a:lnTo>
                              <a:lnTo>
                                <a:pt x="1052" y="128"/>
                              </a:lnTo>
                              <a:lnTo>
                                <a:pt x="1048" y="126"/>
                              </a:lnTo>
                              <a:lnTo>
                                <a:pt x="1042" y="120"/>
                              </a:lnTo>
                              <a:lnTo>
                                <a:pt x="1040" y="116"/>
                              </a:lnTo>
                              <a:lnTo>
                                <a:pt x="1042" y="112"/>
                              </a:lnTo>
                              <a:lnTo>
                                <a:pt x="1042" y="112"/>
                              </a:lnTo>
                              <a:lnTo>
                                <a:pt x="1046" y="106"/>
                              </a:lnTo>
                              <a:lnTo>
                                <a:pt x="1046" y="102"/>
                              </a:lnTo>
                              <a:lnTo>
                                <a:pt x="1044" y="96"/>
                              </a:lnTo>
                              <a:lnTo>
                                <a:pt x="1038" y="92"/>
                              </a:lnTo>
                              <a:lnTo>
                                <a:pt x="1034" y="90"/>
                              </a:lnTo>
                              <a:lnTo>
                                <a:pt x="1028" y="88"/>
                              </a:lnTo>
                              <a:lnTo>
                                <a:pt x="1020" y="88"/>
                              </a:lnTo>
                              <a:lnTo>
                                <a:pt x="1014" y="92"/>
                              </a:lnTo>
                              <a:lnTo>
                                <a:pt x="1014" y="92"/>
                              </a:lnTo>
                              <a:lnTo>
                                <a:pt x="1002" y="98"/>
                              </a:lnTo>
                              <a:lnTo>
                                <a:pt x="998" y="102"/>
                              </a:lnTo>
                              <a:lnTo>
                                <a:pt x="992" y="102"/>
                              </a:lnTo>
                              <a:lnTo>
                                <a:pt x="986" y="102"/>
                              </a:lnTo>
                              <a:lnTo>
                                <a:pt x="978" y="100"/>
                              </a:lnTo>
                              <a:lnTo>
                                <a:pt x="970" y="96"/>
                              </a:lnTo>
                              <a:lnTo>
                                <a:pt x="958" y="90"/>
                              </a:lnTo>
                              <a:lnTo>
                                <a:pt x="958" y="90"/>
                              </a:lnTo>
                              <a:lnTo>
                                <a:pt x="948" y="84"/>
                              </a:lnTo>
                              <a:lnTo>
                                <a:pt x="938" y="80"/>
                              </a:lnTo>
                              <a:lnTo>
                                <a:pt x="918" y="74"/>
                              </a:lnTo>
                              <a:lnTo>
                                <a:pt x="906" y="70"/>
                              </a:lnTo>
                              <a:lnTo>
                                <a:pt x="896" y="64"/>
                              </a:lnTo>
                              <a:lnTo>
                                <a:pt x="884" y="56"/>
                              </a:lnTo>
                              <a:lnTo>
                                <a:pt x="870" y="46"/>
                              </a:lnTo>
                              <a:lnTo>
                                <a:pt x="870" y="46"/>
                              </a:lnTo>
                              <a:lnTo>
                                <a:pt x="856" y="34"/>
                              </a:lnTo>
                              <a:lnTo>
                                <a:pt x="842" y="24"/>
                              </a:lnTo>
                              <a:lnTo>
                                <a:pt x="830" y="16"/>
                              </a:lnTo>
                              <a:lnTo>
                                <a:pt x="816" y="10"/>
                              </a:lnTo>
                              <a:lnTo>
                                <a:pt x="804" y="6"/>
                              </a:lnTo>
                              <a:lnTo>
                                <a:pt x="790" y="2"/>
                              </a:lnTo>
                              <a:lnTo>
                                <a:pt x="778" y="0"/>
                              </a:lnTo>
                              <a:lnTo>
                                <a:pt x="764" y="0"/>
                              </a:lnTo>
                              <a:lnTo>
                                <a:pt x="764" y="0"/>
                              </a:lnTo>
                              <a:lnTo>
                                <a:pt x="746" y="0"/>
                              </a:lnTo>
                              <a:lnTo>
                                <a:pt x="738" y="4"/>
                              </a:lnTo>
                              <a:lnTo>
                                <a:pt x="732" y="6"/>
                              </a:lnTo>
                              <a:lnTo>
                                <a:pt x="722" y="8"/>
                              </a:lnTo>
                              <a:lnTo>
                                <a:pt x="722" y="8"/>
                              </a:lnTo>
                              <a:lnTo>
                                <a:pt x="714" y="8"/>
                              </a:lnTo>
                              <a:lnTo>
                                <a:pt x="708" y="10"/>
                              </a:lnTo>
                              <a:lnTo>
                                <a:pt x="706" y="12"/>
                              </a:lnTo>
                              <a:lnTo>
                                <a:pt x="704" y="14"/>
                              </a:lnTo>
                              <a:lnTo>
                                <a:pt x="706" y="16"/>
                              </a:lnTo>
                              <a:lnTo>
                                <a:pt x="708" y="18"/>
                              </a:lnTo>
                              <a:lnTo>
                                <a:pt x="718" y="18"/>
                              </a:lnTo>
                              <a:lnTo>
                                <a:pt x="718" y="18"/>
                              </a:lnTo>
                              <a:lnTo>
                                <a:pt x="726" y="18"/>
                              </a:lnTo>
                              <a:lnTo>
                                <a:pt x="730" y="20"/>
                              </a:lnTo>
                              <a:lnTo>
                                <a:pt x="730" y="22"/>
                              </a:lnTo>
                              <a:lnTo>
                                <a:pt x="730" y="26"/>
                              </a:lnTo>
                              <a:lnTo>
                                <a:pt x="726" y="32"/>
                              </a:lnTo>
                              <a:lnTo>
                                <a:pt x="722" y="42"/>
                              </a:lnTo>
                              <a:lnTo>
                                <a:pt x="722" y="42"/>
                              </a:lnTo>
                              <a:lnTo>
                                <a:pt x="720" y="54"/>
                              </a:lnTo>
                              <a:lnTo>
                                <a:pt x="718" y="60"/>
                              </a:lnTo>
                              <a:lnTo>
                                <a:pt x="716" y="68"/>
                              </a:lnTo>
                              <a:lnTo>
                                <a:pt x="712" y="72"/>
                              </a:lnTo>
                              <a:lnTo>
                                <a:pt x="704" y="76"/>
                              </a:lnTo>
                              <a:lnTo>
                                <a:pt x="694" y="76"/>
                              </a:lnTo>
                              <a:lnTo>
                                <a:pt x="678" y="74"/>
                              </a:lnTo>
                              <a:lnTo>
                                <a:pt x="678" y="74"/>
                              </a:lnTo>
                              <a:lnTo>
                                <a:pt x="654" y="68"/>
                              </a:lnTo>
                              <a:lnTo>
                                <a:pt x="654" y="68"/>
                              </a:lnTo>
                              <a:lnTo>
                                <a:pt x="644" y="74"/>
                              </a:lnTo>
                              <a:lnTo>
                                <a:pt x="640" y="78"/>
                              </a:lnTo>
                              <a:lnTo>
                                <a:pt x="640" y="82"/>
                              </a:lnTo>
                              <a:lnTo>
                                <a:pt x="642" y="84"/>
                              </a:lnTo>
                              <a:lnTo>
                                <a:pt x="644" y="90"/>
                              </a:lnTo>
                              <a:lnTo>
                                <a:pt x="644" y="92"/>
                              </a:lnTo>
                              <a:lnTo>
                                <a:pt x="638" y="96"/>
                              </a:lnTo>
                              <a:lnTo>
                                <a:pt x="638" y="96"/>
                              </a:lnTo>
                              <a:lnTo>
                                <a:pt x="632" y="100"/>
                              </a:lnTo>
                              <a:lnTo>
                                <a:pt x="632" y="104"/>
                              </a:lnTo>
                              <a:lnTo>
                                <a:pt x="632" y="106"/>
                              </a:lnTo>
                              <a:lnTo>
                                <a:pt x="634" y="108"/>
                              </a:lnTo>
                              <a:lnTo>
                                <a:pt x="640" y="108"/>
                              </a:lnTo>
                              <a:lnTo>
                                <a:pt x="656" y="106"/>
                              </a:lnTo>
                              <a:lnTo>
                                <a:pt x="656" y="106"/>
                              </a:lnTo>
                              <a:lnTo>
                                <a:pt x="672" y="104"/>
                              </a:lnTo>
                              <a:lnTo>
                                <a:pt x="682" y="104"/>
                              </a:lnTo>
                              <a:lnTo>
                                <a:pt x="688" y="104"/>
                              </a:lnTo>
                              <a:lnTo>
                                <a:pt x="692" y="106"/>
                              </a:lnTo>
                              <a:lnTo>
                                <a:pt x="696" y="108"/>
                              </a:lnTo>
                              <a:lnTo>
                                <a:pt x="698" y="106"/>
                              </a:lnTo>
                              <a:lnTo>
                                <a:pt x="710" y="100"/>
                              </a:lnTo>
                              <a:lnTo>
                                <a:pt x="710" y="100"/>
                              </a:lnTo>
                              <a:lnTo>
                                <a:pt x="714" y="96"/>
                              </a:lnTo>
                              <a:lnTo>
                                <a:pt x="720" y="92"/>
                              </a:lnTo>
                              <a:lnTo>
                                <a:pt x="724" y="92"/>
                              </a:lnTo>
                              <a:lnTo>
                                <a:pt x="728" y="94"/>
                              </a:lnTo>
                              <a:lnTo>
                                <a:pt x="742" y="98"/>
                              </a:lnTo>
                              <a:lnTo>
                                <a:pt x="760" y="110"/>
                              </a:lnTo>
                              <a:lnTo>
                                <a:pt x="760" y="110"/>
                              </a:lnTo>
                              <a:lnTo>
                                <a:pt x="764" y="112"/>
                              </a:lnTo>
                              <a:lnTo>
                                <a:pt x="768" y="116"/>
                              </a:lnTo>
                              <a:lnTo>
                                <a:pt x="770" y="120"/>
                              </a:lnTo>
                              <a:lnTo>
                                <a:pt x="770" y="124"/>
                              </a:lnTo>
                              <a:lnTo>
                                <a:pt x="768" y="126"/>
                              </a:lnTo>
                              <a:lnTo>
                                <a:pt x="766" y="128"/>
                              </a:lnTo>
                              <a:lnTo>
                                <a:pt x="762" y="130"/>
                              </a:lnTo>
                              <a:lnTo>
                                <a:pt x="758" y="130"/>
                              </a:lnTo>
                              <a:lnTo>
                                <a:pt x="758" y="130"/>
                              </a:lnTo>
                              <a:lnTo>
                                <a:pt x="752" y="130"/>
                              </a:lnTo>
                              <a:lnTo>
                                <a:pt x="750" y="132"/>
                              </a:lnTo>
                              <a:lnTo>
                                <a:pt x="748" y="134"/>
                              </a:lnTo>
                              <a:lnTo>
                                <a:pt x="742" y="134"/>
                              </a:lnTo>
                              <a:lnTo>
                                <a:pt x="742" y="134"/>
                              </a:lnTo>
                              <a:lnTo>
                                <a:pt x="734" y="134"/>
                              </a:lnTo>
                              <a:lnTo>
                                <a:pt x="730" y="136"/>
                              </a:lnTo>
                              <a:lnTo>
                                <a:pt x="724" y="144"/>
                              </a:lnTo>
                              <a:lnTo>
                                <a:pt x="724" y="144"/>
                              </a:lnTo>
                              <a:lnTo>
                                <a:pt x="718" y="150"/>
                              </a:lnTo>
                              <a:lnTo>
                                <a:pt x="714" y="152"/>
                              </a:lnTo>
                              <a:lnTo>
                                <a:pt x="708" y="154"/>
                              </a:lnTo>
                              <a:lnTo>
                                <a:pt x="702" y="154"/>
                              </a:lnTo>
                              <a:lnTo>
                                <a:pt x="700" y="156"/>
                              </a:lnTo>
                              <a:lnTo>
                                <a:pt x="698" y="160"/>
                              </a:lnTo>
                              <a:lnTo>
                                <a:pt x="698" y="160"/>
                              </a:lnTo>
                              <a:lnTo>
                                <a:pt x="696" y="166"/>
                              </a:lnTo>
                              <a:lnTo>
                                <a:pt x="692" y="168"/>
                              </a:lnTo>
                              <a:lnTo>
                                <a:pt x="688" y="168"/>
                              </a:lnTo>
                              <a:lnTo>
                                <a:pt x="684" y="168"/>
                              </a:lnTo>
                              <a:lnTo>
                                <a:pt x="678" y="164"/>
                              </a:lnTo>
                              <a:lnTo>
                                <a:pt x="674" y="164"/>
                              </a:lnTo>
                              <a:lnTo>
                                <a:pt x="672" y="168"/>
                              </a:lnTo>
                              <a:lnTo>
                                <a:pt x="672" y="168"/>
                              </a:lnTo>
                              <a:lnTo>
                                <a:pt x="672" y="172"/>
                              </a:lnTo>
                              <a:lnTo>
                                <a:pt x="674" y="176"/>
                              </a:lnTo>
                              <a:lnTo>
                                <a:pt x="678" y="178"/>
                              </a:lnTo>
                              <a:lnTo>
                                <a:pt x="686" y="180"/>
                              </a:lnTo>
                              <a:lnTo>
                                <a:pt x="686" y="180"/>
                              </a:lnTo>
                              <a:lnTo>
                                <a:pt x="690" y="182"/>
                              </a:lnTo>
                              <a:lnTo>
                                <a:pt x="694" y="184"/>
                              </a:lnTo>
                              <a:lnTo>
                                <a:pt x="694" y="190"/>
                              </a:lnTo>
                              <a:lnTo>
                                <a:pt x="694" y="194"/>
                              </a:lnTo>
                              <a:lnTo>
                                <a:pt x="690" y="198"/>
                              </a:lnTo>
                              <a:lnTo>
                                <a:pt x="688" y="202"/>
                              </a:lnTo>
                              <a:lnTo>
                                <a:pt x="684" y="206"/>
                              </a:lnTo>
                              <a:lnTo>
                                <a:pt x="678" y="206"/>
                              </a:lnTo>
                              <a:lnTo>
                                <a:pt x="678" y="206"/>
                              </a:lnTo>
                              <a:lnTo>
                                <a:pt x="676" y="206"/>
                              </a:lnTo>
                              <a:lnTo>
                                <a:pt x="674" y="208"/>
                              </a:lnTo>
                              <a:lnTo>
                                <a:pt x="670" y="214"/>
                              </a:lnTo>
                              <a:lnTo>
                                <a:pt x="668" y="216"/>
                              </a:lnTo>
                              <a:lnTo>
                                <a:pt x="664" y="218"/>
                              </a:lnTo>
                              <a:lnTo>
                                <a:pt x="658" y="220"/>
                              </a:lnTo>
                              <a:lnTo>
                                <a:pt x="650" y="220"/>
                              </a:lnTo>
                              <a:lnTo>
                                <a:pt x="650" y="220"/>
                              </a:lnTo>
                              <a:lnTo>
                                <a:pt x="632" y="220"/>
                              </a:lnTo>
                              <a:lnTo>
                                <a:pt x="620" y="222"/>
                              </a:lnTo>
                              <a:lnTo>
                                <a:pt x="610" y="224"/>
                              </a:lnTo>
                              <a:lnTo>
                                <a:pt x="602" y="228"/>
                              </a:lnTo>
                              <a:lnTo>
                                <a:pt x="594" y="230"/>
                              </a:lnTo>
                              <a:lnTo>
                                <a:pt x="584" y="232"/>
                              </a:lnTo>
                              <a:lnTo>
                                <a:pt x="572" y="232"/>
                              </a:lnTo>
                              <a:lnTo>
                                <a:pt x="554" y="230"/>
                              </a:lnTo>
                              <a:lnTo>
                                <a:pt x="554" y="230"/>
                              </a:lnTo>
                              <a:lnTo>
                                <a:pt x="526" y="222"/>
                              </a:lnTo>
                              <a:lnTo>
                                <a:pt x="520" y="218"/>
                              </a:lnTo>
                              <a:lnTo>
                                <a:pt x="516" y="216"/>
                              </a:lnTo>
                              <a:lnTo>
                                <a:pt x="512" y="214"/>
                              </a:lnTo>
                              <a:lnTo>
                                <a:pt x="502" y="212"/>
                              </a:lnTo>
                              <a:lnTo>
                                <a:pt x="502" y="212"/>
                              </a:lnTo>
                              <a:lnTo>
                                <a:pt x="492" y="210"/>
                              </a:lnTo>
                              <a:lnTo>
                                <a:pt x="484" y="208"/>
                              </a:lnTo>
                              <a:lnTo>
                                <a:pt x="476" y="208"/>
                              </a:lnTo>
                              <a:lnTo>
                                <a:pt x="468" y="210"/>
                              </a:lnTo>
                              <a:lnTo>
                                <a:pt x="468" y="210"/>
                              </a:lnTo>
                              <a:lnTo>
                                <a:pt x="458" y="212"/>
                              </a:lnTo>
                              <a:lnTo>
                                <a:pt x="448" y="210"/>
                              </a:lnTo>
                              <a:lnTo>
                                <a:pt x="440" y="210"/>
                              </a:lnTo>
                              <a:lnTo>
                                <a:pt x="430" y="210"/>
                              </a:lnTo>
                              <a:lnTo>
                                <a:pt x="430" y="210"/>
                              </a:lnTo>
                              <a:lnTo>
                                <a:pt x="424" y="210"/>
                              </a:lnTo>
                              <a:lnTo>
                                <a:pt x="418" y="210"/>
                              </a:lnTo>
                              <a:lnTo>
                                <a:pt x="412" y="210"/>
                              </a:lnTo>
                              <a:lnTo>
                                <a:pt x="404" y="216"/>
                              </a:lnTo>
                              <a:lnTo>
                                <a:pt x="404" y="216"/>
                              </a:lnTo>
                              <a:lnTo>
                                <a:pt x="400" y="218"/>
                              </a:lnTo>
                              <a:lnTo>
                                <a:pt x="398" y="218"/>
                              </a:lnTo>
                              <a:lnTo>
                                <a:pt x="398" y="212"/>
                              </a:lnTo>
                              <a:lnTo>
                                <a:pt x="398" y="204"/>
                              </a:lnTo>
                              <a:lnTo>
                                <a:pt x="396" y="200"/>
                              </a:lnTo>
                              <a:lnTo>
                                <a:pt x="392" y="196"/>
                              </a:lnTo>
                              <a:lnTo>
                                <a:pt x="392" y="196"/>
                              </a:lnTo>
                              <a:lnTo>
                                <a:pt x="388" y="192"/>
                              </a:lnTo>
                              <a:lnTo>
                                <a:pt x="386" y="188"/>
                              </a:lnTo>
                              <a:lnTo>
                                <a:pt x="386" y="184"/>
                              </a:lnTo>
                              <a:lnTo>
                                <a:pt x="384" y="184"/>
                              </a:lnTo>
                              <a:lnTo>
                                <a:pt x="384" y="184"/>
                              </a:lnTo>
                              <a:lnTo>
                                <a:pt x="382" y="184"/>
                              </a:lnTo>
                              <a:lnTo>
                                <a:pt x="380" y="182"/>
                              </a:lnTo>
                              <a:lnTo>
                                <a:pt x="380" y="178"/>
                              </a:lnTo>
                              <a:lnTo>
                                <a:pt x="380" y="176"/>
                              </a:lnTo>
                              <a:lnTo>
                                <a:pt x="376" y="178"/>
                              </a:lnTo>
                              <a:lnTo>
                                <a:pt x="376" y="178"/>
                              </a:lnTo>
                              <a:lnTo>
                                <a:pt x="374" y="180"/>
                              </a:lnTo>
                              <a:lnTo>
                                <a:pt x="368" y="180"/>
                              </a:lnTo>
                              <a:lnTo>
                                <a:pt x="354" y="178"/>
                              </a:lnTo>
                              <a:lnTo>
                                <a:pt x="334" y="170"/>
                              </a:lnTo>
                              <a:lnTo>
                                <a:pt x="334" y="170"/>
                              </a:lnTo>
                              <a:lnTo>
                                <a:pt x="324" y="166"/>
                              </a:lnTo>
                              <a:lnTo>
                                <a:pt x="314" y="166"/>
                              </a:lnTo>
                              <a:lnTo>
                                <a:pt x="284" y="170"/>
                              </a:lnTo>
                              <a:lnTo>
                                <a:pt x="284" y="170"/>
                              </a:lnTo>
                              <a:lnTo>
                                <a:pt x="274" y="170"/>
                              </a:lnTo>
                              <a:lnTo>
                                <a:pt x="272" y="170"/>
                              </a:lnTo>
                              <a:lnTo>
                                <a:pt x="274" y="168"/>
                              </a:lnTo>
                              <a:lnTo>
                                <a:pt x="278" y="164"/>
                              </a:lnTo>
                              <a:lnTo>
                                <a:pt x="278" y="160"/>
                              </a:lnTo>
                              <a:lnTo>
                                <a:pt x="276" y="156"/>
                              </a:lnTo>
                              <a:lnTo>
                                <a:pt x="276" y="156"/>
                              </a:lnTo>
                              <a:lnTo>
                                <a:pt x="272" y="152"/>
                              </a:lnTo>
                              <a:lnTo>
                                <a:pt x="274" y="148"/>
                              </a:lnTo>
                              <a:lnTo>
                                <a:pt x="274" y="146"/>
                              </a:lnTo>
                              <a:lnTo>
                                <a:pt x="270" y="142"/>
                              </a:lnTo>
                              <a:lnTo>
                                <a:pt x="270" y="142"/>
                              </a:lnTo>
                              <a:lnTo>
                                <a:pt x="264" y="138"/>
                              </a:lnTo>
                              <a:lnTo>
                                <a:pt x="260" y="134"/>
                              </a:lnTo>
                              <a:lnTo>
                                <a:pt x="256" y="126"/>
                              </a:lnTo>
                              <a:lnTo>
                                <a:pt x="254" y="118"/>
                              </a:lnTo>
                              <a:lnTo>
                                <a:pt x="250" y="116"/>
                              </a:lnTo>
                              <a:lnTo>
                                <a:pt x="246" y="114"/>
                              </a:lnTo>
                              <a:lnTo>
                                <a:pt x="246" y="114"/>
                              </a:lnTo>
                              <a:lnTo>
                                <a:pt x="238" y="110"/>
                              </a:lnTo>
                              <a:lnTo>
                                <a:pt x="236" y="108"/>
                              </a:lnTo>
                              <a:lnTo>
                                <a:pt x="236" y="108"/>
                              </a:lnTo>
                              <a:lnTo>
                                <a:pt x="232" y="106"/>
                              </a:lnTo>
                              <a:lnTo>
                                <a:pt x="230" y="104"/>
                              </a:lnTo>
                              <a:lnTo>
                                <a:pt x="226" y="108"/>
                              </a:lnTo>
                              <a:lnTo>
                                <a:pt x="224" y="110"/>
                              </a:lnTo>
                              <a:lnTo>
                                <a:pt x="220" y="110"/>
                              </a:lnTo>
                              <a:lnTo>
                                <a:pt x="218" y="110"/>
                              </a:lnTo>
                              <a:lnTo>
                                <a:pt x="214" y="106"/>
                              </a:lnTo>
                              <a:lnTo>
                                <a:pt x="214" y="106"/>
                              </a:lnTo>
                              <a:lnTo>
                                <a:pt x="208" y="102"/>
                              </a:lnTo>
                              <a:lnTo>
                                <a:pt x="204" y="100"/>
                              </a:lnTo>
                              <a:lnTo>
                                <a:pt x="196" y="98"/>
                              </a:lnTo>
                              <a:lnTo>
                                <a:pt x="190" y="96"/>
                              </a:lnTo>
                              <a:lnTo>
                                <a:pt x="186" y="94"/>
                              </a:lnTo>
                              <a:lnTo>
                                <a:pt x="184" y="90"/>
                              </a:lnTo>
                              <a:lnTo>
                                <a:pt x="182" y="88"/>
                              </a:lnTo>
                              <a:lnTo>
                                <a:pt x="182" y="8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8" name="Indonesia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825143" y="3464078"/>
                          <a:ext cx="1476294" cy="62517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85875" h="545042">
                              <a:moveTo>
                                <a:pt x="767292" y="529167"/>
                              </a:moveTo>
                              <a:lnTo>
                                <a:pt x="769938" y="529167"/>
                              </a:lnTo>
                              <a:lnTo>
                                <a:pt x="769938" y="531813"/>
                              </a:lnTo>
                              <a:lnTo>
                                <a:pt x="769938" y="534459"/>
                              </a:lnTo>
                              <a:lnTo>
                                <a:pt x="769938" y="537105"/>
                              </a:lnTo>
                              <a:lnTo>
                                <a:pt x="767292" y="537105"/>
                              </a:lnTo>
                              <a:lnTo>
                                <a:pt x="764646" y="539750"/>
                              </a:lnTo>
                              <a:lnTo>
                                <a:pt x="762000" y="542396"/>
                              </a:lnTo>
                              <a:lnTo>
                                <a:pt x="759354" y="542396"/>
                              </a:lnTo>
                              <a:lnTo>
                                <a:pt x="756708" y="542396"/>
                              </a:lnTo>
                              <a:lnTo>
                                <a:pt x="754063" y="545042"/>
                              </a:lnTo>
                              <a:lnTo>
                                <a:pt x="751417" y="542396"/>
                              </a:lnTo>
                              <a:lnTo>
                                <a:pt x="751417" y="539750"/>
                              </a:lnTo>
                              <a:lnTo>
                                <a:pt x="756708" y="537105"/>
                              </a:lnTo>
                              <a:lnTo>
                                <a:pt x="759354" y="534459"/>
                              </a:lnTo>
                              <a:lnTo>
                                <a:pt x="762000" y="534459"/>
                              </a:lnTo>
                              <a:lnTo>
                                <a:pt x="759354" y="531813"/>
                              </a:lnTo>
                              <a:lnTo>
                                <a:pt x="762000" y="531813"/>
                              </a:lnTo>
                              <a:close/>
                              <a:moveTo>
                                <a:pt x="669396" y="497417"/>
                              </a:moveTo>
                              <a:lnTo>
                                <a:pt x="677333" y="497417"/>
                              </a:lnTo>
                              <a:lnTo>
                                <a:pt x="685271" y="500063"/>
                              </a:lnTo>
                              <a:lnTo>
                                <a:pt x="687917" y="502709"/>
                              </a:lnTo>
                              <a:lnTo>
                                <a:pt x="690563" y="502709"/>
                              </a:lnTo>
                              <a:lnTo>
                                <a:pt x="695854" y="500063"/>
                              </a:lnTo>
                              <a:lnTo>
                                <a:pt x="695854" y="502709"/>
                              </a:lnTo>
                              <a:lnTo>
                                <a:pt x="698500" y="508000"/>
                              </a:lnTo>
                              <a:lnTo>
                                <a:pt x="701146" y="510646"/>
                              </a:lnTo>
                              <a:lnTo>
                                <a:pt x="701146" y="513292"/>
                              </a:lnTo>
                              <a:lnTo>
                                <a:pt x="703792" y="513292"/>
                              </a:lnTo>
                              <a:lnTo>
                                <a:pt x="706438" y="515938"/>
                              </a:lnTo>
                              <a:lnTo>
                                <a:pt x="706438" y="518584"/>
                              </a:lnTo>
                              <a:lnTo>
                                <a:pt x="706438" y="523875"/>
                              </a:lnTo>
                              <a:lnTo>
                                <a:pt x="701146" y="526521"/>
                              </a:lnTo>
                              <a:lnTo>
                                <a:pt x="698500" y="526521"/>
                              </a:lnTo>
                              <a:lnTo>
                                <a:pt x="693208" y="529167"/>
                              </a:lnTo>
                              <a:lnTo>
                                <a:pt x="687917" y="526521"/>
                              </a:lnTo>
                              <a:lnTo>
                                <a:pt x="685271" y="523875"/>
                              </a:lnTo>
                              <a:lnTo>
                                <a:pt x="685271" y="521230"/>
                              </a:lnTo>
                              <a:lnTo>
                                <a:pt x="679979" y="518584"/>
                              </a:lnTo>
                              <a:lnTo>
                                <a:pt x="672042" y="515938"/>
                              </a:lnTo>
                              <a:lnTo>
                                <a:pt x="666750" y="513292"/>
                              </a:lnTo>
                              <a:lnTo>
                                <a:pt x="661458" y="513292"/>
                              </a:lnTo>
                              <a:lnTo>
                                <a:pt x="653521" y="508000"/>
                              </a:lnTo>
                              <a:lnTo>
                                <a:pt x="650875" y="505355"/>
                              </a:lnTo>
                              <a:lnTo>
                                <a:pt x="653521" y="502709"/>
                              </a:lnTo>
                              <a:lnTo>
                                <a:pt x="658812" y="500063"/>
                              </a:lnTo>
                              <a:lnTo>
                                <a:pt x="664104" y="500063"/>
                              </a:lnTo>
                              <a:close/>
                              <a:moveTo>
                                <a:pt x="881063" y="463021"/>
                              </a:moveTo>
                              <a:lnTo>
                                <a:pt x="883709" y="465667"/>
                              </a:lnTo>
                              <a:lnTo>
                                <a:pt x="886354" y="465667"/>
                              </a:lnTo>
                              <a:lnTo>
                                <a:pt x="889000" y="465667"/>
                              </a:lnTo>
                              <a:lnTo>
                                <a:pt x="886354" y="468313"/>
                              </a:lnTo>
                              <a:lnTo>
                                <a:pt x="881063" y="473604"/>
                              </a:lnTo>
                              <a:lnTo>
                                <a:pt x="875771" y="478896"/>
                              </a:lnTo>
                              <a:lnTo>
                                <a:pt x="865188" y="478896"/>
                              </a:lnTo>
                              <a:lnTo>
                                <a:pt x="859896" y="481542"/>
                              </a:lnTo>
                              <a:lnTo>
                                <a:pt x="857250" y="484188"/>
                              </a:lnTo>
                              <a:lnTo>
                                <a:pt x="854604" y="484188"/>
                              </a:lnTo>
                              <a:lnTo>
                                <a:pt x="851959" y="484188"/>
                              </a:lnTo>
                              <a:lnTo>
                                <a:pt x="849313" y="484188"/>
                              </a:lnTo>
                              <a:lnTo>
                                <a:pt x="846667" y="486834"/>
                              </a:lnTo>
                              <a:lnTo>
                                <a:pt x="844021" y="489479"/>
                              </a:lnTo>
                              <a:lnTo>
                                <a:pt x="838729" y="492125"/>
                              </a:lnTo>
                              <a:lnTo>
                                <a:pt x="836084" y="494771"/>
                              </a:lnTo>
                              <a:lnTo>
                                <a:pt x="833438" y="494771"/>
                              </a:lnTo>
                              <a:lnTo>
                                <a:pt x="833438" y="497417"/>
                              </a:lnTo>
                              <a:lnTo>
                                <a:pt x="830792" y="502709"/>
                              </a:lnTo>
                              <a:lnTo>
                                <a:pt x="828146" y="505354"/>
                              </a:lnTo>
                              <a:lnTo>
                                <a:pt x="825500" y="508000"/>
                              </a:lnTo>
                              <a:lnTo>
                                <a:pt x="822854" y="508000"/>
                              </a:lnTo>
                              <a:lnTo>
                                <a:pt x="820209" y="510646"/>
                              </a:lnTo>
                              <a:lnTo>
                                <a:pt x="817563" y="513292"/>
                              </a:lnTo>
                              <a:lnTo>
                                <a:pt x="814917" y="515938"/>
                              </a:lnTo>
                              <a:lnTo>
                                <a:pt x="812271" y="518584"/>
                              </a:lnTo>
                              <a:lnTo>
                                <a:pt x="806979" y="518584"/>
                              </a:lnTo>
                              <a:lnTo>
                                <a:pt x="804334" y="518584"/>
                              </a:lnTo>
                              <a:lnTo>
                                <a:pt x="804334" y="521229"/>
                              </a:lnTo>
                              <a:lnTo>
                                <a:pt x="801688" y="521229"/>
                              </a:lnTo>
                              <a:lnTo>
                                <a:pt x="796396" y="523875"/>
                              </a:lnTo>
                              <a:lnTo>
                                <a:pt x="780521" y="526521"/>
                              </a:lnTo>
                              <a:lnTo>
                                <a:pt x="777875" y="526521"/>
                              </a:lnTo>
                              <a:lnTo>
                                <a:pt x="777875" y="523875"/>
                              </a:lnTo>
                              <a:lnTo>
                                <a:pt x="783167" y="518584"/>
                              </a:lnTo>
                              <a:lnTo>
                                <a:pt x="785813" y="518584"/>
                              </a:lnTo>
                              <a:lnTo>
                                <a:pt x="783167" y="515938"/>
                              </a:lnTo>
                              <a:lnTo>
                                <a:pt x="780521" y="513292"/>
                              </a:lnTo>
                              <a:lnTo>
                                <a:pt x="783167" y="505354"/>
                              </a:lnTo>
                              <a:lnTo>
                                <a:pt x="785813" y="502709"/>
                              </a:lnTo>
                              <a:lnTo>
                                <a:pt x="788459" y="500063"/>
                              </a:lnTo>
                              <a:lnTo>
                                <a:pt x="793750" y="497417"/>
                              </a:lnTo>
                              <a:lnTo>
                                <a:pt x="799042" y="497417"/>
                              </a:lnTo>
                              <a:lnTo>
                                <a:pt x="804334" y="494771"/>
                              </a:lnTo>
                              <a:lnTo>
                                <a:pt x="806979" y="492125"/>
                              </a:lnTo>
                              <a:lnTo>
                                <a:pt x="809625" y="489479"/>
                              </a:lnTo>
                              <a:lnTo>
                                <a:pt x="817563" y="486834"/>
                              </a:lnTo>
                              <a:lnTo>
                                <a:pt x="820209" y="484188"/>
                              </a:lnTo>
                              <a:lnTo>
                                <a:pt x="825500" y="478896"/>
                              </a:lnTo>
                              <a:lnTo>
                                <a:pt x="833438" y="476250"/>
                              </a:lnTo>
                              <a:lnTo>
                                <a:pt x="838729" y="470959"/>
                              </a:lnTo>
                              <a:lnTo>
                                <a:pt x="844021" y="468313"/>
                              </a:lnTo>
                              <a:lnTo>
                                <a:pt x="854604" y="468313"/>
                              </a:lnTo>
                              <a:lnTo>
                                <a:pt x="859896" y="468313"/>
                              </a:lnTo>
                              <a:lnTo>
                                <a:pt x="865188" y="465667"/>
                              </a:lnTo>
                              <a:lnTo>
                                <a:pt x="870479" y="465667"/>
                              </a:lnTo>
                              <a:close/>
                              <a:moveTo>
                                <a:pt x="584729" y="460375"/>
                              </a:moveTo>
                              <a:lnTo>
                                <a:pt x="590020" y="460375"/>
                              </a:lnTo>
                              <a:lnTo>
                                <a:pt x="592666" y="463021"/>
                              </a:lnTo>
                              <a:lnTo>
                                <a:pt x="597958" y="465667"/>
                              </a:lnTo>
                              <a:lnTo>
                                <a:pt x="595312" y="468313"/>
                              </a:lnTo>
                              <a:lnTo>
                                <a:pt x="592666" y="470959"/>
                              </a:lnTo>
                              <a:lnTo>
                                <a:pt x="592666" y="476250"/>
                              </a:lnTo>
                              <a:lnTo>
                                <a:pt x="592666" y="478896"/>
                              </a:lnTo>
                              <a:lnTo>
                                <a:pt x="590020" y="481542"/>
                              </a:lnTo>
                              <a:lnTo>
                                <a:pt x="587375" y="481542"/>
                              </a:lnTo>
                              <a:lnTo>
                                <a:pt x="582083" y="481542"/>
                              </a:lnTo>
                              <a:lnTo>
                                <a:pt x="576791" y="478896"/>
                              </a:lnTo>
                              <a:lnTo>
                                <a:pt x="571500" y="478896"/>
                              </a:lnTo>
                              <a:lnTo>
                                <a:pt x="571500" y="476250"/>
                              </a:lnTo>
                              <a:lnTo>
                                <a:pt x="574146" y="476250"/>
                              </a:lnTo>
                              <a:lnTo>
                                <a:pt x="576791" y="476250"/>
                              </a:lnTo>
                              <a:lnTo>
                                <a:pt x="579437" y="473605"/>
                              </a:lnTo>
                              <a:lnTo>
                                <a:pt x="579437" y="470959"/>
                              </a:lnTo>
                              <a:lnTo>
                                <a:pt x="579437" y="465667"/>
                              </a:lnTo>
                              <a:lnTo>
                                <a:pt x="579437" y="463021"/>
                              </a:lnTo>
                              <a:close/>
                              <a:moveTo>
                                <a:pt x="785813" y="457730"/>
                              </a:moveTo>
                              <a:lnTo>
                                <a:pt x="788459" y="457730"/>
                              </a:lnTo>
                              <a:lnTo>
                                <a:pt x="791104" y="457730"/>
                              </a:lnTo>
                              <a:lnTo>
                                <a:pt x="793750" y="457730"/>
                              </a:lnTo>
                              <a:lnTo>
                                <a:pt x="791104" y="460376"/>
                              </a:lnTo>
                              <a:lnTo>
                                <a:pt x="788459" y="463022"/>
                              </a:lnTo>
                              <a:lnTo>
                                <a:pt x="783167" y="463022"/>
                              </a:lnTo>
                              <a:lnTo>
                                <a:pt x="783167" y="460376"/>
                              </a:lnTo>
                              <a:close/>
                              <a:moveTo>
                                <a:pt x="822854" y="455084"/>
                              </a:moveTo>
                              <a:lnTo>
                                <a:pt x="825500" y="455084"/>
                              </a:lnTo>
                              <a:lnTo>
                                <a:pt x="825500" y="457730"/>
                              </a:lnTo>
                              <a:lnTo>
                                <a:pt x="828146" y="457730"/>
                              </a:lnTo>
                              <a:lnTo>
                                <a:pt x="833437" y="455084"/>
                              </a:lnTo>
                              <a:lnTo>
                                <a:pt x="836083" y="455084"/>
                              </a:lnTo>
                              <a:lnTo>
                                <a:pt x="836083" y="460375"/>
                              </a:lnTo>
                              <a:lnTo>
                                <a:pt x="836083" y="463021"/>
                              </a:lnTo>
                              <a:lnTo>
                                <a:pt x="828146" y="465667"/>
                              </a:lnTo>
                              <a:lnTo>
                                <a:pt x="820208" y="465667"/>
                              </a:lnTo>
                              <a:lnTo>
                                <a:pt x="817562" y="465667"/>
                              </a:lnTo>
                              <a:lnTo>
                                <a:pt x="820208" y="463021"/>
                              </a:lnTo>
                              <a:lnTo>
                                <a:pt x="822854" y="460375"/>
                              </a:lnTo>
                              <a:lnTo>
                                <a:pt x="820208" y="457730"/>
                              </a:lnTo>
                              <a:close/>
                              <a:moveTo>
                                <a:pt x="814916" y="455084"/>
                              </a:moveTo>
                              <a:lnTo>
                                <a:pt x="817562" y="457730"/>
                              </a:lnTo>
                              <a:lnTo>
                                <a:pt x="817562" y="460375"/>
                              </a:lnTo>
                              <a:lnTo>
                                <a:pt x="814916" y="465667"/>
                              </a:lnTo>
                              <a:lnTo>
                                <a:pt x="812271" y="468313"/>
                              </a:lnTo>
                              <a:lnTo>
                                <a:pt x="809625" y="468313"/>
                              </a:lnTo>
                              <a:lnTo>
                                <a:pt x="806979" y="468313"/>
                              </a:lnTo>
                              <a:lnTo>
                                <a:pt x="806979" y="463022"/>
                              </a:lnTo>
                              <a:lnTo>
                                <a:pt x="809625" y="460375"/>
                              </a:lnTo>
                              <a:lnTo>
                                <a:pt x="812271" y="460375"/>
                              </a:lnTo>
                              <a:lnTo>
                                <a:pt x="812271" y="457730"/>
                              </a:lnTo>
                              <a:close/>
                              <a:moveTo>
                                <a:pt x="801688" y="455084"/>
                              </a:moveTo>
                              <a:lnTo>
                                <a:pt x="804333" y="455084"/>
                              </a:lnTo>
                              <a:lnTo>
                                <a:pt x="806979" y="457730"/>
                              </a:lnTo>
                              <a:lnTo>
                                <a:pt x="806979" y="460376"/>
                              </a:lnTo>
                              <a:lnTo>
                                <a:pt x="804333" y="463022"/>
                              </a:lnTo>
                              <a:lnTo>
                                <a:pt x="801688" y="465667"/>
                              </a:lnTo>
                              <a:lnTo>
                                <a:pt x="801688" y="468313"/>
                              </a:lnTo>
                              <a:lnTo>
                                <a:pt x="801688" y="470959"/>
                              </a:lnTo>
                              <a:lnTo>
                                <a:pt x="799042" y="470959"/>
                              </a:lnTo>
                              <a:lnTo>
                                <a:pt x="796396" y="470959"/>
                              </a:lnTo>
                              <a:lnTo>
                                <a:pt x="791104" y="470959"/>
                              </a:lnTo>
                              <a:lnTo>
                                <a:pt x="788458" y="470959"/>
                              </a:lnTo>
                              <a:lnTo>
                                <a:pt x="791104" y="468313"/>
                              </a:lnTo>
                              <a:lnTo>
                                <a:pt x="793750" y="463022"/>
                              </a:lnTo>
                              <a:lnTo>
                                <a:pt x="796396" y="460376"/>
                              </a:lnTo>
                              <a:lnTo>
                                <a:pt x="796396" y="457730"/>
                              </a:lnTo>
                              <a:close/>
                              <a:moveTo>
                                <a:pt x="642937" y="455084"/>
                              </a:moveTo>
                              <a:lnTo>
                                <a:pt x="645583" y="457730"/>
                              </a:lnTo>
                              <a:lnTo>
                                <a:pt x="648229" y="457730"/>
                              </a:lnTo>
                              <a:lnTo>
                                <a:pt x="645583" y="463022"/>
                              </a:lnTo>
                              <a:lnTo>
                                <a:pt x="648229" y="463022"/>
                              </a:lnTo>
                              <a:lnTo>
                                <a:pt x="650875" y="463022"/>
                              </a:lnTo>
                              <a:lnTo>
                                <a:pt x="653520" y="463022"/>
                              </a:lnTo>
                              <a:lnTo>
                                <a:pt x="656166" y="463022"/>
                              </a:lnTo>
                              <a:lnTo>
                                <a:pt x="658812" y="463022"/>
                              </a:lnTo>
                              <a:lnTo>
                                <a:pt x="661458" y="463022"/>
                              </a:lnTo>
                              <a:lnTo>
                                <a:pt x="664104" y="465667"/>
                              </a:lnTo>
                              <a:lnTo>
                                <a:pt x="661458" y="468313"/>
                              </a:lnTo>
                              <a:lnTo>
                                <a:pt x="661458" y="470959"/>
                              </a:lnTo>
                              <a:lnTo>
                                <a:pt x="664104" y="470959"/>
                              </a:lnTo>
                              <a:lnTo>
                                <a:pt x="664104" y="473605"/>
                              </a:lnTo>
                              <a:lnTo>
                                <a:pt x="661458" y="473605"/>
                              </a:lnTo>
                              <a:lnTo>
                                <a:pt x="658812" y="473605"/>
                              </a:lnTo>
                              <a:lnTo>
                                <a:pt x="653520" y="473605"/>
                              </a:lnTo>
                              <a:lnTo>
                                <a:pt x="648229" y="476251"/>
                              </a:lnTo>
                              <a:lnTo>
                                <a:pt x="653520" y="476251"/>
                              </a:lnTo>
                              <a:lnTo>
                                <a:pt x="656166" y="476251"/>
                              </a:lnTo>
                              <a:lnTo>
                                <a:pt x="653520" y="478897"/>
                              </a:lnTo>
                              <a:lnTo>
                                <a:pt x="648229" y="481542"/>
                              </a:lnTo>
                              <a:lnTo>
                                <a:pt x="645583" y="481542"/>
                              </a:lnTo>
                              <a:lnTo>
                                <a:pt x="642937" y="478897"/>
                              </a:lnTo>
                              <a:lnTo>
                                <a:pt x="642937" y="476251"/>
                              </a:lnTo>
                              <a:lnTo>
                                <a:pt x="640291" y="478897"/>
                              </a:lnTo>
                              <a:lnTo>
                                <a:pt x="637645" y="481542"/>
                              </a:lnTo>
                              <a:lnTo>
                                <a:pt x="635000" y="481542"/>
                              </a:lnTo>
                              <a:lnTo>
                                <a:pt x="632354" y="481542"/>
                              </a:lnTo>
                              <a:lnTo>
                                <a:pt x="629708" y="481542"/>
                              </a:lnTo>
                              <a:lnTo>
                                <a:pt x="627062" y="484188"/>
                              </a:lnTo>
                              <a:lnTo>
                                <a:pt x="621770" y="486834"/>
                              </a:lnTo>
                              <a:lnTo>
                                <a:pt x="616479" y="486834"/>
                              </a:lnTo>
                              <a:lnTo>
                                <a:pt x="613833" y="486834"/>
                              </a:lnTo>
                              <a:lnTo>
                                <a:pt x="611187" y="486834"/>
                              </a:lnTo>
                              <a:lnTo>
                                <a:pt x="608541" y="486834"/>
                              </a:lnTo>
                              <a:lnTo>
                                <a:pt x="603250" y="484188"/>
                              </a:lnTo>
                              <a:lnTo>
                                <a:pt x="600604" y="481542"/>
                              </a:lnTo>
                              <a:lnTo>
                                <a:pt x="600604" y="478897"/>
                              </a:lnTo>
                              <a:lnTo>
                                <a:pt x="603250" y="476251"/>
                              </a:lnTo>
                              <a:lnTo>
                                <a:pt x="603250" y="473605"/>
                              </a:lnTo>
                              <a:lnTo>
                                <a:pt x="600604" y="470959"/>
                              </a:lnTo>
                              <a:lnTo>
                                <a:pt x="603250" y="468313"/>
                              </a:lnTo>
                              <a:lnTo>
                                <a:pt x="608541" y="465667"/>
                              </a:lnTo>
                              <a:lnTo>
                                <a:pt x="608541" y="463022"/>
                              </a:lnTo>
                              <a:lnTo>
                                <a:pt x="611187" y="463022"/>
                              </a:lnTo>
                              <a:lnTo>
                                <a:pt x="619125" y="463022"/>
                              </a:lnTo>
                              <a:lnTo>
                                <a:pt x="621770" y="463022"/>
                              </a:lnTo>
                              <a:lnTo>
                                <a:pt x="624416" y="465667"/>
                              </a:lnTo>
                              <a:lnTo>
                                <a:pt x="627062" y="470959"/>
                              </a:lnTo>
                              <a:lnTo>
                                <a:pt x="629708" y="473605"/>
                              </a:lnTo>
                              <a:lnTo>
                                <a:pt x="637645" y="470959"/>
                              </a:lnTo>
                              <a:lnTo>
                                <a:pt x="640291" y="470959"/>
                              </a:lnTo>
                              <a:lnTo>
                                <a:pt x="640291" y="468313"/>
                              </a:lnTo>
                              <a:lnTo>
                                <a:pt x="635000" y="465667"/>
                              </a:lnTo>
                              <a:lnTo>
                                <a:pt x="632354" y="465667"/>
                              </a:lnTo>
                              <a:lnTo>
                                <a:pt x="627062" y="463022"/>
                              </a:lnTo>
                              <a:lnTo>
                                <a:pt x="627062" y="460376"/>
                              </a:lnTo>
                              <a:lnTo>
                                <a:pt x="629708" y="457730"/>
                              </a:lnTo>
                              <a:lnTo>
                                <a:pt x="632354" y="457730"/>
                              </a:lnTo>
                              <a:lnTo>
                                <a:pt x="637645" y="457730"/>
                              </a:lnTo>
                              <a:close/>
                              <a:moveTo>
                                <a:pt x="767292" y="452438"/>
                              </a:moveTo>
                              <a:lnTo>
                                <a:pt x="772583" y="452438"/>
                              </a:lnTo>
                              <a:lnTo>
                                <a:pt x="777875" y="452438"/>
                              </a:lnTo>
                              <a:lnTo>
                                <a:pt x="777875" y="455084"/>
                              </a:lnTo>
                              <a:lnTo>
                                <a:pt x="780521" y="460375"/>
                              </a:lnTo>
                              <a:lnTo>
                                <a:pt x="777875" y="463021"/>
                              </a:lnTo>
                              <a:lnTo>
                                <a:pt x="775229" y="463021"/>
                              </a:lnTo>
                              <a:lnTo>
                                <a:pt x="775229" y="465667"/>
                              </a:lnTo>
                              <a:lnTo>
                                <a:pt x="772583" y="465667"/>
                              </a:lnTo>
                              <a:lnTo>
                                <a:pt x="769937" y="468313"/>
                              </a:lnTo>
                              <a:lnTo>
                                <a:pt x="769937" y="470959"/>
                              </a:lnTo>
                              <a:lnTo>
                                <a:pt x="767292" y="470959"/>
                              </a:lnTo>
                              <a:lnTo>
                                <a:pt x="764646" y="470959"/>
                              </a:lnTo>
                              <a:lnTo>
                                <a:pt x="764646" y="473605"/>
                              </a:lnTo>
                              <a:lnTo>
                                <a:pt x="762000" y="473605"/>
                              </a:lnTo>
                              <a:lnTo>
                                <a:pt x="759354" y="473605"/>
                              </a:lnTo>
                              <a:lnTo>
                                <a:pt x="759354" y="476250"/>
                              </a:lnTo>
                              <a:lnTo>
                                <a:pt x="756708" y="476250"/>
                              </a:lnTo>
                              <a:lnTo>
                                <a:pt x="754062" y="476250"/>
                              </a:lnTo>
                              <a:lnTo>
                                <a:pt x="751417" y="476250"/>
                              </a:lnTo>
                              <a:lnTo>
                                <a:pt x="748771" y="478896"/>
                              </a:lnTo>
                              <a:lnTo>
                                <a:pt x="743479" y="476250"/>
                              </a:lnTo>
                              <a:lnTo>
                                <a:pt x="738187" y="473605"/>
                              </a:lnTo>
                              <a:lnTo>
                                <a:pt x="732896" y="476250"/>
                              </a:lnTo>
                              <a:lnTo>
                                <a:pt x="727604" y="481542"/>
                              </a:lnTo>
                              <a:lnTo>
                                <a:pt x="724958" y="481542"/>
                              </a:lnTo>
                              <a:lnTo>
                                <a:pt x="719667" y="481542"/>
                              </a:lnTo>
                              <a:lnTo>
                                <a:pt x="717021" y="481542"/>
                              </a:lnTo>
                              <a:lnTo>
                                <a:pt x="711729" y="481542"/>
                              </a:lnTo>
                              <a:lnTo>
                                <a:pt x="706438" y="481542"/>
                              </a:lnTo>
                              <a:lnTo>
                                <a:pt x="703792" y="481542"/>
                              </a:lnTo>
                              <a:lnTo>
                                <a:pt x="693208" y="476250"/>
                              </a:lnTo>
                              <a:lnTo>
                                <a:pt x="687917" y="476250"/>
                              </a:lnTo>
                              <a:lnTo>
                                <a:pt x="682625" y="476250"/>
                              </a:lnTo>
                              <a:lnTo>
                                <a:pt x="679979" y="476250"/>
                              </a:lnTo>
                              <a:lnTo>
                                <a:pt x="677333" y="476250"/>
                              </a:lnTo>
                              <a:lnTo>
                                <a:pt x="672042" y="476250"/>
                              </a:lnTo>
                              <a:lnTo>
                                <a:pt x="674688" y="473605"/>
                              </a:lnTo>
                              <a:lnTo>
                                <a:pt x="672042" y="468313"/>
                              </a:lnTo>
                              <a:lnTo>
                                <a:pt x="672042" y="465667"/>
                              </a:lnTo>
                              <a:lnTo>
                                <a:pt x="674688" y="465667"/>
                              </a:lnTo>
                              <a:lnTo>
                                <a:pt x="674688" y="463021"/>
                              </a:lnTo>
                              <a:lnTo>
                                <a:pt x="677333" y="463021"/>
                              </a:lnTo>
                              <a:lnTo>
                                <a:pt x="679979" y="463021"/>
                              </a:lnTo>
                              <a:lnTo>
                                <a:pt x="679979" y="460375"/>
                              </a:lnTo>
                              <a:lnTo>
                                <a:pt x="682625" y="460375"/>
                              </a:lnTo>
                              <a:lnTo>
                                <a:pt x="685271" y="457730"/>
                              </a:lnTo>
                              <a:lnTo>
                                <a:pt x="687917" y="460375"/>
                              </a:lnTo>
                              <a:lnTo>
                                <a:pt x="690563" y="460375"/>
                              </a:lnTo>
                              <a:lnTo>
                                <a:pt x="693208" y="463021"/>
                              </a:lnTo>
                              <a:lnTo>
                                <a:pt x="695854" y="463021"/>
                              </a:lnTo>
                              <a:lnTo>
                                <a:pt x="698500" y="463021"/>
                              </a:lnTo>
                              <a:lnTo>
                                <a:pt x="701146" y="463021"/>
                              </a:lnTo>
                              <a:lnTo>
                                <a:pt x="703792" y="463021"/>
                              </a:lnTo>
                              <a:lnTo>
                                <a:pt x="709083" y="463021"/>
                              </a:lnTo>
                              <a:lnTo>
                                <a:pt x="711729" y="463021"/>
                              </a:lnTo>
                              <a:lnTo>
                                <a:pt x="714375" y="463021"/>
                              </a:lnTo>
                              <a:lnTo>
                                <a:pt x="719667" y="460375"/>
                              </a:lnTo>
                              <a:lnTo>
                                <a:pt x="722313" y="463021"/>
                              </a:lnTo>
                              <a:lnTo>
                                <a:pt x="727604" y="463021"/>
                              </a:lnTo>
                              <a:lnTo>
                                <a:pt x="730250" y="465667"/>
                              </a:lnTo>
                              <a:lnTo>
                                <a:pt x="732896" y="465667"/>
                              </a:lnTo>
                              <a:lnTo>
                                <a:pt x="738187" y="465667"/>
                              </a:lnTo>
                              <a:lnTo>
                                <a:pt x="740833" y="468313"/>
                              </a:lnTo>
                              <a:lnTo>
                                <a:pt x="740833" y="465667"/>
                              </a:lnTo>
                              <a:lnTo>
                                <a:pt x="743479" y="465667"/>
                              </a:lnTo>
                              <a:lnTo>
                                <a:pt x="743479" y="463021"/>
                              </a:lnTo>
                              <a:lnTo>
                                <a:pt x="748771" y="463021"/>
                              </a:lnTo>
                              <a:lnTo>
                                <a:pt x="754062" y="460375"/>
                              </a:lnTo>
                              <a:lnTo>
                                <a:pt x="762000" y="460375"/>
                              </a:lnTo>
                              <a:lnTo>
                                <a:pt x="769937" y="457730"/>
                              </a:lnTo>
                              <a:lnTo>
                                <a:pt x="772583" y="457730"/>
                              </a:lnTo>
                              <a:lnTo>
                                <a:pt x="769937" y="455084"/>
                              </a:lnTo>
                              <a:lnTo>
                                <a:pt x="767292" y="455084"/>
                              </a:lnTo>
                              <a:close/>
                              <a:moveTo>
                                <a:pt x="560917" y="452438"/>
                              </a:moveTo>
                              <a:lnTo>
                                <a:pt x="568854" y="455084"/>
                              </a:lnTo>
                              <a:lnTo>
                                <a:pt x="571500" y="460375"/>
                              </a:lnTo>
                              <a:lnTo>
                                <a:pt x="576792" y="463021"/>
                              </a:lnTo>
                              <a:lnTo>
                                <a:pt x="574146" y="465667"/>
                              </a:lnTo>
                              <a:lnTo>
                                <a:pt x="571500" y="465667"/>
                              </a:lnTo>
                              <a:lnTo>
                                <a:pt x="571500" y="468313"/>
                              </a:lnTo>
                              <a:lnTo>
                                <a:pt x="568854" y="470959"/>
                              </a:lnTo>
                              <a:lnTo>
                                <a:pt x="566208" y="468313"/>
                              </a:lnTo>
                              <a:lnTo>
                                <a:pt x="566208" y="470959"/>
                              </a:lnTo>
                              <a:lnTo>
                                <a:pt x="563562" y="473605"/>
                              </a:lnTo>
                              <a:lnTo>
                                <a:pt x="560917" y="476250"/>
                              </a:lnTo>
                              <a:lnTo>
                                <a:pt x="560917" y="478896"/>
                              </a:lnTo>
                              <a:lnTo>
                                <a:pt x="558271" y="478896"/>
                              </a:lnTo>
                              <a:lnTo>
                                <a:pt x="555625" y="478896"/>
                              </a:lnTo>
                              <a:lnTo>
                                <a:pt x="555625" y="476250"/>
                              </a:lnTo>
                              <a:lnTo>
                                <a:pt x="555625" y="473605"/>
                              </a:lnTo>
                              <a:lnTo>
                                <a:pt x="555625" y="470959"/>
                              </a:lnTo>
                              <a:lnTo>
                                <a:pt x="552979" y="468313"/>
                              </a:lnTo>
                              <a:lnTo>
                                <a:pt x="545041" y="465667"/>
                              </a:lnTo>
                              <a:lnTo>
                                <a:pt x="542396" y="463021"/>
                              </a:lnTo>
                              <a:lnTo>
                                <a:pt x="539750" y="460375"/>
                              </a:lnTo>
                              <a:lnTo>
                                <a:pt x="542396" y="457729"/>
                              </a:lnTo>
                              <a:lnTo>
                                <a:pt x="547687" y="457729"/>
                              </a:lnTo>
                              <a:lnTo>
                                <a:pt x="552979" y="455084"/>
                              </a:lnTo>
                              <a:lnTo>
                                <a:pt x="558271" y="455084"/>
                              </a:lnTo>
                              <a:close/>
                              <a:moveTo>
                                <a:pt x="867834" y="439209"/>
                              </a:moveTo>
                              <a:lnTo>
                                <a:pt x="873126" y="439209"/>
                              </a:lnTo>
                              <a:lnTo>
                                <a:pt x="878417" y="444500"/>
                              </a:lnTo>
                              <a:lnTo>
                                <a:pt x="881063" y="444500"/>
                              </a:lnTo>
                              <a:lnTo>
                                <a:pt x="881063" y="447146"/>
                              </a:lnTo>
                              <a:lnTo>
                                <a:pt x="878417" y="449792"/>
                              </a:lnTo>
                              <a:lnTo>
                                <a:pt x="870480" y="449792"/>
                              </a:lnTo>
                              <a:lnTo>
                                <a:pt x="865188" y="452438"/>
                              </a:lnTo>
                              <a:lnTo>
                                <a:pt x="862542" y="452438"/>
                              </a:lnTo>
                              <a:lnTo>
                                <a:pt x="854605" y="452438"/>
                              </a:lnTo>
                              <a:lnTo>
                                <a:pt x="846667" y="452438"/>
                              </a:lnTo>
                              <a:lnTo>
                                <a:pt x="851959" y="444500"/>
                              </a:lnTo>
                              <a:lnTo>
                                <a:pt x="854605" y="441855"/>
                              </a:lnTo>
                              <a:lnTo>
                                <a:pt x="857251" y="441855"/>
                              </a:lnTo>
                              <a:lnTo>
                                <a:pt x="862542" y="441855"/>
                              </a:lnTo>
                              <a:lnTo>
                                <a:pt x="865188" y="441855"/>
                              </a:lnTo>
                              <a:close/>
                              <a:moveTo>
                                <a:pt x="1185333" y="436563"/>
                              </a:moveTo>
                              <a:lnTo>
                                <a:pt x="1190625" y="436563"/>
                              </a:lnTo>
                              <a:lnTo>
                                <a:pt x="1195916" y="436563"/>
                              </a:lnTo>
                              <a:lnTo>
                                <a:pt x="1198562" y="439209"/>
                              </a:lnTo>
                              <a:lnTo>
                                <a:pt x="1195916" y="444501"/>
                              </a:lnTo>
                              <a:lnTo>
                                <a:pt x="1193271" y="447147"/>
                              </a:lnTo>
                              <a:lnTo>
                                <a:pt x="1195916" y="449792"/>
                              </a:lnTo>
                              <a:lnTo>
                                <a:pt x="1195916" y="463022"/>
                              </a:lnTo>
                              <a:lnTo>
                                <a:pt x="1193271" y="468313"/>
                              </a:lnTo>
                              <a:lnTo>
                                <a:pt x="1190625" y="470959"/>
                              </a:lnTo>
                              <a:lnTo>
                                <a:pt x="1187979" y="470959"/>
                              </a:lnTo>
                              <a:lnTo>
                                <a:pt x="1182687" y="470959"/>
                              </a:lnTo>
                              <a:lnTo>
                                <a:pt x="1174750" y="473605"/>
                              </a:lnTo>
                              <a:lnTo>
                                <a:pt x="1172104" y="470959"/>
                              </a:lnTo>
                              <a:lnTo>
                                <a:pt x="1172104" y="468313"/>
                              </a:lnTo>
                              <a:lnTo>
                                <a:pt x="1180042" y="444501"/>
                              </a:lnTo>
                              <a:close/>
                              <a:moveTo>
                                <a:pt x="529166" y="412750"/>
                              </a:moveTo>
                              <a:lnTo>
                                <a:pt x="534458" y="415396"/>
                              </a:lnTo>
                              <a:lnTo>
                                <a:pt x="531812" y="418042"/>
                              </a:lnTo>
                              <a:lnTo>
                                <a:pt x="529166" y="418042"/>
                              </a:lnTo>
                              <a:lnTo>
                                <a:pt x="526520" y="420687"/>
                              </a:lnTo>
                              <a:lnTo>
                                <a:pt x="526520" y="423333"/>
                              </a:lnTo>
                              <a:lnTo>
                                <a:pt x="523875" y="423333"/>
                              </a:lnTo>
                              <a:lnTo>
                                <a:pt x="518583" y="423333"/>
                              </a:lnTo>
                              <a:lnTo>
                                <a:pt x="510645" y="423333"/>
                              </a:lnTo>
                              <a:lnTo>
                                <a:pt x="508000" y="425979"/>
                              </a:lnTo>
                              <a:lnTo>
                                <a:pt x="505354" y="428625"/>
                              </a:lnTo>
                              <a:lnTo>
                                <a:pt x="500062" y="425979"/>
                              </a:lnTo>
                              <a:lnTo>
                                <a:pt x="494771" y="428625"/>
                              </a:lnTo>
                              <a:lnTo>
                                <a:pt x="492125" y="428625"/>
                              </a:lnTo>
                              <a:lnTo>
                                <a:pt x="492125" y="425979"/>
                              </a:lnTo>
                              <a:lnTo>
                                <a:pt x="494771" y="423333"/>
                              </a:lnTo>
                              <a:lnTo>
                                <a:pt x="492125" y="420687"/>
                              </a:lnTo>
                              <a:lnTo>
                                <a:pt x="494771" y="418042"/>
                              </a:lnTo>
                              <a:lnTo>
                                <a:pt x="502708" y="415396"/>
                              </a:lnTo>
                              <a:lnTo>
                                <a:pt x="513291" y="415396"/>
                              </a:lnTo>
                              <a:lnTo>
                                <a:pt x="521229" y="415396"/>
                              </a:lnTo>
                              <a:close/>
                              <a:moveTo>
                                <a:pt x="312208" y="383646"/>
                              </a:moveTo>
                              <a:lnTo>
                                <a:pt x="314854" y="386292"/>
                              </a:lnTo>
                              <a:lnTo>
                                <a:pt x="317500" y="386292"/>
                              </a:lnTo>
                              <a:lnTo>
                                <a:pt x="325438" y="383646"/>
                              </a:lnTo>
                              <a:lnTo>
                                <a:pt x="328083" y="386292"/>
                              </a:lnTo>
                              <a:lnTo>
                                <a:pt x="333375" y="388938"/>
                              </a:lnTo>
                              <a:lnTo>
                                <a:pt x="336021" y="388938"/>
                              </a:lnTo>
                              <a:lnTo>
                                <a:pt x="338667" y="386292"/>
                              </a:lnTo>
                              <a:lnTo>
                                <a:pt x="341313" y="386292"/>
                              </a:lnTo>
                              <a:lnTo>
                                <a:pt x="346604" y="386292"/>
                              </a:lnTo>
                              <a:lnTo>
                                <a:pt x="351896" y="388938"/>
                              </a:lnTo>
                              <a:lnTo>
                                <a:pt x="354542" y="388938"/>
                              </a:lnTo>
                              <a:lnTo>
                                <a:pt x="357188" y="391583"/>
                              </a:lnTo>
                              <a:lnTo>
                                <a:pt x="359833" y="391583"/>
                              </a:lnTo>
                              <a:lnTo>
                                <a:pt x="362479" y="391583"/>
                              </a:lnTo>
                              <a:lnTo>
                                <a:pt x="362479" y="394229"/>
                              </a:lnTo>
                              <a:lnTo>
                                <a:pt x="365125" y="394229"/>
                              </a:lnTo>
                              <a:lnTo>
                                <a:pt x="367771" y="394229"/>
                              </a:lnTo>
                              <a:lnTo>
                                <a:pt x="373063" y="391583"/>
                              </a:lnTo>
                              <a:lnTo>
                                <a:pt x="378354" y="394229"/>
                              </a:lnTo>
                              <a:lnTo>
                                <a:pt x="381000" y="399521"/>
                              </a:lnTo>
                              <a:lnTo>
                                <a:pt x="378354" y="402167"/>
                              </a:lnTo>
                              <a:lnTo>
                                <a:pt x="375708" y="404813"/>
                              </a:lnTo>
                              <a:lnTo>
                                <a:pt x="378354" y="404813"/>
                              </a:lnTo>
                              <a:lnTo>
                                <a:pt x="381000" y="407458"/>
                              </a:lnTo>
                              <a:lnTo>
                                <a:pt x="388938" y="407458"/>
                              </a:lnTo>
                              <a:lnTo>
                                <a:pt x="407458" y="407458"/>
                              </a:lnTo>
                              <a:lnTo>
                                <a:pt x="412750" y="410104"/>
                              </a:lnTo>
                              <a:lnTo>
                                <a:pt x="418042" y="407458"/>
                              </a:lnTo>
                              <a:lnTo>
                                <a:pt x="420688" y="407458"/>
                              </a:lnTo>
                              <a:lnTo>
                                <a:pt x="425979" y="410104"/>
                              </a:lnTo>
                              <a:lnTo>
                                <a:pt x="428625" y="407458"/>
                              </a:lnTo>
                              <a:lnTo>
                                <a:pt x="428625" y="404813"/>
                              </a:lnTo>
                              <a:lnTo>
                                <a:pt x="431271" y="396875"/>
                              </a:lnTo>
                              <a:lnTo>
                                <a:pt x="436563" y="394229"/>
                              </a:lnTo>
                              <a:lnTo>
                                <a:pt x="441854" y="394229"/>
                              </a:lnTo>
                              <a:lnTo>
                                <a:pt x="444500" y="399521"/>
                              </a:lnTo>
                              <a:lnTo>
                                <a:pt x="447146" y="404813"/>
                              </a:lnTo>
                              <a:lnTo>
                                <a:pt x="449792" y="407458"/>
                              </a:lnTo>
                              <a:lnTo>
                                <a:pt x="455083" y="407458"/>
                              </a:lnTo>
                              <a:lnTo>
                                <a:pt x="457729" y="404813"/>
                              </a:lnTo>
                              <a:lnTo>
                                <a:pt x="463021" y="407458"/>
                              </a:lnTo>
                              <a:lnTo>
                                <a:pt x="468313" y="410104"/>
                              </a:lnTo>
                              <a:lnTo>
                                <a:pt x="473604" y="415396"/>
                              </a:lnTo>
                              <a:lnTo>
                                <a:pt x="478896" y="418042"/>
                              </a:lnTo>
                              <a:lnTo>
                                <a:pt x="489479" y="420688"/>
                              </a:lnTo>
                              <a:lnTo>
                                <a:pt x="489479" y="423333"/>
                              </a:lnTo>
                              <a:lnTo>
                                <a:pt x="489479" y="428625"/>
                              </a:lnTo>
                              <a:lnTo>
                                <a:pt x="489479" y="431271"/>
                              </a:lnTo>
                              <a:lnTo>
                                <a:pt x="492125" y="431271"/>
                              </a:lnTo>
                              <a:lnTo>
                                <a:pt x="492125" y="436563"/>
                              </a:lnTo>
                              <a:lnTo>
                                <a:pt x="494771" y="439208"/>
                              </a:lnTo>
                              <a:lnTo>
                                <a:pt x="500063" y="441854"/>
                              </a:lnTo>
                              <a:lnTo>
                                <a:pt x="510646" y="444500"/>
                              </a:lnTo>
                              <a:lnTo>
                                <a:pt x="515938" y="441854"/>
                              </a:lnTo>
                              <a:lnTo>
                                <a:pt x="523875" y="441854"/>
                              </a:lnTo>
                              <a:lnTo>
                                <a:pt x="526521" y="441854"/>
                              </a:lnTo>
                              <a:lnTo>
                                <a:pt x="539750" y="447146"/>
                              </a:lnTo>
                              <a:lnTo>
                                <a:pt x="542396" y="449792"/>
                              </a:lnTo>
                              <a:lnTo>
                                <a:pt x="537104" y="457729"/>
                              </a:lnTo>
                              <a:lnTo>
                                <a:pt x="534458" y="463021"/>
                              </a:lnTo>
                              <a:lnTo>
                                <a:pt x="534458" y="465667"/>
                              </a:lnTo>
                              <a:lnTo>
                                <a:pt x="539750" y="470959"/>
                              </a:lnTo>
                              <a:lnTo>
                                <a:pt x="542396" y="476250"/>
                              </a:lnTo>
                              <a:lnTo>
                                <a:pt x="545042" y="478896"/>
                              </a:lnTo>
                              <a:lnTo>
                                <a:pt x="539750" y="478896"/>
                              </a:lnTo>
                              <a:lnTo>
                                <a:pt x="537104" y="478896"/>
                              </a:lnTo>
                              <a:lnTo>
                                <a:pt x="529167" y="476250"/>
                              </a:lnTo>
                              <a:lnTo>
                                <a:pt x="521229" y="470959"/>
                              </a:lnTo>
                              <a:lnTo>
                                <a:pt x="515938" y="470959"/>
                              </a:lnTo>
                              <a:lnTo>
                                <a:pt x="510646" y="470959"/>
                              </a:lnTo>
                              <a:lnTo>
                                <a:pt x="489479" y="470959"/>
                              </a:lnTo>
                              <a:lnTo>
                                <a:pt x="478896" y="470959"/>
                              </a:lnTo>
                              <a:lnTo>
                                <a:pt x="473604" y="468313"/>
                              </a:lnTo>
                              <a:lnTo>
                                <a:pt x="463021" y="468313"/>
                              </a:lnTo>
                              <a:lnTo>
                                <a:pt x="452438" y="465667"/>
                              </a:lnTo>
                              <a:lnTo>
                                <a:pt x="444500" y="463021"/>
                              </a:lnTo>
                              <a:lnTo>
                                <a:pt x="439208" y="457729"/>
                              </a:lnTo>
                              <a:lnTo>
                                <a:pt x="428625" y="455083"/>
                              </a:lnTo>
                              <a:lnTo>
                                <a:pt x="410104" y="455083"/>
                              </a:lnTo>
                              <a:lnTo>
                                <a:pt x="399521" y="449792"/>
                              </a:lnTo>
                              <a:lnTo>
                                <a:pt x="388938" y="447146"/>
                              </a:lnTo>
                              <a:lnTo>
                                <a:pt x="381000" y="444500"/>
                              </a:lnTo>
                              <a:lnTo>
                                <a:pt x="375708" y="447146"/>
                              </a:lnTo>
                              <a:lnTo>
                                <a:pt x="370417" y="447146"/>
                              </a:lnTo>
                              <a:lnTo>
                                <a:pt x="365125" y="444500"/>
                              </a:lnTo>
                              <a:lnTo>
                                <a:pt x="359833" y="441854"/>
                              </a:lnTo>
                              <a:lnTo>
                                <a:pt x="354542" y="441854"/>
                              </a:lnTo>
                              <a:lnTo>
                                <a:pt x="351896" y="441854"/>
                              </a:lnTo>
                              <a:lnTo>
                                <a:pt x="346604" y="439208"/>
                              </a:lnTo>
                              <a:lnTo>
                                <a:pt x="328083" y="433917"/>
                              </a:lnTo>
                              <a:lnTo>
                                <a:pt x="317500" y="433917"/>
                              </a:lnTo>
                              <a:lnTo>
                                <a:pt x="314854" y="431271"/>
                              </a:lnTo>
                              <a:lnTo>
                                <a:pt x="314854" y="428625"/>
                              </a:lnTo>
                              <a:lnTo>
                                <a:pt x="320146" y="425979"/>
                              </a:lnTo>
                              <a:lnTo>
                                <a:pt x="328083" y="420688"/>
                              </a:lnTo>
                              <a:lnTo>
                                <a:pt x="330729" y="420688"/>
                              </a:lnTo>
                              <a:lnTo>
                                <a:pt x="330729" y="418042"/>
                              </a:lnTo>
                              <a:lnTo>
                                <a:pt x="325438" y="418042"/>
                              </a:lnTo>
                              <a:lnTo>
                                <a:pt x="322792" y="418042"/>
                              </a:lnTo>
                              <a:lnTo>
                                <a:pt x="320146" y="418042"/>
                              </a:lnTo>
                              <a:lnTo>
                                <a:pt x="317500" y="418042"/>
                              </a:lnTo>
                              <a:lnTo>
                                <a:pt x="312208" y="415396"/>
                              </a:lnTo>
                              <a:lnTo>
                                <a:pt x="306917" y="415396"/>
                              </a:lnTo>
                              <a:lnTo>
                                <a:pt x="296333" y="412750"/>
                              </a:lnTo>
                              <a:lnTo>
                                <a:pt x="291042" y="412750"/>
                              </a:lnTo>
                              <a:lnTo>
                                <a:pt x="293688" y="407458"/>
                              </a:lnTo>
                              <a:lnTo>
                                <a:pt x="296333" y="407458"/>
                              </a:lnTo>
                              <a:lnTo>
                                <a:pt x="301625" y="410104"/>
                              </a:lnTo>
                              <a:lnTo>
                                <a:pt x="304271" y="407458"/>
                              </a:lnTo>
                              <a:lnTo>
                                <a:pt x="304271" y="402167"/>
                              </a:lnTo>
                              <a:lnTo>
                                <a:pt x="306917" y="402167"/>
                              </a:lnTo>
                              <a:lnTo>
                                <a:pt x="306917" y="396875"/>
                              </a:lnTo>
                              <a:lnTo>
                                <a:pt x="304271" y="391583"/>
                              </a:lnTo>
                              <a:lnTo>
                                <a:pt x="306917" y="386292"/>
                              </a:lnTo>
                              <a:close/>
                              <a:moveTo>
                                <a:pt x="756708" y="362480"/>
                              </a:moveTo>
                              <a:lnTo>
                                <a:pt x="759353" y="362480"/>
                              </a:lnTo>
                              <a:lnTo>
                                <a:pt x="764645" y="365126"/>
                              </a:lnTo>
                              <a:lnTo>
                                <a:pt x="767291" y="367772"/>
                              </a:lnTo>
                              <a:lnTo>
                                <a:pt x="767291" y="373063"/>
                              </a:lnTo>
                              <a:lnTo>
                                <a:pt x="767291" y="375709"/>
                              </a:lnTo>
                              <a:lnTo>
                                <a:pt x="764645" y="378355"/>
                              </a:lnTo>
                              <a:lnTo>
                                <a:pt x="759353" y="375709"/>
                              </a:lnTo>
                              <a:lnTo>
                                <a:pt x="756708" y="370417"/>
                              </a:lnTo>
                              <a:lnTo>
                                <a:pt x="754062" y="365126"/>
                              </a:lnTo>
                              <a:close/>
                              <a:moveTo>
                                <a:pt x="777875" y="341313"/>
                              </a:moveTo>
                              <a:lnTo>
                                <a:pt x="777875" y="346605"/>
                              </a:lnTo>
                              <a:lnTo>
                                <a:pt x="777875" y="349250"/>
                              </a:lnTo>
                              <a:lnTo>
                                <a:pt x="777875" y="351896"/>
                              </a:lnTo>
                              <a:lnTo>
                                <a:pt x="780521" y="354542"/>
                              </a:lnTo>
                              <a:lnTo>
                                <a:pt x="780521" y="357188"/>
                              </a:lnTo>
                              <a:lnTo>
                                <a:pt x="780521" y="359834"/>
                              </a:lnTo>
                              <a:lnTo>
                                <a:pt x="775229" y="362480"/>
                              </a:lnTo>
                              <a:lnTo>
                                <a:pt x="769938" y="362480"/>
                              </a:lnTo>
                              <a:lnTo>
                                <a:pt x="767292" y="359834"/>
                              </a:lnTo>
                              <a:lnTo>
                                <a:pt x="767292" y="357188"/>
                              </a:lnTo>
                              <a:lnTo>
                                <a:pt x="767292" y="354542"/>
                              </a:lnTo>
                              <a:lnTo>
                                <a:pt x="769938" y="351896"/>
                              </a:lnTo>
                              <a:lnTo>
                                <a:pt x="767292" y="349250"/>
                              </a:lnTo>
                              <a:lnTo>
                                <a:pt x="767292" y="346605"/>
                              </a:lnTo>
                              <a:lnTo>
                                <a:pt x="769938" y="343959"/>
                              </a:lnTo>
                              <a:close/>
                              <a:moveTo>
                                <a:pt x="785813" y="330730"/>
                              </a:moveTo>
                              <a:lnTo>
                                <a:pt x="791105" y="336022"/>
                              </a:lnTo>
                              <a:lnTo>
                                <a:pt x="793751" y="336022"/>
                              </a:lnTo>
                              <a:lnTo>
                                <a:pt x="796397" y="338667"/>
                              </a:lnTo>
                              <a:lnTo>
                                <a:pt x="793751" y="338667"/>
                              </a:lnTo>
                              <a:lnTo>
                                <a:pt x="791105" y="341313"/>
                              </a:lnTo>
                              <a:lnTo>
                                <a:pt x="793751" y="346605"/>
                              </a:lnTo>
                              <a:lnTo>
                                <a:pt x="796397" y="351897"/>
                              </a:lnTo>
                              <a:lnTo>
                                <a:pt x="799042" y="349251"/>
                              </a:lnTo>
                              <a:lnTo>
                                <a:pt x="801688" y="349251"/>
                              </a:lnTo>
                              <a:lnTo>
                                <a:pt x="804334" y="351897"/>
                              </a:lnTo>
                              <a:lnTo>
                                <a:pt x="801688" y="354542"/>
                              </a:lnTo>
                              <a:lnTo>
                                <a:pt x="799042" y="354542"/>
                              </a:lnTo>
                              <a:lnTo>
                                <a:pt x="796397" y="357188"/>
                              </a:lnTo>
                              <a:lnTo>
                                <a:pt x="793751" y="359834"/>
                              </a:lnTo>
                              <a:lnTo>
                                <a:pt x="793751" y="365126"/>
                              </a:lnTo>
                              <a:lnTo>
                                <a:pt x="791105" y="365126"/>
                              </a:lnTo>
                              <a:lnTo>
                                <a:pt x="785813" y="365126"/>
                              </a:lnTo>
                              <a:lnTo>
                                <a:pt x="783167" y="362480"/>
                              </a:lnTo>
                              <a:lnTo>
                                <a:pt x="783167" y="354542"/>
                              </a:lnTo>
                              <a:lnTo>
                                <a:pt x="783167" y="343959"/>
                              </a:lnTo>
                              <a:lnTo>
                                <a:pt x="780521" y="336022"/>
                              </a:lnTo>
                              <a:lnTo>
                                <a:pt x="783167" y="333376"/>
                              </a:lnTo>
                              <a:close/>
                              <a:moveTo>
                                <a:pt x="865188" y="296334"/>
                              </a:moveTo>
                              <a:lnTo>
                                <a:pt x="870480" y="296334"/>
                              </a:lnTo>
                              <a:lnTo>
                                <a:pt x="878417" y="296334"/>
                              </a:lnTo>
                              <a:lnTo>
                                <a:pt x="889001" y="298980"/>
                              </a:lnTo>
                              <a:lnTo>
                                <a:pt x="894292" y="304271"/>
                              </a:lnTo>
                              <a:lnTo>
                                <a:pt x="894292" y="306917"/>
                              </a:lnTo>
                              <a:lnTo>
                                <a:pt x="894292" y="309563"/>
                              </a:lnTo>
                              <a:lnTo>
                                <a:pt x="891647" y="314854"/>
                              </a:lnTo>
                              <a:lnTo>
                                <a:pt x="894292" y="314854"/>
                              </a:lnTo>
                              <a:lnTo>
                                <a:pt x="896938" y="317500"/>
                              </a:lnTo>
                              <a:lnTo>
                                <a:pt x="896938" y="320146"/>
                              </a:lnTo>
                              <a:lnTo>
                                <a:pt x="883709" y="322792"/>
                              </a:lnTo>
                              <a:lnTo>
                                <a:pt x="873126" y="320146"/>
                              </a:lnTo>
                              <a:lnTo>
                                <a:pt x="867834" y="317500"/>
                              </a:lnTo>
                              <a:lnTo>
                                <a:pt x="859896" y="306917"/>
                              </a:lnTo>
                              <a:lnTo>
                                <a:pt x="859896" y="304271"/>
                              </a:lnTo>
                              <a:lnTo>
                                <a:pt x="859896" y="298980"/>
                              </a:lnTo>
                              <a:lnTo>
                                <a:pt x="862542" y="298980"/>
                              </a:lnTo>
                              <a:close/>
                              <a:moveTo>
                                <a:pt x="933979" y="285750"/>
                              </a:moveTo>
                              <a:lnTo>
                                <a:pt x="941917" y="285750"/>
                              </a:lnTo>
                              <a:lnTo>
                                <a:pt x="949854" y="285750"/>
                              </a:lnTo>
                              <a:lnTo>
                                <a:pt x="955146" y="288396"/>
                              </a:lnTo>
                              <a:lnTo>
                                <a:pt x="957792" y="285750"/>
                              </a:lnTo>
                              <a:lnTo>
                                <a:pt x="960438" y="285750"/>
                              </a:lnTo>
                              <a:lnTo>
                                <a:pt x="960438" y="288396"/>
                              </a:lnTo>
                              <a:lnTo>
                                <a:pt x="963084" y="291042"/>
                              </a:lnTo>
                              <a:lnTo>
                                <a:pt x="968375" y="288396"/>
                              </a:lnTo>
                              <a:lnTo>
                                <a:pt x="973667" y="288396"/>
                              </a:lnTo>
                              <a:lnTo>
                                <a:pt x="984250" y="288396"/>
                              </a:lnTo>
                              <a:lnTo>
                                <a:pt x="989542" y="288396"/>
                              </a:lnTo>
                              <a:lnTo>
                                <a:pt x="992188" y="288396"/>
                              </a:lnTo>
                              <a:lnTo>
                                <a:pt x="994834" y="288396"/>
                              </a:lnTo>
                              <a:lnTo>
                                <a:pt x="994834" y="291042"/>
                              </a:lnTo>
                              <a:lnTo>
                                <a:pt x="997480" y="296333"/>
                              </a:lnTo>
                              <a:lnTo>
                                <a:pt x="1000125" y="296333"/>
                              </a:lnTo>
                              <a:lnTo>
                                <a:pt x="1000125" y="298979"/>
                              </a:lnTo>
                              <a:lnTo>
                                <a:pt x="1000125" y="304271"/>
                              </a:lnTo>
                              <a:lnTo>
                                <a:pt x="1000125" y="306917"/>
                              </a:lnTo>
                              <a:lnTo>
                                <a:pt x="1002771" y="309563"/>
                              </a:lnTo>
                              <a:lnTo>
                                <a:pt x="1002771" y="317500"/>
                              </a:lnTo>
                              <a:lnTo>
                                <a:pt x="1000125" y="320146"/>
                              </a:lnTo>
                              <a:lnTo>
                                <a:pt x="997480" y="322792"/>
                              </a:lnTo>
                              <a:lnTo>
                                <a:pt x="989542" y="317500"/>
                              </a:lnTo>
                              <a:lnTo>
                                <a:pt x="984250" y="314854"/>
                              </a:lnTo>
                              <a:lnTo>
                                <a:pt x="978959" y="312208"/>
                              </a:lnTo>
                              <a:lnTo>
                                <a:pt x="976313" y="304271"/>
                              </a:lnTo>
                              <a:lnTo>
                                <a:pt x="968375" y="304271"/>
                              </a:lnTo>
                              <a:lnTo>
                                <a:pt x="965729" y="304271"/>
                              </a:lnTo>
                              <a:lnTo>
                                <a:pt x="965729" y="306917"/>
                              </a:lnTo>
                              <a:lnTo>
                                <a:pt x="960438" y="306917"/>
                              </a:lnTo>
                              <a:lnTo>
                                <a:pt x="952500" y="306917"/>
                              </a:lnTo>
                              <a:lnTo>
                                <a:pt x="949854" y="309563"/>
                              </a:lnTo>
                              <a:lnTo>
                                <a:pt x="944563" y="309563"/>
                              </a:lnTo>
                              <a:lnTo>
                                <a:pt x="941917" y="306917"/>
                              </a:lnTo>
                              <a:lnTo>
                                <a:pt x="939271" y="304271"/>
                              </a:lnTo>
                              <a:lnTo>
                                <a:pt x="936625" y="306917"/>
                              </a:lnTo>
                              <a:lnTo>
                                <a:pt x="933979" y="309563"/>
                              </a:lnTo>
                              <a:lnTo>
                                <a:pt x="931333" y="312208"/>
                              </a:lnTo>
                              <a:lnTo>
                                <a:pt x="926042" y="309563"/>
                              </a:lnTo>
                              <a:lnTo>
                                <a:pt x="926042" y="306917"/>
                              </a:lnTo>
                              <a:lnTo>
                                <a:pt x="923396" y="306917"/>
                              </a:lnTo>
                              <a:lnTo>
                                <a:pt x="918104" y="309563"/>
                              </a:lnTo>
                              <a:lnTo>
                                <a:pt x="915458" y="314854"/>
                              </a:lnTo>
                              <a:lnTo>
                                <a:pt x="915458" y="306917"/>
                              </a:lnTo>
                              <a:lnTo>
                                <a:pt x="918104" y="304271"/>
                              </a:lnTo>
                              <a:lnTo>
                                <a:pt x="923396" y="301625"/>
                              </a:lnTo>
                              <a:lnTo>
                                <a:pt x="923396" y="293687"/>
                              </a:lnTo>
                              <a:lnTo>
                                <a:pt x="923396" y="291042"/>
                              </a:lnTo>
                              <a:lnTo>
                                <a:pt x="926042" y="288396"/>
                              </a:lnTo>
                              <a:close/>
                              <a:moveTo>
                                <a:pt x="973667" y="251355"/>
                              </a:moveTo>
                              <a:lnTo>
                                <a:pt x="981604" y="251355"/>
                              </a:lnTo>
                              <a:lnTo>
                                <a:pt x="981604" y="254001"/>
                              </a:lnTo>
                              <a:lnTo>
                                <a:pt x="981604" y="259292"/>
                              </a:lnTo>
                              <a:lnTo>
                                <a:pt x="976313" y="261938"/>
                              </a:lnTo>
                              <a:lnTo>
                                <a:pt x="968375" y="261938"/>
                              </a:lnTo>
                              <a:lnTo>
                                <a:pt x="963083" y="256646"/>
                              </a:lnTo>
                              <a:lnTo>
                                <a:pt x="963083" y="254001"/>
                              </a:lnTo>
                              <a:lnTo>
                                <a:pt x="965729" y="254001"/>
                              </a:lnTo>
                              <a:close/>
                              <a:moveTo>
                                <a:pt x="1037167" y="198438"/>
                              </a:moveTo>
                              <a:lnTo>
                                <a:pt x="1047751" y="201084"/>
                              </a:lnTo>
                              <a:lnTo>
                                <a:pt x="1058334" y="206375"/>
                              </a:lnTo>
                              <a:lnTo>
                                <a:pt x="1060980" y="209021"/>
                              </a:lnTo>
                              <a:lnTo>
                                <a:pt x="1063625" y="211667"/>
                              </a:lnTo>
                              <a:lnTo>
                                <a:pt x="1066271" y="214313"/>
                              </a:lnTo>
                              <a:lnTo>
                                <a:pt x="1074209" y="214313"/>
                              </a:lnTo>
                              <a:lnTo>
                                <a:pt x="1076855" y="214313"/>
                              </a:lnTo>
                              <a:lnTo>
                                <a:pt x="1079500" y="211667"/>
                              </a:lnTo>
                              <a:lnTo>
                                <a:pt x="1087438" y="216959"/>
                              </a:lnTo>
                              <a:lnTo>
                                <a:pt x="1084792" y="216959"/>
                              </a:lnTo>
                              <a:lnTo>
                                <a:pt x="1084792" y="219605"/>
                              </a:lnTo>
                              <a:lnTo>
                                <a:pt x="1087438" y="224896"/>
                              </a:lnTo>
                              <a:lnTo>
                                <a:pt x="1090084" y="230188"/>
                              </a:lnTo>
                              <a:lnTo>
                                <a:pt x="1090084" y="232834"/>
                              </a:lnTo>
                              <a:lnTo>
                                <a:pt x="1087438" y="238125"/>
                              </a:lnTo>
                              <a:lnTo>
                                <a:pt x="1084792" y="246063"/>
                              </a:lnTo>
                              <a:lnTo>
                                <a:pt x="1084792" y="254000"/>
                              </a:lnTo>
                              <a:lnTo>
                                <a:pt x="1090084" y="275167"/>
                              </a:lnTo>
                              <a:lnTo>
                                <a:pt x="1095375" y="272521"/>
                              </a:lnTo>
                              <a:lnTo>
                                <a:pt x="1095375" y="277813"/>
                              </a:lnTo>
                              <a:lnTo>
                                <a:pt x="1095375" y="283105"/>
                              </a:lnTo>
                              <a:lnTo>
                                <a:pt x="1098021" y="283105"/>
                              </a:lnTo>
                              <a:lnTo>
                                <a:pt x="1098021" y="280459"/>
                              </a:lnTo>
                              <a:lnTo>
                                <a:pt x="1100667" y="283105"/>
                              </a:lnTo>
                              <a:lnTo>
                                <a:pt x="1100667" y="285751"/>
                              </a:lnTo>
                              <a:lnTo>
                                <a:pt x="1103313" y="293688"/>
                              </a:lnTo>
                              <a:lnTo>
                                <a:pt x="1108605" y="293688"/>
                              </a:lnTo>
                              <a:lnTo>
                                <a:pt x="1113896" y="296334"/>
                              </a:lnTo>
                              <a:lnTo>
                                <a:pt x="1121834" y="293688"/>
                              </a:lnTo>
                              <a:lnTo>
                                <a:pt x="1121834" y="291042"/>
                              </a:lnTo>
                              <a:lnTo>
                                <a:pt x="1121834" y="288396"/>
                              </a:lnTo>
                              <a:lnTo>
                                <a:pt x="1124480" y="283105"/>
                              </a:lnTo>
                              <a:lnTo>
                                <a:pt x="1129771" y="280459"/>
                              </a:lnTo>
                              <a:lnTo>
                                <a:pt x="1129771" y="277813"/>
                              </a:lnTo>
                              <a:lnTo>
                                <a:pt x="1132417" y="272521"/>
                              </a:lnTo>
                              <a:lnTo>
                                <a:pt x="1135063" y="269875"/>
                              </a:lnTo>
                              <a:lnTo>
                                <a:pt x="1137709" y="267230"/>
                              </a:lnTo>
                              <a:lnTo>
                                <a:pt x="1137709" y="264584"/>
                              </a:lnTo>
                              <a:lnTo>
                                <a:pt x="1137709" y="261938"/>
                              </a:lnTo>
                              <a:lnTo>
                                <a:pt x="1140355" y="256646"/>
                              </a:lnTo>
                              <a:lnTo>
                                <a:pt x="1145646" y="254000"/>
                              </a:lnTo>
                              <a:lnTo>
                                <a:pt x="1148292" y="254000"/>
                              </a:lnTo>
                              <a:lnTo>
                                <a:pt x="1150938" y="254000"/>
                              </a:lnTo>
                              <a:lnTo>
                                <a:pt x="1150938" y="256646"/>
                              </a:lnTo>
                              <a:lnTo>
                                <a:pt x="1153584" y="254000"/>
                              </a:lnTo>
                              <a:lnTo>
                                <a:pt x="1156230" y="251355"/>
                              </a:lnTo>
                              <a:lnTo>
                                <a:pt x="1156230" y="246063"/>
                              </a:lnTo>
                              <a:lnTo>
                                <a:pt x="1158875" y="243417"/>
                              </a:lnTo>
                              <a:lnTo>
                                <a:pt x="1172105" y="232834"/>
                              </a:lnTo>
                              <a:lnTo>
                                <a:pt x="1182688" y="230188"/>
                              </a:lnTo>
                              <a:lnTo>
                                <a:pt x="1190625" y="232834"/>
                              </a:lnTo>
                              <a:lnTo>
                                <a:pt x="1219729" y="248709"/>
                              </a:lnTo>
                              <a:lnTo>
                                <a:pt x="1235604" y="254000"/>
                              </a:lnTo>
                              <a:lnTo>
                                <a:pt x="1251479" y="261938"/>
                              </a:lnTo>
                              <a:lnTo>
                                <a:pt x="1259417" y="264584"/>
                              </a:lnTo>
                              <a:lnTo>
                                <a:pt x="1262063" y="264584"/>
                              </a:lnTo>
                              <a:lnTo>
                                <a:pt x="1264709" y="264584"/>
                              </a:lnTo>
                              <a:lnTo>
                                <a:pt x="1272646" y="267230"/>
                              </a:lnTo>
                              <a:lnTo>
                                <a:pt x="1277938" y="269875"/>
                              </a:lnTo>
                              <a:lnTo>
                                <a:pt x="1280584" y="272521"/>
                              </a:lnTo>
                              <a:lnTo>
                                <a:pt x="1285875" y="275167"/>
                              </a:lnTo>
                              <a:lnTo>
                                <a:pt x="1280584" y="343959"/>
                              </a:lnTo>
                              <a:lnTo>
                                <a:pt x="1275292" y="404813"/>
                              </a:lnTo>
                              <a:lnTo>
                                <a:pt x="1264709" y="492126"/>
                              </a:lnTo>
                              <a:lnTo>
                                <a:pt x="1262063" y="492126"/>
                              </a:lnTo>
                              <a:lnTo>
                                <a:pt x="1259417" y="489480"/>
                              </a:lnTo>
                              <a:lnTo>
                                <a:pt x="1254125" y="481543"/>
                              </a:lnTo>
                              <a:lnTo>
                                <a:pt x="1248834" y="473605"/>
                              </a:lnTo>
                              <a:lnTo>
                                <a:pt x="1246188" y="470959"/>
                              </a:lnTo>
                              <a:lnTo>
                                <a:pt x="1243542" y="468314"/>
                              </a:lnTo>
                              <a:lnTo>
                                <a:pt x="1238250" y="465668"/>
                              </a:lnTo>
                              <a:lnTo>
                                <a:pt x="1238250" y="463022"/>
                              </a:lnTo>
                              <a:lnTo>
                                <a:pt x="1240896" y="460376"/>
                              </a:lnTo>
                              <a:lnTo>
                                <a:pt x="1240896" y="455084"/>
                              </a:lnTo>
                              <a:lnTo>
                                <a:pt x="1235604" y="460376"/>
                              </a:lnTo>
                              <a:lnTo>
                                <a:pt x="1232959" y="463022"/>
                              </a:lnTo>
                              <a:lnTo>
                                <a:pt x="1227667" y="463022"/>
                              </a:lnTo>
                              <a:lnTo>
                                <a:pt x="1219729" y="463022"/>
                              </a:lnTo>
                              <a:lnTo>
                                <a:pt x="1217084" y="463022"/>
                              </a:lnTo>
                              <a:lnTo>
                                <a:pt x="1214438" y="460376"/>
                              </a:lnTo>
                              <a:lnTo>
                                <a:pt x="1209146" y="463022"/>
                              </a:lnTo>
                              <a:lnTo>
                                <a:pt x="1203854" y="463022"/>
                              </a:lnTo>
                              <a:lnTo>
                                <a:pt x="1201209" y="460376"/>
                              </a:lnTo>
                              <a:lnTo>
                                <a:pt x="1201209" y="455084"/>
                              </a:lnTo>
                              <a:lnTo>
                                <a:pt x="1198563" y="449792"/>
                              </a:lnTo>
                              <a:lnTo>
                                <a:pt x="1195917" y="447147"/>
                              </a:lnTo>
                              <a:lnTo>
                                <a:pt x="1198563" y="444501"/>
                              </a:lnTo>
                              <a:lnTo>
                                <a:pt x="1201209" y="439209"/>
                              </a:lnTo>
                              <a:lnTo>
                                <a:pt x="1193271" y="433917"/>
                              </a:lnTo>
                              <a:lnTo>
                                <a:pt x="1190625" y="431272"/>
                              </a:lnTo>
                              <a:lnTo>
                                <a:pt x="1195917" y="428626"/>
                              </a:lnTo>
                              <a:lnTo>
                                <a:pt x="1206500" y="428626"/>
                              </a:lnTo>
                              <a:lnTo>
                                <a:pt x="1195917" y="423334"/>
                              </a:lnTo>
                              <a:lnTo>
                                <a:pt x="1187980" y="418042"/>
                              </a:lnTo>
                              <a:lnTo>
                                <a:pt x="1187980" y="412751"/>
                              </a:lnTo>
                              <a:lnTo>
                                <a:pt x="1190625" y="412751"/>
                              </a:lnTo>
                              <a:lnTo>
                                <a:pt x="1193271" y="410105"/>
                              </a:lnTo>
                              <a:lnTo>
                                <a:pt x="1195917" y="407459"/>
                              </a:lnTo>
                              <a:lnTo>
                                <a:pt x="1201209" y="407459"/>
                              </a:lnTo>
                              <a:lnTo>
                                <a:pt x="1211792" y="410105"/>
                              </a:lnTo>
                              <a:lnTo>
                                <a:pt x="1203854" y="404813"/>
                              </a:lnTo>
                              <a:lnTo>
                                <a:pt x="1193271" y="402167"/>
                              </a:lnTo>
                              <a:lnTo>
                                <a:pt x="1187980" y="396876"/>
                              </a:lnTo>
                              <a:lnTo>
                                <a:pt x="1185334" y="394230"/>
                              </a:lnTo>
                              <a:lnTo>
                                <a:pt x="1187980" y="394230"/>
                              </a:lnTo>
                              <a:lnTo>
                                <a:pt x="1190625" y="391584"/>
                              </a:lnTo>
                              <a:lnTo>
                                <a:pt x="1193271" y="391584"/>
                              </a:lnTo>
                              <a:lnTo>
                                <a:pt x="1193271" y="388938"/>
                              </a:lnTo>
                              <a:lnTo>
                                <a:pt x="1187980" y="383647"/>
                              </a:lnTo>
                              <a:lnTo>
                                <a:pt x="1182688" y="378355"/>
                              </a:lnTo>
                              <a:lnTo>
                                <a:pt x="1182688" y="375709"/>
                              </a:lnTo>
                              <a:lnTo>
                                <a:pt x="1193271" y="373063"/>
                              </a:lnTo>
                              <a:lnTo>
                                <a:pt x="1185334" y="373063"/>
                              </a:lnTo>
                              <a:lnTo>
                                <a:pt x="1182688" y="373063"/>
                              </a:lnTo>
                              <a:lnTo>
                                <a:pt x="1193271" y="367771"/>
                              </a:lnTo>
                              <a:lnTo>
                                <a:pt x="1182688" y="367771"/>
                              </a:lnTo>
                              <a:lnTo>
                                <a:pt x="1177396" y="365126"/>
                              </a:lnTo>
                              <a:lnTo>
                                <a:pt x="1180042" y="362480"/>
                              </a:lnTo>
                              <a:lnTo>
                                <a:pt x="1182688" y="357188"/>
                              </a:lnTo>
                              <a:lnTo>
                                <a:pt x="1177396" y="359834"/>
                              </a:lnTo>
                              <a:lnTo>
                                <a:pt x="1174750" y="357188"/>
                              </a:lnTo>
                              <a:lnTo>
                                <a:pt x="1172105" y="351896"/>
                              </a:lnTo>
                              <a:lnTo>
                                <a:pt x="1169459" y="349251"/>
                              </a:lnTo>
                              <a:lnTo>
                                <a:pt x="1164167" y="349251"/>
                              </a:lnTo>
                              <a:lnTo>
                                <a:pt x="1156230" y="349251"/>
                              </a:lnTo>
                              <a:lnTo>
                                <a:pt x="1145646" y="343959"/>
                              </a:lnTo>
                              <a:lnTo>
                                <a:pt x="1135063" y="338667"/>
                              </a:lnTo>
                              <a:lnTo>
                                <a:pt x="1124480" y="338667"/>
                              </a:lnTo>
                              <a:lnTo>
                                <a:pt x="1119188" y="341313"/>
                              </a:lnTo>
                              <a:lnTo>
                                <a:pt x="1116542" y="338667"/>
                              </a:lnTo>
                              <a:lnTo>
                                <a:pt x="1116542" y="336021"/>
                              </a:lnTo>
                              <a:lnTo>
                                <a:pt x="1111250" y="336021"/>
                              </a:lnTo>
                              <a:lnTo>
                                <a:pt x="1108605" y="333376"/>
                              </a:lnTo>
                              <a:lnTo>
                                <a:pt x="1108605" y="330730"/>
                              </a:lnTo>
                              <a:lnTo>
                                <a:pt x="1105959" y="330730"/>
                              </a:lnTo>
                              <a:lnTo>
                                <a:pt x="1100667" y="328084"/>
                              </a:lnTo>
                              <a:lnTo>
                                <a:pt x="1098021" y="325438"/>
                              </a:lnTo>
                              <a:lnTo>
                                <a:pt x="1095375" y="320146"/>
                              </a:lnTo>
                              <a:lnTo>
                                <a:pt x="1090084" y="317501"/>
                              </a:lnTo>
                              <a:lnTo>
                                <a:pt x="1082146" y="314855"/>
                              </a:lnTo>
                              <a:lnTo>
                                <a:pt x="1082146" y="312209"/>
                              </a:lnTo>
                              <a:lnTo>
                                <a:pt x="1084792" y="312209"/>
                              </a:lnTo>
                              <a:lnTo>
                                <a:pt x="1090084" y="309563"/>
                              </a:lnTo>
                              <a:lnTo>
                                <a:pt x="1084792" y="309563"/>
                              </a:lnTo>
                              <a:lnTo>
                                <a:pt x="1082146" y="312209"/>
                              </a:lnTo>
                              <a:lnTo>
                                <a:pt x="1079500" y="312209"/>
                              </a:lnTo>
                              <a:lnTo>
                                <a:pt x="1076855" y="312209"/>
                              </a:lnTo>
                              <a:lnTo>
                                <a:pt x="1074209" y="309563"/>
                              </a:lnTo>
                              <a:lnTo>
                                <a:pt x="1074209" y="306917"/>
                              </a:lnTo>
                              <a:lnTo>
                                <a:pt x="1074209" y="304271"/>
                              </a:lnTo>
                              <a:lnTo>
                                <a:pt x="1074209" y="301626"/>
                              </a:lnTo>
                              <a:lnTo>
                                <a:pt x="1074209" y="298980"/>
                              </a:lnTo>
                              <a:lnTo>
                                <a:pt x="1074209" y="296334"/>
                              </a:lnTo>
                              <a:lnTo>
                                <a:pt x="1076855" y="296334"/>
                              </a:lnTo>
                              <a:lnTo>
                                <a:pt x="1076855" y="293688"/>
                              </a:lnTo>
                              <a:lnTo>
                                <a:pt x="1071563" y="296334"/>
                              </a:lnTo>
                              <a:lnTo>
                                <a:pt x="1071563" y="301626"/>
                              </a:lnTo>
                              <a:lnTo>
                                <a:pt x="1068917" y="301626"/>
                              </a:lnTo>
                              <a:lnTo>
                                <a:pt x="1068917" y="304271"/>
                              </a:lnTo>
                              <a:lnTo>
                                <a:pt x="1071563" y="306917"/>
                              </a:lnTo>
                              <a:lnTo>
                                <a:pt x="1071563" y="309563"/>
                              </a:lnTo>
                              <a:lnTo>
                                <a:pt x="1066271" y="312209"/>
                              </a:lnTo>
                              <a:lnTo>
                                <a:pt x="1063625" y="314855"/>
                              </a:lnTo>
                              <a:lnTo>
                                <a:pt x="1063625" y="320146"/>
                              </a:lnTo>
                              <a:lnTo>
                                <a:pt x="1063625" y="322792"/>
                              </a:lnTo>
                              <a:lnTo>
                                <a:pt x="1055688" y="325438"/>
                              </a:lnTo>
                              <a:lnTo>
                                <a:pt x="1050396" y="325438"/>
                              </a:lnTo>
                              <a:lnTo>
                                <a:pt x="1047751" y="322792"/>
                              </a:lnTo>
                              <a:lnTo>
                                <a:pt x="1047751" y="314855"/>
                              </a:lnTo>
                              <a:lnTo>
                                <a:pt x="1042459" y="309563"/>
                              </a:lnTo>
                              <a:lnTo>
                                <a:pt x="1042459" y="306917"/>
                              </a:lnTo>
                              <a:lnTo>
                                <a:pt x="1047751" y="304271"/>
                              </a:lnTo>
                              <a:lnTo>
                                <a:pt x="1050396" y="304271"/>
                              </a:lnTo>
                              <a:lnTo>
                                <a:pt x="1050396" y="301626"/>
                              </a:lnTo>
                              <a:lnTo>
                                <a:pt x="1047751" y="301626"/>
                              </a:lnTo>
                              <a:lnTo>
                                <a:pt x="1047751" y="296334"/>
                              </a:lnTo>
                              <a:lnTo>
                                <a:pt x="1047751" y="293688"/>
                              </a:lnTo>
                              <a:lnTo>
                                <a:pt x="1045105" y="293688"/>
                              </a:lnTo>
                              <a:lnTo>
                                <a:pt x="1042459" y="293688"/>
                              </a:lnTo>
                              <a:lnTo>
                                <a:pt x="1039813" y="288396"/>
                              </a:lnTo>
                              <a:lnTo>
                                <a:pt x="1034521" y="285751"/>
                              </a:lnTo>
                              <a:lnTo>
                                <a:pt x="1031876" y="283105"/>
                              </a:lnTo>
                              <a:lnTo>
                                <a:pt x="1029230" y="280459"/>
                              </a:lnTo>
                              <a:lnTo>
                                <a:pt x="1023938" y="277813"/>
                              </a:lnTo>
                              <a:lnTo>
                                <a:pt x="1021292" y="277813"/>
                              </a:lnTo>
                              <a:lnTo>
                                <a:pt x="1018646" y="277813"/>
                              </a:lnTo>
                              <a:lnTo>
                                <a:pt x="1016001" y="275167"/>
                              </a:lnTo>
                              <a:lnTo>
                                <a:pt x="1018646" y="272521"/>
                              </a:lnTo>
                              <a:lnTo>
                                <a:pt x="1026584" y="267230"/>
                              </a:lnTo>
                              <a:lnTo>
                                <a:pt x="1037167" y="267230"/>
                              </a:lnTo>
                              <a:lnTo>
                                <a:pt x="1045105" y="267230"/>
                              </a:lnTo>
                              <a:lnTo>
                                <a:pt x="1047751" y="269875"/>
                              </a:lnTo>
                              <a:lnTo>
                                <a:pt x="1047751" y="267230"/>
                              </a:lnTo>
                              <a:lnTo>
                                <a:pt x="1050396" y="264584"/>
                              </a:lnTo>
                              <a:lnTo>
                                <a:pt x="1053042" y="261938"/>
                              </a:lnTo>
                              <a:lnTo>
                                <a:pt x="1060980" y="261938"/>
                              </a:lnTo>
                              <a:lnTo>
                                <a:pt x="1060980" y="267230"/>
                              </a:lnTo>
                              <a:lnTo>
                                <a:pt x="1066271" y="264584"/>
                              </a:lnTo>
                              <a:lnTo>
                                <a:pt x="1074209" y="264584"/>
                              </a:lnTo>
                              <a:lnTo>
                                <a:pt x="1076855" y="264584"/>
                              </a:lnTo>
                              <a:lnTo>
                                <a:pt x="1076855" y="261938"/>
                              </a:lnTo>
                              <a:lnTo>
                                <a:pt x="1074209" y="259292"/>
                              </a:lnTo>
                              <a:lnTo>
                                <a:pt x="1074209" y="254000"/>
                              </a:lnTo>
                              <a:lnTo>
                                <a:pt x="1074209" y="251355"/>
                              </a:lnTo>
                              <a:lnTo>
                                <a:pt x="1071563" y="254000"/>
                              </a:lnTo>
                              <a:lnTo>
                                <a:pt x="1068917" y="256646"/>
                              </a:lnTo>
                              <a:lnTo>
                                <a:pt x="1060980" y="256646"/>
                              </a:lnTo>
                              <a:lnTo>
                                <a:pt x="1055688" y="254000"/>
                              </a:lnTo>
                              <a:lnTo>
                                <a:pt x="1050396" y="256646"/>
                              </a:lnTo>
                              <a:lnTo>
                                <a:pt x="1047751" y="256646"/>
                              </a:lnTo>
                              <a:lnTo>
                                <a:pt x="1045105" y="256646"/>
                              </a:lnTo>
                              <a:lnTo>
                                <a:pt x="1039813" y="256646"/>
                              </a:lnTo>
                              <a:lnTo>
                                <a:pt x="1037167" y="256646"/>
                              </a:lnTo>
                              <a:lnTo>
                                <a:pt x="1034521" y="259292"/>
                              </a:lnTo>
                              <a:lnTo>
                                <a:pt x="1029230" y="256646"/>
                              </a:lnTo>
                              <a:lnTo>
                                <a:pt x="1023938" y="254000"/>
                              </a:lnTo>
                              <a:lnTo>
                                <a:pt x="1023938" y="251355"/>
                              </a:lnTo>
                              <a:lnTo>
                                <a:pt x="1026584" y="251355"/>
                              </a:lnTo>
                              <a:lnTo>
                                <a:pt x="1026584" y="248709"/>
                              </a:lnTo>
                              <a:lnTo>
                                <a:pt x="1023938" y="243417"/>
                              </a:lnTo>
                              <a:lnTo>
                                <a:pt x="1026584" y="243417"/>
                              </a:lnTo>
                              <a:lnTo>
                                <a:pt x="1029230" y="240771"/>
                              </a:lnTo>
                              <a:lnTo>
                                <a:pt x="1026584" y="240771"/>
                              </a:lnTo>
                              <a:lnTo>
                                <a:pt x="1023938" y="238125"/>
                              </a:lnTo>
                              <a:lnTo>
                                <a:pt x="1021292" y="235480"/>
                              </a:lnTo>
                              <a:lnTo>
                                <a:pt x="1016001" y="238125"/>
                              </a:lnTo>
                              <a:lnTo>
                                <a:pt x="1013355" y="238125"/>
                              </a:lnTo>
                              <a:lnTo>
                                <a:pt x="1010709" y="235480"/>
                              </a:lnTo>
                              <a:lnTo>
                                <a:pt x="1010709" y="232834"/>
                              </a:lnTo>
                              <a:lnTo>
                                <a:pt x="1005417" y="232834"/>
                              </a:lnTo>
                              <a:lnTo>
                                <a:pt x="1002771" y="235480"/>
                              </a:lnTo>
                              <a:lnTo>
                                <a:pt x="1000126" y="235480"/>
                              </a:lnTo>
                              <a:lnTo>
                                <a:pt x="989542" y="230188"/>
                              </a:lnTo>
                              <a:lnTo>
                                <a:pt x="994834" y="227542"/>
                              </a:lnTo>
                              <a:lnTo>
                                <a:pt x="994834" y="224896"/>
                              </a:lnTo>
                              <a:lnTo>
                                <a:pt x="997480" y="222250"/>
                              </a:lnTo>
                              <a:lnTo>
                                <a:pt x="1002771" y="222250"/>
                              </a:lnTo>
                              <a:lnTo>
                                <a:pt x="1002771" y="219605"/>
                              </a:lnTo>
                              <a:lnTo>
                                <a:pt x="1005417" y="214313"/>
                              </a:lnTo>
                              <a:lnTo>
                                <a:pt x="1010709" y="214313"/>
                              </a:lnTo>
                              <a:lnTo>
                                <a:pt x="1013355" y="211667"/>
                              </a:lnTo>
                              <a:lnTo>
                                <a:pt x="1016001" y="209021"/>
                              </a:lnTo>
                              <a:lnTo>
                                <a:pt x="1018646" y="206375"/>
                              </a:lnTo>
                              <a:lnTo>
                                <a:pt x="1023938" y="203730"/>
                              </a:lnTo>
                              <a:lnTo>
                                <a:pt x="1029230" y="201084"/>
                              </a:lnTo>
                              <a:close/>
                              <a:moveTo>
                                <a:pt x="825500" y="132292"/>
                              </a:moveTo>
                              <a:lnTo>
                                <a:pt x="828146" y="132292"/>
                              </a:lnTo>
                              <a:lnTo>
                                <a:pt x="833438" y="132292"/>
                              </a:lnTo>
                              <a:lnTo>
                                <a:pt x="838729" y="132292"/>
                              </a:lnTo>
                              <a:lnTo>
                                <a:pt x="838729" y="134938"/>
                              </a:lnTo>
                              <a:lnTo>
                                <a:pt x="836083" y="140229"/>
                              </a:lnTo>
                              <a:lnTo>
                                <a:pt x="833438" y="145521"/>
                              </a:lnTo>
                              <a:lnTo>
                                <a:pt x="830792" y="153459"/>
                              </a:lnTo>
                              <a:lnTo>
                                <a:pt x="825500" y="156104"/>
                              </a:lnTo>
                              <a:lnTo>
                                <a:pt x="817563" y="161396"/>
                              </a:lnTo>
                              <a:lnTo>
                                <a:pt x="817563" y="164042"/>
                              </a:lnTo>
                              <a:lnTo>
                                <a:pt x="814917" y="166688"/>
                              </a:lnTo>
                              <a:lnTo>
                                <a:pt x="814917" y="169334"/>
                              </a:lnTo>
                              <a:lnTo>
                                <a:pt x="809625" y="174625"/>
                              </a:lnTo>
                              <a:lnTo>
                                <a:pt x="796396" y="179917"/>
                              </a:lnTo>
                              <a:lnTo>
                                <a:pt x="783167" y="182563"/>
                              </a:lnTo>
                              <a:lnTo>
                                <a:pt x="777875" y="179917"/>
                              </a:lnTo>
                              <a:lnTo>
                                <a:pt x="775229" y="177271"/>
                              </a:lnTo>
                              <a:lnTo>
                                <a:pt x="772583" y="177271"/>
                              </a:lnTo>
                              <a:lnTo>
                                <a:pt x="769937" y="174625"/>
                              </a:lnTo>
                              <a:lnTo>
                                <a:pt x="762000" y="174625"/>
                              </a:lnTo>
                              <a:lnTo>
                                <a:pt x="751416" y="174625"/>
                              </a:lnTo>
                              <a:lnTo>
                                <a:pt x="748770" y="174625"/>
                              </a:lnTo>
                              <a:lnTo>
                                <a:pt x="746125" y="174625"/>
                              </a:lnTo>
                              <a:lnTo>
                                <a:pt x="743479" y="171979"/>
                              </a:lnTo>
                              <a:lnTo>
                                <a:pt x="732895" y="171979"/>
                              </a:lnTo>
                              <a:lnTo>
                                <a:pt x="722312" y="174625"/>
                              </a:lnTo>
                              <a:lnTo>
                                <a:pt x="717020" y="177271"/>
                              </a:lnTo>
                              <a:lnTo>
                                <a:pt x="709083" y="185209"/>
                              </a:lnTo>
                              <a:lnTo>
                                <a:pt x="703791" y="193146"/>
                              </a:lnTo>
                              <a:lnTo>
                                <a:pt x="703791" y="201084"/>
                              </a:lnTo>
                              <a:lnTo>
                                <a:pt x="706437" y="209021"/>
                              </a:lnTo>
                              <a:lnTo>
                                <a:pt x="711729" y="216959"/>
                              </a:lnTo>
                              <a:lnTo>
                                <a:pt x="717020" y="219604"/>
                              </a:lnTo>
                              <a:lnTo>
                                <a:pt x="719666" y="224896"/>
                              </a:lnTo>
                              <a:lnTo>
                                <a:pt x="719666" y="232834"/>
                              </a:lnTo>
                              <a:lnTo>
                                <a:pt x="727604" y="232834"/>
                              </a:lnTo>
                              <a:lnTo>
                                <a:pt x="730250" y="230188"/>
                              </a:lnTo>
                              <a:lnTo>
                                <a:pt x="730250" y="227542"/>
                              </a:lnTo>
                              <a:lnTo>
                                <a:pt x="735541" y="222250"/>
                              </a:lnTo>
                              <a:lnTo>
                                <a:pt x="743479" y="216959"/>
                              </a:lnTo>
                              <a:lnTo>
                                <a:pt x="746125" y="219604"/>
                              </a:lnTo>
                              <a:lnTo>
                                <a:pt x="748770" y="219604"/>
                              </a:lnTo>
                              <a:lnTo>
                                <a:pt x="756708" y="216959"/>
                              </a:lnTo>
                              <a:lnTo>
                                <a:pt x="762000" y="214313"/>
                              </a:lnTo>
                              <a:lnTo>
                                <a:pt x="767291" y="214313"/>
                              </a:lnTo>
                              <a:lnTo>
                                <a:pt x="772583" y="214313"/>
                              </a:lnTo>
                              <a:lnTo>
                                <a:pt x="777875" y="211667"/>
                              </a:lnTo>
                              <a:lnTo>
                                <a:pt x="777875" y="209021"/>
                              </a:lnTo>
                              <a:lnTo>
                                <a:pt x="780521" y="206375"/>
                              </a:lnTo>
                              <a:lnTo>
                                <a:pt x="788458" y="206375"/>
                              </a:lnTo>
                              <a:lnTo>
                                <a:pt x="796396" y="209021"/>
                              </a:lnTo>
                              <a:lnTo>
                                <a:pt x="796396" y="214313"/>
                              </a:lnTo>
                              <a:lnTo>
                                <a:pt x="793750" y="222250"/>
                              </a:lnTo>
                              <a:lnTo>
                                <a:pt x="788458" y="227542"/>
                              </a:lnTo>
                              <a:lnTo>
                                <a:pt x="785813" y="224896"/>
                              </a:lnTo>
                              <a:lnTo>
                                <a:pt x="783167" y="222250"/>
                              </a:lnTo>
                              <a:lnTo>
                                <a:pt x="777875" y="219604"/>
                              </a:lnTo>
                              <a:lnTo>
                                <a:pt x="775229" y="224896"/>
                              </a:lnTo>
                              <a:lnTo>
                                <a:pt x="772583" y="232834"/>
                              </a:lnTo>
                              <a:lnTo>
                                <a:pt x="769937" y="240771"/>
                              </a:lnTo>
                              <a:lnTo>
                                <a:pt x="764645" y="246063"/>
                              </a:lnTo>
                              <a:lnTo>
                                <a:pt x="759354" y="246063"/>
                              </a:lnTo>
                              <a:lnTo>
                                <a:pt x="754062" y="251354"/>
                              </a:lnTo>
                              <a:lnTo>
                                <a:pt x="748770" y="256646"/>
                              </a:lnTo>
                              <a:lnTo>
                                <a:pt x="746125" y="256646"/>
                              </a:lnTo>
                              <a:lnTo>
                                <a:pt x="740833" y="256646"/>
                              </a:lnTo>
                              <a:lnTo>
                                <a:pt x="746125" y="259292"/>
                              </a:lnTo>
                              <a:lnTo>
                                <a:pt x="748770" y="261938"/>
                              </a:lnTo>
                              <a:lnTo>
                                <a:pt x="748770" y="267229"/>
                              </a:lnTo>
                              <a:lnTo>
                                <a:pt x="746125" y="269875"/>
                              </a:lnTo>
                              <a:lnTo>
                                <a:pt x="748770" y="269875"/>
                              </a:lnTo>
                              <a:lnTo>
                                <a:pt x="754062" y="272521"/>
                              </a:lnTo>
                              <a:lnTo>
                                <a:pt x="756708" y="283104"/>
                              </a:lnTo>
                              <a:lnTo>
                                <a:pt x="759354" y="285750"/>
                              </a:lnTo>
                              <a:lnTo>
                                <a:pt x="762000" y="288396"/>
                              </a:lnTo>
                              <a:lnTo>
                                <a:pt x="764645" y="293688"/>
                              </a:lnTo>
                              <a:lnTo>
                                <a:pt x="764645" y="304271"/>
                              </a:lnTo>
                              <a:lnTo>
                                <a:pt x="767291" y="312209"/>
                              </a:lnTo>
                              <a:lnTo>
                                <a:pt x="769937" y="314854"/>
                              </a:lnTo>
                              <a:lnTo>
                                <a:pt x="772583" y="314854"/>
                              </a:lnTo>
                              <a:lnTo>
                                <a:pt x="772583" y="320146"/>
                              </a:lnTo>
                              <a:lnTo>
                                <a:pt x="772583" y="325438"/>
                              </a:lnTo>
                              <a:lnTo>
                                <a:pt x="775229" y="325438"/>
                              </a:lnTo>
                              <a:lnTo>
                                <a:pt x="777875" y="325438"/>
                              </a:lnTo>
                              <a:lnTo>
                                <a:pt x="777875" y="330729"/>
                              </a:lnTo>
                              <a:lnTo>
                                <a:pt x="777875" y="336021"/>
                              </a:lnTo>
                              <a:lnTo>
                                <a:pt x="775229" y="338667"/>
                              </a:lnTo>
                              <a:lnTo>
                                <a:pt x="767291" y="338667"/>
                              </a:lnTo>
                              <a:lnTo>
                                <a:pt x="762000" y="341313"/>
                              </a:lnTo>
                              <a:lnTo>
                                <a:pt x="759354" y="341313"/>
                              </a:lnTo>
                              <a:lnTo>
                                <a:pt x="756708" y="346604"/>
                              </a:lnTo>
                              <a:lnTo>
                                <a:pt x="756708" y="351896"/>
                              </a:lnTo>
                              <a:lnTo>
                                <a:pt x="759354" y="357188"/>
                              </a:lnTo>
                              <a:lnTo>
                                <a:pt x="756708" y="357188"/>
                              </a:lnTo>
                              <a:lnTo>
                                <a:pt x="746125" y="354542"/>
                              </a:lnTo>
                              <a:lnTo>
                                <a:pt x="740833" y="351896"/>
                              </a:lnTo>
                              <a:lnTo>
                                <a:pt x="738187" y="346604"/>
                              </a:lnTo>
                              <a:lnTo>
                                <a:pt x="738187" y="343959"/>
                              </a:lnTo>
                              <a:lnTo>
                                <a:pt x="738187" y="338667"/>
                              </a:lnTo>
                              <a:lnTo>
                                <a:pt x="743479" y="333375"/>
                              </a:lnTo>
                              <a:lnTo>
                                <a:pt x="743479" y="330729"/>
                              </a:lnTo>
                              <a:lnTo>
                                <a:pt x="743479" y="328084"/>
                              </a:lnTo>
                              <a:lnTo>
                                <a:pt x="735541" y="325438"/>
                              </a:lnTo>
                              <a:lnTo>
                                <a:pt x="727604" y="317500"/>
                              </a:lnTo>
                              <a:lnTo>
                                <a:pt x="724958" y="309563"/>
                              </a:lnTo>
                              <a:lnTo>
                                <a:pt x="724958" y="306917"/>
                              </a:lnTo>
                              <a:lnTo>
                                <a:pt x="727604" y="304271"/>
                              </a:lnTo>
                              <a:lnTo>
                                <a:pt x="730250" y="296334"/>
                              </a:lnTo>
                              <a:lnTo>
                                <a:pt x="732895" y="291042"/>
                              </a:lnTo>
                              <a:lnTo>
                                <a:pt x="727604" y="283104"/>
                              </a:lnTo>
                              <a:lnTo>
                                <a:pt x="724958" y="280459"/>
                              </a:lnTo>
                              <a:lnTo>
                                <a:pt x="719666" y="280459"/>
                              </a:lnTo>
                              <a:lnTo>
                                <a:pt x="719666" y="285750"/>
                              </a:lnTo>
                              <a:lnTo>
                                <a:pt x="717020" y="288396"/>
                              </a:lnTo>
                              <a:lnTo>
                                <a:pt x="711729" y="296334"/>
                              </a:lnTo>
                              <a:lnTo>
                                <a:pt x="706437" y="301625"/>
                              </a:lnTo>
                              <a:lnTo>
                                <a:pt x="706437" y="304271"/>
                              </a:lnTo>
                              <a:lnTo>
                                <a:pt x="709083" y="306917"/>
                              </a:lnTo>
                              <a:lnTo>
                                <a:pt x="711729" y="309563"/>
                              </a:lnTo>
                              <a:lnTo>
                                <a:pt x="714375" y="312209"/>
                              </a:lnTo>
                              <a:lnTo>
                                <a:pt x="711729" y="322792"/>
                              </a:lnTo>
                              <a:lnTo>
                                <a:pt x="709083" y="330729"/>
                              </a:lnTo>
                              <a:lnTo>
                                <a:pt x="709083" y="333375"/>
                              </a:lnTo>
                              <a:lnTo>
                                <a:pt x="711729" y="336021"/>
                              </a:lnTo>
                              <a:lnTo>
                                <a:pt x="714375" y="343959"/>
                              </a:lnTo>
                              <a:lnTo>
                                <a:pt x="714375" y="354542"/>
                              </a:lnTo>
                              <a:lnTo>
                                <a:pt x="714375" y="359834"/>
                              </a:lnTo>
                              <a:lnTo>
                                <a:pt x="711729" y="362479"/>
                              </a:lnTo>
                              <a:lnTo>
                                <a:pt x="709083" y="367771"/>
                              </a:lnTo>
                              <a:lnTo>
                                <a:pt x="706437" y="370417"/>
                              </a:lnTo>
                              <a:lnTo>
                                <a:pt x="711729" y="378354"/>
                              </a:lnTo>
                              <a:lnTo>
                                <a:pt x="711729" y="381000"/>
                              </a:lnTo>
                              <a:lnTo>
                                <a:pt x="701145" y="383646"/>
                              </a:lnTo>
                              <a:lnTo>
                                <a:pt x="693208" y="386292"/>
                              </a:lnTo>
                              <a:lnTo>
                                <a:pt x="685270" y="383646"/>
                              </a:lnTo>
                              <a:lnTo>
                                <a:pt x="682625" y="381000"/>
                              </a:lnTo>
                              <a:lnTo>
                                <a:pt x="679979" y="378354"/>
                              </a:lnTo>
                              <a:lnTo>
                                <a:pt x="679979" y="370417"/>
                              </a:lnTo>
                              <a:lnTo>
                                <a:pt x="682625" y="365125"/>
                              </a:lnTo>
                              <a:lnTo>
                                <a:pt x="682625" y="359834"/>
                              </a:lnTo>
                              <a:lnTo>
                                <a:pt x="682625" y="354542"/>
                              </a:lnTo>
                              <a:lnTo>
                                <a:pt x="685270" y="346604"/>
                              </a:lnTo>
                              <a:lnTo>
                                <a:pt x="687916" y="341313"/>
                              </a:lnTo>
                              <a:lnTo>
                                <a:pt x="690562" y="333375"/>
                              </a:lnTo>
                              <a:lnTo>
                                <a:pt x="685270" y="322792"/>
                              </a:lnTo>
                              <a:lnTo>
                                <a:pt x="677333" y="314854"/>
                              </a:lnTo>
                              <a:lnTo>
                                <a:pt x="674687" y="312209"/>
                              </a:lnTo>
                              <a:lnTo>
                                <a:pt x="672041" y="312209"/>
                              </a:lnTo>
                              <a:lnTo>
                                <a:pt x="666750" y="312209"/>
                              </a:lnTo>
                              <a:lnTo>
                                <a:pt x="664104" y="309563"/>
                              </a:lnTo>
                              <a:lnTo>
                                <a:pt x="664104" y="306917"/>
                              </a:lnTo>
                              <a:lnTo>
                                <a:pt x="666750" y="301625"/>
                              </a:lnTo>
                              <a:lnTo>
                                <a:pt x="672041" y="298979"/>
                              </a:lnTo>
                              <a:lnTo>
                                <a:pt x="672041" y="293688"/>
                              </a:lnTo>
                              <a:lnTo>
                                <a:pt x="672041" y="285750"/>
                              </a:lnTo>
                              <a:lnTo>
                                <a:pt x="669395" y="275167"/>
                              </a:lnTo>
                              <a:lnTo>
                                <a:pt x="672041" y="272521"/>
                              </a:lnTo>
                              <a:lnTo>
                                <a:pt x="677333" y="269875"/>
                              </a:lnTo>
                              <a:lnTo>
                                <a:pt x="674687" y="259292"/>
                              </a:lnTo>
                              <a:lnTo>
                                <a:pt x="674687" y="251354"/>
                              </a:lnTo>
                              <a:lnTo>
                                <a:pt x="677333" y="243417"/>
                              </a:lnTo>
                              <a:lnTo>
                                <a:pt x="679979" y="235479"/>
                              </a:lnTo>
                              <a:lnTo>
                                <a:pt x="685270" y="230188"/>
                              </a:lnTo>
                              <a:lnTo>
                                <a:pt x="687916" y="230188"/>
                              </a:lnTo>
                              <a:lnTo>
                                <a:pt x="690562" y="235479"/>
                              </a:lnTo>
                              <a:lnTo>
                                <a:pt x="690562" y="230188"/>
                              </a:lnTo>
                              <a:lnTo>
                                <a:pt x="687916" y="227542"/>
                              </a:lnTo>
                              <a:lnTo>
                                <a:pt x="685270" y="224896"/>
                              </a:lnTo>
                              <a:lnTo>
                                <a:pt x="687916" y="214313"/>
                              </a:lnTo>
                              <a:lnTo>
                                <a:pt x="687916" y="206375"/>
                              </a:lnTo>
                              <a:lnTo>
                                <a:pt x="687916" y="203729"/>
                              </a:lnTo>
                              <a:lnTo>
                                <a:pt x="687916" y="201084"/>
                              </a:lnTo>
                              <a:lnTo>
                                <a:pt x="690562" y="195792"/>
                              </a:lnTo>
                              <a:lnTo>
                                <a:pt x="690562" y="190500"/>
                              </a:lnTo>
                              <a:lnTo>
                                <a:pt x="687916" y="182563"/>
                              </a:lnTo>
                              <a:lnTo>
                                <a:pt x="687916" y="174625"/>
                              </a:lnTo>
                              <a:lnTo>
                                <a:pt x="690562" y="171979"/>
                              </a:lnTo>
                              <a:lnTo>
                                <a:pt x="693208" y="169334"/>
                              </a:lnTo>
                              <a:lnTo>
                                <a:pt x="695854" y="166688"/>
                              </a:lnTo>
                              <a:lnTo>
                                <a:pt x="695854" y="164042"/>
                              </a:lnTo>
                              <a:lnTo>
                                <a:pt x="693208" y="164042"/>
                              </a:lnTo>
                              <a:lnTo>
                                <a:pt x="695854" y="161396"/>
                              </a:lnTo>
                              <a:lnTo>
                                <a:pt x="698500" y="158750"/>
                              </a:lnTo>
                              <a:lnTo>
                                <a:pt x="701145" y="164042"/>
                              </a:lnTo>
                              <a:lnTo>
                                <a:pt x="703791" y="166688"/>
                              </a:lnTo>
                              <a:lnTo>
                                <a:pt x="709083" y="164042"/>
                              </a:lnTo>
                              <a:lnTo>
                                <a:pt x="714375" y="158750"/>
                              </a:lnTo>
                              <a:lnTo>
                                <a:pt x="714375" y="153459"/>
                              </a:lnTo>
                              <a:lnTo>
                                <a:pt x="717020" y="148167"/>
                              </a:lnTo>
                              <a:lnTo>
                                <a:pt x="722312" y="145521"/>
                              </a:lnTo>
                              <a:lnTo>
                                <a:pt x="727604" y="145521"/>
                              </a:lnTo>
                              <a:lnTo>
                                <a:pt x="730250" y="150813"/>
                              </a:lnTo>
                              <a:lnTo>
                                <a:pt x="735541" y="153459"/>
                              </a:lnTo>
                              <a:lnTo>
                                <a:pt x="740833" y="153459"/>
                              </a:lnTo>
                              <a:lnTo>
                                <a:pt x="748770" y="153459"/>
                              </a:lnTo>
                              <a:lnTo>
                                <a:pt x="756708" y="156104"/>
                              </a:lnTo>
                              <a:lnTo>
                                <a:pt x="762000" y="158750"/>
                              </a:lnTo>
                              <a:lnTo>
                                <a:pt x="769937" y="158750"/>
                              </a:lnTo>
                              <a:lnTo>
                                <a:pt x="775229" y="156104"/>
                              </a:lnTo>
                              <a:lnTo>
                                <a:pt x="783167" y="158750"/>
                              </a:lnTo>
                              <a:lnTo>
                                <a:pt x="791104" y="158750"/>
                              </a:lnTo>
                              <a:lnTo>
                                <a:pt x="801688" y="153459"/>
                              </a:lnTo>
                              <a:lnTo>
                                <a:pt x="812271" y="148167"/>
                              </a:lnTo>
                              <a:lnTo>
                                <a:pt x="817563" y="142875"/>
                              </a:lnTo>
                              <a:lnTo>
                                <a:pt x="817563" y="140229"/>
                              </a:lnTo>
                              <a:lnTo>
                                <a:pt x="820208" y="137584"/>
                              </a:lnTo>
                              <a:lnTo>
                                <a:pt x="825500" y="134938"/>
                              </a:lnTo>
                              <a:close/>
                              <a:moveTo>
                                <a:pt x="907521" y="116417"/>
                              </a:moveTo>
                              <a:lnTo>
                                <a:pt x="910166" y="116417"/>
                              </a:lnTo>
                              <a:lnTo>
                                <a:pt x="912812" y="119063"/>
                              </a:lnTo>
                              <a:lnTo>
                                <a:pt x="910166" y="121709"/>
                              </a:lnTo>
                              <a:lnTo>
                                <a:pt x="907521" y="127000"/>
                              </a:lnTo>
                              <a:lnTo>
                                <a:pt x="907521" y="129646"/>
                              </a:lnTo>
                              <a:lnTo>
                                <a:pt x="910166" y="132292"/>
                              </a:lnTo>
                              <a:lnTo>
                                <a:pt x="912812" y="134938"/>
                              </a:lnTo>
                              <a:lnTo>
                                <a:pt x="912812" y="140229"/>
                              </a:lnTo>
                              <a:lnTo>
                                <a:pt x="910166" y="145521"/>
                              </a:lnTo>
                              <a:lnTo>
                                <a:pt x="907521" y="150813"/>
                              </a:lnTo>
                              <a:lnTo>
                                <a:pt x="904875" y="153459"/>
                              </a:lnTo>
                              <a:lnTo>
                                <a:pt x="907521" y="156105"/>
                              </a:lnTo>
                              <a:lnTo>
                                <a:pt x="912812" y="158750"/>
                              </a:lnTo>
                              <a:lnTo>
                                <a:pt x="912812" y="156105"/>
                              </a:lnTo>
                              <a:lnTo>
                                <a:pt x="912812" y="153459"/>
                              </a:lnTo>
                              <a:lnTo>
                                <a:pt x="918104" y="150813"/>
                              </a:lnTo>
                              <a:lnTo>
                                <a:pt x="920750" y="150813"/>
                              </a:lnTo>
                              <a:lnTo>
                                <a:pt x="918104" y="148167"/>
                              </a:lnTo>
                              <a:lnTo>
                                <a:pt x="920750" y="142875"/>
                              </a:lnTo>
                              <a:lnTo>
                                <a:pt x="931333" y="140229"/>
                              </a:lnTo>
                              <a:lnTo>
                                <a:pt x="933979" y="145521"/>
                              </a:lnTo>
                              <a:lnTo>
                                <a:pt x="933979" y="150813"/>
                              </a:lnTo>
                              <a:lnTo>
                                <a:pt x="931333" y="156105"/>
                              </a:lnTo>
                              <a:lnTo>
                                <a:pt x="928687" y="158750"/>
                              </a:lnTo>
                              <a:lnTo>
                                <a:pt x="920750" y="161396"/>
                              </a:lnTo>
                              <a:lnTo>
                                <a:pt x="920750" y="164042"/>
                              </a:lnTo>
                              <a:lnTo>
                                <a:pt x="926041" y="164042"/>
                              </a:lnTo>
                              <a:lnTo>
                                <a:pt x="933979" y="166688"/>
                              </a:lnTo>
                              <a:lnTo>
                                <a:pt x="933979" y="171980"/>
                              </a:lnTo>
                              <a:lnTo>
                                <a:pt x="933979" y="177271"/>
                              </a:lnTo>
                              <a:lnTo>
                                <a:pt x="936625" y="179917"/>
                              </a:lnTo>
                              <a:lnTo>
                                <a:pt x="941916" y="185209"/>
                              </a:lnTo>
                              <a:lnTo>
                                <a:pt x="920750" y="174625"/>
                              </a:lnTo>
                              <a:lnTo>
                                <a:pt x="915458" y="174625"/>
                              </a:lnTo>
                              <a:lnTo>
                                <a:pt x="912812" y="177271"/>
                              </a:lnTo>
                              <a:lnTo>
                                <a:pt x="912812" y="179917"/>
                              </a:lnTo>
                              <a:lnTo>
                                <a:pt x="915458" y="182563"/>
                              </a:lnTo>
                              <a:lnTo>
                                <a:pt x="915458" y="185209"/>
                              </a:lnTo>
                              <a:lnTo>
                                <a:pt x="915458" y="187855"/>
                              </a:lnTo>
                              <a:lnTo>
                                <a:pt x="915458" y="193146"/>
                              </a:lnTo>
                              <a:lnTo>
                                <a:pt x="918104" y="198438"/>
                              </a:lnTo>
                              <a:lnTo>
                                <a:pt x="926041" y="216959"/>
                              </a:lnTo>
                              <a:lnTo>
                                <a:pt x="918104" y="211667"/>
                              </a:lnTo>
                              <a:lnTo>
                                <a:pt x="910166" y="206376"/>
                              </a:lnTo>
                              <a:lnTo>
                                <a:pt x="907521" y="203730"/>
                              </a:lnTo>
                              <a:lnTo>
                                <a:pt x="907521" y="201084"/>
                              </a:lnTo>
                              <a:lnTo>
                                <a:pt x="904875" y="198438"/>
                              </a:lnTo>
                              <a:lnTo>
                                <a:pt x="902229" y="195792"/>
                              </a:lnTo>
                              <a:lnTo>
                                <a:pt x="902229" y="190500"/>
                              </a:lnTo>
                              <a:lnTo>
                                <a:pt x="904875" y="182563"/>
                              </a:lnTo>
                              <a:lnTo>
                                <a:pt x="902229" y="177271"/>
                              </a:lnTo>
                              <a:lnTo>
                                <a:pt x="902229" y="174625"/>
                              </a:lnTo>
                              <a:lnTo>
                                <a:pt x="899583" y="171980"/>
                              </a:lnTo>
                              <a:lnTo>
                                <a:pt x="896937" y="169334"/>
                              </a:lnTo>
                              <a:lnTo>
                                <a:pt x="896937" y="166688"/>
                              </a:lnTo>
                              <a:lnTo>
                                <a:pt x="904875" y="164042"/>
                              </a:lnTo>
                              <a:lnTo>
                                <a:pt x="899583" y="161396"/>
                              </a:lnTo>
                              <a:lnTo>
                                <a:pt x="896937" y="161396"/>
                              </a:lnTo>
                              <a:lnTo>
                                <a:pt x="896937" y="156105"/>
                              </a:lnTo>
                              <a:lnTo>
                                <a:pt x="896937" y="148167"/>
                              </a:lnTo>
                              <a:lnTo>
                                <a:pt x="896937" y="132292"/>
                              </a:lnTo>
                              <a:lnTo>
                                <a:pt x="904875" y="121709"/>
                              </a:lnTo>
                              <a:close/>
                              <a:moveTo>
                                <a:pt x="584729" y="39688"/>
                              </a:moveTo>
                              <a:lnTo>
                                <a:pt x="590021" y="39688"/>
                              </a:lnTo>
                              <a:lnTo>
                                <a:pt x="592666" y="39688"/>
                              </a:lnTo>
                              <a:lnTo>
                                <a:pt x="597958" y="42334"/>
                              </a:lnTo>
                              <a:lnTo>
                                <a:pt x="605896" y="39688"/>
                              </a:lnTo>
                              <a:lnTo>
                                <a:pt x="621771" y="42334"/>
                              </a:lnTo>
                              <a:lnTo>
                                <a:pt x="627062" y="52917"/>
                              </a:lnTo>
                              <a:lnTo>
                                <a:pt x="629708" y="58209"/>
                              </a:lnTo>
                              <a:lnTo>
                                <a:pt x="632354" y="63500"/>
                              </a:lnTo>
                              <a:lnTo>
                                <a:pt x="627062" y="66146"/>
                              </a:lnTo>
                              <a:lnTo>
                                <a:pt x="624416" y="68792"/>
                              </a:lnTo>
                              <a:lnTo>
                                <a:pt x="624416" y="71438"/>
                              </a:lnTo>
                              <a:lnTo>
                                <a:pt x="619125" y="74084"/>
                              </a:lnTo>
                              <a:lnTo>
                                <a:pt x="621771" y="76730"/>
                              </a:lnTo>
                              <a:lnTo>
                                <a:pt x="627062" y="79375"/>
                              </a:lnTo>
                              <a:lnTo>
                                <a:pt x="629708" y="82021"/>
                              </a:lnTo>
                              <a:lnTo>
                                <a:pt x="632354" y="87313"/>
                              </a:lnTo>
                              <a:lnTo>
                                <a:pt x="632354" y="95250"/>
                              </a:lnTo>
                              <a:lnTo>
                                <a:pt x="635000" y="100542"/>
                              </a:lnTo>
                              <a:lnTo>
                                <a:pt x="640291" y="108480"/>
                              </a:lnTo>
                              <a:lnTo>
                                <a:pt x="645583" y="113771"/>
                              </a:lnTo>
                              <a:lnTo>
                                <a:pt x="648229" y="116417"/>
                              </a:lnTo>
                              <a:lnTo>
                                <a:pt x="645583" y="119063"/>
                              </a:lnTo>
                              <a:lnTo>
                                <a:pt x="635000" y="119063"/>
                              </a:lnTo>
                              <a:lnTo>
                                <a:pt x="640291" y="127000"/>
                              </a:lnTo>
                              <a:lnTo>
                                <a:pt x="645583" y="127000"/>
                              </a:lnTo>
                              <a:lnTo>
                                <a:pt x="650875" y="129646"/>
                              </a:lnTo>
                              <a:lnTo>
                                <a:pt x="658812" y="137584"/>
                              </a:lnTo>
                              <a:lnTo>
                                <a:pt x="664104" y="142875"/>
                              </a:lnTo>
                              <a:lnTo>
                                <a:pt x="666750" y="145521"/>
                              </a:lnTo>
                              <a:lnTo>
                                <a:pt x="666750" y="148167"/>
                              </a:lnTo>
                              <a:lnTo>
                                <a:pt x="666750" y="150813"/>
                              </a:lnTo>
                              <a:lnTo>
                                <a:pt x="664104" y="153459"/>
                              </a:lnTo>
                              <a:lnTo>
                                <a:pt x="653521" y="153459"/>
                              </a:lnTo>
                              <a:lnTo>
                                <a:pt x="645583" y="153459"/>
                              </a:lnTo>
                              <a:lnTo>
                                <a:pt x="645583" y="156105"/>
                              </a:lnTo>
                              <a:lnTo>
                                <a:pt x="640291" y="156105"/>
                              </a:lnTo>
                              <a:lnTo>
                                <a:pt x="637646" y="158750"/>
                              </a:lnTo>
                              <a:lnTo>
                                <a:pt x="635000" y="158750"/>
                              </a:lnTo>
                              <a:lnTo>
                                <a:pt x="637646" y="161396"/>
                              </a:lnTo>
                              <a:lnTo>
                                <a:pt x="635000" y="161396"/>
                              </a:lnTo>
                              <a:lnTo>
                                <a:pt x="635000" y="169334"/>
                              </a:lnTo>
                              <a:lnTo>
                                <a:pt x="632354" y="182563"/>
                              </a:lnTo>
                              <a:lnTo>
                                <a:pt x="632354" y="187855"/>
                              </a:lnTo>
                              <a:lnTo>
                                <a:pt x="629708" y="190500"/>
                              </a:lnTo>
                              <a:lnTo>
                                <a:pt x="627062" y="193146"/>
                              </a:lnTo>
                              <a:lnTo>
                                <a:pt x="629708" y="198438"/>
                              </a:lnTo>
                              <a:lnTo>
                                <a:pt x="632354" y="201084"/>
                              </a:lnTo>
                              <a:lnTo>
                                <a:pt x="635000" y="201084"/>
                              </a:lnTo>
                              <a:lnTo>
                                <a:pt x="637646" y="201084"/>
                              </a:lnTo>
                              <a:lnTo>
                                <a:pt x="635000" y="209021"/>
                              </a:lnTo>
                              <a:lnTo>
                                <a:pt x="632354" y="211667"/>
                              </a:lnTo>
                              <a:lnTo>
                                <a:pt x="627062" y="211667"/>
                              </a:lnTo>
                              <a:lnTo>
                                <a:pt x="621771" y="211667"/>
                              </a:lnTo>
                              <a:lnTo>
                                <a:pt x="621771" y="216959"/>
                              </a:lnTo>
                              <a:lnTo>
                                <a:pt x="619125" y="219605"/>
                              </a:lnTo>
                              <a:lnTo>
                                <a:pt x="613833" y="222250"/>
                              </a:lnTo>
                              <a:lnTo>
                                <a:pt x="608541" y="224896"/>
                              </a:lnTo>
                              <a:lnTo>
                                <a:pt x="605896" y="222250"/>
                              </a:lnTo>
                              <a:lnTo>
                                <a:pt x="605896" y="224896"/>
                              </a:lnTo>
                              <a:lnTo>
                                <a:pt x="608541" y="224896"/>
                              </a:lnTo>
                              <a:lnTo>
                                <a:pt x="608541" y="227542"/>
                              </a:lnTo>
                              <a:lnTo>
                                <a:pt x="603250" y="230188"/>
                              </a:lnTo>
                              <a:lnTo>
                                <a:pt x="597958" y="235480"/>
                              </a:lnTo>
                              <a:lnTo>
                                <a:pt x="600604" y="235480"/>
                              </a:lnTo>
                              <a:lnTo>
                                <a:pt x="603250" y="238125"/>
                              </a:lnTo>
                              <a:lnTo>
                                <a:pt x="600604" y="240771"/>
                              </a:lnTo>
                              <a:lnTo>
                                <a:pt x="597958" y="246063"/>
                              </a:lnTo>
                              <a:lnTo>
                                <a:pt x="600604" y="246063"/>
                              </a:lnTo>
                              <a:lnTo>
                                <a:pt x="592666" y="251355"/>
                              </a:lnTo>
                              <a:lnTo>
                                <a:pt x="595312" y="251355"/>
                              </a:lnTo>
                              <a:lnTo>
                                <a:pt x="597958" y="251355"/>
                              </a:lnTo>
                              <a:lnTo>
                                <a:pt x="597958" y="256646"/>
                              </a:lnTo>
                              <a:lnTo>
                                <a:pt x="597958" y="261938"/>
                              </a:lnTo>
                              <a:lnTo>
                                <a:pt x="603250" y="261938"/>
                              </a:lnTo>
                              <a:lnTo>
                                <a:pt x="605896" y="264584"/>
                              </a:lnTo>
                              <a:lnTo>
                                <a:pt x="597958" y="280459"/>
                              </a:lnTo>
                              <a:lnTo>
                                <a:pt x="592666" y="275167"/>
                              </a:lnTo>
                              <a:lnTo>
                                <a:pt x="595312" y="283105"/>
                              </a:lnTo>
                              <a:lnTo>
                                <a:pt x="597958" y="288396"/>
                              </a:lnTo>
                              <a:lnTo>
                                <a:pt x="595312" y="296334"/>
                              </a:lnTo>
                              <a:lnTo>
                                <a:pt x="582083" y="312209"/>
                              </a:lnTo>
                              <a:lnTo>
                                <a:pt x="574146" y="317501"/>
                              </a:lnTo>
                              <a:lnTo>
                                <a:pt x="563562" y="325438"/>
                              </a:lnTo>
                              <a:lnTo>
                                <a:pt x="555625" y="328084"/>
                              </a:lnTo>
                              <a:lnTo>
                                <a:pt x="552979" y="325438"/>
                              </a:lnTo>
                              <a:lnTo>
                                <a:pt x="552979" y="322792"/>
                              </a:lnTo>
                              <a:lnTo>
                                <a:pt x="550333" y="314855"/>
                              </a:lnTo>
                              <a:lnTo>
                                <a:pt x="547687" y="309563"/>
                              </a:lnTo>
                              <a:lnTo>
                                <a:pt x="542396" y="304271"/>
                              </a:lnTo>
                              <a:lnTo>
                                <a:pt x="539750" y="301626"/>
                              </a:lnTo>
                              <a:lnTo>
                                <a:pt x="534458" y="304271"/>
                              </a:lnTo>
                              <a:lnTo>
                                <a:pt x="529166" y="304271"/>
                              </a:lnTo>
                              <a:lnTo>
                                <a:pt x="526521" y="301626"/>
                              </a:lnTo>
                              <a:lnTo>
                                <a:pt x="529166" y="301626"/>
                              </a:lnTo>
                              <a:lnTo>
                                <a:pt x="529166" y="298980"/>
                              </a:lnTo>
                              <a:lnTo>
                                <a:pt x="526521" y="296334"/>
                              </a:lnTo>
                              <a:lnTo>
                                <a:pt x="521229" y="296334"/>
                              </a:lnTo>
                              <a:lnTo>
                                <a:pt x="518583" y="296334"/>
                              </a:lnTo>
                              <a:lnTo>
                                <a:pt x="518583" y="298980"/>
                              </a:lnTo>
                              <a:lnTo>
                                <a:pt x="513291" y="296334"/>
                              </a:lnTo>
                              <a:lnTo>
                                <a:pt x="510645" y="296334"/>
                              </a:lnTo>
                              <a:lnTo>
                                <a:pt x="505354" y="296334"/>
                              </a:lnTo>
                              <a:lnTo>
                                <a:pt x="502708" y="301626"/>
                              </a:lnTo>
                              <a:lnTo>
                                <a:pt x="500062" y="301626"/>
                              </a:lnTo>
                              <a:lnTo>
                                <a:pt x="494770" y="298980"/>
                              </a:lnTo>
                              <a:lnTo>
                                <a:pt x="489479" y="296334"/>
                              </a:lnTo>
                              <a:lnTo>
                                <a:pt x="484187" y="296334"/>
                              </a:lnTo>
                              <a:lnTo>
                                <a:pt x="481541" y="296334"/>
                              </a:lnTo>
                              <a:lnTo>
                                <a:pt x="470958" y="301626"/>
                              </a:lnTo>
                              <a:lnTo>
                                <a:pt x="470958" y="298980"/>
                              </a:lnTo>
                              <a:lnTo>
                                <a:pt x="468312" y="298980"/>
                              </a:lnTo>
                              <a:lnTo>
                                <a:pt x="468312" y="291042"/>
                              </a:lnTo>
                              <a:lnTo>
                                <a:pt x="468312" y="288396"/>
                              </a:lnTo>
                              <a:lnTo>
                                <a:pt x="465666" y="293688"/>
                              </a:lnTo>
                              <a:lnTo>
                                <a:pt x="463020" y="291042"/>
                              </a:lnTo>
                              <a:lnTo>
                                <a:pt x="460375" y="288396"/>
                              </a:lnTo>
                              <a:lnTo>
                                <a:pt x="457729" y="288396"/>
                              </a:lnTo>
                              <a:lnTo>
                                <a:pt x="455083" y="291042"/>
                              </a:lnTo>
                              <a:lnTo>
                                <a:pt x="452437" y="293688"/>
                              </a:lnTo>
                              <a:lnTo>
                                <a:pt x="449791" y="291042"/>
                              </a:lnTo>
                              <a:lnTo>
                                <a:pt x="444500" y="291042"/>
                              </a:lnTo>
                              <a:lnTo>
                                <a:pt x="441854" y="291042"/>
                              </a:lnTo>
                              <a:lnTo>
                                <a:pt x="439208" y="291042"/>
                              </a:lnTo>
                              <a:lnTo>
                                <a:pt x="436562" y="288396"/>
                              </a:lnTo>
                              <a:lnTo>
                                <a:pt x="433916" y="288396"/>
                              </a:lnTo>
                              <a:lnTo>
                                <a:pt x="428625" y="291042"/>
                              </a:lnTo>
                              <a:lnTo>
                                <a:pt x="425979" y="291042"/>
                              </a:lnTo>
                              <a:lnTo>
                                <a:pt x="423333" y="280459"/>
                              </a:lnTo>
                              <a:lnTo>
                                <a:pt x="423333" y="267230"/>
                              </a:lnTo>
                              <a:lnTo>
                                <a:pt x="423333" y="256646"/>
                              </a:lnTo>
                              <a:lnTo>
                                <a:pt x="423333" y="251355"/>
                              </a:lnTo>
                              <a:lnTo>
                                <a:pt x="420687" y="248709"/>
                              </a:lnTo>
                              <a:lnTo>
                                <a:pt x="418041" y="246063"/>
                              </a:lnTo>
                              <a:lnTo>
                                <a:pt x="423333" y="240771"/>
                              </a:lnTo>
                              <a:lnTo>
                                <a:pt x="423333" y="235480"/>
                              </a:lnTo>
                              <a:lnTo>
                                <a:pt x="420687" y="230188"/>
                              </a:lnTo>
                              <a:lnTo>
                                <a:pt x="418041" y="227542"/>
                              </a:lnTo>
                              <a:lnTo>
                                <a:pt x="415395" y="222250"/>
                              </a:lnTo>
                              <a:lnTo>
                                <a:pt x="415395" y="219605"/>
                              </a:lnTo>
                              <a:lnTo>
                                <a:pt x="410104" y="222250"/>
                              </a:lnTo>
                              <a:lnTo>
                                <a:pt x="404812" y="222250"/>
                              </a:lnTo>
                              <a:lnTo>
                                <a:pt x="404812" y="219605"/>
                              </a:lnTo>
                              <a:lnTo>
                                <a:pt x="404812" y="216959"/>
                              </a:lnTo>
                              <a:lnTo>
                                <a:pt x="407458" y="209021"/>
                              </a:lnTo>
                              <a:lnTo>
                                <a:pt x="404812" y="209021"/>
                              </a:lnTo>
                              <a:lnTo>
                                <a:pt x="399520" y="209021"/>
                              </a:lnTo>
                              <a:lnTo>
                                <a:pt x="396875" y="209021"/>
                              </a:lnTo>
                              <a:lnTo>
                                <a:pt x="396875" y="203730"/>
                              </a:lnTo>
                              <a:lnTo>
                                <a:pt x="396875" y="195792"/>
                              </a:lnTo>
                              <a:lnTo>
                                <a:pt x="399520" y="195792"/>
                              </a:lnTo>
                              <a:lnTo>
                                <a:pt x="402166" y="198438"/>
                              </a:lnTo>
                              <a:lnTo>
                                <a:pt x="404812" y="195792"/>
                              </a:lnTo>
                              <a:lnTo>
                                <a:pt x="402166" y="193146"/>
                              </a:lnTo>
                              <a:lnTo>
                                <a:pt x="399520" y="193146"/>
                              </a:lnTo>
                              <a:lnTo>
                                <a:pt x="396875" y="193146"/>
                              </a:lnTo>
                              <a:lnTo>
                                <a:pt x="394229" y="187855"/>
                              </a:lnTo>
                              <a:lnTo>
                                <a:pt x="396875" y="182563"/>
                              </a:lnTo>
                              <a:lnTo>
                                <a:pt x="399520" y="179917"/>
                              </a:lnTo>
                              <a:lnTo>
                                <a:pt x="399520" y="177271"/>
                              </a:lnTo>
                              <a:lnTo>
                                <a:pt x="396875" y="171980"/>
                              </a:lnTo>
                              <a:lnTo>
                                <a:pt x="394229" y="169334"/>
                              </a:lnTo>
                              <a:lnTo>
                                <a:pt x="396875" y="164042"/>
                              </a:lnTo>
                              <a:lnTo>
                                <a:pt x="396875" y="158750"/>
                              </a:lnTo>
                              <a:lnTo>
                                <a:pt x="399520" y="153459"/>
                              </a:lnTo>
                              <a:lnTo>
                                <a:pt x="396875" y="142875"/>
                              </a:lnTo>
                              <a:lnTo>
                                <a:pt x="396875" y="137584"/>
                              </a:lnTo>
                              <a:lnTo>
                                <a:pt x="399520" y="132292"/>
                              </a:lnTo>
                              <a:lnTo>
                                <a:pt x="402166" y="129646"/>
                              </a:lnTo>
                              <a:lnTo>
                                <a:pt x="402166" y="127000"/>
                              </a:lnTo>
                              <a:lnTo>
                                <a:pt x="402166" y="124355"/>
                              </a:lnTo>
                              <a:lnTo>
                                <a:pt x="407458" y="121709"/>
                              </a:lnTo>
                              <a:lnTo>
                                <a:pt x="410104" y="124355"/>
                              </a:lnTo>
                              <a:lnTo>
                                <a:pt x="410104" y="127000"/>
                              </a:lnTo>
                              <a:lnTo>
                                <a:pt x="412750" y="127000"/>
                              </a:lnTo>
                              <a:lnTo>
                                <a:pt x="415395" y="132292"/>
                              </a:lnTo>
                              <a:lnTo>
                                <a:pt x="420687" y="134938"/>
                              </a:lnTo>
                              <a:lnTo>
                                <a:pt x="420687" y="140230"/>
                              </a:lnTo>
                              <a:lnTo>
                                <a:pt x="420687" y="142875"/>
                              </a:lnTo>
                              <a:lnTo>
                                <a:pt x="423333" y="145521"/>
                              </a:lnTo>
                              <a:lnTo>
                                <a:pt x="428625" y="148167"/>
                              </a:lnTo>
                              <a:lnTo>
                                <a:pt x="428625" y="150813"/>
                              </a:lnTo>
                              <a:lnTo>
                                <a:pt x="431270" y="156105"/>
                              </a:lnTo>
                              <a:lnTo>
                                <a:pt x="436562" y="158750"/>
                              </a:lnTo>
                              <a:lnTo>
                                <a:pt x="447145" y="156105"/>
                              </a:lnTo>
                              <a:lnTo>
                                <a:pt x="457729" y="153459"/>
                              </a:lnTo>
                              <a:lnTo>
                                <a:pt x="465666" y="153459"/>
                              </a:lnTo>
                              <a:lnTo>
                                <a:pt x="468312" y="153459"/>
                              </a:lnTo>
                              <a:lnTo>
                                <a:pt x="473604" y="150813"/>
                              </a:lnTo>
                              <a:lnTo>
                                <a:pt x="478895" y="148167"/>
                              </a:lnTo>
                              <a:lnTo>
                                <a:pt x="481541" y="145521"/>
                              </a:lnTo>
                              <a:lnTo>
                                <a:pt x="481541" y="142875"/>
                              </a:lnTo>
                              <a:lnTo>
                                <a:pt x="486833" y="140230"/>
                              </a:lnTo>
                              <a:lnTo>
                                <a:pt x="492125" y="137584"/>
                              </a:lnTo>
                              <a:lnTo>
                                <a:pt x="497416" y="137584"/>
                              </a:lnTo>
                              <a:lnTo>
                                <a:pt x="500062" y="137584"/>
                              </a:lnTo>
                              <a:lnTo>
                                <a:pt x="500062" y="140230"/>
                              </a:lnTo>
                              <a:lnTo>
                                <a:pt x="502708" y="142875"/>
                              </a:lnTo>
                              <a:lnTo>
                                <a:pt x="508000" y="145521"/>
                              </a:lnTo>
                              <a:lnTo>
                                <a:pt x="518583" y="145521"/>
                              </a:lnTo>
                              <a:lnTo>
                                <a:pt x="531812" y="140230"/>
                              </a:lnTo>
                              <a:lnTo>
                                <a:pt x="537104" y="137584"/>
                              </a:lnTo>
                              <a:lnTo>
                                <a:pt x="539750" y="134938"/>
                              </a:lnTo>
                              <a:lnTo>
                                <a:pt x="545041" y="129646"/>
                              </a:lnTo>
                              <a:lnTo>
                                <a:pt x="547687" y="124355"/>
                              </a:lnTo>
                              <a:lnTo>
                                <a:pt x="550333" y="119063"/>
                              </a:lnTo>
                              <a:lnTo>
                                <a:pt x="552979" y="108480"/>
                              </a:lnTo>
                              <a:lnTo>
                                <a:pt x="555625" y="95250"/>
                              </a:lnTo>
                              <a:lnTo>
                                <a:pt x="558271" y="89959"/>
                              </a:lnTo>
                              <a:lnTo>
                                <a:pt x="563562" y="84667"/>
                              </a:lnTo>
                              <a:lnTo>
                                <a:pt x="568854" y="79375"/>
                              </a:lnTo>
                              <a:lnTo>
                                <a:pt x="574146" y="74084"/>
                              </a:lnTo>
                              <a:lnTo>
                                <a:pt x="574146" y="63500"/>
                              </a:lnTo>
                              <a:lnTo>
                                <a:pt x="574146" y="52917"/>
                              </a:lnTo>
                              <a:lnTo>
                                <a:pt x="574146" y="50271"/>
                              </a:lnTo>
                              <a:lnTo>
                                <a:pt x="576791" y="47625"/>
                              </a:lnTo>
                              <a:lnTo>
                                <a:pt x="576791" y="44980"/>
                              </a:lnTo>
                              <a:lnTo>
                                <a:pt x="579437" y="42334"/>
                              </a:lnTo>
                              <a:close/>
                              <a:moveTo>
                                <a:pt x="10583" y="0"/>
                              </a:moveTo>
                              <a:lnTo>
                                <a:pt x="13229" y="0"/>
                              </a:lnTo>
                              <a:lnTo>
                                <a:pt x="23812" y="5292"/>
                              </a:lnTo>
                              <a:lnTo>
                                <a:pt x="34396" y="10583"/>
                              </a:lnTo>
                              <a:lnTo>
                                <a:pt x="42333" y="13229"/>
                              </a:lnTo>
                              <a:lnTo>
                                <a:pt x="47625" y="13229"/>
                              </a:lnTo>
                              <a:lnTo>
                                <a:pt x="55562" y="10583"/>
                              </a:lnTo>
                              <a:lnTo>
                                <a:pt x="60854" y="10583"/>
                              </a:lnTo>
                              <a:lnTo>
                                <a:pt x="63500" y="10583"/>
                              </a:lnTo>
                              <a:lnTo>
                                <a:pt x="68791" y="13229"/>
                              </a:lnTo>
                              <a:lnTo>
                                <a:pt x="71437" y="13229"/>
                              </a:lnTo>
                              <a:lnTo>
                                <a:pt x="74083" y="15875"/>
                              </a:lnTo>
                              <a:lnTo>
                                <a:pt x="76729" y="21167"/>
                              </a:lnTo>
                              <a:lnTo>
                                <a:pt x="79375" y="29104"/>
                              </a:lnTo>
                              <a:lnTo>
                                <a:pt x="82021" y="31750"/>
                              </a:lnTo>
                              <a:lnTo>
                                <a:pt x="87312" y="34396"/>
                              </a:lnTo>
                              <a:lnTo>
                                <a:pt x="89958" y="37042"/>
                              </a:lnTo>
                              <a:lnTo>
                                <a:pt x="92604" y="39687"/>
                              </a:lnTo>
                              <a:lnTo>
                                <a:pt x="92604" y="44979"/>
                              </a:lnTo>
                              <a:lnTo>
                                <a:pt x="89958" y="47625"/>
                              </a:lnTo>
                              <a:lnTo>
                                <a:pt x="97895" y="52917"/>
                              </a:lnTo>
                              <a:lnTo>
                                <a:pt x="105833" y="55562"/>
                              </a:lnTo>
                              <a:lnTo>
                                <a:pt x="105833" y="58208"/>
                              </a:lnTo>
                              <a:lnTo>
                                <a:pt x="108479" y="60854"/>
                              </a:lnTo>
                              <a:lnTo>
                                <a:pt x="116416" y="63500"/>
                              </a:lnTo>
                              <a:lnTo>
                                <a:pt x="129645" y="71437"/>
                              </a:lnTo>
                              <a:lnTo>
                                <a:pt x="137583" y="79375"/>
                              </a:lnTo>
                              <a:lnTo>
                                <a:pt x="140229" y="87312"/>
                              </a:lnTo>
                              <a:lnTo>
                                <a:pt x="142875" y="92604"/>
                              </a:lnTo>
                              <a:lnTo>
                                <a:pt x="145520" y="92604"/>
                              </a:lnTo>
                              <a:lnTo>
                                <a:pt x="148166" y="95250"/>
                              </a:lnTo>
                              <a:lnTo>
                                <a:pt x="150812" y="103187"/>
                              </a:lnTo>
                              <a:lnTo>
                                <a:pt x="153458" y="108479"/>
                              </a:lnTo>
                              <a:lnTo>
                                <a:pt x="158750" y="108479"/>
                              </a:lnTo>
                              <a:lnTo>
                                <a:pt x="161395" y="113771"/>
                              </a:lnTo>
                              <a:lnTo>
                                <a:pt x="169333" y="124354"/>
                              </a:lnTo>
                              <a:lnTo>
                                <a:pt x="169333" y="119062"/>
                              </a:lnTo>
                              <a:lnTo>
                                <a:pt x="166687" y="113771"/>
                              </a:lnTo>
                              <a:lnTo>
                                <a:pt x="166687" y="111125"/>
                              </a:lnTo>
                              <a:lnTo>
                                <a:pt x="169333" y="111125"/>
                              </a:lnTo>
                              <a:lnTo>
                                <a:pt x="171979" y="111125"/>
                              </a:lnTo>
                              <a:lnTo>
                                <a:pt x="174625" y="113771"/>
                              </a:lnTo>
                              <a:lnTo>
                                <a:pt x="177270" y="119062"/>
                              </a:lnTo>
                              <a:lnTo>
                                <a:pt x="179916" y="124354"/>
                              </a:lnTo>
                              <a:lnTo>
                                <a:pt x="182562" y="127000"/>
                              </a:lnTo>
                              <a:lnTo>
                                <a:pt x="185208" y="127000"/>
                              </a:lnTo>
                              <a:lnTo>
                                <a:pt x="190500" y="127000"/>
                              </a:lnTo>
                              <a:lnTo>
                                <a:pt x="193145" y="129646"/>
                              </a:lnTo>
                              <a:lnTo>
                                <a:pt x="201083" y="142875"/>
                              </a:lnTo>
                              <a:lnTo>
                                <a:pt x="209020" y="156104"/>
                              </a:lnTo>
                              <a:lnTo>
                                <a:pt x="211666" y="158750"/>
                              </a:lnTo>
                              <a:lnTo>
                                <a:pt x="216958" y="161396"/>
                              </a:lnTo>
                              <a:lnTo>
                                <a:pt x="222250" y="164042"/>
                              </a:lnTo>
                              <a:lnTo>
                                <a:pt x="227541" y="166687"/>
                              </a:lnTo>
                              <a:lnTo>
                                <a:pt x="230187" y="171979"/>
                              </a:lnTo>
                              <a:lnTo>
                                <a:pt x="230187" y="174625"/>
                              </a:lnTo>
                              <a:lnTo>
                                <a:pt x="219604" y="179917"/>
                              </a:lnTo>
                              <a:lnTo>
                                <a:pt x="211666" y="185208"/>
                              </a:lnTo>
                              <a:lnTo>
                                <a:pt x="232833" y="177271"/>
                              </a:lnTo>
                              <a:lnTo>
                                <a:pt x="238125" y="174625"/>
                              </a:lnTo>
                              <a:lnTo>
                                <a:pt x="240770" y="174625"/>
                              </a:lnTo>
                              <a:lnTo>
                                <a:pt x="246062" y="177271"/>
                              </a:lnTo>
                              <a:lnTo>
                                <a:pt x="251354" y="182562"/>
                              </a:lnTo>
                              <a:lnTo>
                                <a:pt x="253999" y="185208"/>
                              </a:lnTo>
                              <a:lnTo>
                                <a:pt x="251354" y="187854"/>
                              </a:lnTo>
                              <a:lnTo>
                                <a:pt x="240770" y="193146"/>
                              </a:lnTo>
                              <a:lnTo>
                                <a:pt x="232833" y="198437"/>
                              </a:lnTo>
                              <a:lnTo>
                                <a:pt x="230187" y="198437"/>
                              </a:lnTo>
                              <a:lnTo>
                                <a:pt x="232833" y="201083"/>
                              </a:lnTo>
                              <a:lnTo>
                                <a:pt x="238125" y="203729"/>
                              </a:lnTo>
                              <a:lnTo>
                                <a:pt x="238125" y="206375"/>
                              </a:lnTo>
                              <a:lnTo>
                                <a:pt x="238125" y="209021"/>
                              </a:lnTo>
                              <a:lnTo>
                                <a:pt x="238125" y="214312"/>
                              </a:lnTo>
                              <a:lnTo>
                                <a:pt x="238125" y="216958"/>
                              </a:lnTo>
                              <a:lnTo>
                                <a:pt x="243416" y="219604"/>
                              </a:lnTo>
                              <a:lnTo>
                                <a:pt x="248708" y="224896"/>
                              </a:lnTo>
                              <a:lnTo>
                                <a:pt x="251354" y="224896"/>
                              </a:lnTo>
                              <a:lnTo>
                                <a:pt x="259291" y="224896"/>
                              </a:lnTo>
                              <a:lnTo>
                                <a:pt x="264583" y="224896"/>
                              </a:lnTo>
                              <a:lnTo>
                                <a:pt x="267229" y="224896"/>
                              </a:lnTo>
                              <a:lnTo>
                                <a:pt x="269874" y="232833"/>
                              </a:lnTo>
                              <a:lnTo>
                                <a:pt x="267229" y="240771"/>
                              </a:lnTo>
                              <a:lnTo>
                                <a:pt x="267229" y="248708"/>
                              </a:lnTo>
                              <a:lnTo>
                                <a:pt x="269874" y="251354"/>
                              </a:lnTo>
                              <a:lnTo>
                                <a:pt x="275166" y="251354"/>
                              </a:lnTo>
                              <a:lnTo>
                                <a:pt x="277812" y="251354"/>
                              </a:lnTo>
                              <a:lnTo>
                                <a:pt x="280458" y="251354"/>
                              </a:lnTo>
                              <a:lnTo>
                                <a:pt x="280458" y="256646"/>
                              </a:lnTo>
                              <a:lnTo>
                                <a:pt x="277812" y="267229"/>
                              </a:lnTo>
                              <a:lnTo>
                                <a:pt x="277812" y="275167"/>
                              </a:lnTo>
                              <a:lnTo>
                                <a:pt x="280458" y="267229"/>
                              </a:lnTo>
                              <a:lnTo>
                                <a:pt x="280458" y="264583"/>
                              </a:lnTo>
                              <a:lnTo>
                                <a:pt x="291041" y="267229"/>
                              </a:lnTo>
                              <a:lnTo>
                                <a:pt x="298979" y="269875"/>
                              </a:lnTo>
                              <a:lnTo>
                                <a:pt x="301624" y="275167"/>
                              </a:lnTo>
                              <a:lnTo>
                                <a:pt x="301624" y="277812"/>
                              </a:lnTo>
                              <a:lnTo>
                                <a:pt x="304270" y="277812"/>
                              </a:lnTo>
                              <a:lnTo>
                                <a:pt x="306916" y="280458"/>
                              </a:lnTo>
                              <a:lnTo>
                                <a:pt x="309562" y="283104"/>
                              </a:lnTo>
                              <a:lnTo>
                                <a:pt x="306916" y="283104"/>
                              </a:lnTo>
                              <a:lnTo>
                                <a:pt x="309562" y="285750"/>
                              </a:lnTo>
                              <a:lnTo>
                                <a:pt x="312208" y="285750"/>
                              </a:lnTo>
                              <a:lnTo>
                                <a:pt x="312208" y="288396"/>
                              </a:lnTo>
                              <a:lnTo>
                                <a:pt x="306916" y="291042"/>
                              </a:lnTo>
                              <a:lnTo>
                                <a:pt x="304270" y="296333"/>
                              </a:lnTo>
                              <a:lnTo>
                                <a:pt x="304270" y="298979"/>
                              </a:lnTo>
                              <a:lnTo>
                                <a:pt x="304270" y="304271"/>
                              </a:lnTo>
                              <a:lnTo>
                                <a:pt x="306916" y="306917"/>
                              </a:lnTo>
                              <a:lnTo>
                                <a:pt x="306916" y="309562"/>
                              </a:lnTo>
                              <a:lnTo>
                                <a:pt x="304270" y="317500"/>
                              </a:lnTo>
                              <a:lnTo>
                                <a:pt x="301624" y="328083"/>
                              </a:lnTo>
                              <a:lnTo>
                                <a:pt x="301624" y="330729"/>
                              </a:lnTo>
                              <a:lnTo>
                                <a:pt x="304270" y="336021"/>
                              </a:lnTo>
                              <a:lnTo>
                                <a:pt x="301624" y="351896"/>
                              </a:lnTo>
                              <a:lnTo>
                                <a:pt x="304270" y="378354"/>
                              </a:lnTo>
                              <a:lnTo>
                                <a:pt x="304270" y="381000"/>
                              </a:lnTo>
                              <a:lnTo>
                                <a:pt x="301624" y="383646"/>
                              </a:lnTo>
                              <a:lnTo>
                                <a:pt x="296333" y="378354"/>
                              </a:lnTo>
                              <a:lnTo>
                                <a:pt x="293687" y="373063"/>
                              </a:lnTo>
                              <a:lnTo>
                                <a:pt x="291041" y="373063"/>
                              </a:lnTo>
                              <a:lnTo>
                                <a:pt x="291041" y="375708"/>
                              </a:lnTo>
                              <a:lnTo>
                                <a:pt x="291041" y="381000"/>
                              </a:lnTo>
                              <a:lnTo>
                                <a:pt x="285749" y="381000"/>
                              </a:lnTo>
                              <a:lnTo>
                                <a:pt x="280458" y="378354"/>
                              </a:lnTo>
                              <a:lnTo>
                                <a:pt x="275166" y="375708"/>
                              </a:lnTo>
                              <a:lnTo>
                                <a:pt x="272520" y="375708"/>
                              </a:lnTo>
                              <a:lnTo>
                                <a:pt x="269874" y="375708"/>
                              </a:lnTo>
                              <a:lnTo>
                                <a:pt x="267229" y="373063"/>
                              </a:lnTo>
                              <a:lnTo>
                                <a:pt x="264583" y="373063"/>
                              </a:lnTo>
                              <a:lnTo>
                                <a:pt x="267229" y="378354"/>
                              </a:lnTo>
                              <a:lnTo>
                                <a:pt x="272520" y="381000"/>
                              </a:lnTo>
                              <a:lnTo>
                                <a:pt x="269874" y="383646"/>
                              </a:lnTo>
                              <a:lnTo>
                                <a:pt x="264583" y="378354"/>
                              </a:lnTo>
                              <a:lnTo>
                                <a:pt x="261937" y="373063"/>
                              </a:lnTo>
                              <a:lnTo>
                                <a:pt x="259291" y="367771"/>
                              </a:lnTo>
                              <a:lnTo>
                                <a:pt x="253999" y="365125"/>
                              </a:lnTo>
                              <a:lnTo>
                                <a:pt x="251354" y="359833"/>
                              </a:lnTo>
                              <a:lnTo>
                                <a:pt x="248708" y="357188"/>
                              </a:lnTo>
                              <a:lnTo>
                                <a:pt x="246062" y="351896"/>
                              </a:lnTo>
                              <a:lnTo>
                                <a:pt x="240770" y="351896"/>
                              </a:lnTo>
                              <a:lnTo>
                                <a:pt x="232833" y="349250"/>
                              </a:lnTo>
                              <a:lnTo>
                                <a:pt x="227541" y="341313"/>
                              </a:lnTo>
                              <a:lnTo>
                                <a:pt x="222250" y="333375"/>
                              </a:lnTo>
                              <a:lnTo>
                                <a:pt x="211666" y="325437"/>
                              </a:lnTo>
                              <a:lnTo>
                                <a:pt x="206375" y="317500"/>
                              </a:lnTo>
                              <a:lnTo>
                                <a:pt x="201083" y="312208"/>
                              </a:lnTo>
                              <a:lnTo>
                                <a:pt x="198437" y="304271"/>
                              </a:lnTo>
                              <a:lnTo>
                                <a:pt x="195791" y="296333"/>
                              </a:lnTo>
                              <a:lnTo>
                                <a:pt x="193145" y="293687"/>
                              </a:lnTo>
                              <a:lnTo>
                                <a:pt x="187854" y="291042"/>
                              </a:lnTo>
                              <a:lnTo>
                                <a:pt x="177270" y="285750"/>
                              </a:lnTo>
                              <a:lnTo>
                                <a:pt x="174625" y="277812"/>
                              </a:lnTo>
                              <a:lnTo>
                                <a:pt x="169333" y="269875"/>
                              </a:lnTo>
                              <a:lnTo>
                                <a:pt x="164041" y="259292"/>
                              </a:lnTo>
                              <a:lnTo>
                                <a:pt x="161395" y="256646"/>
                              </a:lnTo>
                              <a:lnTo>
                                <a:pt x="161395" y="254000"/>
                              </a:lnTo>
                              <a:lnTo>
                                <a:pt x="164041" y="251354"/>
                              </a:lnTo>
                              <a:lnTo>
                                <a:pt x="158750" y="240771"/>
                              </a:lnTo>
                              <a:lnTo>
                                <a:pt x="142875" y="216958"/>
                              </a:lnTo>
                              <a:lnTo>
                                <a:pt x="137583" y="198437"/>
                              </a:lnTo>
                              <a:lnTo>
                                <a:pt x="134937" y="190500"/>
                              </a:lnTo>
                              <a:lnTo>
                                <a:pt x="134937" y="187854"/>
                              </a:lnTo>
                              <a:lnTo>
                                <a:pt x="132291" y="185208"/>
                              </a:lnTo>
                              <a:lnTo>
                                <a:pt x="124354" y="182562"/>
                              </a:lnTo>
                              <a:lnTo>
                                <a:pt x="119062" y="179917"/>
                              </a:lnTo>
                              <a:lnTo>
                                <a:pt x="116416" y="179917"/>
                              </a:lnTo>
                              <a:lnTo>
                                <a:pt x="116416" y="174625"/>
                              </a:lnTo>
                              <a:lnTo>
                                <a:pt x="116416" y="169333"/>
                              </a:lnTo>
                              <a:lnTo>
                                <a:pt x="113770" y="166687"/>
                              </a:lnTo>
                              <a:lnTo>
                                <a:pt x="113770" y="161396"/>
                              </a:lnTo>
                              <a:lnTo>
                                <a:pt x="113770" y="156104"/>
                              </a:lnTo>
                              <a:lnTo>
                                <a:pt x="113770" y="150812"/>
                              </a:lnTo>
                              <a:lnTo>
                                <a:pt x="111125" y="145521"/>
                              </a:lnTo>
                              <a:lnTo>
                                <a:pt x="108479" y="137583"/>
                              </a:lnTo>
                              <a:lnTo>
                                <a:pt x="111125" y="132292"/>
                              </a:lnTo>
                              <a:lnTo>
                                <a:pt x="92604" y="116417"/>
                              </a:lnTo>
                              <a:lnTo>
                                <a:pt x="84666" y="113771"/>
                              </a:lnTo>
                              <a:lnTo>
                                <a:pt x="79375" y="111125"/>
                              </a:lnTo>
                              <a:lnTo>
                                <a:pt x="76729" y="113771"/>
                              </a:lnTo>
                              <a:lnTo>
                                <a:pt x="74083" y="111125"/>
                              </a:lnTo>
                              <a:lnTo>
                                <a:pt x="76729" y="100542"/>
                              </a:lnTo>
                              <a:lnTo>
                                <a:pt x="74083" y="95250"/>
                              </a:lnTo>
                              <a:lnTo>
                                <a:pt x="71437" y="89958"/>
                              </a:lnTo>
                              <a:lnTo>
                                <a:pt x="68791" y="87312"/>
                              </a:lnTo>
                              <a:lnTo>
                                <a:pt x="66146" y="82021"/>
                              </a:lnTo>
                              <a:lnTo>
                                <a:pt x="63500" y="76729"/>
                              </a:lnTo>
                              <a:lnTo>
                                <a:pt x="60854" y="74083"/>
                              </a:lnTo>
                              <a:lnTo>
                                <a:pt x="55562" y="71437"/>
                              </a:lnTo>
                              <a:lnTo>
                                <a:pt x="50271" y="66146"/>
                              </a:lnTo>
                              <a:lnTo>
                                <a:pt x="47625" y="60854"/>
                              </a:lnTo>
                              <a:lnTo>
                                <a:pt x="44979" y="60854"/>
                              </a:lnTo>
                              <a:lnTo>
                                <a:pt x="39687" y="60854"/>
                              </a:lnTo>
                              <a:lnTo>
                                <a:pt x="34396" y="60854"/>
                              </a:lnTo>
                              <a:lnTo>
                                <a:pt x="34396" y="52917"/>
                              </a:lnTo>
                              <a:lnTo>
                                <a:pt x="31750" y="47625"/>
                              </a:lnTo>
                              <a:lnTo>
                                <a:pt x="29104" y="44979"/>
                              </a:lnTo>
                              <a:lnTo>
                                <a:pt x="23812" y="37042"/>
                              </a:lnTo>
                              <a:lnTo>
                                <a:pt x="15875" y="31750"/>
                              </a:lnTo>
                              <a:lnTo>
                                <a:pt x="10583" y="23812"/>
                              </a:lnTo>
                              <a:lnTo>
                                <a:pt x="7937" y="15875"/>
                              </a:lnTo>
                              <a:lnTo>
                                <a:pt x="2646" y="10583"/>
                              </a:lnTo>
                              <a:lnTo>
                                <a:pt x="0" y="10583"/>
                              </a:lnTo>
                              <a:lnTo>
                                <a:pt x="5291" y="2646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0" name="Philippines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523800" y="2947828"/>
                          <a:ext cx="309838" cy="51592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69874" h="449791">
                              <a:moveTo>
                                <a:pt x="132292" y="410104"/>
                              </a:moveTo>
                              <a:lnTo>
                                <a:pt x="137584" y="410104"/>
                              </a:lnTo>
                              <a:lnTo>
                                <a:pt x="142875" y="412750"/>
                              </a:lnTo>
                              <a:lnTo>
                                <a:pt x="145521" y="415396"/>
                              </a:lnTo>
                              <a:lnTo>
                                <a:pt x="142875" y="418042"/>
                              </a:lnTo>
                              <a:lnTo>
                                <a:pt x="140230" y="420687"/>
                              </a:lnTo>
                              <a:lnTo>
                                <a:pt x="137584" y="423333"/>
                              </a:lnTo>
                              <a:lnTo>
                                <a:pt x="134938" y="423333"/>
                              </a:lnTo>
                              <a:lnTo>
                                <a:pt x="132292" y="420687"/>
                              </a:lnTo>
                              <a:lnTo>
                                <a:pt x="127000" y="415396"/>
                              </a:lnTo>
                              <a:lnTo>
                                <a:pt x="127000" y="412750"/>
                              </a:lnTo>
                              <a:lnTo>
                                <a:pt x="129646" y="412750"/>
                              </a:lnTo>
                              <a:close/>
                              <a:moveTo>
                                <a:pt x="232833" y="306916"/>
                              </a:moveTo>
                              <a:lnTo>
                                <a:pt x="240770" y="314854"/>
                              </a:lnTo>
                              <a:lnTo>
                                <a:pt x="246062" y="320145"/>
                              </a:lnTo>
                              <a:lnTo>
                                <a:pt x="248708" y="322791"/>
                              </a:lnTo>
                              <a:lnTo>
                                <a:pt x="251353" y="325437"/>
                              </a:lnTo>
                              <a:lnTo>
                                <a:pt x="248708" y="328083"/>
                              </a:lnTo>
                              <a:lnTo>
                                <a:pt x="251353" y="330729"/>
                              </a:lnTo>
                              <a:lnTo>
                                <a:pt x="253999" y="328083"/>
                              </a:lnTo>
                              <a:lnTo>
                                <a:pt x="253999" y="333374"/>
                              </a:lnTo>
                              <a:lnTo>
                                <a:pt x="251353" y="336020"/>
                              </a:lnTo>
                              <a:lnTo>
                                <a:pt x="253999" y="338666"/>
                              </a:lnTo>
                              <a:lnTo>
                                <a:pt x="256645" y="341312"/>
                              </a:lnTo>
                              <a:lnTo>
                                <a:pt x="259291" y="343958"/>
                              </a:lnTo>
                              <a:lnTo>
                                <a:pt x="259291" y="346604"/>
                              </a:lnTo>
                              <a:lnTo>
                                <a:pt x="256645" y="349249"/>
                              </a:lnTo>
                              <a:lnTo>
                                <a:pt x="253999" y="351895"/>
                              </a:lnTo>
                              <a:lnTo>
                                <a:pt x="253999" y="354541"/>
                              </a:lnTo>
                              <a:lnTo>
                                <a:pt x="256645" y="354541"/>
                              </a:lnTo>
                              <a:lnTo>
                                <a:pt x="259291" y="354541"/>
                              </a:lnTo>
                              <a:lnTo>
                                <a:pt x="261937" y="354541"/>
                              </a:lnTo>
                              <a:lnTo>
                                <a:pt x="261937" y="357187"/>
                              </a:lnTo>
                              <a:lnTo>
                                <a:pt x="261937" y="359833"/>
                              </a:lnTo>
                              <a:lnTo>
                                <a:pt x="264583" y="359833"/>
                              </a:lnTo>
                              <a:lnTo>
                                <a:pt x="264583" y="362479"/>
                              </a:lnTo>
                              <a:lnTo>
                                <a:pt x="264583" y="367770"/>
                              </a:lnTo>
                              <a:lnTo>
                                <a:pt x="261937" y="370416"/>
                              </a:lnTo>
                              <a:lnTo>
                                <a:pt x="264583" y="373062"/>
                              </a:lnTo>
                              <a:lnTo>
                                <a:pt x="267228" y="375708"/>
                              </a:lnTo>
                              <a:lnTo>
                                <a:pt x="269874" y="380999"/>
                              </a:lnTo>
                              <a:lnTo>
                                <a:pt x="267228" y="386291"/>
                              </a:lnTo>
                              <a:lnTo>
                                <a:pt x="267228" y="388937"/>
                              </a:lnTo>
                              <a:lnTo>
                                <a:pt x="264583" y="394229"/>
                              </a:lnTo>
                              <a:lnTo>
                                <a:pt x="261937" y="394229"/>
                              </a:lnTo>
                              <a:lnTo>
                                <a:pt x="259291" y="396874"/>
                              </a:lnTo>
                              <a:lnTo>
                                <a:pt x="261937" y="402166"/>
                              </a:lnTo>
                              <a:lnTo>
                                <a:pt x="261937" y="407458"/>
                              </a:lnTo>
                              <a:lnTo>
                                <a:pt x="261937" y="412749"/>
                              </a:lnTo>
                              <a:lnTo>
                                <a:pt x="261937" y="415395"/>
                              </a:lnTo>
                              <a:lnTo>
                                <a:pt x="259291" y="410104"/>
                              </a:lnTo>
                              <a:lnTo>
                                <a:pt x="256645" y="404812"/>
                              </a:lnTo>
                              <a:lnTo>
                                <a:pt x="256645" y="402166"/>
                              </a:lnTo>
                              <a:lnTo>
                                <a:pt x="256645" y="399520"/>
                              </a:lnTo>
                              <a:lnTo>
                                <a:pt x="253999" y="396874"/>
                              </a:lnTo>
                              <a:lnTo>
                                <a:pt x="251353" y="394229"/>
                              </a:lnTo>
                              <a:lnTo>
                                <a:pt x="251353" y="388937"/>
                              </a:lnTo>
                              <a:lnTo>
                                <a:pt x="248708" y="383645"/>
                              </a:lnTo>
                              <a:lnTo>
                                <a:pt x="248708" y="380999"/>
                              </a:lnTo>
                              <a:lnTo>
                                <a:pt x="246062" y="383645"/>
                              </a:lnTo>
                              <a:lnTo>
                                <a:pt x="246062" y="388937"/>
                              </a:lnTo>
                              <a:lnTo>
                                <a:pt x="246062" y="394229"/>
                              </a:lnTo>
                              <a:lnTo>
                                <a:pt x="243416" y="396874"/>
                              </a:lnTo>
                              <a:lnTo>
                                <a:pt x="240770" y="396874"/>
                              </a:lnTo>
                              <a:lnTo>
                                <a:pt x="240770" y="399520"/>
                              </a:lnTo>
                              <a:lnTo>
                                <a:pt x="240770" y="402166"/>
                              </a:lnTo>
                              <a:lnTo>
                                <a:pt x="240770" y="404812"/>
                              </a:lnTo>
                              <a:lnTo>
                                <a:pt x="238124" y="407458"/>
                              </a:lnTo>
                              <a:lnTo>
                                <a:pt x="240770" y="410104"/>
                              </a:lnTo>
                              <a:lnTo>
                                <a:pt x="240770" y="412749"/>
                              </a:lnTo>
                              <a:lnTo>
                                <a:pt x="243416" y="412749"/>
                              </a:lnTo>
                              <a:lnTo>
                                <a:pt x="246062" y="412749"/>
                              </a:lnTo>
                              <a:lnTo>
                                <a:pt x="248708" y="412749"/>
                              </a:lnTo>
                              <a:lnTo>
                                <a:pt x="251353" y="418041"/>
                              </a:lnTo>
                              <a:lnTo>
                                <a:pt x="253999" y="420687"/>
                              </a:lnTo>
                              <a:lnTo>
                                <a:pt x="253999" y="428624"/>
                              </a:lnTo>
                              <a:lnTo>
                                <a:pt x="253999" y="431270"/>
                              </a:lnTo>
                              <a:lnTo>
                                <a:pt x="253999" y="436562"/>
                              </a:lnTo>
                              <a:lnTo>
                                <a:pt x="246062" y="441854"/>
                              </a:lnTo>
                              <a:lnTo>
                                <a:pt x="246062" y="444499"/>
                              </a:lnTo>
                              <a:lnTo>
                                <a:pt x="246062" y="447145"/>
                              </a:lnTo>
                              <a:lnTo>
                                <a:pt x="243416" y="449791"/>
                              </a:lnTo>
                              <a:lnTo>
                                <a:pt x="238124" y="447145"/>
                              </a:lnTo>
                              <a:lnTo>
                                <a:pt x="235478" y="444499"/>
                              </a:lnTo>
                              <a:lnTo>
                                <a:pt x="232833" y="441854"/>
                              </a:lnTo>
                              <a:lnTo>
                                <a:pt x="235478" y="441854"/>
                              </a:lnTo>
                              <a:lnTo>
                                <a:pt x="235478" y="433916"/>
                              </a:lnTo>
                              <a:lnTo>
                                <a:pt x="235478" y="431270"/>
                              </a:lnTo>
                              <a:lnTo>
                                <a:pt x="232833" y="433916"/>
                              </a:lnTo>
                              <a:lnTo>
                                <a:pt x="232833" y="436562"/>
                              </a:lnTo>
                              <a:lnTo>
                                <a:pt x="230187" y="436562"/>
                              </a:lnTo>
                              <a:lnTo>
                                <a:pt x="224895" y="433916"/>
                              </a:lnTo>
                              <a:lnTo>
                                <a:pt x="216958" y="431270"/>
                              </a:lnTo>
                              <a:lnTo>
                                <a:pt x="209020" y="428624"/>
                              </a:lnTo>
                              <a:lnTo>
                                <a:pt x="201083" y="423333"/>
                              </a:lnTo>
                              <a:lnTo>
                                <a:pt x="195791" y="418041"/>
                              </a:lnTo>
                              <a:lnTo>
                                <a:pt x="193145" y="415395"/>
                              </a:lnTo>
                              <a:lnTo>
                                <a:pt x="193145" y="412749"/>
                              </a:lnTo>
                              <a:lnTo>
                                <a:pt x="195791" y="410104"/>
                              </a:lnTo>
                              <a:lnTo>
                                <a:pt x="193145" y="407458"/>
                              </a:lnTo>
                              <a:lnTo>
                                <a:pt x="190499" y="402166"/>
                              </a:lnTo>
                              <a:lnTo>
                                <a:pt x="190499" y="399520"/>
                              </a:lnTo>
                              <a:lnTo>
                                <a:pt x="190499" y="394229"/>
                              </a:lnTo>
                              <a:lnTo>
                                <a:pt x="190499" y="388937"/>
                              </a:lnTo>
                              <a:lnTo>
                                <a:pt x="193145" y="386291"/>
                              </a:lnTo>
                              <a:lnTo>
                                <a:pt x="195791" y="386291"/>
                              </a:lnTo>
                              <a:lnTo>
                                <a:pt x="198437" y="383645"/>
                              </a:lnTo>
                              <a:lnTo>
                                <a:pt x="198437" y="380999"/>
                              </a:lnTo>
                              <a:lnTo>
                                <a:pt x="201083" y="380999"/>
                              </a:lnTo>
                              <a:lnTo>
                                <a:pt x="201083" y="378354"/>
                              </a:lnTo>
                              <a:lnTo>
                                <a:pt x="198437" y="375708"/>
                              </a:lnTo>
                              <a:lnTo>
                                <a:pt x="190499" y="367770"/>
                              </a:lnTo>
                              <a:lnTo>
                                <a:pt x="185208" y="365124"/>
                              </a:lnTo>
                              <a:lnTo>
                                <a:pt x="182562" y="365124"/>
                              </a:lnTo>
                              <a:lnTo>
                                <a:pt x="182562" y="367770"/>
                              </a:lnTo>
                              <a:lnTo>
                                <a:pt x="185208" y="370416"/>
                              </a:lnTo>
                              <a:lnTo>
                                <a:pt x="182562" y="373062"/>
                              </a:lnTo>
                              <a:lnTo>
                                <a:pt x="182562" y="375708"/>
                              </a:lnTo>
                              <a:lnTo>
                                <a:pt x="185208" y="378354"/>
                              </a:lnTo>
                              <a:lnTo>
                                <a:pt x="182562" y="380999"/>
                              </a:lnTo>
                              <a:lnTo>
                                <a:pt x="179916" y="378354"/>
                              </a:lnTo>
                              <a:lnTo>
                                <a:pt x="177270" y="375708"/>
                              </a:lnTo>
                              <a:lnTo>
                                <a:pt x="174624" y="378354"/>
                              </a:lnTo>
                              <a:lnTo>
                                <a:pt x="174624" y="380999"/>
                              </a:lnTo>
                              <a:lnTo>
                                <a:pt x="171979" y="380999"/>
                              </a:lnTo>
                              <a:lnTo>
                                <a:pt x="169333" y="378354"/>
                              </a:lnTo>
                              <a:lnTo>
                                <a:pt x="166687" y="378354"/>
                              </a:lnTo>
                              <a:lnTo>
                                <a:pt x="164041" y="375708"/>
                              </a:lnTo>
                              <a:lnTo>
                                <a:pt x="161395" y="373062"/>
                              </a:lnTo>
                              <a:lnTo>
                                <a:pt x="161395" y="370416"/>
                              </a:lnTo>
                              <a:lnTo>
                                <a:pt x="161395" y="367770"/>
                              </a:lnTo>
                              <a:lnTo>
                                <a:pt x="158750" y="367770"/>
                              </a:lnTo>
                              <a:lnTo>
                                <a:pt x="156104" y="367770"/>
                              </a:lnTo>
                              <a:lnTo>
                                <a:pt x="153458" y="370416"/>
                              </a:lnTo>
                              <a:lnTo>
                                <a:pt x="150812" y="373062"/>
                              </a:lnTo>
                              <a:lnTo>
                                <a:pt x="150812" y="380999"/>
                              </a:lnTo>
                              <a:lnTo>
                                <a:pt x="150812" y="383645"/>
                              </a:lnTo>
                              <a:lnTo>
                                <a:pt x="150812" y="388937"/>
                              </a:lnTo>
                              <a:lnTo>
                                <a:pt x="148166" y="394229"/>
                              </a:lnTo>
                              <a:lnTo>
                                <a:pt x="145520" y="396874"/>
                              </a:lnTo>
                              <a:lnTo>
                                <a:pt x="142875" y="399520"/>
                              </a:lnTo>
                              <a:lnTo>
                                <a:pt x="134937" y="399520"/>
                              </a:lnTo>
                              <a:lnTo>
                                <a:pt x="132291" y="399520"/>
                              </a:lnTo>
                              <a:lnTo>
                                <a:pt x="132291" y="396874"/>
                              </a:lnTo>
                              <a:lnTo>
                                <a:pt x="132291" y="391583"/>
                              </a:lnTo>
                              <a:lnTo>
                                <a:pt x="132291" y="388937"/>
                              </a:lnTo>
                              <a:lnTo>
                                <a:pt x="137583" y="388937"/>
                              </a:lnTo>
                              <a:lnTo>
                                <a:pt x="137583" y="386291"/>
                              </a:lnTo>
                              <a:lnTo>
                                <a:pt x="134937" y="386291"/>
                              </a:lnTo>
                              <a:lnTo>
                                <a:pt x="134937" y="383645"/>
                              </a:lnTo>
                              <a:lnTo>
                                <a:pt x="137583" y="380999"/>
                              </a:lnTo>
                              <a:lnTo>
                                <a:pt x="137583" y="378354"/>
                              </a:lnTo>
                              <a:lnTo>
                                <a:pt x="140229" y="375708"/>
                              </a:lnTo>
                              <a:lnTo>
                                <a:pt x="137583" y="370416"/>
                              </a:lnTo>
                              <a:lnTo>
                                <a:pt x="137583" y="365124"/>
                              </a:lnTo>
                              <a:lnTo>
                                <a:pt x="140229" y="362479"/>
                              </a:lnTo>
                              <a:lnTo>
                                <a:pt x="145520" y="359833"/>
                              </a:lnTo>
                              <a:lnTo>
                                <a:pt x="150812" y="357187"/>
                              </a:lnTo>
                              <a:lnTo>
                                <a:pt x="158750" y="357187"/>
                              </a:lnTo>
                              <a:lnTo>
                                <a:pt x="161395" y="354541"/>
                              </a:lnTo>
                              <a:lnTo>
                                <a:pt x="158750" y="351895"/>
                              </a:lnTo>
                              <a:lnTo>
                                <a:pt x="158750" y="349249"/>
                              </a:lnTo>
                              <a:lnTo>
                                <a:pt x="161395" y="349249"/>
                              </a:lnTo>
                              <a:lnTo>
                                <a:pt x="161395" y="346604"/>
                              </a:lnTo>
                              <a:lnTo>
                                <a:pt x="158750" y="346604"/>
                              </a:lnTo>
                              <a:lnTo>
                                <a:pt x="161395" y="343958"/>
                              </a:lnTo>
                              <a:lnTo>
                                <a:pt x="164041" y="343958"/>
                              </a:lnTo>
                              <a:lnTo>
                                <a:pt x="164041" y="341312"/>
                              </a:lnTo>
                              <a:lnTo>
                                <a:pt x="169333" y="341312"/>
                              </a:lnTo>
                              <a:lnTo>
                                <a:pt x="171979" y="341312"/>
                              </a:lnTo>
                              <a:lnTo>
                                <a:pt x="174624" y="338666"/>
                              </a:lnTo>
                              <a:lnTo>
                                <a:pt x="177270" y="338666"/>
                              </a:lnTo>
                              <a:lnTo>
                                <a:pt x="177270" y="336020"/>
                              </a:lnTo>
                              <a:lnTo>
                                <a:pt x="182562" y="336020"/>
                              </a:lnTo>
                              <a:lnTo>
                                <a:pt x="185208" y="338666"/>
                              </a:lnTo>
                              <a:lnTo>
                                <a:pt x="187854" y="341312"/>
                              </a:lnTo>
                              <a:lnTo>
                                <a:pt x="187854" y="349249"/>
                              </a:lnTo>
                              <a:lnTo>
                                <a:pt x="187854" y="351895"/>
                              </a:lnTo>
                              <a:lnTo>
                                <a:pt x="185208" y="351895"/>
                              </a:lnTo>
                              <a:lnTo>
                                <a:pt x="182562" y="351895"/>
                              </a:lnTo>
                              <a:lnTo>
                                <a:pt x="182562" y="354541"/>
                              </a:lnTo>
                              <a:lnTo>
                                <a:pt x="185208" y="354541"/>
                              </a:lnTo>
                              <a:lnTo>
                                <a:pt x="190499" y="351895"/>
                              </a:lnTo>
                              <a:lnTo>
                                <a:pt x="195791" y="349249"/>
                              </a:lnTo>
                              <a:lnTo>
                                <a:pt x="195791" y="346604"/>
                              </a:lnTo>
                              <a:lnTo>
                                <a:pt x="195791" y="341312"/>
                              </a:lnTo>
                              <a:lnTo>
                                <a:pt x="198437" y="341312"/>
                              </a:lnTo>
                              <a:lnTo>
                                <a:pt x="201083" y="343958"/>
                              </a:lnTo>
                              <a:lnTo>
                                <a:pt x="206374" y="343958"/>
                              </a:lnTo>
                              <a:lnTo>
                                <a:pt x="206374" y="341312"/>
                              </a:lnTo>
                              <a:lnTo>
                                <a:pt x="209020" y="336020"/>
                              </a:lnTo>
                              <a:lnTo>
                                <a:pt x="211666" y="336020"/>
                              </a:lnTo>
                              <a:lnTo>
                                <a:pt x="214312" y="338666"/>
                              </a:lnTo>
                              <a:lnTo>
                                <a:pt x="216958" y="338666"/>
                              </a:lnTo>
                              <a:lnTo>
                                <a:pt x="219604" y="333374"/>
                              </a:lnTo>
                              <a:lnTo>
                                <a:pt x="219604" y="330729"/>
                              </a:lnTo>
                              <a:lnTo>
                                <a:pt x="222249" y="330729"/>
                              </a:lnTo>
                              <a:lnTo>
                                <a:pt x="224895" y="333374"/>
                              </a:lnTo>
                              <a:lnTo>
                                <a:pt x="227541" y="333374"/>
                              </a:lnTo>
                              <a:lnTo>
                                <a:pt x="230187" y="333374"/>
                              </a:lnTo>
                              <a:lnTo>
                                <a:pt x="230187" y="330729"/>
                              </a:lnTo>
                              <a:lnTo>
                                <a:pt x="230187" y="325437"/>
                              </a:lnTo>
                              <a:lnTo>
                                <a:pt x="230187" y="317499"/>
                              </a:lnTo>
                              <a:lnTo>
                                <a:pt x="230187" y="312208"/>
                              </a:lnTo>
                              <a:lnTo>
                                <a:pt x="232833" y="309562"/>
                              </a:lnTo>
                              <a:close/>
                              <a:moveTo>
                                <a:pt x="195791" y="298979"/>
                              </a:moveTo>
                              <a:lnTo>
                                <a:pt x="201083" y="301625"/>
                              </a:lnTo>
                              <a:lnTo>
                                <a:pt x="203728" y="301625"/>
                              </a:lnTo>
                              <a:lnTo>
                                <a:pt x="206374" y="304271"/>
                              </a:lnTo>
                              <a:lnTo>
                                <a:pt x="206374" y="306917"/>
                              </a:lnTo>
                              <a:lnTo>
                                <a:pt x="203728" y="309563"/>
                              </a:lnTo>
                              <a:lnTo>
                                <a:pt x="206374" y="312208"/>
                              </a:lnTo>
                              <a:lnTo>
                                <a:pt x="203728" y="312208"/>
                              </a:lnTo>
                              <a:lnTo>
                                <a:pt x="201083" y="314854"/>
                              </a:lnTo>
                              <a:lnTo>
                                <a:pt x="198437" y="317500"/>
                              </a:lnTo>
                              <a:lnTo>
                                <a:pt x="193145" y="317500"/>
                              </a:lnTo>
                              <a:lnTo>
                                <a:pt x="182562" y="317500"/>
                              </a:lnTo>
                              <a:lnTo>
                                <a:pt x="179916" y="317500"/>
                              </a:lnTo>
                              <a:lnTo>
                                <a:pt x="177270" y="317500"/>
                              </a:lnTo>
                              <a:lnTo>
                                <a:pt x="179916" y="314854"/>
                              </a:lnTo>
                              <a:lnTo>
                                <a:pt x="182562" y="314854"/>
                              </a:lnTo>
                              <a:lnTo>
                                <a:pt x="182562" y="312208"/>
                              </a:lnTo>
                              <a:lnTo>
                                <a:pt x="182562" y="309563"/>
                              </a:lnTo>
                              <a:lnTo>
                                <a:pt x="185208" y="306917"/>
                              </a:lnTo>
                              <a:lnTo>
                                <a:pt x="187854" y="306917"/>
                              </a:lnTo>
                              <a:lnTo>
                                <a:pt x="190499" y="301625"/>
                              </a:lnTo>
                              <a:close/>
                              <a:moveTo>
                                <a:pt x="156104" y="264583"/>
                              </a:moveTo>
                              <a:lnTo>
                                <a:pt x="158750" y="264583"/>
                              </a:lnTo>
                              <a:lnTo>
                                <a:pt x="164042" y="267229"/>
                              </a:lnTo>
                              <a:lnTo>
                                <a:pt x="166687" y="267229"/>
                              </a:lnTo>
                              <a:lnTo>
                                <a:pt x="169333" y="272520"/>
                              </a:lnTo>
                              <a:lnTo>
                                <a:pt x="169333" y="275166"/>
                              </a:lnTo>
                              <a:lnTo>
                                <a:pt x="169333" y="280458"/>
                              </a:lnTo>
                              <a:lnTo>
                                <a:pt x="164042" y="285750"/>
                              </a:lnTo>
                              <a:lnTo>
                                <a:pt x="164042" y="288395"/>
                              </a:lnTo>
                              <a:lnTo>
                                <a:pt x="164042" y="291041"/>
                              </a:lnTo>
                              <a:lnTo>
                                <a:pt x="161396" y="296333"/>
                              </a:lnTo>
                              <a:lnTo>
                                <a:pt x="156104" y="298979"/>
                              </a:lnTo>
                              <a:lnTo>
                                <a:pt x="156104" y="301625"/>
                              </a:lnTo>
                              <a:lnTo>
                                <a:pt x="158750" y="306917"/>
                              </a:lnTo>
                              <a:lnTo>
                                <a:pt x="158750" y="312208"/>
                              </a:lnTo>
                              <a:lnTo>
                                <a:pt x="158750" y="314854"/>
                              </a:lnTo>
                              <a:lnTo>
                                <a:pt x="161396" y="317500"/>
                              </a:lnTo>
                              <a:lnTo>
                                <a:pt x="164042" y="320146"/>
                              </a:lnTo>
                              <a:lnTo>
                                <a:pt x="164042" y="325438"/>
                              </a:lnTo>
                              <a:lnTo>
                                <a:pt x="161396" y="330729"/>
                              </a:lnTo>
                              <a:lnTo>
                                <a:pt x="158750" y="330729"/>
                              </a:lnTo>
                              <a:lnTo>
                                <a:pt x="156104" y="333375"/>
                              </a:lnTo>
                              <a:lnTo>
                                <a:pt x="153458" y="330729"/>
                              </a:lnTo>
                              <a:lnTo>
                                <a:pt x="150812" y="328083"/>
                              </a:lnTo>
                              <a:lnTo>
                                <a:pt x="148167" y="328083"/>
                              </a:lnTo>
                              <a:lnTo>
                                <a:pt x="142875" y="325438"/>
                              </a:lnTo>
                              <a:lnTo>
                                <a:pt x="137583" y="322792"/>
                              </a:lnTo>
                              <a:lnTo>
                                <a:pt x="137583" y="317500"/>
                              </a:lnTo>
                              <a:lnTo>
                                <a:pt x="137583" y="312208"/>
                              </a:lnTo>
                              <a:lnTo>
                                <a:pt x="137583" y="309563"/>
                              </a:lnTo>
                              <a:lnTo>
                                <a:pt x="140229" y="309563"/>
                              </a:lnTo>
                              <a:lnTo>
                                <a:pt x="145521" y="309563"/>
                              </a:lnTo>
                              <a:lnTo>
                                <a:pt x="145521" y="306917"/>
                              </a:lnTo>
                              <a:lnTo>
                                <a:pt x="145521" y="301625"/>
                              </a:lnTo>
                              <a:lnTo>
                                <a:pt x="145521" y="296333"/>
                              </a:lnTo>
                              <a:lnTo>
                                <a:pt x="145521" y="293687"/>
                              </a:lnTo>
                              <a:lnTo>
                                <a:pt x="148167" y="291041"/>
                              </a:lnTo>
                              <a:lnTo>
                                <a:pt x="145521" y="285750"/>
                              </a:lnTo>
                              <a:lnTo>
                                <a:pt x="148167" y="283104"/>
                              </a:lnTo>
                              <a:lnTo>
                                <a:pt x="150812" y="280458"/>
                              </a:lnTo>
                              <a:lnTo>
                                <a:pt x="150812" y="272520"/>
                              </a:lnTo>
                              <a:lnTo>
                                <a:pt x="150812" y="269875"/>
                              </a:lnTo>
                              <a:lnTo>
                                <a:pt x="150812" y="267229"/>
                              </a:lnTo>
                              <a:close/>
                              <a:moveTo>
                                <a:pt x="182562" y="261937"/>
                              </a:moveTo>
                              <a:lnTo>
                                <a:pt x="182562" y="264583"/>
                              </a:lnTo>
                              <a:lnTo>
                                <a:pt x="185208" y="267229"/>
                              </a:lnTo>
                              <a:lnTo>
                                <a:pt x="185208" y="269874"/>
                              </a:lnTo>
                              <a:lnTo>
                                <a:pt x="185208" y="272520"/>
                              </a:lnTo>
                              <a:lnTo>
                                <a:pt x="185208" y="280458"/>
                              </a:lnTo>
                              <a:lnTo>
                                <a:pt x="185208" y="283104"/>
                              </a:lnTo>
                              <a:lnTo>
                                <a:pt x="179916" y="285750"/>
                              </a:lnTo>
                              <a:lnTo>
                                <a:pt x="177271" y="288395"/>
                              </a:lnTo>
                              <a:lnTo>
                                <a:pt x="177271" y="291041"/>
                              </a:lnTo>
                              <a:lnTo>
                                <a:pt x="174625" y="293687"/>
                              </a:lnTo>
                              <a:lnTo>
                                <a:pt x="174625" y="296333"/>
                              </a:lnTo>
                              <a:lnTo>
                                <a:pt x="174625" y="298979"/>
                              </a:lnTo>
                              <a:lnTo>
                                <a:pt x="171979" y="312208"/>
                              </a:lnTo>
                              <a:lnTo>
                                <a:pt x="166687" y="317500"/>
                              </a:lnTo>
                              <a:lnTo>
                                <a:pt x="164041" y="317500"/>
                              </a:lnTo>
                              <a:lnTo>
                                <a:pt x="164041" y="306917"/>
                              </a:lnTo>
                              <a:lnTo>
                                <a:pt x="166687" y="296333"/>
                              </a:lnTo>
                              <a:lnTo>
                                <a:pt x="169333" y="291041"/>
                              </a:lnTo>
                              <a:lnTo>
                                <a:pt x="171979" y="285750"/>
                              </a:lnTo>
                              <a:lnTo>
                                <a:pt x="177271" y="272520"/>
                              </a:lnTo>
                              <a:lnTo>
                                <a:pt x="179916" y="264583"/>
                              </a:lnTo>
                              <a:close/>
                              <a:moveTo>
                                <a:pt x="52917" y="254000"/>
                              </a:moveTo>
                              <a:lnTo>
                                <a:pt x="55562" y="254000"/>
                              </a:lnTo>
                              <a:lnTo>
                                <a:pt x="58208" y="256646"/>
                              </a:lnTo>
                              <a:lnTo>
                                <a:pt x="60854" y="261937"/>
                              </a:lnTo>
                              <a:lnTo>
                                <a:pt x="58208" y="264583"/>
                              </a:lnTo>
                              <a:lnTo>
                                <a:pt x="58208" y="267229"/>
                              </a:lnTo>
                              <a:lnTo>
                                <a:pt x="58208" y="269875"/>
                              </a:lnTo>
                              <a:lnTo>
                                <a:pt x="60854" y="269875"/>
                              </a:lnTo>
                              <a:lnTo>
                                <a:pt x="60854" y="272521"/>
                              </a:lnTo>
                              <a:lnTo>
                                <a:pt x="63500" y="275167"/>
                              </a:lnTo>
                              <a:lnTo>
                                <a:pt x="66146" y="275167"/>
                              </a:lnTo>
                              <a:lnTo>
                                <a:pt x="66146" y="277812"/>
                              </a:lnTo>
                              <a:lnTo>
                                <a:pt x="63500" y="280458"/>
                              </a:lnTo>
                              <a:lnTo>
                                <a:pt x="60854" y="280458"/>
                              </a:lnTo>
                              <a:lnTo>
                                <a:pt x="60854" y="285750"/>
                              </a:lnTo>
                              <a:lnTo>
                                <a:pt x="60854" y="288396"/>
                              </a:lnTo>
                              <a:lnTo>
                                <a:pt x="58208" y="291041"/>
                              </a:lnTo>
                              <a:lnTo>
                                <a:pt x="47625" y="296333"/>
                              </a:lnTo>
                              <a:lnTo>
                                <a:pt x="39687" y="301625"/>
                              </a:lnTo>
                              <a:lnTo>
                                <a:pt x="39687" y="304271"/>
                              </a:lnTo>
                              <a:lnTo>
                                <a:pt x="42333" y="306917"/>
                              </a:lnTo>
                              <a:lnTo>
                                <a:pt x="42333" y="312208"/>
                              </a:lnTo>
                              <a:lnTo>
                                <a:pt x="37042" y="314854"/>
                              </a:lnTo>
                              <a:lnTo>
                                <a:pt x="37042" y="320146"/>
                              </a:lnTo>
                              <a:lnTo>
                                <a:pt x="34396" y="322792"/>
                              </a:lnTo>
                              <a:lnTo>
                                <a:pt x="31750" y="322792"/>
                              </a:lnTo>
                              <a:lnTo>
                                <a:pt x="26458" y="325438"/>
                              </a:lnTo>
                              <a:lnTo>
                                <a:pt x="23812" y="325438"/>
                              </a:lnTo>
                              <a:lnTo>
                                <a:pt x="23812" y="328083"/>
                              </a:lnTo>
                              <a:lnTo>
                                <a:pt x="23812" y="333375"/>
                              </a:lnTo>
                              <a:lnTo>
                                <a:pt x="21166" y="336021"/>
                              </a:lnTo>
                              <a:lnTo>
                                <a:pt x="15875" y="341312"/>
                              </a:lnTo>
                              <a:lnTo>
                                <a:pt x="10583" y="343958"/>
                              </a:lnTo>
                              <a:lnTo>
                                <a:pt x="7937" y="346604"/>
                              </a:lnTo>
                              <a:lnTo>
                                <a:pt x="5291" y="346604"/>
                              </a:lnTo>
                              <a:lnTo>
                                <a:pt x="2646" y="346604"/>
                              </a:lnTo>
                              <a:lnTo>
                                <a:pt x="0" y="343958"/>
                              </a:lnTo>
                              <a:lnTo>
                                <a:pt x="2646" y="341312"/>
                              </a:lnTo>
                              <a:lnTo>
                                <a:pt x="2646" y="336021"/>
                              </a:lnTo>
                              <a:lnTo>
                                <a:pt x="5291" y="333375"/>
                              </a:lnTo>
                              <a:lnTo>
                                <a:pt x="7937" y="330729"/>
                              </a:lnTo>
                              <a:lnTo>
                                <a:pt x="10583" y="325438"/>
                              </a:lnTo>
                              <a:lnTo>
                                <a:pt x="13229" y="322792"/>
                              </a:lnTo>
                              <a:lnTo>
                                <a:pt x="15875" y="320146"/>
                              </a:lnTo>
                              <a:lnTo>
                                <a:pt x="18521" y="317500"/>
                              </a:lnTo>
                              <a:lnTo>
                                <a:pt x="21166" y="314854"/>
                              </a:lnTo>
                              <a:lnTo>
                                <a:pt x="23812" y="309563"/>
                              </a:lnTo>
                              <a:lnTo>
                                <a:pt x="26458" y="304271"/>
                              </a:lnTo>
                              <a:lnTo>
                                <a:pt x="29104" y="301625"/>
                              </a:lnTo>
                              <a:lnTo>
                                <a:pt x="29104" y="296333"/>
                              </a:lnTo>
                              <a:lnTo>
                                <a:pt x="31750" y="293687"/>
                              </a:lnTo>
                              <a:lnTo>
                                <a:pt x="34396" y="293687"/>
                              </a:lnTo>
                              <a:lnTo>
                                <a:pt x="37042" y="291041"/>
                              </a:lnTo>
                              <a:lnTo>
                                <a:pt x="37042" y="288396"/>
                              </a:lnTo>
                              <a:lnTo>
                                <a:pt x="39687" y="283104"/>
                              </a:lnTo>
                              <a:lnTo>
                                <a:pt x="42333" y="280458"/>
                              </a:lnTo>
                              <a:lnTo>
                                <a:pt x="44979" y="280458"/>
                              </a:lnTo>
                              <a:lnTo>
                                <a:pt x="50271" y="275167"/>
                              </a:lnTo>
                              <a:lnTo>
                                <a:pt x="50271" y="272521"/>
                              </a:lnTo>
                              <a:lnTo>
                                <a:pt x="47625" y="269875"/>
                              </a:lnTo>
                              <a:lnTo>
                                <a:pt x="50271" y="267229"/>
                              </a:lnTo>
                              <a:lnTo>
                                <a:pt x="50271" y="264583"/>
                              </a:lnTo>
                              <a:lnTo>
                                <a:pt x="52917" y="259292"/>
                              </a:lnTo>
                              <a:close/>
                              <a:moveTo>
                                <a:pt x="185208" y="246062"/>
                              </a:moveTo>
                              <a:lnTo>
                                <a:pt x="187854" y="246062"/>
                              </a:lnTo>
                              <a:lnTo>
                                <a:pt x="190500" y="248708"/>
                              </a:lnTo>
                              <a:lnTo>
                                <a:pt x="198438" y="253999"/>
                              </a:lnTo>
                              <a:lnTo>
                                <a:pt x="198438" y="251354"/>
                              </a:lnTo>
                              <a:lnTo>
                                <a:pt x="201083" y="251354"/>
                              </a:lnTo>
                              <a:lnTo>
                                <a:pt x="201083" y="248708"/>
                              </a:lnTo>
                              <a:lnTo>
                                <a:pt x="203729" y="251354"/>
                              </a:lnTo>
                              <a:lnTo>
                                <a:pt x="206375" y="256645"/>
                              </a:lnTo>
                              <a:lnTo>
                                <a:pt x="206375" y="264583"/>
                              </a:lnTo>
                              <a:lnTo>
                                <a:pt x="206375" y="267229"/>
                              </a:lnTo>
                              <a:lnTo>
                                <a:pt x="211667" y="267229"/>
                              </a:lnTo>
                              <a:lnTo>
                                <a:pt x="214313" y="269874"/>
                              </a:lnTo>
                              <a:lnTo>
                                <a:pt x="216959" y="272520"/>
                              </a:lnTo>
                              <a:lnTo>
                                <a:pt x="216959" y="275166"/>
                              </a:lnTo>
                              <a:lnTo>
                                <a:pt x="219604" y="277812"/>
                              </a:lnTo>
                              <a:lnTo>
                                <a:pt x="222250" y="280458"/>
                              </a:lnTo>
                              <a:lnTo>
                                <a:pt x="222250" y="283104"/>
                              </a:lnTo>
                              <a:lnTo>
                                <a:pt x="219604" y="283104"/>
                              </a:lnTo>
                              <a:lnTo>
                                <a:pt x="222250" y="285750"/>
                              </a:lnTo>
                              <a:lnTo>
                                <a:pt x="222250" y="288395"/>
                              </a:lnTo>
                              <a:lnTo>
                                <a:pt x="219604" y="285750"/>
                              </a:lnTo>
                              <a:lnTo>
                                <a:pt x="216959" y="283104"/>
                              </a:lnTo>
                              <a:lnTo>
                                <a:pt x="211667" y="280458"/>
                              </a:lnTo>
                              <a:lnTo>
                                <a:pt x="211667" y="283104"/>
                              </a:lnTo>
                              <a:lnTo>
                                <a:pt x="211667" y="285750"/>
                              </a:lnTo>
                              <a:lnTo>
                                <a:pt x="214313" y="296333"/>
                              </a:lnTo>
                              <a:lnTo>
                                <a:pt x="211667" y="293687"/>
                              </a:lnTo>
                              <a:lnTo>
                                <a:pt x="206375" y="291041"/>
                              </a:lnTo>
                              <a:lnTo>
                                <a:pt x="203729" y="291041"/>
                              </a:lnTo>
                              <a:lnTo>
                                <a:pt x="203729" y="285750"/>
                              </a:lnTo>
                              <a:lnTo>
                                <a:pt x="203729" y="283104"/>
                              </a:lnTo>
                              <a:lnTo>
                                <a:pt x="201083" y="283104"/>
                              </a:lnTo>
                              <a:lnTo>
                                <a:pt x="201083" y="280458"/>
                              </a:lnTo>
                              <a:lnTo>
                                <a:pt x="201083" y="277812"/>
                              </a:lnTo>
                              <a:lnTo>
                                <a:pt x="203729" y="275166"/>
                              </a:lnTo>
                              <a:lnTo>
                                <a:pt x="203729" y="269874"/>
                              </a:lnTo>
                              <a:lnTo>
                                <a:pt x="201083" y="264583"/>
                              </a:lnTo>
                              <a:lnTo>
                                <a:pt x="195792" y="261937"/>
                              </a:lnTo>
                              <a:lnTo>
                                <a:pt x="195792" y="264583"/>
                              </a:lnTo>
                              <a:lnTo>
                                <a:pt x="195792" y="267229"/>
                              </a:lnTo>
                              <a:lnTo>
                                <a:pt x="193146" y="264583"/>
                              </a:lnTo>
                              <a:lnTo>
                                <a:pt x="190500" y="264583"/>
                              </a:lnTo>
                              <a:lnTo>
                                <a:pt x="190500" y="261937"/>
                              </a:lnTo>
                              <a:lnTo>
                                <a:pt x="190500" y="259291"/>
                              </a:lnTo>
                              <a:lnTo>
                                <a:pt x="187854" y="253999"/>
                              </a:lnTo>
                              <a:lnTo>
                                <a:pt x="185208" y="251354"/>
                              </a:lnTo>
                              <a:close/>
                              <a:moveTo>
                                <a:pt x="116416" y="232833"/>
                              </a:moveTo>
                              <a:lnTo>
                                <a:pt x="119061" y="232833"/>
                              </a:lnTo>
                              <a:lnTo>
                                <a:pt x="121707" y="232833"/>
                              </a:lnTo>
                              <a:lnTo>
                                <a:pt x="126999" y="232833"/>
                              </a:lnTo>
                              <a:lnTo>
                                <a:pt x="132291" y="235479"/>
                              </a:lnTo>
                              <a:lnTo>
                                <a:pt x="134937" y="238125"/>
                              </a:lnTo>
                              <a:lnTo>
                                <a:pt x="137583" y="240770"/>
                              </a:lnTo>
                              <a:lnTo>
                                <a:pt x="140229" y="240770"/>
                              </a:lnTo>
                              <a:lnTo>
                                <a:pt x="145520" y="238125"/>
                              </a:lnTo>
                              <a:lnTo>
                                <a:pt x="148166" y="238125"/>
                              </a:lnTo>
                              <a:lnTo>
                                <a:pt x="148166" y="240770"/>
                              </a:lnTo>
                              <a:lnTo>
                                <a:pt x="148166" y="243416"/>
                              </a:lnTo>
                              <a:lnTo>
                                <a:pt x="158749" y="240770"/>
                              </a:lnTo>
                              <a:lnTo>
                                <a:pt x="161395" y="240770"/>
                              </a:lnTo>
                              <a:lnTo>
                                <a:pt x="158749" y="243416"/>
                              </a:lnTo>
                              <a:lnTo>
                                <a:pt x="158749" y="246062"/>
                              </a:lnTo>
                              <a:lnTo>
                                <a:pt x="158749" y="248708"/>
                              </a:lnTo>
                              <a:lnTo>
                                <a:pt x="156104" y="251354"/>
                              </a:lnTo>
                              <a:lnTo>
                                <a:pt x="153458" y="254000"/>
                              </a:lnTo>
                              <a:lnTo>
                                <a:pt x="153458" y="256645"/>
                              </a:lnTo>
                              <a:lnTo>
                                <a:pt x="150812" y="259291"/>
                              </a:lnTo>
                              <a:lnTo>
                                <a:pt x="145520" y="259291"/>
                              </a:lnTo>
                              <a:lnTo>
                                <a:pt x="145520" y="261937"/>
                              </a:lnTo>
                              <a:lnTo>
                                <a:pt x="145520" y="264583"/>
                              </a:lnTo>
                              <a:lnTo>
                                <a:pt x="145520" y="267229"/>
                              </a:lnTo>
                              <a:lnTo>
                                <a:pt x="142874" y="269875"/>
                              </a:lnTo>
                              <a:lnTo>
                                <a:pt x="134937" y="269875"/>
                              </a:lnTo>
                              <a:lnTo>
                                <a:pt x="132291" y="269875"/>
                              </a:lnTo>
                              <a:lnTo>
                                <a:pt x="132291" y="272521"/>
                              </a:lnTo>
                              <a:lnTo>
                                <a:pt x="132291" y="280458"/>
                              </a:lnTo>
                              <a:lnTo>
                                <a:pt x="132291" y="283104"/>
                              </a:lnTo>
                              <a:lnTo>
                                <a:pt x="129645" y="283104"/>
                              </a:lnTo>
                              <a:lnTo>
                                <a:pt x="124353" y="283104"/>
                              </a:lnTo>
                              <a:lnTo>
                                <a:pt x="124353" y="280458"/>
                              </a:lnTo>
                              <a:lnTo>
                                <a:pt x="124353" y="277812"/>
                              </a:lnTo>
                              <a:lnTo>
                                <a:pt x="126999" y="272521"/>
                              </a:lnTo>
                              <a:lnTo>
                                <a:pt x="124353" y="269875"/>
                              </a:lnTo>
                              <a:lnTo>
                                <a:pt x="124353" y="267229"/>
                              </a:lnTo>
                              <a:lnTo>
                                <a:pt x="124353" y="264583"/>
                              </a:lnTo>
                              <a:lnTo>
                                <a:pt x="124353" y="259291"/>
                              </a:lnTo>
                              <a:lnTo>
                                <a:pt x="124353" y="256645"/>
                              </a:lnTo>
                              <a:lnTo>
                                <a:pt x="124353" y="254000"/>
                              </a:lnTo>
                              <a:lnTo>
                                <a:pt x="124353" y="248708"/>
                              </a:lnTo>
                              <a:lnTo>
                                <a:pt x="124353" y="246062"/>
                              </a:lnTo>
                              <a:lnTo>
                                <a:pt x="124353" y="240770"/>
                              </a:lnTo>
                              <a:lnTo>
                                <a:pt x="126999" y="238125"/>
                              </a:lnTo>
                              <a:lnTo>
                                <a:pt x="124353" y="238125"/>
                              </a:lnTo>
                              <a:lnTo>
                                <a:pt x="119061" y="238125"/>
                              </a:lnTo>
                              <a:lnTo>
                                <a:pt x="113770" y="238125"/>
                              </a:lnTo>
                              <a:lnTo>
                                <a:pt x="116416" y="235479"/>
                              </a:lnTo>
                              <a:close/>
                              <a:moveTo>
                                <a:pt x="148166" y="206375"/>
                              </a:moveTo>
                              <a:lnTo>
                                <a:pt x="150812" y="206375"/>
                              </a:lnTo>
                              <a:lnTo>
                                <a:pt x="156104" y="211667"/>
                              </a:lnTo>
                              <a:lnTo>
                                <a:pt x="158750" y="214312"/>
                              </a:lnTo>
                              <a:lnTo>
                                <a:pt x="164041" y="216958"/>
                              </a:lnTo>
                              <a:lnTo>
                                <a:pt x="166687" y="219604"/>
                              </a:lnTo>
                              <a:lnTo>
                                <a:pt x="171979" y="219604"/>
                              </a:lnTo>
                              <a:lnTo>
                                <a:pt x="174625" y="222250"/>
                              </a:lnTo>
                              <a:lnTo>
                                <a:pt x="177271" y="224896"/>
                              </a:lnTo>
                              <a:lnTo>
                                <a:pt x="182562" y="238125"/>
                              </a:lnTo>
                              <a:lnTo>
                                <a:pt x="182562" y="243417"/>
                              </a:lnTo>
                              <a:lnTo>
                                <a:pt x="179916" y="240771"/>
                              </a:lnTo>
                              <a:lnTo>
                                <a:pt x="174625" y="238125"/>
                              </a:lnTo>
                              <a:lnTo>
                                <a:pt x="169333" y="235479"/>
                              </a:lnTo>
                              <a:lnTo>
                                <a:pt x="166687" y="232833"/>
                              </a:lnTo>
                              <a:lnTo>
                                <a:pt x="164041" y="232833"/>
                              </a:lnTo>
                              <a:lnTo>
                                <a:pt x="161395" y="230188"/>
                              </a:lnTo>
                              <a:lnTo>
                                <a:pt x="161395" y="227542"/>
                              </a:lnTo>
                              <a:lnTo>
                                <a:pt x="158750" y="227542"/>
                              </a:lnTo>
                              <a:lnTo>
                                <a:pt x="156104" y="230188"/>
                              </a:lnTo>
                              <a:lnTo>
                                <a:pt x="153458" y="235479"/>
                              </a:lnTo>
                              <a:lnTo>
                                <a:pt x="153458" y="238125"/>
                              </a:lnTo>
                              <a:lnTo>
                                <a:pt x="150812" y="235479"/>
                              </a:lnTo>
                              <a:lnTo>
                                <a:pt x="150812" y="230188"/>
                              </a:lnTo>
                              <a:lnTo>
                                <a:pt x="150812" y="227542"/>
                              </a:lnTo>
                              <a:lnTo>
                                <a:pt x="153458" y="224896"/>
                              </a:lnTo>
                              <a:lnTo>
                                <a:pt x="150812" y="224896"/>
                              </a:lnTo>
                              <a:lnTo>
                                <a:pt x="148166" y="224896"/>
                              </a:lnTo>
                              <a:lnTo>
                                <a:pt x="150812" y="219604"/>
                              </a:lnTo>
                              <a:lnTo>
                                <a:pt x="148166" y="209021"/>
                              </a:lnTo>
                              <a:close/>
                              <a:moveTo>
                                <a:pt x="195791" y="203729"/>
                              </a:moveTo>
                              <a:lnTo>
                                <a:pt x="198437" y="203729"/>
                              </a:lnTo>
                              <a:lnTo>
                                <a:pt x="201083" y="203729"/>
                              </a:lnTo>
                              <a:lnTo>
                                <a:pt x="206374" y="203729"/>
                              </a:lnTo>
                              <a:lnTo>
                                <a:pt x="206374" y="206375"/>
                              </a:lnTo>
                              <a:lnTo>
                                <a:pt x="206374" y="209021"/>
                              </a:lnTo>
                              <a:lnTo>
                                <a:pt x="209020" y="209021"/>
                              </a:lnTo>
                              <a:lnTo>
                                <a:pt x="214312" y="209021"/>
                              </a:lnTo>
                              <a:lnTo>
                                <a:pt x="214312" y="211666"/>
                              </a:lnTo>
                              <a:lnTo>
                                <a:pt x="211666" y="211666"/>
                              </a:lnTo>
                              <a:lnTo>
                                <a:pt x="211666" y="214312"/>
                              </a:lnTo>
                              <a:lnTo>
                                <a:pt x="214312" y="214312"/>
                              </a:lnTo>
                              <a:lnTo>
                                <a:pt x="211666" y="219604"/>
                              </a:lnTo>
                              <a:lnTo>
                                <a:pt x="211666" y="222250"/>
                              </a:lnTo>
                              <a:lnTo>
                                <a:pt x="211666" y="224895"/>
                              </a:lnTo>
                              <a:lnTo>
                                <a:pt x="216958" y="230187"/>
                              </a:lnTo>
                              <a:lnTo>
                                <a:pt x="219603" y="230187"/>
                              </a:lnTo>
                              <a:lnTo>
                                <a:pt x="219603" y="232833"/>
                              </a:lnTo>
                              <a:lnTo>
                                <a:pt x="219603" y="235479"/>
                              </a:lnTo>
                              <a:lnTo>
                                <a:pt x="222249" y="238125"/>
                              </a:lnTo>
                              <a:lnTo>
                                <a:pt x="224895" y="238125"/>
                              </a:lnTo>
                              <a:lnTo>
                                <a:pt x="224895" y="240770"/>
                              </a:lnTo>
                              <a:lnTo>
                                <a:pt x="230187" y="243416"/>
                              </a:lnTo>
                              <a:lnTo>
                                <a:pt x="232832" y="246062"/>
                              </a:lnTo>
                              <a:lnTo>
                                <a:pt x="235478" y="248708"/>
                              </a:lnTo>
                              <a:lnTo>
                                <a:pt x="232832" y="248708"/>
                              </a:lnTo>
                              <a:lnTo>
                                <a:pt x="230187" y="253999"/>
                              </a:lnTo>
                              <a:lnTo>
                                <a:pt x="230187" y="256645"/>
                              </a:lnTo>
                              <a:lnTo>
                                <a:pt x="230187" y="259291"/>
                              </a:lnTo>
                              <a:lnTo>
                                <a:pt x="227541" y="259291"/>
                              </a:lnTo>
                              <a:lnTo>
                                <a:pt x="224895" y="259291"/>
                              </a:lnTo>
                              <a:lnTo>
                                <a:pt x="222249" y="259291"/>
                              </a:lnTo>
                              <a:lnTo>
                                <a:pt x="219603" y="259291"/>
                              </a:lnTo>
                              <a:lnTo>
                                <a:pt x="216958" y="253999"/>
                              </a:lnTo>
                              <a:lnTo>
                                <a:pt x="216958" y="251354"/>
                              </a:lnTo>
                              <a:lnTo>
                                <a:pt x="214312" y="251354"/>
                              </a:lnTo>
                              <a:lnTo>
                                <a:pt x="209020" y="251354"/>
                              </a:lnTo>
                              <a:lnTo>
                                <a:pt x="206374" y="251354"/>
                              </a:lnTo>
                              <a:lnTo>
                                <a:pt x="206374" y="248708"/>
                              </a:lnTo>
                              <a:lnTo>
                                <a:pt x="203728" y="246062"/>
                              </a:lnTo>
                              <a:lnTo>
                                <a:pt x="198437" y="246062"/>
                              </a:lnTo>
                              <a:lnTo>
                                <a:pt x="198437" y="243416"/>
                              </a:lnTo>
                              <a:lnTo>
                                <a:pt x="203728" y="238125"/>
                              </a:lnTo>
                              <a:lnTo>
                                <a:pt x="203728" y="235479"/>
                              </a:lnTo>
                              <a:lnTo>
                                <a:pt x="203728" y="232833"/>
                              </a:lnTo>
                              <a:lnTo>
                                <a:pt x="201083" y="232833"/>
                              </a:lnTo>
                              <a:lnTo>
                                <a:pt x="198437" y="232833"/>
                              </a:lnTo>
                              <a:lnTo>
                                <a:pt x="193145" y="224895"/>
                              </a:lnTo>
                              <a:lnTo>
                                <a:pt x="190499" y="224895"/>
                              </a:lnTo>
                              <a:lnTo>
                                <a:pt x="187854" y="222250"/>
                              </a:lnTo>
                              <a:lnTo>
                                <a:pt x="182562" y="216958"/>
                              </a:lnTo>
                              <a:lnTo>
                                <a:pt x="179916" y="211666"/>
                              </a:lnTo>
                              <a:lnTo>
                                <a:pt x="177270" y="209021"/>
                              </a:lnTo>
                              <a:lnTo>
                                <a:pt x="177270" y="206375"/>
                              </a:lnTo>
                              <a:lnTo>
                                <a:pt x="179916" y="206375"/>
                              </a:lnTo>
                              <a:lnTo>
                                <a:pt x="182562" y="206375"/>
                              </a:lnTo>
                              <a:lnTo>
                                <a:pt x="187854" y="206375"/>
                              </a:lnTo>
                              <a:lnTo>
                                <a:pt x="193145" y="206375"/>
                              </a:lnTo>
                              <a:close/>
                              <a:moveTo>
                                <a:pt x="60854" y="179916"/>
                              </a:moveTo>
                              <a:lnTo>
                                <a:pt x="63500" y="179916"/>
                              </a:lnTo>
                              <a:lnTo>
                                <a:pt x="66145" y="179916"/>
                              </a:lnTo>
                              <a:lnTo>
                                <a:pt x="68791" y="179916"/>
                              </a:lnTo>
                              <a:lnTo>
                                <a:pt x="74083" y="179916"/>
                              </a:lnTo>
                              <a:lnTo>
                                <a:pt x="76729" y="179916"/>
                              </a:lnTo>
                              <a:lnTo>
                                <a:pt x="79375" y="182562"/>
                              </a:lnTo>
                              <a:lnTo>
                                <a:pt x="84666" y="182562"/>
                              </a:lnTo>
                              <a:lnTo>
                                <a:pt x="87312" y="182562"/>
                              </a:lnTo>
                              <a:lnTo>
                                <a:pt x="92604" y="185208"/>
                              </a:lnTo>
                              <a:lnTo>
                                <a:pt x="97895" y="187853"/>
                              </a:lnTo>
                              <a:lnTo>
                                <a:pt x="100541" y="187853"/>
                              </a:lnTo>
                              <a:lnTo>
                                <a:pt x="100541" y="190499"/>
                              </a:lnTo>
                              <a:lnTo>
                                <a:pt x="103187" y="193145"/>
                              </a:lnTo>
                              <a:lnTo>
                                <a:pt x="103187" y="195791"/>
                              </a:lnTo>
                              <a:lnTo>
                                <a:pt x="103187" y="198437"/>
                              </a:lnTo>
                              <a:lnTo>
                                <a:pt x="103187" y="203729"/>
                              </a:lnTo>
                              <a:lnTo>
                                <a:pt x="105833" y="209020"/>
                              </a:lnTo>
                              <a:lnTo>
                                <a:pt x="108479" y="209020"/>
                              </a:lnTo>
                              <a:lnTo>
                                <a:pt x="105833" y="211666"/>
                              </a:lnTo>
                              <a:lnTo>
                                <a:pt x="103187" y="216958"/>
                              </a:lnTo>
                              <a:lnTo>
                                <a:pt x="97895" y="216958"/>
                              </a:lnTo>
                              <a:lnTo>
                                <a:pt x="89958" y="214312"/>
                              </a:lnTo>
                              <a:lnTo>
                                <a:pt x="87312" y="211666"/>
                              </a:lnTo>
                              <a:lnTo>
                                <a:pt x="87312" y="209020"/>
                              </a:lnTo>
                              <a:lnTo>
                                <a:pt x="84666" y="206374"/>
                              </a:lnTo>
                              <a:lnTo>
                                <a:pt x="82020" y="203729"/>
                              </a:lnTo>
                              <a:lnTo>
                                <a:pt x="79375" y="201083"/>
                              </a:lnTo>
                              <a:lnTo>
                                <a:pt x="79375" y="198437"/>
                              </a:lnTo>
                              <a:lnTo>
                                <a:pt x="76729" y="190499"/>
                              </a:lnTo>
                              <a:lnTo>
                                <a:pt x="71437" y="190499"/>
                              </a:lnTo>
                              <a:lnTo>
                                <a:pt x="66145" y="187853"/>
                              </a:lnTo>
                              <a:lnTo>
                                <a:pt x="66145" y="185208"/>
                              </a:lnTo>
                              <a:lnTo>
                                <a:pt x="63500" y="185208"/>
                              </a:lnTo>
                              <a:lnTo>
                                <a:pt x="60854" y="185208"/>
                              </a:lnTo>
                              <a:close/>
                              <a:moveTo>
                                <a:pt x="111125" y="177270"/>
                              </a:moveTo>
                              <a:lnTo>
                                <a:pt x="116416" y="177270"/>
                              </a:lnTo>
                              <a:lnTo>
                                <a:pt x="119062" y="179916"/>
                              </a:lnTo>
                              <a:lnTo>
                                <a:pt x="119062" y="182562"/>
                              </a:lnTo>
                              <a:lnTo>
                                <a:pt x="121708" y="182562"/>
                              </a:lnTo>
                              <a:lnTo>
                                <a:pt x="124354" y="185207"/>
                              </a:lnTo>
                              <a:lnTo>
                                <a:pt x="127000" y="187853"/>
                              </a:lnTo>
                              <a:lnTo>
                                <a:pt x="124354" y="187853"/>
                              </a:lnTo>
                              <a:lnTo>
                                <a:pt x="121708" y="193145"/>
                              </a:lnTo>
                              <a:lnTo>
                                <a:pt x="119062" y="193145"/>
                              </a:lnTo>
                              <a:lnTo>
                                <a:pt x="113770" y="193145"/>
                              </a:lnTo>
                              <a:lnTo>
                                <a:pt x="108479" y="187853"/>
                              </a:lnTo>
                              <a:lnTo>
                                <a:pt x="105833" y="187853"/>
                              </a:lnTo>
                              <a:lnTo>
                                <a:pt x="108479" y="185207"/>
                              </a:lnTo>
                              <a:lnTo>
                                <a:pt x="111125" y="179916"/>
                              </a:lnTo>
                              <a:close/>
                              <a:moveTo>
                                <a:pt x="87312" y="0"/>
                              </a:moveTo>
                              <a:lnTo>
                                <a:pt x="89958" y="0"/>
                              </a:lnTo>
                              <a:lnTo>
                                <a:pt x="92604" y="2646"/>
                              </a:lnTo>
                              <a:lnTo>
                                <a:pt x="95250" y="5292"/>
                              </a:lnTo>
                              <a:lnTo>
                                <a:pt x="95250" y="10583"/>
                              </a:lnTo>
                              <a:lnTo>
                                <a:pt x="95250" y="13229"/>
                              </a:lnTo>
                              <a:lnTo>
                                <a:pt x="92604" y="13229"/>
                              </a:lnTo>
                              <a:lnTo>
                                <a:pt x="89958" y="15875"/>
                              </a:lnTo>
                              <a:lnTo>
                                <a:pt x="92604" y="21167"/>
                              </a:lnTo>
                              <a:lnTo>
                                <a:pt x="95250" y="23812"/>
                              </a:lnTo>
                              <a:lnTo>
                                <a:pt x="92604" y="29104"/>
                              </a:lnTo>
                              <a:lnTo>
                                <a:pt x="92604" y="42333"/>
                              </a:lnTo>
                              <a:lnTo>
                                <a:pt x="95250" y="47625"/>
                              </a:lnTo>
                              <a:lnTo>
                                <a:pt x="97896" y="50271"/>
                              </a:lnTo>
                              <a:lnTo>
                                <a:pt x="103187" y="50271"/>
                              </a:lnTo>
                              <a:lnTo>
                                <a:pt x="103187" y="52916"/>
                              </a:lnTo>
                              <a:lnTo>
                                <a:pt x="105833" y="55562"/>
                              </a:lnTo>
                              <a:lnTo>
                                <a:pt x="105833" y="58208"/>
                              </a:lnTo>
                              <a:lnTo>
                                <a:pt x="108479" y="58208"/>
                              </a:lnTo>
                              <a:lnTo>
                                <a:pt x="111125" y="58208"/>
                              </a:lnTo>
                              <a:lnTo>
                                <a:pt x="111125" y="63500"/>
                              </a:lnTo>
                              <a:lnTo>
                                <a:pt x="111125" y="68791"/>
                              </a:lnTo>
                              <a:lnTo>
                                <a:pt x="111125" y="74083"/>
                              </a:lnTo>
                              <a:lnTo>
                                <a:pt x="108479" y="76729"/>
                              </a:lnTo>
                              <a:lnTo>
                                <a:pt x="108479" y="79375"/>
                              </a:lnTo>
                              <a:lnTo>
                                <a:pt x="108479" y="82021"/>
                              </a:lnTo>
                              <a:lnTo>
                                <a:pt x="108479" y="84666"/>
                              </a:lnTo>
                              <a:lnTo>
                                <a:pt x="103187" y="87312"/>
                              </a:lnTo>
                              <a:lnTo>
                                <a:pt x="100541" y="87312"/>
                              </a:lnTo>
                              <a:lnTo>
                                <a:pt x="103187" y="84666"/>
                              </a:lnTo>
                              <a:lnTo>
                                <a:pt x="97896" y="87312"/>
                              </a:lnTo>
                              <a:lnTo>
                                <a:pt x="92604" y="89958"/>
                              </a:lnTo>
                              <a:lnTo>
                                <a:pt x="89958" y="89958"/>
                              </a:lnTo>
                              <a:lnTo>
                                <a:pt x="84666" y="89958"/>
                              </a:lnTo>
                              <a:lnTo>
                                <a:pt x="82021" y="92604"/>
                              </a:lnTo>
                              <a:lnTo>
                                <a:pt x="82021" y="95250"/>
                              </a:lnTo>
                              <a:lnTo>
                                <a:pt x="84666" y="97896"/>
                              </a:lnTo>
                              <a:lnTo>
                                <a:pt x="87312" y="97896"/>
                              </a:lnTo>
                              <a:lnTo>
                                <a:pt x="87312" y="100541"/>
                              </a:lnTo>
                              <a:lnTo>
                                <a:pt x="87312" y="105833"/>
                              </a:lnTo>
                              <a:lnTo>
                                <a:pt x="87312" y="108479"/>
                              </a:lnTo>
                              <a:lnTo>
                                <a:pt x="87312" y="111125"/>
                              </a:lnTo>
                              <a:lnTo>
                                <a:pt x="89958" y="113771"/>
                              </a:lnTo>
                              <a:lnTo>
                                <a:pt x="92604" y="113771"/>
                              </a:lnTo>
                              <a:lnTo>
                                <a:pt x="92604" y="119062"/>
                              </a:lnTo>
                              <a:lnTo>
                                <a:pt x="95250" y="124354"/>
                              </a:lnTo>
                              <a:lnTo>
                                <a:pt x="97896" y="129646"/>
                              </a:lnTo>
                              <a:lnTo>
                                <a:pt x="100541" y="134937"/>
                              </a:lnTo>
                              <a:lnTo>
                                <a:pt x="100541" y="137583"/>
                              </a:lnTo>
                              <a:lnTo>
                                <a:pt x="95250" y="134937"/>
                              </a:lnTo>
                              <a:lnTo>
                                <a:pt x="95250" y="140229"/>
                              </a:lnTo>
                              <a:lnTo>
                                <a:pt x="97896" y="145521"/>
                              </a:lnTo>
                              <a:lnTo>
                                <a:pt x="100541" y="148166"/>
                              </a:lnTo>
                              <a:lnTo>
                                <a:pt x="103187" y="150812"/>
                              </a:lnTo>
                              <a:lnTo>
                                <a:pt x="105833" y="153458"/>
                              </a:lnTo>
                              <a:lnTo>
                                <a:pt x="108479" y="158750"/>
                              </a:lnTo>
                              <a:lnTo>
                                <a:pt x="116417" y="158750"/>
                              </a:lnTo>
                              <a:lnTo>
                                <a:pt x="116417" y="156104"/>
                              </a:lnTo>
                              <a:lnTo>
                                <a:pt x="121708" y="158750"/>
                              </a:lnTo>
                              <a:lnTo>
                                <a:pt x="119062" y="156104"/>
                              </a:lnTo>
                              <a:lnTo>
                                <a:pt x="116417" y="153458"/>
                              </a:lnTo>
                              <a:lnTo>
                                <a:pt x="119062" y="150812"/>
                              </a:lnTo>
                              <a:lnTo>
                                <a:pt x="121708" y="153458"/>
                              </a:lnTo>
                              <a:lnTo>
                                <a:pt x="121708" y="150812"/>
                              </a:lnTo>
                              <a:lnTo>
                                <a:pt x="121708" y="148166"/>
                              </a:lnTo>
                              <a:lnTo>
                                <a:pt x="124354" y="148166"/>
                              </a:lnTo>
                              <a:lnTo>
                                <a:pt x="129646" y="148166"/>
                              </a:lnTo>
                              <a:lnTo>
                                <a:pt x="132292" y="150812"/>
                              </a:lnTo>
                              <a:lnTo>
                                <a:pt x="134938" y="153458"/>
                              </a:lnTo>
                              <a:lnTo>
                                <a:pt x="134938" y="156104"/>
                              </a:lnTo>
                              <a:lnTo>
                                <a:pt x="134938" y="158750"/>
                              </a:lnTo>
                              <a:lnTo>
                                <a:pt x="142875" y="158750"/>
                              </a:lnTo>
                              <a:lnTo>
                                <a:pt x="145521" y="158750"/>
                              </a:lnTo>
                              <a:lnTo>
                                <a:pt x="145521" y="156104"/>
                              </a:lnTo>
                              <a:lnTo>
                                <a:pt x="142875" y="153458"/>
                              </a:lnTo>
                              <a:lnTo>
                                <a:pt x="140230" y="150812"/>
                              </a:lnTo>
                              <a:lnTo>
                                <a:pt x="142875" y="150812"/>
                              </a:lnTo>
                              <a:lnTo>
                                <a:pt x="145521" y="150812"/>
                              </a:lnTo>
                              <a:lnTo>
                                <a:pt x="145521" y="148166"/>
                              </a:lnTo>
                              <a:lnTo>
                                <a:pt x="148167" y="148166"/>
                              </a:lnTo>
                              <a:lnTo>
                                <a:pt x="148167" y="150812"/>
                              </a:lnTo>
                              <a:lnTo>
                                <a:pt x="150813" y="150812"/>
                              </a:lnTo>
                              <a:lnTo>
                                <a:pt x="150813" y="153458"/>
                              </a:lnTo>
                              <a:lnTo>
                                <a:pt x="150813" y="156104"/>
                              </a:lnTo>
                              <a:lnTo>
                                <a:pt x="153459" y="156104"/>
                              </a:lnTo>
                              <a:lnTo>
                                <a:pt x="156105" y="158750"/>
                              </a:lnTo>
                              <a:lnTo>
                                <a:pt x="161396" y="161396"/>
                              </a:lnTo>
                              <a:lnTo>
                                <a:pt x="164042" y="161396"/>
                              </a:lnTo>
                              <a:lnTo>
                                <a:pt x="164042" y="164041"/>
                              </a:lnTo>
                              <a:lnTo>
                                <a:pt x="161396" y="166687"/>
                              </a:lnTo>
                              <a:lnTo>
                                <a:pt x="158751" y="166687"/>
                              </a:lnTo>
                              <a:lnTo>
                                <a:pt x="156105" y="166687"/>
                              </a:lnTo>
                              <a:lnTo>
                                <a:pt x="153459" y="166687"/>
                              </a:lnTo>
                              <a:lnTo>
                                <a:pt x="150813" y="166687"/>
                              </a:lnTo>
                              <a:lnTo>
                                <a:pt x="150813" y="171979"/>
                              </a:lnTo>
                              <a:lnTo>
                                <a:pt x="156105" y="171979"/>
                              </a:lnTo>
                              <a:lnTo>
                                <a:pt x="161396" y="174625"/>
                              </a:lnTo>
                              <a:lnTo>
                                <a:pt x="164042" y="177271"/>
                              </a:lnTo>
                              <a:lnTo>
                                <a:pt x="166688" y="179916"/>
                              </a:lnTo>
                              <a:lnTo>
                                <a:pt x="169334" y="179916"/>
                              </a:lnTo>
                              <a:lnTo>
                                <a:pt x="169334" y="182562"/>
                              </a:lnTo>
                              <a:lnTo>
                                <a:pt x="169334" y="185208"/>
                              </a:lnTo>
                              <a:lnTo>
                                <a:pt x="174626" y="185208"/>
                              </a:lnTo>
                              <a:lnTo>
                                <a:pt x="177271" y="182562"/>
                              </a:lnTo>
                              <a:lnTo>
                                <a:pt x="179917" y="182562"/>
                              </a:lnTo>
                              <a:lnTo>
                                <a:pt x="179917" y="185208"/>
                              </a:lnTo>
                              <a:lnTo>
                                <a:pt x="179917" y="187854"/>
                              </a:lnTo>
                              <a:lnTo>
                                <a:pt x="179917" y="193146"/>
                              </a:lnTo>
                              <a:lnTo>
                                <a:pt x="179917" y="201083"/>
                              </a:lnTo>
                              <a:lnTo>
                                <a:pt x="177271" y="203729"/>
                              </a:lnTo>
                              <a:lnTo>
                                <a:pt x="174626" y="203729"/>
                              </a:lnTo>
                              <a:lnTo>
                                <a:pt x="169334" y="203729"/>
                              </a:lnTo>
                              <a:lnTo>
                                <a:pt x="166688" y="201083"/>
                              </a:lnTo>
                              <a:lnTo>
                                <a:pt x="164042" y="198437"/>
                              </a:lnTo>
                              <a:lnTo>
                                <a:pt x="161396" y="195791"/>
                              </a:lnTo>
                              <a:lnTo>
                                <a:pt x="161396" y="193146"/>
                              </a:lnTo>
                              <a:lnTo>
                                <a:pt x="156105" y="187854"/>
                              </a:lnTo>
                              <a:lnTo>
                                <a:pt x="153459" y="187854"/>
                              </a:lnTo>
                              <a:lnTo>
                                <a:pt x="153459" y="190500"/>
                              </a:lnTo>
                              <a:lnTo>
                                <a:pt x="150813" y="187854"/>
                              </a:lnTo>
                              <a:lnTo>
                                <a:pt x="150813" y="185208"/>
                              </a:lnTo>
                              <a:lnTo>
                                <a:pt x="148167" y="179916"/>
                              </a:lnTo>
                              <a:lnTo>
                                <a:pt x="145521" y="177271"/>
                              </a:lnTo>
                              <a:lnTo>
                                <a:pt x="140230" y="174625"/>
                              </a:lnTo>
                              <a:lnTo>
                                <a:pt x="137584" y="174625"/>
                              </a:lnTo>
                              <a:lnTo>
                                <a:pt x="137584" y="171979"/>
                              </a:lnTo>
                              <a:lnTo>
                                <a:pt x="129646" y="166687"/>
                              </a:lnTo>
                              <a:lnTo>
                                <a:pt x="127000" y="164041"/>
                              </a:lnTo>
                              <a:lnTo>
                                <a:pt x="124354" y="161396"/>
                              </a:lnTo>
                              <a:lnTo>
                                <a:pt x="124354" y="164041"/>
                              </a:lnTo>
                              <a:lnTo>
                                <a:pt x="127000" y="166687"/>
                              </a:lnTo>
                              <a:lnTo>
                                <a:pt x="129646" y="169333"/>
                              </a:lnTo>
                              <a:lnTo>
                                <a:pt x="129646" y="171979"/>
                              </a:lnTo>
                              <a:lnTo>
                                <a:pt x="127000" y="171979"/>
                              </a:lnTo>
                              <a:lnTo>
                                <a:pt x="129646" y="174625"/>
                              </a:lnTo>
                              <a:lnTo>
                                <a:pt x="132292" y="177271"/>
                              </a:lnTo>
                              <a:lnTo>
                                <a:pt x="134938" y="179916"/>
                              </a:lnTo>
                              <a:lnTo>
                                <a:pt x="132292" y="179916"/>
                              </a:lnTo>
                              <a:lnTo>
                                <a:pt x="127000" y="179916"/>
                              </a:lnTo>
                              <a:lnTo>
                                <a:pt x="124354" y="177271"/>
                              </a:lnTo>
                              <a:lnTo>
                                <a:pt x="121708" y="171979"/>
                              </a:lnTo>
                              <a:lnTo>
                                <a:pt x="119062" y="169333"/>
                              </a:lnTo>
                              <a:lnTo>
                                <a:pt x="113771" y="169333"/>
                              </a:lnTo>
                              <a:lnTo>
                                <a:pt x="111125" y="166687"/>
                              </a:lnTo>
                              <a:lnTo>
                                <a:pt x="105833" y="164041"/>
                              </a:lnTo>
                              <a:lnTo>
                                <a:pt x="105833" y="161396"/>
                              </a:lnTo>
                              <a:lnTo>
                                <a:pt x="103187" y="161396"/>
                              </a:lnTo>
                              <a:lnTo>
                                <a:pt x="100541" y="164041"/>
                              </a:lnTo>
                              <a:lnTo>
                                <a:pt x="100541" y="166687"/>
                              </a:lnTo>
                              <a:lnTo>
                                <a:pt x="100541" y="169333"/>
                              </a:lnTo>
                              <a:lnTo>
                                <a:pt x="97896" y="171979"/>
                              </a:lnTo>
                              <a:lnTo>
                                <a:pt x="95250" y="174625"/>
                              </a:lnTo>
                              <a:lnTo>
                                <a:pt x="89958" y="174625"/>
                              </a:lnTo>
                              <a:lnTo>
                                <a:pt x="87312" y="171979"/>
                              </a:lnTo>
                              <a:lnTo>
                                <a:pt x="87312" y="169333"/>
                              </a:lnTo>
                              <a:lnTo>
                                <a:pt x="87312" y="166687"/>
                              </a:lnTo>
                              <a:lnTo>
                                <a:pt x="84666" y="166687"/>
                              </a:lnTo>
                              <a:lnTo>
                                <a:pt x="82021" y="166687"/>
                              </a:lnTo>
                              <a:lnTo>
                                <a:pt x="82021" y="164041"/>
                              </a:lnTo>
                              <a:lnTo>
                                <a:pt x="84666" y="161396"/>
                              </a:lnTo>
                              <a:lnTo>
                                <a:pt x="82021" y="158750"/>
                              </a:lnTo>
                              <a:lnTo>
                                <a:pt x="79375" y="156104"/>
                              </a:lnTo>
                              <a:lnTo>
                                <a:pt x="76729" y="158750"/>
                              </a:lnTo>
                              <a:lnTo>
                                <a:pt x="76729" y="161396"/>
                              </a:lnTo>
                              <a:lnTo>
                                <a:pt x="74083" y="164041"/>
                              </a:lnTo>
                              <a:lnTo>
                                <a:pt x="74083" y="158750"/>
                              </a:lnTo>
                              <a:lnTo>
                                <a:pt x="71437" y="153458"/>
                              </a:lnTo>
                              <a:lnTo>
                                <a:pt x="71437" y="150812"/>
                              </a:lnTo>
                              <a:lnTo>
                                <a:pt x="76729" y="145521"/>
                              </a:lnTo>
                              <a:lnTo>
                                <a:pt x="82021" y="142875"/>
                              </a:lnTo>
                              <a:lnTo>
                                <a:pt x="79375" y="140229"/>
                              </a:lnTo>
                              <a:lnTo>
                                <a:pt x="76729" y="132291"/>
                              </a:lnTo>
                              <a:lnTo>
                                <a:pt x="74083" y="132291"/>
                              </a:lnTo>
                              <a:lnTo>
                                <a:pt x="71437" y="132291"/>
                              </a:lnTo>
                              <a:lnTo>
                                <a:pt x="71437" y="134937"/>
                              </a:lnTo>
                              <a:lnTo>
                                <a:pt x="68791" y="132291"/>
                              </a:lnTo>
                              <a:lnTo>
                                <a:pt x="66146" y="132291"/>
                              </a:lnTo>
                              <a:lnTo>
                                <a:pt x="66146" y="134937"/>
                              </a:lnTo>
                              <a:lnTo>
                                <a:pt x="68791" y="140229"/>
                              </a:lnTo>
                              <a:lnTo>
                                <a:pt x="71437" y="140229"/>
                              </a:lnTo>
                              <a:lnTo>
                                <a:pt x="68791" y="142875"/>
                              </a:lnTo>
                              <a:lnTo>
                                <a:pt x="66146" y="142875"/>
                              </a:lnTo>
                              <a:lnTo>
                                <a:pt x="63500" y="142875"/>
                              </a:lnTo>
                              <a:lnTo>
                                <a:pt x="60854" y="137583"/>
                              </a:lnTo>
                              <a:lnTo>
                                <a:pt x="55562" y="134937"/>
                              </a:lnTo>
                              <a:lnTo>
                                <a:pt x="55562" y="132291"/>
                              </a:lnTo>
                              <a:lnTo>
                                <a:pt x="55562" y="129646"/>
                              </a:lnTo>
                              <a:lnTo>
                                <a:pt x="55562" y="127000"/>
                              </a:lnTo>
                              <a:lnTo>
                                <a:pt x="52916" y="127000"/>
                              </a:lnTo>
                              <a:lnTo>
                                <a:pt x="50270" y="127000"/>
                              </a:lnTo>
                              <a:lnTo>
                                <a:pt x="50270" y="129646"/>
                              </a:lnTo>
                              <a:lnTo>
                                <a:pt x="47625" y="127000"/>
                              </a:lnTo>
                              <a:lnTo>
                                <a:pt x="42333" y="124354"/>
                              </a:lnTo>
                              <a:lnTo>
                                <a:pt x="39687" y="119062"/>
                              </a:lnTo>
                              <a:lnTo>
                                <a:pt x="39687" y="113771"/>
                              </a:lnTo>
                              <a:lnTo>
                                <a:pt x="39687" y="108479"/>
                              </a:lnTo>
                              <a:lnTo>
                                <a:pt x="39687" y="105833"/>
                              </a:lnTo>
                              <a:lnTo>
                                <a:pt x="39687" y="103187"/>
                              </a:lnTo>
                              <a:lnTo>
                                <a:pt x="39687" y="100541"/>
                              </a:lnTo>
                              <a:lnTo>
                                <a:pt x="39687" y="97896"/>
                              </a:lnTo>
                              <a:lnTo>
                                <a:pt x="34395" y="92604"/>
                              </a:lnTo>
                              <a:lnTo>
                                <a:pt x="34395" y="87312"/>
                              </a:lnTo>
                              <a:lnTo>
                                <a:pt x="34395" y="84666"/>
                              </a:lnTo>
                              <a:lnTo>
                                <a:pt x="31750" y="84666"/>
                              </a:lnTo>
                              <a:lnTo>
                                <a:pt x="29104" y="84666"/>
                              </a:lnTo>
                              <a:lnTo>
                                <a:pt x="29104" y="82021"/>
                              </a:lnTo>
                              <a:lnTo>
                                <a:pt x="29104" y="76729"/>
                              </a:lnTo>
                              <a:lnTo>
                                <a:pt x="29104" y="74083"/>
                              </a:lnTo>
                              <a:lnTo>
                                <a:pt x="31750" y="74083"/>
                              </a:lnTo>
                              <a:lnTo>
                                <a:pt x="34395" y="71437"/>
                              </a:lnTo>
                              <a:lnTo>
                                <a:pt x="37041" y="71437"/>
                              </a:lnTo>
                              <a:lnTo>
                                <a:pt x="37041" y="76729"/>
                              </a:lnTo>
                              <a:lnTo>
                                <a:pt x="39687" y="76729"/>
                              </a:lnTo>
                              <a:lnTo>
                                <a:pt x="42333" y="76729"/>
                              </a:lnTo>
                              <a:lnTo>
                                <a:pt x="42333" y="79375"/>
                              </a:lnTo>
                              <a:lnTo>
                                <a:pt x="42333" y="82021"/>
                              </a:lnTo>
                              <a:lnTo>
                                <a:pt x="44979" y="84666"/>
                              </a:lnTo>
                              <a:lnTo>
                                <a:pt x="50270" y="84666"/>
                              </a:lnTo>
                              <a:lnTo>
                                <a:pt x="52916" y="84666"/>
                              </a:lnTo>
                              <a:lnTo>
                                <a:pt x="55562" y="82021"/>
                              </a:lnTo>
                              <a:lnTo>
                                <a:pt x="58208" y="76729"/>
                              </a:lnTo>
                              <a:lnTo>
                                <a:pt x="52916" y="74083"/>
                              </a:lnTo>
                              <a:lnTo>
                                <a:pt x="50270" y="74083"/>
                              </a:lnTo>
                              <a:lnTo>
                                <a:pt x="50270" y="71437"/>
                              </a:lnTo>
                              <a:lnTo>
                                <a:pt x="47625" y="68791"/>
                              </a:lnTo>
                              <a:lnTo>
                                <a:pt x="47625" y="66146"/>
                              </a:lnTo>
                              <a:lnTo>
                                <a:pt x="47625" y="63500"/>
                              </a:lnTo>
                              <a:lnTo>
                                <a:pt x="50270" y="60854"/>
                              </a:lnTo>
                              <a:lnTo>
                                <a:pt x="50270" y="58208"/>
                              </a:lnTo>
                              <a:lnTo>
                                <a:pt x="50270" y="55562"/>
                              </a:lnTo>
                              <a:lnTo>
                                <a:pt x="47625" y="52916"/>
                              </a:lnTo>
                              <a:lnTo>
                                <a:pt x="44979" y="50271"/>
                              </a:lnTo>
                              <a:lnTo>
                                <a:pt x="44979" y="47625"/>
                              </a:lnTo>
                              <a:lnTo>
                                <a:pt x="44979" y="44979"/>
                              </a:lnTo>
                              <a:lnTo>
                                <a:pt x="42333" y="42333"/>
                              </a:lnTo>
                              <a:lnTo>
                                <a:pt x="42333" y="39687"/>
                              </a:lnTo>
                              <a:lnTo>
                                <a:pt x="42333" y="37042"/>
                              </a:lnTo>
                              <a:lnTo>
                                <a:pt x="39687" y="37042"/>
                              </a:lnTo>
                              <a:lnTo>
                                <a:pt x="39687" y="34396"/>
                              </a:lnTo>
                              <a:lnTo>
                                <a:pt x="39687" y="31750"/>
                              </a:lnTo>
                              <a:lnTo>
                                <a:pt x="42333" y="29104"/>
                              </a:lnTo>
                              <a:lnTo>
                                <a:pt x="39687" y="26458"/>
                              </a:lnTo>
                              <a:lnTo>
                                <a:pt x="42333" y="23812"/>
                              </a:lnTo>
                              <a:lnTo>
                                <a:pt x="42333" y="21167"/>
                              </a:lnTo>
                              <a:lnTo>
                                <a:pt x="42333" y="18521"/>
                              </a:lnTo>
                              <a:lnTo>
                                <a:pt x="44979" y="15875"/>
                              </a:lnTo>
                              <a:lnTo>
                                <a:pt x="42333" y="13229"/>
                              </a:lnTo>
                              <a:lnTo>
                                <a:pt x="44979" y="10583"/>
                              </a:lnTo>
                              <a:lnTo>
                                <a:pt x="47625" y="7937"/>
                              </a:lnTo>
                              <a:lnTo>
                                <a:pt x="44979" y="7937"/>
                              </a:lnTo>
                              <a:lnTo>
                                <a:pt x="42333" y="5292"/>
                              </a:lnTo>
                              <a:lnTo>
                                <a:pt x="44979" y="5292"/>
                              </a:lnTo>
                              <a:lnTo>
                                <a:pt x="47625" y="2646"/>
                              </a:lnTo>
                              <a:lnTo>
                                <a:pt x="50270" y="5292"/>
                              </a:lnTo>
                              <a:lnTo>
                                <a:pt x="52916" y="2646"/>
                              </a:lnTo>
                              <a:lnTo>
                                <a:pt x="55562" y="5292"/>
                              </a:lnTo>
                              <a:lnTo>
                                <a:pt x="60854" y="5292"/>
                              </a:lnTo>
                              <a:lnTo>
                                <a:pt x="63500" y="2646"/>
                              </a:lnTo>
                              <a:lnTo>
                                <a:pt x="74083" y="5292"/>
                              </a:lnTo>
                              <a:lnTo>
                                <a:pt x="79375" y="7937"/>
                              </a:lnTo>
                              <a:lnTo>
                                <a:pt x="84666" y="7937"/>
                              </a:lnTo>
                              <a:lnTo>
                                <a:pt x="87312" y="5292"/>
                              </a:lnTo>
                              <a:lnTo>
                                <a:pt x="87312" y="2646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557" name="Freeform 242"/>
                    <p:cNvSpPr>
                      <a:spLocks/>
                    </p:cNvSpPr>
                    <p:nvPr/>
                  </p:nvSpPr>
                  <p:spPr bwMode="auto">
                    <a:xfrm>
                      <a:off x="6537661" y="2122353"/>
                      <a:ext cx="91129" cy="6373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8"/>
                        </a:cxn>
                        <a:cxn ang="0">
                          <a:pos x="2" y="28"/>
                        </a:cxn>
                        <a:cxn ang="0">
                          <a:pos x="6" y="30"/>
                        </a:cxn>
                        <a:cxn ang="0">
                          <a:pos x="8" y="36"/>
                        </a:cxn>
                        <a:cxn ang="0">
                          <a:pos x="10" y="36"/>
                        </a:cxn>
                        <a:cxn ang="0">
                          <a:pos x="20" y="30"/>
                        </a:cxn>
                        <a:cxn ang="0">
                          <a:pos x="24" y="30"/>
                        </a:cxn>
                        <a:cxn ang="0">
                          <a:pos x="24" y="32"/>
                        </a:cxn>
                        <a:cxn ang="0">
                          <a:pos x="22" y="32"/>
                        </a:cxn>
                        <a:cxn ang="0">
                          <a:pos x="12" y="40"/>
                        </a:cxn>
                        <a:cxn ang="0">
                          <a:pos x="10" y="42"/>
                        </a:cxn>
                        <a:cxn ang="0">
                          <a:pos x="18" y="40"/>
                        </a:cxn>
                        <a:cxn ang="0">
                          <a:pos x="30" y="32"/>
                        </a:cxn>
                        <a:cxn ang="0">
                          <a:pos x="32" y="30"/>
                        </a:cxn>
                        <a:cxn ang="0">
                          <a:pos x="34" y="28"/>
                        </a:cxn>
                        <a:cxn ang="0">
                          <a:pos x="34" y="26"/>
                        </a:cxn>
                        <a:cxn ang="0">
                          <a:pos x="38" y="24"/>
                        </a:cxn>
                        <a:cxn ang="0">
                          <a:pos x="42" y="20"/>
                        </a:cxn>
                        <a:cxn ang="0">
                          <a:pos x="44" y="22"/>
                        </a:cxn>
                        <a:cxn ang="0">
                          <a:pos x="48" y="24"/>
                        </a:cxn>
                        <a:cxn ang="0">
                          <a:pos x="50" y="22"/>
                        </a:cxn>
                        <a:cxn ang="0">
                          <a:pos x="56" y="22"/>
                        </a:cxn>
                        <a:cxn ang="0">
                          <a:pos x="60" y="18"/>
                        </a:cxn>
                        <a:cxn ang="0">
                          <a:pos x="60" y="18"/>
                        </a:cxn>
                        <a:cxn ang="0">
                          <a:pos x="52" y="14"/>
                        </a:cxn>
                        <a:cxn ang="0">
                          <a:pos x="42" y="8"/>
                        </a:cxn>
                        <a:cxn ang="0">
                          <a:pos x="36" y="2"/>
                        </a:cxn>
                        <a:cxn ang="0">
                          <a:pos x="18" y="0"/>
                        </a:cxn>
                        <a:cxn ang="0">
                          <a:pos x="16" y="0"/>
                        </a:cxn>
                        <a:cxn ang="0">
                          <a:pos x="8" y="4"/>
                        </a:cxn>
                        <a:cxn ang="0">
                          <a:pos x="4" y="4"/>
                        </a:cxn>
                        <a:cxn ang="0">
                          <a:pos x="2" y="8"/>
                        </a:cxn>
                        <a:cxn ang="0">
                          <a:pos x="6" y="10"/>
                        </a:cxn>
                        <a:cxn ang="0">
                          <a:pos x="6" y="12"/>
                        </a:cxn>
                        <a:cxn ang="0">
                          <a:pos x="4" y="16"/>
                        </a:cxn>
                        <a:cxn ang="0">
                          <a:pos x="0" y="18"/>
                        </a:cxn>
                        <a:cxn ang="0">
                          <a:pos x="2" y="22"/>
                        </a:cxn>
                        <a:cxn ang="0">
                          <a:pos x="0" y="28"/>
                        </a:cxn>
                      </a:cxnLst>
                      <a:rect l="0" t="0" r="r" b="b"/>
                      <a:pathLst>
                        <a:path w="60" h="42">
                          <a:moveTo>
                            <a:pt x="0" y="28"/>
                          </a:move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2" y="28"/>
                          </a:lnTo>
                          <a:lnTo>
                            <a:pt x="6" y="30"/>
                          </a:lnTo>
                          <a:lnTo>
                            <a:pt x="6" y="30"/>
                          </a:lnTo>
                          <a:lnTo>
                            <a:pt x="6" y="34"/>
                          </a:lnTo>
                          <a:lnTo>
                            <a:pt x="8" y="36"/>
                          </a:lnTo>
                          <a:lnTo>
                            <a:pt x="10" y="36"/>
                          </a:lnTo>
                          <a:lnTo>
                            <a:pt x="10" y="36"/>
                          </a:lnTo>
                          <a:lnTo>
                            <a:pt x="14" y="34"/>
                          </a:lnTo>
                          <a:lnTo>
                            <a:pt x="20" y="30"/>
                          </a:lnTo>
                          <a:lnTo>
                            <a:pt x="20" y="30"/>
                          </a:lnTo>
                          <a:lnTo>
                            <a:pt x="24" y="30"/>
                          </a:lnTo>
                          <a:lnTo>
                            <a:pt x="24" y="30"/>
                          </a:lnTo>
                          <a:lnTo>
                            <a:pt x="24" y="32"/>
                          </a:lnTo>
                          <a:lnTo>
                            <a:pt x="22" y="32"/>
                          </a:lnTo>
                          <a:lnTo>
                            <a:pt x="22" y="32"/>
                          </a:lnTo>
                          <a:lnTo>
                            <a:pt x="16" y="34"/>
                          </a:lnTo>
                          <a:lnTo>
                            <a:pt x="12" y="40"/>
                          </a:lnTo>
                          <a:lnTo>
                            <a:pt x="12" y="40"/>
                          </a:lnTo>
                          <a:lnTo>
                            <a:pt x="10" y="42"/>
                          </a:lnTo>
                          <a:lnTo>
                            <a:pt x="12" y="42"/>
                          </a:lnTo>
                          <a:lnTo>
                            <a:pt x="18" y="40"/>
                          </a:lnTo>
                          <a:lnTo>
                            <a:pt x="18" y="40"/>
                          </a:lnTo>
                          <a:lnTo>
                            <a:pt x="30" y="32"/>
                          </a:lnTo>
                          <a:lnTo>
                            <a:pt x="30" y="32"/>
                          </a:lnTo>
                          <a:lnTo>
                            <a:pt x="32" y="30"/>
                          </a:lnTo>
                          <a:lnTo>
                            <a:pt x="32" y="28"/>
                          </a:lnTo>
                          <a:lnTo>
                            <a:pt x="34" y="28"/>
                          </a:lnTo>
                          <a:lnTo>
                            <a:pt x="34" y="26"/>
                          </a:lnTo>
                          <a:lnTo>
                            <a:pt x="34" y="26"/>
                          </a:lnTo>
                          <a:lnTo>
                            <a:pt x="36" y="26"/>
                          </a:lnTo>
                          <a:lnTo>
                            <a:pt x="38" y="24"/>
                          </a:lnTo>
                          <a:lnTo>
                            <a:pt x="38" y="22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44" y="22"/>
                          </a:lnTo>
                          <a:lnTo>
                            <a:pt x="46" y="22"/>
                          </a:lnTo>
                          <a:lnTo>
                            <a:pt x="48" y="24"/>
                          </a:lnTo>
                          <a:lnTo>
                            <a:pt x="50" y="22"/>
                          </a:lnTo>
                          <a:lnTo>
                            <a:pt x="50" y="22"/>
                          </a:lnTo>
                          <a:lnTo>
                            <a:pt x="52" y="22"/>
                          </a:lnTo>
                          <a:lnTo>
                            <a:pt x="56" y="22"/>
                          </a:lnTo>
                          <a:lnTo>
                            <a:pt x="58" y="22"/>
                          </a:lnTo>
                          <a:lnTo>
                            <a:pt x="60" y="18"/>
                          </a:lnTo>
                          <a:lnTo>
                            <a:pt x="60" y="18"/>
                          </a:lnTo>
                          <a:lnTo>
                            <a:pt x="60" y="18"/>
                          </a:lnTo>
                          <a:lnTo>
                            <a:pt x="58" y="18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2" y="8"/>
                          </a:lnTo>
                          <a:lnTo>
                            <a:pt x="36" y="2"/>
                          </a:lnTo>
                          <a:lnTo>
                            <a:pt x="36" y="2"/>
                          </a:lnTo>
                          <a:lnTo>
                            <a:pt x="26" y="2"/>
                          </a:lnTo>
                          <a:lnTo>
                            <a:pt x="18" y="0"/>
                          </a:lnTo>
                          <a:lnTo>
                            <a:pt x="18" y="0"/>
                          </a:lnTo>
                          <a:lnTo>
                            <a:pt x="16" y="0"/>
                          </a:lnTo>
                          <a:lnTo>
                            <a:pt x="12" y="0"/>
                          </a:lnTo>
                          <a:lnTo>
                            <a:pt x="8" y="4"/>
                          </a:lnTo>
                          <a:lnTo>
                            <a:pt x="8" y="4"/>
                          </a:lnTo>
                          <a:lnTo>
                            <a:pt x="4" y="4"/>
                          </a:lnTo>
                          <a:lnTo>
                            <a:pt x="2" y="8"/>
                          </a:lnTo>
                          <a:lnTo>
                            <a:pt x="2" y="8"/>
                          </a:lnTo>
                          <a:lnTo>
                            <a:pt x="6" y="10"/>
                          </a:lnTo>
                          <a:lnTo>
                            <a:pt x="6" y="10"/>
                          </a:lnTo>
                          <a:lnTo>
                            <a:pt x="6" y="12"/>
                          </a:lnTo>
                          <a:lnTo>
                            <a:pt x="6" y="12"/>
                          </a:lnTo>
                          <a:lnTo>
                            <a:pt x="4" y="14"/>
                          </a:lnTo>
                          <a:lnTo>
                            <a:pt x="4" y="16"/>
                          </a:lnTo>
                          <a:lnTo>
                            <a:pt x="2" y="16"/>
                          </a:lnTo>
                          <a:lnTo>
                            <a:pt x="0" y="18"/>
                          </a:lnTo>
                          <a:lnTo>
                            <a:pt x="0" y="18"/>
                          </a:lnTo>
                          <a:lnTo>
                            <a:pt x="2" y="22"/>
                          </a:lnTo>
                          <a:lnTo>
                            <a:pt x="2" y="24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74" name="India"/>
                <p:cNvSpPr>
                  <a:spLocks/>
                </p:cNvSpPr>
                <p:nvPr/>
              </p:nvSpPr>
              <p:spPr bwMode="auto">
                <a:xfrm>
                  <a:off x="7898945" y="2319617"/>
                  <a:ext cx="893067" cy="1056122"/>
                </a:xfrm>
                <a:custGeom>
                  <a:avLst/>
                  <a:gdLst/>
                  <a:ahLst/>
                  <a:cxnLst>
                    <a:cxn ang="0">
                      <a:pos x="388" y="234"/>
                    </a:cxn>
                    <a:cxn ang="0">
                      <a:pos x="350" y="234"/>
                    </a:cxn>
                    <a:cxn ang="0">
                      <a:pos x="300" y="212"/>
                    </a:cxn>
                    <a:cxn ang="0">
                      <a:pos x="276" y="206"/>
                    </a:cxn>
                    <a:cxn ang="0">
                      <a:pos x="230" y="174"/>
                    </a:cxn>
                    <a:cxn ang="0">
                      <a:pos x="240" y="142"/>
                    </a:cxn>
                    <a:cxn ang="0">
                      <a:pos x="182" y="104"/>
                    </a:cxn>
                    <a:cxn ang="0">
                      <a:pos x="182" y="70"/>
                    </a:cxn>
                    <a:cxn ang="0">
                      <a:pos x="128" y="4"/>
                    </a:cxn>
                    <a:cxn ang="0">
                      <a:pos x="128" y="28"/>
                    </a:cxn>
                    <a:cxn ang="0">
                      <a:pos x="66" y="40"/>
                    </a:cxn>
                    <a:cxn ang="0">
                      <a:pos x="82" y="54"/>
                    </a:cxn>
                    <a:cxn ang="0">
                      <a:pos x="104" y="66"/>
                    </a:cxn>
                    <a:cxn ang="0">
                      <a:pos x="102" y="98"/>
                    </a:cxn>
                    <a:cxn ang="0">
                      <a:pos x="88" y="150"/>
                    </a:cxn>
                    <a:cxn ang="0">
                      <a:pos x="44" y="192"/>
                    </a:cxn>
                    <a:cxn ang="0">
                      <a:pos x="28" y="218"/>
                    </a:cxn>
                    <a:cxn ang="0">
                      <a:pos x="68" y="270"/>
                    </a:cxn>
                    <a:cxn ang="0">
                      <a:pos x="54" y="276"/>
                    </a:cxn>
                    <a:cxn ang="0">
                      <a:pos x="12" y="282"/>
                    </a:cxn>
                    <a:cxn ang="0">
                      <a:pos x="18" y="306"/>
                    </a:cxn>
                    <a:cxn ang="0">
                      <a:pos x="44" y="324"/>
                    </a:cxn>
                    <a:cxn ang="0">
                      <a:pos x="20" y="334"/>
                    </a:cxn>
                    <a:cxn ang="0">
                      <a:pos x="58" y="376"/>
                    </a:cxn>
                    <a:cxn ang="0">
                      <a:pos x="88" y="354"/>
                    </a:cxn>
                    <a:cxn ang="0">
                      <a:pos x="94" y="354"/>
                    </a:cxn>
                    <a:cxn ang="0">
                      <a:pos x="110" y="386"/>
                    </a:cxn>
                    <a:cxn ang="0">
                      <a:pos x="114" y="410"/>
                    </a:cxn>
                    <a:cxn ang="0">
                      <a:pos x="142" y="508"/>
                    </a:cxn>
                    <a:cxn ang="0">
                      <a:pos x="168" y="572"/>
                    </a:cxn>
                    <a:cxn ang="0">
                      <a:pos x="210" y="660"/>
                    </a:cxn>
                    <a:cxn ang="0">
                      <a:pos x="252" y="690"/>
                    </a:cxn>
                    <a:cxn ang="0">
                      <a:pos x="264" y="660"/>
                    </a:cxn>
                    <a:cxn ang="0">
                      <a:pos x="284" y="638"/>
                    </a:cxn>
                    <a:cxn ang="0">
                      <a:pos x="288" y="582"/>
                    </a:cxn>
                    <a:cxn ang="0">
                      <a:pos x="286" y="532"/>
                    </a:cxn>
                    <a:cxn ang="0">
                      <a:pos x="300" y="490"/>
                    </a:cxn>
                    <a:cxn ang="0">
                      <a:pos x="328" y="464"/>
                    </a:cxn>
                    <a:cxn ang="0">
                      <a:pos x="352" y="432"/>
                    </a:cxn>
                    <a:cxn ang="0">
                      <a:pos x="382" y="390"/>
                    </a:cxn>
                    <a:cxn ang="0">
                      <a:pos x="398" y="354"/>
                    </a:cxn>
                    <a:cxn ang="0">
                      <a:pos x="420" y="332"/>
                    </a:cxn>
                    <a:cxn ang="0">
                      <a:pos x="432" y="338"/>
                    </a:cxn>
                    <a:cxn ang="0">
                      <a:pos x="430" y="308"/>
                    </a:cxn>
                    <a:cxn ang="0">
                      <a:pos x="408" y="268"/>
                    </a:cxn>
                    <a:cxn ang="0">
                      <a:pos x="390" y="238"/>
                    </a:cxn>
                    <a:cxn ang="0">
                      <a:pos x="418" y="228"/>
                    </a:cxn>
                    <a:cxn ang="0">
                      <a:pos x="436" y="240"/>
                    </a:cxn>
                    <a:cxn ang="0">
                      <a:pos x="502" y="266"/>
                    </a:cxn>
                    <a:cxn ang="0">
                      <a:pos x="470" y="296"/>
                    </a:cxn>
                    <a:cxn ang="0">
                      <a:pos x="492" y="300"/>
                    </a:cxn>
                    <a:cxn ang="0">
                      <a:pos x="528" y="332"/>
                    </a:cxn>
                    <a:cxn ang="0">
                      <a:pos x="540" y="290"/>
                    </a:cxn>
                    <a:cxn ang="0">
                      <a:pos x="540" y="236"/>
                    </a:cxn>
                    <a:cxn ang="0">
                      <a:pos x="582" y="190"/>
                    </a:cxn>
                    <a:cxn ang="0">
                      <a:pos x="558" y="172"/>
                    </a:cxn>
                    <a:cxn ang="0">
                      <a:pos x="538" y="160"/>
                    </a:cxn>
                    <a:cxn ang="0">
                      <a:pos x="462" y="184"/>
                    </a:cxn>
                    <a:cxn ang="0">
                      <a:pos x="470" y="206"/>
                    </a:cxn>
                    <a:cxn ang="0">
                      <a:pos x="412" y="200"/>
                    </a:cxn>
                  </a:cxnLst>
                  <a:rect l="0" t="0" r="r" b="b"/>
                  <a:pathLst>
                    <a:path w="588" h="696">
                      <a:moveTo>
                        <a:pt x="398" y="192"/>
                      </a:moveTo>
                      <a:lnTo>
                        <a:pt x="398" y="192"/>
                      </a:lnTo>
                      <a:lnTo>
                        <a:pt x="400" y="196"/>
                      </a:lnTo>
                      <a:lnTo>
                        <a:pt x="400" y="200"/>
                      </a:lnTo>
                      <a:lnTo>
                        <a:pt x="394" y="206"/>
                      </a:lnTo>
                      <a:lnTo>
                        <a:pt x="388" y="212"/>
                      </a:lnTo>
                      <a:lnTo>
                        <a:pt x="386" y="216"/>
                      </a:lnTo>
                      <a:lnTo>
                        <a:pt x="388" y="218"/>
                      </a:lnTo>
                      <a:lnTo>
                        <a:pt x="388" y="218"/>
                      </a:lnTo>
                      <a:lnTo>
                        <a:pt x="390" y="224"/>
                      </a:lnTo>
                      <a:lnTo>
                        <a:pt x="390" y="230"/>
                      </a:lnTo>
                      <a:lnTo>
                        <a:pt x="388" y="234"/>
                      </a:lnTo>
                      <a:lnTo>
                        <a:pt x="386" y="238"/>
                      </a:lnTo>
                      <a:lnTo>
                        <a:pt x="386" y="238"/>
                      </a:lnTo>
                      <a:lnTo>
                        <a:pt x="378" y="238"/>
                      </a:lnTo>
                      <a:lnTo>
                        <a:pt x="374" y="238"/>
                      </a:lnTo>
                      <a:lnTo>
                        <a:pt x="372" y="238"/>
                      </a:lnTo>
                      <a:lnTo>
                        <a:pt x="368" y="238"/>
                      </a:lnTo>
                      <a:lnTo>
                        <a:pt x="368" y="238"/>
                      </a:lnTo>
                      <a:lnTo>
                        <a:pt x="362" y="238"/>
                      </a:lnTo>
                      <a:lnTo>
                        <a:pt x="360" y="236"/>
                      </a:lnTo>
                      <a:lnTo>
                        <a:pt x="358" y="234"/>
                      </a:lnTo>
                      <a:lnTo>
                        <a:pt x="350" y="234"/>
                      </a:lnTo>
                      <a:lnTo>
                        <a:pt x="350" y="234"/>
                      </a:lnTo>
                      <a:lnTo>
                        <a:pt x="344" y="234"/>
                      </a:lnTo>
                      <a:lnTo>
                        <a:pt x="340" y="230"/>
                      </a:lnTo>
                      <a:lnTo>
                        <a:pt x="338" y="228"/>
                      </a:lnTo>
                      <a:lnTo>
                        <a:pt x="334" y="228"/>
                      </a:lnTo>
                      <a:lnTo>
                        <a:pt x="334" y="228"/>
                      </a:lnTo>
                      <a:lnTo>
                        <a:pt x="332" y="228"/>
                      </a:lnTo>
                      <a:lnTo>
                        <a:pt x="332" y="226"/>
                      </a:lnTo>
                      <a:lnTo>
                        <a:pt x="330" y="222"/>
                      </a:lnTo>
                      <a:lnTo>
                        <a:pt x="324" y="218"/>
                      </a:lnTo>
                      <a:lnTo>
                        <a:pt x="324" y="218"/>
                      </a:lnTo>
                      <a:lnTo>
                        <a:pt x="306" y="212"/>
                      </a:lnTo>
                      <a:lnTo>
                        <a:pt x="300" y="212"/>
                      </a:lnTo>
                      <a:lnTo>
                        <a:pt x="298" y="212"/>
                      </a:lnTo>
                      <a:lnTo>
                        <a:pt x="296" y="214"/>
                      </a:lnTo>
                      <a:lnTo>
                        <a:pt x="296" y="214"/>
                      </a:lnTo>
                      <a:lnTo>
                        <a:pt x="296" y="214"/>
                      </a:lnTo>
                      <a:lnTo>
                        <a:pt x="292" y="214"/>
                      </a:lnTo>
                      <a:lnTo>
                        <a:pt x="280" y="212"/>
                      </a:lnTo>
                      <a:lnTo>
                        <a:pt x="280" y="212"/>
                      </a:lnTo>
                      <a:lnTo>
                        <a:pt x="276" y="212"/>
                      </a:lnTo>
                      <a:lnTo>
                        <a:pt x="276" y="210"/>
                      </a:lnTo>
                      <a:lnTo>
                        <a:pt x="278" y="208"/>
                      </a:lnTo>
                      <a:lnTo>
                        <a:pt x="276" y="206"/>
                      </a:lnTo>
                      <a:lnTo>
                        <a:pt x="276" y="206"/>
                      </a:lnTo>
                      <a:lnTo>
                        <a:pt x="262" y="202"/>
                      </a:lnTo>
                      <a:lnTo>
                        <a:pt x="254" y="198"/>
                      </a:lnTo>
                      <a:lnTo>
                        <a:pt x="246" y="192"/>
                      </a:lnTo>
                      <a:lnTo>
                        <a:pt x="246" y="192"/>
                      </a:lnTo>
                      <a:lnTo>
                        <a:pt x="242" y="188"/>
                      </a:lnTo>
                      <a:lnTo>
                        <a:pt x="238" y="188"/>
                      </a:lnTo>
                      <a:lnTo>
                        <a:pt x="232" y="188"/>
                      </a:lnTo>
                      <a:lnTo>
                        <a:pt x="226" y="184"/>
                      </a:lnTo>
                      <a:lnTo>
                        <a:pt x="226" y="184"/>
                      </a:lnTo>
                      <a:lnTo>
                        <a:pt x="222" y="182"/>
                      </a:lnTo>
                      <a:lnTo>
                        <a:pt x="224" y="178"/>
                      </a:lnTo>
                      <a:lnTo>
                        <a:pt x="230" y="174"/>
                      </a:lnTo>
                      <a:lnTo>
                        <a:pt x="236" y="168"/>
                      </a:lnTo>
                      <a:lnTo>
                        <a:pt x="236" y="168"/>
                      </a:lnTo>
                      <a:lnTo>
                        <a:pt x="240" y="162"/>
                      </a:lnTo>
                      <a:lnTo>
                        <a:pt x="240" y="160"/>
                      </a:lnTo>
                      <a:lnTo>
                        <a:pt x="238" y="158"/>
                      </a:lnTo>
                      <a:lnTo>
                        <a:pt x="240" y="156"/>
                      </a:lnTo>
                      <a:lnTo>
                        <a:pt x="240" y="156"/>
                      </a:lnTo>
                      <a:lnTo>
                        <a:pt x="244" y="148"/>
                      </a:lnTo>
                      <a:lnTo>
                        <a:pt x="246" y="146"/>
                      </a:lnTo>
                      <a:lnTo>
                        <a:pt x="246" y="146"/>
                      </a:lnTo>
                      <a:lnTo>
                        <a:pt x="240" y="142"/>
                      </a:lnTo>
                      <a:lnTo>
                        <a:pt x="240" y="142"/>
                      </a:lnTo>
                      <a:lnTo>
                        <a:pt x="234" y="134"/>
                      </a:lnTo>
                      <a:lnTo>
                        <a:pt x="226" y="132"/>
                      </a:lnTo>
                      <a:lnTo>
                        <a:pt x="220" y="130"/>
                      </a:lnTo>
                      <a:lnTo>
                        <a:pt x="214" y="126"/>
                      </a:lnTo>
                      <a:lnTo>
                        <a:pt x="214" y="126"/>
                      </a:lnTo>
                      <a:lnTo>
                        <a:pt x="208" y="122"/>
                      </a:lnTo>
                      <a:lnTo>
                        <a:pt x="202" y="122"/>
                      </a:lnTo>
                      <a:lnTo>
                        <a:pt x="194" y="118"/>
                      </a:lnTo>
                      <a:lnTo>
                        <a:pt x="190" y="116"/>
                      </a:lnTo>
                      <a:lnTo>
                        <a:pt x="186" y="112"/>
                      </a:lnTo>
                      <a:lnTo>
                        <a:pt x="186" y="112"/>
                      </a:lnTo>
                      <a:lnTo>
                        <a:pt x="182" y="104"/>
                      </a:lnTo>
                      <a:lnTo>
                        <a:pt x="182" y="98"/>
                      </a:lnTo>
                      <a:lnTo>
                        <a:pt x="182" y="94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74" y="84"/>
                      </a:lnTo>
                      <a:lnTo>
                        <a:pt x="174" y="84"/>
                      </a:lnTo>
                      <a:lnTo>
                        <a:pt x="178" y="84"/>
                      </a:lnTo>
                      <a:lnTo>
                        <a:pt x="182" y="84"/>
                      </a:lnTo>
                      <a:lnTo>
                        <a:pt x="184" y="82"/>
                      </a:lnTo>
                      <a:lnTo>
                        <a:pt x="184" y="78"/>
                      </a:lnTo>
                      <a:lnTo>
                        <a:pt x="182" y="70"/>
                      </a:lnTo>
                      <a:lnTo>
                        <a:pt x="182" y="70"/>
                      </a:lnTo>
                      <a:lnTo>
                        <a:pt x="178" y="64"/>
                      </a:lnTo>
                      <a:lnTo>
                        <a:pt x="174" y="58"/>
                      </a:lnTo>
                      <a:lnTo>
                        <a:pt x="166" y="50"/>
                      </a:lnTo>
                      <a:lnTo>
                        <a:pt x="164" y="48"/>
                      </a:lnTo>
                      <a:lnTo>
                        <a:pt x="164" y="46"/>
                      </a:lnTo>
                      <a:lnTo>
                        <a:pt x="170" y="38"/>
                      </a:lnTo>
                      <a:lnTo>
                        <a:pt x="170" y="38"/>
                      </a:lnTo>
                      <a:lnTo>
                        <a:pt x="158" y="22"/>
                      </a:lnTo>
                      <a:lnTo>
                        <a:pt x="150" y="12"/>
                      </a:lnTo>
                      <a:lnTo>
                        <a:pt x="142" y="6"/>
                      </a:lnTo>
                      <a:lnTo>
                        <a:pt x="136" y="4"/>
                      </a:lnTo>
                      <a:lnTo>
                        <a:pt x="128" y="4"/>
                      </a:lnTo>
                      <a:lnTo>
                        <a:pt x="124" y="2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2" y="4"/>
                      </a:lnTo>
                      <a:lnTo>
                        <a:pt x="126" y="6"/>
                      </a:lnTo>
                      <a:lnTo>
                        <a:pt x="130" y="8"/>
                      </a:lnTo>
                      <a:lnTo>
                        <a:pt x="134" y="16"/>
                      </a:lnTo>
                      <a:lnTo>
                        <a:pt x="134" y="16"/>
                      </a:lnTo>
                      <a:lnTo>
                        <a:pt x="138" y="22"/>
                      </a:lnTo>
                      <a:lnTo>
                        <a:pt x="138" y="26"/>
                      </a:lnTo>
                      <a:lnTo>
                        <a:pt x="134" y="28"/>
                      </a:lnTo>
                      <a:lnTo>
                        <a:pt x="128" y="28"/>
                      </a:lnTo>
                      <a:lnTo>
                        <a:pt x="128" y="28"/>
                      </a:lnTo>
                      <a:lnTo>
                        <a:pt x="116" y="30"/>
                      </a:lnTo>
                      <a:lnTo>
                        <a:pt x="108" y="32"/>
                      </a:lnTo>
                      <a:lnTo>
                        <a:pt x="100" y="34"/>
                      </a:lnTo>
                      <a:lnTo>
                        <a:pt x="80" y="32"/>
                      </a:lnTo>
                      <a:lnTo>
                        <a:pt x="80" y="32"/>
                      </a:lnTo>
                      <a:lnTo>
                        <a:pt x="70" y="30"/>
                      </a:lnTo>
                      <a:lnTo>
                        <a:pt x="64" y="30"/>
                      </a:lnTo>
                      <a:lnTo>
                        <a:pt x="62" y="32"/>
                      </a:lnTo>
                      <a:lnTo>
                        <a:pt x="60" y="32"/>
                      </a:lnTo>
                      <a:lnTo>
                        <a:pt x="62" y="36"/>
                      </a:lnTo>
                      <a:lnTo>
                        <a:pt x="66" y="40"/>
                      </a:lnTo>
                      <a:lnTo>
                        <a:pt x="66" y="40"/>
                      </a:lnTo>
                      <a:lnTo>
                        <a:pt x="62" y="40"/>
                      </a:lnTo>
                      <a:lnTo>
                        <a:pt x="62" y="42"/>
                      </a:lnTo>
                      <a:lnTo>
                        <a:pt x="64" y="44"/>
                      </a:lnTo>
                      <a:lnTo>
                        <a:pt x="68" y="48"/>
                      </a:lnTo>
                      <a:lnTo>
                        <a:pt x="70" y="50"/>
                      </a:lnTo>
                      <a:lnTo>
                        <a:pt x="70" y="54"/>
                      </a:lnTo>
                      <a:lnTo>
                        <a:pt x="70" y="54"/>
                      </a:lnTo>
                      <a:lnTo>
                        <a:pt x="70" y="56"/>
                      </a:lnTo>
                      <a:lnTo>
                        <a:pt x="72" y="58"/>
                      </a:lnTo>
                      <a:lnTo>
                        <a:pt x="76" y="56"/>
                      </a:lnTo>
                      <a:lnTo>
                        <a:pt x="82" y="54"/>
                      </a:lnTo>
                      <a:lnTo>
                        <a:pt x="84" y="54"/>
                      </a:lnTo>
                      <a:lnTo>
                        <a:pt x="86" y="54"/>
                      </a:lnTo>
                      <a:lnTo>
                        <a:pt x="86" y="54"/>
                      </a:lnTo>
                      <a:lnTo>
                        <a:pt x="88" y="58"/>
                      </a:lnTo>
                      <a:lnTo>
                        <a:pt x="88" y="60"/>
                      </a:lnTo>
                      <a:lnTo>
                        <a:pt x="88" y="64"/>
                      </a:lnTo>
                      <a:lnTo>
                        <a:pt x="88" y="66"/>
                      </a:lnTo>
                      <a:lnTo>
                        <a:pt x="90" y="68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102" y="66"/>
                      </a:lnTo>
                      <a:lnTo>
                        <a:pt x="104" y="66"/>
                      </a:lnTo>
                      <a:lnTo>
                        <a:pt x="102" y="70"/>
                      </a:lnTo>
                      <a:lnTo>
                        <a:pt x="102" y="76"/>
                      </a:lnTo>
                      <a:lnTo>
                        <a:pt x="102" y="78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108" y="80"/>
                      </a:lnTo>
                      <a:lnTo>
                        <a:pt x="106" y="82"/>
                      </a:lnTo>
                      <a:lnTo>
                        <a:pt x="102" y="86"/>
                      </a:lnTo>
                      <a:lnTo>
                        <a:pt x="98" y="88"/>
                      </a:lnTo>
                      <a:lnTo>
                        <a:pt x="98" y="92"/>
                      </a:lnTo>
                      <a:lnTo>
                        <a:pt x="98" y="96"/>
                      </a:lnTo>
                      <a:lnTo>
                        <a:pt x="102" y="98"/>
                      </a:lnTo>
                      <a:lnTo>
                        <a:pt x="102" y="98"/>
                      </a:lnTo>
                      <a:lnTo>
                        <a:pt x="108" y="106"/>
                      </a:lnTo>
                      <a:lnTo>
                        <a:pt x="108" y="106"/>
                      </a:lnTo>
                      <a:lnTo>
                        <a:pt x="106" y="108"/>
                      </a:lnTo>
                      <a:lnTo>
                        <a:pt x="102" y="110"/>
                      </a:lnTo>
                      <a:lnTo>
                        <a:pt x="100" y="114"/>
                      </a:lnTo>
                      <a:lnTo>
                        <a:pt x="96" y="120"/>
                      </a:lnTo>
                      <a:lnTo>
                        <a:pt x="96" y="128"/>
                      </a:lnTo>
                      <a:lnTo>
                        <a:pt x="96" y="128"/>
                      </a:lnTo>
                      <a:lnTo>
                        <a:pt x="94" y="138"/>
                      </a:lnTo>
                      <a:lnTo>
                        <a:pt x="92" y="146"/>
                      </a:lnTo>
                      <a:lnTo>
                        <a:pt x="88" y="150"/>
                      </a:lnTo>
                      <a:lnTo>
                        <a:pt x="84" y="152"/>
                      </a:lnTo>
                      <a:lnTo>
                        <a:pt x="78" y="156"/>
                      </a:lnTo>
                      <a:lnTo>
                        <a:pt x="76" y="158"/>
                      </a:lnTo>
                      <a:lnTo>
                        <a:pt x="76" y="162"/>
                      </a:lnTo>
                      <a:lnTo>
                        <a:pt x="76" y="162"/>
                      </a:lnTo>
                      <a:lnTo>
                        <a:pt x="74" y="166"/>
                      </a:lnTo>
                      <a:lnTo>
                        <a:pt x="70" y="174"/>
                      </a:lnTo>
                      <a:lnTo>
                        <a:pt x="64" y="182"/>
                      </a:lnTo>
                      <a:lnTo>
                        <a:pt x="52" y="190"/>
                      </a:lnTo>
                      <a:lnTo>
                        <a:pt x="52" y="190"/>
                      </a:lnTo>
                      <a:lnTo>
                        <a:pt x="46" y="192"/>
                      </a:lnTo>
                      <a:lnTo>
                        <a:pt x="44" y="192"/>
                      </a:lnTo>
                      <a:lnTo>
                        <a:pt x="42" y="190"/>
                      </a:lnTo>
                      <a:lnTo>
                        <a:pt x="40" y="188"/>
                      </a:lnTo>
                      <a:lnTo>
                        <a:pt x="40" y="186"/>
                      </a:lnTo>
                      <a:lnTo>
                        <a:pt x="34" y="190"/>
                      </a:lnTo>
                      <a:lnTo>
                        <a:pt x="34" y="190"/>
                      </a:lnTo>
                      <a:lnTo>
                        <a:pt x="20" y="204"/>
                      </a:lnTo>
                      <a:lnTo>
                        <a:pt x="18" y="210"/>
                      </a:lnTo>
                      <a:lnTo>
                        <a:pt x="18" y="212"/>
                      </a:lnTo>
                      <a:lnTo>
                        <a:pt x="18" y="214"/>
                      </a:lnTo>
                      <a:lnTo>
                        <a:pt x="18" y="214"/>
                      </a:lnTo>
                      <a:lnTo>
                        <a:pt x="24" y="216"/>
                      </a:lnTo>
                      <a:lnTo>
                        <a:pt x="28" y="218"/>
                      </a:lnTo>
                      <a:lnTo>
                        <a:pt x="30" y="222"/>
                      </a:lnTo>
                      <a:lnTo>
                        <a:pt x="30" y="228"/>
                      </a:lnTo>
                      <a:lnTo>
                        <a:pt x="30" y="228"/>
                      </a:lnTo>
                      <a:lnTo>
                        <a:pt x="30" y="232"/>
                      </a:lnTo>
                      <a:lnTo>
                        <a:pt x="32" y="236"/>
                      </a:lnTo>
                      <a:lnTo>
                        <a:pt x="36" y="240"/>
                      </a:lnTo>
                      <a:lnTo>
                        <a:pt x="46" y="246"/>
                      </a:lnTo>
                      <a:lnTo>
                        <a:pt x="58" y="256"/>
                      </a:lnTo>
                      <a:lnTo>
                        <a:pt x="58" y="256"/>
                      </a:lnTo>
                      <a:lnTo>
                        <a:pt x="64" y="262"/>
                      </a:lnTo>
                      <a:lnTo>
                        <a:pt x="68" y="266"/>
                      </a:lnTo>
                      <a:lnTo>
                        <a:pt x="68" y="270"/>
                      </a:lnTo>
                      <a:lnTo>
                        <a:pt x="66" y="270"/>
                      </a:lnTo>
                      <a:lnTo>
                        <a:pt x="62" y="272"/>
                      </a:lnTo>
                      <a:lnTo>
                        <a:pt x="62" y="272"/>
                      </a:lnTo>
                      <a:lnTo>
                        <a:pt x="64" y="274"/>
                      </a:lnTo>
                      <a:lnTo>
                        <a:pt x="64" y="274"/>
                      </a:lnTo>
                      <a:lnTo>
                        <a:pt x="70" y="278"/>
                      </a:lnTo>
                      <a:lnTo>
                        <a:pt x="62" y="280"/>
                      </a:lnTo>
                      <a:lnTo>
                        <a:pt x="62" y="280"/>
                      </a:lnTo>
                      <a:lnTo>
                        <a:pt x="56" y="282"/>
                      </a:lnTo>
                      <a:lnTo>
                        <a:pt x="54" y="280"/>
                      </a:lnTo>
                      <a:lnTo>
                        <a:pt x="54" y="278"/>
                      </a:lnTo>
                      <a:lnTo>
                        <a:pt x="54" y="276"/>
                      </a:lnTo>
                      <a:lnTo>
                        <a:pt x="48" y="278"/>
                      </a:lnTo>
                      <a:lnTo>
                        <a:pt x="48" y="278"/>
                      </a:lnTo>
                      <a:lnTo>
                        <a:pt x="40" y="280"/>
                      </a:lnTo>
                      <a:lnTo>
                        <a:pt x="34" y="280"/>
                      </a:lnTo>
                      <a:lnTo>
                        <a:pt x="28" y="280"/>
                      </a:lnTo>
                      <a:lnTo>
                        <a:pt x="24" y="282"/>
                      </a:lnTo>
                      <a:lnTo>
                        <a:pt x="24" y="282"/>
                      </a:lnTo>
                      <a:lnTo>
                        <a:pt x="20" y="282"/>
                      </a:lnTo>
                      <a:lnTo>
                        <a:pt x="18" y="282"/>
                      </a:lnTo>
                      <a:lnTo>
                        <a:pt x="16" y="280"/>
                      </a:lnTo>
                      <a:lnTo>
                        <a:pt x="12" y="282"/>
                      </a:lnTo>
                      <a:lnTo>
                        <a:pt x="12" y="282"/>
                      </a:lnTo>
                      <a:lnTo>
                        <a:pt x="8" y="286"/>
                      </a:lnTo>
                      <a:lnTo>
                        <a:pt x="6" y="286"/>
                      </a:lnTo>
                      <a:lnTo>
                        <a:pt x="4" y="286"/>
                      </a:lnTo>
                      <a:lnTo>
                        <a:pt x="0" y="292"/>
                      </a:lnTo>
                      <a:lnTo>
                        <a:pt x="0" y="292"/>
                      </a:lnTo>
                      <a:lnTo>
                        <a:pt x="6" y="296"/>
                      </a:lnTo>
                      <a:lnTo>
                        <a:pt x="10" y="298"/>
                      </a:lnTo>
                      <a:lnTo>
                        <a:pt x="14" y="300"/>
                      </a:lnTo>
                      <a:lnTo>
                        <a:pt x="22" y="300"/>
                      </a:lnTo>
                      <a:lnTo>
                        <a:pt x="22" y="300"/>
                      </a:lnTo>
                      <a:lnTo>
                        <a:pt x="18" y="302"/>
                      </a:lnTo>
                      <a:lnTo>
                        <a:pt x="18" y="306"/>
                      </a:lnTo>
                      <a:lnTo>
                        <a:pt x="20" y="310"/>
                      </a:lnTo>
                      <a:lnTo>
                        <a:pt x="20" y="310"/>
                      </a:lnTo>
                      <a:lnTo>
                        <a:pt x="22" y="316"/>
                      </a:lnTo>
                      <a:lnTo>
                        <a:pt x="22" y="322"/>
                      </a:lnTo>
                      <a:lnTo>
                        <a:pt x="24" y="326"/>
                      </a:lnTo>
                      <a:lnTo>
                        <a:pt x="26" y="326"/>
                      </a:lnTo>
                      <a:lnTo>
                        <a:pt x="30" y="324"/>
                      </a:lnTo>
                      <a:lnTo>
                        <a:pt x="30" y="324"/>
                      </a:lnTo>
                      <a:lnTo>
                        <a:pt x="32" y="324"/>
                      </a:lnTo>
                      <a:lnTo>
                        <a:pt x="36" y="324"/>
                      </a:lnTo>
                      <a:lnTo>
                        <a:pt x="40" y="324"/>
                      </a:lnTo>
                      <a:lnTo>
                        <a:pt x="44" y="324"/>
                      </a:lnTo>
                      <a:lnTo>
                        <a:pt x="44" y="324"/>
                      </a:lnTo>
                      <a:lnTo>
                        <a:pt x="44" y="330"/>
                      </a:lnTo>
                      <a:lnTo>
                        <a:pt x="42" y="332"/>
                      </a:lnTo>
                      <a:lnTo>
                        <a:pt x="40" y="334"/>
                      </a:lnTo>
                      <a:lnTo>
                        <a:pt x="40" y="334"/>
                      </a:lnTo>
                      <a:lnTo>
                        <a:pt x="34" y="336"/>
                      </a:lnTo>
                      <a:lnTo>
                        <a:pt x="30" y="336"/>
                      </a:lnTo>
                      <a:lnTo>
                        <a:pt x="26" y="334"/>
                      </a:lnTo>
                      <a:lnTo>
                        <a:pt x="24" y="334"/>
                      </a:lnTo>
                      <a:lnTo>
                        <a:pt x="24" y="334"/>
                      </a:lnTo>
                      <a:lnTo>
                        <a:pt x="22" y="336"/>
                      </a:lnTo>
                      <a:lnTo>
                        <a:pt x="20" y="334"/>
                      </a:lnTo>
                      <a:lnTo>
                        <a:pt x="18" y="334"/>
                      </a:lnTo>
                      <a:lnTo>
                        <a:pt x="18" y="334"/>
                      </a:lnTo>
                      <a:lnTo>
                        <a:pt x="18" y="334"/>
                      </a:lnTo>
                      <a:lnTo>
                        <a:pt x="16" y="336"/>
                      </a:lnTo>
                      <a:lnTo>
                        <a:pt x="16" y="338"/>
                      </a:lnTo>
                      <a:lnTo>
                        <a:pt x="18" y="342"/>
                      </a:lnTo>
                      <a:lnTo>
                        <a:pt x="24" y="344"/>
                      </a:lnTo>
                      <a:lnTo>
                        <a:pt x="24" y="344"/>
                      </a:lnTo>
                      <a:lnTo>
                        <a:pt x="32" y="352"/>
                      </a:lnTo>
                      <a:lnTo>
                        <a:pt x="40" y="362"/>
                      </a:lnTo>
                      <a:lnTo>
                        <a:pt x="52" y="374"/>
                      </a:lnTo>
                      <a:lnTo>
                        <a:pt x="58" y="376"/>
                      </a:lnTo>
                      <a:lnTo>
                        <a:pt x="64" y="378"/>
                      </a:lnTo>
                      <a:lnTo>
                        <a:pt x="64" y="378"/>
                      </a:lnTo>
                      <a:lnTo>
                        <a:pt x="68" y="378"/>
                      </a:lnTo>
                      <a:lnTo>
                        <a:pt x="70" y="376"/>
                      </a:lnTo>
                      <a:lnTo>
                        <a:pt x="72" y="374"/>
                      </a:lnTo>
                      <a:lnTo>
                        <a:pt x="80" y="370"/>
                      </a:lnTo>
                      <a:lnTo>
                        <a:pt x="80" y="370"/>
                      </a:lnTo>
                      <a:lnTo>
                        <a:pt x="84" y="368"/>
                      </a:lnTo>
                      <a:lnTo>
                        <a:pt x="88" y="364"/>
                      </a:lnTo>
                      <a:lnTo>
                        <a:pt x="90" y="360"/>
                      </a:lnTo>
                      <a:lnTo>
                        <a:pt x="88" y="354"/>
                      </a:lnTo>
                      <a:lnTo>
                        <a:pt x="88" y="354"/>
                      </a:lnTo>
                      <a:lnTo>
                        <a:pt x="86" y="348"/>
                      </a:lnTo>
                      <a:lnTo>
                        <a:pt x="88" y="344"/>
                      </a:lnTo>
                      <a:lnTo>
                        <a:pt x="92" y="336"/>
                      </a:lnTo>
                      <a:lnTo>
                        <a:pt x="92" y="336"/>
                      </a:lnTo>
                      <a:lnTo>
                        <a:pt x="92" y="342"/>
                      </a:lnTo>
                      <a:lnTo>
                        <a:pt x="94" y="344"/>
                      </a:lnTo>
                      <a:lnTo>
                        <a:pt x="98" y="344"/>
                      </a:lnTo>
                      <a:lnTo>
                        <a:pt x="106" y="342"/>
                      </a:lnTo>
                      <a:lnTo>
                        <a:pt x="106" y="342"/>
                      </a:lnTo>
                      <a:lnTo>
                        <a:pt x="96" y="346"/>
                      </a:lnTo>
                      <a:lnTo>
                        <a:pt x="94" y="350"/>
                      </a:lnTo>
                      <a:lnTo>
                        <a:pt x="94" y="354"/>
                      </a:lnTo>
                      <a:lnTo>
                        <a:pt x="94" y="354"/>
                      </a:lnTo>
                      <a:lnTo>
                        <a:pt x="96" y="356"/>
                      </a:lnTo>
                      <a:lnTo>
                        <a:pt x="98" y="358"/>
                      </a:lnTo>
                      <a:lnTo>
                        <a:pt x="100" y="358"/>
                      </a:lnTo>
                      <a:lnTo>
                        <a:pt x="100" y="358"/>
                      </a:lnTo>
                      <a:lnTo>
                        <a:pt x="98" y="362"/>
                      </a:lnTo>
                      <a:lnTo>
                        <a:pt x="100" y="366"/>
                      </a:lnTo>
                      <a:lnTo>
                        <a:pt x="106" y="366"/>
                      </a:lnTo>
                      <a:lnTo>
                        <a:pt x="106" y="366"/>
                      </a:lnTo>
                      <a:lnTo>
                        <a:pt x="102" y="370"/>
                      </a:lnTo>
                      <a:lnTo>
                        <a:pt x="102" y="372"/>
                      </a:lnTo>
                      <a:lnTo>
                        <a:pt x="110" y="386"/>
                      </a:lnTo>
                      <a:lnTo>
                        <a:pt x="110" y="386"/>
                      </a:lnTo>
                      <a:lnTo>
                        <a:pt x="106" y="390"/>
                      </a:lnTo>
                      <a:lnTo>
                        <a:pt x="106" y="396"/>
                      </a:lnTo>
                      <a:lnTo>
                        <a:pt x="106" y="400"/>
                      </a:lnTo>
                      <a:lnTo>
                        <a:pt x="106" y="404"/>
                      </a:lnTo>
                      <a:lnTo>
                        <a:pt x="106" y="404"/>
                      </a:lnTo>
                      <a:lnTo>
                        <a:pt x="108" y="408"/>
                      </a:lnTo>
                      <a:lnTo>
                        <a:pt x="108" y="412"/>
                      </a:lnTo>
                      <a:lnTo>
                        <a:pt x="110" y="414"/>
                      </a:lnTo>
                      <a:lnTo>
                        <a:pt x="112" y="412"/>
                      </a:lnTo>
                      <a:lnTo>
                        <a:pt x="112" y="412"/>
                      </a:lnTo>
                      <a:lnTo>
                        <a:pt x="114" y="410"/>
                      </a:lnTo>
                      <a:lnTo>
                        <a:pt x="112" y="414"/>
                      </a:lnTo>
                      <a:lnTo>
                        <a:pt x="110" y="420"/>
                      </a:lnTo>
                      <a:lnTo>
                        <a:pt x="110" y="424"/>
                      </a:lnTo>
                      <a:lnTo>
                        <a:pt x="112" y="430"/>
                      </a:lnTo>
                      <a:lnTo>
                        <a:pt x="112" y="430"/>
                      </a:lnTo>
                      <a:lnTo>
                        <a:pt x="116" y="446"/>
                      </a:lnTo>
                      <a:lnTo>
                        <a:pt x="122" y="466"/>
                      </a:lnTo>
                      <a:lnTo>
                        <a:pt x="128" y="488"/>
                      </a:lnTo>
                      <a:lnTo>
                        <a:pt x="132" y="496"/>
                      </a:lnTo>
                      <a:lnTo>
                        <a:pt x="138" y="502"/>
                      </a:lnTo>
                      <a:lnTo>
                        <a:pt x="138" y="502"/>
                      </a:lnTo>
                      <a:lnTo>
                        <a:pt x="142" y="508"/>
                      </a:lnTo>
                      <a:lnTo>
                        <a:pt x="146" y="514"/>
                      </a:lnTo>
                      <a:lnTo>
                        <a:pt x="152" y="528"/>
                      </a:lnTo>
                      <a:lnTo>
                        <a:pt x="156" y="542"/>
                      </a:lnTo>
                      <a:lnTo>
                        <a:pt x="160" y="548"/>
                      </a:lnTo>
                      <a:lnTo>
                        <a:pt x="164" y="554"/>
                      </a:lnTo>
                      <a:lnTo>
                        <a:pt x="164" y="554"/>
                      </a:lnTo>
                      <a:lnTo>
                        <a:pt x="164" y="554"/>
                      </a:lnTo>
                      <a:lnTo>
                        <a:pt x="162" y="554"/>
                      </a:lnTo>
                      <a:lnTo>
                        <a:pt x="162" y="554"/>
                      </a:lnTo>
                      <a:lnTo>
                        <a:pt x="162" y="558"/>
                      </a:lnTo>
                      <a:lnTo>
                        <a:pt x="168" y="572"/>
                      </a:lnTo>
                      <a:lnTo>
                        <a:pt x="168" y="572"/>
                      </a:lnTo>
                      <a:lnTo>
                        <a:pt x="176" y="588"/>
                      </a:lnTo>
                      <a:lnTo>
                        <a:pt x="186" y="602"/>
                      </a:lnTo>
                      <a:lnTo>
                        <a:pt x="194" y="618"/>
                      </a:lnTo>
                      <a:lnTo>
                        <a:pt x="198" y="628"/>
                      </a:lnTo>
                      <a:lnTo>
                        <a:pt x="198" y="636"/>
                      </a:lnTo>
                      <a:lnTo>
                        <a:pt x="198" y="636"/>
                      </a:lnTo>
                      <a:lnTo>
                        <a:pt x="200" y="638"/>
                      </a:lnTo>
                      <a:lnTo>
                        <a:pt x="202" y="640"/>
                      </a:lnTo>
                      <a:lnTo>
                        <a:pt x="206" y="644"/>
                      </a:lnTo>
                      <a:lnTo>
                        <a:pt x="208" y="654"/>
                      </a:lnTo>
                      <a:lnTo>
                        <a:pt x="208" y="654"/>
                      </a:lnTo>
                      <a:lnTo>
                        <a:pt x="210" y="660"/>
                      </a:lnTo>
                      <a:lnTo>
                        <a:pt x="212" y="664"/>
                      </a:lnTo>
                      <a:lnTo>
                        <a:pt x="214" y="668"/>
                      </a:lnTo>
                      <a:lnTo>
                        <a:pt x="218" y="674"/>
                      </a:lnTo>
                      <a:lnTo>
                        <a:pt x="218" y="674"/>
                      </a:lnTo>
                      <a:lnTo>
                        <a:pt x="222" y="682"/>
                      </a:lnTo>
                      <a:lnTo>
                        <a:pt x="226" y="686"/>
                      </a:lnTo>
                      <a:lnTo>
                        <a:pt x="236" y="692"/>
                      </a:lnTo>
                      <a:lnTo>
                        <a:pt x="236" y="692"/>
                      </a:lnTo>
                      <a:lnTo>
                        <a:pt x="242" y="696"/>
                      </a:lnTo>
                      <a:lnTo>
                        <a:pt x="246" y="694"/>
                      </a:lnTo>
                      <a:lnTo>
                        <a:pt x="248" y="692"/>
                      </a:lnTo>
                      <a:lnTo>
                        <a:pt x="252" y="690"/>
                      </a:lnTo>
                      <a:lnTo>
                        <a:pt x="252" y="690"/>
                      </a:lnTo>
                      <a:lnTo>
                        <a:pt x="258" y="688"/>
                      </a:lnTo>
                      <a:lnTo>
                        <a:pt x="260" y="686"/>
                      </a:lnTo>
                      <a:lnTo>
                        <a:pt x="260" y="680"/>
                      </a:lnTo>
                      <a:lnTo>
                        <a:pt x="260" y="676"/>
                      </a:lnTo>
                      <a:lnTo>
                        <a:pt x="262" y="674"/>
                      </a:lnTo>
                      <a:lnTo>
                        <a:pt x="268" y="670"/>
                      </a:lnTo>
                      <a:lnTo>
                        <a:pt x="274" y="666"/>
                      </a:lnTo>
                      <a:lnTo>
                        <a:pt x="274" y="666"/>
                      </a:lnTo>
                      <a:lnTo>
                        <a:pt x="272" y="664"/>
                      </a:lnTo>
                      <a:lnTo>
                        <a:pt x="266" y="662"/>
                      </a:lnTo>
                      <a:lnTo>
                        <a:pt x="264" y="660"/>
                      </a:lnTo>
                      <a:lnTo>
                        <a:pt x="264" y="660"/>
                      </a:lnTo>
                      <a:lnTo>
                        <a:pt x="264" y="656"/>
                      </a:lnTo>
                      <a:lnTo>
                        <a:pt x="266" y="654"/>
                      </a:lnTo>
                      <a:lnTo>
                        <a:pt x="266" y="654"/>
                      </a:lnTo>
                      <a:lnTo>
                        <a:pt x="270" y="650"/>
                      </a:lnTo>
                      <a:lnTo>
                        <a:pt x="270" y="646"/>
                      </a:lnTo>
                      <a:lnTo>
                        <a:pt x="270" y="640"/>
                      </a:lnTo>
                      <a:lnTo>
                        <a:pt x="272" y="638"/>
                      </a:lnTo>
                      <a:lnTo>
                        <a:pt x="278" y="638"/>
                      </a:lnTo>
                      <a:lnTo>
                        <a:pt x="278" y="638"/>
                      </a:lnTo>
                      <a:lnTo>
                        <a:pt x="284" y="640"/>
                      </a:lnTo>
                      <a:lnTo>
                        <a:pt x="284" y="638"/>
                      </a:lnTo>
                      <a:lnTo>
                        <a:pt x="284" y="636"/>
                      </a:lnTo>
                      <a:lnTo>
                        <a:pt x="282" y="630"/>
                      </a:lnTo>
                      <a:lnTo>
                        <a:pt x="282" y="622"/>
                      </a:lnTo>
                      <a:lnTo>
                        <a:pt x="282" y="622"/>
                      </a:lnTo>
                      <a:lnTo>
                        <a:pt x="284" y="616"/>
                      </a:lnTo>
                      <a:lnTo>
                        <a:pt x="282" y="610"/>
                      </a:lnTo>
                      <a:lnTo>
                        <a:pt x="280" y="604"/>
                      </a:lnTo>
                      <a:lnTo>
                        <a:pt x="280" y="598"/>
                      </a:lnTo>
                      <a:lnTo>
                        <a:pt x="280" y="598"/>
                      </a:lnTo>
                      <a:lnTo>
                        <a:pt x="282" y="592"/>
                      </a:lnTo>
                      <a:lnTo>
                        <a:pt x="286" y="588"/>
                      </a:lnTo>
                      <a:lnTo>
                        <a:pt x="288" y="582"/>
                      </a:lnTo>
                      <a:lnTo>
                        <a:pt x="290" y="572"/>
                      </a:lnTo>
                      <a:lnTo>
                        <a:pt x="290" y="572"/>
                      </a:lnTo>
                      <a:lnTo>
                        <a:pt x="292" y="562"/>
                      </a:lnTo>
                      <a:lnTo>
                        <a:pt x="292" y="558"/>
                      </a:lnTo>
                      <a:lnTo>
                        <a:pt x="292" y="554"/>
                      </a:lnTo>
                      <a:lnTo>
                        <a:pt x="286" y="550"/>
                      </a:lnTo>
                      <a:lnTo>
                        <a:pt x="286" y="550"/>
                      </a:lnTo>
                      <a:lnTo>
                        <a:pt x="280" y="548"/>
                      </a:lnTo>
                      <a:lnTo>
                        <a:pt x="284" y="544"/>
                      </a:lnTo>
                      <a:lnTo>
                        <a:pt x="286" y="542"/>
                      </a:lnTo>
                      <a:lnTo>
                        <a:pt x="286" y="538"/>
                      </a:lnTo>
                      <a:lnTo>
                        <a:pt x="286" y="532"/>
                      </a:lnTo>
                      <a:lnTo>
                        <a:pt x="284" y="524"/>
                      </a:lnTo>
                      <a:lnTo>
                        <a:pt x="284" y="524"/>
                      </a:lnTo>
                      <a:lnTo>
                        <a:pt x="280" y="514"/>
                      </a:lnTo>
                      <a:lnTo>
                        <a:pt x="280" y="506"/>
                      </a:lnTo>
                      <a:lnTo>
                        <a:pt x="280" y="500"/>
                      </a:lnTo>
                      <a:lnTo>
                        <a:pt x="282" y="496"/>
                      </a:lnTo>
                      <a:lnTo>
                        <a:pt x="286" y="494"/>
                      </a:lnTo>
                      <a:lnTo>
                        <a:pt x="290" y="492"/>
                      </a:lnTo>
                      <a:lnTo>
                        <a:pt x="294" y="494"/>
                      </a:lnTo>
                      <a:lnTo>
                        <a:pt x="294" y="494"/>
                      </a:lnTo>
                      <a:lnTo>
                        <a:pt x="298" y="494"/>
                      </a:lnTo>
                      <a:lnTo>
                        <a:pt x="300" y="490"/>
                      </a:lnTo>
                      <a:lnTo>
                        <a:pt x="300" y="488"/>
                      </a:lnTo>
                      <a:lnTo>
                        <a:pt x="304" y="484"/>
                      </a:lnTo>
                      <a:lnTo>
                        <a:pt x="304" y="484"/>
                      </a:lnTo>
                      <a:lnTo>
                        <a:pt x="306" y="482"/>
                      </a:lnTo>
                      <a:lnTo>
                        <a:pt x="306" y="480"/>
                      </a:lnTo>
                      <a:lnTo>
                        <a:pt x="308" y="478"/>
                      </a:lnTo>
                      <a:lnTo>
                        <a:pt x="314" y="476"/>
                      </a:lnTo>
                      <a:lnTo>
                        <a:pt x="314" y="476"/>
                      </a:lnTo>
                      <a:lnTo>
                        <a:pt x="320" y="474"/>
                      </a:lnTo>
                      <a:lnTo>
                        <a:pt x="324" y="472"/>
                      </a:lnTo>
                      <a:lnTo>
                        <a:pt x="328" y="464"/>
                      </a:lnTo>
                      <a:lnTo>
                        <a:pt x="328" y="464"/>
                      </a:lnTo>
                      <a:lnTo>
                        <a:pt x="330" y="462"/>
                      </a:lnTo>
                      <a:lnTo>
                        <a:pt x="328" y="462"/>
                      </a:lnTo>
                      <a:lnTo>
                        <a:pt x="326" y="460"/>
                      </a:lnTo>
                      <a:lnTo>
                        <a:pt x="324" y="460"/>
                      </a:lnTo>
                      <a:lnTo>
                        <a:pt x="326" y="458"/>
                      </a:lnTo>
                      <a:lnTo>
                        <a:pt x="332" y="454"/>
                      </a:lnTo>
                      <a:lnTo>
                        <a:pt x="332" y="454"/>
                      </a:lnTo>
                      <a:lnTo>
                        <a:pt x="340" y="450"/>
                      </a:lnTo>
                      <a:lnTo>
                        <a:pt x="344" y="442"/>
                      </a:lnTo>
                      <a:lnTo>
                        <a:pt x="348" y="436"/>
                      </a:lnTo>
                      <a:lnTo>
                        <a:pt x="352" y="432"/>
                      </a:lnTo>
                      <a:lnTo>
                        <a:pt x="352" y="432"/>
                      </a:lnTo>
                      <a:lnTo>
                        <a:pt x="358" y="426"/>
                      </a:lnTo>
                      <a:lnTo>
                        <a:pt x="362" y="420"/>
                      </a:lnTo>
                      <a:lnTo>
                        <a:pt x="364" y="412"/>
                      </a:lnTo>
                      <a:lnTo>
                        <a:pt x="366" y="408"/>
                      </a:lnTo>
                      <a:lnTo>
                        <a:pt x="368" y="402"/>
                      </a:lnTo>
                      <a:lnTo>
                        <a:pt x="372" y="398"/>
                      </a:lnTo>
                      <a:lnTo>
                        <a:pt x="380" y="394"/>
                      </a:lnTo>
                      <a:lnTo>
                        <a:pt x="380" y="394"/>
                      </a:lnTo>
                      <a:lnTo>
                        <a:pt x="376" y="392"/>
                      </a:lnTo>
                      <a:lnTo>
                        <a:pt x="378" y="390"/>
                      </a:lnTo>
                      <a:lnTo>
                        <a:pt x="380" y="390"/>
                      </a:lnTo>
                      <a:lnTo>
                        <a:pt x="382" y="390"/>
                      </a:lnTo>
                      <a:lnTo>
                        <a:pt x="382" y="392"/>
                      </a:lnTo>
                      <a:lnTo>
                        <a:pt x="382" y="392"/>
                      </a:lnTo>
                      <a:lnTo>
                        <a:pt x="388" y="390"/>
                      </a:lnTo>
                      <a:lnTo>
                        <a:pt x="392" y="388"/>
                      </a:lnTo>
                      <a:lnTo>
                        <a:pt x="398" y="382"/>
                      </a:lnTo>
                      <a:lnTo>
                        <a:pt x="400" y="374"/>
                      </a:lnTo>
                      <a:lnTo>
                        <a:pt x="402" y="370"/>
                      </a:lnTo>
                      <a:lnTo>
                        <a:pt x="402" y="370"/>
                      </a:lnTo>
                      <a:lnTo>
                        <a:pt x="404" y="366"/>
                      </a:lnTo>
                      <a:lnTo>
                        <a:pt x="404" y="364"/>
                      </a:lnTo>
                      <a:lnTo>
                        <a:pt x="400" y="358"/>
                      </a:lnTo>
                      <a:lnTo>
                        <a:pt x="398" y="354"/>
                      </a:lnTo>
                      <a:lnTo>
                        <a:pt x="398" y="352"/>
                      </a:lnTo>
                      <a:lnTo>
                        <a:pt x="400" y="350"/>
                      </a:lnTo>
                      <a:lnTo>
                        <a:pt x="400" y="350"/>
                      </a:lnTo>
                      <a:lnTo>
                        <a:pt x="410" y="346"/>
                      </a:lnTo>
                      <a:lnTo>
                        <a:pt x="414" y="342"/>
                      </a:lnTo>
                      <a:lnTo>
                        <a:pt x="414" y="340"/>
                      </a:lnTo>
                      <a:lnTo>
                        <a:pt x="414" y="340"/>
                      </a:lnTo>
                      <a:lnTo>
                        <a:pt x="418" y="340"/>
                      </a:lnTo>
                      <a:lnTo>
                        <a:pt x="418" y="340"/>
                      </a:lnTo>
                      <a:lnTo>
                        <a:pt x="420" y="338"/>
                      </a:lnTo>
                      <a:lnTo>
                        <a:pt x="420" y="334"/>
                      </a:lnTo>
                      <a:lnTo>
                        <a:pt x="420" y="332"/>
                      </a:lnTo>
                      <a:lnTo>
                        <a:pt x="420" y="334"/>
                      </a:lnTo>
                      <a:lnTo>
                        <a:pt x="420" y="334"/>
                      </a:lnTo>
                      <a:lnTo>
                        <a:pt x="422" y="338"/>
                      </a:lnTo>
                      <a:lnTo>
                        <a:pt x="422" y="342"/>
                      </a:lnTo>
                      <a:lnTo>
                        <a:pt x="422" y="344"/>
                      </a:lnTo>
                      <a:lnTo>
                        <a:pt x="424" y="346"/>
                      </a:lnTo>
                      <a:lnTo>
                        <a:pt x="424" y="346"/>
                      </a:lnTo>
                      <a:lnTo>
                        <a:pt x="428" y="344"/>
                      </a:lnTo>
                      <a:lnTo>
                        <a:pt x="430" y="342"/>
                      </a:lnTo>
                      <a:lnTo>
                        <a:pt x="430" y="340"/>
                      </a:lnTo>
                      <a:lnTo>
                        <a:pt x="432" y="338"/>
                      </a:lnTo>
                      <a:lnTo>
                        <a:pt x="432" y="338"/>
                      </a:lnTo>
                      <a:lnTo>
                        <a:pt x="434" y="338"/>
                      </a:lnTo>
                      <a:lnTo>
                        <a:pt x="434" y="340"/>
                      </a:lnTo>
                      <a:lnTo>
                        <a:pt x="434" y="342"/>
                      </a:lnTo>
                      <a:lnTo>
                        <a:pt x="436" y="342"/>
                      </a:lnTo>
                      <a:lnTo>
                        <a:pt x="436" y="342"/>
                      </a:lnTo>
                      <a:lnTo>
                        <a:pt x="436" y="332"/>
                      </a:lnTo>
                      <a:lnTo>
                        <a:pt x="436" y="324"/>
                      </a:lnTo>
                      <a:lnTo>
                        <a:pt x="434" y="320"/>
                      </a:lnTo>
                      <a:lnTo>
                        <a:pt x="430" y="316"/>
                      </a:lnTo>
                      <a:lnTo>
                        <a:pt x="428" y="312"/>
                      </a:lnTo>
                      <a:lnTo>
                        <a:pt x="428" y="310"/>
                      </a:lnTo>
                      <a:lnTo>
                        <a:pt x="430" y="308"/>
                      </a:lnTo>
                      <a:lnTo>
                        <a:pt x="430" y="308"/>
                      </a:lnTo>
                      <a:lnTo>
                        <a:pt x="430" y="304"/>
                      </a:lnTo>
                      <a:lnTo>
                        <a:pt x="430" y="304"/>
                      </a:lnTo>
                      <a:lnTo>
                        <a:pt x="428" y="302"/>
                      </a:lnTo>
                      <a:lnTo>
                        <a:pt x="428" y="294"/>
                      </a:lnTo>
                      <a:lnTo>
                        <a:pt x="428" y="294"/>
                      </a:lnTo>
                      <a:lnTo>
                        <a:pt x="428" y="290"/>
                      </a:lnTo>
                      <a:lnTo>
                        <a:pt x="426" y="288"/>
                      </a:lnTo>
                      <a:lnTo>
                        <a:pt x="418" y="282"/>
                      </a:lnTo>
                      <a:lnTo>
                        <a:pt x="410" y="278"/>
                      </a:lnTo>
                      <a:lnTo>
                        <a:pt x="408" y="274"/>
                      </a:lnTo>
                      <a:lnTo>
                        <a:pt x="408" y="268"/>
                      </a:lnTo>
                      <a:lnTo>
                        <a:pt x="408" y="268"/>
                      </a:lnTo>
                      <a:lnTo>
                        <a:pt x="410" y="262"/>
                      </a:lnTo>
                      <a:lnTo>
                        <a:pt x="414" y="260"/>
                      </a:lnTo>
                      <a:lnTo>
                        <a:pt x="416" y="258"/>
                      </a:lnTo>
                      <a:lnTo>
                        <a:pt x="418" y="256"/>
                      </a:lnTo>
                      <a:lnTo>
                        <a:pt x="418" y="256"/>
                      </a:lnTo>
                      <a:lnTo>
                        <a:pt x="418" y="254"/>
                      </a:lnTo>
                      <a:lnTo>
                        <a:pt x="414" y="250"/>
                      </a:lnTo>
                      <a:lnTo>
                        <a:pt x="404" y="246"/>
                      </a:lnTo>
                      <a:lnTo>
                        <a:pt x="394" y="240"/>
                      </a:lnTo>
                      <a:lnTo>
                        <a:pt x="390" y="238"/>
                      </a:lnTo>
                      <a:lnTo>
                        <a:pt x="390" y="238"/>
                      </a:lnTo>
                      <a:lnTo>
                        <a:pt x="392" y="236"/>
                      </a:lnTo>
                      <a:lnTo>
                        <a:pt x="398" y="234"/>
                      </a:lnTo>
                      <a:lnTo>
                        <a:pt x="402" y="232"/>
                      </a:lnTo>
                      <a:lnTo>
                        <a:pt x="404" y="228"/>
                      </a:lnTo>
                      <a:lnTo>
                        <a:pt x="404" y="228"/>
                      </a:lnTo>
                      <a:lnTo>
                        <a:pt x="404" y="216"/>
                      </a:lnTo>
                      <a:lnTo>
                        <a:pt x="406" y="214"/>
                      </a:lnTo>
                      <a:lnTo>
                        <a:pt x="408" y="214"/>
                      </a:lnTo>
                      <a:lnTo>
                        <a:pt x="408" y="214"/>
                      </a:lnTo>
                      <a:lnTo>
                        <a:pt x="414" y="228"/>
                      </a:lnTo>
                      <a:lnTo>
                        <a:pt x="416" y="230"/>
                      </a:lnTo>
                      <a:lnTo>
                        <a:pt x="418" y="228"/>
                      </a:lnTo>
                      <a:lnTo>
                        <a:pt x="418" y="224"/>
                      </a:lnTo>
                      <a:lnTo>
                        <a:pt x="420" y="224"/>
                      </a:lnTo>
                      <a:lnTo>
                        <a:pt x="422" y="226"/>
                      </a:lnTo>
                      <a:lnTo>
                        <a:pt x="422" y="226"/>
                      </a:lnTo>
                      <a:lnTo>
                        <a:pt x="424" y="230"/>
                      </a:lnTo>
                      <a:lnTo>
                        <a:pt x="424" y="234"/>
                      </a:lnTo>
                      <a:lnTo>
                        <a:pt x="424" y="236"/>
                      </a:lnTo>
                      <a:lnTo>
                        <a:pt x="426" y="234"/>
                      </a:lnTo>
                      <a:lnTo>
                        <a:pt x="426" y="234"/>
                      </a:lnTo>
                      <a:lnTo>
                        <a:pt x="430" y="232"/>
                      </a:lnTo>
                      <a:lnTo>
                        <a:pt x="432" y="232"/>
                      </a:lnTo>
                      <a:lnTo>
                        <a:pt x="436" y="240"/>
                      </a:lnTo>
                      <a:lnTo>
                        <a:pt x="440" y="250"/>
                      </a:lnTo>
                      <a:lnTo>
                        <a:pt x="446" y="256"/>
                      </a:lnTo>
                      <a:lnTo>
                        <a:pt x="452" y="258"/>
                      </a:lnTo>
                      <a:lnTo>
                        <a:pt x="452" y="258"/>
                      </a:lnTo>
                      <a:lnTo>
                        <a:pt x="458" y="262"/>
                      </a:lnTo>
                      <a:lnTo>
                        <a:pt x="466" y="262"/>
                      </a:lnTo>
                      <a:lnTo>
                        <a:pt x="482" y="260"/>
                      </a:lnTo>
                      <a:lnTo>
                        <a:pt x="494" y="260"/>
                      </a:lnTo>
                      <a:lnTo>
                        <a:pt x="498" y="260"/>
                      </a:lnTo>
                      <a:lnTo>
                        <a:pt x="502" y="264"/>
                      </a:lnTo>
                      <a:lnTo>
                        <a:pt x="502" y="264"/>
                      </a:lnTo>
                      <a:lnTo>
                        <a:pt x="502" y="266"/>
                      </a:lnTo>
                      <a:lnTo>
                        <a:pt x="500" y="270"/>
                      </a:lnTo>
                      <a:lnTo>
                        <a:pt x="496" y="274"/>
                      </a:lnTo>
                      <a:lnTo>
                        <a:pt x="496" y="278"/>
                      </a:lnTo>
                      <a:lnTo>
                        <a:pt x="496" y="278"/>
                      </a:lnTo>
                      <a:lnTo>
                        <a:pt x="498" y="282"/>
                      </a:lnTo>
                      <a:lnTo>
                        <a:pt x="494" y="282"/>
                      </a:lnTo>
                      <a:lnTo>
                        <a:pt x="486" y="284"/>
                      </a:lnTo>
                      <a:lnTo>
                        <a:pt x="480" y="284"/>
                      </a:lnTo>
                      <a:lnTo>
                        <a:pt x="476" y="286"/>
                      </a:lnTo>
                      <a:lnTo>
                        <a:pt x="472" y="290"/>
                      </a:lnTo>
                      <a:lnTo>
                        <a:pt x="470" y="296"/>
                      </a:lnTo>
                      <a:lnTo>
                        <a:pt x="470" y="296"/>
                      </a:lnTo>
                      <a:lnTo>
                        <a:pt x="472" y="300"/>
                      </a:lnTo>
                      <a:lnTo>
                        <a:pt x="474" y="302"/>
                      </a:lnTo>
                      <a:lnTo>
                        <a:pt x="478" y="302"/>
                      </a:lnTo>
                      <a:lnTo>
                        <a:pt x="480" y="304"/>
                      </a:lnTo>
                      <a:lnTo>
                        <a:pt x="480" y="304"/>
                      </a:lnTo>
                      <a:lnTo>
                        <a:pt x="482" y="306"/>
                      </a:lnTo>
                      <a:lnTo>
                        <a:pt x="484" y="304"/>
                      </a:lnTo>
                      <a:lnTo>
                        <a:pt x="484" y="302"/>
                      </a:lnTo>
                      <a:lnTo>
                        <a:pt x="488" y="302"/>
                      </a:lnTo>
                      <a:lnTo>
                        <a:pt x="488" y="302"/>
                      </a:lnTo>
                      <a:lnTo>
                        <a:pt x="490" y="302"/>
                      </a:lnTo>
                      <a:lnTo>
                        <a:pt x="492" y="300"/>
                      </a:lnTo>
                      <a:lnTo>
                        <a:pt x="494" y="300"/>
                      </a:lnTo>
                      <a:lnTo>
                        <a:pt x="498" y="302"/>
                      </a:lnTo>
                      <a:lnTo>
                        <a:pt x="498" y="302"/>
                      </a:lnTo>
                      <a:lnTo>
                        <a:pt x="502" y="312"/>
                      </a:lnTo>
                      <a:lnTo>
                        <a:pt x="506" y="326"/>
                      </a:lnTo>
                      <a:lnTo>
                        <a:pt x="510" y="338"/>
                      </a:lnTo>
                      <a:lnTo>
                        <a:pt x="514" y="342"/>
                      </a:lnTo>
                      <a:lnTo>
                        <a:pt x="516" y="344"/>
                      </a:lnTo>
                      <a:lnTo>
                        <a:pt x="516" y="344"/>
                      </a:lnTo>
                      <a:lnTo>
                        <a:pt x="522" y="344"/>
                      </a:lnTo>
                      <a:lnTo>
                        <a:pt x="526" y="340"/>
                      </a:lnTo>
                      <a:lnTo>
                        <a:pt x="528" y="332"/>
                      </a:lnTo>
                      <a:lnTo>
                        <a:pt x="526" y="318"/>
                      </a:lnTo>
                      <a:lnTo>
                        <a:pt x="526" y="318"/>
                      </a:lnTo>
                      <a:lnTo>
                        <a:pt x="528" y="314"/>
                      </a:lnTo>
                      <a:lnTo>
                        <a:pt x="528" y="310"/>
                      </a:lnTo>
                      <a:lnTo>
                        <a:pt x="532" y="310"/>
                      </a:lnTo>
                      <a:lnTo>
                        <a:pt x="534" y="312"/>
                      </a:lnTo>
                      <a:lnTo>
                        <a:pt x="538" y="312"/>
                      </a:lnTo>
                      <a:lnTo>
                        <a:pt x="540" y="312"/>
                      </a:lnTo>
                      <a:lnTo>
                        <a:pt x="540" y="308"/>
                      </a:lnTo>
                      <a:lnTo>
                        <a:pt x="540" y="302"/>
                      </a:lnTo>
                      <a:lnTo>
                        <a:pt x="540" y="302"/>
                      </a:lnTo>
                      <a:lnTo>
                        <a:pt x="540" y="290"/>
                      </a:lnTo>
                      <a:lnTo>
                        <a:pt x="542" y="282"/>
                      </a:lnTo>
                      <a:lnTo>
                        <a:pt x="540" y="274"/>
                      </a:lnTo>
                      <a:lnTo>
                        <a:pt x="538" y="268"/>
                      </a:lnTo>
                      <a:lnTo>
                        <a:pt x="534" y="262"/>
                      </a:lnTo>
                      <a:lnTo>
                        <a:pt x="534" y="262"/>
                      </a:lnTo>
                      <a:lnTo>
                        <a:pt x="532" y="256"/>
                      </a:lnTo>
                      <a:lnTo>
                        <a:pt x="534" y="252"/>
                      </a:lnTo>
                      <a:lnTo>
                        <a:pt x="538" y="248"/>
                      </a:lnTo>
                      <a:lnTo>
                        <a:pt x="538" y="242"/>
                      </a:lnTo>
                      <a:lnTo>
                        <a:pt x="538" y="242"/>
                      </a:lnTo>
                      <a:lnTo>
                        <a:pt x="538" y="238"/>
                      </a:lnTo>
                      <a:lnTo>
                        <a:pt x="540" y="236"/>
                      </a:lnTo>
                      <a:lnTo>
                        <a:pt x="548" y="228"/>
                      </a:lnTo>
                      <a:lnTo>
                        <a:pt x="558" y="218"/>
                      </a:lnTo>
                      <a:lnTo>
                        <a:pt x="568" y="204"/>
                      </a:lnTo>
                      <a:lnTo>
                        <a:pt x="568" y="204"/>
                      </a:lnTo>
                      <a:lnTo>
                        <a:pt x="572" y="202"/>
                      </a:lnTo>
                      <a:lnTo>
                        <a:pt x="576" y="200"/>
                      </a:lnTo>
                      <a:lnTo>
                        <a:pt x="584" y="200"/>
                      </a:lnTo>
                      <a:lnTo>
                        <a:pt x="588" y="200"/>
                      </a:lnTo>
                      <a:lnTo>
                        <a:pt x="588" y="198"/>
                      </a:lnTo>
                      <a:lnTo>
                        <a:pt x="584" y="194"/>
                      </a:lnTo>
                      <a:lnTo>
                        <a:pt x="584" y="194"/>
                      </a:lnTo>
                      <a:lnTo>
                        <a:pt x="582" y="190"/>
                      </a:lnTo>
                      <a:lnTo>
                        <a:pt x="582" y="188"/>
                      </a:lnTo>
                      <a:lnTo>
                        <a:pt x="586" y="186"/>
                      </a:lnTo>
                      <a:lnTo>
                        <a:pt x="588" y="184"/>
                      </a:lnTo>
                      <a:lnTo>
                        <a:pt x="586" y="180"/>
                      </a:lnTo>
                      <a:lnTo>
                        <a:pt x="584" y="176"/>
                      </a:lnTo>
                      <a:lnTo>
                        <a:pt x="574" y="170"/>
                      </a:lnTo>
                      <a:lnTo>
                        <a:pt x="574" y="170"/>
                      </a:lnTo>
                      <a:lnTo>
                        <a:pt x="570" y="172"/>
                      </a:lnTo>
                      <a:lnTo>
                        <a:pt x="568" y="174"/>
                      </a:lnTo>
                      <a:lnTo>
                        <a:pt x="564" y="172"/>
                      </a:lnTo>
                      <a:lnTo>
                        <a:pt x="564" y="172"/>
                      </a:lnTo>
                      <a:lnTo>
                        <a:pt x="558" y="172"/>
                      </a:lnTo>
                      <a:lnTo>
                        <a:pt x="554" y="172"/>
                      </a:lnTo>
                      <a:lnTo>
                        <a:pt x="554" y="172"/>
                      </a:lnTo>
                      <a:lnTo>
                        <a:pt x="554" y="170"/>
                      </a:lnTo>
                      <a:lnTo>
                        <a:pt x="558" y="164"/>
                      </a:lnTo>
                      <a:lnTo>
                        <a:pt x="558" y="164"/>
                      </a:lnTo>
                      <a:lnTo>
                        <a:pt x="552" y="164"/>
                      </a:lnTo>
                      <a:lnTo>
                        <a:pt x="550" y="164"/>
                      </a:lnTo>
                      <a:lnTo>
                        <a:pt x="552" y="160"/>
                      </a:lnTo>
                      <a:lnTo>
                        <a:pt x="552" y="158"/>
                      </a:lnTo>
                      <a:lnTo>
                        <a:pt x="550" y="156"/>
                      </a:lnTo>
                      <a:lnTo>
                        <a:pt x="538" y="160"/>
                      </a:lnTo>
                      <a:lnTo>
                        <a:pt x="538" y="160"/>
                      </a:lnTo>
                      <a:lnTo>
                        <a:pt x="528" y="162"/>
                      </a:lnTo>
                      <a:lnTo>
                        <a:pt x="520" y="162"/>
                      </a:lnTo>
                      <a:lnTo>
                        <a:pt x="516" y="160"/>
                      </a:lnTo>
                      <a:lnTo>
                        <a:pt x="508" y="160"/>
                      </a:lnTo>
                      <a:lnTo>
                        <a:pt x="508" y="160"/>
                      </a:lnTo>
                      <a:lnTo>
                        <a:pt x="504" y="164"/>
                      </a:lnTo>
                      <a:lnTo>
                        <a:pt x="502" y="166"/>
                      </a:lnTo>
                      <a:lnTo>
                        <a:pt x="498" y="170"/>
                      </a:lnTo>
                      <a:lnTo>
                        <a:pt x="488" y="174"/>
                      </a:lnTo>
                      <a:lnTo>
                        <a:pt x="488" y="174"/>
                      </a:lnTo>
                      <a:lnTo>
                        <a:pt x="472" y="182"/>
                      </a:lnTo>
                      <a:lnTo>
                        <a:pt x="462" y="184"/>
                      </a:lnTo>
                      <a:lnTo>
                        <a:pt x="462" y="184"/>
                      </a:lnTo>
                      <a:lnTo>
                        <a:pt x="464" y="188"/>
                      </a:lnTo>
                      <a:lnTo>
                        <a:pt x="466" y="190"/>
                      </a:lnTo>
                      <a:lnTo>
                        <a:pt x="476" y="190"/>
                      </a:lnTo>
                      <a:lnTo>
                        <a:pt x="476" y="190"/>
                      </a:lnTo>
                      <a:lnTo>
                        <a:pt x="478" y="192"/>
                      </a:lnTo>
                      <a:lnTo>
                        <a:pt x="480" y="196"/>
                      </a:lnTo>
                      <a:lnTo>
                        <a:pt x="480" y="206"/>
                      </a:lnTo>
                      <a:lnTo>
                        <a:pt x="480" y="206"/>
                      </a:lnTo>
                      <a:lnTo>
                        <a:pt x="480" y="206"/>
                      </a:lnTo>
                      <a:lnTo>
                        <a:pt x="478" y="208"/>
                      </a:lnTo>
                      <a:lnTo>
                        <a:pt x="470" y="206"/>
                      </a:lnTo>
                      <a:lnTo>
                        <a:pt x="462" y="206"/>
                      </a:lnTo>
                      <a:lnTo>
                        <a:pt x="454" y="208"/>
                      </a:lnTo>
                      <a:lnTo>
                        <a:pt x="454" y="208"/>
                      </a:lnTo>
                      <a:lnTo>
                        <a:pt x="450" y="210"/>
                      </a:lnTo>
                      <a:lnTo>
                        <a:pt x="444" y="210"/>
                      </a:lnTo>
                      <a:lnTo>
                        <a:pt x="440" y="208"/>
                      </a:lnTo>
                      <a:lnTo>
                        <a:pt x="436" y="204"/>
                      </a:lnTo>
                      <a:lnTo>
                        <a:pt x="436" y="204"/>
                      </a:lnTo>
                      <a:lnTo>
                        <a:pt x="432" y="202"/>
                      </a:lnTo>
                      <a:lnTo>
                        <a:pt x="424" y="202"/>
                      </a:lnTo>
                      <a:lnTo>
                        <a:pt x="418" y="202"/>
                      </a:lnTo>
                      <a:lnTo>
                        <a:pt x="412" y="200"/>
                      </a:lnTo>
                      <a:lnTo>
                        <a:pt x="412" y="200"/>
                      </a:lnTo>
                      <a:lnTo>
                        <a:pt x="410" y="182"/>
                      </a:lnTo>
                      <a:lnTo>
                        <a:pt x="410" y="180"/>
                      </a:lnTo>
                      <a:lnTo>
                        <a:pt x="406" y="182"/>
                      </a:lnTo>
                      <a:lnTo>
                        <a:pt x="406" y="182"/>
                      </a:lnTo>
                      <a:lnTo>
                        <a:pt x="402" y="182"/>
                      </a:lnTo>
                      <a:lnTo>
                        <a:pt x="400" y="184"/>
                      </a:lnTo>
                      <a:lnTo>
                        <a:pt x="398" y="186"/>
                      </a:lnTo>
                      <a:lnTo>
                        <a:pt x="398" y="192"/>
                      </a:lnTo>
                      <a:lnTo>
                        <a:pt x="398" y="1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00" name="Peru"/>
              <p:cNvSpPr>
                <a:spLocks/>
              </p:cNvSpPr>
              <p:nvPr/>
            </p:nvSpPr>
            <p:spPr bwMode="auto">
              <a:xfrm>
                <a:off x="3168847" y="3709309"/>
                <a:ext cx="437420" cy="694977"/>
              </a:xfrm>
              <a:custGeom>
                <a:avLst/>
                <a:gdLst/>
                <a:ahLst/>
                <a:cxnLst>
                  <a:cxn ang="0">
                    <a:pos x="6" y="96"/>
                  </a:cxn>
                  <a:cxn ang="0">
                    <a:pos x="6" y="104"/>
                  </a:cxn>
                  <a:cxn ang="0">
                    <a:pos x="4" y="114"/>
                  </a:cxn>
                  <a:cxn ang="0">
                    <a:pos x="6" y="122"/>
                  </a:cxn>
                  <a:cxn ang="0">
                    <a:pos x="14" y="140"/>
                  </a:cxn>
                  <a:cxn ang="0">
                    <a:pos x="30" y="170"/>
                  </a:cxn>
                  <a:cxn ang="0">
                    <a:pos x="46" y="188"/>
                  </a:cxn>
                  <a:cxn ang="0">
                    <a:pos x="60" y="204"/>
                  </a:cxn>
                  <a:cxn ang="0">
                    <a:pos x="76" y="234"/>
                  </a:cxn>
                  <a:cxn ang="0">
                    <a:pos x="96" y="286"/>
                  </a:cxn>
                  <a:cxn ang="0">
                    <a:pos x="108" y="310"/>
                  </a:cxn>
                  <a:cxn ang="0">
                    <a:pos x="110" y="322"/>
                  </a:cxn>
                  <a:cxn ang="0">
                    <a:pos x="124" y="350"/>
                  </a:cxn>
                  <a:cxn ang="0">
                    <a:pos x="118" y="350"/>
                  </a:cxn>
                  <a:cxn ang="0">
                    <a:pos x="138" y="372"/>
                  </a:cxn>
                  <a:cxn ang="0">
                    <a:pos x="162" y="392"/>
                  </a:cxn>
                  <a:cxn ang="0">
                    <a:pos x="196" y="410"/>
                  </a:cxn>
                  <a:cxn ang="0">
                    <a:pos x="244" y="440"/>
                  </a:cxn>
                  <a:cxn ang="0">
                    <a:pos x="272" y="454"/>
                  </a:cxn>
                  <a:cxn ang="0">
                    <a:pos x="276" y="446"/>
                  </a:cxn>
                  <a:cxn ang="0">
                    <a:pos x="278" y="430"/>
                  </a:cxn>
                  <a:cxn ang="0">
                    <a:pos x="286" y="412"/>
                  </a:cxn>
                  <a:cxn ang="0">
                    <a:pos x="282" y="390"/>
                  </a:cxn>
                  <a:cxn ang="0">
                    <a:pos x="284" y="380"/>
                  </a:cxn>
                  <a:cxn ang="0">
                    <a:pos x="280" y="362"/>
                  </a:cxn>
                  <a:cxn ang="0">
                    <a:pos x="276" y="334"/>
                  </a:cxn>
                  <a:cxn ang="0">
                    <a:pos x="282" y="316"/>
                  </a:cxn>
                  <a:cxn ang="0">
                    <a:pos x="250" y="280"/>
                  </a:cxn>
                  <a:cxn ang="0">
                    <a:pos x="238" y="264"/>
                  </a:cxn>
                  <a:cxn ang="0">
                    <a:pos x="238" y="244"/>
                  </a:cxn>
                  <a:cxn ang="0">
                    <a:pos x="234" y="238"/>
                  </a:cxn>
                  <a:cxn ang="0">
                    <a:pos x="202" y="250"/>
                  </a:cxn>
                  <a:cxn ang="0">
                    <a:pos x="192" y="240"/>
                  </a:cxn>
                  <a:cxn ang="0">
                    <a:pos x="188" y="232"/>
                  </a:cxn>
                  <a:cxn ang="0">
                    <a:pos x="176" y="212"/>
                  </a:cxn>
                  <a:cxn ang="0">
                    <a:pos x="166" y="188"/>
                  </a:cxn>
                  <a:cxn ang="0">
                    <a:pos x="166" y="178"/>
                  </a:cxn>
                  <a:cxn ang="0">
                    <a:pos x="180" y="158"/>
                  </a:cxn>
                  <a:cxn ang="0">
                    <a:pos x="188" y="136"/>
                  </a:cxn>
                  <a:cxn ang="0">
                    <a:pos x="204" y="120"/>
                  </a:cxn>
                  <a:cxn ang="0">
                    <a:pos x="226" y="104"/>
                  </a:cxn>
                  <a:cxn ang="0">
                    <a:pos x="238" y="98"/>
                  </a:cxn>
                  <a:cxn ang="0">
                    <a:pos x="232" y="74"/>
                  </a:cxn>
                  <a:cxn ang="0">
                    <a:pos x="234" y="58"/>
                  </a:cxn>
                  <a:cxn ang="0">
                    <a:pos x="218" y="60"/>
                  </a:cxn>
                  <a:cxn ang="0">
                    <a:pos x="196" y="58"/>
                  </a:cxn>
                  <a:cxn ang="0">
                    <a:pos x="174" y="58"/>
                  </a:cxn>
                  <a:cxn ang="0">
                    <a:pos x="162" y="34"/>
                  </a:cxn>
                  <a:cxn ang="0">
                    <a:pos x="150" y="24"/>
                  </a:cxn>
                  <a:cxn ang="0">
                    <a:pos x="138" y="2"/>
                  </a:cxn>
                  <a:cxn ang="0">
                    <a:pos x="128" y="24"/>
                  </a:cxn>
                  <a:cxn ang="0">
                    <a:pos x="98" y="60"/>
                  </a:cxn>
                  <a:cxn ang="0">
                    <a:pos x="70" y="76"/>
                  </a:cxn>
                  <a:cxn ang="0">
                    <a:pos x="60" y="92"/>
                  </a:cxn>
                  <a:cxn ang="0">
                    <a:pos x="46" y="106"/>
                  </a:cxn>
                  <a:cxn ang="0">
                    <a:pos x="28" y="98"/>
                  </a:cxn>
                  <a:cxn ang="0">
                    <a:pos x="18" y="86"/>
                  </a:cxn>
                </a:cxnLst>
                <a:rect l="0" t="0" r="r" b="b"/>
                <a:pathLst>
                  <a:path w="288" h="458">
                    <a:moveTo>
                      <a:pt x="18" y="86"/>
                    </a:moveTo>
                    <a:lnTo>
                      <a:pt x="18" y="86"/>
                    </a:lnTo>
                    <a:lnTo>
                      <a:pt x="14" y="88"/>
                    </a:lnTo>
                    <a:lnTo>
                      <a:pt x="10" y="92"/>
                    </a:lnTo>
                    <a:lnTo>
                      <a:pt x="6" y="96"/>
                    </a:lnTo>
                    <a:lnTo>
                      <a:pt x="4" y="98"/>
                    </a:lnTo>
                    <a:lnTo>
                      <a:pt x="6" y="100"/>
                    </a:lnTo>
                    <a:lnTo>
                      <a:pt x="6" y="100"/>
                    </a:lnTo>
                    <a:lnTo>
                      <a:pt x="6" y="102"/>
                    </a:lnTo>
                    <a:lnTo>
                      <a:pt x="6" y="104"/>
                    </a:lnTo>
                    <a:lnTo>
                      <a:pt x="4" y="106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4" y="114"/>
                    </a:lnTo>
                    <a:lnTo>
                      <a:pt x="2" y="114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6" y="122"/>
                    </a:lnTo>
                    <a:lnTo>
                      <a:pt x="6" y="122"/>
                    </a:lnTo>
                    <a:lnTo>
                      <a:pt x="12" y="128"/>
                    </a:lnTo>
                    <a:lnTo>
                      <a:pt x="12" y="132"/>
                    </a:lnTo>
                    <a:lnTo>
                      <a:pt x="12" y="136"/>
                    </a:lnTo>
                    <a:lnTo>
                      <a:pt x="14" y="140"/>
                    </a:lnTo>
                    <a:lnTo>
                      <a:pt x="14" y="140"/>
                    </a:lnTo>
                    <a:lnTo>
                      <a:pt x="14" y="146"/>
                    </a:lnTo>
                    <a:lnTo>
                      <a:pt x="14" y="152"/>
                    </a:lnTo>
                    <a:lnTo>
                      <a:pt x="20" y="160"/>
                    </a:lnTo>
                    <a:lnTo>
                      <a:pt x="20" y="160"/>
                    </a:lnTo>
                    <a:lnTo>
                      <a:pt x="30" y="170"/>
                    </a:lnTo>
                    <a:lnTo>
                      <a:pt x="36" y="174"/>
                    </a:lnTo>
                    <a:lnTo>
                      <a:pt x="40" y="178"/>
                    </a:lnTo>
                    <a:lnTo>
                      <a:pt x="42" y="182"/>
                    </a:lnTo>
                    <a:lnTo>
                      <a:pt x="42" y="182"/>
                    </a:lnTo>
                    <a:lnTo>
                      <a:pt x="46" y="188"/>
                    </a:lnTo>
                    <a:lnTo>
                      <a:pt x="50" y="192"/>
                    </a:lnTo>
                    <a:lnTo>
                      <a:pt x="54" y="196"/>
                    </a:lnTo>
                    <a:lnTo>
                      <a:pt x="58" y="202"/>
                    </a:lnTo>
                    <a:lnTo>
                      <a:pt x="58" y="202"/>
                    </a:lnTo>
                    <a:lnTo>
                      <a:pt x="60" y="204"/>
                    </a:lnTo>
                    <a:lnTo>
                      <a:pt x="62" y="206"/>
                    </a:lnTo>
                    <a:lnTo>
                      <a:pt x="66" y="210"/>
                    </a:lnTo>
                    <a:lnTo>
                      <a:pt x="70" y="220"/>
                    </a:lnTo>
                    <a:lnTo>
                      <a:pt x="70" y="220"/>
                    </a:lnTo>
                    <a:lnTo>
                      <a:pt x="76" y="234"/>
                    </a:lnTo>
                    <a:lnTo>
                      <a:pt x="82" y="248"/>
                    </a:lnTo>
                    <a:lnTo>
                      <a:pt x="88" y="262"/>
                    </a:lnTo>
                    <a:lnTo>
                      <a:pt x="92" y="274"/>
                    </a:lnTo>
                    <a:lnTo>
                      <a:pt x="92" y="274"/>
                    </a:lnTo>
                    <a:lnTo>
                      <a:pt x="96" y="286"/>
                    </a:lnTo>
                    <a:lnTo>
                      <a:pt x="100" y="290"/>
                    </a:lnTo>
                    <a:lnTo>
                      <a:pt x="104" y="29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8" y="310"/>
                    </a:lnTo>
                    <a:lnTo>
                      <a:pt x="110" y="314"/>
                    </a:lnTo>
                    <a:lnTo>
                      <a:pt x="112" y="316"/>
                    </a:lnTo>
                    <a:lnTo>
                      <a:pt x="112" y="320"/>
                    </a:lnTo>
                    <a:lnTo>
                      <a:pt x="112" y="320"/>
                    </a:lnTo>
                    <a:lnTo>
                      <a:pt x="110" y="322"/>
                    </a:lnTo>
                    <a:lnTo>
                      <a:pt x="112" y="326"/>
                    </a:lnTo>
                    <a:lnTo>
                      <a:pt x="116" y="336"/>
                    </a:lnTo>
                    <a:lnTo>
                      <a:pt x="122" y="344"/>
                    </a:lnTo>
                    <a:lnTo>
                      <a:pt x="124" y="350"/>
                    </a:lnTo>
                    <a:lnTo>
                      <a:pt x="124" y="350"/>
                    </a:lnTo>
                    <a:lnTo>
                      <a:pt x="122" y="350"/>
                    </a:lnTo>
                    <a:lnTo>
                      <a:pt x="120" y="348"/>
                    </a:lnTo>
                    <a:lnTo>
                      <a:pt x="118" y="348"/>
                    </a:lnTo>
                    <a:lnTo>
                      <a:pt x="118" y="350"/>
                    </a:lnTo>
                    <a:lnTo>
                      <a:pt x="118" y="350"/>
                    </a:lnTo>
                    <a:lnTo>
                      <a:pt x="122" y="356"/>
                    </a:lnTo>
                    <a:lnTo>
                      <a:pt x="128" y="360"/>
                    </a:lnTo>
                    <a:lnTo>
                      <a:pt x="134" y="364"/>
                    </a:lnTo>
                    <a:lnTo>
                      <a:pt x="138" y="372"/>
                    </a:lnTo>
                    <a:lnTo>
                      <a:pt x="138" y="372"/>
                    </a:lnTo>
                    <a:lnTo>
                      <a:pt x="144" y="376"/>
                    </a:lnTo>
                    <a:lnTo>
                      <a:pt x="150" y="380"/>
                    </a:lnTo>
                    <a:lnTo>
                      <a:pt x="156" y="386"/>
                    </a:lnTo>
                    <a:lnTo>
                      <a:pt x="162" y="392"/>
                    </a:lnTo>
                    <a:lnTo>
                      <a:pt x="162" y="392"/>
                    </a:lnTo>
                    <a:lnTo>
                      <a:pt x="170" y="398"/>
                    </a:lnTo>
                    <a:lnTo>
                      <a:pt x="178" y="400"/>
                    </a:lnTo>
                    <a:lnTo>
                      <a:pt x="186" y="404"/>
                    </a:lnTo>
                    <a:lnTo>
                      <a:pt x="196" y="410"/>
                    </a:lnTo>
                    <a:lnTo>
                      <a:pt x="196" y="410"/>
                    </a:lnTo>
                    <a:lnTo>
                      <a:pt x="220" y="422"/>
                    </a:lnTo>
                    <a:lnTo>
                      <a:pt x="236" y="430"/>
                    </a:lnTo>
                    <a:lnTo>
                      <a:pt x="242" y="436"/>
                    </a:lnTo>
                    <a:lnTo>
                      <a:pt x="244" y="440"/>
                    </a:lnTo>
                    <a:lnTo>
                      <a:pt x="244" y="440"/>
                    </a:lnTo>
                    <a:lnTo>
                      <a:pt x="248" y="444"/>
                    </a:lnTo>
                    <a:lnTo>
                      <a:pt x="252" y="448"/>
                    </a:lnTo>
                    <a:lnTo>
                      <a:pt x="262" y="458"/>
                    </a:lnTo>
                    <a:lnTo>
                      <a:pt x="262" y="458"/>
                    </a:lnTo>
                    <a:lnTo>
                      <a:pt x="272" y="454"/>
                    </a:lnTo>
                    <a:lnTo>
                      <a:pt x="274" y="452"/>
                    </a:lnTo>
                    <a:lnTo>
                      <a:pt x="272" y="450"/>
                    </a:lnTo>
                    <a:lnTo>
                      <a:pt x="272" y="448"/>
                    </a:lnTo>
                    <a:lnTo>
                      <a:pt x="272" y="446"/>
                    </a:lnTo>
                    <a:lnTo>
                      <a:pt x="276" y="446"/>
                    </a:lnTo>
                    <a:lnTo>
                      <a:pt x="276" y="446"/>
                    </a:lnTo>
                    <a:lnTo>
                      <a:pt x="278" y="438"/>
                    </a:lnTo>
                    <a:lnTo>
                      <a:pt x="278" y="436"/>
                    </a:lnTo>
                    <a:lnTo>
                      <a:pt x="276" y="434"/>
                    </a:lnTo>
                    <a:lnTo>
                      <a:pt x="278" y="430"/>
                    </a:lnTo>
                    <a:lnTo>
                      <a:pt x="278" y="430"/>
                    </a:lnTo>
                    <a:lnTo>
                      <a:pt x="282" y="424"/>
                    </a:lnTo>
                    <a:lnTo>
                      <a:pt x="282" y="422"/>
                    </a:lnTo>
                    <a:lnTo>
                      <a:pt x="282" y="418"/>
                    </a:lnTo>
                    <a:lnTo>
                      <a:pt x="286" y="412"/>
                    </a:lnTo>
                    <a:lnTo>
                      <a:pt x="286" y="412"/>
                    </a:lnTo>
                    <a:lnTo>
                      <a:pt x="288" y="406"/>
                    </a:lnTo>
                    <a:lnTo>
                      <a:pt x="288" y="402"/>
                    </a:lnTo>
                    <a:lnTo>
                      <a:pt x="286" y="396"/>
                    </a:lnTo>
                    <a:lnTo>
                      <a:pt x="282" y="390"/>
                    </a:lnTo>
                    <a:lnTo>
                      <a:pt x="282" y="388"/>
                    </a:lnTo>
                    <a:lnTo>
                      <a:pt x="284" y="384"/>
                    </a:lnTo>
                    <a:lnTo>
                      <a:pt x="284" y="384"/>
                    </a:lnTo>
                    <a:lnTo>
                      <a:pt x="284" y="382"/>
                    </a:lnTo>
                    <a:lnTo>
                      <a:pt x="284" y="380"/>
                    </a:lnTo>
                    <a:lnTo>
                      <a:pt x="280" y="376"/>
                    </a:lnTo>
                    <a:lnTo>
                      <a:pt x="278" y="374"/>
                    </a:lnTo>
                    <a:lnTo>
                      <a:pt x="276" y="372"/>
                    </a:lnTo>
                    <a:lnTo>
                      <a:pt x="276" y="368"/>
                    </a:lnTo>
                    <a:lnTo>
                      <a:pt x="280" y="362"/>
                    </a:lnTo>
                    <a:lnTo>
                      <a:pt x="280" y="362"/>
                    </a:lnTo>
                    <a:lnTo>
                      <a:pt x="280" y="358"/>
                    </a:lnTo>
                    <a:lnTo>
                      <a:pt x="280" y="354"/>
                    </a:lnTo>
                    <a:lnTo>
                      <a:pt x="278" y="344"/>
                    </a:lnTo>
                    <a:lnTo>
                      <a:pt x="276" y="334"/>
                    </a:lnTo>
                    <a:lnTo>
                      <a:pt x="276" y="328"/>
                    </a:lnTo>
                    <a:lnTo>
                      <a:pt x="278" y="324"/>
                    </a:lnTo>
                    <a:lnTo>
                      <a:pt x="278" y="324"/>
                    </a:lnTo>
                    <a:lnTo>
                      <a:pt x="280" y="318"/>
                    </a:lnTo>
                    <a:lnTo>
                      <a:pt x="282" y="316"/>
                    </a:lnTo>
                    <a:lnTo>
                      <a:pt x="278" y="306"/>
                    </a:lnTo>
                    <a:lnTo>
                      <a:pt x="268" y="296"/>
                    </a:lnTo>
                    <a:lnTo>
                      <a:pt x="256" y="278"/>
                    </a:lnTo>
                    <a:lnTo>
                      <a:pt x="256" y="278"/>
                    </a:lnTo>
                    <a:lnTo>
                      <a:pt x="250" y="280"/>
                    </a:lnTo>
                    <a:lnTo>
                      <a:pt x="246" y="282"/>
                    </a:lnTo>
                    <a:lnTo>
                      <a:pt x="244" y="280"/>
                    </a:lnTo>
                    <a:lnTo>
                      <a:pt x="242" y="280"/>
                    </a:lnTo>
                    <a:lnTo>
                      <a:pt x="240" y="272"/>
                    </a:lnTo>
                    <a:lnTo>
                      <a:pt x="238" y="264"/>
                    </a:lnTo>
                    <a:lnTo>
                      <a:pt x="238" y="264"/>
                    </a:lnTo>
                    <a:lnTo>
                      <a:pt x="236" y="252"/>
                    </a:lnTo>
                    <a:lnTo>
                      <a:pt x="236" y="248"/>
                    </a:lnTo>
                    <a:lnTo>
                      <a:pt x="238" y="244"/>
                    </a:lnTo>
                    <a:lnTo>
                      <a:pt x="238" y="244"/>
                    </a:lnTo>
                    <a:lnTo>
                      <a:pt x="240" y="240"/>
                    </a:lnTo>
                    <a:lnTo>
                      <a:pt x="238" y="238"/>
                    </a:lnTo>
                    <a:lnTo>
                      <a:pt x="236" y="236"/>
                    </a:lnTo>
                    <a:lnTo>
                      <a:pt x="234" y="238"/>
                    </a:lnTo>
                    <a:lnTo>
                      <a:pt x="234" y="238"/>
                    </a:lnTo>
                    <a:lnTo>
                      <a:pt x="222" y="248"/>
                    </a:lnTo>
                    <a:lnTo>
                      <a:pt x="218" y="250"/>
                    </a:lnTo>
                    <a:lnTo>
                      <a:pt x="208" y="250"/>
                    </a:lnTo>
                    <a:lnTo>
                      <a:pt x="208" y="250"/>
                    </a:lnTo>
                    <a:lnTo>
                      <a:pt x="202" y="250"/>
                    </a:lnTo>
                    <a:lnTo>
                      <a:pt x="198" y="248"/>
                    </a:lnTo>
                    <a:lnTo>
                      <a:pt x="196" y="248"/>
                    </a:lnTo>
                    <a:lnTo>
                      <a:pt x="194" y="246"/>
                    </a:lnTo>
                    <a:lnTo>
                      <a:pt x="194" y="242"/>
                    </a:lnTo>
                    <a:lnTo>
                      <a:pt x="192" y="240"/>
                    </a:lnTo>
                    <a:lnTo>
                      <a:pt x="190" y="240"/>
                    </a:lnTo>
                    <a:lnTo>
                      <a:pt x="190" y="240"/>
                    </a:lnTo>
                    <a:lnTo>
                      <a:pt x="184" y="240"/>
                    </a:lnTo>
                    <a:lnTo>
                      <a:pt x="186" y="236"/>
                    </a:lnTo>
                    <a:lnTo>
                      <a:pt x="188" y="232"/>
                    </a:lnTo>
                    <a:lnTo>
                      <a:pt x="186" y="230"/>
                    </a:lnTo>
                    <a:lnTo>
                      <a:pt x="184" y="226"/>
                    </a:lnTo>
                    <a:lnTo>
                      <a:pt x="184" y="226"/>
                    </a:lnTo>
                    <a:lnTo>
                      <a:pt x="180" y="220"/>
                    </a:lnTo>
                    <a:lnTo>
                      <a:pt x="176" y="212"/>
                    </a:lnTo>
                    <a:lnTo>
                      <a:pt x="174" y="204"/>
                    </a:lnTo>
                    <a:lnTo>
                      <a:pt x="170" y="198"/>
                    </a:lnTo>
                    <a:lnTo>
                      <a:pt x="170" y="198"/>
                    </a:lnTo>
                    <a:lnTo>
                      <a:pt x="166" y="190"/>
                    </a:lnTo>
                    <a:lnTo>
                      <a:pt x="166" y="188"/>
                    </a:lnTo>
                    <a:lnTo>
                      <a:pt x="168" y="186"/>
                    </a:lnTo>
                    <a:lnTo>
                      <a:pt x="168" y="186"/>
                    </a:lnTo>
                    <a:lnTo>
                      <a:pt x="168" y="186"/>
                    </a:lnTo>
                    <a:lnTo>
                      <a:pt x="166" y="182"/>
                    </a:lnTo>
                    <a:lnTo>
                      <a:pt x="166" y="178"/>
                    </a:lnTo>
                    <a:lnTo>
                      <a:pt x="168" y="174"/>
                    </a:lnTo>
                    <a:lnTo>
                      <a:pt x="170" y="172"/>
                    </a:lnTo>
                    <a:lnTo>
                      <a:pt x="176" y="166"/>
                    </a:lnTo>
                    <a:lnTo>
                      <a:pt x="178" y="164"/>
                    </a:lnTo>
                    <a:lnTo>
                      <a:pt x="180" y="158"/>
                    </a:lnTo>
                    <a:lnTo>
                      <a:pt x="180" y="158"/>
                    </a:lnTo>
                    <a:lnTo>
                      <a:pt x="182" y="150"/>
                    </a:lnTo>
                    <a:lnTo>
                      <a:pt x="184" y="144"/>
                    </a:lnTo>
                    <a:lnTo>
                      <a:pt x="186" y="140"/>
                    </a:lnTo>
                    <a:lnTo>
                      <a:pt x="188" y="136"/>
                    </a:lnTo>
                    <a:lnTo>
                      <a:pt x="188" y="136"/>
                    </a:lnTo>
                    <a:lnTo>
                      <a:pt x="190" y="132"/>
                    </a:lnTo>
                    <a:lnTo>
                      <a:pt x="194" y="128"/>
                    </a:lnTo>
                    <a:lnTo>
                      <a:pt x="198" y="124"/>
                    </a:lnTo>
                    <a:lnTo>
                      <a:pt x="204" y="120"/>
                    </a:lnTo>
                    <a:lnTo>
                      <a:pt x="204" y="120"/>
                    </a:lnTo>
                    <a:lnTo>
                      <a:pt x="212" y="112"/>
                    </a:lnTo>
                    <a:lnTo>
                      <a:pt x="218" y="108"/>
                    </a:lnTo>
                    <a:lnTo>
                      <a:pt x="224" y="108"/>
                    </a:lnTo>
                    <a:lnTo>
                      <a:pt x="226" y="104"/>
                    </a:lnTo>
                    <a:lnTo>
                      <a:pt x="226" y="104"/>
                    </a:lnTo>
                    <a:lnTo>
                      <a:pt x="230" y="102"/>
                    </a:lnTo>
                    <a:lnTo>
                      <a:pt x="232" y="102"/>
                    </a:lnTo>
                    <a:lnTo>
                      <a:pt x="234" y="102"/>
                    </a:lnTo>
                    <a:lnTo>
                      <a:pt x="238" y="98"/>
                    </a:lnTo>
                    <a:lnTo>
                      <a:pt x="238" y="98"/>
                    </a:lnTo>
                    <a:lnTo>
                      <a:pt x="228" y="92"/>
                    </a:lnTo>
                    <a:lnTo>
                      <a:pt x="226" y="88"/>
                    </a:lnTo>
                    <a:lnTo>
                      <a:pt x="228" y="84"/>
                    </a:lnTo>
                    <a:lnTo>
                      <a:pt x="232" y="74"/>
                    </a:lnTo>
                    <a:lnTo>
                      <a:pt x="232" y="74"/>
                    </a:lnTo>
                    <a:lnTo>
                      <a:pt x="236" y="70"/>
                    </a:lnTo>
                    <a:lnTo>
                      <a:pt x="236" y="64"/>
                    </a:lnTo>
                    <a:lnTo>
                      <a:pt x="236" y="60"/>
                    </a:lnTo>
                    <a:lnTo>
                      <a:pt x="234" y="58"/>
                    </a:lnTo>
                    <a:lnTo>
                      <a:pt x="230" y="56"/>
                    </a:lnTo>
                    <a:lnTo>
                      <a:pt x="228" y="56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18" y="60"/>
                    </a:lnTo>
                    <a:lnTo>
                      <a:pt x="216" y="58"/>
                    </a:lnTo>
                    <a:lnTo>
                      <a:pt x="210" y="56"/>
                    </a:lnTo>
                    <a:lnTo>
                      <a:pt x="204" y="54"/>
                    </a:lnTo>
                    <a:lnTo>
                      <a:pt x="202" y="56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88" y="60"/>
                    </a:lnTo>
                    <a:lnTo>
                      <a:pt x="184" y="60"/>
                    </a:lnTo>
                    <a:lnTo>
                      <a:pt x="178" y="58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0" y="46"/>
                    </a:lnTo>
                    <a:lnTo>
                      <a:pt x="168" y="40"/>
                    </a:lnTo>
                    <a:lnTo>
                      <a:pt x="164" y="38"/>
                    </a:lnTo>
                    <a:lnTo>
                      <a:pt x="162" y="34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60" y="28"/>
                    </a:lnTo>
                    <a:lnTo>
                      <a:pt x="154" y="26"/>
                    </a:lnTo>
                    <a:lnTo>
                      <a:pt x="150" y="24"/>
                    </a:lnTo>
                    <a:lnTo>
                      <a:pt x="148" y="20"/>
                    </a:lnTo>
                    <a:lnTo>
                      <a:pt x="146" y="16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16"/>
                    </a:lnTo>
                    <a:lnTo>
                      <a:pt x="128" y="24"/>
                    </a:lnTo>
                    <a:lnTo>
                      <a:pt x="122" y="32"/>
                    </a:lnTo>
                    <a:lnTo>
                      <a:pt x="122" y="32"/>
                    </a:lnTo>
                    <a:lnTo>
                      <a:pt x="114" y="42"/>
                    </a:lnTo>
                    <a:lnTo>
                      <a:pt x="108" y="52"/>
                    </a:lnTo>
                    <a:lnTo>
                      <a:pt x="98" y="60"/>
                    </a:lnTo>
                    <a:lnTo>
                      <a:pt x="84" y="68"/>
                    </a:lnTo>
                    <a:lnTo>
                      <a:pt x="84" y="68"/>
                    </a:lnTo>
                    <a:lnTo>
                      <a:pt x="74" y="72"/>
                    </a:lnTo>
                    <a:lnTo>
                      <a:pt x="72" y="74"/>
                    </a:lnTo>
                    <a:lnTo>
                      <a:pt x="70" y="76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60" y="84"/>
                    </a:lnTo>
                    <a:lnTo>
                      <a:pt x="60" y="88"/>
                    </a:lnTo>
                    <a:lnTo>
                      <a:pt x="60" y="92"/>
                    </a:lnTo>
                    <a:lnTo>
                      <a:pt x="58" y="96"/>
                    </a:lnTo>
                    <a:lnTo>
                      <a:pt x="54" y="100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6" y="106"/>
                    </a:lnTo>
                    <a:lnTo>
                      <a:pt x="42" y="104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8"/>
                    </a:lnTo>
                    <a:lnTo>
                      <a:pt x="28" y="98"/>
                    </a:lnTo>
                    <a:lnTo>
                      <a:pt x="28" y="98"/>
                    </a:lnTo>
                    <a:lnTo>
                      <a:pt x="20" y="100"/>
                    </a:lnTo>
                    <a:lnTo>
                      <a:pt x="18" y="98"/>
                    </a:lnTo>
                    <a:lnTo>
                      <a:pt x="16" y="94"/>
                    </a:lnTo>
                    <a:lnTo>
                      <a:pt x="18" y="86"/>
                    </a:lnTo>
                    <a:lnTo>
                      <a:pt x="18" y="86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1" name="Argentina"/>
              <p:cNvSpPr>
                <a:spLocks/>
              </p:cNvSpPr>
              <p:nvPr/>
            </p:nvSpPr>
            <p:spPr bwMode="auto">
              <a:xfrm>
                <a:off x="3659427" y="4540272"/>
                <a:ext cx="476910" cy="1007565"/>
              </a:xfrm>
              <a:custGeom>
                <a:avLst/>
                <a:gdLst/>
                <a:ahLst/>
                <a:cxnLst>
                  <a:cxn ang="0">
                    <a:pos x="174" y="652"/>
                  </a:cxn>
                  <a:cxn ang="0">
                    <a:pos x="164" y="640"/>
                  </a:cxn>
                  <a:cxn ang="0">
                    <a:pos x="178" y="622"/>
                  </a:cxn>
                  <a:cxn ang="0">
                    <a:pos x="190" y="600"/>
                  </a:cxn>
                  <a:cxn ang="0">
                    <a:pos x="200" y="570"/>
                  </a:cxn>
                  <a:cxn ang="0">
                    <a:pos x="162" y="548"/>
                  </a:cxn>
                  <a:cxn ang="0">
                    <a:pos x="190" y="520"/>
                  </a:cxn>
                  <a:cxn ang="0">
                    <a:pos x="192" y="500"/>
                  </a:cxn>
                  <a:cxn ang="0">
                    <a:pos x="200" y="478"/>
                  </a:cxn>
                  <a:cxn ang="0">
                    <a:pos x="202" y="472"/>
                  </a:cxn>
                  <a:cxn ang="0">
                    <a:pos x="202" y="460"/>
                  </a:cxn>
                  <a:cxn ang="0">
                    <a:pos x="184" y="464"/>
                  </a:cxn>
                  <a:cxn ang="0">
                    <a:pos x="170" y="436"/>
                  </a:cxn>
                  <a:cxn ang="0">
                    <a:pos x="192" y="438"/>
                  </a:cxn>
                  <a:cxn ang="0">
                    <a:pos x="218" y="414"/>
                  </a:cxn>
                  <a:cxn ang="0">
                    <a:pos x="220" y="396"/>
                  </a:cxn>
                  <a:cxn ang="0">
                    <a:pos x="226" y="388"/>
                  </a:cxn>
                  <a:cxn ang="0">
                    <a:pos x="296" y="372"/>
                  </a:cxn>
                  <a:cxn ang="0">
                    <a:pos x="310" y="330"/>
                  </a:cxn>
                  <a:cxn ang="0">
                    <a:pos x="288" y="302"/>
                  </a:cxn>
                  <a:cxn ang="0">
                    <a:pos x="254" y="276"/>
                  </a:cxn>
                  <a:cxn ang="0">
                    <a:pos x="250" y="218"/>
                  </a:cxn>
                  <a:cxn ang="0">
                    <a:pos x="260" y="180"/>
                  </a:cxn>
                  <a:cxn ang="0">
                    <a:pos x="284" y="146"/>
                  </a:cxn>
                  <a:cxn ang="0">
                    <a:pos x="296" y="130"/>
                  </a:cxn>
                  <a:cxn ang="0">
                    <a:pos x="310" y="98"/>
                  </a:cxn>
                  <a:cxn ang="0">
                    <a:pos x="292" y="104"/>
                  </a:cxn>
                  <a:cxn ang="0">
                    <a:pos x="268" y="124"/>
                  </a:cxn>
                  <a:cxn ang="0">
                    <a:pos x="240" y="126"/>
                  </a:cxn>
                  <a:cxn ang="0">
                    <a:pos x="222" y="100"/>
                  </a:cxn>
                  <a:cxn ang="0">
                    <a:pos x="210" y="72"/>
                  </a:cxn>
                  <a:cxn ang="0">
                    <a:pos x="162" y="50"/>
                  </a:cxn>
                  <a:cxn ang="0">
                    <a:pos x="124" y="10"/>
                  </a:cxn>
                  <a:cxn ang="0">
                    <a:pos x="86" y="6"/>
                  </a:cxn>
                  <a:cxn ang="0">
                    <a:pos x="80" y="16"/>
                  </a:cxn>
                  <a:cxn ang="0">
                    <a:pos x="48" y="0"/>
                  </a:cxn>
                  <a:cxn ang="0">
                    <a:pos x="30" y="20"/>
                  </a:cxn>
                  <a:cxn ang="0">
                    <a:pos x="18" y="58"/>
                  </a:cxn>
                  <a:cxn ang="0">
                    <a:pos x="6" y="88"/>
                  </a:cxn>
                  <a:cxn ang="0">
                    <a:pos x="18" y="124"/>
                  </a:cxn>
                  <a:cxn ang="0">
                    <a:pos x="6" y="156"/>
                  </a:cxn>
                  <a:cxn ang="0">
                    <a:pos x="4" y="196"/>
                  </a:cxn>
                  <a:cxn ang="0">
                    <a:pos x="10" y="236"/>
                  </a:cxn>
                  <a:cxn ang="0">
                    <a:pos x="22" y="268"/>
                  </a:cxn>
                  <a:cxn ang="0">
                    <a:pos x="30" y="288"/>
                  </a:cxn>
                  <a:cxn ang="0">
                    <a:pos x="24" y="330"/>
                  </a:cxn>
                  <a:cxn ang="0">
                    <a:pos x="38" y="380"/>
                  </a:cxn>
                  <a:cxn ang="0">
                    <a:pos x="30" y="400"/>
                  </a:cxn>
                  <a:cxn ang="0">
                    <a:pos x="40" y="440"/>
                  </a:cxn>
                  <a:cxn ang="0">
                    <a:pos x="42" y="462"/>
                  </a:cxn>
                  <a:cxn ang="0">
                    <a:pos x="54" y="478"/>
                  </a:cxn>
                  <a:cxn ang="0">
                    <a:pos x="62" y="490"/>
                  </a:cxn>
                  <a:cxn ang="0">
                    <a:pos x="70" y="514"/>
                  </a:cxn>
                  <a:cxn ang="0">
                    <a:pos x="64" y="530"/>
                  </a:cxn>
                  <a:cxn ang="0">
                    <a:pos x="78" y="570"/>
                  </a:cxn>
                  <a:cxn ang="0">
                    <a:pos x="78" y="590"/>
                  </a:cxn>
                  <a:cxn ang="0">
                    <a:pos x="82" y="620"/>
                  </a:cxn>
                  <a:cxn ang="0">
                    <a:pos x="106" y="634"/>
                  </a:cxn>
                  <a:cxn ang="0">
                    <a:pos x="120" y="654"/>
                  </a:cxn>
                </a:cxnLst>
                <a:rect l="0" t="0" r="r" b="b"/>
                <a:pathLst>
                  <a:path w="314" h="664">
                    <a:moveTo>
                      <a:pt x="184" y="664"/>
                    </a:moveTo>
                    <a:lnTo>
                      <a:pt x="184" y="664"/>
                    </a:lnTo>
                    <a:lnTo>
                      <a:pt x="182" y="662"/>
                    </a:lnTo>
                    <a:lnTo>
                      <a:pt x="182" y="662"/>
                    </a:lnTo>
                    <a:lnTo>
                      <a:pt x="182" y="660"/>
                    </a:lnTo>
                    <a:lnTo>
                      <a:pt x="180" y="658"/>
                    </a:lnTo>
                    <a:lnTo>
                      <a:pt x="180" y="658"/>
                    </a:lnTo>
                    <a:lnTo>
                      <a:pt x="176" y="656"/>
                    </a:lnTo>
                    <a:lnTo>
                      <a:pt x="176" y="654"/>
                    </a:lnTo>
                    <a:lnTo>
                      <a:pt x="174" y="652"/>
                    </a:lnTo>
                    <a:lnTo>
                      <a:pt x="170" y="650"/>
                    </a:lnTo>
                    <a:lnTo>
                      <a:pt x="170" y="650"/>
                    </a:lnTo>
                    <a:lnTo>
                      <a:pt x="168" y="648"/>
                    </a:lnTo>
                    <a:lnTo>
                      <a:pt x="168" y="648"/>
                    </a:lnTo>
                    <a:lnTo>
                      <a:pt x="170" y="648"/>
                    </a:lnTo>
                    <a:lnTo>
                      <a:pt x="168" y="646"/>
                    </a:lnTo>
                    <a:lnTo>
                      <a:pt x="168" y="646"/>
                    </a:lnTo>
                    <a:lnTo>
                      <a:pt x="166" y="644"/>
                    </a:lnTo>
                    <a:lnTo>
                      <a:pt x="166" y="642"/>
                    </a:lnTo>
                    <a:lnTo>
                      <a:pt x="164" y="640"/>
                    </a:lnTo>
                    <a:lnTo>
                      <a:pt x="162" y="640"/>
                    </a:lnTo>
                    <a:lnTo>
                      <a:pt x="162" y="640"/>
                    </a:lnTo>
                    <a:lnTo>
                      <a:pt x="162" y="638"/>
                    </a:lnTo>
                    <a:lnTo>
                      <a:pt x="162" y="634"/>
                    </a:lnTo>
                    <a:lnTo>
                      <a:pt x="162" y="632"/>
                    </a:lnTo>
                    <a:lnTo>
                      <a:pt x="162" y="632"/>
                    </a:lnTo>
                    <a:lnTo>
                      <a:pt x="166" y="626"/>
                    </a:lnTo>
                    <a:lnTo>
                      <a:pt x="172" y="626"/>
                    </a:lnTo>
                    <a:lnTo>
                      <a:pt x="176" y="626"/>
                    </a:lnTo>
                    <a:lnTo>
                      <a:pt x="178" y="622"/>
                    </a:lnTo>
                    <a:lnTo>
                      <a:pt x="178" y="622"/>
                    </a:lnTo>
                    <a:lnTo>
                      <a:pt x="184" y="614"/>
                    </a:lnTo>
                    <a:lnTo>
                      <a:pt x="186" y="612"/>
                    </a:lnTo>
                    <a:lnTo>
                      <a:pt x="186" y="608"/>
                    </a:lnTo>
                    <a:lnTo>
                      <a:pt x="186" y="608"/>
                    </a:lnTo>
                    <a:lnTo>
                      <a:pt x="186" y="604"/>
                    </a:lnTo>
                    <a:lnTo>
                      <a:pt x="188" y="602"/>
                    </a:lnTo>
                    <a:lnTo>
                      <a:pt x="190" y="602"/>
                    </a:lnTo>
                    <a:lnTo>
                      <a:pt x="190" y="600"/>
                    </a:lnTo>
                    <a:lnTo>
                      <a:pt x="190" y="600"/>
                    </a:lnTo>
                    <a:lnTo>
                      <a:pt x="190" y="598"/>
                    </a:lnTo>
                    <a:lnTo>
                      <a:pt x="192" y="596"/>
                    </a:lnTo>
                    <a:lnTo>
                      <a:pt x="196" y="594"/>
                    </a:lnTo>
                    <a:lnTo>
                      <a:pt x="202" y="584"/>
                    </a:lnTo>
                    <a:lnTo>
                      <a:pt x="202" y="584"/>
                    </a:lnTo>
                    <a:lnTo>
                      <a:pt x="200" y="580"/>
                    </a:lnTo>
                    <a:lnTo>
                      <a:pt x="202" y="578"/>
                    </a:lnTo>
                    <a:lnTo>
                      <a:pt x="202" y="576"/>
                    </a:lnTo>
                    <a:lnTo>
                      <a:pt x="200" y="570"/>
                    </a:lnTo>
                    <a:lnTo>
                      <a:pt x="200" y="570"/>
                    </a:lnTo>
                    <a:lnTo>
                      <a:pt x="196" y="566"/>
                    </a:lnTo>
                    <a:lnTo>
                      <a:pt x="194" y="564"/>
                    </a:lnTo>
                    <a:lnTo>
                      <a:pt x="188" y="564"/>
                    </a:lnTo>
                    <a:lnTo>
                      <a:pt x="182" y="564"/>
                    </a:lnTo>
                    <a:lnTo>
                      <a:pt x="180" y="562"/>
                    </a:lnTo>
                    <a:lnTo>
                      <a:pt x="174" y="558"/>
                    </a:lnTo>
                    <a:lnTo>
                      <a:pt x="174" y="558"/>
                    </a:lnTo>
                    <a:lnTo>
                      <a:pt x="170" y="554"/>
                    </a:lnTo>
                    <a:lnTo>
                      <a:pt x="166" y="552"/>
                    </a:lnTo>
                    <a:lnTo>
                      <a:pt x="162" y="548"/>
                    </a:lnTo>
                    <a:lnTo>
                      <a:pt x="162" y="540"/>
                    </a:lnTo>
                    <a:lnTo>
                      <a:pt x="162" y="540"/>
                    </a:lnTo>
                    <a:lnTo>
                      <a:pt x="166" y="532"/>
                    </a:lnTo>
                    <a:lnTo>
                      <a:pt x="168" y="530"/>
                    </a:lnTo>
                    <a:lnTo>
                      <a:pt x="172" y="528"/>
                    </a:lnTo>
                    <a:lnTo>
                      <a:pt x="176" y="526"/>
                    </a:lnTo>
                    <a:lnTo>
                      <a:pt x="176" y="526"/>
                    </a:lnTo>
                    <a:lnTo>
                      <a:pt x="180" y="522"/>
                    </a:lnTo>
                    <a:lnTo>
                      <a:pt x="186" y="522"/>
                    </a:lnTo>
                    <a:lnTo>
                      <a:pt x="190" y="520"/>
                    </a:lnTo>
                    <a:lnTo>
                      <a:pt x="190" y="518"/>
                    </a:lnTo>
                    <a:lnTo>
                      <a:pt x="190" y="516"/>
                    </a:lnTo>
                    <a:lnTo>
                      <a:pt x="190" y="516"/>
                    </a:lnTo>
                    <a:lnTo>
                      <a:pt x="188" y="514"/>
                    </a:lnTo>
                    <a:lnTo>
                      <a:pt x="188" y="512"/>
                    </a:lnTo>
                    <a:lnTo>
                      <a:pt x="192" y="508"/>
                    </a:lnTo>
                    <a:lnTo>
                      <a:pt x="194" y="506"/>
                    </a:lnTo>
                    <a:lnTo>
                      <a:pt x="194" y="504"/>
                    </a:lnTo>
                    <a:lnTo>
                      <a:pt x="192" y="500"/>
                    </a:lnTo>
                    <a:lnTo>
                      <a:pt x="192" y="500"/>
                    </a:lnTo>
                    <a:lnTo>
                      <a:pt x="190" y="496"/>
                    </a:lnTo>
                    <a:lnTo>
                      <a:pt x="192" y="494"/>
                    </a:lnTo>
                    <a:lnTo>
                      <a:pt x="192" y="492"/>
                    </a:lnTo>
                    <a:lnTo>
                      <a:pt x="192" y="486"/>
                    </a:lnTo>
                    <a:lnTo>
                      <a:pt x="192" y="486"/>
                    </a:lnTo>
                    <a:lnTo>
                      <a:pt x="192" y="482"/>
                    </a:lnTo>
                    <a:lnTo>
                      <a:pt x="196" y="480"/>
                    </a:lnTo>
                    <a:lnTo>
                      <a:pt x="200" y="480"/>
                    </a:lnTo>
                    <a:lnTo>
                      <a:pt x="200" y="478"/>
                    </a:lnTo>
                    <a:lnTo>
                      <a:pt x="200" y="478"/>
                    </a:lnTo>
                    <a:lnTo>
                      <a:pt x="198" y="476"/>
                    </a:lnTo>
                    <a:lnTo>
                      <a:pt x="192" y="476"/>
                    </a:lnTo>
                    <a:lnTo>
                      <a:pt x="188" y="474"/>
                    </a:lnTo>
                    <a:lnTo>
                      <a:pt x="186" y="474"/>
                    </a:lnTo>
                    <a:lnTo>
                      <a:pt x="186" y="474"/>
                    </a:lnTo>
                    <a:lnTo>
                      <a:pt x="188" y="472"/>
                    </a:lnTo>
                    <a:lnTo>
                      <a:pt x="192" y="470"/>
                    </a:lnTo>
                    <a:lnTo>
                      <a:pt x="198" y="470"/>
                    </a:lnTo>
                    <a:lnTo>
                      <a:pt x="202" y="472"/>
                    </a:lnTo>
                    <a:lnTo>
                      <a:pt x="202" y="472"/>
                    </a:lnTo>
                    <a:lnTo>
                      <a:pt x="204" y="474"/>
                    </a:lnTo>
                    <a:lnTo>
                      <a:pt x="206" y="474"/>
                    </a:lnTo>
                    <a:lnTo>
                      <a:pt x="208" y="472"/>
                    </a:lnTo>
                    <a:lnTo>
                      <a:pt x="208" y="470"/>
                    </a:lnTo>
                    <a:lnTo>
                      <a:pt x="208" y="470"/>
                    </a:lnTo>
                    <a:lnTo>
                      <a:pt x="208" y="466"/>
                    </a:lnTo>
                    <a:lnTo>
                      <a:pt x="210" y="462"/>
                    </a:lnTo>
                    <a:lnTo>
                      <a:pt x="208" y="460"/>
                    </a:lnTo>
                    <a:lnTo>
                      <a:pt x="202" y="460"/>
                    </a:lnTo>
                    <a:lnTo>
                      <a:pt x="202" y="460"/>
                    </a:lnTo>
                    <a:lnTo>
                      <a:pt x="198" y="462"/>
                    </a:lnTo>
                    <a:lnTo>
                      <a:pt x="200" y="462"/>
                    </a:lnTo>
                    <a:lnTo>
                      <a:pt x="202" y="464"/>
                    </a:lnTo>
                    <a:lnTo>
                      <a:pt x="198" y="466"/>
                    </a:lnTo>
                    <a:lnTo>
                      <a:pt x="198" y="466"/>
                    </a:lnTo>
                    <a:lnTo>
                      <a:pt x="194" y="468"/>
                    </a:lnTo>
                    <a:lnTo>
                      <a:pt x="192" y="466"/>
                    </a:lnTo>
                    <a:lnTo>
                      <a:pt x="190" y="464"/>
                    </a:lnTo>
                    <a:lnTo>
                      <a:pt x="190" y="464"/>
                    </a:lnTo>
                    <a:lnTo>
                      <a:pt x="184" y="464"/>
                    </a:lnTo>
                    <a:lnTo>
                      <a:pt x="182" y="462"/>
                    </a:lnTo>
                    <a:lnTo>
                      <a:pt x="180" y="460"/>
                    </a:lnTo>
                    <a:lnTo>
                      <a:pt x="182" y="456"/>
                    </a:lnTo>
                    <a:lnTo>
                      <a:pt x="182" y="454"/>
                    </a:lnTo>
                    <a:lnTo>
                      <a:pt x="182" y="448"/>
                    </a:lnTo>
                    <a:lnTo>
                      <a:pt x="178" y="444"/>
                    </a:lnTo>
                    <a:lnTo>
                      <a:pt x="172" y="440"/>
                    </a:lnTo>
                    <a:lnTo>
                      <a:pt x="172" y="440"/>
                    </a:lnTo>
                    <a:lnTo>
                      <a:pt x="170" y="438"/>
                    </a:lnTo>
                    <a:lnTo>
                      <a:pt x="170" y="436"/>
                    </a:lnTo>
                    <a:lnTo>
                      <a:pt x="172" y="432"/>
                    </a:lnTo>
                    <a:lnTo>
                      <a:pt x="178" y="432"/>
                    </a:lnTo>
                    <a:lnTo>
                      <a:pt x="178" y="432"/>
                    </a:lnTo>
                    <a:lnTo>
                      <a:pt x="178" y="434"/>
                    </a:lnTo>
                    <a:lnTo>
                      <a:pt x="178" y="434"/>
                    </a:lnTo>
                    <a:lnTo>
                      <a:pt x="178" y="436"/>
                    </a:lnTo>
                    <a:lnTo>
                      <a:pt x="180" y="436"/>
                    </a:lnTo>
                    <a:lnTo>
                      <a:pt x="186" y="436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198" y="440"/>
                    </a:lnTo>
                    <a:lnTo>
                      <a:pt x="204" y="440"/>
                    </a:lnTo>
                    <a:lnTo>
                      <a:pt x="214" y="436"/>
                    </a:lnTo>
                    <a:lnTo>
                      <a:pt x="222" y="430"/>
                    </a:lnTo>
                    <a:lnTo>
                      <a:pt x="224" y="428"/>
                    </a:lnTo>
                    <a:lnTo>
                      <a:pt x="222" y="426"/>
                    </a:lnTo>
                    <a:lnTo>
                      <a:pt x="222" y="426"/>
                    </a:lnTo>
                    <a:lnTo>
                      <a:pt x="220" y="424"/>
                    </a:lnTo>
                    <a:lnTo>
                      <a:pt x="218" y="418"/>
                    </a:lnTo>
                    <a:lnTo>
                      <a:pt x="218" y="414"/>
                    </a:lnTo>
                    <a:lnTo>
                      <a:pt x="220" y="410"/>
                    </a:lnTo>
                    <a:lnTo>
                      <a:pt x="220" y="410"/>
                    </a:lnTo>
                    <a:lnTo>
                      <a:pt x="224" y="410"/>
                    </a:lnTo>
                    <a:lnTo>
                      <a:pt x="226" y="406"/>
                    </a:lnTo>
                    <a:lnTo>
                      <a:pt x="226" y="404"/>
                    </a:lnTo>
                    <a:lnTo>
                      <a:pt x="222" y="402"/>
                    </a:lnTo>
                    <a:lnTo>
                      <a:pt x="222" y="402"/>
                    </a:lnTo>
                    <a:lnTo>
                      <a:pt x="220" y="400"/>
                    </a:lnTo>
                    <a:lnTo>
                      <a:pt x="220" y="398"/>
                    </a:lnTo>
                    <a:lnTo>
                      <a:pt x="220" y="396"/>
                    </a:lnTo>
                    <a:lnTo>
                      <a:pt x="216" y="394"/>
                    </a:lnTo>
                    <a:lnTo>
                      <a:pt x="216" y="394"/>
                    </a:lnTo>
                    <a:lnTo>
                      <a:pt x="214" y="392"/>
                    </a:lnTo>
                    <a:lnTo>
                      <a:pt x="214" y="388"/>
                    </a:lnTo>
                    <a:lnTo>
                      <a:pt x="218" y="384"/>
                    </a:lnTo>
                    <a:lnTo>
                      <a:pt x="218" y="384"/>
                    </a:lnTo>
                    <a:lnTo>
                      <a:pt x="220" y="384"/>
                    </a:lnTo>
                    <a:lnTo>
                      <a:pt x="220" y="386"/>
                    </a:lnTo>
                    <a:lnTo>
                      <a:pt x="222" y="388"/>
                    </a:lnTo>
                    <a:lnTo>
                      <a:pt x="226" y="388"/>
                    </a:lnTo>
                    <a:lnTo>
                      <a:pt x="226" y="388"/>
                    </a:lnTo>
                    <a:lnTo>
                      <a:pt x="230" y="388"/>
                    </a:lnTo>
                    <a:lnTo>
                      <a:pt x="240" y="390"/>
                    </a:lnTo>
                    <a:lnTo>
                      <a:pt x="254" y="388"/>
                    </a:lnTo>
                    <a:lnTo>
                      <a:pt x="264" y="386"/>
                    </a:lnTo>
                    <a:lnTo>
                      <a:pt x="274" y="382"/>
                    </a:lnTo>
                    <a:lnTo>
                      <a:pt x="274" y="382"/>
                    </a:lnTo>
                    <a:lnTo>
                      <a:pt x="284" y="378"/>
                    </a:lnTo>
                    <a:lnTo>
                      <a:pt x="292" y="376"/>
                    </a:lnTo>
                    <a:lnTo>
                      <a:pt x="296" y="372"/>
                    </a:lnTo>
                    <a:lnTo>
                      <a:pt x="300" y="368"/>
                    </a:lnTo>
                    <a:lnTo>
                      <a:pt x="304" y="364"/>
                    </a:lnTo>
                    <a:lnTo>
                      <a:pt x="308" y="354"/>
                    </a:lnTo>
                    <a:lnTo>
                      <a:pt x="308" y="354"/>
                    </a:lnTo>
                    <a:lnTo>
                      <a:pt x="310" y="350"/>
                    </a:lnTo>
                    <a:lnTo>
                      <a:pt x="312" y="346"/>
                    </a:lnTo>
                    <a:lnTo>
                      <a:pt x="314" y="342"/>
                    </a:lnTo>
                    <a:lnTo>
                      <a:pt x="312" y="332"/>
                    </a:lnTo>
                    <a:lnTo>
                      <a:pt x="312" y="332"/>
                    </a:lnTo>
                    <a:lnTo>
                      <a:pt x="310" y="330"/>
                    </a:lnTo>
                    <a:lnTo>
                      <a:pt x="308" y="330"/>
                    </a:lnTo>
                    <a:lnTo>
                      <a:pt x="302" y="330"/>
                    </a:lnTo>
                    <a:lnTo>
                      <a:pt x="300" y="328"/>
                    </a:lnTo>
                    <a:lnTo>
                      <a:pt x="298" y="326"/>
                    </a:lnTo>
                    <a:lnTo>
                      <a:pt x="296" y="322"/>
                    </a:lnTo>
                    <a:lnTo>
                      <a:pt x="296" y="314"/>
                    </a:lnTo>
                    <a:lnTo>
                      <a:pt x="296" y="314"/>
                    </a:lnTo>
                    <a:lnTo>
                      <a:pt x="296" y="310"/>
                    </a:lnTo>
                    <a:lnTo>
                      <a:pt x="294" y="306"/>
                    </a:lnTo>
                    <a:lnTo>
                      <a:pt x="288" y="302"/>
                    </a:lnTo>
                    <a:lnTo>
                      <a:pt x="280" y="296"/>
                    </a:lnTo>
                    <a:lnTo>
                      <a:pt x="272" y="292"/>
                    </a:lnTo>
                    <a:lnTo>
                      <a:pt x="258" y="288"/>
                    </a:lnTo>
                    <a:lnTo>
                      <a:pt x="254" y="286"/>
                    </a:lnTo>
                    <a:lnTo>
                      <a:pt x="256" y="284"/>
                    </a:lnTo>
                    <a:lnTo>
                      <a:pt x="256" y="284"/>
                    </a:lnTo>
                    <a:lnTo>
                      <a:pt x="258" y="282"/>
                    </a:lnTo>
                    <a:lnTo>
                      <a:pt x="258" y="282"/>
                    </a:lnTo>
                    <a:lnTo>
                      <a:pt x="256" y="278"/>
                    </a:lnTo>
                    <a:lnTo>
                      <a:pt x="254" y="276"/>
                    </a:lnTo>
                    <a:lnTo>
                      <a:pt x="252" y="272"/>
                    </a:lnTo>
                    <a:lnTo>
                      <a:pt x="252" y="266"/>
                    </a:lnTo>
                    <a:lnTo>
                      <a:pt x="254" y="258"/>
                    </a:lnTo>
                    <a:lnTo>
                      <a:pt x="254" y="258"/>
                    </a:lnTo>
                    <a:lnTo>
                      <a:pt x="254" y="254"/>
                    </a:lnTo>
                    <a:lnTo>
                      <a:pt x="254" y="250"/>
                    </a:lnTo>
                    <a:lnTo>
                      <a:pt x="252" y="242"/>
                    </a:lnTo>
                    <a:lnTo>
                      <a:pt x="248" y="230"/>
                    </a:lnTo>
                    <a:lnTo>
                      <a:pt x="248" y="224"/>
                    </a:lnTo>
                    <a:lnTo>
                      <a:pt x="250" y="218"/>
                    </a:lnTo>
                    <a:lnTo>
                      <a:pt x="250" y="218"/>
                    </a:lnTo>
                    <a:lnTo>
                      <a:pt x="250" y="208"/>
                    </a:lnTo>
                    <a:lnTo>
                      <a:pt x="250" y="204"/>
                    </a:lnTo>
                    <a:lnTo>
                      <a:pt x="250" y="198"/>
                    </a:lnTo>
                    <a:lnTo>
                      <a:pt x="252" y="188"/>
                    </a:lnTo>
                    <a:lnTo>
                      <a:pt x="252" y="188"/>
                    </a:lnTo>
                    <a:lnTo>
                      <a:pt x="254" y="186"/>
                    </a:lnTo>
                    <a:lnTo>
                      <a:pt x="258" y="182"/>
                    </a:lnTo>
                    <a:lnTo>
                      <a:pt x="258" y="182"/>
                    </a:lnTo>
                    <a:lnTo>
                      <a:pt x="260" y="180"/>
                    </a:lnTo>
                    <a:lnTo>
                      <a:pt x="262" y="178"/>
                    </a:lnTo>
                    <a:lnTo>
                      <a:pt x="264" y="172"/>
                    </a:lnTo>
                    <a:lnTo>
                      <a:pt x="272" y="158"/>
                    </a:lnTo>
                    <a:lnTo>
                      <a:pt x="272" y="158"/>
                    </a:lnTo>
                    <a:lnTo>
                      <a:pt x="278" y="152"/>
                    </a:lnTo>
                    <a:lnTo>
                      <a:pt x="280" y="152"/>
                    </a:lnTo>
                    <a:lnTo>
                      <a:pt x="282" y="152"/>
                    </a:lnTo>
                    <a:lnTo>
                      <a:pt x="284" y="150"/>
                    </a:lnTo>
                    <a:lnTo>
                      <a:pt x="284" y="150"/>
                    </a:lnTo>
                    <a:lnTo>
                      <a:pt x="284" y="146"/>
                    </a:lnTo>
                    <a:lnTo>
                      <a:pt x="282" y="146"/>
                    </a:lnTo>
                    <a:lnTo>
                      <a:pt x="282" y="144"/>
                    </a:lnTo>
                    <a:lnTo>
                      <a:pt x="282" y="142"/>
                    </a:lnTo>
                    <a:lnTo>
                      <a:pt x="282" y="142"/>
                    </a:lnTo>
                    <a:lnTo>
                      <a:pt x="284" y="140"/>
                    </a:lnTo>
                    <a:lnTo>
                      <a:pt x="286" y="140"/>
                    </a:lnTo>
                    <a:lnTo>
                      <a:pt x="290" y="138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96" y="130"/>
                    </a:lnTo>
                    <a:lnTo>
                      <a:pt x="300" y="130"/>
                    </a:lnTo>
                    <a:lnTo>
                      <a:pt x="304" y="128"/>
                    </a:lnTo>
                    <a:lnTo>
                      <a:pt x="308" y="122"/>
                    </a:lnTo>
                    <a:lnTo>
                      <a:pt x="308" y="122"/>
                    </a:lnTo>
                    <a:lnTo>
                      <a:pt x="314" y="112"/>
                    </a:lnTo>
                    <a:lnTo>
                      <a:pt x="312" y="108"/>
                    </a:lnTo>
                    <a:lnTo>
                      <a:pt x="310" y="106"/>
                    </a:lnTo>
                    <a:lnTo>
                      <a:pt x="310" y="104"/>
                    </a:lnTo>
                    <a:lnTo>
                      <a:pt x="310" y="104"/>
                    </a:lnTo>
                    <a:lnTo>
                      <a:pt x="310" y="98"/>
                    </a:lnTo>
                    <a:lnTo>
                      <a:pt x="308" y="92"/>
                    </a:lnTo>
                    <a:lnTo>
                      <a:pt x="306" y="90"/>
                    </a:lnTo>
                    <a:lnTo>
                      <a:pt x="304" y="88"/>
                    </a:lnTo>
                    <a:lnTo>
                      <a:pt x="300" y="88"/>
                    </a:lnTo>
                    <a:lnTo>
                      <a:pt x="294" y="90"/>
                    </a:lnTo>
                    <a:lnTo>
                      <a:pt x="294" y="90"/>
                    </a:lnTo>
                    <a:lnTo>
                      <a:pt x="294" y="96"/>
                    </a:lnTo>
                    <a:lnTo>
                      <a:pt x="292" y="100"/>
                    </a:lnTo>
                    <a:lnTo>
                      <a:pt x="292" y="100"/>
                    </a:lnTo>
                    <a:lnTo>
                      <a:pt x="292" y="104"/>
                    </a:lnTo>
                    <a:lnTo>
                      <a:pt x="290" y="106"/>
                    </a:lnTo>
                    <a:lnTo>
                      <a:pt x="288" y="108"/>
                    </a:lnTo>
                    <a:lnTo>
                      <a:pt x="286" y="110"/>
                    </a:lnTo>
                    <a:lnTo>
                      <a:pt x="286" y="110"/>
                    </a:lnTo>
                    <a:lnTo>
                      <a:pt x="284" y="116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76" y="126"/>
                    </a:lnTo>
                    <a:lnTo>
                      <a:pt x="272" y="126"/>
                    </a:lnTo>
                    <a:lnTo>
                      <a:pt x="268" y="124"/>
                    </a:lnTo>
                    <a:lnTo>
                      <a:pt x="264" y="126"/>
                    </a:lnTo>
                    <a:lnTo>
                      <a:pt x="264" y="126"/>
                    </a:lnTo>
                    <a:lnTo>
                      <a:pt x="260" y="128"/>
                    </a:lnTo>
                    <a:lnTo>
                      <a:pt x="258" y="128"/>
                    </a:lnTo>
                    <a:lnTo>
                      <a:pt x="256" y="128"/>
                    </a:lnTo>
                    <a:lnTo>
                      <a:pt x="252" y="130"/>
                    </a:lnTo>
                    <a:lnTo>
                      <a:pt x="252" y="130"/>
                    </a:lnTo>
                    <a:lnTo>
                      <a:pt x="250" y="130"/>
                    </a:lnTo>
                    <a:lnTo>
                      <a:pt x="248" y="128"/>
                    </a:lnTo>
                    <a:lnTo>
                      <a:pt x="240" y="126"/>
                    </a:lnTo>
                    <a:lnTo>
                      <a:pt x="230" y="122"/>
                    </a:lnTo>
                    <a:lnTo>
                      <a:pt x="226" y="120"/>
                    </a:lnTo>
                    <a:lnTo>
                      <a:pt x="218" y="122"/>
                    </a:lnTo>
                    <a:lnTo>
                      <a:pt x="218" y="122"/>
                    </a:lnTo>
                    <a:lnTo>
                      <a:pt x="214" y="120"/>
                    </a:lnTo>
                    <a:lnTo>
                      <a:pt x="214" y="118"/>
                    </a:lnTo>
                    <a:lnTo>
                      <a:pt x="218" y="108"/>
                    </a:lnTo>
                    <a:lnTo>
                      <a:pt x="218" y="108"/>
                    </a:lnTo>
                    <a:lnTo>
                      <a:pt x="222" y="104"/>
                    </a:lnTo>
                    <a:lnTo>
                      <a:pt x="222" y="100"/>
                    </a:lnTo>
                    <a:lnTo>
                      <a:pt x="222" y="96"/>
                    </a:lnTo>
                    <a:lnTo>
                      <a:pt x="226" y="92"/>
                    </a:lnTo>
                    <a:lnTo>
                      <a:pt x="226" y="92"/>
                    </a:lnTo>
                    <a:lnTo>
                      <a:pt x="226" y="88"/>
                    </a:lnTo>
                    <a:lnTo>
                      <a:pt x="226" y="86"/>
                    </a:lnTo>
                    <a:lnTo>
                      <a:pt x="222" y="84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4" y="74"/>
                    </a:lnTo>
                    <a:lnTo>
                      <a:pt x="210" y="72"/>
                    </a:lnTo>
                    <a:lnTo>
                      <a:pt x="198" y="64"/>
                    </a:lnTo>
                    <a:lnTo>
                      <a:pt x="198" y="64"/>
                    </a:lnTo>
                    <a:lnTo>
                      <a:pt x="192" y="60"/>
                    </a:lnTo>
                    <a:lnTo>
                      <a:pt x="188" y="60"/>
                    </a:lnTo>
                    <a:lnTo>
                      <a:pt x="186" y="60"/>
                    </a:lnTo>
                    <a:lnTo>
                      <a:pt x="180" y="56"/>
                    </a:lnTo>
                    <a:lnTo>
                      <a:pt x="180" y="56"/>
                    </a:lnTo>
                    <a:lnTo>
                      <a:pt x="170" y="52"/>
                    </a:lnTo>
                    <a:lnTo>
                      <a:pt x="164" y="50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8" y="46"/>
                    </a:lnTo>
                    <a:lnTo>
                      <a:pt x="144" y="3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28" y="22"/>
                    </a:lnTo>
                    <a:lnTo>
                      <a:pt x="126" y="20"/>
                    </a:lnTo>
                    <a:lnTo>
                      <a:pt x="126" y="18"/>
                    </a:lnTo>
                    <a:lnTo>
                      <a:pt x="126" y="12"/>
                    </a:lnTo>
                    <a:lnTo>
                      <a:pt x="124" y="10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16" y="8"/>
                    </a:lnTo>
                    <a:lnTo>
                      <a:pt x="114" y="8"/>
                    </a:lnTo>
                    <a:lnTo>
                      <a:pt x="110" y="6"/>
                    </a:lnTo>
                    <a:lnTo>
                      <a:pt x="102" y="8"/>
                    </a:lnTo>
                    <a:lnTo>
                      <a:pt x="102" y="8"/>
                    </a:lnTo>
                    <a:lnTo>
                      <a:pt x="96" y="8"/>
                    </a:lnTo>
                    <a:lnTo>
                      <a:pt x="90" y="6"/>
                    </a:lnTo>
                    <a:lnTo>
                      <a:pt x="86" y="6"/>
                    </a:lnTo>
                    <a:lnTo>
                      <a:pt x="84" y="8"/>
                    </a:lnTo>
                    <a:lnTo>
                      <a:pt x="84" y="8"/>
                    </a:lnTo>
                    <a:lnTo>
                      <a:pt x="82" y="14"/>
                    </a:lnTo>
                    <a:lnTo>
                      <a:pt x="84" y="18"/>
                    </a:lnTo>
                    <a:lnTo>
                      <a:pt x="84" y="20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82" y="22"/>
                    </a:lnTo>
                    <a:lnTo>
                      <a:pt x="80" y="16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6"/>
                    </a:lnTo>
                    <a:lnTo>
                      <a:pt x="68" y="6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0" y="4"/>
                    </a:lnTo>
                    <a:lnTo>
                      <a:pt x="34" y="10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0" y="20"/>
                    </a:lnTo>
                    <a:lnTo>
                      <a:pt x="28" y="20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26" y="48"/>
                    </a:lnTo>
                    <a:lnTo>
                      <a:pt x="24" y="52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8" y="68"/>
                    </a:lnTo>
                    <a:lnTo>
                      <a:pt x="12" y="70"/>
                    </a:lnTo>
                    <a:lnTo>
                      <a:pt x="12" y="72"/>
                    </a:lnTo>
                    <a:lnTo>
                      <a:pt x="10" y="76"/>
                    </a:lnTo>
                    <a:lnTo>
                      <a:pt x="10" y="76"/>
                    </a:lnTo>
                    <a:lnTo>
                      <a:pt x="6" y="84"/>
                    </a:lnTo>
                    <a:lnTo>
                      <a:pt x="6" y="88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4" y="108"/>
                    </a:lnTo>
                    <a:lnTo>
                      <a:pt x="14" y="108"/>
                    </a:lnTo>
                    <a:lnTo>
                      <a:pt x="18" y="112"/>
                    </a:lnTo>
                    <a:lnTo>
                      <a:pt x="20" y="114"/>
                    </a:lnTo>
                    <a:lnTo>
                      <a:pt x="20" y="118"/>
                    </a:lnTo>
                    <a:lnTo>
                      <a:pt x="18" y="124"/>
                    </a:lnTo>
                    <a:lnTo>
                      <a:pt x="18" y="124"/>
                    </a:lnTo>
                    <a:lnTo>
                      <a:pt x="14" y="130"/>
                    </a:lnTo>
                    <a:lnTo>
                      <a:pt x="14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10" y="142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6" y="156"/>
                    </a:lnTo>
                    <a:lnTo>
                      <a:pt x="6" y="156"/>
                    </a:lnTo>
                    <a:lnTo>
                      <a:pt x="2" y="160"/>
                    </a:lnTo>
                    <a:lnTo>
                      <a:pt x="2" y="164"/>
                    </a:lnTo>
                    <a:lnTo>
                      <a:pt x="2" y="170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4" y="196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0" y="210"/>
                    </a:lnTo>
                    <a:lnTo>
                      <a:pt x="0" y="216"/>
                    </a:lnTo>
                    <a:lnTo>
                      <a:pt x="0" y="226"/>
                    </a:lnTo>
                    <a:lnTo>
                      <a:pt x="2" y="232"/>
                    </a:lnTo>
                    <a:lnTo>
                      <a:pt x="6" y="234"/>
                    </a:lnTo>
                    <a:lnTo>
                      <a:pt x="6" y="234"/>
                    </a:lnTo>
                    <a:lnTo>
                      <a:pt x="8" y="234"/>
                    </a:lnTo>
                    <a:lnTo>
                      <a:pt x="10" y="236"/>
                    </a:lnTo>
                    <a:lnTo>
                      <a:pt x="12" y="240"/>
                    </a:lnTo>
                    <a:lnTo>
                      <a:pt x="10" y="244"/>
                    </a:lnTo>
                    <a:lnTo>
                      <a:pt x="10" y="244"/>
                    </a:lnTo>
                    <a:lnTo>
                      <a:pt x="8" y="246"/>
                    </a:lnTo>
                    <a:lnTo>
                      <a:pt x="10" y="250"/>
                    </a:lnTo>
                    <a:lnTo>
                      <a:pt x="14" y="254"/>
                    </a:lnTo>
                    <a:lnTo>
                      <a:pt x="20" y="260"/>
                    </a:lnTo>
                    <a:lnTo>
                      <a:pt x="22" y="264"/>
                    </a:lnTo>
                    <a:lnTo>
                      <a:pt x="22" y="268"/>
                    </a:lnTo>
                    <a:lnTo>
                      <a:pt x="22" y="268"/>
                    </a:lnTo>
                    <a:lnTo>
                      <a:pt x="22" y="276"/>
                    </a:lnTo>
                    <a:lnTo>
                      <a:pt x="24" y="276"/>
                    </a:lnTo>
                    <a:lnTo>
                      <a:pt x="26" y="274"/>
                    </a:lnTo>
                    <a:lnTo>
                      <a:pt x="26" y="274"/>
                    </a:lnTo>
                    <a:lnTo>
                      <a:pt x="30" y="274"/>
                    </a:lnTo>
                    <a:lnTo>
                      <a:pt x="32" y="274"/>
                    </a:lnTo>
                    <a:lnTo>
                      <a:pt x="32" y="276"/>
                    </a:lnTo>
                    <a:lnTo>
                      <a:pt x="32" y="282"/>
                    </a:lnTo>
                    <a:lnTo>
                      <a:pt x="32" y="282"/>
                    </a:lnTo>
                    <a:lnTo>
                      <a:pt x="30" y="288"/>
                    </a:lnTo>
                    <a:lnTo>
                      <a:pt x="32" y="292"/>
                    </a:lnTo>
                    <a:lnTo>
                      <a:pt x="34" y="296"/>
                    </a:lnTo>
                    <a:lnTo>
                      <a:pt x="30" y="302"/>
                    </a:lnTo>
                    <a:lnTo>
                      <a:pt x="30" y="302"/>
                    </a:lnTo>
                    <a:lnTo>
                      <a:pt x="34" y="306"/>
                    </a:lnTo>
                    <a:lnTo>
                      <a:pt x="36" y="310"/>
                    </a:lnTo>
                    <a:lnTo>
                      <a:pt x="34" y="316"/>
                    </a:lnTo>
                    <a:lnTo>
                      <a:pt x="28" y="322"/>
                    </a:lnTo>
                    <a:lnTo>
                      <a:pt x="28" y="322"/>
                    </a:lnTo>
                    <a:lnTo>
                      <a:pt x="24" y="330"/>
                    </a:lnTo>
                    <a:lnTo>
                      <a:pt x="22" y="336"/>
                    </a:lnTo>
                    <a:lnTo>
                      <a:pt x="24" y="342"/>
                    </a:lnTo>
                    <a:lnTo>
                      <a:pt x="24" y="352"/>
                    </a:lnTo>
                    <a:lnTo>
                      <a:pt x="24" y="352"/>
                    </a:lnTo>
                    <a:lnTo>
                      <a:pt x="26" y="356"/>
                    </a:lnTo>
                    <a:lnTo>
                      <a:pt x="28" y="360"/>
                    </a:lnTo>
                    <a:lnTo>
                      <a:pt x="32" y="366"/>
                    </a:lnTo>
                    <a:lnTo>
                      <a:pt x="38" y="372"/>
                    </a:lnTo>
                    <a:lnTo>
                      <a:pt x="38" y="376"/>
                    </a:lnTo>
                    <a:lnTo>
                      <a:pt x="38" y="380"/>
                    </a:lnTo>
                    <a:lnTo>
                      <a:pt x="38" y="380"/>
                    </a:lnTo>
                    <a:lnTo>
                      <a:pt x="36" y="382"/>
                    </a:lnTo>
                    <a:lnTo>
                      <a:pt x="32" y="384"/>
                    </a:lnTo>
                    <a:lnTo>
                      <a:pt x="32" y="384"/>
                    </a:lnTo>
                    <a:lnTo>
                      <a:pt x="34" y="390"/>
                    </a:lnTo>
                    <a:lnTo>
                      <a:pt x="34" y="390"/>
                    </a:lnTo>
                    <a:lnTo>
                      <a:pt x="36" y="394"/>
                    </a:lnTo>
                    <a:lnTo>
                      <a:pt x="34" y="396"/>
                    </a:lnTo>
                    <a:lnTo>
                      <a:pt x="30" y="400"/>
                    </a:lnTo>
                    <a:lnTo>
                      <a:pt x="30" y="400"/>
                    </a:lnTo>
                    <a:lnTo>
                      <a:pt x="32" y="404"/>
                    </a:lnTo>
                    <a:lnTo>
                      <a:pt x="32" y="404"/>
                    </a:lnTo>
                    <a:lnTo>
                      <a:pt x="32" y="406"/>
                    </a:lnTo>
                    <a:lnTo>
                      <a:pt x="30" y="408"/>
                    </a:lnTo>
                    <a:lnTo>
                      <a:pt x="30" y="410"/>
                    </a:lnTo>
                    <a:lnTo>
                      <a:pt x="32" y="414"/>
                    </a:lnTo>
                    <a:lnTo>
                      <a:pt x="32" y="414"/>
                    </a:lnTo>
                    <a:lnTo>
                      <a:pt x="32" y="422"/>
                    </a:lnTo>
                    <a:lnTo>
                      <a:pt x="34" y="430"/>
                    </a:lnTo>
                    <a:lnTo>
                      <a:pt x="40" y="440"/>
                    </a:lnTo>
                    <a:lnTo>
                      <a:pt x="44" y="446"/>
                    </a:lnTo>
                    <a:lnTo>
                      <a:pt x="44" y="448"/>
                    </a:lnTo>
                    <a:lnTo>
                      <a:pt x="42" y="450"/>
                    </a:lnTo>
                    <a:lnTo>
                      <a:pt x="42" y="450"/>
                    </a:lnTo>
                    <a:lnTo>
                      <a:pt x="38" y="452"/>
                    </a:lnTo>
                    <a:lnTo>
                      <a:pt x="40" y="454"/>
                    </a:lnTo>
                    <a:lnTo>
                      <a:pt x="42" y="456"/>
                    </a:lnTo>
                    <a:lnTo>
                      <a:pt x="42" y="460"/>
                    </a:lnTo>
                    <a:lnTo>
                      <a:pt x="42" y="460"/>
                    </a:lnTo>
                    <a:lnTo>
                      <a:pt x="42" y="462"/>
                    </a:lnTo>
                    <a:lnTo>
                      <a:pt x="42" y="464"/>
                    </a:lnTo>
                    <a:lnTo>
                      <a:pt x="46" y="466"/>
                    </a:lnTo>
                    <a:lnTo>
                      <a:pt x="48" y="466"/>
                    </a:lnTo>
                    <a:lnTo>
                      <a:pt x="48" y="470"/>
                    </a:lnTo>
                    <a:lnTo>
                      <a:pt x="48" y="470"/>
                    </a:lnTo>
                    <a:lnTo>
                      <a:pt x="46" y="470"/>
                    </a:lnTo>
                    <a:lnTo>
                      <a:pt x="48" y="472"/>
                    </a:lnTo>
                    <a:lnTo>
                      <a:pt x="50" y="474"/>
                    </a:lnTo>
                    <a:lnTo>
                      <a:pt x="54" y="476"/>
                    </a:lnTo>
                    <a:lnTo>
                      <a:pt x="54" y="478"/>
                    </a:lnTo>
                    <a:lnTo>
                      <a:pt x="52" y="482"/>
                    </a:lnTo>
                    <a:lnTo>
                      <a:pt x="52" y="482"/>
                    </a:lnTo>
                    <a:lnTo>
                      <a:pt x="50" y="486"/>
                    </a:lnTo>
                    <a:lnTo>
                      <a:pt x="50" y="488"/>
                    </a:lnTo>
                    <a:lnTo>
                      <a:pt x="52" y="490"/>
                    </a:lnTo>
                    <a:lnTo>
                      <a:pt x="54" y="488"/>
                    </a:lnTo>
                    <a:lnTo>
                      <a:pt x="54" y="488"/>
                    </a:lnTo>
                    <a:lnTo>
                      <a:pt x="58" y="486"/>
                    </a:lnTo>
                    <a:lnTo>
                      <a:pt x="60" y="486"/>
                    </a:lnTo>
                    <a:lnTo>
                      <a:pt x="62" y="490"/>
                    </a:lnTo>
                    <a:lnTo>
                      <a:pt x="60" y="494"/>
                    </a:lnTo>
                    <a:lnTo>
                      <a:pt x="60" y="494"/>
                    </a:lnTo>
                    <a:lnTo>
                      <a:pt x="58" y="498"/>
                    </a:lnTo>
                    <a:lnTo>
                      <a:pt x="54" y="498"/>
                    </a:lnTo>
                    <a:lnTo>
                      <a:pt x="54" y="500"/>
                    </a:lnTo>
                    <a:lnTo>
                      <a:pt x="54" y="504"/>
                    </a:lnTo>
                    <a:lnTo>
                      <a:pt x="54" y="504"/>
                    </a:lnTo>
                    <a:lnTo>
                      <a:pt x="60" y="508"/>
                    </a:lnTo>
                    <a:lnTo>
                      <a:pt x="66" y="512"/>
                    </a:lnTo>
                    <a:lnTo>
                      <a:pt x="70" y="514"/>
                    </a:lnTo>
                    <a:lnTo>
                      <a:pt x="70" y="516"/>
                    </a:lnTo>
                    <a:lnTo>
                      <a:pt x="68" y="518"/>
                    </a:lnTo>
                    <a:lnTo>
                      <a:pt x="68" y="518"/>
                    </a:lnTo>
                    <a:lnTo>
                      <a:pt x="66" y="520"/>
                    </a:lnTo>
                    <a:lnTo>
                      <a:pt x="66" y="522"/>
                    </a:lnTo>
                    <a:lnTo>
                      <a:pt x="66" y="524"/>
                    </a:lnTo>
                    <a:lnTo>
                      <a:pt x="64" y="528"/>
                    </a:lnTo>
                    <a:lnTo>
                      <a:pt x="64" y="528"/>
                    </a:lnTo>
                    <a:lnTo>
                      <a:pt x="64" y="528"/>
                    </a:lnTo>
                    <a:lnTo>
                      <a:pt x="64" y="530"/>
                    </a:lnTo>
                    <a:lnTo>
                      <a:pt x="68" y="532"/>
                    </a:lnTo>
                    <a:lnTo>
                      <a:pt x="74" y="536"/>
                    </a:lnTo>
                    <a:lnTo>
                      <a:pt x="74" y="540"/>
                    </a:lnTo>
                    <a:lnTo>
                      <a:pt x="74" y="544"/>
                    </a:lnTo>
                    <a:lnTo>
                      <a:pt x="74" y="544"/>
                    </a:lnTo>
                    <a:lnTo>
                      <a:pt x="72" y="550"/>
                    </a:lnTo>
                    <a:lnTo>
                      <a:pt x="72" y="556"/>
                    </a:lnTo>
                    <a:lnTo>
                      <a:pt x="76" y="562"/>
                    </a:lnTo>
                    <a:lnTo>
                      <a:pt x="78" y="568"/>
                    </a:lnTo>
                    <a:lnTo>
                      <a:pt x="78" y="570"/>
                    </a:lnTo>
                    <a:lnTo>
                      <a:pt x="78" y="572"/>
                    </a:lnTo>
                    <a:lnTo>
                      <a:pt x="78" y="572"/>
                    </a:lnTo>
                    <a:lnTo>
                      <a:pt x="74" y="576"/>
                    </a:lnTo>
                    <a:lnTo>
                      <a:pt x="76" y="576"/>
                    </a:lnTo>
                    <a:lnTo>
                      <a:pt x="76" y="578"/>
                    </a:lnTo>
                    <a:lnTo>
                      <a:pt x="74" y="582"/>
                    </a:lnTo>
                    <a:lnTo>
                      <a:pt x="74" y="582"/>
                    </a:lnTo>
                    <a:lnTo>
                      <a:pt x="74" y="584"/>
                    </a:lnTo>
                    <a:lnTo>
                      <a:pt x="74" y="588"/>
                    </a:lnTo>
                    <a:lnTo>
                      <a:pt x="78" y="590"/>
                    </a:lnTo>
                    <a:lnTo>
                      <a:pt x="82" y="594"/>
                    </a:lnTo>
                    <a:lnTo>
                      <a:pt x="82" y="596"/>
                    </a:lnTo>
                    <a:lnTo>
                      <a:pt x="80" y="598"/>
                    </a:lnTo>
                    <a:lnTo>
                      <a:pt x="80" y="598"/>
                    </a:lnTo>
                    <a:lnTo>
                      <a:pt x="80" y="604"/>
                    </a:lnTo>
                    <a:lnTo>
                      <a:pt x="82" y="608"/>
                    </a:lnTo>
                    <a:lnTo>
                      <a:pt x="84" y="610"/>
                    </a:lnTo>
                    <a:lnTo>
                      <a:pt x="84" y="614"/>
                    </a:lnTo>
                    <a:lnTo>
                      <a:pt x="84" y="614"/>
                    </a:lnTo>
                    <a:lnTo>
                      <a:pt x="82" y="620"/>
                    </a:lnTo>
                    <a:lnTo>
                      <a:pt x="82" y="626"/>
                    </a:lnTo>
                    <a:lnTo>
                      <a:pt x="86" y="634"/>
                    </a:lnTo>
                    <a:lnTo>
                      <a:pt x="88" y="638"/>
                    </a:lnTo>
                    <a:lnTo>
                      <a:pt x="88" y="638"/>
                    </a:lnTo>
                    <a:lnTo>
                      <a:pt x="90" y="636"/>
                    </a:lnTo>
                    <a:lnTo>
                      <a:pt x="94" y="634"/>
                    </a:lnTo>
                    <a:lnTo>
                      <a:pt x="98" y="630"/>
                    </a:lnTo>
                    <a:lnTo>
                      <a:pt x="102" y="630"/>
                    </a:lnTo>
                    <a:lnTo>
                      <a:pt x="102" y="630"/>
                    </a:lnTo>
                    <a:lnTo>
                      <a:pt x="106" y="634"/>
                    </a:lnTo>
                    <a:lnTo>
                      <a:pt x="106" y="638"/>
                    </a:lnTo>
                    <a:lnTo>
                      <a:pt x="104" y="640"/>
                    </a:lnTo>
                    <a:lnTo>
                      <a:pt x="106" y="644"/>
                    </a:lnTo>
                    <a:lnTo>
                      <a:pt x="106" y="644"/>
                    </a:lnTo>
                    <a:lnTo>
                      <a:pt x="108" y="648"/>
                    </a:lnTo>
                    <a:lnTo>
                      <a:pt x="108" y="650"/>
                    </a:lnTo>
                    <a:lnTo>
                      <a:pt x="110" y="652"/>
                    </a:lnTo>
                    <a:lnTo>
                      <a:pt x="116" y="652"/>
                    </a:lnTo>
                    <a:lnTo>
                      <a:pt x="116" y="652"/>
                    </a:lnTo>
                    <a:lnTo>
                      <a:pt x="120" y="654"/>
                    </a:lnTo>
                    <a:lnTo>
                      <a:pt x="124" y="656"/>
                    </a:lnTo>
                    <a:lnTo>
                      <a:pt x="124" y="658"/>
                    </a:lnTo>
                    <a:lnTo>
                      <a:pt x="158" y="658"/>
                    </a:lnTo>
                    <a:lnTo>
                      <a:pt x="158" y="658"/>
                    </a:lnTo>
                    <a:lnTo>
                      <a:pt x="162" y="660"/>
                    </a:lnTo>
                    <a:lnTo>
                      <a:pt x="166" y="658"/>
                    </a:lnTo>
                    <a:lnTo>
                      <a:pt x="172" y="660"/>
                    </a:lnTo>
                    <a:lnTo>
                      <a:pt x="184" y="664"/>
                    </a:lnTo>
                    <a:lnTo>
                      <a:pt x="184" y="66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04" name="Freeform 67"/>
            <p:cNvSpPr>
              <a:spLocks/>
            </p:cNvSpPr>
            <p:nvPr/>
          </p:nvSpPr>
          <p:spPr bwMode="auto">
            <a:xfrm>
              <a:off x="9186605" y="2905322"/>
              <a:ext cx="82017" cy="72836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22" y="6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38" y="2"/>
                </a:cxn>
                <a:cxn ang="0">
                  <a:pos x="44" y="0"/>
                </a:cxn>
                <a:cxn ang="0">
                  <a:pos x="46" y="2"/>
                </a:cxn>
                <a:cxn ang="0">
                  <a:pos x="48" y="2"/>
                </a:cxn>
                <a:cxn ang="0">
                  <a:pos x="50" y="2"/>
                </a:cxn>
                <a:cxn ang="0">
                  <a:pos x="54" y="8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46" y="20"/>
                </a:cxn>
                <a:cxn ang="0">
                  <a:pos x="46" y="22"/>
                </a:cxn>
                <a:cxn ang="0">
                  <a:pos x="46" y="30"/>
                </a:cxn>
                <a:cxn ang="0">
                  <a:pos x="42" y="34"/>
                </a:cxn>
                <a:cxn ang="0">
                  <a:pos x="40" y="40"/>
                </a:cxn>
                <a:cxn ang="0">
                  <a:pos x="34" y="44"/>
                </a:cxn>
                <a:cxn ang="0">
                  <a:pos x="28" y="44"/>
                </a:cxn>
                <a:cxn ang="0">
                  <a:pos x="24" y="46"/>
                </a:cxn>
                <a:cxn ang="0">
                  <a:pos x="22" y="48"/>
                </a:cxn>
                <a:cxn ang="0">
                  <a:pos x="18" y="46"/>
                </a:cxn>
                <a:cxn ang="0">
                  <a:pos x="12" y="42"/>
                </a:cxn>
                <a:cxn ang="0">
                  <a:pos x="6" y="36"/>
                </a:cxn>
                <a:cxn ang="0">
                  <a:pos x="2" y="30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2" y="18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2" y="8"/>
                </a:cxn>
                <a:cxn ang="0">
                  <a:pos x="14" y="8"/>
                </a:cxn>
              </a:cxnLst>
              <a:rect l="0" t="0" r="r" b="b"/>
              <a:pathLst>
                <a:path w="54" h="48">
                  <a:moveTo>
                    <a:pt x="14" y="8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4"/>
                  </a:lnTo>
                  <a:lnTo>
                    <a:pt x="48" y="16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2" y="34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4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" y="3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279472" y="3692497"/>
          <a:ext cx="1591712" cy="21031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5856"/>
                <a:gridCol w="795856"/>
              </a:tblGrid>
              <a:tr h="704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180+</a:t>
                      </a:r>
                      <a:endParaRPr lang="en-US" sz="1300" b="1" dirty="0"/>
                    </a:p>
                  </a:txBody>
                  <a:tcPr anchor="ctr"/>
                </a:tc>
              </a:tr>
              <a:tr h="69461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123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04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31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47" name="Picture 4" descr="http://files.softicons.com/download/system-icons/android-friends-icons-by-rich-d/png/512/Android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5" y="5203156"/>
            <a:ext cx="458765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8" name="Picture 5" descr="C:\Users\bzamora\Desktop\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1" y="4447355"/>
            <a:ext cx="505703" cy="56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" name="Picture 4" descr="C:\Users\bzamora\Desktop\wpflag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2" y="3657467"/>
            <a:ext cx="722781" cy="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5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rey Map"/>
          <p:cNvGrpSpPr/>
          <p:nvPr/>
        </p:nvGrpSpPr>
        <p:grpSpPr>
          <a:xfrm>
            <a:off x="1489691" y="1172320"/>
            <a:ext cx="9577685" cy="4449065"/>
            <a:chOff x="400809" y="1427427"/>
            <a:chExt cx="8342313" cy="3878792"/>
          </a:xfrm>
          <a:solidFill>
            <a:schemeClr val="tx1">
              <a:alpha val="99000"/>
            </a:schemeClr>
          </a:solidFill>
        </p:grpSpPr>
        <p:sp>
          <p:nvSpPr>
            <p:cNvPr id="783" name="Freeform 8"/>
            <p:cNvSpPr>
              <a:spLocks/>
            </p:cNvSpPr>
            <p:nvPr/>
          </p:nvSpPr>
          <p:spPr bwMode="auto">
            <a:xfrm>
              <a:off x="2533351" y="5245365"/>
              <a:ext cx="103188" cy="529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10" y="8"/>
                </a:cxn>
                <a:cxn ang="0">
                  <a:pos x="14" y="8"/>
                </a:cxn>
                <a:cxn ang="0">
                  <a:pos x="16" y="10"/>
                </a:cxn>
                <a:cxn ang="0">
                  <a:pos x="20" y="14"/>
                </a:cxn>
                <a:cxn ang="0">
                  <a:pos x="26" y="16"/>
                </a:cxn>
                <a:cxn ang="0">
                  <a:pos x="32" y="20"/>
                </a:cxn>
                <a:cxn ang="0">
                  <a:pos x="38" y="22"/>
                </a:cxn>
                <a:cxn ang="0">
                  <a:pos x="42" y="24"/>
                </a:cxn>
                <a:cxn ang="0">
                  <a:pos x="50" y="26"/>
                </a:cxn>
                <a:cxn ang="0">
                  <a:pos x="52" y="26"/>
                </a:cxn>
                <a:cxn ang="0">
                  <a:pos x="58" y="30"/>
                </a:cxn>
                <a:cxn ang="0">
                  <a:pos x="64" y="32"/>
                </a:cxn>
                <a:cxn ang="0">
                  <a:pos x="68" y="34"/>
                </a:cxn>
                <a:cxn ang="0">
                  <a:pos x="74" y="34"/>
                </a:cxn>
                <a:cxn ang="0">
                  <a:pos x="78" y="34"/>
                </a:cxn>
                <a:cxn ang="0">
                  <a:pos x="78" y="36"/>
                </a:cxn>
                <a:cxn ang="0">
                  <a:pos x="76" y="38"/>
                </a:cxn>
                <a:cxn ang="0">
                  <a:pos x="72" y="38"/>
                </a:cxn>
                <a:cxn ang="0">
                  <a:pos x="66" y="40"/>
                </a:cxn>
                <a:cxn ang="0">
                  <a:pos x="64" y="40"/>
                </a:cxn>
                <a:cxn ang="0">
                  <a:pos x="60" y="40"/>
                </a:cxn>
                <a:cxn ang="0">
                  <a:pos x="56" y="40"/>
                </a:cxn>
                <a:cxn ang="0">
                  <a:pos x="46" y="38"/>
                </a:cxn>
                <a:cxn ang="0">
                  <a:pos x="38" y="40"/>
                </a:cxn>
                <a:cxn ang="0">
                  <a:pos x="32" y="38"/>
                </a:cxn>
                <a:cxn ang="0">
                  <a:pos x="24" y="36"/>
                </a:cxn>
                <a:cxn ang="0">
                  <a:pos x="24" y="38"/>
                </a:cxn>
                <a:cxn ang="0">
                  <a:pos x="20" y="38"/>
                </a:cxn>
              </a:cxnLst>
              <a:rect l="0" t="0" r="r" b="b"/>
              <a:pathLst>
                <a:path w="78" h="40">
                  <a:moveTo>
                    <a:pt x="20" y="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2" y="34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6" y="38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0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38" y="40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20" y="3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4" name="Panama"/>
            <p:cNvSpPr>
              <a:spLocks/>
            </p:cNvSpPr>
            <p:nvPr/>
          </p:nvSpPr>
          <p:spPr bwMode="auto">
            <a:xfrm>
              <a:off x="1826913" y="3295385"/>
              <a:ext cx="161396" cy="82021"/>
            </a:xfrm>
            <a:custGeom>
              <a:avLst/>
              <a:gdLst/>
              <a:ahLst/>
              <a:cxnLst>
                <a:cxn ang="0">
                  <a:pos x="116" y="20"/>
                </a:cxn>
                <a:cxn ang="0">
                  <a:pos x="110" y="16"/>
                </a:cxn>
                <a:cxn ang="0">
                  <a:pos x="110" y="14"/>
                </a:cxn>
                <a:cxn ang="0">
                  <a:pos x="94" y="4"/>
                </a:cxn>
                <a:cxn ang="0">
                  <a:pos x="84" y="2"/>
                </a:cxn>
                <a:cxn ang="0">
                  <a:pos x="74" y="8"/>
                </a:cxn>
                <a:cxn ang="0">
                  <a:pos x="72" y="12"/>
                </a:cxn>
                <a:cxn ang="0">
                  <a:pos x="74" y="18"/>
                </a:cxn>
                <a:cxn ang="0">
                  <a:pos x="66" y="20"/>
                </a:cxn>
                <a:cxn ang="0">
                  <a:pos x="70" y="12"/>
                </a:cxn>
                <a:cxn ang="0">
                  <a:pos x="66" y="12"/>
                </a:cxn>
                <a:cxn ang="0">
                  <a:pos x="60" y="16"/>
                </a:cxn>
                <a:cxn ang="0">
                  <a:pos x="50" y="18"/>
                </a:cxn>
                <a:cxn ang="0">
                  <a:pos x="32" y="20"/>
                </a:cxn>
                <a:cxn ang="0">
                  <a:pos x="26" y="14"/>
                </a:cxn>
                <a:cxn ang="0">
                  <a:pos x="22" y="14"/>
                </a:cxn>
                <a:cxn ang="0">
                  <a:pos x="20" y="16"/>
                </a:cxn>
                <a:cxn ang="0">
                  <a:pos x="16" y="12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2" y="0"/>
                </a:cxn>
                <a:cxn ang="0">
                  <a:pos x="4" y="4"/>
                </a:cxn>
                <a:cxn ang="0">
                  <a:pos x="6" y="12"/>
                </a:cxn>
                <a:cxn ang="0">
                  <a:pos x="6" y="1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2" y="40"/>
                </a:cxn>
                <a:cxn ang="0">
                  <a:pos x="4" y="36"/>
                </a:cxn>
                <a:cxn ang="0">
                  <a:pos x="6" y="36"/>
                </a:cxn>
                <a:cxn ang="0">
                  <a:pos x="12" y="36"/>
                </a:cxn>
                <a:cxn ang="0">
                  <a:pos x="14" y="36"/>
                </a:cxn>
                <a:cxn ang="0">
                  <a:pos x="24" y="40"/>
                </a:cxn>
                <a:cxn ang="0">
                  <a:pos x="30" y="46"/>
                </a:cxn>
                <a:cxn ang="0">
                  <a:pos x="34" y="52"/>
                </a:cxn>
                <a:cxn ang="0">
                  <a:pos x="38" y="54"/>
                </a:cxn>
                <a:cxn ang="0">
                  <a:pos x="40" y="50"/>
                </a:cxn>
                <a:cxn ang="0">
                  <a:pos x="42" y="50"/>
                </a:cxn>
                <a:cxn ang="0">
                  <a:pos x="44" y="58"/>
                </a:cxn>
                <a:cxn ang="0">
                  <a:pos x="56" y="62"/>
                </a:cxn>
                <a:cxn ang="0">
                  <a:pos x="62" y="54"/>
                </a:cxn>
                <a:cxn ang="0">
                  <a:pos x="58" y="48"/>
                </a:cxn>
                <a:cxn ang="0">
                  <a:pos x="56" y="46"/>
                </a:cxn>
                <a:cxn ang="0">
                  <a:pos x="58" y="40"/>
                </a:cxn>
                <a:cxn ang="0">
                  <a:pos x="70" y="28"/>
                </a:cxn>
                <a:cxn ang="0">
                  <a:pos x="70" y="26"/>
                </a:cxn>
                <a:cxn ang="0">
                  <a:pos x="80" y="24"/>
                </a:cxn>
                <a:cxn ang="0">
                  <a:pos x="94" y="30"/>
                </a:cxn>
                <a:cxn ang="0">
                  <a:pos x="100" y="30"/>
                </a:cxn>
                <a:cxn ang="0">
                  <a:pos x="100" y="38"/>
                </a:cxn>
                <a:cxn ang="0">
                  <a:pos x="112" y="28"/>
                </a:cxn>
                <a:cxn ang="0">
                  <a:pos x="110" y="38"/>
                </a:cxn>
                <a:cxn ang="0">
                  <a:pos x="104" y="40"/>
                </a:cxn>
                <a:cxn ang="0">
                  <a:pos x="100" y="48"/>
                </a:cxn>
                <a:cxn ang="0">
                  <a:pos x="102" y="54"/>
                </a:cxn>
                <a:cxn ang="0">
                  <a:pos x="104" y="60"/>
                </a:cxn>
                <a:cxn ang="0">
                  <a:pos x="106" y="58"/>
                </a:cxn>
                <a:cxn ang="0">
                  <a:pos x="108" y="52"/>
                </a:cxn>
                <a:cxn ang="0">
                  <a:pos x="118" y="50"/>
                </a:cxn>
                <a:cxn ang="0">
                  <a:pos x="120" y="44"/>
                </a:cxn>
                <a:cxn ang="0">
                  <a:pos x="120" y="40"/>
                </a:cxn>
                <a:cxn ang="0">
                  <a:pos x="118" y="36"/>
                </a:cxn>
                <a:cxn ang="0">
                  <a:pos x="118" y="32"/>
                </a:cxn>
                <a:cxn ang="0">
                  <a:pos x="120" y="24"/>
                </a:cxn>
              </a:cxnLst>
              <a:rect l="0" t="0" r="r" b="b"/>
              <a:pathLst>
                <a:path w="122" h="62">
                  <a:moveTo>
                    <a:pt x="120" y="24"/>
                  </a:moveTo>
                  <a:lnTo>
                    <a:pt x="120" y="24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08" y="14"/>
                  </a:lnTo>
                  <a:lnTo>
                    <a:pt x="110" y="14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94" y="4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4" y="2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4" y="8"/>
                  </a:lnTo>
                  <a:lnTo>
                    <a:pt x="72" y="1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70" y="12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4" y="14"/>
                  </a:lnTo>
                  <a:lnTo>
                    <a:pt x="60" y="16"/>
                  </a:lnTo>
                  <a:lnTo>
                    <a:pt x="54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6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4" y="40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2" y="50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2"/>
                  </a:lnTo>
                  <a:lnTo>
                    <a:pt x="40" y="50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8" y="62"/>
                  </a:lnTo>
                  <a:lnTo>
                    <a:pt x="52" y="62"/>
                  </a:lnTo>
                  <a:lnTo>
                    <a:pt x="56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8" y="50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4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4" y="34"/>
                  </a:lnTo>
                  <a:lnTo>
                    <a:pt x="68" y="30"/>
                  </a:lnTo>
                  <a:lnTo>
                    <a:pt x="70" y="2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92" y="26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0" y="32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8" y="34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36"/>
                  </a:lnTo>
                  <a:lnTo>
                    <a:pt x="112" y="38"/>
                  </a:lnTo>
                  <a:lnTo>
                    <a:pt x="110" y="38"/>
                  </a:lnTo>
                  <a:lnTo>
                    <a:pt x="110" y="38"/>
                  </a:lnTo>
                  <a:lnTo>
                    <a:pt x="106" y="38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4"/>
                  </a:lnTo>
                  <a:lnTo>
                    <a:pt x="100" y="48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0" y="58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58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2" y="38"/>
                  </a:lnTo>
                  <a:lnTo>
                    <a:pt x="120" y="38"/>
                  </a:lnTo>
                  <a:lnTo>
                    <a:pt x="118" y="36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2"/>
                  </a:lnTo>
                  <a:lnTo>
                    <a:pt x="118" y="30"/>
                  </a:lnTo>
                  <a:lnTo>
                    <a:pt x="118" y="28"/>
                  </a:lnTo>
                  <a:lnTo>
                    <a:pt x="120" y="24"/>
                  </a:lnTo>
                  <a:lnTo>
                    <a:pt x="120" y="2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5" name="Uruguay"/>
            <p:cNvSpPr>
              <a:spLocks/>
            </p:cNvSpPr>
            <p:nvPr/>
          </p:nvSpPr>
          <p:spPr bwMode="auto">
            <a:xfrm>
              <a:off x="2618017" y="4597136"/>
              <a:ext cx="140229" cy="150813"/>
            </a:xfrm>
            <a:custGeom>
              <a:avLst/>
              <a:gdLst/>
              <a:ahLst/>
              <a:cxnLst>
                <a:cxn ang="0">
                  <a:pos x="6" y="78"/>
                </a:cxn>
                <a:cxn ang="0">
                  <a:pos x="10" y="96"/>
                </a:cxn>
                <a:cxn ang="0">
                  <a:pos x="20" y="102"/>
                </a:cxn>
                <a:cxn ang="0">
                  <a:pos x="36" y="104"/>
                </a:cxn>
                <a:cxn ang="0">
                  <a:pos x="38" y="106"/>
                </a:cxn>
                <a:cxn ang="0">
                  <a:pos x="48" y="108"/>
                </a:cxn>
                <a:cxn ang="0">
                  <a:pos x="58" y="110"/>
                </a:cxn>
                <a:cxn ang="0">
                  <a:pos x="62" y="112"/>
                </a:cxn>
                <a:cxn ang="0">
                  <a:pos x="82" y="114"/>
                </a:cxn>
                <a:cxn ang="0">
                  <a:pos x="94" y="108"/>
                </a:cxn>
                <a:cxn ang="0">
                  <a:pos x="106" y="98"/>
                </a:cxn>
                <a:cxn ang="0">
                  <a:pos x="102" y="90"/>
                </a:cxn>
                <a:cxn ang="0">
                  <a:pos x="104" y="82"/>
                </a:cxn>
                <a:cxn ang="0">
                  <a:pos x="106" y="72"/>
                </a:cxn>
                <a:cxn ang="0">
                  <a:pos x="98" y="64"/>
                </a:cxn>
                <a:cxn ang="0">
                  <a:pos x="92" y="58"/>
                </a:cxn>
                <a:cxn ang="0">
                  <a:pos x="88" y="56"/>
                </a:cxn>
                <a:cxn ang="0">
                  <a:pos x="82" y="50"/>
                </a:cxn>
                <a:cxn ang="0">
                  <a:pos x="66" y="38"/>
                </a:cxn>
                <a:cxn ang="0">
                  <a:pos x="56" y="34"/>
                </a:cxn>
                <a:cxn ang="0">
                  <a:pos x="52" y="30"/>
                </a:cxn>
                <a:cxn ang="0">
                  <a:pos x="46" y="32"/>
                </a:cxn>
                <a:cxn ang="0">
                  <a:pos x="44" y="32"/>
                </a:cxn>
                <a:cxn ang="0">
                  <a:pos x="42" y="26"/>
                </a:cxn>
                <a:cxn ang="0">
                  <a:pos x="40" y="14"/>
                </a:cxn>
                <a:cxn ang="0">
                  <a:pos x="34" y="6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2" y="24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4" y="62"/>
                </a:cxn>
                <a:cxn ang="0">
                  <a:pos x="6" y="74"/>
                </a:cxn>
                <a:cxn ang="0">
                  <a:pos x="6" y="78"/>
                </a:cxn>
              </a:cxnLst>
              <a:rect l="0" t="0" r="r" b="b"/>
              <a:pathLst>
                <a:path w="106" h="114">
                  <a:moveTo>
                    <a:pt x="6" y="78"/>
                  </a:moveTo>
                  <a:lnTo>
                    <a:pt x="6" y="78"/>
                  </a:lnTo>
                  <a:lnTo>
                    <a:pt x="8" y="88"/>
                  </a:lnTo>
                  <a:lnTo>
                    <a:pt x="10" y="96"/>
                  </a:lnTo>
                  <a:lnTo>
                    <a:pt x="16" y="100"/>
                  </a:lnTo>
                  <a:lnTo>
                    <a:pt x="20" y="102"/>
                  </a:lnTo>
                  <a:lnTo>
                    <a:pt x="30" y="104"/>
                  </a:lnTo>
                  <a:lnTo>
                    <a:pt x="36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8" y="110"/>
                  </a:lnTo>
                  <a:lnTo>
                    <a:pt x="58" y="110"/>
                  </a:lnTo>
                  <a:lnTo>
                    <a:pt x="62" y="112"/>
                  </a:lnTo>
                  <a:lnTo>
                    <a:pt x="68" y="114"/>
                  </a:lnTo>
                  <a:lnTo>
                    <a:pt x="82" y="114"/>
                  </a:lnTo>
                  <a:lnTo>
                    <a:pt x="88" y="112"/>
                  </a:lnTo>
                  <a:lnTo>
                    <a:pt x="94" y="108"/>
                  </a:lnTo>
                  <a:lnTo>
                    <a:pt x="100" y="102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2" y="9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2" y="70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92" y="58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74" y="42"/>
                  </a:lnTo>
                  <a:lnTo>
                    <a:pt x="66" y="38"/>
                  </a:lnTo>
                  <a:lnTo>
                    <a:pt x="60" y="38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2" y="30"/>
                  </a:lnTo>
                  <a:lnTo>
                    <a:pt x="50" y="32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2" y="26"/>
                  </a:lnTo>
                  <a:lnTo>
                    <a:pt x="42" y="2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50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6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6" name="Paraguay"/>
            <p:cNvSpPr>
              <a:spLocks/>
            </p:cNvSpPr>
            <p:nvPr/>
          </p:nvSpPr>
          <p:spPr bwMode="auto">
            <a:xfrm>
              <a:off x="2440747" y="4250531"/>
              <a:ext cx="240771" cy="280458"/>
            </a:xfrm>
            <a:custGeom>
              <a:avLst/>
              <a:gdLst/>
              <a:ahLst/>
              <a:cxnLst>
                <a:cxn ang="0">
                  <a:pos x="4" y="82"/>
                </a:cxn>
                <a:cxn ang="0">
                  <a:pos x="4" y="58"/>
                </a:cxn>
                <a:cxn ang="0">
                  <a:pos x="0" y="36"/>
                </a:cxn>
                <a:cxn ang="0">
                  <a:pos x="6" y="24"/>
                </a:cxn>
                <a:cxn ang="0">
                  <a:pos x="12" y="8"/>
                </a:cxn>
                <a:cxn ang="0">
                  <a:pos x="46" y="0"/>
                </a:cxn>
                <a:cxn ang="0">
                  <a:pos x="70" y="2"/>
                </a:cxn>
                <a:cxn ang="0">
                  <a:pos x="84" y="10"/>
                </a:cxn>
                <a:cxn ang="0">
                  <a:pos x="94" y="20"/>
                </a:cxn>
                <a:cxn ang="0">
                  <a:pos x="100" y="34"/>
                </a:cxn>
                <a:cxn ang="0">
                  <a:pos x="108" y="48"/>
                </a:cxn>
                <a:cxn ang="0">
                  <a:pos x="106" y="62"/>
                </a:cxn>
                <a:cxn ang="0">
                  <a:pos x="106" y="84"/>
                </a:cxn>
                <a:cxn ang="0">
                  <a:pos x="120" y="88"/>
                </a:cxn>
                <a:cxn ang="0">
                  <a:pos x="134" y="90"/>
                </a:cxn>
                <a:cxn ang="0">
                  <a:pos x="148" y="94"/>
                </a:cxn>
                <a:cxn ang="0">
                  <a:pos x="154" y="98"/>
                </a:cxn>
                <a:cxn ang="0">
                  <a:pos x="154" y="114"/>
                </a:cxn>
                <a:cxn ang="0">
                  <a:pos x="156" y="126"/>
                </a:cxn>
                <a:cxn ang="0">
                  <a:pos x="164" y="128"/>
                </a:cxn>
                <a:cxn ang="0">
                  <a:pos x="178" y="130"/>
                </a:cxn>
                <a:cxn ang="0">
                  <a:pos x="180" y="144"/>
                </a:cxn>
                <a:cxn ang="0">
                  <a:pos x="180" y="172"/>
                </a:cxn>
                <a:cxn ang="0">
                  <a:pos x="178" y="182"/>
                </a:cxn>
                <a:cxn ang="0">
                  <a:pos x="176" y="188"/>
                </a:cxn>
                <a:cxn ang="0">
                  <a:pos x="172" y="192"/>
                </a:cxn>
                <a:cxn ang="0">
                  <a:pos x="166" y="202"/>
                </a:cxn>
                <a:cxn ang="0">
                  <a:pos x="154" y="206"/>
                </a:cxn>
                <a:cxn ang="0">
                  <a:pos x="146" y="210"/>
                </a:cxn>
                <a:cxn ang="0">
                  <a:pos x="138" y="212"/>
                </a:cxn>
                <a:cxn ang="0">
                  <a:pos x="134" y="210"/>
                </a:cxn>
                <a:cxn ang="0">
                  <a:pos x="112" y="202"/>
                </a:cxn>
                <a:cxn ang="0">
                  <a:pos x="100" y="202"/>
                </a:cxn>
                <a:cxn ang="0">
                  <a:pos x="104" y="190"/>
                </a:cxn>
                <a:cxn ang="0">
                  <a:pos x="108" y="178"/>
                </a:cxn>
                <a:cxn ang="0">
                  <a:pos x="112" y="170"/>
                </a:cxn>
                <a:cxn ang="0">
                  <a:pos x="104" y="162"/>
                </a:cxn>
                <a:cxn ang="0">
                  <a:pos x="96" y="154"/>
                </a:cxn>
                <a:cxn ang="0">
                  <a:pos x="78" y="142"/>
                </a:cxn>
                <a:cxn ang="0">
                  <a:pos x="66" y="138"/>
                </a:cxn>
                <a:cxn ang="0">
                  <a:pos x="50" y="132"/>
                </a:cxn>
                <a:cxn ang="0">
                  <a:pos x="44" y="128"/>
                </a:cxn>
                <a:cxn ang="0">
                  <a:pos x="18" y="106"/>
                </a:cxn>
                <a:cxn ang="0">
                  <a:pos x="12" y="100"/>
                </a:cxn>
                <a:cxn ang="0">
                  <a:pos x="6" y="90"/>
                </a:cxn>
              </a:cxnLst>
              <a:rect l="0" t="0" r="r" b="b"/>
              <a:pathLst>
                <a:path w="182" h="212">
                  <a:moveTo>
                    <a:pt x="6" y="90"/>
                  </a:moveTo>
                  <a:lnTo>
                    <a:pt x="6" y="90"/>
                  </a:lnTo>
                  <a:lnTo>
                    <a:pt x="4" y="8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58"/>
                  </a:lnTo>
                  <a:lnTo>
                    <a:pt x="2" y="48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6" y="24"/>
                  </a:lnTo>
                  <a:lnTo>
                    <a:pt x="8" y="16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80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94" y="20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106" y="42"/>
                  </a:lnTo>
                  <a:lnTo>
                    <a:pt x="108" y="48"/>
                  </a:lnTo>
                  <a:lnTo>
                    <a:pt x="108" y="5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0" y="80"/>
                  </a:lnTo>
                  <a:lnTo>
                    <a:pt x="100" y="84"/>
                  </a:lnTo>
                  <a:lnTo>
                    <a:pt x="106" y="84"/>
                  </a:lnTo>
                  <a:lnTo>
                    <a:pt x="106" y="84"/>
                  </a:lnTo>
                  <a:lnTo>
                    <a:pt x="114" y="86"/>
                  </a:lnTo>
                  <a:lnTo>
                    <a:pt x="120" y="88"/>
                  </a:lnTo>
                  <a:lnTo>
                    <a:pt x="126" y="90"/>
                  </a:lnTo>
                  <a:lnTo>
                    <a:pt x="134" y="90"/>
                  </a:lnTo>
                  <a:lnTo>
                    <a:pt x="134" y="90"/>
                  </a:lnTo>
                  <a:lnTo>
                    <a:pt x="138" y="90"/>
                  </a:lnTo>
                  <a:lnTo>
                    <a:pt x="142" y="90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52" y="96"/>
                  </a:lnTo>
                  <a:lnTo>
                    <a:pt x="154" y="98"/>
                  </a:lnTo>
                  <a:lnTo>
                    <a:pt x="154" y="102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4" y="114"/>
                  </a:lnTo>
                  <a:lnTo>
                    <a:pt x="156" y="122"/>
                  </a:lnTo>
                  <a:lnTo>
                    <a:pt x="156" y="126"/>
                  </a:lnTo>
                  <a:lnTo>
                    <a:pt x="158" y="128"/>
                  </a:lnTo>
                  <a:lnTo>
                    <a:pt x="164" y="128"/>
                  </a:lnTo>
                  <a:lnTo>
                    <a:pt x="164" y="128"/>
                  </a:lnTo>
                  <a:lnTo>
                    <a:pt x="170" y="126"/>
                  </a:lnTo>
                  <a:lnTo>
                    <a:pt x="176" y="128"/>
                  </a:lnTo>
                  <a:lnTo>
                    <a:pt x="178" y="130"/>
                  </a:lnTo>
                  <a:lnTo>
                    <a:pt x="178" y="138"/>
                  </a:lnTo>
                  <a:lnTo>
                    <a:pt x="178" y="138"/>
                  </a:lnTo>
                  <a:lnTo>
                    <a:pt x="180" y="144"/>
                  </a:lnTo>
                  <a:lnTo>
                    <a:pt x="182" y="148"/>
                  </a:lnTo>
                  <a:lnTo>
                    <a:pt x="182" y="156"/>
                  </a:lnTo>
                  <a:lnTo>
                    <a:pt x="180" y="172"/>
                  </a:lnTo>
                  <a:lnTo>
                    <a:pt x="180" y="172"/>
                  </a:lnTo>
                  <a:lnTo>
                    <a:pt x="180" y="178"/>
                  </a:lnTo>
                  <a:lnTo>
                    <a:pt x="178" y="182"/>
                  </a:lnTo>
                  <a:lnTo>
                    <a:pt x="178" y="182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4" y="190"/>
                  </a:lnTo>
                  <a:lnTo>
                    <a:pt x="172" y="192"/>
                  </a:lnTo>
                  <a:lnTo>
                    <a:pt x="172" y="192"/>
                  </a:lnTo>
                  <a:lnTo>
                    <a:pt x="170" y="198"/>
                  </a:lnTo>
                  <a:lnTo>
                    <a:pt x="166" y="202"/>
                  </a:lnTo>
                  <a:lnTo>
                    <a:pt x="166" y="202"/>
                  </a:lnTo>
                  <a:lnTo>
                    <a:pt x="162" y="208"/>
                  </a:lnTo>
                  <a:lnTo>
                    <a:pt x="158" y="208"/>
                  </a:lnTo>
                  <a:lnTo>
                    <a:pt x="154" y="206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46" y="210"/>
                  </a:lnTo>
                  <a:lnTo>
                    <a:pt x="144" y="210"/>
                  </a:lnTo>
                  <a:lnTo>
                    <a:pt x="142" y="210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4" y="210"/>
                  </a:lnTo>
                  <a:lnTo>
                    <a:pt x="126" y="208"/>
                  </a:lnTo>
                  <a:lnTo>
                    <a:pt x="116" y="204"/>
                  </a:lnTo>
                  <a:lnTo>
                    <a:pt x="112" y="202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100" y="202"/>
                  </a:lnTo>
                  <a:lnTo>
                    <a:pt x="100" y="200"/>
                  </a:lnTo>
                  <a:lnTo>
                    <a:pt x="104" y="190"/>
                  </a:lnTo>
                  <a:lnTo>
                    <a:pt x="104" y="190"/>
                  </a:lnTo>
                  <a:lnTo>
                    <a:pt x="108" y="186"/>
                  </a:lnTo>
                  <a:lnTo>
                    <a:pt x="108" y="182"/>
                  </a:lnTo>
                  <a:lnTo>
                    <a:pt x="108" y="178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08" y="166"/>
                  </a:lnTo>
                  <a:lnTo>
                    <a:pt x="104" y="162"/>
                  </a:lnTo>
                  <a:lnTo>
                    <a:pt x="104" y="162"/>
                  </a:lnTo>
                  <a:lnTo>
                    <a:pt x="100" y="156"/>
                  </a:lnTo>
                  <a:lnTo>
                    <a:pt x="96" y="154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78" y="142"/>
                  </a:lnTo>
                  <a:lnTo>
                    <a:pt x="74" y="142"/>
                  </a:lnTo>
                  <a:lnTo>
                    <a:pt x="72" y="142"/>
                  </a:lnTo>
                  <a:lnTo>
                    <a:pt x="66" y="138"/>
                  </a:lnTo>
                  <a:lnTo>
                    <a:pt x="66" y="138"/>
                  </a:lnTo>
                  <a:lnTo>
                    <a:pt x="56" y="134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4" y="104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6" y="90"/>
                  </a:lnTo>
                  <a:lnTo>
                    <a:pt x="6" y="9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7" name="Bolivia"/>
            <p:cNvSpPr>
              <a:spLocks/>
            </p:cNvSpPr>
            <p:nvPr/>
          </p:nvSpPr>
          <p:spPr bwMode="auto">
            <a:xfrm>
              <a:off x="2202622" y="3964781"/>
              <a:ext cx="365125" cy="428625"/>
            </a:xfrm>
            <a:custGeom>
              <a:avLst/>
              <a:gdLst/>
              <a:ahLst/>
              <a:cxnLst>
                <a:cxn ang="0">
                  <a:pos x="14" y="30"/>
                </a:cxn>
                <a:cxn ang="0">
                  <a:pos x="28" y="30"/>
                </a:cxn>
                <a:cxn ang="0">
                  <a:pos x="42" y="22"/>
                </a:cxn>
                <a:cxn ang="0">
                  <a:pos x="52" y="14"/>
                </a:cxn>
                <a:cxn ang="0">
                  <a:pos x="76" y="0"/>
                </a:cxn>
                <a:cxn ang="0">
                  <a:pos x="92" y="4"/>
                </a:cxn>
                <a:cxn ang="0">
                  <a:pos x="102" y="50"/>
                </a:cxn>
                <a:cxn ang="0">
                  <a:pos x="112" y="62"/>
                </a:cxn>
                <a:cxn ang="0">
                  <a:pos x="130" y="64"/>
                </a:cxn>
                <a:cxn ang="0">
                  <a:pos x="148" y="74"/>
                </a:cxn>
                <a:cxn ang="0">
                  <a:pos x="158" y="80"/>
                </a:cxn>
                <a:cxn ang="0">
                  <a:pos x="178" y="92"/>
                </a:cxn>
                <a:cxn ang="0">
                  <a:pos x="194" y="102"/>
                </a:cxn>
                <a:cxn ang="0">
                  <a:pos x="206" y="124"/>
                </a:cxn>
                <a:cxn ang="0">
                  <a:pos x="206" y="134"/>
                </a:cxn>
                <a:cxn ang="0">
                  <a:pos x="208" y="140"/>
                </a:cxn>
                <a:cxn ang="0">
                  <a:pos x="252" y="158"/>
                </a:cxn>
                <a:cxn ang="0">
                  <a:pos x="248" y="170"/>
                </a:cxn>
                <a:cxn ang="0">
                  <a:pos x="254" y="176"/>
                </a:cxn>
                <a:cxn ang="0">
                  <a:pos x="272" y="188"/>
                </a:cxn>
                <a:cxn ang="0">
                  <a:pos x="276" y="198"/>
                </a:cxn>
                <a:cxn ang="0">
                  <a:pos x="274" y="208"/>
                </a:cxn>
                <a:cxn ang="0">
                  <a:pos x="272" y="222"/>
                </a:cxn>
                <a:cxn ang="0">
                  <a:pos x="272" y="230"/>
                </a:cxn>
                <a:cxn ang="0">
                  <a:pos x="250" y="218"/>
                </a:cxn>
                <a:cxn ang="0">
                  <a:pos x="196" y="222"/>
                </a:cxn>
                <a:cxn ang="0">
                  <a:pos x="188" y="232"/>
                </a:cxn>
                <a:cxn ang="0">
                  <a:pos x="180" y="252"/>
                </a:cxn>
                <a:cxn ang="0">
                  <a:pos x="184" y="284"/>
                </a:cxn>
                <a:cxn ang="0">
                  <a:pos x="186" y="306"/>
                </a:cxn>
                <a:cxn ang="0">
                  <a:pos x="168" y="306"/>
                </a:cxn>
                <a:cxn ang="0">
                  <a:pos x="152" y="304"/>
                </a:cxn>
                <a:cxn ang="0">
                  <a:pos x="150" y="316"/>
                </a:cxn>
                <a:cxn ang="0">
                  <a:pos x="148" y="322"/>
                </a:cxn>
                <a:cxn ang="0">
                  <a:pos x="138" y="306"/>
                </a:cxn>
                <a:cxn ang="0">
                  <a:pos x="118" y="304"/>
                </a:cxn>
                <a:cxn ang="0">
                  <a:pos x="114" y="298"/>
                </a:cxn>
                <a:cxn ang="0">
                  <a:pos x="106" y="302"/>
                </a:cxn>
                <a:cxn ang="0">
                  <a:pos x="94" y="316"/>
                </a:cxn>
                <a:cxn ang="0">
                  <a:pos x="90" y="322"/>
                </a:cxn>
                <a:cxn ang="0">
                  <a:pos x="74" y="318"/>
                </a:cxn>
                <a:cxn ang="0">
                  <a:pos x="58" y="272"/>
                </a:cxn>
                <a:cxn ang="0">
                  <a:pos x="52" y="244"/>
                </a:cxn>
                <a:cxn ang="0">
                  <a:pos x="36" y="214"/>
                </a:cxn>
                <a:cxn ang="0">
                  <a:pos x="22" y="190"/>
                </a:cxn>
                <a:cxn ang="0">
                  <a:pos x="22" y="182"/>
                </a:cxn>
                <a:cxn ang="0">
                  <a:pos x="30" y="164"/>
                </a:cxn>
                <a:cxn ang="0">
                  <a:pos x="30" y="148"/>
                </a:cxn>
                <a:cxn ang="0">
                  <a:pos x="28" y="136"/>
                </a:cxn>
                <a:cxn ang="0">
                  <a:pos x="22" y="126"/>
                </a:cxn>
                <a:cxn ang="0">
                  <a:pos x="24" y="114"/>
                </a:cxn>
                <a:cxn ang="0">
                  <a:pos x="20" y="86"/>
                </a:cxn>
                <a:cxn ang="0">
                  <a:pos x="24" y="70"/>
                </a:cxn>
                <a:cxn ang="0">
                  <a:pos x="0" y="30"/>
                </a:cxn>
              </a:cxnLst>
              <a:rect l="0" t="0" r="r" b="b"/>
              <a:pathLst>
                <a:path w="276" h="324">
                  <a:moveTo>
                    <a:pt x="0" y="30"/>
                  </a:moveTo>
                  <a:lnTo>
                    <a:pt x="0" y="30"/>
                  </a:lnTo>
                  <a:lnTo>
                    <a:pt x="8" y="30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4" y="34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34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4" y="4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30"/>
                  </a:lnTo>
                  <a:lnTo>
                    <a:pt x="96" y="44"/>
                  </a:lnTo>
                  <a:lnTo>
                    <a:pt x="98" y="4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6" y="54"/>
                  </a:lnTo>
                  <a:lnTo>
                    <a:pt x="108" y="58"/>
                  </a:lnTo>
                  <a:lnTo>
                    <a:pt x="112" y="62"/>
                  </a:lnTo>
                  <a:lnTo>
                    <a:pt x="116" y="64"/>
                  </a:lnTo>
                  <a:lnTo>
                    <a:pt x="124" y="64"/>
                  </a:lnTo>
                  <a:lnTo>
                    <a:pt x="124" y="64"/>
                  </a:lnTo>
                  <a:lnTo>
                    <a:pt x="130" y="64"/>
                  </a:lnTo>
                  <a:lnTo>
                    <a:pt x="134" y="64"/>
                  </a:lnTo>
                  <a:lnTo>
                    <a:pt x="140" y="68"/>
                  </a:lnTo>
                  <a:lnTo>
                    <a:pt x="144" y="72"/>
                  </a:lnTo>
                  <a:lnTo>
                    <a:pt x="148" y="74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6" y="76"/>
                  </a:lnTo>
                  <a:lnTo>
                    <a:pt x="158" y="80"/>
                  </a:lnTo>
                  <a:lnTo>
                    <a:pt x="160" y="84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8" y="92"/>
                  </a:lnTo>
                  <a:lnTo>
                    <a:pt x="180" y="94"/>
                  </a:lnTo>
                  <a:lnTo>
                    <a:pt x="182" y="98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204" y="108"/>
                  </a:lnTo>
                  <a:lnTo>
                    <a:pt x="206" y="112"/>
                  </a:lnTo>
                  <a:lnTo>
                    <a:pt x="206" y="116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8" y="128"/>
                  </a:lnTo>
                  <a:lnTo>
                    <a:pt x="208" y="132"/>
                  </a:lnTo>
                  <a:lnTo>
                    <a:pt x="206" y="134"/>
                  </a:lnTo>
                  <a:lnTo>
                    <a:pt x="208" y="138"/>
                  </a:lnTo>
                  <a:lnTo>
                    <a:pt x="208" y="138"/>
                  </a:lnTo>
                  <a:lnTo>
                    <a:pt x="208" y="140"/>
                  </a:lnTo>
                  <a:lnTo>
                    <a:pt x="208" y="140"/>
                  </a:lnTo>
                  <a:lnTo>
                    <a:pt x="206" y="140"/>
                  </a:lnTo>
                  <a:lnTo>
                    <a:pt x="208" y="144"/>
                  </a:lnTo>
                  <a:lnTo>
                    <a:pt x="218" y="158"/>
                  </a:lnTo>
                  <a:lnTo>
                    <a:pt x="252" y="158"/>
                  </a:lnTo>
                  <a:lnTo>
                    <a:pt x="252" y="158"/>
                  </a:lnTo>
                  <a:lnTo>
                    <a:pt x="252" y="162"/>
                  </a:lnTo>
                  <a:lnTo>
                    <a:pt x="252" y="166"/>
                  </a:lnTo>
                  <a:lnTo>
                    <a:pt x="248" y="170"/>
                  </a:lnTo>
                  <a:lnTo>
                    <a:pt x="248" y="172"/>
                  </a:lnTo>
                  <a:lnTo>
                    <a:pt x="248" y="174"/>
                  </a:lnTo>
                  <a:lnTo>
                    <a:pt x="254" y="176"/>
                  </a:lnTo>
                  <a:lnTo>
                    <a:pt x="254" y="176"/>
                  </a:lnTo>
                  <a:lnTo>
                    <a:pt x="262" y="178"/>
                  </a:lnTo>
                  <a:lnTo>
                    <a:pt x="266" y="180"/>
                  </a:lnTo>
                  <a:lnTo>
                    <a:pt x="268" y="184"/>
                  </a:lnTo>
                  <a:lnTo>
                    <a:pt x="272" y="188"/>
                  </a:lnTo>
                  <a:lnTo>
                    <a:pt x="272" y="188"/>
                  </a:lnTo>
                  <a:lnTo>
                    <a:pt x="274" y="190"/>
                  </a:lnTo>
                  <a:lnTo>
                    <a:pt x="276" y="192"/>
                  </a:lnTo>
                  <a:lnTo>
                    <a:pt x="276" y="198"/>
                  </a:lnTo>
                  <a:lnTo>
                    <a:pt x="272" y="202"/>
                  </a:lnTo>
                  <a:lnTo>
                    <a:pt x="272" y="206"/>
                  </a:lnTo>
                  <a:lnTo>
                    <a:pt x="274" y="208"/>
                  </a:lnTo>
                  <a:lnTo>
                    <a:pt x="274" y="208"/>
                  </a:lnTo>
                  <a:lnTo>
                    <a:pt x="274" y="212"/>
                  </a:lnTo>
                  <a:lnTo>
                    <a:pt x="272" y="216"/>
                  </a:lnTo>
                  <a:lnTo>
                    <a:pt x="272" y="220"/>
                  </a:lnTo>
                  <a:lnTo>
                    <a:pt x="272" y="222"/>
                  </a:lnTo>
                  <a:lnTo>
                    <a:pt x="272" y="222"/>
                  </a:lnTo>
                  <a:lnTo>
                    <a:pt x="276" y="228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64" y="226"/>
                  </a:lnTo>
                  <a:lnTo>
                    <a:pt x="262" y="224"/>
                  </a:lnTo>
                  <a:lnTo>
                    <a:pt x="260" y="222"/>
                  </a:lnTo>
                  <a:lnTo>
                    <a:pt x="250" y="218"/>
                  </a:lnTo>
                  <a:lnTo>
                    <a:pt x="250" y="218"/>
                  </a:lnTo>
                  <a:lnTo>
                    <a:pt x="238" y="216"/>
                  </a:lnTo>
                  <a:lnTo>
                    <a:pt x="226" y="216"/>
                  </a:lnTo>
                  <a:lnTo>
                    <a:pt x="196" y="222"/>
                  </a:lnTo>
                  <a:lnTo>
                    <a:pt x="196" y="222"/>
                  </a:lnTo>
                  <a:lnTo>
                    <a:pt x="192" y="224"/>
                  </a:lnTo>
                  <a:lnTo>
                    <a:pt x="190" y="226"/>
                  </a:lnTo>
                  <a:lnTo>
                    <a:pt x="188" y="232"/>
                  </a:lnTo>
                  <a:lnTo>
                    <a:pt x="186" y="240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80" y="252"/>
                  </a:lnTo>
                  <a:lnTo>
                    <a:pt x="180" y="256"/>
                  </a:lnTo>
                  <a:lnTo>
                    <a:pt x="182" y="264"/>
                  </a:lnTo>
                  <a:lnTo>
                    <a:pt x="184" y="274"/>
                  </a:lnTo>
                  <a:lnTo>
                    <a:pt x="184" y="284"/>
                  </a:lnTo>
                  <a:lnTo>
                    <a:pt x="184" y="284"/>
                  </a:lnTo>
                  <a:lnTo>
                    <a:pt x="184" y="298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2" y="306"/>
                  </a:lnTo>
                  <a:lnTo>
                    <a:pt x="180" y="306"/>
                  </a:lnTo>
                  <a:lnTo>
                    <a:pt x="176" y="304"/>
                  </a:lnTo>
                  <a:lnTo>
                    <a:pt x="168" y="306"/>
                  </a:lnTo>
                  <a:lnTo>
                    <a:pt x="168" y="306"/>
                  </a:lnTo>
                  <a:lnTo>
                    <a:pt x="162" y="306"/>
                  </a:lnTo>
                  <a:lnTo>
                    <a:pt x="156" y="304"/>
                  </a:lnTo>
                  <a:lnTo>
                    <a:pt x="152" y="304"/>
                  </a:lnTo>
                  <a:lnTo>
                    <a:pt x="150" y="306"/>
                  </a:lnTo>
                  <a:lnTo>
                    <a:pt x="150" y="306"/>
                  </a:lnTo>
                  <a:lnTo>
                    <a:pt x="148" y="312"/>
                  </a:lnTo>
                  <a:lnTo>
                    <a:pt x="150" y="316"/>
                  </a:lnTo>
                  <a:lnTo>
                    <a:pt x="150" y="318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20"/>
                  </a:lnTo>
                  <a:lnTo>
                    <a:pt x="146" y="314"/>
                  </a:lnTo>
                  <a:lnTo>
                    <a:pt x="142" y="308"/>
                  </a:lnTo>
                  <a:lnTo>
                    <a:pt x="138" y="306"/>
                  </a:lnTo>
                  <a:lnTo>
                    <a:pt x="134" y="304"/>
                  </a:lnTo>
                  <a:lnTo>
                    <a:pt x="134" y="304"/>
                  </a:lnTo>
                  <a:lnTo>
                    <a:pt x="124" y="304"/>
                  </a:lnTo>
                  <a:lnTo>
                    <a:pt x="118" y="304"/>
                  </a:lnTo>
                  <a:lnTo>
                    <a:pt x="118" y="304"/>
                  </a:lnTo>
                  <a:lnTo>
                    <a:pt x="116" y="304"/>
                  </a:lnTo>
                  <a:lnTo>
                    <a:pt x="116" y="302"/>
                  </a:lnTo>
                  <a:lnTo>
                    <a:pt x="114" y="298"/>
                  </a:lnTo>
                  <a:lnTo>
                    <a:pt x="108" y="298"/>
                  </a:lnTo>
                  <a:lnTo>
                    <a:pt x="108" y="298"/>
                  </a:lnTo>
                  <a:lnTo>
                    <a:pt x="108" y="300"/>
                  </a:lnTo>
                  <a:lnTo>
                    <a:pt x="106" y="302"/>
                  </a:lnTo>
                  <a:lnTo>
                    <a:pt x="100" y="308"/>
                  </a:lnTo>
                  <a:lnTo>
                    <a:pt x="96" y="312"/>
                  </a:lnTo>
                  <a:lnTo>
                    <a:pt x="94" y="314"/>
                  </a:lnTo>
                  <a:lnTo>
                    <a:pt x="94" y="316"/>
                  </a:lnTo>
                  <a:lnTo>
                    <a:pt x="94" y="316"/>
                  </a:lnTo>
                  <a:lnTo>
                    <a:pt x="96" y="318"/>
                  </a:lnTo>
                  <a:lnTo>
                    <a:pt x="94" y="318"/>
                  </a:lnTo>
                  <a:lnTo>
                    <a:pt x="90" y="322"/>
                  </a:lnTo>
                  <a:lnTo>
                    <a:pt x="90" y="322"/>
                  </a:lnTo>
                  <a:lnTo>
                    <a:pt x="80" y="324"/>
                  </a:lnTo>
                  <a:lnTo>
                    <a:pt x="76" y="322"/>
                  </a:lnTo>
                  <a:lnTo>
                    <a:pt x="74" y="318"/>
                  </a:lnTo>
                  <a:lnTo>
                    <a:pt x="72" y="312"/>
                  </a:lnTo>
                  <a:lnTo>
                    <a:pt x="70" y="296"/>
                  </a:lnTo>
                  <a:lnTo>
                    <a:pt x="66" y="284"/>
                  </a:lnTo>
                  <a:lnTo>
                    <a:pt x="58" y="272"/>
                  </a:lnTo>
                  <a:lnTo>
                    <a:pt x="58" y="272"/>
                  </a:lnTo>
                  <a:lnTo>
                    <a:pt x="54" y="262"/>
                  </a:lnTo>
                  <a:lnTo>
                    <a:pt x="52" y="252"/>
                  </a:lnTo>
                  <a:lnTo>
                    <a:pt x="52" y="244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40" y="222"/>
                  </a:lnTo>
                  <a:lnTo>
                    <a:pt x="36" y="214"/>
                  </a:lnTo>
                  <a:lnTo>
                    <a:pt x="30" y="208"/>
                  </a:lnTo>
                  <a:lnTo>
                    <a:pt x="20" y="198"/>
                  </a:lnTo>
                  <a:lnTo>
                    <a:pt x="20" y="198"/>
                  </a:lnTo>
                  <a:lnTo>
                    <a:pt x="22" y="190"/>
                  </a:lnTo>
                  <a:lnTo>
                    <a:pt x="22" y="188"/>
                  </a:lnTo>
                  <a:lnTo>
                    <a:pt x="20" y="186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6" y="176"/>
                  </a:lnTo>
                  <a:lnTo>
                    <a:pt x="26" y="174"/>
                  </a:lnTo>
                  <a:lnTo>
                    <a:pt x="26" y="170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58"/>
                  </a:lnTo>
                  <a:lnTo>
                    <a:pt x="32" y="154"/>
                  </a:lnTo>
                  <a:lnTo>
                    <a:pt x="30" y="148"/>
                  </a:lnTo>
                  <a:lnTo>
                    <a:pt x="26" y="142"/>
                  </a:lnTo>
                  <a:lnTo>
                    <a:pt x="26" y="140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4"/>
                  </a:lnTo>
                  <a:lnTo>
                    <a:pt x="28" y="132"/>
                  </a:lnTo>
                  <a:lnTo>
                    <a:pt x="24" y="128"/>
                  </a:lnTo>
                  <a:lnTo>
                    <a:pt x="22" y="126"/>
                  </a:lnTo>
                  <a:lnTo>
                    <a:pt x="20" y="124"/>
                  </a:lnTo>
                  <a:lnTo>
                    <a:pt x="20" y="120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4" y="110"/>
                  </a:lnTo>
                  <a:lnTo>
                    <a:pt x="24" y="106"/>
                  </a:lnTo>
                  <a:lnTo>
                    <a:pt x="22" y="96"/>
                  </a:lnTo>
                  <a:lnTo>
                    <a:pt x="20" y="86"/>
                  </a:lnTo>
                  <a:lnTo>
                    <a:pt x="20" y="80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4" y="70"/>
                  </a:lnTo>
                  <a:lnTo>
                    <a:pt x="26" y="68"/>
                  </a:lnTo>
                  <a:lnTo>
                    <a:pt x="22" y="5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8" name="Freeform 18"/>
            <p:cNvSpPr>
              <a:spLocks/>
            </p:cNvSpPr>
            <p:nvPr/>
          </p:nvSpPr>
          <p:spPr bwMode="auto">
            <a:xfrm>
              <a:off x="1882476" y="3589073"/>
              <a:ext cx="150813" cy="187854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20" y="10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4" y="18"/>
                </a:cxn>
                <a:cxn ang="0">
                  <a:pos x="14" y="24"/>
                </a:cxn>
                <a:cxn ang="0">
                  <a:pos x="12" y="28"/>
                </a:cxn>
                <a:cxn ang="0">
                  <a:pos x="12" y="32"/>
                </a:cxn>
                <a:cxn ang="0">
                  <a:pos x="10" y="40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4" y="66"/>
                </a:cxn>
                <a:cxn ang="0">
                  <a:pos x="2" y="70"/>
                </a:cxn>
                <a:cxn ang="0">
                  <a:pos x="4" y="70"/>
                </a:cxn>
                <a:cxn ang="0">
                  <a:pos x="2" y="72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2" y="86"/>
                </a:cxn>
                <a:cxn ang="0">
                  <a:pos x="4" y="88"/>
                </a:cxn>
                <a:cxn ang="0">
                  <a:pos x="4" y="92"/>
                </a:cxn>
                <a:cxn ang="0">
                  <a:pos x="2" y="92"/>
                </a:cxn>
                <a:cxn ang="0">
                  <a:pos x="4" y="94"/>
                </a:cxn>
                <a:cxn ang="0">
                  <a:pos x="6" y="96"/>
                </a:cxn>
                <a:cxn ang="0">
                  <a:pos x="10" y="100"/>
                </a:cxn>
                <a:cxn ang="0">
                  <a:pos x="12" y="94"/>
                </a:cxn>
                <a:cxn ang="0">
                  <a:pos x="12" y="92"/>
                </a:cxn>
                <a:cxn ang="0">
                  <a:pos x="16" y="90"/>
                </a:cxn>
                <a:cxn ang="0">
                  <a:pos x="18" y="92"/>
                </a:cxn>
                <a:cxn ang="0">
                  <a:pos x="20" y="96"/>
                </a:cxn>
                <a:cxn ang="0">
                  <a:pos x="18" y="104"/>
                </a:cxn>
                <a:cxn ang="0">
                  <a:pos x="10" y="118"/>
                </a:cxn>
                <a:cxn ang="0">
                  <a:pos x="4" y="122"/>
                </a:cxn>
                <a:cxn ang="0">
                  <a:pos x="2" y="130"/>
                </a:cxn>
                <a:cxn ang="0">
                  <a:pos x="6" y="136"/>
                </a:cxn>
                <a:cxn ang="0">
                  <a:pos x="14" y="134"/>
                </a:cxn>
                <a:cxn ang="0">
                  <a:pos x="18" y="134"/>
                </a:cxn>
                <a:cxn ang="0">
                  <a:pos x="28" y="140"/>
                </a:cxn>
                <a:cxn ang="0">
                  <a:pos x="36" y="140"/>
                </a:cxn>
                <a:cxn ang="0">
                  <a:pos x="40" y="136"/>
                </a:cxn>
                <a:cxn ang="0">
                  <a:pos x="46" y="128"/>
                </a:cxn>
                <a:cxn ang="0">
                  <a:pos x="46" y="120"/>
                </a:cxn>
                <a:cxn ang="0">
                  <a:pos x="52" y="116"/>
                </a:cxn>
                <a:cxn ang="0">
                  <a:pos x="58" y="110"/>
                </a:cxn>
                <a:cxn ang="0">
                  <a:pos x="70" y="104"/>
                </a:cxn>
                <a:cxn ang="0">
                  <a:pos x="84" y="96"/>
                </a:cxn>
                <a:cxn ang="0">
                  <a:pos x="100" y="78"/>
                </a:cxn>
                <a:cxn ang="0">
                  <a:pos x="108" y="68"/>
                </a:cxn>
                <a:cxn ang="0">
                  <a:pos x="114" y="52"/>
                </a:cxn>
                <a:cxn ang="0">
                  <a:pos x="112" y="36"/>
                </a:cxn>
                <a:cxn ang="0">
                  <a:pos x="88" y="24"/>
                </a:cxn>
                <a:cxn ang="0">
                  <a:pos x="88" y="26"/>
                </a:cxn>
                <a:cxn ang="0">
                  <a:pos x="86" y="26"/>
                </a:cxn>
                <a:cxn ang="0">
                  <a:pos x="78" y="26"/>
                </a:cxn>
                <a:cxn ang="0">
                  <a:pos x="64" y="18"/>
                </a:cxn>
                <a:cxn ang="0">
                  <a:pos x="60" y="12"/>
                </a:cxn>
                <a:cxn ang="0">
                  <a:pos x="36" y="0"/>
                </a:cxn>
              </a:cxnLst>
              <a:rect l="0" t="0" r="r" b="b"/>
              <a:pathLst>
                <a:path w="114" h="142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0" y="4"/>
                  </a:lnTo>
                  <a:lnTo>
                    <a:pt x="26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2" y="84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4" y="94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8" y="100"/>
                  </a:lnTo>
                  <a:lnTo>
                    <a:pt x="10" y="100"/>
                  </a:lnTo>
                  <a:lnTo>
                    <a:pt x="12" y="98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2" y="92"/>
                  </a:lnTo>
                  <a:lnTo>
                    <a:pt x="14" y="90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20" y="96"/>
                  </a:lnTo>
                  <a:lnTo>
                    <a:pt x="22" y="98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10" y="118"/>
                  </a:lnTo>
                  <a:lnTo>
                    <a:pt x="8" y="122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2" y="130"/>
                  </a:lnTo>
                  <a:lnTo>
                    <a:pt x="4" y="134"/>
                  </a:lnTo>
                  <a:lnTo>
                    <a:pt x="6" y="136"/>
                  </a:lnTo>
                  <a:lnTo>
                    <a:pt x="14" y="134"/>
                  </a:lnTo>
                  <a:lnTo>
                    <a:pt x="14" y="134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24" y="138"/>
                  </a:lnTo>
                  <a:lnTo>
                    <a:pt x="28" y="140"/>
                  </a:lnTo>
                  <a:lnTo>
                    <a:pt x="32" y="142"/>
                  </a:lnTo>
                  <a:lnTo>
                    <a:pt x="36" y="140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4" y="132"/>
                  </a:lnTo>
                  <a:lnTo>
                    <a:pt x="46" y="128"/>
                  </a:lnTo>
                  <a:lnTo>
                    <a:pt x="46" y="124"/>
                  </a:lnTo>
                  <a:lnTo>
                    <a:pt x="46" y="120"/>
                  </a:lnTo>
                  <a:lnTo>
                    <a:pt x="52" y="116"/>
                  </a:lnTo>
                  <a:lnTo>
                    <a:pt x="52" y="116"/>
                  </a:lnTo>
                  <a:lnTo>
                    <a:pt x="56" y="112"/>
                  </a:lnTo>
                  <a:lnTo>
                    <a:pt x="58" y="110"/>
                  </a:lnTo>
                  <a:lnTo>
                    <a:pt x="60" y="108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84" y="96"/>
                  </a:lnTo>
                  <a:lnTo>
                    <a:pt x="94" y="88"/>
                  </a:lnTo>
                  <a:lnTo>
                    <a:pt x="100" y="7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4" y="52"/>
                  </a:lnTo>
                  <a:lnTo>
                    <a:pt x="112" y="36"/>
                  </a:lnTo>
                  <a:lnTo>
                    <a:pt x="112" y="36"/>
                  </a:lnTo>
                  <a:lnTo>
                    <a:pt x="94" y="26"/>
                  </a:lnTo>
                  <a:lnTo>
                    <a:pt x="88" y="24"/>
                  </a:lnTo>
                  <a:lnTo>
                    <a:pt x="86" y="24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26"/>
                  </a:lnTo>
                  <a:lnTo>
                    <a:pt x="86" y="28"/>
                  </a:lnTo>
                  <a:lnTo>
                    <a:pt x="78" y="26"/>
                  </a:lnTo>
                  <a:lnTo>
                    <a:pt x="70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0" y="12"/>
                  </a:lnTo>
                  <a:lnTo>
                    <a:pt x="54" y="8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0" name="Freeform 20"/>
            <p:cNvSpPr>
              <a:spLocks/>
            </p:cNvSpPr>
            <p:nvPr/>
          </p:nvSpPr>
          <p:spPr bwMode="auto">
            <a:xfrm>
              <a:off x="2517476" y="3417094"/>
              <a:ext cx="121708" cy="145521"/>
            </a:xfrm>
            <a:custGeom>
              <a:avLst/>
              <a:gdLst/>
              <a:ahLst/>
              <a:cxnLst>
                <a:cxn ang="0">
                  <a:pos x="72" y="100"/>
                </a:cxn>
                <a:cxn ang="0">
                  <a:pos x="80" y="90"/>
                </a:cxn>
                <a:cxn ang="0">
                  <a:pos x="82" y="82"/>
                </a:cxn>
                <a:cxn ang="0">
                  <a:pos x="82" y="78"/>
                </a:cxn>
                <a:cxn ang="0">
                  <a:pos x="86" y="70"/>
                </a:cxn>
                <a:cxn ang="0">
                  <a:pos x="84" y="66"/>
                </a:cxn>
                <a:cxn ang="0">
                  <a:pos x="80" y="52"/>
                </a:cxn>
                <a:cxn ang="0">
                  <a:pos x="76" y="48"/>
                </a:cxn>
                <a:cxn ang="0">
                  <a:pos x="78" y="42"/>
                </a:cxn>
                <a:cxn ang="0">
                  <a:pos x="76" y="38"/>
                </a:cxn>
                <a:cxn ang="0">
                  <a:pos x="78" y="24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0" y="2"/>
                </a:cxn>
                <a:cxn ang="0">
                  <a:pos x="76" y="2"/>
                </a:cxn>
                <a:cxn ang="0">
                  <a:pos x="70" y="2"/>
                </a:cxn>
                <a:cxn ang="0">
                  <a:pos x="62" y="4"/>
                </a:cxn>
                <a:cxn ang="0">
                  <a:pos x="60" y="4"/>
                </a:cxn>
                <a:cxn ang="0">
                  <a:pos x="56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16" y="14"/>
                </a:cxn>
                <a:cxn ang="0">
                  <a:pos x="12" y="20"/>
                </a:cxn>
                <a:cxn ang="0">
                  <a:pos x="12" y="26"/>
                </a:cxn>
                <a:cxn ang="0">
                  <a:pos x="8" y="28"/>
                </a:cxn>
                <a:cxn ang="0">
                  <a:pos x="2" y="32"/>
                </a:cxn>
                <a:cxn ang="0">
                  <a:pos x="2" y="42"/>
                </a:cxn>
                <a:cxn ang="0">
                  <a:pos x="0" y="50"/>
                </a:cxn>
                <a:cxn ang="0">
                  <a:pos x="4" y="60"/>
                </a:cxn>
                <a:cxn ang="0">
                  <a:pos x="4" y="66"/>
                </a:cxn>
                <a:cxn ang="0">
                  <a:pos x="6" y="68"/>
                </a:cxn>
                <a:cxn ang="0">
                  <a:pos x="12" y="72"/>
                </a:cxn>
                <a:cxn ang="0">
                  <a:pos x="16" y="80"/>
                </a:cxn>
                <a:cxn ang="0">
                  <a:pos x="20" y="86"/>
                </a:cxn>
                <a:cxn ang="0">
                  <a:pos x="24" y="96"/>
                </a:cxn>
                <a:cxn ang="0">
                  <a:pos x="28" y="106"/>
                </a:cxn>
                <a:cxn ang="0">
                  <a:pos x="32" y="108"/>
                </a:cxn>
                <a:cxn ang="0">
                  <a:pos x="50" y="108"/>
                </a:cxn>
                <a:cxn ang="0">
                  <a:pos x="46" y="104"/>
                </a:cxn>
                <a:cxn ang="0">
                  <a:pos x="48" y="100"/>
                </a:cxn>
                <a:cxn ang="0">
                  <a:pos x="50" y="102"/>
                </a:cxn>
                <a:cxn ang="0">
                  <a:pos x="56" y="102"/>
                </a:cxn>
                <a:cxn ang="0">
                  <a:pos x="58" y="102"/>
                </a:cxn>
                <a:cxn ang="0">
                  <a:pos x="60" y="98"/>
                </a:cxn>
                <a:cxn ang="0">
                  <a:pos x="64" y="96"/>
                </a:cxn>
                <a:cxn ang="0">
                  <a:pos x="68" y="98"/>
                </a:cxn>
                <a:cxn ang="0">
                  <a:pos x="72" y="100"/>
                </a:cxn>
              </a:cxnLst>
              <a:rect l="0" t="0" r="r" b="b"/>
              <a:pathLst>
                <a:path w="92" h="110">
                  <a:moveTo>
                    <a:pt x="72" y="100"/>
                  </a:moveTo>
                  <a:lnTo>
                    <a:pt x="72" y="100"/>
                  </a:lnTo>
                  <a:lnTo>
                    <a:pt x="76" y="94"/>
                  </a:lnTo>
                  <a:lnTo>
                    <a:pt x="80" y="90"/>
                  </a:lnTo>
                  <a:lnTo>
                    <a:pt x="82" y="86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4" y="74"/>
                  </a:lnTo>
                  <a:lnTo>
                    <a:pt x="86" y="70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82" y="58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76" y="48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2"/>
                  </a:lnTo>
                  <a:lnTo>
                    <a:pt x="78" y="24"/>
                  </a:lnTo>
                  <a:lnTo>
                    <a:pt x="84" y="16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0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2" y="20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0" y="68"/>
                  </a:lnTo>
                  <a:lnTo>
                    <a:pt x="12" y="72"/>
                  </a:lnTo>
                  <a:lnTo>
                    <a:pt x="12" y="72"/>
                  </a:lnTo>
                  <a:lnTo>
                    <a:pt x="16" y="8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2" y="90"/>
                  </a:lnTo>
                  <a:lnTo>
                    <a:pt x="24" y="96"/>
                  </a:lnTo>
                  <a:lnTo>
                    <a:pt x="26" y="104"/>
                  </a:lnTo>
                  <a:lnTo>
                    <a:pt x="28" y="106"/>
                  </a:lnTo>
                  <a:lnTo>
                    <a:pt x="32" y="108"/>
                  </a:lnTo>
                  <a:lnTo>
                    <a:pt x="32" y="108"/>
                  </a:lnTo>
                  <a:lnTo>
                    <a:pt x="46" y="110"/>
                  </a:lnTo>
                  <a:lnTo>
                    <a:pt x="50" y="108"/>
                  </a:lnTo>
                  <a:lnTo>
                    <a:pt x="50" y="106"/>
                  </a:lnTo>
                  <a:lnTo>
                    <a:pt x="46" y="104"/>
                  </a:lnTo>
                  <a:lnTo>
                    <a:pt x="44" y="102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50" y="102"/>
                  </a:lnTo>
                  <a:lnTo>
                    <a:pt x="52" y="102"/>
                  </a:lnTo>
                  <a:lnTo>
                    <a:pt x="56" y="102"/>
                  </a:lnTo>
                  <a:lnTo>
                    <a:pt x="56" y="102"/>
                  </a:lnTo>
                  <a:lnTo>
                    <a:pt x="58" y="102"/>
                  </a:lnTo>
                  <a:lnTo>
                    <a:pt x="60" y="100"/>
                  </a:lnTo>
                  <a:lnTo>
                    <a:pt x="60" y="98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8" y="98"/>
                  </a:lnTo>
                  <a:lnTo>
                    <a:pt x="68" y="100"/>
                  </a:lnTo>
                  <a:lnTo>
                    <a:pt x="72" y="100"/>
                  </a:lnTo>
                  <a:lnTo>
                    <a:pt x="72" y="10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1" name="Freeform 21"/>
            <p:cNvSpPr>
              <a:spLocks/>
            </p:cNvSpPr>
            <p:nvPr/>
          </p:nvSpPr>
          <p:spPr bwMode="auto">
            <a:xfrm>
              <a:off x="2430163" y="3337719"/>
              <a:ext cx="129646" cy="24606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6" y="12"/>
                </a:cxn>
                <a:cxn ang="0">
                  <a:pos x="66" y="30"/>
                </a:cxn>
                <a:cxn ang="0">
                  <a:pos x="66" y="36"/>
                </a:cxn>
                <a:cxn ang="0">
                  <a:pos x="76" y="40"/>
                </a:cxn>
                <a:cxn ang="0">
                  <a:pos x="82" y="52"/>
                </a:cxn>
                <a:cxn ang="0">
                  <a:pos x="88" y="54"/>
                </a:cxn>
                <a:cxn ang="0">
                  <a:pos x="82" y="74"/>
                </a:cxn>
                <a:cxn ang="0">
                  <a:pos x="78" y="84"/>
                </a:cxn>
                <a:cxn ang="0">
                  <a:pos x="74" y="88"/>
                </a:cxn>
                <a:cxn ang="0">
                  <a:pos x="70" y="94"/>
                </a:cxn>
                <a:cxn ang="0">
                  <a:pos x="66" y="110"/>
                </a:cxn>
                <a:cxn ang="0">
                  <a:pos x="70" y="126"/>
                </a:cxn>
                <a:cxn ang="0">
                  <a:pos x="72" y="128"/>
                </a:cxn>
                <a:cxn ang="0">
                  <a:pos x="78" y="132"/>
                </a:cxn>
                <a:cxn ang="0">
                  <a:pos x="86" y="146"/>
                </a:cxn>
                <a:cxn ang="0">
                  <a:pos x="92" y="164"/>
                </a:cxn>
                <a:cxn ang="0">
                  <a:pos x="98" y="168"/>
                </a:cxn>
                <a:cxn ang="0">
                  <a:pos x="86" y="166"/>
                </a:cxn>
                <a:cxn ang="0">
                  <a:pos x="84" y="166"/>
                </a:cxn>
                <a:cxn ang="0">
                  <a:pos x="72" y="174"/>
                </a:cxn>
                <a:cxn ang="0">
                  <a:pos x="60" y="180"/>
                </a:cxn>
                <a:cxn ang="0">
                  <a:pos x="56" y="182"/>
                </a:cxn>
                <a:cxn ang="0">
                  <a:pos x="52" y="186"/>
                </a:cxn>
                <a:cxn ang="0">
                  <a:pos x="42" y="180"/>
                </a:cxn>
                <a:cxn ang="0">
                  <a:pos x="40" y="172"/>
                </a:cxn>
                <a:cxn ang="0">
                  <a:pos x="34" y="160"/>
                </a:cxn>
                <a:cxn ang="0">
                  <a:pos x="30" y="152"/>
                </a:cxn>
                <a:cxn ang="0">
                  <a:pos x="30" y="146"/>
                </a:cxn>
                <a:cxn ang="0">
                  <a:pos x="28" y="138"/>
                </a:cxn>
                <a:cxn ang="0">
                  <a:pos x="30" y="132"/>
                </a:cxn>
                <a:cxn ang="0">
                  <a:pos x="32" y="120"/>
                </a:cxn>
                <a:cxn ang="0">
                  <a:pos x="38" y="110"/>
                </a:cxn>
                <a:cxn ang="0">
                  <a:pos x="34" y="104"/>
                </a:cxn>
                <a:cxn ang="0">
                  <a:pos x="32" y="98"/>
                </a:cxn>
                <a:cxn ang="0">
                  <a:pos x="24" y="96"/>
                </a:cxn>
                <a:cxn ang="0">
                  <a:pos x="26" y="86"/>
                </a:cxn>
                <a:cxn ang="0">
                  <a:pos x="14" y="84"/>
                </a:cxn>
                <a:cxn ang="0">
                  <a:pos x="2" y="64"/>
                </a:cxn>
                <a:cxn ang="0">
                  <a:pos x="2" y="56"/>
                </a:cxn>
                <a:cxn ang="0">
                  <a:pos x="6" y="46"/>
                </a:cxn>
                <a:cxn ang="0">
                  <a:pos x="6" y="40"/>
                </a:cxn>
                <a:cxn ang="0">
                  <a:pos x="20" y="32"/>
                </a:cxn>
                <a:cxn ang="0">
                  <a:pos x="14" y="26"/>
                </a:cxn>
                <a:cxn ang="0">
                  <a:pos x="10" y="26"/>
                </a:cxn>
                <a:cxn ang="0">
                  <a:pos x="12" y="20"/>
                </a:cxn>
                <a:cxn ang="0">
                  <a:pos x="14" y="14"/>
                </a:cxn>
                <a:cxn ang="0">
                  <a:pos x="18" y="10"/>
                </a:cxn>
                <a:cxn ang="0">
                  <a:pos x="30" y="8"/>
                </a:cxn>
                <a:cxn ang="0">
                  <a:pos x="30" y="2"/>
                </a:cxn>
              </a:cxnLst>
              <a:rect l="0" t="0" r="r" b="b"/>
              <a:pathLst>
                <a:path w="98" h="186">
                  <a:moveTo>
                    <a:pt x="30" y="2"/>
                  </a:moveTo>
                  <a:lnTo>
                    <a:pt x="30" y="2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64" y="20"/>
                  </a:lnTo>
                  <a:lnTo>
                    <a:pt x="66" y="24"/>
                  </a:lnTo>
                  <a:lnTo>
                    <a:pt x="66" y="3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6" y="36"/>
                  </a:lnTo>
                  <a:lnTo>
                    <a:pt x="70" y="36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2" y="52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8" y="54"/>
                  </a:lnTo>
                  <a:lnTo>
                    <a:pt x="88" y="56"/>
                  </a:lnTo>
                  <a:lnTo>
                    <a:pt x="86" y="6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78" y="80"/>
                  </a:lnTo>
                  <a:lnTo>
                    <a:pt x="78" y="84"/>
                  </a:lnTo>
                  <a:lnTo>
                    <a:pt x="78" y="86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70" y="120"/>
                  </a:lnTo>
                  <a:lnTo>
                    <a:pt x="70" y="126"/>
                  </a:lnTo>
                  <a:lnTo>
                    <a:pt x="70" y="126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76" y="128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2" y="140"/>
                  </a:lnTo>
                  <a:lnTo>
                    <a:pt x="86" y="146"/>
                  </a:lnTo>
                  <a:lnTo>
                    <a:pt x="86" y="146"/>
                  </a:lnTo>
                  <a:lnTo>
                    <a:pt x="88" y="150"/>
                  </a:lnTo>
                  <a:lnTo>
                    <a:pt x="90" y="156"/>
                  </a:lnTo>
                  <a:lnTo>
                    <a:pt x="92" y="164"/>
                  </a:lnTo>
                  <a:lnTo>
                    <a:pt x="94" y="166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0" y="170"/>
                  </a:lnTo>
                  <a:lnTo>
                    <a:pt x="88" y="168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4" y="166"/>
                  </a:lnTo>
                  <a:lnTo>
                    <a:pt x="82" y="168"/>
                  </a:lnTo>
                  <a:lnTo>
                    <a:pt x="80" y="170"/>
                  </a:lnTo>
                  <a:lnTo>
                    <a:pt x="72" y="174"/>
                  </a:lnTo>
                  <a:lnTo>
                    <a:pt x="72" y="174"/>
                  </a:lnTo>
                  <a:lnTo>
                    <a:pt x="64" y="176"/>
                  </a:lnTo>
                  <a:lnTo>
                    <a:pt x="60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6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48" y="184"/>
                  </a:lnTo>
                  <a:lnTo>
                    <a:pt x="46" y="182"/>
                  </a:lnTo>
                  <a:lnTo>
                    <a:pt x="42" y="180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2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32" y="154"/>
                  </a:lnTo>
                  <a:lnTo>
                    <a:pt x="30" y="152"/>
                  </a:lnTo>
                  <a:lnTo>
                    <a:pt x="28" y="150"/>
                  </a:lnTo>
                  <a:lnTo>
                    <a:pt x="30" y="146"/>
                  </a:lnTo>
                  <a:lnTo>
                    <a:pt x="30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30" y="132"/>
                  </a:lnTo>
                  <a:lnTo>
                    <a:pt x="28" y="130"/>
                  </a:lnTo>
                  <a:lnTo>
                    <a:pt x="28" y="126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8" y="112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4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98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6" y="92"/>
                  </a:lnTo>
                  <a:lnTo>
                    <a:pt x="26" y="92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4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56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2"/>
                  </a:lnTo>
                  <a:lnTo>
                    <a:pt x="20" y="28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2" y="24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0" y="8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2" name="Freeform 24"/>
            <p:cNvSpPr>
              <a:spLocks/>
            </p:cNvSpPr>
            <p:nvPr/>
          </p:nvSpPr>
          <p:spPr bwMode="auto">
            <a:xfrm>
              <a:off x="2477788" y="5237427"/>
              <a:ext cx="82021" cy="68792"/>
            </a:xfrm>
            <a:custGeom>
              <a:avLst/>
              <a:gdLst/>
              <a:ahLst/>
              <a:cxnLst>
                <a:cxn ang="0">
                  <a:pos x="52" y="44"/>
                </a:cxn>
                <a:cxn ang="0">
                  <a:pos x="40" y="40"/>
                </a:cxn>
                <a:cxn ang="0">
                  <a:pos x="34" y="40"/>
                </a:cxn>
                <a:cxn ang="0">
                  <a:pos x="30" y="42"/>
                </a:cxn>
                <a:cxn ang="0">
                  <a:pos x="30" y="46"/>
                </a:cxn>
                <a:cxn ang="0">
                  <a:pos x="34" y="48"/>
                </a:cxn>
                <a:cxn ang="0">
                  <a:pos x="38" y="52"/>
                </a:cxn>
                <a:cxn ang="0">
                  <a:pos x="32" y="50"/>
                </a:cxn>
                <a:cxn ang="0">
                  <a:pos x="22" y="48"/>
                </a:cxn>
                <a:cxn ang="0">
                  <a:pos x="24" y="44"/>
                </a:cxn>
                <a:cxn ang="0">
                  <a:pos x="26" y="44"/>
                </a:cxn>
                <a:cxn ang="0">
                  <a:pos x="18" y="42"/>
                </a:cxn>
                <a:cxn ang="0">
                  <a:pos x="16" y="38"/>
                </a:cxn>
                <a:cxn ang="0">
                  <a:pos x="10" y="40"/>
                </a:cxn>
                <a:cxn ang="0">
                  <a:pos x="8" y="40"/>
                </a:cxn>
                <a:cxn ang="0">
                  <a:pos x="4" y="42"/>
                </a:cxn>
                <a:cxn ang="0">
                  <a:pos x="0" y="38"/>
                </a:cxn>
                <a:cxn ang="0">
                  <a:pos x="6" y="34"/>
                </a:cxn>
                <a:cxn ang="0">
                  <a:pos x="14" y="34"/>
                </a:cxn>
                <a:cxn ang="0">
                  <a:pos x="20" y="36"/>
                </a:cxn>
                <a:cxn ang="0">
                  <a:pos x="22" y="36"/>
                </a:cxn>
                <a:cxn ang="0">
                  <a:pos x="16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4" y="20"/>
                </a:cxn>
                <a:cxn ang="0">
                  <a:pos x="20" y="24"/>
                </a:cxn>
                <a:cxn ang="0">
                  <a:pos x="20" y="28"/>
                </a:cxn>
                <a:cxn ang="0">
                  <a:pos x="24" y="32"/>
                </a:cxn>
                <a:cxn ang="0">
                  <a:pos x="26" y="32"/>
                </a:cxn>
                <a:cxn ang="0">
                  <a:pos x="30" y="36"/>
                </a:cxn>
                <a:cxn ang="0">
                  <a:pos x="30" y="32"/>
                </a:cxn>
                <a:cxn ang="0">
                  <a:pos x="34" y="32"/>
                </a:cxn>
                <a:cxn ang="0">
                  <a:pos x="38" y="30"/>
                </a:cxn>
                <a:cxn ang="0">
                  <a:pos x="42" y="32"/>
                </a:cxn>
                <a:cxn ang="0">
                  <a:pos x="46" y="32"/>
                </a:cxn>
                <a:cxn ang="0">
                  <a:pos x="50" y="32"/>
                </a:cxn>
                <a:cxn ang="0">
                  <a:pos x="30" y="26"/>
                </a:cxn>
                <a:cxn ang="0">
                  <a:pos x="26" y="20"/>
                </a:cxn>
                <a:cxn ang="0">
                  <a:pos x="36" y="16"/>
                </a:cxn>
                <a:cxn ang="0">
                  <a:pos x="24" y="16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24" y="8"/>
                </a:cxn>
                <a:cxn ang="0">
                  <a:pos x="26" y="2"/>
                </a:cxn>
                <a:cxn ang="0">
                  <a:pos x="32" y="2"/>
                </a:cxn>
                <a:cxn ang="0">
                  <a:pos x="38" y="6"/>
                </a:cxn>
                <a:cxn ang="0">
                  <a:pos x="62" y="44"/>
                </a:cxn>
              </a:cxnLst>
              <a:rect l="0" t="0" r="r" b="b"/>
              <a:pathLst>
                <a:path w="62" h="52">
                  <a:moveTo>
                    <a:pt x="62" y="44"/>
                  </a:moveTo>
                  <a:lnTo>
                    <a:pt x="62" y="44"/>
                  </a:lnTo>
                  <a:lnTo>
                    <a:pt x="56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46" y="40"/>
                  </a:lnTo>
                  <a:lnTo>
                    <a:pt x="42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8" y="42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28" y="40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4" y="48"/>
                  </a:lnTo>
                  <a:lnTo>
                    <a:pt x="36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4" y="46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8" y="32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0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4" y="22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62" y="44"/>
                  </a:lnTo>
                  <a:lnTo>
                    <a:pt x="62" y="4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3" name="Haiti"/>
            <p:cNvSpPr>
              <a:spLocks/>
            </p:cNvSpPr>
            <p:nvPr/>
          </p:nvSpPr>
          <p:spPr bwMode="auto">
            <a:xfrm>
              <a:off x="2102080" y="2946135"/>
              <a:ext cx="76729" cy="58208"/>
            </a:xfrm>
            <a:custGeom>
              <a:avLst/>
              <a:gdLst/>
              <a:ahLst/>
              <a:cxnLst>
                <a:cxn ang="0">
                  <a:pos x="52" y="44"/>
                </a:cxn>
                <a:cxn ang="0">
                  <a:pos x="46" y="42"/>
                </a:cxn>
                <a:cxn ang="0">
                  <a:pos x="30" y="42"/>
                </a:cxn>
                <a:cxn ang="0">
                  <a:pos x="24" y="42"/>
                </a:cxn>
                <a:cxn ang="0">
                  <a:pos x="20" y="40"/>
                </a:cxn>
                <a:cxn ang="0">
                  <a:pos x="12" y="42"/>
                </a:cxn>
                <a:cxn ang="0">
                  <a:pos x="10" y="44"/>
                </a:cxn>
                <a:cxn ang="0">
                  <a:pos x="8" y="42"/>
                </a:cxn>
                <a:cxn ang="0">
                  <a:pos x="0" y="40"/>
                </a:cxn>
                <a:cxn ang="0">
                  <a:pos x="0" y="38"/>
                </a:cxn>
                <a:cxn ang="0">
                  <a:pos x="0" y="36"/>
                </a:cxn>
                <a:cxn ang="0">
                  <a:pos x="0" y="34"/>
                </a:cxn>
                <a:cxn ang="0">
                  <a:pos x="2" y="32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8" y="32"/>
                </a:cxn>
                <a:cxn ang="0">
                  <a:pos x="24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2" y="30"/>
                </a:cxn>
                <a:cxn ang="0">
                  <a:pos x="34" y="26"/>
                </a:cxn>
                <a:cxn ang="0">
                  <a:pos x="34" y="22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2" y="14"/>
                </a:cxn>
                <a:cxn ang="0">
                  <a:pos x="30" y="12"/>
                </a:cxn>
                <a:cxn ang="0">
                  <a:pos x="32" y="10"/>
                </a:cxn>
                <a:cxn ang="0">
                  <a:pos x="30" y="8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2" y="0"/>
                </a:cxn>
                <a:cxn ang="0">
                  <a:pos x="38" y="0"/>
                </a:cxn>
                <a:cxn ang="0">
                  <a:pos x="46" y="2"/>
                </a:cxn>
                <a:cxn ang="0">
                  <a:pos x="46" y="2"/>
                </a:cxn>
                <a:cxn ang="0">
                  <a:pos x="50" y="2"/>
                </a:cxn>
                <a:cxn ang="0">
                  <a:pos x="56" y="2"/>
                </a:cxn>
                <a:cxn ang="0">
                  <a:pos x="58" y="6"/>
                </a:cxn>
                <a:cxn ang="0">
                  <a:pos x="56" y="10"/>
                </a:cxn>
                <a:cxn ang="0">
                  <a:pos x="56" y="14"/>
                </a:cxn>
                <a:cxn ang="0">
                  <a:pos x="56" y="18"/>
                </a:cxn>
                <a:cxn ang="0">
                  <a:pos x="54" y="20"/>
                </a:cxn>
                <a:cxn ang="0">
                  <a:pos x="56" y="26"/>
                </a:cxn>
                <a:cxn ang="0">
                  <a:pos x="52" y="34"/>
                </a:cxn>
                <a:cxn ang="0">
                  <a:pos x="48" y="34"/>
                </a:cxn>
                <a:cxn ang="0">
                  <a:pos x="52" y="40"/>
                </a:cxn>
                <a:cxn ang="0">
                  <a:pos x="52" y="44"/>
                </a:cxn>
              </a:cxnLst>
              <a:rect l="0" t="0" r="r" b="b"/>
              <a:pathLst>
                <a:path w="58" h="44">
                  <a:moveTo>
                    <a:pt x="52" y="44"/>
                  </a:moveTo>
                  <a:lnTo>
                    <a:pt x="52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38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8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6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6" y="26"/>
                  </a:lnTo>
                  <a:lnTo>
                    <a:pt x="56" y="30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52" y="40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4" name="Honduras"/>
            <p:cNvSpPr>
              <a:spLocks/>
            </p:cNvSpPr>
            <p:nvPr/>
          </p:nvSpPr>
          <p:spPr bwMode="auto">
            <a:xfrm>
              <a:off x="1662872" y="3081073"/>
              <a:ext cx="179917" cy="100542"/>
            </a:xfrm>
            <a:custGeom>
              <a:avLst/>
              <a:gdLst/>
              <a:ahLst/>
              <a:cxnLst>
                <a:cxn ang="0">
                  <a:pos x="32" y="66"/>
                </a:cxn>
                <a:cxn ang="0">
                  <a:pos x="32" y="62"/>
                </a:cxn>
                <a:cxn ang="0">
                  <a:pos x="30" y="58"/>
                </a:cxn>
                <a:cxn ang="0">
                  <a:pos x="22" y="56"/>
                </a:cxn>
                <a:cxn ang="0">
                  <a:pos x="14" y="48"/>
                </a:cxn>
                <a:cxn ang="0">
                  <a:pos x="8" y="48"/>
                </a:cxn>
                <a:cxn ang="0">
                  <a:pos x="0" y="44"/>
                </a:cxn>
                <a:cxn ang="0">
                  <a:pos x="8" y="36"/>
                </a:cxn>
                <a:cxn ang="0">
                  <a:pos x="8" y="32"/>
                </a:cxn>
                <a:cxn ang="0">
                  <a:pos x="10" y="26"/>
                </a:cxn>
                <a:cxn ang="0">
                  <a:pos x="26" y="12"/>
                </a:cxn>
                <a:cxn ang="0">
                  <a:pos x="32" y="6"/>
                </a:cxn>
                <a:cxn ang="0">
                  <a:pos x="40" y="4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82" y="0"/>
                </a:cxn>
                <a:cxn ang="0">
                  <a:pos x="92" y="0"/>
                </a:cxn>
                <a:cxn ang="0">
                  <a:pos x="96" y="0"/>
                </a:cxn>
                <a:cxn ang="0">
                  <a:pos x="102" y="0"/>
                </a:cxn>
                <a:cxn ang="0">
                  <a:pos x="112" y="4"/>
                </a:cxn>
                <a:cxn ang="0">
                  <a:pos x="110" y="8"/>
                </a:cxn>
                <a:cxn ang="0">
                  <a:pos x="112" y="10"/>
                </a:cxn>
                <a:cxn ang="0">
                  <a:pos x="122" y="14"/>
                </a:cxn>
                <a:cxn ang="0">
                  <a:pos x="124" y="10"/>
                </a:cxn>
                <a:cxn ang="0">
                  <a:pos x="134" y="18"/>
                </a:cxn>
                <a:cxn ang="0">
                  <a:pos x="136" y="22"/>
                </a:cxn>
                <a:cxn ang="0">
                  <a:pos x="124" y="28"/>
                </a:cxn>
                <a:cxn ang="0">
                  <a:pos x="110" y="32"/>
                </a:cxn>
                <a:cxn ang="0">
                  <a:pos x="104" y="30"/>
                </a:cxn>
                <a:cxn ang="0">
                  <a:pos x="100" y="32"/>
                </a:cxn>
                <a:cxn ang="0">
                  <a:pos x="94" y="34"/>
                </a:cxn>
                <a:cxn ang="0">
                  <a:pos x="94" y="42"/>
                </a:cxn>
                <a:cxn ang="0">
                  <a:pos x="82" y="48"/>
                </a:cxn>
                <a:cxn ang="0">
                  <a:pos x="72" y="52"/>
                </a:cxn>
                <a:cxn ang="0">
                  <a:pos x="66" y="54"/>
                </a:cxn>
                <a:cxn ang="0">
                  <a:pos x="64" y="60"/>
                </a:cxn>
                <a:cxn ang="0">
                  <a:pos x="60" y="62"/>
                </a:cxn>
                <a:cxn ang="0">
                  <a:pos x="54" y="62"/>
                </a:cxn>
                <a:cxn ang="0">
                  <a:pos x="54" y="66"/>
                </a:cxn>
                <a:cxn ang="0">
                  <a:pos x="44" y="76"/>
                </a:cxn>
                <a:cxn ang="0">
                  <a:pos x="42" y="72"/>
                </a:cxn>
                <a:cxn ang="0">
                  <a:pos x="38" y="66"/>
                </a:cxn>
              </a:cxnLst>
              <a:rect l="0" t="0" r="r" b="b"/>
              <a:pathLst>
                <a:path w="136" h="76">
                  <a:moveTo>
                    <a:pt x="34" y="68"/>
                  </a:moveTo>
                  <a:lnTo>
                    <a:pt x="34" y="68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8" y="54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0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6" y="20"/>
                  </a:lnTo>
                  <a:lnTo>
                    <a:pt x="22" y="16"/>
                  </a:lnTo>
                  <a:lnTo>
                    <a:pt x="26" y="1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60" y="4"/>
                  </a:lnTo>
                  <a:lnTo>
                    <a:pt x="70" y="2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6" y="2"/>
                  </a:lnTo>
                  <a:lnTo>
                    <a:pt x="96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8" y="6"/>
                  </a:lnTo>
                  <a:lnTo>
                    <a:pt x="114" y="6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12" y="10"/>
                  </a:lnTo>
                  <a:lnTo>
                    <a:pt x="116" y="12"/>
                  </a:lnTo>
                  <a:lnTo>
                    <a:pt x="116" y="12"/>
                  </a:lnTo>
                  <a:lnTo>
                    <a:pt x="122" y="14"/>
                  </a:lnTo>
                  <a:lnTo>
                    <a:pt x="120" y="12"/>
                  </a:lnTo>
                  <a:lnTo>
                    <a:pt x="120" y="8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30" y="14"/>
                  </a:lnTo>
                  <a:lnTo>
                    <a:pt x="134" y="18"/>
                  </a:lnTo>
                  <a:lnTo>
                    <a:pt x="134" y="20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30" y="24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0" y="30"/>
                  </a:lnTo>
                  <a:lnTo>
                    <a:pt x="116" y="32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06" y="32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8" y="34"/>
                  </a:lnTo>
                  <a:lnTo>
                    <a:pt x="96" y="34"/>
                  </a:lnTo>
                  <a:lnTo>
                    <a:pt x="94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2"/>
                  </a:lnTo>
                  <a:lnTo>
                    <a:pt x="92" y="42"/>
                  </a:lnTo>
                  <a:lnTo>
                    <a:pt x="86" y="42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2"/>
                  </a:lnTo>
                  <a:lnTo>
                    <a:pt x="72" y="52"/>
                  </a:lnTo>
                  <a:lnTo>
                    <a:pt x="70" y="5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56"/>
                  </a:lnTo>
                  <a:lnTo>
                    <a:pt x="64" y="58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2" y="70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0" y="70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4" y="6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5" name="Freeform 27"/>
            <p:cNvSpPr>
              <a:spLocks/>
            </p:cNvSpPr>
            <p:nvPr/>
          </p:nvSpPr>
          <p:spPr bwMode="auto">
            <a:xfrm>
              <a:off x="1639059" y="3139281"/>
              <a:ext cx="68792" cy="3704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6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32" y="4"/>
                </a:cxn>
                <a:cxn ang="0">
                  <a:pos x="34" y="6"/>
                </a:cxn>
                <a:cxn ang="0">
                  <a:pos x="36" y="10"/>
                </a:cxn>
                <a:cxn ang="0">
                  <a:pos x="40" y="12"/>
                </a:cxn>
                <a:cxn ang="0">
                  <a:pos x="40" y="12"/>
                </a:cxn>
                <a:cxn ang="0">
                  <a:pos x="46" y="12"/>
                </a:cxn>
                <a:cxn ang="0">
                  <a:pos x="48" y="14"/>
                </a:cxn>
                <a:cxn ang="0">
                  <a:pos x="48" y="16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20"/>
                </a:cxn>
                <a:cxn ang="0">
                  <a:pos x="50" y="22"/>
                </a:cxn>
                <a:cxn ang="0">
                  <a:pos x="52" y="24"/>
                </a:cxn>
                <a:cxn ang="0">
                  <a:pos x="52" y="24"/>
                </a:cxn>
                <a:cxn ang="0">
                  <a:pos x="38" y="28"/>
                </a:cxn>
                <a:cxn ang="0">
                  <a:pos x="30" y="26"/>
                </a:cxn>
                <a:cxn ang="0">
                  <a:pos x="24" y="2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6" y="18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52" h="28">
                  <a:moveTo>
                    <a:pt x="18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6" y="10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6" y="12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38" y="28"/>
                  </a:lnTo>
                  <a:lnTo>
                    <a:pt x="30" y="26"/>
                  </a:lnTo>
                  <a:lnTo>
                    <a:pt x="24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6" name="Nicaragua"/>
            <p:cNvSpPr>
              <a:spLocks/>
            </p:cNvSpPr>
            <p:nvPr/>
          </p:nvSpPr>
          <p:spPr bwMode="auto">
            <a:xfrm>
              <a:off x="1713142" y="3110177"/>
              <a:ext cx="129646" cy="150813"/>
            </a:xfrm>
            <a:custGeom>
              <a:avLst/>
              <a:gdLst/>
              <a:ahLst/>
              <a:cxnLst>
                <a:cxn ang="0">
                  <a:pos x="6" y="54"/>
                </a:cxn>
                <a:cxn ang="0">
                  <a:pos x="16" y="44"/>
                </a:cxn>
                <a:cxn ang="0">
                  <a:pos x="16" y="40"/>
                </a:cxn>
                <a:cxn ang="0">
                  <a:pos x="18" y="38"/>
                </a:cxn>
                <a:cxn ang="0">
                  <a:pos x="22" y="40"/>
                </a:cxn>
                <a:cxn ang="0">
                  <a:pos x="24" y="40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4" y="26"/>
                </a:cxn>
                <a:cxn ang="0">
                  <a:pos x="54" y="20"/>
                </a:cxn>
                <a:cxn ang="0">
                  <a:pos x="56" y="16"/>
                </a:cxn>
                <a:cxn ang="0">
                  <a:pos x="56" y="12"/>
                </a:cxn>
                <a:cxn ang="0">
                  <a:pos x="60" y="12"/>
                </a:cxn>
                <a:cxn ang="0">
                  <a:pos x="62" y="10"/>
                </a:cxn>
                <a:cxn ang="0">
                  <a:pos x="66" y="8"/>
                </a:cxn>
                <a:cxn ang="0">
                  <a:pos x="72" y="10"/>
                </a:cxn>
                <a:cxn ang="0">
                  <a:pos x="78" y="10"/>
                </a:cxn>
                <a:cxn ang="0">
                  <a:pos x="86" y="6"/>
                </a:cxn>
                <a:cxn ang="0">
                  <a:pos x="92" y="2"/>
                </a:cxn>
                <a:cxn ang="0">
                  <a:pos x="98" y="0"/>
                </a:cxn>
                <a:cxn ang="0">
                  <a:pos x="98" y="2"/>
                </a:cxn>
                <a:cxn ang="0">
                  <a:pos x="94" y="6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18"/>
                </a:cxn>
                <a:cxn ang="0">
                  <a:pos x="90" y="28"/>
                </a:cxn>
                <a:cxn ang="0">
                  <a:pos x="92" y="28"/>
                </a:cxn>
                <a:cxn ang="0">
                  <a:pos x="88" y="42"/>
                </a:cxn>
                <a:cxn ang="0">
                  <a:pos x="86" y="52"/>
                </a:cxn>
                <a:cxn ang="0">
                  <a:pos x="86" y="58"/>
                </a:cxn>
                <a:cxn ang="0">
                  <a:pos x="84" y="64"/>
                </a:cxn>
                <a:cxn ang="0">
                  <a:pos x="82" y="64"/>
                </a:cxn>
                <a:cxn ang="0">
                  <a:pos x="84" y="68"/>
                </a:cxn>
                <a:cxn ang="0">
                  <a:pos x="84" y="72"/>
                </a:cxn>
                <a:cxn ang="0">
                  <a:pos x="84" y="74"/>
                </a:cxn>
                <a:cxn ang="0">
                  <a:pos x="82" y="74"/>
                </a:cxn>
                <a:cxn ang="0">
                  <a:pos x="82" y="78"/>
                </a:cxn>
                <a:cxn ang="0">
                  <a:pos x="84" y="80"/>
                </a:cxn>
                <a:cxn ang="0">
                  <a:pos x="84" y="84"/>
                </a:cxn>
                <a:cxn ang="0">
                  <a:pos x="82" y="90"/>
                </a:cxn>
                <a:cxn ang="0">
                  <a:pos x="80" y="92"/>
                </a:cxn>
                <a:cxn ang="0">
                  <a:pos x="78" y="100"/>
                </a:cxn>
                <a:cxn ang="0">
                  <a:pos x="82" y="112"/>
                </a:cxn>
                <a:cxn ang="0">
                  <a:pos x="74" y="114"/>
                </a:cxn>
                <a:cxn ang="0">
                  <a:pos x="68" y="114"/>
                </a:cxn>
                <a:cxn ang="0">
                  <a:pos x="64" y="114"/>
                </a:cxn>
                <a:cxn ang="0">
                  <a:pos x="54" y="108"/>
                </a:cxn>
                <a:cxn ang="0">
                  <a:pos x="48" y="110"/>
                </a:cxn>
                <a:cxn ang="0">
                  <a:pos x="40" y="108"/>
                </a:cxn>
                <a:cxn ang="0">
                  <a:pos x="32" y="110"/>
                </a:cxn>
                <a:cxn ang="0">
                  <a:pos x="28" y="106"/>
                </a:cxn>
                <a:cxn ang="0">
                  <a:pos x="28" y="100"/>
                </a:cxn>
                <a:cxn ang="0">
                  <a:pos x="22" y="94"/>
                </a:cxn>
                <a:cxn ang="0">
                  <a:pos x="14" y="86"/>
                </a:cxn>
                <a:cxn ang="0">
                  <a:pos x="8" y="68"/>
                </a:cxn>
                <a:cxn ang="0">
                  <a:pos x="2" y="60"/>
                </a:cxn>
                <a:cxn ang="0">
                  <a:pos x="0" y="52"/>
                </a:cxn>
                <a:cxn ang="0">
                  <a:pos x="6" y="54"/>
                </a:cxn>
              </a:cxnLst>
              <a:rect l="0" t="0" r="r" b="b"/>
              <a:pathLst>
                <a:path w="98" h="114">
                  <a:moveTo>
                    <a:pt x="6" y="54"/>
                  </a:moveTo>
                  <a:lnTo>
                    <a:pt x="6" y="54"/>
                  </a:lnTo>
                  <a:lnTo>
                    <a:pt x="14" y="48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8" y="30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8" y="20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6" y="8"/>
                  </a:lnTo>
                  <a:lnTo>
                    <a:pt x="68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8" y="10"/>
                  </a:lnTo>
                  <a:lnTo>
                    <a:pt x="82" y="8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92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2"/>
                  </a:lnTo>
                  <a:lnTo>
                    <a:pt x="96" y="4"/>
                  </a:lnTo>
                  <a:lnTo>
                    <a:pt x="94" y="6"/>
                  </a:lnTo>
                  <a:lnTo>
                    <a:pt x="94" y="8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8" y="12"/>
                  </a:lnTo>
                  <a:lnTo>
                    <a:pt x="96" y="18"/>
                  </a:lnTo>
                  <a:lnTo>
                    <a:pt x="94" y="24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32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6" y="52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6" y="60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4" y="64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4" y="72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2" y="74"/>
                  </a:lnTo>
                  <a:lnTo>
                    <a:pt x="80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84" y="88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0" y="92"/>
                  </a:lnTo>
                  <a:lnTo>
                    <a:pt x="78" y="94"/>
                  </a:lnTo>
                  <a:lnTo>
                    <a:pt x="78" y="100"/>
                  </a:lnTo>
                  <a:lnTo>
                    <a:pt x="82" y="112"/>
                  </a:lnTo>
                  <a:lnTo>
                    <a:pt x="82" y="112"/>
                  </a:lnTo>
                  <a:lnTo>
                    <a:pt x="76" y="114"/>
                  </a:lnTo>
                  <a:lnTo>
                    <a:pt x="74" y="114"/>
                  </a:lnTo>
                  <a:lnTo>
                    <a:pt x="72" y="112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64" y="114"/>
                  </a:lnTo>
                  <a:lnTo>
                    <a:pt x="60" y="110"/>
                  </a:lnTo>
                  <a:lnTo>
                    <a:pt x="54" y="108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44" y="110"/>
                  </a:lnTo>
                  <a:lnTo>
                    <a:pt x="40" y="108"/>
                  </a:lnTo>
                  <a:lnTo>
                    <a:pt x="36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8" y="90"/>
                  </a:lnTo>
                  <a:lnTo>
                    <a:pt x="14" y="86"/>
                  </a:lnTo>
                  <a:lnTo>
                    <a:pt x="10" y="78"/>
                  </a:lnTo>
                  <a:lnTo>
                    <a:pt x="8" y="6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4" y="52"/>
                  </a:lnTo>
                  <a:lnTo>
                    <a:pt x="6" y="54"/>
                  </a:lnTo>
                  <a:lnTo>
                    <a:pt x="6" y="5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7" name="Guatemala"/>
            <p:cNvSpPr>
              <a:spLocks/>
            </p:cNvSpPr>
            <p:nvPr/>
          </p:nvSpPr>
          <p:spPr bwMode="auto">
            <a:xfrm>
              <a:off x="1591434" y="3022865"/>
              <a:ext cx="111125" cy="137583"/>
            </a:xfrm>
            <a:custGeom>
              <a:avLst/>
              <a:gdLst/>
              <a:ahLst/>
              <a:cxnLst>
                <a:cxn ang="0">
                  <a:pos x="36" y="104"/>
                </a:cxn>
                <a:cxn ang="0">
                  <a:pos x="42" y="96"/>
                </a:cxn>
                <a:cxn ang="0">
                  <a:pos x="48" y="92"/>
                </a:cxn>
                <a:cxn ang="0">
                  <a:pos x="50" y="88"/>
                </a:cxn>
                <a:cxn ang="0">
                  <a:pos x="54" y="88"/>
                </a:cxn>
                <a:cxn ang="0">
                  <a:pos x="62" y="80"/>
                </a:cxn>
                <a:cxn ang="0">
                  <a:pos x="64" y="76"/>
                </a:cxn>
                <a:cxn ang="0">
                  <a:pos x="60" y="74"/>
                </a:cxn>
                <a:cxn ang="0">
                  <a:pos x="64" y="70"/>
                </a:cxn>
                <a:cxn ang="0">
                  <a:pos x="76" y="60"/>
                </a:cxn>
                <a:cxn ang="0">
                  <a:pos x="84" y="48"/>
                </a:cxn>
                <a:cxn ang="0">
                  <a:pos x="80" y="46"/>
                </a:cxn>
                <a:cxn ang="0">
                  <a:pos x="76" y="46"/>
                </a:cxn>
                <a:cxn ang="0">
                  <a:pos x="66" y="44"/>
                </a:cxn>
                <a:cxn ang="0">
                  <a:pos x="38" y="0"/>
                </a:cxn>
                <a:cxn ang="0">
                  <a:pos x="36" y="4"/>
                </a:cxn>
                <a:cxn ang="0">
                  <a:pos x="40" y="10"/>
                </a:cxn>
                <a:cxn ang="0">
                  <a:pos x="42" y="14"/>
                </a:cxn>
                <a:cxn ang="0">
                  <a:pos x="36" y="18"/>
                </a:cxn>
                <a:cxn ang="0">
                  <a:pos x="30" y="24"/>
                </a:cxn>
                <a:cxn ang="0">
                  <a:pos x="32" y="26"/>
                </a:cxn>
                <a:cxn ang="0">
                  <a:pos x="40" y="30"/>
                </a:cxn>
                <a:cxn ang="0">
                  <a:pos x="40" y="32"/>
                </a:cxn>
                <a:cxn ang="0">
                  <a:pos x="42" y="38"/>
                </a:cxn>
                <a:cxn ang="0">
                  <a:pos x="44" y="44"/>
                </a:cxn>
                <a:cxn ang="0">
                  <a:pos x="28" y="42"/>
                </a:cxn>
                <a:cxn ang="0">
                  <a:pos x="16" y="46"/>
                </a:cxn>
                <a:cxn ang="0">
                  <a:pos x="6" y="56"/>
                </a:cxn>
                <a:cxn ang="0">
                  <a:pos x="0" y="80"/>
                </a:cxn>
                <a:cxn ang="0">
                  <a:pos x="8" y="92"/>
                </a:cxn>
                <a:cxn ang="0">
                  <a:pos x="24" y="102"/>
                </a:cxn>
                <a:cxn ang="0">
                  <a:pos x="36" y="104"/>
                </a:cxn>
              </a:cxnLst>
              <a:rect l="0" t="0" r="r" b="b"/>
              <a:pathLst>
                <a:path w="84" h="104">
                  <a:moveTo>
                    <a:pt x="36" y="104"/>
                  </a:moveTo>
                  <a:lnTo>
                    <a:pt x="36" y="104"/>
                  </a:lnTo>
                  <a:lnTo>
                    <a:pt x="40" y="98"/>
                  </a:lnTo>
                  <a:lnTo>
                    <a:pt x="42" y="96"/>
                  </a:lnTo>
                  <a:lnTo>
                    <a:pt x="46" y="96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50" y="88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4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70" y="64"/>
                  </a:lnTo>
                  <a:lnTo>
                    <a:pt x="76" y="60"/>
                  </a:lnTo>
                  <a:lnTo>
                    <a:pt x="80" y="5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0" y="46"/>
                  </a:lnTo>
                  <a:lnTo>
                    <a:pt x="78" y="46"/>
                  </a:lnTo>
                  <a:lnTo>
                    <a:pt x="76" y="46"/>
                  </a:lnTo>
                  <a:lnTo>
                    <a:pt x="76" y="44"/>
                  </a:lnTo>
                  <a:lnTo>
                    <a:pt x="66" y="44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8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4" y="4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28" y="42"/>
                  </a:lnTo>
                  <a:lnTo>
                    <a:pt x="22" y="44"/>
                  </a:lnTo>
                  <a:lnTo>
                    <a:pt x="16" y="46"/>
                  </a:lnTo>
                  <a:lnTo>
                    <a:pt x="12" y="50"/>
                  </a:lnTo>
                  <a:lnTo>
                    <a:pt x="6" y="56"/>
                  </a:lnTo>
                  <a:lnTo>
                    <a:pt x="4" y="6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8" y="92"/>
                  </a:lnTo>
                  <a:lnTo>
                    <a:pt x="16" y="98"/>
                  </a:lnTo>
                  <a:lnTo>
                    <a:pt x="24" y="102"/>
                  </a:lnTo>
                  <a:lnTo>
                    <a:pt x="36" y="104"/>
                  </a:lnTo>
                  <a:lnTo>
                    <a:pt x="36" y="10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8" name="Freeform 30"/>
            <p:cNvSpPr>
              <a:spLocks/>
            </p:cNvSpPr>
            <p:nvPr/>
          </p:nvSpPr>
          <p:spPr bwMode="auto">
            <a:xfrm>
              <a:off x="2165580" y="2943490"/>
              <a:ext cx="105833" cy="74083"/>
            </a:xfrm>
            <a:custGeom>
              <a:avLst/>
              <a:gdLst/>
              <a:ahLst/>
              <a:cxnLst>
                <a:cxn ang="0">
                  <a:pos x="4" y="46"/>
                </a:cxn>
                <a:cxn ang="0">
                  <a:pos x="4" y="48"/>
                </a:cxn>
                <a:cxn ang="0">
                  <a:pos x="2" y="54"/>
                </a:cxn>
                <a:cxn ang="0">
                  <a:pos x="4" y="54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12" y="56"/>
                </a:cxn>
                <a:cxn ang="0">
                  <a:pos x="16" y="52"/>
                </a:cxn>
                <a:cxn ang="0">
                  <a:pos x="22" y="48"/>
                </a:cxn>
                <a:cxn ang="0">
                  <a:pos x="26" y="46"/>
                </a:cxn>
                <a:cxn ang="0">
                  <a:pos x="24" y="42"/>
                </a:cxn>
                <a:cxn ang="0">
                  <a:pos x="24" y="42"/>
                </a:cxn>
                <a:cxn ang="0">
                  <a:pos x="28" y="42"/>
                </a:cxn>
                <a:cxn ang="0">
                  <a:pos x="30" y="40"/>
                </a:cxn>
                <a:cxn ang="0">
                  <a:pos x="32" y="40"/>
                </a:cxn>
                <a:cxn ang="0">
                  <a:pos x="34" y="42"/>
                </a:cxn>
                <a:cxn ang="0">
                  <a:pos x="38" y="42"/>
                </a:cxn>
                <a:cxn ang="0">
                  <a:pos x="40" y="40"/>
                </a:cxn>
                <a:cxn ang="0">
                  <a:pos x="42" y="38"/>
                </a:cxn>
                <a:cxn ang="0">
                  <a:pos x="48" y="40"/>
                </a:cxn>
                <a:cxn ang="0">
                  <a:pos x="52" y="38"/>
                </a:cxn>
                <a:cxn ang="0">
                  <a:pos x="56" y="36"/>
                </a:cxn>
                <a:cxn ang="0">
                  <a:pos x="66" y="44"/>
                </a:cxn>
                <a:cxn ang="0">
                  <a:pos x="68" y="46"/>
                </a:cxn>
                <a:cxn ang="0">
                  <a:pos x="70" y="42"/>
                </a:cxn>
                <a:cxn ang="0">
                  <a:pos x="72" y="40"/>
                </a:cxn>
                <a:cxn ang="0">
                  <a:pos x="74" y="40"/>
                </a:cxn>
                <a:cxn ang="0">
                  <a:pos x="80" y="36"/>
                </a:cxn>
                <a:cxn ang="0">
                  <a:pos x="78" y="32"/>
                </a:cxn>
                <a:cxn ang="0">
                  <a:pos x="68" y="24"/>
                </a:cxn>
                <a:cxn ang="0">
                  <a:pos x="60" y="20"/>
                </a:cxn>
                <a:cxn ang="0">
                  <a:pos x="52" y="20"/>
                </a:cxn>
                <a:cxn ang="0">
                  <a:pos x="46" y="18"/>
                </a:cxn>
                <a:cxn ang="0">
                  <a:pos x="52" y="16"/>
                </a:cxn>
                <a:cxn ang="0">
                  <a:pos x="56" y="16"/>
                </a:cxn>
                <a:cxn ang="0">
                  <a:pos x="60" y="14"/>
                </a:cxn>
                <a:cxn ang="0">
                  <a:pos x="58" y="14"/>
                </a:cxn>
                <a:cxn ang="0">
                  <a:pos x="48" y="12"/>
                </a:cxn>
                <a:cxn ang="0">
                  <a:pos x="48" y="10"/>
                </a:cxn>
                <a:cxn ang="0">
                  <a:pos x="46" y="6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2" y="4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0" y="18"/>
                </a:cxn>
                <a:cxn ang="0">
                  <a:pos x="8" y="20"/>
                </a:cxn>
                <a:cxn ang="0">
                  <a:pos x="6" y="24"/>
                </a:cxn>
                <a:cxn ang="0">
                  <a:pos x="8" y="32"/>
                </a:cxn>
                <a:cxn ang="0">
                  <a:pos x="4" y="36"/>
                </a:cxn>
                <a:cxn ang="0">
                  <a:pos x="2" y="38"/>
                </a:cxn>
                <a:cxn ang="0">
                  <a:pos x="4" y="46"/>
                </a:cxn>
              </a:cxnLst>
              <a:rect l="0" t="0" r="r" b="b"/>
              <a:pathLst>
                <a:path w="80" h="56">
                  <a:moveTo>
                    <a:pt x="4" y="46"/>
                  </a:move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38"/>
                  </a:lnTo>
                  <a:lnTo>
                    <a:pt x="44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52" y="38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62" y="40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68" y="44"/>
                  </a:lnTo>
                  <a:lnTo>
                    <a:pt x="70" y="42"/>
                  </a:lnTo>
                  <a:lnTo>
                    <a:pt x="70" y="42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8" y="40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0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2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8" y="32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4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99" name="Freeform 34"/>
            <p:cNvSpPr>
              <a:spLocks/>
            </p:cNvSpPr>
            <p:nvPr/>
          </p:nvSpPr>
          <p:spPr bwMode="auto">
            <a:xfrm>
              <a:off x="1832205" y="2837656"/>
              <a:ext cx="291042" cy="113771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10" y="34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32" y="24"/>
                </a:cxn>
                <a:cxn ang="0">
                  <a:pos x="42" y="20"/>
                </a:cxn>
                <a:cxn ang="0">
                  <a:pos x="46" y="16"/>
                </a:cxn>
                <a:cxn ang="0">
                  <a:pos x="74" y="20"/>
                </a:cxn>
                <a:cxn ang="0">
                  <a:pos x="66" y="22"/>
                </a:cxn>
                <a:cxn ang="0">
                  <a:pos x="62" y="26"/>
                </a:cxn>
                <a:cxn ang="0">
                  <a:pos x="80" y="28"/>
                </a:cxn>
                <a:cxn ang="0">
                  <a:pos x="92" y="30"/>
                </a:cxn>
                <a:cxn ang="0">
                  <a:pos x="96" y="32"/>
                </a:cxn>
                <a:cxn ang="0">
                  <a:pos x="106" y="38"/>
                </a:cxn>
                <a:cxn ang="0">
                  <a:pos x="126" y="44"/>
                </a:cxn>
                <a:cxn ang="0">
                  <a:pos x="130" y="46"/>
                </a:cxn>
                <a:cxn ang="0">
                  <a:pos x="132" y="56"/>
                </a:cxn>
                <a:cxn ang="0">
                  <a:pos x="140" y="64"/>
                </a:cxn>
                <a:cxn ang="0">
                  <a:pos x="150" y="66"/>
                </a:cxn>
                <a:cxn ang="0">
                  <a:pos x="154" y="68"/>
                </a:cxn>
                <a:cxn ang="0">
                  <a:pos x="156" y="74"/>
                </a:cxn>
                <a:cxn ang="0">
                  <a:pos x="144" y="82"/>
                </a:cxn>
                <a:cxn ang="0">
                  <a:pos x="158" y="84"/>
                </a:cxn>
                <a:cxn ang="0">
                  <a:pos x="174" y="82"/>
                </a:cxn>
                <a:cxn ang="0">
                  <a:pos x="188" y="82"/>
                </a:cxn>
                <a:cxn ang="0">
                  <a:pos x="198" y="82"/>
                </a:cxn>
                <a:cxn ang="0">
                  <a:pos x="218" y="76"/>
                </a:cxn>
                <a:cxn ang="0">
                  <a:pos x="218" y="72"/>
                </a:cxn>
                <a:cxn ang="0">
                  <a:pos x="210" y="66"/>
                </a:cxn>
                <a:cxn ang="0">
                  <a:pos x="200" y="64"/>
                </a:cxn>
                <a:cxn ang="0">
                  <a:pos x="196" y="64"/>
                </a:cxn>
                <a:cxn ang="0">
                  <a:pos x="186" y="62"/>
                </a:cxn>
                <a:cxn ang="0">
                  <a:pos x="190" y="56"/>
                </a:cxn>
                <a:cxn ang="0">
                  <a:pos x="192" y="52"/>
                </a:cxn>
                <a:cxn ang="0">
                  <a:pos x="182" y="50"/>
                </a:cxn>
                <a:cxn ang="0">
                  <a:pos x="168" y="46"/>
                </a:cxn>
                <a:cxn ang="0">
                  <a:pos x="154" y="38"/>
                </a:cxn>
                <a:cxn ang="0">
                  <a:pos x="148" y="38"/>
                </a:cxn>
                <a:cxn ang="0">
                  <a:pos x="144" y="32"/>
                </a:cxn>
                <a:cxn ang="0">
                  <a:pos x="142" y="32"/>
                </a:cxn>
                <a:cxn ang="0">
                  <a:pos x="128" y="26"/>
                </a:cxn>
                <a:cxn ang="0">
                  <a:pos x="116" y="18"/>
                </a:cxn>
                <a:cxn ang="0">
                  <a:pos x="102" y="8"/>
                </a:cxn>
                <a:cxn ang="0">
                  <a:pos x="88" y="6"/>
                </a:cxn>
                <a:cxn ang="0">
                  <a:pos x="82" y="4"/>
                </a:cxn>
                <a:cxn ang="0">
                  <a:pos x="58" y="2"/>
                </a:cxn>
                <a:cxn ang="0">
                  <a:pos x="44" y="2"/>
                </a:cxn>
                <a:cxn ang="0">
                  <a:pos x="26" y="8"/>
                </a:cxn>
                <a:cxn ang="0">
                  <a:pos x="16" y="14"/>
                </a:cxn>
                <a:cxn ang="0">
                  <a:pos x="14" y="26"/>
                </a:cxn>
                <a:cxn ang="0">
                  <a:pos x="8" y="30"/>
                </a:cxn>
              </a:cxnLst>
              <a:rect l="0" t="0" r="r" b="b"/>
              <a:pathLst>
                <a:path w="220" h="86">
                  <a:moveTo>
                    <a:pt x="0" y="32"/>
                  </a:moveTo>
                  <a:lnTo>
                    <a:pt x="0" y="32"/>
                  </a:lnTo>
                  <a:lnTo>
                    <a:pt x="2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6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3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60" y="16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8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6" y="28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80" y="28"/>
                  </a:lnTo>
                  <a:lnTo>
                    <a:pt x="84" y="30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94" y="30"/>
                  </a:lnTo>
                  <a:lnTo>
                    <a:pt x="96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100" y="34"/>
                  </a:lnTo>
                  <a:lnTo>
                    <a:pt x="106" y="38"/>
                  </a:lnTo>
                  <a:lnTo>
                    <a:pt x="106" y="38"/>
                  </a:lnTo>
                  <a:lnTo>
                    <a:pt x="112" y="40"/>
                  </a:lnTo>
                  <a:lnTo>
                    <a:pt x="118" y="42"/>
                  </a:lnTo>
                  <a:lnTo>
                    <a:pt x="118" y="42"/>
                  </a:lnTo>
                  <a:lnTo>
                    <a:pt x="124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28" y="44"/>
                  </a:lnTo>
                  <a:lnTo>
                    <a:pt x="128" y="44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0" y="48"/>
                  </a:lnTo>
                  <a:lnTo>
                    <a:pt x="130" y="48"/>
                  </a:lnTo>
                  <a:lnTo>
                    <a:pt x="132" y="52"/>
                  </a:lnTo>
                  <a:lnTo>
                    <a:pt x="132" y="56"/>
                  </a:lnTo>
                  <a:lnTo>
                    <a:pt x="132" y="56"/>
                  </a:lnTo>
                  <a:lnTo>
                    <a:pt x="132" y="58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40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54" y="64"/>
                  </a:lnTo>
                  <a:lnTo>
                    <a:pt x="156" y="64"/>
                  </a:lnTo>
                  <a:lnTo>
                    <a:pt x="154" y="66"/>
                  </a:lnTo>
                  <a:lnTo>
                    <a:pt x="154" y="66"/>
                  </a:lnTo>
                  <a:lnTo>
                    <a:pt x="154" y="68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60" y="72"/>
                  </a:lnTo>
                  <a:lnTo>
                    <a:pt x="156" y="74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46" y="80"/>
                  </a:lnTo>
                  <a:lnTo>
                    <a:pt x="144" y="82"/>
                  </a:lnTo>
                  <a:lnTo>
                    <a:pt x="144" y="82"/>
                  </a:lnTo>
                  <a:lnTo>
                    <a:pt x="142" y="84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54" y="84"/>
                  </a:lnTo>
                  <a:lnTo>
                    <a:pt x="158" y="84"/>
                  </a:lnTo>
                  <a:lnTo>
                    <a:pt x="158" y="84"/>
                  </a:lnTo>
                  <a:lnTo>
                    <a:pt x="162" y="84"/>
                  </a:lnTo>
                  <a:lnTo>
                    <a:pt x="168" y="82"/>
                  </a:lnTo>
                  <a:lnTo>
                    <a:pt x="168" y="82"/>
                  </a:lnTo>
                  <a:lnTo>
                    <a:pt x="174" y="82"/>
                  </a:lnTo>
                  <a:lnTo>
                    <a:pt x="176" y="82"/>
                  </a:lnTo>
                  <a:lnTo>
                    <a:pt x="178" y="82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88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08" y="78"/>
                  </a:lnTo>
                  <a:lnTo>
                    <a:pt x="208" y="78"/>
                  </a:lnTo>
                  <a:lnTo>
                    <a:pt x="214" y="78"/>
                  </a:lnTo>
                  <a:lnTo>
                    <a:pt x="218" y="76"/>
                  </a:lnTo>
                  <a:lnTo>
                    <a:pt x="218" y="76"/>
                  </a:lnTo>
                  <a:lnTo>
                    <a:pt x="220" y="74"/>
                  </a:lnTo>
                  <a:lnTo>
                    <a:pt x="218" y="72"/>
                  </a:lnTo>
                  <a:lnTo>
                    <a:pt x="218" y="72"/>
                  </a:lnTo>
                  <a:lnTo>
                    <a:pt x="218" y="72"/>
                  </a:lnTo>
                  <a:lnTo>
                    <a:pt x="216" y="72"/>
                  </a:lnTo>
                  <a:lnTo>
                    <a:pt x="214" y="70"/>
                  </a:lnTo>
                  <a:lnTo>
                    <a:pt x="212" y="70"/>
                  </a:lnTo>
                  <a:lnTo>
                    <a:pt x="212" y="70"/>
                  </a:lnTo>
                  <a:lnTo>
                    <a:pt x="210" y="66"/>
                  </a:lnTo>
                  <a:lnTo>
                    <a:pt x="208" y="66"/>
                  </a:lnTo>
                  <a:lnTo>
                    <a:pt x="208" y="66"/>
                  </a:lnTo>
                  <a:lnTo>
                    <a:pt x="204" y="6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98" y="64"/>
                  </a:lnTo>
                  <a:lnTo>
                    <a:pt x="196" y="64"/>
                  </a:lnTo>
                  <a:lnTo>
                    <a:pt x="196" y="64"/>
                  </a:lnTo>
                  <a:lnTo>
                    <a:pt x="196" y="64"/>
                  </a:lnTo>
                  <a:lnTo>
                    <a:pt x="192" y="64"/>
                  </a:lnTo>
                  <a:lnTo>
                    <a:pt x="190" y="64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lnTo>
                    <a:pt x="192" y="60"/>
                  </a:lnTo>
                  <a:lnTo>
                    <a:pt x="192" y="58"/>
                  </a:lnTo>
                  <a:lnTo>
                    <a:pt x="190" y="56"/>
                  </a:lnTo>
                  <a:lnTo>
                    <a:pt x="190" y="56"/>
                  </a:lnTo>
                  <a:lnTo>
                    <a:pt x="190" y="56"/>
                  </a:lnTo>
                  <a:lnTo>
                    <a:pt x="192" y="54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8" y="52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2" y="48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66" y="44"/>
                  </a:lnTo>
                  <a:lnTo>
                    <a:pt x="160" y="42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8" y="38"/>
                  </a:lnTo>
                  <a:lnTo>
                    <a:pt x="150" y="38"/>
                  </a:lnTo>
                  <a:lnTo>
                    <a:pt x="150" y="36"/>
                  </a:lnTo>
                  <a:lnTo>
                    <a:pt x="150" y="36"/>
                  </a:lnTo>
                  <a:lnTo>
                    <a:pt x="150" y="36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4" y="30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38" y="32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28" y="26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0" y="20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88" y="6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0" name="Jamaica"/>
            <p:cNvSpPr>
              <a:spLocks/>
            </p:cNvSpPr>
            <p:nvPr/>
          </p:nvSpPr>
          <p:spPr bwMode="auto">
            <a:xfrm>
              <a:off x="1985663" y="2991115"/>
              <a:ext cx="66146" cy="29104"/>
            </a:xfrm>
            <a:custGeom>
              <a:avLst/>
              <a:gdLst/>
              <a:ahLst/>
              <a:cxnLst>
                <a:cxn ang="0">
                  <a:pos x="24" y="22"/>
                </a:cxn>
                <a:cxn ang="0">
                  <a:pos x="24" y="22"/>
                </a:cxn>
                <a:cxn ang="0">
                  <a:pos x="22" y="18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6"/>
                </a:cxn>
                <a:cxn ang="0">
                  <a:pos x="14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0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48" y="12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48" y="16"/>
                </a:cxn>
                <a:cxn ang="0">
                  <a:pos x="44" y="16"/>
                </a:cxn>
                <a:cxn ang="0">
                  <a:pos x="44" y="16"/>
                </a:cxn>
                <a:cxn ang="0">
                  <a:pos x="40" y="18"/>
                </a:cxn>
                <a:cxn ang="0">
                  <a:pos x="34" y="18"/>
                </a:cxn>
                <a:cxn ang="0">
                  <a:pos x="34" y="18"/>
                </a:cxn>
                <a:cxn ang="0">
                  <a:pos x="32" y="16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0" y="20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26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6" y="22"/>
                </a:cxn>
                <a:cxn ang="0">
                  <a:pos x="24" y="22"/>
                </a:cxn>
                <a:cxn ang="0">
                  <a:pos x="24" y="22"/>
                </a:cxn>
              </a:cxnLst>
              <a:rect l="0" t="0" r="r" b="b"/>
              <a:pathLst>
                <a:path w="50" h="22">
                  <a:moveTo>
                    <a:pt x="24" y="22"/>
                  </a:moveTo>
                  <a:lnTo>
                    <a:pt x="24" y="22"/>
                  </a:lnTo>
                  <a:lnTo>
                    <a:pt x="22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8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8" y="16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1" name="Freeform 36"/>
            <p:cNvSpPr>
              <a:spLocks/>
            </p:cNvSpPr>
            <p:nvPr/>
          </p:nvSpPr>
          <p:spPr bwMode="auto">
            <a:xfrm>
              <a:off x="2297872" y="2996406"/>
              <a:ext cx="44979" cy="1322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22" y="1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4" y="4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34" h="10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2" name="belize"/>
            <p:cNvSpPr>
              <a:spLocks/>
            </p:cNvSpPr>
            <p:nvPr/>
          </p:nvSpPr>
          <p:spPr bwMode="auto">
            <a:xfrm>
              <a:off x="1678747" y="3004344"/>
              <a:ext cx="44979" cy="76729"/>
            </a:xfrm>
            <a:custGeom>
              <a:avLst/>
              <a:gdLst/>
              <a:ahLst/>
              <a:cxnLst>
                <a:cxn ang="0">
                  <a:pos x="6" y="14"/>
                </a:cxn>
                <a:cxn ang="0">
                  <a:pos x="6" y="14"/>
                </a:cxn>
                <a:cxn ang="0">
                  <a:pos x="10" y="10"/>
                </a:cxn>
                <a:cxn ang="0">
                  <a:pos x="12" y="10"/>
                </a:cxn>
                <a:cxn ang="0">
                  <a:pos x="14" y="12"/>
                </a:cxn>
                <a:cxn ang="0">
                  <a:pos x="16" y="12"/>
                </a:cxn>
                <a:cxn ang="0">
                  <a:pos x="18" y="12"/>
                </a:cxn>
                <a:cxn ang="0">
                  <a:pos x="22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4" y="0"/>
                </a:cxn>
                <a:cxn ang="0">
                  <a:pos x="34" y="2"/>
                </a:cxn>
                <a:cxn ang="0">
                  <a:pos x="34" y="8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8" y="30"/>
                </a:cxn>
                <a:cxn ang="0">
                  <a:pos x="26" y="34"/>
                </a:cxn>
                <a:cxn ang="0">
                  <a:pos x="18" y="46"/>
                </a:cxn>
                <a:cxn ang="0">
                  <a:pos x="18" y="46"/>
                </a:cxn>
                <a:cxn ang="0">
                  <a:pos x="16" y="50"/>
                </a:cxn>
                <a:cxn ang="0">
                  <a:pos x="12" y="52"/>
                </a:cxn>
                <a:cxn ang="0">
                  <a:pos x="10" y="54"/>
                </a:cxn>
                <a:cxn ang="0">
                  <a:pos x="10" y="58"/>
                </a:cxn>
                <a:cxn ang="0">
                  <a:pos x="0" y="58"/>
                </a:cxn>
                <a:cxn ang="0">
                  <a:pos x="6" y="14"/>
                </a:cxn>
                <a:cxn ang="0">
                  <a:pos x="6" y="14"/>
                </a:cxn>
              </a:cxnLst>
              <a:rect l="0" t="0" r="r" b="b"/>
              <a:pathLst>
                <a:path w="34" h="58">
                  <a:moveTo>
                    <a:pt x="6" y="14"/>
                  </a:moveTo>
                  <a:lnTo>
                    <a:pt x="6" y="14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4" y="8"/>
                  </a:lnTo>
                  <a:lnTo>
                    <a:pt x="30" y="1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50"/>
                  </a:lnTo>
                  <a:lnTo>
                    <a:pt x="12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0" y="58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3" name="Freeform 39"/>
            <p:cNvSpPr>
              <a:spLocks/>
            </p:cNvSpPr>
            <p:nvPr/>
          </p:nvSpPr>
          <p:spPr bwMode="auto">
            <a:xfrm>
              <a:off x="4739976" y="2850885"/>
              <a:ext cx="460375" cy="637646"/>
            </a:xfrm>
            <a:custGeom>
              <a:avLst/>
              <a:gdLst/>
              <a:ahLst/>
              <a:cxnLst>
                <a:cxn ang="0">
                  <a:pos x="306" y="14"/>
                </a:cxn>
                <a:cxn ang="0">
                  <a:pos x="310" y="24"/>
                </a:cxn>
                <a:cxn ang="0">
                  <a:pos x="320" y="48"/>
                </a:cxn>
                <a:cxn ang="0">
                  <a:pos x="318" y="66"/>
                </a:cxn>
                <a:cxn ang="0">
                  <a:pos x="326" y="98"/>
                </a:cxn>
                <a:cxn ang="0">
                  <a:pos x="336" y="102"/>
                </a:cxn>
                <a:cxn ang="0">
                  <a:pos x="340" y="104"/>
                </a:cxn>
                <a:cxn ang="0">
                  <a:pos x="348" y="114"/>
                </a:cxn>
                <a:cxn ang="0">
                  <a:pos x="326" y="134"/>
                </a:cxn>
                <a:cxn ang="0">
                  <a:pos x="318" y="158"/>
                </a:cxn>
                <a:cxn ang="0">
                  <a:pos x="306" y="230"/>
                </a:cxn>
                <a:cxn ang="0">
                  <a:pos x="288" y="266"/>
                </a:cxn>
                <a:cxn ang="0">
                  <a:pos x="284" y="286"/>
                </a:cxn>
                <a:cxn ang="0">
                  <a:pos x="274" y="312"/>
                </a:cxn>
                <a:cxn ang="0">
                  <a:pos x="272" y="346"/>
                </a:cxn>
                <a:cxn ang="0">
                  <a:pos x="256" y="360"/>
                </a:cxn>
                <a:cxn ang="0">
                  <a:pos x="272" y="394"/>
                </a:cxn>
                <a:cxn ang="0">
                  <a:pos x="286" y="416"/>
                </a:cxn>
                <a:cxn ang="0">
                  <a:pos x="294" y="428"/>
                </a:cxn>
                <a:cxn ang="0">
                  <a:pos x="312" y="448"/>
                </a:cxn>
                <a:cxn ang="0">
                  <a:pos x="304" y="462"/>
                </a:cxn>
                <a:cxn ang="0">
                  <a:pos x="290" y="460"/>
                </a:cxn>
                <a:cxn ang="0">
                  <a:pos x="268" y="472"/>
                </a:cxn>
                <a:cxn ang="0">
                  <a:pos x="236" y="482"/>
                </a:cxn>
                <a:cxn ang="0">
                  <a:pos x="210" y="482"/>
                </a:cxn>
                <a:cxn ang="0">
                  <a:pos x="180" y="464"/>
                </a:cxn>
                <a:cxn ang="0">
                  <a:pos x="164" y="464"/>
                </a:cxn>
                <a:cxn ang="0">
                  <a:pos x="148" y="464"/>
                </a:cxn>
                <a:cxn ang="0">
                  <a:pos x="136" y="454"/>
                </a:cxn>
                <a:cxn ang="0">
                  <a:pos x="126" y="438"/>
                </a:cxn>
                <a:cxn ang="0">
                  <a:pos x="120" y="428"/>
                </a:cxn>
                <a:cxn ang="0">
                  <a:pos x="110" y="414"/>
                </a:cxn>
                <a:cxn ang="0">
                  <a:pos x="106" y="406"/>
                </a:cxn>
                <a:cxn ang="0">
                  <a:pos x="100" y="398"/>
                </a:cxn>
                <a:cxn ang="0">
                  <a:pos x="86" y="384"/>
                </a:cxn>
                <a:cxn ang="0">
                  <a:pos x="84" y="374"/>
                </a:cxn>
                <a:cxn ang="0">
                  <a:pos x="70" y="364"/>
                </a:cxn>
                <a:cxn ang="0">
                  <a:pos x="58" y="358"/>
                </a:cxn>
                <a:cxn ang="0">
                  <a:pos x="56" y="348"/>
                </a:cxn>
                <a:cxn ang="0">
                  <a:pos x="44" y="342"/>
                </a:cxn>
                <a:cxn ang="0">
                  <a:pos x="46" y="326"/>
                </a:cxn>
                <a:cxn ang="0">
                  <a:pos x="42" y="316"/>
                </a:cxn>
                <a:cxn ang="0">
                  <a:pos x="36" y="306"/>
                </a:cxn>
                <a:cxn ang="0">
                  <a:pos x="32" y="288"/>
                </a:cxn>
                <a:cxn ang="0">
                  <a:pos x="24" y="282"/>
                </a:cxn>
                <a:cxn ang="0">
                  <a:pos x="20" y="262"/>
                </a:cxn>
                <a:cxn ang="0">
                  <a:pos x="20" y="252"/>
                </a:cxn>
                <a:cxn ang="0">
                  <a:pos x="8" y="248"/>
                </a:cxn>
                <a:cxn ang="0">
                  <a:pos x="0" y="248"/>
                </a:cxn>
                <a:cxn ang="0">
                  <a:pos x="8" y="226"/>
                </a:cxn>
                <a:cxn ang="0">
                  <a:pos x="8" y="218"/>
                </a:cxn>
                <a:cxn ang="0">
                  <a:pos x="14" y="210"/>
                </a:cxn>
                <a:cxn ang="0">
                  <a:pos x="12" y="196"/>
                </a:cxn>
                <a:cxn ang="0">
                  <a:pos x="26" y="170"/>
                </a:cxn>
                <a:cxn ang="0">
                  <a:pos x="36" y="170"/>
                </a:cxn>
                <a:cxn ang="0">
                  <a:pos x="54" y="14"/>
                </a:cxn>
                <a:cxn ang="0">
                  <a:pos x="268" y="16"/>
                </a:cxn>
                <a:cxn ang="0">
                  <a:pos x="272" y="14"/>
                </a:cxn>
                <a:cxn ang="0">
                  <a:pos x="280" y="6"/>
                </a:cxn>
                <a:cxn ang="0">
                  <a:pos x="288" y="4"/>
                </a:cxn>
              </a:cxnLst>
              <a:rect l="0" t="0" r="r" b="b"/>
              <a:pathLst>
                <a:path w="348" h="482">
                  <a:moveTo>
                    <a:pt x="290" y="0"/>
                  </a:moveTo>
                  <a:lnTo>
                    <a:pt x="290" y="0"/>
                  </a:lnTo>
                  <a:lnTo>
                    <a:pt x="300" y="10"/>
                  </a:lnTo>
                  <a:lnTo>
                    <a:pt x="306" y="14"/>
                  </a:lnTo>
                  <a:lnTo>
                    <a:pt x="308" y="16"/>
                  </a:lnTo>
                  <a:lnTo>
                    <a:pt x="308" y="20"/>
                  </a:lnTo>
                  <a:lnTo>
                    <a:pt x="308" y="20"/>
                  </a:lnTo>
                  <a:lnTo>
                    <a:pt x="310" y="24"/>
                  </a:lnTo>
                  <a:lnTo>
                    <a:pt x="310" y="30"/>
                  </a:lnTo>
                  <a:lnTo>
                    <a:pt x="316" y="38"/>
                  </a:lnTo>
                  <a:lnTo>
                    <a:pt x="320" y="46"/>
                  </a:lnTo>
                  <a:lnTo>
                    <a:pt x="320" y="48"/>
                  </a:lnTo>
                  <a:lnTo>
                    <a:pt x="320" y="50"/>
                  </a:lnTo>
                  <a:lnTo>
                    <a:pt x="320" y="50"/>
                  </a:lnTo>
                  <a:lnTo>
                    <a:pt x="318" y="56"/>
                  </a:lnTo>
                  <a:lnTo>
                    <a:pt x="318" y="66"/>
                  </a:lnTo>
                  <a:lnTo>
                    <a:pt x="320" y="82"/>
                  </a:lnTo>
                  <a:lnTo>
                    <a:pt x="320" y="82"/>
                  </a:lnTo>
                  <a:lnTo>
                    <a:pt x="324" y="94"/>
                  </a:lnTo>
                  <a:lnTo>
                    <a:pt x="326" y="98"/>
                  </a:lnTo>
                  <a:lnTo>
                    <a:pt x="330" y="98"/>
                  </a:lnTo>
                  <a:lnTo>
                    <a:pt x="330" y="98"/>
                  </a:lnTo>
                  <a:lnTo>
                    <a:pt x="334" y="98"/>
                  </a:lnTo>
                  <a:lnTo>
                    <a:pt x="336" y="102"/>
                  </a:lnTo>
                  <a:lnTo>
                    <a:pt x="338" y="104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4" y="10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4" y="120"/>
                  </a:lnTo>
                  <a:lnTo>
                    <a:pt x="338" y="126"/>
                  </a:lnTo>
                  <a:lnTo>
                    <a:pt x="330" y="132"/>
                  </a:lnTo>
                  <a:lnTo>
                    <a:pt x="326" y="134"/>
                  </a:lnTo>
                  <a:lnTo>
                    <a:pt x="322" y="140"/>
                  </a:lnTo>
                  <a:lnTo>
                    <a:pt x="320" y="146"/>
                  </a:lnTo>
                  <a:lnTo>
                    <a:pt x="318" y="158"/>
                  </a:lnTo>
                  <a:lnTo>
                    <a:pt x="318" y="158"/>
                  </a:lnTo>
                  <a:lnTo>
                    <a:pt x="312" y="194"/>
                  </a:lnTo>
                  <a:lnTo>
                    <a:pt x="308" y="220"/>
                  </a:lnTo>
                  <a:lnTo>
                    <a:pt x="308" y="220"/>
                  </a:lnTo>
                  <a:lnTo>
                    <a:pt x="306" y="230"/>
                  </a:lnTo>
                  <a:lnTo>
                    <a:pt x="304" y="240"/>
                  </a:lnTo>
                  <a:lnTo>
                    <a:pt x="296" y="252"/>
                  </a:lnTo>
                  <a:lnTo>
                    <a:pt x="290" y="260"/>
                  </a:lnTo>
                  <a:lnTo>
                    <a:pt x="288" y="266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82"/>
                  </a:lnTo>
                  <a:lnTo>
                    <a:pt x="284" y="286"/>
                  </a:lnTo>
                  <a:lnTo>
                    <a:pt x="280" y="292"/>
                  </a:lnTo>
                  <a:lnTo>
                    <a:pt x="278" y="296"/>
                  </a:lnTo>
                  <a:lnTo>
                    <a:pt x="276" y="302"/>
                  </a:lnTo>
                  <a:lnTo>
                    <a:pt x="274" y="312"/>
                  </a:lnTo>
                  <a:lnTo>
                    <a:pt x="274" y="326"/>
                  </a:lnTo>
                  <a:lnTo>
                    <a:pt x="274" y="326"/>
                  </a:lnTo>
                  <a:lnTo>
                    <a:pt x="274" y="338"/>
                  </a:lnTo>
                  <a:lnTo>
                    <a:pt x="272" y="346"/>
                  </a:lnTo>
                  <a:lnTo>
                    <a:pt x="270" y="352"/>
                  </a:lnTo>
                  <a:lnTo>
                    <a:pt x="266" y="356"/>
                  </a:lnTo>
                  <a:lnTo>
                    <a:pt x="260" y="360"/>
                  </a:lnTo>
                  <a:lnTo>
                    <a:pt x="256" y="360"/>
                  </a:lnTo>
                  <a:lnTo>
                    <a:pt x="250" y="374"/>
                  </a:lnTo>
                  <a:lnTo>
                    <a:pt x="250" y="374"/>
                  </a:lnTo>
                  <a:lnTo>
                    <a:pt x="262" y="384"/>
                  </a:lnTo>
                  <a:lnTo>
                    <a:pt x="272" y="394"/>
                  </a:lnTo>
                  <a:lnTo>
                    <a:pt x="278" y="400"/>
                  </a:lnTo>
                  <a:lnTo>
                    <a:pt x="280" y="406"/>
                  </a:lnTo>
                  <a:lnTo>
                    <a:pt x="280" y="406"/>
                  </a:lnTo>
                  <a:lnTo>
                    <a:pt x="286" y="416"/>
                  </a:lnTo>
                  <a:lnTo>
                    <a:pt x="288" y="418"/>
                  </a:lnTo>
                  <a:lnTo>
                    <a:pt x="290" y="422"/>
                  </a:lnTo>
                  <a:lnTo>
                    <a:pt x="294" y="428"/>
                  </a:lnTo>
                  <a:lnTo>
                    <a:pt x="294" y="428"/>
                  </a:lnTo>
                  <a:lnTo>
                    <a:pt x="298" y="434"/>
                  </a:lnTo>
                  <a:lnTo>
                    <a:pt x="300" y="438"/>
                  </a:lnTo>
                  <a:lnTo>
                    <a:pt x="306" y="442"/>
                  </a:lnTo>
                  <a:lnTo>
                    <a:pt x="312" y="448"/>
                  </a:lnTo>
                  <a:lnTo>
                    <a:pt x="312" y="452"/>
                  </a:lnTo>
                  <a:lnTo>
                    <a:pt x="310" y="456"/>
                  </a:lnTo>
                  <a:lnTo>
                    <a:pt x="310" y="456"/>
                  </a:lnTo>
                  <a:lnTo>
                    <a:pt x="304" y="462"/>
                  </a:lnTo>
                  <a:lnTo>
                    <a:pt x="300" y="464"/>
                  </a:lnTo>
                  <a:lnTo>
                    <a:pt x="296" y="462"/>
                  </a:lnTo>
                  <a:lnTo>
                    <a:pt x="294" y="460"/>
                  </a:lnTo>
                  <a:lnTo>
                    <a:pt x="290" y="460"/>
                  </a:lnTo>
                  <a:lnTo>
                    <a:pt x="286" y="460"/>
                  </a:lnTo>
                  <a:lnTo>
                    <a:pt x="278" y="464"/>
                  </a:lnTo>
                  <a:lnTo>
                    <a:pt x="268" y="472"/>
                  </a:lnTo>
                  <a:lnTo>
                    <a:pt x="268" y="472"/>
                  </a:lnTo>
                  <a:lnTo>
                    <a:pt x="258" y="478"/>
                  </a:lnTo>
                  <a:lnTo>
                    <a:pt x="250" y="482"/>
                  </a:lnTo>
                  <a:lnTo>
                    <a:pt x="244" y="482"/>
                  </a:lnTo>
                  <a:lnTo>
                    <a:pt x="236" y="482"/>
                  </a:lnTo>
                  <a:lnTo>
                    <a:pt x="224" y="480"/>
                  </a:lnTo>
                  <a:lnTo>
                    <a:pt x="218" y="480"/>
                  </a:lnTo>
                  <a:lnTo>
                    <a:pt x="210" y="482"/>
                  </a:lnTo>
                  <a:lnTo>
                    <a:pt x="210" y="482"/>
                  </a:lnTo>
                  <a:lnTo>
                    <a:pt x="204" y="482"/>
                  </a:lnTo>
                  <a:lnTo>
                    <a:pt x="198" y="478"/>
                  </a:lnTo>
                  <a:lnTo>
                    <a:pt x="180" y="464"/>
                  </a:lnTo>
                  <a:lnTo>
                    <a:pt x="180" y="464"/>
                  </a:lnTo>
                  <a:lnTo>
                    <a:pt x="174" y="460"/>
                  </a:lnTo>
                  <a:lnTo>
                    <a:pt x="170" y="462"/>
                  </a:lnTo>
                  <a:lnTo>
                    <a:pt x="168" y="464"/>
                  </a:lnTo>
                  <a:lnTo>
                    <a:pt x="164" y="464"/>
                  </a:lnTo>
                  <a:lnTo>
                    <a:pt x="164" y="464"/>
                  </a:lnTo>
                  <a:lnTo>
                    <a:pt x="156" y="464"/>
                  </a:lnTo>
                  <a:lnTo>
                    <a:pt x="152" y="464"/>
                  </a:lnTo>
                  <a:lnTo>
                    <a:pt x="148" y="464"/>
                  </a:lnTo>
                  <a:lnTo>
                    <a:pt x="144" y="460"/>
                  </a:lnTo>
                  <a:lnTo>
                    <a:pt x="144" y="460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0" y="446"/>
                  </a:lnTo>
                  <a:lnTo>
                    <a:pt x="130" y="446"/>
                  </a:lnTo>
                  <a:lnTo>
                    <a:pt x="126" y="438"/>
                  </a:lnTo>
                  <a:lnTo>
                    <a:pt x="124" y="436"/>
                  </a:lnTo>
                  <a:lnTo>
                    <a:pt x="120" y="434"/>
                  </a:lnTo>
                  <a:lnTo>
                    <a:pt x="120" y="428"/>
                  </a:lnTo>
                  <a:lnTo>
                    <a:pt x="120" y="428"/>
                  </a:lnTo>
                  <a:lnTo>
                    <a:pt x="118" y="424"/>
                  </a:lnTo>
                  <a:lnTo>
                    <a:pt x="116" y="418"/>
                  </a:lnTo>
                  <a:lnTo>
                    <a:pt x="112" y="416"/>
                  </a:lnTo>
                  <a:lnTo>
                    <a:pt x="110" y="414"/>
                  </a:lnTo>
                  <a:lnTo>
                    <a:pt x="110" y="414"/>
                  </a:lnTo>
                  <a:lnTo>
                    <a:pt x="108" y="412"/>
                  </a:lnTo>
                  <a:lnTo>
                    <a:pt x="108" y="412"/>
                  </a:lnTo>
                  <a:lnTo>
                    <a:pt x="106" y="406"/>
                  </a:lnTo>
                  <a:lnTo>
                    <a:pt x="104" y="400"/>
                  </a:lnTo>
                  <a:lnTo>
                    <a:pt x="102" y="398"/>
                  </a:lnTo>
                  <a:lnTo>
                    <a:pt x="100" y="398"/>
                  </a:lnTo>
                  <a:lnTo>
                    <a:pt x="100" y="398"/>
                  </a:lnTo>
                  <a:lnTo>
                    <a:pt x="96" y="396"/>
                  </a:lnTo>
                  <a:lnTo>
                    <a:pt x="94" y="394"/>
                  </a:lnTo>
                  <a:lnTo>
                    <a:pt x="92" y="390"/>
                  </a:lnTo>
                  <a:lnTo>
                    <a:pt x="86" y="384"/>
                  </a:lnTo>
                  <a:lnTo>
                    <a:pt x="86" y="384"/>
                  </a:lnTo>
                  <a:lnTo>
                    <a:pt x="82" y="380"/>
                  </a:lnTo>
                  <a:lnTo>
                    <a:pt x="84" y="376"/>
                  </a:lnTo>
                  <a:lnTo>
                    <a:pt x="84" y="374"/>
                  </a:lnTo>
                  <a:lnTo>
                    <a:pt x="76" y="370"/>
                  </a:lnTo>
                  <a:lnTo>
                    <a:pt x="76" y="370"/>
                  </a:lnTo>
                  <a:lnTo>
                    <a:pt x="70" y="366"/>
                  </a:lnTo>
                  <a:lnTo>
                    <a:pt x="70" y="364"/>
                  </a:lnTo>
                  <a:lnTo>
                    <a:pt x="70" y="362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58" y="358"/>
                  </a:lnTo>
                  <a:lnTo>
                    <a:pt x="56" y="356"/>
                  </a:lnTo>
                  <a:lnTo>
                    <a:pt x="56" y="352"/>
                  </a:lnTo>
                  <a:lnTo>
                    <a:pt x="56" y="350"/>
                  </a:lnTo>
                  <a:lnTo>
                    <a:pt x="56" y="348"/>
                  </a:lnTo>
                  <a:lnTo>
                    <a:pt x="54" y="346"/>
                  </a:lnTo>
                  <a:lnTo>
                    <a:pt x="48" y="344"/>
                  </a:lnTo>
                  <a:lnTo>
                    <a:pt x="48" y="344"/>
                  </a:lnTo>
                  <a:lnTo>
                    <a:pt x="44" y="342"/>
                  </a:lnTo>
                  <a:lnTo>
                    <a:pt x="42" y="338"/>
                  </a:lnTo>
                  <a:lnTo>
                    <a:pt x="42" y="336"/>
                  </a:lnTo>
                  <a:lnTo>
                    <a:pt x="44" y="334"/>
                  </a:lnTo>
                  <a:lnTo>
                    <a:pt x="46" y="326"/>
                  </a:lnTo>
                  <a:lnTo>
                    <a:pt x="46" y="324"/>
                  </a:lnTo>
                  <a:lnTo>
                    <a:pt x="44" y="320"/>
                  </a:lnTo>
                  <a:lnTo>
                    <a:pt x="44" y="320"/>
                  </a:lnTo>
                  <a:lnTo>
                    <a:pt x="42" y="316"/>
                  </a:lnTo>
                  <a:lnTo>
                    <a:pt x="42" y="314"/>
                  </a:lnTo>
                  <a:lnTo>
                    <a:pt x="40" y="310"/>
                  </a:lnTo>
                  <a:lnTo>
                    <a:pt x="36" y="306"/>
                  </a:lnTo>
                  <a:lnTo>
                    <a:pt x="36" y="306"/>
                  </a:lnTo>
                  <a:lnTo>
                    <a:pt x="32" y="298"/>
                  </a:lnTo>
                  <a:lnTo>
                    <a:pt x="32" y="294"/>
                  </a:lnTo>
                  <a:lnTo>
                    <a:pt x="32" y="294"/>
                  </a:lnTo>
                  <a:lnTo>
                    <a:pt x="32" y="288"/>
                  </a:lnTo>
                  <a:lnTo>
                    <a:pt x="30" y="286"/>
                  </a:lnTo>
                  <a:lnTo>
                    <a:pt x="28" y="284"/>
                  </a:lnTo>
                  <a:lnTo>
                    <a:pt x="28" y="284"/>
                  </a:lnTo>
                  <a:lnTo>
                    <a:pt x="24" y="282"/>
                  </a:lnTo>
                  <a:lnTo>
                    <a:pt x="24" y="276"/>
                  </a:lnTo>
                  <a:lnTo>
                    <a:pt x="22" y="270"/>
                  </a:lnTo>
                  <a:lnTo>
                    <a:pt x="20" y="262"/>
                  </a:lnTo>
                  <a:lnTo>
                    <a:pt x="20" y="262"/>
                  </a:lnTo>
                  <a:lnTo>
                    <a:pt x="18" y="256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16" y="248"/>
                  </a:lnTo>
                  <a:lnTo>
                    <a:pt x="14" y="248"/>
                  </a:lnTo>
                  <a:lnTo>
                    <a:pt x="8" y="248"/>
                  </a:lnTo>
                  <a:lnTo>
                    <a:pt x="4" y="250"/>
                  </a:lnTo>
                  <a:lnTo>
                    <a:pt x="2" y="250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42"/>
                  </a:lnTo>
                  <a:lnTo>
                    <a:pt x="0" y="236"/>
                  </a:lnTo>
                  <a:lnTo>
                    <a:pt x="2" y="230"/>
                  </a:lnTo>
                  <a:lnTo>
                    <a:pt x="8" y="226"/>
                  </a:lnTo>
                  <a:lnTo>
                    <a:pt x="8" y="224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8" y="218"/>
                  </a:lnTo>
                  <a:lnTo>
                    <a:pt x="12" y="214"/>
                  </a:lnTo>
                  <a:lnTo>
                    <a:pt x="14" y="212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0" y="206"/>
                  </a:lnTo>
                  <a:lnTo>
                    <a:pt x="10" y="204"/>
                  </a:lnTo>
                  <a:lnTo>
                    <a:pt x="12" y="202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4" y="188"/>
                  </a:lnTo>
                  <a:lnTo>
                    <a:pt x="16" y="182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30" y="166"/>
                  </a:lnTo>
                  <a:lnTo>
                    <a:pt x="34" y="168"/>
                  </a:lnTo>
                  <a:lnTo>
                    <a:pt x="36" y="170"/>
                  </a:lnTo>
                  <a:lnTo>
                    <a:pt x="44" y="168"/>
                  </a:lnTo>
                  <a:lnTo>
                    <a:pt x="40" y="70"/>
                  </a:lnTo>
                  <a:lnTo>
                    <a:pt x="56" y="70"/>
                  </a:lnTo>
                  <a:lnTo>
                    <a:pt x="54" y="14"/>
                  </a:lnTo>
                  <a:lnTo>
                    <a:pt x="256" y="14"/>
                  </a:lnTo>
                  <a:lnTo>
                    <a:pt x="256" y="14"/>
                  </a:lnTo>
                  <a:lnTo>
                    <a:pt x="262" y="16"/>
                  </a:lnTo>
                  <a:lnTo>
                    <a:pt x="268" y="16"/>
                  </a:lnTo>
                  <a:lnTo>
                    <a:pt x="272" y="16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0" y="12"/>
                  </a:lnTo>
                  <a:lnTo>
                    <a:pt x="272" y="10"/>
                  </a:lnTo>
                  <a:lnTo>
                    <a:pt x="276" y="10"/>
                  </a:lnTo>
                  <a:lnTo>
                    <a:pt x="280" y="6"/>
                  </a:lnTo>
                  <a:lnTo>
                    <a:pt x="280" y="6"/>
                  </a:lnTo>
                  <a:lnTo>
                    <a:pt x="282" y="4"/>
                  </a:lnTo>
                  <a:lnTo>
                    <a:pt x="284" y="2"/>
                  </a:lnTo>
                  <a:lnTo>
                    <a:pt x="288" y="4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4" name="Freeform 40"/>
            <p:cNvSpPr>
              <a:spLocks/>
            </p:cNvSpPr>
            <p:nvPr/>
          </p:nvSpPr>
          <p:spPr bwMode="auto">
            <a:xfrm>
              <a:off x="4959580" y="3697552"/>
              <a:ext cx="55563" cy="79375"/>
            </a:xfrm>
            <a:custGeom>
              <a:avLst/>
              <a:gdLst/>
              <a:ahLst/>
              <a:cxnLst>
                <a:cxn ang="0">
                  <a:pos x="14" y="42"/>
                </a:cxn>
                <a:cxn ang="0">
                  <a:pos x="14" y="42"/>
                </a:cxn>
                <a:cxn ang="0">
                  <a:pos x="16" y="56"/>
                </a:cxn>
                <a:cxn ang="0">
                  <a:pos x="20" y="60"/>
                </a:cxn>
                <a:cxn ang="0">
                  <a:pos x="20" y="60"/>
                </a:cxn>
                <a:cxn ang="0">
                  <a:pos x="28" y="50"/>
                </a:cxn>
                <a:cxn ang="0">
                  <a:pos x="34" y="42"/>
                </a:cxn>
                <a:cxn ang="0">
                  <a:pos x="36" y="36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8" y="26"/>
                </a:cxn>
                <a:cxn ang="0">
                  <a:pos x="40" y="24"/>
                </a:cxn>
                <a:cxn ang="0">
                  <a:pos x="42" y="20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40" y="14"/>
                </a:cxn>
                <a:cxn ang="0">
                  <a:pos x="38" y="12"/>
                </a:cxn>
                <a:cxn ang="0">
                  <a:pos x="32" y="12"/>
                </a:cxn>
                <a:cxn ang="0">
                  <a:pos x="30" y="10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12"/>
                </a:cxn>
                <a:cxn ang="0">
                  <a:pos x="14" y="12"/>
                </a:cxn>
                <a:cxn ang="0">
                  <a:pos x="8" y="10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34"/>
                </a:cxn>
                <a:cxn ang="0">
                  <a:pos x="8" y="38"/>
                </a:cxn>
                <a:cxn ang="0">
                  <a:pos x="10" y="4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4" y="42"/>
                </a:cxn>
                <a:cxn ang="0">
                  <a:pos x="14" y="42"/>
                </a:cxn>
              </a:cxnLst>
              <a:rect l="0" t="0" r="r" b="b"/>
              <a:pathLst>
                <a:path w="42" h="60">
                  <a:moveTo>
                    <a:pt x="14" y="42"/>
                  </a:moveTo>
                  <a:lnTo>
                    <a:pt x="14" y="42"/>
                  </a:lnTo>
                  <a:lnTo>
                    <a:pt x="16" y="56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8" y="50"/>
                  </a:lnTo>
                  <a:lnTo>
                    <a:pt x="34" y="42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34"/>
                  </a:lnTo>
                  <a:lnTo>
                    <a:pt x="8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4" y="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5" name="Freeform 41"/>
            <p:cNvSpPr>
              <a:spLocks/>
            </p:cNvSpPr>
            <p:nvPr/>
          </p:nvSpPr>
          <p:spPr bwMode="auto">
            <a:xfrm>
              <a:off x="4978101" y="3475302"/>
              <a:ext cx="150813" cy="177271"/>
            </a:xfrm>
            <a:custGeom>
              <a:avLst/>
              <a:gdLst/>
              <a:ahLst/>
              <a:cxnLst>
                <a:cxn ang="0">
                  <a:pos x="92" y="104"/>
                </a:cxn>
                <a:cxn ang="0">
                  <a:pos x="88" y="104"/>
                </a:cxn>
                <a:cxn ang="0">
                  <a:pos x="86" y="104"/>
                </a:cxn>
                <a:cxn ang="0">
                  <a:pos x="84" y="100"/>
                </a:cxn>
                <a:cxn ang="0">
                  <a:pos x="80" y="104"/>
                </a:cxn>
                <a:cxn ang="0">
                  <a:pos x="74" y="104"/>
                </a:cxn>
                <a:cxn ang="0">
                  <a:pos x="70" y="106"/>
                </a:cxn>
                <a:cxn ang="0">
                  <a:pos x="64" y="106"/>
                </a:cxn>
                <a:cxn ang="0">
                  <a:pos x="62" y="110"/>
                </a:cxn>
                <a:cxn ang="0">
                  <a:pos x="62" y="112"/>
                </a:cxn>
                <a:cxn ang="0">
                  <a:pos x="58" y="114"/>
                </a:cxn>
                <a:cxn ang="0">
                  <a:pos x="58" y="116"/>
                </a:cxn>
                <a:cxn ang="0">
                  <a:pos x="52" y="124"/>
                </a:cxn>
                <a:cxn ang="0">
                  <a:pos x="52" y="128"/>
                </a:cxn>
                <a:cxn ang="0">
                  <a:pos x="44" y="132"/>
                </a:cxn>
                <a:cxn ang="0">
                  <a:pos x="34" y="128"/>
                </a:cxn>
                <a:cxn ang="0">
                  <a:pos x="24" y="130"/>
                </a:cxn>
                <a:cxn ang="0">
                  <a:pos x="14" y="134"/>
                </a:cxn>
                <a:cxn ang="0">
                  <a:pos x="10" y="132"/>
                </a:cxn>
                <a:cxn ang="0">
                  <a:pos x="4" y="134"/>
                </a:cxn>
                <a:cxn ang="0">
                  <a:pos x="2" y="116"/>
                </a:cxn>
                <a:cxn ang="0">
                  <a:pos x="8" y="100"/>
                </a:cxn>
                <a:cxn ang="0">
                  <a:pos x="10" y="92"/>
                </a:cxn>
                <a:cxn ang="0">
                  <a:pos x="24" y="78"/>
                </a:cxn>
                <a:cxn ang="0">
                  <a:pos x="32" y="62"/>
                </a:cxn>
                <a:cxn ang="0">
                  <a:pos x="38" y="50"/>
                </a:cxn>
                <a:cxn ang="0">
                  <a:pos x="42" y="48"/>
                </a:cxn>
                <a:cxn ang="0">
                  <a:pos x="40" y="46"/>
                </a:cxn>
                <a:cxn ang="0">
                  <a:pos x="32" y="44"/>
                </a:cxn>
                <a:cxn ang="0">
                  <a:pos x="28" y="42"/>
                </a:cxn>
                <a:cxn ang="0">
                  <a:pos x="26" y="32"/>
                </a:cxn>
                <a:cxn ang="0">
                  <a:pos x="26" y="24"/>
                </a:cxn>
                <a:cxn ang="0">
                  <a:pos x="24" y="20"/>
                </a:cxn>
                <a:cxn ang="0">
                  <a:pos x="30" y="10"/>
                </a:cxn>
                <a:cxn ang="0">
                  <a:pos x="44" y="8"/>
                </a:cxn>
                <a:cxn ang="0">
                  <a:pos x="64" y="10"/>
                </a:cxn>
                <a:cxn ang="0">
                  <a:pos x="78" y="6"/>
                </a:cxn>
                <a:cxn ang="0">
                  <a:pos x="88" y="0"/>
                </a:cxn>
                <a:cxn ang="0">
                  <a:pos x="96" y="14"/>
                </a:cxn>
                <a:cxn ang="0">
                  <a:pos x="100" y="26"/>
                </a:cxn>
                <a:cxn ang="0">
                  <a:pos x="106" y="28"/>
                </a:cxn>
                <a:cxn ang="0">
                  <a:pos x="108" y="30"/>
                </a:cxn>
                <a:cxn ang="0">
                  <a:pos x="108" y="34"/>
                </a:cxn>
                <a:cxn ang="0">
                  <a:pos x="108" y="40"/>
                </a:cxn>
                <a:cxn ang="0">
                  <a:pos x="114" y="54"/>
                </a:cxn>
                <a:cxn ang="0">
                  <a:pos x="114" y="62"/>
                </a:cxn>
                <a:cxn ang="0">
                  <a:pos x="110" y="72"/>
                </a:cxn>
                <a:cxn ang="0">
                  <a:pos x="112" y="82"/>
                </a:cxn>
                <a:cxn ang="0">
                  <a:pos x="108" y="84"/>
                </a:cxn>
                <a:cxn ang="0">
                  <a:pos x="102" y="88"/>
                </a:cxn>
                <a:cxn ang="0">
                  <a:pos x="92" y="104"/>
                </a:cxn>
              </a:cxnLst>
              <a:rect l="0" t="0" r="r" b="b"/>
              <a:pathLst>
                <a:path w="114" h="134">
                  <a:moveTo>
                    <a:pt x="92" y="104"/>
                  </a:moveTo>
                  <a:lnTo>
                    <a:pt x="92" y="104"/>
                  </a:lnTo>
                  <a:lnTo>
                    <a:pt x="90" y="102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0"/>
                  </a:lnTo>
                  <a:lnTo>
                    <a:pt x="80" y="104"/>
                  </a:lnTo>
                  <a:lnTo>
                    <a:pt x="80" y="104"/>
                  </a:lnTo>
                  <a:lnTo>
                    <a:pt x="76" y="104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62" y="112"/>
                  </a:lnTo>
                  <a:lnTo>
                    <a:pt x="60" y="112"/>
                  </a:lnTo>
                  <a:lnTo>
                    <a:pt x="58" y="11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4" y="122"/>
                  </a:lnTo>
                  <a:lnTo>
                    <a:pt x="52" y="124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48" y="130"/>
                  </a:lnTo>
                  <a:lnTo>
                    <a:pt x="44" y="132"/>
                  </a:lnTo>
                  <a:lnTo>
                    <a:pt x="34" y="128"/>
                  </a:lnTo>
                  <a:lnTo>
                    <a:pt x="34" y="128"/>
                  </a:lnTo>
                  <a:lnTo>
                    <a:pt x="30" y="128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4" y="134"/>
                  </a:lnTo>
                  <a:lnTo>
                    <a:pt x="4" y="134"/>
                  </a:lnTo>
                  <a:lnTo>
                    <a:pt x="0" y="122"/>
                  </a:lnTo>
                  <a:lnTo>
                    <a:pt x="2" y="116"/>
                  </a:lnTo>
                  <a:lnTo>
                    <a:pt x="4" y="110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0" y="92"/>
                  </a:lnTo>
                  <a:lnTo>
                    <a:pt x="16" y="86"/>
                  </a:lnTo>
                  <a:lnTo>
                    <a:pt x="24" y="78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6" y="54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24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8" y="8"/>
                  </a:lnTo>
                  <a:lnTo>
                    <a:pt x="44" y="8"/>
                  </a:lnTo>
                  <a:lnTo>
                    <a:pt x="56" y="10"/>
                  </a:lnTo>
                  <a:lnTo>
                    <a:pt x="64" y="10"/>
                  </a:lnTo>
                  <a:lnTo>
                    <a:pt x="70" y="10"/>
                  </a:lnTo>
                  <a:lnTo>
                    <a:pt x="78" y="6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4" y="8"/>
                  </a:lnTo>
                  <a:lnTo>
                    <a:pt x="96" y="14"/>
                  </a:lnTo>
                  <a:lnTo>
                    <a:pt x="96" y="18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6" y="28"/>
                  </a:lnTo>
                  <a:lnTo>
                    <a:pt x="108" y="28"/>
                  </a:lnTo>
                  <a:lnTo>
                    <a:pt x="108" y="30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108" y="40"/>
                  </a:lnTo>
                  <a:lnTo>
                    <a:pt x="112" y="46"/>
                  </a:lnTo>
                  <a:lnTo>
                    <a:pt x="114" y="54"/>
                  </a:lnTo>
                  <a:lnTo>
                    <a:pt x="114" y="58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0" y="72"/>
                  </a:lnTo>
                  <a:lnTo>
                    <a:pt x="112" y="78"/>
                  </a:lnTo>
                  <a:lnTo>
                    <a:pt x="112" y="82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4" y="86"/>
                  </a:lnTo>
                  <a:lnTo>
                    <a:pt x="102" y="88"/>
                  </a:lnTo>
                  <a:lnTo>
                    <a:pt x="92" y="104"/>
                  </a:lnTo>
                  <a:lnTo>
                    <a:pt x="92" y="10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6" name="Freeform 42"/>
            <p:cNvSpPr>
              <a:spLocks/>
            </p:cNvSpPr>
            <p:nvPr/>
          </p:nvSpPr>
          <p:spPr bwMode="auto">
            <a:xfrm>
              <a:off x="4467455" y="3766344"/>
              <a:ext cx="37042" cy="555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14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8" y="24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8" y="28"/>
                </a:cxn>
                <a:cxn ang="0">
                  <a:pos x="10" y="32"/>
                </a:cxn>
                <a:cxn ang="0">
                  <a:pos x="10" y="34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8" y="36"/>
                </a:cxn>
                <a:cxn ang="0">
                  <a:pos x="8" y="38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4"/>
                </a:cxn>
                <a:cxn ang="0">
                  <a:pos x="22" y="8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8" y="8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8" h="42">
                  <a:moveTo>
                    <a:pt x="0" y="6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4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7" name="Freeform 43"/>
            <p:cNvSpPr>
              <a:spLocks/>
            </p:cNvSpPr>
            <p:nvPr/>
          </p:nvSpPr>
          <p:spPr bwMode="auto">
            <a:xfrm>
              <a:off x="4398663" y="3544094"/>
              <a:ext cx="60854" cy="396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10" y="4"/>
                </a:cxn>
                <a:cxn ang="0">
                  <a:pos x="8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8" y="14"/>
                </a:cxn>
                <a:cxn ang="0">
                  <a:pos x="4" y="18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6" y="28"/>
                </a:cxn>
                <a:cxn ang="0">
                  <a:pos x="10" y="28"/>
                </a:cxn>
                <a:cxn ang="0">
                  <a:pos x="16" y="30"/>
                </a:cxn>
                <a:cxn ang="0">
                  <a:pos x="44" y="30"/>
                </a:cxn>
                <a:cxn ang="0">
                  <a:pos x="46" y="16"/>
                </a:cxn>
                <a:cxn ang="0">
                  <a:pos x="42" y="16"/>
                </a:cxn>
                <a:cxn ang="0">
                  <a:pos x="44" y="14"/>
                </a:cxn>
                <a:cxn ang="0">
                  <a:pos x="46" y="2"/>
                </a:cxn>
                <a:cxn ang="0">
                  <a:pos x="46" y="2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46" h="30">
                  <a:moveTo>
                    <a:pt x="12" y="2"/>
                  </a:moveTo>
                  <a:lnTo>
                    <a:pt x="12" y="2"/>
                  </a:lnTo>
                  <a:lnTo>
                    <a:pt x="10" y="4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16" y="30"/>
                  </a:lnTo>
                  <a:lnTo>
                    <a:pt x="44" y="30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8" name="Freeform 44"/>
            <p:cNvSpPr>
              <a:spLocks/>
            </p:cNvSpPr>
            <p:nvPr/>
          </p:nvSpPr>
          <p:spPr bwMode="auto">
            <a:xfrm>
              <a:off x="4382788" y="3538802"/>
              <a:ext cx="171979" cy="209021"/>
            </a:xfrm>
            <a:custGeom>
              <a:avLst/>
              <a:gdLst/>
              <a:ahLst/>
              <a:cxnLst>
                <a:cxn ang="0">
                  <a:pos x="24" y="36"/>
                </a:cxn>
                <a:cxn ang="0">
                  <a:pos x="22" y="46"/>
                </a:cxn>
                <a:cxn ang="0">
                  <a:pos x="14" y="46"/>
                </a:cxn>
                <a:cxn ang="0">
                  <a:pos x="24" y="56"/>
                </a:cxn>
                <a:cxn ang="0">
                  <a:pos x="26" y="58"/>
                </a:cxn>
                <a:cxn ang="0">
                  <a:pos x="20" y="56"/>
                </a:cxn>
                <a:cxn ang="0">
                  <a:pos x="14" y="52"/>
                </a:cxn>
                <a:cxn ang="0">
                  <a:pos x="12" y="60"/>
                </a:cxn>
                <a:cxn ang="0">
                  <a:pos x="10" y="68"/>
                </a:cxn>
                <a:cxn ang="0">
                  <a:pos x="6" y="78"/>
                </a:cxn>
                <a:cxn ang="0">
                  <a:pos x="0" y="76"/>
                </a:cxn>
                <a:cxn ang="0">
                  <a:pos x="10" y="100"/>
                </a:cxn>
                <a:cxn ang="0">
                  <a:pos x="12" y="102"/>
                </a:cxn>
                <a:cxn ang="0">
                  <a:pos x="10" y="106"/>
                </a:cxn>
                <a:cxn ang="0">
                  <a:pos x="16" y="116"/>
                </a:cxn>
                <a:cxn ang="0">
                  <a:pos x="16" y="118"/>
                </a:cxn>
                <a:cxn ang="0">
                  <a:pos x="28" y="132"/>
                </a:cxn>
                <a:cxn ang="0">
                  <a:pos x="32" y="138"/>
                </a:cxn>
                <a:cxn ang="0">
                  <a:pos x="44" y="150"/>
                </a:cxn>
                <a:cxn ang="0">
                  <a:pos x="44" y="154"/>
                </a:cxn>
                <a:cxn ang="0">
                  <a:pos x="48" y="158"/>
                </a:cxn>
                <a:cxn ang="0">
                  <a:pos x="56" y="150"/>
                </a:cxn>
                <a:cxn ang="0">
                  <a:pos x="62" y="156"/>
                </a:cxn>
                <a:cxn ang="0">
                  <a:pos x="64" y="154"/>
                </a:cxn>
                <a:cxn ang="0">
                  <a:pos x="62" y="138"/>
                </a:cxn>
                <a:cxn ang="0">
                  <a:pos x="58" y="124"/>
                </a:cxn>
                <a:cxn ang="0">
                  <a:pos x="64" y="124"/>
                </a:cxn>
                <a:cxn ang="0">
                  <a:pos x="70" y="124"/>
                </a:cxn>
                <a:cxn ang="0">
                  <a:pos x="72" y="124"/>
                </a:cxn>
                <a:cxn ang="0">
                  <a:pos x="74" y="112"/>
                </a:cxn>
                <a:cxn ang="0">
                  <a:pos x="78" y="110"/>
                </a:cxn>
                <a:cxn ang="0">
                  <a:pos x="86" y="120"/>
                </a:cxn>
                <a:cxn ang="0">
                  <a:pos x="88" y="122"/>
                </a:cxn>
                <a:cxn ang="0">
                  <a:pos x="98" y="120"/>
                </a:cxn>
                <a:cxn ang="0">
                  <a:pos x="104" y="118"/>
                </a:cxn>
                <a:cxn ang="0">
                  <a:pos x="114" y="126"/>
                </a:cxn>
                <a:cxn ang="0">
                  <a:pos x="120" y="114"/>
                </a:cxn>
                <a:cxn ang="0">
                  <a:pos x="126" y="106"/>
                </a:cxn>
                <a:cxn ang="0">
                  <a:pos x="128" y="100"/>
                </a:cxn>
                <a:cxn ang="0">
                  <a:pos x="128" y="92"/>
                </a:cxn>
                <a:cxn ang="0">
                  <a:pos x="126" y="82"/>
                </a:cxn>
                <a:cxn ang="0">
                  <a:pos x="126" y="76"/>
                </a:cxn>
                <a:cxn ang="0">
                  <a:pos x="124" y="72"/>
                </a:cxn>
                <a:cxn ang="0">
                  <a:pos x="120" y="64"/>
                </a:cxn>
                <a:cxn ang="0">
                  <a:pos x="124" y="60"/>
                </a:cxn>
                <a:cxn ang="0">
                  <a:pos x="122" y="54"/>
                </a:cxn>
                <a:cxn ang="0">
                  <a:pos x="126" y="46"/>
                </a:cxn>
                <a:cxn ang="0">
                  <a:pos x="130" y="36"/>
                </a:cxn>
                <a:cxn ang="0">
                  <a:pos x="130" y="28"/>
                </a:cxn>
                <a:cxn ang="0">
                  <a:pos x="126" y="24"/>
                </a:cxn>
                <a:cxn ang="0">
                  <a:pos x="108" y="24"/>
                </a:cxn>
                <a:cxn ang="0">
                  <a:pos x="104" y="16"/>
                </a:cxn>
                <a:cxn ang="0">
                  <a:pos x="104" y="4"/>
                </a:cxn>
                <a:cxn ang="0">
                  <a:pos x="84" y="2"/>
                </a:cxn>
                <a:cxn ang="0">
                  <a:pos x="50" y="6"/>
                </a:cxn>
                <a:cxn ang="0">
                  <a:pos x="56" y="18"/>
                </a:cxn>
                <a:cxn ang="0">
                  <a:pos x="56" y="34"/>
                </a:cxn>
              </a:cxnLst>
              <a:rect l="0" t="0" r="r" b="b"/>
              <a:pathLst>
                <a:path w="130" h="158">
                  <a:moveTo>
                    <a:pt x="28" y="34"/>
                  </a:moveTo>
                  <a:lnTo>
                    <a:pt x="28" y="34"/>
                  </a:lnTo>
                  <a:lnTo>
                    <a:pt x="24" y="36"/>
                  </a:lnTo>
                  <a:lnTo>
                    <a:pt x="22" y="38"/>
                  </a:lnTo>
                  <a:lnTo>
                    <a:pt x="22" y="42"/>
                  </a:lnTo>
                  <a:lnTo>
                    <a:pt x="22" y="46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0" y="56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2" y="8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2" y="100"/>
                  </a:lnTo>
                  <a:lnTo>
                    <a:pt x="12" y="102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0" y="106"/>
                  </a:lnTo>
                  <a:lnTo>
                    <a:pt x="10" y="110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8" y="118"/>
                  </a:lnTo>
                  <a:lnTo>
                    <a:pt x="18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22" y="128"/>
                  </a:lnTo>
                  <a:lnTo>
                    <a:pt x="28" y="132"/>
                  </a:lnTo>
                  <a:lnTo>
                    <a:pt x="32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6" y="142"/>
                  </a:lnTo>
                  <a:lnTo>
                    <a:pt x="40" y="146"/>
                  </a:lnTo>
                  <a:lnTo>
                    <a:pt x="44" y="150"/>
                  </a:lnTo>
                  <a:lnTo>
                    <a:pt x="46" y="152"/>
                  </a:lnTo>
                  <a:lnTo>
                    <a:pt x="46" y="152"/>
                  </a:lnTo>
                  <a:lnTo>
                    <a:pt x="44" y="154"/>
                  </a:lnTo>
                  <a:lnTo>
                    <a:pt x="46" y="156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54" y="152"/>
                  </a:lnTo>
                  <a:lnTo>
                    <a:pt x="56" y="150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4" y="154"/>
                  </a:lnTo>
                  <a:lnTo>
                    <a:pt x="64" y="154"/>
                  </a:lnTo>
                  <a:lnTo>
                    <a:pt x="66" y="150"/>
                  </a:lnTo>
                  <a:lnTo>
                    <a:pt x="66" y="144"/>
                  </a:lnTo>
                  <a:lnTo>
                    <a:pt x="62" y="138"/>
                  </a:lnTo>
                  <a:lnTo>
                    <a:pt x="60" y="130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6"/>
                  </a:lnTo>
                  <a:lnTo>
                    <a:pt x="62" y="126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8" y="122"/>
                  </a:lnTo>
                  <a:lnTo>
                    <a:pt x="70" y="124"/>
                  </a:lnTo>
                  <a:lnTo>
                    <a:pt x="70" y="124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6" y="122"/>
                  </a:lnTo>
                  <a:lnTo>
                    <a:pt x="76" y="118"/>
                  </a:lnTo>
                  <a:lnTo>
                    <a:pt x="74" y="112"/>
                  </a:lnTo>
                  <a:lnTo>
                    <a:pt x="78" y="110"/>
                  </a:lnTo>
                  <a:lnTo>
                    <a:pt x="78" y="110"/>
                  </a:lnTo>
                  <a:lnTo>
                    <a:pt x="78" y="110"/>
                  </a:lnTo>
                  <a:lnTo>
                    <a:pt x="80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8" y="122"/>
                  </a:lnTo>
                  <a:lnTo>
                    <a:pt x="88" y="122"/>
                  </a:lnTo>
                  <a:lnTo>
                    <a:pt x="90" y="120"/>
                  </a:lnTo>
                  <a:lnTo>
                    <a:pt x="94" y="120"/>
                  </a:lnTo>
                  <a:lnTo>
                    <a:pt x="98" y="120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104" y="118"/>
                  </a:lnTo>
                  <a:lnTo>
                    <a:pt x="106" y="120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0" y="114"/>
                  </a:lnTo>
                  <a:lnTo>
                    <a:pt x="120" y="114"/>
                  </a:lnTo>
                  <a:lnTo>
                    <a:pt x="122" y="108"/>
                  </a:lnTo>
                  <a:lnTo>
                    <a:pt x="126" y="106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26" y="96"/>
                  </a:lnTo>
                  <a:lnTo>
                    <a:pt x="128" y="94"/>
                  </a:lnTo>
                  <a:lnTo>
                    <a:pt x="128" y="92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6" y="76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4" y="72"/>
                  </a:lnTo>
                  <a:lnTo>
                    <a:pt x="122" y="70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6" y="58"/>
                  </a:lnTo>
                  <a:lnTo>
                    <a:pt x="120" y="60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2" y="50"/>
                  </a:lnTo>
                  <a:lnTo>
                    <a:pt x="122" y="48"/>
                  </a:lnTo>
                  <a:lnTo>
                    <a:pt x="126" y="46"/>
                  </a:lnTo>
                  <a:lnTo>
                    <a:pt x="130" y="44"/>
                  </a:lnTo>
                  <a:lnTo>
                    <a:pt x="130" y="40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30" y="32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6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6" y="24"/>
                  </a:lnTo>
                  <a:lnTo>
                    <a:pt x="104" y="22"/>
                  </a:lnTo>
                  <a:lnTo>
                    <a:pt x="104" y="16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4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84" y="2"/>
                  </a:lnTo>
                  <a:lnTo>
                    <a:pt x="76" y="0"/>
                  </a:lnTo>
                  <a:lnTo>
                    <a:pt x="68" y="0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8" y="6"/>
                  </a:lnTo>
                  <a:lnTo>
                    <a:pt x="56" y="18"/>
                  </a:lnTo>
                  <a:lnTo>
                    <a:pt x="54" y="20"/>
                  </a:lnTo>
                  <a:lnTo>
                    <a:pt x="58" y="20"/>
                  </a:lnTo>
                  <a:lnTo>
                    <a:pt x="56" y="34"/>
                  </a:lnTo>
                  <a:lnTo>
                    <a:pt x="28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9" name="Freeform 45"/>
            <p:cNvSpPr>
              <a:spLocks/>
            </p:cNvSpPr>
            <p:nvPr/>
          </p:nvSpPr>
          <p:spPr bwMode="auto">
            <a:xfrm>
              <a:off x="4377497" y="3186906"/>
              <a:ext cx="216958" cy="367771"/>
            </a:xfrm>
            <a:custGeom>
              <a:avLst/>
              <a:gdLst/>
              <a:ahLst/>
              <a:cxnLst>
                <a:cxn ang="0">
                  <a:pos x="2" y="196"/>
                </a:cxn>
                <a:cxn ang="0">
                  <a:pos x="8" y="184"/>
                </a:cxn>
                <a:cxn ang="0">
                  <a:pos x="22" y="160"/>
                </a:cxn>
                <a:cxn ang="0">
                  <a:pos x="34" y="150"/>
                </a:cxn>
                <a:cxn ang="0">
                  <a:pos x="46" y="154"/>
                </a:cxn>
                <a:cxn ang="0">
                  <a:pos x="52" y="158"/>
                </a:cxn>
                <a:cxn ang="0">
                  <a:pos x="60" y="158"/>
                </a:cxn>
                <a:cxn ang="0">
                  <a:pos x="66" y="150"/>
                </a:cxn>
                <a:cxn ang="0">
                  <a:pos x="74" y="134"/>
                </a:cxn>
                <a:cxn ang="0">
                  <a:pos x="76" y="120"/>
                </a:cxn>
                <a:cxn ang="0">
                  <a:pos x="86" y="110"/>
                </a:cxn>
                <a:cxn ang="0">
                  <a:pos x="90" y="98"/>
                </a:cxn>
                <a:cxn ang="0">
                  <a:pos x="96" y="90"/>
                </a:cxn>
                <a:cxn ang="0">
                  <a:pos x="94" y="84"/>
                </a:cxn>
                <a:cxn ang="0">
                  <a:pos x="100" y="78"/>
                </a:cxn>
                <a:cxn ang="0">
                  <a:pos x="100" y="64"/>
                </a:cxn>
                <a:cxn ang="0">
                  <a:pos x="116" y="30"/>
                </a:cxn>
                <a:cxn ang="0">
                  <a:pos x="126" y="12"/>
                </a:cxn>
                <a:cxn ang="0">
                  <a:pos x="122" y="2"/>
                </a:cxn>
                <a:cxn ang="0">
                  <a:pos x="130" y="0"/>
                </a:cxn>
                <a:cxn ang="0">
                  <a:pos x="134" y="30"/>
                </a:cxn>
                <a:cxn ang="0">
                  <a:pos x="152" y="66"/>
                </a:cxn>
                <a:cxn ang="0">
                  <a:pos x="138" y="66"/>
                </a:cxn>
                <a:cxn ang="0">
                  <a:pos x="128" y="68"/>
                </a:cxn>
                <a:cxn ang="0">
                  <a:pos x="118" y="72"/>
                </a:cxn>
                <a:cxn ang="0">
                  <a:pos x="126" y="90"/>
                </a:cxn>
                <a:cxn ang="0">
                  <a:pos x="148" y="122"/>
                </a:cxn>
                <a:cxn ang="0">
                  <a:pos x="142" y="142"/>
                </a:cxn>
                <a:cxn ang="0">
                  <a:pos x="128" y="184"/>
                </a:cxn>
                <a:cxn ang="0">
                  <a:pos x="128" y="204"/>
                </a:cxn>
                <a:cxn ang="0">
                  <a:pos x="146" y="228"/>
                </a:cxn>
                <a:cxn ang="0">
                  <a:pos x="164" y="244"/>
                </a:cxn>
                <a:cxn ang="0">
                  <a:pos x="162" y="260"/>
                </a:cxn>
                <a:cxn ang="0">
                  <a:pos x="162" y="278"/>
                </a:cxn>
                <a:cxn ang="0">
                  <a:pos x="144" y="274"/>
                </a:cxn>
                <a:cxn ang="0">
                  <a:pos x="128" y="272"/>
                </a:cxn>
                <a:cxn ang="0">
                  <a:pos x="108" y="270"/>
                </a:cxn>
                <a:cxn ang="0">
                  <a:pos x="80" y="266"/>
                </a:cxn>
                <a:cxn ang="0">
                  <a:pos x="48" y="272"/>
                </a:cxn>
                <a:cxn ang="0">
                  <a:pos x="28" y="272"/>
                </a:cxn>
                <a:cxn ang="0">
                  <a:pos x="28" y="250"/>
                </a:cxn>
                <a:cxn ang="0">
                  <a:pos x="26" y="236"/>
                </a:cxn>
                <a:cxn ang="0">
                  <a:pos x="20" y="230"/>
                </a:cxn>
                <a:cxn ang="0">
                  <a:pos x="28" y="228"/>
                </a:cxn>
                <a:cxn ang="0">
                  <a:pos x="26" y="224"/>
                </a:cxn>
                <a:cxn ang="0">
                  <a:pos x="22" y="222"/>
                </a:cxn>
                <a:cxn ang="0">
                  <a:pos x="16" y="224"/>
                </a:cxn>
                <a:cxn ang="0">
                  <a:pos x="8" y="212"/>
                </a:cxn>
                <a:cxn ang="0">
                  <a:pos x="4" y="212"/>
                </a:cxn>
              </a:cxnLst>
              <a:rect l="0" t="0" r="r" b="b"/>
              <a:pathLst>
                <a:path w="164" h="278">
                  <a:moveTo>
                    <a:pt x="4" y="212"/>
                  </a:moveTo>
                  <a:lnTo>
                    <a:pt x="4" y="212"/>
                  </a:lnTo>
                  <a:lnTo>
                    <a:pt x="0" y="200"/>
                  </a:lnTo>
                  <a:lnTo>
                    <a:pt x="2" y="196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10" y="188"/>
                  </a:lnTo>
                  <a:lnTo>
                    <a:pt x="8" y="184"/>
                  </a:lnTo>
                  <a:lnTo>
                    <a:pt x="10" y="178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2" y="160"/>
                  </a:lnTo>
                  <a:lnTo>
                    <a:pt x="24" y="156"/>
                  </a:lnTo>
                  <a:lnTo>
                    <a:pt x="28" y="152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40" y="150"/>
                  </a:lnTo>
                  <a:lnTo>
                    <a:pt x="42" y="152"/>
                  </a:lnTo>
                  <a:lnTo>
                    <a:pt x="44" y="154"/>
                  </a:lnTo>
                  <a:lnTo>
                    <a:pt x="46" y="154"/>
                  </a:lnTo>
                  <a:lnTo>
                    <a:pt x="46" y="154"/>
                  </a:lnTo>
                  <a:lnTo>
                    <a:pt x="50" y="154"/>
                  </a:lnTo>
                  <a:lnTo>
                    <a:pt x="50" y="156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8" y="160"/>
                  </a:lnTo>
                  <a:lnTo>
                    <a:pt x="60" y="158"/>
                  </a:lnTo>
                  <a:lnTo>
                    <a:pt x="60" y="154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6" y="150"/>
                  </a:lnTo>
                  <a:lnTo>
                    <a:pt x="66" y="148"/>
                  </a:lnTo>
                  <a:lnTo>
                    <a:pt x="68" y="14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80" y="128"/>
                  </a:lnTo>
                  <a:lnTo>
                    <a:pt x="80" y="124"/>
                  </a:lnTo>
                  <a:lnTo>
                    <a:pt x="78" y="124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80" y="116"/>
                  </a:lnTo>
                  <a:lnTo>
                    <a:pt x="82" y="112"/>
                  </a:lnTo>
                  <a:lnTo>
                    <a:pt x="86" y="110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6" y="94"/>
                  </a:lnTo>
                  <a:lnTo>
                    <a:pt x="96" y="94"/>
                  </a:lnTo>
                  <a:lnTo>
                    <a:pt x="96" y="90"/>
                  </a:lnTo>
                  <a:lnTo>
                    <a:pt x="94" y="88"/>
                  </a:lnTo>
                  <a:lnTo>
                    <a:pt x="94" y="86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6" y="80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0" y="74"/>
                  </a:lnTo>
                  <a:lnTo>
                    <a:pt x="100" y="72"/>
                  </a:lnTo>
                  <a:lnTo>
                    <a:pt x="100" y="64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4" y="32"/>
                  </a:lnTo>
                  <a:lnTo>
                    <a:pt x="116" y="30"/>
                  </a:lnTo>
                  <a:lnTo>
                    <a:pt x="120" y="2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6" y="12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22" y="8"/>
                  </a:lnTo>
                  <a:lnTo>
                    <a:pt x="122" y="2"/>
                  </a:lnTo>
                  <a:lnTo>
                    <a:pt x="122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0" y="12"/>
                  </a:lnTo>
                  <a:lnTo>
                    <a:pt x="132" y="16"/>
                  </a:lnTo>
                  <a:lnTo>
                    <a:pt x="134" y="18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34" y="40"/>
                  </a:lnTo>
                  <a:lnTo>
                    <a:pt x="136" y="5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48" y="68"/>
                  </a:lnTo>
                  <a:lnTo>
                    <a:pt x="146" y="68"/>
                  </a:lnTo>
                  <a:lnTo>
                    <a:pt x="138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38" y="70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2" y="68"/>
                  </a:lnTo>
                  <a:lnTo>
                    <a:pt x="118" y="70"/>
                  </a:lnTo>
                  <a:lnTo>
                    <a:pt x="118" y="72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4" y="86"/>
                  </a:lnTo>
                  <a:lnTo>
                    <a:pt x="126" y="90"/>
                  </a:lnTo>
                  <a:lnTo>
                    <a:pt x="130" y="92"/>
                  </a:lnTo>
                  <a:lnTo>
                    <a:pt x="136" y="102"/>
                  </a:lnTo>
                  <a:lnTo>
                    <a:pt x="136" y="102"/>
                  </a:lnTo>
                  <a:lnTo>
                    <a:pt x="148" y="122"/>
                  </a:lnTo>
                  <a:lnTo>
                    <a:pt x="150" y="128"/>
                  </a:lnTo>
                  <a:lnTo>
                    <a:pt x="148" y="134"/>
                  </a:lnTo>
                  <a:lnTo>
                    <a:pt x="148" y="134"/>
                  </a:lnTo>
                  <a:lnTo>
                    <a:pt x="142" y="142"/>
                  </a:lnTo>
                  <a:lnTo>
                    <a:pt x="138" y="150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8" y="184"/>
                  </a:lnTo>
                  <a:lnTo>
                    <a:pt x="124" y="190"/>
                  </a:lnTo>
                  <a:lnTo>
                    <a:pt x="124" y="194"/>
                  </a:lnTo>
                  <a:lnTo>
                    <a:pt x="128" y="204"/>
                  </a:lnTo>
                  <a:lnTo>
                    <a:pt x="128" y="204"/>
                  </a:lnTo>
                  <a:lnTo>
                    <a:pt x="132" y="214"/>
                  </a:lnTo>
                  <a:lnTo>
                    <a:pt x="136" y="216"/>
                  </a:lnTo>
                  <a:lnTo>
                    <a:pt x="140" y="220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54" y="238"/>
                  </a:lnTo>
                  <a:lnTo>
                    <a:pt x="160" y="242"/>
                  </a:lnTo>
                  <a:lnTo>
                    <a:pt x="164" y="244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4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4" y="274"/>
                  </a:lnTo>
                  <a:lnTo>
                    <a:pt x="164" y="276"/>
                  </a:lnTo>
                  <a:lnTo>
                    <a:pt x="162" y="278"/>
                  </a:lnTo>
                  <a:lnTo>
                    <a:pt x="158" y="276"/>
                  </a:lnTo>
                  <a:lnTo>
                    <a:pt x="152" y="274"/>
                  </a:lnTo>
                  <a:lnTo>
                    <a:pt x="152" y="274"/>
                  </a:lnTo>
                  <a:lnTo>
                    <a:pt x="144" y="274"/>
                  </a:lnTo>
                  <a:lnTo>
                    <a:pt x="138" y="274"/>
                  </a:lnTo>
                  <a:lnTo>
                    <a:pt x="138" y="274"/>
                  </a:lnTo>
                  <a:lnTo>
                    <a:pt x="132" y="274"/>
                  </a:lnTo>
                  <a:lnTo>
                    <a:pt x="128" y="272"/>
                  </a:lnTo>
                  <a:lnTo>
                    <a:pt x="122" y="272"/>
                  </a:lnTo>
                  <a:lnTo>
                    <a:pt x="114" y="272"/>
                  </a:lnTo>
                  <a:lnTo>
                    <a:pt x="114" y="272"/>
                  </a:lnTo>
                  <a:lnTo>
                    <a:pt x="108" y="270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88" y="268"/>
                  </a:lnTo>
                  <a:lnTo>
                    <a:pt x="80" y="266"/>
                  </a:lnTo>
                  <a:lnTo>
                    <a:pt x="72" y="266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8" y="272"/>
                  </a:lnTo>
                  <a:lnTo>
                    <a:pt x="44" y="270"/>
                  </a:lnTo>
                  <a:lnTo>
                    <a:pt x="38" y="270"/>
                  </a:lnTo>
                  <a:lnTo>
                    <a:pt x="28" y="272"/>
                  </a:lnTo>
                  <a:lnTo>
                    <a:pt x="28" y="272"/>
                  </a:lnTo>
                  <a:lnTo>
                    <a:pt x="28" y="258"/>
                  </a:lnTo>
                  <a:lnTo>
                    <a:pt x="28" y="254"/>
                  </a:lnTo>
                  <a:lnTo>
                    <a:pt x="28" y="250"/>
                  </a:lnTo>
                  <a:lnTo>
                    <a:pt x="28" y="250"/>
                  </a:lnTo>
                  <a:lnTo>
                    <a:pt x="30" y="244"/>
                  </a:lnTo>
                  <a:lnTo>
                    <a:pt x="28" y="240"/>
                  </a:lnTo>
                  <a:lnTo>
                    <a:pt x="26" y="238"/>
                  </a:lnTo>
                  <a:lnTo>
                    <a:pt x="26" y="236"/>
                  </a:lnTo>
                  <a:lnTo>
                    <a:pt x="26" y="236"/>
                  </a:lnTo>
                  <a:lnTo>
                    <a:pt x="26" y="234"/>
                  </a:lnTo>
                  <a:lnTo>
                    <a:pt x="22" y="232"/>
                  </a:lnTo>
                  <a:lnTo>
                    <a:pt x="20" y="230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8" y="230"/>
                  </a:lnTo>
                  <a:lnTo>
                    <a:pt x="28" y="228"/>
                  </a:lnTo>
                  <a:lnTo>
                    <a:pt x="26" y="226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6" y="224"/>
                  </a:lnTo>
                  <a:lnTo>
                    <a:pt x="28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2" y="222"/>
                  </a:lnTo>
                  <a:lnTo>
                    <a:pt x="22" y="222"/>
                  </a:lnTo>
                  <a:lnTo>
                    <a:pt x="22" y="224"/>
                  </a:lnTo>
                  <a:lnTo>
                    <a:pt x="20" y="226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10" y="218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6" y="214"/>
                  </a:lnTo>
                  <a:lnTo>
                    <a:pt x="6" y="214"/>
                  </a:lnTo>
                  <a:lnTo>
                    <a:pt x="6" y="214"/>
                  </a:lnTo>
                  <a:lnTo>
                    <a:pt x="4" y="212"/>
                  </a:lnTo>
                  <a:lnTo>
                    <a:pt x="4" y="2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0" name="Freeform 46"/>
            <p:cNvSpPr>
              <a:spLocks/>
            </p:cNvSpPr>
            <p:nvPr/>
          </p:nvSpPr>
          <p:spPr bwMode="auto">
            <a:xfrm>
              <a:off x="4446288" y="3488531"/>
              <a:ext cx="219604" cy="296333"/>
            </a:xfrm>
            <a:custGeom>
              <a:avLst/>
              <a:gdLst/>
              <a:ahLst/>
              <a:cxnLst>
                <a:cxn ang="0">
                  <a:pos x="70" y="44"/>
                </a:cxn>
                <a:cxn ang="0">
                  <a:pos x="86" y="46"/>
                </a:cxn>
                <a:cxn ang="0">
                  <a:pos x="100" y="46"/>
                </a:cxn>
                <a:cxn ang="0">
                  <a:pos x="110" y="50"/>
                </a:cxn>
                <a:cxn ang="0">
                  <a:pos x="110" y="32"/>
                </a:cxn>
                <a:cxn ang="0">
                  <a:pos x="120" y="20"/>
                </a:cxn>
                <a:cxn ang="0">
                  <a:pos x="126" y="0"/>
                </a:cxn>
                <a:cxn ang="0">
                  <a:pos x="148" y="0"/>
                </a:cxn>
                <a:cxn ang="0">
                  <a:pos x="164" y="16"/>
                </a:cxn>
                <a:cxn ang="0">
                  <a:pos x="160" y="34"/>
                </a:cxn>
                <a:cxn ang="0">
                  <a:pos x="158" y="42"/>
                </a:cxn>
                <a:cxn ang="0">
                  <a:pos x="154" y="70"/>
                </a:cxn>
                <a:cxn ang="0">
                  <a:pos x="152" y="98"/>
                </a:cxn>
                <a:cxn ang="0">
                  <a:pos x="138" y="124"/>
                </a:cxn>
                <a:cxn ang="0">
                  <a:pos x="126" y="134"/>
                </a:cxn>
                <a:cxn ang="0">
                  <a:pos x="120" y="160"/>
                </a:cxn>
                <a:cxn ang="0">
                  <a:pos x="112" y="188"/>
                </a:cxn>
                <a:cxn ang="0">
                  <a:pos x="100" y="200"/>
                </a:cxn>
                <a:cxn ang="0">
                  <a:pos x="86" y="216"/>
                </a:cxn>
                <a:cxn ang="0">
                  <a:pos x="80" y="224"/>
                </a:cxn>
                <a:cxn ang="0">
                  <a:pos x="74" y="214"/>
                </a:cxn>
                <a:cxn ang="0">
                  <a:pos x="66" y="214"/>
                </a:cxn>
                <a:cxn ang="0">
                  <a:pos x="60" y="216"/>
                </a:cxn>
                <a:cxn ang="0">
                  <a:pos x="52" y="218"/>
                </a:cxn>
                <a:cxn ang="0">
                  <a:pos x="40" y="210"/>
                </a:cxn>
                <a:cxn ang="0">
                  <a:pos x="34" y="212"/>
                </a:cxn>
                <a:cxn ang="0">
                  <a:pos x="28" y="214"/>
                </a:cxn>
                <a:cxn ang="0">
                  <a:pos x="24" y="220"/>
                </a:cxn>
                <a:cxn ang="0">
                  <a:pos x="16" y="216"/>
                </a:cxn>
                <a:cxn ang="0">
                  <a:pos x="2" y="200"/>
                </a:cxn>
                <a:cxn ang="0">
                  <a:pos x="0" y="196"/>
                </a:cxn>
                <a:cxn ang="0">
                  <a:pos x="12" y="188"/>
                </a:cxn>
                <a:cxn ang="0">
                  <a:pos x="14" y="194"/>
                </a:cxn>
                <a:cxn ang="0">
                  <a:pos x="18" y="188"/>
                </a:cxn>
                <a:cxn ang="0">
                  <a:pos x="12" y="168"/>
                </a:cxn>
                <a:cxn ang="0">
                  <a:pos x="12" y="164"/>
                </a:cxn>
                <a:cxn ang="0">
                  <a:pos x="16" y="162"/>
                </a:cxn>
                <a:cxn ang="0">
                  <a:pos x="22" y="162"/>
                </a:cxn>
                <a:cxn ang="0">
                  <a:pos x="28" y="160"/>
                </a:cxn>
                <a:cxn ang="0">
                  <a:pos x="30" y="148"/>
                </a:cxn>
                <a:cxn ang="0">
                  <a:pos x="32" y="150"/>
                </a:cxn>
                <a:cxn ang="0">
                  <a:pos x="38" y="160"/>
                </a:cxn>
                <a:cxn ang="0">
                  <a:pos x="42" y="158"/>
                </a:cxn>
                <a:cxn ang="0">
                  <a:pos x="52" y="158"/>
                </a:cxn>
                <a:cxn ang="0">
                  <a:pos x="58" y="158"/>
                </a:cxn>
                <a:cxn ang="0">
                  <a:pos x="68" y="164"/>
                </a:cxn>
                <a:cxn ang="0">
                  <a:pos x="72" y="152"/>
                </a:cxn>
                <a:cxn ang="0">
                  <a:pos x="80" y="142"/>
                </a:cxn>
                <a:cxn ang="0">
                  <a:pos x="78" y="134"/>
                </a:cxn>
                <a:cxn ang="0">
                  <a:pos x="78" y="126"/>
                </a:cxn>
                <a:cxn ang="0">
                  <a:pos x="80" y="118"/>
                </a:cxn>
                <a:cxn ang="0">
                  <a:pos x="78" y="114"/>
                </a:cxn>
                <a:cxn ang="0">
                  <a:pos x="74" y="108"/>
                </a:cxn>
                <a:cxn ang="0">
                  <a:pos x="68" y="96"/>
                </a:cxn>
                <a:cxn ang="0">
                  <a:pos x="76" y="96"/>
                </a:cxn>
                <a:cxn ang="0">
                  <a:pos x="74" y="88"/>
                </a:cxn>
                <a:cxn ang="0">
                  <a:pos x="82" y="82"/>
                </a:cxn>
                <a:cxn ang="0">
                  <a:pos x="82" y="74"/>
                </a:cxn>
                <a:cxn ang="0">
                  <a:pos x="82" y="64"/>
                </a:cxn>
                <a:cxn ang="0">
                  <a:pos x="68" y="62"/>
                </a:cxn>
                <a:cxn ang="0">
                  <a:pos x="58" y="62"/>
                </a:cxn>
                <a:cxn ang="0">
                  <a:pos x="62" y="44"/>
                </a:cxn>
              </a:cxnLst>
              <a:rect l="0" t="0" r="r" b="b"/>
              <a:pathLst>
                <a:path w="166" h="224">
                  <a:moveTo>
                    <a:pt x="62" y="44"/>
                  </a:moveTo>
                  <a:lnTo>
                    <a:pt x="62" y="44"/>
                  </a:lnTo>
                  <a:lnTo>
                    <a:pt x="70" y="44"/>
                  </a:lnTo>
                  <a:lnTo>
                    <a:pt x="76" y="44"/>
                  </a:lnTo>
                  <a:lnTo>
                    <a:pt x="80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92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6" y="48"/>
                  </a:lnTo>
                  <a:lnTo>
                    <a:pt x="110" y="50"/>
                  </a:lnTo>
                  <a:lnTo>
                    <a:pt x="112" y="48"/>
                  </a:lnTo>
                  <a:lnTo>
                    <a:pt x="112" y="46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6" y="26"/>
                  </a:lnTo>
                  <a:lnTo>
                    <a:pt x="120" y="20"/>
                  </a:lnTo>
                  <a:lnTo>
                    <a:pt x="122" y="10"/>
                  </a:lnTo>
                  <a:lnTo>
                    <a:pt x="124" y="2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8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4" y="16"/>
                  </a:lnTo>
                  <a:lnTo>
                    <a:pt x="160" y="24"/>
                  </a:lnTo>
                  <a:lnTo>
                    <a:pt x="158" y="28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60" y="38"/>
                  </a:lnTo>
                  <a:lnTo>
                    <a:pt x="158" y="42"/>
                  </a:lnTo>
                  <a:lnTo>
                    <a:pt x="156" y="50"/>
                  </a:lnTo>
                  <a:lnTo>
                    <a:pt x="154" y="70"/>
                  </a:lnTo>
                  <a:lnTo>
                    <a:pt x="154" y="70"/>
                  </a:lnTo>
                  <a:lnTo>
                    <a:pt x="152" y="84"/>
                  </a:lnTo>
                  <a:lnTo>
                    <a:pt x="154" y="92"/>
                  </a:lnTo>
                  <a:lnTo>
                    <a:pt x="152" y="98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38" y="124"/>
                  </a:lnTo>
                  <a:lnTo>
                    <a:pt x="134" y="128"/>
                  </a:lnTo>
                  <a:lnTo>
                    <a:pt x="130" y="130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2" y="146"/>
                  </a:lnTo>
                  <a:lnTo>
                    <a:pt x="120" y="160"/>
                  </a:lnTo>
                  <a:lnTo>
                    <a:pt x="118" y="174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08" y="194"/>
                  </a:lnTo>
                  <a:lnTo>
                    <a:pt x="106" y="198"/>
                  </a:lnTo>
                  <a:lnTo>
                    <a:pt x="100" y="200"/>
                  </a:lnTo>
                  <a:lnTo>
                    <a:pt x="94" y="204"/>
                  </a:lnTo>
                  <a:lnTo>
                    <a:pt x="90" y="208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0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16"/>
                  </a:lnTo>
                  <a:lnTo>
                    <a:pt x="74" y="214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12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56" y="218"/>
                  </a:lnTo>
                  <a:lnTo>
                    <a:pt x="52" y="218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0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2" y="214"/>
                  </a:lnTo>
                  <a:lnTo>
                    <a:pt x="30" y="214"/>
                  </a:lnTo>
                  <a:lnTo>
                    <a:pt x="28" y="214"/>
                  </a:lnTo>
                  <a:lnTo>
                    <a:pt x="26" y="218"/>
                  </a:lnTo>
                  <a:lnTo>
                    <a:pt x="26" y="218"/>
                  </a:lnTo>
                  <a:lnTo>
                    <a:pt x="24" y="220"/>
                  </a:lnTo>
                  <a:lnTo>
                    <a:pt x="24" y="218"/>
                  </a:lnTo>
                  <a:lnTo>
                    <a:pt x="22" y="216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8" y="206"/>
                  </a:lnTo>
                  <a:lnTo>
                    <a:pt x="2" y="200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6" y="190"/>
                  </a:lnTo>
                  <a:lnTo>
                    <a:pt x="8" y="188"/>
                  </a:lnTo>
                  <a:lnTo>
                    <a:pt x="12" y="188"/>
                  </a:lnTo>
                  <a:lnTo>
                    <a:pt x="12" y="190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8" y="188"/>
                  </a:lnTo>
                  <a:lnTo>
                    <a:pt x="18" y="182"/>
                  </a:lnTo>
                  <a:lnTo>
                    <a:pt x="14" y="176"/>
                  </a:lnTo>
                  <a:lnTo>
                    <a:pt x="12" y="168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2" y="164"/>
                  </a:lnTo>
                  <a:lnTo>
                    <a:pt x="14" y="164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20" y="160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28" y="160"/>
                  </a:lnTo>
                  <a:lnTo>
                    <a:pt x="28" y="156"/>
                  </a:lnTo>
                  <a:lnTo>
                    <a:pt x="26" y="150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2" y="150"/>
                  </a:lnTo>
                  <a:lnTo>
                    <a:pt x="34" y="154"/>
                  </a:lnTo>
                  <a:lnTo>
                    <a:pt x="38" y="158"/>
                  </a:lnTo>
                  <a:lnTo>
                    <a:pt x="38" y="160"/>
                  </a:lnTo>
                  <a:lnTo>
                    <a:pt x="40" y="160"/>
                  </a:lnTo>
                  <a:lnTo>
                    <a:pt x="40" y="160"/>
                  </a:lnTo>
                  <a:lnTo>
                    <a:pt x="42" y="158"/>
                  </a:lnTo>
                  <a:lnTo>
                    <a:pt x="46" y="158"/>
                  </a:lnTo>
                  <a:lnTo>
                    <a:pt x="50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6" y="156"/>
                  </a:lnTo>
                  <a:lnTo>
                    <a:pt x="58" y="158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70" y="162"/>
                  </a:lnTo>
                  <a:lnTo>
                    <a:pt x="72" y="152"/>
                  </a:lnTo>
                  <a:lnTo>
                    <a:pt x="72" y="152"/>
                  </a:lnTo>
                  <a:lnTo>
                    <a:pt x="74" y="146"/>
                  </a:lnTo>
                  <a:lnTo>
                    <a:pt x="78" y="144"/>
                  </a:lnTo>
                  <a:lnTo>
                    <a:pt x="80" y="142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0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6" y="112"/>
                  </a:lnTo>
                  <a:lnTo>
                    <a:pt x="76" y="110"/>
                  </a:lnTo>
                  <a:lnTo>
                    <a:pt x="74" y="10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8" y="96"/>
                  </a:lnTo>
                  <a:lnTo>
                    <a:pt x="72" y="98"/>
                  </a:lnTo>
                  <a:lnTo>
                    <a:pt x="76" y="98"/>
                  </a:lnTo>
                  <a:lnTo>
                    <a:pt x="76" y="96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4" y="88"/>
                  </a:lnTo>
                  <a:lnTo>
                    <a:pt x="74" y="86"/>
                  </a:lnTo>
                  <a:lnTo>
                    <a:pt x="78" y="84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68" y="62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6" y="54"/>
                  </a:lnTo>
                  <a:lnTo>
                    <a:pt x="62" y="44"/>
                  </a:lnTo>
                  <a:lnTo>
                    <a:pt x="62" y="4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1" name="Freeform 47"/>
            <p:cNvSpPr>
              <a:spLocks/>
            </p:cNvSpPr>
            <p:nvPr/>
          </p:nvSpPr>
          <p:spPr bwMode="auto">
            <a:xfrm>
              <a:off x="5049538" y="3948906"/>
              <a:ext cx="92604" cy="251354"/>
            </a:xfrm>
            <a:custGeom>
              <a:avLst/>
              <a:gdLst/>
              <a:ahLst/>
              <a:cxnLst>
                <a:cxn ang="0">
                  <a:pos x="6" y="116"/>
                </a:cxn>
                <a:cxn ang="0">
                  <a:pos x="0" y="114"/>
                </a:cxn>
                <a:cxn ang="0">
                  <a:pos x="0" y="110"/>
                </a:cxn>
                <a:cxn ang="0">
                  <a:pos x="4" y="98"/>
                </a:cxn>
                <a:cxn ang="0">
                  <a:pos x="16" y="84"/>
                </a:cxn>
                <a:cxn ang="0">
                  <a:pos x="22" y="78"/>
                </a:cxn>
                <a:cxn ang="0">
                  <a:pos x="20" y="76"/>
                </a:cxn>
                <a:cxn ang="0">
                  <a:pos x="16" y="56"/>
                </a:cxn>
                <a:cxn ang="0">
                  <a:pos x="20" y="38"/>
                </a:cxn>
                <a:cxn ang="0">
                  <a:pos x="26" y="32"/>
                </a:cxn>
                <a:cxn ang="0">
                  <a:pos x="22" y="20"/>
                </a:cxn>
                <a:cxn ang="0">
                  <a:pos x="24" y="14"/>
                </a:cxn>
                <a:cxn ang="0">
                  <a:pos x="18" y="2"/>
                </a:cxn>
                <a:cxn ang="0">
                  <a:pos x="36" y="6"/>
                </a:cxn>
                <a:cxn ang="0">
                  <a:pos x="36" y="12"/>
                </a:cxn>
                <a:cxn ang="0">
                  <a:pos x="40" y="26"/>
                </a:cxn>
                <a:cxn ang="0">
                  <a:pos x="40" y="44"/>
                </a:cxn>
                <a:cxn ang="0">
                  <a:pos x="44" y="50"/>
                </a:cxn>
                <a:cxn ang="0">
                  <a:pos x="36" y="66"/>
                </a:cxn>
                <a:cxn ang="0">
                  <a:pos x="36" y="72"/>
                </a:cxn>
                <a:cxn ang="0">
                  <a:pos x="38" y="84"/>
                </a:cxn>
                <a:cxn ang="0">
                  <a:pos x="38" y="92"/>
                </a:cxn>
                <a:cxn ang="0">
                  <a:pos x="36" y="106"/>
                </a:cxn>
                <a:cxn ang="0">
                  <a:pos x="42" y="110"/>
                </a:cxn>
                <a:cxn ang="0">
                  <a:pos x="44" y="120"/>
                </a:cxn>
                <a:cxn ang="0">
                  <a:pos x="52" y="120"/>
                </a:cxn>
                <a:cxn ang="0">
                  <a:pos x="54" y="120"/>
                </a:cxn>
                <a:cxn ang="0">
                  <a:pos x="58" y="114"/>
                </a:cxn>
                <a:cxn ang="0">
                  <a:pos x="70" y="126"/>
                </a:cxn>
                <a:cxn ang="0">
                  <a:pos x="68" y="140"/>
                </a:cxn>
                <a:cxn ang="0">
                  <a:pos x="68" y="154"/>
                </a:cxn>
                <a:cxn ang="0">
                  <a:pos x="62" y="164"/>
                </a:cxn>
                <a:cxn ang="0">
                  <a:pos x="58" y="172"/>
                </a:cxn>
                <a:cxn ang="0">
                  <a:pos x="58" y="188"/>
                </a:cxn>
                <a:cxn ang="0">
                  <a:pos x="54" y="190"/>
                </a:cxn>
                <a:cxn ang="0">
                  <a:pos x="46" y="180"/>
                </a:cxn>
                <a:cxn ang="0">
                  <a:pos x="40" y="176"/>
                </a:cxn>
                <a:cxn ang="0">
                  <a:pos x="34" y="152"/>
                </a:cxn>
                <a:cxn ang="0">
                  <a:pos x="38" y="148"/>
                </a:cxn>
                <a:cxn ang="0">
                  <a:pos x="36" y="128"/>
                </a:cxn>
                <a:cxn ang="0">
                  <a:pos x="30" y="130"/>
                </a:cxn>
                <a:cxn ang="0">
                  <a:pos x="22" y="132"/>
                </a:cxn>
                <a:cxn ang="0">
                  <a:pos x="14" y="122"/>
                </a:cxn>
              </a:cxnLst>
              <a:rect l="0" t="0" r="r" b="b"/>
              <a:pathLst>
                <a:path w="70" h="190">
                  <a:moveTo>
                    <a:pt x="10" y="116"/>
                  </a:moveTo>
                  <a:lnTo>
                    <a:pt x="10" y="116"/>
                  </a:lnTo>
                  <a:lnTo>
                    <a:pt x="6" y="116"/>
                  </a:lnTo>
                  <a:lnTo>
                    <a:pt x="4" y="116"/>
                  </a:lnTo>
                  <a:lnTo>
                    <a:pt x="2" y="11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6" y="92"/>
                  </a:lnTo>
                  <a:lnTo>
                    <a:pt x="8" y="88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20" y="80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42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26"/>
                  </a:lnTo>
                  <a:lnTo>
                    <a:pt x="40" y="32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0" y="60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92"/>
                  </a:lnTo>
                  <a:lnTo>
                    <a:pt x="36" y="98"/>
                  </a:lnTo>
                  <a:lnTo>
                    <a:pt x="36" y="102"/>
                  </a:lnTo>
                  <a:lnTo>
                    <a:pt x="36" y="106"/>
                  </a:lnTo>
                  <a:lnTo>
                    <a:pt x="38" y="108"/>
                  </a:lnTo>
                  <a:lnTo>
                    <a:pt x="38" y="108"/>
                  </a:lnTo>
                  <a:lnTo>
                    <a:pt x="42" y="110"/>
                  </a:lnTo>
                  <a:lnTo>
                    <a:pt x="40" y="112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50" y="122"/>
                  </a:lnTo>
                  <a:lnTo>
                    <a:pt x="52" y="120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8" y="126"/>
                  </a:lnTo>
                  <a:lnTo>
                    <a:pt x="58" y="122"/>
                  </a:lnTo>
                  <a:lnTo>
                    <a:pt x="58" y="114"/>
                  </a:lnTo>
                  <a:lnTo>
                    <a:pt x="58" y="114"/>
                  </a:lnTo>
                  <a:lnTo>
                    <a:pt x="66" y="122"/>
                  </a:lnTo>
                  <a:lnTo>
                    <a:pt x="70" y="126"/>
                  </a:lnTo>
                  <a:lnTo>
                    <a:pt x="70" y="132"/>
                  </a:lnTo>
                  <a:lnTo>
                    <a:pt x="68" y="140"/>
                  </a:lnTo>
                  <a:lnTo>
                    <a:pt x="68" y="140"/>
                  </a:lnTo>
                  <a:lnTo>
                    <a:pt x="66" y="144"/>
                  </a:lnTo>
                  <a:lnTo>
                    <a:pt x="66" y="148"/>
                  </a:lnTo>
                  <a:lnTo>
                    <a:pt x="68" y="154"/>
                  </a:lnTo>
                  <a:lnTo>
                    <a:pt x="68" y="158"/>
                  </a:lnTo>
                  <a:lnTo>
                    <a:pt x="66" y="162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8"/>
                  </a:lnTo>
                  <a:lnTo>
                    <a:pt x="58" y="172"/>
                  </a:lnTo>
                  <a:lnTo>
                    <a:pt x="56" y="180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4" y="190"/>
                  </a:lnTo>
                  <a:lnTo>
                    <a:pt x="52" y="188"/>
                  </a:lnTo>
                  <a:lnTo>
                    <a:pt x="50" y="184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2" y="180"/>
                  </a:lnTo>
                  <a:lnTo>
                    <a:pt x="40" y="176"/>
                  </a:lnTo>
                  <a:lnTo>
                    <a:pt x="34" y="164"/>
                  </a:lnTo>
                  <a:lnTo>
                    <a:pt x="32" y="154"/>
                  </a:lnTo>
                  <a:lnTo>
                    <a:pt x="34" y="152"/>
                  </a:lnTo>
                  <a:lnTo>
                    <a:pt x="36" y="150"/>
                  </a:lnTo>
                  <a:lnTo>
                    <a:pt x="36" y="150"/>
                  </a:lnTo>
                  <a:lnTo>
                    <a:pt x="38" y="148"/>
                  </a:lnTo>
                  <a:lnTo>
                    <a:pt x="38" y="140"/>
                  </a:lnTo>
                  <a:lnTo>
                    <a:pt x="38" y="132"/>
                  </a:lnTo>
                  <a:lnTo>
                    <a:pt x="36" y="128"/>
                  </a:lnTo>
                  <a:lnTo>
                    <a:pt x="36" y="128"/>
                  </a:lnTo>
                  <a:lnTo>
                    <a:pt x="34" y="128"/>
                  </a:lnTo>
                  <a:lnTo>
                    <a:pt x="30" y="130"/>
                  </a:lnTo>
                  <a:lnTo>
                    <a:pt x="26" y="132"/>
                  </a:lnTo>
                  <a:lnTo>
                    <a:pt x="22" y="132"/>
                  </a:lnTo>
                  <a:lnTo>
                    <a:pt x="22" y="132"/>
                  </a:lnTo>
                  <a:lnTo>
                    <a:pt x="20" y="130"/>
                  </a:lnTo>
                  <a:lnTo>
                    <a:pt x="18" y="126"/>
                  </a:lnTo>
                  <a:lnTo>
                    <a:pt x="14" y="122"/>
                  </a:lnTo>
                  <a:lnTo>
                    <a:pt x="10" y="116"/>
                  </a:lnTo>
                  <a:lnTo>
                    <a:pt x="10" y="11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2" name="Freeform 48"/>
            <p:cNvSpPr>
              <a:spLocks/>
            </p:cNvSpPr>
            <p:nvPr/>
          </p:nvSpPr>
          <p:spPr bwMode="auto">
            <a:xfrm>
              <a:off x="4832580" y="4152636"/>
              <a:ext cx="222250" cy="227542"/>
            </a:xfrm>
            <a:custGeom>
              <a:avLst/>
              <a:gdLst/>
              <a:ahLst/>
              <a:cxnLst>
                <a:cxn ang="0">
                  <a:pos x="84" y="168"/>
                </a:cxn>
                <a:cxn ang="0">
                  <a:pos x="94" y="166"/>
                </a:cxn>
                <a:cxn ang="0">
                  <a:pos x="108" y="170"/>
                </a:cxn>
                <a:cxn ang="0">
                  <a:pos x="114" y="170"/>
                </a:cxn>
                <a:cxn ang="0">
                  <a:pos x="126" y="172"/>
                </a:cxn>
                <a:cxn ang="0">
                  <a:pos x="128" y="172"/>
                </a:cxn>
                <a:cxn ang="0">
                  <a:pos x="142" y="146"/>
                </a:cxn>
                <a:cxn ang="0">
                  <a:pos x="142" y="142"/>
                </a:cxn>
                <a:cxn ang="0">
                  <a:pos x="142" y="138"/>
                </a:cxn>
                <a:cxn ang="0">
                  <a:pos x="142" y="134"/>
                </a:cxn>
                <a:cxn ang="0">
                  <a:pos x="146" y="134"/>
                </a:cxn>
                <a:cxn ang="0">
                  <a:pos x="150" y="126"/>
                </a:cxn>
                <a:cxn ang="0">
                  <a:pos x="160" y="116"/>
                </a:cxn>
                <a:cxn ang="0">
                  <a:pos x="160" y="110"/>
                </a:cxn>
                <a:cxn ang="0">
                  <a:pos x="158" y="106"/>
                </a:cxn>
                <a:cxn ang="0">
                  <a:pos x="158" y="102"/>
                </a:cxn>
                <a:cxn ang="0">
                  <a:pos x="152" y="96"/>
                </a:cxn>
                <a:cxn ang="0">
                  <a:pos x="162" y="80"/>
                </a:cxn>
                <a:cxn ang="0">
                  <a:pos x="164" y="74"/>
                </a:cxn>
                <a:cxn ang="0">
                  <a:pos x="168" y="70"/>
                </a:cxn>
                <a:cxn ang="0">
                  <a:pos x="164" y="58"/>
                </a:cxn>
                <a:cxn ang="0">
                  <a:pos x="164" y="52"/>
                </a:cxn>
                <a:cxn ang="0">
                  <a:pos x="166" y="40"/>
                </a:cxn>
                <a:cxn ang="0">
                  <a:pos x="164" y="32"/>
                </a:cxn>
                <a:cxn ang="0">
                  <a:pos x="158" y="24"/>
                </a:cxn>
                <a:cxn ang="0">
                  <a:pos x="150" y="24"/>
                </a:cxn>
                <a:cxn ang="0">
                  <a:pos x="136" y="18"/>
                </a:cxn>
                <a:cxn ang="0">
                  <a:pos x="122" y="12"/>
                </a:cxn>
                <a:cxn ang="0">
                  <a:pos x="116" y="12"/>
                </a:cxn>
                <a:cxn ang="0">
                  <a:pos x="110" y="0"/>
                </a:cxn>
                <a:cxn ang="0">
                  <a:pos x="96" y="4"/>
                </a:cxn>
                <a:cxn ang="0">
                  <a:pos x="94" y="4"/>
                </a:cxn>
                <a:cxn ang="0">
                  <a:pos x="94" y="6"/>
                </a:cxn>
                <a:cxn ang="0">
                  <a:pos x="86" y="10"/>
                </a:cxn>
                <a:cxn ang="0">
                  <a:pos x="72" y="20"/>
                </a:cxn>
                <a:cxn ang="0">
                  <a:pos x="64" y="34"/>
                </a:cxn>
                <a:cxn ang="0">
                  <a:pos x="54" y="50"/>
                </a:cxn>
                <a:cxn ang="0">
                  <a:pos x="50" y="52"/>
                </a:cxn>
                <a:cxn ang="0">
                  <a:pos x="40" y="54"/>
                </a:cxn>
                <a:cxn ang="0">
                  <a:pos x="34" y="54"/>
                </a:cxn>
                <a:cxn ang="0">
                  <a:pos x="26" y="54"/>
                </a:cxn>
                <a:cxn ang="0">
                  <a:pos x="0" y="54"/>
                </a:cxn>
                <a:cxn ang="0">
                  <a:pos x="4" y="66"/>
                </a:cxn>
                <a:cxn ang="0">
                  <a:pos x="10" y="72"/>
                </a:cxn>
                <a:cxn ang="0">
                  <a:pos x="12" y="82"/>
                </a:cxn>
                <a:cxn ang="0">
                  <a:pos x="18" y="98"/>
                </a:cxn>
                <a:cxn ang="0">
                  <a:pos x="32" y="112"/>
                </a:cxn>
                <a:cxn ang="0">
                  <a:pos x="42" y="126"/>
                </a:cxn>
                <a:cxn ang="0">
                  <a:pos x="46" y="130"/>
                </a:cxn>
                <a:cxn ang="0">
                  <a:pos x="46" y="134"/>
                </a:cxn>
                <a:cxn ang="0">
                  <a:pos x="52" y="148"/>
                </a:cxn>
                <a:cxn ang="0">
                  <a:pos x="60" y="156"/>
                </a:cxn>
                <a:cxn ang="0">
                  <a:pos x="66" y="158"/>
                </a:cxn>
                <a:cxn ang="0">
                  <a:pos x="84" y="164"/>
                </a:cxn>
                <a:cxn ang="0">
                  <a:pos x="84" y="168"/>
                </a:cxn>
              </a:cxnLst>
              <a:rect l="0" t="0" r="r" b="b"/>
              <a:pathLst>
                <a:path w="168" h="172">
                  <a:moveTo>
                    <a:pt x="84" y="168"/>
                  </a:moveTo>
                  <a:lnTo>
                    <a:pt x="84" y="168"/>
                  </a:lnTo>
                  <a:lnTo>
                    <a:pt x="88" y="166"/>
                  </a:lnTo>
                  <a:lnTo>
                    <a:pt x="94" y="166"/>
                  </a:lnTo>
                  <a:lnTo>
                    <a:pt x="100" y="168"/>
                  </a:lnTo>
                  <a:lnTo>
                    <a:pt x="108" y="170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22" y="170"/>
                  </a:lnTo>
                  <a:lnTo>
                    <a:pt x="126" y="172"/>
                  </a:lnTo>
                  <a:lnTo>
                    <a:pt x="128" y="172"/>
                  </a:lnTo>
                  <a:lnTo>
                    <a:pt x="128" y="172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4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38"/>
                  </a:lnTo>
                  <a:lnTo>
                    <a:pt x="142" y="138"/>
                  </a:lnTo>
                  <a:lnTo>
                    <a:pt x="142" y="134"/>
                  </a:lnTo>
                  <a:lnTo>
                    <a:pt x="144" y="134"/>
                  </a:lnTo>
                  <a:lnTo>
                    <a:pt x="146" y="134"/>
                  </a:lnTo>
                  <a:lnTo>
                    <a:pt x="150" y="126"/>
                  </a:lnTo>
                  <a:lnTo>
                    <a:pt x="150" y="126"/>
                  </a:lnTo>
                  <a:lnTo>
                    <a:pt x="156" y="118"/>
                  </a:lnTo>
                  <a:lnTo>
                    <a:pt x="160" y="116"/>
                  </a:lnTo>
                  <a:lnTo>
                    <a:pt x="162" y="116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58" y="106"/>
                  </a:lnTo>
                  <a:lnTo>
                    <a:pt x="160" y="104"/>
                  </a:lnTo>
                  <a:lnTo>
                    <a:pt x="158" y="102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60" y="86"/>
                  </a:lnTo>
                  <a:lnTo>
                    <a:pt x="162" y="80"/>
                  </a:lnTo>
                  <a:lnTo>
                    <a:pt x="162" y="76"/>
                  </a:lnTo>
                  <a:lnTo>
                    <a:pt x="164" y="74"/>
                  </a:lnTo>
                  <a:lnTo>
                    <a:pt x="164" y="74"/>
                  </a:lnTo>
                  <a:lnTo>
                    <a:pt x="168" y="70"/>
                  </a:lnTo>
                  <a:lnTo>
                    <a:pt x="166" y="64"/>
                  </a:lnTo>
                  <a:lnTo>
                    <a:pt x="164" y="58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44"/>
                  </a:lnTo>
                  <a:lnTo>
                    <a:pt x="166" y="40"/>
                  </a:lnTo>
                  <a:lnTo>
                    <a:pt x="168" y="38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158" y="24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42" y="20"/>
                  </a:lnTo>
                  <a:lnTo>
                    <a:pt x="136" y="18"/>
                  </a:lnTo>
                  <a:lnTo>
                    <a:pt x="132" y="14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6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94" y="6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78" y="14"/>
                  </a:lnTo>
                  <a:lnTo>
                    <a:pt x="72" y="20"/>
                  </a:lnTo>
                  <a:lnTo>
                    <a:pt x="66" y="26"/>
                  </a:lnTo>
                  <a:lnTo>
                    <a:pt x="64" y="34"/>
                  </a:lnTo>
                  <a:lnTo>
                    <a:pt x="58" y="46"/>
                  </a:lnTo>
                  <a:lnTo>
                    <a:pt x="54" y="50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4" y="52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6" y="54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4" y="92"/>
                  </a:lnTo>
                  <a:lnTo>
                    <a:pt x="18" y="98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8" y="120"/>
                  </a:lnTo>
                  <a:lnTo>
                    <a:pt x="42" y="126"/>
                  </a:lnTo>
                  <a:lnTo>
                    <a:pt x="44" y="128"/>
                  </a:lnTo>
                  <a:lnTo>
                    <a:pt x="46" y="130"/>
                  </a:lnTo>
                  <a:lnTo>
                    <a:pt x="46" y="130"/>
                  </a:lnTo>
                  <a:lnTo>
                    <a:pt x="46" y="134"/>
                  </a:lnTo>
                  <a:lnTo>
                    <a:pt x="50" y="144"/>
                  </a:lnTo>
                  <a:lnTo>
                    <a:pt x="52" y="148"/>
                  </a:lnTo>
                  <a:lnTo>
                    <a:pt x="54" y="152"/>
                  </a:lnTo>
                  <a:lnTo>
                    <a:pt x="60" y="156"/>
                  </a:lnTo>
                  <a:lnTo>
                    <a:pt x="66" y="158"/>
                  </a:lnTo>
                  <a:lnTo>
                    <a:pt x="66" y="158"/>
                  </a:lnTo>
                  <a:lnTo>
                    <a:pt x="78" y="162"/>
                  </a:lnTo>
                  <a:lnTo>
                    <a:pt x="84" y="164"/>
                  </a:lnTo>
                  <a:lnTo>
                    <a:pt x="84" y="166"/>
                  </a:lnTo>
                  <a:lnTo>
                    <a:pt x="84" y="168"/>
                  </a:lnTo>
                  <a:lnTo>
                    <a:pt x="84" y="16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3" name="Freeform 49"/>
            <p:cNvSpPr>
              <a:spLocks/>
            </p:cNvSpPr>
            <p:nvPr/>
          </p:nvSpPr>
          <p:spPr bwMode="auto">
            <a:xfrm>
              <a:off x="4676476" y="4224073"/>
              <a:ext cx="267229" cy="296333"/>
            </a:xfrm>
            <a:custGeom>
              <a:avLst/>
              <a:gdLst/>
              <a:ahLst/>
              <a:cxnLst>
                <a:cxn ang="0">
                  <a:pos x="0" y="180"/>
                </a:cxn>
                <a:cxn ang="0">
                  <a:pos x="24" y="106"/>
                </a:cxn>
                <a:cxn ang="0">
                  <a:pos x="28" y="22"/>
                </a:cxn>
                <a:cxn ang="0">
                  <a:pos x="68" y="10"/>
                </a:cxn>
                <a:cxn ang="0">
                  <a:pos x="78" y="10"/>
                </a:cxn>
                <a:cxn ang="0">
                  <a:pos x="88" y="18"/>
                </a:cxn>
                <a:cxn ang="0">
                  <a:pos x="94" y="16"/>
                </a:cxn>
                <a:cxn ang="0">
                  <a:pos x="102" y="8"/>
                </a:cxn>
                <a:cxn ang="0">
                  <a:pos x="112" y="6"/>
                </a:cxn>
                <a:cxn ang="0">
                  <a:pos x="118" y="0"/>
                </a:cxn>
                <a:cxn ang="0">
                  <a:pos x="126" y="16"/>
                </a:cxn>
                <a:cxn ang="0">
                  <a:pos x="130" y="28"/>
                </a:cxn>
                <a:cxn ang="0">
                  <a:pos x="132" y="38"/>
                </a:cxn>
                <a:cxn ang="0">
                  <a:pos x="150" y="58"/>
                </a:cxn>
                <a:cxn ang="0">
                  <a:pos x="156" y="66"/>
                </a:cxn>
                <a:cxn ang="0">
                  <a:pos x="162" y="74"/>
                </a:cxn>
                <a:cxn ang="0">
                  <a:pos x="164" y="76"/>
                </a:cxn>
                <a:cxn ang="0">
                  <a:pos x="168" y="90"/>
                </a:cxn>
                <a:cxn ang="0">
                  <a:pos x="172" y="98"/>
                </a:cxn>
                <a:cxn ang="0">
                  <a:pos x="184" y="104"/>
                </a:cxn>
                <a:cxn ang="0">
                  <a:pos x="196" y="108"/>
                </a:cxn>
                <a:cxn ang="0">
                  <a:pos x="202" y="112"/>
                </a:cxn>
                <a:cxn ang="0">
                  <a:pos x="202" y="114"/>
                </a:cxn>
                <a:cxn ang="0">
                  <a:pos x="196" y="118"/>
                </a:cxn>
                <a:cxn ang="0">
                  <a:pos x="188" y="120"/>
                </a:cxn>
                <a:cxn ang="0">
                  <a:pos x="182" y="122"/>
                </a:cxn>
                <a:cxn ang="0">
                  <a:pos x="176" y="130"/>
                </a:cxn>
                <a:cxn ang="0">
                  <a:pos x="166" y="136"/>
                </a:cxn>
                <a:cxn ang="0">
                  <a:pos x="158" y="144"/>
                </a:cxn>
                <a:cxn ang="0">
                  <a:pos x="150" y="158"/>
                </a:cxn>
                <a:cxn ang="0">
                  <a:pos x="138" y="168"/>
                </a:cxn>
                <a:cxn ang="0">
                  <a:pos x="126" y="190"/>
                </a:cxn>
                <a:cxn ang="0">
                  <a:pos x="118" y="192"/>
                </a:cxn>
                <a:cxn ang="0">
                  <a:pos x="104" y="198"/>
                </a:cxn>
                <a:cxn ang="0">
                  <a:pos x="94" y="196"/>
                </a:cxn>
                <a:cxn ang="0">
                  <a:pos x="88" y="194"/>
                </a:cxn>
                <a:cxn ang="0">
                  <a:pos x="88" y="190"/>
                </a:cxn>
                <a:cxn ang="0">
                  <a:pos x="84" y="190"/>
                </a:cxn>
                <a:cxn ang="0">
                  <a:pos x="66" y="194"/>
                </a:cxn>
                <a:cxn ang="0">
                  <a:pos x="60" y="202"/>
                </a:cxn>
                <a:cxn ang="0">
                  <a:pos x="62" y="204"/>
                </a:cxn>
                <a:cxn ang="0">
                  <a:pos x="62" y="206"/>
                </a:cxn>
                <a:cxn ang="0">
                  <a:pos x="54" y="212"/>
                </a:cxn>
                <a:cxn ang="0">
                  <a:pos x="50" y="218"/>
                </a:cxn>
                <a:cxn ang="0">
                  <a:pos x="48" y="220"/>
                </a:cxn>
                <a:cxn ang="0">
                  <a:pos x="42" y="222"/>
                </a:cxn>
                <a:cxn ang="0">
                  <a:pos x="42" y="224"/>
                </a:cxn>
                <a:cxn ang="0">
                  <a:pos x="34" y="224"/>
                </a:cxn>
                <a:cxn ang="0">
                  <a:pos x="28" y="224"/>
                </a:cxn>
                <a:cxn ang="0">
                  <a:pos x="22" y="222"/>
                </a:cxn>
                <a:cxn ang="0">
                  <a:pos x="26" y="212"/>
                </a:cxn>
                <a:cxn ang="0">
                  <a:pos x="24" y="198"/>
                </a:cxn>
                <a:cxn ang="0">
                  <a:pos x="16" y="188"/>
                </a:cxn>
                <a:cxn ang="0">
                  <a:pos x="0" y="180"/>
                </a:cxn>
              </a:cxnLst>
              <a:rect l="0" t="0" r="r" b="b"/>
              <a:pathLst>
                <a:path w="202" h="224">
                  <a:moveTo>
                    <a:pt x="0" y="180"/>
                  </a:moveTo>
                  <a:lnTo>
                    <a:pt x="0" y="180"/>
                  </a:lnTo>
                  <a:lnTo>
                    <a:pt x="4" y="106"/>
                  </a:lnTo>
                  <a:lnTo>
                    <a:pt x="24" y="10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2" y="10"/>
                  </a:lnTo>
                  <a:lnTo>
                    <a:pt x="78" y="10"/>
                  </a:lnTo>
                  <a:lnTo>
                    <a:pt x="84" y="14"/>
                  </a:lnTo>
                  <a:lnTo>
                    <a:pt x="88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2" y="8"/>
                  </a:lnTo>
                  <a:lnTo>
                    <a:pt x="108" y="6"/>
                  </a:lnTo>
                  <a:lnTo>
                    <a:pt x="112" y="6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22" y="12"/>
                  </a:lnTo>
                  <a:lnTo>
                    <a:pt x="126" y="16"/>
                  </a:lnTo>
                  <a:lnTo>
                    <a:pt x="128" y="1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8"/>
                  </a:lnTo>
                  <a:lnTo>
                    <a:pt x="136" y="44"/>
                  </a:lnTo>
                  <a:lnTo>
                    <a:pt x="150" y="58"/>
                  </a:lnTo>
                  <a:lnTo>
                    <a:pt x="150" y="58"/>
                  </a:lnTo>
                  <a:lnTo>
                    <a:pt x="156" y="66"/>
                  </a:lnTo>
                  <a:lnTo>
                    <a:pt x="160" y="72"/>
                  </a:lnTo>
                  <a:lnTo>
                    <a:pt x="162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4" y="80"/>
                  </a:lnTo>
                  <a:lnTo>
                    <a:pt x="168" y="90"/>
                  </a:lnTo>
                  <a:lnTo>
                    <a:pt x="170" y="94"/>
                  </a:lnTo>
                  <a:lnTo>
                    <a:pt x="172" y="98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96" y="108"/>
                  </a:lnTo>
                  <a:lnTo>
                    <a:pt x="202" y="110"/>
                  </a:lnTo>
                  <a:lnTo>
                    <a:pt x="202" y="112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4" y="120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2" y="122"/>
                  </a:lnTo>
                  <a:lnTo>
                    <a:pt x="180" y="126"/>
                  </a:lnTo>
                  <a:lnTo>
                    <a:pt x="176" y="130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62" y="138"/>
                  </a:lnTo>
                  <a:lnTo>
                    <a:pt x="158" y="144"/>
                  </a:lnTo>
                  <a:lnTo>
                    <a:pt x="150" y="158"/>
                  </a:lnTo>
                  <a:lnTo>
                    <a:pt x="150" y="158"/>
                  </a:lnTo>
                  <a:lnTo>
                    <a:pt x="144" y="164"/>
                  </a:lnTo>
                  <a:lnTo>
                    <a:pt x="138" y="168"/>
                  </a:lnTo>
                  <a:lnTo>
                    <a:pt x="132" y="174"/>
                  </a:lnTo>
                  <a:lnTo>
                    <a:pt x="126" y="190"/>
                  </a:lnTo>
                  <a:lnTo>
                    <a:pt x="126" y="190"/>
                  </a:lnTo>
                  <a:lnTo>
                    <a:pt x="118" y="192"/>
                  </a:lnTo>
                  <a:lnTo>
                    <a:pt x="112" y="194"/>
                  </a:lnTo>
                  <a:lnTo>
                    <a:pt x="104" y="198"/>
                  </a:lnTo>
                  <a:lnTo>
                    <a:pt x="100" y="198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88" y="194"/>
                  </a:lnTo>
                  <a:lnTo>
                    <a:pt x="88" y="192"/>
                  </a:lnTo>
                  <a:lnTo>
                    <a:pt x="88" y="190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74" y="190"/>
                  </a:lnTo>
                  <a:lnTo>
                    <a:pt x="66" y="194"/>
                  </a:lnTo>
                  <a:lnTo>
                    <a:pt x="62" y="198"/>
                  </a:lnTo>
                  <a:lnTo>
                    <a:pt x="60" y="202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2" y="206"/>
                  </a:lnTo>
                  <a:lnTo>
                    <a:pt x="62" y="206"/>
                  </a:lnTo>
                  <a:lnTo>
                    <a:pt x="58" y="208"/>
                  </a:lnTo>
                  <a:lnTo>
                    <a:pt x="54" y="212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48" y="220"/>
                  </a:lnTo>
                  <a:lnTo>
                    <a:pt x="48" y="220"/>
                  </a:lnTo>
                  <a:lnTo>
                    <a:pt x="46" y="218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38" y="224"/>
                  </a:lnTo>
                  <a:lnTo>
                    <a:pt x="34" y="224"/>
                  </a:lnTo>
                  <a:lnTo>
                    <a:pt x="28" y="224"/>
                  </a:lnTo>
                  <a:lnTo>
                    <a:pt x="28" y="224"/>
                  </a:lnTo>
                  <a:lnTo>
                    <a:pt x="22" y="224"/>
                  </a:lnTo>
                  <a:lnTo>
                    <a:pt x="22" y="222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06"/>
                  </a:lnTo>
                  <a:lnTo>
                    <a:pt x="24" y="198"/>
                  </a:lnTo>
                  <a:lnTo>
                    <a:pt x="20" y="192"/>
                  </a:lnTo>
                  <a:lnTo>
                    <a:pt x="16" y="188"/>
                  </a:lnTo>
                  <a:lnTo>
                    <a:pt x="10" y="184"/>
                  </a:lnTo>
                  <a:lnTo>
                    <a:pt x="0" y="18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4" name="Freeform 50"/>
            <p:cNvSpPr>
              <a:spLocks/>
            </p:cNvSpPr>
            <p:nvPr/>
          </p:nvSpPr>
          <p:spPr bwMode="auto">
            <a:xfrm>
              <a:off x="4464809" y="4200261"/>
              <a:ext cx="367771" cy="3810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0"/>
                </a:cxn>
                <a:cxn ang="0">
                  <a:pos x="18" y="60"/>
                </a:cxn>
                <a:cxn ang="0">
                  <a:pos x="20" y="72"/>
                </a:cxn>
                <a:cxn ang="0">
                  <a:pos x="22" y="82"/>
                </a:cxn>
                <a:cxn ang="0">
                  <a:pos x="38" y="118"/>
                </a:cxn>
                <a:cxn ang="0">
                  <a:pos x="54" y="146"/>
                </a:cxn>
                <a:cxn ang="0">
                  <a:pos x="56" y="150"/>
                </a:cxn>
                <a:cxn ang="0">
                  <a:pos x="54" y="162"/>
                </a:cxn>
                <a:cxn ang="0">
                  <a:pos x="54" y="172"/>
                </a:cxn>
                <a:cxn ang="0">
                  <a:pos x="54" y="180"/>
                </a:cxn>
                <a:cxn ang="0">
                  <a:pos x="60" y="214"/>
                </a:cxn>
                <a:cxn ang="0">
                  <a:pos x="68" y="244"/>
                </a:cxn>
                <a:cxn ang="0">
                  <a:pos x="68" y="248"/>
                </a:cxn>
                <a:cxn ang="0">
                  <a:pos x="70" y="262"/>
                </a:cxn>
                <a:cxn ang="0">
                  <a:pos x="80" y="282"/>
                </a:cxn>
                <a:cxn ang="0">
                  <a:pos x="92" y="274"/>
                </a:cxn>
                <a:cxn ang="0">
                  <a:pos x="104" y="270"/>
                </a:cxn>
                <a:cxn ang="0">
                  <a:pos x="108" y="272"/>
                </a:cxn>
                <a:cxn ang="0">
                  <a:pos x="110" y="280"/>
                </a:cxn>
                <a:cxn ang="0">
                  <a:pos x="118" y="288"/>
                </a:cxn>
                <a:cxn ang="0">
                  <a:pos x="122" y="288"/>
                </a:cxn>
                <a:cxn ang="0">
                  <a:pos x="136" y="286"/>
                </a:cxn>
                <a:cxn ang="0">
                  <a:pos x="144" y="282"/>
                </a:cxn>
                <a:cxn ang="0">
                  <a:pos x="152" y="276"/>
                </a:cxn>
                <a:cxn ang="0">
                  <a:pos x="160" y="198"/>
                </a:cxn>
                <a:cxn ang="0">
                  <a:pos x="164" y="124"/>
                </a:cxn>
                <a:cxn ang="0">
                  <a:pos x="188" y="40"/>
                </a:cxn>
                <a:cxn ang="0">
                  <a:pos x="228" y="28"/>
                </a:cxn>
                <a:cxn ang="0">
                  <a:pos x="232" y="28"/>
                </a:cxn>
                <a:cxn ang="0">
                  <a:pos x="244" y="32"/>
                </a:cxn>
                <a:cxn ang="0">
                  <a:pos x="252" y="36"/>
                </a:cxn>
                <a:cxn ang="0">
                  <a:pos x="254" y="34"/>
                </a:cxn>
                <a:cxn ang="0">
                  <a:pos x="268" y="24"/>
                </a:cxn>
                <a:cxn ang="0">
                  <a:pos x="278" y="18"/>
                </a:cxn>
                <a:cxn ang="0">
                  <a:pos x="274" y="16"/>
                </a:cxn>
                <a:cxn ang="0">
                  <a:pos x="268" y="10"/>
                </a:cxn>
                <a:cxn ang="0">
                  <a:pos x="260" y="12"/>
                </a:cxn>
                <a:cxn ang="0">
                  <a:pos x="244" y="12"/>
                </a:cxn>
                <a:cxn ang="0">
                  <a:pos x="234" y="12"/>
                </a:cxn>
                <a:cxn ang="0">
                  <a:pos x="204" y="22"/>
                </a:cxn>
                <a:cxn ang="0">
                  <a:pos x="184" y="22"/>
                </a:cxn>
                <a:cxn ang="0">
                  <a:pos x="176" y="20"/>
                </a:cxn>
                <a:cxn ang="0">
                  <a:pos x="160" y="22"/>
                </a:cxn>
                <a:cxn ang="0">
                  <a:pos x="160" y="20"/>
                </a:cxn>
                <a:cxn ang="0">
                  <a:pos x="134" y="10"/>
                </a:cxn>
                <a:cxn ang="0">
                  <a:pos x="134" y="8"/>
                </a:cxn>
                <a:cxn ang="0">
                  <a:pos x="60" y="8"/>
                </a:cxn>
                <a:cxn ang="0">
                  <a:pos x="48" y="6"/>
                </a:cxn>
                <a:cxn ang="0">
                  <a:pos x="32" y="2"/>
                </a:cxn>
                <a:cxn ang="0">
                  <a:pos x="24" y="2"/>
                </a:cxn>
                <a:cxn ang="0">
                  <a:pos x="18" y="6"/>
                </a:cxn>
                <a:cxn ang="0">
                  <a:pos x="12" y="6"/>
                </a:cxn>
                <a:cxn ang="0">
                  <a:pos x="0" y="10"/>
                </a:cxn>
              </a:cxnLst>
              <a:rect l="0" t="0" r="r" b="b"/>
              <a:pathLst>
                <a:path w="278" h="288">
                  <a:moveTo>
                    <a:pt x="0" y="10"/>
                  </a:moveTo>
                  <a:lnTo>
                    <a:pt x="0" y="10"/>
                  </a:lnTo>
                  <a:lnTo>
                    <a:pt x="2" y="20"/>
                  </a:lnTo>
                  <a:lnTo>
                    <a:pt x="4" y="30"/>
                  </a:lnTo>
                  <a:lnTo>
                    <a:pt x="10" y="46"/>
                  </a:lnTo>
                  <a:lnTo>
                    <a:pt x="18" y="60"/>
                  </a:lnTo>
                  <a:lnTo>
                    <a:pt x="20" y="66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2" y="82"/>
                  </a:lnTo>
                  <a:lnTo>
                    <a:pt x="26" y="92"/>
                  </a:lnTo>
                  <a:lnTo>
                    <a:pt x="38" y="118"/>
                  </a:lnTo>
                  <a:lnTo>
                    <a:pt x="52" y="138"/>
                  </a:lnTo>
                  <a:lnTo>
                    <a:pt x="54" y="146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8"/>
                  </a:lnTo>
                  <a:lnTo>
                    <a:pt x="54" y="162"/>
                  </a:lnTo>
                  <a:lnTo>
                    <a:pt x="56" y="164"/>
                  </a:lnTo>
                  <a:lnTo>
                    <a:pt x="54" y="172"/>
                  </a:lnTo>
                  <a:lnTo>
                    <a:pt x="54" y="172"/>
                  </a:lnTo>
                  <a:lnTo>
                    <a:pt x="54" y="180"/>
                  </a:lnTo>
                  <a:lnTo>
                    <a:pt x="56" y="190"/>
                  </a:lnTo>
                  <a:lnTo>
                    <a:pt x="60" y="214"/>
                  </a:lnTo>
                  <a:lnTo>
                    <a:pt x="66" y="236"/>
                  </a:lnTo>
                  <a:lnTo>
                    <a:pt x="68" y="244"/>
                  </a:lnTo>
                  <a:lnTo>
                    <a:pt x="68" y="248"/>
                  </a:lnTo>
                  <a:lnTo>
                    <a:pt x="68" y="248"/>
                  </a:lnTo>
                  <a:lnTo>
                    <a:pt x="68" y="254"/>
                  </a:lnTo>
                  <a:lnTo>
                    <a:pt x="70" y="262"/>
                  </a:lnTo>
                  <a:lnTo>
                    <a:pt x="74" y="272"/>
                  </a:lnTo>
                  <a:lnTo>
                    <a:pt x="80" y="282"/>
                  </a:lnTo>
                  <a:lnTo>
                    <a:pt x="80" y="282"/>
                  </a:lnTo>
                  <a:lnTo>
                    <a:pt x="92" y="274"/>
                  </a:lnTo>
                  <a:lnTo>
                    <a:pt x="98" y="272"/>
                  </a:lnTo>
                  <a:lnTo>
                    <a:pt x="104" y="270"/>
                  </a:lnTo>
                  <a:lnTo>
                    <a:pt x="104" y="270"/>
                  </a:lnTo>
                  <a:lnTo>
                    <a:pt x="108" y="272"/>
                  </a:lnTo>
                  <a:lnTo>
                    <a:pt x="108" y="274"/>
                  </a:lnTo>
                  <a:lnTo>
                    <a:pt x="110" y="280"/>
                  </a:lnTo>
                  <a:lnTo>
                    <a:pt x="114" y="286"/>
                  </a:lnTo>
                  <a:lnTo>
                    <a:pt x="118" y="288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30" y="288"/>
                  </a:lnTo>
                  <a:lnTo>
                    <a:pt x="136" y="286"/>
                  </a:lnTo>
                  <a:lnTo>
                    <a:pt x="140" y="284"/>
                  </a:lnTo>
                  <a:lnTo>
                    <a:pt x="144" y="282"/>
                  </a:lnTo>
                  <a:lnTo>
                    <a:pt x="148" y="278"/>
                  </a:lnTo>
                  <a:lnTo>
                    <a:pt x="152" y="276"/>
                  </a:lnTo>
                  <a:lnTo>
                    <a:pt x="156" y="276"/>
                  </a:lnTo>
                  <a:lnTo>
                    <a:pt x="160" y="198"/>
                  </a:lnTo>
                  <a:lnTo>
                    <a:pt x="160" y="198"/>
                  </a:lnTo>
                  <a:lnTo>
                    <a:pt x="164" y="124"/>
                  </a:lnTo>
                  <a:lnTo>
                    <a:pt x="184" y="124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32" y="28"/>
                  </a:lnTo>
                  <a:lnTo>
                    <a:pt x="238" y="28"/>
                  </a:lnTo>
                  <a:lnTo>
                    <a:pt x="244" y="32"/>
                  </a:lnTo>
                  <a:lnTo>
                    <a:pt x="248" y="36"/>
                  </a:lnTo>
                  <a:lnTo>
                    <a:pt x="252" y="36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62" y="26"/>
                  </a:lnTo>
                  <a:lnTo>
                    <a:pt x="268" y="24"/>
                  </a:lnTo>
                  <a:lnTo>
                    <a:pt x="272" y="24"/>
                  </a:lnTo>
                  <a:lnTo>
                    <a:pt x="278" y="18"/>
                  </a:lnTo>
                  <a:lnTo>
                    <a:pt x="278" y="18"/>
                  </a:lnTo>
                  <a:lnTo>
                    <a:pt x="274" y="16"/>
                  </a:lnTo>
                  <a:lnTo>
                    <a:pt x="272" y="12"/>
                  </a:lnTo>
                  <a:lnTo>
                    <a:pt x="268" y="10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50" y="12"/>
                  </a:lnTo>
                  <a:lnTo>
                    <a:pt x="244" y="12"/>
                  </a:lnTo>
                  <a:lnTo>
                    <a:pt x="240" y="12"/>
                  </a:lnTo>
                  <a:lnTo>
                    <a:pt x="234" y="12"/>
                  </a:lnTo>
                  <a:lnTo>
                    <a:pt x="234" y="12"/>
                  </a:lnTo>
                  <a:lnTo>
                    <a:pt x="204" y="22"/>
                  </a:lnTo>
                  <a:lnTo>
                    <a:pt x="190" y="24"/>
                  </a:lnTo>
                  <a:lnTo>
                    <a:pt x="184" y="22"/>
                  </a:lnTo>
                  <a:lnTo>
                    <a:pt x="176" y="20"/>
                  </a:lnTo>
                  <a:lnTo>
                    <a:pt x="176" y="20"/>
                  </a:lnTo>
                  <a:lnTo>
                    <a:pt x="162" y="22"/>
                  </a:lnTo>
                  <a:lnTo>
                    <a:pt x="160" y="22"/>
                  </a:lnTo>
                  <a:lnTo>
                    <a:pt x="160" y="20"/>
                  </a:lnTo>
                  <a:lnTo>
                    <a:pt x="160" y="20"/>
                  </a:lnTo>
                  <a:lnTo>
                    <a:pt x="142" y="14"/>
                  </a:lnTo>
                  <a:lnTo>
                    <a:pt x="134" y="1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48" y="6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5" name="Freeform 51"/>
            <p:cNvSpPr>
              <a:spLocks/>
            </p:cNvSpPr>
            <p:nvPr/>
          </p:nvSpPr>
          <p:spPr bwMode="auto">
            <a:xfrm>
              <a:off x="4753205" y="3901281"/>
              <a:ext cx="330729" cy="325438"/>
            </a:xfrm>
            <a:custGeom>
              <a:avLst/>
              <a:gdLst/>
              <a:ahLst/>
              <a:cxnLst>
                <a:cxn ang="0">
                  <a:pos x="168" y="186"/>
                </a:cxn>
                <a:cxn ang="0">
                  <a:pos x="166" y="178"/>
                </a:cxn>
                <a:cxn ang="0">
                  <a:pos x="202" y="166"/>
                </a:cxn>
                <a:cxn ang="0">
                  <a:pos x="234" y="152"/>
                </a:cxn>
                <a:cxn ang="0">
                  <a:pos x="228" y="152"/>
                </a:cxn>
                <a:cxn ang="0">
                  <a:pos x="224" y="150"/>
                </a:cxn>
                <a:cxn ang="0">
                  <a:pos x="226" y="142"/>
                </a:cxn>
                <a:cxn ang="0">
                  <a:pos x="230" y="128"/>
                </a:cxn>
                <a:cxn ang="0">
                  <a:pos x="240" y="120"/>
                </a:cxn>
                <a:cxn ang="0">
                  <a:pos x="246" y="112"/>
                </a:cxn>
                <a:cxn ang="0">
                  <a:pos x="242" y="112"/>
                </a:cxn>
                <a:cxn ang="0">
                  <a:pos x="240" y="92"/>
                </a:cxn>
                <a:cxn ang="0">
                  <a:pos x="248" y="72"/>
                </a:cxn>
                <a:cxn ang="0">
                  <a:pos x="248" y="66"/>
                </a:cxn>
                <a:cxn ang="0">
                  <a:pos x="246" y="56"/>
                </a:cxn>
                <a:cxn ang="0">
                  <a:pos x="244" y="46"/>
                </a:cxn>
                <a:cxn ang="0">
                  <a:pos x="244" y="36"/>
                </a:cxn>
                <a:cxn ang="0">
                  <a:pos x="218" y="24"/>
                </a:cxn>
                <a:cxn ang="0">
                  <a:pos x="200" y="14"/>
                </a:cxn>
                <a:cxn ang="0">
                  <a:pos x="190" y="12"/>
                </a:cxn>
                <a:cxn ang="0">
                  <a:pos x="184" y="4"/>
                </a:cxn>
                <a:cxn ang="0">
                  <a:pos x="154" y="10"/>
                </a:cxn>
                <a:cxn ang="0">
                  <a:pos x="156" y="20"/>
                </a:cxn>
                <a:cxn ang="0">
                  <a:pos x="148" y="30"/>
                </a:cxn>
                <a:cxn ang="0">
                  <a:pos x="154" y="40"/>
                </a:cxn>
                <a:cxn ang="0">
                  <a:pos x="152" y="48"/>
                </a:cxn>
                <a:cxn ang="0">
                  <a:pos x="146" y="60"/>
                </a:cxn>
                <a:cxn ang="0">
                  <a:pos x="142" y="68"/>
                </a:cxn>
                <a:cxn ang="0">
                  <a:pos x="144" y="86"/>
                </a:cxn>
                <a:cxn ang="0">
                  <a:pos x="142" y="92"/>
                </a:cxn>
                <a:cxn ang="0">
                  <a:pos x="158" y="104"/>
                </a:cxn>
                <a:cxn ang="0">
                  <a:pos x="164" y="102"/>
                </a:cxn>
                <a:cxn ang="0">
                  <a:pos x="160" y="126"/>
                </a:cxn>
                <a:cxn ang="0">
                  <a:pos x="156" y="122"/>
                </a:cxn>
                <a:cxn ang="0">
                  <a:pos x="144" y="118"/>
                </a:cxn>
                <a:cxn ang="0">
                  <a:pos x="130" y="104"/>
                </a:cxn>
                <a:cxn ang="0">
                  <a:pos x="114" y="96"/>
                </a:cxn>
                <a:cxn ang="0">
                  <a:pos x="104" y="94"/>
                </a:cxn>
                <a:cxn ang="0">
                  <a:pos x="92" y="94"/>
                </a:cxn>
                <a:cxn ang="0">
                  <a:pos x="80" y="92"/>
                </a:cxn>
                <a:cxn ang="0">
                  <a:pos x="72" y="86"/>
                </a:cxn>
                <a:cxn ang="0">
                  <a:pos x="72" y="78"/>
                </a:cxn>
                <a:cxn ang="0">
                  <a:pos x="60" y="78"/>
                </a:cxn>
                <a:cxn ang="0">
                  <a:pos x="50" y="74"/>
                </a:cxn>
                <a:cxn ang="0">
                  <a:pos x="46" y="80"/>
                </a:cxn>
                <a:cxn ang="0">
                  <a:pos x="48" y="100"/>
                </a:cxn>
                <a:cxn ang="0">
                  <a:pos x="48" y="120"/>
                </a:cxn>
                <a:cxn ang="0">
                  <a:pos x="0" y="124"/>
                </a:cxn>
                <a:cxn ang="0">
                  <a:pos x="0" y="220"/>
                </a:cxn>
                <a:cxn ang="0">
                  <a:pos x="4" y="228"/>
                </a:cxn>
                <a:cxn ang="0">
                  <a:pos x="16" y="238"/>
                </a:cxn>
                <a:cxn ang="0">
                  <a:pos x="26" y="238"/>
                </a:cxn>
                <a:cxn ang="0">
                  <a:pos x="42" y="238"/>
                </a:cxn>
                <a:cxn ang="0">
                  <a:pos x="56" y="242"/>
                </a:cxn>
                <a:cxn ang="0">
                  <a:pos x="76" y="244"/>
                </a:cxn>
                <a:cxn ang="0">
                  <a:pos x="94" y="244"/>
                </a:cxn>
                <a:cxn ang="0">
                  <a:pos x="104" y="242"/>
                </a:cxn>
                <a:cxn ang="0">
                  <a:pos x="114" y="240"/>
                </a:cxn>
                <a:cxn ang="0">
                  <a:pos x="126" y="216"/>
                </a:cxn>
                <a:cxn ang="0">
                  <a:pos x="146" y="200"/>
                </a:cxn>
                <a:cxn ang="0">
                  <a:pos x="156" y="194"/>
                </a:cxn>
                <a:cxn ang="0">
                  <a:pos x="156" y="194"/>
                </a:cxn>
              </a:cxnLst>
              <a:rect l="0" t="0" r="r" b="b"/>
              <a:pathLst>
                <a:path w="250" h="246">
                  <a:moveTo>
                    <a:pt x="170" y="190"/>
                  </a:moveTo>
                  <a:lnTo>
                    <a:pt x="170" y="190"/>
                  </a:lnTo>
                  <a:lnTo>
                    <a:pt x="168" y="186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6" y="178"/>
                  </a:lnTo>
                  <a:lnTo>
                    <a:pt x="166" y="178"/>
                  </a:lnTo>
                  <a:lnTo>
                    <a:pt x="182" y="172"/>
                  </a:lnTo>
                  <a:lnTo>
                    <a:pt x="202" y="166"/>
                  </a:lnTo>
                  <a:lnTo>
                    <a:pt x="202" y="166"/>
                  </a:lnTo>
                  <a:lnTo>
                    <a:pt x="218" y="160"/>
                  </a:lnTo>
                  <a:lnTo>
                    <a:pt x="234" y="152"/>
                  </a:lnTo>
                  <a:lnTo>
                    <a:pt x="234" y="152"/>
                  </a:lnTo>
                  <a:lnTo>
                    <a:pt x="230" y="152"/>
                  </a:lnTo>
                  <a:lnTo>
                    <a:pt x="228" y="152"/>
                  </a:lnTo>
                  <a:lnTo>
                    <a:pt x="226" y="152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24" y="148"/>
                  </a:lnTo>
                  <a:lnTo>
                    <a:pt x="224" y="146"/>
                  </a:lnTo>
                  <a:lnTo>
                    <a:pt x="226" y="142"/>
                  </a:lnTo>
                  <a:lnTo>
                    <a:pt x="228" y="134"/>
                  </a:lnTo>
                  <a:lnTo>
                    <a:pt x="228" y="134"/>
                  </a:lnTo>
                  <a:lnTo>
                    <a:pt x="230" y="128"/>
                  </a:lnTo>
                  <a:lnTo>
                    <a:pt x="232" y="124"/>
                  </a:lnTo>
                  <a:lnTo>
                    <a:pt x="240" y="120"/>
                  </a:lnTo>
                  <a:lnTo>
                    <a:pt x="240" y="120"/>
                  </a:lnTo>
                  <a:lnTo>
                    <a:pt x="244" y="116"/>
                  </a:lnTo>
                  <a:lnTo>
                    <a:pt x="246" y="114"/>
                  </a:lnTo>
                  <a:lnTo>
                    <a:pt x="246" y="112"/>
                  </a:lnTo>
                  <a:lnTo>
                    <a:pt x="244" y="112"/>
                  </a:lnTo>
                  <a:lnTo>
                    <a:pt x="244" y="112"/>
                  </a:lnTo>
                  <a:lnTo>
                    <a:pt x="242" y="112"/>
                  </a:lnTo>
                  <a:lnTo>
                    <a:pt x="242" y="108"/>
                  </a:lnTo>
                  <a:lnTo>
                    <a:pt x="240" y="92"/>
                  </a:lnTo>
                  <a:lnTo>
                    <a:pt x="240" y="92"/>
                  </a:lnTo>
                  <a:lnTo>
                    <a:pt x="242" y="78"/>
                  </a:lnTo>
                  <a:lnTo>
                    <a:pt x="244" y="74"/>
                  </a:lnTo>
                  <a:lnTo>
                    <a:pt x="248" y="72"/>
                  </a:lnTo>
                  <a:lnTo>
                    <a:pt x="248" y="72"/>
                  </a:lnTo>
                  <a:lnTo>
                    <a:pt x="250" y="68"/>
                  </a:lnTo>
                  <a:lnTo>
                    <a:pt x="248" y="66"/>
                  </a:lnTo>
                  <a:lnTo>
                    <a:pt x="246" y="62"/>
                  </a:lnTo>
                  <a:lnTo>
                    <a:pt x="246" y="56"/>
                  </a:lnTo>
                  <a:lnTo>
                    <a:pt x="246" y="56"/>
                  </a:lnTo>
                  <a:lnTo>
                    <a:pt x="248" y="52"/>
                  </a:lnTo>
                  <a:lnTo>
                    <a:pt x="248" y="50"/>
                  </a:lnTo>
                  <a:lnTo>
                    <a:pt x="244" y="46"/>
                  </a:lnTo>
                  <a:lnTo>
                    <a:pt x="242" y="42"/>
                  </a:lnTo>
                  <a:lnTo>
                    <a:pt x="242" y="38"/>
                  </a:lnTo>
                  <a:lnTo>
                    <a:pt x="244" y="36"/>
                  </a:lnTo>
                  <a:lnTo>
                    <a:pt x="244" y="36"/>
                  </a:lnTo>
                  <a:lnTo>
                    <a:pt x="226" y="30"/>
                  </a:lnTo>
                  <a:lnTo>
                    <a:pt x="218" y="24"/>
                  </a:lnTo>
                  <a:lnTo>
                    <a:pt x="210" y="18"/>
                  </a:lnTo>
                  <a:lnTo>
                    <a:pt x="200" y="14"/>
                  </a:lnTo>
                  <a:lnTo>
                    <a:pt x="200" y="14"/>
                  </a:lnTo>
                  <a:lnTo>
                    <a:pt x="194" y="14"/>
                  </a:lnTo>
                  <a:lnTo>
                    <a:pt x="192" y="14"/>
                  </a:lnTo>
                  <a:lnTo>
                    <a:pt x="190" y="12"/>
                  </a:lnTo>
                  <a:lnTo>
                    <a:pt x="190" y="12"/>
                  </a:lnTo>
                  <a:lnTo>
                    <a:pt x="186" y="4"/>
                  </a:lnTo>
                  <a:lnTo>
                    <a:pt x="184" y="4"/>
                  </a:lnTo>
                  <a:lnTo>
                    <a:pt x="184" y="4"/>
                  </a:lnTo>
                  <a:lnTo>
                    <a:pt x="184" y="0"/>
                  </a:lnTo>
                  <a:lnTo>
                    <a:pt x="154" y="10"/>
                  </a:lnTo>
                  <a:lnTo>
                    <a:pt x="154" y="10"/>
                  </a:lnTo>
                  <a:lnTo>
                    <a:pt x="156" y="14"/>
                  </a:lnTo>
                  <a:lnTo>
                    <a:pt x="156" y="20"/>
                  </a:lnTo>
                  <a:lnTo>
                    <a:pt x="154" y="26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50" y="36"/>
                  </a:lnTo>
                  <a:lnTo>
                    <a:pt x="152" y="38"/>
                  </a:lnTo>
                  <a:lnTo>
                    <a:pt x="154" y="40"/>
                  </a:lnTo>
                  <a:lnTo>
                    <a:pt x="154" y="44"/>
                  </a:lnTo>
                  <a:lnTo>
                    <a:pt x="154" y="44"/>
                  </a:lnTo>
                  <a:lnTo>
                    <a:pt x="152" y="48"/>
                  </a:lnTo>
                  <a:lnTo>
                    <a:pt x="152" y="52"/>
                  </a:lnTo>
                  <a:lnTo>
                    <a:pt x="150" y="56"/>
                  </a:lnTo>
                  <a:lnTo>
                    <a:pt x="146" y="60"/>
                  </a:lnTo>
                  <a:lnTo>
                    <a:pt x="146" y="60"/>
                  </a:lnTo>
                  <a:lnTo>
                    <a:pt x="144" y="64"/>
                  </a:lnTo>
                  <a:lnTo>
                    <a:pt x="142" y="68"/>
                  </a:lnTo>
                  <a:lnTo>
                    <a:pt x="142" y="76"/>
                  </a:lnTo>
                  <a:lnTo>
                    <a:pt x="142" y="82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8"/>
                  </a:lnTo>
                  <a:lnTo>
                    <a:pt x="142" y="92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8" y="104"/>
                  </a:lnTo>
                  <a:lnTo>
                    <a:pt x="160" y="104"/>
                  </a:lnTo>
                  <a:lnTo>
                    <a:pt x="160" y="102"/>
                  </a:lnTo>
                  <a:lnTo>
                    <a:pt x="164" y="102"/>
                  </a:lnTo>
                  <a:lnTo>
                    <a:pt x="164" y="128"/>
                  </a:lnTo>
                  <a:lnTo>
                    <a:pt x="164" y="128"/>
                  </a:lnTo>
                  <a:lnTo>
                    <a:pt x="160" y="126"/>
                  </a:lnTo>
                  <a:lnTo>
                    <a:pt x="158" y="126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4" y="118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30" y="104"/>
                  </a:lnTo>
                  <a:lnTo>
                    <a:pt x="124" y="102"/>
                  </a:lnTo>
                  <a:lnTo>
                    <a:pt x="118" y="100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08" y="92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2" y="94"/>
                  </a:lnTo>
                  <a:lnTo>
                    <a:pt x="92" y="94"/>
                  </a:lnTo>
                  <a:lnTo>
                    <a:pt x="84" y="92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70" y="76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2" y="76"/>
                  </a:lnTo>
                  <a:lnTo>
                    <a:pt x="50" y="74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6" y="80"/>
                  </a:lnTo>
                  <a:lnTo>
                    <a:pt x="46" y="86"/>
                  </a:lnTo>
                  <a:lnTo>
                    <a:pt x="46" y="90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6" y="116"/>
                  </a:lnTo>
                  <a:lnTo>
                    <a:pt x="48" y="120"/>
                  </a:lnTo>
                  <a:lnTo>
                    <a:pt x="50" y="12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4" y="226"/>
                  </a:lnTo>
                  <a:lnTo>
                    <a:pt x="4" y="226"/>
                  </a:lnTo>
                  <a:lnTo>
                    <a:pt x="4" y="228"/>
                  </a:lnTo>
                  <a:lnTo>
                    <a:pt x="6" y="228"/>
                  </a:lnTo>
                  <a:lnTo>
                    <a:pt x="10" y="230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22" y="238"/>
                  </a:lnTo>
                  <a:lnTo>
                    <a:pt x="26" y="238"/>
                  </a:lnTo>
                  <a:lnTo>
                    <a:pt x="32" y="238"/>
                  </a:lnTo>
                  <a:lnTo>
                    <a:pt x="42" y="238"/>
                  </a:lnTo>
                  <a:lnTo>
                    <a:pt x="42" y="238"/>
                  </a:lnTo>
                  <a:lnTo>
                    <a:pt x="50" y="236"/>
                  </a:lnTo>
                  <a:lnTo>
                    <a:pt x="54" y="238"/>
                  </a:lnTo>
                  <a:lnTo>
                    <a:pt x="56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76" y="244"/>
                  </a:lnTo>
                  <a:lnTo>
                    <a:pt x="86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8" y="246"/>
                  </a:lnTo>
                  <a:lnTo>
                    <a:pt x="100" y="244"/>
                  </a:lnTo>
                  <a:lnTo>
                    <a:pt x="104" y="242"/>
                  </a:lnTo>
                  <a:lnTo>
                    <a:pt x="110" y="242"/>
                  </a:lnTo>
                  <a:lnTo>
                    <a:pt x="110" y="242"/>
                  </a:lnTo>
                  <a:lnTo>
                    <a:pt x="114" y="240"/>
                  </a:lnTo>
                  <a:lnTo>
                    <a:pt x="118" y="236"/>
                  </a:lnTo>
                  <a:lnTo>
                    <a:pt x="124" y="224"/>
                  </a:lnTo>
                  <a:lnTo>
                    <a:pt x="126" y="216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6" y="200"/>
                  </a:lnTo>
                  <a:lnTo>
                    <a:pt x="146" y="200"/>
                  </a:lnTo>
                  <a:lnTo>
                    <a:pt x="154" y="196"/>
                  </a:lnTo>
                  <a:lnTo>
                    <a:pt x="156" y="194"/>
                  </a:lnTo>
                  <a:lnTo>
                    <a:pt x="154" y="194"/>
                  </a:lnTo>
                  <a:lnTo>
                    <a:pt x="154" y="194"/>
                  </a:lnTo>
                  <a:lnTo>
                    <a:pt x="156" y="194"/>
                  </a:lnTo>
                  <a:lnTo>
                    <a:pt x="170" y="190"/>
                  </a:lnTo>
                  <a:lnTo>
                    <a:pt x="170" y="19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6" name="Freeform 52"/>
            <p:cNvSpPr>
              <a:spLocks/>
            </p:cNvSpPr>
            <p:nvPr/>
          </p:nvSpPr>
          <p:spPr bwMode="auto">
            <a:xfrm>
              <a:off x="4464809" y="3819261"/>
              <a:ext cx="354542" cy="412750"/>
            </a:xfrm>
            <a:custGeom>
              <a:avLst/>
              <a:gdLst/>
              <a:ahLst/>
              <a:cxnLst>
                <a:cxn ang="0">
                  <a:pos x="252" y="136"/>
                </a:cxn>
                <a:cxn ang="0">
                  <a:pos x="224" y="142"/>
                </a:cxn>
                <a:cxn ang="0">
                  <a:pos x="222" y="114"/>
                </a:cxn>
                <a:cxn ang="0">
                  <a:pos x="216" y="106"/>
                </a:cxn>
                <a:cxn ang="0">
                  <a:pos x="216" y="86"/>
                </a:cxn>
                <a:cxn ang="0">
                  <a:pos x="212" y="56"/>
                </a:cxn>
                <a:cxn ang="0">
                  <a:pos x="216" y="42"/>
                </a:cxn>
                <a:cxn ang="0">
                  <a:pos x="202" y="36"/>
                </a:cxn>
                <a:cxn ang="0">
                  <a:pos x="196" y="34"/>
                </a:cxn>
                <a:cxn ang="0">
                  <a:pos x="192" y="30"/>
                </a:cxn>
                <a:cxn ang="0">
                  <a:pos x="182" y="32"/>
                </a:cxn>
                <a:cxn ang="0">
                  <a:pos x="168" y="36"/>
                </a:cxn>
                <a:cxn ang="0">
                  <a:pos x="166" y="44"/>
                </a:cxn>
                <a:cxn ang="0">
                  <a:pos x="162" y="54"/>
                </a:cxn>
                <a:cxn ang="0">
                  <a:pos x="154" y="54"/>
                </a:cxn>
                <a:cxn ang="0">
                  <a:pos x="142" y="56"/>
                </a:cxn>
                <a:cxn ang="0">
                  <a:pos x="130" y="58"/>
                </a:cxn>
                <a:cxn ang="0">
                  <a:pos x="122" y="42"/>
                </a:cxn>
                <a:cxn ang="0">
                  <a:pos x="116" y="34"/>
                </a:cxn>
                <a:cxn ang="0">
                  <a:pos x="110" y="14"/>
                </a:cxn>
                <a:cxn ang="0">
                  <a:pos x="104" y="2"/>
                </a:cxn>
                <a:cxn ang="0">
                  <a:pos x="90" y="0"/>
                </a:cxn>
                <a:cxn ang="0">
                  <a:pos x="78" y="0"/>
                </a:cxn>
                <a:cxn ang="0">
                  <a:pos x="36" y="2"/>
                </a:cxn>
                <a:cxn ang="0">
                  <a:pos x="28" y="6"/>
                </a:cxn>
                <a:cxn ang="0">
                  <a:pos x="16" y="12"/>
                </a:cxn>
                <a:cxn ang="0">
                  <a:pos x="24" y="22"/>
                </a:cxn>
                <a:cxn ang="0">
                  <a:pos x="30" y="40"/>
                </a:cxn>
                <a:cxn ang="0">
                  <a:pos x="36" y="68"/>
                </a:cxn>
                <a:cxn ang="0">
                  <a:pos x="34" y="82"/>
                </a:cxn>
                <a:cxn ang="0">
                  <a:pos x="36" y="92"/>
                </a:cxn>
                <a:cxn ang="0">
                  <a:pos x="36" y="102"/>
                </a:cxn>
                <a:cxn ang="0">
                  <a:pos x="46" y="136"/>
                </a:cxn>
                <a:cxn ang="0">
                  <a:pos x="42" y="156"/>
                </a:cxn>
                <a:cxn ang="0">
                  <a:pos x="30" y="168"/>
                </a:cxn>
                <a:cxn ang="0">
                  <a:pos x="22" y="178"/>
                </a:cxn>
                <a:cxn ang="0">
                  <a:pos x="14" y="192"/>
                </a:cxn>
                <a:cxn ang="0">
                  <a:pos x="8" y="236"/>
                </a:cxn>
                <a:cxn ang="0">
                  <a:pos x="4" y="264"/>
                </a:cxn>
                <a:cxn ang="0">
                  <a:pos x="0" y="268"/>
                </a:cxn>
                <a:cxn ang="0">
                  <a:pos x="0" y="298"/>
                </a:cxn>
                <a:cxn ang="0">
                  <a:pos x="18" y="294"/>
                </a:cxn>
                <a:cxn ang="0">
                  <a:pos x="30" y="288"/>
                </a:cxn>
                <a:cxn ang="0">
                  <a:pos x="48" y="294"/>
                </a:cxn>
                <a:cxn ang="0">
                  <a:pos x="134" y="296"/>
                </a:cxn>
                <a:cxn ang="0">
                  <a:pos x="134" y="298"/>
                </a:cxn>
                <a:cxn ang="0">
                  <a:pos x="160" y="308"/>
                </a:cxn>
                <a:cxn ang="0">
                  <a:pos x="176" y="308"/>
                </a:cxn>
                <a:cxn ang="0">
                  <a:pos x="190" y="312"/>
                </a:cxn>
                <a:cxn ang="0">
                  <a:pos x="234" y="300"/>
                </a:cxn>
                <a:cxn ang="0">
                  <a:pos x="222" y="290"/>
                </a:cxn>
                <a:cxn ang="0">
                  <a:pos x="218" y="282"/>
                </a:cxn>
                <a:cxn ang="0">
                  <a:pos x="218" y="186"/>
                </a:cxn>
                <a:cxn ang="0">
                  <a:pos x="266" y="182"/>
                </a:cxn>
                <a:cxn ang="0">
                  <a:pos x="266" y="162"/>
                </a:cxn>
                <a:cxn ang="0">
                  <a:pos x="264" y="142"/>
                </a:cxn>
              </a:cxnLst>
              <a:rect l="0" t="0" r="r" b="b"/>
              <a:pathLst>
                <a:path w="268" h="312">
                  <a:moveTo>
                    <a:pt x="266" y="134"/>
                  </a:moveTo>
                  <a:lnTo>
                    <a:pt x="266" y="134"/>
                  </a:lnTo>
                  <a:lnTo>
                    <a:pt x="252" y="136"/>
                  </a:lnTo>
                  <a:lnTo>
                    <a:pt x="250" y="134"/>
                  </a:lnTo>
                  <a:lnTo>
                    <a:pt x="224" y="142"/>
                  </a:lnTo>
                  <a:lnTo>
                    <a:pt x="224" y="142"/>
                  </a:lnTo>
                  <a:lnTo>
                    <a:pt x="224" y="128"/>
                  </a:lnTo>
                  <a:lnTo>
                    <a:pt x="224" y="120"/>
                  </a:lnTo>
                  <a:lnTo>
                    <a:pt x="222" y="114"/>
                  </a:lnTo>
                  <a:lnTo>
                    <a:pt x="220" y="112"/>
                  </a:lnTo>
                  <a:lnTo>
                    <a:pt x="218" y="110"/>
                  </a:lnTo>
                  <a:lnTo>
                    <a:pt x="216" y="106"/>
                  </a:lnTo>
                  <a:lnTo>
                    <a:pt x="216" y="98"/>
                  </a:lnTo>
                  <a:lnTo>
                    <a:pt x="216" y="86"/>
                  </a:lnTo>
                  <a:lnTo>
                    <a:pt x="216" y="86"/>
                  </a:lnTo>
                  <a:lnTo>
                    <a:pt x="214" y="74"/>
                  </a:lnTo>
                  <a:lnTo>
                    <a:pt x="214" y="64"/>
                  </a:lnTo>
                  <a:lnTo>
                    <a:pt x="212" y="56"/>
                  </a:lnTo>
                  <a:lnTo>
                    <a:pt x="214" y="48"/>
                  </a:lnTo>
                  <a:lnTo>
                    <a:pt x="214" y="48"/>
                  </a:lnTo>
                  <a:lnTo>
                    <a:pt x="216" y="42"/>
                  </a:lnTo>
                  <a:lnTo>
                    <a:pt x="214" y="38"/>
                  </a:lnTo>
                  <a:lnTo>
                    <a:pt x="210" y="36"/>
                  </a:lnTo>
                  <a:lnTo>
                    <a:pt x="202" y="36"/>
                  </a:lnTo>
                  <a:lnTo>
                    <a:pt x="202" y="36"/>
                  </a:lnTo>
                  <a:lnTo>
                    <a:pt x="196" y="36"/>
                  </a:lnTo>
                  <a:lnTo>
                    <a:pt x="196" y="34"/>
                  </a:lnTo>
                  <a:lnTo>
                    <a:pt x="196" y="32"/>
                  </a:lnTo>
                  <a:lnTo>
                    <a:pt x="192" y="30"/>
                  </a:lnTo>
                  <a:lnTo>
                    <a:pt x="192" y="30"/>
                  </a:lnTo>
                  <a:lnTo>
                    <a:pt x="186" y="30"/>
                  </a:lnTo>
                  <a:lnTo>
                    <a:pt x="184" y="32"/>
                  </a:lnTo>
                  <a:lnTo>
                    <a:pt x="182" y="32"/>
                  </a:lnTo>
                  <a:lnTo>
                    <a:pt x="174" y="34"/>
                  </a:lnTo>
                  <a:lnTo>
                    <a:pt x="174" y="34"/>
                  </a:lnTo>
                  <a:lnTo>
                    <a:pt x="168" y="36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4" y="48"/>
                  </a:lnTo>
                  <a:lnTo>
                    <a:pt x="162" y="54"/>
                  </a:lnTo>
                  <a:lnTo>
                    <a:pt x="160" y="56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50" y="52"/>
                  </a:lnTo>
                  <a:lnTo>
                    <a:pt x="146" y="54"/>
                  </a:lnTo>
                  <a:lnTo>
                    <a:pt x="142" y="56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8"/>
                  </a:lnTo>
                  <a:lnTo>
                    <a:pt x="126" y="56"/>
                  </a:lnTo>
                  <a:lnTo>
                    <a:pt x="124" y="50"/>
                  </a:lnTo>
                  <a:lnTo>
                    <a:pt x="122" y="42"/>
                  </a:lnTo>
                  <a:lnTo>
                    <a:pt x="120" y="38"/>
                  </a:lnTo>
                  <a:lnTo>
                    <a:pt x="116" y="34"/>
                  </a:lnTo>
                  <a:lnTo>
                    <a:pt x="116" y="34"/>
                  </a:lnTo>
                  <a:lnTo>
                    <a:pt x="112" y="30"/>
                  </a:lnTo>
                  <a:lnTo>
                    <a:pt x="112" y="24"/>
                  </a:lnTo>
                  <a:lnTo>
                    <a:pt x="110" y="14"/>
                  </a:lnTo>
                  <a:lnTo>
                    <a:pt x="110" y="6"/>
                  </a:lnTo>
                  <a:lnTo>
                    <a:pt x="108" y="2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6" y="2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6"/>
                  </a:lnTo>
                  <a:lnTo>
                    <a:pt x="24" y="22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30" y="40"/>
                  </a:lnTo>
                  <a:lnTo>
                    <a:pt x="34" y="52"/>
                  </a:lnTo>
                  <a:lnTo>
                    <a:pt x="36" y="62"/>
                  </a:lnTo>
                  <a:lnTo>
                    <a:pt x="36" y="68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4" y="82"/>
                  </a:lnTo>
                  <a:lnTo>
                    <a:pt x="34" y="86"/>
                  </a:lnTo>
                  <a:lnTo>
                    <a:pt x="36" y="88"/>
                  </a:lnTo>
                  <a:lnTo>
                    <a:pt x="36" y="92"/>
                  </a:lnTo>
                  <a:lnTo>
                    <a:pt x="36" y="92"/>
                  </a:lnTo>
                  <a:lnTo>
                    <a:pt x="34" y="98"/>
                  </a:lnTo>
                  <a:lnTo>
                    <a:pt x="36" y="102"/>
                  </a:lnTo>
                  <a:lnTo>
                    <a:pt x="42" y="114"/>
                  </a:lnTo>
                  <a:lnTo>
                    <a:pt x="46" y="128"/>
                  </a:lnTo>
                  <a:lnTo>
                    <a:pt x="46" y="136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42" y="156"/>
                  </a:lnTo>
                  <a:lnTo>
                    <a:pt x="38" y="160"/>
                  </a:lnTo>
                  <a:lnTo>
                    <a:pt x="34" y="162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6" y="176"/>
                  </a:lnTo>
                  <a:lnTo>
                    <a:pt x="22" y="178"/>
                  </a:lnTo>
                  <a:lnTo>
                    <a:pt x="20" y="180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0" y="202"/>
                  </a:lnTo>
                  <a:lnTo>
                    <a:pt x="8" y="214"/>
                  </a:lnTo>
                  <a:lnTo>
                    <a:pt x="8" y="236"/>
                  </a:lnTo>
                  <a:lnTo>
                    <a:pt x="8" y="254"/>
                  </a:lnTo>
                  <a:lnTo>
                    <a:pt x="6" y="260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7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12" y="294"/>
                  </a:lnTo>
                  <a:lnTo>
                    <a:pt x="16" y="292"/>
                  </a:lnTo>
                  <a:lnTo>
                    <a:pt x="18" y="294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30" y="288"/>
                  </a:lnTo>
                  <a:lnTo>
                    <a:pt x="32" y="290"/>
                  </a:lnTo>
                  <a:lnTo>
                    <a:pt x="40" y="294"/>
                  </a:lnTo>
                  <a:lnTo>
                    <a:pt x="48" y="294"/>
                  </a:lnTo>
                  <a:lnTo>
                    <a:pt x="60" y="296"/>
                  </a:lnTo>
                  <a:lnTo>
                    <a:pt x="60" y="296"/>
                  </a:lnTo>
                  <a:lnTo>
                    <a:pt x="134" y="296"/>
                  </a:lnTo>
                  <a:lnTo>
                    <a:pt x="134" y="296"/>
                  </a:lnTo>
                  <a:lnTo>
                    <a:pt x="134" y="296"/>
                  </a:lnTo>
                  <a:lnTo>
                    <a:pt x="134" y="298"/>
                  </a:lnTo>
                  <a:lnTo>
                    <a:pt x="142" y="302"/>
                  </a:lnTo>
                  <a:lnTo>
                    <a:pt x="160" y="308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2" y="310"/>
                  </a:lnTo>
                  <a:lnTo>
                    <a:pt x="176" y="308"/>
                  </a:lnTo>
                  <a:lnTo>
                    <a:pt x="176" y="308"/>
                  </a:lnTo>
                  <a:lnTo>
                    <a:pt x="184" y="310"/>
                  </a:lnTo>
                  <a:lnTo>
                    <a:pt x="190" y="312"/>
                  </a:lnTo>
                  <a:lnTo>
                    <a:pt x="204" y="310"/>
                  </a:lnTo>
                  <a:lnTo>
                    <a:pt x="234" y="300"/>
                  </a:lnTo>
                  <a:lnTo>
                    <a:pt x="234" y="300"/>
                  </a:lnTo>
                  <a:lnTo>
                    <a:pt x="228" y="292"/>
                  </a:lnTo>
                  <a:lnTo>
                    <a:pt x="224" y="290"/>
                  </a:lnTo>
                  <a:lnTo>
                    <a:pt x="222" y="290"/>
                  </a:lnTo>
                  <a:lnTo>
                    <a:pt x="222" y="288"/>
                  </a:lnTo>
                  <a:lnTo>
                    <a:pt x="222" y="288"/>
                  </a:lnTo>
                  <a:lnTo>
                    <a:pt x="218" y="282"/>
                  </a:lnTo>
                  <a:lnTo>
                    <a:pt x="218" y="280"/>
                  </a:lnTo>
                  <a:lnTo>
                    <a:pt x="218" y="280"/>
                  </a:lnTo>
                  <a:lnTo>
                    <a:pt x="218" y="186"/>
                  </a:lnTo>
                  <a:lnTo>
                    <a:pt x="268" y="186"/>
                  </a:lnTo>
                  <a:lnTo>
                    <a:pt x="268" y="186"/>
                  </a:lnTo>
                  <a:lnTo>
                    <a:pt x="266" y="182"/>
                  </a:lnTo>
                  <a:lnTo>
                    <a:pt x="264" y="178"/>
                  </a:lnTo>
                  <a:lnTo>
                    <a:pt x="266" y="162"/>
                  </a:lnTo>
                  <a:lnTo>
                    <a:pt x="266" y="162"/>
                  </a:lnTo>
                  <a:lnTo>
                    <a:pt x="264" y="152"/>
                  </a:lnTo>
                  <a:lnTo>
                    <a:pt x="264" y="148"/>
                  </a:lnTo>
                  <a:lnTo>
                    <a:pt x="264" y="142"/>
                  </a:lnTo>
                  <a:lnTo>
                    <a:pt x="266" y="134"/>
                  </a:lnTo>
                  <a:lnTo>
                    <a:pt x="266" y="1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7" name="Freeform 53"/>
            <p:cNvSpPr>
              <a:spLocks/>
            </p:cNvSpPr>
            <p:nvPr/>
          </p:nvSpPr>
          <p:spPr bwMode="auto">
            <a:xfrm>
              <a:off x="4483330" y="3432969"/>
              <a:ext cx="550333" cy="637646"/>
            </a:xfrm>
            <a:custGeom>
              <a:avLst/>
              <a:gdLst/>
              <a:ahLst/>
              <a:cxnLst>
                <a:cxn ang="0">
                  <a:pos x="154" y="6"/>
                </a:cxn>
                <a:cxn ang="0">
                  <a:pos x="184" y="14"/>
                </a:cxn>
                <a:cxn ang="0">
                  <a:pos x="206" y="18"/>
                </a:cxn>
                <a:cxn ang="0">
                  <a:pos x="236" y="16"/>
                </a:cxn>
                <a:cxn ang="0">
                  <a:pos x="268" y="4"/>
                </a:cxn>
                <a:cxn ang="0">
                  <a:pos x="278" y="2"/>
                </a:cxn>
                <a:cxn ang="0">
                  <a:pos x="334" y="16"/>
                </a:cxn>
                <a:cxn ang="0">
                  <a:pos x="358" y="24"/>
                </a:cxn>
                <a:cxn ang="0">
                  <a:pos x="374" y="24"/>
                </a:cxn>
                <a:cxn ang="0">
                  <a:pos x="398" y="54"/>
                </a:cxn>
                <a:cxn ang="0">
                  <a:pos x="404" y="76"/>
                </a:cxn>
                <a:cxn ang="0">
                  <a:pos x="414" y="82"/>
                </a:cxn>
                <a:cxn ang="0">
                  <a:pos x="390" y="118"/>
                </a:cxn>
                <a:cxn ang="0">
                  <a:pos x="374" y="154"/>
                </a:cxn>
                <a:cxn ang="0">
                  <a:pos x="372" y="186"/>
                </a:cxn>
                <a:cxn ang="0">
                  <a:pos x="360" y="198"/>
                </a:cxn>
                <a:cxn ang="0">
                  <a:pos x="370" y="240"/>
                </a:cxn>
                <a:cxn ang="0">
                  <a:pos x="368" y="270"/>
                </a:cxn>
                <a:cxn ang="0">
                  <a:pos x="368" y="306"/>
                </a:cxn>
                <a:cxn ang="0">
                  <a:pos x="388" y="354"/>
                </a:cxn>
                <a:cxn ang="0">
                  <a:pos x="352" y="384"/>
                </a:cxn>
                <a:cxn ang="0">
                  <a:pos x="358" y="398"/>
                </a:cxn>
                <a:cxn ang="0">
                  <a:pos x="348" y="418"/>
                </a:cxn>
                <a:cxn ang="0">
                  <a:pos x="346" y="442"/>
                </a:cxn>
                <a:cxn ang="0">
                  <a:pos x="364" y="456"/>
                </a:cxn>
                <a:cxn ang="0">
                  <a:pos x="360" y="476"/>
                </a:cxn>
                <a:cxn ang="0">
                  <a:pos x="342" y="466"/>
                </a:cxn>
                <a:cxn ang="0">
                  <a:pos x="312" y="446"/>
                </a:cxn>
                <a:cxn ang="0">
                  <a:pos x="286" y="446"/>
                </a:cxn>
                <a:cxn ang="0">
                  <a:pos x="276" y="432"/>
                </a:cxn>
                <a:cxn ang="0">
                  <a:pos x="256" y="430"/>
                </a:cxn>
                <a:cxn ang="0">
                  <a:pos x="210" y="434"/>
                </a:cxn>
                <a:cxn ang="0">
                  <a:pos x="204" y="402"/>
                </a:cxn>
                <a:cxn ang="0">
                  <a:pos x="200" y="356"/>
                </a:cxn>
                <a:cxn ang="0">
                  <a:pos x="196" y="328"/>
                </a:cxn>
                <a:cxn ang="0">
                  <a:pos x="178" y="322"/>
                </a:cxn>
                <a:cxn ang="0">
                  <a:pos x="160" y="326"/>
                </a:cxn>
                <a:cxn ang="0">
                  <a:pos x="150" y="340"/>
                </a:cxn>
                <a:cxn ang="0">
                  <a:pos x="132" y="346"/>
                </a:cxn>
                <a:cxn ang="0">
                  <a:pos x="110" y="342"/>
                </a:cxn>
                <a:cxn ang="0">
                  <a:pos x="98" y="316"/>
                </a:cxn>
                <a:cxn ang="0">
                  <a:pos x="82" y="294"/>
                </a:cxn>
                <a:cxn ang="0">
                  <a:pos x="30" y="292"/>
                </a:cxn>
                <a:cxn ang="0">
                  <a:pos x="10" y="298"/>
                </a:cxn>
                <a:cxn ang="0">
                  <a:pos x="6" y="292"/>
                </a:cxn>
                <a:cxn ang="0">
                  <a:pos x="12" y="258"/>
                </a:cxn>
                <a:cxn ang="0">
                  <a:pos x="32" y="258"/>
                </a:cxn>
                <a:cxn ang="0">
                  <a:pos x="46" y="256"/>
                </a:cxn>
                <a:cxn ang="0">
                  <a:pos x="58" y="258"/>
                </a:cxn>
                <a:cxn ang="0">
                  <a:pos x="84" y="230"/>
                </a:cxn>
                <a:cxn ang="0">
                  <a:pos x="98" y="176"/>
                </a:cxn>
                <a:cxn ang="0">
                  <a:pos x="124" y="140"/>
                </a:cxn>
                <a:cxn ang="0">
                  <a:pos x="130" y="84"/>
                </a:cxn>
                <a:cxn ang="0">
                  <a:pos x="136" y="58"/>
                </a:cxn>
              </a:cxnLst>
              <a:rect l="0" t="0" r="r" b="b"/>
              <a:pathLst>
                <a:path w="416" h="482">
                  <a:moveTo>
                    <a:pt x="138" y="42"/>
                  </a:moveTo>
                  <a:lnTo>
                    <a:pt x="138" y="42"/>
                  </a:lnTo>
                  <a:lnTo>
                    <a:pt x="142" y="22"/>
                  </a:lnTo>
                  <a:lnTo>
                    <a:pt x="146" y="12"/>
                  </a:lnTo>
                  <a:lnTo>
                    <a:pt x="150" y="8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62" y="4"/>
                  </a:lnTo>
                  <a:lnTo>
                    <a:pt x="168" y="4"/>
                  </a:lnTo>
                  <a:lnTo>
                    <a:pt x="172" y="6"/>
                  </a:lnTo>
                  <a:lnTo>
                    <a:pt x="178" y="10"/>
                  </a:lnTo>
                  <a:lnTo>
                    <a:pt x="184" y="14"/>
                  </a:lnTo>
                  <a:lnTo>
                    <a:pt x="186" y="16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94" y="14"/>
                  </a:lnTo>
                  <a:lnTo>
                    <a:pt x="198" y="16"/>
                  </a:lnTo>
                  <a:lnTo>
                    <a:pt x="206" y="18"/>
                  </a:lnTo>
                  <a:lnTo>
                    <a:pt x="216" y="22"/>
                  </a:lnTo>
                  <a:lnTo>
                    <a:pt x="222" y="24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2" y="20"/>
                  </a:lnTo>
                  <a:lnTo>
                    <a:pt x="236" y="16"/>
                  </a:lnTo>
                  <a:lnTo>
                    <a:pt x="240" y="12"/>
                  </a:lnTo>
                  <a:lnTo>
                    <a:pt x="250" y="10"/>
                  </a:lnTo>
                  <a:lnTo>
                    <a:pt x="250" y="10"/>
                  </a:lnTo>
                  <a:lnTo>
                    <a:pt x="264" y="8"/>
                  </a:lnTo>
                  <a:lnTo>
                    <a:pt x="266" y="6"/>
                  </a:lnTo>
                  <a:lnTo>
                    <a:pt x="268" y="4"/>
                  </a:lnTo>
                  <a:lnTo>
                    <a:pt x="268" y="2"/>
                  </a:lnTo>
                  <a:lnTo>
                    <a:pt x="268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4" y="0"/>
                  </a:lnTo>
                  <a:lnTo>
                    <a:pt x="278" y="2"/>
                  </a:lnTo>
                  <a:lnTo>
                    <a:pt x="290" y="4"/>
                  </a:lnTo>
                  <a:lnTo>
                    <a:pt x="324" y="6"/>
                  </a:lnTo>
                  <a:lnTo>
                    <a:pt x="324" y="6"/>
                  </a:lnTo>
                  <a:lnTo>
                    <a:pt x="328" y="12"/>
                  </a:lnTo>
                  <a:lnTo>
                    <a:pt x="330" y="14"/>
                  </a:lnTo>
                  <a:lnTo>
                    <a:pt x="334" y="16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42" y="24"/>
                  </a:lnTo>
                  <a:lnTo>
                    <a:pt x="346" y="24"/>
                  </a:lnTo>
                  <a:lnTo>
                    <a:pt x="350" y="24"/>
                  </a:lnTo>
                  <a:lnTo>
                    <a:pt x="358" y="24"/>
                  </a:lnTo>
                  <a:lnTo>
                    <a:pt x="358" y="24"/>
                  </a:lnTo>
                  <a:lnTo>
                    <a:pt x="362" y="24"/>
                  </a:lnTo>
                  <a:lnTo>
                    <a:pt x="364" y="22"/>
                  </a:lnTo>
                  <a:lnTo>
                    <a:pt x="368" y="20"/>
                  </a:lnTo>
                  <a:lnTo>
                    <a:pt x="374" y="24"/>
                  </a:lnTo>
                  <a:lnTo>
                    <a:pt x="374" y="24"/>
                  </a:lnTo>
                  <a:lnTo>
                    <a:pt x="392" y="38"/>
                  </a:lnTo>
                  <a:lnTo>
                    <a:pt x="398" y="42"/>
                  </a:lnTo>
                  <a:lnTo>
                    <a:pt x="404" y="42"/>
                  </a:lnTo>
                  <a:lnTo>
                    <a:pt x="404" y="42"/>
                  </a:lnTo>
                  <a:lnTo>
                    <a:pt x="398" y="52"/>
                  </a:lnTo>
                  <a:lnTo>
                    <a:pt x="398" y="54"/>
                  </a:lnTo>
                  <a:lnTo>
                    <a:pt x="400" y="56"/>
                  </a:lnTo>
                  <a:lnTo>
                    <a:pt x="400" y="64"/>
                  </a:lnTo>
                  <a:lnTo>
                    <a:pt x="400" y="64"/>
                  </a:lnTo>
                  <a:lnTo>
                    <a:pt x="400" y="70"/>
                  </a:lnTo>
                  <a:lnTo>
                    <a:pt x="402" y="74"/>
                  </a:lnTo>
                  <a:lnTo>
                    <a:pt x="404" y="76"/>
                  </a:lnTo>
                  <a:lnTo>
                    <a:pt x="406" y="76"/>
                  </a:lnTo>
                  <a:lnTo>
                    <a:pt x="412" y="78"/>
                  </a:lnTo>
                  <a:lnTo>
                    <a:pt x="414" y="78"/>
                  </a:lnTo>
                  <a:lnTo>
                    <a:pt x="416" y="80"/>
                  </a:lnTo>
                  <a:lnTo>
                    <a:pt x="416" y="80"/>
                  </a:lnTo>
                  <a:lnTo>
                    <a:pt x="414" y="82"/>
                  </a:lnTo>
                  <a:lnTo>
                    <a:pt x="412" y="82"/>
                  </a:lnTo>
                  <a:lnTo>
                    <a:pt x="410" y="86"/>
                  </a:lnTo>
                  <a:lnTo>
                    <a:pt x="406" y="94"/>
                  </a:lnTo>
                  <a:lnTo>
                    <a:pt x="406" y="94"/>
                  </a:lnTo>
                  <a:lnTo>
                    <a:pt x="398" y="110"/>
                  </a:lnTo>
                  <a:lnTo>
                    <a:pt x="390" y="118"/>
                  </a:lnTo>
                  <a:lnTo>
                    <a:pt x="384" y="124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78" y="142"/>
                  </a:lnTo>
                  <a:lnTo>
                    <a:pt x="376" y="148"/>
                  </a:lnTo>
                  <a:lnTo>
                    <a:pt x="374" y="15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4" y="170"/>
                  </a:lnTo>
                  <a:lnTo>
                    <a:pt x="372" y="174"/>
                  </a:lnTo>
                  <a:lnTo>
                    <a:pt x="372" y="182"/>
                  </a:lnTo>
                  <a:lnTo>
                    <a:pt x="372" y="186"/>
                  </a:lnTo>
                  <a:lnTo>
                    <a:pt x="372" y="188"/>
                  </a:lnTo>
                  <a:lnTo>
                    <a:pt x="370" y="192"/>
                  </a:lnTo>
                  <a:lnTo>
                    <a:pt x="364" y="196"/>
                  </a:lnTo>
                  <a:lnTo>
                    <a:pt x="364" y="196"/>
                  </a:lnTo>
                  <a:lnTo>
                    <a:pt x="362" y="196"/>
                  </a:lnTo>
                  <a:lnTo>
                    <a:pt x="360" y="198"/>
                  </a:lnTo>
                  <a:lnTo>
                    <a:pt x="358" y="202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6" y="234"/>
                  </a:lnTo>
                  <a:lnTo>
                    <a:pt x="368" y="238"/>
                  </a:lnTo>
                  <a:lnTo>
                    <a:pt x="370" y="240"/>
                  </a:lnTo>
                  <a:lnTo>
                    <a:pt x="372" y="240"/>
                  </a:lnTo>
                  <a:lnTo>
                    <a:pt x="372" y="240"/>
                  </a:lnTo>
                  <a:lnTo>
                    <a:pt x="374" y="242"/>
                  </a:lnTo>
                  <a:lnTo>
                    <a:pt x="374" y="242"/>
                  </a:lnTo>
                  <a:lnTo>
                    <a:pt x="370" y="258"/>
                  </a:lnTo>
                  <a:lnTo>
                    <a:pt x="368" y="270"/>
                  </a:lnTo>
                  <a:lnTo>
                    <a:pt x="368" y="280"/>
                  </a:lnTo>
                  <a:lnTo>
                    <a:pt x="368" y="288"/>
                  </a:lnTo>
                  <a:lnTo>
                    <a:pt x="370" y="298"/>
                  </a:lnTo>
                  <a:lnTo>
                    <a:pt x="370" y="302"/>
                  </a:lnTo>
                  <a:lnTo>
                    <a:pt x="368" y="306"/>
                  </a:lnTo>
                  <a:lnTo>
                    <a:pt x="368" y="306"/>
                  </a:lnTo>
                  <a:lnTo>
                    <a:pt x="366" y="310"/>
                  </a:lnTo>
                  <a:lnTo>
                    <a:pt x="368" y="314"/>
                  </a:lnTo>
                  <a:lnTo>
                    <a:pt x="374" y="326"/>
                  </a:lnTo>
                  <a:lnTo>
                    <a:pt x="384" y="340"/>
                  </a:lnTo>
                  <a:lnTo>
                    <a:pt x="386" y="346"/>
                  </a:lnTo>
                  <a:lnTo>
                    <a:pt x="388" y="354"/>
                  </a:lnTo>
                  <a:lnTo>
                    <a:pt x="358" y="364"/>
                  </a:lnTo>
                  <a:lnTo>
                    <a:pt x="358" y="364"/>
                  </a:lnTo>
                  <a:lnTo>
                    <a:pt x="360" y="368"/>
                  </a:lnTo>
                  <a:lnTo>
                    <a:pt x="360" y="374"/>
                  </a:lnTo>
                  <a:lnTo>
                    <a:pt x="358" y="380"/>
                  </a:lnTo>
                  <a:lnTo>
                    <a:pt x="352" y="384"/>
                  </a:lnTo>
                  <a:lnTo>
                    <a:pt x="352" y="384"/>
                  </a:lnTo>
                  <a:lnTo>
                    <a:pt x="354" y="390"/>
                  </a:lnTo>
                  <a:lnTo>
                    <a:pt x="356" y="392"/>
                  </a:lnTo>
                  <a:lnTo>
                    <a:pt x="358" y="394"/>
                  </a:lnTo>
                  <a:lnTo>
                    <a:pt x="358" y="398"/>
                  </a:lnTo>
                  <a:lnTo>
                    <a:pt x="358" y="398"/>
                  </a:lnTo>
                  <a:lnTo>
                    <a:pt x="356" y="402"/>
                  </a:lnTo>
                  <a:lnTo>
                    <a:pt x="356" y="406"/>
                  </a:lnTo>
                  <a:lnTo>
                    <a:pt x="354" y="410"/>
                  </a:lnTo>
                  <a:lnTo>
                    <a:pt x="350" y="414"/>
                  </a:lnTo>
                  <a:lnTo>
                    <a:pt x="350" y="414"/>
                  </a:lnTo>
                  <a:lnTo>
                    <a:pt x="348" y="418"/>
                  </a:lnTo>
                  <a:lnTo>
                    <a:pt x="346" y="422"/>
                  </a:lnTo>
                  <a:lnTo>
                    <a:pt x="346" y="430"/>
                  </a:lnTo>
                  <a:lnTo>
                    <a:pt x="346" y="436"/>
                  </a:lnTo>
                  <a:lnTo>
                    <a:pt x="348" y="440"/>
                  </a:lnTo>
                  <a:lnTo>
                    <a:pt x="348" y="440"/>
                  </a:lnTo>
                  <a:lnTo>
                    <a:pt x="346" y="442"/>
                  </a:lnTo>
                  <a:lnTo>
                    <a:pt x="346" y="446"/>
                  </a:lnTo>
                  <a:lnTo>
                    <a:pt x="356" y="454"/>
                  </a:lnTo>
                  <a:lnTo>
                    <a:pt x="356" y="454"/>
                  </a:lnTo>
                  <a:lnTo>
                    <a:pt x="362" y="458"/>
                  </a:lnTo>
                  <a:lnTo>
                    <a:pt x="364" y="458"/>
                  </a:lnTo>
                  <a:lnTo>
                    <a:pt x="364" y="456"/>
                  </a:lnTo>
                  <a:lnTo>
                    <a:pt x="368" y="456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0"/>
                  </a:lnTo>
                  <a:lnTo>
                    <a:pt x="362" y="480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58" y="474"/>
                  </a:lnTo>
                  <a:lnTo>
                    <a:pt x="354" y="474"/>
                  </a:lnTo>
                  <a:lnTo>
                    <a:pt x="348" y="472"/>
                  </a:lnTo>
                  <a:lnTo>
                    <a:pt x="342" y="466"/>
                  </a:lnTo>
                  <a:lnTo>
                    <a:pt x="342" y="466"/>
                  </a:lnTo>
                  <a:lnTo>
                    <a:pt x="334" y="458"/>
                  </a:lnTo>
                  <a:lnTo>
                    <a:pt x="328" y="456"/>
                  </a:lnTo>
                  <a:lnTo>
                    <a:pt x="322" y="454"/>
                  </a:lnTo>
                  <a:lnTo>
                    <a:pt x="318" y="450"/>
                  </a:lnTo>
                  <a:lnTo>
                    <a:pt x="318" y="450"/>
                  </a:lnTo>
                  <a:lnTo>
                    <a:pt x="312" y="446"/>
                  </a:lnTo>
                  <a:lnTo>
                    <a:pt x="308" y="448"/>
                  </a:lnTo>
                  <a:lnTo>
                    <a:pt x="304" y="448"/>
                  </a:lnTo>
                  <a:lnTo>
                    <a:pt x="296" y="448"/>
                  </a:lnTo>
                  <a:lnTo>
                    <a:pt x="296" y="448"/>
                  </a:lnTo>
                  <a:lnTo>
                    <a:pt x="288" y="446"/>
                  </a:lnTo>
                  <a:lnTo>
                    <a:pt x="286" y="446"/>
                  </a:lnTo>
                  <a:lnTo>
                    <a:pt x="284" y="446"/>
                  </a:lnTo>
                  <a:lnTo>
                    <a:pt x="280" y="444"/>
                  </a:lnTo>
                  <a:lnTo>
                    <a:pt x="280" y="444"/>
                  </a:lnTo>
                  <a:lnTo>
                    <a:pt x="276" y="440"/>
                  </a:lnTo>
                  <a:lnTo>
                    <a:pt x="276" y="436"/>
                  </a:lnTo>
                  <a:lnTo>
                    <a:pt x="276" y="432"/>
                  </a:lnTo>
                  <a:lnTo>
                    <a:pt x="276" y="432"/>
                  </a:lnTo>
                  <a:lnTo>
                    <a:pt x="274" y="430"/>
                  </a:lnTo>
                  <a:lnTo>
                    <a:pt x="264" y="432"/>
                  </a:lnTo>
                  <a:lnTo>
                    <a:pt x="264" y="432"/>
                  </a:lnTo>
                  <a:lnTo>
                    <a:pt x="258" y="432"/>
                  </a:lnTo>
                  <a:lnTo>
                    <a:pt x="256" y="430"/>
                  </a:lnTo>
                  <a:lnTo>
                    <a:pt x="254" y="428"/>
                  </a:lnTo>
                  <a:lnTo>
                    <a:pt x="252" y="426"/>
                  </a:lnTo>
                  <a:lnTo>
                    <a:pt x="252" y="426"/>
                  </a:lnTo>
                  <a:lnTo>
                    <a:pt x="238" y="428"/>
                  </a:lnTo>
                  <a:lnTo>
                    <a:pt x="236" y="426"/>
                  </a:lnTo>
                  <a:lnTo>
                    <a:pt x="210" y="434"/>
                  </a:lnTo>
                  <a:lnTo>
                    <a:pt x="210" y="434"/>
                  </a:lnTo>
                  <a:lnTo>
                    <a:pt x="210" y="420"/>
                  </a:lnTo>
                  <a:lnTo>
                    <a:pt x="210" y="412"/>
                  </a:lnTo>
                  <a:lnTo>
                    <a:pt x="208" y="406"/>
                  </a:lnTo>
                  <a:lnTo>
                    <a:pt x="206" y="404"/>
                  </a:lnTo>
                  <a:lnTo>
                    <a:pt x="204" y="402"/>
                  </a:lnTo>
                  <a:lnTo>
                    <a:pt x="202" y="398"/>
                  </a:lnTo>
                  <a:lnTo>
                    <a:pt x="202" y="390"/>
                  </a:lnTo>
                  <a:lnTo>
                    <a:pt x="202" y="378"/>
                  </a:lnTo>
                  <a:lnTo>
                    <a:pt x="202" y="378"/>
                  </a:lnTo>
                  <a:lnTo>
                    <a:pt x="200" y="366"/>
                  </a:lnTo>
                  <a:lnTo>
                    <a:pt x="200" y="356"/>
                  </a:lnTo>
                  <a:lnTo>
                    <a:pt x="198" y="348"/>
                  </a:lnTo>
                  <a:lnTo>
                    <a:pt x="200" y="340"/>
                  </a:lnTo>
                  <a:lnTo>
                    <a:pt x="200" y="340"/>
                  </a:lnTo>
                  <a:lnTo>
                    <a:pt x="202" y="334"/>
                  </a:lnTo>
                  <a:lnTo>
                    <a:pt x="200" y="330"/>
                  </a:lnTo>
                  <a:lnTo>
                    <a:pt x="196" y="328"/>
                  </a:lnTo>
                  <a:lnTo>
                    <a:pt x="188" y="328"/>
                  </a:lnTo>
                  <a:lnTo>
                    <a:pt x="188" y="328"/>
                  </a:lnTo>
                  <a:lnTo>
                    <a:pt x="182" y="328"/>
                  </a:lnTo>
                  <a:lnTo>
                    <a:pt x="182" y="326"/>
                  </a:lnTo>
                  <a:lnTo>
                    <a:pt x="182" y="324"/>
                  </a:lnTo>
                  <a:lnTo>
                    <a:pt x="178" y="322"/>
                  </a:lnTo>
                  <a:lnTo>
                    <a:pt x="178" y="322"/>
                  </a:lnTo>
                  <a:lnTo>
                    <a:pt x="172" y="322"/>
                  </a:lnTo>
                  <a:lnTo>
                    <a:pt x="170" y="324"/>
                  </a:lnTo>
                  <a:lnTo>
                    <a:pt x="168" y="324"/>
                  </a:lnTo>
                  <a:lnTo>
                    <a:pt x="160" y="326"/>
                  </a:lnTo>
                  <a:lnTo>
                    <a:pt x="160" y="326"/>
                  </a:lnTo>
                  <a:lnTo>
                    <a:pt x="154" y="328"/>
                  </a:lnTo>
                  <a:lnTo>
                    <a:pt x="152" y="330"/>
                  </a:lnTo>
                  <a:lnTo>
                    <a:pt x="152" y="334"/>
                  </a:lnTo>
                  <a:lnTo>
                    <a:pt x="152" y="336"/>
                  </a:lnTo>
                  <a:lnTo>
                    <a:pt x="152" y="336"/>
                  </a:lnTo>
                  <a:lnTo>
                    <a:pt x="150" y="340"/>
                  </a:lnTo>
                  <a:lnTo>
                    <a:pt x="148" y="346"/>
                  </a:lnTo>
                  <a:lnTo>
                    <a:pt x="146" y="348"/>
                  </a:lnTo>
                  <a:lnTo>
                    <a:pt x="140" y="346"/>
                  </a:lnTo>
                  <a:lnTo>
                    <a:pt x="140" y="346"/>
                  </a:lnTo>
                  <a:lnTo>
                    <a:pt x="136" y="344"/>
                  </a:lnTo>
                  <a:lnTo>
                    <a:pt x="132" y="346"/>
                  </a:lnTo>
                  <a:lnTo>
                    <a:pt x="128" y="348"/>
                  </a:lnTo>
                  <a:lnTo>
                    <a:pt x="120" y="350"/>
                  </a:lnTo>
                  <a:lnTo>
                    <a:pt x="120" y="350"/>
                  </a:lnTo>
                  <a:lnTo>
                    <a:pt x="116" y="350"/>
                  </a:lnTo>
                  <a:lnTo>
                    <a:pt x="112" y="348"/>
                  </a:lnTo>
                  <a:lnTo>
                    <a:pt x="110" y="342"/>
                  </a:lnTo>
                  <a:lnTo>
                    <a:pt x="108" y="334"/>
                  </a:lnTo>
                  <a:lnTo>
                    <a:pt x="106" y="330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98" y="322"/>
                  </a:lnTo>
                  <a:lnTo>
                    <a:pt x="98" y="316"/>
                  </a:lnTo>
                  <a:lnTo>
                    <a:pt x="96" y="306"/>
                  </a:lnTo>
                  <a:lnTo>
                    <a:pt x="96" y="298"/>
                  </a:lnTo>
                  <a:lnTo>
                    <a:pt x="94" y="294"/>
                  </a:lnTo>
                  <a:lnTo>
                    <a:pt x="90" y="294"/>
                  </a:lnTo>
                  <a:lnTo>
                    <a:pt x="90" y="294"/>
                  </a:lnTo>
                  <a:lnTo>
                    <a:pt x="82" y="294"/>
                  </a:lnTo>
                  <a:lnTo>
                    <a:pt x="76" y="292"/>
                  </a:lnTo>
                  <a:lnTo>
                    <a:pt x="72" y="292"/>
                  </a:lnTo>
                  <a:lnTo>
                    <a:pt x="64" y="292"/>
                  </a:lnTo>
                  <a:lnTo>
                    <a:pt x="64" y="292"/>
                  </a:lnTo>
                  <a:lnTo>
                    <a:pt x="38" y="292"/>
                  </a:lnTo>
                  <a:lnTo>
                    <a:pt x="30" y="292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2" y="296"/>
                  </a:lnTo>
                  <a:lnTo>
                    <a:pt x="10" y="298"/>
                  </a:lnTo>
                  <a:lnTo>
                    <a:pt x="10" y="298"/>
                  </a:lnTo>
                  <a:lnTo>
                    <a:pt x="6" y="298"/>
                  </a:lnTo>
                  <a:lnTo>
                    <a:pt x="2" y="298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6" y="292"/>
                  </a:lnTo>
                  <a:lnTo>
                    <a:pt x="10" y="290"/>
                  </a:lnTo>
                  <a:lnTo>
                    <a:pt x="6" y="276"/>
                  </a:lnTo>
                  <a:lnTo>
                    <a:pt x="6" y="276"/>
                  </a:lnTo>
                  <a:lnTo>
                    <a:pt x="6" y="266"/>
                  </a:lnTo>
                  <a:lnTo>
                    <a:pt x="10" y="260"/>
                  </a:lnTo>
                  <a:lnTo>
                    <a:pt x="12" y="258"/>
                  </a:lnTo>
                  <a:lnTo>
                    <a:pt x="16" y="254"/>
                  </a:lnTo>
                  <a:lnTo>
                    <a:pt x="16" y="254"/>
                  </a:lnTo>
                  <a:lnTo>
                    <a:pt x="24" y="260"/>
                  </a:lnTo>
                  <a:lnTo>
                    <a:pt x="28" y="260"/>
                  </a:lnTo>
                  <a:lnTo>
                    <a:pt x="32" y="258"/>
                  </a:lnTo>
                  <a:lnTo>
                    <a:pt x="32" y="258"/>
                  </a:lnTo>
                  <a:lnTo>
                    <a:pt x="36" y="254"/>
                  </a:lnTo>
                  <a:lnTo>
                    <a:pt x="38" y="254"/>
                  </a:lnTo>
                  <a:lnTo>
                    <a:pt x="38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6" y="256"/>
                  </a:lnTo>
                  <a:lnTo>
                    <a:pt x="48" y="258"/>
                  </a:lnTo>
                  <a:lnTo>
                    <a:pt x="50" y="264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58"/>
                  </a:lnTo>
                  <a:lnTo>
                    <a:pt x="58" y="258"/>
                  </a:lnTo>
                  <a:lnTo>
                    <a:pt x="62" y="250"/>
                  </a:lnTo>
                  <a:lnTo>
                    <a:pt x="66" y="246"/>
                  </a:lnTo>
                  <a:lnTo>
                    <a:pt x="72" y="242"/>
                  </a:lnTo>
                  <a:lnTo>
                    <a:pt x="78" y="240"/>
                  </a:lnTo>
                  <a:lnTo>
                    <a:pt x="80" y="236"/>
                  </a:lnTo>
                  <a:lnTo>
                    <a:pt x="84" y="230"/>
                  </a:lnTo>
                  <a:lnTo>
                    <a:pt x="84" y="230"/>
                  </a:lnTo>
                  <a:lnTo>
                    <a:pt x="90" y="216"/>
                  </a:lnTo>
                  <a:lnTo>
                    <a:pt x="92" y="202"/>
                  </a:lnTo>
                  <a:lnTo>
                    <a:pt x="94" y="18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2" y="172"/>
                  </a:lnTo>
                  <a:lnTo>
                    <a:pt x="106" y="170"/>
                  </a:lnTo>
                  <a:lnTo>
                    <a:pt x="110" y="166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4" y="140"/>
                  </a:lnTo>
                  <a:lnTo>
                    <a:pt x="126" y="134"/>
                  </a:lnTo>
                  <a:lnTo>
                    <a:pt x="124" y="126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8" y="92"/>
                  </a:lnTo>
                  <a:lnTo>
                    <a:pt x="130" y="84"/>
                  </a:lnTo>
                  <a:lnTo>
                    <a:pt x="132" y="80"/>
                  </a:lnTo>
                  <a:lnTo>
                    <a:pt x="132" y="76"/>
                  </a:lnTo>
                  <a:lnTo>
                    <a:pt x="132" y="76"/>
                  </a:lnTo>
                  <a:lnTo>
                    <a:pt x="130" y="70"/>
                  </a:lnTo>
                  <a:lnTo>
                    <a:pt x="132" y="66"/>
                  </a:lnTo>
                  <a:lnTo>
                    <a:pt x="136" y="58"/>
                  </a:lnTo>
                  <a:lnTo>
                    <a:pt x="138" y="42"/>
                  </a:lnTo>
                  <a:lnTo>
                    <a:pt x="138" y="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8" name="Freeform 55"/>
            <p:cNvSpPr>
              <a:spLocks/>
            </p:cNvSpPr>
            <p:nvPr/>
          </p:nvSpPr>
          <p:spPr bwMode="auto">
            <a:xfrm>
              <a:off x="4972809" y="3983302"/>
              <a:ext cx="306917" cy="534458"/>
            </a:xfrm>
            <a:custGeom>
              <a:avLst/>
              <a:gdLst/>
              <a:ahLst/>
              <a:cxnLst>
                <a:cxn ang="0">
                  <a:pos x="36" y="274"/>
                </a:cxn>
                <a:cxn ang="0">
                  <a:pos x="36" y="266"/>
                </a:cxn>
                <a:cxn ang="0">
                  <a:pos x="40" y="262"/>
                </a:cxn>
                <a:cxn ang="0">
                  <a:pos x="54" y="244"/>
                </a:cxn>
                <a:cxn ang="0">
                  <a:pos x="52" y="234"/>
                </a:cxn>
                <a:cxn ang="0">
                  <a:pos x="46" y="224"/>
                </a:cxn>
                <a:cxn ang="0">
                  <a:pos x="58" y="202"/>
                </a:cxn>
                <a:cxn ang="0">
                  <a:pos x="58" y="186"/>
                </a:cxn>
                <a:cxn ang="0">
                  <a:pos x="60" y="168"/>
                </a:cxn>
                <a:cxn ang="0">
                  <a:pos x="52" y="152"/>
                </a:cxn>
                <a:cxn ang="0">
                  <a:pos x="30" y="146"/>
                </a:cxn>
                <a:cxn ang="0">
                  <a:pos x="10" y="140"/>
                </a:cxn>
                <a:cxn ang="0">
                  <a:pos x="2" y="124"/>
                </a:cxn>
                <a:cxn ang="0">
                  <a:pos x="0" y="116"/>
                </a:cxn>
                <a:cxn ang="0">
                  <a:pos x="52" y="98"/>
                </a:cxn>
                <a:cxn ang="0">
                  <a:pos x="76" y="100"/>
                </a:cxn>
                <a:cxn ang="0">
                  <a:pos x="84" y="106"/>
                </a:cxn>
                <a:cxn ang="0">
                  <a:pos x="94" y="102"/>
                </a:cxn>
                <a:cxn ang="0">
                  <a:pos x="94" y="124"/>
                </a:cxn>
                <a:cxn ang="0">
                  <a:pos x="92" y="138"/>
                </a:cxn>
                <a:cxn ang="0">
                  <a:pos x="104" y="154"/>
                </a:cxn>
                <a:cxn ang="0">
                  <a:pos x="114" y="164"/>
                </a:cxn>
                <a:cxn ang="0">
                  <a:pos x="114" y="154"/>
                </a:cxn>
                <a:cxn ang="0">
                  <a:pos x="120" y="138"/>
                </a:cxn>
                <a:cxn ang="0">
                  <a:pos x="124" y="122"/>
                </a:cxn>
                <a:cxn ang="0">
                  <a:pos x="128" y="106"/>
                </a:cxn>
                <a:cxn ang="0">
                  <a:pos x="116" y="88"/>
                </a:cxn>
                <a:cxn ang="0">
                  <a:pos x="108" y="78"/>
                </a:cxn>
                <a:cxn ang="0">
                  <a:pos x="112" y="52"/>
                </a:cxn>
                <a:cxn ang="0">
                  <a:pos x="110" y="38"/>
                </a:cxn>
                <a:cxn ang="0">
                  <a:pos x="122" y="26"/>
                </a:cxn>
                <a:cxn ang="0">
                  <a:pos x="138" y="26"/>
                </a:cxn>
                <a:cxn ang="0">
                  <a:pos x="154" y="28"/>
                </a:cxn>
                <a:cxn ang="0">
                  <a:pos x="164" y="26"/>
                </a:cxn>
                <a:cxn ang="0">
                  <a:pos x="180" y="20"/>
                </a:cxn>
                <a:cxn ang="0">
                  <a:pos x="184" y="14"/>
                </a:cxn>
                <a:cxn ang="0">
                  <a:pos x="202" y="14"/>
                </a:cxn>
                <a:cxn ang="0">
                  <a:pos x="228" y="0"/>
                </a:cxn>
                <a:cxn ang="0">
                  <a:pos x="230" y="20"/>
                </a:cxn>
                <a:cxn ang="0">
                  <a:pos x="228" y="36"/>
                </a:cxn>
                <a:cxn ang="0">
                  <a:pos x="228" y="62"/>
                </a:cxn>
                <a:cxn ang="0">
                  <a:pos x="228" y="94"/>
                </a:cxn>
                <a:cxn ang="0">
                  <a:pos x="224" y="132"/>
                </a:cxn>
                <a:cxn ang="0">
                  <a:pos x="214" y="142"/>
                </a:cxn>
                <a:cxn ang="0">
                  <a:pos x="194" y="166"/>
                </a:cxn>
                <a:cxn ang="0">
                  <a:pos x="174" y="174"/>
                </a:cxn>
                <a:cxn ang="0">
                  <a:pos x="158" y="184"/>
                </a:cxn>
                <a:cxn ang="0">
                  <a:pos x="130" y="204"/>
                </a:cxn>
                <a:cxn ang="0">
                  <a:pos x="108" y="226"/>
                </a:cxn>
                <a:cxn ang="0">
                  <a:pos x="88" y="252"/>
                </a:cxn>
                <a:cxn ang="0">
                  <a:pos x="92" y="262"/>
                </a:cxn>
                <a:cxn ang="0">
                  <a:pos x="100" y="288"/>
                </a:cxn>
                <a:cxn ang="0">
                  <a:pos x="102" y="312"/>
                </a:cxn>
                <a:cxn ang="0">
                  <a:pos x="98" y="324"/>
                </a:cxn>
                <a:cxn ang="0">
                  <a:pos x="92" y="344"/>
                </a:cxn>
                <a:cxn ang="0">
                  <a:pos x="68" y="370"/>
                </a:cxn>
                <a:cxn ang="0">
                  <a:pos x="36" y="386"/>
                </a:cxn>
                <a:cxn ang="0">
                  <a:pos x="38" y="404"/>
                </a:cxn>
                <a:cxn ang="0">
                  <a:pos x="24" y="390"/>
                </a:cxn>
                <a:cxn ang="0">
                  <a:pos x="22" y="368"/>
                </a:cxn>
                <a:cxn ang="0">
                  <a:pos x="28" y="338"/>
                </a:cxn>
                <a:cxn ang="0">
                  <a:pos x="22" y="300"/>
                </a:cxn>
              </a:cxnLst>
              <a:rect l="0" t="0" r="r" b="b"/>
              <a:pathLst>
                <a:path w="232" h="404">
                  <a:moveTo>
                    <a:pt x="22" y="300"/>
                  </a:moveTo>
                  <a:lnTo>
                    <a:pt x="22" y="300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36" y="272"/>
                  </a:lnTo>
                  <a:lnTo>
                    <a:pt x="36" y="270"/>
                  </a:lnTo>
                  <a:lnTo>
                    <a:pt x="36" y="270"/>
                  </a:lnTo>
                  <a:lnTo>
                    <a:pt x="36" y="266"/>
                  </a:lnTo>
                  <a:lnTo>
                    <a:pt x="36" y="266"/>
                  </a:lnTo>
                  <a:lnTo>
                    <a:pt x="36" y="262"/>
                  </a:lnTo>
                  <a:lnTo>
                    <a:pt x="38" y="262"/>
                  </a:lnTo>
                  <a:lnTo>
                    <a:pt x="40" y="262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50" y="246"/>
                  </a:lnTo>
                  <a:lnTo>
                    <a:pt x="54" y="244"/>
                  </a:lnTo>
                  <a:lnTo>
                    <a:pt x="56" y="244"/>
                  </a:lnTo>
                  <a:lnTo>
                    <a:pt x="54" y="238"/>
                  </a:lnTo>
                  <a:lnTo>
                    <a:pt x="54" y="238"/>
                  </a:lnTo>
                  <a:lnTo>
                    <a:pt x="52" y="234"/>
                  </a:lnTo>
                  <a:lnTo>
                    <a:pt x="54" y="232"/>
                  </a:lnTo>
                  <a:lnTo>
                    <a:pt x="52" y="230"/>
                  </a:lnTo>
                  <a:lnTo>
                    <a:pt x="46" y="224"/>
                  </a:lnTo>
                  <a:lnTo>
                    <a:pt x="46" y="224"/>
                  </a:lnTo>
                  <a:lnTo>
                    <a:pt x="54" y="214"/>
                  </a:lnTo>
                  <a:lnTo>
                    <a:pt x="56" y="208"/>
                  </a:lnTo>
                  <a:lnTo>
                    <a:pt x="56" y="204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62" y="198"/>
                  </a:lnTo>
                  <a:lnTo>
                    <a:pt x="60" y="192"/>
                  </a:lnTo>
                  <a:lnTo>
                    <a:pt x="58" y="186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58" y="172"/>
                  </a:lnTo>
                  <a:lnTo>
                    <a:pt x="60" y="168"/>
                  </a:lnTo>
                  <a:lnTo>
                    <a:pt x="62" y="166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2" y="152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6" y="148"/>
                  </a:lnTo>
                  <a:lnTo>
                    <a:pt x="30" y="146"/>
                  </a:lnTo>
                  <a:lnTo>
                    <a:pt x="26" y="142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10" y="140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2" y="124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6" y="110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52" y="98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72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84" y="106"/>
                  </a:lnTo>
                  <a:lnTo>
                    <a:pt x="88" y="104"/>
                  </a:lnTo>
                  <a:lnTo>
                    <a:pt x="92" y="102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6" y="106"/>
                  </a:lnTo>
                  <a:lnTo>
                    <a:pt x="96" y="114"/>
                  </a:lnTo>
                  <a:lnTo>
                    <a:pt x="96" y="122"/>
                  </a:lnTo>
                  <a:lnTo>
                    <a:pt x="94" y="124"/>
                  </a:lnTo>
                  <a:lnTo>
                    <a:pt x="94" y="124"/>
                  </a:lnTo>
                  <a:lnTo>
                    <a:pt x="92" y="126"/>
                  </a:lnTo>
                  <a:lnTo>
                    <a:pt x="90" y="128"/>
                  </a:lnTo>
                  <a:lnTo>
                    <a:pt x="92" y="138"/>
                  </a:lnTo>
                  <a:lnTo>
                    <a:pt x="98" y="150"/>
                  </a:lnTo>
                  <a:lnTo>
                    <a:pt x="100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8" y="158"/>
                  </a:lnTo>
                  <a:lnTo>
                    <a:pt x="110" y="162"/>
                  </a:lnTo>
                  <a:lnTo>
                    <a:pt x="112" y="164"/>
                  </a:lnTo>
                  <a:lnTo>
                    <a:pt x="114" y="164"/>
                  </a:lnTo>
                  <a:lnTo>
                    <a:pt x="114" y="164"/>
                  </a:lnTo>
                  <a:lnTo>
                    <a:pt x="116" y="162"/>
                  </a:lnTo>
                  <a:lnTo>
                    <a:pt x="116" y="160"/>
                  </a:lnTo>
                  <a:lnTo>
                    <a:pt x="114" y="154"/>
                  </a:lnTo>
                  <a:lnTo>
                    <a:pt x="116" y="146"/>
                  </a:lnTo>
                  <a:lnTo>
                    <a:pt x="118" y="142"/>
                  </a:lnTo>
                  <a:lnTo>
                    <a:pt x="120" y="138"/>
                  </a:lnTo>
                  <a:lnTo>
                    <a:pt x="120" y="138"/>
                  </a:lnTo>
                  <a:lnTo>
                    <a:pt x="124" y="136"/>
                  </a:lnTo>
                  <a:lnTo>
                    <a:pt x="126" y="132"/>
                  </a:lnTo>
                  <a:lnTo>
                    <a:pt x="126" y="128"/>
                  </a:lnTo>
                  <a:lnTo>
                    <a:pt x="124" y="122"/>
                  </a:lnTo>
                  <a:lnTo>
                    <a:pt x="124" y="118"/>
                  </a:lnTo>
                  <a:lnTo>
                    <a:pt x="126" y="114"/>
                  </a:lnTo>
                  <a:lnTo>
                    <a:pt x="126" y="114"/>
                  </a:lnTo>
                  <a:lnTo>
                    <a:pt x="128" y="106"/>
                  </a:lnTo>
                  <a:lnTo>
                    <a:pt x="128" y="100"/>
                  </a:lnTo>
                  <a:lnTo>
                    <a:pt x="124" y="96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4" y="84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08" y="78"/>
                  </a:lnTo>
                  <a:lnTo>
                    <a:pt x="108" y="74"/>
                  </a:lnTo>
                  <a:lnTo>
                    <a:pt x="110" y="66"/>
                  </a:lnTo>
                  <a:lnTo>
                    <a:pt x="112" y="56"/>
                  </a:lnTo>
                  <a:lnTo>
                    <a:pt x="112" y="52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08" y="42"/>
                  </a:lnTo>
                  <a:lnTo>
                    <a:pt x="110" y="38"/>
                  </a:lnTo>
                  <a:lnTo>
                    <a:pt x="112" y="34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22" y="26"/>
                  </a:lnTo>
                  <a:lnTo>
                    <a:pt x="126" y="22"/>
                  </a:lnTo>
                  <a:lnTo>
                    <a:pt x="130" y="22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44" y="28"/>
                  </a:lnTo>
                  <a:lnTo>
                    <a:pt x="148" y="30"/>
                  </a:lnTo>
                  <a:lnTo>
                    <a:pt x="152" y="30"/>
                  </a:lnTo>
                  <a:lnTo>
                    <a:pt x="154" y="28"/>
                  </a:lnTo>
                  <a:lnTo>
                    <a:pt x="156" y="24"/>
                  </a:lnTo>
                  <a:lnTo>
                    <a:pt x="160" y="24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8" y="26"/>
                  </a:lnTo>
                  <a:lnTo>
                    <a:pt x="174" y="24"/>
                  </a:lnTo>
                  <a:lnTo>
                    <a:pt x="178" y="22"/>
                  </a:lnTo>
                  <a:lnTo>
                    <a:pt x="180" y="20"/>
                  </a:lnTo>
                  <a:lnTo>
                    <a:pt x="180" y="20"/>
                  </a:lnTo>
                  <a:lnTo>
                    <a:pt x="178" y="18"/>
                  </a:lnTo>
                  <a:lnTo>
                    <a:pt x="178" y="16"/>
                  </a:lnTo>
                  <a:lnTo>
                    <a:pt x="184" y="14"/>
                  </a:lnTo>
                  <a:lnTo>
                    <a:pt x="190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202" y="14"/>
                  </a:lnTo>
                  <a:lnTo>
                    <a:pt x="212" y="12"/>
                  </a:lnTo>
                  <a:lnTo>
                    <a:pt x="222" y="8"/>
                  </a:lnTo>
                  <a:lnTo>
                    <a:pt x="226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6"/>
                  </a:lnTo>
                  <a:lnTo>
                    <a:pt x="230" y="14"/>
                  </a:lnTo>
                  <a:lnTo>
                    <a:pt x="230" y="20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32"/>
                  </a:lnTo>
                  <a:lnTo>
                    <a:pt x="228" y="36"/>
                  </a:lnTo>
                  <a:lnTo>
                    <a:pt x="226" y="42"/>
                  </a:lnTo>
                  <a:lnTo>
                    <a:pt x="228" y="52"/>
                  </a:lnTo>
                  <a:lnTo>
                    <a:pt x="228" y="52"/>
                  </a:lnTo>
                  <a:lnTo>
                    <a:pt x="228" y="62"/>
                  </a:lnTo>
                  <a:lnTo>
                    <a:pt x="226" y="70"/>
                  </a:lnTo>
                  <a:lnTo>
                    <a:pt x="224" y="80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32" y="106"/>
                  </a:lnTo>
                  <a:lnTo>
                    <a:pt x="232" y="114"/>
                  </a:lnTo>
                  <a:lnTo>
                    <a:pt x="230" y="120"/>
                  </a:lnTo>
                  <a:lnTo>
                    <a:pt x="224" y="132"/>
                  </a:lnTo>
                  <a:lnTo>
                    <a:pt x="224" y="132"/>
                  </a:lnTo>
                  <a:lnTo>
                    <a:pt x="220" y="140"/>
                  </a:lnTo>
                  <a:lnTo>
                    <a:pt x="216" y="140"/>
                  </a:lnTo>
                  <a:lnTo>
                    <a:pt x="214" y="142"/>
                  </a:lnTo>
                  <a:lnTo>
                    <a:pt x="210" y="148"/>
                  </a:lnTo>
                  <a:lnTo>
                    <a:pt x="210" y="148"/>
                  </a:lnTo>
                  <a:lnTo>
                    <a:pt x="204" y="158"/>
                  </a:lnTo>
                  <a:lnTo>
                    <a:pt x="194" y="166"/>
                  </a:lnTo>
                  <a:lnTo>
                    <a:pt x="184" y="172"/>
                  </a:lnTo>
                  <a:lnTo>
                    <a:pt x="180" y="174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72" y="176"/>
                  </a:lnTo>
                  <a:lnTo>
                    <a:pt x="172" y="178"/>
                  </a:lnTo>
                  <a:lnTo>
                    <a:pt x="168" y="182"/>
                  </a:lnTo>
                  <a:lnTo>
                    <a:pt x="158" y="184"/>
                  </a:lnTo>
                  <a:lnTo>
                    <a:pt x="158" y="184"/>
                  </a:lnTo>
                  <a:lnTo>
                    <a:pt x="152" y="186"/>
                  </a:lnTo>
                  <a:lnTo>
                    <a:pt x="144" y="192"/>
                  </a:lnTo>
                  <a:lnTo>
                    <a:pt x="130" y="204"/>
                  </a:lnTo>
                  <a:lnTo>
                    <a:pt x="118" y="218"/>
                  </a:lnTo>
                  <a:lnTo>
                    <a:pt x="112" y="222"/>
                  </a:lnTo>
                  <a:lnTo>
                    <a:pt x="108" y="226"/>
                  </a:lnTo>
                  <a:lnTo>
                    <a:pt x="108" y="226"/>
                  </a:lnTo>
                  <a:lnTo>
                    <a:pt x="102" y="230"/>
                  </a:lnTo>
                  <a:lnTo>
                    <a:pt x="96" y="234"/>
                  </a:lnTo>
                  <a:lnTo>
                    <a:pt x="90" y="246"/>
                  </a:lnTo>
                  <a:lnTo>
                    <a:pt x="88" y="252"/>
                  </a:lnTo>
                  <a:lnTo>
                    <a:pt x="88" y="256"/>
                  </a:lnTo>
                  <a:lnTo>
                    <a:pt x="88" y="260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4" y="266"/>
                  </a:lnTo>
                  <a:lnTo>
                    <a:pt x="96" y="270"/>
                  </a:lnTo>
                  <a:lnTo>
                    <a:pt x="96" y="27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00" y="298"/>
                  </a:lnTo>
                  <a:lnTo>
                    <a:pt x="100" y="304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2" y="316"/>
                  </a:lnTo>
                  <a:lnTo>
                    <a:pt x="102" y="320"/>
                  </a:lnTo>
                  <a:lnTo>
                    <a:pt x="98" y="324"/>
                  </a:lnTo>
                  <a:lnTo>
                    <a:pt x="96" y="330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88" y="354"/>
                  </a:lnTo>
                  <a:lnTo>
                    <a:pt x="82" y="358"/>
                  </a:lnTo>
                  <a:lnTo>
                    <a:pt x="76" y="364"/>
                  </a:lnTo>
                  <a:lnTo>
                    <a:pt x="68" y="370"/>
                  </a:lnTo>
                  <a:lnTo>
                    <a:pt x="58" y="374"/>
                  </a:lnTo>
                  <a:lnTo>
                    <a:pt x="58" y="374"/>
                  </a:lnTo>
                  <a:lnTo>
                    <a:pt x="40" y="382"/>
                  </a:lnTo>
                  <a:lnTo>
                    <a:pt x="36" y="386"/>
                  </a:lnTo>
                  <a:lnTo>
                    <a:pt x="36" y="388"/>
                  </a:lnTo>
                  <a:lnTo>
                    <a:pt x="38" y="394"/>
                  </a:lnTo>
                  <a:lnTo>
                    <a:pt x="38" y="398"/>
                  </a:lnTo>
                  <a:lnTo>
                    <a:pt x="38" y="404"/>
                  </a:lnTo>
                  <a:lnTo>
                    <a:pt x="26" y="404"/>
                  </a:lnTo>
                  <a:lnTo>
                    <a:pt x="26" y="404"/>
                  </a:lnTo>
                  <a:lnTo>
                    <a:pt x="24" y="396"/>
                  </a:lnTo>
                  <a:lnTo>
                    <a:pt x="24" y="390"/>
                  </a:lnTo>
                  <a:lnTo>
                    <a:pt x="22" y="386"/>
                  </a:lnTo>
                  <a:lnTo>
                    <a:pt x="18" y="382"/>
                  </a:lnTo>
                  <a:lnTo>
                    <a:pt x="18" y="382"/>
                  </a:lnTo>
                  <a:lnTo>
                    <a:pt x="22" y="368"/>
                  </a:lnTo>
                  <a:lnTo>
                    <a:pt x="26" y="360"/>
                  </a:lnTo>
                  <a:lnTo>
                    <a:pt x="28" y="352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26" y="324"/>
                  </a:lnTo>
                  <a:lnTo>
                    <a:pt x="28" y="316"/>
                  </a:lnTo>
                  <a:lnTo>
                    <a:pt x="28" y="312"/>
                  </a:lnTo>
                  <a:lnTo>
                    <a:pt x="22" y="300"/>
                  </a:lnTo>
                  <a:lnTo>
                    <a:pt x="22" y="30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9" name="Freeform 56"/>
            <p:cNvSpPr>
              <a:spLocks/>
            </p:cNvSpPr>
            <p:nvPr/>
          </p:nvSpPr>
          <p:spPr bwMode="auto">
            <a:xfrm>
              <a:off x="5070705" y="3126052"/>
              <a:ext cx="420688" cy="367771"/>
            </a:xfrm>
            <a:custGeom>
              <a:avLst/>
              <a:gdLst/>
              <a:ahLst/>
              <a:cxnLst>
                <a:cxn ang="0">
                  <a:pos x="60" y="248"/>
                </a:cxn>
                <a:cxn ang="0">
                  <a:pos x="62" y="240"/>
                </a:cxn>
                <a:cxn ang="0">
                  <a:pos x="50" y="230"/>
                </a:cxn>
                <a:cxn ang="0">
                  <a:pos x="44" y="220"/>
                </a:cxn>
                <a:cxn ang="0">
                  <a:pos x="40" y="214"/>
                </a:cxn>
                <a:cxn ang="0">
                  <a:pos x="36" y="208"/>
                </a:cxn>
                <a:cxn ang="0">
                  <a:pos x="30" y="198"/>
                </a:cxn>
                <a:cxn ang="0">
                  <a:pos x="22" y="186"/>
                </a:cxn>
                <a:cxn ang="0">
                  <a:pos x="0" y="166"/>
                </a:cxn>
                <a:cxn ang="0">
                  <a:pos x="6" y="152"/>
                </a:cxn>
                <a:cxn ang="0">
                  <a:pos x="16" y="148"/>
                </a:cxn>
                <a:cxn ang="0">
                  <a:pos x="22" y="138"/>
                </a:cxn>
                <a:cxn ang="0">
                  <a:pos x="24" y="118"/>
                </a:cxn>
                <a:cxn ang="0">
                  <a:pos x="24" y="104"/>
                </a:cxn>
                <a:cxn ang="0">
                  <a:pos x="28" y="88"/>
                </a:cxn>
                <a:cxn ang="0">
                  <a:pos x="34" y="78"/>
                </a:cxn>
                <a:cxn ang="0">
                  <a:pos x="36" y="66"/>
                </a:cxn>
                <a:cxn ang="0">
                  <a:pos x="38" y="58"/>
                </a:cxn>
                <a:cxn ang="0">
                  <a:pos x="46" y="44"/>
                </a:cxn>
                <a:cxn ang="0">
                  <a:pos x="56" y="22"/>
                </a:cxn>
                <a:cxn ang="0">
                  <a:pos x="58" y="12"/>
                </a:cxn>
                <a:cxn ang="0">
                  <a:pos x="76" y="8"/>
                </a:cxn>
                <a:cxn ang="0">
                  <a:pos x="80" y="12"/>
                </a:cxn>
                <a:cxn ang="0">
                  <a:pos x="82" y="14"/>
                </a:cxn>
                <a:cxn ang="0">
                  <a:pos x="86" y="12"/>
                </a:cxn>
                <a:cxn ang="0">
                  <a:pos x="88" y="6"/>
                </a:cxn>
                <a:cxn ang="0">
                  <a:pos x="90" y="2"/>
                </a:cxn>
                <a:cxn ang="0">
                  <a:pos x="92" y="0"/>
                </a:cxn>
                <a:cxn ang="0">
                  <a:pos x="96" y="2"/>
                </a:cxn>
                <a:cxn ang="0">
                  <a:pos x="102" y="8"/>
                </a:cxn>
                <a:cxn ang="0">
                  <a:pos x="112" y="10"/>
                </a:cxn>
                <a:cxn ang="0">
                  <a:pos x="118" y="10"/>
                </a:cxn>
                <a:cxn ang="0">
                  <a:pos x="128" y="8"/>
                </a:cxn>
                <a:cxn ang="0">
                  <a:pos x="140" y="8"/>
                </a:cxn>
                <a:cxn ang="0">
                  <a:pos x="150" y="8"/>
                </a:cxn>
                <a:cxn ang="0">
                  <a:pos x="166" y="16"/>
                </a:cxn>
                <a:cxn ang="0">
                  <a:pos x="186" y="36"/>
                </a:cxn>
                <a:cxn ang="0">
                  <a:pos x="196" y="52"/>
                </a:cxn>
                <a:cxn ang="0">
                  <a:pos x="188" y="54"/>
                </a:cxn>
                <a:cxn ang="0">
                  <a:pos x="186" y="60"/>
                </a:cxn>
                <a:cxn ang="0">
                  <a:pos x="182" y="82"/>
                </a:cxn>
                <a:cxn ang="0">
                  <a:pos x="184" y="84"/>
                </a:cxn>
                <a:cxn ang="0">
                  <a:pos x="188" y="88"/>
                </a:cxn>
                <a:cxn ang="0">
                  <a:pos x="196" y="86"/>
                </a:cxn>
                <a:cxn ang="0">
                  <a:pos x="204" y="88"/>
                </a:cxn>
                <a:cxn ang="0">
                  <a:pos x="210" y="114"/>
                </a:cxn>
                <a:cxn ang="0">
                  <a:pos x="286" y="158"/>
                </a:cxn>
                <a:cxn ang="0">
                  <a:pos x="318" y="166"/>
                </a:cxn>
                <a:cxn ang="0">
                  <a:pos x="248" y="240"/>
                </a:cxn>
                <a:cxn ang="0">
                  <a:pos x="244" y="242"/>
                </a:cxn>
                <a:cxn ang="0">
                  <a:pos x="236" y="242"/>
                </a:cxn>
                <a:cxn ang="0">
                  <a:pos x="216" y="248"/>
                </a:cxn>
                <a:cxn ang="0">
                  <a:pos x="188" y="270"/>
                </a:cxn>
                <a:cxn ang="0">
                  <a:pos x="172" y="266"/>
                </a:cxn>
                <a:cxn ang="0">
                  <a:pos x="158" y="266"/>
                </a:cxn>
                <a:cxn ang="0">
                  <a:pos x="154" y="268"/>
                </a:cxn>
                <a:cxn ang="0">
                  <a:pos x="152" y="274"/>
                </a:cxn>
                <a:cxn ang="0">
                  <a:pos x="148" y="276"/>
                </a:cxn>
                <a:cxn ang="0">
                  <a:pos x="128" y="278"/>
                </a:cxn>
                <a:cxn ang="0">
                  <a:pos x="106" y="274"/>
                </a:cxn>
                <a:cxn ang="0">
                  <a:pos x="94" y="264"/>
                </a:cxn>
                <a:cxn ang="0">
                  <a:pos x="84" y="254"/>
                </a:cxn>
                <a:cxn ang="0">
                  <a:pos x="60" y="248"/>
                </a:cxn>
              </a:cxnLst>
              <a:rect l="0" t="0" r="r" b="b"/>
              <a:pathLst>
                <a:path w="318" h="278">
                  <a:moveTo>
                    <a:pt x="60" y="248"/>
                  </a:moveTo>
                  <a:lnTo>
                    <a:pt x="60" y="248"/>
                  </a:lnTo>
                  <a:lnTo>
                    <a:pt x="62" y="244"/>
                  </a:lnTo>
                  <a:lnTo>
                    <a:pt x="62" y="240"/>
                  </a:lnTo>
                  <a:lnTo>
                    <a:pt x="56" y="234"/>
                  </a:lnTo>
                  <a:lnTo>
                    <a:pt x="50" y="230"/>
                  </a:lnTo>
                  <a:lnTo>
                    <a:pt x="48" y="226"/>
                  </a:lnTo>
                  <a:lnTo>
                    <a:pt x="44" y="220"/>
                  </a:lnTo>
                  <a:lnTo>
                    <a:pt x="44" y="220"/>
                  </a:lnTo>
                  <a:lnTo>
                    <a:pt x="40" y="214"/>
                  </a:lnTo>
                  <a:lnTo>
                    <a:pt x="38" y="210"/>
                  </a:lnTo>
                  <a:lnTo>
                    <a:pt x="36" y="208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8" y="192"/>
                  </a:lnTo>
                  <a:lnTo>
                    <a:pt x="22" y="186"/>
                  </a:lnTo>
                  <a:lnTo>
                    <a:pt x="12" y="176"/>
                  </a:lnTo>
                  <a:lnTo>
                    <a:pt x="0" y="166"/>
                  </a:lnTo>
                  <a:lnTo>
                    <a:pt x="6" y="152"/>
                  </a:lnTo>
                  <a:lnTo>
                    <a:pt x="6" y="152"/>
                  </a:lnTo>
                  <a:lnTo>
                    <a:pt x="10" y="152"/>
                  </a:lnTo>
                  <a:lnTo>
                    <a:pt x="16" y="148"/>
                  </a:lnTo>
                  <a:lnTo>
                    <a:pt x="20" y="144"/>
                  </a:lnTo>
                  <a:lnTo>
                    <a:pt x="22" y="138"/>
                  </a:lnTo>
                  <a:lnTo>
                    <a:pt x="24" y="13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04"/>
                  </a:lnTo>
                  <a:lnTo>
                    <a:pt x="26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78"/>
                  </a:lnTo>
                  <a:lnTo>
                    <a:pt x="36" y="74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58"/>
                  </a:lnTo>
                  <a:lnTo>
                    <a:pt x="40" y="52"/>
                  </a:lnTo>
                  <a:lnTo>
                    <a:pt x="46" y="44"/>
                  </a:lnTo>
                  <a:lnTo>
                    <a:pt x="54" y="32"/>
                  </a:lnTo>
                  <a:lnTo>
                    <a:pt x="56" y="22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8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6" y="10"/>
                  </a:lnTo>
                  <a:lnTo>
                    <a:pt x="112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24" y="8"/>
                  </a:lnTo>
                  <a:lnTo>
                    <a:pt x="128" y="8"/>
                  </a:lnTo>
                  <a:lnTo>
                    <a:pt x="132" y="8"/>
                  </a:lnTo>
                  <a:lnTo>
                    <a:pt x="140" y="8"/>
                  </a:lnTo>
                  <a:lnTo>
                    <a:pt x="140" y="8"/>
                  </a:lnTo>
                  <a:lnTo>
                    <a:pt x="150" y="8"/>
                  </a:lnTo>
                  <a:lnTo>
                    <a:pt x="158" y="10"/>
                  </a:lnTo>
                  <a:lnTo>
                    <a:pt x="166" y="16"/>
                  </a:lnTo>
                  <a:lnTo>
                    <a:pt x="172" y="22"/>
                  </a:lnTo>
                  <a:lnTo>
                    <a:pt x="186" y="36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2" y="52"/>
                  </a:lnTo>
                  <a:lnTo>
                    <a:pt x="188" y="54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82" y="74"/>
                  </a:lnTo>
                  <a:lnTo>
                    <a:pt x="182" y="82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6" y="88"/>
                  </a:lnTo>
                  <a:lnTo>
                    <a:pt x="188" y="88"/>
                  </a:lnTo>
                  <a:lnTo>
                    <a:pt x="192" y="86"/>
                  </a:lnTo>
                  <a:lnTo>
                    <a:pt x="196" y="86"/>
                  </a:lnTo>
                  <a:lnTo>
                    <a:pt x="200" y="86"/>
                  </a:lnTo>
                  <a:lnTo>
                    <a:pt x="204" y="88"/>
                  </a:lnTo>
                  <a:lnTo>
                    <a:pt x="196" y="94"/>
                  </a:lnTo>
                  <a:lnTo>
                    <a:pt x="210" y="114"/>
                  </a:lnTo>
                  <a:lnTo>
                    <a:pt x="216" y="128"/>
                  </a:lnTo>
                  <a:lnTo>
                    <a:pt x="286" y="158"/>
                  </a:lnTo>
                  <a:lnTo>
                    <a:pt x="318" y="166"/>
                  </a:lnTo>
                  <a:lnTo>
                    <a:pt x="318" y="166"/>
                  </a:lnTo>
                  <a:lnTo>
                    <a:pt x="260" y="230"/>
                  </a:lnTo>
                  <a:lnTo>
                    <a:pt x="248" y="240"/>
                  </a:lnTo>
                  <a:lnTo>
                    <a:pt x="246" y="242"/>
                  </a:lnTo>
                  <a:lnTo>
                    <a:pt x="244" y="242"/>
                  </a:lnTo>
                  <a:lnTo>
                    <a:pt x="244" y="242"/>
                  </a:lnTo>
                  <a:lnTo>
                    <a:pt x="236" y="242"/>
                  </a:lnTo>
                  <a:lnTo>
                    <a:pt x="230" y="242"/>
                  </a:lnTo>
                  <a:lnTo>
                    <a:pt x="216" y="248"/>
                  </a:lnTo>
                  <a:lnTo>
                    <a:pt x="188" y="270"/>
                  </a:lnTo>
                  <a:lnTo>
                    <a:pt x="188" y="270"/>
                  </a:lnTo>
                  <a:lnTo>
                    <a:pt x="176" y="268"/>
                  </a:lnTo>
                  <a:lnTo>
                    <a:pt x="172" y="266"/>
                  </a:lnTo>
                  <a:lnTo>
                    <a:pt x="168" y="264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54" y="268"/>
                  </a:lnTo>
                  <a:lnTo>
                    <a:pt x="152" y="270"/>
                  </a:lnTo>
                  <a:lnTo>
                    <a:pt x="152" y="274"/>
                  </a:lnTo>
                  <a:lnTo>
                    <a:pt x="152" y="276"/>
                  </a:lnTo>
                  <a:lnTo>
                    <a:pt x="148" y="276"/>
                  </a:lnTo>
                  <a:lnTo>
                    <a:pt x="128" y="278"/>
                  </a:lnTo>
                  <a:lnTo>
                    <a:pt x="128" y="278"/>
                  </a:lnTo>
                  <a:lnTo>
                    <a:pt x="114" y="276"/>
                  </a:lnTo>
                  <a:lnTo>
                    <a:pt x="106" y="274"/>
                  </a:lnTo>
                  <a:lnTo>
                    <a:pt x="100" y="270"/>
                  </a:lnTo>
                  <a:lnTo>
                    <a:pt x="94" y="264"/>
                  </a:lnTo>
                  <a:lnTo>
                    <a:pt x="90" y="260"/>
                  </a:lnTo>
                  <a:lnTo>
                    <a:pt x="84" y="254"/>
                  </a:lnTo>
                  <a:lnTo>
                    <a:pt x="74" y="252"/>
                  </a:lnTo>
                  <a:lnTo>
                    <a:pt x="60" y="248"/>
                  </a:lnTo>
                  <a:lnTo>
                    <a:pt x="60" y="24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0" name="Freeform 57"/>
            <p:cNvSpPr>
              <a:spLocks/>
            </p:cNvSpPr>
            <p:nvPr/>
          </p:nvSpPr>
          <p:spPr bwMode="auto">
            <a:xfrm>
              <a:off x="5292955" y="3218656"/>
              <a:ext cx="283104" cy="457729"/>
            </a:xfrm>
            <a:custGeom>
              <a:avLst/>
              <a:gdLst/>
              <a:ahLst/>
              <a:cxnLst>
                <a:cxn ang="0">
                  <a:pos x="24" y="346"/>
                </a:cxn>
                <a:cxn ang="0">
                  <a:pos x="36" y="324"/>
                </a:cxn>
                <a:cxn ang="0">
                  <a:pos x="44" y="312"/>
                </a:cxn>
                <a:cxn ang="0">
                  <a:pos x="62" y="294"/>
                </a:cxn>
                <a:cxn ang="0">
                  <a:pos x="72" y="282"/>
                </a:cxn>
                <a:cxn ang="0">
                  <a:pos x="90" y="264"/>
                </a:cxn>
                <a:cxn ang="0">
                  <a:pos x="112" y="242"/>
                </a:cxn>
                <a:cxn ang="0">
                  <a:pos x="138" y="214"/>
                </a:cxn>
                <a:cxn ang="0">
                  <a:pos x="150" y="188"/>
                </a:cxn>
                <a:cxn ang="0">
                  <a:pos x="152" y="184"/>
                </a:cxn>
                <a:cxn ang="0">
                  <a:pos x="166" y="170"/>
                </a:cxn>
                <a:cxn ang="0">
                  <a:pos x="174" y="158"/>
                </a:cxn>
                <a:cxn ang="0">
                  <a:pos x="178" y="140"/>
                </a:cxn>
                <a:cxn ang="0">
                  <a:pos x="178" y="132"/>
                </a:cxn>
                <a:cxn ang="0">
                  <a:pos x="188" y="108"/>
                </a:cxn>
                <a:cxn ang="0">
                  <a:pos x="198" y="88"/>
                </a:cxn>
                <a:cxn ang="0">
                  <a:pos x="198" y="82"/>
                </a:cxn>
                <a:cxn ang="0">
                  <a:pos x="200" y="78"/>
                </a:cxn>
                <a:cxn ang="0">
                  <a:pos x="208" y="62"/>
                </a:cxn>
                <a:cxn ang="0">
                  <a:pos x="210" y="52"/>
                </a:cxn>
                <a:cxn ang="0">
                  <a:pos x="210" y="50"/>
                </a:cxn>
                <a:cxn ang="0">
                  <a:pos x="210" y="48"/>
                </a:cxn>
                <a:cxn ang="0">
                  <a:pos x="210" y="32"/>
                </a:cxn>
                <a:cxn ang="0">
                  <a:pos x="210" y="28"/>
                </a:cxn>
                <a:cxn ang="0">
                  <a:pos x="212" y="28"/>
                </a:cxn>
                <a:cxn ang="0">
                  <a:pos x="212" y="24"/>
                </a:cxn>
                <a:cxn ang="0">
                  <a:pos x="208" y="12"/>
                </a:cxn>
                <a:cxn ang="0">
                  <a:pos x="210" y="6"/>
                </a:cxn>
                <a:cxn ang="0">
                  <a:pos x="206" y="0"/>
                </a:cxn>
                <a:cxn ang="0">
                  <a:pos x="194" y="0"/>
                </a:cxn>
                <a:cxn ang="0">
                  <a:pos x="182" y="10"/>
                </a:cxn>
                <a:cxn ang="0">
                  <a:pos x="162" y="16"/>
                </a:cxn>
                <a:cxn ang="0">
                  <a:pos x="156" y="16"/>
                </a:cxn>
                <a:cxn ang="0">
                  <a:pos x="150" y="20"/>
                </a:cxn>
                <a:cxn ang="0">
                  <a:pos x="142" y="20"/>
                </a:cxn>
                <a:cxn ang="0">
                  <a:pos x="128" y="24"/>
                </a:cxn>
                <a:cxn ang="0">
                  <a:pos x="110" y="28"/>
                </a:cxn>
                <a:cxn ang="0">
                  <a:pos x="100" y="26"/>
                </a:cxn>
                <a:cxn ang="0">
                  <a:pos x="82" y="34"/>
                </a:cxn>
                <a:cxn ang="0">
                  <a:pos x="78" y="36"/>
                </a:cxn>
                <a:cxn ang="0">
                  <a:pos x="60" y="26"/>
                </a:cxn>
                <a:cxn ang="0">
                  <a:pos x="44" y="10"/>
                </a:cxn>
                <a:cxn ang="0">
                  <a:pos x="28" y="24"/>
                </a:cxn>
                <a:cxn ang="0">
                  <a:pos x="48" y="58"/>
                </a:cxn>
                <a:cxn ang="0">
                  <a:pos x="150" y="96"/>
                </a:cxn>
                <a:cxn ang="0">
                  <a:pos x="92" y="160"/>
                </a:cxn>
                <a:cxn ang="0">
                  <a:pos x="78" y="172"/>
                </a:cxn>
                <a:cxn ang="0">
                  <a:pos x="76" y="172"/>
                </a:cxn>
                <a:cxn ang="0">
                  <a:pos x="62" y="172"/>
                </a:cxn>
                <a:cxn ang="0">
                  <a:pos x="20" y="200"/>
                </a:cxn>
                <a:cxn ang="0">
                  <a:pos x="18" y="206"/>
                </a:cxn>
                <a:cxn ang="0">
                  <a:pos x="8" y="218"/>
                </a:cxn>
                <a:cxn ang="0">
                  <a:pos x="2" y="226"/>
                </a:cxn>
                <a:cxn ang="0">
                  <a:pos x="0" y="232"/>
                </a:cxn>
                <a:cxn ang="0">
                  <a:pos x="0" y="318"/>
                </a:cxn>
                <a:cxn ang="0">
                  <a:pos x="4" y="326"/>
                </a:cxn>
                <a:cxn ang="0">
                  <a:pos x="24" y="346"/>
                </a:cxn>
              </a:cxnLst>
              <a:rect l="0" t="0" r="r" b="b"/>
              <a:pathLst>
                <a:path w="214" h="346">
                  <a:moveTo>
                    <a:pt x="24" y="346"/>
                  </a:moveTo>
                  <a:lnTo>
                    <a:pt x="24" y="346"/>
                  </a:lnTo>
                  <a:lnTo>
                    <a:pt x="28" y="340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44" y="312"/>
                  </a:lnTo>
                  <a:lnTo>
                    <a:pt x="52" y="304"/>
                  </a:lnTo>
                  <a:lnTo>
                    <a:pt x="62" y="294"/>
                  </a:lnTo>
                  <a:lnTo>
                    <a:pt x="72" y="282"/>
                  </a:lnTo>
                  <a:lnTo>
                    <a:pt x="72" y="282"/>
                  </a:lnTo>
                  <a:lnTo>
                    <a:pt x="80" y="270"/>
                  </a:lnTo>
                  <a:lnTo>
                    <a:pt x="90" y="264"/>
                  </a:lnTo>
                  <a:lnTo>
                    <a:pt x="100" y="256"/>
                  </a:lnTo>
                  <a:lnTo>
                    <a:pt x="112" y="242"/>
                  </a:lnTo>
                  <a:lnTo>
                    <a:pt x="112" y="242"/>
                  </a:lnTo>
                  <a:lnTo>
                    <a:pt x="138" y="214"/>
                  </a:lnTo>
                  <a:lnTo>
                    <a:pt x="146" y="200"/>
                  </a:lnTo>
                  <a:lnTo>
                    <a:pt x="150" y="188"/>
                  </a:lnTo>
                  <a:lnTo>
                    <a:pt x="150" y="188"/>
                  </a:lnTo>
                  <a:lnTo>
                    <a:pt x="152" y="184"/>
                  </a:lnTo>
                  <a:lnTo>
                    <a:pt x="156" y="180"/>
                  </a:lnTo>
                  <a:lnTo>
                    <a:pt x="166" y="170"/>
                  </a:lnTo>
                  <a:lnTo>
                    <a:pt x="170" y="164"/>
                  </a:lnTo>
                  <a:lnTo>
                    <a:pt x="174" y="158"/>
                  </a:lnTo>
                  <a:lnTo>
                    <a:pt x="176" y="150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32"/>
                  </a:lnTo>
                  <a:lnTo>
                    <a:pt x="182" y="124"/>
                  </a:lnTo>
                  <a:lnTo>
                    <a:pt x="188" y="108"/>
                  </a:lnTo>
                  <a:lnTo>
                    <a:pt x="196" y="94"/>
                  </a:lnTo>
                  <a:lnTo>
                    <a:pt x="198" y="88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200" y="78"/>
                  </a:lnTo>
                  <a:lnTo>
                    <a:pt x="202" y="74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10" y="52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2" y="40"/>
                  </a:lnTo>
                  <a:lnTo>
                    <a:pt x="210" y="32"/>
                  </a:lnTo>
                  <a:lnTo>
                    <a:pt x="210" y="28"/>
                  </a:lnTo>
                  <a:lnTo>
                    <a:pt x="210" y="28"/>
                  </a:lnTo>
                  <a:lnTo>
                    <a:pt x="212" y="28"/>
                  </a:lnTo>
                  <a:lnTo>
                    <a:pt x="212" y="28"/>
                  </a:lnTo>
                  <a:lnTo>
                    <a:pt x="214" y="28"/>
                  </a:lnTo>
                  <a:lnTo>
                    <a:pt x="212" y="24"/>
                  </a:lnTo>
                  <a:lnTo>
                    <a:pt x="208" y="18"/>
                  </a:lnTo>
                  <a:lnTo>
                    <a:pt x="208" y="12"/>
                  </a:lnTo>
                  <a:lnTo>
                    <a:pt x="210" y="6"/>
                  </a:lnTo>
                  <a:lnTo>
                    <a:pt x="210" y="6"/>
                  </a:lnTo>
                  <a:lnTo>
                    <a:pt x="208" y="2"/>
                  </a:lnTo>
                  <a:lnTo>
                    <a:pt x="206" y="0"/>
                  </a:lnTo>
                  <a:lnTo>
                    <a:pt x="20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2" y="10"/>
                  </a:lnTo>
                  <a:lnTo>
                    <a:pt x="172" y="1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6" y="16"/>
                  </a:lnTo>
                  <a:lnTo>
                    <a:pt x="154" y="18"/>
                  </a:lnTo>
                  <a:lnTo>
                    <a:pt x="150" y="20"/>
                  </a:lnTo>
                  <a:lnTo>
                    <a:pt x="142" y="20"/>
                  </a:lnTo>
                  <a:lnTo>
                    <a:pt x="142" y="20"/>
                  </a:lnTo>
                  <a:lnTo>
                    <a:pt x="132" y="20"/>
                  </a:lnTo>
                  <a:lnTo>
                    <a:pt x="128" y="24"/>
                  </a:lnTo>
                  <a:lnTo>
                    <a:pt x="120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00" y="26"/>
                  </a:lnTo>
                  <a:lnTo>
                    <a:pt x="96" y="28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78" y="36"/>
                  </a:lnTo>
                  <a:lnTo>
                    <a:pt x="72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0"/>
                  </a:lnTo>
                  <a:lnTo>
                    <a:pt x="36" y="18"/>
                  </a:lnTo>
                  <a:lnTo>
                    <a:pt x="28" y="24"/>
                  </a:lnTo>
                  <a:lnTo>
                    <a:pt x="42" y="44"/>
                  </a:lnTo>
                  <a:lnTo>
                    <a:pt x="48" y="58"/>
                  </a:lnTo>
                  <a:lnTo>
                    <a:pt x="118" y="88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92" y="160"/>
                  </a:lnTo>
                  <a:lnTo>
                    <a:pt x="80" y="170"/>
                  </a:lnTo>
                  <a:lnTo>
                    <a:pt x="78" y="172"/>
                  </a:lnTo>
                  <a:lnTo>
                    <a:pt x="76" y="172"/>
                  </a:lnTo>
                  <a:lnTo>
                    <a:pt x="76" y="172"/>
                  </a:lnTo>
                  <a:lnTo>
                    <a:pt x="68" y="172"/>
                  </a:lnTo>
                  <a:lnTo>
                    <a:pt x="62" y="172"/>
                  </a:lnTo>
                  <a:lnTo>
                    <a:pt x="48" y="178"/>
                  </a:lnTo>
                  <a:lnTo>
                    <a:pt x="20" y="200"/>
                  </a:lnTo>
                  <a:lnTo>
                    <a:pt x="20" y="200"/>
                  </a:lnTo>
                  <a:lnTo>
                    <a:pt x="18" y="206"/>
                  </a:lnTo>
                  <a:lnTo>
                    <a:pt x="14" y="212"/>
                  </a:lnTo>
                  <a:lnTo>
                    <a:pt x="8" y="218"/>
                  </a:lnTo>
                  <a:lnTo>
                    <a:pt x="4" y="222"/>
                  </a:lnTo>
                  <a:lnTo>
                    <a:pt x="2" y="22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22"/>
                  </a:lnTo>
                  <a:lnTo>
                    <a:pt x="4" y="326"/>
                  </a:lnTo>
                  <a:lnTo>
                    <a:pt x="24" y="346"/>
                  </a:lnTo>
                  <a:lnTo>
                    <a:pt x="24" y="3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1" name="Freeform 58"/>
            <p:cNvSpPr>
              <a:spLocks/>
            </p:cNvSpPr>
            <p:nvPr/>
          </p:nvSpPr>
          <p:spPr bwMode="auto">
            <a:xfrm>
              <a:off x="5094518" y="3454136"/>
              <a:ext cx="230188" cy="333375"/>
            </a:xfrm>
            <a:custGeom>
              <a:avLst/>
              <a:gdLst/>
              <a:ahLst/>
              <a:cxnLst>
                <a:cxn ang="0">
                  <a:pos x="126" y="252"/>
                </a:cxn>
                <a:cxn ang="0">
                  <a:pos x="132" y="242"/>
                </a:cxn>
                <a:cxn ang="0">
                  <a:pos x="134" y="236"/>
                </a:cxn>
                <a:cxn ang="0">
                  <a:pos x="138" y="228"/>
                </a:cxn>
                <a:cxn ang="0">
                  <a:pos x="140" y="222"/>
                </a:cxn>
                <a:cxn ang="0">
                  <a:pos x="142" y="210"/>
                </a:cxn>
                <a:cxn ang="0">
                  <a:pos x="142" y="200"/>
                </a:cxn>
                <a:cxn ang="0">
                  <a:pos x="144" y="194"/>
                </a:cxn>
                <a:cxn ang="0">
                  <a:pos x="148" y="186"/>
                </a:cxn>
                <a:cxn ang="0">
                  <a:pos x="160" y="178"/>
                </a:cxn>
                <a:cxn ang="0">
                  <a:pos x="174" y="168"/>
                </a:cxn>
                <a:cxn ang="0">
                  <a:pos x="152" y="144"/>
                </a:cxn>
                <a:cxn ang="0">
                  <a:pos x="150" y="140"/>
                </a:cxn>
                <a:cxn ang="0">
                  <a:pos x="150" y="54"/>
                </a:cxn>
                <a:cxn ang="0">
                  <a:pos x="154" y="44"/>
                </a:cxn>
                <a:cxn ang="0">
                  <a:pos x="164" y="34"/>
                </a:cxn>
                <a:cxn ang="0">
                  <a:pos x="170" y="22"/>
                </a:cxn>
                <a:cxn ang="0">
                  <a:pos x="158" y="20"/>
                </a:cxn>
                <a:cxn ang="0">
                  <a:pos x="150" y="16"/>
                </a:cxn>
                <a:cxn ang="0">
                  <a:pos x="140" y="18"/>
                </a:cxn>
                <a:cxn ang="0">
                  <a:pos x="134" y="22"/>
                </a:cxn>
                <a:cxn ang="0">
                  <a:pos x="134" y="28"/>
                </a:cxn>
                <a:cxn ang="0">
                  <a:pos x="110" y="30"/>
                </a:cxn>
                <a:cxn ang="0">
                  <a:pos x="96" y="28"/>
                </a:cxn>
                <a:cxn ang="0">
                  <a:pos x="82" y="22"/>
                </a:cxn>
                <a:cxn ang="0">
                  <a:pos x="72" y="12"/>
                </a:cxn>
                <a:cxn ang="0">
                  <a:pos x="56" y="4"/>
                </a:cxn>
                <a:cxn ang="0">
                  <a:pos x="42" y="0"/>
                </a:cxn>
                <a:cxn ang="0">
                  <a:pos x="32" y="8"/>
                </a:cxn>
                <a:cxn ang="0">
                  <a:pos x="26" y="4"/>
                </a:cxn>
                <a:cxn ang="0">
                  <a:pos x="18" y="4"/>
                </a:cxn>
                <a:cxn ang="0">
                  <a:pos x="0" y="16"/>
                </a:cxn>
                <a:cxn ang="0">
                  <a:pos x="6" y="24"/>
                </a:cxn>
                <a:cxn ang="0">
                  <a:pos x="8" y="34"/>
                </a:cxn>
                <a:cxn ang="0">
                  <a:pos x="12" y="42"/>
                </a:cxn>
                <a:cxn ang="0">
                  <a:pos x="20" y="44"/>
                </a:cxn>
                <a:cxn ang="0">
                  <a:pos x="20" y="50"/>
                </a:cxn>
                <a:cxn ang="0">
                  <a:pos x="20" y="52"/>
                </a:cxn>
                <a:cxn ang="0">
                  <a:pos x="24" y="62"/>
                </a:cxn>
                <a:cxn ang="0">
                  <a:pos x="26" y="74"/>
                </a:cxn>
                <a:cxn ang="0">
                  <a:pos x="26" y="78"/>
                </a:cxn>
                <a:cxn ang="0">
                  <a:pos x="24" y="94"/>
                </a:cxn>
                <a:cxn ang="0">
                  <a:pos x="20" y="100"/>
                </a:cxn>
                <a:cxn ang="0">
                  <a:pos x="16" y="102"/>
                </a:cxn>
                <a:cxn ang="0">
                  <a:pos x="4" y="120"/>
                </a:cxn>
                <a:cxn ang="0">
                  <a:pos x="8" y="122"/>
                </a:cxn>
                <a:cxn ang="0">
                  <a:pos x="6" y="128"/>
                </a:cxn>
                <a:cxn ang="0">
                  <a:pos x="4" y="132"/>
                </a:cxn>
                <a:cxn ang="0">
                  <a:pos x="8" y="134"/>
                </a:cxn>
                <a:cxn ang="0">
                  <a:pos x="10" y="132"/>
                </a:cxn>
                <a:cxn ang="0">
                  <a:pos x="16" y="130"/>
                </a:cxn>
                <a:cxn ang="0">
                  <a:pos x="20" y="132"/>
                </a:cxn>
                <a:cxn ang="0">
                  <a:pos x="20" y="134"/>
                </a:cxn>
                <a:cxn ang="0">
                  <a:pos x="14" y="136"/>
                </a:cxn>
                <a:cxn ang="0">
                  <a:pos x="10" y="142"/>
                </a:cxn>
                <a:cxn ang="0">
                  <a:pos x="12" y="146"/>
                </a:cxn>
                <a:cxn ang="0">
                  <a:pos x="12" y="150"/>
                </a:cxn>
                <a:cxn ang="0">
                  <a:pos x="80" y="196"/>
                </a:cxn>
                <a:cxn ang="0">
                  <a:pos x="84" y="198"/>
                </a:cxn>
                <a:cxn ang="0">
                  <a:pos x="86" y="210"/>
                </a:cxn>
                <a:cxn ang="0">
                  <a:pos x="88" y="220"/>
                </a:cxn>
                <a:cxn ang="0">
                  <a:pos x="92" y="224"/>
                </a:cxn>
                <a:cxn ang="0">
                  <a:pos x="126" y="252"/>
                </a:cxn>
              </a:cxnLst>
              <a:rect l="0" t="0" r="r" b="b"/>
              <a:pathLst>
                <a:path w="174" h="252">
                  <a:moveTo>
                    <a:pt x="126" y="252"/>
                  </a:moveTo>
                  <a:lnTo>
                    <a:pt x="126" y="252"/>
                  </a:lnTo>
                  <a:lnTo>
                    <a:pt x="130" y="250"/>
                  </a:lnTo>
                  <a:lnTo>
                    <a:pt x="132" y="242"/>
                  </a:lnTo>
                  <a:lnTo>
                    <a:pt x="132" y="242"/>
                  </a:lnTo>
                  <a:lnTo>
                    <a:pt x="134" y="236"/>
                  </a:lnTo>
                  <a:lnTo>
                    <a:pt x="136" y="232"/>
                  </a:lnTo>
                  <a:lnTo>
                    <a:pt x="138" y="228"/>
                  </a:lnTo>
                  <a:lnTo>
                    <a:pt x="140" y="222"/>
                  </a:lnTo>
                  <a:lnTo>
                    <a:pt x="140" y="222"/>
                  </a:lnTo>
                  <a:lnTo>
                    <a:pt x="140" y="214"/>
                  </a:lnTo>
                  <a:lnTo>
                    <a:pt x="142" y="210"/>
                  </a:lnTo>
                  <a:lnTo>
                    <a:pt x="142" y="208"/>
                  </a:lnTo>
                  <a:lnTo>
                    <a:pt x="142" y="200"/>
                  </a:lnTo>
                  <a:lnTo>
                    <a:pt x="142" y="200"/>
                  </a:lnTo>
                  <a:lnTo>
                    <a:pt x="144" y="194"/>
                  </a:lnTo>
                  <a:lnTo>
                    <a:pt x="144" y="190"/>
                  </a:lnTo>
                  <a:lnTo>
                    <a:pt x="148" y="186"/>
                  </a:lnTo>
                  <a:lnTo>
                    <a:pt x="150" y="184"/>
                  </a:lnTo>
                  <a:lnTo>
                    <a:pt x="160" y="178"/>
                  </a:lnTo>
                  <a:lnTo>
                    <a:pt x="174" y="168"/>
                  </a:lnTo>
                  <a:lnTo>
                    <a:pt x="174" y="168"/>
                  </a:lnTo>
                  <a:lnTo>
                    <a:pt x="154" y="148"/>
                  </a:lnTo>
                  <a:lnTo>
                    <a:pt x="152" y="144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48"/>
                  </a:lnTo>
                  <a:lnTo>
                    <a:pt x="154" y="44"/>
                  </a:lnTo>
                  <a:lnTo>
                    <a:pt x="158" y="40"/>
                  </a:lnTo>
                  <a:lnTo>
                    <a:pt x="164" y="34"/>
                  </a:lnTo>
                  <a:lnTo>
                    <a:pt x="168" y="28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58" y="20"/>
                  </a:lnTo>
                  <a:lnTo>
                    <a:pt x="154" y="18"/>
                  </a:lnTo>
                  <a:lnTo>
                    <a:pt x="150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4" y="22"/>
                  </a:lnTo>
                  <a:lnTo>
                    <a:pt x="134" y="26"/>
                  </a:lnTo>
                  <a:lnTo>
                    <a:pt x="134" y="28"/>
                  </a:lnTo>
                  <a:lnTo>
                    <a:pt x="130" y="28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96" y="28"/>
                  </a:lnTo>
                  <a:lnTo>
                    <a:pt x="88" y="26"/>
                  </a:lnTo>
                  <a:lnTo>
                    <a:pt x="82" y="22"/>
                  </a:lnTo>
                  <a:lnTo>
                    <a:pt x="76" y="16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5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24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4" y="62"/>
                  </a:lnTo>
                  <a:lnTo>
                    <a:pt x="26" y="70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2" y="88"/>
                  </a:lnTo>
                  <a:lnTo>
                    <a:pt x="24" y="94"/>
                  </a:lnTo>
                  <a:lnTo>
                    <a:pt x="24" y="98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4" y="120"/>
                  </a:lnTo>
                  <a:lnTo>
                    <a:pt x="4" y="120"/>
                  </a:lnTo>
                  <a:lnTo>
                    <a:pt x="8" y="122"/>
                  </a:lnTo>
                  <a:lnTo>
                    <a:pt x="8" y="124"/>
                  </a:lnTo>
                  <a:lnTo>
                    <a:pt x="6" y="128"/>
                  </a:lnTo>
                  <a:lnTo>
                    <a:pt x="6" y="128"/>
                  </a:lnTo>
                  <a:lnTo>
                    <a:pt x="4" y="132"/>
                  </a:lnTo>
                  <a:lnTo>
                    <a:pt x="6" y="134"/>
                  </a:lnTo>
                  <a:lnTo>
                    <a:pt x="8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2" y="130"/>
                  </a:lnTo>
                  <a:lnTo>
                    <a:pt x="16" y="130"/>
                  </a:lnTo>
                  <a:lnTo>
                    <a:pt x="18" y="130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20" y="134"/>
                  </a:lnTo>
                  <a:lnTo>
                    <a:pt x="18" y="134"/>
                  </a:lnTo>
                  <a:lnTo>
                    <a:pt x="14" y="136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0" y="14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80" y="196"/>
                  </a:lnTo>
                  <a:lnTo>
                    <a:pt x="80" y="196"/>
                  </a:lnTo>
                  <a:lnTo>
                    <a:pt x="84" y="198"/>
                  </a:lnTo>
                  <a:lnTo>
                    <a:pt x="86" y="202"/>
                  </a:lnTo>
                  <a:lnTo>
                    <a:pt x="86" y="210"/>
                  </a:lnTo>
                  <a:lnTo>
                    <a:pt x="86" y="216"/>
                  </a:lnTo>
                  <a:lnTo>
                    <a:pt x="88" y="220"/>
                  </a:lnTo>
                  <a:lnTo>
                    <a:pt x="92" y="224"/>
                  </a:lnTo>
                  <a:lnTo>
                    <a:pt x="92" y="224"/>
                  </a:lnTo>
                  <a:lnTo>
                    <a:pt x="110" y="238"/>
                  </a:lnTo>
                  <a:lnTo>
                    <a:pt x="126" y="252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2" name="Freeform 59"/>
            <p:cNvSpPr>
              <a:spLocks/>
            </p:cNvSpPr>
            <p:nvPr/>
          </p:nvSpPr>
          <p:spPr bwMode="auto">
            <a:xfrm>
              <a:off x="4983393" y="3644636"/>
              <a:ext cx="291042" cy="378354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42" y="42"/>
                </a:cxn>
                <a:cxn ang="0">
                  <a:pos x="42" y="48"/>
                </a:cxn>
                <a:cxn ang="0">
                  <a:pos x="48" y="54"/>
                </a:cxn>
                <a:cxn ang="0">
                  <a:pos x="56" y="50"/>
                </a:cxn>
                <a:cxn ang="0">
                  <a:pos x="70" y="52"/>
                </a:cxn>
                <a:cxn ang="0">
                  <a:pos x="82" y="44"/>
                </a:cxn>
                <a:cxn ang="0">
                  <a:pos x="84" y="38"/>
                </a:cxn>
                <a:cxn ang="0">
                  <a:pos x="82" y="30"/>
                </a:cxn>
                <a:cxn ang="0">
                  <a:pos x="84" y="24"/>
                </a:cxn>
                <a:cxn ang="0">
                  <a:pos x="96" y="10"/>
                </a:cxn>
                <a:cxn ang="0">
                  <a:pos x="164" y="52"/>
                </a:cxn>
                <a:cxn ang="0">
                  <a:pos x="170" y="72"/>
                </a:cxn>
                <a:cxn ang="0">
                  <a:pos x="194" y="94"/>
                </a:cxn>
                <a:cxn ang="0">
                  <a:pos x="206" y="120"/>
                </a:cxn>
                <a:cxn ang="0">
                  <a:pos x="194" y="148"/>
                </a:cxn>
                <a:cxn ang="0">
                  <a:pos x="204" y="166"/>
                </a:cxn>
                <a:cxn ang="0">
                  <a:pos x="208" y="180"/>
                </a:cxn>
                <a:cxn ang="0">
                  <a:pos x="202" y="198"/>
                </a:cxn>
                <a:cxn ang="0">
                  <a:pos x="202" y="214"/>
                </a:cxn>
                <a:cxn ang="0">
                  <a:pos x="210" y="236"/>
                </a:cxn>
                <a:cxn ang="0">
                  <a:pos x="220" y="256"/>
                </a:cxn>
                <a:cxn ang="0">
                  <a:pos x="194" y="270"/>
                </a:cxn>
                <a:cxn ang="0">
                  <a:pos x="176" y="270"/>
                </a:cxn>
                <a:cxn ang="0">
                  <a:pos x="172" y="276"/>
                </a:cxn>
                <a:cxn ang="0">
                  <a:pos x="156" y="282"/>
                </a:cxn>
                <a:cxn ang="0">
                  <a:pos x="146" y="284"/>
                </a:cxn>
                <a:cxn ang="0">
                  <a:pos x="130" y="282"/>
                </a:cxn>
                <a:cxn ang="0">
                  <a:pos x="114" y="282"/>
                </a:cxn>
                <a:cxn ang="0">
                  <a:pos x="102" y="278"/>
                </a:cxn>
                <a:cxn ang="0">
                  <a:pos x="102" y="258"/>
                </a:cxn>
                <a:cxn ang="0">
                  <a:pos x="98" y="248"/>
                </a:cxn>
                <a:cxn ang="0">
                  <a:pos x="88" y="234"/>
                </a:cxn>
                <a:cxn ang="0">
                  <a:pos x="70" y="230"/>
                </a:cxn>
                <a:cxn ang="0">
                  <a:pos x="26" y="208"/>
                </a:cxn>
                <a:cxn ang="0">
                  <a:pos x="22" y="190"/>
                </a:cxn>
                <a:cxn ang="0">
                  <a:pos x="18" y="176"/>
                </a:cxn>
                <a:cxn ang="0">
                  <a:pos x="6" y="156"/>
                </a:cxn>
                <a:cxn ang="0">
                  <a:pos x="10" y="148"/>
                </a:cxn>
                <a:cxn ang="0">
                  <a:pos x="4" y="132"/>
                </a:cxn>
                <a:cxn ang="0">
                  <a:pos x="2" y="100"/>
                </a:cxn>
                <a:cxn ang="0">
                  <a:pos x="18" y="76"/>
                </a:cxn>
                <a:cxn ang="0">
                  <a:pos x="22" y="64"/>
                </a:cxn>
                <a:cxn ang="0">
                  <a:pos x="22" y="54"/>
                </a:cxn>
                <a:cxn ang="0">
                  <a:pos x="10" y="48"/>
                </a:cxn>
                <a:cxn ang="0">
                  <a:pos x="22" y="44"/>
                </a:cxn>
                <a:cxn ang="0">
                  <a:pos x="30" y="32"/>
                </a:cxn>
                <a:cxn ang="0">
                  <a:pos x="28" y="8"/>
                </a:cxn>
                <a:cxn ang="0">
                  <a:pos x="40" y="4"/>
                </a:cxn>
              </a:cxnLst>
              <a:rect l="0" t="0" r="r" b="b"/>
              <a:pathLst>
                <a:path w="220" h="286">
                  <a:moveTo>
                    <a:pt x="48" y="0"/>
                  </a:moveTo>
                  <a:lnTo>
                    <a:pt x="48" y="0"/>
                  </a:lnTo>
                  <a:lnTo>
                    <a:pt x="50" y="10"/>
                  </a:lnTo>
                  <a:lnTo>
                    <a:pt x="50" y="20"/>
                  </a:lnTo>
                  <a:lnTo>
                    <a:pt x="46" y="30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2" y="52"/>
                  </a:lnTo>
                  <a:lnTo>
                    <a:pt x="64" y="54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80" y="48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0" y="34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90" y="18"/>
                  </a:lnTo>
                  <a:lnTo>
                    <a:pt x="94" y="14"/>
                  </a:lnTo>
                  <a:lnTo>
                    <a:pt x="96" y="1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8" y="54"/>
                  </a:lnTo>
                  <a:lnTo>
                    <a:pt x="170" y="58"/>
                  </a:lnTo>
                  <a:lnTo>
                    <a:pt x="170" y="66"/>
                  </a:lnTo>
                  <a:lnTo>
                    <a:pt x="170" y="72"/>
                  </a:lnTo>
                  <a:lnTo>
                    <a:pt x="172" y="76"/>
                  </a:lnTo>
                  <a:lnTo>
                    <a:pt x="176" y="80"/>
                  </a:lnTo>
                  <a:lnTo>
                    <a:pt x="176" y="80"/>
                  </a:lnTo>
                  <a:lnTo>
                    <a:pt x="194" y="94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06" y="114"/>
                  </a:lnTo>
                  <a:lnTo>
                    <a:pt x="206" y="120"/>
                  </a:lnTo>
                  <a:lnTo>
                    <a:pt x="204" y="128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4" y="148"/>
                  </a:lnTo>
                  <a:lnTo>
                    <a:pt x="194" y="154"/>
                  </a:lnTo>
                  <a:lnTo>
                    <a:pt x="196" y="158"/>
                  </a:lnTo>
                  <a:lnTo>
                    <a:pt x="200" y="162"/>
                  </a:lnTo>
                  <a:lnTo>
                    <a:pt x="204" y="166"/>
                  </a:lnTo>
                  <a:lnTo>
                    <a:pt x="208" y="170"/>
                  </a:lnTo>
                  <a:lnTo>
                    <a:pt x="210" y="174"/>
                  </a:lnTo>
                  <a:lnTo>
                    <a:pt x="208" y="180"/>
                  </a:lnTo>
                  <a:lnTo>
                    <a:pt x="208" y="180"/>
                  </a:lnTo>
                  <a:lnTo>
                    <a:pt x="206" y="186"/>
                  </a:lnTo>
                  <a:lnTo>
                    <a:pt x="206" y="188"/>
                  </a:lnTo>
                  <a:lnTo>
                    <a:pt x="206" y="190"/>
                  </a:lnTo>
                  <a:lnTo>
                    <a:pt x="202" y="198"/>
                  </a:lnTo>
                  <a:lnTo>
                    <a:pt x="202" y="198"/>
                  </a:lnTo>
                  <a:lnTo>
                    <a:pt x="200" y="202"/>
                  </a:lnTo>
                  <a:lnTo>
                    <a:pt x="200" y="206"/>
                  </a:lnTo>
                  <a:lnTo>
                    <a:pt x="202" y="214"/>
                  </a:lnTo>
                  <a:lnTo>
                    <a:pt x="208" y="222"/>
                  </a:lnTo>
                  <a:lnTo>
                    <a:pt x="210" y="228"/>
                  </a:lnTo>
                  <a:lnTo>
                    <a:pt x="210" y="236"/>
                  </a:lnTo>
                  <a:lnTo>
                    <a:pt x="210" y="236"/>
                  </a:lnTo>
                  <a:lnTo>
                    <a:pt x="210" y="242"/>
                  </a:lnTo>
                  <a:lnTo>
                    <a:pt x="212" y="246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218" y="260"/>
                  </a:lnTo>
                  <a:lnTo>
                    <a:pt x="214" y="264"/>
                  </a:lnTo>
                  <a:lnTo>
                    <a:pt x="204" y="268"/>
                  </a:lnTo>
                  <a:lnTo>
                    <a:pt x="194" y="270"/>
                  </a:lnTo>
                  <a:lnTo>
                    <a:pt x="188" y="270"/>
                  </a:lnTo>
                  <a:lnTo>
                    <a:pt x="188" y="270"/>
                  </a:lnTo>
                  <a:lnTo>
                    <a:pt x="182" y="270"/>
                  </a:lnTo>
                  <a:lnTo>
                    <a:pt x="176" y="270"/>
                  </a:lnTo>
                  <a:lnTo>
                    <a:pt x="170" y="272"/>
                  </a:lnTo>
                  <a:lnTo>
                    <a:pt x="170" y="274"/>
                  </a:lnTo>
                  <a:lnTo>
                    <a:pt x="172" y="276"/>
                  </a:lnTo>
                  <a:lnTo>
                    <a:pt x="172" y="276"/>
                  </a:lnTo>
                  <a:lnTo>
                    <a:pt x="170" y="278"/>
                  </a:lnTo>
                  <a:lnTo>
                    <a:pt x="166" y="280"/>
                  </a:lnTo>
                  <a:lnTo>
                    <a:pt x="160" y="282"/>
                  </a:lnTo>
                  <a:lnTo>
                    <a:pt x="156" y="282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48" y="280"/>
                  </a:lnTo>
                  <a:lnTo>
                    <a:pt x="146" y="284"/>
                  </a:lnTo>
                  <a:lnTo>
                    <a:pt x="144" y="286"/>
                  </a:lnTo>
                  <a:lnTo>
                    <a:pt x="140" y="286"/>
                  </a:lnTo>
                  <a:lnTo>
                    <a:pt x="136" y="284"/>
                  </a:lnTo>
                  <a:lnTo>
                    <a:pt x="130" y="282"/>
                  </a:lnTo>
                  <a:lnTo>
                    <a:pt x="130" y="282"/>
                  </a:lnTo>
                  <a:lnTo>
                    <a:pt x="122" y="278"/>
                  </a:lnTo>
                  <a:lnTo>
                    <a:pt x="118" y="278"/>
                  </a:lnTo>
                  <a:lnTo>
                    <a:pt x="114" y="282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4" y="278"/>
                  </a:lnTo>
                  <a:lnTo>
                    <a:pt x="102" y="278"/>
                  </a:lnTo>
                  <a:lnTo>
                    <a:pt x="100" y="274"/>
                  </a:lnTo>
                  <a:lnTo>
                    <a:pt x="100" y="266"/>
                  </a:lnTo>
                  <a:lnTo>
                    <a:pt x="100" y="266"/>
                  </a:lnTo>
                  <a:lnTo>
                    <a:pt x="102" y="258"/>
                  </a:lnTo>
                  <a:lnTo>
                    <a:pt x="100" y="256"/>
                  </a:lnTo>
                  <a:lnTo>
                    <a:pt x="98" y="254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96" y="240"/>
                  </a:lnTo>
                  <a:lnTo>
                    <a:pt x="92" y="236"/>
                  </a:lnTo>
                  <a:lnTo>
                    <a:pt x="90" y="234"/>
                  </a:lnTo>
                  <a:lnTo>
                    <a:pt x="88" y="234"/>
                  </a:lnTo>
                  <a:lnTo>
                    <a:pt x="86" y="236"/>
                  </a:lnTo>
                  <a:lnTo>
                    <a:pt x="86" y="236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52" y="224"/>
                  </a:lnTo>
                  <a:lnTo>
                    <a:pt x="44" y="218"/>
                  </a:lnTo>
                  <a:lnTo>
                    <a:pt x="36" y="212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04"/>
                  </a:lnTo>
                  <a:lnTo>
                    <a:pt x="26" y="198"/>
                  </a:lnTo>
                  <a:lnTo>
                    <a:pt x="22" y="190"/>
                  </a:lnTo>
                  <a:lnTo>
                    <a:pt x="18" y="182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18" y="170"/>
                  </a:lnTo>
                  <a:lnTo>
                    <a:pt x="10" y="162"/>
                  </a:lnTo>
                  <a:lnTo>
                    <a:pt x="6" y="156"/>
                  </a:lnTo>
                  <a:lnTo>
                    <a:pt x="6" y="154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10" y="148"/>
                  </a:lnTo>
                  <a:lnTo>
                    <a:pt x="8" y="144"/>
                  </a:lnTo>
                  <a:lnTo>
                    <a:pt x="6" y="138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4" y="124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10" y="90"/>
                  </a:lnTo>
                  <a:lnTo>
                    <a:pt x="16" y="82"/>
                  </a:lnTo>
                  <a:lnTo>
                    <a:pt x="18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2" y="26"/>
                  </a:lnTo>
                  <a:lnTo>
                    <a:pt x="32" y="22"/>
                  </a:lnTo>
                  <a:lnTo>
                    <a:pt x="28" y="16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0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3" name="Freeform 60"/>
            <p:cNvSpPr>
              <a:spLocks/>
            </p:cNvSpPr>
            <p:nvPr/>
          </p:nvSpPr>
          <p:spPr bwMode="auto">
            <a:xfrm>
              <a:off x="4147309" y="2792677"/>
              <a:ext cx="431271" cy="423333"/>
            </a:xfrm>
            <a:custGeom>
              <a:avLst/>
              <a:gdLst/>
              <a:ahLst/>
              <a:cxnLst>
                <a:cxn ang="0">
                  <a:pos x="4" y="248"/>
                </a:cxn>
                <a:cxn ang="0">
                  <a:pos x="8" y="246"/>
                </a:cxn>
                <a:cxn ang="0">
                  <a:pos x="18" y="242"/>
                </a:cxn>
                <a:cxn ang="0">
                  <a:pos x="28" y="234"/>
                </a:cxn>
                <a:cxn ang="0">
                  <a:pos x="48" y="232"/>
                </a:cxn>
                <a:cxn ang="0">
                  <a:pos x="56" y="228"/>
                </a:cxn>
                <a:cxn ang="0">
                  <a:pos x="76" y="220"/>
                </a:cxn>
                <a:cxn ang="0">
                  <a:pos x="78" y="216"/>
                </a:cxn>
                <a:cxn ang="0">
                  <a:pos x="82" y="198"/>
                </a:cxn>
                <a:cxn ang="0">
                  <a:pos x="82" y="192"/>
                </a:cxn>
                <a:cxn ang="0">
                  <a:pos x="84" y="188"/>
                </a:cxn>
                <a:cxn ang="0">
                  <a:pos x="106" y="130"/>
                </a:cxn>
                <a:cxn ang="0">
                  <a:pos x="112" y="128"/>
                </a:cxn>
                <a:cxn ang="0">
                  <a:pos x="130" y="110"/>
                </a:cxn>
                <a:cxn ang="0">
                  <a:pos x="148" y="94"/>
                </a:cxn>
                <a:cxn ang="0">
                  <a:pos x="236" y="0"/>
                </a:cxn>
                <a:cxn ang="0">
                  <a:pos x="302" y="14"/>
                </a:cxn>
                <a:cxn ang="0">
                  <a:pos x="306" y="50"/>
                </a:cxn>
                <a:cxn ang="0">
                  <a:pos x="306" y="66"/>
                </a:cxn>
                <a:cxn ang="0">
                  <a:pos x="310" y="82"/>
                </a:cxn>
                <a:cxn ang="0">
                  <a:pos x="314" y="90"/>
                </a:cxn>
                <a:cxn ang="0">
                  <a:pos x="326" y="98"/>
                </a:cxn>
                <a:cxn ang="0">
                  <a:pos x="324" y="106"/>
                </a:cxn>
                <a:cxn ang="0">
                  <a:pos x="316" y="120"/>
                </a:cxn>
                <a:cxn ang="0">
                  <a:pos x="316" y="180"/>
                </a:cxn>
                <a:cxn ang="0">
                  <a:pos x="300" y="222"/>
                </a:cxn>
                <a:cxn ang="0">
                  <a:pos x="290" y="234"/>
                </a:cxn>
                <a:cxn ang="0">
                  <a:pos x="286" y="240"/>
                </a:cxn>
                <a:cxn ang="0">
                  <a:pos x="282" y="252"/>
                </a:cxn>
                <a:cxn ang="0">
                  <a:pos x="278" y="256"/>
                </a:cxn>
                <a:cxn ang="0">
                  <a:pos x="274" y="270"/>
                </a:cxn>
                <a:cxn ang="0">
                  <a:pos x="264" y="272"/>
                </a:cxn>
                <a:cxn ang="0">
                  <a:pos x="264" y="278"/>
                </a:cxn>
                <a:cxn ang="0">
                  <a:pos x="254" y="278"/>
                </a:cxn>
                <a:cxn ang="0">
                  <a:pos x="212" y="280"/>
                </a:cxn>
                <a:cxn ang="0">
                  <a:pos x="206" y="284"/>
                </a:cxn>
                <a:cxn ang="0">
                  <a:pos x="190" y="290"/>
                </a:cxn>
                <a:cxn ang="0">
                  <a:pos x="164" y="284"/>
                </a:cxn>
                <a:cxn ang="0">
                  <a:pos x="154" y="278"/>
                </a:cxn>
                <a:cxn ang="0">
                  <a:pos x="150" y="282"/>
                </a:cxn>
                <a:cxn ang="0">
                  <a:pos x="144" y="280"/>
                </a:cxn>
                <a:cxn ang="0">
                  <a:pos x="136" y="278"/>
                </a:cxn>
                <a:cxn ang="0">
                  <a:pos x="130" y="270"/>
                </a:cxn>
                <a:cxn ang="0">
                  <a:pos x="124" y="268"/>
                </a:cxn>
                <a:cxn ang="0">
                  <a:pos x="114" y="268"/>
                </a:cxn>
                <a:cxn ang="0">
                  <a:pos x="106" y="268"/>
                </a:cxn>
                <a:cxn ang="0">
                  <a:pos x="102" y="266"/>
                </a:cxn>
                <a:cxn ang="0">
                  <a:pos x="90" y="270"/>
                </a:cxn>
                <a:cxn ang="0">
                  <a:pos x="80" y="286"/>
                </a:cxn>
                <a:cxn ang="0">
                  <a:pos x="72" y="296"/>
                </a:cxn>
                <a:cxn ang="0">
                  <a:pos x="72" y="314"/>
                </a:cxn>
                <a:cxn ang="0">
                  <a:pos x="62" y="312"/>
                </a:cxn>
                <a:cxn ang="0">
                  <a:pos x="44" y="316"/>
                </a:cxn>
                <a:cxn ang="0">
                  <a:pos x="40" y="306"/>
                </a:cxn>
                <a:cxn ang="0">
                  <a:pos x="40" y="304"/>
                </a:cxn>
                <a:cxn ang="0">
                  <a:pos x="34" y="302"/>
                </a:cxn>
                <a:cxn ang="0">
                  <a:pos x="18" y="294"/>
                </a:cxn>
                <a:cxn ang="0">
                  <a:pos x="12" y="284"/>
                </a:cxn>
                <a:cxn ang="0">
                  <a:pos x="16" y="278"/>
                </a:cxn>
                <a:cxn ang="0">
                  <a:pos x="8" y="276"/>
                </a:cxn>
                <a:cxn ang="0">
                  <a:pos x="0" y="258"/>
                </a:cxn>
              </a:cxnLst>
              <a:rect l="0" t="0" r="r" b="b"/>
              <a:pathLst>
                <a:path w="326" h="320">
                  <a:moveTo>
                    <a:pt x="0" y="248"/>
                  </a:moveTo>
                  <a:lnTo>
                    <a:pt x="0" y="248"/>
                  </a:lnTo>
                  <a:lnTo>
                    <a:pt x="4" y="248"/>
                  </a:lnTo>
                  <a:lnTo>
                    <a:pt x="6" y="248"/>
                  </a:lnTo>
                  <a:lnTo>
                    <a:pt x="8" y="246"/>
                  </a:lnTo>
                  <a:lnTo>
                    <a:pt x="8" y="246"/>
                  </a:lnTo>
                  <a:lnTo>
                    <a:pt x="10" y="244"/>
                  </a:lnTo>
                  <a:lnTo>
                    <a:pt x="14" y="244"/>
                  </a:lnTo>
                  <a:lnTo>
                    <a:pt x="18" y="242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8" y="234"/>
                  </a:lnTo>
                  <a:lnTo>
                    <a:pt x="30" y="232"/>
                  </a:lnTo>
                  <a:lnTo>
                    <a:pt x="38" y="232"/>
                  </a:lnTo>
                  <a:lnTo>
                    <a:pt x="48" y="232"/>
                  </a:lnTo>
                  <a:lnTo>
                    <a:pt x="52" y="232"/>
                  </a:lnTo>
                  <a:lnTo>
                    <a:pt x="56" y="228"/>
                  </a:lnTo>
                  <a:lnTo>
                    <a:pt x="56" y="228"/>
                  </a:lnTo>
                  <a:lnTo>
                    <a:pt x="62" y="226"/>
                  </a:lnTo>
                  <a:lnTo>
                    <a:pt x="70" y="222"/>
                  </a:lnTo>
                  <a:lnTo>
                    <a:pt x="76" y="220"/>
                  </a:lnTo>
                  <a:lnTo>
                    <a:pt x="76" y="218"/>
                  </a:lnTo>
                  <a:lnTo>
                    <a:pt x="78" y="216"/>
                  </a:lnTo>
                  <a:lnTo>
                    <a:pt x="78" y="216"/>
                  </a:lnTo>
                  <a:lnTo>
                    <a:pt x="80" y="210"/>
                  </a:lnTo>
                  <a:lnTo>
                    <a:pt x="80" y="206"/>
                  </a:lnTo>
                  <a:lnTo>
                    <a:pt x="82" y="198"/>
                  </a:lnTo>
                  <a:lnTo>
                    <a:pt x="82" y="198"/>
                  </a:lnTo>
                  <a:lnTo>
                    <a:pt x="82" y="194"/>
                  </a:lnTo>
                  <a:lnTo>
                    <a:pt x="82" y="192"/>
                  </a:lnTo>
                  <a:lnTo>
                    <a:pt x="84" y="192"/>
                  </a:lnTo>
                  <a:lnTo>
                    <a:pt x="84" y="188"/>
                  </a:lnTo>
                  <a:lnTo>
                    <a:pt x="84" y="18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0" y="130"/>
                  </a:lnTo>
                  <a:lnTo>
                    <a:pt x="112" y="128"/>
                  </a:lnTo>
                  <a:lnTo>
                    <a:pt x="122" y="118"/>
                  </a:lnTo>
                  <a:lnTo>
                    <a:pt x="122" y="118"/>
                  </a:lnTo>
                  <a:lnTo>
                    <a:pt x="130" y="110"/>
                  </a:lnTo>
                  <a:lnTo>
                    <a:pt x="134" y="106"/>
                  </a:lnTo>
                  <a:lnTo>
                    <a:pt x="140" y="102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200" y="38"/>
                  </a:lnTo>
                  <a:lnTo>
                    <a:pt x="236" y="0"/>
                  </a:lnTo>
                  <a:lnTo>
                    <a:pt x="280" y="8"/>
                  </a:lnTo>
                  <a:lnTo>
                    <a:pt x="288" y="18"/>
                  </a:lnTo>
                  <a:lnTo>
                    <a:pt x="302" y="14"/>
                  </a:lnTo>
                  <a:lnTo>
                    <a:pt x="302" y="14"/>
                  </a:lnTo>
                  <a:lnTo>
                    <a:pt x="306" y="36"/>
                  </a:lnTo>
                  <a:lnTo>
                    <a:pt x="306" y="50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6" y="66"/>
                  </a:lnTo>
                  <a:lnTo>
                    <a:pt x="308" y="70"/>
                  </a:lnTo>
                  <a:lnTo>
                    <a:pt x="310" y="74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12" y="88"/>
                  </a:lnTo>
                  <a:lnTo>
                    <a:pt x="314" y="90"/>
                  </a:lnTo>
                  <a:lnTo>
                    <a:pt x="318" y="94"/>
                  </a:lnTo>
                  <a:lnTo>
                    <a:pt x="324" y="98"/>
                  </a:lnTo>
                  <a:lnTo>
                    <a:pt x="326" y="98"/>
                  </a:lnTo>
                  <a:lnTo>
                    <a:pt x="326" y="102"/>
                  </a:lnTo>
                  <a:lnTo>
                    <a:pt x="326" y="102"/>
                  </a:lnTo>
                  <a:lnTo>
                    <a:pt x="324" y="106"/>
                  </a:lnTo>
                  <a:lnTo>
                    <a:pt x="322" y="108"/>
                  </a:lnTo>
                  <a:lnTo>
                    <a:pt x="318" y="114"/>
                  </a:lnTo>
                  <a:lnTo>
                    <a:pt x="316" y="120"/>
                  </a:lnTo>
                  <a:lnTo>
                    <a:pt x="316" y="120"/>
                  </a:lnTo>
                  <a:lnTo>
                    <a:pt x="316" y="180"/>
                  </a:lnTo>
                  <a:lnTo>
                    <a:pt x="316" y="180"/>
                  </a:lnTo>
                  <a:lnTo>
                    <a:pt x="314" y="190"/>
                  </a:lnTo>
                  <a:lnTo>
                    <a:pt x="312" y="200"/>
                  </a:lnTo>
                  <a:lnTo>
                    <a:pt x="300" y="222"/>
                  </a:lnTo>
                  <a:lnTo>
                    <a:pt x="300" y="222"/>
                  </a:lnTo>
                  <a:lnTo>
                    <a:pt x="294" y="230"/>
                  </a:lnTo>
                  <a:lnTo>
                    <a:pt x="290" y="234"/>
                  </a:lnTo>
                  <a:lnTo>
                    <a:pt x="286" y="236"/>
                  </a:lnTo>
                  <a:lnTo>
                    <a:pt x="286" y="240"/>
                  </a:lnTo>
                  <a:lnTo>
                    <a:pt x="286" y="240"/>
                  </a:lnTo>
                  <a:lnTo>
                    <a:pt x="286" y="246"/>
                  </a:lnTo>
                  <a:lnTo>
                    <a:pt x="284" y="248"/>
                  </a:lnTo>
                  <a:lnTo>
                    <a:pt x="282" y="252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78" y="256"/>
                  </a:lnTo>
                  <a:lnTo>
                    <a:pt x="276" y="258"/>
                  </a:lnTo>
                  <a:lnTo>
                    <a:pt x="274" y="262"/>
                  </a:lnTo>
                  <a:lnTo>
                    <a:pt x="274" y="270"/>
                  </a:lnTo>
                  <a:lnTo>
                    <a:pt x="274" y="270"/>
                  </a:lnTo>
                  <a:lnTo>
                    <a:pt x="266" y="270"/>
                  </a:lnTo>
                  <a:lnTo>
                    <a:pt x="264" y="272"/>
                  </a:lnTo>
                  <a:lnTo>
                    <a:pt x="262" y="274"/>
                  </a:lnTo>
                  <a:lnTo>
                    <a:pt x="262" y="278"/>
                  </a:lnTo>
                  <a:lnTo>
                    <a:pt x="264" y="278"/>
                  </a:lnTo>
                  <a:lnTo>
                    <a:pt x="262" y="280"/>
                  </a:lnTo>
                  <a:lnTo>
                    <a:pt x="254" y="278"/>
                  </a:lnTo>
                  <a:lnTo>
                    <a:pt x="254" y="278"/>
                  </a:lnTo>
                  <a:lnTo>
                    <a:pt x="238" y="276"/>
                  </a:lnTo>
                  <a:lnTo>
                    <a:pt x="224" y="276"/>
                  </a:lnTo>
                  <a:lnTo>
                    <a:pt x="212" y="280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2" y="288"/>
                  </a:lnTo>
                  <a:lnTo>
                    <a:pt x="196" y="290"/>
                  </a:lnTo>
                  <a:lnTo>
                    <a:pt x="190" y="290"/>
                  </a:lnTo>
                  <a:lnTo>
                    <a:pt x="182" y="290"/>
                  </a:lnTo>
                  <a:lnTo>
                    <a:pt x="170" y="286"/>
                  </a:lnTo>
                  <a:lnTo>
                    <a:pt x="164" y="284"/>
                  </a:lnTo>
                  <a:lnTo>
                    <a:pt x="164" y="284"/>
                  </a:lnTo>
                  <a:lnTo>
                    <a:pt x="156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2" y="282"/>
                  </a:lnTo>
                  <a:lnTo>
                    <a:pt x="150" y="282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4" y="280"/>
                  </a:lnTo>
                  <a:lnTo>
                    <a:pt x="142" y="282"/>
                  </a:lnTo>
                  <a:lnTo>
                    <a:pt x="138" y="282"/>
                  </a:lnTo>
                  <a:lnTo>
                    <a:pt x="136" y="278"/>
                  </a:lnTo>
                  <a:lnTo>
                    <a:pt x="136" y="278"/>
                  </a:lnTo>
                  <a:lnTo>
                    <a:pt x="132" y="272"/>
                  </a:lnTo>
                  <a:lnTo>
                    <a:pt x="130" y="270"/>
                  </a:lnTo>
                  <a:lnTo>
                    <a:pt x="128" y="272"/>
                  </a:lnTo>
                  <a:lnTo>
                    <a:pt x="124" y="268"/>
                  </a:lnTo>
                  <a:lnTo>
                    <a:pt x="124" y="268"/>
                  </a:lnTo>
                  <a:lnTo>
                    <a:pt x="120" y="268"/>
                  </a:lnTo>
                  <a:lnTo>
                    <a:pt x="118" y="268"/>
                  </a:lnTo>
                  <a:lnTo>
                    <a:pt x="114" y="268"/>
                  </a:lnTo>
                  <a:lnTo>
                    <a:pt x="110" y="270"/>
                  </a:lnTo>
                  <a:lnTo>
                    <a:pt x="108" y="270"/>
                  </a:lnTo>
                  <a:lnTo>
                    <a:pt x="106" y="268"/>
                  </a:lnTo>
                  <a:lnTo>
                    <a:pt x="106" y="268"/>
                  </a:lnTo>
                  <a:lnTo>
                    <a:pt x="106" y="266"/>
                  </a:lnTo>
                  <a:lnTo>
                    <a:pt x="102" y="266"/>
                  </a:lnTo>
                  <a:lnTo>
                    <a:pt x="98" y="266"/>
                  </a:lnTo>
                  <a:lnTo>
                    <a:pt x="90" y="270"/>
                  </a:lnTo>
                  <a:lnTo>
                    <a:pt x="90" y="270"/>
                  </a:lnTo>
                  <a:lnTo>
                    <a:pt x="84" y="276"/>
                  </a:lnTo>
                  <a:lnTo>
                    <a:pt x="82" y="282"/>
                  </a:lnTo>
                  <a:lnTo>
                    <a:pt x="80" y="286"/>
                  </a:lnTo>
                  <a:lnTo>
                    <a:pt x="76" y="292"/>
                  </a:lnTo>
                  <a:lnTo>
                    <a:pt x="76" y="292"/>
                  </a:lnTo>
                  <a:lnTo>
                    <a:pt x="72" y="296"/>
                  </a:lnTo>
                  <a:lnTo>
                    <a:pt x="72" y="300"/>
                  </a:lnTo>
                  <a:lnTo>
                    <a:pt x="72" y="306"/>
                  </a:lnTo>
                  <a:lnTo>
                    <a:pt x="72" y="314"/>
                  </a:lnTo>
                  <a:lnTo>
                    <a:pt x="72" y="320"/>
                  </a:lnTo>
                  <a:lnTo>
                    <a:pt x="72" y="320"/>
                  </a:lnTo>
                  <a:lnTo>
                    <a:pt x="62" y="312"/>
                  </a:lnTo>
                  <a:lnTo>
                    <a:pt x="56" y="310"/>
                  </a:lnTo>
                  <a:lnTo>
                    <a:pt x="52" y="312"/>
                  </a:lnTo>
                  <a:lnTo>
                    <a:pt x="44" y="316"/>
                  </a:lnTo>
                  <a:lnTo>
                    <a:pt x="44" y="316"/>
                  </a:lnTo>
                  <a:lnTo>
                    <a:pt x="38" y="308"/>
                  </a:lnTo>
                  <a:lnTo>
                    <a:pt x="40" y="306"/>
                  </a:lnTo>
                  <a:lnTo>
                    <a:pt x="40" y="306"/>
                  </a:lnTo>
                  <a:lnTo>
                    <a:pt x="42" y="306"/>
                  </a:lnTo>
                  <a:lnTo>
                    <a:pt x="40" y="304"/>
                  </a:lnTo>
                  <a:lnTo>
                    <a:pt x="40" y="304"/>
                  </a:lnTo>
                  <a:lnTo>
                    <a:pt x="36" y="302"/>
                  </a:lnTo>
                  <a:lnTo>
                    <a:pt x="34" y="302"/>
                  </a:lnTo>
                  <a:lnTo>
                    <a:pt x="28" y="300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0" y="288"/>
                  </a:lnTo>
                  <a:lnTo>
                    <a:pt x="10" y="286"/>
                  </a:lnTo>
                  <a:lnTo>
                    <a:pt x="12" y="284"/>
                  </a:lnTo>
                  <a:lnTo>
                    <a:pt x="12" y="284"/>
                  </a:lnTo>
                  <a:lnTo>
                    <a:pt x="16" y="280"/>
                  </a:lnTo>
                  <a:lnTo>
                    <a:pt x="16" y="278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8" y="276"/>
                  </a:lnTo>
                  <a:lnTo>
                    <a:pt x="6" y="274"/>
                  </a:lnTo>
                  <a:lnTo>
                    <a:pt x="2" y="266"/>
                  </a:lnTo>
                  <a:lnTo>
                    <a:pt x="0" y="258"/>
                  </a:lnTo>
                  <a:lnTo>
                    <a:pt x="0" y="248"/>
                  </a:lnTo>
                  <a:lnTo>
                    <a:pt x="0" y="24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4" name="Freeform 61"/>
            <p:cNvSpPr>
              <a:spLocks/>
            </p:cNvSpPr>
            <p:nvPr/>
          </p:nvSpPr>
          <p:spPr bwMode="auto">
            <a:xfrm>
              <a:off x="3681643" y="2686844"/>
              <a:ext cx="224896" cy="214313"/>
            </a:xfrm>
            <a:custGeom>
              <a:avLst/>
              <a:gdLst/>
              <a:ahLst/>
              <a:cxnLst>
                <a:cxn ang="0">
                  <a:pos x="4" y="162"/>
                </a:cxn>
                <a:cxn ang="0">
                  <a:pos x="4" y="162"/>
                </a:cxn>
                <a:cxn ang="0">
                  <a:pos x="6" y="160"/>
                </a:cxn>
                <a:cxn ang="0">
                  <a:pos x="4" y="160"/>
                </a:cxn>
                <a:cxn ang="0">
                  <a:pos x="2" y="162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2" y="154"/>
                </a:cxn>
                <a:cxn ang="0">
                  <a:pos x="2" y="154"/>
                </a:cxn>
                <a:cxn ang="0">
                  <a:pos x="6" y="144"/>
                </a:cxn>
                <a:cxn ang="0">
                  <a:pos x="12" y="136"/>
                </a:cxn>
                <a:cxn ang="0">
                  <a:pos x="16" y="128"/>
                </a:cxn>
                <a:cxn ang="0">
                  <a:pos x="20" y="112"/>
                </a:cxn>
                <a:cxn ang="0">
                  <a:pos x="20" y="112"/>
                </a:cxn>
                <a:cxn ang="0">
                  <a:pos x="22" y="104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4" y="72"/>
                </a:cxn>
                <a:cxn ang="0">
                  <a:pos x="48" y="64"/>
                </a:cxn>
                <a:cxn ang="0">
                  <a:pos x="52" y="54"/>
                </a:cxn>
                <a:cxn ang="0">
                  <a:pos x="52" y="54"/>
                </a:cxn>
                <a:cxn ang="0">
                  <a:pos x="56" y="44"/>
                </a:cxn>
                <a:cxn ang="0">
                  <a:pos x="60" y="38"/>
                </a:cxn>
                <a:cxn ang="0">
                  <a:pos x="64" y="34"/>
                </a:cxn>
                <a:cxn ang="0">
                  <a:pos x="66" y="34"/>
                </a:cxn>
                <a:cxn ang="0">
                  <a:pos x="70" y="34"/>
                </a:cxn>
                <a:cxn ang="0">
                  <a:pos x="72" y="32"/>
                </a:cxn>
                <a:cxn ang="0">
                  <a:pos x="74" y="28"/>
                </a:cxn>
                <a:cxn ang="0">
                  <a:pos x="78" y="20"/>
                </a:cxn>
                <a:cxn ang="0">
                  <a:pos x="78" y="20"/>
                </a:cxn>
                <a:cxn ang="0">
                  <a:pos x="82" y="8"/>
                </a:cxn>
                <a:cxn ang="0">
                  <a:pos x="88" y="0"/>
                </a:cxn>
                <a:cxn ang="0">
                  <a:pos x="170" y="0"/>
                </a:cxn>
                <a:cxn ang="0">
                  <a:pos x="170" y="12"/>
                </a:cxn>
                <a:cxn ang="0">
                  <a:pos x="170" y="46"/>
                </a:cxn>
                <a:cxn ang="0">
                  <a:pos x="102" y="46"/>
                </a:cxn>
                <a:cxn ang="0">
                  <a:pos x="102" y="46"/>
                </a:cxn>
                <a:cxn ang="0">
                  <a:pos x="100" y="104"/>
                </a:cxn>
                <a:cxn ang="0">
                  <a:pos x="100" y="104"/>
                </a:cxn>
                <a:cxn ang="0">
                  <a:pos x="98" y="108"/>
                </a:cxn>
                <a:cxn ang="0">
                  <a:pos x="96" y="110"/>
                </a:cxn>
                <a:cxn ang="0">
                  <a:pos x="90" y="110"/>
                </a:cxn>
                <a:cxn ang="0">
                  <a:pos x="86" y="112"/>
                </a:cxn>
                <a:cxn ang="0">
                  <a:pos x="82" y="114"/>
                </a:cxn>
                <a:cxn ang="0">
                  <a:pos x="80" y="120"/>
                </a:cxn>
                <a:cxn ang="0">
                  <a:pos x="80" y="128"/>
                </a:cxn>
                <a:cxn ang="0">
                  <a:pos x="80" y="128"/>
                </a:cxn>
                <a:cxn ang="0">
                  <a:pos x="80" y="156"/>
                </a:cxn>
                <a:cxn ang="0">
                  <a:pos x="80" y="156"/>
                </a:cxn>
                <a:cxn ang="0">
                  <a:pos x="18" y="156"/>
                </a:cxn>
                <a:cxn ang="0">
                  <a:pos x="18" y="156"/>
                </a:cxn>
                <a:cxn ang="0">
                  <a:pos x="12" y="156"/>
                </a:cxn>
                <a:cxn ang="0">
                  <a:pos x="8" y="156"/>
                </a:cxn>
                <a:cxn ang="0">
                  <a:pos x="4" y="162"/>
                </a:cxn>
                <a:cxn ang="0">
                  <a:pos x="4" y="162"/>
                </a:cxn>
              </a:cxnLst>
              <a:rect l="0" t="0" r="r" b="b"/>
              <a:pathLst>
                <a:path w="170" h="162">
                  <a:moveTo>
                    <a:pt x="4" y="162"/>
                  </a:moveTo>
                  <a:lnTo>
                    <a:pt x="4" y="162"/>
                  </a:lnTo>
                  <a:lnTo>
                    <a:pt x="6" y="160"/>
                  </a:lnTo>
                  <a:lnTo>
                    <a:pt x="4" y="160"/>
                  </a:lnTo>
                  <a:lnTo>
                    <a:pt x="2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6" y="144"/>
                  </a:lnTo>
                  <a:lnTo>
                    <a:pt x="12" y="136"/>
                  </a:lnTo>
                  <a:lnTo>
                    <a:pt x="16" y="128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2" y="104"/>
                  </a:lnTo>
                  <a:lnTo>
                    <a:pt x="26" y="96"/>
                  </a:lnTo>
                  <a:lnTo>
                    <a:pt x="34" y="84"/>
                  </a:lnTo>
                  <a:lnTo>
                    <a:pt x="44" y="72"/>
                  </a:lnTo>
                  <a:lnTo>
                    <a:pt x="48" y="64"/>
                  </a:lnTo>
                  <a:lnTo>
                    <a:pt x="52" y="54"/>
                  </a:lnTo>
                  <a:lnTo>
                    <a:pt x="52" y="54"/>
                  </a:lnTo>
                  <a:lnTo>
                    <a:pt x="56" y="44"/>
                  </a:lnTo>
                  <a:lnTo>
                    <a:pt x="60" y="38"/>
                  </a:lnTo>
                  <a:lnTo>
                    <a:pt x="64" y="34"/>
                  </a:lnTo>
                  <a:lnTo>
                    <a:pt x="66" y="34"/>
                  </a:lnTo>
                  <a:lnTo>
                    <a:pt x="70" y="34"/>
                  </a:lnTo>
                  <a:lnTo>
                    <a:pt x="72" y="32"/>
                  </a:lnTo>
                  <a:lnTo>
                    <a:pt x="74" y="2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82" y="8"/>
                  </a:lnTo>
                  <a:lnTo>
                    <a:pt x="88" y="0"/>
                  </a:lnTo>
                  <a:lnTo>
                    <a:pt x="170" y="0"/>
                  </a:lnTo>
                  <a:lnTo>
                    <a:pt x="170" y="12"/>
                  </a:lnTo>
                  <a:lnTo>
                    <a:pt x="170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8" y="108"/>
                  </a:lnTo>
                  <a:lnTo>
                    <a:pt x="96" y="110"/>
                  </a:lnTo>
                  <a:lnTo>
                    <a:pt x="90" y="110"/>
                  </a:lnTo>
                  <a:lnTo>
                    <a:pt x="86" y="112"/>
                  </a:lnTo>
                  <a:lnTo>
                    <a:pt x="82" y="114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0" y="156"/>
                  </a:lnTo>
                  <a:lnTo>
                    <a:pt x="80" y="156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12" y="156"/>
                  </a:lnTo>
                  <a:lnTo>
                    <a:pt x="8" y="156"/>
                  </a:lnTo>
                  <a:lnTo>
                    <a:pt x="4" y="162"/>
                  </a:lnTo>
                  <a:lnTo>
                    <a:pt x="4" y="16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5" name="Yemen"/>
            <p:cNvSpPr>
              <a:spLocks/>
            </p:cNvSpPr>
            <p:nvPr/>
          </p:nvSpPr>
          <p:spPr bwMode="auto">
            <a:xfrm>
              <a:off x="5329997" y="2988469"/>
              <a:ext cx="293688" cy="201083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6" y="94"/>
                </a:cxn>
                <a:cxn ang="0">
                  <a:pos x="8" y="100"/>
                </a:cxn>
                <a:cxn ang="0">
                  <a:pos x="10" y="110"/>
                </a:cxn>
                <a:cxn ang="0">
                  <a:pos x="16" y="124"/>
                </a:cxn>
                <a:cxn ang="0">
                  <a:pos x="16" y="130"/>
                </a:cxn>
                <a:cxn ang="0">
                  <a:pos x="16" y="138"/>
                </a:cxn>
                <a:cxn ang="0">
                  <a:pos x="20" y="146"/>
                </a:cxn>
                <a:cxn ang="0">
                  <a:pos x="36" y="152"/>
                </a:cxn>
                <a:cxn ang="0">
                  <a:pos x="50" y="148"/>
                </a:cxn>
                <a:cxn ang="0">
                  <a:pos x="52" y="146"/>
                </a:cxn>
                <a:cxn ang="0">
                  <a:pos x="56" y="144"/>
                </a:cxn>
                <a:cxn ang="0">
                  <a:pos x="66" y="138"/>
                </a:cxn>
                <a:cxn ang="0">
                  <a:pos x="70" y="136"/>
                </a:cxn>
                <a:cxn ang="0">
                  <a:pos x="84" y="132"/>
                </a:cxn>
                <a:cxn ang="0">
                  <a:pos x="98" y="128"/>
                </a:cxn>
                <a:cxn ang="0">
                  <a:pos x="102" y="124"/>
                </a:cxn>
                <a:cxn ang="0">
                  <a:pos x="110" y="120"/>
                </a:cxn>
                <a:cxn ang="0">
                  <a:pos x="130" y="116"/>
                </a:cxn>
                <a:cxn ang="0">
                  <a:pos x="138" y="108"/>
                </a:cxn>
                <a:cxn ang="0">
                  <a:pos x="142" y="104"/>
                </a:cxn>
                <a:cxn ang="0">
                  <a:pos x="162" y="94"/>
                </a:cxn>
                <a:cxn ang="0">
                  <a:pos x="184" y="86"/>
                </a:cxn>
                <a:cxn ang="0">
                  <a:pos x="190" y="82"/>
                </a:cxn>
                <a:cxn ang="0">
                  <a:pos x="204" y="78"/>
                </a:cxn>
                <a:cxn ang="0">
                  <a:pos x="204" y="74"/>
                </a:cxn>
                <a:cxn ang="0">
                  <a:pos x="202" y="70"/>
                </a:cxn>
                <a:cxn ang="0">
                  <a:pos x="202" y="64"/>
                </a:cxn>
                <a:cxn ang="0">
                  <a:pos x="214" y="56"/>
                </a:cxn>
                <a:cxn ang="0">
                  <a:pos x="222" y="52"/>
                </a:cxn>
                <a:cxn ang="0">
                  <a:pos x="212" y="48"/>
                </a:cxn>
                <a:cxn ang="0">
                  <a:pos x="214" y="42"/>
                </a:cxn>
                <a:cxn ang="0">
                  <a:pos x="214" y="36"/>
                </a:cxn>
                <a:cxn ang="0">
                  <a:pos x="210" y="34"/>
                </a:cxn>
                <a:cxn ang="0">
                  <a:pos x="192" y="26"/>
                </a:cxn>
                <a:cxn ang="0">
                  <a:pos x="184" y="18"/>
                </a:cxn>
                <a:cxn ang="0">
                  <a:pos x="182" y="0"/>
                </a:cxn>
                <a:cxn ang="0">
                  <a:pos x="134" y="20"/>
                </a:cxn>
                <a:cxn ang="0">
                  <a:pos x="114" y="44"/>
                </a:cxn>
                <a:cxn ang="0">
                  <a:pos x="78" y="80"/>
                </a:cxn>
                <a:cxn ang="0">
                  <a:pos x="80" y="70"/>
                </a:cxn>
                <a:cxn ang="0">
                  <a:pos x="76" y="62"/>
                </a:cxn>
                <a:cxn ang="0">
                  <a:pos x="70" y="60"/>
                </a:cxn>
                <a:cxn ang="0">
                  <a:pos x="60" y="54"/>
                </a:cxn>
                <a:cxn ang="0">
                  <a:pos x="34" y="46"/>
                </a:cxn>
                <a:cxn ang="0">
                  <a:pos x="22" y="44"/>
                </a:cxn>
                <a:cxn ang="0">
                  <a:pos x="18" y="46"/>
                </a:cxn>
                <a:cxn ang="0">
                  <a:pos x="14" y="50"/>
                </a:cxn>
                <a:cxn ang="0">
                  <a:pos x="12" y="52"/>
                </a:cxn>
                <a:cxn ang="0">
                  <a:pos x="12" y="56"/>
                </a:cxn>
                <a:cxn ang="0">
                  <a:pos x="10" y="60"/>
                </a:cxn>
                <a:cxn ang="0">
                  <a:pos x="0" y="62"/>
                </a:cxn>
              </a:cxnLst>
              <a:rect l="0" t="0" r="r" b="b"/>
              <a:pathLst>
                <a:path w="222" h="152">
                  <a:moveTo>
                    <a:pt x="0" y="62"/>
                  </a:moveTo>
                  <a:lnTo>
                    <a:pt x="0" y="62"/>
                  </a:lnTo>
                  <a:lnTo>
                    <a:pt x="4" y="84"/>
                  </a:lnTo>
                  <a:lnTo>
                    <a:pt x="6" y="94"/>
                  </a:lnTo>
                  <a:lnTo>
                    <a:pt x="8" y="98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0" y="110"/>
                  </a:lnTo>
                  <a:lnTo>
                    <a:pt x="14" y="118"/>
                  </a:lnTo>
                  <a:lnTo>
                    <a:pt x="16" y="124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4" y="134"/>
                  </a:lnTo>
                  <a:lnTo>
                    <a:pt x="16" y="13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6" y="150"/>
                  </a:lnTo>
                  <a:lnTo>
                    <a:pt x="36" y="152"/>
                  </a:lnTo>
                  <a:lnTo>
                    <a:pt x="46" y="150"/>
                  </a:lnTo>
                  <a:lnTo>
                    <a:pt x="50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4" y="144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6" y="138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74" y="134"/>
                  </a:lnTo>
                  <a:lnTo>
                    <a:pt x="84" y="132"/>
                  </a:lnTo>
                  <a:lnTo>
                    <a:pt x="94" y="132"/>
                  </a:lnTo>
                  <a:lnTo>
                    <a:pt x="98" y="128"/>
                  </a:lnTo>
                  <a:lnTo>
                    <a:pt x="102" y="124"/>
                  </a:lnTo>
                  <a:lnTo>
                    <a:pt x="102" y="124"/>
                  </a:lnTo>
                  <a:lnTo>
                    <a:pt x="106" y="122"/>
                  </a:lnTo>
                  <a:lnTo>
                    <a:pt x="110" y="120"/>
                  </a:lnTo>
                  <a:lnTo>
                    <a:pt x="120" y="118"/>
                  </a:lnTo>
                  <a:lnTo>
                    <a:pt x="130" y="116"/>
                  </a:lnTo>
                  <a:lnTo>
                    <a:pt x="134" y="112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42" y="104"/>
                  </a:lnTo>
                  <a:lnTo>
                    <a:pt x="148" y="100"/>
                  </a:lnTo>
                  <a:lnTo>
                    <a:pt x="162" y="94"/>
                  </a:lnTo>
                  <a:lnTo>
                    <a:pt x="176" y="90"/>
                  </a:lnTo>
                  <a:lnTo>
                    <a:pt x="184" y="86"/>
                  </a:lnTo>
                  <a:lnTo>
                    <a:pt x="184" y="86"/>
                  </a:lnTo>
                  <a:lnTo>
                    <a:pt x="190" y="82"/>
                  </a:lnTo>
                  <a:lnTo>
                    <a:pt x="198" y="80"/>
                  </a:lnTo>
                  <a:lnTo>
                    <a:pt x="204" y="78"/>
                  </a:lnTo>
                  <a:lnTo>
                    <a:pt x="206" y="76"/>
                  </a:lnTo>
                  <a:lnTo>
                    <a:pt x="204" y="74"/>
                  </a:lnTo>
                  <a:lnTo>
                    <a:pt x="204" y="74"/>
                  </a:lnTo>
                  <a:lnTo>
                    <a:pt x="202" y="70"/>
                  </a:lnTo>
                  <a:lnTo>
                    <a:pt x="202" y="68"/>
                  </a:lnTo>
                  <a:lnTo>
                    <a:pt x="202" y="64"/>
                  </a:lnTo>
                  <a:lnTo>
                    <a:pt x="206" y="62"/>
                  </a:lnTo>
                  <a:lnTo>
                    <a:pt x="214" y="56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16" y="50"/>
                  </a:lnTo>
                  <a:lnTo>
                    <a:pt x="212" y="48"/>
                  </a:lnTo>
                  <a:lnTo>
                    <a:pt x="212" y="44"/>
                  </a:lnTo>
                  <a:lnTo>
                    <a:pt x="214" y="42"/>
                  </a:lnTo>
                  <a:lnTo>
                    <a:pt x="216" y="38"/>
                  </a:lnTo>
                  <a:lnTo>
                    <a:pt x="214" y="36"/>
                  </a:lnTo>
                  <a:lnTo>
                    <a:pt x="210" y="34"/>
                  </a:lnTo>
                  <a:lnTo>
                    <a:pt x="210" y="34"/>
                  </a:lnTo>
                  <a:lnTo>
                    <a:pt x="200" y="30"/>
                  </a:lnTo>
                  <a:lnTo>
                    <a:pt x="192" y="26"/>
                  </a:lnTo>
                  <a:lnTo>
                    <a:pt x="186" y="22"/>
                  </a:lnTo>
                  <a:lnTo>
                    <a:pt x="184" y="18"/>
                  </a:lnTo>
                  <a:lnTo>
                    <a:pt x="182" y="1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14" y="44"/>
                  </a:lnTo>
                  <a:lnTo>
                    <a:pt x="94" y="64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80" y="70"/>
                  </a:lnTo>
                  <a:lnTo>
                    <a:pt x="78" y="64"/>
                  </a:lnTo>
                  <a:lnTo>
                    <a:pt x="76" y="62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6" y="56"/>
                  </a:lnTo>
                  <a:lnTo>
                    <a:pt x="60" y="54"/>
                  </a:lnTo>
                  <a:lnTo>
                    <a:pt x="52" y="50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22" y="44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6" name="Freeform 64"/>
            <p:cNvSpPr>
              <a:spLocks/>
            </p:cNvSpPr>
            <p:nvPr/>
          </p:nvSpPr>
          <p:spPr bwMode="auto">
            <a:xfrm>
              <a:off x="6258684" y="1969823"/>
              <a:ext cx="777875" cy="280458"/>
            </a:xfrm>
            <a:custGeom>
              <a:avLst/>
              <a:gdLst/>
              <a:ahLst/>
              <a:cxnLst>
                <a:cxn ang="0">
                  <a:pos x="4" y="60"/>
                </a:cxn>
                <a:cxn ang="0">
                  <a:pos x="18" y="50"/>
                </a:cxn>
                <a:cxn ang="0">
                  <a:pos x="24" y="48"/>
                </a:cxn>
                <a:cxn ang="0">
                  <a:pos x="32" y="44"/>
                </a:cxn>
                <a:cxn ang="0">
                  <a:pos x="46" y="40"/>
                </a:cxn>
                <a:cxn ang="0">
                  <a:pos x="58" y="34"/>
                </a:cxn>
                <a:cxn ang="0">
                  <a:pos x="74" y="30"/>
                </a:cxn>
                <a:cxn ang="0">
                  <a:pos x="86" y="34"/>
                </a:cxn>
                <a:cxn ang="0">
                  <a:pos x="102" y="46"/>
                </a:cxn>
                <a:cxn ang="0">
                  <a:pos x="116" y="48"/>
                </a:cxn>
                <a:cxn ang="0">
                  <a:pos x="148" y="52"/>
                </a:cxn>
                <a:cxn ang="0">
                  <a:pos x="164" y="50"/>
                </a:cxn>
                <a:cxn ang="0">
                  <a:pos x="162" y="36"/>
                </a:cxn>
                <a:cxn ang="0">
                  <a:pos x="152" y="26"/>
                </a:cxn>
                <a:cxn ang="0">
                  <a:pos x="152" y="6"/>
                </a:cxn>
                <a:cxn ang="0">
                  <a:pos x="176" y="6"/>
                </a:cxn>
                <a:cxn ang="0">
                  <a:pos x="218" y="32"/>
                </a:cxn>
                <a:cxn ang="0">
                  <a:pos x="250" y="46"/>
                </a:cxn>
                <a:cxn ang="0">
                  <a:pos x="294" y="44"/>
                </a:cxn>
                <a:cxn ang="0">
                  <a:pos x="320" y="56"/>
                </a:cxn>
                <a:cxn ang="0">
                  <a:pos x="364" y="56"/>
                </a:cxn>
                <a:cxn ang="0">
                  <a:pos x="428" y="46"/>
                </a:cxn>
                <a:cxn ang="0">
                  <a:pos x="462" y="54"/>
                </a:cxn>
                <a:cxn ang="0">
                  <a:pos x="462" y="72"/>
                </a:cxn>
                <a:cxn ang="0">
                  <a:pos x="450" y="86"/>
                </a:cxn>
                <a:cxn ang="0">
                  <a:pos x="490" y="84"/>
                </a:cxn>
                <a:cxn ang="0">
                  <a:pos x="516" y="86"/>
                </a:cxn>
                <a:cxn ang="0">
                  <a:pos x="542" y="72"/>
                </a:cxn>
                <a:cxn ang="0">
                  <a:pos x="582" y="92"/>
                </a:cxn>
                <a:cxn ang="0">
                  <a:pos x="584" y="108"/>
                </a:cxn>
                <a:cxn ang="0">
                  <a:pos x="568" y="112"/>
                </a:cxn>
                <a:cxn ang="0">
                  <a:pos x="548" y="116"/>
                </a:cxn>
                <a:cxn ang="0">
                  <a:pos x="526" y="134"/>
                </a:cxn>
                <a:cxn ang="0">
                  <a:pos x="514" y="146"/>
                </a:cxn>
                <a:cxn ang="0">
                  <a:pos x="492" y="144"/>
                </a:cxn>
                <a:cxn ang="0">
                  <a:pos x="496" y="158"/>
                </a:cxn>
                <a:cxn ang="0">
                  <a:pos x="512" y="170"/>
                </a:cxn>
                <a:cxn ang="0">
                  <a:pos x="496" y="186"/>
                </a:cxn>
                <a:cxn ang="0">
                  <a:pos x="486" y="196"/>
                </a:cxn>
                <a:cxn ang="0">
                  <a:pos x="450" y="200"/>
                </a:cxn>
                <a:cxn ang="0">
                  <a:pos x="402" y="212"/>
                </a:cxn>
                <a:cxn ang="0">
                  <a:pos x="338" y="198"/>
                </a:cxn>
                <a:cxn ang="0">
                  <a:pos x="310" y="190"/>
                </a:cxn>
                <a:cxn ang="0">
                  <a:pos x="276" y="192"/>
                </a:cxn>
                <a:cxn ang="0">
                  <a:pos x="242" y="190"/>
                </a:cxn>
                <a:cxn ang="0">
                  <a:pos x="218" y="198"/>
                </a:cxn>
                <a:cxn ang="0">
                  <a:pos x="210" y="176"/>
                </a:cxn>
                <a:cxn ang="0">
                  <a:pos x="202" y="164"/>
                </a:cxn>
                <a:cxn ang="0">
                  <a:pos x="198" y="156"/>
                </a:cxn>
                <a:cxn ang="0">
                  <a:pos x="172" y="158"/>
                </a:cxn>
                <a:cxn ang="0">
                  <a:pos x="102" y="150"/>
                </a:cxn>
                <a:cxn ang="0">
                  <a:pos x="96" y="144"/>
                </a:cxn>
                <a:cxn ang="0">
                  <a:pos x="92" y="128"/>
                </a:cxn>
                <a:cxn ang="0">
                  <a:pos x="78" y="114"/>
                </a:cxn>
                <a:cxn ang="0">
                  <a:pos x="64" y="94"/>
                </a:cxn>
                <a:cxn ang="0">
                  <a:pos x="48" y="84"/>
                </a:cxn>
                <a:cxn ang="0">
                  <a:pos x="32" y="86"/>
                </a:cxn>
                <a:cxn ang="0">
                  <a:pos x="8" y="76"/>
                </a:cxn>
              </a:cxnLst>
              <a:rect l="0" t="0" r="r" b="b"/>
              <a:pathLst>
                <a:path w="588" h="212">
                  <a:moveTo>
                    <a:pt x="0" y="68"/>
                  </a:moveTo>
                  <a:lnTo>
                    <a:pt x="0" y="6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6" y="52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4" y="48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2" y="44"/>
                  </a:lnTo>
                  <a:lnTo>
                    <a:pt x="36" y="42"/>
                  </a:lnTo>
                  <a:lnTo>
                    <a:pt x="40" y="40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50" y="36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60" y="34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8" y="34"/>
                  </a:lnTo>
                  <a:lnTo>
                    <a:pt x="80" y="34"/>
                  </a:lnTo>
                  <a:lnTo>
                    <a:pt x="86" y="34"/>
                  </a:lnTo>
                  <a:lnTo>
                    <a:pt x="90" y="34"/>
                  </a:lnTo>
                  <a:lnTo>
                    <a:pt x="94" y="36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102" y="46"/>
                  </a:lnTo>
                  <a:lnTo>
                    <a:pt x="104" y="46"/>
                  </a:lnTo>
                  <a:lnTo>
                    <a:pt x="108" y="46"/>
                  </a:lnTo>
                  <a:lnTo>
                    <a:pt x="112" y="46"/>
                  </a:lnTo>
                  <a:lnTo>
                    <a:pt x="112" y="46"/>
                  </a:lnTo>
                  <a:lnTo>
                    <a:pt x="116" y="48"/>
                  </a:lnTo>
                  <a:lnTo>
                    <a:pt x="120" y="50"/>
                  </a:lnTo>
                  <a:lnTo>
                    <a:pt x="126" y="50"/>
                  </a:lnTo>
                  <a:lnTo>
                    <a:pt x="136" y="52"/>
                  </a:lnTo>
                  <a:lnTo>
                    <a:pt x="136" y="52"/>
                  </a:lnTo>
                  <a:lnTo>
                    <a:pt x="148" y="52"/>
                  </a:lnTo>
                  <a:lnTo>
                    <a:pt x="154" y="50"/>
                  </a:lnTo>
                  <a:lnTo>
                    <a:pt x="158" y="50"/>
                  </a:lnTo>
                  <a:lnTo>
                    <a:pt x="160" y="50"/>
                  </a:lnTo>
                  <a:lnTo>
                    <a:pt x="160" y="50"/>
                  </a:lnTo>
                  <a:lnTo>
                    <a:pt x="164" y="50"/>
                  </a:lnTo>
                  <a:lnTo>
                    <a:pt x="166" y="46"/>
                  </a:lnTo>
                  <a:lnTo>
                    <a:pt x="168" y="44"/>
                  </a:lnTo>
                  <a:lnTo>
                    <a:pt x="168" y="42"/>
                  </a:lnTo>
                  <a:lnTo>
                    <a:pt x="166" y="40"/>
                  </a:lnTo>
                  <a:lnTo>
                    <a:pt x="162" y="36"/>
                  </a:lnTo>
                  <a:lnTo>
                    <a:pt x="162" y="36"/>
                  </a:lnTo>
                  <a:lnTo>
                    <a:pt x="150" y="30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52" y="26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14"/>
                  </a:lnTo>
                  <a:lnTo>
                    <a:pt x="154" y="10"/>
                  </a:lnTo>
                  <a:lnTo>
                    <a:pt x="152" y="6"/>
                  </a:lnTo>
                  <a:lnTo>
                    <a:pt x="152" y="2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6" y="4"/>
                  </a:lnTo>
                  <a:lnTo>
                    <a:pt x="176" y="6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202" y="14"/>
                  </a:lnTo>
                  <a:lnTo>
                    <a:pt x="208" y="18"/>
                  </a:lnTo>
                  <a:lnTo>
                    <a:pt x="218" y="32"/>
                  </a:lnTo>
                  <a:lnTo>
                    <a:pt x="222" y="38"/>
                  </a:lnTo>
                  <a:lnTo>
                    <a:pt x="228" y="44"/>
                  </a:lnTo>
                  <a:lnTo>
                    <a:pt x="238" y="46"/>
                  </a:lnTo>
                  <a:lnTo>
                    <a:pt x="250" y="46"/>
                  </a:lnTo>
                  <a:lnTo>
                    <a:pt x="250" y="46"/>
                  </a:lnTo>
                  <a:lnTo>
                    <a:pt x="274" y="42"/>
                  </a:lnTo>
                  <a:lnTo>
                    <a:pt x="282" y="44"/>
                  </a:lnTo>
                  <a:lnTo>
                    <a:pt x="286" y="44"/>
                  </a:lnTo>
                  <a:lnTo>
                    <a:pt x="294" y="44"/>
                  </a:lnTo>
                  <a:lnTo>
                    <a:pt x="294" y="44"/>
                  </a:lnTo>
                  <a:lnTo>
                    <a:pt x="306" y="44"/>
                  </a:lnTo>
                  <a:lnTo>
                    <a:pt x="312" y="46"/>
                  </a:lnTo>
                  <a:lnTo>
                    <a:pt x="314" y="50"/>
                  </a:lnTo>
                  <a:lnTo>
                    <a:pt x="318" y="52"/>
                  </a:lnTo>
                  <a:lnTo>
                    <a:pt x="320" y="56"/>
                  </a:lnTo>
                  <a:lnTo>
                    <a:pt x="326" y="58"/>
                  </a:lnTo>
                  <a:lnTo>
                    <a:pt x="334" y="58"/>
                  </a:lnTo>
                  <a:lnTo>
                    <a:pt x="346" y="56"/>
                  </a:lnTo>
                  <a:lnTo>
                    <a:pt x="346" y="56"/>
                  </a:lnTo>
                  <a:lnTo>
                    <a:pt x="364" y="56"/>
                  </a:lnTo>
                  <a:lnTo>
                    <a:pt x="380" y="56"/>
                  </a:lnTo>
                  <a:lnTo>
                    <a:pt x="394" y="56"/>
                  </a:lnTo>
                  <a:lnTo>
                    <a:pt x="412" y="52"/>
                  </a:lnTo>
                  <a:lnTo>
                    <a:pt x="412" y="52"/>
                  </a:lnTo>
                  <a:lnTo>
                    <a:pt x="428" y="46"/>
                  </a:lnTo>
                  <a:lnTo>
                    <a:pt x="440" y="44"/>
                  </a:lnTo>
                  <a:lnTo>
                    <a:pt x="454" y="44"/>
                  </a:lnTo>
                  <a:lnTo>
                    <a:pt x="472" y="48"/>
                  </a:lnTo>
                  <a:lnTo>
                    <a:pt x="472" y="48"/>
                  </a:lnTo>
                  <a:lnTo>
                    <a:pt x="462" y="54"/>
                  </a:lnTo>
                  <a:lnTo>
                    <a:pt x="458" y="58"/>
                  </a:lnTo>
                  <a:lnTo>
                    <a:pt x="458" y="62"/>
                  </a:lnTo>
                  <a:lnTo>
                    <a:pt x="460" y="64"/>
                  </a:lnTo>
                  <a:lnTo>
                    <a:pt x="462" y="70"/>
                  </a:lnTo>
                  <a:lnTo>
                    <a:pt x="462" y="72"/>
                  </a:lnTo>
                  <a:lnTo>
                    <a:pt x="456" y="76"/>
                  </a:lnTo>
                  <a:lnTo>
                    <a:pt x="456" y="76"/>
                  </a:lnTo>
                  <a:lnTo>
                    <a:pt x="450" y="80"/>
                  </a:lnTo>
                  <a:lnTo>
                    <a:pt x="450" y="84"/>
                  </a:lnTo>
                  <a:lnTo>
                    <a:pt x="450" y="86"/>
                  </a:lnTo>
                  <a:lnTo>
                    <a:pt x="452" y="88"/>
                  </a:lnTo>
                  <a:lnTo>
                    <a:pt x="458" y="88"/>
                  </a:lnTo>
                  <a:lnTo>
                    <a:pt x="474" y="86"/>
                  </a:lnTo>
                  <a:lnTo>
                    <a:pt x="474" y="86"/>
                  </a:lnTo>
                  <a:lnTo>
                    <a:pt x="490" y="84"/>
                  </a:lnTo>
                  <a:lnTo>
                    <a:pt x="500" y="84"/>
                  </a:lnTo>
                  <a:lnTo>
                    <a:pt x="506" y="84"/>
                  </a:lnTo>
                  <a:lnTo>
                    <a:pt x="510" y="86"/>
                  </a:lnTo>
                  <a:lnTo>
                    <a:pt x="514" y="88"/>
                  </a:lnTo>
                  <a:lnTo>
                    <a:pt x="516" y="86"/>
                  </a:lnTo>
                  <a:lnTo>
                    <a:pt x="528" y="80"/>
                  </a:lnTo>
                  <a:lnTo>
                    <a:pt x="528" y="80"/>
                  </a:lnTo>
                  <a:lnTo>
                    <a:pt x="532" y="76"/>
                  </a:lnTo>
                  <a:lnTo>
                    <a:pt x="538" y="72"/>
                  </a:lnTo>
                  <a:lnTo>
                    <a:pt x="542" y="72"/>
                  </a:lnTo>
                  <a:lnTo>
                    <a:pt x="546" y="74"/>
                  </a:lnTo>
                  <a:lnTo>
                    <a:pt x="560" y="78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82" y="92"/>
                  </a:lnTo>
                  <a:lnTo>
                    <a:pt x="586" y="96"/>
                  </a:lnTo>
                  <a:lnTo>
                    <a:pt x="588" y="100"/>
                  </a:lnTo>
                  <a:lnTo>
                    <a:pt x="588" y="104"/>
                  </a:lnTo>
                  <a:lnTo>
                    <a:pt x="586" y="106"/>
                  </a:lnTo>
                  <a:lnTo>
                    <a:pt x="584" y="108"/>
                  </a:lnTo>
                  <a:lnTo>
                    <a:pt x="580" y="110"/>
                  </a:lnTo>
                  <a:lnTo>
                    <a:pt x="576" y="110"/>
                  </a:lnTo>
                  <a:lnTo>
                    <a:pt x="576" y="110"/>
                  </a:lnTo>
                  <a:lnTo>
                    <a:pt x="570" y="110"/>
                  </a:lnTo>
                  <a:lnTo>
                    <a:pt x="568" y="112"/>
                  </a:lnTo>
                  <a:lnTo>
                    <a:pt x="566" y="114"/>
                  </a:lnTo>
                  <a:lnTo>
                    <a:pt x="560" y="114"/>
                  </a:lnTo>
                  <a:lnTo>
                    <a:pt x="560" y="114"/>
                  </a:lnTo>
                  <a:lnTo>
                    <a:pt x="552" y="114"/>
                  </a:lnTo>
                  <a:lnTo>
                    <a:pt x="548" y="116"/>
                  </a:lnTo>
                  <a:lnTo>
                    <a:pt x="542" y="124"/>
                  </a:lnTo>
                  <a:lnTo>
                    <a:pt x="542" y="124"/>
                  </a:lnTo>
                  <a:lnTo>
                    <a:pt x="536" y="130"/>
                  </a:lnTo>
                  <a:lnTo>
                    <a:pt x="532" y="132"/>
                  </a:lnTo>
                  <a:lnTo>
                    <a:pt x="526" y="134"/>
                  </a:lnTo>
                  <a:lnTo>
                    <a:pt x="520" y="134"/>
                  </a:lnTo>
                  <a:lnTo>
                    <a:pt x="518" y="136"/>
                  </a:lnTo>
                  <a:lnTo>
                    <a:pt x="516" y="140"/>
                  </a:lnTo>
                  <a:lnTo>
                    <a:pt x="516" y="140"/>
                  </a:lnTo>
                  <a:lnTo>
                    <a:pt x="514" y="146"/>
                  </a:lnTo>
                  <a:lnTo>
                    <a:pt x="510" y="148"/>
                  </a:lnTo>
                  <a:lnTo>
                    <a:pt x="506" y="148"/>
                  </a:lnTo>
                  <a:lnTo>
                    <a:pt x="502" y="148"/>
                  </a:lnTo>
                  <a:lnTo>
                    <a:pt x="496" y="144"/>
                  </a:lnTo>
                  <a:lnTo>
                    <a:pt x="492" y="144"/>
                  </a:lnTo>
                  <a:lnTo>
                    <a:pt x="490" y="148"/>
                  </a:lnTo>
                  <a:lnTo>
                    <a:pt x="490" y="148"/>
                  </a:lnTo>
                  <a:lnTo>
                    <a:pt x="490" y="152"/>
                  </a:lnTo>
                  <a:lnTo>
                    <a:pt x="492" y="156"/>
                  </a:lnTo>
                  <a:lnTo>
                    <a:pt x="496" y="158"/>
                  </a:lnTo>
                  <a:lnTo>
                    <a:pt x="504" y="160"/>
                  </a:lnTo>
                  <a:lnTo>
                    <a:pt x="504" y="160"/>
                  </a:lnTo>
                  <a:lnTo>
                    <a:pt x="508" y="162"/>
                  </a:lnTo>
                  <a:lnTo>
                    <a:pt x="512" y="164"/>
                  </a:lnTo>
                  <a:lnTo>
                    <a:pt x="512" y="170"/>
                  </a:lnTo>
                  <a:lnTo>
                    <a:pt x="512" y="174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2" y="186"/>
                  </a:lnTo>
                  <a:lnTo>
                    <a:pt x="496" y="186"/>
                  </a:lnTo>
                  <a:lnTo>
                    <a:pt x="496" y="186"/>
                  </a:lnTo>
                  <a:lnTo>
                    <a:pt x="494" y="186"/>
                  </a:lnTo>
                  <a:lnTo>
                    <a:pt x="492" y="188"/>
                  </a:lnTo>
                  <a:lnTo>
                    <a:pt x="488" y="194"/>
                  </a:lnTo>
                  <a:lnTo>
                    <a:pt x="486" y="196"/>
                  </a:lnTo>
                  <a:lnTo>
                    <a:pt x="482" y="198"/>
                  </a:lnTo>
                  <a:lnTo>
                    <a:pt x="476" y="200"/>
                  </a:lnTo>
                  <a:lnTo>
                    <a:pt x="468" y="200"/>
                  </a:lnTo>
                  <a:lnTo>
                    <a:pt x="468" y="200"/>
                  </a:lnTo>
                  <a:lnTo>
                    <a:pt x="450" y="200"/>
                  </a:lnTo>
                  <a:lnTo>
                    <a:pt x="438" y="202"/>
                  </a:lnTo>
                  <a:lnTo>
                    <a:pt x="428" y="204"/>
                  </a:lnTo>
                  <a:lnTo>
                    <a:pt x="420" y="208"/>
                  </a:lnTo>
                  <a:lnTo>
                    <a:pt x="412" y="210"/>
                  </a:lnTo>
                  <a:lnTo>
                    <a:pt x="402" y="212"/>
                  </a:lnTo>
                  <a:lnTo>
                    <a:pt x="390" y="212"/>
                  </a:lnTo>
                  <a:lnTo>
                    <a:pt x="372" y="210"/>
                  </a:lnTo>
                  <a:lnTo>
                    <a:pt x="372" y="210"/>
                  </a:lnTo>
                  <a:lnTo>
                    <a:pt x="344" y="202"/>
                  </a:lnTo>
                  <a:lnTo>
                    <a:pt x="338" y="198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0" y="192"/>
                  </a:lnTo>
                  <a:lnTo>
                    <a:pt x="320" y="192"/>
                  </a:lnTo>
                  <a:lnTo>
                    <a:pt x="310" y="190"/>
                  </a:lnTo>
                  <a:lnTo>
                    <a:pt x="302" y="188"/>
                  </a:lnTo>
                  <a:lnTo>
                    <a:pt x="294" y="188"/>
                  </a:lnTo>
                  <a:lnTo>
                    <a:pt x="286" y="190"/>
                  </a:lnTo>
                  <a:lnTo>
                    <a:pt x="286" y="190"/>
                  </a:lnTo>
                  <a:lnTo>
                    <a:pt x="276" y="192"/>
                  </a:lnTo>
                  <a:lnTo>
                    <a:pt x="266" y="190"/>
                  </a:lnTo>
                  <a:lnTo>
                    <a:pt x="258" y="190"/>
                  </a:lnTo>
                  <a:lnTo>
                    <a:pt x="248" y="190"/>
                  </a:lnTo>
                  <a:lnTo>
                    <a:pt x="248" y="190"/>
                  </a:lnTo>
                  <a:lnTo>
                    <a:pt x="242" y="190"/>
                  </a:lnTo>
                  <a:lnTo>
                    <a:pt x="236" y="190"/>
                  </a:lnTo>
                  <a:lnTo>
                    <a:pt x="230" y="190"/>
                  </a:lnTo>
                  <a:lnTo>
                    <a:pt x="222" y="196"/>
                  </a:lnTo>
                  <a:lnTo>
                    <a:pt x="222" y="196"/>
                  </a:lnTo>
                  <a:lnTo>
                    <a:pt x="218" y="198"/>
                  </a:lnTo>
                  <a:lnTo>
                    <a:pt x="216" y="198"/>
                  </a:lnTo>
                  <a:lnTo>
                    <a:pt x="216" y="192"/>
                  </a:lnTo>
                  <a:lnTo>
                    <a:pt x="216" y="184"/>
                  </a:lnTo>
                  <a:lnTo>
                    <a:pt x="214" y="180"/>
                  </a:lnTo>
                  <a:lnTo>
                    <a:pt x="210" y="176"/>
                  </a:lnTo>
                  <a:lnTo>
                    <a:pt x="210" y="176"/>
                  </a:lnTo>
                  <a:lnTo>
                    <a:pt x="206" y="172"/>
                  </a:lnTo>
                  <a:lnTo>
                    <a:pt x="204" y="168"/>
                  </a:lnTo>
                  <a:lnTo>
                    <a:pt x="204" y="164"/>
                  </a:lnTo>
                  <a:lnTo>
                    <a:pt x="202" y="164"/>
                  </a:lnTo>
                  <a:lnTo>
                    <a:pt x="202" y="164"/>
                  </a:lnTo>
                  <a:lnTo>
                    <a:pt x="200" y="164"/>
                  </a:lnTo>
                  <a:lnTo>
                    <a:pt x="198" y="162"/>
                  </a:lnTo>
                  <a:lnTo>
                    <a:pt x="198" y="158"/>
                  </a:lnTo>
                  <a:lnTo>
                    <a:pt x="198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2" y="160"/>
                  </a:lnTo>
                  <a:lnTo>
                    <a:pt x="186" y="160"/>
                  </a:lnTo>
                  <a:lnTo>
                    <a:pt x="172" y="158"/>
                  </a:lnTo>
                  <a:lnTo>
                    <a:pt x="152" y="150"/>
                  </a:lnTo>
                  <a:lnTo>
                    <a:pt x="152" y="150"/>
                  </a:lnTo>
                  <a:lnTo>
                    <a:pt x="142" y="146"/>
                  </a:lnTo>
                  <a:lnTo>
                    <a:pt x="132" y="146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2" y="150"/>
                  </a:lnTo>
                  <a:lnTo>
                    <a:pt x="90" y="150"/>
                  </a:lnTo>
                  <a:lnTo>
                    <a:pt x="92" y="148"/>
                  </a:lnTo>
                  <a:lnTo>
                    <a:pt x="96" y="144"/>
                  </a:lnTo>
                  <a:lnTo>
                    <a:pt x="96" y="140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0" y="132"/>
                  </a:lnTo>
                  <a:lnTo>
                    <a:pt x="92" y="128"/>
                  </a:lnTo>
                  <a:lnTo>
                    <a:pt x="92" y="126"/>
                  </a:lnTo>
                  <a:lnTo>
                    <a:pt x="88" y="122"/>
                  </a:lnTo>
                  <a:lnTo>
                    <a:pt x="88" y="122"/>
                  </a:lnTo>
                  <a:lnTo>
                    <a:pt x="82" y="118"/>
                  </a:lnTo>
                  <a:lnTo>
                    <a:pt x="78" y="114"/>
                  </a:lnTo>
                  <a:lnTo>
                    <a:pt x="74" y="106"/>
                  </a:lnTo>
                  <a:lnTo>
                    <a:pt x="72" y="98"/>
                  </a:lnTo>
                  <a:lnTo>
                    <a:pt x="68" y="96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56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4" y="88"/>
                  </a:lnTo>
                  <a:lnTo>
                    <a:pt x="42" y="90"/>
                  </a:lnTo>
                  <a:lnTo>
                    <a:pt x="38" y="90"/>
                  </a:lnTo>
                  <a:lnTo>
                    <a:pt x="36" y="90"/>
                  </a:lnTo>
                  <a:lnTo>
                    <a:pt x="32" y="86"/>
                  </a:lnTo>
                  <a:lnTo>
                    <a:pt x="32" y="86"/>
                  </a:lnTo>
                  <a:lnTo>
                    <a:pt x="26" y="82"/>
                  </a:lnTo>
                  <a:lnTo>
                    <a:pt x="22" y="80"/>
                  </a:lnTo>
                  <a:lnTo>
                    <a:pt x="14" y="78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7" name="Freeform 66"/>
            <p:cNvSpPr>
              <a:spLocks/>
            </p:cNvSpPr>
            <p:nvPr/>
          </p:nvSpPr>
          <p:spPr bwMode="auto">
            <a:xfrm>
              <a:off x="7412268" y="1916906"/>
              <a:ext cx="232833" cy="235479"/>
            </a:xfrm>
            <a:custGeom>
              <a:avLst/>
              <a:gdLst/>
              <a:ahLst/>
              <a:cxnLst>
                <a:cxn ang="0">
                  <a:pos x="16" y="14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20" y="4"/>
                </a:cxn>
                <a:cxn ang="0">
                  <a:pos x="26" y="12"/>
                </a:cxn>
                <a:cxn ang="0">
                  <a:pos x="40" y="18"/>
                </a:cxn>
                <a:cxn ang="0">
                  <a:pos x="40" y="20"/>
                </a:cxn>
                <a:cxn ang="0">
                  <a:pos x="42" y="24"/>
                </a:cxn>
                <a:cxn ang="0">
                  <a:pos x="52" y="34"/>
                </a:cxn>
                <a:cxn ang="0">
                  <a:pos x="66" y="46"/>
                </a:cxn>
                <a:cxn ang="0">
                  <a:pos x="88" y="62"/>
                </a:cxn>
                <a:cxn ang="0">
                  <a:pos x="98" y="68"/>
                </a:cxn>
                <a:cxn ang="0">
                  <a:pos x="114" y="82"/>
                </a:cxn>
                <a:cxn ang="0">
                  <a:pos x="138" y="100"/>
                </a:cxn>
                <a:cxn ang="0">
                  <a:pos x="142" y="104"/>
                </a:cxn>
                <a:cxn ang="0">
                  <a:pos x="128" y="98"/>
                </a:cxn>
                <a:cxn ang="0">
                  <a:pos x="118" y="100"/>
                </a:cxn>
                <a:cxn ang="0">
                  <a:pos x="120" y="106"/>
                </a:cxn>
                <a:cxn ang="0">
                  <a:pos x="128" y="124"/>
                </a:cxn>
                <a:cxn ang="0">
                  <a:pos x="142" y="134"/>
                </a:cxn>
                <a:cxn ang="0">
                  <a:pos x="152" y="140"/>
                </a:cxn>
                <a:cxn ang="0">
                  <a:pos x="160" y="144"/>
                </a:cxn>
                <a:cxn ang="0">
                  <a:pos x="170" y="150"/>
                </a:cxn>
                <a:cxn ang="0">
                  <a:pos x="176" y="164"/>
                </a:cxn>
                <a:cxn ang="0">
                  <a:pos x="170" y="158"/>
                </a:cxn>
                <a:cxn ang="0">
                  <a:pos x="162" y="156"/>
                </a:cxn>
                <a:cxn ang="0">
                  <a:pos x="150" y="154"/>
                </a:cxn>
                <a:cxn ang="0">
                  <a:pos x="156" y="178"/>
                </a:cxn>
                <a:cxn ang="0">
                  <a:pos x="150" y="174"/>
                </a:cxn>
                <a:cxn ang="0">
                  <a:pos x="138" y="162"/>
                </a:cxn>
                <a:cxn ang="0">
                  <a:pos x="140" y="154"/>
                </a:cxn>
                <a:cxn ang="0">
                  <a:pos x="136" y="146"/>
                </a:cxn>
                <a:cxn ang="0">
                  <a:pos x="126" y="134"/>
                </a:cxn>
                <a:cxn ang="0">
                  <a:pos x="116" y="120"/>
                </a:cxn>
                <a:cxn ang="0">
                  <a:pos x="104" y="112"/>
                </a:cxn>
                <a:cxn ang="0">
                  <a:pos x="96" y="96"/>
                </a:cxn>
                <a:cxn ang="0">
                  <a:pos x="68" y="68"/>
                </a:cxn>
                <a:cxn ang="0">
                  <a:pos x="54" y="58"/>
                </a:cxn>
                <a:cxn ang="0">
                  <a:pos x="44" y="46"/>
                </a:cxn>
                <a:cxn ang="0">
                  <a:pos x="24" y="38"/>
                </a:cxn>
                <a:cxn ang="0">
                  <a:pos x="14" y="26"/>
                </a:cxn>
                <a:cxn ang="0">
                  <a:pos x="10" y="18"/>
                </a:cxn>
                <a:cxn ang="0">
                  <a:pos x="16" y="18"/>
                </a:cxn>
                <a:cxn ang="0">
                  <a:pos x="18" y="18"/>
                </a:cxn>
              </a:cxnLst>
              <a:rect l="0" t="0" r="r" b="b"/>
              <a:pathLst>
                <a:path w="176" h="178">
                  <a:moveTo>
                    <a:pt x="18" y="18"/>
                  </a:moveTo>
                  <a:lnTo>
                    <a:pt x="18" y="18"/>
                  </a:lnTo>
                  <a:lnTo>
                    <a:pt x="16" y="14"/>
                  </a:lnTo>
                  <a:lnTo>
                    <a:pt x="14" y="12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50" y="2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6" y="38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80" y="54"/>
                  </a:lnTo>
                  <a:lnTo>
                    <a:pt x="84" y="58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2" y="66"/>
                  </a:lnTo>
                  <a:lnTo>
                    <a:pt x="98" y="68"/>
                  </a:lnTo>
                  <a:lnTo>
                    <a:pt x="104" y="74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22" y="90"/>
                  </a:lnTo>
                  <a:lnTo>
                    <a:pt x="132" y="96"/>
                  </a:lnTo>
                  <a:lnTo>
                    <a:pt x="138" y="100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38" y="102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18" y="98"/>
                  </a:lnTo>
                  <a:lnTo>
                    <a:pt x="118" y="100"/>
                  </a:lnTo>
                  <a:lnTo>
                    <a:pt x="116" y="100"/>
                  </a:lnTo>
                  <a:lnTo>
                    <a:pt x="120" y="106"/>
                  </a:lnTo>
                  <a:lnTo>
                    <a:pt x="120" y="106"/>
                  </a:lnTo>
                  <a:lnTo>
                    <a:pt x="124" y="110"/>
                  </a:lnTo>
                  <a:lnTo>
                    <a:pt x="126" y="116"/>
                  </a:lnTo>
                  <a:lnTo>
                    <a:pt x="128" y="124"/>
                  </a:lnTo>
                  <a:lnTo>
                    <a:pt x="138" y="132"/>
                  </a:lnTo>
                  <a:lnTo>
                    <a:pt x="138" y="132"/>
                  </a:lnTo>
                  <a:lnTo>
                    <a:pt x="142" y="134"/>
                  </a:lnTo>
                  <a:lnTo>
                    <a:pt x="144" y="136"/>
                  </a:lnTo>
                  <a:lnTo>
                    <a:pt x="148" y="138"/>
                  </a:lnTo>
                  <a:lnTo>
                    <a:pt x="152" y="140"/>
                  </a:lnTo>
                  <a:lnTo>
                    <a:pt x="152" y="140"/>
                  </a:lnTo>
                  <a:lnTo>
                    <a:pt x="156" y="144"/>
                  </a:lnTo>
                  <a:lnTo>
                    <a:pt x="160" y="144"/>
                  </a:lnTo>
                  <a:lnTo>
                    <a:pt x="164" y="146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4" y="156"/>
                  </a:lnTo>
                  <a:lnTo>
                    <a:pt x="176" y="162"/>
                  </a:lnTo>
                  <a:lnTo>
                    <a:pt x="176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58"/>
                  </a:lnTo>
                  <a:lnTo>
                    <a:pt x="166" y="156"/>
                  </a:lnTo>
                  <a:lnTo>
                    <a:pt x="162" y="156"/>
                  </a:lnTo>
                  <a:lnTo>
                    <a:pt x="162" y="156"/>
                  </a:lnTo>
                  <a:lnTo>
                    <a:pt x="156" y="156"/>
                  </a:lnTo>
                  <a:lnTo>
                    <a:pt x="152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56" y="178"/>
                  </a:lnTo>
                  <a:lnTo>
                    <a:pt x="156" y="178"/>
                  </a:lnTo>
                  <a:lnTo>
                    <a:pt x="154" y="178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40" y="166"/>
                  </a:lnTo>
                  <a:lnTo>
                    <a:pt x="138" y="162"/>
                  </a:lnTo>
                  <a:lnTo>
                    <a:pt x="138" y="160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0"/>
                  </a:lnTo>
                  <a:lnTo>
                    <a:pt x="140" y="150"/>
                  </a:lnTo>
                  <a:lnTo>
                    <a:pt x="136" y="146"/>
                  </a:lnTo>
                  <a:lnTo>
                    <a:pt x="132" y="142"/>
                  </a:lnTo>
                  <a:lnTo>
                    <a:pt x="128" y="140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22"/>
                  </a:lnTo>
                  <a:lnTo>
                    <a:pt x="116" y="120"/>
                  </a:lnTo>
                  <a:lnTo>
                    <a:pt x="112" y="116"/>
                  </a:lnTo>
                  <a:lnTo>
                    <a:pt x="112" y="116"/>
                  </a:lnTo>
                  <a:lnTo>
                    <a:pt x="104" y="112"/>
                  </a:lnTo>
                  <a:lnTo>
                    <a:pt x="100" y="10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8" y="86"/>
                  </a:lnTo>
                  <a:lnTo>
                    <a:pt x="80" y="76"/>
                  </a:lnTo>
                  <a:lnTo>
                    <a:pt x="68" y="68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4" y="58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28" y="40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14" y="2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8" name="Freeform 67"/>
            <p:cNvSpPr>
              <a:spLocks/>
            </p:cNvSpPr>
            <p:nvPr/>
          </p:nvSpPr>
          <p:spPr bwMode="auto">
            <a:xfrm>
              <a:off x="7105351" y="2938198"/>
              <a:ext cx="71438" cy="6350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22" y="6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38" y="2"/>
                </a:cxn>
                <a:cxn ang="0">
                  <a:pos x="44" y="0"/>
                </a:cxn>
                <a:cxn ang="0">
                  <a:pos x="46" y="2"/>
                </a:cxn>
                <a:cxn ang="0">
                  <a:pos x="48" y="2"/>
                </a:cxn>
                <a:cxn ang="0">
                  <a:pos x="50" y="2"/>
                </a:cxn>
                <a:cxn ang="0">
                  <a:pos x="54" y="8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46" y="20"/>
                </a:cxn>
                <a:cxn ang="0">
                  <a:pos x="46" y="22"/>
                </a:cxn>
                <a:cxn ang="0">
                  <a:pos x="46" y="30"/>
                </a:cxn>
                <a:cxn ang="0">
                  <a:pos x="42" y="34"/>
                </a:cxn>
                <a:cxn ang="0">
                  <a:pos x="40" y="40"/>
                </a:cxn>
                <a:cxn ang="0">
                  <a:pos x="34" y="44"/>
                </a:cxn>
                <a:cxn ang="0">
                  <a:pos x="28" y="44"/>
                </a:cxn>
                <a:cxn ang="0">
                  <a:pos x="24" y="46"/>
                </a:cxn>
                <a:cxn ang="0">
                  <a:pos x="22" y="48"/>
                </a:cxn>
                <a:cxn ang="0">
                  <a:pos x="18" y="46"/>
                </a:cxn>
                <a:cxn ang="0">
                  <a:pos x="12" y="42"/>
                </a:cxn>
                <a:cxn ang="0">
                  <a:pos x="6" y="36"/>
                </a:cxn>
                <a:cxn ang="0">
                  <a:pos x="2" y="30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2" y="18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2" y="8"/>
                </a:cxn>
                <a:cxn ang="0">
                  <a:pos x="14" y="8"/>
                </a:cxn>
              </a:cxnLst>
              <a:rect l="0" t="0" r="r" b="b"/>
              <a:pathLst>
                <a:path w="54" h="48">
                  <a:moveTo>
                    <a:pt x="14" y="8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4"/>
                  </a:lnTo>
                  <a:lnTo>
                    <a:pt x="48" y="16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2" y="34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4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" y="3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29" name="Freeform 104"/>
            <p:cNvSpPr>
              <a:spLocks/>
            </p:cNvSpPr>
            <p:nvPr/>
          </p:nvSpPr>
          <p:spPr bwMode="auto">
            <a:xfrm>
              <a:off x="2395767" y="1541198"/>
              <a:ext cx="505354" cy="211667"/>
            </a:xfrm>
            <a:custGeom>
              <a:avLst/>
              <a:gdLst/>
              <a:ahLst/>
              <a:cxnLst>
                <a:cxn ang="0">
                  <a:pos x="88" y="136"/>
                </a:cxn>
                <a:cxn ang="0">
                  <a:pos x="102" y="130"/>
                </a:cxn>
                <a:cxn ang="0">
                  <a:pos x="128" y="132"/>
                </a:cxn>
                <a:cxn ang="0">
                  <a:pos x="134" y="130"/>
                </a:cxn>
                <a:cxn ang="0">
                  <a:pos x="172" y="144"/>
                </a:cxn>
                <a:cxn ang="0">
                  <a:pos x="198" y="154"/>
                </a:cxn>
                <a:cxn ang="0">
                  <a:pos x="224" y="158"/>
                </a:cxn>
                <a:cxn ang="0">
                  <a:pos x="256" y="154"/>
                </a:cxn>
                <a:cxn ang="0">
                  <a:pos x="240" y="142"/>
                </a:cxn>
                <a:cxn ang="0">
                  <a:pos x="254" y="134"/>
                </a:cxn>
                <a:cxn ang="0">
                  <a:pos x="280" y="136"/>
                </a:cxn>
                <a:cxn ang="0">
                  <a:pos x="274" y="120"/>
                </a:cxn>
                <a:cxn ang="0">
                  <a:pos x="254" y="108"/>
                </a:cxn>
                <a:cxn ang="0">
                  <a:pos x="260" y="94"/>
                </a:cxn>
                <a:cxn ang="0">
                  <a:pos x="282" y="102"/>
                </a:cxn>
                <a:cxn ang="0">
                  <a:pos x="294" y="104"/>
                </a:cxn>
                <a:cxn ang="0">
                  <a:pos x="308" y="116"/>
                </a:cxn>
                <a:cxn ang="0">
                  <a:pos x="318" y="106"/>
                </a:cxn>
                <a:cxn ang="0">
                  <a:pos x="332" y="102"/>
                </a:cxn>
                <a:cxn ang="0">
                  <a:pos x="344" y="92"/>
                </a:cxn>
                <a:cxn ang="0">
                  <a:pos x="374" y="88"/>
                </a:cxn>
                <a:cxn ang="0">
                  <a:pos x="372" y="74"/>
                </a:cxn>
                <a:cxn ang="0">
                  <a:pos x="348" y="74"/>
                </a:cxn>
                <a:cxn ang="0">
                  <a:pos x="334" y="66"/>
                </a:cxn>
                <a:cxn ang="0">
                  <a:pos x="326" y="60"/>
                </a:cxn>
                <a:cxn ang="0">
                  <a:pos x="310" y="54"/>
                </a:cxn>
                <a:cxn ang="0">
                  <a:pos x="306" y="38"/>
                </a:cxn>
                <a:cxn ang="0">
                  <a:pos x="294" y="32"/>
                </a:cxn>
                <a:cxn ang="0">
                  <a:pos x="278" y="24"/>
                </a:cxn>
                <a:cxn ang="0">
                  <a:pos x="238" y="12"/>
                </a:cxn>
                <a:cxn ang="0">
                  <a:pos x="210" y="24"/>
                </a:cxn>
                <a:cxn ang="0">
                  <a:pos x="196" y="12"/>
                </a:cxn>
                <a:cxn ang="0">
                  <a:pos x="166" y="24"/>
                </a:cxn>
                <a:cxn ang="0">
                  <a:pos x="168" y="6"/>
                </a:cxn>
                <a:cxn ang="0">
                  <a:pos x="110" y="6"/>
                </a:cxn>
                <a:cxn ang="0">
                  <a:pos x="80" y="20"/>
                </a:cxn>
                <a:cxn ang="0">
                  <a:pos x="62" y="32"/>
                </a:cxn>
                <a:cxn ang="0">
                  <a:pos x="86" y="4"/>
                </a:cxn>
                <a:cxn ang="0">
                  <a:pos x="20" y="18"/>
                </a:cxn>
                <a:cxn ang="0">
                  <a:pos x="2" y="32"/>
                </a:cxn>
                <a:cxn ang="0">
                  <a:pos x="50" y="40"/>
                </a:cxn>
                <a:cxn ang="0">
                  <a:pos x="82" y="40"/>
                </a:cxn>
                <a:cxn ang="0">
                  <a:pos x="96" y="48"/>
                </a:cxn>
                <a:cxn ang="0">
                  <a:pos x="116" y="50"/>
                </a:cxn>
                <a:cxn ang="0">
                  <a:pos x="124" y="44"/>
                </a:cxn>
                <a:cxn ang="0">
                  <a:pos x="148" y="38"/>
                </a:cxn>
                <a:cxn ang="0">
                  <a:pos x="168" y="46"/>
                </a:cxn>
                <a:cxn ang="0">
                  <a:pos x="178" y="56"/>
                </a:cxn>
                <a:cxn ang="0">
                  <a:pos x="198" y="58"/>
                </a:cxn>
                <a:cxn ang="0">
                  <a:pos x="212" y="76"/>
                </a:cxn>
                <a:cxn ang="0">
                  <a:pos x="202" y="92"/>
                </a:cxn>
                <a:cxn ang="0">
                  <a:pos x="230" y="94"/>
                </a:cxn>
                <a:cxn ang="0">
                  <a:pos x="192" y="108"/>
                </a:cxn>
                <a:cxn ang="0">
                  <a:pos x="172" y="90"/>
                </a:cxn>
                <a:cxn ang="0">
                  <a:pos x="172" y="106"/>
                </a:cxn>
                <a:cxn ang="0">
                  <a:pos x="140" y="108"/>
                </a:cxn>
                <a:cxn ang="0">
                  <a:pos x="110" y="108"/>
                </a:cxn>
                <a:cxn ang="0">
                  <a:pos x="84" y="114"/>
                </a:cxn>
              </a:cxnLst>
              <a:rect l="0" t="0" r="r" b="b"/>
              <a:pathLst>
                <a:path w="382" h="160">
                  <a:moveTo>
                    <a:pt x="78" y="124"/>
                  </a:moveTo>
                  <a:lnTo>
                    <a:pt x="78" y="124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80" y="130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8" y="134"/>
                  </a:lnTo>
                  <a:lnTo>
                    <a:pt x="80" y="134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94" y="136"/>
                  </a:lnTo>
                  <a:lnTo>
                    <a:pt x="98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100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0" y="130"/>
                  </a:lnTo>
                  <a:lnTo>
                    <a:pt x="102" y="130"/>
                  </a:lnTo>
                  <a:lnTo>
                    <a:pt x="106" y="132"/>
                  </a:lnTo>
                  <a:lnTo>
                    <a:pt x="110" y="132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08" y="128"/>
                  </a:lnTo>
                  <a:lnTo>
                    <a:pt x="110" y="128"/>
                  </a:lnTo>
                  <a:lnTo>
                    <a:pt x="118" y="132"/>
                  </a:lnTo>
                  <a:lnTo>
                    <a:pt x="126" y="134"/>
                  </a:lnTo>
                  <a:lnTo>
                    <a:pt x="128" y="134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22" y="124"/>
                  </a:lnTo>
                  <a:lnTo>
                    <a:pt x="120" y="122"/>
                  </a:lnTo>
                  <a:lnTo>
                    <a:pt x="122" y="122"/>
                  </a:lnTo>
                  <a:lnTo>
                    <a:pt x="122" y="122"/>
                  </a:lnTo>
                  <a:lnTo>
                    <a:pt x="128" y="128"/>
                  </a:lnTo>
                  <a:lnTo>
                    <a:pt x="132" y="128"/>
                  </a:lnTo>
                  <a:lnTo>
                    <a:pt x="136" y="128"/>
                  </a:lnTo>
                  <a:lnTo>
                    <a:pt x="136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6" y="136"/>
                  </a:lnTo>
                  <a:lnTo>
                    <a:pt x="136" y="136"/>
                  </a:lnTo>
                  <a:lnTo>
                    <a:pt x="148" y="138"/>
                  </a:lnTo>
                  <a:lnTo>
                    <a:pt x="154" y="140"/>
                  </a:lnTo>
                  <a:lnTo>
                    <a:pt x="158" y="142"/>
                  </a:lnTo>
                  <a:lnTo>
                    <a:pt x="158" y="142"/>
                  </a:lnTo>
                  <a:lnTo>
                    <a:pt x="166" y="146"/>
                  </a:lnTo>
                  <a:lnTo>
                    <a:pt x="168" y="146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74" y="150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84" y="152"/>
                  </a:lnTo>
                  <a:lnTo>
                    <a:pt x="190" y="154"/>
                  </a:lnTo>
                  <a:lnTo>
                    <a:pt x="196" y="156"/>
                  </a:lnTo>
                  <a:lnTo>
                    <a:pt x="198" y="154"/>
                  </a:lnTo>
                  <a:lnTo>
                    <a:pt x="198" y="154"/>
                  </a:lnTo>
                  <a:lnTo>
                    <a:pt x="200" y="148"/>
                  </a:lnTo>
                  <a:lnTo>
                    <a:pt x="200" y="148"/>
                  </a:lnTo>
                  <a:lnTo>
                    <a:pt x="202" y="150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10" y="150"/>
                  </a:lnTo>
                  <a:lnTo>
                    <a:pt x="212" y="150"/>
                  </a:lnTo>
                  <a:lnTo>
                    <a:pt x="212" y="152"/>
                  </a:lnTo>
                  <a:lnTo>
                    <a:pt x="212" y="152"/>
                  </a:lnTo>
                  <a:lnTo>
                    <a:pt x="218" y="154"/>
                  </a:lnTo>
                  <a:lnTo>
                    <a:pt x="224" y="158"/>
                  </a:lnTo>
                  <a:lnTo>
                    <a:pt x="234" y="160"/>
                  </a:lnTo>
                  <a:lnTo>
                    <a:pt x="240" y="158"/>
                  </a:lnTo>
                  <a:lnTo>
                    <a:pt x="240" y="158"/>
                  </a:lnTo>
                  <a:lnTo>
                    <a:pt x="244" y="158"/>
                  </a:lnTo>
                  <a:lnTo>
                    <a:pt x="248" y="158"/>
                  </a:lnTo>
                  <a:lnTo>
                    <a:pt x="252" y="160"/>
                  </a:lnTo>
                  <a:lnTo>
                    <a:pt x="258" y="160"/>
                  </a:lnTo>
                  <a:lnTo>
                    <a:pt x="258" y="160"/>
                  </a:lnTo>
                  <a:lnTo>
                    <a:pt x="258" y="158"/>
                  </a:lnTo>
                  <a:lnTo>
                    <a:pt x="258" y="156"/>
                  </a:lnTo>
                  <a:lnTo>
                    <a:pt x="256" y="154"/>
                  </a:lnTo>
                  <a:lnTo>
                    <a:pt x="256" y="152"/>
                  </a:lnTo>
                  <a:lnTo>
                    <a:pt x="256" y="152"/>
                  </a:lnTo>
                  <a:lnTo>
                    <a:pt x="258" y="152"/>
                  </a:lnTo>
                  <a:lnTo>
                    <a:pt x="260" y="150"/>
                  </a:lnTo>
                  <a:lnTo>
                    <a:pt x="252" y="148"/>
                  </a:lnTo>
                  <a:lnTo>
                    <a:pt x="252" y="148"/>
                  </a:lnTo>
                  <a:lnTo>
                    <a:pt x="248" y="148"/>
                  </a:lnTo>
                  <a:lnTo>
                    <a:pt x="246" y="146"/>
                  </a:lnTo>
                  <a:lnTo>
                    <a:pt x="246" y="142"/>
                  </a:lnTo>
                  <a:lnTo>
                    <a:pt x="240" y="142"/>
                  </a:lnTo>
                  <a:lnTo>
                    <a:pt x="240" y="142"/>
                  </a:lnTo>
                  <a:lnTo>
                    <a:pt x="238" y="140"/>
                  </a:lnTo>
                  <a:lnTo>
                    <a:pt x="238" y="138"/>
                  </a:lnTo>
                  <a:lnTo>
                    <a:pt x="234" y="136"/>
                  </a:lnTo>
                  <a:lnTo>
                    <a:pt x="226" y="132"/>
                  </a:lnTo>
                  <a:lnTo>
                    <a:pt x="226" y="132"/>
                  </a:lnTo>
                  <a:lnTo>
                    <a:pt x="244" y="136"/>
                  </a:lnTo>
                  <a:lnTo>
                    <a:pt x="248" y="136"/>
                  </a:lnTo>
                  <a:lnTo>
                    <a:pt x="252" y="134"/>
                  </a:lnTo>
                  <a:lnTo>
                    <a:pt x="252" y="134"/>
                  </a:lnTo>
                  <a:lnTo>
                    <a:pt x="252" y="134"/>
                  </a:lnTo>
                  <a:lnTo>
                    <a:pt x="254" y="134"/>
                  </a:lnTo>
                  <a:lnTo>
                    <a:pt x="258" y="136"/>
                  </a:lnTo>
                  <a:lnTo>
                    <a:pt x="262" y="140"/>
                  </a:lnTo>
                  <a:lnTo>
                    <a:pt x="264" y="140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8" y="138"/>
                  </a:lnTo>
                  <a:lnTo>
                    <a:pt x="270" y="138"/>
                  </a:lnTo>
                  <a:lnTo>
                    <a:pt x="274" y="140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80" y="136"/>
                  </a:lnTo>
                  <a:lnTo>
                    <a:pt x="276" y="134"/>
                  </a:lnTo>
                  <a:lnTo>
                    <a:pt x="276" y="134"/>
                  </a:lnTo>
                  <a:lnTo>
                    <a:pt x="276" y="132"/>
                  </a:lnTo>
                  <a:lnTo>
                    <a:pt x="278" y="130"/>
                  </a:lnTo>
                  <a:lnTo>
                    <a:pt x="278" y="128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4" y="124"/>
                  </a:lnTo>
                  <a:lnTo>
                    <a:pt x="276" y="122"/>
                  </a:lnTo>
                  <a:lnTo>
                    <a:pt x="278" y="122"/>
                  </a:lnTo>
                  <a:lnTo>
                    <a:pt x="274" y="120"/>
                  </a:lnTo>
                  <a:lnTo>
                    <a:pt x="274" y="120"/>
                  </a:lnTo>
                  <a:lnTo>
                    <a:pt x="268" y="118"/>
                  </a:lnTo>
                  <a:lnTo>
                    <a:pt x="266" y="114"/>
                  </a:lnTo>
                  <a:lnTo>
                    <a:pt x="264" y="112"/>
                  </a:lnTo>
                  <a:lnTo>
                    <a:pt x="260" y="112"/>
                  </a:lnTo>
                  <a:lnTo>
                    <a:pt x="260" y="112"/>
                  </a:lnTo>
                  <a:lnTo>
                    <a:pt x="254" y="112"/>
                  </a:lnTo>
                  <a:lnTo>
                    <a:pt x="252" y="112"/>
                  </a:lnTo>
                  <a:lnTo>
                    <a:pt x="252" y="110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6"/>
                  </a:lnTo>
                  <a:lnTo>
                    <a:pt x="254" y="104"/>
                  </a:lnTo>
                  <a:lnTo>
                    <a:pt x="252" y="100"/>
                  </a:lnTo>
                  <a:lnTo>
                    <a:pt x="256" y="102"/>
                  </a:lnTo>
                  <a:lnTo>
                    <a:pt x="256" y="102"/>
                  </a:lnTo>
                  <a:lnTo>
                    <a:pt x="260" y="102"/>
                  </a:lnTo>
                  <a:lnTo>
                    <a:pt x="262" y="102"/>
                  </a:lnTo>
                  <a:lnTo>
                    <a:pt x="262" y="100"/>
                  </a:lnTo>
                  <a:lnTo>
                    <a:pt x="262" y="98"/>
                  </a:lnTo>
                  <a:lnTo>
                    <a:pt x="260" y="94"/>
                  </a:lnTo>
                  <a:lnTo>
                    <a:pt x="260" y="94"/>
                  </a:lnTo>
                  <a:lnTo>
                    <a:pt x="260" y="94"/>
                  </a:lnTo>
                  <a:lnTo>
                    <a:pt x="260" y="94"/>
                  </a:lnTo>
                  <a:lnTo>
                    <a:pt x="266" y="98"/>
                  </a:lnTo>
                  <a:lnTo>
                    <a:pt x="270" y="98"/>
                  </a:lnTo>
                  <a:lnTo>
                    <a:pt x="270" y="98"/>
                  </a:lnTo>
                  <a:lnTo>
                    <a:pt x="278" y="96"/>
                  </a:lnTo>
                  <a:lnTo>
                    <a:pt x="280" y="98"/>
                  </a:lnTo>
                  <a:lnTo>
                    <a:pt x="282" y="100"/>
                  </a:lnTo>
                  <a:lnTo>
                    <a:pt x="282" y="100"/>
                  </a:lnTo>
                  <a:lnTo>
                    <a:pt x="282" y="102"/>
                  </a:lnTo>
                  <a:lnTo>
                    <a:pt x="284" y="102"/>
                  </a:lnTo>
                  <a:lnTo>
                    <a:pt x="286" y="102"/>
                  </a:lnTo>
                  <a:lnTo>
                    <a:pt x="288" y="102"/>
                  </a:lnTo>
                  <a:lnTo>
                    <a:pt x="288" y="102"/>
                  </a:lnTo>
                  <a:lnTo>
                    <a:pt x="288" y="102"/>
                  </a:lnTo>
                  <a:lnTo>
                    <a:pt x="290" y="102"/>
                  </a:lnTo>
                  <a:lnTo>
                    <a:pt x="296" y="96"/>
                  </a:lnTo>
                  <a:lnTo>
                    <a:pt x="296" y="96"/>
                  </a:lnTo>
                  <a:lnTo>
                    <a:pt x="296" y="96"/>
                  </a:lnTo>
                  <a:lnTo>
                    <a:pt x="296" y="100"/>
                  </a:lnTo>
                  <a:lnTo>
                    <a:pt x="294" y="104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300" y="108"/>
                  </a:lnTo>
                  <a:lnTo>
                    <a:pt x="302" y="110"/>
                  </a:lnTo>
                  <a:lnTo>
                    <a:pt x="302" y="110"/>
                  </a:lnTo>
                  <a:lnTo>
                    <a:pt x="304" y="110"/>
                  </a:lnTo>
                  <a:lnTo>
                    <a:pt x="304" y="110"/>
                  </a:lnTo>
                  <a:lnTo>
                    <a:pt x="306" y="110"/>
                  </a:lnTo>
                  <a:lnTo>
                    <a:pt x="306" y="114"/>
                  </a:lnTo>
                  <a:lnTo>
                    <a:pt x="308" y="116"/>
                  </a:lnTo>
                  <a:lnTo>
                    <a:pt x="312" y="118"/>
                  </a:lnTo>
                  <a:lnTo>
                    <a:pt x="312" y="118"/>
                  </a:lnTo>
                  <a:lnTo>
                    <a:pt x="316" y="116"/>
                  </a:lnTo>
                  <a:lnTo>
                    <a:pt x="316" y="114"/>
                  </a:lnTo>
                  <a:lnTo>
                    <a:pt x="314" y="108"/>
                  </a:lnTo>
                  <a:lnTo>
                    <a:pt x="314" y="108"/>
                  </a:lnTo>
                  <a:lnTo>
                    <a:pt x="312" y="108"/>
                  </a:lnTo>
                  <a:lnTo>
                    <a:pt x="314" y="108"/>
                  </a:lnTo>
                  <a:lnTo>
                    <a:pt x="316" y="108"/>
                  </a:lnTo>
                  <a:lnTo>
                    <a:pt x="320" y="108"/>
                  </a:lnTo>
                  <a:lnTo>
                    <a:pt x="318" y="106"/>
                  </a:lnTo>
                  <a:lnTo>
                    <a:pt x="318" y="106"/>
                  </a:lnTo>
                  <a:lnTo>
                    <a:pt x="318" y="104"/>
                  </a:lnTo>
                  <a:lnTo>
                    <a:pt x="320" y="106"/>
                  </a:lnTo>
                  <a:lnTo>
                    <a:pt x="324" y="106"/>
                  </a:lnTo>
                  <a:lnTo>
                    <a:pt x="324" y="106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0"/>
                  </a:lnTo>
                  <a:lnTo>
                    <a:pt x="322" y="98"/>
                  </a:lnTo>
                  <a:lnTo>
                    <a:pt x="328" y="100"/>
                  </a:lnTo>
                  <a:lnTo>
                    <a:pt x="332" y="102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4" y="100"/>
                  </a:lnTo>
                  <a:lnTo>
                    <a:pt x="334" y="98"/>
                  </a:lnTo>
                  <a:lnTo>
                    <a:pt x="336" y="96"/>
                  </a:lnTo>
                  <a:lnTo>
                    <a:pt x="340" y="96"/>
                  </a:lnTo>
                  <a:lnTo>
                    <a:pt x="344" y="96"/>
                  </a:lnTo>
                  <a:lnTo>
                    <a:pt x="346" y="96"/>
                  </a:lnTo>
                  <a:lnTo>
                    <a:pt x="344" y="94"/>
                  </a:lnTo>
                  <a:lnTo>
                    <a:pt x="344" y="94"/>
                  </a:lnTo>
                  <a:lnTo>
                    <a:pt x="344" y="92"/>
                  </a:lnTo>
                  <a:lnTo>
                    <a:pt x="346" y="90"/>
                  </a:lnTo>
                  <a:lnTo>
                    <a:pt x="352" y="92"/>
                  </a:lnTo>
                  <a:lnTo>
                    <a:pt x="356" y="92"/>
                  </a:lnTo>
                  <a:lnTo>
                    <a:pt x="358" y="92"/>
                  </a:lnTo>
                  <a:lnTo>
                    <a:pt x="358" y="90"/>
                  </a:lnTo>
                  <a:lnTo>
                    <a:pt x="358" y="90"/>
                  </a:lnTo>
                  <a:lnTo>
                    <a:pt x="358" y="88"/>
                  </a:lnTo>
                  <a:lnTo>
                    <a:pt x="360" y="88"/>
                  </a:lnTo>
                  <a:lnTo>
                    <a:pt x="366" y="88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72" y="84"/>
                  </a:lnTo>
                  <a:lnTo>
                    <a:pt x="374" y="84"/>
                  </a:lnTo>
                  <a:lnTo>
                    <a:pt x="378" y="82"/>
                  </a:lnTo>
                  <a:lnTo>
                    <a:pt x="382" y="82"/>
                  </a:lnTo>
                  <a:lnTo>
                    <a:pt x="380" y="82"/>
                  </a:lnTo>
                  <a:lnTo>
                    <a:pt x="380" y="82"/>
                  </a:lnTo>
                  <a:lnTo>
                    <a:pt x="374" y="78"/>
                  </a:lnTo>
                  <a:lnTo>
                    <a:pt x="372" y="76"/>
                  </a:lnTo>
                  <a:lnTo>
                    <a:pt x="372" y="74"/>
                  </a:lnTo>
                  <a:lnTo>
                    <a:pt x="368" y="76"/>
                  </a:lnTo>
                  <a:lnTo>
                    <a:pt x="368" y="76"/>
                  </a:lnTo>
                  <a:lnTo>
                    <a:pt x="358" y="80"/>
                  </a:lnTo>
                  <a:lnTo>
                    <a:pt x="358" y="80"/>
                  </a:lnTo>
                  <a:lnTo>
                    <a:pt x="358" y="78"/>
                  </a:lnTo>
                  <a:lnTo>
                    <a:pt x="358" y="78"/>
                  </a:lnTo>
                  <a:lnTo>
                    <a:pt x="356" y="74"/>
                  </a:lnTo>
                  <a:lnTo>
                    <a:pt x="354" y="74"/>
                  </a:lnTo>
                  <a:lnTo>
                    <a:pt x="352" y="74"/>
                  </a:lnTo>
                  <a:lnTo>
                    <a:pt x="352" y="74"/>
                  </a:lnTo>
                  <a:lnTo>
                    <a:pt x="348" y="74"/>
                  </a:lnTo>
                  <a:lnTo>
                    <a:pt x="348" y="72"/>
                  </a:lnTo>
                  <a:lnTo>
                    <a:pt x="346" y="70"/>
                  </a:lnTo>
                  <a:lnTo>
                    <a:pt x="344" y="72"/>
                  </a:lnTo>
                  <a:lnTo>
                    <a:pt x="344" y="72"/>
                  </a:lnTo>
                  <a:lnTo>
                    <a:pt x="340" y="72"/>
                  </a:lnTo>
                  <a:lnTo>
                    <a:pt x="338" y="70"/>
                  </a:lnTo>
                  <a:lnTo>
                    <a:pt x="338" y="68"/>
                  </a:lnTo>
                  <a:lnTo>
                    <a:pt x="336" y="68"/>
                  </a:lnTo>
                  <a:lnTo>
                    <a:pt x="336" y="68"/>
                  </a:lnTo>
                  <a:lnTo>
                    <a:pt x="334" y="68"/>
                  </a:lnTo>
                  <a:lnTo>
                    <a:pt x="334" y="66"/>
                  </a:lnTo>
                  <a:lnTo>
                    <a:pt x="334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2" y="66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8" y="62"/>
                  </a:lnTo>
                  <a:lnTo>
                    <a:pt x="322" y="62"/>
                  </a:lnTo>
                  <a:lnTo>
                    <a:pt x="326" y="60"/>
                  </a:lnTo>
                  <a:lnTo>
                    <a:pt x="326" y="58"/>
                  </a:lnTo>
                  <a:lnTo>
                    <a:pt x="326" y="58"/>
                  </a:lnTo>
                  <a:lnTo>
                    <a:pt x="326" y="58"/>
                  </a:lnTo>
                  <a:lnTo>
                    <a:pt x="320" y="56"/>
                  </a:lnTo>
                  <a:lnTo>
                    <a:pt x="312" y="56"/>
                  </a:lnTo>
                  <a:lnTo>
                    <a:pt x="304" y="58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300" y="56"/>
                  </a:lnTo>
                  <a:lnTo>
                    <a:pt x="310" y="54"/>
                  </a:lnTo>
                  <a:lnTo>
                    <a:pt x="320" y="52"/>
                  </a:lnTo>
                  <a:lnTo>
                    <a:pt x="322" y="50"/>
                  </a:lnTo>
                  <a:lnTo>
                    <a:pt x="322" y="48"/>
                  </a:lnTo>
                  <a:lnTo>
                    <a:pt x="322" y="48"/>
                  </a:lnTo>
                  <a:lnTo>
                    <a:pt x="320" y="46"/>
                  </a:lnTo>
                  <a:lnTo>
                    <a:pt x="320" y="44"/>
                  </a:lnTo>
                  <a:lnTo>
                    <a:pt x="318" y="42"/>
                  </a:lnTo>
                  <a:lnTo>
                    <a:pt x="316" y="40"/>
                  </a:lnTo>
                  <a:lnTo>
                    <a:pt x="316" y="40"/>
                  </a:lnTo>
                  <a:lnTo>
                    <a:pt x="310" y="38"/>
                  </a:lnTo>
                  <a:lnTo>
                    <a:pt x="306" y="38"/>
                  </a:lnTo>
                  <a:lnTo>
                    <a:pt x="296" y="42"/>
                  </a:lnTo>
                  <a:lnTo>
                    <a:pt x="296" y="42"/>
                  </a:lnTo>
                  <a:lnTo>
                    <a:pt x="288" y="46"/>
                  </a:lnTo>
                  <a:lnTo>
                    <a:pt x="294" y="42"/>
                  </a:lnTo>
                  <a:lnTo>
                    <a:pt x="294" y="42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6" y="34"/>
                  </a:lnTo>
                  <a:lnTo>
                    <a:pt x="306" y="34"/>
                  </a:lnTo>
                  <a:lnTo>
                    <a:pt x="298" y="32"/>
                  </a:lnTo>
                  <a:lnTo>
                    <a:pt x="294" y="32"/>
                  </a:lnTo>
                  <a:lnTo>
                    <a:pt x="290" y="34"/>
                  </a:lnTo>
                  <a:lnTo>
                    <a:pt x="290" y="34"/>
                  </a:lnTo>
                  <a:lnTo>
                    <a:pt x="288" y="34"/>
                  </a:lnTo>
                  <a:lnTo>
                    <a:pt x="286" y="34"/>
                  </a:lnTo>
                  <a:lnTo>
                    <a:pt x="286" y="30"/>
                  </a:lnTo>
                  <a:lnTo>
                    <a:pt x="286" y="26"/>
                  </a:lnTo>
                  <a:lnTo>
                    <a:pt x="286" y="24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0" y="26"/>
                  </a:lnTo>
                  <a:lnTo>
                    <a:pt x="278" y="24"/>
                  </a:lnTo>
                  <a:lnTo>
                    <a:pt x="274" y="22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0" y="22"/>
                  </a:lnTo>
                  <a:lnTo>
                    <a:pt x="256" y="22"/>
                  </a:lnTo>
                  <a:lnTo>
                    <a:pt x="252" y="20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4" y="18"/>
                  </a:lnTo>
                  <a:lnTo>
                    <a:pt x="242" y="14"/>
                  </a:lnTo>
                  <a:lnTo>
                    <a:pt x="238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12" y="12"/>
                  </a:lnTo>
                  <a:lnTo>
                    <a:pt x="208" y="12"/>
                  </a:lnTo>
                  <a:lnTo>
                    <a:pt x="208" y="14"/>
                  </a:lnTo>
                  <a:lnTo>
                    <a:pt x="212" y="18"/>
                  </a:lnTo>
                  <a:lnTo>
                    <a:pt x="212" y="18"/>
                  </a:lnTo>
                  <a:lnTo>
                    <a:pt x="216" y="20"/>
                  </a:lnTo>
                  <a:lnTo>
                    <a:pt x="212" y="20"/>
                  </a:lnTo>
                  <a:lnTo>
                    <a:pt x="210" y="22"/>
                  </a:lnTo>
                  <a:lnTo>
                    <a:pt x="210" y="24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12" y="26"/>
                  </a:lnTo>
                  <a:lnTo>
                    <a:pt x="206" y="20"/>
                  </a:lnTo>
                  <a:lnTo>
                    <a:pt x="202" y="20"/>
                  </a:lnTo>
                  <a:lnTo>
                    <a:pt x="202" y="20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20"/>
                  </a:lnTo>
                  <a:lnTo>
                    <a:pt x="198" y="14"/>
                  </a:lnTo>
                  <a:lnTo>
                    <a:pt x="196" y="12"/>
                  </a:lnTo>
                  <a:lnTo>
                    <a:pt x="194" y="12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6" y="18"/>
                  </a:lnTo>
                  <a:lnTo>
                    <a:pt x="184" y="16"/>
                  </a:lnTo>
                  <a:lnTo>
                    <a:pt x="182" y="14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74" y="22"/>
                  </a:lnTo>
                  <a:lnTo>
                    <a:pt x="168" y="24"/>
                  </a:lnTo>
                  <a:lnTo>
                    <a:pt x="166" y="24"/>
                  </a:lnTo>
                  <a:lnTo>
                    <a:pt x="166" y="22"/>
                  </a:lnTo>
                  <a:lnTo>
                    <a:pt x="166" y="22"/>
                  </a:lnTo>
                  <a:lnTo>
                    <a:pt x="172" y="14"/>
                  </a:lnTo>
                  <a:lnTo>
                    <a:pt x="172" y="12"/>
                  </a:lnTo>
                  <a:lnTo>
                    <a:pt x="168" y="12"/>
                  </a:lnTo>
                  <a:lnTo>
                    <a:pt x="168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6" y="4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8" y="0"/>
                  </a:lnTo>
                  <a:lnTo>
                    <a:pt x="138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18" y="4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6" y="10"/>
                  </a:lnTo>
                  <a:lnTo>
                    <a:pt x="92" y="10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82" y="16"/>
                  </a:lnTo>
                  <a:lnTo>
                    <a:pt x="80" y="18"/>
                  </a:lnTo>
                  <a:lnTo>
                    <a:pt x="80" y="20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78" y="24"/>
                  </a:lnTo>
                  <a:lnTo>
                    <a:pt x="74" y="26"/>
                  </a:lnTo>
                  <a:lnTo>
                    <a:pt x="68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2" y="32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72" y="18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4" y="8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58" y="2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38" y="6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4" y="16"/>
                  </a:lnTo>
                  <a:lnTo>
                    <a:pt x="20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0"/>
                  </a:lnTo>
                  <a:lnTo>
                    <a:pt x="14" y="44"/>
                  </a:lnTo>
                  <a:lnTo>
                    <a:pt x="20" y="46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38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50" y="40"/>
                  </a:lnTo>
                  <a:lnTo>
                    <a:pt x="52" y="42"/>
                  </a:lnTo>
                  <a:lnTo>
                    <a:pt x="54" y="42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66" y="44"/>
                  </a:lnTo>
                  <a:lnTo>
                    <a:pt x="70" y="46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8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4" y="46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4" y="44"/>
                  </a:lnTo>
                  <a:lnTo>
                    <a:pt x="104" y="42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10" y="46"/>
                  </a:lnTo>
                  <a:lnTo>
                    <a:pt x="112" y="50"/>
                  </a:lnTo>
                  <a:lnTo>
                    <a:pt x="116" y="50"/>
                  </a:lnTo>
                  <a:lnTo>
                    <a:pt x="120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48"/>
                  </a:lnTo>
                  <a:lnTo>
                    <a:pt x="118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20" y="42"/>
                  </a:lnTo>
                  <a:lnTo>
                    <a:pt x="124" y="44"/>
                  </a:lnTo>
                  <a:lnTo>
                    <a:pt x="128" y="46"/>
                  </a:lnTo>
                  <a:lnTo>
                    <a:pt x="132" y="46"/>
                  </a:lnTo>
                  <a:lnTo>
                    <a:pt x="132" y="46"/>
                  </a:lnTo>
                  <a:lnTo>
                    <a:pt x="136" y="44"/>
                  </a:lnTo>
                  <a:lnTo>
                    <a:pt x="138" y="40"/>
                  </a:lnTo>
                  <a:lnTo>
                    <a:pt x="138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44" y="40"/>
                  </a:lnTo>
                  <a:lnTo>
                    <a:pt x="146" y="40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6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60" y="42"/>
                  </a:lnTo>
                  <a:lnTo>
                    <a:pt x="162" y="44"/>
                  </a:lnTo>
                  <a:lnTo>
                    <a:pt x="164" y="46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72" y="46"/>
                  </a:lnTo>
                  <a:lnTo>
                    <a:pt x="172" y="48"/>
                  </a:lnTo>
                  <a:lnTo>
                    <a:pt x="172" y="50"/>
                  </a:lnTo>
                  <a:lnTo>
                    <a:pt x="176" y="50"/>
                  </a:lnTo>
                  <a:lnTo>
                    <a:pt x="176" y="50"/>
                  </a:lnTo>
                  <a:lnTo>
                    <a:pt x="180" y="50"/>
                  </a:lnTo>
                  <a:lnTo>
                    <a:pt x="184" y="52"/>
                  </a:lnTo>
                  <a:lnTo>
                    <a:pt x="186" y="54"/>
                  </a:lnTo>
                  <a:lnTo>
                    <a:pt x="182" y="54"/>
                  </a:lnTo>
                  <a:lnTo>
                    <a:pt x="182" y="54"/>
                  </a:lnTo>
                  <a:lnTo>
                    <a:pt x="178" y="56"/>
                  </a:lnTo>
                  <a:lnTo>
                    <a:pt x="174" y="58"/>
                  </a:lnTo>
                  <a:lnTo>
                    <a:pt x="174" y="60"/>
                  </a:lnTo>
                  <a:lnTo>
                    <a:pt x="178" y="62"/>
                  </a:lnTo>
                  <a:lnTo>
                    <a:pt x="178" y="62"/>
                  </a:lnTo>
                  <a:lnTo>
                    <a:pt x="184" y="62"/>
                  </a:lnTo>
                  <a:lnTo>
                    <a:pt x="184" y="60"/>
                  </a:lnTo>
                  <a:lnTo>
                    <a:pt x="186" y="58"/>
                  </a:lnTo>
                  <a:lnTo>
                    <a:pt x="188" y="56"/>
                  </a:lnTo>
                  <a:lnTo>
                    <a:pt x="188" y="56"/>
                  </a:lnTo>
                  <a:lnTo>
                    <a:pt x="196" y="58"/>
                  </a:lnTo>
                  <a:lnTo>
                    <a:pt x="198" y="58"/>
                  </a:lnTo>
                  <a:lnTo>
                    <a:pt x="200" y="60"/>
                  </a:lnTo>
                  <a:lnTo>
                    <a:pt x="200" y="60"/>
                  </a:lnTo>
                  <a:lnTo>
                    <a:pt x="204" y="60"/>
                  </a:lnTo>
                  <a:lnTo>
                    <a:pt x="206" y="62"/>
                  </a:lnTo>
                  <a:lnTo>
                    <a:pt x="210" y="62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212" y="68"/>
                  </a:lnTo>
                  <a:lnTo>
                    <a:pt x="214" y="72"/>
                  </a:lnTo>
                  <a:lnTo>
                    <a:pt x="214" y="74"/>
                  </a:lnTo>
                  <a:lnTo>
                    <a:pt x="212" y="76"/>
                  </a:lnTo>
                  <a:lnTo>
                    <a:pt x="212" y="76"/>
                  </a:lnTo>
                  <a:lnTo>
                    <a:pt x="202" y="78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82" y="86"/>
                  </a:lnTo>
                  <a:lnTo>
                    <a:pt x="178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92" y="92"/>
                  </a:lnTo>
                  <a:lnTo>
                    <a:pt x="198" y="94"/>
                  </a:lnTo>
                  <a:lnTo>
                    <a:pt x="202" y="92"/>
                  </a:lnTo>
                  <a:lnTo>
                    <a:pt x="202" y="92"/>
                  </a:lnTo>
                  <a:lnTo>
                    <a:pt x="212" y="86"/>
                  </a:lnTo>
                  <a:lnTo>
                    <a:pt x="214" y="84"/>
                  </a:lnTo>
                  <a:lnTo>
                    <a:pt x="216" y="86"/>
                  </a:lnTo>
                  <a:lnTo>
                    <a:pt x="216" y="86"/>
                  </a:lnTo>
                  <a:lnTo>
                    <a:pt x="216" y="90"/>
                  </a:lnTo>
                  <a:lnTo>
                    <a:pt x="216" y="92"/>
                  </a:lnTo>
                  <a:lnTo>
                    <a:pt x="220" y="94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30" y="94"/>
                  </a:lnTo>
                  <a:lnTo>
                    <a:pt x="230" y="96"/>
                  </a:lnTo>
                  <a:lnTo>
                    <a:pt x="220" y="98"/>
                  </a:lnTo>
                  <a:lnTo>
                    <a:pt x="220" y="98"/>
                  </a:lnTo>
                  <a:lnTo>
                    <a:pt x="214" y="100"/>
                  </a:lnTo>
                  <a:lnTo>
                    <a:pt x="212" y="100"/>
                  </a:lnTo>
                  <a:lnTo>
                    <a:pt x="208" y="100"/>
                  </a:lnTo>
                  <a:lnTo>
                    <a:pt x="202" y="104"/>
                  </a:lnTo>
                  <a:lnTo>
                    <a:pt x="202" y="104"/>
                  </a:lnTo>
                  <a:lnTo>
                    <a:pt x="194" y="110"/>
                  </a:lnTo>
                  <a:lnTo>
                    <a:pt x="192" y="110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4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8" y="98"/>
                  </a:lnTo>
                  <a:lnTo>
                    <a:pt x="198" y="96"/>
                  </a:lnTo>
                  <a:lnTo>
                    <a:pt x="192" y="94"/>
                  </a:lnTo>
                  <a:lnTo>
                    <a:pt x="192" y="94"/>
                  </a:lnTo>
                  <a:lnTo>
                    <a:pt x="182" y="92"/>
                  </a:lnTo>
                  <a:lnTo>
                    <a:pt x="176" y="90"/>
                  </a:lnTo>
                  <a:lnTo>
                    <a:pt x="172" y="90"/>
                  </a:lnTo>
                  <a:lnTo>
                    <a:pt x="172" y="90"/>
                  </a:lnTo>
                  <a:lnTo>
                    <a:pt x="164" y="92"/>
                  </a:lnTo>
                  <a:lnTo>
                    <a:pt x="160" y="94"/>
                  </a:lnTo>
                  <a:lnTo>
                    <a:pt x="158" y="96"/>
                  </a:lnTo>
                  <a:lnTo>
                    <a:pt x="158" y="96"/>
                  </a:lnTo>
                  <a:lnTo>
                    <a:pt x="158" y="98"/>
                  </a:lnTo>
                  <a:lnTo>
                    <a:pt x="160" y="98"/>
                  </a:lnTo>
                  <a:lnTo>
                    <a:pt x="164" y="100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2" y="106"/>
                  </a:lnTo>
                  <a:lnTo>
                    <a:pt x="158" y="102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6"/>
                  </a:lnTo>
                  <a:lnTo>
                    <a:pt x="152" y="106"/>
                  </a:lnTo>
                  <a:lnTo>
                    <a:pt x="146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42" y="108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24" y="108"/>
                  </a:lnTo>
                  <a:lnTo>
                    <a:pt x="122" y="108"/>
                  </a:lnTo>
                  <a:lnTo>
                    <a:pt x="124" y="108"/>
                  </a:lnTo>
                  <a:lnTo>
                    <a:pt x="124" y="108"/>
                  </a:lnTo>
                  <a:lnTo>
                    <a:pt x="124" y="110"/>
                  </a:lnTo>
                  <a:lnTo>
                    <a:pt x="122" y="110"/>
                  </a:lnTo>
                  <a:lnTo>
                    <a:pt x="110" y="108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102" y="112"/>
                  </a:lnTo>
                  <a:lnTo>
                    <a:pt x="100" y="112"/>
                  </a:lnTo>
                  <a:lnTo>
                    <a:pt x="92" y="112"/>
                  </a:lnTo>
                  <a:lnTo>
                    <a:pt x="82" y="112"/>
                  </a:lnTo>
                  <a:lnTo>
                    <a:pt x="80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8" y="116"/>
                  </a:lnTo>
                  <a:lnTo>
                    <a:pt x="86" y="116"/>
                  </a:lnTo>
                  <a:lnTo>
                    <a:pt x="82" y="118"/>
                  </a:lnTo>
                  <a:lnTo>
                    <a:pt x="80" y="120"/>
                  </a:lnTo>
                  <a:lnTo>
                    <a:pt x="78" y="124"/>
                  </a:lnTo>
                  <a:lnTo>
                    <a:pt x="78" y="12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0" name="Freeform 105"/>
            <p:cNvSpPr>
              <a:spLocks/>
            </p:cNvSpPr>
            <p:nvPr/>
          </p:nvSpPr>
          <p:spPr bwMode="auto">
            <a:xfrm>
              <a:off x="1834851" y="1546490"/>
              <a:ext cx="317500" cy="76729"/>
            </a:xfrm>
            <a:custGeom>
              <a:avLst/>
              <a:gdLst/>
              <a:ahLst/>
              <a:cxnLst>
                <a:cxn ang="0">
                  <a:pos x="2" y="46"/>
                </a:cxn>
                <a:cxn ang="0">
                  <a:pos x="24" y="48"/>
                </a:cxn>
                <a:cxn ang="0">
                  <a:pos x="24" y="54"/>
                </a:cxn>
                <a:cxn ang="0">
                  <a:pos x="32" y="58"/>
                </a:cxn>
                <a:cxn ang="0">
                  <a:pos x="66" y="56"/>
                </a:cxn>
                <a:cxn ang="0">
                  <a:pos x="84" y="56"/>
                </a:cxn>
                <a:cxn ang="0">
                  <a:pos x="102" y="52"/>
                </a:cxn>
                <a:cxn ang="0">
                  <a:pos x="112" y="50"/>
                </a:cxn>
                <a:cxn ang="0">
                  <a:pos x="136" y="46"/>
                </a:cxn>
                <a:cxn ang="0">
                  <a:pos x="140" y="38"/>
                </a:cxn>
                <a:cxn ang="0">
                  <a:pos x="146" y="46"/>
                </a:cxn>
                <a:cxn ang="0">
                  <a:pos x="160" y="48"/>
                </a:cxn>
                <a:cxn ang="0">
                  <a:pos x="180" y="52"/>
                </a:cxn>
                <a:cxn ang="0">
                  <a:pos x="196" y="58"/>
                </a:cxn>
                <a:cxn ang="0">
                  <a:pos x="214" y="56"/>
                </a:cxn>
                <a:cxn ang="0">
                  <a:pos x="218" y="52"/>
                </a:cxn>
                <a:cxn ang="0">
                  <a:pos x="196" y="46"/>
                </a:cxn>
                <a:cxn ang="0">
                  <a:pos x="214" y="44"/>
                </a:cxn>
                <a:cxn ang="0">
                  <a:pos x="214" y="38"/>
                </a:cxn>
                <a:cxn ang="0">
                  <a:pos x="232" y="40"/>
                </a:cxn>
                <a:cxn ang="0">
                  <a:pos x="236" y="32"/>
                </a:cxn>
                <a:cxn ang="0">
                  <a:pos x="218" y="24"/>
                </a:cxn>
                <a:cxn ang="0">
                  <a:pos x="218" y="14"/>
                </a:cxn>
                <a:cxn ang="0">
                  <a:pos x="216" y="10"/>
                </a:cxn>
                <a:cxn ang="0">
                  <a:pos x="202" y="0"/>
                </a:cxn>
                <a:cxn ang="0">
                  <a:pos x="196" y="0"/>
                </a:cxn>
                <a:cxn ang="0">
                  <a:pos x="192" y="6"/>
                </a:cxn>
                <a:cxn ang="0">
                  <a:pos x="190" y="10"/>
                </a:cxn>
                <a:cxn ang="0">
                  <a:pos x="188" y="14"/>
                </a:cxn>
                <a:cxn ang="0">
                  <a:pos x="186" y="18"/>
                </a:cxn>
                <a:cxn ang="0">
                  <a:pos x="174" y="18"/>
                </a:cxn>
                <a:cxn ang="0">
                  <a:pos x="172" y="18"/>
                </a:cxn>
                <a:cxn ang="0">
                  <a:pos x="184" y="6"/>
                </a:cxn>
                <a:cxn ang="0">
                  <a:pos x="164" y="2"/>
                </a:cxn>
                <a:cxn ang="0">
                  <a:pos x="168" y="6"/>
                </a:cxn>
                <a:cxn ang="0">
                  <a:pos x="158" y="8"/>
                </a:cxn>
                <a:cxn ang="0">
                  <a:pos x="154" y="8"/>
                </a:cxn>
                <a:cxn ang="0">
                  <a:pos x="148" y="10"/>
                </a:cxn>
                <a:cxn ang="0">
                  <a:pos x="140" y="8"/>
                </a:cxn>
                <a:cxn ang="0">
                  <a:pos x="140" y="2"/>
                </a:cxn>
                <a:cxn ang="0">
                  <a:pos x="122" y="2"/>
                </a:cxn>
                <a:cxn ang="0">
                  <a:pos x="114" y="4"/>
                </a:cxn>
                <a:cxn ang="0">
                  <a:pos x="102" y="0"/>
                </a:cxn>
                <a:cxn ang="0">
                  <a:pos x="58" y="6"/>
                </a:cxn>
                <a:cxn ang="0">
                  <a:pos x="56" y="12"/>
                </a:cxn>
                <a:cxn ang="0">
                  <a:pos x="26" y="18"/>
                </a:cxn>
                <a:cxn ang="0">
                  <a:pos x="34" y="20"/>
                </a:cxn>
                <a:cxn ang="0">
                  <a:pos x="50" y="20"/>
                </a:cxn>
                <a:cxn ang="0">
                  <a:pos x="20" y="24"/>
                </a:cxn>
                <a:cxn ang="0">
                  <a:pos x="20" y="30"/>
                </a:cxn>
                <a:cxn ang="0">
                  <a:pos x="30" y="34"/>
                </a:cxn>
                <a:cxn ang="0">
                  <a:pos x="56" y="32"/>
                </a:cxn>
                <a:cxn ang="0">
                  <a:pos x="62" y="36"/>
                </a:cxn>
                <a:cxn ang="0">
                  <a:pos x="42" y="38"/>
                </a:cxn>
                <a:cxn ang="0">
                  <a:pos x="4" y="42"/>
                </a:cxn>
              </a:cxnLst>
              <a:rect l="0" t="0" r="r" b="b"/>
              <a:pathLst>
                <a:path w="240" h="58">
                  <a:moveTo>
                    <a:pt x="4" y="42"/>
                  </a:moveTo>
                  <a:lnTo>
                    <a:pt x="4" y="42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8"/>
                  </a:lnTo>
                  <a:lnTo>
                    <a:pt x="24" y="48"/>
                  </a:lnTo>
                  <a:lnTo>
                    <a:pt x="26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6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4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66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80" y="56"/>
                  </a:lnTo>
                  <a:lnTo>
                    <a:pt x="84" y="56"/>
                  </a:lnTo>
                  <a:lnTo>
                    <a:pt x="90" y="56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52"/>
                  </a:lnTo>
                  <a:lnTo>
                    <a:pt x="104" y="52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16" y="50"/>
                  </a:lnTo>
                  <a:lnTo>
                    <a:pt x="120" y="50"/>
                  </a:lnTo>
                  <a:lnTo>
                    <a:pt x="12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8" y="44"/>
                  </a:lnTo>
                  <a:lnTo>
                    <a:pt x="140" y="42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2"/>
                  </a:lnTo>
                  <a:lnTo>
                    <a:pt x="142" y="44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56" y="46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0" y="48"/>
                  </a:lnTo>
                  <a:lnTo>
                    <a:pt x="160" y="50"/>
                  </a:lnTo>
                  <a:lnTo>
                    <a:pt x="164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8" y="54"/>
                  </a:lnTo>
                  <a:lnTo>
                    <a:pt x="192" y="56"/>
                  </a:lnTo>
                  <a:lnTo>
                    <a:pt x="196" y="58"/>
                  </a:lnTo>
                  <a:lnTo>
                    <a:pt x="202" y="58"/>
                  </a:lnTo>
                  <a:lnTo>
                    <a:pt x="202" y="58"/>
                  </a:lnTo>
                  <a:lnTo>
                    <a:pt x="210" y="58"/>
                  </a:lnTo>
                  <a:lnTo>
                    <a:pt x="214" y="56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2"/>
                  </a:lnTo>
                  <a:lnTo>
                    <a:pt x="218" y="52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2" y="46"/>
                  </a:lnTo>
                  <a:lnTo>
                    <a:pt x="214" y="44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38"/>
                  </a:lnTo>
                  <a:lnTo>
                    <a:pt x="214" y="38"/>
                  </a:lnTo>
                  <a:lnTo>
                    <a:pt x="218" y="40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32" y="40"/>
                  </a:lnTo>
                  <a:lnTo>
                    <a:pt x="238" y="38"/>
                  </a:lnTo>
                  <a:lnTo>
                    <a:pt x="240" y="36"/>
                  </a:lnTo>
                  <a:lnTo>
                    <a:pt x="236" y="32"/>
                  </a:lnTo>
                  <a:lnTo>
                    <a:pt x="236" y="32"/>
                  </a:lnTo>
                  <a:lnTo>
                    <a:pt x="228" y="30"/>
                  </a:lnTo>
                  <a:lnTo>
                    <a:pt x="224" y="28"/>
                  </a:lnTo>
                  <a:lnTo>
                    <a:pt x="218" y="24"/>
                  </a:lnTo>
                  <a:lnTo>
                    <a:pt x="218" y="24"/>
                  </a:lnTo>
                  <a:lnTo>
                    <a:pt x="216" y="22"/>
                  </a:lnTo>
                  <a:lnTo>
                    <a:pt x="216" y="22"/>
                  </a:lnTo>
                  <a:lnTo>
                    <a:pt x="216" y="18"/>
                  </a:lnTo>
                  <a:lnTo>
                    <a:pt x="218" y="14"/>
                  </a:lnTo>
                  <a:lnTo>
                    <a:pt x="218" y="14"/>
                  </a:lnTo>
                  <a:lnTo>
                    <a:pt x="218" y="14"/>
                  </a:lnTo>
                  <a:lnTo>
                    <a:pt x="216" y="12"/>
                  </a:lnTo>
                  <a:lnTo>
                    <a:pt x="216" y="10"/>
                  </a:lnTo>
                  <a:lnTo>
                    <a:pt x="216" y="6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02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2" y="4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0" y="10"/>
                  </a:lnTo>
                  <a:lnTo>
                    <a:pt x="190" y="12"/>
                  </a:lnTo>
                  <a:lnTo>
                    <a:pt x="190" y="12"/>
                  </a:lnTo>
                  <a:lnTo>
                    <a:pt x="190" y="14"/>
                  </a:lnTo>
                  <a:lnTo>
                    <a:pt x="188" y="14"/>
                  </a:lnTo>
                  <a:lnTo>
                    <a:pt x="186" y="14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86" y="18"/>
                  </a:lnTo>
                  <a:lnTo>
                    <a:pt x="184" y="18"/>
                  </a:lnTo>
                  <a:lnTo>
                    <a:pt x="180" y="18"/>
                  </a:lnTo>
                  <a:lnTo>
                    <a:pt x="176" y="18"/>
                  </a:lnTo>
                  <a:lnTo>
                    <a:pt x="174" y="18"/>
                  </a:lnTo>
                  <a:lnTo>
                    <a:pt x="174" y="18"/>
                  </a:lnTo>
                  <a:lnTo>
                    <a:pt x="174" y="18"/>
                  </a:lnTo>
                  <a:lnTo>
                    <a:pt x="174" y="20"/>
                  </a:lnTo>
                  <a:lnTo>
                    <a:pt x="172" y="18"/>
                  </a:lnTo>
                  <a:lnTo>
                    <a:pt x="174" y="14"/>
                  </a:lnTo>
                  <a:lnTo>
                    <a:pt x="178" y="10"/>
                  </a:lnTo>
                  <a:lnTo>
                    <a:pt x="178" y="10"/>
                  </a:lnTo>
                  <a:lnTo>
                    <a:pt x="184" y="6"/>
                  </a:lnTo>
                  <a:lnTo>
                    <a:pt x="184" y="4"/>
                  </a:lnTo>
                  <a:lnTo>
                    <a:pt x="176" y="2"/>
                  </a:lnTo>
                  <a:lnTo>
                    <a:pt x="176" y="2"/>
                  </a:lnTo>
                  <a:lnTo>
                    <a:pt x="164" y="2"/>
                  </a:lnTo>
                  <a:lnTo>
                    <a:pt x="162" y="4"/>
                  </a:lnTo>
                  <a:lnTo>
                    <a:pt x="166" y="4"/>
                  </a:lnTo>
                  <a:lnTo>
                    <a:pt x="166" y="4"/>
                  </a:lnTo>
                  <a:lnTo>
                    <a:pt x="168" y="6"/>
                  </a:lnTo>
                  <a:lnTo>
                    <a:pt x="164" y="6"/>
                  </a:lnTo>
                  <a:lnTo>
                    <a:pt x="158" y="6"/>
                  </a:lnTo>
                  <a:lnTo>
                    <a:pt x="158" y="6"/>
                  </a:lnTo>
                  <a:lnTo>
                    <a:pt x="158" y="8"/>
                  </a:lnTo>
                  <a:lnTo>
                    <a:pt x="158" y="8"/>
                  </a:lnTo>
                  <a:lnTo>
                    <a:pt x="160" y="10"/>
                  </a:lnTo>
                  <a:lnTo>
                    <a:pt x="158" y="10"/>
                  </a:lnTo>
                  <a:lnTo>
                    <a:pt x="154" y="8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48" y="10"/>
                  </a:lnTo>
                  <a:lnTo>
                    <a:pt x="146" y="8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40" y="8"/>
                  </a:lnTo>
                  <a:lnTo>
                    <a:pt x="142" y="6"/>
                  </a:lnTo>
                  <a:lnTo>
                    <a:pt x="144" y="4"/>
                  </a:lnTo>
                  <a:lnTo>
                    <a:pt x="144" y="2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30" y="2"/>
                  </a:lnTo>
                  <a:lnTo>
                    <a:pt x="122" y="2"/>
                  </a:lnTo>
                  <a:lnTo>
                    <a:pt x="122" y="2"/>
                  </a:lnTo>
                  <a:lnTo>
                    <a:pt x="114" y="4"/>
                  </a:lnTo>
                  <a:lnTo>
                    <a:pt x="112" y="4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2"/>
                  </a:lnTo>
                  <a:lnTo>
                    <a:pt x="114" y="2"/>
                  </a:lnTo>
                  <a:lnTo>
                    <a:pt x="110" y="0"/>
                  </a:lnTo>
                  <a:lnTo>
                    <a:pt x="102" y="0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74" y="4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32" y="1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34" y="20"/>
                  </a:lnTo>
                  <a:lnTo>
                    <a:pt x="44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0" y="22"/>
                  </a:lnTo>
                  <a:lnTo>
                    <a:pt x="28" y="22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44" y="32"/>
                  </a:lnTo>
                  <a:lnTo>
                    <a:pt x="50" y="3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6" y="36"/>
                  </a:lnTo>
                  <a:lnTo>
                    <a:pt x="66" y="38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26" y="38"/>
                  </a:lnTo>
                  <a:lnTo>
                    <a:pt x="14" y="38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1" name="Freeform 106"/>
            <p:cNvSpPr>
              <a:spLocks/>
            </p:cNvSpPr>
            <p:nvPr/>
          </p:nvSpPr>
          <p:spPr bwMode="auto">
            <a:xfrm>
              <a:off x="2583622" y="2120635"/>
              <a:ext cx="47625" cy="2381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32" y="12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6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6" h="18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2" y="1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2" name="Freeform 107"/>
            <p:cNvSpPr>
              <a:spLocks/>
            </p:cNvSpPr>
            <p:nvPr/>
          </p:nvSpPr>
          <p:spPr bwMode="auto">
            <a:xfrm>
              <a:off x="2647122" y="2125927"/>
              <a:ext cx="37042" cy="2910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22" y="6"/>
                </a:cxn>
                <a:cxn ang="0">
                  <a:pos x="20" y="8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24" y="10"/>
                </a:cxn>
                <a:cxn ang="0">
                  <a:pos x="26" y="10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14"/>
                </a:cxn>
                <a:cxn ang="0">
                  <a:pos x="28" y="1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2" y="20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4" y="22"/>
                </a:cxn>
                <a:cxn ang="0">
                  <a:pos x="2" y="22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28" h="22">
                  <a:moveTo>
                    <a:pt x="0" y="20"/>
                  </a:moveTo>
                  <a:lnTo>
                    <a:pt x="0" y="20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3" name="Freeform 108"/>
            <p:cNvSpPr>
              <a:spLocks/>
            </p:cNvSpPr>
            <p:nvPr/>
          </p:nvSpPr>
          <p:spPr bwMode="auto">
            <a:xfrm>
              <a:off x="2710622" y="1996281"/>
              <a:ext cx="158750" cy="124354"/>
            </a:xfrm>
            <a:custGeom>
              <a:avLst/>
              <a:gdLst/>
              <a:ahLst/>
              <a:cxnLst>
                <a:cxn ang="0">
                  <a:pos x="70" y="12"/>
                </a:cxn>
                <a:cxn ang="0">
                  <a:pos x="70" y="10"/>
                </a:cxn>
                <a:cxn ang="0">
                  <a:pos x="82" y="2"/>
                </a:cxn>
                <a:cxn ang="0">
                  <a:pos x="90" y="0"/>
                </a:cxn>
                <a:cxn ang="0">
                  <a:pos x="92" y="2"/>
                </a:cxn>
                <a:cxn ang="0">
                  <a:pos x="96" y="4"/>
                </a:cxn>
                <a:cxn ang="0">
                  <a:pos x="90" y="8"/>
                </a:cxn>
                <a:cxn ang="0">
                  <a:pos x="94" y="8"/>
                </a:cxn>
                <a:cxn ang="0">
                  <a:pos x="92" y="14"/>
                </a:cxn>
                <a:cxn ang="0">
                  <a:pos x="84" y="20"/>
                </a:cxn>
                <a:cxn ang="0">
                  <a:pos x="80" y="22"/>
                </a:cxn>
                <a:cxn ang="0">
                  <a:pos x="76" y="24"/>
                </a:cxn>
                <a:cxn ang="0">
                  <a:pos x="68" y="30"/>
                </a:cxn>
                <a:cxn ang="0">
                  <a:pos x="72" y="30"/>
                </a:cxn>
                <a:cxn ang="0">
                  <a:pos x="80" y="28"/>
                </a:cxn>
                <a:cxn ang="0">
                  <a:pos x="82" y="30"/>
                </a:cxn>
                <a:cxn ang="0">
                  <a:pos x="88" y="30"/>
                </a:cxn>
                <a:cxn ang="0">
                  <a:pos x="74" y="36"/>
                </a:cxn>
                <a:cxn ang="0">
                  <a:pos x="82" y="36"/>
                </a:cxn>
                <a:cxn ang="0">
                  <a:pos x="86" y="38"/>
                </a:cxn>
                <a:cxn ang="0">
                  <a:pos x="88" y="42"/>
                </a:cxn>
                <a:cxn ang="0">
                  <a:pos x="90" y="46"/>
                </a:cxn>
                <a:cxn ang="0">
                  <a:pos x="100" y="44"/>
                </a:cxn>
                <a:cxn ang="0">
                  <a:pos x="114" y="44"/>
                </a:cxn>
                <a:cxn ang="0">
                  <a:pos x="116" y="50"/>
                </a:cxn>
                <a:cxn ang="0">
                  <a:pos x="110" y="52"/>
                </a:cxn>
                <a:cxn ang="0">
                  <a:pos x="104" y="56"/>
                </a:cxn>
                <a:cxn ang="0">
                  <a:pos x="114" y="56"/>
                </a:cxn>
                <a:cxn ang="0">
                  <a:pos x="120" y="58"/>
                </a:cxn>
                <a:cxn ang="0">
                  <a:pos x="116" y="62"/>
                </a:cxn>
                <a:cxn ang="0">
                  <a:pos x="110" y="66"/>
                </a:cxn>
                <a:cxn ang="0">
                  <a:pos x="114" y="68"/>
                </a:cxn>
                <a:cxn ang="0">
                  <a:pos x="104" y="72"/>
                </a:cxn>
                <a:cxn ang="0">
                  <a:pos x="98" y="76"/>
                </a:cxn>
                <a:cxn ang="0">
                  <a:pos x="90" y="80"/>
                </a:cxn>
                <a:cxn ang="0">
                  <a:pos x="84" y="86"/>
                </a:cxn>
                <a:cxn ang="0">
                  <a:pos x="78" y="90"/>
                </a:cxn>
                <a:cxn ang="0">
                  <a:pos x="64" y="92"/>
                </a:cxn>
                <a:cxn ang="0">
                  <a:pos x="62" y="90"/>
                </a:cxn>
                <a:cxn ang="0">
                  <a:pos x="72" y="84"/>
                </a:cxn>
                <a:cxn ang="0">
                  <a:pos x="80" y="78"/>
                </a:cxn>
                <a:cxn ang="0">
                  <a:pos x="74" y="78"/>
                </a:cxn>
                <a:cxn ang="0">
                  <a:pos x="68" y="78"/>
                </a:cxn>
                <a:cxn ang="0">
                  <a:pos x="64" y="76"/>
                </a:cxn>
                <a:cxn ang="0">
                  <a:pos x="58" y="78"/>
                </a:cxn>
                <a:cxn ang="0">
                  <a:pos x="54" y="76"/>
                </a:cxn>
                <a:cxn ang="0">
                  <a:pos x="50" y="76"/>
                </a:cxn>
                <a:cxn ang="0">
                  <a:pos x="40" y="80"/>
                </a:cxn>
                <a:cxn ang="0">
                  <a:pos x="26" y="80"/>
                </a:cxn>
                <a:cxn ang="0">
                  <a:pos x="22" y="78"/>
                </a:cxn>
                <a:cxn ang="0">
                  <a:pos x="8" y="80"/>
                </a:cxn>
                <a:cxn ang="0">
                  <a:pos x="2" y="78"/>
                </a:cxn>
                <a:cxn ang="0">
                  <a:pos x="0" y="74"/>
                </a:cxn>
                <a:cxn ang="0">
                  <a:pos x="12" y="66"/>
                </a:cxn>
                <a:cxn ang="0">
                  <a:pos x="18" y="64"/>
                </a:cxn>
                <a:cxn ang="0">
                  <a:pos x="8" y="64"/>
                </a:cxn>
                <a:cxn ang="0">
                  <a:pos x="16" y="62"/>
                </a:cxn>
                <a:cxn ang="0">
                  <a:pos x="28" y="54"/>
                </a:cxn>
                <a:cxn ang="0">
                  <a:pos x="32" y="50"/>
                </a:cxn>
                <a:cxn ang="0">
                  <a:pos x="36" y="46"/>
                </a:cxn>
                <a:cxn ang="0">
                  <a:pos x="46" y="38"/>
                </a:cxn>
                <a:cxn ang="0">
                  <a:pos x="62" y="16"/>
                </a:cxn>
              </a:cxnLst>
              <a:rect l="0" t="0" r="r" b="b"/>
              <a:pathLst>
                <a:path w="120" h="94">
                  <a:moveTo>
                    <a:pt x="62" y="16"/>
                  </a:moveTo>
                  <a:lnTo>
                    <a:pt x="62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8" y="4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6" y="2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4" y="8"/>
                  </a:lnTo>
                  <a:lnTo>
                    <a:pt x="94" y="10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2" y="20"/>
                  </a:lnTo>
                  <a:lnTo>
                    <a:pt x="80" y="22"/>
                  </a:lnTo>
                  <a:lnTo>
                    <a:pt x="8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68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6" y="32"/>
                  </a:lnTo>
                  <a:lnTo>
                    <a:pt x="82" y="34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6" y="42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2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4" y="44"/>
                  </a:lnTo>
                  <a:lnTo>
                    <a:pt x="104" y="44"/>
                  </a:lnTo>
                  <a:lnTo>
                    <a:pt x="110" y="44"/>
                  </a:lnTo>
                  <a:lnTo>
                    <a:pt x="114" y="44"/>
                  </a:lnTo>
                  <a:lnTo>
                    <a:pt x="116" y="46"/>
                  </a:lnTo>
                  <a:lnTo>
                    <a:pt x="116" y="46"/>
                  </a:lnTo>
                  <a:lnTo>
                    <a:pt x="116" y="48"/>
                  </a:lnTo>
                  <a:lnTo>
                    <a:pt x="116" y="50"/>
                  </a:lnTo>
                  <a:lnTo>
                    <a:pt x="114" y="50"/>
                  </a:lnTo>
                  <a:lnTo>
                    <a:pt x="114" y="50"/>
                  </a:lnTo>
                  <a:lnTo>
                    <a:pt x="112" y="52"/>
                  </a:lnTo>
                  <a:lnTo>
                    <a:pt x="110" y="52"/>
                  </a:lnTo>
                  <a:lnTo>
                    <a:pt x="110" y="52"/>
                  </a:lnTo>
                  <a:lnTo>
                    <a:pt x="108" y="54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106" y="56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4" y="56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2" y="64"/>
                  </a:lnTo>
                  <a:lnTo>
                    <a:pt x="108" y="64"/>
                  </a:lnTo>
                  <a:lnTo>
                    <a:pt x="108" y="64"/>
                  </a:lnTo>
                  <a:lnTo>
                    <a:pt x="110" y="66"/>
                  </a:lnTo>
                  <a:lnTo>
                    <a:pt x="114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80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84" y="84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0" y="88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6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2" y="92"/>
                  </a:lnTo>
                  <a:lnTo>
                    <a:pt x="62" y="90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70" y="86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6" y="80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4" y="76"/>
                  </a:lnTo>
                  <a:lnTo>
                    <a:pt x="52" y="76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8"/>
                  </a:lnTo>
                  <a:lnTo>
                    <a:pt x="4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36" y="80"/>
                  </a:lnTo>
                  <a:lnTo>
                    <a:pt x="32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8" y="80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8" y="6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0" y="66"/>
                  </a:lnTo>
                  <a:lnTo>
                    <a:pt x="8" y="66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2" y="6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20" y="60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8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40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62" y="16"/>
                  </a:lnTo>
                  <a:lnTo>
                    <a:pt x="62" y="1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4" name="Freeform 109"/>
            <p:cNvSpPr>
              <a:spLocks/>
            </p:cNvSpPr>
            <p:nvPr/>
          </p:nvSpPr>
          <p:spPr bwMode="auto">
            <a:xfrm>
              <a:off x="2834976" y="2091531"/>
              <a:ext cx="31750" cy="34396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1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18" y="2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2" y="26"/>
                </a:cxn>
                <a:cxn ang="0">
                  <a:pos x="10" y="26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8" y="20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8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2" y="26"/>
                </a:cxn>
                <a:cxn ang="0">
                  <a:pos x="0" y="2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4" h="26">
                  <a:moveTo>
                    <a:pt x="4" y="8"/>
                  </a:moveTo>
                  <a:lnTo>
                    <a:pt x="4" y="8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1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5" name="Freeform 110"/>
            <p:cNvSpPr>
              <a:spLocks/>
            </p:cNvSpPr>
            <p:nvPr/>
          </p:nvSpPr>
          <p:spPr bwMode="auto">
            <a:xfrm>
              <a:off x="2287288" y="1681427"/>
              <a:ext cx="142875" cy="58208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8" y="18"/>
                </a:cxn>
                <a:cxn ang="0">
                  <a:pos x="40" y="12"/>
                </a:cxn>
                <a:cxn ang="0">
                  <a:pos x="58" y="2"/>
                </a:cxn>
                <a:cxn ang="0">
                  <a:pos x="62" y="0"/>
                </a:cxn>
                <a:cxn ang="0">
                  <a:pos x="64" y="2"/>
                </a:cxn>
                <a:cxn ang="0">
                  <a:pos x="64" y="4"/>
                </a:cxn>
                <a:cxn ang="0">
                  <a:pos x="62" y="10"/>
                </a:cxn>
                <a:cxn ang="0">
                  <a:pos x="64" y="10"/>
                </a:cxn>
                <a:cxn ang="0">
                  <a:pos x="68" y="8"/>
                </a:cxn>
                <a:cxn ang="0">
                  <a:pos x="74" y="6"/>
                </a:cxn>
                <a:cxn ang="0">
                  <a:pos x="76" y="8"/>
                </a:cxn>
                <a:cxn ang="0">
                  <a:pos x="84" y="12"/>
                </a:cxn>
                <a:cxn ang="0">
                  <a:pos x="90" y="16"/>
                </a:cxn>
                <a:cxn ang="0">
                  <a:pos x="90" y="20"/>
                </a:cxn>
                <a:cxn ang="0">
                  <a:pos x="96" y="24"/>
                </a:cxn>
                <a:cxn ang="0">
                  <a:pos x="104" y="26"/>
                </a:cxn>
                <a:cxn ang="0">
                  <a:pos x="104" y="30"/>
                </a:cxn>
                <a:cxn ang="0">
                  <a:pos x="102" y="30"/>
                </a:cxn>
                <a:cxn ang="0">
                  <a:pos x="106" y="32"/>
                </a:cxn>
                <a:cxn ang="0">
                  <a:pos x="106" y="34"/>
                </a:cxn>
                <a:cxn ang="0">
                  <a:pos x="102" y="38"/>
                </a:cxn>
                <a:cxn ang="0">
                  <a:pos x="94" y="34"/>
                </a:cxn>
                <a:cxn ang="0">
                  <a:pos x="84" y="34"/>
                </a:cxn>
                <a:cxn ang="0">
                  <a:pos x="84" y="32"/>
                </a:cxn>
                <a:cxn ang="0">
                  <a:pos x="88" y="28"/>
                </a:cxn>
                <a:cxn ang="0">
                  <a:pos x="76" y="28"/>
                </a:cxn>
                <a:cxn ang="0">
                  <a:pos x="78" y="26"/>
                </a:cxn>
                <a:cxn ang="0">
                  <a:pos x="78" y="24"/>
                </a:cxn>
                <a:cxn ang="0">
                  <a:pos x="74" y="26"/>
                </a:cxn>
                <a:cxn ang="0">
                  <a:pos x="66" y="26"/>
                </a:cxn>
                <a:cxn ang="0">
                  <a:pos x="60" y="28"/>
                </a:cxn>
                <a:cxn ang="0">
                  <a:pos x="58" y="32"/>
                </a:cxn>
                <a:cxn ang="0">
                  <a:pos x="46" y="34"/>
                </a:cxn>
                <a:cxn ang="0">
                  <a:pos x="42" y="34"/>
                </a:cxn>
                <a:cxn ang="0">
                  <a:pos x="36" y="40"/>
                </a:cxn>
                <a:cxn ang="0">
                  <a:pos x="34" y="42"/>
                </a:cxn>
                <a:cxn ang="0">
                  <a:pos x="16" y="44"/>
                </a:cxn>
                <a:cxn ang="0">
                  <a:pos x="14" y="44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16" y="36"/>
                </a:cxn>
                <a:cxn ang="0">
                  <a:pos x="4" y="36"/>
                </a:cxn>
                <a:cxn ang="0">
                  <a:pos x="0" y="36"/>
                </a:cxn>
                <a:cxn ang="0">
                  <a:pos x="6" y="32"/>
                </a:cxn>
                <a:cxn ang="0">
                  <a:pos x="26" y="26"/>
                </a:cxn>
              </a:cxnLst>
              <a:rect l="0" t="0" r="r" b="b"/>
              <a:pathLst>
                <a:path w="108" h="44">
                  <a:moveTo>
                    <a:pt x="26" y="26"/>
                  </a:moveTo>
                  <a:lnTo>
                    <a:pt x="26" y="26"/>
                  </a:lnTo>
                  <a:lnTo>
                    <a:pt x="26" y="22"/>
                  </a:lnTo>
                  <a:lnTo>
                    <a:pt x="28" y="1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8" y="6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8" y="8"/>
                  </a:lnTo>
                  <a:lnTo>
                    <a:pt x="72" y="6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4" y="12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4" y="26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6" y="32"/>
                  </a:lnTo>
                  <a:lnTo>
                    <a:pt x="108" y="32"/>
                  </a:lnTo>
                  <a:lnTo>
                    <a:pt x="106" y="34"/>
                  </a:lnTo>
                  <a:lnTo>
                    <a:pt x="106" y="34"/>
                  </a:lnTo>
                  <a:lnTo>
                    <a:pt x="102" y="38"/>
                  </a:lnTo>
                  <a:lnTo>
                    <a:pt x="100" y="38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32"/>
                  </a:lnTo>
                  <a:lnTo>
                    <a:pt x="88" y="28"/>
                  </a:lnTo>
                  <a:lnTo>
                    <a:pt x="84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68" y="26"/>
                  </a:lnTo>
                  <a:lnTo>
                    <a:pt x="66" y="26"/>
                  </a:lnTo>
                  <a:lnTo>
                    <a:pt x="62" y="2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32"/>
                  </a:lnTo>
                  <a:lnTo>
                    <a:pt x="54" y="32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24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32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6" name="Freeform 111"/>
            <p:cNvSpPr>
              <a:spLocks/>
            </p:cNvSpPr>
            <p:nvPr/>
          </p:nvSpPr>
          <p:spPr bwMode="auto">
            <a:xfrm>
              <a:off x="2620663" y="1535906"/>
              <a:ext cx="58208" cy="2116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4" y="14"/>
                </a:cxn>
                <a:cxn ang="0">
                  <a:pos x="4" y="1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40" y="6"/>
                </a:cxn>
                <a:cxn ang="0">
                  <a:pos x="44" y="8"/>
                </a:cxn>
                <a:cxn ang="0">
                  <a:pos x="42" y="10"/>
                </a:cxn>
                <a:cxn ang="0">
                  <a:pos x="42" y="10"/>
                </a:cxn>
                <a:cxn ang="0">
                  <a:pos x="34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8" y="16"/>
                </a:cxn>
                <a:cxn ang="0">
                  <a:pos x="8" y="16"/>
                </a:cxn>
              </a:cxnLst>
              <a:rect l="0" t="0" r="r" b="b"/>
              <a:pathLst>
                <a:path w="44" h="16">
                  <a:moveTo>
                    <a:pt x="8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34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7" name="Freeform 112"/>
            <p:cNvSpPr>
              <a:spLocks/>
            </p:cNvSpPr>
            <p:nvPr/>
          </p:nvSpPr>
          <p:spPr bwMode="auto">
            <a:xfrm>
              <a:off x="2199976" y="1533260"/>
              <a:ext cx="119063" cy="39688"/>
            </a:xfrm>
            <a:custGeom>
              <a:avLst/>
              <a:gdLst/>
              <a:ahLst/>
              <a:cxnLst>
                <a:cxn ang="0">
                  <a:pos x="54" y="26"/>
                </a:cxn>
                <a:cxn ang="0">
                  <a:pos x="56" y="28"/>
                </a:cxn>
                <a:cxn ang="0">
                  <a:pos x="64" y="26"/>
                </a:cxn>
                <a:cxn ang="0">
                  <a:pos x="72" y="22"/>
                </a:cxn>
                <a:cxn ang="0">
                  <a:pos x="76" y="18"/>
                </a:cxn>
                <a:cxn ang="0">
                  <a:pos x="72" y="16"/>
                </a:cxn>
                <a:cxn ang="0">
                  <a:pos x="72" y="14"/>
                </a:cxn>
                <a:cxn ang="0">
                  <a:pos x="84" y="12"/>
                </a:cxn>
                <a:cxn ang="0">
                  <a:pos x="88" y="10"/>
                </a:cxn>
                <a:cxn ang="0">
                  <a:pos x="90" y="6"/>
                </a:cxn>
                <a:cxn ang="0">
                  <a:pos x="82" y="6"/>
                </a:cxn>
                <a:cxn ang="0">
                  <a:pos x="80" y="6"/>
                </a:cxn>
                <a:cxn ang="0">
                  <a:pos x="88" y="4"/>
                </a:cxn>
                <a:cxn ang="0">
                  <a:pos x="88" y="2"/>
                </a:cxn>
                <a:cxn ang="0">
                  <a:pos x="78" y="2"/>
                </a:cxn>
                <a:cxn ang="0">
                  <a:pos x="66" y="2"/>
                </a:cxn>
                <a:cxn ang="0">
                  <a:pos x="52" y="2"/>
                </a:cxn>
                <a:cxn ang="0">
                  <a:pos x="44" y="2"/>
                </a:cxn>
                <a:cxn ang="0">
                  <a:pos x="38" y="2"/>
                </a:cxn>
                <a:cxn ang="0">
                  <a:pos x="28" y="4"/>
                </a:cxn>
                <a:cxn ang="0">
                  <a:pos x="28" y="6"/>
                </a:cxn>
                <a:cxn ang="0">
                  <a:pos x="40" y="12"/>
                </a:cxn>
                <a:cxn ang="0">
                  <a:pos x="40" y="14"/>
                </a:cxn>
                <a:cxn ang="0">
                  <a:pos x="30" y="12"/>
                </a:cxn>
                <a:cxn ang="0">
                  <a:pos x="1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6" y="22"/>
                </a:cxn>
                <a:cxn ang="0">
                  <a:pos x="10" y="22"/>
                </a:cxn>
                <a:cxn ang="0">
                  <a:pos x="24" y="26"/>
                </a:cxn>
                <a:cxn ang="0">
                  <a:pos x="28" y="28"/>
                </a:cxn>
                <a:cxn ang="0">
                  <a:pos x="36" y="28"/>
                </a:cxn>
                <a:cxn ang="0">
                  <a:pos x="44" y="30"/>
                </a:cxn>
                <a:cxn ang="0">
                  <a:pos x="54" y="26"/>
                </a:cxn>
              </a:cxnLst>
              <a:rect l="0" t="0" r="r" b="b"/>
              <a:pathLst>
                <a:path w="90" h="30">
                  <a:moveTo>
                    <a:pt x="54" y="26"/>
                  </a:moveTo>
                  <a:lnTo>
                    <a:pt x="54" y="26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6" y="18"/>
                  </a:lnTo>
                  <a:lnTo>
                    <a:pt x="76" y="16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78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0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6" y="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14" y="10"/>
                  </a:lnTo>
                  <a:lnTo>
                    <a:pt x="6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44" y="30"/>
                  </a:lnTo>
                  <a:lnTo>
                    <a:pt x="48" y="30"/>
                  </a:lnTo>
                  <a:lnTo>
                    <a:pt x="54" y="26"/>
                  </a:lnTo>
                  <a:lnTo>
                    <a:pt x="54" y="2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8" name="Freeform 113"/>
            <p:cNvSpPr>
              <a:spLocks/>
            </p:cNvSpPr>
            <p:nvPr/>
          </p:nvSpPr>
          <p:spPr bwMode="auto">
            <a:xfrm>
              <a:off x="2329622" y="1535906"/>
              <a:ext cx="89958" cy="29104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20"/>
                </a:cxn>
                <a:cxn ang="0">
                  <a:pos x="18" y="18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2" y="14"/>
                </a:cxn>
                <a:cxn ang="0">
                  <a:pos x="12" y="1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36" y="16"/>
                </a:cxn>
                <a:cxn ang="0">
                  <a:pos x="40" y="16"/>
                </a:cxn>
                <a:cxn ang="0">
                  <a:pos x="44" y="16"/>
                </a:cxn>
                <a:cxn ang="0">
                  <a:pos x="44" y="16"/>
                </a:cxn>
                <a:cxn ang="0">
                  <a:pos x="48" y="12"/>
                </a:cxn>
                <a:cxn ang="0">
                  <a:pos x="54" y="8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2" y="4"/>
                </a:cxn>
                <a:cxn ang="0">
                  <a:pos x="8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8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8" y="12"/>
                  </a:lnTo>
                  <a:lnTo>
                    <a:pt x="54" y="8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39" name="Freeform 114"/>
            <p:cNvSpPr>
              <a:spLocks/>
            </p:cNvSpPr>
            <p:nvPr/>
          </p:nvSpPr>
          <p:spPr bwMode="auto">
            <a:xfrm>
              <a:off x="2406351" y="1498865"/>
              <a:ext cx="261938" cy="39688"/>
            </a:xfrm>
            <a:custGeom>
              <a:avLst/>
              <a:gdLst/>
              <a:ahLst/>
              <a:cxnLst>
                <a:cxn ang="0">
                  <a:pos x="34" y="30"/>
                </a:cxn>
                <a:cxn ang="0">
                  <a:pos x="48" y="26"/>
                </a:cxn>
                <a:cxn ang="0">
                  <a:pos x="54" y="26"/>
                </a:cxn>
                <a:cxn ang="0">
                  <a:pos x="58" y="30"/>
                </a:cxn>
                <a:cxn ang="0">
                  <a:pos x="66" y="30"/>
                </a:cxn>
                <a:cxn ang="0">
                  <a:pos x="78" y="28"/>
                </a:cxn>
                <a:cxn ang="0">
                  <a:pos x="88" y="24"/>
                </a:cxn>
                <a:cxn ang="0">
                  <a:pos x="90" y="24"/>
                </a:cxn>
                <a:cxn ang="0">
                  <a:pos x="88" y="26"/>
                </a:cxn>
                <a:cxn ang="0">
                  <a:pos x="90" y="30"/>
                </a:cxn>
                <a:cxn ang="0">
                  <a:pos x="100" y="30"/>
                </a:cxn>
                <a:cxn ang="0">
                  <a:pos x="108" y="26"/>
                </a:cxn>
                <a:cxn ang="0">
                  <a:pos x="112" y="26"/>
                </a:cxn>
                <a:cxn ang="0">
                  <a:pos x="138" y="26"/>
                </a:cxn>
                <a:cxn ang="0">
                  <a:pos x="144" y="26"/>
                </a:cxn>
                <a:cxn ang="0">
                  <a:pos x="152" y="28"/>
                </a:cxn>
                <a:cxn ang="0">
                  <a:pos x="156" y="28"/>
                </a:cxn>
                <a:cxn ang="0">
                  <a:pos x="158" y="26"/>
                </a:cxn>
                <a:cxn ang="0">
                  <a:pos x="156" y="20"/>
                </a:cxn>
                <a:cxn ang="0">
                  <a:pos x="160" y="22"/>
                </a:cxn>
                <a:cxn ang="0">
                  <a:pos x="178" y="26"/>
                </a:cxn>
                <a:cxn ang="0">
                  <a:pos x="194" y="24"/>
                </a:cxn>
                <a:cxn ang="0">
                  <a:pos x="194" y="22"/>
                </a:cxn>
                <a:cxn ang="0">
                  <a:pos x="188" y="18"/>
                </a:cxn>
                <a:cxn ang="0">
                  <a:pos x="180" y="12"/>
                </a:cxn>
                <a:cxn ang="0">
                  <a:pos x="174" y="10"/>
                </a:cxn>
                <a:cxn ang="0">
                  <a:pos x="164" y="12"/>
                </a:cxn>
                <a:cxn ang="0">
                  <a:pos x="160" y="12"/>
                </a:cxn>
                <a:cxn ang="0">
                  <a:pos x="156" y="12"/>
                </a:cxn>
                <a:cxn ang="0">
                  <a:pos x="142" y="14"/>
                </a:cxn>
                <a:cxn ang="0">
                  <a:pos x="136" y="14"/>
                </a:cxn>
                <a:cxn ang="0">
                  <a:pos x="124" y="14"/>
                </a:cxn>
                <a:cxn ang="0">
                  <a:pos x="112" y="14"/>
                </a:cxn>
                <a:cxn ang="0">
                  <a:pos x="104" y="12"/>
                </a:cxn>
                <a:cxn ang="0">
                  <a:pos x="88" y="14"/>
                </a:cxn>
                <a:cxn ang="0">
                  <a:pos x="82" y="14"/>
                </a:cxn>
                <a:cxn ang="0">
                  <a:pos x="72" y="16"/>
                </a:cxn>
                <a:cxn ang="0">
                  <a:pos x="62" y="16"/>
                </a:cxn>
                <a:cxn ang="0">
                  <a:pos x="60" y="14"/>
                </a:cxn>
                <a:cxn ang="0">
                  <a:pos x="52" y="16"/>
                </a:cxn>
                <a:cxn ang="0">
                  <a:pos x="50" y="14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46" y="10"/>
                </a:cxn>
                <a:cxn ang="0">
                  <a:pos x="52" y="4"/>
                </a:cxn>
                <a:cxn ang="0">
                  <a:pos x="46" y="2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1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12" y="14"/>
                </a:cxn>
                <a:cxn ang="0">
                  <a:pos x="24" y="12"/>
                </a:cxn>
                <a:cxn ang="0">
                  <a:pos x="28" y="14"/>
                </a:cxn>
                <a:cxn ang="0">
                  <a:pos x="28" y="18"/>
                </a:cxn>
                <a:cxn ang="0">
                  <a:pos x="24" y="20"/>
                </a:cxn>
                <a:cxn ang="0">
                  <a:pos x="20" y="26"/>
                </a:cxn>
                <a:cxn ang="0">
                  <a:pos x="34" y="30"/>
                </a:cxn>
              </a:cxnLst>
              <a:rect l="0" t="0" r="r" b="b"/>
              <a:pathLst>
                <a:path w="198" h="30">
                  <a:moveTo>
                    <a:pt x="34" y="30"/>
                  </a:moveTo>
                  <a:lnTo>
                    <a:pt x="34" y="30"/>
                  </a:lnTo>
                  <a:lnTo>
                    <a:pt x="42" y="28"/>
                  </a:lnTo>
                  <a:lnTo>
                    <a:pt x="48" y="26"/>
                  </a:lnTo>
                  <a:lnTo>
                    <a:pt x="52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74" y="30"/>
                  </a:lnTo>
                  <a:lnTo>
                    <a:pt x="78" y="28"/>
                  </a:lnTo>
                  <a:lnTo>
                    <a:pt x="84" y="26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6"/>
                  </a:lnTo>
                  <a:lnTo>
                    <a:pt x="86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100" y="30"/>
                  </a:lnTo>
                  <a:lnTo>
                    <a:pt x="106" y="28"/>
                  </a:lnTo>
                  <a:lnTo>
                    <a:pt x="108" y="26"/>
                  </a:lnTo>
                  <a:lnTo>
                    <a:pt x="112" y="26"/>
                  </a:lnTo>
                  <a:lnTo>
                    <a:pt x="112" y="26"/>
                  </a:lnTo>
                  <a:lnTo>
                    <a:pt x="126" y="28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48" y="26"/>
                  </a:lnTo>
                  <a:lnTo>
                    <a:pt x="152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58" y="22"/>
                  </a:lnTo>
                  <a:lnTo>
                    <a:pt x="156" y="20"/>
                  </a:lnTo>
                  <a:lnTo>
                    <a:pt x="160" y="22"/>
                  </a:lnTo>
                  <a:lnTo>
                    <a:pt x="160" y="22"/>
                  </a:lnTo>
                  <a:lnTo>
                    <a:pt x="170" y="26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4" y="24"/>
                  </a:lnTo>
                  <a:lnTo>
                    <a:pt x="198" y="24"/>
                  </a:lnTo>
                  <a:lnTo>
                    <a:pt x="194" y="22"/>
                  </a:lnTo>
                  <a:lnTo>
                    <a:pt x="194" y="22"/>
                  </a:lnTo>
                  <a:lnTo>
                    <a:pt x="188" y="18"/>
                  </a:lnTo>
                  <a:lnTo>
                    <a:pt x="184" y="14"/>
                  </a:lnTo>
                  <a:lnTo>
                    <a:pt x="180" y="12"/>
                  </a:lnTo>
                  <a:lnTo>
                    <a:pt x="174" y="10"/>
                  </a:lnTo>
                  <a:lnTo>
                    <a:pt x="174" y="10"/>
                  </a:lnTo>
                  <a:lnTo>
                    <a:pt x="168" y="10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60" y="12"/>
                  </a:lnTo>
                  <a:lnTo>
                    <a:pt x="160" y="12"/>
                  </a:lnTo>
                  <a:lnTo>
                    <a:pt x="156" y="12"/>
                  </a:lnTo>
                  <a:lnTo>
                    <a:pt x="150" y="14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0" y="14"/>
                  </a:lnTo>
                  <a:lnTo>
                    <a:pt x="124" y="14"/>
                  </a:lnTo>
                  <a:lnTo>
                    <a:pt x="118" y="14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04" y="12"/>
                  </a:lnTo>
                  <a:lnTo>
                    <a:pt x="96" y="14"/>
                  </a:lnTo>
                  <a:lnTo>
                    <a:pt x="88" y="14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0" y="14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6" y="12"/>
                  </a:lnTo>
                  <a:lnTo>
                    <a:pt x="42" y="12"/>
                  </a:lnTo>
                  <a:lnTo>
                    <a:pt x="38" y="12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6" y="10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4" y="30"/>
                  </a:lnTo>
                  <a:lnTo>
                    <a:pt x="34" y="30"/>
                  </a:lnTo>
                  <a:lnTo>
                    <a:pt x="34" y="3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0" name="Freeform 115"/>
            <p:cNvSpPr>
              <a:spLocks/>
            </p:cNvSpPr>
            <p:nvPr/>
          </p:nvSpPr>
          <p:spPr bwMode="auto">
            <a:xfrm>
              <a:off x="1755476" y="1535906"/>
              <a:ext cx="185208" cy="52917"/>
            </a:xfrm>
            <a:custGeom>
              <a:avLst/>
              <a:gdLst/>
              <a:ahLst/>
              <a:cxnLst>
                <a:cxn ang="0">
                  <a:pos x="48" y="28"/>
                </a:cxn>
                <a:cxn ang="0">
                  <a:pos x="48" y="28"/>
                </a:cxn>
                <a:cxn ang="0">
                  <a:pos x="54" y="24"/>
                </a:cxn>
                <a:cxn ang="0">
                  <a:pos x="58" y="24"/>
                </a:cxn>
                <a:cxn ang="0">
                  <a:pos x="62" y="22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78" y="18"/>
                </a:cxn>
                <a:cxn ang="0">
                  <a:pos x="84" y="18"/>
                </a:cxn>
                <a:cxn ang="0">
                  <a:pos x="92" y="18"/>
                </a:cxn>
                <a:cxn ang="0">
                  <a:pos x="104" y="14"/>
                </a:cxn>
                <a:cxn ang="0">
                  <a:pos x="104" y="14"/>
                </a:cxn>
                <a:cxn ang="0">
                  <a:pos x="114" y="12"/>
                </a:cxn>
                <a:cxn ang="0">
                  <a:pos x="120" y="12"/>
                </a:cxn>
                <a:cxn ang="0">
                  <a:pos x="132" y="10"/>
                </a:cxn>
                <a:cxn ang="0">
                  <a:pos x="132" y="10"/>
                </a:cxn>
                <a:cxn ang="0">
                  <a:pos x="138" y="8"/>
                </a:cxn>
                <a:cxn ang="0">
                  <a:pos x="140" y="6"/>
                </a:cxn>
                <a:cxn ang="0">
                  <a:pos x="138" y="2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124" y="2"/>
                </a:cxn>
                <a:cxn ang="0">
                  <a:pos x="114" y="4"/>
                </a:cxn>
                <a:cxn ang="0">
                  <a:pos x="114" y="4"/>
                </a:cxn>
                <a:cxn ang="0">
                  <a:pos x="98" y="0"/>
                </a:cxn>
                <a:cxn ang="0">
                  <a:pos x="86" y="0"/>
                </a:cxn>
                <a:cxn ang="0">
                  <a:pos x="76" y="0"/>
                </a:cxn>
                <a:cxn ang="0">
                  <a:pos x="76" y="0"/>
                </a:cxn>
                <a:cxn ang="0">
                  <a:pos x="48" y="2"/>
                </a:cxn>
                <a:cxn ang="0">
                  <a:pos x="48" y="2"/>
                </a:cxn>
                <a:cxn ang="0">
                  <a:pos x="44" y="2"/>
                </a:cxn>
                <a:cxn ang="0">
                  <a:pos x="46" y="4"/>
                </a:cxn>
                <a:cxn ang="0">
                  <a:pos x="44" y="6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0" y="14"/>
                </a:cxn>
                <a:cxn ang="0">
                  <a:pos x="28" y="16"/>
                </a:cxn>
                <a:cxn ang="0">
                  <a:pos x="30" y="16"/>
                </a:cxn>
                <a:cxn ang="0">
                  <a:pos x="30" y="16"/>
                </a:cxn>
                <a:cxn ang="0">
                  <a:pos x="30" y="18"/>
                </a:cxn>
                <a:cxn ang="0">
                  <a:pos x="28" y="18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26"/>
                </a:cxn>
                <a:cxn ang="0">
                  <a:pos x="4" y="26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4" y="34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6" y="40"/>
                </a:cxn>
                <a:cxn ang="0">
                  <a:pos x="26" y="38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38" y="38"/>
                </a:cxn>
                <a:cxn ang="0">
                  <a:pos x="40" y="36"/>
                </a:cxn>
                <a:cxn ang="0">
                  <a:pos x="40" y="36"/>
                </a:cxn>
                <a:cxn ang="0">
                  <a:pos x="42" y="32"/>
                </a:cxn>
                <a:cxn ang="0">
                  <a:pos x="48" y="28"/>
                </a:cxn>
                <a:cxn ang="0">
                  <a:pos x="48" y="28"/>
                </a:cxn>
              </a:cxnLst>
              <a:rect l="0" t="0" r="r" b="b"/>
              <a:pathLst>
                <a:path w="140" h="40">
                  <a:moveTo>
                    <a:pt x="48" y="28"/>
                  </a:moveTo>
                  <a:lnTo>
                    <a:pt x="48" y="28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2" y="22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2" y="18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14" y="12"/>
                  </a:lnTo>
                  <a:lnTo>
                    <a:pt x="120" y="12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8" y="8"/>
                  </a:lnTo>
                  <a:lnTo>
                    <a:pt x="140" y="6"/>
                  </a:lnTo>
                  <a:lnTo>
                    <a:pt x="138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4" y="2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98" y="0"/>
                  </a:lnTo>
                  <a:lnTo>
                    <a:pt x="8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6" y="4"/>
                  </a:lnTo>
                  <a:lnTo>
                    <a:pt x="44" y="6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28" y="18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38" y="38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2"/>
                  </a:lnTo>
                  <a:lnTo>
                    <a:pt x="48" y="28"/>
                  </a:lnTo>
                  <a:lnTo>
                    <a:pt x="48" y="2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1" name="Freeform 116"/>
            <p:cNvSpPr>
              <a:spLocks/>
            </p:cNvSpPr>
            <p:nvPr/>
          </p:nvSpPr>
          <p:spPr bwMode="auto">
            <a:xfrm>
              <a:off x="1932747" y="1488281"/>
              <a:ext cx="105833" cy="2645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0"/>
                </a:cxn>
                <a:cxn ang="0">
                  <a:pos x="18" y="8"/>
                </a:cxn>
                <a:cxn ang="0">
                  <a:pos x="22" y="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70" y="0"/>
                </a:cxn>
                <a:cxn ang="0">
                  <a:pos x="72" y="2"/>
                </a:cxn>
                <a:cxn ang="0">
                  <a:pos x="72" y="2"/>
                </a:cxn>
                <a:cxn ang="0">
                  <a:pos x="72" y="4"/>
                </a:cxn>
                <a:cxn ang="0">
                  <a:pos x="74" y="2"/>
                </a:cxn>
                <a:cxn ang="0">
                  <a:pos x="74" y="0"/>
                </a:cxn>
                <a:cxn ang="0">
                  <a:pos x="78" y="2"/>
                </a:cxn>
                <a:cxn ang="0">
                  <a:pos x="78" y="2"/>
                </a:cxn>
                <a:cxn ang="0">
                  <a:pos x="80" y="4"/>
                </a:cxn>
                <a:cxn ang="0">
                  <a:pos x="78" y="6"/>
                </a:cxn>
                <a:cxn ang="0">
                  <a:pos x="66" y="10"/>
                </a:cxn>
                <a:cxn ang="0">
                  <a:pos x="66" y="10"/>
                </a:cxn>
                <a:cxn ang="0">
                  <a:pos x="60" y="12"/>
                </a:cxn>
                <a:cxn ang="0">
                  <a:pos x="54" y="14"/>
                </a:cxn>
                <a:cxn ang="0">
                  <a:pos x="50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2" y="12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22" y="20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2" y="16"/>
                </a:cxn>
                <a:cxn ang="0">
                  <a:pos x="4" y="16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80" h="20">
                  <a:moveTo>
                    <a:pt x="4" y="12"/>
                  </a:moveTo>
                  <a:lnTo>
                    <a:pt x="4" y="12"/>
                  </a:lnTo>
                  <a:lnTo>
                    <a:pt x="12" y="10"/>
                  </a:lnTo>
                  <a:lnTo>
                    <a:pt x="18" y="8"/>
                  </a:lnTo>
                  <a:lnTo>
                    <a:pt x="22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78" y="6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54" y="14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2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2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2" y="16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2" name="Freeform 117"/>
            <p:cNvSpPr>
              <a:spLocks/>
            </p:cNvSpPr>
            <p:nvPr/>
          </p:nvSpPr>
          <p:spPr bwMode="auto">
            <a:xfrm>
              <a:off x="2001538" y="1498865"/>
              <a:ext cx="182563" cy="42333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30" y="2"/>
                </a:cxn>
                <a:cxn ang="0">
                  <a:pos x="30" y="4"/>
                </a:cxn>
                <a:cxn ang="0">
                  <a:pos x="36" y="4"/>
                </a:cxn>
                <a:cxn ang="0">
                  <a:pos x="44" y="6"/>
                </a:cxn>
                <a:cxn ang="0">
                  <a:pos x="48" y="12"/>
                </a:cxn>
                <a:cxn ang="0">
                  <a:pos x="58" y="18"/>
                </a:cxn>
                <a:cxn ang="0">
                  <a:pos x="64" y="18"/>
                </a:cxn>
                <a:cxn ang="0">
                  <a:pos x="76" y="18"/>
                </a:cxn>
                <a:cxn ang="0">
                  <a:pos x="78" y="16"/>
                </a:cxn>
                <a:cxn ang="0">
                  <a:pos x="80" y="14"/>
                </a:cxn>
                <a:cxn ang="0">
                  <a:pos x="84" y="12"/>
                </a:cxn>
                <a:cxn ang="0">
                  <a:pos x="84" y="6"/>
                </a:cxn>
                <a:cxn ang="0">
                  <a:pos x="90" y="6"/>
                </a:cxn>
                <a:cxn ang="0">
                  <a:pos x="122" y="0"/>
                </a:cxn>
                <a:cxn ang="0">
                  <a:pos x="120" y="4"/>
                </a:cxn>
                <a:cxn ang="0">
                  <a:pos x="116" y="8"/>
                </a:cxn>
                <a:cxn ang="0">
                  <a:pos x="118" y="12"/>
                </a:cxn>
                <a:cxn ang="0">
                  <a:pos x="116" y="14"/>
                </a:cxn>
                <a:cxn ang="0">
                  <a:pos x="118" y="12"/>
                </a:cxn>
                <a:cxn ang="0">
                  <a:pos x="128" y="12"/>
                </a:cxn>
                <a:cxn ang="0">
                  <a:pos x="138" y="16"/>
                </a:cxn>
                <a:cxn ang="0">
                  <a:pos x="136" y="18"/>
                </a:cxn>
                <a:cxn ang="0">
                  <a:pos x="126" y="20"/>
                </a:cxn>
                <a:cxn ang="0">
                  <a:pos x="110" y="28"/>
                </a:cxn>
                <a:cxn ang="0">
                  <a:pos x="104" y="28"/>
                </a:cxn>
                <a:cxn ang="0">
                  <a:pos x="88" y="28"/>
                </a:cxn>
                <a:cxn ang="0">
                  <a:pos x="78" y="26"/>
                </a:cxn>
                <a:cxn ang="0">
                  <a:pos x="58" y="30"/>
                </a:cxn>
                <a:cxn ang="0">
                  <a:pos x="32" y="32"/>
                </a:cxn>
                <a:cxn ang="0">
                  <a:pos x="22" y="30"/>
                </a:cxn>
                <a:cxn ang="0">
                  <a:pos x="16" y="26"/>
                </a:cxn>
                <a:cxn ang="0">
                  <a:pos x="20" y="26"/>
                </a:cxn>
                <a:cxn ang="0">
                  <a:pos x="44" y="24"/>
                </a:cxn>
                <a:cxn ang="0">
                  <a:pos x="44" y="22"/>
                </a:cxn>
                <a:cxn ang="0">
                  <a:pos x="38" y="22"/>
                </a:cxn>
                <a:cxn ang="0">
                  <a:pos x="32" y="20"/>
                </a:cxn>
                <a:cxn ang="0">
                  <a:pos x="32" y="18"/>
                </a:cxn>
                <a:cxn ang="0">
                  <a:pos x="32" y="16"/>
                </a:cxn>
                <a:cxn ang="0">
                  <a:pos x="30" y="16"/>
                </a:cxn>
                <a:cxn ang="0">
                  <a:pos x="22" y="20"/>
                </a:cxn>
                <a:cxn ang="0">
                  <a:pos x="18" y="22"/>
                </a:cxn>
                <a:cxn ang="0">
                  <a:pos x="8" y="20"/>
                </a:cxn>
                <a:cxn ang="0">
                  <a:pos x="2" y="16"/>
                </a:cxn>
                <a:cxn ang="0">
                  <a:pos x="4" y="12"/>
                </a:cxn>
                <a:cxn ang="0">
                  <a:pos x="18" y="6"/>
                </a:cxn>
              </a:cxnLst>
              <a:rect l="0" t="0" r="r" b="b"/>
              <a:pathLst>
                <a:path w="138" h="32">
                  <a:moveTo>
                    <a:pt x="18" y="6"/>
                  </a:moveTo>
                  <a:lnTo>
                    <a:pt x="18" y="6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8" y="12"/>
                  </a:lnTo>
                  <a:lnTo>
                    <a:pt x="52" y="16"/>
                  </a:lnTo>
                  <a:lnTo>
                    <a:pt x="58" y="18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2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24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38" y="16"/>
                  </a:lnTo>
                  <a:lnTo>
                    <a:pt x="138" y="18"/>
                  </a:lnTo>
                  <a:lnTo>
                    <a:pt x="136" y="18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16" y="26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94" y="28"/>
                  </a:lnTo>
                  <a:lnTo>
                    <a:pt x="88" y="28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58" y="30"/>
                  </a:lnTo>
                  <a:lnTo>
                    <a:pt x="44" y="30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2" y="30"/>
                  </a:lnTo>
                  <a:lnTo>
                    <a:pt x="16" y="28"/>
                  </a:lnTo>
                  <a:lnTo>
                    <a:pt x="16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3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6"/>
                  </a:lnTo>
                  <a:lnTo>
                    <a:pt x="26" y="18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3" name="Freeform 118"/>
            <p:cNvSpPr>
              <a:spLocks/>
            </p:cNvSpPr>
            <p:nvPr/>
          </p:nvSpPr>
          <p:spPr bwMode="auto">
            <a:xfrm>
              <a:off x="2509538" y="1427427"/>
              <a:ext cx="555625" cy="82021"/>
            </a:xfrm>
            <a:custGeom>
              <a:avLst/>
              <a:gdLst/>
              <a:ahLst/>
              <a:cxnLst>
                <a:cxn ang="0">
                  <a:pos x="278" y="6"/>
                </a:cxn>
                <a:cxn ang="0">
                  <a:pos x="260" y="4"/>
                </a:cxn>
                <a:cxn ang="0">
                  <a:pos x="220" y="6"/>
                </a:cxn>
                <a:cxn ang="0">
                  <a:pos x="198" y="6"/>
                </a:cxn>
                <a:cxn ang="0">
                  <a:pos x="170" y="8"/>
                </a:cxn>
                <a:cxn ang="0">
                  <a:pos x="154" y="6"/>
                </a:cxn>
                <a:cxn ang="0">
                  <a:pos x="134" y="6"/>
                </a:cxn>
                <a:cxn ang="0">
                  <a:pos x="118" y="10"/>
                </a:cxn>
                <a:cxn ang="0">
                  <a:pos x="100" y="16"/>
                </a:cxn>
                <a:cxn ang="0">
                  <a:pos x="126" y="14"/>
                </a:cxn>
                <a:cxn ang="0">
                  <a:pos x="142" y="12"/>
                </a:cxn>
                <a:cxn ang="0">
                  <a:pos x="150" y="12"/>
                </a:cxn>
                <a:cxn ang="0">
                  <a:pos x="168" y="14"/>
                </a:cxn>
                <a:cxn ang="0">
                  <a:pos x="184" y="14"/>
                </a:cxn>
                <a:cxn ang="0">
                  <a:pos x="156" y="16"/>
                </a:cxn>
                <a:cxn ang="0">
                  <a:pos x="138" y="20"/>
                </a:cxn>
                <a:cxn ang="0">
                  <a:pos x="134" y="30"/>
                </a:cxn>
                <a:cxn ang="0">
                  <a:pos x="130" y="30"/>
                </a:cxn>
                <a:cxn ang="0">
                  <a:pos x="124" y="26"/>
                </a:cxn>
                <a:cxn ang="0">
                  <a:pos x="104" y="26"/>
                </a:cxn>
                <a:cxn ang="0">
                  <a:pos x="96" y="30"/>
                </a:cxn>
                <a:cxn ang="0">
                  <a:pos x="68" y="34"/>
                </a:cxn>
                <a:cxn ang="0">
                  <a:pos x="62" y="40"/>
                </a:cxn>
                <a:cxn ang="0">
                  <a:pos x="88" y="38"/>
                </a:cxn>
                <a:cxn ang="0">
                  <a:pos x="68" y="42"/>
                </a:cxn>
                <a:cxn ang="0">
                  <a:pos x="84" y="46"/>
                </a:cxn>
                <a:cxn ang="0">
                  <a:pos x="74" y="46"/>
                </a:cxn>
                <a:cxn ang="0">
                  <a:pos x="36" y="44"/>
                </a:cxn>
                <a:cxn ang="0">
                  <a:pos x="30" y="48"/>
                </a:cxn>
                <a:cxn ang="0">
                  <a:pos x="4" y="52"/>
                </a:cxn>
                <a:cxn ang="0">
                  <a:pos x="8" y="58"/>
                </a:cxn>
                <a:cxn ang="0">
                  <a:pos x="28" y="56"/>
                </a:cxn>
                <a:cxn ang="0">
                  <a:pos x="56" y="62"/>
                </a:cxn>
                <a:cxn ang="0">
                  <a:pos x="72" y="58"/>
                </a:cxn>
                <a:cxn ang="0">
                  <a:pos x="92" y="58"/>
                </a:cxn>
                <a:cxn ang="0">
                  <a:pos x="106" y="58"/>
                </a:cxn>
                <a:cxn ang="0">
                  <a:pos x="122" y="62"/>
                </a:cxn>
                <a:cxn ang="0">
                  <a:pos x="142" y="56"/>
                </a:cxn>
                <a:cxn ang="0">
                  <a:pos x="160" y="54"/>
                </a:cxn>
                <a:cxn ang="0">
                  <a:pos x="152" y="46"/>
                </a:cxn>
                <a:cxn ang="0">
                  <a:pos x="176" y="46"/>
                </a:cxn>
                <a:cxn ang="0">
                  <a:pos x="178" y="40"/>
                </a:cxn>
                <a:cxn ang="0">
                  <a:pos x="194" y="40"/>
                </a:cxn>
                <a:cxn ang="0">
                  <a:pos x="224" y="44"/>
                </a:cxn>
                <a:cxn ang="0">
                  <a:pos x="236" y="38"/>
                </a:cxn>
                <a:cxn ang="0">
                  <a:pos x="256" y="40"/>
                </a:cxn>
                <a:cxn ang="0">
                  <a:pos x="278" y="36"/>
                </a:cxn>
                <a:cxn ang="0">
                  <a:pos x="308" y="36"/>
                </a:cxn>
                <a:cxn ang="0">
                  <a:pos x="358" y="24"/>
                </a:cxn>
                <a:cxn ang="0">
                  <a:pos x="398" y="16"/>
                </a:cxn>
                <a:cxn ang="0">
                  <a:pos x="420" y="8"/>
                </a:cxn>
                <a:cxn ang="0">
                  <a:pos x="386" y="4"/>
                </a:cxn>
                <a:cxn ang="0">
                  <a:pos x="358" y="0"/>
                </a:cxn>
                <a:cxn ang="0">
                  <a:pos x="306" y="6"/>
                </a:cxn>
              </a:cxnLst>
              <a:rect l="0" t="0" r="r" b="b"/>
              <a:pathLst>
                <a:path w="420" h="62">
                  <a:moveTo>
                    <a:pt x="306" y="6"/>
                  </a:moveTo>
                  <a:lnTo>
                    <a:pt x="306" y="6"/>
                  </a:lnTo>
                  <a:lnTo>
                    <a:pt x="292" y="4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2" y="6"/>
                  </a:lnTo>
                  <a:lnTo>
                    <a:pt x="266" y="6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54" y="4"/>
                  </a:lnTo>
                  <a:lnTo>
                    <a:pt x="238" y="4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12" y="6"/>
                  </a:lnTo>
                  <a:lnTo>
                    <a:pt x="204" y="6"/>
                  </a:lnTo>
                  <a:lnTo>
                    <a:pt x="198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80" y="6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64" y="8"/>
                  </a:lnTo>
                  <a:lnTo>
                    <a:pt x="160" y="6"/>
                  </a:lnTo>
                  <a:lnTo>
                    <a:pt x="154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4" y="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26" y="8"/>
                  </a:lnTo>
                  <a:lnTo>
                    <a:pt x="118" y="10"/>
                  </a:lnTo>
                  <a:lnTo>
                    <a:pt x="108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10" y="16"/>
                  </a:lnTo>
                  <a:lnTo>
                    <a:pt x="118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30" y="16"/>
                  </a:lnTo>
                  <a:lnTo>
                    <a:pt x="134" y="14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50" y="12"/>
                  </a:lnTo>
                  <a:lnTo>
                    <a:pt x="150" y="12"/>
                  </a:lnTo>
                  <a:lnTo>
                    <a:pt x="158" y="12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80" y="14"/>
                  </a:lnTo>
                  <a:lnTo>
                    <a:pt x="184" y="14"/>
                  </a:lnTo>
                  <a:lnTo>
                    <a:pt x="184" y="14"/>
                  </a:lnTo>
                  <a:lnTo>
                    <a:pt x="184" y="14"/>
                  </a:lnTo>
                  <a:lnTo>
                    <a:pt x="174" y="16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6" y="16"/>
                  </a:lnTo>
                  <a:lnTo>
                    <a:pt x="150" y="18"/>
                  </a:lnTo>
                  <a:lnTo>
                    <a:pt x="146" y="20"/>
                  </a:lnTo>
                  <a:lnTo>
                    <a:pt x="138" y="20"/>
                  </a:lnTo>
                  <a:lnTo>
                    <a:pt x="138" y="20"/>
                  </a:lnTo>
                  <a:lnTo>
                    <a:pt x="136" y="20"/>
                  </a:lnTo>
                  <a:lnTo>
                    <a:pt x="134" y="22"/>
                  </a:lnTo>
                  <a:lnTo>
                    <a:pt x="134" y="26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30" y="30"/>
                  </a:lnTo>
                  <a:lnTo>
                    <a:pt x="126" y="30"/>
                  </a:lnTo>
                  <a:lnTo>
                    <a:pt x="124" y="28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22" y="26"/>
                  </a:lnTo>
                  <a:lnTo>
                    <a:pt x="116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94" y="28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68" y="34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90" y="40"/>
                  </a:lnTo>
                  <a:lnTo>
                    <a:pt x="86" y="40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6" y="44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74" y="46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48" y="42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18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8" y="58"/>
                  </a:lnTo>
                  <a:lnTo>
                    <a:pt x="22" y="58"/>
                  </a:lnTo>
                  <a:lnTo>
                    <a:pt x="28" y="56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50" y="62"/>
                  </a:lnTo>
                  <a:lnTo>
                    <a:pt x="56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8" y="60"/>
                  </a:lnTo>
                  <a:lnTo>
                    <a:pt x="72" y="58"/>
                  </a:lnTo>
                  <a:lnTo>
                    <a:pt x="76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92" y="58"/>
                  </a:lnTo>
                  <a:lnTo>
                    <a:pt x="98" y="60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6" y="58"/>
                  </a:lnTo>
                  <a:lnTo>
                    <a:pt x="112" y="60"/>
                  </a:lnTo>
                  <a:lnTo>
                    <a:pt x="116" y="62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28" y="60"/>
                  </a:lnTo>
                  <a:lnTo>
                    <a:pt x="132" y="58"/>
                  </a:lnTo>
                  <a:lnTo>
                    <a:pt x="136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0" y="46"/>
                  </a:lnTo>
                  <a:lnTo>
                    <a:pt x="152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72" y="48"/>
                  </a:lnTo>
                  <a:lnTo>
                    <a:pt x="176" y="46"/>
                  </a:lnTo>
                  <a:lnTo>
                    <a:pt x="174" y="42"/>
                  </a:lnTo>
                  <a:lnTo>
                    <a:pt x="174" y="42"/>
                  </a:lnTo>
                  <a:lnTo>
                    <a:pt x="172" y="38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86" y="42"/>
                  </a:lnTo>
                  <a:lnTo>
                    <a:pt x="190" y="40"/>
                  </a:lnTo>
                  <a:lnTo>
                    <a:pt x="194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214" y="42"/>
                  </a:lnTo>
                  <a:lnTo>
                    <a:pt x="224" y="44"/>
                  </a:lnTo>
                  <a:lnTo>
                    <a:pt x="228" y="42"/>
                  </a:lnTo>
                  <a:lnTo>
                    <a:pt x="230" y="40"/>
                  </a:lnTo>
                  <a:lnTo>
                    <a:pt x="230" y="40"/>
                  </a:lnTo>
                  <a:lnTo>
                    <a:pt x="236" y="38"/>
                  </a:lnTo>
                  <a:lnTo>
                    <a:pt x="240" y="3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6" y="40"/>
                  </a:lnTo>
                  <a:lnTo>
                    <a:pt x="262" y="40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8" y="36"/>
                  </a:lnTo>
                  <a:lnTo>
                    <a:pt x="284" y="38"/>
                  </a:lnTo>
                  <a:lnTo>
                    <a:pt x="294" y="38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24" y="32"/>
                  </a:lnTo>
                  <a:lnTo>
                    <a:pt x="336" y="30"/>
                  </a:lnTo>
                  <a:lnTo>
                    <a:pt x="346" y="28"/>
                  </a:lnTo>
                  <a:lnTo>
                    <a:pt x="358" y="24"/>
                  </a:lnTo>
                  <a:lnTo>
                    <a:pt x="358" y="24"/>
                  </a:lnTo>
                  <a:lnTo>
                    <a:pt x="370" y="20"/>
                  </a:lnTo>
                  <a:lnTo>
                    <a:pt x="380" y="18"/>
                  </a:lnTo>
                  <a:lnTo>
                    <a:pt x="398" y="16"/>
                  </a:lnTo>
                  <a:lnTo>
                    <a:pt x="398" y="16"/>
                  </a:lnTo>
                  <a:lnTo>
                    <a:pt x="408" y="14"/>
                  </a:lnTo>
                  <a:lnTo>
                    <a:pt x="418" y="10"/>
                  </a:lnTo>
                  <a:lnTo>
                    <a:pt x="420" y="8"/>
                  </a:lnTo>
                  <a:lnTo>
                    <a:pt x="418" y="6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86" y="4"/>
                  </a:lnTo>
                  <a:lnTo>
                    <a:pt x="378" y="2"/>
                  </a:lnTo>
                  <a:lnTo>
                    <a:pt x="372" y="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344" y="2"/>
                  </a:lnTo>
                  <a:lnTo>
                    <a:pt x="330" y="6"/>
                  </a:lnTo>
                  <a:lnTo>
                    <a:pt x="320" y="6"/>
                  </a:lnTo>
                  <a:lnTo>
                    <a:pt x="306" y="6"/>
                  </a:lnTo>
                  <a:lnTo>
                    <a:pt x="306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4" name="Freeform 119"/>
            <p:cNvSpPr>
              <a:spLocks/>
            </p:cNvSpPr>
            <p:nvPr/>
          </p:nvSpPr>
          <p:spPr bwMode="auto">
            <a:xfrm>
              <a:off x="2364017" y="1514740"/>
              <a:ext cx="50271" cy="18521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32" y="2"/>
                </a:cxn>
                <a:cxn ang="0">
                  <a:pos x="38" y="4"/>
                </a:cxn>
                <a:cxn ang="0">
                  <a:pos x="38" y="6"/>
                </a:cxn>
                <a:cxn ang="0">
                  <a:pos x="38" y="8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26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2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22" y="8"/>
                </a:cxn>
                <a:cxn ang="0">
                  <a:pos x="26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32" y="2"/>
                </a:cxn>
                <a:cxn ang="0">
                  <a:pos x="32" y="2"/>
                </a:cxn>
              </a:cxnLst>
              <a:rect l="0" t="0" r="r" b="b"/>
              <a:pathLst>
                <a:path w="38" h="14">
                  <a:moveTo>
                    <a:pt x="32" y="2"/>
                  </a:moveTo>
                  <a:lnTo>
                    <a:pt x="32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6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22" y="8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5" name="Freeform 120"/>
            <p:cNvSpPr>
              <a:spLocks/>
            </p:cNvSpPr>
            <p:nvPr/>
          </p:nvSpPr>
          <p:spPr bwMode="auto">
            <a:xfrm>
              <a:off x="2242309" y="1482990"/>
              <a:ext cx="145521" cy="39688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66" y="28"/>
                </a:cxn>
                <a:cxn ang="0">
                  <a:pos x="60" y="26"/>
                </a:cxn>
                <a:cxn ang="0">
                  <a:pos x="54" y="28"/>
                </a:cxn>
                <a:cxn ang="0">
                  <a:pos x="46" y="30"/>
                </a:cxn>
                <a:cxn ang="0">
                  <a:pos x="44" y="26"/>
                </a:cxn>
                <a:cxn ang="0">
                  <a:pos x="40" y="22"/>
                </a:cxn>
                <a:cxn ang="0">
                  <a:pos x="26" y="26"/>
                </a:cxn>
                <a:cxn ang="0">
                  <a:pos x="18" y="22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18" y="14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22" y="8"/>
                </a:cxn>
                <a:cxn ang="0">
                  <a:pos x="32" y="8"/>
                </a:cxn>
                <a:cxn ang="0">
                  <a:pos x="38" y="14"/>
                </a:cxn>
                <a:cxn ang="0">
                  <a:pos x="38" y="16"/>
                </a:cxn>
                <a:cxn ang="0">
                  <a:pos x="38" y="8"/>
                </a:cxn>
                <a:cxn ang="0">
                  <a:pos x="44" y="2"/>
                </a:cxn>
                <a:cxn ang="0">
                  <a:pos x="62" y="0"/>
                </a:cxn>
                <a:cxn ang="0">
                  <a:pos x="66" y="0"/>
                </a:cxn>
                <a:cxn ang="0">
                  <a:pos x="66" y="2"/>
                </a:cxn>
                <a:cxn ang="0">
                  <a:pos x="60" y="16"/>
                </a:cxn>
                <a:cxn ang="0">
                  <a:pos x="62" y="14"/>
                </a:cxn>
                <a:cxn ang="0">
                  <a:pos x="74" y="6"/>
                </a:cxn>
                <a:cxn ang="0">
                  <a:pos x="80" y="4"/>
                </a:cxn>
                <a:cxn ang="0">
                  <a:pos x="110" y="6"/>
                </a:cxn>
                <a:cxn ang="0">
                  <a:pos x="110" y="8"/>
                </a:cxn>
                <a:cxn ang="0">
                  <a:pos x="102" y="12"/>
                </a:cxn>
                <a:cxn ang="0">
                  <a:pos x="90" y="14"/>
                </a:cxn>
                <a:cxn ang="0">
                  <a:pos x="88" y="16"/>
                </a:cxn>
                <a:cxn ang="0">
                  <a:pos x="78" y="28"/>
                </a:cxn>
              </a:cxnLst>
              <a:rect l="0" t="0" r="r" b="b"/>
              <a:pathLst>
                <a:path w="110" h="30">
                  <a:moveTo>
                    <a:pt x="78" y="28"/>
                  </a:moveTo>
                  <a:lnTo>
                    <a:pt x="78" y="28"/>
                  </a:lnTo>
                  <a:lnTo>
                    <a:pt x="70" y="30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4" y="28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34" y="24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2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6" y="10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8"/>
                  </a:lnTo>
                  <a:lnTo>
                    <a:pt x="40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0" y="12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8" y="8"/>
                  </a:lnTo>
                  <a:lnTo>
                    <a:pt x="74" y="6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102" y="4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2" y="12"/>
                  </a:lnTo>
                  <a:lnTo>
                    <a:pt x="96" y="12"/>
                  </a:lnTo>
                  <a:lnTo>
                    <a:pt x="90" y="14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82" y="24"/>
                  </a:lnTo>
                  <a:lnTo>
                    <a:pt x="78" y="28"/>
                  </a:lnTo>
                  <a:lnTo>
                    <a:pt x="78" y="2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6" name="Freeform 121"/>
            <p:cNvSpPr>
              <a:spLocks/>
            </p:cNvSpPr>
            <p:nvPr/>
          </p:nvSpPr>
          <p:spPr bwMode="auto">
            <a:xfrm>
              <a:off x="2395767" y="1469760"/>
              <a:ext cx="44979" cy="158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12" y="4"/>
                </a:cxn>
                <a:cxn ang="0">
                  <a:pos x="22" y="0"/>
                </a:cxn>
                <a:cxn ang="0">
                  <a:pos x="30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2"/>
                </a:cxn>
                <a:cxn ang="0">
                  <a:pos x="34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0" y="10"/>
                </a:cxn>
                <a:cxn ang="0">
                  <a:pos x="26" y="8"/>
                </a:cxn>
                <a:cxn ang="0">
                  <a:pos x="22" y="8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34" h="12">
                  <a:moveTo>
                    <a:pt x="4" y="10"/>
                  </a:moveTo>
                  <a:lnTo>
                    <a:pt x="4" y="10"/>
                  </a:lnTo>
                  <a:lnTo>
                    <a:pt x="12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0" y="10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7" name="Freeform 122"/>
            <p:cNvSpPr>
              <a:spLocks/>
            </p:cNvSpPr>
            <p:nvPr/>
          </p:nvSpPr>
          <p:spPr bwMode="auto">
            <a:xfrm>
              <a:off x="2139122" y="1477698"/>
              <a:ext cx="82021" cy="158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20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56" y="4"/>
                </a:cxn>
                <a:cxn ang="0">
                  <a:pos x="62" y="2"/>
                </a:cxn>
                <a:cxn ang="0">
                  <a:pos x="58" y="2"/>
                </a:cxn>
                <a:cxn ang="0">
                  <a:pos x="58" y="2"/>
                </a:cxn>
                <a:cxn ang="0">
                  <a:pos x="46" y="2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2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62" h="12">
                  <a:moveTo>
                    <a:pt x="2" y="12"/>
                  </a:moveTo>
                  <a:lnTo>
                    <a:pt x="2" y="12"/>
                  </a:lnTo>
                  <a:lnTo>
                    <a:pt x="12" y="12"/>
                  </a:lnTo>
                  <a:lnTo>
                    <a:pt x="20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56" y="4"/>
                  </a:lnTo>
                  <a:lnTo>
                    <a:pt x="62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8" name="Freeform 123"/>
            <p:cNvSpPr>
              <a:spLocks/>
            </p:cNvSpPr>
            <p:nvPr/>
          </p:nvSpPr>
          <p:spPr bwMode="auto">
            <a:xfrm>
              <a:off x="2361372" y="1459177"/>
              <a:ext cx="55563" cy="23813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12" y="18"/>
                </a:cxn>
                <a:cxn ang="0">
                  <a:pos x="18" y="16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36" y="10"/>
                </a:cxn>
                <a:cxn ang="0">
                  <a:pos x="40" y="8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42" y="4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8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42" h="18">
                  <a:moveTo>
                    <a:pt x="4" y="18"/>
                  </a:moveTo>
                  <a:lnTo>
                    <a:pt x="4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6" y="10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8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9" name="Freeform 124"/>
            <p:cNvSpPr>
              <a:spLocks/>
            </p:cNvSpPr>
            <p:nvPr/>
          </p:nvSpPr>
          <p:spPr bwMode="auto">
            <a:xfrm>
              <a:off x="2485726" y="1440656"/>
              <a:ext cx="142875" cy="47625"/>
            </a:xfrm>
            <a:custGeom>
              <a:avLst/>
              <a:gdLst/>
              <a:ahLst/>
              <a:cxnLst>
                <a:cxn ang="0">
                  <a:pos x="10" y="36"/>
                </a:cxn>
                <a:cxn ang="0">
                  <a:pos x="10" y="3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6" y="28"/>
                </a:cxn>
                <a:cxn ang="0">
                  <a:pos x="8" y="2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26"/>
                </a:cxn>
                <a:cxn ang="0">
                  <a:pos x="20" y="24"/>
                </a:cxn>
                <a:cxn ang="0">
                  <a:pos x="18" y="22"/>
                </a:cxn>
                <a:cxn ang="0">
                  <a:pos x="18" y="18"/>
                </a:cxn>
                <a:cxn ang="0">
                  <a:pos x="18" y="16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30" y="12"/>
                </a:cxn>
                <a:cxn ang="0">
                  <a:pos x="38" y="12"/>
                </a:cxn>
                <a:cxn ang="0">
                  <a:pos x="44" y="12"/>
                </a:cxn>
                <a:cxn ang="0">
                  <a:pos x="50" y="10"/>
                </a:cxn>
                <a:cxn ang="0">
                  <a:pos x="50" y="10"/>
                </a:cxn>
                <a:cxn ang="0">
                  <a:pos x="58" y="6"/>
                </a:cxn>
                <a:cxn ang="0">
                  <a:pos x="70" y="4"/>
                </a:cxn>
                <a:cxn ang="0">
                  <a:pos x="70" y="4"/>
                </a:cxn>
                <a:cxn ang="0">
                  <a:pos x="84" y="0"/>
                </a:cxn>
                <a:cxn ang="0">
                  <a:pos x="86" y="2"/>
                </a:cxn>
                <a:cxn ang="0">
                  <a:pos x="84" y="6"/>
                </a:cxn>
                <a:cxn ang="0">
                  <a:pos x="84" y="6"/>
                </a:cxn>
                <a:cxn ang="0">
                  <a:pos x="82" y="8"/>
                </a:cxn>
                <a:cxn ang="0">
                  <a:pos x="84" y="8"/>
                </a:cxn>
                <a:cxn ang="0">
                  <a:pos x="92" y="6"/>
                </a:cxn>
                <a:cxn ang="0">
                  <a:pos x="104" y="6"/>
                </a:cxn>
                <a:cxn ang="0">
                  <a:pos x="106" y="6"/>
                </a:cxn>
                <a:cxn ang="0">
                  <a:pos x="108" y="10"/>
                </a:cxn>
                <a:cxn ang="0">
                  <a:pos x="108" y="10"/>
                </a:cxn>
                <a:cxn ang="0">
                  <a:pos x="104" y="14"/>
                </a:cxn>
                <a:cxn ang="0">
                  <a:pos x="100" y="16"/>
                </a:cxn>
                <a:cxn ang="0">
                  <a:pos x="98" y="16"/>
                </a:cxn>
                <a:cxn ang="0">
                  <a:pos x="100" y="16"/>
                </a:cxn>
                <a:cxn ang="0">
                  <a:pos x="100" y="16"/>
                </a:cxn>
                <a:cxn ang="0">
                  <a:pos x="102" y="18"/>
                </a:cxn>
                <a:cxn ang="0">
                  <a:pos x="100" y="18"/>
                </a:cxn>
                <a:cxn ang="0">
                  <a:pos x="88" y="20"/>
                </a:cxn>
                <a:cxn ang="0">
                  <a:pos x="88" y="20"/>
                </a:cxn>
                <a:cxn ang="0">
                  <a:pos x="74" y="24"/>
                </a:cxn>
                <a:cxn ang="0">
                  <a:pos x="66" y="28"/>
                </a:cxn>
                <a:cxn ang="0">
                  <a:pos x="60" y="28"/>
                </a:cxn>
                <a:cxn ang="0">
                  <a:pos x="60" y="28"/>
                </a:cxn>
                <a:cxn ang="0">
                  <a:pos x="42" y="26"/>
                </a:cxn>
                <a:cxn ang="0">
                  <a:pos x="36" y="26"/>
                </a:cxn>
                <a:cxn ang="0">
                  <a:pos x="36" y="28"/>
                </a:cxn>
                <a:cxn ang="0">
                  <a:pos x="36" y="28"/>
                </a:cxn>
                <a:cxn ang="0">
                  <a:pos x="36" y="28"/>
                </a:cxn>
                <a:cxn ang="0">
                  <a:pos x="36" y="30"/>
                </a:cxn>
                <a:cxn ang="0">
                  <a:pos x="34" y="32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0" y="32"/>
                </a:cxn>
                <a:cxn ang="0">
                  <a:pos x="18" y="34"/>
                </a:cxn>
                <a:cxn ang="0">
                  <a:pos x="16" y="36"/>
                </a:cxn>
                <a:cxn ang="0">
                  <a:pos x="10" y="36"/>
                </a:cxn>
                <a:cxn ang="0">
                  <a:pos x="10" y="36"/>
                </a:cxn>
              </a:cxnLst>
              <a:rect l="0" t="0" r="r" b="b"/>
              <a:pathLst>
                <a:path w="108" h="36">
                  <a:moveTo>
                    <a:pt x="10" y="36"/>
                  </a:moveTo>
                  <a:lnTo>
                    <a:pt x="10" y="3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6"/>
                  </a:lnTo>
                  <a:lnTo>
                    <a:pt x="20" y="24"/>
                  </a:lnTo>
                  <a:lnTo>
                    <a:pt x="18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30" y="12"/>
                  </a:lnTo>
                  <a:lnTo>
                    <a:pt x="38" y="12"/>
                  </a:lnTo>
                  <a:lnTo>
                    <a:pt x="44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8" y="6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84" y="0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92" y="6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4" y="14"/>
                  </a:lnTo>
                  <a:lnTo>
                    <a:pt x="100" y="16"/>
                  </a:lnTo>
                  <a:lnTo>
                    <a:pt x="98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74" y="24"/>
                  </a:lnTo>
                  <a:lnTo>
                    <a:pt x="66" y="2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42" y="26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6" y="36"/>
                  </a:lnTo>
                  <a:lnTo>
                    <a:pt x="10" y="36"/>
                  </a:lnTo>
                  <a:lnTo>
                    <a:pt x="10" y="3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0" name="Freeform 125"/>
            <p:cNvSpPr>
              <a:spLocks/>
            </p:cNvSpPr>
            <p:nvPr/>
          </p:nvSpPr>
          <p:spPr bwMode="auto">
            <a:xfrm>
              <a:off x="2903767" y="1443302"/>
              <a:ext cx="928688" cy="362479"/>
            </a:xfrm>
            <a:custGeom>
              <a:avLst/>
              <a:gdLst/>
              <a:ahLst/>
              <a:cxnLst>
                <a:cxn ang="0">
                  <a:pos x="214" y="6"/>
                </a:cxn>
                <a:cxn ang="0">
                  <a:pos x="292" y="10"/>
                </a:cxn>
                <a:cxn ang="0">
                  <a:pos x="354" y="4"/>
                </a:cxn>
                <a:cxn ang="0">
                  <a:pos x="406" y="8"/>
                </a:cxn>
                <a:cxn ang="0">
                  <a:pos x="474" y="4"/>
                </a:cxn>
                <a:cxn ang="0">
                  <a:pos x="540" y="8"/>
                </a:cxn>
                <a:cxn ang="0">
                  <a:pos x="606" y="10"/>
                </a:cxn>
                <a:cxn ang="0">
                  <a:pos x="640" y="8"/>
                </a:cxn>
                <a:cxn ang="0">
                  <a:pos x="648" y="18"/>
                </a:cxn>
                <a:cxn ang="0">
                  <a:pos x="658" y="12"/>
                </a:cxn>
                <a:cxn ang="0">
                  <a:pos x="692" y="18"/>
                </a:cxn>
                <a:cxn ang="0">
                  <a:pos x="674" y="32"/>
                </a:cxn>
                <a:cxn ang="0">
                  <a:pos x="684" y="40"/>
                </a:cxn>
                <a:cxn ang="0">
                  <a:pos x="650" y="54"/>
                </a:cxn>
                <a:cxn ang="0">
                  <a:pos x="650" y="76"/>
                </a:cxn>
                <a:cxn ang="0">
                  <a:pos x="608" y="80"/>
                </a:cxn>
                <a:cxn ang="0">
                  <a:pos x="568" y="88"/>
                </a:cxn>
                <a:cxn ang="0">
                  <a:pos x="592" y="98"/>
                </a:cxn>
                <a:cxn ang="0">
                  <a:pos x="616" y="106"/>
                </a:cxn>
                <a:cxn ang="0">
                  <a:pos x="576" y="106"/>
                </a:cxn>
                <a:cxn ang="0">
                  <a:pos x="550" y="104"/>
                </a:cxn>
                <a:cxn ang="0">
                  <a:pos x="536" y="122"/>
                </a:cxn>
                <a:cxn ang="0">
                  <a:pos x="582" y="120"/>
                </a:cxn>
                <a:cxn ang="0">
                  <a:pos x="578" y="130"/>
                </a:cxn>
                <a:cxn ang="0">
                  <a:pos x="542" y="138"/>
                </a:cxn>
                <a:cxn ang="0">
                  <a:pos x="500" y="148"/>
                </a:cxn>
                <a:cxn ang="0">
                  <a:pos x="454" y="152"/>
                </a:cxn>
                <a:cxn ang="0">
                  <a:pos x="432" y="150"/>
                </a:cxn>
                <a:cxn ang="0">
                  <a:pos x="398" y="170"/>
                </a:cxn>
                <a:cxn ang="0">
                  <a:pos x="360" y="176"/>
                </a:cxn>
                <a:cxn ang="0">
                  <a:pos x="324" y="182"/>
                </a:cxn>
                <a:cxn ang="0">
                  <a:pos x="290" y="198"/>
                </a:cxn>
                <a:cxn ang="0">
                  <a:pos x="280" y="214"/>
                </a:cxn>
                <a:cxn ang="0">
                  <a:pos x="260" y="226"/>
                </a:cxn>
                <a:cxn ang="0">
                  <a:pos x="244" y="248"/>
                </a:cxn>
                <a:cxn ang="0">
                  <a:pos x="224" y="262"/>
                </a:cxn>
                <a:cxn ang="0">
                  <a:pos x="196" y="270"/>
                </a:cxn>
                <a:cxn ang="0">
                  <a:pos x="174" y="260"/>
                </a:cxn>
                <a:cxn ang="0">
                  <a:pos x="140" y="248"/>
                </a:cxn>
                <a:cxn ang="0">
                  <a:pos x="122" y="226"/>
                </a:cxn>
                <a:cxn ang="0">
                  <a:pos x="134" y="200"/>
                </a:cxn>
                <a:cxn ang="0">
                  <a:pos x="108" y="186"/>
                </a:cxn>
                <a:cxn ang="0">
                  <a:pos x="108" y="168"/>
                </a:cxn>
                <a:cxn ang="0">
                  <a:pos x="122" y="154"/>
                </a:cxn>
                <a:cxn ang="0">
                  <a:pos x="152" y="146"/>
                </a:cxn>
                <a:cxn ang="0">
                  <a:pos x="166" y="136"/>
                </a:cxn>
                <a:cxn ang="0">
                  <a:pos x="166" y="124"/>
                </a:cxn>
                <a:cxn ang="0">
                  <a:pos x="152" y="114"/>
                </a:cxn>
                <a:cxn ang="0">
                  <a:pos x="176" y="110"/>
                </a:cxn>
                <a:cxn ang="0">
                  <a:pos x="160" y="106"/>
                </a:cxn>
                <a:cxn ang="0">
                  <a:pos x="128" y="106"/>
                </a:cxn>
                <a:cxn ang="0">
                  <a:pos x="146" y="86"/>
                </a:cxn>
                <a:cxn ang="0">
                  <a:pos x="142" y="72"/>
                </a:cxn>
                <a:cxn ang="0">
                  <a:pos x="108" y="60"/>
                </a:cxn>
                <a:cxn ang="0">
                  <a:pos x="44" y="56"/>
                </a:cxn>
                <a:cxn ang="0">
                  <a:pos x="30" y="48"/>
                </a:cxn>
                <a:cxn ang="0">
                  <a:pos x="28" y="42"/>
                </a:cxn>
                <a:cxn ang="0">
                  <a:pos x="42" y="30"/>
                </a:cxn>
                <a:cxn ang="0">
                  <a:pos x="84" y="16"/>
                </a:cxn>
                <a:cxn ang="0">
                  <a:pos x="166" y="12"/>
                </a:cxn>
              </a:cxnLst>
              <a:rect l="0" t="0" r="r" b="b"/>
              <a:pathLst>
                <a:path w="702" h="274">
                  <a:moveTo>
                    <a:pt x="166" y="12"/>
                  </a:moveTo>
                  <a:lnTo>
                    <a:pt x="166" y="12"/>
                  </a:lnTo>
                  <a:lnTo>
                    <a:pt x="172" y="10"/>
                  </a:lnTo>
                  <a:lnTo>
                    <a:pt x="178" y="10"/>
                  </a:lnTo>
                  <a:lnTo>
                    <a:pt x="182" y="10"/>
                  </a:lnTo>
                  <a:lnTo>
                    <a:pt x="188" y="10"/>
                  </a:lnTo>
                  <a:lnTo>
                    <a:pt x="188" y="10"/>
                  </a:lnTo>
                  <a:lnTo>
                    <a:pt x="194" y="8"/>
                  </a:lnTo>
                  <a:lnTo>
                    <a:pt x="200" y="8"/>
                  </a:lnTo>
                  <a:lnTo>
                    <a:pt x="206" y="8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24" y="6"/>
                  </a:lnTo>
                  <a:lnTo>
                    <a:pt x="230" y="8"/>
                  </a:lnTo>
                  <a:lnTo>
                    <a:pt x="236" y="10"/>
                  </a:lnTo>
                  <a:lnTo>
                    <a:pt x="242" y="8"/>
                  </a:lnTo>
                  <a:lnTo>
                    <a:pt x="242" y="8"/>
                  </a:lnTo>
                  <a:lnTo>
                    <a:pt x="250" y="8"/>
                  </a:lnTo>
                  <a:lnTo>
                    <a:pt x="254" y="8"/>
                  </a:lnTo>
                  <a:lnTo>
                    <a:pt x="260" y="10"/>
                  </a:lnTo>
                  <a:lnTo>
                    <a:pt x="268" y="10"/>
                  </a:lnTo>
                  <a:lnTo>
                    <a:pt x="268" y="10"/>
                  </a:lnTo>
                  <a:lnTo>
                    <a:pt x="280" y="8"/>
                  </a:lnTo>
                  <a:lnTo>
                    <a:pt x="292" y="10"/>
                  </a:lnTo>
                  <a:lnTo>
                    <a:pt x="300" y="10"/>
                  </a:lnTo>
                  <a:lnTo>
                    <a:pt x="302" y="10"/>
                  </a:lnTo>
                  <a:lnTo>
                    <a:pt x="302" y="8"/>
                  </a:lnTo>
                  <a:lnTo>
                    <a:pt x="302" y="8"/>
                  </a:lnTo>
                  <a:lnTo>
                    <a:pt x="302" y="6"/>
                  </a:lnTo>
                  <a:lnTo>
                    <a:pt x="306" y="4"/>
                  </a:lnTo>
                  <a:lnTo>
                    <a:pt x="314" y="4"/>
                  </a:lnTo>
                  <a:lnTo>
                    <a:pt x="322" y="6"/>
                  </a:lnTo>
                  <a:lnTo>
                    <a:pt x="322" y="6"/>
                  </a:lnTo>
                  <a:lnTo>
                    <a:pt x="332" y="8"/>
                  </a:lnTo>
                  <a:lnTo>
                    <a:pt x="340" y="8"/>
                  </a:lnTo>
                  <a:lnTo>
                    <a:pt x="354" y="4"/>
                  </a:lnTo>
                  <a:lnTo>
                    <a:pt x="354" y="4"/>
                  </a:lnTo>
                  <a:lnTo>
                    <a:pt x="362" y="4"/>
                  </a:lnTo>
                  <a:lnTo>
                    <a:pt x="368" y="6"/>
                  </a:lnTo>
                  <a:lnTo>
                    <a:pt x="372" y="8"/>
                  </a:lnTo>
                  <a:lnTo>
                    <a:pt x="380" y="6"/>
                  </a:lnTo>
                  <a:lnTo>
                    <a:pt x="380" y="6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4" y="10"/>
                  </a:lnTo>
                  <a:lnTo>
                    <a:pt x="400" y="8"/>
                  </a:lnTo>
                  <a:lnTo>
                    <a:pt x="400" y="8"/>
                  </a:lnTo>
                  <a:lnTo>
                    <a:pt x="406" y="8"/>
                  </a:lnTo>
                  <a:lnTo>
                    <a:pt x="408" y="8"/>
                  </a:lnTo>
                  <a:lnTo>
                    <a:pt x="412" y="8"/>
                  </a:lnTo>
                  <a:lnTo>
                    <a:pt x="424" y="6"/>
                  </a:lnTo>
                  <a:lnTo>
                    <a:pt x="424" y="6"/>
                  </a:lnTo>
                  <a:lnTo>
                    <a:pt x="450" y="2"/>
                  </a:lnTo>
                  <a:lnTo>
                    <a:pt x="456" y="4"/>
                  </a:lnTo>
                  <a:lnTo>
                    <a:pt x="458" y="4"/>
                  </a:lnTo>
                  <a:lnTo>
                    <a:pt x="456" y="6"/>
                  </a:lnTo>
                  <a:lnTo>
                    <a:pt x="456" y="6"/>
                  </a:lnTo>
                  <a:lnTo>
                    <a:pt x="452" y="10"/>
                  </a:lnTo>
                  <a:lnTo>
                    <a:pt x="454" y="10"/>
                  </a:lnTo>
                  <a:lnTo>
                    <a:pt x="474" y="4"/>
                  </a:lnTo>
                  <a:lnTo>
                    <a:pt x="474" y="4"/>
                  </a:lnTo>
                  <a:lnTo>
                    <a:pt x="482" y="2"/>
                  </a:lnTo>
                  <a:lnTo>
                    <a:pt x="486" y="0"/>
                  </a:lnTo>
                  <a:lnTo>
                    <a:pt x="494" y="2"/>
                  </a:lnTo>
                  <a:lnTo>
                    <a:pt x="500" y="6"/>
                  </a:lnTo>
                  <a:lnTo>
                    <a:pt x="504" y="6"/>
                  </a:lnTo>
                  <a:lnTo>
                    <a:pt x="508" y="6"/>
                  </a:lnTo>
                  <a:lnTo>
                    <a:pt x="508" y="6"/>
                  </a:lnTo>
                  <a:lnTo>
                    <a:pt x="518" y="4"/>
                  </a:lnTo>
                  <a:lnTo>
                    <a:pt x="524" y="6"/>
                  </a:lnTo>
                  <a:lnTo>
                    <a:pt x="530" y="8"/>
                  </a:lnTo>
                  <a:lnTo>
                    <a:pt x="540" y="8"/>
                  </a:lnTo>
                  <a:lnTo>
                    <a:pt x="540" y="8"/>
                  </a:lnTo>
                  <a:lnTo>
                    <a:pt x="550" y="8"/>
                  </a:lnTo>
                  <a:lnTo>
                    <a:pt x="556" y="10"/>
                  </a:lnTo>
                  <a:lnTo>
                    <a:pt x="560" y="12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8"/>
                  </a:lnTo>
                  <a:lnTo>
                    <a:pt x="592" y="10"/>
                  </a:lnTo>
                  <a:lnTo>
                    <a:pt x="600" y="10"/>
                  </a:lnTo>
                  <a:lnTo>
                    <a:pt x="600" y="10"/>
                  </a:lnTo>
                  <a:lnTo>
                    <a:pt x="606" y="10"/>
                  </a:lnTo>
                  <a:lnTo>
                    <a:pt x="612" y="10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20" y="12"/>
                  </a:lnTo>
                  <a:lnTo>
                    <a:pt x="622" y="10"/>
                  </a:lnTo>
                  <a:lnTo>
                    <a:pt x="624" y="8"/>
                  </a:lnTo>
                  <a:lnTo>
                    <a:pt x="624" y="8"/>
                  </a:lnTo>
                  <a:lnTo>
                    <a:pt x="630" y="8"/>
                  </a:lnTo>
                  <a:lnTo>
                    <a:pt x="636" y="8"/>
                  </a:lnTo>
                  <a:lnTo>
                    <a:pt x="640" y="8"/>
                  </a:lnTo>
                  <a:lnTo>
                    <a:pt x="640" y="8"/>
                  </a:lnTo>
                  <a:lnTo>
                    <a:pt x="646" y="12"/>
                  </a:lnTo>
                  <a:lnTo>
                    <a:pt x="646" y="12"/>
                  </a:lnTo>
                  <a:lnTo>
                    <a:pt x="640" y="14"/>
                  </a:lnTo>
                  <a:lnTo>
                    <a:pt x="640" y="14"/>
                  </a:lnTo>
                  <a:lnTo>
                    <a:pt x="634" y="16"/>
                  </a:lnTo>
                  <a:lnTo>
                    <a:pt x="630" y="18"/>
                  </a:lnTo>
                  <a:lnTo>
                    <a:pt x="630" y="22"/>
                  </a:lnTo>
                  <a:lnTo>
                    <a:pt x="630" y="22"/>
                  </a:lnTo>
                  <a:lnTo>
                    <a:pt x="634" y="18"/>
                  </a:lnTo>
                  <a:lnTo>
                    <a:pt x="640" y="18"/>
                  </a:lnTo>
                  <a:lnTo>
                    <a:pt x="648" y="18"/>
                  </a:lnTo>
                  <a:lnTo>
                    <a:pt x="648" y="18"/>
                  </a:lnTo>
                  <a:lnTo>
                    <a:pt x="650" y="20"/>
                  </a:lnTo>
                  <a:lnTo>
                    <a:pt x="650" y="22"/>
                  </a:lnTo>
                  <a:lnTo>
                    <a:pt x="638" y="32"/>
                  </a:lnTo>
                  <a:lnTo>
                    <a:pt x="638" y="32"/>
                  </a:lnTo>
                  <a:lnTo>
                    <a:pt x="636" y="34"/>
                  </a:lnTo>
                  <a:lnTo>
                    <a:pt x="638" y="34"/>
                  </a:lnTo>
                  <a:lnTo>
                    <a:pt x="652" y="26"/>
                  </a:lnTo>
                  <a:lnTo>
                    <a:pt x="652" y="26"/>
                  </a:lnTo>
                  <a:lnTo>
                    <a:pt x="654" y="22"/>
                  </a:lnTo>
                  <a:lnTo>
                    <a:pt x="654" y="20"/>
                  </a:lnTo>
                  <a:lnTo>
                    <a:pt x="654" y="16"/>
                  </a:lnTo>
                  <a:lnTo>
                    <a:pt x="658" y="12"/>
                  </a:lnTo>
                  <a:lnTo>
                    <a:pt x="658" y="12"/>
                  </a:lnTo>
                  <a:lnTo>
                    <a:pt x="664" y="8"/>
                  </a:lnTo>
                  <a:lnTo>
                    <a:pt x="672" y="8"/>
                  </a:lnTo>
                  <a:lnTo>
                    <a:pt x="680" y="8"/>
                  </a:lnTo>
                  <a:lnTo>
                    <a:pt x="688" y="8"/>
                  </a:lnTo>
                  <a:lnTo>
                    <a:pt x="688" y="8"/>
                  </a:lnTo>
                  <a:lnTo>
                    <a:pt x="700" y="8"/>
                  </a:lnTo>
                  <a:lnTo>
                    <a:pt x="702" y="10"/>
                  </a:lnTo>
                  <a:lnTo>
                    <a:pt x="702" y="10"/>
                  </a:lnTo>
                  <a:lnTo>
                    <a:pt x="696" y="14"/>
                  </a:lnTo>
                  <a:lnTo>
                    <a:pt x="696" y="14"/>
                  </a:lnTo>
                  <a:lnTo>
                    <a:pt x="692" y="18"/>
                  </a:lnTo>
                  <a:lnTo>
                    <a:pt x="692" y="20"/>
                  </a:lnTo>
                  <a:lnTo>
                    <a:pt x="694" y="20"/>
                  </a:lnTo>
                  <a:lnTo>
                    <a:pt x="690" y="22"/>
                  </a:lnTo>
                  <a:lnTo>
                    <a:pt x="690" y="22"/>
                  </a:lnTo>
                  <a:lnTo>
                    <a:pt x="688" y="24"/>
                  </a:lnTo>
                  <a:lnTo>
                    <a:pt x="690" y="26"/>
                  </a:lnTo>
                  <a:lnTo>
                    <a:pt x="690" y="28"/>
                  </a:lnTo>
                  <a:lnTo>
                    <a:pt x="686" y="32"/>
                  </a:lnTo>
                  <a:lnTo>
                    <a:pt x="686" y="32"/>
                  </a:lnTo>
                  <a:lnTo>
                    <a:pt x="680" y="34"/>
                  </a:lnTo>
                  <a:lnTo>
                    <a:pt x="678" y="34"/>
                  </a:lnTo>
                  <a:lnTo>
                    <a:pt x="674" y="32"/>
                  </a:lnTo>
                  <a:lnTo>
                    <a:pt x="668" y="34"/>
                  </a:lnTo>
                  <a:lnTo>
                    <a:pt x="668" y="34"/>
                  </a:lnTo>
                  <a:lnTo>
                    <a:pt x="662" y="38"/>
                  </a:lnTo>
                  <a:lnTo>
                    <a:pt x="660" y="40"/>
                  </a:lnTo>
                  <a:lnTo>
                    <a:pt x="660" y="42"/>
                  </a:lnTo>
                  <a:lnTo>
                    <a:pt x="664" y="40"/>
                  </a:lnTo>
                  <a:lnTo>
                    <a:pt x="664" y="40"/>
                  </a:lnTo>
                  <a:lnTo>
                    <a:pt x="668" y="38"/>
                  </a:lnTo>
                  <a:lnTo>
                    <a:pt x="672" y="40"/>
                  </a:lnTo>
                  <a:lnTo>
                    <a:pt x="676" y="40"/>
                  </a:lnTo>
                  <a:lnTo>
                    <a:pt x="684" y="40"/>
                  </a:lnTo>
                  <a:lnTo>
                    <a:pt x="684" y="40"/>
                  </a:lnTo>
                  <a:lnTo>
                    <a:pt x="690" y="42"/>
                  </a:lnTo>
                  <a:lnTo>
                    <a:pt x="688" y="42"/>
                  </a:lnTo>
                  <a:lnTo>
                    <a:pt x="670" y="48"/>
                  </a:lnTo>
                  <a:lnTo>
                    <a:pt x="670" y="48"/>
                  </a:lnTo>
                  <a:lnTo>
                    <a:pt x="664" y="50"/>
                  </a:lnTo>
                  <a:lnTo>
                    <a:pt x="660" y="48"/>
                  </a:lnTo>
                  <a:lnTo>
                    <a:pt x="658" y="46"/>
                  </a:lnTo>
                  <a:lnTo>
                    <a:pt x="654" y="46"/>
                  </a:lnTo>
                  <a:lnTo>
                    <a:pt x="654" y="46"/>
                  </a:lnTo>
                  <a:lnTo>
                    <a:pt x="648" y="48"/>
                  </a:lnTo>
                  <a:lnTo>
                    <a:pt x="648" y="52"/>
                  </a:lnTo>
                  <a:lnTo>
                    <a:pt x="650" y="54"/>
                  </a:lnTo>
                  <a:lnTo>
                    <a:pt x="656" y="58"/>
                  </a:lnTo>
                  <a:lnTo>
                    <a:pt x="656" y="58"/>
                  </a:lnTo>
                  <a:lnTo>
                    <a:pt x="658" y="58"/>
                  </a:lnTo>
                  <a:lnTo>
                    <a:pt x="658" y="60"/>
                  </a:lnTo>
                  <a:lnTo>
                    <a:pt x="654" y="62"/>
                  </a:lnTo>
                  <a:lnTo>
                    <a:pt x="648" y="64"/>
                  </a:lnTo>
                  <a:lnTo>
                    <a:pt x="648" y="66"/>
                  </a:lnTo>
                  <a:lnTo>
                    <a:pt x="650" y="68"/>
                  </a:lnTo>
                  <a:lnTo>
                    <a:pt x="650" y="68"/>
                  </a:lnTo>
                  <a:lnTo>
                    <a:pt x="656" y="72"/>
                  </a:lnTo>
                  <a:lnTo>
                    <a:pt x="650" y="76"/>
                  </a:lnTo>
                  <a:lnTo>
                    <a:pt x="650" y="76"/>
                  </a:lnTo>
                  <a:lnTo>
                    <a:pt x="646" y="76"/>
                  </a:lnTo>
                  <a:lnTo>
                    <a:pt x="640" y="76"/>
                  </a:lnTo>
                  <a:lnTo>
                    <a:pt x="638" y="74"/>
                  </a:lnTo>
                  <a:lnTo>
                    <a:pt x="640" y="76"/>
                  </a:lnTo>
                  <a:lnTo>
                    <a:pt x="640" y="76"/>
                  </a:lnTo>
                  <a:lnTo>
                    <a:pt x="640" y="78"/>
                  </a:lnTo>
                  <a:lnTo>
                    <a:pt x="640" y="80"/>
                  </a:lnTo>
                  <a:lnTo>
                    <a:pt x="632" y="82"/>
                  </a:lnTo>
                  <a:lnTo>
                    <a:pt x="624" y="82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8" y="80"/>
                  </a:lnTo>
                  <a:lnTo>
                    <a:pt x="604" y="82"/>
                  </a:lnTo>
                  <a:lnTo>
                    <a:pt x="598" y="82"/>
                  </a:lnTo>
                  <a:lnTo>
                    <a:pt x="590" y="82"/>
                  </a:lnTo>
                  <a:lnTo>
                    <a:pt x="590" y="82"/>
                  </a:lnTo>
                  <a:lnTo>
                    <a:pt x="584" y="80"/>
                  </a:lnTo>
                  <a:lnTo>
                    <a:pt x="580" y="80"/>
                  </a:lnTo>
                  <a:lnTo>
                    <a:pt x="570" y="82"/>
                  </a:lnTo>
                  <a:lnTo>
                    <a:pt x="570" y="82"/>
                  </a:lnTo>
                  <a:lnTo>
                    <a:pt x="564" y="84"/>
                  </a:lnTo>
                  <a:lnTo>
                    <a:pt x="562" y="86"/>
                  </a:lnTo>
                  <a:lnTo>
                    <a:pt x="564" y="88"/>
                  </a:lnTo>
                  <a:lnTo>
                    <a:pt x="568" y="88"/>
                  </a:lnTo>
                  <a:lnTo>
                    <a:pt x="568" y="88"/>
                  </a:lnTo>
                  <a:lnTo>
                    <a:pt x="574" y="88"/>
                  </a:lnTo>
                  <a:lnTo>
                    <a:pt x="574" y="92"/>
                  </a:lnTo>
                  <a:lnTo>
                    <a:pt x="574" y="94"/>
                  </a:lnTo>
                  <a:lnTo>
                    <a:pt x="578" y="94"/>
                  </a:lnTo>
                  <a:lnTo>
                    <a:pt x="578" y="94"/>
                  </a:lnTo>
                  <a:lnTo>
                    <a:pt x="580" y="94"/>
                  </a:lnTo>
                  <a:lnTo>
                    <a:pt x="582" y="94"/>
                  </a:lnTo>
                  <a:lnTo>
                    <a:pt x="584" y="96"/>
                  </a:lnTo>
                  <a:lnTo>
                    <a:pt x="588" y="96"/>
                  </a:lnTo>
                  <a:lnTo>
                    <a:pt x="588" y="96"/>
                  </a:lnTo>
                  <a:lnTo>
                    <a:pt x="592" y="98"/>
                  </a:lnTo>
                  <a:lnTo>
                    <a:pt x="598" y="94"/>
                  </a:lnTo>
                  <a:lnTo>
                    <a:pt x="598" y="94"/>
                  </a:lnTo>
                  <a:lnTo>
                    <a:pt x="602" y="92"/>
                  </a:lnTo>
                  <a:lnTo>
                    <a:pt x="604" y="94"/>
                  </a:lnTo>
                  <a:lnTo>
                    <a:pt x="606" y="98"/>
                  </a:lnTo>
                  <a:lnTo>
                    <a:pt x="608" y="96"/>
                  </a:lnTo>
                  <a:lnTo>
                    <a:pt x="608" y="96"/>
                  </a:lnTo>
                  <a:lnTo>
                    <a:pt x="612" y="96"/>
                  </a:lnTo>
                  <a:lnTo>
                    <a:pt x="614" y="98"/>
                  </a:lnTo>
                  <a:lnTo>
                    <a:pt x="616" y="100"/>
                  </a:lnTo>
                  <a:lnTo>
                    <a:pt x="616" y="106"/>
                  </a:lnTo>
                  <a:lnTo>
                    <a:pt x="616" y="106"/>
                  </a:lnTo>
                  <a:lnTo>
                    <a:pt x="614" y="110"/>
                  </a:lnTo>
                  <a:lnTo>
                    <a:pt x="612" y="112"/>
                  </a:lnTo>
                  <a:lnTo>
                    <a:pt x="608" y="112"/>
                  </a:lnTo>
                  <a:lnTo>
                    <a:pt x="606" y="114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2" y="116"/>
                  </a:lnTo>
                  <a:lnTo>
                    <a:pt x="594" y="116"/>
                  </a:lnTo>
                  <a:lnTo>
                    <a:pt x="586" y="112"/>
                  </a:lnTo>
                  <a:lnTo>
                    <a:pt x="582" y="108"/>
                  </a:lnTo>
                  <a:lnTo>
                    <a:pt x="582" y="108"/>
                  </a:lnTo>
                  <a:lnTo>
                    <a:pt x="576" y="106"/>
                  </a:lnTo>
                  <a:lnTo>
                    <a:pt x="570" y="104"/>
                  </a:lnTo>
                  <a:lnTo>
                    <a:pt x="558" y="102"/>
                  </a:lnTo>
                  <a:lnTo>
                    <a:pt x="558" y="102"/>
                  </a:lnTo>
                  <a:lnTo>
                    <a:pt x="546" y="100"/>
                  </a:lnTo>
                  <a:lnTo>
                    <a:pt x="540" y="98"/>
                  </a:lnTo>
                  <a:lnTo>
                    <a:pt x="532" y="98"/>
                  </a:lnTo>
                  <a:lnTo>
                    <a:pt x="532" y="98"/>
                  </a:lnTo>
                  <a:lnTo>
                    <a:pt x="528" y="100"/>
                  </a:lnTo>
                  <a:lnTo>
                    <a:pt x="532" y="100"/>
                  </a:lnTo>
                  <a:lnTo>
                    <a:pt x="542" y="102"/>
                  </a:lnTo>
                  <a:lnTo>
                    <a:pt x="550" y="104"/>
                  </a:lnTo>
                  <a:lnTo>
                    <a:pt x="550" y="104"/>
                  </a:lnTo>
                  <a:lnTo>
                    <a:pt x="552" y="106"/>
                  </a:lnTo>
                  <a:lnTo>
                    <a:pt x="550" y="108"/>
                  </a:lnTo>
                  <a:lnTo>
                    <a:pt x="544" y="108"/>
                  </a:lnTo>
                  <a:lnTo>
                    <a:pt x="536" y="110"/>
                  </a:lnTo>
                  <a:lnTo>
                    <a:pt x="536" y="110"/>
                  </a:lnTo>
                  <a:lnTo>
                    <a:pt x="526" y="116"/>
                  </a:lnTo>
                  <a:lnTo>
                    <a:pt x="524" y="118"/>
                  </a:lnTo>
                  <a:lnTo>
                    <a:pt x="526" y="118"/>
                  </a:lnTo>
                  <a:lnTo>
                    <a:pt x="532" y="118"/>
                  </a:lnTo>
                  <a:lnTo>
                    <a:pt x="532" y="118"/>
                  </a:lnTo>
                  <a:lnTo>
                    <a:pt x="538" y="120"/>
                  </a:lnTo>
                  <a:lnTo>
                    <a:pt x="536" y="122"/>
                  </a:lnTo>
                  <a:lnTo>
                    <a:pt x="532" y="124"/>
                  </a:lnTo>
                  <a:lnTo>
                    <a:pt x="532" y="124"/>
                  </a:lnTo>
                  <a:lnTo>
                    <a:pt x="534" y="124"/>
                  </a:lnTo>
                  <a:lnTo>
                    <a:pt x="534" y="124"/>
                  </a:lnTo>
                  <a:lnTo>
                    <a:pt x="544" y="120"/>
                  </a:lnTo>
                  <a:lnTo>
                    <a:pt x="552" y="116"/>
                  </a:lnTo>
                  <a:lnTo>
                    <a:pt x="552" y="116"/>
                  </a:lnTo>
                  <a:lnTo>
                    <a:pt x="556" y="116"/>
                  </a:lnTo>
                  <a:lnTo>
                    <a:pt x="564" y="118"/>
                  </a:lnTo>
                  <a:lnTo>
                    <a:pt x="572" y="120"/>
                  </a:lnTo>
                  <a:lnTo>
                    <a:pt x="582" y="120"/>
                  </a:lnTo>
                  <a:lnTo>
                    <a:pt x="582" y="120"/>
                  </a:lnTo>
                  <a:lnTo>
                    <a:pt x="592" y="120"/>
                  </a:lnTo>
                  <a:lnTo>
                    <a:pt x="594" y="122"/>
                  </a:lnTo>
                  <a:lnTo>
                    <a:pt x="594" y="122"/>
                  </a:lnTo>
                  <a:lnTo>
                    <a:pt x="594" y="122"/>
                  </a:lnTo>
                  <a:lnTo>
                    <a:pt x="592" y="124"/>
                  </a:lnTo>
                  <a:lnTo>
                    <a:pt x="586" y="124"/>
                  </a:lnTo>
                  <a:lnTo>
                    <a:pt x="580" y="126"/>
                  </a:lnTo>
                  <a:lnTo>
                    <a:pt x="578" y="128"/>
                  </a:lnTo>
                  <a:lnTo>
                    <a:pt x="580" y="128"/>
                  </a:lnTo>
                  <a:lnTo>
                    <a:pt x="580" y="128"/>
                  </a:lnTo>
                  <a:lnTo>
                    <a:pt x="580" y="130"/>
                  </a:lnTo>
                  <a:lnTo>
                    <a:pt x="578" y="130"/>
                  </a:lnTo>
                  <a:lnTo>
                    <a:pt x="570" y="132"/>
                  </a:lnTo>
                  <a:lnTo>
                    <a:pt x="564" y="132"/>
                  </a:lnTo>
                  <a:lnTo>
                    <a:pt x="562" y="132"/>
                  </a:lnTo>
                  <a:lnTo>
                    <a:pt x="562" y="134"/>
                  </a:lnTo>
                  <a:lnTo>
                    <a:pt x="562" y="134"/>
                  </a:lnTo>
                  <a:lnTo>
                    <a:pt x="562" y="136"/>
                  </a:lnTo>
                  <a:lnTo>
                    <a:pt x="560" y="136"/>
                  </a:lnTo>
                  <a:lnTo>
                    <a:pt x="552" y="136"/>
                  </a:lnTo>
                  <a:lnTo>
                    <a:pt x="544" y="136"/>
                  </a:lnTo>
                  <a:lnTo>
                    <a:pt x="542" y="136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44" y="140"/>
                  </a:lnTo>
                  <a:lnTo>
                    <a:pt x="542" y="140"/>
                  </a:lnTo>
                  <a:lnTo>
                    <a:pt x="534" y="140"/>
                  </a:lnTo>
                  <a:lnTo>
                    <a:pt x="526" y="142"/>
                  </a:lnTo>
                  <a:lnTo>
                    <a:pt x="524" y="142"/>
                  </a:lnTo>
                  <a:lnTo>
                    <a:pt x="524" y="144"/>
                  </a:lnTo>
                  <a:lnTo>
                    <a:pt x="524" y="144"/>
                  </a:lnTo>
                  <a:lnTo>
                    <a:pt x="524" y="146"/>
                  </a:lnTo>
                  <a:lnTo>
                    <a:pt x="522" y="146"/>
                  </a:lnTo>
                  <a:lnTo>
                    <a:pt x="516" y="146"/>
                  </a:lnTo>
                  <a:lnTo>
                    <a:pt x="508" y="146"/>
                  </a:lnTo>
                  <a:lnTo>
                    <a:pt x="500" y="148"/>
                  </a:lnTo>
                  <a:lnTo>
                    <a:pt x="500" y="148"/>
                  </a:lnTo>
                  <a:lnTo>
                    <a:pt x="494" y="148"/>
                  </a:lnTo>
                  <a:lnTo>
                    <a:pt x="490" y="148"/>
                  </a:lnTo>
                  <a:lnTo>
                    <a:pt x="486" y="148"/>
                  </a:lnTo>
                  <a:lnTo>
                    <a:pt x="482" y="150"/>
                  </a:lnTo>
                  <a:lnTo>
                    <a:pt x="482" y="150"/>
                  </a:lnTo>
                  <a:lnTo>
                    <a:pt x="476" y="152"/>
                  </a:lnTo>
                  <a:lnTo>
                    <a:pt x="472" y="150"/>
                  </a:lnTo>
                  <a:lnTo>
                    <a:pt x="466" y="150"/>
                  </a:lnTo>
                  <a:lnTo>
                    <a:pt x="460" y="152"/>
                  </a:lnTo>
                  <a:lnTo>
                    <a:pt x="460" y="152"/>
                  </a:lnTo>
                  <a:lnTo>
                    <a:pt x="454" y="152"/>
                  </a:lnTo>
                  <a:lnTo>
                    <a:pt x="450" y="150"/>
                  </a:lnTo>
                  <a:lnTo>
                    <a:pt x="448" y="146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2" y="144"/>
                  </a:lnTo>
                  <a:lnTo>
                    <a:pt x="442" y="144"/>
                  </a:lnTo>
                  <a:lnTo>
                    <a:pt x="442" y="148"/>
                  </a:lnTo>
                  <a:lnTo>
                    <a:pt x="442" y="150"/>
                  </a:lnTo>
                  <a:lnTo>
                    <a:pt x="440" y="150"/>
                  </a:lnTo>
                  <a:lnTo>
                    <a:pt x="436" y="150"/>
                  </a:lnTo>
                  <a:lnTo>
                    <a:pt x="436" y="150"/>
                  </a:lnTo>
                  <a:lnTo>
                    <a:pt x="432" y="150"/>
                  </a:lnTo>
                  <a:lnTo>
                    <a:pt x="430" y="152"/>
                  </a:lnTo>
                  <a:lnTo>
                    <a:pt x="426" y="156"/>
                  </a:lnTo>
                  <a:lnTo>
                    <a:pt x="422" y="162"/>
                  </a:lnTo>
                  <a:lnTo>
                    <a:pt x="420" y="164"/>
                  </a:lnTo>
                  <a:lnTo>
                    <a:pt x="418" y="162"/>
                  </a:lnTo>
                  <a:lnTo>
                    <a:pt x="418" y="162"/>
                  </a:lnTo>
                  <a:lnTo>
                    <a:pt x="414" y="162"/>
                  </a:lnTo>
                  <a:lnTo>
                    <a:pt x="412" y="162"/>
                  </a:lnTo>
                  <a:lnTo>
                    <a:pt x="408" y="166"/>
                  </a:lnTo>
                  <a:lnTo>
                    <a:pt x="402" y="170"/>
                  </a:lnTo>
                  <a:lnTo>
                    <a:pt x="398" y="170"/>
                  </a:lnTo>
                  <a:lnTo>
                    <a:pt x="398" y="170"/>
                  </a:lnTo>
                  <a:lnTo>
                    <a:pt x="390" y="170"/>
                  </a:lnTo>
                  <a:lnTo>
                    <a:pt x="384" y="170"/>
                  </a:lnTo>
                  <a:lnTo>
                    <a:pt x="380" y="172"/>
                  </a:lnTo>
                  <a:lnTo>
                    <a:pt x="378" y="174"/>
                  </a:lnTo>
                  <a:lnTo>
                    <a:pt x="380" y="176"/>
                  </a:lnTo>
                  <a:lnTo>
                    <a:pt x="380" y="176"/>
                  </a:lnTo>
                  <a:lnTo>
                    <a:pt x="380" y="178"/>
                  </a:lnTo>
                  <a:lnTo>
                    <a:pt x="378" y="178"/>
                  </a:lnTo>
                  <a:lnTo>
                    <a:pt x="372" y="180"/>
                  </a:lnTo>
                  <a:lnTo>
                    <a:pt x="362" y="180"/>
                  </a:lnTo>
                  <a:lnTo>
                    <a:pt x="362" y="180"/>
                  </a:lnTo>
                  <a:lnTo>
                    <a:pt x="360" y="176"/>
                  </a:lnTo>
                  <a:lnTo>
                    <a:pt x="360" y="176"/>
                  </a:lnTo>
                  <a:lnTo>
                    <a:pt x="356" y="172"/>
                  </a:lnTo>
                  <a:lnTo>
                    <a:pt x="350" y="172"/>
                  </a:lnTo>
                  <a:lnTo>
                    <a:pt x="344" y="174"/>
                  </a:lnTo>
                  <a:lnTo>
                    <a:pt x="344" y="176"/>
                  </a:lnTo>
                  <a:lnTo>
                    <a:pt x="344" y="178"/>
                  </a:lnTo>
                  <a:lnTo>
                    <a:pt x="344" y="178"/>
                  </a:lnTo>
                  <a:lnTo>
                    <a:pt x="344" y="180"/>
                  </a:lnTo>
                  <a:lnTo>
                    <a:pt x="344" y="182"/>
                  </a:lnTo>
                  <a:lnTo>
                    <a:pt x="338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18" y="182"/>
                  </a:lnTo>
                  <a:lnTo>
                    <a:pt x="312" y="184"/>
                  </a:lnTo>
                  <a:lnTo>
                    <a:pt x="310" y="188"/>
                  </a:lnTo>
                  <a:lnTo>
                    <a:pt x="314" y="190"/>
                  </a:lnTo>
                  <a:lnTo>
                    <a:pt x="314" y="190"/>
                  </a:lnTo>
                  <a:lnTo>
                    <a:pt x="314" y="192"/>
                  </a:lnTo>
                  <a:lnTo>
                    <a:pt x="312" y="194"/>
                  </a:lnTo>
                  <a:lnTo>
                    <a:pt x="296" y="192"/>
                  </a:lnTo>
                  <a:lnTo>
                    <a:pt x="296" y="192"/>
                  </a:lnTo>
                  <a:lnTo>
                    <a:pt x="290" y="192"/>
                  </a:lnTo>
                  <a:lnTo>
                    <a:pt x="288" y="194"/>
                  </a:lnTo>
                  <a:lnTo>
                    <a:pt x="290" y="198"/>
                  </a:lnTo>
                  <a:lnTo>
                    <a:pt x="296" y="202"/>
                  </a:lnTo>
                  <a:lnTo>
                    <a:pt x="296" y="202"/>
                  </a:lnTo>
                  <a:lnTo>
                    <a:pt x="298" y="204"/>
                  </a:lnTo>
                  <a:lnTo>
                    <a:pt x="296" y="204"/>
                  </a:lnTo>
                  <a:lnTo>
                    <a:pt x="292" y="206"/>
                  </a:lnTo>
                  <a:lnTo>
                    <a:pt x="286" y="208"/>
                  </a:lnTo>
                  <a:lnTo>
                    <a:pt x="284" y="208"/>
                  </a:lnTo>
                  <a:lnTo>
                    <a:pt x="284" y="210"/>
                  </a:lnTo>
                  <a:lnTo>
                    <a:pt x="284" y="210"/>
                  </a:lnTo>
                  <a:lnTo>
                    <a:pt x="286" y="210"/>
                  </a:lnTo>
                  <a:lnTo>
                    <a:pt x="284" y="212"/>
                  </a:lnTo>
                  <a:lnTo>
                    <a:pt x="280" y="214"/>
                  </a:lnTo>
                  <a:lnTo>
                    <a:pt x="274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66" y="220"/>
                  </a:lnTo>
                  <a:lnTo>
                    <a:pt x="260" y="222"/>
                  </a:lnTo>
                  <a:lnTo>
                    <a:pt x="260" y="224"/>
                  </a:lnTo>
                  <a:lnTo>
                    <a:pt x="260" y="224"/>
                  </a:lnTo>
                  <a:lnTo>
                    <a:pt x="260" y="224"/>
                  </a:lnTo>
                  <a:lnTo>
                    <a:pt x="260" y="226"/>
                  </a:lnTo>
                  <a:lnTo>
                    <a:pt x="258" y="226"/>
                  </a:lnTo>
                  <a:lnTo>
                    <a:pt x="252" y="228"/>
                  </a:lnTo>
                  <a:lnTo>
                    <a:pt x="248" y="230"/>
                  </a:lnTo>
                  <a:lnTo>
                    <a:pt x="246" y="232"/>
                  </a:lnTo>
                  <a:lnTo>
                    <a:pt x="250" y="236"/>
                  </a:lnTo>
                  <a:lnTo>
                    <a:pt x="250" y="236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48" y="242"/>
                  </a:lnTo>
                  <a:lnTo>
                    <a:pt x="244" y="246"/>
                  </a:lnTo>
                  <a:lnTo>
                    <a:pt x="242" y="246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6" y="250"/>
                  </a:lnTo>
                  <a:lnTo>
                    <a:pt x="244" y="250"/>
                  </a:lnTo>
                  <a:lnTo>
                    <a:pt x="238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36" y="258"/>
                  </a:lnTo>
                  <a:lnTo>
                    <a:pt x="236" y="258"/>
                  </a:lnTo>
                  <a:lnTo>
                    <a:pt x="230" y="260"/>
                  </a:lnTo>
                  <a:lnTo>
                    <a:pt x="224" y="262"/>
                  </a:lnTo>
                  <a:lnTo>
                    <a:pt x="222" y="264"/>
                  </a:lnTo>
                  <a:lnTo>
                    <a:pt x="222" y="268"/>
                  </a:lnTo>
                  <a:lnTo>
                    <a:pt x="222" y="268"/>
                  </a:lnTo>
                  <a:lnTo>
                    <a:pt x="222" y="274"/>
                  </a:lnTo>
                  <a:lnTo>
                    <a:pt x="220" y="274"/>
                  </a:lnTo>
                  <a:lnTo>
                    <a:pt x="214" y="274"/>
                  </a:lnTo>
                  <a:lnTo>
                    <a:pt x="204" y="274"/>
                  </a:lnTo>
                  <a:lnTo>
                    <a:pt x="204" y="274"/>
                  </a:lnTo>
                  <a:lnTo>
                    <a:pt x="198" y="274"/>
                  </a:lnTo>
                  <a:lnTo>
                    <a:pt x="198" y="274"/>
                  </a:lnTo>
                  <a:lnTo>
                    <a:pt x="198" y="270"/>
                  </a:lnTo>
                  <a:lnTo>
                    <a:pt x="196" y="270"/>
                  </a:lnTo>
                  <a:lnTo>
                    <a:pt x="196" y="270"/>
                  </a:lnTo>
                  <a:lnTo>
                    <a:pt x="194" y="268"/>
                  </a:lnTo>
                  <a:lnTo>
                    <a:pt x="194" y="266"/>
                  </a:lnTo>
                  <a:lnTo>
                    <a:pt x="192" y="264"/>
                  </a:lnTo>
                  <a:lnTo>
                    <a:pt x="188" y="262"/>
                  </a:lnTo>
                  <a:lnTo>
                    <a:pt x="188" y="262"/>
                  </a:lnTo>
                  <a:lnTo>
                    <a:pt x="182" y="260"/>
                  </a:lnTo>
                  <a:lnTo>
                    <a:pt x="182" y="258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74" y="260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64" y="262"/>
                  </a:lnTo>
                  <a:lnTo>
                    <a:pt x="162" y="262"/>
                  </a:lnTo>
                  <a:lnTo>
                    <a:pt x="160" y="260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48" y="256"/>
                  </a:lnTo>
                  <a:lnTo>
                    <a:pt x="148" y="254"/>
                  </a:lnTo>
                  <a:lnTo>
                    <a:pt x="146" y="250"/>
                  </a:lnTo>
                  <a:lnTo>
                    <a:pt x="140" y="248"/>
                  </a:lnTo>
                  <a:lnTo>
                    <a:pt x="140" y="248"/>
                  </a:lnTo>
                  <a:lnTo>
                    <a:pt x="138" y="246"/>
                  </a:lnTo>
                  <a:lnTo>
                    <a:pt x="136" y="246"/>
                  </a:lnTo>
                  <a:lnTo>
                    <a:pt x="136" y="242"/>
                  </a:lnTo>
                  <a:lnTo>
                    <a:pt x="136" y="238"/>
                  </a:lnTo>
                  <a:lnTo>
                    <a:pt x="136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28" y="234"/>
                  </a:lnTo>
                  <a:lnTo>
                    <a:pt x="128" y="232"/>
                  </a:lnTo>
                  <a:lnTo>
                    <a:pt x="126" y="230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18" y="224"/>
                  </a:lnTo>
                  <a:lnTo>
                    <a:pt x="116" y="222"/>
                  </a:lnTo>
                  <a:lnTo>
                    <a:pt x="116" y="212"/>
                  </a:lnTo>
                  <a:lnTo>
                    <a:pt x="116" y="212"/>
                  </a:lnTo>
                  <a:lnTo>
                    <a:pt x="116" y="210"/>
                  </a:lnTo>
                  <a:lnTo>
                    <a:pt x="120" y="208"/>
                  </a:lnTo>
                  <a:lnTo>
                    <a:pt x="122" y="208"/>
                  </a:lnTo>
                  <a:lnTo>
                    <a:pt x="124" y="206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6" y="202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0" y="198"/>
                  </a:lnTo>
                  <a:lnTo>
                    <a:pt x="126" y="200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12" y="206"/>
                  </a:lnTo>
                  <a:lnTo>
                    <a:pt x="112" y="204"/>
                  </a:lnTo>
                  <a:lnTo>
                    <a:pt x="110" y="200"/>
                  </a:lnTo>
                  <a:lnTo>
                    <a:pt x="110" y="192"/>
                  </a:lnTo>
                  <a:lnTo>
                    <a:pt x="110" y="190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78"/>
                  </a:lnTo>
                  <a:lnTo>
                    <a:pt x="112" y="178"/>
                  </a:lnTo>
                  <a:lnTo>
                    <a:pt x="112" y="178"/>
                  </a:lnTo>
                  <a:lnTo>
                    <a:pt x="116" y="178"/>
                  </a:lnTo>
                  <a:lnTo>
                    <a:pt x="118" y="178"/>
                  </a:lnTo>
                  <a:lnTo>
                    <a:pt x="116" y="174"/>
                  </a:lnTo>
                  <a:lnTo>
                    <a:pt x="112" y="172"/>
                  </a:lnTo>
                  <a:lnTo>
                    <a:pt x="112" y="172"/>
                  </a:lnTo>
                  <a:lnTo>
                    <a:pt x="108" y="168"/>
                  </a:lnTo>
                  <a:lnTo>
                    <a:pt x="108" y="168"/>
                  </a:lnTo>
                  <a:lnTo>
                    <a:pt x="112" y="166"/>
                  </a:lnTo>
                  <a:lnTo>
                    <a:pt x="114" y="164"/>
                  </a:lnTo>
                  <a:lnTo>
                    <a:pt x="114" y="164"/>
                  </a:lnTo>
                  <a:lnTo>
                    <a:pt x="112" y="162"/>
                  </a:lnTo>
                  <a:lnTo>
                    <a:pt x="112" y="162"/>
                  </a:lnTo>
                  <a:lnTo>
                    <a:pt x="112" y="160"/>
                  </a:lnTo>
                  <a:lnTo>
                    <a:pt x="112" y="158"/>
                  </a:lnTo>
                  <a:lnTo>
                    <a:pt x="118" y="156"/>
                  </a:lnTo>
                  <a:lnTo>
                    <a:pt x="122" y="156"/>
                  </a:lnTo>
                  <a:lnTo>
                    <a:pt x="124" y="154"/>
                  </a:lnTo>
                  <a:lnTo>
                    <a:pt x="122" y="154"/>
                  </a:lnTo>
                  <a:lnTo>
                    <a:pt x="122" y="154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42" y="146"/>
                  </a:lnTo>
                  <a:lnTo>
                    <a:pt x="146" y="148"/>
                  </a:lnTo>
                  <a:lnTo>
                    <a:pt x="150" y="150"/>
                  </a:lnTo>
                  <a:lnTo>
                    <a:pt x="156" y="150"/>
                  </a:lnTo>
                  <a:lnTo>
                    <a:pt x="156" y="150"/>
                  </a:lnTo>
                  <a:lnTo>
                    <a:pt x="158" y="148"/>
                  </a:lnTo>
                  <a:lnTo>
                    <a:pt x="156" y="148"/>
                  </a:lnTo>
                  <a:lnTo>
                    <a:pt x="152" y="146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52" y="140"/>
                  </a:lnTo>
                  <a:lnTo>
                    <a:pt x="160" y="140"/>
                  </a:lnTo>
                  <a:lnTo>
                    <a:pt x="166" y="140"/>
                  </a:lnTo>
                  <a:lnTo>
                    <a:pt x="166" y="140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66" y="136"/>
                  </a:lnTo>
                  <a:lnTo>
                    <a:pt x="170" y="136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74" y="132"/>
                  </a:lnTo>
                  <a:lnTo>
                    <a:pt x="174" y="132"/>
                  </a:lnTo>
                  <a:lnTo>
                    <a:pt x="172" y="130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74" y="124"/>
                  </a:lnTo>
                  <a:lnTo>
                    <a:pt x="174" y="124"/>
                  </a:lnTo>
                  <a:lnTo>
                    <a:pt x="172" y="122"/>
                  </a:lnTo>
                  <a:lnTo>
                    <a:pt x="166" y="124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0" y="124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40" y="114"/>
                  </a:lnTo>
                  <a:lnTo>
                    <a:pt x="140" y="114"/>
                  </a:lnTo>
                  <a:lnTo>
                    <a:pt x="146" y="114"/>
                  </a:lnTo>
                  <a:lnTo>
                    <a:pt x="148" y="114"/>
                  </a:lnTo>
                  <a:lnTo>
                    <a:pt x="152" y="114"/>
                  </a:lnTo>
                  <a:lnTo>
                    <a:pt x="154" y="114"/>
                  </a:lnTo>
                  <a:lnTo>
                    <a:pt x="154" y="114"/>
                  </a:lnTo>
                  <a:lnTo>
                    <a:pt x="160" y="114"/>
                  </a:lnTo>
                  <a:lnTo>
                    <a:pt x="168" y="114"/>
                  </a:lnTo>
                  <a:lnTo>
                    <a:pt x="174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0" y="112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78" y="110"/>
                  </a:lnTo>
                  <a:lnTo>
                    <a:pt x="176" y="110"/>
                  </a:lnTo>
                  <a:lnTo>
                    <a:pt x="170" y="110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6" y="108"/>
                  </a:lnTo>
                  <a:lnTo>
                    <a:pt x="152" y="108"/>
                  </a:lnTo>
                  <a:lnTo>
                    <a:pt x="148" y="106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2" y="104"/>
                  </a:lnTo>
                  <a:lnTo>
                    <a:pt x="150" y="104"/>
                  </a:lnTo>
                  <a:lnTo>
                    <a:pt x="146" y="106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30" y="108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38" y="96"/>
                  </a:lnTo>
                  <a:lnTo>
                    <a:pt x="140" y="94"/>
                  </a:lnTo>
                  <a:lnTo>
                    <a:pt x="142" y="92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4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80"/>
                  </a:lnTo>
                  <a:lnTo>
                    <a:pt x="148" y="80"/>
                  </a:lnTo>
                  <a:lnTo>
                    <a:pt x="144" y="78"/>
                  </a:lnTo>
                  <a:lnTo>
                    <a:pt x="140" y="78"/>
                  </a:lnTo>
                  <a:lnTo>
                    <a:pt x="140" y="76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36" y="72"/>
                  </a:lnTo>
                  <a:lnTo>
                    <a:pt x="132" y="70"/>
                  </a:lnTo>
                  <a:lnTo>
                    <a:pt x="132" y="68"/>
                  </a:lnTo>
                  <a:lnTo>
                    <a:pt x="134" y="68"/>
                  </a:lnTo>
                  <a:lnTo>
                    <a:pt x="134" y="68"/>
                  </a:lnTo>
                  <a:lnTo>
                    <a:pt x="136" y="66"/>
                  </a:lnTo>
                  <a:lnTo>
                    <a:pt x="134" y="62"/>
                  </a:lnTo>
                  <a:lnTo>
                    <a:pt x="130" y="62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16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0" y="60"/>
                  </a:lnTo>
                  <a:lnTo>
                    <a:pt x="94" y="58"/>
                  </a:lnTo>
                  <a:lnTo>
                    <a:pt x="84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68" y="56"/>
                  </a:lnTo>
                  <a:lnTo>
                    <a:pt x="64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4" y="56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0" y="58"/>
                  </a:lnTo>
                  <a:lnTo>
                    <a:pt x="28" y="62"/>
                  </a:lnTo>
                  <a:lnTo>
                    <a:pt x="24" y="62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8" y="56"/>
                  </a:lnTo>
                  <a:lnTo>
                    <a:pt x="12" y="56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30" y="4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6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28" y="42"/>
                  </a:lnTo>
                  <a:lnTo>
                    <a:pt x="20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8" y="30"/>
                  </a:lnTo>
                  <a:lnTo>
                    <a:pt x="26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4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4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108" y="14"/>
                  </a:lnTo>
                  <a:lnTo>
                    <a:pt x="118" y="14"/>
                  </a:lnTo>
                  <a:lnTo>
                    <a:pt x="126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46" y="12"/>
                  </a:lnTo>
                  <a:lnTo>
                    <a:pt x="152" y="14"/>
                  </a:lnTo>
                  <a:lnTo>
                    <a:pt x="158" y="14"/>
                  </a:lnTo>
                  <a:lnTo>
                    <a:pt x="166" y="12"/>
                  </a:lnTo>
                  <a:lnTo>
                    <a:pt x="166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1" name="Freeform 127"/>
            <p:cNvSpPr>
              <a:spLocks/>
            </p:cNvSpPr>
            <p:nvPr/>
          </p:nvSpPr>
          <p:spPr bwMode="auto">
            <a:xfrm>
              <a:off x="3057226" y="1604698"/>
              <a:ext cx="47625" cy="18521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24" y="14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28" y="4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6" h="14">
                  <a:moveTo>
                    <a:pt x="24" y="2"/>
                  </a:moveTo>
                  <a:lnTo>
                    <a:pt x="2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4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2" name="Freeform 129"/>
            <p:cNvSpPr>
              <a:spLocks/>
            </p:cNvSpPr>
            <p:nvPr/>
          </p:nvSpPr>
          <p:spPr bwMode="auto">
            <a:xfrm>
              <a:off x="5144788" y="1538552"/>
              <a:ext cx="140229" cy="58208"/>
            </a:xfrm>
            <a:custGeom>
              <a:avLst/>
              <a:gdLst/>
              <a:ahLst/>
              <a:cxnLst>
                <a:cxn ang="0">
                  <a:pos x="102" y="34"/>
                </a:cxn>
                <a:cxn ang="0">
                  <a:pos x="74" y="30"/>
                </a:cxn>
                <a:cxn ang="0">
                  <a:pos x="68" y="28"/>
                </a:cxn>
                <a:cxn ang="0">
                  <a:pos x="52" y="18"/>
                </a:cxn>
                <a:cxn ang="0">
                  <a:pos x="52" y="16"/>
                </a:cxn>
                <a:cxn ang="0">
                  <a:pos x="54" y="10"/>
                </a:cxn>
                <a:cxn ang="0">
                  <a:pos x="54" y="10"/>
                </a:cxn>
                <a:cxn ang="0">
                  <a:pos x="56" y="6"/>
                </a:cxn>
                <a:cxn ang="0">
                  <a:pos x="60" y="4"/>
                </a:cxn>
                <a:cxn ang="0">
                  <a:pos x="58" y="4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6" y="2"/>
                </a:cxn>
                <a:cxn ang="0">
                  <a:pos x="20" y="4"/>
                </a:cxn>
                <a:cxn ang="0">
                  <a:pos x="18" y="6"/>
                </a:cxn>
                <a:cxn ang="0">
                  <a:pos x="18" y="8"/>
                </a:cxn>
                <a:cxn ang="0">
                  <a:pos x="12" y="12"/>
                </a:cxn>
                <a:cxn ang="0">
                  <a:pos x="10" y="18"/>
                </a:cxn>
                <a:cxn ang="0">
                  <a:pos x="6" y="18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6" y="28"/>
                </a:cxn>
                <a:cxn ang="0">
                  <a:pos x="12" y="26"/>
                </a:cxn>
                <a:cxn ang="0">
                  <a:pos x="14" y="28"/>
                </a:cxn>
                <a:cxn ang="0">
                  <a:pos x="18" y="28"/>
                </a:cxn>
                <a:cxn ang="0">
                  <a:pos x="20" y="30"/>
                </a:cxn>
                <a:cxn ang="0">
                  <a:pos x="22" y="32"/>
                </a:cxn>
                <a:cxn ang="0">
                  <a:pos x="26" y="30"/>
                </a:cxn>
                <a:cxn ang="0">
                  <a:pos x="28" y="32"/>
                </a:cxn>
                <a:cxn ang="0">
                  <a:pos x="30" y="34"/>
                </a:cxn>
                <a:cxn ang="0">
                  <a:pos x="34" y="36"/>
                </a:cxn>
                <a:cxn ang="0">
                  <a:pos x="34" y="38"/>
                </a:cxn>
                <a:cxn ang="0">
                  <a:pos x="32" y="38"/>
                </a:cxn>
                <a:cxn ang="0">
                  <a:pos x="32" y="38"/>
                </a:cxn>
                <a:cxn ang="0">
                  <a:pos x="30" y="42"/>
                </a:cxn>
                <a:cxn ang="0">
                  <a:pos x="32" y="44"/>
                </a:cxn>
                <a:cxn ang="0">
                  <a:pos x="40" y="42"/>
                </a:cxn>
                <a:cxn ang="0">
                  <a:pos x="46" y="44"/>
                </a:cxn>
                <a:cxn ang="0">
                  <a:pos x="52" y="4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62" y="42"/>
                </a:cxn>
                <a:cxn ang="0">
                  <a:pos x="68" y="42"/>
                </a:cxn>
                <a:cxn ang="0">
                  <a:pos x="68" y="42"/>
                </a:cxn>
                <a:cxn ang="0">
                  <a:pos x="72" y="38"/>
                </a:cxn>
                <a:cxn ang="0">
                  <a:pos x="80" y="40"/>
                </a:cxn>
                <a:cxn ang="0">
                  <a:pos x="88" y="42"/>
                </a:cxn>
                <a:cxn ang="0">
                  <a:pos x="88" y="40"/>
                </a:cxn>
                <a:cxn ang="0">
                  <a:pos x="86" y="38"/>
                </a:cxn>
                <a:cxn ang="0">
                  <a:pos x="92" y="38"/>
                </a:cxn>
                <a:cxn ang="0">
                  <a:pos x="96" y="38"/>
                </a:cxn>
                <a:cxn ang="0">
                  <a:pos x="106" y="36"/>
                </a:cxn>
                <a:cxn ang="0">
                  <a:pos x="102" y="34"/>
                </a:cxn>
              </a:cxnLst>
              <a:rect l="0" t="0" r="r" b="b"/>
              <a:pathLst>
                <a:path w="106" h="44">
                  <a:moveTo>
                    <a:pt x="102" y="34"/>
                  </a:moveTo>
                  <a:lnTo>
                    <a:pt x="102" y="34"/>
                  </a:lnTo>
                  <a:lnTo>
                    <a:pt x="82" y="32"/>
                  </a:lnTo>
                  <a:lnTo>
                    <a:pt x="74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56" y="22"/>
                  </a:lnTo>
                  <a:lnTo>
                    <a:pt x="52" y="18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8"/>
                  </a:lnTo>
                  <a:lnTo>
                    <a:pt x="56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48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40" y="42"/>
                  </a:lnTo>
                  <a:lnTo>
                    <a:pt x="44" y="42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52" y="44"/>
                  </a:lnTo>
                  <a:lnTo>
                    <a:pt x="56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62" y="42"/>
                  </a:lnTo>
                  <a:lnTo>
                    <a:pt x="66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8" y="40"/>
                  </a:lnTo>
                  <a:lnTo>
                    <a:pt x="72" y="38"/>
                  </a:lnTo>
                  <a:lnTo>
                    <a:pt x="76" y="3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6" y="38"/>
                  </a:lnTo>
                  <a:lnTo>
                    <a:pt x="102" y="38"/>
                  </a:lnTo>
                  <a:lnTo>
                    <a:pt x="106" y="36"/>
                  </a:lnTo>
                  <a:lnTo>
                    <a:pt x="102" y="34"/>
                  </a:lnTo>
                  <a:lnTo>
                    <a:pt x="102" y="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3" name="Freeform 130"/>
            <p:cNvSpPr>
              <a:spLocks/>
            </p:cNvSpPr>
            <p:nvPr/>
          </p:nvSpPr>
          <p:spPr bwMode="auto">
            <a:xfrm>
              <a:off x="5176538" y="1488281"/>
              <a:ext cx="209021" cy="50271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22" y="38"/>
                </a:cxn>
                <a:cxn ang="0">
                  <a:pos x="30" y="38"/>
                </a:cxn>
                <a:cxn ang="0">
                  <a:pos x="36" y="38"/>
                </a:cxn>
                <a:cxn ang="0">
                  <a:pos x="38" y="32"/>
                </a:cxn>
                <a:cxn ang="0">
                  <a:pos x="44" y="32"/>
                </a:cxn>
                <a:cxn ang="0">
                  <a:pos x="52" y="32"/>
                </a:cxn>
                <a:cxn ang="0">
                  <a:pos x="50" y="30"/>
                </a:cxn>
                <a:cxn ang="0">
                  <a:pos x="58" y="30"/>
                </a:cxn>
                <a:cxn ang="0">
                  <a:pos x="64" y="30"/>
                </a:cxn>
                <a:cxn ang="0">
                  <a:pos x="64" y="28"/>
                </a:cxn>
                <a:cxn ang="0">
                  <a:pos x="64" y="28"/>
                </a:cxn>
                <a:cxn ang="0">
                  <a:pos x="74" y="28"/>
                </a:cxn>
                <a:cxn ang="0">
                  <a:pos x="74" y="26"/>
                </a:cxn>
                <a:cxn ang="0">
                  <a:pos x="74" y="24"/>
                </a:cxn>
                <a:cxn ang="0">
                  <a:pos x="82" y="24"/>
                </a:cxn>
                <a:cxn ang="0">
                  <a:pos x="88" y="24"/>
                </a:cxn>
                <a:cxn ang="0">
                  <a:pos x="88" y="22"/>
                </a:cxn>
                <a:cxn ang="0">
                  <a:pos x="88" y="20"/>
                </a:cxn>
                <a:cxn ang="0">
                  <a:pos x="100" y="20"/>
                </a:cxn>
                <a:cxn ang="0">
                  <a:pos x="104" y="20"/>
                </a:cxn>
                <a:cxn ang="0">
                  <a:pos x="110" y="18"/>
                </a:cxn>
                <a:cxn ang="0">
                  <a:pos x="116" y="18"/>
                </a:cxn>
                <a:cxn ang="0">
                  <a:pos x="114" y="18"/>
                </a:cxn>
                <a:cxn ang="0">
                  <a:pos x="116" y="16"/>
                </a:cxn>
                <a:cxn ang="0">
                  <a:pos x="130" y="16"/>
                </a:cxn>
                <a:cxn ang="0">
                  <a:pos x="132" y="16"/>
                </a:cxn>
                <a:cxn ang="0">
                  <a:pos x="134" y="14"/>
                </a:cxn>
                <a:cxn ang="0">
                  <a:pos x="140" y="14"/>
                </a:cxn>
                <a:cxn ang="0">
                  <a:pos x="148" y="14"/>
                </a:cxn>
                <a:cxn ang="0">
                  <a:pos x="148" y="14"/>
                </a:cxn>
                <a:cxn ang="0">
                  <a:pos x="150" y="12"/>
                </a:cxn>
                <a:cxn ang="0">
                  <a:pos x="158" y="10"/>
                </a:cxn>
                <a:cxn ang="0">
                  <a:pos x="158" y="6"/>
                </a:cxn>
                <a:cxn ang="0">
                  <a:pos x="154" y="2"/>
                </a:cxn>
                <a:cxn ang="0">
                  <a:pos x="140" y="4"/>
                </a:cxn>
                <a:cxn ang="0">
                  <a:pos x="130" y="6"/>
                </a:cxn>
                <a:cxn ang="0">
                  <a:pos x="116" y="8"/>
                </a:cxn>
                <a:cxn ang="0">
                  <a:pos x="90" y="6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82" y="10"/>
                </a:cxn>
                <a:cxn ang="0">
                  <a:pos x="74" y="10"/>
                </a:cxn>
                <a:cxn ang="0">
                  <a:pos x="74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12"/>
                </a:cxn>
                <a:cxn ang="0">
                  <a:pos x="48" y="14"/>
                </a:cxn>
                <a:cxn ang="0">
                  <a:pos x="36" y="18"/>
                </a:cxn>
                <a:cxn ang="0">
                  <a:pos x="38" y="18"/>
                </a:cxn>
                <a:cxn ang="0">
                  <a:pos x="18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8" y="26"/>
                </a:cxn>
                <a:cxn ang="0">
                  <a:pos x="2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4" y="38"/>
                </a:cxn>
              </a:cxnLst>
              <a:rect l="0" t="0" r="r" b="b"/>
              <a:pathLst>
                <a:path w="158" h="38">
                  <a:moveTo>
                    <a:pt x="4" y="38"/>
                  </a:moveTo>
                  <a:lnTo>
                    <a:pt x="4" y="38"/>
                  </a:lnTo>
                  <a:lnTo>
                    <a:pt x="14" y="36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30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40" y="34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44" y="32"/>
                  </a:lnTo>
                  <a:lnTo>
                    <a:pt x="50" y="32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0"/>
                  </a:lnTo>
                  <a:lnTo>
                    <a:pt x="52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70" y="28"/>
                  </a:lnTo>
                  <a:lnTo>
                    <a:pt x="74" y="28"/>
                  </a:lnTo>
                  <a:lnTo>
                    <a:pt x="76" y="28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82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6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10" y="18"/>
                  </a:lnTo>
                  <a:lnTo>
                    <a:pt x="114" y="18"/>
                  </a:lnTo>
                  <a:lnTo>
                    <a:pt x="116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16"/>
                  </a:lnTo>
                  <a:lnTo>
                    <a:pt x="124" y="16"/>
                  </a:lnTo>
                  <a:lnTo>
                    <a:pt x="130" y="16"/>
                  </a:lnTo>
                  <a:lnTo>
                    <a:pt x="132" y="16"/>
                  </a:lnTo>
                  <a:lnTo>
                    <a:pt x="132" y="16"/>
                  </a:lnTo>
                  <a:lnTo>
                    <a:pt x="132" y="16"/>
                  </a:lnTo>
                  <a:lnTo>
                    <a:pt x="134" y="14"/>
                  </a:lnTo>
                  <a:lnTo>
                    <a:pt x="134" y="14"/>
                  </a:lnTo>
                  <a:lnTo>
                    <a:pt x="140" y="14"/>
                  </a:lnTo>
                  <a:lnTo>
                    <a:pt x="146" y="16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8" y="12"/>
                  </a:lnTo>
                  <a:lnTo>
                    <a:pt x="150" y="12"/>
                  </a:lnTo>
                  <a:lnTo>
                    <a:pt x="154" y="12"/>
                  </a:lnTo>
                  <a:lnTo>
                    <a:pt x="158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58" y="6"/>
                  </a:lnTo>
                  <a:lnTo>
                    <a:pt x="154" y="2"/>
                  </a:lnTo>
                  <a:lnTo>
                    <a:pt x="148" y="0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0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8"/>
                  </a:lnTo>
                  <a:lnTo>
                    <a:pt x="90" y="6"/>
                  </a:lnTo>
                  <a:lnTo>
                    <a:pt x="88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88" y="10"/>
                  </a:lnTo>
                  <a:lnTo>
                    <a:pt x="82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64" y="10"/>
                  </a:lnTo>
                  <a:lnTo>
                    <a:pt x="58" y="10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48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8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4" name="Freeform 132"/>
            <p:cNvSpPr>
              <a:spLocks/>
            </p:cNvSpPr>
            <p:nvPr/>
          </p:nvSpPr>
          <p:spPr bwMode="auto">
            <a:xfrm>
              <a:off x="8280101" y="3761052"/>
              <a:ext cx="119063" cy="68792"/>
            </a:xfrm>
            <a:custGeom>
              <a:avLst/>
              <a:gdLst/>
              <a:ahLst/>
              <a:cxnLst>
                <a:cxn ang="0">
                  <a:pos x="10" y="42"/>
                </a:cxn>
                <a:cxn ang="0">
                  <a:pos x="0" y="34"/>
                </a:cxn>
                <a:cxn ang="0">
                  <a:pos x="2" y="30"/>
                </a:cxn>
                <a:cxn ang="0">
                  <a:pos x="10" y="28"/>
                </a:cxn>
                <a:cxn ang="0">
                  <a:pos x="18" y="28"/>
                </a:cxn>
                <a:cxn ang="0">
                  <a:pos x="22" y="26"/>
                </a:cxn>
                <a:cxn ang="0">
                  <a:pos x="24" y="28"/>
                </a:cxn>
                <a:cxn ang="0">
                  <a:pos x="26" y="26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20"/>
                </a:cxn>
                <a:cxn ang="0">
                  <a:pos x="34" y="24"/>
                </a:cxn>
                <a:cxn ang="0">
                  <a:pos x="36" y="26"/>
                </a:cxn>
                <a:cxn ang="0">
                  <a:pos x="42" y="24"/>
                </a:cxn>
                <a:cxn ang="0">
                  <a:pos x="48" y="26"/>
                </a:cxn>
                <a:cxn ang="0">
                  <a:pos x="54" y="22"/>
                </a:cxn>
                <a:cxn ang="0">
                  <a:pos x="64" y="18"/>
                </a:cxn>
                <a:cxn ang="0">
                  <a:pos x="66" y="16"/>
                </a:cxn>
                <a:cxn ang="0">
                  <a:pos x="66" y="14"/>
                </a:cxn>
                <a:cxn ang="0">
                  <a:pos x="72" y="12"/>
                </a:cxn>
                <a:cxn ang="0">
                  <a:pos x="70" y="8"/>
                </a:cxn>
                <a:cxn ang="0">
                  <a:pos x="66" y="0"/>
                </a:cxn>
                <a:cxn ang="0">
                  <a:pos x="70" y="0"/>
                </a:cxn>
                <a:cxn ang="0">
                  <a:pos x="76" y="2"/>
                </a:cxn>
                <a:cxn ang="0">
                  <a:pos x="80" y="2"/>
                </a:cxn>
                <a:cxn ang="0">
                  <a:pos x="82" y="0"/>
                </a:cxn>
                <a:cxn ang="0">
                  <a:pos x="86" y="2"/>
                </a:cxn>
                <a:cxn ang="0">
                  <a:pos x="86" y="4"/>
                </a:cxn>
                <a:cxn ang="0">
                  <a:pos x="88" y="6"/>
                </a:cxn>
                <a:cxn ang="0">
                  <a:pos x="90" y="12"/>
                </a:cxn>
                <a:cxn ang="0">
                  <a:pos x="88" y="16"/>
                </a:cxn>
                <a:cxn ang="0">
                  <a:pos x="84" y="20"/>
                </a:cxn>
                <a:cxn ang="0">
                  <a:pos x="86" y="26"/>
                </a:cxn>
                <a:cxn ang="0">
                  <a:pos x="80" y="32"/>
                </a:cxn>
                <a:cxn ang="0">
                  <a:pos x="80" y="32"/>
                </a:cxn>
                <a:cxn ang="0">
                  <a:pos x="76" y="28"/>
                </a:cxn>
                <a:cxn ang="0">
                  <a:pos x="74" y="30"/>
                </a:cxn>
                <a:cxn ang="0">
                  <a:pos x="76" y="32"/>
                </a:cxn>
                <a:cxn ang="0">
                  <a:pos x="74" y="36"/>
                </a:cxn>
                <a:cxn ang="0">
                  <a:pos x="66" y="44"/>
                </a:cxn>
                <a:cxn ang="0">
                  <a:pos x="58" y="46"/>
                </a:cxn>
                <a:cxn ang="0">
                  <a:pos x="54" y="48"/>
                </a:cxn>
                <a:cxn ang="0">
                  <a:pos x="46" y="52"/>
                </a:cxn>
                <a:cxn ang="0">
                  <a:pos x="38" y="52"/>
                </a:cxn>
                <a:cxn ang="0">
                  <a:pos x="34" y="52"/>
                </a:cxn>
                <a:cxn ang="0">
                  <a:pos x="26" y="48"/>
                </a:cxn>
                <a:cxn ang="0">
                  <a:pos x="22" y="50"/>
                </a:cxn>
                <a:cxn ang="0">
                  <a:pos x="16" y="50"/>
                </a:cxn>
                <a:cxn ang="0">
                  <a:pos x="10" y="42"/>
                </a:cxn>
              </a:cxnLst>
              <a:rect l="0" t="0" r="r" b="b"/>
              <a:pathLst>
                <a:path w="90" h="52">
                  <a:moveTo>
                    <a:pt x="10" y="42"/>
                  </a:moveTo>
                  <a:lnTo>
                    <a:pt x="10" y="42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8" y="26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4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2" y="12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2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6"/>
                  </a:lnTo>
                  <a:lnTo>
                    <a:pt x="88" y="16"/>
                  </a:lnTo>
                  <a:lnTo>
                    <a:pt x="84" y="16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32"/>
                  </a:lnTo>
                  <a:lnTo>
                    <a:pt x="76" y="32"/>
                  </a:lnTo>
                  <a:lnTo>
                    <a:pt x="78" y="32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48" y="52"/>
                  </a:lnTo>
                  <a:lnTo>
                    <a:pt x="46" y="52"/>
                  </a:lnTo>
                  <a:lnTo>
                    <a:pt x="44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4" y="52"/>
                  </a:lnTo>
                  <a:lnTo>
                    <a:pt x="30" y="50"/>
                  </a:lnTo>
                  <a:lnTo>
                    <a:pt x="26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8" y="52"/>
                  </a:lnTo>
                  <a:lnTo>
                    <a:pt x="16" y="50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10" y="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5" name="Freeform 133"/>
            <p:cNvSpPr>
              <a:spLocks/>
            </p:cNvSpPr>
            <p:nvPr/>
          </p:nvSpPr>
          <p:spPr bwMode="auto">
            <a:xfrm>
              <a:off x="8370059" y="3716073"/>
              <a:ext cx="55563" cy="60854"/>
            </a:xfrm>
            <a:custGeom>
              <a:avLst/>
              <a:gdLst/>
              <a:ahLst/>
              <a:cxnLst>
                <a:cxn ang="0">
                  <a:pos x="34" y="46"/>
                </a:cxn>
                <a:cxn ang="0">
                  <a:pos x="34" y="46"/>
                </a:cxn>
                <a:cxn ang="0">
                  <a:pos x="32" y="46"/>
                </a:cxn>
                <a:cxn ang="0">
                  <a:pos x="30" y="44"/>
                </a:cxn>
                <a:cxn ang="0">
                  <a:pos x="30" y="38"/>
                </a:cxn>
                <a:cxn ang="0">
                  <a:pos x="30" y="30"/>
                </a:cxn>
                <a:cxn ang="0">
                  <a:pos x="28" y="28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2" y="1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2" y="26"/>
                </a:cxn>
                <a:cxn ang="0">
                  <a:pos x="34" y="28"/>
                </a:cxn>
                <a:cxn ang="0">
                  <a:pos x="36" y="30"/>
                </a:cxn>
                <a:cxn ang="0">
                  <a:pos x="36" y="30"/>
                </a:cxn>
                <a:cxn ang="0">
                  <a:pos x="36" y="30"/>
                </a:cxn>
                <a:cxn ang="0">
                  <a:pos x="40" y="32"/>
                </a:cxn>
                <a:cxn ang="0">
                  <a:pos x="42" y="34"/>
                </a:cxn>
                <a:cxn ang="0">
                  <a:pos x="40" y="36"/>
                </a:cxn>
                <a:cxn ang="0">
                  <a:pos x="40" y="36"/>
                </a:cxn>
                <a:cxn ang="0">
                  <a:pos x="38" y="40"/>
                </a:cxn>
                <a:cxn ang="0">
                  <a:pos x="36" y="44"/>
                </a:cxn>
                <a:cxn ang="0">
                  <a:pos x="36" y="46"/>
                </a:cxn>
                <a:cxn ang="0">
                  <a:pos x="34" y="46"/>
                </a:cxn>
                <a:cxn ang="0">
                  <a:pos x="34" y="46"/>
                </a:cxn>
              </a:cxnLst>
              <a:rect l="0" t="0" r="r" b="b"/>
              <a:pathLst>
                <a:path w="42" h="46">
                  <a:moveTo>
                    <a:pt x="34" y="46"/>
                  </a:moveTo>
                  <a:lnTo>
                    <a:pt x="34" y="46"/>
                  </a:lnTo>
                  <a:lnTo>
                    <a:pt x="32" y="46"/>
                  </a:lnTo>
                  <a:lnTo>
                    <a:pt x="30" y="44"/>
                  </a:lnTo>
                  <a:lnTo>
                    <a:pt x="30" y="38"/>
                  </a:lnTo>
                  <a:lnTo>
                    <a:pt x="30" y="30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2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6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0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8" y="40"/>
                  </a:lnTo>
                  <a:lnTo>
                    <a:pt x="36" y="44"/>
                  </a:lnTo>
                  <a:lnTo>
                    <a:pt x="36" y="46"/>
                  </a:lnTo>
                  <a:lnTo>
                    <a:pt x="34" y="46"/>
                  </a:lnTo>
                  <a:lnTo>
                    <a:pt x="34" y="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6" name="Freeform 141"/>
            <p:cNvSpPr>
              <a:spLocks/>
            </p:cNvSpPr>
            <p:nvPr/>
          </p:nvSpPr>
          <p:spPr bwMode="auto">
            <a:xfrm>
              <a:off x="5306184" y="4009761"/>
              <a:ext cx="222250" cy="428625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150" y="4"/>
                </a:cxn>
                <a:cxn ang="0">
                  <a:pos x="154" y="10"/>
                </a:cxn>
                <a:cxn ang="0">
                  <a:pos x="162" y="46"/>
                </a:cxn>
                <a:cxn ang="0">
                  <a:pos x="166" y="86"/>
                </a:cxn>
                <a:cxn ang="0">
                  <a:pos x="158" y="86"/>
                </a:cxn>
                <a:cxn ang="0">
                  <a:pos x="152" y="84"/>
                </a:cxn>
                <a:cxn ang="0">
                  <a:pos x="152" y="100"/>
                </a:cxn>
                <a:cxn ang="0">
                  <a:pos x="154" y="112"/>
                </a:cxn>
                <a:cxn ang="0">
                  <a:pos x="146" y="126"/>
                </a:cxn>
                <a:cxn ang="0">
                  <a:pos x="136" y="164"/>
                </a:cxn>
                <a:cxn ang="0">
                  <a:pos x="122" y="192"/>
                </a:cxn>
                <a:cxn ang="0">
                  <a:pos x="110" y="232"/>
                </a:cxn>
                <a:cxn ang="0">
                  <a:pos x="94" y="282"/>
                </a:cxn>
                <a:cxn ang="0">
                  <a:pos x="84" y="300"/>
                </a:cxn>
                <a:cxn ang="0">
                  <a:pos x="60" y="318"/>
                </a:cxn>
                <a:cxn ang="0">
                  <a:pos x="44" y="324"/>
                </a:cxn>
                <a:cxn ang="0">
                  <a:pos x="20" y="316"/>
                </a:cxn>
                <a:cxn ang="0">
                  <a:pos x="8" y="294"/>
                </a:cxn>
                <a:cxn ang="0">
                  <a:pos x="6" y="278"/>
                </a:cxn>
                <a:cxn ang="0">
                  <a:pos x="0" y="258"/>
                </a:cxn>
                <a:cxn ang="0">
                  <a:pos x="2" y="242"/>
                </a:cxn>
                <a:cxn ang="0">
                  <a:pos x="14" y="220"/>
                </a:cxn>
                <a:cxn ang="0">
                  <a:pos x="22" y="210"/>
                </a:cxn>
                <a:cxn ang="0">
                  <a:pos x="28" y="196"/>
                </a:cxn>
                <a:cxn ang="0">
                  <a:pos x="30" y="182"/>
                </a:cxn>
                <a:cxn ang="0">
                  <a:pos x="30" y="158"/>
                </a:cxn>
                <a:cxn ang="0">
                  <a:pos x="30" y="132"/>
                </a:cxn>
                <a:cxn ang="0">
                  <a:pos x="40" y="110"/>
                </a:cxn>
                <a:cxn ang="0">
                  <a:pos x="46" y="100"/>
                </a:cxn>
                <a:cxn ang="0">
                  <a:pos x="54" y="96"/>
                </a:cxn>
                <a:cxn ang="0">
                  <a:pos x="60" y="90"/>
                </a:cxn>
                <a:cxn ang="0">
                  <a:pos x="82" y="92"/>
                </a:cxn>
                <a:cxn ang="0">
                  <a:pos x="86" y="82"/>
                </a:cxn>
                <a:cxn ang="0">
                  <a:pos x="94" y="72"/>
                </a:cxn>
                <a:cxn ang="0">
                  <a:pos x="98" y="74"/>
                </a:cxn>
                <a:cxn ang="0">
                  <a:pos x="104" y="68"/>
                </a:cxn>
                <a:cxn ang="0">
                  <a:pos x="110" y="54"/>
                </a:cxn>
                <a:cxn ang="0">
                  <a:pos x="114" y="52"/>
                </a:cxn>
                <a:cxn ang="0">
                  <a:pos x="112" y="42"/>
                </a:cxn>
                <a:cxn ang="0">
                  <a:pos x="114" y="38"/>
                </a:cxn>
                <a:cxn ang="0">
                  <a:pos x="120" y="40"/>
                </a:cxn>
                <a:cxn ang="0">
                  <a:pos x="124" y="38"/>
                </a:cxn>
                <a:cxn ang="0">
                  <a:pos x="136" y="20"/>
                </a:cxn>
                <a:cxn ang="0">
                  <a:pos x="134" y="12"/>
                </a:cxn>
                <a:cxn ang="0">
                  <a:pos x="140" y="6"/>
                </a:cxn>
              </a:cxnLst>
              <a:rect l="0" t="0" r="r" b="b"/>
              <a:pathLst>
                <a:path w="168" h="324">
                  <a:moveTo>
                    <a:pt x="140" y="6"/>
                  </a:moveTo>
                  <a:lnTo>
                    <a:pt x="140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0" y="2"/>
                  </a:lnTo>
                  <a:lnTo>
                    <a:pt x="150" y="4"/>
                  </a:lnTo>
                  <a:lnTo>
                    <a:pt x="150" y="8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4" y="10"/>
                  </a:lnTo>
                  <a:lnTo>
                    <a:pt x="158" y="20"/>
                  </a:lnTo>
                  <a:lnTo>
                    <a:pt x="162" y="46"/>
                  </a:lnTo>
                  <a:lnTo>
                    <a:pt x="166" y="72"/>
                  </a:lnTo>
                  <a:lnTo>
                    <a:pt x="168" y="82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2" y="88"/>
                  </a:lnTo>
                  <a:lnTo>
                    <a:pt x="158" y="86"/>
                  </a:lnTo>
                  <a:lnTo>
                    <a:pt x="156" y="84"/>
                  </a:lnTo>
                  <a:lnTo>
                    <a:pt x="152" y="84"/>
                  </a:lnTo>
                  <a:lnTo>
                    <a:pt x="152" y="84"/>
                  </a:lnTo>
                  <a:lnTo>
                    <a:pt x="152" y="88"/>
                  </a:lnTo>
                  <a:lnTo>
                    <a:pt x="150" y="92"/>
                  </a:lnTo>
                  <a:lnTo>
                    <a:pt x="152" y="100"/>
                  </a:lnTo>
                  <a:lnTo>
                    <a:pt x="156" y="106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4" y="112"/>
                  </a:lnTo>
                  <a:lnTo>
                    <a:pt x="150" y="120"/>
                  </a:lnTo>
                  <a:lnTo>
                    <a:pt x="146" y="126"/>
                  </a:lnTo>
                  <a:lnTo>
                    <a:pt x="142" y="140"/>
                  </a:lnTo>
                  <a:lnTo>
                    <a:pt x="140" y="154"/>
                  </a:lnTo>
                  <a:lnTo>
                    <a:pt x="136" y="164"/>
                  </a:lnTo>
                  <a:lnTo>
                    <a:pt x="132" y="172"/>
                  </a:lnTo>
                  <a:lnTo>
                    <a:pt x="132" y="172"/>
                  </a:lnTo>
                  <a:lnTo>
                    <a:pt x="122" y="192"/>
                  </a:lnTo>
                  <a:lnTo>
                    <a:pt x="116" y="208"/>
                  </a:lnTo>
                  <a:lnTo>
                    <a:pt x="112" y="220"/>
                  </a:lnTo>
                  <a:lnTo>
                    <a:pt x="110" y="232"/>
                  </a:lnTo>
                  <a:lnTo>
                    <a:pt x="106" y="254"/>
                  </a:lnTo>
                  <a:lnTo>
                    <a:pt x="102" y="266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90" y="294"/>
                  </a:lnTo>
                  <a:lnTo>
                    <a:pt x="84" y="300"/>
                  </a:lnTo>
                  <a:lnTo>
                    <a:pt x="74" y="310"/>
                  </a:lnTo>
                  <a:lnTo>
                    <a:pt x="64" y="316"/>
                  </a:lnTo>
                  <a:lnTo>
                    <a:pt x="60" y="318"/>
                  </a:lnTo>
                  <a:lnTo>
                    <a:pt x="60" y="318"/>
                  </a:lnTo>
                  <a:lnTo>
                    <a:pt x="52" y="322"/>
                  </a:lnTo>
                  <a:lnTo>
                    <a:pt x="44" y="324"/>
                  </a:lnTo>
                  <a:lnTo>
                    <a:pt x="36" y="324"/>
                  </a:lnTo>
                  <a:lnTo>
                    <a:pt x="28" y="322"/>
                  </a:lnTo>
                  <a:lnTo>
                    <a:pt x="20" y="316"/>
                  </a:lnTo>
                  <a:lnTo>
                    <a:pt x="14" y="310"/>
                  </a:lnTo>
                  <a:lnTo>
                    <a:pt x="10" y="302"/>
                  </a:lnTo>
                  <a:lnTo>
                    <a:pt x="8" y="294"/>
                  </a:lnTo>
                  <a:lnTo>
                    <a:pt x="8" y="294"/>
                  </a:lnTo>
                  <a:lnTo>
                    <a:pt x="8" y="286"/>
                  </a:lnTo>
                  <a:lnTo>
                    <a:pt x="6" y="278"/>
                  </a:lnTo>
                  <a:lnTo>
                    <a:pt x="2" y="268"/>
                  </a:lnTo>
                  <a:lnTo>
                    <a:pt x="0" y="264"/>
                  </a:lnTo>
                  <a:lnTo>
                    <a:pt x="0" y="258"/>
                  </a:lnTo>
                  <a:lnTo>
                    <a:pt x="0" y="250"/>
                  </a:lnTo>
                  <a:lnTo>
                    <a:pt x="2" y="242"/>
                  </a:lnTo>
                  <a:lnTo>
                    <a:pt x="2" y="242"/>
                  </a:lnTo>
                  <a:lnTo>
                    <a:pt x="4" y="232"/>
                  </a:lnTo>
                  <a:lnTo>
                    <a:pt x="8" y="226"/>
                  </a:lnTo>
                  <a:lnTo>
                    <a:pt x="14" y="220"/>
                  </a:lnTo>
                  <a:lnTo>
                    <a:pt x="18" y="218"/>
                  </a:lnTo>
                  <a:lnTo>
                    <a:pt x="20" y="214"/>
                  </a:lnTo>
                  <a:lnTo>
                    <a:pt x="22" y="210"/>
                  </a:lnTo>
                  <a:lnTo>
                    <a:pt x="22" y="210"/>
                  </a:lnTo>
                  <a:lnTo>
                    <a:pt x="26" y="200"/>
                  </a:lnTo>
                  <a:lnTo>
                    <a:pt x="28" y="196"/>
                  </a:lnTo>
                  <a:lnTo>
                    <a:pt x="30" y="190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28" y="172"/>
                  </a:lnTo>
                  <a:lnTo>
                    <a:pt x="28" y="164"/>
                  </a:lnTo>
                  <a:lnTo>
                    <a:pt x="30" y="158"/>
                  </a:lnTo>
                  <a:lnTo>
                    <a:pt x="28" y="144"/>
                  </a:lnTo>
                  <a:lnTo>
                    <a:pt x="28" y="144"/>
                  </a:lnTo>
                  <a:lnTo>
                    <a:pt x="30" y="132"/>
                  </a:lnTo>
                  <a:lnTo>
                    <a:pt x="32" y="126"/>
                  </a:lnTo>
                  <a:lnTo>
                    <a:pt x="36" y="118"/>
                  </a:lnTo>
                  <a:lnTo>
                    <a:pt x="40" y="110"/>
                  </a:lnTo>
                  <a:lnTo>
                    <a:pt x="40" y="110"/>
                  </a:lnTo>
                  <a:lnTo>
                    <a:pt x="42" y="102"/>
                  </a:lnTo>
                  <a:lnTo>
                    <a:pt x="46" y="100"/>
                  </a:lnTo>
                  <a:lnTo>
                    <a:pt x="50" y="100"/>
                  </a:lnTo>
                  <a:lnTo>
                    <a:pt x="52" y="100"/>
                  </a:lnTo>
                  <a:lnTo>
                    <a:pt x="54" y="96"/>
                  </a:lnTo>
                  <a:lnTo>
                    <a:pt x="54" y="96"/>
                  </a:lnTo>
                  <a:lnTo>
                    <a:pt x="56" y="92"/>
                  </a:lnTo>
                  <a:lnTo>
                    <a:pt x="60" y="90"/>
                  </a:lnTo>
                  <a:lnTo>
                    <a:pt x="70" y="92"/>
                  </a:lnTo>
                  <a:lnTo>
                    <a:pt x="80" y="92"/>
                  </a:lnTo>
                  <a:lnTo>
                    <a:pt x="82" y="92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6" y="82"/>
                  </a:lnTo>
                  <a:lnTo>
                    <a:pt x="88" y="78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6" y="70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98" y="74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10" y="60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6" y="50"/>
                  </a:lnTo>
                  <a:lnTo>
                    <a:pt x="114" y="46"/>
                  </a:lnTo>
                  <a:lnTo>
                    <a:pt x="112" y="42"/>
                  </a:lnTo>
                  <a:lnTo>
                    <a:pt x="112" y="40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40"/>
                  </a:lnTo>
                  <a:lnTo>
                    <a:pt x="122" y="40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8" y="30"/>
                  </a:lnTo>
                  <a:lnTo>
                    <a:pt x="132" y="26"/>
                  </a:lnTo>
                  <a:lnTo>
                    <a:pt x="136" y="20"/>
                  </a:lnTo>
                  <a:lnTo>
                    <a:pt x="136" y="18"/>
                  </a:lnTo>
                  <a:lnTo>
                    <a:pt x="136" y="18"/>
                  </a:lnTo>
                  <a:lnTo>
                    <a:pt x="134" y="12"/>
                  </a:lnTo>
                  <a:lnTo>
                    <a:pt x="136" y="10"/>
                  </a:lnTo>
                  <a:lnTo>
                    <a:pt x="140" y="6"/>
                  </a:lnTo>
                  <a:lnTo>
                    <a:pt x="140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7" name="Freeform 143"/>
            <p:cNvSpPr>
              <a:spLocks/>
            </p:cNvSpPr>
            <p:nvPr/>
          </p:nvSpPr>
          <p:spPr bwMode="auto">
            <a:xfrm>
              <a:off x="6364518" y="3279510"/>
              <a:ext cx="68792" cy="12435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6"/>
                </a:cxn>
                <a:cxn ang="0">
                  <a:pos x="28" y="18"/>
                </a:cxn>
                <a:cxn ang="0">
                  <a:pos x="38" y="34"/>
                </a:cxn>
                <a:cxn ang="0">
                  <a:pos x="46" y="46"/>
                </a:cxn>
                <a:cxn ang="0">
                  <a:pos x="48" y="48"/>
                </a:cxn>
                <a:cxn ang="0">
                  <a:pos x="52" y="66"/>
                </a:cxn>
                <a:cxn ang="0">
                  <a:pos x="48" y="82"/>
                </a:cxn>
                <a:cxn ang="0">
                  <a:pos x="44" y="84"/>
                </a:cxn>
                <a:cxn ang="0">
                  <a:pos x="28" y="94"/>
                </a:cxn>
                <a:cxn ang="0">
                  <a:pos x="22" y="94"/>
                </a:cxn>
                <a:cxn ang="0">
                  <a:pos x="8" y="86"/>
                </a:cxn>
                <a:cxn ang="0">
                  <a:pos x="2" y="76"/>
                </a:cxn>
                <a:cxn ang="0">
                  <a:pos x="2" y="74"/>
                </a:cxn>
                <a:cxn ang="0">
                  <a:pos x="0" y="60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4" y="50"/>
                </a:cxn>
                <a:cxn ang="0">
                  <a:pos x="2" y="46"/>
                </a:cxn>
                <a:cxn ang="0">
                  <a:pos x="4" y="40"/>
                </a:cxn>
                <a:cxn ang="0">
                  <a:pos x="4" y="36"/>
                </a:cxn>
                <a:cxn ang="0">
                  <a:pos x="2" y="30"/>
                </a:cxn>
                <a:cxn ang="0">
                  <a:pos x="4" y="28"/>
                </a:cxn>
                <a:cxn ang="0">
                  <a:pos x="6" y="22"/>
                </a:cxn>
                <a:cxn ang="0">
                  <a:pos x="6" y="18"/>
                </a:cxn>
                <a:cxn ang="0">
                  <a:pos x="8" y="16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</a:cxnLst>
              <a:rect l="0" t="0" r="r" b="b"/>
              <a:pathLst>
                <a:path w="52" h="94">
                  <a:moveTo>
                    <a:pt x="2" y="2"/>
                  </a:moveTo>
                  <a:lnTo>
                    <a:pt x="2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8" y="48"/>
                  </a:lnTo>
                  <a:lnTo>
                    <a:pt x="50" y="54"/>
                  </a:lnTo>
                  <a:lnTo>
                    <a:pt x="52" y="66"/>
                  </a:lnTo>
                  <a:lnTo>
                    <a:pt x="50" y="78"/>
                  </a:lnTo>
                  <a:lnTo>
                    <a:pt x="48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32" y="90"/>
                  </a:lnTo>
                  <a:lnTo>
                    <a:pt x="28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6" y="92"/>
                  </a:lnTo>
                  <a:lnTo>
                    <a:pt x="8" y="86"/>
                  </a:lnTo>
                  <a:lnTo>
                    <a:pt x="4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8" name="Freeform 149"/>
            <p:cNvSpPr>
              <a:spLocks/>
            </p:cNvSpPr>
            <p:nvPr/>
          </p:nvSpPr>
          <p:spPr bwMode="auto">
            <a:xfrm>
              <a:off x="3798059" y="2435490"/>
              <a:ext cx="322792" cy="251354"/>
            </a:xfrm>
            <a:custGeom>
              <a:avLst/>
              <a:gdLst/>
              <a:ahLst/>
              <a:cxnLst>
                <a:cxn ang="0">
                  <a:pos x="4" y="184"/>
                </a:cxn>
                <a:cxn ang="0">
                  <a:pos x="22" y="178"/>
                </a:cxn>
                <a:cxn ang="0">
                  <a:pos x="40" y="170"/>
                </a:cxn>
                <a:cxn ang="0">
                  <a:pos x="48" y="162"/>
                </a:cxn>
                <a:cxn ang="0">
                  <a:pos x="72" y="140"/>
                </a:cxn>
                <a:cxn ang="0">
                  <a:pos x="76" y="130"/>
                </a:cxn>
                <a:cxn ang="0">
                  <a:pos x="66" y="120"/>
                </a:cxn>
                <a:cxn ang="0">
                  <a:pos x="66" y="110"/>
                </a:cxn>
                <a:cxn ang="0">
                  <a:pos x="84" y="84"/>
                </a:cxn>
                <a:cxn ang="0">
                  <a:pos x="92" y="66"/>
                </a:cxn>
                <a:cxn ang="0">
                  <a:pos x="112" y="56"/>
                </a:cxn>
                <a:cxn ang="0">
                  <a:pos x="136" y="28"/>
                </a:cxn>
                <a:cxn ang="0">
                  <a:pos x="146" y="14"/>
                </a:cxn>
                <a:cxn ang="0">
                  <a:pos x="154" y="6"/>
                </a:cxn>
                <a:cxn ang="0">
                  <a:pos x="164" y="2"/>
                </a:cxn>
                <a:cxn ang="0">
                  <a:pos x="166" y="6"/>
                </a:cxn>
                <a:cxn ang="0">
                  <a:pos x="174" y="8"/>
                </a:cxn>
                <a:cxn ang="0">
                  <a:pos x="188" y="14"/>
                </a:cxn>
                <a:cxn ang="0">
                  <a:pos x="196" y="14"/>
                </a:cxn>
                <a:cxn ang="0">
                  <a:pos x="208" y="10"/>
                </a:cxn>
                <a:cxn ang="0">
                  <a:pos x="208" y="12"/>
                </a:cxn>
                <a:cxn ang="0">
                  <a:pos x="214" y="16"/>
                </a:cxn>
                <a:cxn ang="0">
                  <a:pos x="220" y="18"/>
                </a:cxn>
                <a:cxn ang="0">
                  <a:pos x="224" y="38"/>
                </a:cxn>
                <a:cxn ang="0">
                  <a:pos x="222" y="54"/>
                </a:cxn>
                <a:cxn ang="0">
                  <a:pos x="228" y="64"/>
                </a:cxn>
                <a:cxn ang="0">
                  <a:pos x="242" y="72"/>
                </a:cxn>
                <a:cxn ang="0">
                  <a:pos x="240" y="80"/>
                </a:cxn>
                <a:cxn ang="0">
                  <a:pos x="242" y="86"/>
                </a:cxn>
                <a:cxn ang="0">
                  <a:pos x="224" y="86"/>
                </a:cxn>
                <a:cxn ang="0">
                  <a:pos x="202" y="90"/>
                </a:cxn>
                <a:cxn ang="0">
                  <a:pos x="188" y="96"/>
                </a:cxn>
                <a:cxn ang="0">
                  <a:pos x="188" y="108"/>
                </a:cxn>
                <a:cxn ang="0">
                  <a:pos x="190" y="110"/>
                </a:cxn>
                <a:cxn ang="0">
                  <a:pos x="158" y="126"/>
                </a:cxn>
                <a:cxn ang="0">
                  <a:pos x="142" y="142"/>
                </a:cxn>
                <a:cxn ang="0">
                  <a:pos x="126" y="146"/>
                </a:cxn>
                <a:cxn ang="0">
                  <a:pos x="122" y="142"/>
                </a:cxn>
                <a:cxn ang="0">
                  <a:pos x="110" y="156"/>
                </a:cxn>
                <a:cxn ang="0">
                  <a:pos x="104" y="152"/>
                </a:cxn>
                <a:cxn ang="0">
                  <a:pos x="96" y="156"/>
                </a:cxn>
                <a:cxn ang="0">
                  <a:pos x="92" y="162"/>
                </a:cxn>
                <a:cxn ang="0">
                  <a:pos x="82" y="174"/>
                </a:cxn>
                <a:cxn ang="0">
                  <a:pos x="0" y="190"/>
                </a:cxn>
              </a:cxnLst>
              <a:rect l="0" t="0" r="r" b="b"/>
              <a:pathLst>
                <a:path w="244" h="190">
                  <a:moveTo>
                    <a:pt x="0" y="190"/>
                  </a:moveTo>
                  <a:lnTo>
                    <a:pt x="0" y="190"/>
                  </a:lnTo>
                  <a:lnTo>
                    <a:pt x="4" y="184"/>
                  </a:lnTo>
                  <a:lnTo>
                    <a:pt x="10" y="180"/>
                  </a:lnTo>
                  <a:lnTo>
                    <a:pt x="16" y="180"/>
                  </a:lnTo>
                  <a:lnTo>
                    <a:pt x="22" y="178"/>
                  </a:lnTo>
                  <a:lnTo>
                    <a:pt x="32" y="176"/>
                  </a:lnTo>
                  <a:lnTo>
                    <a:pt x="36" y="174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2" y="166"/>
                  </a:lnTo>
                  <a:lnTo>
                    <a:pt x="48" y="162"/>
                  </a:lnTo>
                  <a:lnTo>
                    <a:pt x="58" y="154"/>
                  </a:lnTo>
                  <a:lnTo>
                    <a:pt x="68" y="146"/>
                  </a:lnTo>
                  <a:lnTo>
                    <a:pt x="72" y="140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76" y="130"/>
                  </a:lnTo>
                  <a:lnTo>
                    <a:pt x="74" y="128"/>
                  </a:lnTo>
                  <a:lnTo>
                    <a:pt x="70" y="124"/>
                  </a:lnTo>
                  <a:lnTo>
                    <a:pt x="66" y="120"/>
                  </a:lnTo>
                  <a:lnTo>
                    <a:pt x="66" y="116"/>
                  </a:lnTo>
                  <a:lnTo>
                    <a:pt x="66" y="110"/>
                  </a:lnTo>
                  <a:lnTo>
                    <a:pt x="66" y="110"/>
                  </a:lnTo>
                  <a:lnTo>
                    <a:pt x="74" y="96"/>
                  </a:lnTo>
                  <a:lnTo>
                    <a:pt x="80" y="90"/>
                  </a:lnTo>
                  <a:lnTo>
                    <a:pt x="84" y="84"/>
                  </a:lnTo>
                  <a:lnTo>
                    <a:pt x="88" y="70"/>
                  </a:lnTo>
                  <a:lnTo>
                    <a:pt x="88" y="70"/>
                  </a:lnTo>
                  <a:lnTo>
                    <a:pt x="92" y="66"/>
                  </a:lnTo>
                  <a:lnTo>
                    <a:pt x="94" y="62"/>
                  </a:lnTo>
                  <a:lnTo>
                    <a:pt x="106" y="58"/>
                  </a:lnTo>
                  <a:lnTo>
                    <a:pt x="112" y="56"/>
                  </a:lnTo>
                  <a:lnTo>
                    <a:pt x="120" y="50"/>
                  </a:lnTo>
                  <a:lnTo>
                    <a:pt x="128" y="42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42" y="18"/>
                  </a:lnTo>
                  <a:lnTo>
                    <a:pt x="146" y="14"/>
                  </a:lnTo>
                  <a:lnTo>
                    <a:pt x="150" y="10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4" y="2"/>
                  </a:lnTo>
                  <a:lnTo>
                    <a:pt x="164" y="4"/>
                  </a:lnTo>
                  <a:lnTo>
                    <a:pt x="164" y="4"/>
                  </a:lnTo>
                  <a:lnTo>
                    <a:pt x="166" y="6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10"/>
                  </a:lnTo>
                  <a:lnTo>
                    <a:pt x="182" y="12"/>
                  </a:lnTo>
                  <a:lnTo>
                    <a:pt x="188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6" y="14"/>
                  </a:lnTo>
                  <a:lnTo>
                    <a:pt x="198" y="16"/>
                  </a:lnTo>
                  <a:lnTo>
                    <a:pt x="202" y="16"/>
                  </a:lnTo>
                  <a:lnTo>
                    <a:pt x="208" y="10"/>
                  </a:lnTo>
                  <a:lnTo>
                    <a:pt x="208" y="10"/>
                  </a:lnTo>
                  <a:lnTo>
                    <a:pt x="208" y="8"/>
                  </a:lnTo>
                  <a:lnTo>
                    <a:pt x="208" y="12"/>
                  </a:lnTo>
                  <a:lnTo>
                    <a:pt x="208" y="14"/>
                  </a:lnTo>
                  <a:lnTo>
                    <a:pt x="210" y="16"/>
                  </a:lnTo>
                  <a:lnTo>
                    <a:pt x="214" y="16"/>
                  </a:lnTo>
                  <a:lnTo>
                    <a:pt x="214" y="16"/>
                  </a:lnTo>
                  <a:lnTo>
                    <a:pt x="220" y="18"/>
                  </a:lnTo>
                  <a:lnTo>
                    <a:pt x="220" y="18"/>
                  </a:lnTo>
                  <a:lnTo>
                    <a:pt x="222" y="22"/>
                  </a:lnTo>
                  <a:lnTo>
                    <a:pt x="222" y="26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2" y="46"/>
                  </a:lnTo>
                  <a:lnTo>
                    <a:pt x="222" y="54"/>
                  </a:lnTo>
                  <a:lnTo>
                    <a:pt x="222" y="58"/>
                  </a:lnTo>
                  <a:lnTo>
                    <a:pt x="224" y="62"/>
                  </a:lnTo>
                  <a:lnTo>
                    <a:pt x="228" y="64"/>
                  </a:lnTo>
                  <a:lnTo>
                    <a:pt x="234" y="68"/>
                  </a:lnTo>
                  <a:lnTo>
                    <a:pt x="234" y="68"/>
                  </a:lnTo>
                  <a:lnTo>
                    <a:pt x="242" y="72"/>
                  </a:lnTo>
                  <a:lnTo>
                    <a:pt x="244" y="76"/>
                  </a:lnTo>
                  <a:lnTo>
                    <a:pt x="242" y="78"/>
                  </a:lnTo>
                  <a:lnTo>
                    <a:pt x="240" y="80"/>
                  </a:lnTo>
                  <a:lnTo>
                    <a:pt x="240" y="80"/>
                  </a:lnTo>
                  <a:lnTo>
                    <a:pt x="240" y="84"/>
                  </a:lnTo>
                  <a:lnTo>
                    <a:pt x="242" y="86"/>
                  </a:lnTo>
                  <a:lnTo>
                    <a:pt x="238" y="88"/>
                  </a:lnTo>
                  <a:lnTo>
                    <a:pt x="224" y="86"/>
                  </a:lnTo>
                  <a:lnTo>
                    <a:pt x="224" y="86"/>
                  </a:lnTo>
                  <a:lnTo>
                    <a:pt x="214" y="86"/>
                  </a:lnTo>
                  <a:lnTo>
                    <a:pt x="206" y="88"/>
                  </a:lnTo>
                  <a:lnTo>
                    <a:pt x="202" y="90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88" y="96"/>
                  </a:lnTo>
                  <a:lnTo>
                    <a:pt x="184" y="100"/>
                  </a:lnTo>
                  <a:lnTo>
                    <a:pt x="184" y="104"/>
                  </a:lnTo>
                  <a:lnTo>
                    <a:pt x="188" y="108"/>
                  </a:lnTo>
                  <a:lnTo>
                    <a:pt x="188" y="108"/>
                  </a:lnTo>
                  <a:lnTo>
                    <a:pt x="192" y="108"/>
                  </a:lnTo>
                  <a:lnTo>
                    <a:pt x="190" y="110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58" y="126"/>
                  </a:lnTo>
                  <a:lnTo>
                    <a:pt x="150" y="134"/>
                  </a:lnTo>
                  <a:lnTo>
                    <a:pt x="150" y="134"/>
                  </a:lnTo>
                  <a:lnTo>
                    <a:pt x="142" y="142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2" y="142"/>
                  </a:lnTo>
                  <a:lnTo>
                    <a:pt x="118" y="144"/>
                  </a:lnTo>
                  <a:lnTo>
                    <a:pt x="114" y="150"/>
                  </a:lnTo>
                  <a:lnTo>
                    <a:pt x="110" y="156"/>
                  </a:lnTo>
                  <a:lnTo>
                    <a:pt x="108" y="156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2" y="152"/>
                  </a:lnTo>
                  <a:lnTo>
                    <a:pt x="100" y="152"/>
                  </a:lnTo>
                  <a:lnTo>
                    <a:pt x="96" y="156"/>
                  </a:lnTo>
                  <a:lnTo>
                    <a:pt x="94" y="158"/>
                  </a:lnTo>
                  <a:lnTo>
                    <a:pt x="94" y="158"/>
                  </a:lnTo>
                  <a:lnTo>
                    <a:pt x="92" y="162"/>
                  </a:lnTo>
                  <a:lnTo>
                    <a:pt x="88" y="166"/>
                  </a:lnTo>
                  <a:lnTo>
                    <a:pt x="84" y="168"/>
                  </a:lnTo>
                  <a:lnTo>
                    <a:pt x="82" y="174"/>
                  </a:lnTo>
                  <a:lnTo>
                    <a:pt x="82" y="190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9" name="Freeform 150"/>
            <p:cNvSpPr>
              <a:spLocks/>
            </p:cNvSpPr>
            <p:nvPr/>
          </p:nvSpPr>
          <p:spPr bwMode="auto">
            <a:xfrm>
              <a:off x="3906538" y="2393156"/>
              <a:ext cx="552979" cy="592667"/>
            </a:xfrm>
            <a:custGeom>
              <a:avLst/>
              <a:gdLst/>
              <a:ahLst/>
              <a:cxnLst>
                <a:cxn ang="0">
                  <a:pos x="292" y="432"/>
                </a:cxn>
                <a:cxn ang="0">
                  <a:pos x="316" y="408"/>
                </a:cxn>
                <a:cxn ang="0">
                  <a:pos x="418" y="302"/>
                </a:cxn>
                <a:cxn ang="0">
                  <a:pos x="394" y="286"/>
                </a:cxn>
                <a:cxn ang="0">
                  <a:pos x="378" y="278"/>
                </a:cxn>
                <a:cxn ang="0">
                  <a:pos x="374" y="268"/>
                </a:cxn>
                <a:cxn ang="0">
                  <a:pos x="360" y="256"/>
                </a:cxn>
                <a:cxn ang="0">
                  <a:pos x="372" y="244"/>
                </a:cxn>
                <a:cxn ang="0">
                  <a:pos x="372" y="232"/>
                </a:cxn>
                <a:cxn ang="0">
                  <a:pos x="374" y="224"/>
                </a:cxn>
                <a:cxn ang="0">
                  <a:pos x="362" y="192"/>
                </a:cxn>
                <a:cxn ang="0">
                  <a:pos x="354" y="168"/>
                </a:cxn>
                <a:cxn ang="0">
                  <a:pos x="348" y="128"/>
                </a:cxn>
                <a:cxn ang="0">
                  <a:pos x="336" y="116"/>
                </a:cxn>
                <a:cxn ang="0">
                  <a:pos x="324" y="94"/>
                </a:cxn>
                <a:cxn ang="0">
                  <a:pos x="320" y="70"/>
                </a:cxn>
                <a:cxn ang="0">
                  <a:pos x="330" y="60"/>
                </a:cxn>
                <a:cxn ang="0">
                  <a:pos x="334" y="48"/>
                </a:cxn>
                <a:cxn ang="0">
                  <a:pos x="332" y="34"/>
                </a:cxn>
                <a:cxn ang="0">
                  <a:pos x="330" y="18"/>
                </a:cxn>
                <a:cxn ang="0">
                  <a:pos x="338" y="6"/>
                </a:cxn>
                <a:cxn ang="0">
                  <a:pos x="326" y="2"/>
                </a:cxn>
                <a:cxn ang="0">
                  <a:pos x="314" y="4"/>
                </a:cxn>
                <a:cxn ang="0">
                  <a:pos x="306" y="6"/>
                </a:cxn>
                <a:cxn ang="0">
                  <a:pos x="290" y="10"/>
                </a:cxn>
                <a:cxn ang="0">
                  <a:pos x="276" y="6"/>
                </a:cxn>
                <a:cxn ang="0">
                  <a:pos x="256" y="8"/>
                </a:cxn>
                <a:cxn ang="0">
                  <a:pos x="242" y="12"/>
                </a:cxn>
                <a:cxn ang="0">
                  <a:pos x="214" y="16"/>
                </a:cxn>
                <a:cxn ang="0">
                  <a:pos x="192" y="28"/>
                </a:cxn>
                <a:cxn ang="0">
                  <a:pos x="176" y="38"/>
                </a:cxn>
                <a:cxn ang="0">
                  <a:pos x="166" y="34"/>
                </a:cxn>
                <a:cxn ang="0">
                  <a:pos x="152" y="44"/>
                </a:cxn>
                <a:cxn ang="0">
                  <a:pos x="142" y="48"/>
                </a:cxn>
                <a:cxn ang="0">
                  <a:pos x="140" y="58"/>
                </a:cxn>
                <a:cxn ang="0">
                  <a:pos x="140" y="90"/>
                </a:cxn>
                <a:cxn ang="0">
                  <a:pos x="160" y="104"/>
                </a:cxn>
                <a:cxn ang="0">
                  <a:pos x="158" y="116"/>
                </a:cxn>
                <a:cxn ang="0">
                  <a:pos x="132" y="118"/>
                </a:cxn>
                <a:cxn ang="0">
                  <a:pos x="106" y="128"/>
                </a:cxn>
                <a:cxn ang="0">
                  <a:pos x="110" y="140"/>
                </a:cxn>
                <a:cxn ang="0">
                  <a:pos x="68" y="166"/>
                </a:cxn>
                <a:cxn ang="0">
                  <a:pos x="44" y="178"/>
                </a:cxn>
                <a:cxn ang="0">
                  <a:pos x="32" y="182"/>
                </a:cxn>
                <a:cxn ang="0">
                  <a:pos x="20" y="184"/>
                </a:cxn>
                <a:cxn ang="0">
                  <a:pos x="10" y="194"/>
                </a:cxn>
                <a:cxn ang="0">
                  <a:pos x="0" y="234"/>
                </a:cxn>
                <a:cxn ang="0">
                  <a:pos x="224" y="408"/>
                </a:cxn>
                <a:cxn ang="0">
                  <a:pos x="232" y="412"/>
                </a:cxn>
                <a:cxn ang="0">
                  <a:pos x="236" y="416"/>
                </a:cxn>
                <a:cxn ang="0">
                  <a:pos x="244" y="424"/>
                </a:cxn>
                <a:cxn ang="0">
                  <a:pos x="246" y="436"/>
                </a:cxn>
                <a:cxn ang="0">
                  <a:pos x="248" y="446"/>
                </a:cxn>
              </a:cxnLst>
              <a:rect l="0" t="0" r="r" b="b"/>
              <a:pathLst>
                <a:path w="418" h="448">
                  <a:moveTo>
                    <a:pt x="266" y="440"/>
                  </a:moveTo>
                  <a:lnTo>
                    <a:pt x="266" y="440"/>
                  </a:lnTo>
                  <a:lnTo>
                    <a:pt x="288" y="432"/>
                  </a:lnTo>
                  <a:lnTo>
                    <a:pt x="288" y="432"/>
                  </a:lnTo>
                  <a:lnTo>
                    <a:pt x="292" y="432"/>
                  </a:lnTo>
                  <a:lnTo>
                    <a:pt x="294" y="430"/>
                  </a:lnTo>
                  <a:lnTo>
                    <a:pt x="304" y="420"/>
                  </a:lnTo>
                  <a:lnTo>
                    <a:pt x="304" y="420"/>
                  </a:lnTo>
                  <a:lnTo>
                    <a:pt x="312" y="412"/>
                  </a:lnTo>
                  <a:lnTo>
                    <a:pt x="316" y="408"/>
                  </a:lnTo>
                  <a:lnTo>
                    <a:pt x="322" y="404"/>
                  </a:lnTo>
                  <a:lnTo>
                    <a:pt x="330" y="396"/>
                  </a:lnTo>
                  <a:lnTo>
                    <a:pt x="330" y="396"/>
                  </a:lnTo>
                  <a:lnTo>
                    <a:pt x="382" y="340"/>
                  </a:lnTo>
                  <a:lnTo>
                    <a:pt x="418" y="302"/>
                  </a:lnTo>
                  <a:lnTo>
                    <a:pt x="418" y="302"/>
                  </a:lnTo>
                  <a:lnTo>
                    <a:pt x="414" y="300"/>
                  </a:lnTo>
                  <a:lnTo>
                    <a:pt x="400" y="290"/>
                  </a:lnTo>
                  <a:lnTo>
                    <a:pt x="400" y="290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6" y="286"/>
                  </a:lnTo>
                  <a:lnTo>
                    <a:pt x="382" y="282"/>
                  </a:lnTo>
                  <a:lnTo>
                    <a:pt x="382" y="282"/>
                  </a:lnTo>
                  <a:lnTo>
                    <a:pt x="378" y="278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2"/>
                  </a:lnTo>
                  <a:lnTo>
                    <a:pt x="374" y="272"/>
                  </a:lnTo>
                  <a:lnTo>
                    <a:pt x="374" y="268"/>
                  </a:lnTo>
                  <a:lnTo>
                    <a:pt x="372" y="266"/>
                  </a:lnTo>
                  <a:lnTo>
                    <a:pt x="368" y="264"/>
                  </a:lnTo>
                  <a:lnTo>
                    <a:pt x="360" y="258"/>
                  </a:lnTo>
                  <a:lnTo>
                    <a:pt x="360" y="258"/>
                  </a:lnTo>
                  <a:lnTo>
                    <a:pt x="360" y="256"/>
                  </a:lnTo>
                  <a:lnTo>
                    <a:pt x="360" y="254"/>
                  </a:lnTo>
                  <a:lnTo>
                    <a:pt x="362" y="252"/>
                  </a:lnTo>
                  <a:lnTo>
                    <a:pt x="368" y="250"/>
                  </a:lnTo>
                  <a:lnTo>
                    <a:pt x="370" y="248"/>
                  </a:lnTo>
                  <a:lnTo>
                    <a:pt x="372" y="244"/>
                  </a:lnTo>
                  <a:lnTo>
                    <a:pt x="372" y="244"/>
                  </a:lnTo>
                  <a:lnTo>
                    <a:pt x="374" y="240"/>
                  </a:lnTo>
                  <a:lnTo>
                    <a:pt x="376" y="238"/>
                  </a:lnTo>
                  <a:lnTo>
                    <a:pt x="376" y="236"/>
                  </a:lnTo>
                  <a:lnTo>
                    <a:pt x="372" y="232"/>
                  </a:lnTo>
                  <a:lnTo>
                    <a:pt x="372" y="232"/>
                  </a:lnTo>
                  <a:lnTo>
                    <a:pt x="370" y="228"/>
                  </a:lnTo>
                  <a:lnTo>
                    <a:pt x="372" y="226"/>
                  </a:lnTo>
                  <a:lnTo>
                    <a:pt x="372" y="226"/>
                  </a:lnTo>
                  <a:lnTo>
                    <a:pt x="374" y="224"/>
                  </a:lnTo>
                  <a:lnTo>
                    <a:pt x="376" y="220"/>
                  </a:lnTo>
                  <a:lnTo>
                    <a:pt x="374" y="214"/>
                  </a:lnTo>
                  <a:lnTo>
                    <a:pt x="368" y="202"/>
                  </a:lnTo>
                  <a:lnTo>
                    <a:pt x="368" y="202"/>
                  </a:lnTo>
                  <a:lnTo>
                    <a:pt x="362" y="192"/>
                  </a:lnTo>
                  <a:lnTo>
                    <a:pt x="360" y="184"/>
                  </a:lnTo>
                  <a:lnTo>
                    <a:pt x="360" y="178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54" y="168"/>
                  </a:lnTo>
                  <a:lnTo>
                    <a:pt x="354" y="166"/>
                  </a:lnTo>
                  <a:lnTo>
                    <a:pt x="356" y="166"/>
                  </a:lnTo>
                  <a:lnTo>
                    <a:pt x="356" y="166"/>
                  </a:lnTo>
                  <a:lnTo>
                    <a:pt x="350" y="138"/>
                  </a:lnTo>
                  <a:lnTo>
                    <a:pt x="348" y="128"/>
                  </a:lnTo>
                  <a:lnTo>
                    <a:pt x="346" y="124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38" y="120"/>
                  </a:lnTo>
                  <a:lnTo>
                    <a:pt x="336" y="116"/>
                  </a:lnTo>
                  <a:lnTo>
                    <a:pt x="332" y="108"/>
                  </a:lnTo>
                  <a:lnTo>
                    <a:pt x="330" y="102"/>
                  </a:lnTo>
                  <a:lnTo>
                    <a:pt x="328" y="98"/>
                  </a:lnTo>
                  <a:lnTo>
                    <a:pt x="324" y="94"/>
                  </a:lnTo>
                  <a:lnTo>
                    <a:pt x="324" y="94"/>
                  </a:lnTo>
                  <a:lnTo>
                    <a:pt x="320" y="92"/>
                  </a:lnTo>
                  <a:lnTo>
                    <a:pt x="318" y="88"/>
                  </a:lnTo>
                  <a:lnTo>
                    <a:pt x="316" y="80"/>
                  </a:lnTo>
                  <a:lnTo>
                    <a:pt x="316" y="74"/>
                  </a:lnTo>
                  <a:lnTo>
                    <a:pt x="320" y="70"/>
                  </a:lnTo>
                  <a:lnTo>
                    <a:pt x="320" y="70"/>
                  </a:lnTo>
                  <a:lnTo>
                    <a:pt x="324" y="68"/>
                  </a:lnTo>
                  <a:lnTo>
                    <a:pt x="326" y="66"/>
                  </a:lnTo>
                  <a:lnTo>
                    <a:pt x="326" y="62"/>
                  </a:lnTo>
                  <a:lnTo>
                    <a:pt x="330" y="60"/>
                  </a:lnTo>
                  <a:lnTo>
                    <a:pt x="330" y="60"/>
                  </a:lnTo>
                  <a:lnTo>
                    <a:pt x="334" y="58"/>
                  </a:lnTo>
                  <a:lnTo>
                    <a:pt x="334" y="56"/>
                  </a:lnTo>
                  <a:lnTo>
                    <a:pt x="334" y="52"/>
                  </a:lnTo>
                  <a:lnTo>
                    <a:pt x="334" y="48"/>
                  </a:lnTo>
                  <a:lnTo>
                    <a:pt x="334" y="48"/>
                  </a:lnTo>
                  <a:lnTo>
                    <a:pt x="336" y="46"/>
                  </a:lnTo>
                  <a:lnTo>
                    <a:pt x="334" y="44"/>
                  </a:lnTo>
                  <a:lnTo>
                    <a:pt x="334" y="40"/>
                  </a:lnTo>
                  <a:lnTo>
                    <a:pt x="332" y="34"/>
                  </a:lnTo>
                  <a:lnTo>
                    <a:pt x="332" y="34"/>
                  </a:lnTo>
                  <a:lnTo>
                    <a:pt x="332" y="22"/>
                  </a:lnTo>
                  <a:lnTo>
                    <a:pt x="332" y="20"/>
                  </a:lnTo>
                  <a:lnTo>
                    <a:pt x="330" y="18"/>
                  </a:lnTo>
                  <a:lnTo>
                    <a:pt x="330" y="18"/>
                  </a:lnTo>
                  <a:lnTo>
                    <a:pt x="328" y="18"/>
                  </a:lnTo>
                  <a:lnTo>
                    <a:pt x="330" y="16"/>
                  </a:lnTo>
                  <a:lnTo>
                    <a:pt x="334" y="12"/>
                  </a:lnTo>
                  <a:lnTo>
                    <a:pt x="338" y="6"/>
                  </a:lnTo>
                  <a:lnTo>
                    <a:pt x="338" y="6"/>
                  </a:lnTo>
                  <a:lnTo>
                    <a:pt x="330" y="4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26" y="2"/>
                  </a:lnTo>
                  <a:lnTo>
                    <a:pt x="326" y="2"/>
                  </a:lnTo>
                  <a:lnTo>
                    <a:pt x="318" y="0"/>
                  </a:lnTo>
                  <a:lnTo>
                    <a:pt x="320" y="2"/>
                  </a:lnTo>
                  <a:lnTo>
                    <a:pt x="318" y="4"/>
                  </a:lnTo>
                  <a:lnTo>
                    <a:pt x="318" y="4"/>
                  </a:lnTo>
                  <a:lnTo>
                    <a:pt x="314" y="4"/>
                  </a:lnTo>
                  <a:lnTo>
                    <a:pt x="312" y="2"/>
                  </a:lnTo>
                  <a:lnTo>
                    <a:pt x="310" y="0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6" y="6"/>
                  </a:lnTo>
                  <a:lnTo>
                    <a:pt x="302" y="6"/>
                  </a:lnTo>
                  <a:lnTo>
                    <a:pt x="298" y="6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90" y="10"/>
                  </a:lnTo>
                  <a:lnTo>
                    <a:pt x="290" y="8"/>
                  </a:lnTo>
                  <a:lnTo>
                    <a:pt x="288" y="6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76" y="6"/>
                  </a:lnTo>
                  <a:lnTo>
                    <a:pt x="272" y="6"/>
                  </a:lnTo>
                  <a:lnTo>
                    <a:pt x="266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56" y="8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48" y="14"/>
                  </a:lnTo>
                  <a:lnTo>
                    <a:pt x="246" y="12"/>
                  </a:lnTo>
                  <a:lnTo>
                    <a:pt x="242" y="12"/>
                  </a:lnTo>
                  <a:lnTo>
                    <a:pt x="230" y="12"/>
                  </a:lnTo>
                  <a:lnTo>
                    <a:pt x="230" y="12"/>
                  </a:lnTo>
                  <a:lnTo>
                    <a:pt x="220" y="12"/>
                  </a:lnTo>
                  <a:lnTo>
                    <a:pt x="216" y="14"/>
                  </a:lnTo>
                  <a:lnTo>
                    <a:pt x="214" y="16"/>
                  </a:lnTo>
                  <a:lnTo>
                    <a:pt x="210" y="16"/>
                  </a:lnTo>
                  <a:lnTo>
                    <a:pt x="210" y="16"/>
                  </a:lnTo>
                  <a:lnTo>
                    <a:pt x="204" y="18"/>
                  </a:lnTo>
                  <a:lnTo>
                    <a:pt x="198" y="22"/>
                  </a:lnTo>
                  <a:lnTo>
                    <a:pt x="192" y="28"/>
                  </a:lnTo>
                  <a:lnTo>
                    <a:pt x="186" y="30"/>
                  </a:lnTo>
                  <a:lnTo>
                    <a:pt x="186" y="30"/>
                  </a:lnTo>
                  <a:lnTo>
                    <a:pt x="184" y="32"/>
                  </a:lnTo>
                  <a:lnTo>
                    <a:pt x="180" y="36"/>
                  </a:lnTo>
                  <a:lnTo>
                    <a:pt x="176" y="3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66" y="32"/>
                  </a:lnTo>
                  <a:lnTo>
                    <a:pt x="166" y="34"/>
                  </a:lnTo>
                  <a:lnTo>
                    <a:pt x="164" y="38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4" y="40"/>
                  </a:lnTo>
                  <a:lnTo>
                    <a:pt x="152" y="44"/>
                  </a:lnTo>
                  <a:lnTo>
                    <a:pt x="152" y="4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50"/>
                  </a:lnTo>
                  <a:lnTo>
                    <a:pt x="138" y="50"/>
                  </a:lnTo>
                  <a:lnTo>
                    <a:pt x="138" y="50"/>
                  </a:lnTo>
                  <a:lnTo>
                    <a:pt x="140" y="54"/>
                  </a:lnTo>
                  <a:lnTo>
                    <a:pt x="140" y="58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0" y="78"/>
                  </a:lnTo>
                  <a:lnTo>
                    <a:pt x="140" y="86"/>
                  </a:lnTo>
                  <a:lnTo>
                    <a:pt x="140" y="90"/>
                  </a:lnTo>
                  <a:lnTo>
                    <a:pt x="142" y="94"/>
                  </a:lnTo>
                  <a:lnTo>
                    <a:pt x="146" y="96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60" y="104"/>
                  </a:lnTo>
                  <a:lnTo>
                    <a:pt x="162" y="108"/>
                  </a:lnTo>
                  <a:lnTo>
                    <a:pt x="160" y="110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8" y="116"/>
                  </a:lnTo>
                  <a:lnTo>
                    <a:pt x="160" y="118"/>
                  </a:lnTo>
                  <a:lnTo>
                    <a:pt x="156" y="120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32" y="118"/>
                  </a:lnTo>
                  <a:lnTo>
                    <a:pt x="124" y="120"/>
                  </a:lnTo>
                  <a:lnTo>
                    <a:pt x="120" y="122"/>
                  </a:lnTo>
                  <a:lnTo>
                    <a:pt x="112" y="124"/>
                  </a:lnTo>
                  <a:lnTo>
                    <a:pt x="112" y="124"/>
                  </a:lnTo>
                  <a:lnTo>
                    <a:pt x="106" y="128"/>
                  </a:lnTo>
                  <a:lnTo>
                    <a:pt x="102" y="132"/>
                  </a:lnTo>
                  <a:lnTo>
                    <a:pt x="102" y="136"/>
                  </a:lnTo>
                  <a:lnTo>
                    <a:pt x="106" y="140"/>
                  </a:lnTo>
                  <a:lnTo>
                    <a:pt x="106" y="140"/>
                  </a:lnTo>
                  <a:lnTo>
                    <a:pt x="110" y="140"/>
                  </a:lnTo>
                  <a:lnTo>
                    <a:pt x="108" y="142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76" y="158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0" y="174"/>
                  </a:lnTo>
                  <a:lnTo>
                    <a:pt x="52" y="178"/>
                  </a:lnTo>
                  <a:lnTo>
                    <a:pt x="52" y="178"/>
                  </a:lnTo>
                  <a:lnTo>
                    <a:pt x="44" y="178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0" y="174"/>
                  </a:lnTo>
                  <a:lnTo>
                    <a:pt x="36" y="176"/>
                  </a:lnTo>
                  <a:lnTo>
                    <a:pt x="32" y="182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4" y="188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0" y="194"/>
                  </a:lnTo>
                  <a:lnTo>
                    <a:pt x="6" y="198"/>
                  </a:lnTo>
                  <a:lnTo>
                    <a:pt x="2" y="200"/>
                  </a:lnTo>
                  <a:lnTo>
                    <a:pt x="0" y="206"/>
                  </a:lnTo>
                  <a:lnTo>
                    <a:pt x="0" y="222"/>
                  </a:lnTo>
                  <a:lnTo>
                    <a:pt x="0" y="234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4" y="408"/>
                  </a:lnTo>
                  <a:lnTo>
                    <a:pt x="228" y="408"/>
                  </a:lnTo>
                  <a:lnTo>
                    <a:pt x="230" y="408"/>
                  </a:lnTo>
                  <a:lnTo>
                    <a:pt x="232" y="410"/>
                  </a:lnTo>
                  <a:lnTo>
                    <a:pt x="232" y="410"/>
                  </a:lnTo>
                  <a:lnTo>
                    <a:pt x="232" y="412"/>
                  </a:lnTo>
                  <a:lnTo>
                    <a:pt x="232" y="412"/>
                  </a:lnTo>
                  <a:lnTo>
                    <a:pt x="230" y="414"/>
                  </a:lnTo>
                  <a:lnTo>
                    <a:pt x="232" y="416"/>
                  </a:lnTo>
                  <a:lnTo>
                    <a:pt x="232" y="416"/>
                  </a:lnTo>
                  <a:lnTo>
                    <a:pt x="236" y="416"/>
                  </a:lnTo>
                  <a:lnTo>
                    <a:pt x="238" y="418"/>
                  </a:lnTo>
                  <a:lnTo>
                    <a:pt x="240" y="418"/>
                  </a:lnTo>
                  <a:lnTo>
                    <a:pt x="242" y="420"/>
                  </a:lnTo>
                  <a:lnTo>
                    <a:pt x="242" y="420"/>
                  </a:lnTo>
                  <a:lnTo>
                    <a:pt x="244" y="424"/>
                  </a:lnTo>
                  <a:lnTo>
                    <a:pt x="246" y="424"/>
                  </a:lnTo>
                  <a:lnTo>
                    <a:pt x="248" y="426"/>
                  </a:lnTo>
                  <a:lnTo>
                    <a:pt x="248" y="426"/>
                  </a:lnTo>
                  <a:lnTo>
                    <a:pt x="250" y="430"/>
                  </a:lnTo>
                  <a:lnTo>
                    <a:pt x="246" y="436"/>
                  </a:lnTo>
                  <a:lnTo>
                    <a:pt x="244" y="440"/>
                  </a:lnTo>
                  <a:lnTo>
                    <a:pt x="242" y="446"/>
                  </a:lnTo>
                  <a:lnTo>
                    <a:pt x="242" y="446"/>
                  </a:lnTo>
                  <a:lnTo>
                    <a:pt x="244" y="448"/>
                  </a:lnTo>
                  <a:lnTo>
                    <a:pt x="248" y="446"/>
                  </a:lnTo>
                  <a:lnTo>
                    <a:pt x="266" y="440"/>
                  </a:lnTo>
                  <a:lnTo>
                    <a:pt x="266" y="44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0" name="Freeform 151"/>
            <p:cNvSpPr>
              <a:spLocks/>
            </p:cNvSpPr>
            <p:nvPr/>
          </p:nvSpPr>
          <p:spPr bwMode="auto">
            <a:xfrm>
              <a:off x="4324580" y="2387865"/>
              <a:ext cx="111125" cy="224896"/>
            </a:xfrm>
            <a:custGeom>
              <a:avLst/>
              <a:gdLst/>
              <a:ahLst/>
              <a:cxnLst>
                <a:cxn ang="0">
                  <a:pos x="34" y="142"/>
                </a:cxn>
                <a:cxn ang="0">
                  <a:pos x="26" y="126"/>
                </a:cxn>
                <a:cxn ang="0">
                  <a:pos x="20" y="120"/>
                </a:cxn>
                <a:cxn ang="0">
                  <a:pos x="12" y="102"/>
                </a:cxn>
                <a:cxn ang="0">
                  <a:pos x="4" y="96"/>
                </a:cxn>
                <a:cxn ang="0">
                  <a:pos x="0" y="78"/>
                </a:cxn>
                <a:cxn ang="0">
                  <a:pos x="8" y="72"/>
                </a:cxn>
                <a:cxn ang="0">
                  <a:pos x="14" y="64"/>
                </a:cxn>
                <a:cxn ang="0">
                  <a:pos x="18" y="60"/>
                </a:cxn>
                <a:cxn ang="0">
                  <a:pos x="18" y="52"/>
                </a:cxn>
                <a:cxn ang="0">
                  <a:pos x="18" y="44"/>
                </a:cxn>
                <a:cxn ang="0">
                  <a:pos x="16" y="26"/>
                </a:cxn>
                <a:cxn ang="0">
                  <a:pos x="14" y="22"/>
                </a:cxn>
                <a:cxn ang="0">
                  <a:pos x="18" y="16"/>
                </a:cxn>
                <a:cxn ang="0">
                  <a:pos x="34" y="4"/>
                </a:cxn>
                <a:cxn ang="0">
                  <a:pos x="48" y="0"/>
                </a:cxn>
                <a:cxn ang="0">
                  <a:pos x="54" y="4"/>
                </a:cxn>
                <a:cxn ang="0">
                  <a:pos x="56" y="4"/>
                </a:cxn>
                <a:cxn ang="0">
                  <a:pos x="54" y="10"/>
                </a:cxn>
                <a:cxn ang="0">
                  <a:pos x="54" y="14"/>
                </a:cxn>
                <a:cxn ang="0">
                  <a:pos x="60" y="12"/>
                </a:cxn>
                <a:cxn ang="0">
                  <a:pos x="70" y="12"/>
                </a:cxn>
                <a:cxn ang="0">
                  <a:pos x="70" y="14"/>
                </a:cxn>
                <a:cxn ang="0">
                  <a:pos x="70" y="18"/>
                </a:cxn>
                <a:cxn ang="0">
                  <a:pos x="66" y="24"/>
                </a:cxn>
                <a:cxn ang="0">
                  <a:pos x="68" y="36"/>
                </a:cxn>
                <a:cxn ang="0">
                  <a:pos x="76" y="46"/>
                </a:cxn>
                <a:cxn ang="0">
                  <a:pos x="78" y="52"/>
                </a:cxn>
                <a:cxn ang="0">
                  <a:pos x="74" y="64"/>
                </a:cxn>
                <a:cxn ang="0">
                  <a:pos x="58" y="72"/>
                </a:cxn>
                <a:cxn ang="0">
                  <a:pos x="54" y="80"/>
                </a:cxn>
                <a:cxn ang="0">
                  <a:pos x="64" y="88"/>
                </a:cxn>
                <a:cxn ang="0">
                  <a:pos x="70" y="86"/>
                </a:cxn>
                <a:cxn ang="0">
                  <a:pos x="72" y="86"/>
                </a:cxn>
                <a:cxn ang="0">
                  <a:pos x="70" y="90"/>
                </a:cxn>
                <a:cxn ang="0">
                  <a:pos x="76" y="94"/>
                </a:cxn>
                <a:cxn ang="0">
                  <a:pos x="80" y="110"/>
                </a:cxn>
                <a:cxn ang="0">
                  <a:pos x="84" y="112"/>
                </a:cxn>
                <a:cxn ang="0">
                  <a:pos x="78" y="118"/>
                </a:cxn>
                <a:cxn ang="0">
                  <a:pos x="64" y="128"/>
                </a:cxn>
                <a:cxn ang="0">
                  <a:pos x="58" y="136"/>
                </a:cxn>
                <a:cxn ang="0">
                  <a:pos x="58" y="146"/>
                </a:cxn>
                <a:cxn ang="0">
                  <a:pos x="58" y="158"/>
                </a:cxn>
                <a:cxn ang="0">
                  <a:pos x="40" y="170"/>
                </a:cxn>
              </a:cxnLst>
              <a:rect l="0" t="0" r="r" b="b"/>
              <a:pathLst>
                <a:path w="84" h="170">
                  <a:moveTo>
                    <a:pt x="40" y="170"/>
                  </a:moveTo>
                  <a:lnTo>
                    <a:pt x="40" y="170"/>
                  </a:lnTo>
                  <a:lnTo>
                    <a:pt x="34" y="142"/>
                  </a:lnTo>
                  <a:lnTo>
                    <a:pt x="32" y="132"/>
                  </a:lnTo>
                  <a:lnTo>
                    <a:pt x="30" y="128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2" y="124"/>
                  </a:lnTo>
                  <a:lnTo>
                    <a:pt x="20" y="120"/>
                  </a:lnTo>
                  <a:lnTo>
                    <a:pt x="16" y="112"/>
                  </a:lnTo>
                  <a:lnTo>
                    <a:pt x="14" y="106"/>
                  </a:lnTo>
                  <a:lnTo>
                    <a:pt x="12" y="102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4" y="96"/>
                  </a:lnTo>
                  <a:lnTo>
                    <a:pt x="2" y="92"/>
                  </a:lnTo>
                  <a:lnTo>
                    <a:pt x="0" y="84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8" y="72"/>
                  </a:lnTo>
                  <a:lnTo>
                    <a:pt x="10" y="70"/>
                  </a:lnTo>
                  <a:lnTo>
                    <a:pt x="10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18" y="48"/>
                  </a:lnTo>
                  <a:lnTo>
                    <a:pt x="18" y="44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8" y="16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34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4" y="6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0" y="14"/>
                  </a:lnTo>
                  <a:lnTo>
                    <a:pt x="70" y="16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8" y="36"/>
                  </a:lnTo>
                  <a:lnTo>
                    <a:pt x="72" y="40"/>
                  </a:lnTo>
                  <a:lnTo>
                    <a:pt x="74" y="42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68" y="70"/>
                  </a:lnTo>
                  <a:lnTo>
                    <a:pt x="62" y="72"/>
                  </a:lnTo>
                  <a:lnTo>
                    <a:pt x="58" y="72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8" y="88"/>
                  </a:lnTo>
                  <a:lnTo>
                    <a:pt x="64" y="88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70" y="86"/>
                  </a:lnTo>
                  <a:lnTo>
                    <a:pt x="68" y="84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72" y="92"/>
                  </a:lnTo>
                  <a:lnTo>
                    <a:pt x="72" y="92"/>
                  </a:lnTo>
                  <a:lnTo>
                    <a:pt x="76" y="94"/>
                  </a:lnTo>
                  <a:lnTo>
                    <a:pt x="78" y="96"/>
                  </a:lnTo>
                  <a:lnTo>
                    <a:pt x="82" y="98"/>
                  </a:lnTo>
                  <a:lnTo>
                    <a:pt x="80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0" y="122"/>
                  </a:lnTo>
                  <a:lnTo>
                    <a:pt x="66" y="124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8" y="136"/>
                  </a:lnTo>
                  <a:lnTo>
                    <a:pt x="56" y="140"/>
                  </a:lnTo>
                  <a:lnTo>
                    <a:pt x="58" y="146"/>
                  </a:lnTo>
                  <a:lnTo>
                    <a:pt x="58" y="146"/>
                  </a:lnTo>
                  <a:lnTo>
                    <a:pt x="60" y="150"/>
                  </a:lnTo>
                  <a:lnTo>
                    <a:pt x="60" y="154"/>
                  </a:lnTo>
                  <a:lnTo>
                    <a:pt x="58" y="158"/>
                  </a:lnTo>
                  <a:lnTo>
                    <a:pt x="54" y="162"/>
                  </a:lnTo>
                  <a:lnTo>
                    <a:pt x="46" y="166"/>
                  </a:lnTo>
                  <a:lnTo>
                    <a:pt x="40" y="170"/>
                  </a:lnTo>
                  <a:lnTo>
                    <a:pt x="40" y="17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1" name="Freeform 152"/>
            <p:cNvSpPr>
              <a:spLocks/>
            </p:cNvSpPr>
            <p:nvPr/>
          </p:nvSpPr>
          <p:spPr bwMode="auto">
            <a:xfrm>
              <a:off x="4956934" y="3644636"/>
              <a:ext cx="68792" cy="68792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26" y="4"/>
                </a:cxn>
                <a:cxn ang="0">
                  <a:pos x="28" y="4"/>
                </a:cxn>
                <a:cxn ang="0">
                  <a:pos x="30" y="6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46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8" y="4"/>
                </a:cxn>
                <a:cxn ang="0">
                  <a:pos x="48" y="8"/>
                </a:cxn>
                <a:cxn ang="0">
                  <a:pos x="48" y="16"/>
                </a:cxn>
                <a:cxn ang="0">
                  <a:pos x="52" y="22"/>
                </a:cxn>
                <a:cxn ang="0">
                  <a:pos x="52" y="26"/>
                </a:cxn>
                <a:cxn ang="0">
                  <a:pos x="50" y="32"/>
                </a:cxn>
                <a:cxn ang="0">
                  <a:pos x="50" y="32"/>
                </a:cxn>
                <a:cxn ang="0">
                  <a:pos x="48" y="38"/>
                </a:cxn>
                <a:cxn ang="0">
                  <a:pos x="46" y="42"/>
                </a:cxn>
                <a:cxn ang="0">
                  <a:pos x="42" y="44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28" y="40"/>
                </a:cxn>
                <a:cxn ang="0">
                  <a:pos x="24" y="40"/>
                </a:cxn>
                <a:cxn ang="0">
                  <a:pos x="18" y="40"/>
                </a:cxn>
                <a:cxn ang="0">
                  <a:pos x="18" y="42"/>
                </a:cxn>
                <a:cxn ang="0">
                  <a:pos x="18" y="46"/>
                </a:cxn>
                <a:cxn ang="0">
                  <a:pos x="18" y="46"/>
                </a:cxn>
                <a:cxn ang="0">
                  <a:pos x="18" y="52"/>
                </a:cxn>
                <a:cxn ang="0">
                  <a:pos x="16" y="52"/>
                </a:cxn>
                <a:cxn ang="0">
                  <a:pos x="10" y="50"/>
                </a:cxn>
                <a:cxn ang="0">
                  <a:pos x="6" y="50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42"/>
                </a:cxn>
                <a:cxn ang="0">
                  <a:pos x="2" y="38"/>
                </a:cxn>
                <a:cxn ang="0">
                  <a:pos x="4" y="3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14"/>
                </a:cxn>
                <a:cxn ang="0">
                  <a:pos x="16" y="10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52" h="52">
                  <a:moveTo>
                    <a:pt x="20" y="6"/>
                  </a:moveTo>
                  <a:lnTo>
                    <a:pt x="20" y="6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8" y="4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2" y="44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28" y="40"/>
                  </a:lnTo>
                  <a:lnTo>
                    <a:pt x="24" y="40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0" y="50"/>
                  </a:lnTo>
                  <a:lnTo>
                    <a:pt x="6" y="50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14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2" name="Freeform 154"/>
            <p:cNvSpPr>
              <a:spLocks/>
            </p:cNvSpPr>
            <p:nvPr/>
          </p:nvSpPr>
          <p:spPr bwMode="auto">
            <a:xfrm>
              <a:off x="7319664" y="3425031"/>
              <a:ext cx="39688" cy="3704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0" y="12"/>
                </a:cxn>
                <a:cxn ang="0">
                  <a:pos x="30" y="14"/>
                </a:cxn>
                <a:cxn ang="0">
                  <a:pos x="28" y="16"/>
                </a:cxn>
                <a:cxn ang="0">
                  <a:pos x="28" y="1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8" y="8"/>
                </a:cxn>
                <a:cxn ang="0">
                  <a:pos x="18" y="10"/>
                </a:cxn>
                <a:cxn ang="0">
                  <a:pos x="18" y="14"/>
                </a:cxn>
                <a:cxn ang="0">
                  <a:pos x="20" y="2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16" y="28"/>
                </a:cxn>
                <a:cxn ang="0">
                  <a:pos x="12" y="26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30" h="28">
                  <a:moveTo>
                    <a:pt x="0" y="12"/>
                  </a:moveTo>
                  <a:lnTo>
                    <a:pt x="0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4"/>
                  </a:lnTo>
                  <a:lnTo>
                    <a:pt x="20" y="2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6" y="28"/>
                  </a:lnTo>
                  <a:lnTo>
                    <a:pt x="12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3" name="Freeform 155"/>
            <p:cNvSpPr>
              <a:spLocks/>
            </p:cNvSpPr>
            <p:nvPr/>
          </p:nvSpPr>
          <p:spPr bwMode="auto">
            <a:xfrm>
              <a:off x="3906538" y="3258344"/>
              <a:ext cx="171979" cy="211667"/>
            </a:xfrm>
            <a:custGeom>
              <a:avLst/>
              <a:gdLst/>
              <a:ahLst/>
              <a:cxnLst>
                <a:cxn ang="0">
                  <a:pos x="112" y="140"/>
                </a:cxn>
                <a:cxn ang="0">
                  <a:pos x="104" y="136"/>
                </a:cxn>
                <a:cxn ang="0">
                  <a:pos x="94" y="136"/>
                </a:cxn>
                <a:cxn ang="0">
                  <a:pos x="98" y="138"/>
                </a:cxn>
                <a:cxn ang="0">
                  <a:pos x="108" y="140"/>
                </a:cxn>
                <a:cxn ang="0">
                  <a:pos x="86" y="142"/>
                </a:cxn>
                <a:cxn ang="0">
                  <a:pos x="60" y="146"/>
                </a:cxn>
                <a:cxn ang="0">
                  <a:pos x="52" y="144"/>
                </a:cxn>
                <a:cxn ang="0">
                  <a:pos x="48" y="148"/>
                </a:cxn>
                <a:cxn ang="0">
                  <a:pos x="24" y="160"/>
                </a:cxn>
                <a:cxn ang="0">
                  <a:pos x="16" y="160"/>
                </a:cxn>
                <a:cxn ang="0">
                  <a:pos x="16" y="156"/>
                </a:cxn>
                <a:cxn ang="0">
                  <a:pos x="18" y="138"/>
                </a:cxn>
                <a:cxn ang="0">
                  <a:pos x="24" y="134"/>
                </a:cxn>
                <a:cxn ang="0">
                  <a:pos x="22" y="126"/>
                </a:cxn>
                <a:cxn ang="0">
                  <a:pos x="16" y="120"/>
                </a:cxn>
                <a:cxn ang="0">
                  <a:pos x="8" y="114"/>
                </a:cxn>
                <a:cxn ang="0">
                  <a:pos x="4" y="114"/>
                </a:cxn>
                <a:cxn ang="0">
                  <a:pos x="0" y="106"/>
                </a:cxn>
                <a:cxn ang="0">
                  <a:pos x="2" y="96"/>
                </a:cxn>
                <a:cxn ang="0">
                  <a:pos x="2" y="88"/>
                </a:cxn>
                <a:cxn ang="0">
                  <a:pos x="4" y="80"/>
                </a:cxn>
                <a:cxn ang="0">
                  <a:pos x="8" y="72"/>
                </a:cxn>
                <a:cxn ang="0">
                  <a:pos x="8" y="68"/>
                </a:cxn>
                <a:cxn ang="0">
                  <a:pos x="4" y="64"/>
                </a:cxn>
                <a:cxn ang="0">
                  <a:pos x="10" y="58"/>
                </a:cxn>
                <a:cxn ang="0">
                  <a:pos x="16" y="56"/>
                </a:cxn>
                <a:cxn ang="0">
                  <a:pos x="16" y="50"/>
                </a:cxn>
                <a:cxn ang="0">
                  <a:pos x="16" y="44"/>
                </a:cxn>
                <a:cxn ang="0">
                  <a:pos x="16" y="34"/>
                </a:cxn>
                <a:cxn ang="0">
                  <a:pos x="14" y="30"/>
                </a:cxn>
                <a:cxn ang="0">
                  <a:pos x="10" y="28"/>
                </a:cxn>
                <a:cxn ang="0">
                  <a:pos x="6" y="26"/>
                </a:cxn>
                <a:cxn ang="0">
                  <a:pos x="6" y="20"/>
                </a:cxn>
                <a:cxn ang="0">
                  <a:pos x="14" y="10"/>
                </a:cxn>
                <a:cxn ang="0">
                  <a:pos x="20" y="4"/>
                </a:cxn>
                <a:cxn ang="0">
                  <a:pos x="28" y="10"/>
                </a:cxn>
                <a:cxn ang="0">
                  <a:pos x="34" y="6"/>
                </a:cxn>
                <a:cxn ang="0">
                  <a:pos x="42" y="2"/>
                </a:cxn>
                <a:cxn ang="0">
                  <a:pos x="50" y="6"/>
                </a:cxn>
                <a:cxn ang="0">
                  <a:pos x="56" y="2"/>
                </a:cxn>
                <a:cxn ang="0">
                  <a:pos x="66" y="6"/>
                </a:cxn>
                <a:cxn ang="0">
                  <a:pos x="74" y="18"/>
                </a:cxn>
                <a:cxn ang="0">
                  <a:pos x="84" y="22"/>
                </a:cxn>
                <a:cxn ang="0">
                  <a:pos x="100" y="20"/>
                </a:cxn>
                <a:cxn ang="0">
                  <a:pos x="110" y="20"/>
                </a:cxn>
                <a:cxn ang="0">
                  <a:pos x="114" y="20"/>
                </a:cxn>
                <a:cxn ang="0">
                  <a:pos x="122" y="26"/>
                </a:cxn>
                <a:cxn ang="0">
                  <a:pos x="126" y="34"/>
                </a:cxn>
                <a:cxn ang="0">
                  <a:pos x="128" y="46"/>
                </a:cxn>
                <a:cxn ang="0">
                  <a:pos x="124" y="72"/>
                </a:cxn>
                <a:cxn ang="0">
                  <a:pos x="120" y="86"/>
                </a:cxn>
                <a:cxn ang="0">
                  <a:pos x="118" y="98"/>
                </a:cxn>
                <a:cxn ang="0">
                  <a:pos x="116" y="116"/>
                </a:cxn>
                <a:cxn ang="0">
                  <a:pos x="120" y="128"/>
                </a:cxn>
                <a:cxn ang="0">
                  <a:pos x="124" y="134"/>
                </a:cxn>
                <a:cxn ang="0">
                  <a:pos x="122" y="138"/>
                </a:cxn>
              </a:cxnLst>
              <a:rect l="0" t="0" r="r" b="b"/>
              <a:pathLst>
                <a:path w="130" h="160">
                  <a:moveTo>
                    <a:pt x="120" y="140"/>
                  </a:moveTo>
                  <a:lnTo>
                    <a:pt x="120" y="140"/>
                  </a:lnTo>
                  <a:lnTo>
                    <a:pt x="112" y="140"/>
                  </a:lnTo>
                  <a:lnTo>
                    <a:pt x="110" y="138"/>
                  </a:lnTo>
                  <a:lnTo>
                    <a:pt x="108" y="136"/>
                  </a:lnTo>
                  <a:lnTo>
                    <a:pt x="104" y="136"/>
                  </a:lnTo>
                  <a:lnTo>
                    <a:pt x="104" y="136"/>
                  </a:lnTo>
                  <a:lnTo>
                    <a:pt x="98" y="136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8" y="138"/>
                  </a:lnTo>
                  <a:lnTo>
                    <a:pt x="102" y="138"/>
                  </a:lnTo>
                  <a:lnTo>
                    <a:pt x="104" y="138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00" y="140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70" y="144"/>
                  </a:lnTo>
                  <a:lnTo>
                    <a:pt x="60" y="146"/>
                  </a:lnTo>
                  <a:lnTo>
                    <a:pt x="56" y="148"/>
                  </a:lnTo>
                  <a:lnTo>
                    <a:pt x="54" y="146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48" y="148"/>
                  </a:lnTo>
                  <a:lnTo>
                    <a:pt x="42" y="152"/>
                  </a:lnTo>
                  <a:lnTo>
                    <a:pt x="34" y="156"/>
                  </a:lnTo>
                  <a:lnTo>
                    <a:pt x="24" y="160"/>
                  </a:lnTo>
                  <a:lnTo>
                    <a:pt x="24" y="160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4" y="158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48"/>
                  </a:lnTo>
                  <a:lnTo>
                    <a:pt x="16" y="142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24" y="134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2" y="126"/>
                  </a:lnTo>
                  <a:lnTo>
                    <a:pt x="22" y="122"/>
                  </a:lnTo>
                  <a:lnTo>
                    <a:pt x="22" y="122"/>
                  </a:lnTo>
                  <a:lnTo>
                    <a:pt x="16" y="120"/>
                  </a:lnTo>
                  <a:lnTo>
                    <a:pt x="16" y="120"/>
                  </a:lnTo>
                  <a:lnTo>
                    <a:pt x="10" y="116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2"/>
                  </a:lnTo>
                  <a:lnTo>
                    <a:pt x="0" y="106"/>
                  </a:lnTo>
                  <a:lnTo>
                    <a:pt x="2" y="100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2" y="90"/>
                  </a:lnTo>
                  <a:lnTo>
                    <a:pt x="2" y="8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0"/>
                  </a:lnTo>
                  <a:lnTo>
                    <a:pt x="8" y="68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6" y="60"/>
                  </a:lnTo>
                  <a:lnTo>
                    <a:pt x="10" y="58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4" y="52"/>
                  </a:lnTo>
                  <a:lnTo>
                    <a:pt x="16" y="50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4" y="40"/>
                  </a:lnTo>
                  <a:lnTo>
                    <a:pt x="16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2" y="10"/>
                  </a:lnTo>
                  <a:lnTo>
                    <a:pt x="74" y="14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4" y="22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8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4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8" y="46"/>
                  </a:lnTo>
                  <a:lnTo>
                    <a:pt x="130" y="54"/>
                  </a:lnTo>
                  <a:lnTo>
                    <a:pt x="128" y="6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2" y="80"/>
                  </a:lnTo>
                  <a:lnTo>
                    <a:pt x="120" y="86"/>
                  </a:lnTo>
                  <a:lnTo>
                    <a:pt x="120" y="90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14" y="104"/>
                  </a:lnTo>
                  <a:lnTo>
                    <a:pt x="114" y="110"/>
                  </a:lnTo>
                  <a:lnTo>
                    <a:pt x="116" y="116"/>
                  </a:lnTo>
                  <a:lnTo>
                    <a:pt x="118" y="122"/>
                  </a:lnTo>
                  <a:lnTo>
                    <a:pt x="118" y="122"/>
                  </a:lnTo>
                  <a:lnTo>
                    <a:pt x="120" y="128"/>
                  </a:lnTo>
                  <a:lnTo>
                    <a:pt x="122" y="130"/>
                  </a:lnTo>
                  <a:lnTo>
                    <a:pt x="124" y="130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4" y="136"/>
                  </a:lnTo>
                  <a:lnTo>
                    <a:pt x="122" y="138"/>
                  </a:lnTo>
                  <a:lnTo>
                    <a:pt x="120" y="140"/>
                  </a:lnTo>
                  <a:lnTo>
                    <a:pt x="120" y="14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4" name="Freeform 156"/>
            <p:cNvSpPr>
              <a:spLocks/>
            </p:cNvSpPr>
            <p:nvPr/>
          </p:nvSpPr>
          <p:spPr bwMode="auto">
            <a:xfrm>
              <a:off x="4967518" y="4483365"/>
              <a:ext cx="39688" cy="52917"/>
            </a:xfrm>
            <a:custGeom>
              <a:avLst/>
              <a:gdLst/>
              <a:ahLst/>
              <a:cxnLst>
                <a:cxn ang="0">
                  <a:pos x="30" y="26"/>
                </a:cxn>
                <a:cxn ang="0">
                  <a:pos x="30" y="26"/>
                </a:cxn>
                <a:cxn ang="0">
                  <a:pos x="28" y="28"/>
                </a:cxn>
                <a:cxn ang="0">
                  <a:pos x="30" y="32"/>
                </a:cxn>
                <a:cxn ang="0">
                  <a:pos x="30" y="36"/>
                </a:cxn>
                <a:cxn ang="0">
                  <a:pos x="28" y="38"/>
                </a:cxn>
                <a:cxn ang="0">
                  <a:pos x="28" y="38"/>
                </a:cxn>
                <a:cxn ang="0">
                  <a:pos x="24" y="40"/>
                </a:cxn>
                <a:cxn ang="0">
                  <a:pos x="20" y="40"/>
                </a:cxn>
                <a:cxn ang="0">
                  <a:pos x="16" y="38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0" y="28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6" y="8"/>
                </a:cxn>
                <a:cxn ang="0">
                  <a:pos x="28" y="12"/>
                </a:cxn>
                <a:cxn ang="0">
                  <a:pos x="28" y="18"/>
                </a:cxn>
                <a:cxn ang="0">
                  <a:pos x="30" y="26"/>
                </a:cxn>
                <a:cxn ang="0">
                  <a:pos x="30" y="26"/>
                </a:cxn>
              </a:cxnLst>
              <a:rect l="0" t="0" r="r" b="b"/>
              <a:pathLst>
                <a:path w="30" h="40">
                  <a:moveTo>
                    <a:pt x="30" y="26"/>
                  </a:moveTo>
                  <a:lnTo>
                    <a:pt x="30" y="26"/>
                  </a:lnTo>
                  <a:lnTo>
                    <a:pt x="28" y="28"/>
                  </a:lnTo>
                  <a:lnTo>
                    <a:pt x="30" y="32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6" y="38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8"/>
                  </a:lnTo>
                  <a:lnTo>
                    <a:pt x="30" y="26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5" name="Freeform 158"/>
            <p:cNvSpPr>
              <a:spLocks/>
            </p:cNvSpPr>
            <p:nvPr/>
          </p:nvSpPr>
          <p:spPr bwMode="auto">
            <a:xfrm>
              <a:off x="3686934" y="2702719"/>
              <a:ext cx="322792" cy="412750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4" y="164"/>
                </a:cxn>
                <a:cxn ang="0">
                  <a:pos x="10" y="178"/>
                </a:cxn>
                <a:cxn ang="0">
                  <a:pos x="8" y="188"/>
                </a:cxn>
                <a:cxn ang="0">
                  <a:pos x="6" y="196"/>
                </a:cxn>
                <a:cxn ang="0">
                  <a:pos x="10" y="196"/>
                </a:cxn>
                <a:cxn ang="0">
                  <a:pos x="6" y="202"/>
                </a:cxn>
                <a:cxn ang="0">
                  <a:pos x="14" y="216"/>
                </a:cxn>
                <a:cxn ang="0">
                  <a:pos x="14" y="242"/>
                </a:cxn>
                <a:cxn ang="0">
                  <a:pos x="8" y="264"/>
                </a:cxn>
                <a:cxn ang="0">
                  <a:pos x="8" y="274"/>
                </a:cxn>
                <a:cxn ang="0">
                  <a:pos x="16" y="270"/>
                </a:cxn>
                <a:cxn ang="0">
                  <a:pos x="22" y="272"/>
                </a:cxn>
                <a:cxn ang="0">
                  <a:pos x="28" y="272"/>
                </a:cxn>
                <a:cxn ang="0">
                  <a:pos x="36" y="272"/>
                </a:cxn>
                <a:cxn ang="0">
                  <a:pos x="40" y="268"/>
                </a:cxn>
                <a:cxn ang="0">
                  <a:pos x="42" y="268"/>
                </a:cxn>
                <a:cxn ang="0">
                  <a:pos x="48" y="270"/>
                </a:cxn>
                <a:cxn ang="0">
                  <a:pos x="58" y="276"/>
                </a:cxn>
                <a:cxn ang="0">
                  <a:pos x="66" y="282"/>
                </a:cxn>
                <a:cxn ang="0">
                  <a:pos x="70" y="284"/>
                </a:cxn>
                <a:cxn ang="0">
                  <a:pos x="72" y="290"/>
                </a:cxn>
                <a:cxn ang="0">
                  <a:pos x="76" y="298"/>
                </a:cxn>
                <a:cxn ang="0">
                  <a:pos x="80" y="304"/>
                </a:cxn>
                <a:cxn ang="0">
                  <a:pos x="88" y="312"/>
                </a:cxn>
                <a:cxn ang="0">
                  <a:pos x="96" y="304"/>
                </a:cxn>
                <a:cxn ang="0">
                  <a:pos x="102" y="296"/>
                </a:cxn>
                <a:cxn ang="0">
                  <a:pos x="106" y="292"/>
                </a:cxn>
                <a:cxn ang="0">
                  <a:pos x="112" y="292"/>
                </a:cxn>
                <a:cxn ang="0">
                  <a:pos x="122" y="302"/>
                </a:cxn>
                <a:cxn ang="0">
                  <a:pos x="132" y="300"/>
                </a:cxn>
                <a:cxn ang="0">
                  <a:pos x="146" y="300"/>
                </a:cxn>
                <a:cxn ang="0">
                  <a:pos x="152" y="294"/>
                </a:cxn>
                <a:cxn ang="0">
                  <a:pos x="154" y="298"/>
                </a:cxn>
                <a:cxn ang="0">
                  <a:pos x="156" y="300"/>
                </a:cxn>
                <a:cxn ang="0">
                  <a:pos x="234" y="274"/>
                </a:cxn>
                <a:cxn ang="0">
                  <a:pos x="222" y="258"/>
                </a:cxn>
                <a:cxn ang="0">
                  <a:pos x="244" y="62"/>
                </a:cxn>
                <a:cxn ang="0">
                  <a:pos x="98" y="34"/>
                </a:cxn>
                <a:cxn ang="0">
                  <a:pos x="96" y="92"/>
                </a:cxn>
                <a:cxn ang="0">
                  <a:pos x="86" y="98"/>
                </a:cxn>
                <a:cxn ang="0">
                  <a:pos x="76" y="108"/>
                </a:cxn>
                <a:cxn ang="0">
                  <a:pos x="76" y="144"/>
                </a:cxn>
                <a:cxn ang="0">
                  <a:pos x="14" y="144"/>
                </a:cxn>
                <a:cxn ang="0">
                  <a:pos x="0" y="150"/>
                </a:cxn>
              </a:cxnLst>
              <a:rect l="0" t="0" r="r" b="b"/>
              <a:pathLst>
                <a:path w="244" h="312">
                  <a:moveTo>
                    <a:pt x="0" y="150"/>
                  </a:moveTo>
                  <a:lnTo>
                    <a:pt x="0" y="150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6" y="166"/>
                  </a:lnTo>
                  <a:lnTo>
                    <a:pt x="8" y="17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82"/>
                  </a:lnTo>
                  <a:lnTo>
                    <a:pt x="8" y="188"/>
                  </a:lnTo>
                  <a:lnTo>
                    <a:pt x="8" y="188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0" y="196"/>
                  </a:lnTo>
                  <a:lnTo>
                    <a:pt x="10" y="196"/>
                  </a:lnTo>
                  <a:lnTo>
                    <a:pt x="10" y="198"/>
                  </a:lnTo>
                  <a:lnTo>
                    <a:pt x="6" y="200"/>
                  </a:lnTo>
                  <a:lnTo>
                    <a:pt x="6" y="202"/>
                  </a:lnTo>
                  <a:lnTo>
                    <a:pt x="6" y="202"/>
                  </a:lnTo>
                  <a:lnTo>
                    <a:pt x="10" y="210"/>
                  </a:lnTo>
                  <a:lnTo>
                    <a:pt x="14" y="216"/>
                  </a:lnTo>
                  <a:lnTo>
                    <a:pt x="16" y="226"/>
                  </a:lnTo>
                  <a:lnTo>
                    <a:pt x="14" y="242"/>
                  </a:lnTo>
                  <a:lnTo>
                    <a:pt x="14" y="242"/>
                  </a:lnTo>
                  <a:lnTo>
                    <a:pt x="12" y="252"/>
                  </a:lnTo>
                  <a:lnTo>
                    <a:pt x="10" y="258"/>
                  </a:lnTo>
                  <a:lnTo>
                    <a:pt x="8" y="264"/>
                  </a:lnTo>
                  <a:lnTo>
                    <a:pt x="6" y="268"/>
                  </a:lnTo>
                  <a:lnTo>
                    <a:pt x="8" y="274"/>
                  </a:lnTo>
                  <a:lnTo>
                    <a:pt x="8" y="274"/>
                  </a:lnTo>
                  <a:lnTo>
                    <a:pt x="12" y="270"/>
                  </a:lnTo>
                  <a:lnTo>
                    <a:pt x="14" y="268"/>
                  </a:lnTo>
                  <a:lnTo>
                    <a:pt x="16" y="270"/>
                  </a:lnTo>
                  <a:lnTo>
                    <a:pt x="16" y="270"/>
                  </a:lnTo>
                  <a:lnTo>
                    <a:pt x="20" y="272"/>
                  </a:lnTo>
                  <a:lnTo>
                    <a:pt x="22" y="272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8" y="272"/>
                  </a:lnTo>
                  <a:lnTo>
                    <a:pt x="32" y="272"/>
                  </a:lnTo>
                  <a:lnTo>
                    <a:pt x="32" y="272"/>
                  </a:lnTo>
                  <a:lnTo>
                    <a:pt x="36" y="272"/>
                  </a:lnTo>
                  <a:lnTo>
                    <a:pt x="36" y="270"/>
                  </a:lnTo>
                  <a:lnTo>
                    <a:pt x="38" y="268"/>
                  </a:lnTo>
                  <a:lnTo>
                    <a:pt x="40" y="268"/>
                  </a:lnTo>
                  <a:lnTo>
                    <a:pt x="40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4" y="270"/>
                  </a:lnTo>
                  <a:lnTo>
                    <a:pt x="48" y="270"/>
                  </a:lnTo>
                  <a:lnTo>
                    <a:pt x="48" y="270"/>
                  </a:lnTo>
                  <a:lnTo>
                    <a:pt x="52" y="272"/>
                  </a:lnTo>
                  <a:lnTo>
                    <a:pt x="56" y="272"/>
                  </a:lnTo>
                  <a:lnTo>
                    <a:pt x="58" y="276"/>
                  </a:lnTo>
                  <a:lnTo>
                    <a:pt x="62" y="280"/>
                  </a:lnTo>
                  <a:lnTo>
                    <a:pt x="64" y="282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70" y="282"/>
                  </a:lnTo>
                  <a:lnTo>
                    <a:pt x="70" y="284"/>
                  </a:lnTo>
                  <a:lnTo>
                    <a:pt x="70" y="288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292"/>
                  </a:lnTo>
                  <a:lnTo>
                    <a:pt x="76" y="294"/>
                  </a:lnTo>
                  <a:lnTo>
                    <a:pt x="76" y="298"/>
                  </a:lnTo>
                  <a:lnTo>
                    <a:pt x="78" y="300"/>
                  </a:lnTo>
                  <a:lnTo>
                    <a:pt x="78" y="300"/>
                  </a:lnTo>
                  <a:lnTo>
                    <a:pt x="80" y="304"/>
                  </a:lnTo>
                  <a:lnTo>
                    <a:pt x="80" y="306"/>
                  </a:lnTo>
                  <a:lnTo>
                    <a:pt x="82" y="308"/>
                  </a:lnTo>
                  <a:lnTo>
                    <a:pt x="88" y="312"/>
                  </a:lnTo>
                  <a:lnTo>
                    <a:pt x="88" y="312"/>
                  </a:lnTo>
                  <a:lnTo>
                    <a:pt x="92" y="308"/>
                  </a:lnTo>
                  <a:lnTo>
                    <a:pt x="96" y="304"/>
                  </a:lnTo>
                  <a:lnTo>
                    <a:pt x="98" y="298"/>
                  </a:lnTo>
                  <a:lnTo>
                    <a:pt x="102" y="296"/>
                  </a:lnTo>
                  <a:lnTo>
                    <a:pt x="102" y="296"/>
                  </a:lnTo>
                  <a:lnTo>
                    <a:pt x="104" y="294"/>
                  </a:lnTo>
                  <a:lnTo>
                    <a:pt x="104" y="294"/>
                  </a:lnTo>
                  <a:lnTo>
                    <a:pt x="106" y="292"/>
                  </a:lnTo>
                  <a:lnTo>
                    <a:pt x="108" y="292"/>
                  </a:lnTo>
                  <a:lnTo>
                    <a:pt x="108" y="292"/>
                  </a:lnTo>
                  <a:lnTo>
                    <a:pt x="112" y="292"/>
                  </a:lnTo>
                  <a:lnTo>
                    <a:pt x="114" y="296"/>
                  </a:lnTo>
                  <a:lnTo>
                    <a:pt x="116" y="300"/>
                  </a:lnTo>
                  <a:lnTo>
                    <a:pt x="122" y="302"/>
                  </a:lnTo>
                  <a:lnTo>
                    <a:pt x="122" y="302"/>
                  </a:lnTo>
                  <a:lnTo>
                    <a:pt x="126" y="300"/>
                  </a:lnTo>
                  <a:lnTo>
                    <a:pt x="132" y="300"/>
                  </a:lnTo>
                  <a:lnTo>
                    <a:pt x="142" y="300"/>
                  </a:lnTo>
                  <a:lnTo>
                    <a:pt x="142" y="300"/>
                  </a:lnTo>
                  <a:lnTo>
                    <a:pt x="146" y="300"/>
                  </a:lnTo>
                  <a:lnTo>
                    <a:pt x="146" y="298"/>
                  </a:lnTo>
                  <a:lnTo>
                    <a:pt x="148" y="296"/>
                  </a:lnTo>
                  <a:lnTo>
                    <a:pt x="152" y="294"/>
                  </a:lnTo>
                  <a:lnTo>
                    <a:pt x="152" y="294"/>
                  </a:lnTo>
                  <a:lnTo>
                    <a:pt x="154" y="296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224" y="300"/>
                  </a:lnTo>
                  <a:lnTo>
                    <a:pt x="234" y="274"/>
                  </a:lnTo>
                  <a:lnTo>
                    <a:pt x="234" y="274"/>
                  </a:lnTo>
                  <a:lnTo>
                    <a:pt x="226" y="268"/>
                  </a:lnTo>
                  <a:lnTo>
                    <a:pt x="222" y="264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18" y="62"/>
                  </a:lnTo>
                  <a:lnTo>
                    <a:pt x="244" y="62"/>
                  </a:lnTo>
                  <a:lnTo>
                    <a:pt x="166" y="0"/>
                  </a:lnTo>
                  <a:lnTo>
                    <a:pt x="166" y="34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4" y="96"/>
                  </a:lnTo>
                  <a:lnTo>
                    <a:pt x="92" y="98"/>
                  </a:lnTo>
                  <a:lnTo>
                    <a:pt x="86" y="98"/>
                  </a:lnTo>
                  <a:lnTo>
                    <a:pt x="82" y="100"/>
                  </a:lnTo>
                  <a:lnTo>
                    <a:pt x="78" y="102"/>
                  </a:lnTo>
                  <a:lnTo>
                    <a:pt x="76" y="108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6" y="144"/>
                  </a:lnTo>
                  <a:lnTo>
                    <a:pt x="76" y="144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8" y="144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0" y="15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6" name="Freeform 159"/>
            <p:cNvSpPr>
              <a:spLocks/>
            </p:cNvSpPr>
            <p:nvPr/>
          </p:nvSpPr>
          <p:spPr bwMode="auto">
            <a:xfrm>
              <a:off x="3993851" y="3115469"/>
              <a:ext cx="211667" cy="177271"/>
            </a:xfrm>
            <a:custGeom>
              <a:avLst/>
              <a:gdLst/>
              <a:ahLst/>
              <a:cxnLst>
                <a:cxn ang="0">
                  <a:pos x="116" y="14"/>
                </a:cxn>
                <a:cxn ang="0">
                  <a:pos x="124" y="32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34" y="50"/>
                </a:cxn>
                <a:cxn ang="0">
                  <a:pos x="150" y="58"/>
                </a:cxn>
                <a:cxn ang="0">
                  <a:pos x="156" y="60"/>
                </a:cxn>
                <a:cxn ang="0">
                  <a:pos x="156" y="62"/>
                </a:cxn>
                <a:cxn ang="0">
                  <a:pos x="160" y="72"/>
                </a:cxn>
                <a:cxn ang="0">
                  <a:pos x="144" y="78"/>
                </a:cxn>
                <a:cxn ang="0">
                  <a:pos x="140" y="86"/>
                </a:cxn>
                <a:cxn ang="0">
                  <a:pos x="134" y="90"/>
                </a:cxn>
                <a:cxn ang="0">
                  <a:pos x="132" y="96"/>
                </a:cxn>
                <a:cxn ang="0">
                  <a:pos x="128" y="96"/>
                </a:cxn>
                <a:cxn ang="0">
                  <a:pos x="120" y="96"/>
                </a:cxn>
                <a:cxn ang="0">
                  <a:pos x="106" y="94"/>
                </a:cxn>
                <a:cxn ang="0">
                  <a:pos x="100" y="96"/>
                </a:cxn>
                <a:cxn ang="0">
                  <a:pos x="84" y="98"/>
                </a:cxn>
                <a:cxn ang="0">
                  <a:pos x="54" y="100"/>
                </a:cxn>
                <a:cxn ang="0">
                  <a:pos x="52" y="110"/>
                </a:cxn>
                <a:cxn ang="0">
                  <a:pos x="54" y="116"/>
                </a:cxn>
                <a:cxn ang="0">
                  <a:pos x="56" y="122"/>
                </a:cxn>
                <a:cxn ang="0">
                  <a:pos x="56" y="134"/>
                </a:cxn>
                <a:cxn ang="0">
                  <a:pos x="48" y="128"/>
                </a:cxn>
                <a:cxn ang="0">
                  <a:pos x="44" y="128"/>
                </a:cxn>
                <a:cxn ang="0">
                  <a:pos x="34" y="128"/>
                </a:cxn>
                <a:cxn ang="0">
                  <a:pos x="18" y="130"/>
                </a:cxn>
                <a:cxn ang="0">
                  <a:pos x="8" y="126"/>
                </a:cxn>
                <a:cxn ang="0">
                  <a:pos x="0" y="114"/>
                </a:cxn>
                <a:cxn ang="0">
                  <a:pos x="6" y="92"/>
                </a:cxn>
                <a:cxn ang="0">
                  <a:pos x="10" y="86"/>
                </a:cxn>
                <a:cxn ang="0">
                  <a:pos x="6" y="82"/>
                </a:cxn>
                <a:cxn ang="0">
                  <a:pos x="12" y="76"/>
                </a:cxn>
                <a:cxn ang="0">
                  <a:pos x="32" y="58"/>
                </a:cxn>
                <a:cxn ang="0">
                  <a:pos x="30" y="54"/>
                </a:cxn>
                <a:cxn ang="0">
                  <a:pos x="38" y="48"/>
                </a:cxn>
                <a:cxn ang="0">
                  <a:pos x="38" y="44"/>
                </a:cxn>
                <a:cxn ang="0">
                  <a:pos x="46" y="30"/>
                </a:cxn>
                <a:cxn ang="0">
                  <a:pos x="52" y="30"/>
                </a:cxn>
                <a:cxn ang="0">
                  <a:pos x="70" y="24"/>
                </a:cxn>
                <a:cxn ang="0">
                  <a:pos x="70" y="22"/>
                </a:cxn>
                <a:cxn ang="0">
                  <a:pos x="74" y="18"/>
                </a:cxn>
                <a:cxn ang="0">
                  <a:pos x="86" y="6"/>
                </a:cxn>
                <a:cxn ang="0">
                  <a:pos x="98" y="2"/>
                </a:cxn>
                <a:cxn ang="0">
                  <a:pos x="102" y="0"/>
                </a:cxn>
              </a:cxnLst>
              <a:rect l="0" t="0" r="r" b="b"/>
              <a:pathLst>
                <a:path w="160" h="134">
                  <a:moveTo>
                    <a:pt x="116" y="4"/>
                  </a:moveTo>
                  <a:lnTo>
                    <a:pt x="116" y="4"/>
                  </a:lnTo>
                  <a:lnTo>
                    <a:pt x="116" y="14"/>
                  </a:lnTo>
                  <a:lnTo>
                    <a:pt x="118" y="22"/>
                  </a:lnTo>
                  <a:lnTo>
                    <a:pt x="122" y="30"/>
                  </a:lnTo>
                  <a:lnTo>
                    <a:pt x="124" y="32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32" y="34"/>
                  </a:lnTo>
                  <a:lnTo>
                    <a:pt x="132" y="36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6" y="42"/>
                  </a:lnTo>
                  <a:lnTo>
                    <a:pt x="126" y="44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44" y="56"/>
                  </a:lnTo>
                  <a:lnTo>
                    <a:pt x="150" y="58"/>
                  </a:lnTo>
                  <a:lnTo>
                    <a:pt x="152" y="58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8" y="62"/>
                  </a:lnTo>
                  <a:lnTo>
                    <a:pt x="156" y="62"/>
                  </a:lnTo>
                  <a:lnTo>
                    <a:pt x="156" y="62"/>
                  </a:lnTo>
                  <a:lnTo>
                    <a:pt x="154" y="64"/>
                  </a:lnTo>
                  <a:lnTo>
                    <a:pt x="160" y="72"/>
                  </a:lnTo>
                  <a:lnTo>
                    <a:pt x="160" y="72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44" y="78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0" y="86"/>
                  </a:lnTo>
                  <a:lnTo>
                    <a:pt x="136" y="88"/>
                  </a:lnTo>
                  <a:lnTo>
                    <a:pt x="136" y="90"/>
                  </a:lnTo>
                  <a:lnTo>
                    <a:pt x="134" y="90"/>
                  </a:lnTo>
                  <a:lnTo>
                    <a:pt x="134" y="90"/>
                  </a:lnTo>
                  <a:lnTo>
                    <a:pt x="134" y="98"/>
                  </a:lnTo>
                  <a:lnTo>
                    <a:pt x="132" y="96"/>
                  </a:lnTo>
                  <a:lnTo>
                    <a:pt x="132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4" y="98"/>
                  </a:lnTo>
                  <a:lnTo>
                    <a:pt x="120" y="96"/>
                  </a:lnTo>
                  <a:lnTo>
                    <a:pt x="110" y="96"/>
                  </a:lnTo>
                  <a:lnTo>
                    <a:pt x="110" y="96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94" y="98"/>
                  </a:lnTo>
                  <a:lnTo>
                    <a:pt x="84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4" y="100"/>
                  </a:lnTo>
                  <a:lnTo>
                    <a:pt x="52" y="104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52" y="110"/>
                  </a:lnTo>
                  <a:lnTo>
                    <a:pt x="54" y="114"/>
                  </a:lnTo>
                  <a:lnTo>
                    <a:pt x="54" y="116"/>
                  </a:lnTo>
                  <a:lnTo>
                    <a:pt x="54" y="118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60" y="130"/>
                  </a:lnTo>
                  <a:lnTo>
                    <a:pt x="60" y="132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2" y="132"/>
                  </a:lnTo>
                  <a:lnTo>
                    <a:pt x="48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42" y="130"/>
                  </a:lnTo>
                  <a:lnTo>
                    <a:pt x="38" y="128"/>
                  </a:lnTo>
                  <a:lnTo>
                    <a:pt x="34" y="128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18" y="130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8" y="126"/>
                  </a:lnTo>
                  <a:lnTo>
                    <a:pt x="8" y="122"/>
                  </a:lnTo>
                  <a:lnTo>
                    <a:pt x="6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4" y="98"/>
                  </a:lnTo>
                  <a:lnTo>
                    <a:pt x="6" y="92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8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0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8" y="66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0" y="54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8" y="48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68" y="28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66" y="20"/>
                  </a:lnTo>
                  <a:lnTo>
                    <a:pt x="70" y="20"/>
                  </a:lnTo>
                  <a:lnTo>
                    <a:pt x="74" y="18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6" y="6"/>
                  </a:lnTo>
                  <a:lnTo>
                    <a:pt x="90" y="6"/>
                  </a:lnTo>
                  <a:lnTo>
                    <a:pt x="94" y="6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16" y="4"/>
                  </a:lnTo>
                  <a:lnTo>
                    <a:pt x="116" y="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7" name="Freeform 160"/>
            <p:cNvSpPr>
              <a:spLocks/>
            </p:cNvSpPr>
            <p:nvPr/>
          </p:nvSpPr>
          <p:spPr bwMode="auto">
            <a:xfrm>
              <a:off x="3803351" y="2784740"/>
              <a:ext cx="455083" cy="486833"/>
            </a:xfrm>
            <a:custGeom>
              <a:avLst/>
              <a:gdLst/>
              <a:ahLst/>
              <a:cxnLst>
                <a:cxn ang="0">
                  <a:pos x="150" y="342"/>
                </a:cxn>
                <a:cxn ang="0">
                  <a:pos x="152" y="332"/>
                </a:cxn>
                <a:cxn ang="0">
                  <a:pos x="156" y="326"/>
                </a:cxn>
                <a:cxn ang="0">
                  <a:pos x="176" y="308"/>
                </a:cxn>
                <a:cxn ang="0">
                  <a:pos x="174" y="302"/>
                </a:cxn>
                <a:cxn ang="0">
                  <a:pos x="182" y="294"/>
                </a:cxn>
                <a:cxn ang="0">
                  <a:pos x="190" y="280"/>
                </a:cxn>
                <a:cxn ang="0">
                  <a:pos x="204" y="280"/>
                </a:cxn>
                <a:cxn ang="0">
                  <a:pos x="214" y="272"/>
                </a:cxn>
                <a:cxn ang="0">
                  <a:pos x="218" y="268"/>
                </a:cxn>
                <a:cxn ang="0">
                  <a:pos x="234" y="256"/>
                </a:cxn>
                <a:cxn ang="0">
                  <a:pos x="244" y="250"/>
                </a:cxn>
                <a:cxn ang="0">
                  <a:pos x="264" y="254"/>
                </a:cxn>
                <a:cxn ang="0">
                  <a:pos x="270" y="250"/>
                </a:cxn>
                <a:cxn ang="0">
                  <a:pos x="284" y="244"/>
                </a:cxn>
                <a:cxn ang="0">
                  <a:pos x="308" y="238"/>
                </a:cxn>
                <a:cxn ang="0">
                  <a:pos x="322" y="232"/>
                </a:cxn>
                <a:cxn ang="0">
                  <a:pos x="338" y="222"/>
                </a:cxn>
                <a:cxn ang="0">
                  <a:pos x="342" y="204"/>
                </a:cxn>
                <a:cxn ang="0">
                  <a:pos x="344" y="198"/>
                </a:cxn>
                <a:cxn ang="0">
                  <a:pos x="344" y="144"/>
                </a:cxn>
                <a:cxn ang="0">
                  <a:pos x="320" y="150"/>
                </a:cxn>
                <a:cxn ang="0">
                  <a:pos x="326" y="130"/>
                </a:cxn>
                <a:cxn ang="0">
                  <a:pos x="320" y="124"/>
                </a:cxn>
                <a:cxn ang="0">
                  <a:pos x="314" y="120"/>
                </a:cxn>
                <a:cxn ang="0">
                  <a:pos x="310" y="116"/>
                </a:cxn>
                <a:cxn ang="0">
                  <a:pos x="308" y="112"/>
                </a:cxn>
                <a:cxn ang="0">
                  <a:pos x="298" y="108"/>
                </a:cxn>
                <a:cxn ang="0">
                  <a:pos x="134" y="196"/>
                </a:cxn>
                <a:cxn ang="0">
                  <a:pos x="146" y="212"/>
                </a:cxn>
                <a:cxn ang="0">
                  <a:pos x="68" y="238"/>
                </a:cxn>
                <a:cxn ang="0">
                  <a:pos x="64" y="232"/>
                </a:cxn>
                <a:cxn ang="0">
                  <a:pos x="58" y="238"/>
                </a:cxn>
                <a:cxn ang="0">
                  <a:pos x="38" y="238"/>
                </a:cxn>
                <a:cxn ang="0">
                  <a:pos x="26" y="234"/>
                </a:cxn>
                <a:cxn ang="0">
                  <a:pos x="18" y="230"/>
                </a:cxn>
                <a:cxn ang="0">
                  <a:pos x="14" y="234"/>
                </a:cxn>
                <a:cxn ang="0">
                  <a:pos x="0" y="250"/>
                </a:cxn>
                <a:cxn ang="0">
                  <a:pos x="4" y="260"/>
                </a:cxn>
                <a:cxn ang="0">
                  <a:pos x="4" y="280"/>
                </a:cxn>
                <a:cxn ang="0">
                  <a:pos x="10" y="282"/>
                </a:cxn>
                <a:cxn ang="0">
                  <a:pos x="14" y="314"/>
                </a:cxn>
                <a:cxn ang="0">
                  <a:pos x="20" y="318"/>
                </a:cxn>
                <a:cxn ang="0">
                  <a:pos x="26" y="320"/>
                </a:cxn>
                <a:cxn ang="0">
                  <a:pos x="34" y="318"/>
                </a:cxn>
                <a:cxn ang="0">
                  <a:pos x="42" y="320"/>
                </a:cxn>
                <a:cxn ang="0">
                  <a:pos x="54" y="318"/>
                </a:cxn>
                <a:cxn ang="0">
                  <a:pos x="58" y="312"/>
                </a:cxn>
                <a:cxn ang="0">
                  <a:pos x="66" y="318"/>
                </a:cxn>
                <a:cxn ang="0">
                  <a:pos x="72" y="328"/>
                </a:cxn>
                <a:cxn ang="0">
                  <a:pos x="74" y="334"/>
                </a:cxn>
                <a:cxn ang="0">
                  <a:pos x="72" y="348"/>
                </a:cxn>
                <a:cxn ang="0">
                  <a:pos x="82" y="358"/>
                </a:cxn>
                <a:cxn ang="0">
                  <a:pos x="90" y="366"/>
                </a:cxn>
                <a:cxn ang="0">
                  <a:pos x="98" y="362"/>
                </a:cxn>
                <a:cxn ang="0">
                  <a:pos x="108" y="366"/>
                </a:cxn>
                <a:cxn ang="0">
                  <a:pos x="118" y="358"/>
                </a:cxn>
                <a:cxn ang="0">
                  <a:pos x="128" y="364"/>
                </a:cxn>
                <a:cxn ang="0">
                  <a:pos x="138" y="362"/>
                </a:cxn>
              </a:cxnLst>
              <a:rect l="0" t="0" r="r" b="b"/>
              <a:pathLst>
                <a:path w="344" h="368">
                  <a:moveTo>
                    <a:pt x="144" y="364"/>
                  </a:moveTo>
                  <a:lnTo>
                    <a:pt x="144" y="364"/>
                  </a:lnTo>
                  <a:lnTo>
                    <a:pt x="148" y="348"/>
                  </a:lnTo>
                  <a:lnTo>
                    <a:pt x="150" y="342"/>
                  </a:lnTo>
                  <a:lnTo>
                    <a:pt x="154" y="340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2" y="332"/>
                  </a:lnTo>
                  <a:lnTo>
                    <a:pt x="150" y="332"/>
                  </a:lnTo>
                  <a:lnTo>
                    <a:pt x="150" y="332"/>
                  </a:lnTo>
                  <a:lnTo>
                    <a:pt x="150" y="330"/>
                  </a:lnTo>
                  <a:lnTo>
                    <a:pt x="156" y="326"/>
                  </a:lnTo>
                  <a:lnTo>
                    <a:pt x="156" y="326"/>
                  </a:lnTo>
                  <a:lnTo>
                    <a:pt x="172" y="316"/>
                  </a:lnTo>
                  <a:lnTo>
                    <a:pt x="176" y="310"/>
                  </a:lnTo>
                  <a:lnTo>
                    <a:pt x="176" y="308"/>
                  </a:lnTo>
                  <a:lnTo>
                    <a:pt x="176" y="306"/>
                  </a:lnTo>
                  <a:lnTo>
                    <a:pt x="176" y="306"/>
                  </a:lnTo>
                  <a:lnTo>
                    <a:pt x="174" y="304"/>
                  </a:lnTo>
                  <a:lnTo>
                    <a:pt x="174" y="302"/>
                  </a:lnTo>
                  <a:lnTo>
                    <a:pt x="178" y="302"/>
                  </a:lnTo>
                  <a:lnTo>
                    <a:pt x="182" y="298"/>
                  </a:lnTo>
                  <a:lnTo>
                    <a:pt x="182" y="296"/>
                  </a:lnTo>
                  <a:lnTo>
                    <a:pt x="182" y="294"/>
                  </a:lnTo>
                  <a:lnTo>
                    <a:pt x="182" y="294"/>
                  </a:lnTo>
                  <a:lnTo>
                    <a:pt x="182" y="290"/>
                  </a:lnTo>
                  <a:lnTo>
                    <a:pt x="184" y="284"/>
                  </a:lnTo>
                  <a:lnTo>
                    <a:pt x="190" y="280"/>
                  </a:lnTo>
                  <a:lnTo>
                    <a:pt x="194" y="280"/>
                  </a:lnTo>
                  <a:lnTo>
                    <a:pt x="196" y="280"/>
                  </a:lnTo>
                  <a:lnTo>
                    <a:pt x="196" y="280"/>
                  </a:lnTo>
                  <a:lnTo>
                    <a:pt x="204" y="280"/>
                  </a:lnTo>
                  <a:lnTo>
                    <a:pt x="212" y="278"/>
                  </a:lnTo>
                  <a:lnTo>
                    <a:pt x="214" y="274"/>
                  </a:lnTo>
                  <a:lnTo>
                    <a:pt x="216" y="274"/>
                  </a:lnTo>
                  <a:lnTo>
                    <a:pt x="214" y="272"/>
                  </a:lnTo>
                  <a:lnTo>
                    <a:pt x="214" y="272"/>
                  </a:lnTo>
                  <a:lnTo>
                    <a:pt x="210" y="270"/>
                  </a:lnTo>
                  <a:lnTo>
                    <a:pt x="214" y="270"/>
                  </a:lnTo>
                  <a:lnTo>
                    <a:pt x="218" y="268"/>
                  </a:lnTo>
                  <a:lnTo>
                    <a:pt x="224" y="264"/>
                  </a:lnTo>
                  <a:lnTo>
                    <a:pt x="224" y="264"/>
                  </a:lnTo>
                  <a:lnTo>
                    <a:pt x="230" y="256"/>
                  </a:lnTo>
                  <a:lnTo>
                    <a:pt x="234" y="256"/>
                  </a:lnTo>
                  <a:lnTo>
                    <a:pt x="238" y="256"/>
                  </a:lnTo>
                  <a:lnTo>
                    <a:pt x="242" y="252"/>
                  </a:lnTo>
                  <a:lnTo>
                    <a:pt x="242" y="252"/>
                  </a:lnTo>
                  <a:lnTo>
                    <a:pt x="244" y="250"/>
                  </a:lnTo>
                  <a:lnTo>
                    <a:pt x="246" y="250"/>
                  </a:lnTo>
                  <a:lnTo>
                    <a:pt x="260" y="254"/>
                  </a:lnTo>
                  <a:lnTo>
                    <a:pt x="260" y="254"/>
                  </a:lnTo>
                  <a:lnTo>
                    <a:pt x="264" y="254"/>
                  </a:lnTo>
                  <a:lnTo>
                    <a:pt x="266" y="254"/>
                  </a:lnTo>
                  <a:lnTo>
                    <a:pt x="268" y="252"/>
                  </a:lnTo>
                  <a:lnTo>
                    <a:pt x="268" y="252"/>
                  </a:lnTo>
                  <a:lnTo>
                    <a:pt x="270" y="250"/>
                  </a:lnTo>
                  <a:lnTo>
                    <a:pt x="274" y="250"/>
                  </a:lnTo>
                  <a:lnTo>
                    <a:pt x="278" y="248"/>
                  </a:lnTo>
                  <a:lnTo>
                    <a:pt x="284" y="244"/>
                  </a:lnTo>
                  <a:lnTo>
                    <a:pt x="284" y="244"/>
                  </a:lnTo>
                  <a:lnTo>
                    <a:pt x="288" y="240"/>
                  </a:lnTo>
                  <a:lnTo>
                    <a:pt x="290" y="238"/>
                  </a:lnTo>
                  <a:lnTo>
                    <a:pt x="298" y="238"/>
                  </a:lnTo>
                  <a:lnTo>
                    <a:pt x="308" y="238"/>
                  </a:lnTo>
                  <a:lnTo>
                    <a:pt x="312" y="238"/>
                  </a:lnTo>
                  <a:lnTo>
                    <a:pt x="316" y="234"/>
                  </a:lnTo>
                  <a:lnTo>
                    <a:pt x="316" y="234"/>
                  </a:lnTo>
                  <a:lnTo>
                    <a:pt x="322" y="232"/>
                  </a:lnTo>
                  <a:lnTo>
                    <a:pt x="330" y="228"/>
                  </a:lnTo>
                  <a:lnTo>
                    <a:pt x="336" y="226"/>
                  </a:lnTo>
                  <a:lnTo>
                    <a:pt x="336" y="224"/>
                  </a:lnTo>
                  <a:lnTo>
                    <a:pt x="338" y="222"/>
                  </a:lnTo>
                  <a:lnTo>
                    <a:pt x="338" y="222"/>
                  </a:lnTo>
                  <a:lnTo>
                    <a:pt x="340" y="216"/>
                  </a:lnTo>
                  <a:lnTo>
                    <a:pt x="340" y="212"/>
                  </a:lnTo>
                  <a:lnTo>
                    <a:pt x="342" y="204"/>
                  </a:lnTo>
                  <a:lnTo>
                    <a:pt x="342" y="204"/>
                  </a:lnTo>
                  <a:lnTo>
                    <a:pt x="342" y="200"/>
                  </a:lnTo>
                  <a:lnTo>
                    <a:pt x="342" y="198"/>
                  </a:lnTo>
                  <a:lnTo>
                    <a:pt x="344" y="198"/>
                  </a:lnTo>
                  <a:lnTo>
                    <a:pt x="344" y="194"/>
                  </a:lnTo>
                  <a:lnTo>
                    <a:pt x="344" y="19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26" y="150"/>
                  </a:lnTo>
                  <a:lnTo>
                    <a:pt x="322" y="152"/>
                  </a:lnTo>
                  <a:lnTo>
                    <a:pt x="320" y="150"/>
                  </a:lnTo>
                  <a:lnTo>
                    <a:pt x="320" y="150"/>
                  </a:lnTo>
                  <a:lnTo>
                    <a:pt x="322" y="144"/>
                  </a:lnTo>
                  <a:lnTo>
                    <a:pt x="324" y="140"/>
                  </a:lnTo>
                  <a:lnTo>
                    <a:pt x="328" y="134"/>
                  </a:lnTo>
                  <a:lnTo>
                    <a:pt x="326" y="130"/>
                  </a:lnTo>
                  <a:lnTo>
                    <a:pt x="326" y="130"/>
                  </a:lnTo>
                  <a:lnTo>
                    <a:pt x="324" y="128"/>
                  </a:lnTo>
                  <a:lnTo>
                    <a:pt x="322" y="128"/>
                  </a:lnTo>
                  <a:lnTo>
                    <a:pt x="320" y="124"/>
                  </a:lnTo>
                  <a:lnTo>
                    <a:pt x="320" y="124"/>
                  </a:lnTo>
                  <a:lnTo>
                    <a:pt x="318" y="122"/>
                  </a:lnTo>
                  <a:lnTo>
                    <a:pt x="316" y="122"/>
                  </a:lnTo>
                  <a:lnTo>
                    <a:pt x="314" y="12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08" y="118"/>
                  </a:lnTo>
                  <a:lnTo>
                    <a:pt x="310" y="116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0" y="114"/>
                  </a:lnTo>
                  <a:lnTo>
                    <a:pt x="308" y="112"/>
                  </a:lnTo>
                  <a:lnTo>
                    <a:pt x="306" y="112"/>
                  </a:lnTo>
                  <a:lnTo>
                    <a:pt x="302" y="112"/>
                  </a:lnTo>
                  <a:lnTo>
                    <a:pt x="298" y="108"/>
                  </a:lnTo>
                  <a:lnTo>
                    <a:pt x="298" y="108"/>
                  </a:lnTo>
                  <a:lnTo>
                    <a:pt x="15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202"/>
                  </a:lnTo>
                  <a:lnTo>
                    <a:pt x="138" y="206"/>
                  </a:lnTo>
                  <a:lnTo>
                    <a:pt x="146" y="212"/>
                  </a:lnTo>
                  <a:lnTo>
                    <a:pt x="136" y="238"/>
                  </a:lnTo>
                  <a:lnTo>
                    <a:pt x="136" y="238"/>
                  </a:lnTo>
                  <a:lnTo>
                    <a:pt x="68" y="238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6" y="236"/>
                  </a:lnTo>
                  <a:lnTo>
                    <a:pt x="66" y="234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0" y="234"/>
                  </a:lnTo>
                  <a:lnTo>
                    <a:pt x="58" y="236"/>
                  </a:lnTo>
                  <a:lnTo>
                    <a:pt x="58" y="238"/>
                  </a:lnTo>
                  <a:lnTo>
                    <a:pt x="54" y="238"/>
                  </a:lnTo>
                  <a:lnTo>
                    <a:pt x="54" y="238"/>
                  </a:lnTo>
                  <a:lnTo>
                    <a:pt x="44" y="238"/>
                  </a:lnTo>
                  <a:lnTo>
                    <a:pt x="38" y="238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28" y="238"/>
                  </a:lnTo>
                  <a:lnTo>
                    <a:pt x="26" y="234"/>
                  </a:lnTo>
                  <a:lnTo>
                    <a:pt x="24" y="230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8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4" y="234"/>
                  </a:lnTo>
                  <a:lnTo>
                    <a:pt x="14" y="234"/>
                  </a:lnTo>
                  <a:lnTo>
                    <a:pt x="10" y="236"/>
                  </a:lnTo>
                  <a:lnTo>
                    <a:pt x="8" y="242"/>
                  </a:lnTo>
                  <a:lnTo>
                    <a:pt x="4" y="246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56"/>
                  </a:lnTo>
                  <a:lnTo>
                    <a:pt x="2" y="258"/>
                  </a:lnTo>
                  <a:lnTo>
                    <a:pt x="4" y="260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4"/>
                  </a:lnTo>
                  <a:lnTo>
                    <a:pt x="4" y="280"/>
                  </a:lnTo>
                  <a:lnTo>
                    <a:pt x="6" y="284"/>
                  </a:lnTo>
                  <a:lnTo>
                    <a:pt x="8" y="284"/>
                  </a:lnTo>
                  <a:lnTo>
                    <a:pt x="10" y="282"/>
                  </a:lnTo>
                  <a:lnTo>
                    <a:pt x="10" y="282"/>
                  </a:lnTo>
                  <a:lnTo>
                    <a:pt x="14" y="290"/>
                  </a:lnTo>
                  <a:lnTo>
                    <a:pt x="16" y="298"/>
                  </a:lnTo>
                  <a:lnTo>
                    <a:pt x="16" y="308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4" y="316"/>
                  </a:lnTo>
                  <a:lnTo>
                    <a:pt x="16" y="318"/>
                  </a:lnTo>
                  <a:lnTo>
                    <a:pt x="20" y="318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4" y="320"/>
                  </a:lnTo>
                  <a:lnTo>
                    <a:pt x="26" y="320"/>
                  </a:lnTo>
                  <a:lnTo>
                    <a:pt x="28" y="318"/>
                  </a:lnTo>
                  <a:lnTo>
                    <a:pt x="30" y="318"/>
                  </a:lnTo>
                  <a:lnTo>
                    <a:pt x="30" y="318"/>
                  </a:lnTo>
                  <a:lnTo>
                    <a:pt x="34" y="318"/>
                  </a:lnTo>
                  <a:lnTo>
                    <a:pt x="36" y="320"/>
                  </a:lnTo>
                  <a:lnTo>
                    <a:pt x="38" y="322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4" y="318"/>
                  </a:lnTo>
                  <a:lnTo>
                    <a:pt x="46" y="320"/>
                  </a:lnTo>
                  <a:lnTo>
                    <a:pt x="48" y="320"/>
                  </a:lnTo>
                  <a:lnTo>
                    <a:pt x="54" y="318"/>
                  </a:lnTo>
                  <a:lnTo>
                    <a:pt x="54" y="318"/>
                  </a:lnTo>
                  <a:lnTo>
                    <a:pt x="54" y="316"/>
                  </a:lnTo>
                  <a:lnTo>
                    <a:pt x="56" y="314"/>
                  </a:lnTo>
                  <a:lnTo>
                    <a:pt x="58" y="312"/>
                  </a:lnTo>
                  <a:lnTo>
                    <a:pt x="62" y="314"/>
                  </a:lnTo>
                  <a:lnTo>
                    <a:pt x="62" y="314"/>
                  </a:lnTo>
                  <a:lnTo>
                    <a:pt x="66" y="316"/>
                  </a:lnTo>
                  <a:lnTo>
                    <a:pt x="66" y="318"/>
                  </a:lnTo>
                  <a:lnTo>
                    <a:pt x="66" y="320"/>
                  </a:lnTo>
                  <a:lnTo>
                    <a:pt x="70" y="324"/>
                  </a:lnTo>
                  <a:lnTo>
                    <a:pt x="70" y="324"/>
                  </a:lnTo>
                  <a:lnTo>
                    <a:pt x="72" y="328"/>
                  </a:lnTo>
                  <a:lnTo>
                    <a:pt x="72" y="330"/>
                  </a:lnTo>
                  <a:lnTo>
                    <a:pt x="72" y="332"/>
                  </a:lnTo>
                  <a:lnTo>
                    <a:pt x="74" y="334"/>
                  </a:lnTo>
                  <a:lnTo>
                    <a:pt x="74" y="334"/>
                  </a:lnTo>
                  <a:lnTo>
                    <a:pt x="78" y="336"/>
                  </a:lnTo>
                  <a:lnTo>
                    <a:pt x="78" y="338"/>
                  </a:lnTo>
                  <a:lnTo>
                    <a:pt x="72" y="348"/>
                  </a:lnTo>
                  <a:lnTo>
                    <a:pt x="72" y="348"/>
                  </a:lnTo>
                  <a:lnTo>
                    <a:pt x="76" y="346"/>
                  </a:lnTo>
                  <a:lnTo>
                    <a:pt x="80" y="348"/>
                  </a:lnTo>
                  <a:lnTo>
                    <a:pt x="80" y="352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84" y="362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2" y="368"/>
                  </a:lnTo>
                  <a:lnTo>
                    <a:pt x="92" y="368"/>
                  </a:lnTo>
                  <a:lnTo>
                    <a:pt x="96" y="364"/>
                  </a:lnTo>
                  <a:lnTo>
                    <a:pt x="98" y="362"/>
                  </a:lnTo>
                  <a:lnTo>
                    <a:pt x="102" y="364"/>
                  </a:lnTo>
                  <a:lnTo>
                    <a:pt x="102" y="364"/>
                  </a:lnTo>
                  <a:lnTo>
                    <a:pt x="106" y="368"/>
                  </a:lnTo>
                  <a:lnTo>
                    <a:pt x="108" y="366"/>
                  </a:lnTo>
                  <a:lnTo>
                    <a:pt x="112" y="364"/>
                  </a:lnTo>
                  <a:lnTo>
                    <a:pt x="112" y="364"/>
                  </a:lnTo>
                  <a:lnTo>
                    <a:pt x="114" y="360"/>
                  </a:lnTo>
                  <a:lnTo>
                    <a:pt x="118" y="358"/>
                  </a:lnTo>
                  <a:lnTo>
                    <a:pt x="120" y="360"/>
                  </a:lnTo>
                  <a:lnTo>
                    <a:pt x="122" y="360"/>
                  </a:lnTo>
                  <a:lnTo>
                    <a:pt x="126" y="364"/>
                  </a:lnTo>
                  <a:lnTo>
                    <a:pt x="128" y="364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4" y="360"/>
                  </a:lnTo>
                  <a:lnTo>
                    <a:pt x="138" y="362"/>
                  </a:lnTo>
                  <a:lnTo>
                    <a:pt x="144" y="364"/>
                  </a:lnTo>
                  <a:lnTo>
                    <a:pt x="144" y="3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8" name="Freeform 161"/>
            <p:cNvSpPr>
              <a:spLocks/>
            </p:cNvSpPr>
            <p:nvPr/>
          </p:nvSpPr>
          <p:spPr bwMode="auto">
            <a:xfrm>
              <a:off x="4224038" y="3144573"/>
              <a:ext cx="320146" cy="330729"/>
            </a:xfrm>
            <a:custGeom>
              <a:avLst/>
              <a:gdLst/>
              <a:ahLst/>
              <a:cxnLst>
                <a:cxn ang="0">
                  <a:pos x="228" y="20"/>
                </a:cxn>
                <a:cxn ang="0">
                  <a:pos x="230" y="30"/>
                </a:cxn>
                <a:cxn ang="0">
                  <a:pos x="240" y="42"/>
                </a:cxn>
                <a:cxn ang="0">
                  <a:pos x="236" y="60"/>
                </a:cxn>
                <a:cxn ang="0">
                  <a:pos x="216" y="96"/>
                </a:cxn>
                <a:cxn ang="0">
                  <a:pos x="214" y="112"/>
                </a:cxn>
                <a:cxn ang="0">
                  <a:pos x="210" y="118"/>
                </a:cxn>
                <a:cxn ang="0">
                  <a:pos x="208" y="130"/>
                </a:cxn>
                <a:cxn ang="0">
                  <a:pos x="202" y="142"/>
                </a:cxn>
                <a:cxn ang="0">
                  <a:pos x="194" y="156"/>
                </a:cxn>
                <a:cxn ang="0">
                  <a:pos x="184" y="176"/>
                </a:cxn>
                <a:cxn ang="0">
                  <a:pos x="176" y="186"/>
                </a:cxn>
                <a:cxn ang="0">
                  <a:pos x="168" y="190"/>
                </a:cxn>
                <a:cxn ang="0">
                  <a:pos x="160" y="186"/>
                </a:cxn>
                <a:cxn ang="0">
                  <a:pos x="144" y="184"/>
                </a:cxn>
                <a:cxn ang="0">
                  <a:pos x="126" y="210"/>
                </a:cxn>
                <a:cxn ang="0">
                  <a:pos x="118" y="228"/>
                </a:cxn>
                <a:cxn ang="0">
                  <a:pos x="110" y="240"/>
                </a:cxn>
                <a:cxn ang="0">
                  <a:pos x="102" y="244"/>
                </a:cxn>
                <a:cxn ang="0">
                  <a:pos x="94" y="242"/>
                </a:cxn>
                <a:cxn ang="0">
                  <a:pos x="88" y="248"/>
                </a:cxn>
                <a:cxn ang="0">
                  <a:pos x="82" y="250"/>
                </a:cxn>
                <a:cxn ang="0">
                  <a:pos x="76" y="250"/>
                </a:cxn>
                <a:cxn ang="0">
                  <a:pos x="56" y="238"/>
                </a:cxn>
                <a:cxn ang="0">
                  <a:pos x="52" y="232"/>
                </a:cxn>
                <a:cxn ang="0">
                  <a:pos x="56" y="226"/>
                </a:cxn>
                <a:cxn ang="0">
                  <a:pos x="52" y="228"/>
                </a:cxn>
                <a:cxn ang="0">
                  <a:pos x="50" y="222"/>
                </a:cxn>
                <a:cxn ang="0">
                  <a:pos x="54" y="218"/>
                </a:cxn>
                <a:cxn ang="0">
                  <a:pos x="50" y="214"/>
                </a:cxn>
                <a:cxn ang="0">
                  <a:pos x="28" y="204"/>
                </a:cxn>
                <a:cxn ang="0">
                  <a:pos x="12" y="200"/>
                </a:cxn>
                <a:cxn ang="0">
                  <a:pos x="2" y="188"/>
                </a:cxn>
                <a:cxn ang="0">
                  <a:pos x="2" y="162"/>
                </a:cxn>
                <a:cxn ang="0">
                  <a:pos x="4" y="126"/>
                </a:cxn>
                <a:cxn ang="0">
                  <a:pos x="6" y="116"/>
                </a:cxn>
                <a:cxn ang="0">
                  <a:pos x="16" y="104"/>
                </a:cxn>
                <a:cxn ang="0">
                  <a:pos x="14" y="96"/>
                </a:cxn>
                <a:cxn ang="0">
                  <a:pos x="20" y="84"/>
                </a:cxn>
                <a:cxn ang="0">
                  <a:pos x="16" y="66"/>
                </a:cxn>
                <a:cxn ang="0">
                  <a:pos x="14" y="54"/>
                </a:cxn>
                <a:cxn ang="0">
                  <a:pos x="18" y="26"/>
                </a:cxn>
                <a:cxn ang="0">
                  <a:pos x="32" y="4"/>
                </a:cxn>
                <a:cxn ang="0">
                  <a:pos x="48" y="2"/>
                </a:cxn>
                <a:cxn ang="0">
                  <a:pos x="60" y="2"/>
                </a:cxn>
                <a:cxn ang="0">
                  <a:pos x="72" y="4"/>
                </a:cxn>
                <a:cxn ang="0">
                  <a:pos x="84" y="16"/>
                </a:cxn>
                <a:cxn ang="0">
                  <a:pos x="94" y="16"/>
                </a:cxn>
                <a:cxn ang="0">
                  <a:pos x="106" y="18"/>
                </a:cxn>
                <a:cxn ang="0">
                  <a:pos x="144" y="22"/>
                </a:cxn>
                <a:cxn ang="0">
                  <a:pos x="166" y="10"/>
                </a:cxn>
                <a:cxn ang="0">
                  <a:pos x="206" y="12"/>
                </a:cxn>
                <a:cxn ang="0">
                  <a:pos x="216" y="4"/>
                </a:cxn>
              </a:cxnLst>
              <a:rect l="0" t="0" r="r" b="b"/>
              <a:pathLst>
                <a:path w="242" h="250">
                  <a:moveTo>
                    <a:pt x="216" y="4"/>
                  </a:moveTo>
                  <a:lnTo>
                    <a:pt x="216" y="4"/>
                  </a:lnTo>
                  <a:lnTo>
                    <a:pt x="218" y="10"/>
                  </a:lnTo>
                  <a:lnTo>
                    <a:pt x="222" y="16"/>
                  </a:lnTo>
                  <a:lnTo>
                    <a:pt x="228" y="20"/>
                  </a:lnTo>
                  <a:lnTo>
                    <a:pt x="232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30"/>
                  </a:lnTo>
                  <a:lnTo>
                    <a:pt x="232" y="34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8" y="40"/>
                  </a:lnTo>
                  <a:lnTo>
                    <a:pt x="240" y="42"/>
                  </a:lnTo>
                  <a:lnTo>
                    <a:pt x="240" y="42"/>
                  </a:lnTo>
                  <a:lnTo>
                    <a:pt x="242" y="44"/>
                  </a:lnTo>
                  <a:lnTo>
                    <a:pt x="240" y="52"/>
                  </a:lnTo>
                  <a:lnTo>
                    <a:pt x="240" y="52"/>
                  </a:lnTo>
                  <a:lnTo>
                    <a:pt x="236" y="60"/>
                  </a:lnTo>
                  <a:lnTo>
                    <a:pt x="232" y="62"/>
                  </a:lnTo>
                  <a:lnTo>
                    <a:pt x="230" y="64"/>
                  </a:lnTo>
                  <a:lnTo>
                    <a:pt x="226" y="74"/>
                  </a:lnTo>
                  <a:lnTo>
                    <a:pt x="226" y="74"/>
                  </a:lnTo>
                  <a:lnTo>
                    <a:pt x="216" y="96"/>
                  </a:lnTo>
                  <a:lnTo>
                    <a:pt x="216" y="104"/>
                  </a:lnTo>
                  <a:lnTo>
                    <a:pt x="216" y="106"/>
                  </a:lnTo>
                  <a:lnTo>
                    <a:pt x="216" y="110"/>
                  </a:lnTo>
                  <a:lnTo>
                    <a:pt x="216" y="110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2" y="112"/>
                  </a:lnTo>
                  <a:lnTo>
                    <a:pt x="210" y="116"/>
                  </a:lnTo>
                  <a:lnTo>
                    <a:pt x="210" y="116"/>
                  </a:lnTo>
                  <a:lnTo>
                    <a:pt x="210" y="118"/>
                  </a:lnTo>
                  <a:lnTo>
                    <a:pt x="210" y="120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6"/>
                  </a:lnTo>
                  <a:lnTo>
                    <a:pt x="208" y="130"/>
                  </a:lnTo>
                  <a:lnTo>
                    <a:pt x="206" y="130"/>
                  </a:lnTo>
                  <a:lnTo>
                    <a:pt x="204" y="132"/>
                  </a:lnTo>
                  <a:lnTo>
                    <a:pt x="204" y="138"/>
                  </a:lnTo>
                  <a:lnTo>
                    <a:pt x="204" y="138"/>
                  </a:lnTo>
                  <a:lnTo>
                    <a:pt x="202" y="142"/>
                  </a:lnTo>
                  <a:lnTo>
                    <a:pt x="198" y="144"/>
                  </a:lnTo>
                  <a:lnTo>
                    <a:pt x="196" y="148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194" y="156"/>
                  </a:lnTo>
                  <a:lnTo>
                    <a:pt x="196" y="156"/>
                  </a:lnTo>
                  <a:lnTo>
                    <a:pt x="196" y="160"/>
                  </a:lnTo>
                  <a:lnTo>
                    <a:pt x="190" y="166"/>
                  </a:lnTo>
                  <a:lnTo>
                    <a:pt x="190" y="166"/>
                  </a:lnTo>
                  <a:lnTo>
                    <a:pt x="184" y="176"/>
                  </a:lnTo>
                  <a:lnTo>
                    <a:pt x="182" y="180"/>
                  </a:lnTo>
                  <a:lnTo>
                    <a:pt x="182" y="182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6" y="186"/>
                  </a:lnTo>
                  <a:lnTo>
                    <a:pt x="176" y="190"/>
                  </a:lnTo>
                  <a:lnTo>
                    <a:pt x="174" y="192"/>
                  </a:lnTo>
                  <a:lnTo>
                    <a:pt x="172" y="192"/>
                  </a:lnTo>
                  <a:lnTo>
                    <a:pt x="172" y="192"/>
                  </a:lnTo>
                  <a:lnTo>
                    <a:pt x="168" y="190"/>
                  </a:lnTo>
                  <a:lnTo>
                    <a:pt x="166" y="188"/>
                  </a:lnTo>
                  <a:lnTo>
                    <a:pt x="166" y="186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0" y="186"/>
                  </a:lnTo>
                  <a:lnTo>
                    <a:pt x="158" y="184"/>
                  </a:lnTo>
                  <a:lnTo>
                    <a:pt x="156" y="182"/>
                  </a:lnTo>
                  <a:lnTo>
                    <a:pt x="150" y="182"/>
                  </a:lnTo>
                  <a:lnTo>
                    <a:pt x="150" y="182"/>
                  </a:lnTo>
                  <a:lnTo>
                    <a:pt x="144" y="184"/>
                  </a:lnTo>
                  <a:lnTo>
                    <a:pt x="140" y="188"/>
                  </a:lnTo>
                  <a:lnTo>
                    <a:pt x="138" y="192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26" y="210"/>
                  </a:lnTo>
                  <a:lnTo>
                    <a:pt x="124" y="216"/>
                  </a:lnTo>
                  <a:lnTo>
                    <a:pt x="126" y="220"/>
                  </a:lnTo>
                  <a:lnTo>
                    <a:pt x="122" y="224"/>
                  </a:lnTo>
                  <a:lnTo>
                    <a:pt x="122" y="224"/>
                  </a:lnTo>
                  <a:lnTo>
                    <a:pt x="118" y="228"/>
                  </a:lnTo>
                  <a:lnTo>
                    <a:pt x="116" y="232"/>
                  </a:lnTo>
                  <a:lnTo>
                    <a:pt x="120" y="244"/>
                  </a:lnTo>
                  <a:lnTo>
                    <a:pt x="120" y="244"/>
                  </a:lnTo>
                  <a:lnTo>
                    <a:pt x="114" y="242"/>
                  </a:lnTo>
                  <a:lnTo>
                    <a:pt x="110" y="240"/>
                  </a:lnTo>
                  <a:lnTo>
                    <a:pt x="110" y="240"/>
                  </a:lnTo>
                  <a:lnTo>
                    <a:pt x="112" y="242"/>
                  </a:lnTo>
                  <a:lnTo>
                    <a:pt x="110" y="244"/>
                  </a:lnTo>
                  <a:lnTo>
                    <a:pt x="106" y="246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46"/>
                  </a:lnTo>
                  <a:lnTo>
                    <a:pt x="100" y="246"/>
                  </a:lnTo>
                  <a:lnTo>
                    <a:pt x="98" y="246"/>
                  </a:lnTo>
                  <a:lnTo>
                    <a:pt x="94" y="242"/>
                  </a:lnTo>
                  <a:lnTo>
                    <a:pt x="94" y="242"/>
                  </a:lnTo>
                  <a:lnTo>
                    <a:pt x="90" y="244"/>
                  </a:lnTo>
                  <a:lnTo>
                    <a:pt x="90" y="246"/>
                  </a:lnTo>
                  <a:lnTo>
                    <a:pt x="90" y="246"/>
                  </a:lnTo>
                  <a:lnTo>
                    <a:pt x="88" y="248"/>
                  </a:lnTo>
                  <a:lnTo>
                    <a:pt x="88" y="248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2" y="250"/>
                  </a:lnTo>
                  <a:lnTo>
                    <a:pt x="82" y="250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78" y="250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70" y="248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6" y="240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2" y="234"/>
                  </a:lnTo>
                  <a:lnTo>
                    <a:pt x="52" y="232"/>
                  </a:lnTo>
                  <a:lnTo>
                    <a:pt x="54" y="230"/>
                  </a:lnTo>
                  <a:lnTo>
                    <a:pt x="54" y="230"/>
                  </a:lnTo>
                  <a:lnTo>
                    <a:pt x="56" y="228"/>
                  </a:lnTo>
                  <a:lnTo>
                    <a:pt x="56" y="228"/>
                  </a:lnTo>
                  <a:lnTo>
                    <a:pt x="56" y="226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26"/>
                  </a:lnTo>
                  <a:lnTo>
                    <a:pt x="52" y="224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0" y="220"/>
                  </a:lnTo>
                  <a:lnTo>
                    <a:pt x="54" y="218"/>
                  </a:lnTo>
                  <a:lnTo>
                    <a:pt x="54" y="218"/>
                  </a:lnTo>
                  <a:lnTo>
                    <a:pt x="50" y="220"/>
                  </a:lnTo>
                  <a:lnTo>
                    <a:pt x="48" y="218"/>
                  </a:lnTo>
                  <a:lnTo>
                    <a:pt x="50" y="216"/>
                  </a:lnTo>
                  <a:lnTo>
                    <a:pt x="50" y="216"/>
                  </a:lnTo>
                  <a:lnTo>
                    <a:pt x="50" y="214"/>
                  </a:lnTo>
                  <a:lnTo>
                    <a:pt x="48" y="212"/>
                  </a:lnTo>
                  <a:lnTo>
                    <a:pt x="44" y="208"/>
                  </a:lnTo>
                  <a:lnTo>
                    <a:pt x="36" y="204"/>
                  </a:lnTo>
                  <a:lnTo>
                    <a:pt x="28" y="204"/>
                  </a:lnTo>
                  <a:lnTo>
                    <a:pt x="28" y="204"/>
                  </a:lnTo>
                  <a:lnTo>
                    <a:pt x="18" y="202"/>
                  </a:lnTo>
                  <a:lnTo>
                    <a:pt x="16" y="202"/>
                  </a:lnTo>
                  <a:lnTo>
                    <a:pt x="20" y="200"/>
                  </a:lnTo>
                  <a:lnTo>
                    <a:pt x="20" y="200"/>
                  </a:lnTo>
                  <a:lnTo>
                    <a:pt x="12" y="200"/>
                  </a:lnTo>
                  <a:lnTo>
                    <a:pt x="12" y="200"/>
                  </a:lnTo>
                  <a:lnTo>
                    <a:pt x="10" y="202"/>
                  </a:lnTo>
                  <a:lnTo>
                    <a:pt x="2" y="202"/>
                  </a:lnTo>
                  <a:lnTo>
                    <a:pt x="2" y="202"/>
                  </a:lnTo>
                  <a:lnTo>
                    <a:pt x="2" y="188"/>
                  </a:lnTo>
                  <a:lnTo>
                    <a:pt x="2" y="176"/>
                  </a:lnTo>
                  <a:lnTo>
                    <a:pt x="2" y="16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2" y="15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4" y="126"/>
                  </a:lnTo>
                  <a:lnTo>
                    <a:pt x="2" y="124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6" y="118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4" y="108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6" y="94"/>
                  </a:lnTo>
                  <a:lnTo>
                    <a:pt x="16" y="94"/>
                  </a:lnTo>
                  <a:lnTo>
                    <a:pt x="18" y="92"/>
                  </a:lnTo>
                  <a:lnTo>
                    <a:pt x="20" y="88"/>
                  </a:lnTo>
                  <a:lnTo>
                    <a:pt x="20" y="84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6" y="74"/>
                  </a:lnTo>
                  <a:lnTo>
                    <a:pt x="16" y="70"/>
                  </a:lnTo>
                  <a:lnTo>
                    <a:pt x="16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48"/>
                  </a:lnTo>
                  <a:lnTo>
                    <a:pt x="14" y="40"/>
                  </a:lnTo>
                  <a:lnTo>
                    <a:pt x="14" y="34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4" y="16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6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0" y="6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4" y="16"/>
                  </a:lnTo>
                  <a:lnTo>
                    <a:pt x="86" y="1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8" y="12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12" y="20"/>
                  </a:lnTo>
                  <a:lnTo>
                    <a:pt x="124" y="24"/>
                  </a:lnTo>
                  <a:lnTo>
                    <a:pt x="132" y="24"/>
                  </a:lnTo>
                  <a:lnTo>
                    <a:pt x="138" y="24"/>
                  </a:lnTo>
                  <a:lnTo>
                    <a:pt x="144" y="22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4" y="14"/>
                  </a:lnTo>
                  <a:lnTo>
                    <a:pt x="166" y="10"/>
                  </a:lnTo>
                  <a:lnTo>
                    <a:pt x="180" y="10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204" y="14"/>
                  </a:lnTo>
                  <a:lnTo>
                    <a:pt x="206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6" y="6"/>
                  </a:lnTo>
                  <a:lnTo>
                    <a:pt x="208" y="4"/>
                  </a:lnTo>
                  <a:lnTo>
                    <a:pt x="216" y="4"/>
                  </a:lnTo>
                  <a:lnTo>
                    <a:pt x="216" y="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9" name="Freeform 162"/>
            <p:cNvSpPr>
              <a:spLocks/>
            </p:cNvSpPr>
            <p:nvPr/>
          </p:nvSpPr>
          <p:spPr bwMode="auto">
            <a:xfrm>
              <a:off x="4520372" y="2792677"/>
              <a:ext cx="277813" cy="571500"/>
            </a:xfrm>
            <a:custGeom>
              <a:avLst/>
              <a:gdLst/>
              <a:ahLst/>
              <a:cxnLst>
                <a:cxn ang="0">
                  <a:pos x="196" y="330"/>
                </a:cxn>
                <a:cxn ang="0">
                  <a:pos x="190" y="320"/>
                </a:cxn>
                <a:cxn ang="0">
                  <a:pos x="184" y="300"/>
                </a:cxn>
                <a:cxn ang="0">
                  <a:pos x="186" y="296"/>
                </a:cxn>
                <a:cxn ang="0">
                  <a:pos x="170" y="294"/>
                </a:cxn>
                <a:cxn ang="0">
                  <a:pos x="166" y="286"/>
                </a:cxn>
                <a:cxn ang="0">
                  <a:pos x="174" y="268"/>
                </a:cxn>
                <a:cxn ang="0">
                  <a:pos x="178" y="258"/>
                </a:cxn>
                <a:cxn ang="0">
                  <a:pos x="176" y="250"/>
                </a:cxn>
                <a:cxn ang="0">
                  <a:pos x="178" y="240"/>
                </a:cxn>
                <a:cxn ang="0">
                  <a:pos x="192" y="214"/>
                </a:cxn>
                <a:cxn ang="0">
                  <a:pos x="210" y="212"/>
                </a:cxn>
                <a:cxn ang="0">
                  <a:pos x="66" y="6"/>
                </a:cxn>
                <a:cxn ang="0">
                  <a:pos x="44" y="2"/>
                </a:cxn>
                <a:cxn ang="0">
                  <a:pos x="24" y="50"/>
                </a:cxn>
                <a:cxn ang="0">
                  <a:pos x="26" y="70"/>
                </a:cxn>
                <a:cxn ang="0">
                  <a:pos x="30" y="88"/>
                </a:cxn>
                <a:cxn ang="0">
                  <a:pos x="44" y="98"/>
                </a:cxn>
                <a:cxn ang="0">
                  <a:pos x="40" y="108"/>
                </a:cxn>
                <a:cxn ang="0">
                  <a:pos x="34" y="180"/>
                </a:cxn>
                <a:cxn ang="0">
                  <a:pos x="18" y="222"/>
                </a:cxn>
                <a:cxn ang="0">
                  <a:pos x="4" y="236"/>
                </a:cxn>
                <a:cxn ang="0">
                  <a:pos x="2" y="248"/>
                </a:cxn>
                <a:cxn ang="0">
                  <a:pos x="4" y="260"/>
                </a:cxn>
                <a:cxn ang="0">
                  <a:pos x="12" y="264"/>
                </a:cxn>
                <a:cxn ang="0">
                  <a:pos x="14" y="274"/>
                </a:cxn>
                <a:cxn ang="0">
                  <a:pos x="28" y="280"/>
                </a:cxn>
                <a:cxn ang="0">
                  <a:pos x="34" y="288"/>
                </a:cxn>
                <a:cxn ang="0">
                  <a:pos x="42" y="294"/>
                </a:cxn>
                <a:cxn ang="0">
                  <a:pos x="22" y="298"/>
                </a:cxn>
                <a:cxn ang="0">
                  <a:pos x="26" y="316"/>
                </a:cxn>
                <a:cxn ang="0">
                  <a:pos x="28" y="348"/>
                </a:cxn>
                <a:cxn ang="0">
                  <a:pos x="38" y="366"/>
                </a:cxn>
                <a:cxn ang="0">
                  <a:pos x="30" y="368"/>
                </a:cxn>
                <a:cxn ang="0">
                  <a:pos x="10" y="368"/>
                </a:cxn>
                <a:cxn ang="0">
                  <a:pos x="16" y="384"/>
                </a:cxn>
                <a:cxn ang="0">
                  <a:pos x="28" y="400"/>
                </a:cxn>
                <a:cxn ang="0">
                  <a:pos x="40" y="432"/>
                </a:cxn>
                <a:cxn ang="0">
                  <a:pos x="58" y="428"/>
                </a:cxn>
                <a:cxn ang="0">
                  <a:pos x="96" y="414"/>
                </a:cxn>
                <a:cxn ang="0">
                  <a:pos x="112" y="408"/>
                </a:cxn>
                <a:cxn ang="0">
                  <a:pos x="114" y="400"/>
                </a:cxn>
                <a:cxn ang="0">
                  <a:pos x="112" y="390"/>
                </a:cxn>
                <a:cxn ang="0">
                  <a:pos x="124" y="388"/>
                </a:cxn>
                <a:cxn ang="0">
                  <a:pos x="152" y="378"/>
                </a:cxn>
                <a:cxn ang="0">
                  <a:pos x="162" y="368"/>
                </a:cxn>
                <a:cxn ang="0">
                  <a:pos x="170" y="360"/>
                </a:cxn>
                <a:cxn ang="0">
                  <a:pos x="174" y="346"/>
                </a:cxn>
                <a:cxn ang="0">
                  <a:pos x="192" y="338"/>
                </a:cxn>
              </a:cxnLst>
              <a:rect l="0" t="0" r="r" b="b"/>
              <a:pathLst>
                <a:path w="210" h="432">
                  <a:moveTo>
                    <a:pt x="198" y="338"/>
                  </a:moveTo>
                  <a:lnTo>
                    <a:pt x="198" y="338"/>
                  </a:lnTo>
                  <a:lnTo>
                    <a:pt x="198" y="332"/>
                  </a:lnTo>
                  <a:lnTo>
                    <a:pt x="196" y="330"/>
                  </a:lnTo>
                  <a:lnTo>
                    <a:pt x="194" y="328"/>
                  </a:lnTo>
                  <a:lnTo>
                    <a:pt x="194" y="328"/>
                  </a:lnTo>
                  <a:lnTo>
                    <a:pt x="190" y="326"/>
                  </a:lnTo>
                  <a:lnTo>
                    <a:pt x="190" y="320"/>
                  </a:lnTo>
                  <a:lnTo>
                    <a:pt x="188" y="314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4" y="300"/>
                  </a:lnTo>
                  <a:lnTo>
                    <a:pt x="184" y="298"/>
                  </a:lnTo>
                  <a:lnTo>
                    <a:pt x="186" y="298"/>
                  </a:lnTo>
                  <a:lnTo>
                    <a:pt x="186" y="296"/>
                  </a:lnTo>
                  <a:lnTo>
                    <a:pt x="186" y="296"/>
                  </a:lnTo>
                  <a:lnTo>
                    <a:pt x="182" y="292"/>
                  </a:lnTo>
                  <a:lnTo>
                    <a:pt x="180" y="292"/>
                  </a:lnTo>
                  <a:lnTo>
                    <a:pt x="174" y="292"/>
                  </a:lnTo>
                  <a:lnTo>
                    <a:pt x="170" y="294"/>
                  </a:lnTo>
                  <a:lnTo>
                    <a:pt x="168" y="294"/>
                  </a:lnTo>
                  <a:lnTo>
                    <a:pt x="166" y="292"/>
                  </a:lnTo>
                  <a:lnTo>
                    <a:pt x="166" y="292"/>
                  </a:lnTo>
                  <a:lnTo>
                    <a:pt x="166" y="286"/>
                  </a:lnTo>
                  <a:lnTo>
                    <a:pt x="166" y="280"/>
                  </a:lnTo>
                  <a:lnTo>
                    <a:pt x="168" y="274"/>
                  </a:lnTo>
                  <a:lnTo>
                    <a:pt x="174" y="270"/>
                  </a:lnTo>
                  <a:lnTo>
                    <a:pt x="174" y="268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4" y="262"/>
                  </a:lnTo>
                  <a:lnTo>
                    <a:pt x="178" y="258"/>
                  </a:lnTo>
                  <a:lnTo>
                    <a:pt x="180" y="256"/>
                  </a:lnTo>
                  <a:lnTo>
                    <a:pt x="180" y="254"/>
                  </a:lnTo>
                  <a:lnTo>
                    <a:pt x="180" y="254"/>
                  </a:lnTo>
                  <a:lnTo>
                    <a:pt x="176" y="250"/>
                  </a:lnTo>
                  <a:lnTo>
                    <a:pt x="176" y="248"/>
                  </a:lnTo>
                  <a:lnTo>
                    <a:pt x="178" y="246"/>
                  </a:lnTo>
                  <a:lnTo>
                    <a:pt x="178" y="240"/>
                  </a:lnTo>
                  <a:lnTo>
                    <a:pt x="178" y="240"/>
                  </a:lnTo>
                  <a:lnTo>
                    <a:pt x="180" y="232"/>
                  </a:lnTo>
                  <a:lnTo>
                    <a:pt x="182" y="226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6" y="210"/>
                  </a:lnTo>
                  <a:lnTo>
                    <a:pt x="200" y="212"/>
                  </a:lnTo>
                  <a:lnTo>
                    <a:pt x="202" y="214"/>
                  </a:lnTo>
                  <a:lnTo>
                    <a:pt x="210" y="212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36"/>
                  </a:lnTo>
                  <a:lnTo>
                    <a:pt x="24" y="50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6"/>
                  </a:lnTo>
                  <a:lnTo>
                    <a:pt x="26" y="70"/>
                  </a:lnTo>
                  <a:lnTo>
                    <a:pt x="28" y="74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0" y="88"/>
                  </a:lnTo>
                  <a:lnTo>
                    <a:pt x="32" y="90"/>
                  </a:lnTo>
                  <a:lnTo>
                    <a:pt x="36" y="94"/>
                  </a:lnTo>
                  <a:lnTo>
                    <a:pt x="42" y="98"/>
                  </a:lnTo>
                  <a:lnTo>
                    <a:pt x="44" y="98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6" y="114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4" y="180"/>
                  </a:lnTo>
                  <a:lnTo>
                    <a:pt x="34" y="180"/>
                  </a:lnTo>
                  <a:lnTo>
                    <a:pt x="32" y="190"/>
                  </a:lnTo>
                  <a:lnTo>
                    <a:pt x="30" y="200"/>
                  </a:lnTo>
                  <a:lnTo>
                    <a:pt x="18" y="222"/>
                  </a:lnTo>
                  <a:lnTo>
                    <a:pt x="18" y="222"/>
                  </a:lnTo>
                  <a:lnTo>
                    <a:pt x="12" y="230"/>
                  </a:lnTo>
                  <a:lnTo>
                    <a:pt x="8" y="234"/>
                  </a:lnTo>
                  <a:lnTo>
                    <a:pt x="4" y="236"/>
                  </a:lnTo>
                  <a:lnTo>
                    <a:pt x="4" y="240"/>
                  </a:lnTo>
                  <a:lnTo>
                    <a:pt x="4" y="240"/>
                  </a:lnTo>
                  <a:lnTo>
                    <a:pt x="4" y="246"/>
                  </a:lnTo>
                  <a:lnTo>
                    <a:pt x="2" y="248"/>
                  </a:lnTo>
                  <a:lnTo>
                    <a:pt x="0" y="25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4" y="260"/>
                  </a:lnTo>
                  <a:lnTo>
                    <a:pt x="6" y="262"/>
                  </a:lnTo>
                  <a:lnTo>
                    <a:pt x="8" y="262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16" y="264"/>
                  </a:lnTo>
                  <a:lnTo>
                    <a:pt x="16" y="266"/>
                  </a:lnTo>
                  <a:lnTo>
                    <a:pt x="16" y="270"/>
                  </a:lnTo>
                  <a:lnTo>
                    <a:pt x="14" y="274"/>
                  </a:lnTo>
                  <a:lnTo>
                    <a:pt x="16" y="276"/>
                  </a:lnTo>
                  <a:lnTo>
                    <a:pt x="20" y="278"/>
                  </a:lnTo>
                  <a:lnTo>
                    <a:pt x="20" y="278"/>
                  </a:lnTo>
                  <a:lnTo>
                    <a:pt x="28" y="280"/>
                  </a:lnTo>
                  <a:lnTo>
                    <a:pt x="34" y="282"/>
                  </a:lnTo>
                  <a:lnTo>
                    <a:pt x="34" y="284"/>
                  </a:lnTo>
                  <a:lnTo>
                    <a:pt x="34" y="286"/>
                  </a:lnTo>
                  <a:lnTo>
                    <a:pt x="34" y="288"/>
                  </a:lnTo>
                  <a:lnTo>
                    <a:pt x="34" y="290"/>
                  </a:lnTo>
                  <a:lnTo>
                    <a:pt x="36" y="292"/>
                  </a:lnTo>
                  <a:lnTo>
                    <a:pt x="42" y="294"/>
                  </a:lnTo>
                  <a:lnTo>
                    <a:pt x="42" y="294"/>
                  </a:lnTo>
                  <a:lnTo>
                    <a:pt x="38" y="296"/>
                  </a:lnTo>
                  <a:lnTo>
                    <a:pt x="34" y="294"/>
                  </a:lnTo>
                  <a:lnTo>
                    <a:pt x="30" y="294"/>
                  </a:lnTo>
                  <a:lnTo>
                    <a:pt x="22" y="298"/>
                  </a:lnTo>
                  <a:lnTo>
                    <a:pt x="22" y="298"/>
                  </a:lnTo>
                  <a:lnTo>
                    <a:pt x="22" y="310"/>
                  </a:lnTo>
                  <a:lnTo>
                    <a:pt x="24" y="314"/>
                  </a:lnTo>
                  <a:lnTo>
                    <a:pt x="26" y="316"/>
                  </a:lnTo>
                  <a:lnTo>
                    <a:pt x="26" y="328"/>
                  </a:lnTo>
                  <a:lnTo>
                    <a:pt x="26" y="328"/>
                  </a:lnTo>
                  <a:lnTo>
                    <a:pt x="26" y="338"/>
                  </a:lnTo>
                  <a:lnTo>
                    <a:pt x="28" y="348"/>
                  </a:lnTo>
                  <a:lnTo>
                    <a:pt x="44" y="364"/>
                  </a:lnTo>
                  <a:lnTo>
                    <a:pt x="44" y="364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0" y="364"/>
                  </a:lnTo>
                  <a:lnTo>
                    <a:pt x="30" y="364"/>
                  </a:lnTo>
                  <a:lnTo>
                    <a:pt x="32" y="366"/>
                  </a:lnTo>
                  <a:lnTo>
                    <a:pt x="30" y="368"/>
                  </a:lnTo>
                  <a:lnTo>
                    <a:pt x="20" y="366"/>
                  </a:lnTo>
                  <a:lnTo>
                    <a:pt x="20" y="366"/>
                  </a:lnTo>
                  <a:lnTo>
                    <a:pt x="14" y="366"/>
                  </a:lnTo>
                  <a:lnTo>
                    <a:pt x="10" y="368"/>
                  </a:lnTo>
                  <a:lnTo>
                    <a:pt x="10" y="370"/>
                  </a:lnTo>
                  <a:lnTo>
                    <a:pt x="12" y="376"/>
                  </a:lnTo>
                  <a:lnTo>
                    <a:pt x="12" y="376"/>
                  </a:lnTo>
                  <a:lnTo>
                    <a:pt x="16" y="384"/>
                  </a:lnTo>
                  <a:lnTo>
                    <a:pt x="18" y="388"/>
                  </a:lnTo>
                  <a:lnTo>
                    <a:pt x="22" y="390"/>
                  </a:lnTo>
                  <a:lnTo>
                    <a:pt x="28" y="400"/>
                  </a:lnTo>
                  <a:lnTo>
                    <a:pt x="28" y="400"/>
                  </a:lnTo>
                  <a:lnTo>
                    <a:pt x="40" y="420"/>
                  </a:lnTo>
                  <a:lnTo>
                    <a:pt x="42" y="426"/>
                  </a:lnTo>
                  <a:lnTo>
                    <a:pt x="40" y="432"/>
                  </a:lnTo>
                  <a:lnTo>
                    <a:pt x="40" y="432"/>
                  </a:lnTo>
                  <a:lnTo>
                    <a:pt x="50" y="430"/>
                  </a:lnTo>
                  <a:lnTo>
                    <a:pt x="52" y="430"/>
                  </a:lnTo>
                  <a:lnTo>
                    <a:pt x="54" y="430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70" y="422"/>
                  </a:lnTo>
                  <a:lnTo>
                    <a:pt x="84" y="418"/>
                  </a:lnTo>
                  <a:lnTo>
                    <a:pt x="96" y="414"/>
                  </a:lnTo>
                  <a:lnTo>
                    <a:pt x="104" y="412"/>
                  </a:lnTo>
                  <a:lnTo>
                    <a:pt x="104" y="412"/>
                  </a:lnTo>
                  <a:lnTo>
                    <a:pt x="108" y="408"/>
                  </a:lnTo>
                  <a:lnTo>
                    <a:pt x="112" y="408"/>
                  </a:lnTo>
                  <a:lnTo>
                    <a:pt x="114" y="406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4" y="398"/>
                  </a:lnTo>
                  <a:lnTo>
                    <a:pt x="110" y="396"/>
                  </a:lnTo>
                  <a:lnTo>
                    <a:pt x="108" y="394"/>
                  </a:lnTo>
                  <a:lnTo>
                    <a:pt x="112" y="390"/>
                  </a:lnTo>
                  <a:lnTo>
                    <a:pt x="112" y="390"/>
                  </a:lnTo>
                  <a:lnTo>
                    <a:pt x="118" y="388"/>
                  </a:lnTo>
                  <a:lnTo>
                    <a:pt x="120" y="388"/>
                  </a:lnTo>
                  <a:lnTo>
                    <a:pt x="124" y="388"/>
                  </a:lnTo>
                  <a:lnTo>
                    <a:pt x="130" y="386"/>
                  </a:lnTo>
                  <a:lnTo>
                    <a:pt x="130" y="386"/>
                  </a:lnTo>
                  <a:lnTo>
                    <a:pt x="146" y="380"/>
                  </a:lnTo>
                  <a:lnTo>
                    <a:pt x="152" y="378"/>
                  </a:lnTo>
                  <a:lnTo>
                    <a:pt x="156" y="376"/>
                  </a:lnTo>
                  <a:lnTo>
                    <a:pt x="156" y="376"/>
                  </a:lnTo>
                  <a:lnTo>
                    <a:pt x="160" y="372"/>
                  </a:lnTo>
                  <a:lnTo>
                    <a:pt x="162" y="368"/>
                  </a:lnTo>
                  <a:lnTo>
                    <a:pt x="164" y="364"/>
                  </a:lnTo>
                  <a:lnTo>
                    <a:pt x="168" y="362"/>
                  </a:lnTo>
                  <a:lnTo>
                    <a:pt x="168" y="362"/>
                  </a:lnTo>
                  <a:lnTo>
                    <a:pt x="170" y="360"/>
                  </a:lnTo>
                  <a:lnTo>
                    <a:pt x="172" y="358"/>
                  </a:lnTo>
                  <a:lnTo>
                    <a:pt x="172" y="354"/>
                  </a:lnTo>
                  <a:lnTo>
                    <a:pt x="172" y="348"/>
                  </a:lnTo>
                  <a:lnTo>
                    <a:pt x="174" y="346"/>
                  </a:lnTo>
                  <a:lnTo>
                    <a:pt x="178" y="344"/>
                  </a:lnTo>
                  <a:lnTo>
                    <a:pt x="178" y="344"/>
                  </a:lnTo>
                  <a:lnTo>
                    <a:pt x="188" y="340"/>
                  </a:lnTo>
                  <a:lnTo>
                    <a:pt x="192" y="338"/>
                  </a:lnTo>
                  <a:lnTo>
                    <a:pt x="194" y="336"/>
                  </a:lnTo>
                  <a:lnTo>
                    <a:pt x="198" y="338"/>
                  </a:lnTo>
                  <a:lnTo>
                    <a:pt x="198" y="33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0" name="Freeform 163"/>
            <p:cNvSpPr>
              <a:spLocks/>
            </p:cNvSpPr>
            <p:nvPr/>
          </p:nvSpPr>
          <p:spPr bwMode="auto">
            <a:xfrm>
              <a:off x="4541538" y="3237177"/>
              <a:ext cx="370417" cy="293688"/>
            </a:xfrm>
            <a:custGeom>
              <a:avLst/>
              <a:gdLst/>
              <a:ahLst/>
              <a:cxnLst>
                <a:cxn ang="0">
                  <a:pos x="276" y="146"/>
                </a:cxn>
                <a:cxn ang="0">
                  <a:pos x="270" y="136"/>
                </a:cxn>
                <a:cxn ang="0">
                  <a:pos x="266" y="126"/>
                </a:cxn>
                <a:cxn ang="0">
                  <a:pos x="260" y="122"/>
                </a:cxn>
                <a:cxn ang="0">
                  <a:pos x="256" y="114"/>
                </a:cxn>
                <a:cxn ang="0">
                  <a:pos x="250" y="106"/>
                </a:cxn>
                <a:cxn ang="0">
                  <a:pos x="244" y="102"/>
                </a:cxn>
                <a:cxn ang="0">
                  <a:pos x="236" y="92"/>
                </a:cxn>
                <a:cxn ang="0">
                  <a:pos x="234" y="82"/>
                </a:cxn>
                <a:cxn ang="0">
                  <a:pos x="220" y="74"/>
                </a:cxn>
                <a:cxn ang="0">
                  <a:pos x="212" y="68"/>
                </a:cxn>
                <a:cxn ang="0">
                  <a:pos x="206" y="64"/>
                </a:cxn>
                <a:cxn ang="0">
                  <a:pos x="206" y="56"/>
                </a:cxn>
                <a:cxn ang="0">
                  <a:pos x="198" y="52"/>
                </a:cxn>
                <a:cxn ang="0">
                  <a:pos x="192" y="44"/>
                </a:cxn>
                <a:cxn ang="0">
                  <a:pos x="196" y="32"/>
                </a:cxn>
                <a:cxn ang="0">
                  <a:pos x="192" y="24"/>
                </a:cxn>
                <a:cxn ang="0">
                  <a:pos x="186" y="14"/>
                </a:cxn>
                <a:cxn ang="0">
                  <a:pos x="182" y="2"/>
                </a:cxn>
                <a:cxn ang="0">
                  <a:pos x="176" y="2"/>
                </a:cxn>
                <a:cxn ang="0">
                  <a:pos x="162" y="8"/>
                </a:cxn>
                <a:cxn ang="0">
                  <a:pos x="156" y="18"/>
                </a:cxn>
                <a:cxn ang="0">
                  <a:pos x="152" y="26"/>
                </a:cxn>
                <a:cxn ang="0">
                  <a:pos x="146" y="32"/>
                </a:cxn>
                <a:cxn ang="0">
                  <a:pos x="140" y="40"/>
                </a:cxn>
                <a:cxn ang="0">
                  <a:pos x="114" y="50"/>
                </a:cxn>
                <a:cxn ang="0">
                  <a:pos x="104" y="52"/>
                </a:cxn>
                <a:cxn ang="0">
                  <a:pos x="96" y="54"/>
                </a:cxn>
                <a:cxn ang="0">
                  <a:pos x="98" y="62"/>
                </a:cxn>
                <a:cxn ang="0">
                  <a:pos x="98" y="66"/>
                </a:cxn>
                <a:cxn ang="0">
                  <a:pos x="92" y="72"/>
                </a:cxn>
                <a:cxn ang="0">
                  <a:pos x="80" y="78"/>
                </a:cxn>
                <a:cxn ang="0">
                  <a:pos x="42" y="92"/>
                </a:cxn>
                <a:cxn ang="0">
                  <a:pos x="36" y="94"/>
                </a:cxn>
                <a:cxn ang="0">
                  <a:pos x="24" y="96"/>
                </a:cxn>
                <a:cxn ang="0">
                  <a:pos x="10" y="132"/>
                </a:cxn>
                <a:cxn ang="0">
                  <a:pos x="0" y="152"/>
                </a:cxn>
                <a:cxn ang="0">
                  <a:pos x="4" y="166"/>
                </a:cxn>
                <a:cxn ang="0">
                  <a:pos x="16" y="182"/>
                </a:cxn>
                <a:cxn ang="0">
                  <a:pos x="30" y="200"/>
                </a:cxn>
                <a:cxn ang="0">
                  <a:pos x="38" y="212"/>
                </a:cxn>
                <a:cxn ang="0">
                  <a:pos x="38" y="222"/>
                </a:cxn>
                <a:cxn ang="0">
                  <a:pos x="48" y="210"/>
                </a:cxn>
                <a:cxn ang="0">
                  <a:pos x="54" y="190"/>
                </a:cxn>
                <a:cxn ang="0">
                  <a:pos x="76" y="190"/>
                </a:cxn>
                <a:cxn ang="0">
                  <a:pos x="98" y="170"/>
                </a:cxn>
                <a:cxn ang="0">
                  <a:pos x="110" y="154"/>
                </a:cxn>
                <a:cxn ang="0">
                  <a:pos x="124" y="152"/>
                </a:cxn>
                <a:cxn ang="0">
                  <a:pos x="140" y="162"/>
                </a:cxn>
                <a:cxn ang="0">
                  <a:pos x="146" y="162"/>
                </a:cxn>
                <a:cxn ang="0">
                  <a:pos x="162" y="166"/>
                </a:cxn>
                <a:cxn ang="0">
                  <a:pos x="186" y="170"/>
                </a:cxn>
                <a:cxn ang="0">
                  <a:pos x="192" y="164"/>
                </a:cxn>
                <a:cxn ang="0">
                  <a:pos x="206" y="158"/>
                </a:cxn>
                <a:cxn ang="0">
                  <a:pos x="224" y="152"/>
                </a:cxn>
                <a:cxn ang="0">
                  <a:pos x="228" y="148"/>
                </a:cxn>
                <a:cxn ang="0">
                  <a:pos x="234" y="150"/>
                </a:cxn>
                <a:cxn ang="0">
                  <a:pos x="280" y="154"/>
                </a:cxn>
              </a:cxnLst>
              <a:rect l="0" t="0" r="r" b="b"/>
              <a:pathLst>
                <a:path w="280" h="222">
                  <a:moveTo>
                    <a:pt x="280" y="154"/>
                  </a:moveTo>
                  <a:lnTo>
                    <a:pt x="280" y="154"/>
                  </a:lnTo>
                  <a:lnTo>
                    <a:pt x="276" y="146"/>
                  </a:lnTo>
                  <a:lnTo>
                    <a:pt x="274" y="144"/>
                  </a:lnTo>
                  <a:lnTo>
                    <a:pt x="270" y="142"/>
                  </a:lnTo>
                  <a:lnTo>
                    <a:pt x="270" y="136"/>
                  </a:lnTo>
                  <a:lnTo>
                    <a:pt x="270" y="136"/>
                  </a:lnTo>
                  <a:lnTo>
                    <a:pt x="268" y="132"/>
                  </a:lnTo>
                  <a:lnTo>
                    <a:pt x="266" y="126"/>
                  </a:lnTo>
                  <a:lnTo>
                    <a:pt x="262" y="124"/>
                  </a:lnTo>
                  <a:lnTo>
                    <a:pt x="260" y="122"/>
                  </a:lnTo>
                  <a:lnTo>
                    <a:pt x="260" y="122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56" y="114"/>
                  </a:lnTo>
                  <a:lnTo>
                    <a:pt x="254" y="108"/>
                  </a:lnTo>
                  <a:lnTo>
                    <a:pt x="252" y="106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6" y="104"/>
                  </a:lnTo>
                  <a:lnTo>
                    <a:pt x="244" y="102"/>
                  </a:lnTo>
                  <a:lnTo>
                    <a:pt x="242" y="98"/>
                  </a:lnTo>
                  <a:lnTo>
                    <a:pt x="236" y="92"/>
                  </a:lnTo>
                  <a:lnTo>
                    <a:pt x="236" y="92"/>
                  </a:lnTo>
                  <a:lnTo>
                    <a:pt x="232" y="88"/>
                  </a:lnTo>
                  <a:lnTo>
                    <a:pt x="234" y="84"/>
                  </a:lnTo>
                  <a:lnTo>
                    <a:pt x="234" y="82"/>
                  </a:lnTo>
                  <a:lnTo>
                    <a:pt x="226" y="78"/>
                  </a:lnTo>
                  <a:lnTo>
                    <a:pt x="226" y="78"/>
                  </a:lnTo>
                  <a:lnTo>
                    <a:pt x="220" y="74"/>
                  </a:lnTo>
                  <a:lnTo>
                    <a:pt x="220" y="72"/>
                  </a:lnTo>
                  <a:lnTo>
                    <a:pt x="220" y="70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08" y="66"/>
                  </a:lnTo>
                  <a:lnTo>
                    <a:pt x="206" y="64"/>
                  </a:lnTo>
                  <a:lnTo>
                    <a:pt x="206" y="60"/>
                  </a:lnTo>
                  <a:lnTo>
                    <a:pt x="206" y="58"/>
                  </a:lnTo>
                  <a:lnTo>
                    <a:pt x="206" y="56"/>
                  </a:lnTo>
                  <a:lnTo>
                    <a:pt x="204" y="54"/>
                  </a:lnTo>
                  <a:lnTo>
                    <a:pt x="198" y="52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2" y="46"/>
                  </a:lnTo>
                  <a:lnTo>
                    <a:pt x="192" y="44"/>
                  </a:lnTo>
                  <a:lnTo>
                    <a:pt x="194" y="42"/>
                  </a:lnTo>
                  <a:lnTo>
                    <a:pt x="196" y="34"/>
                  </a:lnTo>
                  <a:lnTo>
                    <a:pt x="196" y="32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192" y="24"/>
                  </a:lnTo>
                  <a:lnTo>
                    <a:pt x="192" y="22"/>
                  </a:lnTo>
                  <a:lnTo>
                    <a:pt x="190" y="18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2" y="6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0"/>
                  </a:lnTo>
                  <a:lnTo>
                    <a:pt x="176" y="2"/>
                  </a:lnTo>
                  <a:lnTo>
                    <a:pt x="172" y="4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58" y="10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6" y="22"/>
                  </a:lnTo>
                  <a:lnTo>
                    <a:pt x="154" y="2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48" y="28"/>
                  </a:lnTo>
                  <a:lnTo>
                    <a:pt x="146" y="32"/>
                  </a:lnTo>
                  <a:lnTo>
                    <a:pt x="144" y="36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36" y="42"/>
                  </a:lnTo>
                  <a:lnTo>
                    <a:pt x="130" y="44"/>
                  </a:lnTo>
                  <a:lnTo>
                    <a:pt x="114" y="50"/>
                  </a:lnTo>
                  <a:lnTo>
                    <a:pt x="114" y="50"/>
                  </a:lnTo>
                  <a:lnTo>
                    <a:pt x="108" y="52"/>
                  </a:lnTo>
                  <a:lnTo>
                    <a:pt x="104" y="52"/>
                  </a:lnTo>
                  <a:lnTo>
                    <a:pt x="102" y="52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92" y="58"/>
                  </a:lnTo>
                  <a:lnTo>
                    <a:pt x="94" y="60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70"/>
                  </a:lnTo>
                  <a:lnTo>
                    <a:pt x="96" y="72"/>
                  </a:lnTo>
                  <a:lnTo>
                    <a:pt x="92" y="72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80" y="78"/>
                  </a:lnTo>
                  <a:lnTo>
                    <a:pt x="68" y="82"/>
                  </a:lnTo>
                  <a:lnTo>
                    <a:pt x="54" y="86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38" y="94"/>
                  </a:lnTo>
                  <a:lnTo>
                    <a:pt x="36" y="94"/>
                  </a:lnTo>
                  <a:lnTo>
                    <a:pt x="34" y="94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4" y="146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8" y="176"/>
                  </a:lnTo>
                  <a:lnTo>
                    <a:pt x="12" y="178"/>
                  </a:lnTo>
                  <a:lnTo>
                    <a:pt x="16" y="182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30" y="200"/>
                  </a:lnTo>
                  <a:lnTo>
                    <a:pt x="36" y="204"/>
                  </a:lnTo>
                  <a:lnTo>
                    <a:pt x="40" y="206"/>
                  </a:lnTo>
                  <a:lnTo>
                    <a:pt x="38" y="212"/>
                  </a:lnTo>
                  <a:lnTo>
                    <a:pt x="38" y="212"/>
                  </a:lnTo>
                  <a:lnTo>
                    <a:pt x="38" y="216"/>
                  </a:lnTo>
                  <a:lnTo>
                    <a:pt x="38" y="222"/>
                  </a:lnTo>
                  <a:lnTo>
                    <a:pt x="38" y="222"/>
                  </a:lnTo>
                  <a:lnTo>
                    <a:pt x="44" y="216"/>
                  </a:lnTo>
                  <a:lnTo>
                    <a:pt x="48" y="210"/>
                  </a:lnTo>
                  <a:lnTo>
                    <a:pt x="50" y="200"/>
                  </a:lnTo>
                  <a:lnTo>
                    <a:pt x="52" y="192"/>
                  </a:lnTo>
                  <a:lnTo>
                    <a:pt x="54" y="190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76" y="190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8" y="170"/>
                  </a:lnTo>
                  <a:lnTo>
                    <a:pt x="102" y="160"/>
                  </a:lnTo>
                  <a:lnTo>
                    <a:pt x="106" y="156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4" y="152"/>
                  </a:lnTo>
                  <a:lnTo>
                    <a:pt x="128" y="154"/>
                  </a:lnTo>
                  <a:lnTo>
                    <a:pt x="134" y="158"/>
                  </a:lnTo>
                  <a:lnTo>
                    <a:pt x="140" y="162"/>
                  </a:lnTo>
                  <a:lnTo>
                    <a:pt x="142" y="164"/>
                  </a:lnTo>
                  <a:lnTo>
                    <a:pt x="146" y="162"/>
                  </a:lnTo>
                  <a:lnTo>
                    <a:pt x="146" y="162"/>
                  </a:lnTo>
                  <a:lnTo>
                    <a:pt x="150" y="162"/>
                  </a:lnTo>
                  <a:lnTo>
                    <a:pt x="154" y="164"/>
                  </a:lnTo>
                  <a:lnTo>
                    <a:pt x="162" y="166"/>
                  </a:lnTo>
                  <a:lnTo>
                    <a:pt x="172" y="170"/>
                  </a:lnTo>
                  <a:lnTo>
                    <a:pt x="178" y="172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8" y="168"/>
                  </a:lnTo>
                  <a:lnTo>
                    <a:pt x="192" y="164"/>
                  </a:lnTo>
                  <a:lnTo>
                    <a:pt x="196" y="160"/>
                  </a:lnTo>
                  <a:lnTo>
                    <a:pt x="206" y="158"/>
                  </a:lnTo>
                  <a:lnTo>
                    <a:pt x="206" y="158"/>
                  </a:lnTo>
                  <a:lnTo>
                    <a:pt x="220" y="156"/>
                  </a:lnTo>
                  <a:lnTo>
                    <a:pt x="222" y="154"/>
                  </a:lnTo>
                  <a:lnTo>
                    <a:pt x="224" y="152"/>
                  </a:lnTo>
                  <a:lnTo>
                    <a:pt x="224" y="150"/>
                  </a:lnTo>
                  <a:lnTo>
                    <a:pt x="224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30" y="148"/>
                  </a:lnTo>
                  <a:lnTo>
                    <a:pt x="234" y="150"/>
                  </a:lnTo>
                  <a:lnTo>
                    <a:pt x="246" y="152"/>
                  </a:lnTo>
                  <a:lnTo>
                    <a:pt x="280" y="154"/>
                  </a:lnTo>
                  <a:lnTo>
                    <a:pt x="280" y="15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1" name="Freeform 164"/>
            <p:cNvSpPr>
              <a:spLocks/>
            </p:cNvSpPr>
            <p:nvPr/>
          </p:nvSpPr>
          <p:spPr bwMode="auto">
            <a:xfrm>
              <a:off x="4374851" y="2517510"/>
              <a:ext cx="439208" cy="425979"/>
            </a:xfrm>
            <a:custGeom>
              <a:avLst/>
              <a:gdLst/>
              <a:ahLst/>
              <a:cxnLst>
                <a:cxn ang="0">
                  <a:pos x="318" y="32"/>
                </a:cxn>
                <a:cxn ang="0">
                  <a:pos x="312" y="28"/>
                </a:cxn>
                <a:cxn ang="0">
                  <a:pos x="304" y="28"/>
                </a:cxn>
                <a:cxn ang="0">
                  <a:pos x="296" y="24"/>
                </a:cxn>
                <a:cxn ang="0">
                  <a:pos x="292" y="20"/>
                </a:cxn>
                <a:cxn ang="0">
                  <a:pos x="282" y="14"/>
                </a:cxn>
                <a:cxn ang="0">
                  <a:pos x="266" y="12"/>
                </a:cxn>
                <a:cxn ang="0">
                  <a:pos x="264" y="14"/>
                </a:cxn>
                <a:cxn ang="0">
                  <a:pos x="262" y="10"/>
                </a:cxn>
                <a:cxn ang="0">
                  <a:pos x="244" y="10"/>
                </a:cxn>
                <a:cxn ang="0">
                  <a:pos x="228" y="20"/>
                </a:cxn>
                <a:cxn ang="0">
                  <a:pos x="220" y="36"/>
                </a:cxn>
                <a:cxn ang="0">
                  <a:pos x="226" y="38"/>
                </a:cxn>
                <a:cxn ang="0">
                  <a:pos x="220" y="60"/>
                </a:cxn>
                <a:cxn ang="0">
                  <a:pos x="210" y="64"/>
                </a:cxn>
                <a:cxn ang="0">
                  <a:pos x="196" y="60"/>
                </a:cxn>
                <a:cxn ang="0">
                  <a:pos x="174" y="48"/>
                </a:cxn>
                <a:cxn ang="0">
                  <a:pos x="152" y="42"/>
                </a:cxn>
                <a:cxn ang="0">
                  <a:pos x="138" y="42"/>
                </a:cxn>
                <a:cxn ang="0">
                  <a:pos x="130" y="36"/>
                </a:cxn>
                <a:cxn ang="0">
                  <a:pos x="126" y="20"/>
                </a:cxn>
                <a:cxn ang="0">
                  <a:pos x="116" y="18"/>
                </a:cxn>
                <a:cxn ang="0">
                  <a:pos x="110" y="14"/>
                </a:cxn>
                <a:cxn ang="0">
                  <a:pos x="96" y="12"/>
                </a:cxn>
                <a:cxn ang="0">
                  <a:pos x="88" y="10"/>
                </a:cxn>
                <a:cxn ang="0">
                  <a:pos x="76" y="8"/>
                </a:cxn>
                <a:cxn ang="0">
                  <a:pos x="62" y="8"/>
                </a:cxn>
                <a:cxn ang="0">
                  <a:pos x="44" y="0"/>
                </a:cxn>
                <a:cxn ang="0">
                  <a:pos x="44" y="12"/>
                </a:cxn>
                <a:cxn ang="0">
                  <a:pos x="40" y="20"/>
                </a:cxn>
                <a:cxn ang="0">
                  <a:pos x="28" y="26"/>
                </a:cxn>
                <a:cxn ang="0">
                  <a:pos x="24" y="34"/>
                </a:cxn>
                <a:cxn ang="0">
                  <a:pos x="20" y="48"/>
                </a:cxn>
                <a:cxn ang="0">
                  <a:pos x="22" y="56"/>
                </a:cxn>
                <a:cxn ang="0">
                  <a:pos x="8" y="68"/>
                </a:cxn>
                <a:cxn ang="0">
                  <a:pos x="0" y="72"/>
                </a:cxn>
                <a:cxn ang="0">
                  <a:pos x="4" y="78"/>
                </a:cxn>
                <a:cxn ang="0">
                  <a:pos x="8" y="98"/>
                </a:cxn>
                <a:cxn ang="0">
                  <a:pos x="20" y="120"/>
                </a:cxn>
                <a:cxn ang="0">
                  <a:pos x="18" y="132"/>
                </a:cxn>
                <a:cxn ang="0">
                  <a:pos x="18" y="138"/>
                </a:cxn>
                <a:cxn ang="0">
                  <a:pos x="22" y="144"/>
                </a:cxn>
                <a:cxn ang="0">
                  <a:pos x="18" y="150"/>
                </a:cxn>
                <a:cxn ang="0">
                  <a:pos x="8" y="158"/>
                </a:cxn>
                <a:cxn ang="0">
                  <a:pos x="6" y="164"/>
                </a:cxn>
                <a:cxn ang="0">
                  <a:pos x="18" y="172"/>
                </a:cxn>
                <a:cxn ang="0">
                  <a:pos x="20" y="178"/>
                </a:cxn>
                <a:cxn ang="0">
                  <a:pos x="24" y="184"/>
                </a:cxn>
                <a:cxn ang="0">
                  <a:pos x="32" y="192"/>
                </a:cxn>
                <a:cxn ang="0">
                  <a:pos x="46" y="196"/>
                </a:cxn>
                <a:cxn ang="0">
                  <a:pos x="64" y="208"/>
                </a:cxn>
                <a:cxn ang="0">
                  <a:pos x="130" y="222"/>
                </a:cxn>
                <a:cxn ang="0">
                  <a:pos x="154" y="210"/>
                </a:cxn>
                <a:cxn ang="0">
                  <a:pos x="176" y="214"/>
                </a:cxn>
                <a:cxn ang="0">
                  <a:pos x="332" y="322"/>
                </a:cxn>
                <a:cxn ang="0">
                  <a:pos x="318" y="96"/>
                </a:cxn>
                <a:cxn ang="0">
                  <a:pos x="320" y="82"/>
                </a:cxn>
                <a:cxn ang="0">
                  <a:pos x="318" y="76"/>
                </a:cxn>
                <a:cxn ang="0">
                  <a:pos x="320" y="66"/>
                </a:cxn>
                <a:cxn ang="0">
                  <a:pos x="318" y="58"/>
                </a:cxn>
                <a:cxn ang="0">
                  <a:pos x="320" y="32"/>
                </a:cxn>
              </a:cxnLst>
              <a:rect l="0" t="0" r="r" b="b"/>
              <a:pathLst>
                <a:path w="332" h="322">
                  <a:moveTo>
                    <a:pt x="320" y="32"/>
                  </a:moveTo>
                  <a:lnTo>
                    <a:pt x="320" y="32"/>
                  </a:lnTo>
                  <a:lnTo>
                    <a:pt x="318" y="32"/>
                  </a:lnTo>
                  <a:lnTo>
                    <a:pt x="318" y="30"/>
                  </a:lnTo>
                  <a:lnTo>
                    <a:pt x="316" y="28"/>
                  </a:lnTo>
                  <a:lnTo>
                    <a:pt x="312" y="28"/>
                  </a:lnTo>
                  <a:lnTo>
                    <a:pt x="312" y="28"/>
                  </a:lnTo>
                  <a:lnTo>
                    <a:pt x="306" y="28"/>
                  </a:lnTo>
                  <a:lnTo>
                    <a:pt x="304" y="28"/>
                  </a:lnTo>
                  <a:lnTo>
                    <a:pt x="304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0" y="24"/>
                  </a:lnTo>
                  <a:lnTo>
                    <a:pt x="290" y="22"/>
                  </a:lnTo>
                  <a:lnTo>
                    <a:pt x="292" y="20"/>
                  </a:lnTo>
                  <a:lnTo>
                    <a:pt x="290" y="18"/>
                  </a:lnTo>
                  <a:lnTo>
                    <a:pt x="288" y="18"/>
                  </a:lnTo>
                  <a:lnTo>
                    <a:pt x="282" y="14"/>
                  </a:lnTo>
                  <a:lnTo>
                    <a:pt x="282" y="14"/>
                  </a:lnTo>
                  <a:lnTo>
                    <a:pt x="270" y="12"/>
                  </a:lnTo>
                  <a:lnTo>
                    <a:pt x="266" y="12"/>
                  </a:lnTo>
                  <a:lnTo>
                    <a:pt x="266" y="14"/>
                  </a:lnTo>
                  <a:lnTo>
                    <a:pt x="264" y="14"/>
                  </a:lnTo>
                  <a:lnTo>
                    <a:pt x="264" y="14"/>
                  </a:lnTo>
                  <a:lnTo>
                    <a:pt x="260" y="12"/>
                  </a:lnTo>
                  <a:lnTo>
                    <a:pt x="262" y="12"/>
                  </a:lnTo>
                  <a:lnTo>
                    <a:pt x="262" y="10"/>
                  </a:lnTo>
                  <a:lnTo>
                    <a:pt x="254" y="10"/>
                  </a:lnTo>
                  <a:lnTo>
                    <a:pt x="254" y="10"/>
                  </a:lnTo>
                  <a:lnTo>
                    <a:pt x="244" y="10"/>
                  </a:lnTo>
                  <a:lnTo>
                    <a:pt x="238" y="12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22" y="26"/>
                  </a:lnTo>
                  <a:lnTo>
                    <a:pt x="220" y="30"/>
                  </a:lnTo>
                  <a:lnTo>
                    <a:pt x="220" y="36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6" y="38"/>
                  </a:lnTo>
                  <a:lnTo>
                    <a:pt x="226" y="42"/>
                  </a:lnTo>
                  <a:lnTo>
                    <a:pt x="226" y="52"/>
                  </a:lnTo>
                  <a:lnTo>
                    <a:pt x="220" y="60"/>
                  </a:lnTo>
                  <a:lnTo>
                    <a:pt x="216" y="64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204" y="66"/>
                  </a:lnTo>
                  <a:lnTo>
                    <a:pt x="200" y="64"/>
                  </a:lnTo>
                  <a:lnTo>
                    <a:pt x="196" y="60"/>
                  </a:lnTo>
                  <a:lnTo>
                    <a:pt x="186" y="54"/>
                  </a:lnTo>
                  <a:lnTo>
                    <a:pt x="186" y="54"/>
                  </a:lnTo>
                  <a:lnTo>
                    <a:pt x="174" y="48"/>
                  </a:lnTo>
                  <a:lnTo>
                    <a:pt x="166" y="46"/>
                  </a:lnTo>
                  <a:lnTo>
                    <a:pt x="158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46" y="42"/>
                  </a:lnTo>
                  <a:lnTo>
                    <a:pt x="138" y="42"/>
                  </a:lnTo>
                  <a:lnTo>
                    <a:pt x="136" y="42"/>
                  </a:lnTo>
                  <a:lnTo>
                    <a:pt x="132" y="40"/>
                  </a:lnTo>
                  <a:lnTo>
                    <a:pt x="130" y="36"/>
                  </a:lnTo>
                  <a:lnTo>
                    <a:pt x="128" y="28"/>
                  </a:lnTo>
                  <a:lnTo>
                    <a:pt x="128" y="28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18" y="20"/>
                  </a:lnTo>
                  <a:lnTo>
                    <a:pt x="116" y="18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0" y="14"/>
                  </a:lnTo>
                  <a:lnTo>
                    <a:pt x="106" y="12"/>
                  </a:lnTo>
                  <a:lnTo>
                    <a:pt x="100" y="12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2" y="6"/>
                  </a:lnTo>
                  <a:lnTo>
                    <a:pt x="76" y="8"/>
                  </a:lnTo>
                  <a:lnTo>
                    <a:pt x="70" y="10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50" y="4"/>
                  </a:lnTo>
                  <a:lnTo>
                    <a:pt x="44" y="0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6" y="14"/>
                  </a:lnTo>
                  <a:lnTo>
                    <a:pt x="44" y="1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2" y="24"/>
                  </a:lnTo>
                  <a:lnTo>
                    <a:pt x="28" y="26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4" y="34"/>
                  </a:lnTo>
                  <a:lnTo>
                    <a:pt x="20" y="38"/>
                  </a:lnTo>
                  <a:lnTo>
                    <a:pt x="18" y="42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0" y="60"/>
                  </a:lnTo>
                  <a:lnTo>
                    <a:pt x="16" y="64"/>
                  </a:lnTo>
                  <a:lnTo>
                    <a:pt x="8" y="68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8" y="98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20" y="120"/>
                  </a:lnTo>
                  <a:lnTo>
                    <a:pt x="22" y="126"/>
                  </a:lnTo>
                  <a:lnTo>
                    <a:pt x="20" y="130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6" y="134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2" y="142"/>
                  </a:lnTo>
                  <a:lnTo>
                    <a:pt x="22" y="144"/>
                  </a:lnTo>
                  <a:lnTo>
                    <a:pt x="20" y="146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6" y="154"/>
                  </a:lnTo>
                  <a:lnTo>
                    <a:pt x="14" y="156"/>
                  </a:lnTo>
                  <a:lnTo>
                    <a:pt x="8" y="158"/>
                  </a:lnTo>
                  <a:lnTo>
                    <a:pt x="6" y="160"/>
                  </a:lnTo>
                  <a:lnTo>
                    <a:pt x="6" y="162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14" y="170"/>
                  </a:lnTo>
                  <a:lnTo>
                    <a:pt x="18" y="172"/>
                  </a:lnTo>
                  <a:lnTo>
                    <a:pt x="20" y="174"/>
                  </a:lnTo>
                  <a:lnTo>
                    <a:pt x="20" y="178"/>
                  </a:lnTo>
                  <a:lnTo>
                    <a:pt x="20" y="178"/>
                  </a:lnTo>
                  <a:lnTo>
                    <a:pt x="20" y="182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32" y="192"/>
                  </a:lnTo>
                  <a:lnTo>
                    <a:pt x="36" y="192"/>
                  </a:lnTo>
                  <a:lnTo>
                    <a:pt x="40" y="192"/>
                  </a:lnTo>
                  <a:lnTo>
                    <a:pt x="46" y="196"/>
                  </a:lnTo>
                  <a:lnTo>
                    <a:pt x="46" y="196"/>
                  </a:lnTo>
                  <a:lnTo>
                    <a:pt x="60" y="206"/>
                  </a:lnTo>
                  <a:lnTo>
                    <a:pt x="64" y="208"/>
                  </a:lnTo>
                  <a:lnTo>
                    <a:pt x="108" y="216"/>
                  </a:lnTo>
                  <a:lnTo>
                    <a:pt x="116" y="226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54" y="210"/>
                  </a:lnTo>
                  <a:lnTo>
                    <a:pt x="154" y="210"/>
                  </a:lnTo>
                  <a:lnTo>
                    <a:pt x="160" y="208"/>
                  </a:lnTo>
                  <a:lnTo>
                    <a:pt x="166" y="208"/>
                  </a:lnTo>
                  <a:lnTo>
                    <a:pt x="176" y="214"/>
                  </a:lnTo>
                  <a:lnTo>
                    <a:pt x="176" y="214"/>
                  </a:lnTo>
                  <a:lnTo>
                    <a:pt x="316" y="322"/>
                  </a:lnTo>
                  <a:lnTo>
                    <a:pt x="332" y="322"/>
                  </a:lnTo>
                  <a:lnTo>
                    <a:pt x="330" y="266"/>
                  </a:lnTo>
                  <a:lnTo>
                    <a:pt x="330" y="266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20" y="86"/>
                  </a:lnTo>
                  <a:lnTo>
                    <a:pt x="320" y="82"/>
                  </a:lnTo>
                  <a:lnTo>
                    <a:pt x="322" y="80"/>
                  </a:lnTo>
                  <a:lnTo>
                    <a:pt x="318" y="76"/>
                  </a:lnTo>
                  <a:lnTo>
                    <a:pt x="318" y="76"/>
                  </a:lnTo>
                  <a:lnTo>
                    <a:pt x="316" y="74"/>
                  </a:lnTo>
                  <a:lnTo>
                    <a:pt x="316" y="72"/>
                  </a:lnTo>
                  <a:lnTo>
                    <a:pt x="320" y="66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18" y="42"/>
                  </a:lnTo>
                  <a:lnTo>
                    <a:pt x="320" y="32"/>
                  </a:lnTo>
                  <a:lnTo>
                    <a:pt x="320" y="3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2" name="Freeform 166"/>
            <p:cNvSpPr>
              <a:spLocks noEditPoints="1"/>
            </p:cNvSpPr>
            <p:nvPr/>
          </p:nvSpPr>
          <p:spPr bwMode="auto">
            <a:xfrm>
              <a:off x="4792893" y="2559844"/>
              <a:ext cx="330729" cy="312208"/>
            </a:xfrm>
            <a:custGeom>
              <a:avLst/>
              <a:gdLst/>
              <a:ahLst/>
              <a:cxnLst>
                <a:cxn ang="0">
                  <a:pos x="14" y="234"/>
                </a:cxn>
                <a:cxn ang="0">
                  <a:pos x="216" y="234"/>
                </a:cxn>
                <a:cxn ang="0">
                  <a:pos x="228" y="236"/>
                </a:cxn>
                <a:cxn ang="0">
                  <a:pos x="232" y="234"/>
                </a:cxn>
                <a:cxn ang="0">
                  <a:pos x="232" y="230"/>
                </a:cxn>
                <a:cxn ang="0">
                  <a:pos x="240" y="226"/>
                </a:cxn>
                <a:cxn ang="0">
                  <a:pos x="248" y="224"/>
                </a:cxn>
                <a:cxn ang="0">
                  <a:pos x="246" y="216"/>
                </a:cxn>
                <a:cxn ang="0">
                  <a:pos x="242" y="204"/>
                </a:cxn>
                <a:cxn ang="0">
                  <a:pos x="238" y="196"/>
                </a:cxn>
                <a:cxn ang="0">
                  <a:pos x="244" y="194"/>
                </a:cxn>
                <a:cxn ang="0">
                  <a:pos x="242" y="190"/>
                </a:cxn>
                <a:cxn ang="0">
                  <a:pos x="222" y="164"/>
                </a:cxn>
                <a:cxn ang="0">
                  <a:pos x="212" y="150"/>
                </a:cxn>
                <a:cxn ang="0">
                  <a:pos x="194" y="122"/>
                </a:cxn>
                <a:cxn ang="0">
                  <a:pos x="192" y="114"/>
                </a:cxn>
                <a:cxn ang="0">
                  <a:pos x="194" y="112"/>
                </a:cxn>
                <a:cxn ang="0">
                  <a:pos x="184" y="100"/>
                </a:cxn>
                <a:cxn ang="0">
                  <a:pos x="182" y="92"/>
                </a:cxn>
                <a:cxn ang="0">
                  <a:pos x="166" y="70"/>
                </a:cxn>
                <a:cxn ang="0">
                  <a:pos x="164" y="62"/>
                </a:cxn>
                <a:cxn ang="0">
                  <a:pos x="160" y="50"/>
                </a:cxn>
                <a:cxn ang="0">
                  <a:pos x="156" y="34"/>
                </a:cxn>
                <a:cxn ang="0">
                  <a:pos x="158" y="38"/>
                </a:cxn>
                <a:cxn ang="0">
                  <a:pos x="164" y="48"/>
                </a:cxn>
                <a:cxn ang="0">
                  <a:pos x="174" y="60"/>
                </a:cxn>
                <a:cxn ang="0">
                  <a:pos x="182" y="72"/>
                </a:cxn>
                <a:cxn ang="0">
                  <a:pos x="196" y="92"/>
                </a:cxn>
                <a:cxn ang="0">
                  <a:pos x="206" y="98"/>
                </a:cxn>
                <a:cxn ang="0">
                  <a:pos x="212" y="88"/>
                </a:cxn>
                <a:cxn ang="0">
                  <a:pos x="210" y="74"/>
                </a:cxn>
                <a:cxn ang="0">
                  <a:pos x="212" y="62"/>
                </a:cxn>
                <a:cxn ang="0">
                  <a:pos x="214" y="50"/>
                </a:cxn>
                <a:cxn ang="0">
                  <a:pos x="194" y="18"/>
                </a:cxn>
                <a:cxn ang="0">
                  <a:pos x="198" y="10"/>
                </a:cxn>
                <a:cxn ang="0">
                  <a:pos x="192" y="10"/>
                </a:cxn>
                <a:cxn ang="0">
                  <a:pos x="178" y="16"/>
                </a:cxn>
                <a:cxn ang="0">
                  <a:pos x="164" y="14"/>
                </a:cxn>
                <a:cxn ang="0">
                  <a:pos x="138" y="8"/>
                </a:cxn>
                <a:cxn ang="0">
                  <a:pos x="126" y="8"/>
                </a:cxn>
                <a:cxn ang="0">
                  <a:pos x="112" y="8"/>
                </a:cxn>
                <a:cxn ang="0">
                  <a:pos x="104" y="12"/>
                </a:cxn>
                <a:cxn ang="0">
                  <a:pos x="100" y="16"/>
                </a:cxn>
                <a:cxn ang="0">
                  <a:pos x="90" y="22"/>
                </a:cxn>
                <a:cxn ang="0">
                  <a:pos x="82" y="18"/>
                </a:cxn>
                <a:cxn ang="0">
                  <a:pos x="72" y="16"/>
                </a:cxn>
                <a:cxn ang="0">
                  <a:pos x="68" y="14"/>
                </a:cxn>
                <a:cxn ang="0">
                  <a:pos x="62" y="14"/>
                </a:cxn>
                <a:cxn ang="0">
                  <a:pos x="44" y="6"/>
                </a:cxn>
                <a:cxn ang="0">
                  <a:pos x="22" y="4"/>
                </a:cxn>
                <a:cxn ang="0">
                  <a:pos x="10" y="6"/>
                </a:cxn>
                <a:cxn ang="0">
                  <a:pos x="2" y="10"/>
                </a:cxn>
                <a:cxn ang="0">
                  <a:pos x="6" y="28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4" y="54"/>
                </a:cxn>
                <a:cxn ang="0">
                  <a:pos x="14" y="234"/>
                </a:cxn>
              </a:cxnLst>
              <a:rect l="0" t="0" r="r" b="b"/>
              <a:pathLst>
                <a:path w="250" h="236">
                  <a:moveTo>
                    <a:pt x="14" y="234"/>
                  </a:moveTo>
                  <a:lnTo>
                    <a:pt x="216" y="234"/>
                  </a:lnTo>
                  <a:lnTo>
                    <a:pt x="14" y="234"/>
                  </a:lnTo>
                  <a:lnTo>
                    <a:pt x="14" y="234"/>
                  </a:lnTo>
                  <a:close/>
                  <a:moveTo>
                    <a:pt x="14" y="234"/>
                  </a:moveTo>
                  <a:lnTo>
                    <a:pt x="216" y="234"/>
                  </a:lnTo>
                  <a:lnTo>
                    <a:pt x="216" y="234"/>
                  </a:lnTo>
                  <a:lnTo>
                    <a:pt x="222" y="236"/>
                  </a:lnTo>
                  <a:lnTo>
                    <a:pt x="228" y="236"/>
                  </a:lnTo>
                  <a:lnTo>
                    <a:pt x="232" y="236"/>
                  </a:lnTo>
                  <a:lnTo>
                    <a:pt x="232" y="234"/>
                  </a:lnTo>
                  <a:lnTo>
                    <a:pt x="232" y="234"/>
                  </a:lnTo>
                  <a:lnTo>
                    <a:pt x="232" y="234"/>
                  </a:lnTo>
                  <a:lnTo>
                    <a:pt x="230" y="232"/>
                  </a:lnTo>
                  <a:lnTo>
                    <a:pt x="232" y="230"/>
                  </a:lnTo>
                  <a:lnTo>
                    <a:pt x="236" y="230"/>
                  </a:lnTo>
                  <a:lnTo>
                    <a:pt x="240" y="226"/>
                  </a:lnTo>
                  <a:lnTo>
                    <a:pt x="240" y="226"/>
                  </a:lnTo>
                  <a:lnTo>
                    <a:pt x="242" y="224"/>
                  </a:lnTo>
                  <a:lnTo>
                    <a:pt x="244" y="222"/>
                  </a:lnTo>
                  <a:lnTo>
                    <a:pt x="248" y="224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46" y="216"/>
                  </a:lnTo>
                  <a:lnTo>
                    <a:pt x="246" y="214"/>
                  </a:lnTo>
                  <a:lnTo>
                    <a:pt x="246" y="212"/>
                  </a:lnTo>
                  <a:lnTo>
                    <a:pt x="242" y="204"/>
                  </a:lnTo>
                  <a:lnTo>
                    <a:pt x="242" y="204"/>
                  </a:lnTo>
                  <a:lnTo>
                    <a:pt x="238" y="200"/>
                  </a:lnTo>
                  <a:lnTo>
                    <a:pt x="238" y="196"/>
                  </a:lnTo>
                  <a:lnTo>
                    <a:pt x="238" y="196"/>
                  </a:lnTo>
                  <a:lnTo>
                    <a:pt x="240" y="196"/>
                  </a:lnTo>
                  <a:lnTo>
                    <a:pt x="244" y="194"/>
                  </a:lnTo>
                  <a:lnTo>
                    <a:pt x="244" y="194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30" y="178"/>
                  </a:lnTo>
                  <a:lnTo>
                    <a:pt x="224" y="172"/>
                  </a:lnTo>
                  <a:lnTo>
                    <a:pt x="222" y="164"/>
                  </a:lnTo>
                  <a:lnTo>
                    <a:pt x="222" y="164"/>
                  </a:lnTo>
                  <a:lnTo>
                    <a:pt x="218" y="156"/>
                  </a:lnTo>
                  <a:lnTo>
                    <a:pt x="212" y="150"/>
                  </a:lnTo>
                  <a:lnTo>
                    <a:pt x="204" y="140"/>
                  </a:lnTo>
                  <a:lnTo>
                    <a:pt x="194" y="122"/>
                  </a:lnTo>
                  <a:lnTo>
                    <a:pt x="194" y="122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92" y="114"/>
                  </a:lnTo>
                  <a:lnTo>
                    <a:pt x="194" y="112"/>
                  </a:lnTo>
                  <a:lnTo>
                    <a:pt x="194" y="112"/>
                  </a:lnTo>
                  <a:lnTo>
                    <a:pt x="194" y="112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84" y="100"/>
                  </a:lnTo>
                  <a:lnTo>
                    <a:pt x="184" y="98"/>
                  </a:lnTo>
                  <a:lnTo>
                    <a:pt x="186" y="98"/>
                  </a:lnTo>
                  <a:lnTo>
                    <a:pt x="182" y="92"/>
                  </a:lnTo>
                  <a:lnTo>
                    <a:pt x="182" y="92"/>
                  </a:lnTo>
                  <a:lnTo>
                    <a:pt x="172" y="80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4" y="66"/>
                  </a:lnTo>
                  <a:lnTo>
                    <a:pt x="164" y="62"/>
                  </a:lnTo>
                  <a:lnTo>
                    <a:pt x="164" y="58"/>
                  </a:lnTo>
                  <a:lnTo>
                    <a:pt x="160" y="50"/>
                  </a:lnTo>
                  <a:lnTo>
                    <a:pt x="160" y="50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5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8" y="38"/>
                  </a:lnTo>
                  <a:lnTo>
                    <a:pt x="160" y="44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8" y="52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82" y="72"/>
                  </a:lnTo>
                  <a:lnTo>
                    <a:pt x="186" y="78"/>
                  </a:lnTo>
                  <a:lnTo>
                    <a:pt x="190" y="84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204" y="100"/>
                  </a:lnTo>
                  <a:lnTo>
                    <a:pt x="206" y="98"/>
                  </a:lnTo>
                  <a:lnTo>
                    <a:pt x="210" y="94"/>
                  </a:lnTo>
                  <a:lnTo>
                    <a:pt x="210" y="94"/>
                  </a:lnTo>
                  <a:lnTo>
                    <a:pt x="212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12" y="66"/>
                  </a:lnTo>
                  <a:lnTo>
                    <a:pt x="212" y="62"/>
                  </a:lnTo>
                  <a:lnTo>
                    <a:pt x="212" y="56"/>
                  </a:lnTo>
                  <a:lnTo>
                    <a:pt x="214" y="50"/>
                  </a:lnTo>
                  <a:lnTo>
                    <a:pt x="214" y="50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8"/>
                  </a:lnTo>
                  <a:lnTo>
                    <a:pt x="194" y="14"/>
                  </a:lnTo>
                  <a:lnTo>
                    <a:pt x="196" y="12"/>
                  </a:lnTo>
                  <a:lnTo>
                    <a:pt x="198" y="10"/>
                  </a:lnTo>
                  <a:lnTo>
                    <a:pt x="196" y="6"/>
                  </a:lnTo>
                  <a:lnTo>
                    <a:pt x="196" y="6"/>
                  </a:lnTo>
                  <a:lnTo>
                    <a:pt x="192" y="10"/>
                  </a:lnTo>
                  <a:lnTo>
                    <a:pt x="186" y="14"/>
                  </a:lnTo>
                  <a:lnTo>
                    <a:pt x="182" y="16"/>
                  </a:lnTo>
                  <a:lnTo>
                    <a:pt x="178" y="16"/>
                  </a:lnTo>
                  <a:lnTo>
                    <a:pt x="170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50" y="1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2" y="6"/>
                  </a:lnTo>
                  <a:lnTo>
                    <a:pt x="130" y="8"/>
                  </a:lnTo>
                  <a:lnTo>
                    <a:pt x="126" y="8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12" y="8"/>
                  </a:lnTo>
                  <a:lnTo>
                    <a:pt x="106" y="10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4" y="14"/>
                  </a:lnTo>
                  <a:lnTo>
                    <a:pt x="100" y="16"/>
                  </a:lnTo>
                  <a:lnTo>
                    <a:pt x="96" y="18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24"/>
                  </a:lnTo>
                  <a:lnTo>
                    <a:pt x="84" y="22"/>
                  </a:lnTo>
                  <a:lnTo>
                    <a:pt x="82" y="1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2" y="1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4" y="6"/>
                  </a:lnTo>
                  <a:lnTo>
                    <a:pt x="34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6" y="6"/>
                  </a:lnTo>
                  <a:lnTo>
                    <a:pt x="10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4" y="34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14" y="234"/>
                  </a:lnTo>
                  <a:lnTo>
                    <a:pt x="14" y="2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3" name="Freeform 167"/>
            <p:cNvSpPr>
              <a:spLocks/>
            </p:cNvSpPr>
            <p:nvPr/>
          </p:nvSpPr>
          <p:spPr bwMode="auto">
            <a:xfrm>
              <a:off x="5147434" y="3001698"/>
              <a:ext cx="211667" cy="240771"/>
            </a:xfrm>
            <a:custGeom>
              <a:avLst/>
              <a:gdLst/>
              <a:ahLst/>
              <a:cxnLst>
                <a:cxn ang="0">
                  <a:pos x="154" y="174"/>
                </a:cxn>
                <a:cxn ang="0">
                  <a:pos x="150" y="172"/>
                </a:cxn>
                <a:cxn ang="0">
                  <a:pos x="142" y="174"/>
                </a:cxn>
                <a:cxn ang="0">
                  <a:pos x="138" y="174"/>
                </a:cxn>
                <a:cxn ang="0">
                  <a:pos x="146" y="170"/>
                </a:cxn>
                <a:cxn ang="0">
                  <a:pos x="154" y="168"/>
                </a:cxn>
                <a:cxn ang="0">
                  <a:pos x="160" y="160"/>
                </a:cxn>
                <a:cxn ang="0">
                  <a:pos x="160" y="156"/>
                </a:cxn>
                <a:cxn ang="0">
                  <a:pos x="156" y="146"/>
                </a:cxn>
                <a:cxn ang="0">
                  <a:pos x="144" y="134"/>
                </a:cxn>
                <a:cxn ang="0">
                  <a:pos x="144" y="132"/>
                </a:cxn>
                <a:cxn ang="0">
                  <a:pos x="140" y="132"/>
                </a:cxn>
                <a:cxn ang="0">
                  <a:pos x="138" y="128"/>
                </a:cxn>
                <a:cxn ang="0">
                  <a:pos x="130" y="116"/>
                </a:cxn>
                <a:cxn ang="0">
                  <a:pos x="122" y="108"/>
                </a:cxn>
                <a:cxn ang="0">
                  <a:pos x="110" y="92"/>
                </a:cxn>
                <a:cxn ang="0">
                  <a:pos x="104" y="88"/>
                </a:cxn>
                <a:cxn ang="0">
                  <a:pos x="100" y="88"/>
                </a:cxn>
                <a:cxn ang="0">
                  <a:pos x="94" y="84"/>
                </a:cxn>
                <a:cxn ang="0">
                  <a:pos x="90" y="82"/>
                </a:cxn>
                <a:cxn ang="0">
                  <a:pos x="84" y="78"/>
                </a:cxn>
                <a:cxn ang="0">
                  <a:pos x="78" y="70"/>
                </a:cxn>
                <a:cxn ang="0">
                  <a:pos x="76" y="72"/>
                </a:cxn>
                <a:cxn ang="0">
                  <a:pos x="74" y="72"/>
                </a:cxn>
                <a:cxn ang="0">
                  <a:pos x="68" y="64"/>
                </a:cxn>
                <a:cxn ang="0">
                  <a:pos x="64" y="50"/>
                </a:cxn>
                <a:cxn ang="0">
                  <a:pos x="56" y="24"/>
                </a:cxn>
                <a:cxn ang="0">
                  <a:pos x="40" y="0"/>
                </a:cxn>
                <a:cxn ang="0">
                  <a:pos x="30" y="12"/>
                </a:cxn>
                <a:cxn ang="0">
                  <a:pos x="18" y="20"/>
                </a:cxn>
                <a:cxn ang="0">
                  <a:pos x="12" y="32"/>
                </a:cxn>
                <a:cxn ang="0">
                  <a:pos x="10" y="44"/>
                </a:cxn>
                <a:cxn ang="0">
                  <a:pos x="0" y="106"/>
                </a:cxn>
                <a:cxn ang="0">
                  <a:pos x="14" y="102"/>
                </a:cxn>
                <a:cxn ang="0">
                  <a:pos x="20" y="104"/>
                </a:cxn>
                <a:cxn ang="0">
                  <a:pos x="22" y="108"/>
                </a:cxn>
                <a:cxn ang="0">
                  <a:pos x="24" y="108"/>
                </a:cxn>
                <a:cxn ang="0">
                  <a:pos x="28" y="106"/>
                </a:cxn>
                <a:cxn ang="0">
                  <a:pos x="32" y="96"/>
                </a:cxn>
                <a:cxn ang="0">
                  <a:pos x="34" y="94"/>
                </a:cxn>
                <a:cxn ang="0">
                  <a:pos x="38" y="94"/>
                </a:cxn>
                <a:cxn ang="0">
                  <a:pos x="42" y="100"/>
                </a:cxn>
                <a:cxn ang="0">
                  <a:pos x="48" y="104"/>
                </a:cxn>
                <a:cxn ang="0">
                  <a:pos x="60" y="104"/>
                </a:cxn>
                <a:cxn ang="0">
                  <a:pos x="66" y="102"/>
                </a:cxn>
                <a:cxn ang="0">
                  <a:pos x="74" y="102"/>
                </a:cxn>
                <a:cxn ang="0">
                  <a:pos x="82" y="102"/>
                </a:cxn>
                <a:cxn ang="0">
                  <a:pos x="100" y="104"/>
                </a:cxn>
                <a:cxn ang="0">
                  <a:pos x="114" y="116"/>
                </a:cxn>
                <a:cxn ang="0">
                  <a:pos x="138" y="146"/>
                </a:cxn>
                <a:cxn ang="0">
                  <a:pos x="134" y="146"/>
                </a:cxn>
                <a:cxn ang="0">
                  <a:pos x="128" y="154"/>
                </a:cxn>
                <a:cxn ang="0">
                  <a:pos x="124" y="168"/>
                </a:cxn>
                <a:cxn ang="0">
                  <a:pos x="126" y="178"/>
                </a:cxn>
                <a:cxn ang="0">
                  <a:pos x="128" y="182"/>
                </a:cxn>
                <a:cxn ang="0">
                  <a:pos x="134" y="182"/>
                </a:cxn>
                <a:cxn ang="0">
                  <a:pos x="142" y="180"/>
                </a:cxn>
                <a:cxn ang="0">
                  <a:pos x="154" y="174"/>
                </a:cxn>
              </a:cxnLst>
              <a:rect l="0" t="0" r="r" b="b"/>
              <a:pathLst>
                <a:path w="160" h="182">
                  <a:moveTo>
                    <a:pt x="154" y="174"/>
                  </a:moveTo>
                  <a:lnTo>
                    <a:pt x="154" y="174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50" y="170"/>
                  </a:lnTo>
                  <a:lnTo>
                    <a:pt x="154" y="168"/>
                  </a:lnTo>
                  <a:lnTo>
                    <a:pt x="158" y="166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0" y="156"/>
                  </a:lnTo>
                  <a:lnTo>
                    <a:pt x="160" y="152"/>
                  </a:lnTo>
                  <a:lnTo>
                    <a:pt x="156" y="146"/>
                  </a:lnTo>
                  <a:lnTo>
                    <a:pt x="150" y="142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4" y="132"/>
                  </a:lnTo>
                  <a:lnTo>
                    <a:pt x="140" y="132"/>
                  </a:lnTo>
                  <a:lnTo>
                    <a:pt x="140" y="132"/>
                  </a:lnTo>
                  <a:lnTo>
                    <a:pt x="138" y="130"/>
                  </a:lnTo>
                  <a:lnTo>
                    <a:pt x="138" y="128"/>
                  </a:lnTo>
                  <a:lnTo>
                    <a:pt x="136" y="122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22" y="108"/>
                  </a:lnTo>
                  <a:lnTo>
                    <a:pt x="116" y="100"/>
                  </a:lnTo>
                  <a:lnTo>
                    <a:pt x="110" y="92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0" y="88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86" y="80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8" y="64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0" y="34"/>
                  </a:lnTo>
                  <a:lnTo>
                    <a:pt x="56" y="24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4" y="26"/>
                  </a:lnTo>
                  <a:lnTo>
                    <a:pt x="12" y="3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4" y="8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4" y="102"/>
                  </a:lnTo>
                  <a:lnTo>
                    <a:pt x="18" y="102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30" y="100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8" y="94"/>
                  </a:lnTo>
                  <a:lnTo>
                    <a:pt x="38" y="96"/>
                  </a:lnTo>
                  <a:lnTo>
                    <a:pt x="42" y="100"/>
                  </a:lnTo>
                  <a:lnTo>
                    <a:pt x="44" y="102"/>
                  </a:lnTo>
                  <a:lnTo>
                    <a:pt x="48" y="104"/>
                  </a:lnTo>
                  <a:lnTo>
                    <a:pt x="54" y="104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4" y="10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92" y="102"/>
                  </a:lnTo>
                  <a:lnTo>
                    <a:pt x="100" y="104"/>
                  </a:lnTo>
                  <a:lnTo>
                    <a:pt x="108" y="110"/>
                  </a:lnTo>
                  <a:lnTo>
                    <a:pt x="114" y="116"/>
                  </a:lnTo>
                  <a:lnTo>
                    <a:pt x="128" y="130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4" y="146"/>
                  </a:lnTo>
                  <a:lnTo>
                    <a:pt x="130" y="148"/>
                  </a:lnTo>
                  <a:lnTo>
                    <a:pt x="128" y="154"/>
                  </a:lnTo>
                  <a:lnTo>
                    <a:pt x="128" y="154"/>
                  </a:lnTo>
                  <a:lnTo>
                    <a:pt x="124" y="168"/>
                  </a:lnTo>
                  <a:lnTo>
                    <a:pt x="124" y="176"/>
                  </a:lnTo>
                  <a:lnTo>
                    <a:pt x="126" y="178"/>
                  </a:lnTo>
                  <a:lnTo>
                    <a:pt x="126" y="178"/>
                  </a:lnTo>
                  <a:lnTo>
                    <a:pt x="128" y="182"/>
                  </a:lnTo>
                  <a:lnTo>
                    <a:pt x="130" y="182"/>
                  </a:lnTo>
                  <a:lnTo>
                    <a:pt x="134" y="182"/>
                  </a:lnTo>
                  <a:lnTo>
                    <a:pt x="138" y="180"/>
                  </a:lnTo>
                  <a:lnTo>
                    <a:pt x="142" y="180"/>
                  </a:lnTo>
                  <a:lnTo>
                    <a:pt x="146" y="182"/>
                  </a:lnTo>
                  <a:lnTo>
                    <a:pt x="154" y="174"/>
                  </a:lnTo>
                  <a:lnTo>
                    <a:pt x="154" y="17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4" name="Freeform 168"/>
            <p:cNvSpPr>
              <a:spLocks/>
            </p:cNvSpPr>
            <p:nvPr/>
          </p:nvSpPr>
          <p:spPr bwMode="auto">
            <a:xfrm>
              <a:off x="5480809" y="2247635"/>
              <a:ext cx="357188" cy="201083"/>
            </a:xfrm>
            <a:custGeom>
              <a:avLst/>
              <a:gdLst/>
              <a:ahLst/>
              <a:cxnLst>
                <a:cxn ang="0">
                  <a:pos x="48" y="24"/>
                </a:cxn>
                <a:cxn ang="0">
                  <a:pos x="34" y="10"/>
                </a:cxn>
                <a:cxn ang="0">
                  <a:pos x="8" y="8"/>
                </a:cxn>
                <a:cxn ang="0">
                  <a:pos x="6" y="28"/>
                </a:cxn>
                <a:cxn ang="0">
                  <a:pos x="10" y="22"/>
                </a:cxn>
                <a:cxn ang="0">
                  <a:pos x="8" y="16"/>
                </a:cxn>
                <a:cxn ang="0">
                  <a:pos x="22" y="12"/>
                </a:cxn>
                <a:cxn ang="0">
                  <a:pos x="32" y="20"/>
                </a:cxn>
                <a:cxn ang="0">
                  <a:pos x="36" y="26"/>
                </a:cxn>
                <a:cxn ang="0">
                  <a:pos x="28" y="32"/>
                </a:cxn>
                <a:cxn ang="0">
                  <a:pos x="22" y="34"/>
                </a:cxn>
                <a:cxn ang="0">
                  <a:pos x="12" y="34"/>
                </a:cxn>
                <a:cxn ang="0">
                  <a:pos x="8" y="38"/>
                </a:cxn>
                <a:cxn ang="0">
                  <a:pos x="14" y="50"/>
                </a:cxn>
                <a:cxn ang="0">
                  <a:pos x="22" y="50"/>
                </a:cxn>
                <a:cxn ang="0">
                  <a:pos x="24" y="54"/>
                </a:cxn>
                <a:cxn ang="0">
                  <a:pos x="14" y="54"/>
                </a:cxn>
                <a:cxn ang="0">
                  <a:pos x="14" y="60"/>
                </a:cxn>
                <a:cxn ang="0">
                  <a:pos x="24" y="62"/>
                </a:cxn>
                <a:cxn ang="0">
                  <a:pos x="32" y="66"/>
                </a:cxn>
                <a:cxn ang="0">
                  <a:pos x="44" y="74"/>
                </a:cxn>
                <a:cxn ang="0">
                  <a:pos x="46" y="98"/>
                </a:cxn>
                <a:cxn ang="0">
                  <a:pos x="56" y="100"/>
                </a:cxn>
                <a:cxn ang="0">
                  <a:pos x="66" y="82"/>
                </a:cxn>
                <a:cxn ang="0">
                  <a:pos x="82" y="80"/>
                </a:cxn>
                <a:cxn ang="0">
                  <a:pos x="96" y="78"/>
                </a:cxn>
                <a:cxn ang="0">
                  <a:pos x="106" y="86"/>
                </a:cxn>
                <a:cxn ang="0">
                  <a:pos x="146" y="98"/>
                </a:cxn>
                <a:cxn ang="0">
                  <a:pos x="164" y="108"/>
                </a:cxn>
                <a:cxn ang="0">
                  <a:pos x="182" y="114"/>
                </a:cxn>
                <a:cxn ang="0">
                  <a:pos x="186" y="124"/>
                </a:cxn>
                <a:cxn ang="0">
                  <a:pos x="198" y="140"/>
                </a:cxn>
                <a:cxn ang="0">
                  <a:pos x="212" y="142"/>
                </a:cxn>
                <a:cxn ang="0">
                  <a:pos x="222" y="152"/>
                </a:cxn>
                <a:cxn ang="0">
                  <a:pos x="230" y="140"/>
                </a:cxn>
                <a:cxn ang="0">
                  <a:pos x="236" y="132"/>
                </a:cxn>
                <a:cxn ang="0">
                  <a:pos x="252" y="120"/>
                </a:cxn>
                <a:cxn ang="0">
                  <a:pos x="256" y="102"/>
                </a:cxn>
                <a:cxn ang="0">
                  <a:pos x="270" y="96"/>
                </a:cxn>
                <a:cxn ang="0">
                  <a:pos x="268" y="80"/>
                </a:cxn>
                <a:cxn ang="0">
                  <a:pos x="258" y="76"/>
                </a:cxn>
                <a:cxn ang="0">
                  <a:pos x="236" y="74"/>
                </a:cxn>
                <a:cxn ang="0">
                  <a:pos x="208" y="60"/>
                </a:cxn>
                <a:cxn ang="0">
                  <a:pos x="158" y="22"/>
                </a:cxn>
                <a:cxn ang="0">
                  <a:pos x="140" y="24"/>
                </a:cxn>
                <a:cxn ang="0">
                  <a:pos x="128" y="18"/>
                </a:cxn>
                <a:cxn ang="0">
                  <a:pos x="126" y="10"/>
                </a:cxn>
                <a:cxn ang="0">
                  <a:pos x="104" y="0"/>
                </a:cxn>
                <a:cxn ang="0">
                  <a:pos x="96" y="4"/>
                </a:cxn>
                <a:cxn ang="0">
                  <a:pos x="88" y="8"/>
                </a:cxn>
                <a:cxn ang="0">
                  <a:pos x="78" y="16"/>
                </a:cxn>
                <a:cxn ang="0">
                  <a:pos x="76" y="28"/>
                </a:cxn>
              </a:cxnLst>
              <a:rect l="0" t="0" r="r" b="b"/>
              <a:pathLst>
                <a:path w="270" h="152">
                  <a:moveTo>
                    <a:pt x="70" y="28"/>
                  </a:moveTo>
                  <a:lnTo>
                    <a:pt x="70" y="28"/>
                  </a:lnTo>
                  <a:lnTo>
                    <a:pt x="54" y="2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0" y="14"/>
                  </a:lnTo>
                  <a:lnTo>
                    <a:pt x="34" y="10"/>
                  </a:lnTo>
                  <a:lnTo>
                    <a:pt x="28" y="6"/>
                  </a:lnTo>
                  <a:lnTo>
                    <a:pt x="22" y="6"/>
                  </a:lnTo>
                  <a:lnTo>
                    <a:pt x="16" y="6"/>
                  </a:lnTo>
                  <a:lnTo>
                    <a:pt x="8" y="8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26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8"/>
                  </a:lnTo>
                  <a:lnTo>
                    <a:pt x="32" y="20"/>
                  </a:lnTo>
                  <a:lnTo>
                    <a:pt x="36" y="22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2" y="3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6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2" y="66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2" y="72"/>
                  </a:lnTo>
                  <a:lnTo>
                    <a:pt x="44" y="74"/>
                  </a:lnTo>
                  <a:lnTo>
                    <a:pt x="44" y="80"/>
                  </a:lnTo>
                  <a:lnTo>
                    <a:pt x="44" y="88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0" y="92"/>
                  </a:lnTo>
                  <a:lnTo>
                    <a:pt x="60" y="86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8" y="80"/>
                  </a:lnTo>
                  <a:lnTo>
                    <a:pt x="82" y="80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90" y="78"/>
                  </a:lnTo>
                  <a:lnTo>
                    <a:pt x="96" y="78"/>
                  </a:lnTo>
                  <a:lnTo>
                    <a:pt x="100" y="80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10" y="88"/>
                  </a:lnTo>
                  <a:lnTo>
                    <a:pt x="124" y="92"/>
                  </a:lnTo>
                  <a:lnTo>
                    <a:pt x="140" y="96"/>
                  </a:lnTo>
                  <a:lnTo>
                    <a:pt x="146" y="98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60" y="108"/>
                  </a:lnTo>
                  <a:lnTo>
                    <a:pt x="164" y="108"/>
                  </a:lnTo>
                  <a:lnTo>
                    <a:pt x="170" y="108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82" y="114"/>
                  </a:lnTo>
                  <a:lnTo>
                    <a:pt x="184" y="118"/>
                  </a:lnTo>
                  <a:lnTo>
                    <a:pt x="184" y="120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90" y="128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8" y="140"/>
                  </a:lnTo>
                  <a:lnTo>
                    <a:pt x="202" y="142"/>
                  </a:lnTo>
                  <a:lnTo>
                    <a:pt x="206" y="142"/>
                  </a:lnTo>
                  <a:lnTo>
                    <a:pt x="206" y="142"/>
                  </a:lnTo>
                  <a:lnTo>
                    <a:pt x="212" y="142"/>
                  </a:lnTo>
                  <a:lnTo>
                    <a:pt x="214" y="144"/>
                  </a:lnTo>
                  <a:lnTo>
                    <a:pt x="218" y="148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2" y="150"/>
                  </a:lnTo>
                  <a:lnTo>
                    <a:pt x="228" y="144"/>
                  </a:lnTo>
                  <a:lnTo>
                    <a:pt x="228" y="144"/>
                  </a:lnTo>
                  <a:lnTo>
                    <a:pt x="230" y="140"/>
                  </a:lnTo>
                  <a:lnTo>
                    <a:pt x="230" y="138"/>
                  </a:lnTo>
                  <a:lnTo>
                    <a:pt x="230" y="134"/>
                  </a:lnTo>
                  <a:lnTo>
                    <a:pt x="236" y="132"/>
                  </a:lnTo>
                  <a:lnTo>
                    <a:pt x="236" y="132"/>
                  </a:lnTo>
                  <a:lnTo>
                    <a:pt x="248" y="126"/>
                  </a:lnTo>
                  <a:lnTo>
                    <a:pt x="252" y="124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10"/>
                  </a:lnTo>
                  <a:lnTo>
                    <a:pt x="254" y="106"/>
                  </a:lnTo>
                  <a:lnTo>
                    <a:pt x="256" y="102"/>
                  </a:lnTo>
                  <a:lnTo>
                    <a:pt x="256" y="102"/>
                  </a:lnTo>
                  <a:lnTo>
                    <a:pt x="260" y="102"/>
                  </a:lnTo>
                  <a:lnTo>
                    <a:pt x="262" y="100"/>
                  </a:lnTo>
                  <a:lnTo>
                    <a:pt x="264" y="98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68" y="9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64" y="78"/>
                  </a:lnTo>
                  <a:lnTo>
                    <a:pt x="264" y="78"/>
                  </a:lnTo>
                  <a:lnTo>
                    <a:pt x="260" y="78"/>
                  </a:lnTo>
                  <a:lnTo>
                    <a:pt x="258" y="76"/>
                  </a:lnTo>
                  <a:lnTo>
                    <a:pt x="252" y="76"/>
                  </a:lnTo>
                  <a:lnTo>
                    <a:pt x="244" y="74"/>
                  </a:lnTo>
                  <a:lnTo>
                    <a:pt x="244" y="74"/>
                  </a:lnTo>
                  <a:lnTo>
                    <a:pt x="236" y="74"/>
                  </a:lnTo>
                  <a:lnTo>
                    <a:pt x="230" y="70"/>
                  </a:lnTo>
                  <a:lnTo>
                    <a:pt x="224" y="66"/>
                  </a:lnTo>
                  <a:lnTo>
                    <a:pt x="208" y="60"/>
                  </a:lnTo>
                  <a:lnTo>
                    <a:pt x="208" y="60"/>
                  </a:lnTo>
                  <a:lnTo>
                    <a:pt x="188" y="52"/>
                  </a:lnTo>
                  <a:lnTo>
                    <a:pt x="176" y="44"/>
                  </a:lnTo>
                  <a:lnTo>
                    <a:pt x="168" y="36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54" y="20"/>
                  </a:lnTo>
                  <a:lnTo>
                    <a:pt x="152" y="20"/>
                  </a:lnTo>
                  <a:lnTo>
                    <a:pt x="140" y="24"/>
                  </a:lnTo>
                  <a:lnTo>
                    <a:pt x="140" y="24"/>
                  </a:lnTo>
                  <a:lnTo>
                    <a:pt x="134" y="24"/>
                  </a:lnTo>
                  <a:lnTo>
                    <a:pt x="130" y="22"/>
                  </a:lnTo>
                  <a:lnTo>
                    <a:pt x="128" y="18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0" y="6"/>
                  </a:lnTo>
                  <a:lnTo>
                    <a:pt x="11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0" y="0"/>
                  </a:lnTo>
                  <a:lnTo>
                    <a:pt x="102" y="2"/>
                  </a:lnTo>
                  <a:lnTo>
                    <a:pt x="102" y="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8" y="8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80" y="14"/>
                  </a:lnTo>
                  <a:lnTo>
                    <a:pt x="78" y="16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5" name="Freeform 169"/>
            <p:cNvSpPr>
              <a:spLocks/>
            </p:cNvSpPr>
            <p:nvPr/>
          </p:nvSpPr>
          <p:spPr bwMode="auto">
            <a:xfrm>
              <a:off x="5898851" y="2226469"/>
              <a:ext cx="254000" cy="108479"/>
            </a:xfrm>
            <a:custGeom>
              <a:avLst/>
              <a:gdLst/>
              <a:ahLst/>
              <a:cxnLst>
                <a:cxn ang="0">
                  <a:pos x="30" y="68"/>
                </a:cxn>
                <a:cxn ang="0">
                  <a:pos x="20" y="70"/>
                </a:cxn>
                <a:cxn ang="0">
                  <a:pos x="8" y="70"/>
                </a:cxn>
                <a:cxn ang="0">
                  <a:pos x="0" y="76"/>
                </a:cxn>
                <a:cxn ang="0">
                  <a:pos x="10" y="78"/>
                </a:cxn>
                <a:cxn ang="0">
                  <a:pos x="22" y="78"/>
                </a:cxn>
                <a:cxn ang="0">
                  <a:pos x="36" y="78"/>
                </a:cxn>
                <a:cxn ang="0">
                  <a:pos x="46" y="80"/>
                </a:cxn>
                <a:cxn ang="0">
                  <a:pos x="90" y="76"/>
                </a:cxn>
                <a:cxn ang="0">
                  <a:pos x="94" y="52"/>
                </a:cxn>
                <a:cxn ang="0">
                  <a:pos x="106" y="46"/>
                </a:cxn>
                <a:cxn ang="0">
                  <a:pos x="112" y="44"/>
                </a:cxn>
                <a:cxn ang="0">
                  <a:pos x="122" y="46"/>
                </a:cxn>
                <a:cxn ang="0">
                  <a:pos x="132" y="48"/>
                </a:cxn>
                <a:cxn ang="0">
                  <a:pos x="138" y="38"/>
                </a:cxn>
                <a:cxn ang="0">
                  <a:pos x="150" y="34"/>
                </a:cxn>
                <a:cxn ang="0">
                  <a:pos x="158" y="34"/>
                </a:cxn>
                <a:cxn ang="0">
                  <a:pos x="172" y="26"/>
                </a:cxn>
                <a:cxn ang="0">
                  <a:pos x="176" y="22"/>
                </a:cxn>
                <a:cxn ang="0">
                  <a:pos x="186" y="16"/>
                </a:cxn>
                <a:cxn ang="0">
                  <a:pos x="192" y="12"/>
                </a:cxn>
                <a:cxn ang="0">
                  <a:pos x="186" y="14"/>
                </a:cxn>
                <a:cxn ang="0">
                  <a:pos x="178" y="10"/>
                </a:cxn>
                <a:cxn ang="0">
                  <a:pos x="166" y="8"/>
                </a:cxn>
                <a:cxn ang="0">
                  <a:pos x="162" y="6"/>
                </a:cxn>
                <a:cxn ang="0">
                  <a:pos x="104" y="6"/>
                </a:cxn>
                <a:cxn ang="0">
                  <a:pos x="82" y="0"/>
                </a:cxn>
                <a:cxn ang="0">
                  <a:pos x="72" y="6"/>
                </a:cxn>
                <a:cxn ang="0">
                  <a:pos x="70" y="10"/>
                </a:cxn>
                <a:cxn ang="0">
                  <a:pos x="52" y="6"/>
                </a:cxn>
                <a:cxn ang="0">
                  <a:pos x="40" y="8"/>
                </a:cxn>
                <a:cxn ang="0">
                  <a:pos x="26" y="16"/>
                </a:cxn>
                <a:cxn ang="0">
                  <a:pos x="32" y="18"/>
                </a:cxn>
                <a:cxn ang="0">
                  <a:pos x="24" y="32"/>
                </a:cxn>
                <a:cxn ang="0">
                  <a:pos x="14" y="48"/>
                </a:cxn>
                <a:cxn ang="0">
                  <a:pos x="20" y="44"/>
                </a:cxn>
                <a:cxn ang="0">
                  <a:pos x="32" y="44"/>
                </a:cxn>
                <a:cxn ang="0">
                  <a:pos x="42" y="44"/>
                </a:cxn>
                <a:cxn ang="0">
                  <a:pos x="50" y="38"/>
                </a:cxn>
                <a:cxn ang="0">
                  <a:pos x="56" y="42"/>
                </a:cxn>
                <a:cxn ang="0">
                  <a:pos x="68" y="50"/>
                </a:cxn>
                <a:cxn ang="0">
                  <a:pos x="78" y="52"/>
                </a:cxn>
                <a:cxn ang="0">
                  <a:pos x="78" y="54"/>
                </a:cxn>
                <a:cxn ang="0">
                  <a:pos x="50" y="64"/>
                </a:cxn>
                <a:cxn ang="0">
                  <a:pos x="40" y="64"/>
                </a:cxn>
                <a:cxn ang="0">
                  <a:pos x="30" y="64"/>
                </a:cxn>
              </a:cxnLst>
              <a:rect l="0" t="0" r="r" b="b"/>
              <a:pathLst>
                <a:path w="192" h="82">
                  <a:moveTo>
                    <a:pt x="30" y="64"/>
                  </a:moveTo>
                  <a:lnTo>
                    <a:pt x="30" y="64"/>
                  </a:lnTo>
                  <a:lnTo>
                    <a:pt x="30" y="68"/>
                  </a:lnTo>
                  <a:lnTo>
                    <a:pt x="28" y="72"/>
                  </a:lnTo>
                  <a:lnTo>
                    <a:pt x="24" y="72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14" y="70"/>
                  </a:lnTo>
                  <a:lnTo>
                    <a:pt x="8" y="70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10" y="78"/>
                  </a:lnTo>
                  <a:lnTo>
                    <a:pt x="18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6" y="80"/>
                  </a:lnTo>
                  <a:lnTo>
                    <a:pt x="32" y="78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6" y="80"/>
                  </a:lnTo>
                  <a:lnTo>
                    <a:pt x="58" y="82"/>
                  </a:lnTo>
                  <a:lnTo>
                    <a:pt x="74" y="80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2" y="62"/>
                  </a:lnTo>
                  <a:lnTo>
                    <a:pt x="94" y="52"/>
                  </a:lnTo>
                  <a:lnTo>
                    <a:pt x="100" y="46"/>
                  </a:lnTo>
                  <a:lnTo>
                    <a:pt x="10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12" y="48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14" y="44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34" y="40"/>
                  </a:lnTo>
                  <a:lnTo>
                    <a:pt x="138" y="38"/>
                  </a:lnTo>
                  <a:lnTo>
                    <a:pt x="142" y="36"/>
                  </a:lnTo>
                  <a:lnTo>
                    <a:pt x="142" y="36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66" y="28"/>
                  </a:lnTo>
                  <a:lnTo>
                    <a:pt x="172" y="26"/>
                  </a:lnTo>
                  <a:lnTo>
                    <a:pt x="174" y="24"/>
                  </a:lnTo>
                  <a:lnTo>
                    <a:pt x="176" y="22"/>
                  </a:lnTo>
                  <a:lnTo>
                    <a:pt x="176" y="22"/>
                  </a:lnTo>
                  <a:lnTo>
                    <a:pt x="176" y="18"/>
                  </a:lnTo>
                  <a:lnTo>
                    <a:pt x="180" y="18"/>
                  </a:lnTo>
                  <a:lnTo>
                    <a:pt x="186" y="16"/>
                  </a:lnTo>
                  <a:lnTo>
                    <a:pt x="190" y="16"/>
                  </a:lnTo>
                  <a:lnTo>
                    <a:pt x="192" y="14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88" y="16"/>
                  </a:lnTo>
                  <a:lnTo>
                    <a:pt x="186" y="14"/>
                  </a:lnTo>
                  <a:lnTo>
                    <a:pt x="184" y="10"/>
                  </a:lnTo>
                  <a:lnTo>
                    <a:pt x="182" y="10"/>
                  </a:lnTo>
                  <a:lnTo>
                    <a:pt x="178" y="10"/>
                  </a:lnTo>
                  <a:lnTo>
                    <a:pt x="178" y="10"/>
                  </a:lnTo>
                  <a:lnTo>
                    <a:pt x="170" y="10"/>
                  </a:lnTo>
                  <a:lnTo>
                    <a:pt x="166" y="8"/>
                  </a:lnTo>
                  <a:lnTo>
                    <a:pt x="166" y="6"/>
                  </a:lnTo>
                  <a:lnTo>
                    <a:pt x="162" y="6"/>
                  </a:lnTo>
                  <a:lnTo>
                    <a:pt x="162" y="6"/>
                  </a:lnTo>
                  <a:lnTo>
                    <a:pt x="152" y="6"/>
                  </a:lnTo>
                  <a:lnTo>
                    <a:pt x="136" y="6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92" y="4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52" y="6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4" y="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30" y="16"/>
                  </a:lnTo>
                  <a:lnTo>
                    <a:pt x="32" y="18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16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6" y="46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8" y="38"/>
                  </a:lnTo>
                  <a:lnTo>
                    <a:pt x="50" y="38"/>
                  </a:lnTo>
                  <a:lnTo>
                    <a:pt x="54" y="3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46"/>
                  </a:lnTo>
                  <a:lnTo>
                    <a:pt x="62" y="46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72" y="50"/>
                  </a:lnTo>
                  <a:lnTo>
                    <a:pt x="78" y="52"/>
                  </a:lnTo>
                  <a:lnTo>
                    <a:pt x="82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62" y="62"/>
                  </a:lnTo>
                  <a:lnTo>
                    <a:pt x="56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4" y="62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0" y="64"/>
                  </a:lnTo>
                  <a:lnTo>
                    <a:pt x="30" y="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6" name="Freeform 171"/>
            <p:cNvSpPr>
              <a:spLocks/>
            </p:cNvSpPr>
            <p:nvPr/>
          </p:nvSpPr>
          <p:spPr bwMode="auto">
            <a:xfrm>
              <a:off x="5729518" y="2350823"/>
              <a:ext cx="328083" cy="275167"/>
            </a:xfrm>
            <a:custGeom>
              <a:avLst/>
              <a:gdLst/>
              <a:ahLst/>
              <a:cxnLst>
                <a:cxn ang="0">
                  <a:pos x="74" y="22"/>
                </a:cxn>
                <a:cxn ang="0">
                  <a:pos x="66" y="28"/>
                </a:cxn>
                <a:cxn ang="0">
                  <a:pos x="64" y="46"/>
                </a:cxn>
                <a:cxn ang="0">
                  <a:pos x="42" y="56"/>
                </a:cxn>
                <a:cxn ang="0">
                  <a:pos x="40" y="66"/>
                </a:cxn>
                <a:cxn ang="0">
                  <a:pos x="30" y="70"/>
                </a:cxn>
                <a:cxn ang="0">
                  <a:pos x="18" y="64"/>
                </a:cxn>
                <a:cxn ang="0">
                  <a:pos x="6" y="58"/>
                </a:cxn>
                <a:cxn ang="0">
                  <a:pos x="6" y="70"/>
                </a:cxn>
                <a:cxn ang="0">
                  <a:pos x="10" y="80"/>
                </a:cxn>
                <a:cxn ang="0">
                  <a:pos x="0" y="96"/>
                </a:cxn>
                <a:cxn ang="0">
                  <a:pos x="6" y="108"/>
                </a:cxn>
                <a:cxn ang="0">
                  <a:pos x="10" y="126"/>
                </a:cxn>
                <a:cxn ang="0">
                  <a:pos x="12" y="150"/>
                </a:cxn>
                <a:cxn ang="0">
                  <a:pos x="24" y="154"/>
                </a:cxn>
                <a:cxn ang="0">
                  <a:pos x="40" y="164"/>
                </a:cxn>
                <a:cxn ang="0">
                  <a:pos x="36" y="192"/>
                </a:cxn>
                <a:cxn ang="0">
                  <a:pos x="60" y="206"/>
                </a:cxn>
                <a:cxn ang="0">
                  <a:pos x="88" y="208"/>
                </a:cxn>
                <a:cxn ang="0">
                  <a:pos x="140" y="192"/>
                </a:cxn>
                <a:cxn ang="0">
                  <a:pos x="136" y="186"/>
                </a:cxn>
                <a:cxn ang="0">
                  <a:pos x="134" y="180"/>
                </a:cxn>
                <a:cxn ang="0">
                  <a:pos x="144" y="164"/>
                </a:cxn>
                <a:cxn ang="0">
                  <a:pos x="156" y="166"/>
                </a:cxn>
                <a:cxn ang="0">
                  <a:pos x="160" y="158"/>
                </a:cxn>
                <a:cxn ang="0">
                  <a:pos x="170" y="152"/>
                </a:cxn>
                <a:cxn ang="0">
                  <a:pos x="176" y="142"/>
                </a:cxn>
                <a:cxn ang="0">
                  <a:pos x="170" y="126"/>
                </a:cxn>
                <a:cxn ang="0">
                  <a:pos x="182" y="118"/>
                </a:cxn>
                <a:cxn ang="0">
                  <a:pos x="184" y="110"/>
                </a:cxn>
                <a:cxn ang="0">
                  <a:pos x="174" y="102"/>
                </a:cxn>
                <a:cxn ang="0">
                  <a:pos x="186" y="100"/>
                </a:cxn>
                <a:cxn ang="0">
                  <a:pos x="218" y="100"/>
                </a:cxn>
                <a:cxn ang="0">
                  <a:pos x="214" y="94"/>
                </a:cxn>
                <a:cxn ang="0">
                  <a:pos x="210" y="78"/>
                </a:cxn>
                <a:cxn ang="0">
                  <a:pos x="206" y="66"/>
                </a:cxn>
                <a:cxn ang="0">
                  <a:pos x="204" y="48"/>
                </a:cxn>
                <a:cxn ang="0">
                  <a:pos x="218" y="42"/>
                </a:cxn>
                <a:cxn ang="0">
                  <a:pos x="224" y="34"/>
                </a:cxn>
                <a:cxn ang="0">
                  <a:pos x="242" y="26"/>
                </a:cxn>
                <a:cxn ang="0">
                  <a:pos x="248" y="20"/>
                </a:cxn>
                <a:cxn ang="0">
                  <a:pos x="230" y="24"/>
                </a:cxn>
                <a:cxn ang="0">
                  <a:pos x="226" y="22"/>
                </a:cxn>
                <a:cxn ang="0">
                  <a:pos x="224" y="20"/>
                </a:cxn>
                <a:cxn ang="0">
                  <a:pos x="212" y="28"/>
                </a:cxn>
                <a:cxn ang="0">
                  <a:pos x="198" y="30"/>
                </a:cxn>
                <a:cxn ang="0">
                  <a:pos x="186" y="12"/>
                </a:cxn>
                <a:cxn ang="0">
                  <a:pos x="180" y="10"/>
                </a:cxn>
                <a:cxn ang="0">
                  <a:pos x="180" y="0"/>
                </a:cxn>
                <a:cxn ang="0">
                  <a:pos x="166" y="6"/>
                </a:cxn>
                <a:cxn ang="0">
                  <a:pos x="164" y="12"/>
                </a:cxn>
                <a:cxn ang="0">
                  <a:pos x="156" y="14"/>
                </a:cxn>
                <a:cxn ang="0">
                  <a:pos x="156" y="20"/>
                </a:cxn>
                <a:cxn ang="0">
                  <a:pos x="144" y="22"/>
                </a:cxn>
                <a:cxn ang="0">
                  <a:pos x="128" y="24"/>
                </a:cxn>
                <a:cxn ang="0">
                  <a:pos x="118" y="18"/>
                </a:cxn>
                <a:cxn ang="0">
                  <a:pos x="104" y="20"/>
                </a:cxn>
                <a:cxn ang="0">
                  <a:pos x="92" y="20"/>
                </a:cxn>
              </a:cxnLst>
              <a:rect l="0" t="0" r="r" b="b"/>
              <a:pathLst>
                <a:path w="248" h="208">
                  <a:moveTo>
                    <a:pt x="82" y="18"/>
                  </a:moveTo>
                  <a:lnTo>
                    <a:pt x="82" y="18"/>
                  </a:lnTo>
                  <a:lnTo>
                    <a:pt x="76" y="20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8"/>
                  </a:lnTo>
                  <a:lnTo>
                    <a:pt x="64" y="3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4" y="72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0" y="62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8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4" y="92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6" y="108"/>
                  </a:lnTo>
                  <a:lnTo>
                    <a:pt x="6" y="114"/>
                  </a:lnTo>
                  <a:lnTo>
                    <a:pt x="6" y="118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12" y="130"/>
                  </a:lnTo>
                  <a:lnTo>
                    <a:pt x="12" y="136"/>
                  </a:lnTo>
                  <a:lnTo>
                    <a:pt x="12" y="146"/>
                  </a:lnTo>
                  <a:lnTo>
                    <a:pt x="12" y="150"/>
                  </a:lnTo>
                  <a:lnTo>
                    <a:pt x="14" y="152"/>
                  </a:lnTo>
                  <a:lnTo>
                    <a:pt x="16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32" y="154"/>
                  </a:lnTo>
                  <a:lnTo>
                    <a:pt x="36" y="156"/>
                  </a:lnTo>
                  <a:lnTo>
                    <a:pt x="38" y="158"/>
                  </a:lnTo>
                  <a:lnTo>
                    <a:pt x="40" y="164"/>
                  </a:lnTo>
                  <a:lnTo>
                    <a:pt x="36" y="176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36" y="192"/>
                  </a:lnTo>
                  <a:lnTo>
                    <a:pt x="44" y="198"/>
                  </a:lnTo>
                  <a:lnTo>
                    <a:pt x="44" y="198"/>
                  </a:lnTo>
                  <a:lnTo>
                    <a:pt x="52" y="202"/>
                  </a:lnTo>
                  <a:lnTo>
                    <a:pt x="60" y="206"/>
                  </a:lnTo>
                  <a:lnTo>
                    <a:pt x="70" y="206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8" y="208"/>
                  </a:lnTo>
                  <a:lnTo>
                    <a:pt x="100" y="206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40" y="192"/>
                  </a:lnTo>
                  <a:lnTo>
                    <a:pt x="142" y="190"/>
                  </a:lnTo>
                  <a:lnTo>
                    <a:pt x="138" y="188"/>
                  </a:lnTo>
                  <a:lnTo>
                    <a:pt x="138" y="188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6" y="184"/>
                  </a:lnTo>
                  <a:lnTo>
                    <a:pt x="134" y="180"/>
                  </a:lnTo>
                  <a:lnTo>
                    <a:pt x="134" y="180"/>
                  </a:lnTo>
                  <a:lnTo>
                    <a:pt x="134" y="178"/>
                  </a:lnTo>
                  <a:lnTo>
                    <a:pt x="134" y="174"/>
                  </a:lnTo>
                  <a:lnTo>
                    <a:pt x="138" y="168"/>
                  </a:lnTo>
                  <a:lnTo>
                    <a:pt x="144" y="164"/>
                  </a:lnTo>
                  <a:lnTo>
                    <a:pt x="148" y="164"/>
                  </a:lnTo>
                  <a:lnTo>
                    <a:pt x="152" y="164"/>
                  </a:lnTo>
                  <a:lnTo>
                    <a:pt x="152" y="164"/>
                  </a:lnTo>
                  <a:lnTo>
                    <a:pt x="156" y="166"/>
                  </a:lnTo>
                  <a:lnTo>
                    <a:pt x="158" y="164"/>
                  </a:lnTo>
                  <a:lnTo>
                    <a:pt x="162" y="162"/>
                  </a:lnTo>
                  <a:lnTo>
                    <a:pt x="160" y="158"/>
                  </a:lnTo>
                  <a:lnTo>
                    <a:pt x="160" y="158"/>
                  </a:lnTo>
                  <a:lnTo>
                    <a:pt x="160" y="154"/>
                  </a:lnTo>
                  <a:lnTo>
                    <a:pt x="162" y="154"/>
                  </a:lnTo>
                  <a:lnTo>
                    <a:pt x="166" y="154"/>
                  </a:lnTo>
                  <a:lnTo>
                    <a:pt x="170" y="152"/>
                  </a:lnTo>
                  <a:lnTo>
                    <a:pt x="174" y="148"/>
                  </a:lnTo>
                  <a:lnTo>
                    <a:pt x="174" y="148"/>
                  </a:lnTo>
                  <a:lnTo>
                    <a:pt x="176" y="144"/>
                  </a:lnTo>
                  <a:lnTo>
                    <a:pt x="176" y="142"/>
                  </a:lnTo>
                  <a:lnTo>
                    <a:pt x="172" y="138"/>
                  </a:lnTo>
                  <a:lnTo>
                    <a:pt x="170" y="132"/>
                  </a:lnTo>
                  <a:lnTo>
                    <a:pt x="168" y="130"/>
                  </a:lnTo>
                  <a:lnTo>
                    <a:pt x="170" y="126"/>
                  </a:lnTo>
                  <a:lnTo>
                    <a:pt x="170" y="126"/>
                  </a:lnTo>
                  <a:lnTo>
                    <a:pt x="172" y="120"/>
                  </a:lnTo>
                  <a:lnTo>
                    <a:pt x="178" y="120"/>
                  </a:lnTo>
                  <a:lnTo>
                    <a:pt x="182" y="118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4" y="112"/>
                  </a:lnTo>
                  <a:lnTo>
                    <a:pt x="184" y="110"/>
                  </a:lnTo>
                  <a:lnTo>
                    <a:pt x="180" y="108"/>
                  </a:lnTo>
                  <a:lnTo>
                    <a:pt x="174" y="104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76" y="100"/>
                  </a:lnTo>
                  <a:lnTo>
                    <a:pt x="178" y="100"/>
                  </a:lnTo>
                  <a:lnTo>
                    <a:pt x="186" y="100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16" y="102"/>
                  </a:lnTo>
                  <a:lnTo>
                    <a:pt x="218" y="100"/>
                  </a:lnTo>
                  <a:lnTo>
                    <a:pt x="218" y="100"/>
                  </a:lnTo>
                  <a:lnTo>
                    <a:pt x="216" y="96"/>
                  </a:lnTo>
                  <a:lnTo>
                    <a:pt x="214" y="94"/>
                  </a:lnTo>
                  <a:lnTo>
                    <a:pt x="214" y="94"/>
                  </a:lnTo>
                  <a:lnTo>
                    <a:pt x="210" y="90"/>
                  </a:lnTo>
                  <a:lnTo>
                    <a:pt x="208" y="86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2"/>
                  </a:lnTo>
                  <a:lnTo>
                    <a:pt x="210" y="70"/>
                  </a:lnTo>
                  <a:lnTo>
                    <a:pt x="206" y="66"/>
                  </a:lnTo>
                  <a:lnTo>
                    <a:pt x="206" y="66"/>
                  </a:lnTo>
                  <a:lnTo>
                    <a:pt x="200" y="60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4" y="48"/>
                  </a:lnTo>
                  <a:lnTo>
                    <a:pt x="204" y="48"/>
                  </a:lnTo>
                  <a:lnTo>
                    <a:pt x="208" y="44"/>
                  </a:lnTo>
                  <a:lnTo>
                    <a:pt x="214" y="44"/>
                  </a:lnTo>
                  <a:lnTo>
                    <a:pt x="218" y="42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4" y="34"/>
                  </a:lnTo>
                  <a:lnTo>
                    <a:pt x="232" y="32"/>
                  </a:lnTo>
                  <a:lnTo>
                    <a:pt x="244" y="30"/>
                  </a:lnTo>
                  <a:lnTo>
                    <a:pt x="244" y="30"/>
                  </a:lnTo>
                  <a:lnTo>
                    <a:pt x="242" y="26"/>
                  </a:lnTo>
                  <a:lnTo>
                    <a:pt x="242" y="26"/>
                  </a:lnTo>
                  <a:lnTo>
                    <a:pt x="240" y="24"/>
                  </a:lnTo>
                  <a:lnTo>
                    <a:pt x="240" y="22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38" y="20"/>
                  </a:lnTo>
                  <a:lnTo>
                    <a:pt x="234" y="22"/>
                  </a:lnTo>
                  <a:lnTo>
                    <a:pt x="230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2"/>
                  </a:lnTo>
                  <a:lnTo>
                    <a:pt x="228" y="20"/>
                  </a:lnTo>
                  <a:lnTo>
                    <a:pt x="226" y="20"/>
                  </a:lnTo>
                  <a:lnTo>
                    <a:pt x="226" y="20"/>
                  </a:lnTo>
                  <a:lnTo>
                    <a:pt x="224" y="20"/>
                  </a:lnTo>
                  <a:lnTo>
                    <a:pt x="222" y="22"/>
                  </a:lnTo>
                  <a:lnTo>
                    <a:pt x="218" y="24"/>
                  </a:lnTo>
                  <a:lnTo>
                    <a:pt x="212" y="28"/>
                  </a:lnTo>
                  <a:lnTo>
                    <a:pt x="212" y="28"/>
                  </a:lnTo>
                  <a:lnTo>
                    <a:pt x="204" y="34"/>
                  </a:lnTo>
                  <a:lnTo>
                    <a:pt x="202" y="34"/>
                  </a:lnTo>
                  <a:lnTo>
                    <a:pt x="198" y="30"/>
                  </a:lnTo>
                  <a:lnTo>
                    <a:pt x="198" y="30"/>
                  </a:lnTo>
                  <a:lnTo>
                    <a:pt x="192" y="22"/>
                  </a:lnTo>
                  <a:lnTo>
                    <a:pt x="188" y="16"/>
                  </a:lnTo>
                  <a:lnTo>
                    <a:pt x="186" y="12"/>
                  </a:lnTo>
                  <a:lnTo>
                    <a:pt x="186" y="12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2" y="10"/>
                  </a:lnTo>
                  <a:lnTo>
                    <a:pt x="180" y="10"/>
                  </a:lnTo>
                  <a:lnTo>
                    <a:pt x="182" y="6"/>
                  </a:lnTo>
                  <a:lnTo>
                    <a:pt x="182" y="6"/>
                  </a:lnTo>
                  <a:lnTo>
                    <a:pt x="182" y="2"/>
                  </a:lnTo>
                  <a:lnTo>
                    <a:pt x="180" y="0"/>
                  </a:lnTo>
                  <a:lnTo>
                    <a:pt x="17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6" y="6"/>
                  </a:lnTo>
                  <a:lnTo>
                    <a:pt x="164" y="8"/>
                  </a:lnTo>
                  <a:lnTo>
                    <a:pt x="166" y="10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62" y="12"/>
                  </a:lnTo>
                  <a:lnTo>
                    <a:pt x="160" y="12"/>
                  </a:lnTo>
                  <a:lnTo>
                    <a:pt x="160" y="12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4" y="16"/>
                  </a:lnTo>
                  <a:lnTo>
                    <a:pt x="154" y="18"/>
                  </a:lnTo>
                  <a:lnTo>
                    <a:pt x="156" y="20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50" y="24"/>
                  </a:lnTo>
                  <a:lnTo>
                    <a:pt x="144" y="22"/>
                  </a:lnTo>
                  <a:lnTo>
                    <a:pt x="140" y="22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28" y="24"/>
                  </a:lnTo>
                  <a:lnTo>
                    <a:pt x="126" y="22"/>
                  </a:lnTo>
                  <a:lnTo>
                    <a:pt x="124" y="18"/>
                  </a:lnTo>
                  <a:lnTo>
                    <a:pt x="122" y="18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2" y="18"/>
                  </a:lnTo>
                  <a:lnTo>
                    <a:pt x="98" y="20"/>
                  </a:lnTo>
                  <a:lnTo>
                    <a:pt x="92" y="20"/>
                  </a:lnTo>
                  <a:lnTo>
                    <a:pt x="82" y="18"/>
                  </a:lnTo>
                  <a:lnTo>
                    <a:pt x="82" y="1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7" name="Freeform 172"/>
            <p:cNvSpPr>
              <a:spLocks/>
            </p:cNvSpPr>
            <p:nvPr/>
          </p:nvSpPr>
          <p:spPr bwMode="auto">
            <a:xfrm>
              <a:off x="5544309" y="2155031"/>
              <a:ext cx="463021" cy="222250"/>
            </a:xfrm>
            <a:custGeom>
              <a:avLst/>
              <a:gdLst/>
              <a:ahLst/>
              <a:cxnLst>
                <a:cxn ang="0">
                  <a:pos x="32" y="96"/>
                </a:cxn>
                <a:cxn ang="0">
                  <a:pos x="32" y="84"/>
                </a:cxn>
                <a:cxn ang="0">
                  <a:pos x="42" y="76"/>
                </a:cxn>
                <a:cxn ang="0">
                  <a:pos x="54" y="74"/>
                </a:cxn>
                <a:cxn ang="0">
                  <a:pos x="56" y="70"/>
                </a:cxn>
                <a:cxn ang="0">
                  <a:pos x="80" y="82"/>
                </a:cxn>
                <a:cxn ang="0">
                  <a:pos x="82" y="92"/>
                </a:cxn>
                <a:cxn ang="0">
                  <a:pos x="104" y="90"/>
                </a:cxn>
                <a:cxn ang="0">
                  <a:pos x="120" y="106"/>
                </a:cxn>
                <a:cxn ang="0">
                  <a:pos x="160" y="130"/>
                </a:cxn>
                <a:cxn ang="0">
                  <a:pos x="196" y="144"/>
                </a:cxn>
                <a:cxn ang="0">
                  <a:pos x="212" y="148"/>
                </a:cxn>
                <a:cxn ang="0">
                  <a:pos x="220" y="154"/>
                </a:cxn>
                <a:cxn ang="0">
                  <a:pos x="232" y="168"/>
                </a:cxn>
                <a:cxn ang="0">
                  <a:pos x="244" y="168"/>
                </a:cxn>
                <a:cxn ang="0">
                  <a:pos x="258" y="166"/>
                </a:cxn>
                <a:cxn ang="0">
                  <a:pos x="262" y="148"/>
                </a:cxn>
                <a:cxn ang="0">
                  <a:pos x="258" y="144"/>
                </a:cxn>
                <a:cxn ang="0">
                  <a:pos x="250" y="142"/>
                </a:cxn>
                <a:cxn ang="0">
                  <a:pos x="242" y="132"/>
                </a:cxn>
                <a:cxn ang="0">
                  <a:pos x="260" y="128"/>
                </a:cxn>
                <a:cxn ang="0">
                  <a:pos x="256" y="122"/>
                </a:cxn>
                <a:cxn ang="0">
                  <a:pos x="270" y="112"/>
                </a:cxn>
                <a:cxn ang="0">
                  <a:pos x="282" y="112"/>
                </a:cxn>
                <a:cxn ang="0">
                  <a:pos x="292" y="108"/>
                </a:cxn>
                <a:cxn ang="0">
                  <a:pos x="292" y="114"/>
                </a:cxn>
                <a:cxn ang="0">
                  <a:pos x="304" y="118"/>
                </a:cxn>
                <a:cxn ang="0">
                  <a:pos x="318" y="118"/>
                </a:cxn>
                <a:cxn ang="0">
                  <a:pos x="346" y="108"/>
                </a:cxn>
                <a:cxn ang="0">
                  <a:pos x="336" y="104"/>
                </a:cxn>
                <a:cxn ang="0">
                  <a:pos x="324" y="96"/>
                </a:cxn>
                <a:cxn ang="0">
                  <a:pos x="316" y="92"/>
                </a:cxn>
                <a:cxn ang="0">
                  <a:pos x="304" y="100"/>
                </a:cxn>
                <a:cxn ang="0">
                  <a:pos x="288" y="98"/>
                </a:cxn>
                <a:cxn ang="0">
                  <a:pos x="282" y="100"/>
                </a:cxn>
                <a:cxn ang="0">
                  <a:pos x="298" y="78"/>
                </a:cxn>
                <a:cxn ang="0">
                  <a:pos x="294" y="70"/>
                </a:cxn>
                <a:cxn ang="0">
                  <a:pos x="280" y="86"/>
                </a:cxn>
                <a:cxn ang="0">
                  <a:pos x="264" y="102"/>
                </a:cxn>
                <a:cxn ang="0">
                  <a:pos x="262" y="114"/>
                </a:cxn>
                <a:cxn ang="0">
                  <a:pos x="252" y="114"/>
                </a:cxn>
                <a:cxn ang="0">
                  <a:pos x="252" y="108"/>
                </a:cxn>
                <a:cxn ang="0">
                  <a:pos x="218" y="106"/>
                </a:cxn>
                <a:cxn ang="0">
                  <a:pos x="194" y="76"/>
                </a:cxn>
                <a:cxn ang="0">
                  <a:pos x="190" y="64"/>
                </a:cxn>
                <a:cxn ang="0">
                  <a:pos x="166" y="44"/>
                </a:cxn>
                <a:cxn ang="0">
                  <a:pos x="156" y="42"/>
                </a:cxn>
                <a:cxn ang="0">
                  <a:pos x="150" y="48"/>
                </a:cxn>
                <a:cxn ang="0">
                  <a:pos x="98" y="44"/>
                </a:cxn>
                <a:cxn ang="0">
                  <a:pos x="94" y="26"/>
                </a:cxn>
                <a:cxn ang="0">
                  <a:pos x="88" y="34"/>
                </a:cxn>
                <a:cxn ang="0">
                  <a:pos x="78" y="40"/>
                </a:cxn>
                <a:cxn ang="0">
                  <a:pos x="58" y="46"/>
                </a:cxn>
                <a:cxn ang="0">
                  <a:pos x="46" y="44"/>
                </a:cxn>
                <a:cxn ang="0">
                  <a:pos x="34" y="38"/>
                </a:cxn>
                <a:cxn ang="0">
                  <a:pos x="28" y="28"/>
                </a:cxn>
                <a:cxn ang="0">
                  <a:pos x="32" y="14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0" y="22"/>
                </a:cxn>
              </a:cxnLst>
              <a:rect l="0" t="0" r="r" b="b"/>
              <a:pathLst>
                <a:path w="350" h="168">
                  <a:moveTo>
                    <a:pt x="22" y="98"/>
                  </a:moveTo>
                  <a:lnTo>
                    <a:pt x="22" y="98"/>
                  </a:lnTo>
                  <a:lnTo>
                    <a:pt x="28" y="98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64" y="72"/>
                  </a:lnTo>
                  <a:lnTo>
                    <a:pt x="72" y="76"/>
                  </a:lnTo>
                  <a:lnTo>
                    <a:pt x="78" y="80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80" y="84"/>
                  </a:lnTo>
                  <a:lnTo>
                    <a:pt x="80" y="88"/>
                  </a:lnTo>
                  <a:lnTo>
                    <a:pt x="82" y="92"/>
                  </a:lnTo>
                  <a:lnTo>
                    <a:pt x="86" y="94"/>
                  </a:lnTo>
                  <a:lnTo>
                    <a:pt x="92" y="94"/>
                  </a:lnTo>
                  <a:lnTo>
                    <a:pt x="92" y="94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20" y="106"/>
                  </a:lnTo>
                  <a:lnTo>
                    <a:pt x="128" y="114"/>
                  </a:lnTo>
                  <a:lnTo>
                    <a:pt x="140" y="122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76" y="136"/>
                  </a:lnTo>
                  <a:lnTo>
                    <a:pt x="182" y="140"/>
                  </a:lnTo>
                  <a:lnTo>
                    <a:pt x="188" y="144"/>
                  </a:lnTo>
                  <a:lnTo>
                    <a:pt x="196" y="144"/>
                  </a:lnTo>
                  <a:lnTo>
                    <a:pt x="196" y="144"/>
                  </a:lnTo>
                  <a:lnTo>
                    <a:pt x="204" y="146"/>
                  </a:lnTo>
                  <a:lnTo>
                    <a:pt x="210" y="146"/>
                  </a:lnTo>
                  <a:lnTo>
                    <a:pt x="212" y="14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0" y="150"/>
                  </a:lnTo>
                  <a:lnTo>
                    <a:pt x="220" y="154"/>
                  </a:lnTo>
                  <a:lnTo>
                    <a:pt x="220" y="160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32" y="168"/>
                  </a:lnTo>
                  <a:lnTo>
                    <a:pt x="238" y="168"/>
                  </a:lnTo>
                  <a:lnTo>
                    <a:pt x="242" y="166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8" y="168"/>
                  </a:lnTo>
                  <a:lnTo>
                    <a:pt x="250" y="168"/>
                  </a:lnTo>
                  <a:lnTo>
                    <a:pt x="258" y="166"/>
                  </a:lnTo>
                  <a:lnTo>
                    <a:pt x="258" y="166"/>
                  </a:lnTo>
                  <a:lnTo>
                    <a:pt x="258" y="158"/>
                  </a:lnTo>
                  <a:lnTo>
                    <a:pt x="262" y="152"/>
                  </a:lnTo>
                  <a:lnTo>
                    <a:pt x="264" y="148"/>
                  </a:lnTo>
                  <a:lnTo>
                    <a:pt x="262" y="148"/>
                  </a:lnTo>
                  <a:lnTo>
                    <a:pt x="260" y="146"/>
                  </a:lnTo>
                  <a:lnTo>
                    <a:pt x="260" y="146"/>
                  </a:lnTo>
                  <a:lnTo>
                    <a:pt x="256" y="146"/>
                  </a:lnTo>
                  <a:lnTo>
                    <a:pt x="258" y="144"/>
                  </a:lnTo>
                  <a:lnTo>
                    <a:pt x="258" y="144"/>
                  </a:lnTo>
                  <a:lnTo>
                    <a:pt x="256" y="14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4" y="140"/>
                  </a:lnTo>
                  <a:lnTo>
                    <a:pt x="240" y="136"/>
                  </a:lnTo>
                  <a:lnTo>
                    <a:pt x="240" y="134"/>
                  </a:lnTo>
                  <a:lnTo>
                    <a:pt x="242" y="132"/>
                  </a:lnTo>
                  <a:lnTo>
                    <a:pt x="246" y="130"/>
                  </a:lnTo>
                  <a:lnTo>
                    <a:pt x="250" y="130"/>
                  </a:lnTo>
                  <a:lnTo>
                    <a:pt x="250" y="130"/>
                  </a:lnTo>
                  <a:lnTo>
                    <a:pt x="260" y="128"/>
                  </a:lnTo>
                  <a:lnTo>
                    <a:pt x="264" y="126"/>
                  </a:lnTo>
                  <a:lnTo>
                    <a:pt x="264" y="124"/>
                  </a:lnTo>
                  <a:lnTo>
                    <a:pt x="264" y="122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64" y="120"/>
                  </a:lnTo>
                  <a:lnTo>
                    <a:pt x="268" y="116"/>
                  </a:lnTo>
                  <a:lnTo>
                    <a:pt x="270" y="112"/>
                  </a:lnTo>
                  <a:lnTo>
                    <a:pt x="270" y="112"/>
                  </a:lnTo>
                  <a:lnTo>
                    <a:pt x="272" y="114"/>
                  </a:lnTo>
                  <a:lnTo>
                    <a:pt x="276" y="114"/>
                  </a:lnTo>
                  <a:lnTo>
                    <a:pt x="282" y="112"/>
                  </a:lnTo>
                  <a:lnTo>
                    <a:pt x="288" y="108"/>
                  </a:lnTo>
                  <a:lnTo>
                    <a:pt x="290" y="108"/>
                  </a:lnTo>
                  <a:lnTo>
                    <a:pt x="292" y="108"/>
                  </a:lnTo>
                  <a:lnTo>
                    <a:pt x="292" y="108"/>
                  </a:lnTo>
                  <a:lnTo>
                    <a:pt x="296" y="112"/>
                  </a:lnTo>
                  <a:lnTo>
                    <a:pt x="296" y="112"/>
                  </a:lnTo>
                  <a:lnTo>
                    <a:pt x="292" y="114"/>
                  </a:lnTo>
                  <a:lnTo>
                    <a:pt x="292" y="114"/>
                  </a:lnTo>
                  <a:lnTo>
                    <a:pt x="292" y="116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304" y="118"/>
                  </a:lnTo>
                  <a:lnTo>
                    <a:pt x="308" y="118"/>
                  </a:lnTo>
                  <a:lnTo>
                    <a:pt x="312" y="116"/>
                  </a:lnTo>
                  <a:lnTo>
                    <a:pt x="318" y="118"/>
                  </a:lnTo>
                  <a:lnTo>
                    <a:pt x="318" y="118"/>
                  </a:lnTo>
                  <a:lnTo>
                    <a:pt x="324" y="118"/>
                  </a:lnTo>
                  <a:lnTo>
                    <a:pt x="330" y="116"/>
                  </a:lnTo>
                  <a:lnTo>
                    <a:pt x="346" y="108"/>
                  </a:lnTo>
                  <a:lnTo>
                    <a:pt x="346" y="108"/>
                  </a:lnTo>
                  <a:lnTo>
                    <a:pt x="350" y="106"/>
                  </a:lnTo>
                  <a:lnTo>
                    <a:pt x="346" y="106"/>
                  </a:lnTo>
                  <a:lnTo>
                    <a:pt x="340" y="104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0" y="100"/>
                  </a:lnTo>
                  <a:lnTo>
                    <a:pt x="326" y="100"/>
                  </a:lnTo>
                  <a:lnTo>
                    <a:pt x="324" y="96"/>
                  </a:lnTo>
                  <a:lnTo>
                    <a:pt x="324" y="96"/>
                  </a:lnTo>
                  <a:lnTo>
                    <a:pt x="322" y="92"/>
                  </a:lnTo>
                  <a:lnTo>
                    <a:pt x="318" y="92"/>
                  </a:lnTo>
                  <a:lnTo>
                    <a:pt x="316" y="92"/>
                  </a:lnTo>
                  <a:lnTo>
                    <a:pt x="310" y="98"/>
                  </a:lnTo>
                  <a:lnTo>
                    <a:pt x="310" y="98"/>
                  </a:lnTo>
                  <a:lnTo>
                    <a:pt x="308" y="100"/>
                  </a:lnTo>
                  <a:lnTo>
                    <a:pt x="304" y="100"/>
                  </a:lnTo>
                  <a:lnTo>
                    <a:pt x="300" y="98"/>
                  </a:lnTo>
                  <a:lnTo>
                    <a:pt x="296" y="96"/>
                  </a:lnTo>
                  <a:lnTo>
                    <a:pt x="292" y="96"/>
                  </a:lnTo>
                  <a:lnTo>
                    <a:pt x="288" y="98"/>
                  </a:lnTo>
                  <a:lnTo>
                    <a:pt x="288" y="98"/>
                  </a:lnTo>
                  <a:lnTo>
                    <a:pt x="284" y="102"/>
                  </a:lnTo>
                  <a:lnTo>
                    <a:pt x="282" y="102"/>
                  </a:lnTo>
                  <a:lnTo>
                    <a:pt x="282" y="100"/>
                  </a:lnTo>
                  <a:lnTo>
                    <a:pt x="284" y="96"/>
                  </a:lnTo>
                  <a:lnTo>
                    <a:pt x="292" y="86"/>
                  </a:lnTo>
                  <a:lnTo>
                    <a:pt x="292" y="86"/>
                  </a:lnTo>
                  <a:lnTo>
                    <a:pt x="298" y="78"/>
                  </a:lnTo>
                  <a:lnTo>
                    <a:pt x="300" y="72"/>
                  </a:lnTo>
                  <a:lnTo>
                    <a:pt x="298" y="70"/>
                  </a:lnTo>
                  <a:lnTo>
                    <a:pt x="294" y="70"/>
                  </a:lnTo>
                  <a:lnTo>
                    <a:pt x="294" y="70"/>
                  </a:lnTo>
                  <a:lnTo>
                    <a:pt x="288" y="74"/>
                  </a:lnTo>
                  <a:lnTo>
                    <a:pt x="288" y="74"/>
                  </a:lnTo>
                  <a:lnTo>
                    <a:pt x="282" y="80"/>
                  </a:lnTo>
                  <a:lnTo>
                    <a:pt x="280" y="86"/>
                  </a:lnTo>
                  <a:lnTo>
                    <a:pt x="276" y="92"/>
                  </a:lnTo>
                  <a:lnTo>
                    <a:pt x="270" y="98"/>
                  </a:lnTo>
                  <a:lnTo>
                    <a:pt x="270" y="98"/>
                  </a:lnTo>
                  <a:lnTo>
                    <a:pt x="264" y="102"/>
                  </a:lnTo>
                  <a:lnTo>
                    <a:pt x="262" y="106"/>
                  </a:lnTo>
                  <a:lnTo>
                    <a:pt x="262" y="110"/>
                  </a:lnTo>
                  <a:lnTo>
                    <a:pt x="262" y="112"/>
                  </a:lnTo>
                  <a:lnTo>
                    <a:pt x="262" y="114"/>
                  </a:lnTo>
                  <a:lnTo>
                    <a:pt x="258" y="114"/>
                  </a:lnTo>
                  <a:lnTo>
                    <a:pt x="258" y="114"/>
                  </a:lnTo>
                  <a:lnTo>
                    <a:pt x="254" y="114"/>
                  </a:lnTo>
                  <a:lnTo>
                    <a:pt x="252" y="114"/>
                  </a:lnTo>
                  <a:lnTo>
                    <a:pt x="254" y="110"/>
                  </a:lnTo>
                  <a:lnTo>
                    <a:pt x="256" y="108"/>
                  </a:lnTo>
                  <a:lnTo>
                    <a:pt x="252" y="108"/>
                  </a:lnTo>
                  <a:lnTo>
                    <a:pt x="252" y="108"/>
                  </a:lnTo>
                  <a:lnTo>
                    <a:pt x="234" y="110"/>
                  </a:lnTo>
                  <a:lnTo>
                    <a:pt x="226" y="110"/>
                  </a:lnTo>
                  <a:lnTo>
                    <a:pt x="222" y="108"/>
                  </a:lnTo>
                  <a:lnTo>
                    <a:pt x="218" y="106"/>
                  </a:lnTo>
                  <a:lnTo>
                    <a:pt x="216" y="102"/>
                  </a:lnTo>
                  <a:lnTo>
                    <a:pt x="214" y="90"/>
                  </a:lnTo>
                  <a:lnTo>
                    <a:pt x="204" y="92"/>
                  </a:lnTo>
                  <a:lnTo>
                    <a:pt x="194" y="76"/>
                  </a:lnTo>
                  <a:lnTo>
                    <a:pt x="202" y="76"/>
                  </a:lnTo>
                  <a:lnTo>
                    <a:pt x="198" y="58"/>
                  </a:lnTo>
                  <a:lnTo>
                    <a:pt x="190" y="64"/>
                  </a:lnTo>
                  <a:lnTo>
                    <a:pt x="190" y="64"/>
                  </a:lnTo>
                  <a:lnTo>
                    <a:pt x="178" y="50"/>
                  </a:lnTo>
                  <a:lnTo>
                    <a:pt x="174" y="46"/>
                  </a:lnTo>
                  <a:lnTo>
                    <a:pt x="170" y="44"/>
                  </a:lnTo>
                  <a:lnTo>
                    <a:pt x="166" y="44"/>
                  </a:lnTo>
                  <a:lnTo>
                    <a:pt x="160" y="42"/>
                  </a:lnTo>
                  <a:lnTo>
                    <a:pt x="160" y="42"/>
                  </a:lnTo>
                  <a:lnTo>
                    <a:pt x="156" y="38"/>
                  </a:lnTo>
                  <a:lnTo>
                    <a:pt x="156" y="42"/>
                  </a:lnTo>
                  <a:lnTo>
                    <a:pt x="154" y="46"/>
                  </a:lnTo>
                  <a:lnTo>
                    <a:pt x="152" y="48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2" y="46"/>
                  </a:lnTo>
                  <a:lnTo>
                    <a:pt x="98" y="44"/>
                  </a:lnTo>
                  <a:lnTo>
                    <a:pt x="94" y="36"/>
                  </a:lnTo>
                  <a:lnTo>
                    <a:pt x="92" y="30"/>
                  </a:lnTo>
                  <a:lnTo>
                    <a:pt x="92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88" y="34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2" y="38"/>
                  </a:lnTo>
                  <a:lnTo>
                    <a:pt x="78" y="40"/>
                  </a:lnTo>
                  <a:lnTo>
                    <a:pt x="76" y="44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58" y="46"/>
                  </a:lnTo>
                  <a:lnTo>
                    <a:pt x="54" y="46"/>
                  </a:lnTo>
                  <a:lnTo>
                    <a:pt x="52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0" y="44"/>
                  </a:lnTo>
                  <a:lnTo>
                    <a:pt x="38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28" y="28"/>
                  </a:lnTo>
                  <a:lnTo>
                    <a:pt x="28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2" y="9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8" name="Freeform 173"/>
            <p:cNvSpPr>
              <a:spLocks/>
            </p:cNvSpPr>
            <p:nvPr/>
          </p:nvSpPr>
          <p:spPr bwMode="auto">
            <a:xfrm>
              <a:off x="5769205" y="2387865"/>
              <a:ext cx="396875" cy="425979"/>
            </a:xfrm>
            <a:custGeom>
              <a:avLst/>
              <a:gdLst/>
              <a:ahLst/>
              <a:cxnLst>
                <a:cxn ang="0">
                  <a:pos x="152" y="314"/>
                </a:cxn>
                <a:cxn ang="0">
                  <a:pos x="146" y="304"/>
                </a:cxn>
                <a:cxn ang="0">
                  <a:pos x="132" y="292"/>
                </a:cxn>
                <a:cxn ang="0">
                  <a:pos x="124" y="286"/>
                </a:cxn>
                <a:cxn ang="0">
                  <a:pos x="116" y="286"/>
                </a:cxn>
                <a:cxn ang="0">
                  <a:pos x="96" y="290"/>
                </a:cxn>
                <a:cxn ang="0">
                  <a:pos x="80" y="286"/>
                </a:cxn>
                <a:cxn ang="0">
                  <a:pos x="64" y="284"/>
                </a:cxn>
                <a:cxn ang="0">
                  <a:pos x="44" y="282"/>
                </a:cxn>
                <a:cxn ang="0">
                  <a:pos x="34" y="282"/>
                </a:cxn>
                <a:cxn ang="0">
                  <a:pos x="32" y="262"/>
                </a:cxn>
                <a:cxn ang="0">
                  <a:pos x="42" y="244"/>
                </a:cxn>
                <a:cxn ang="0">
                  <a:pos x="52" y="242"/>
                </a:cxn>
                <a:cxn ang="0">
                  <a:pos x="56" y="230"/>
                </a:cxn>
                <a:cxn ang="0">
                  <a:pos x="44" y="212"/>
                </a:cxn>
                <a:cxn ang="0">
                  <a:pos x="22" y="198"/>
                </a:cxn>
                <a:cxn ang="0">
                  <a:pos x="14" y="170"/>
                </a:cxn>
                <a:cxn ang="0">
                  <a:pos x="50" y="178"/>
                </a:cxn>
                <a:cxn ang="0">
                  <a:pos x="112" y="162"/>
                </a:cxn>
                <a:cxn ang="0">
                  <a:pos x="104" y="152"/>
                </a:cxn>
                <a:cxn ang="0">
                  <a:pos x="118" y="136"/>
                </a:cxn>
                <a:cxn ang="0">
                  <a:pos x="130" y="130"/>
                </a:cxn>
                <a:cxn ang="0">
                  <a:pos x="144" y="120"/>
                </a:cxn>
                <a:cxn ang="0">
                  <a:pos x="138" y="102"/>
                </a:cxn>
                <a:cxn ang="0">
                  <a:pos x="154" y="86"/>
                </a:cxn>
                <a:cxn ang="0">
                  <a:pos x="144" y="74"/>
                </a:cxn>
                <a:cxn ang="0">
                  <a:pos x="178" y="74"/>
                </a:cxn>
                <a:cxn ang="0">
                  <a:pos x="184" y="66"/>
                </a:cxn>
                <a:cxn ang="0">
                  <a:pos x="182" y="44"/>
                </a:cxn>
                <a:cxn ang="0">
                  <a:pos x="170" y="26"/>
                </a:cxn>
                <a:cxn ang="0">
                  <a:pos x="190" y="10"/>
                </a:cxn>
                <a:cxn ang="0">
                  <a:pos x="214" y="2"/>
                </a:cxn>
                <a:cxn ang="0">
                  <a:pos x="256" y="16"/>
                </a:cxn>
                <a:cxn ang="0">
                  <a:pos x="258" y="30"/>
                </a:cxn>
                <a:cxn ang="0">
                  <a:pos x="284" y="34"/>
                </a:cxn>
                <a:cxn ang="0">
                  <a:pos x="300" y="56"/>
                </a:cxn>
                <a:cxn ang="0">
                  <a:pos x="262" y="64"/>
                </a:cxn>
                <a:cxn ang="0">
                  <a:pos x="222" y="62"/>
                </a:cxn>
                <a:cxn ang="0">
                  <a:pos x="226" y="74"/>
                </a:cxn>
                <a:cxn ang="0">
                  <a:pos x="234" y="88"/>
                </a:cxn>
                <a:cxn ang="0">
                  <a:pos x="250" y="88"/>
                </a:cxn>
                <a:cxn ang="0">
                  <a:pos x="260" y="96"/>
                </a:cxn>
                <a:cxn ang="0">
                  <a:pos x="266" y="108"/>
                </a:cxn>
                <a:cxn ang="0">
                  <a:pos x="260" y="122"/>
                </a:cxn>
                <a:cxn ang="0">
                  <a:pos x="268" y="138"/>
                </a:cxn>
                <a:cxn ang="0">
                  <a:pos x="256" y="168"/>
                </a:cxn>
                <a:cxn ang="0">
                  <a:pos x="238" y="192"/>
                </a:cxn>
                <a:cxn ang="0">
                  <a:pos x="214" y="220"/>
                </a:cxn>
                <a:cxn ang="0">
                  <a:pos x="196" y="220"/>
                </a:cxn>
                <a:cxn ang="0">
                  <a:pos x="180" y="244"/>
                </a:cxn>
                <a:cxn ang="0">
                  <a:pos x="192" y="262"/>
                </a:cxn>
                <a:cxn ang="0">
                  <a:pos x="226" y="292"/>
                </a:cxn>
                <a:cxn ang="0">
                  <a:pos x="226" y="304"/>
                </a:cxn>
                <a:cxn ang="0">
                  <a:pos x="216" y="310"/>
                </a:cxn>
                <a:cxn ang="0">
                  <a:pos x="196" y="310"/>
                </a:cxn>
                <a:cxn ang="0">
                  <a:pos x="178" y="310"/>
                </a:cxn>
                <a:cxn ang="0">
                  <a:pos x="162" y="322"/>
                </a:cxn>
              </a:cxnLst>
              <a:rect l="0" t="0" r="r" b="b"/>
              <a:pathLst>
                <a:path w="300" h="322">
                  <a:moveTo>
                    <a:pt x="162" y="322"/>
                  </a:moveTo>
                  <a:lnTo>
                    <a:pt x="162" y="322"/>
                  </a:lnTo>
                  <a:lnTo>
                    <a:pt x="152" y="320"/>
                  </a:lnTo>
                  <a:lnTo>
                    <a:pt x="150" y="318"/>
                  </a:lnTo>
                  <a:lnTo>
                    <a:pt x="150" y="318"/>
                  </a:lnTo>
                  <a:lnTo>
                    <a:pt x="152" y="314"/>
                  </a:lnTo>
                  <a:lnTo>
                    <a:pt x="152" y="312"/>
                  </a:lnTo>
                  <a:lnTo>
                    <a:pt x="150" y="310"/>
                  </a:lnTo>
                  <a:lnTo>
                    <a:pt x="150" y="310"/>
                  </a:lnTo>
                  <a:lnTo>
                    <a:pt x="150" y="308"/>
                  </a:lnTo>
                  <a:lnTo>
                    <a:pt x="148" y="306"/>
                  </a:lnTo>
                  <a:lnTo>
                    <a:pt x="146" y="304"/>
                  </a:lnTo>
                  <a:lnTo>
                    <a:pt x="138" y="302"/>
                  </a:lnTo>
                  <a:lnTo>
                    <a:pt x="138" y="302"/>
                  </a:lnTo>
                  <a:lnTo>
                    <a:pt x="132" y="302"/>
                  </a:lnTo>
                  <a:lnTo>
                    <a:pt x="132" y="300"/>
                  </a:lnTo>
                  <a:lnTo>
                    <a:pt x="132" y="296"/>
                  </a:lnTo>
                  <a:lnTo>
                    <a:pt x="132" y="292"/>
                  </a:lnTo>
                  <a:lnTo>
                    <a:pt x="132" y="292"/>
                  </a:lnTo>
                  <a:lnTo>
                    <a:pt x="130" y="288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86"/>
                  </a:lnTo>
                  <a:lnTo>
                    <a:pt x="124" y="28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4" y="290"/>
                  </a:lnTo>
                  <a:lnTo>
                    <a:pt x="120" y="288"/>
                  </a:lnTo>
                  <a:lnTo>
                    <a:pt x="116" y="286"/>
                  </a:lnTo>
                  <a:lnTo>
                    <a:pt x="114" y="288"/>
                  </a:lnTo>
                  <a:lnTo>
                    <a:pt x="114" y="288"/>
                  </a:lnTo>
                  <a:lnTo>
                    <a:pt x="104" y="288"/>
                  </a:lnTo>
                  <a:lnTo>
                    <a:pt x="98" y="288"/>
                  </a:lnTo>
                  <a:lnTo>
                    <a:pt x="98" y="288"/>
                  </a:lnTo>
                  <a:lnTo>
                    <a:pt x="96" y="290"/>
                  </a:lnTo>
                  <a:lnTo>
                    <a:pt x="90" y="290"/>
                  </a:lnTo>
                  <a:lnTo>
                    <a:pt x="86" y="288"/>
                  </a:lnTo>
                  <a:lnTo>
                    <a:pt x="84" y="284"/>
                  </a:lnTo>
                  <a:lnTo>
                    <a:pt x="84" y="284"/>
                  </a:lnTo>
                  <a:lnTo>
                    <a:pt x="82" y="286"/>
                  </a:lnTo>
                  <a:lnTo>
                    <a:pt x="80" y="286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4" y="282"/>
                  </a:lnTo>
                  <a:lnTo>
                    <a:pt x="72" y="284"/>
                  </a:lnTo>
                  <a:lnTo>
                    <a:pt x="70" y="286"/>
                  </a:lnTo>
                  <a:lnTo>
                    <a:pt x="64" y="284"/>
                  </a:lnTo>
                  <a:lnTo>
                    <a:pt x="64" y="284"/>
                  </a:lnTo>
                  <a:lnTo>
                    <a:pt x="60" y="282"/>
                  </a:lnTo>
                  <a:lnTo>
                    <a:pt x="56" y="284"/>
                  </a:lnTo>
                  <a:lnTo>
                    <a:pt x="52" y="284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36" y="286"/>
                  </a:lnTo>
                  <a:lnTo>
                    <a:pt x="32" y="284"/>
                  </a:lnTo>
                  <a:lnTo>
                    <a:pt x="32" y="284"/>
                  </a:lnTo>
                  <a:lnTo>
                    <a:pt x="34" y="282"/>
                  </a:lnTo>
                  <a:lnTo>
                    <a:pt x="34" y="278"/>
                  </a:lnTo>
                  <a:lnTo>
                    <a:pt x="34" y="272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64"/>
                  </a:lnTo>
                  <a:lnTo>
                    <a:pt x="32" y="262"/>
                  </a:lnTo>
                  <a:lnTo>
                    <a:pt x="36" y="256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2" y="248"/>
                  </a:lnTo>
                  <a:lnTo>
                    <a:pt x="42" y="248"/>
                  </a:lnTo>
                  <a:lnTo>
                    <a:pt x="42" y="244"/>
                  </a:lnTo>
                  <a:lnTo>
                    <a:pt x="42" y="242"/>
                  </a:lnTo>
                  <a:lnTo>
                    <a:pt x="46" y="242"/>
                  </a:lnTo>
                  <a:lnTo>
                    <a:pt x="50" y="244"/>
                  </a:lnTo>
                  <a:lnTo>
                    <a:pt x="50" y="242"/>
                  </a:lnTo>
                  <a:lnTo>
                    <a:pt x="50" y="242"/>
                  </a:lnTo>
                  <a:lnTo>
                    <a:pt x="52" y="242"/>
                  </a:lnTo>
                  <a:lnTo>
                    <a:pt x="54" y="240"/>
                  </a:lnTo>
                  <a:lnTo>
                    <a:pt x="56" y="238"/>
                  </a:lnTo>
                  <a:lnTo>
                    <a:pt x="56" y="236"/>
                  </a:lnTo>
                  <a:lnTo>
                    <a:pt x="56" y="236"/>
                  </a:lnTo>
                  <a:lnTo>
                    <a:pt x="56" y="234"/>
                  </a:lnTo>
                  <a:lnTo>
                    <a:pt x="56" y="230"/>
                  </a:lnTo>
                  <a:lnTo>
                    <a:pt x="56" y="226"/>
                  </a:lnTo>
                  <a:lnTo>
                    <a:pt x="54" y="226"/>
                  </a:lnTo>
                  <a:lnTo>
                    <a:pt x="54" y="226"/>
                  </a:lnTo>
                  <a:lnTo>
                    <a:pt x="50" y="226"/>
                  </a:lnTo>
                  <a:lnTo>
                    <a:pt x="48" y="226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38" y="200"/>
                  </a:lnTo>
                  <a:lnTo>
                    <a:pt x="36" y="200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22" y="198"/>
                  </a:lnTo>
                  <a:lnTo>
                    <a:pt x="20" y="194"/>
                  </a:lnTo>
                  <a:lnTo>
                    <a:pt x="14" y="18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6" y="164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22" y="174"/>
                  </a:lnTo>
                  <a:lnTo>
                    <a:pt x="30" y="178"/>
                  </a:lnTo>
                  <a:lnTo>
                    <a:pt x="40" y="178"/>
                  </a:lnTo>
                  <a:lnTo>
                    <a:pt x="50" y="178"/>
                  </a:lnTo>
                  <a:lnTo>
                    <a:pt x="50" y="178"/>
                  </a:lnTo>
                  <a:lnTo>
                    <a:pt x="58" y="180"/>
                  </a:lnTo>
                  <a:lnTo>
                    <a:pt x="70" y="17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110" y="164"/>
                  </a:lnTo>
                  <a:lnTo>
                    <a:pt x="112" y="162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6" y="158"/>
                  </a:lnTo>
                  <a:lnTo>
                    <a:pt x="106" y="158"/>
                  </a:lnTo>
                  <a:lnTo>
                    <a:pt x="106" y="156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4" y="150"/>
                  </a:lnTo>
                  <a:lnTo>
                    <a:pt x="104" y="146"/>
                  </a:lnTo>
                  <a:lnTo>
                    <a:pt x="108" y="140"/>
                  </a:lnTo>
                  <a:lnTo>
                    <a:pt x="114" y="136"/>
                  </a:lnTo>
                  <a:lnTo>
                    <a:pt x="118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6" y="138"/>
                  </a:lnTo>
                  <a:lnTo>
                    <a:pt x="128" y="136"/>
                  </a:lnTo>
                  <a:lnTo>
                    <a:pt x="132" y="134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30" y="126"/>
                  </a:lnTo>
                  <a:lnTo>
                    <a:pt x="132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6" y="116"/>
                  </a:lnTo>
                  <a:lnTo>
                    <a:pt x="146" y="114"/>
                  </a:lnTo>
                  <a:lnTo>
                    <a:pt x="142" y="110"/>
                  </a:lnTo>
                  <a:lnTo>
                    <a:pt x="140" y="104"/>
                  </a:lnTo>
                  <a:lnTo>
                    <a:pt x="138" y="102"/>
                  </a:lnTo>
                  <a:lnTo>
                    <a:pt x="140" y="98"/>
                  </a:lnTo>
                  <a:lnTo>
                    <a:pt x="140" y="98"/>
                  </a:lnTo>
                  <a:lnTo>
                    <a:pt x="142" y="92"/>
                  </a:lnTo>
                  <a:lnTo>
                    <a:pt x="148" y="92"/>
                  </a:lnTo>
                  <a:lnTo>
                    <a:pt x="152" y="90"/>
                  </a:lnTo>
                  <a:lnTo>
                    <a:pt x="154" y="86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76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6" y="72"/>
                  </a:lnTo>
                  <a:lnTo>
                    <a:pt x="178" y="74"/>
                  </a:lnTo>
                  <a:lnTo>
                    <a:pt x="178" y="74"/>
                  </a:lnTo>
                  <a:lnTo>
                    <a:pt x="186" y="74"/>
                  </a:lnTo>
                  <a:lnTo>
                    <a:pt x="188" y="72"/>
                  </a:lnTo>
                  <a:lnTo>
                    <a:pt x="188" y="72"/>
                  </a:lnTo>
                  <a:lnTo>
                    <a:pt x="186" y="68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8" y="54"/>
                  </a:lnTo>
                  <a:lnTo>
                    <a:pt x="180" y="50"/>
                  </a:lnTo>
                  <a:lnTo>
                    <a:pt x="182" y="44"/>
                  </a:lnTo>
                  <a:lnTo>
                    <a:pt x="180" y="42"/>
                  </a:lnTo>
                  <a:lnTo>
                    <a:pt x="176" y="38"/>
                  </a:lnTo>
                  <a:lnTo>
                    <a:pt x="176" y="38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70" y="26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78" y="16"/>
                  </a:lnTo>
                  <a:lnTo>
                    <a:pt x="184" y="16"/>
                  </a:lnTo>
                  <a:lnTo>
                    <a:pt x="188" y="14"/>
                  </a:lnTo>
                  <a:lnTo>
                    <a:pt x="190" y="10"/>
                  </a:lnTo>
                  <a:lnTo>
                    <a:pt x="190" y="10"/>
                  </a:lnTo>
                  <a:lnTo>
                    <a:pt x="190" y="8"/>
                  </a:lnTo>
                  <a:lnTo>
                    <a:pt x="194" y="6"/>
                  </a:lnTo>
                  <a:lnTo>
                    <a:pt x="202" y="4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8" y="2"/>
                  </a:lnTo>
                  <a:lnTo>
                    <a:pt x="220" y="0"/>
                  </a:lnTo>
                  <a:lnTo>
                    <a:pt x="226" y="2"/>
                  </a:lnTo>
                  <a:lnTo>
                    <a:pt x="240" y="8"/>
                  </a:lnTo>
                  <a:lnTo>
                    <a:pt x="240" y="8"/>
                  </a:lnTo>
                  <a:lnTo>
                    <a:pt x="256" y="16"/>
                  </a:lnTo>
                  <a:lnTo>
                    <a:pt x="256" y="18"/>
                  </a:lnTo>
                  <a:lnTo>
                    <a:pt x="256" y="20"/>
                  </a:lnTo>
                  <a:lnTo>
                    <a:pt x="256" y="20"/>
                  </a:lnTo>
                  <a:lnTo>
                    <a:pt x="254" y="26"/>
                  </a:lnTo>
                  <a:lnTo>
                    <a:pt x="256" y="30"/>
                  </a:lnTo>
                  <a:lnTo>
                    <a:pt x="258" y="30"/>
                  </a:lnTo>
                  <a:lnTo>
                    <a:pt x="264" y="30"/>
                  </a:lnTo>
                  <a:lnTo>
                    <a:pt x="274" y="30"/>
                  </a:lnTo>
                  <a:lnTo>
                    <a:pt x="278" y="30"/>
                  </a:lnTo>
                  <a:lnTo>
                    <a:pt x="282" y="30"/>
                  </a:lnTo>
                  <a:lnTo>
                    <a:pt x="282" y="30"/>
                  </a:lnTo>
                  <a:lnTo>
                    <a:pt x="284" y="34"/>
                  </a:lnTo>
                  <a:lnTo>
                    <a:pt x="288" y="36"/>
                  </a:lnTo>
                  <a:lnTo>
                    <a:pt x="292" y="38"/>
                  </a:lnTo>
                  <a:lnTo>
                    <a:pt x="296" y="46"/>
                  </a:lnTo>
                  <a:lnTo>
                    <a:pt x="296" y="46"/>
                  </a:lnTo>
                  <a:lnTo>
                    <a:pt x="300" y="52"/>
                  </a:lnTo>
                  <a:lnTo>
                    <a:pt x="300" y="56"/>
                  </a:lnTo>
                  <a:lnTo>
                    <a:pt x="296" y="58"/>
                  </a:lnTo>
                  <a:lnTo>
                    <a:pt x="290" y="58"/>
                  </a:lnTo>
                  <a:lnTo>
                    <a:pt x="290" y="58"/>
                  </a:lnTo>
                  <a:lnTo>
                    <a:pt x="278" y="60"/>
                  </a:lnTo>
                  <a:lnTo>
                    <a:pt x="270" y="62"/>
                  </a:lnTo>
                  <a:lnTo>
                    <a:pt x="262" y="64"/>
                  </a:lnTo>
                  <a:lnTo>
                    <a:pt x="242" y="62"/>
                  </a:lnTo>
                  <a:lnTo>
                    <a:pt x="242" y="62"/>
                  </a:lnTo>
                  <a:lnTo>
                    <a:pt x="232" y="60"/>
                  </a:lnTo>
                  <a:lnTo>
                    <a:pt x="226" y="60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4" y="66"/>
                  </a:lnTo>
                  <a:lnTo>
                    <a:pt x="228" y="70"/>
                  </a:lnTo>
                  <a:lnTo>
                    <a:pt x="228" y="70"/>
                  </a:lnTo>
                  <a:lnTo>
                    <a:pt x="224" y="70"/>
                  </a:lnTo>
                  <a:lnTo>
                    <a:pt x="224" y="72"/>
                  </a:lnTo>
                  <a:lnTo>
                    <a:pt x="226" y="74"/>
                  </a:lnTo>
                  <a:lnTo>
                    <a:pt x="230" y="78"/>
                  </a:lnTo>
                  <a:lnTo>
                    <a:pt x="232" y="80"/>
                  </a:lnTo>
                  <a:lnTo>
                    <a:pt x="232" y="84"/>
                  </a:lnTo>
                  <a:lnTo>
                    <a:pt x="232" y="84"/>
                  </a:lnTo>
                  <a:lnTo>
                    <a:pt x="232" y="86"/>
                  </a:lnTo>
                  <a:lnTo>
                    <a:pt x="234" y="88"/>
                  </a:lnTo>
                  <a:lnTo>
                    <a:pt x="238" y="86"/>
                  </a:lnTo>
                  <a:lnTo>
                    <a:pt x="244" y="84"/>
                  </a:lnTo>
                  <a:lnTo>
                    <a:pt x="246" y="84"/>
                  </a:lnTo>
                  <a:lnTo>
                    <a:pt x="248" y="84"/>
                  </a:lnTo>
                  <a:lnTo>
                    <a:pt x="248" y="84"/>
                  </a:lnTo>
                  <a:lnTo>
                    <a:pt x="250" y="88"/>
                  </a:lnTo>
                  <a:lnTo>
                    <a:pt x="250" y="90"/>
                  </a:lnTo>
                  <a:lnTo>
                    <a:pt x="250" y="94"/>
                  </a:lnTo>
                  <a:lnTo>
                    <a:pt x="250" y="96"/>
                  </a:lnTo>
                  <a:lnTo>
                    <a:pt x="252" y="98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4" y="96"/>
                  </a:lnTo>
                  <a:lnTo>
                    <a:pt x="266" y="96"/>
                  </a:lnTo>
                  <a:lnTo>
                    <a:pt x="264" y="100"/>
                  </a:lnTo>
                  <a:lnTo>
                    <a:pt x="264" y="106"/>
                  </a:lnTo>
                  <a:lnTo>
                    <a:pt x="264" y="108"/>
                  </a:lnTo>
                  <a:lnTo>
                    <a:pt x="266" y="108"/>
                  </a:lnTo>
                  <a:lnTo>
                    <a:pt x="266" y="108"/>
                  </a:lnTo>
                  <a:lnTo>
                    <a:pt x="270" y="110"/>
                  </a:lnTo>
                  <a:lnTo>
                    <a:pt x="268" y="112"/>
                  </a:lnTo>
                  <a:lnTo>
                    <a:pt x="264" y="116"/>
                  </a:lnTo>
                  <a:lnTo>
                    <a:pt x="260" y="118"/>
                  </a:lnTo>
                  <a:lnTo>
                    <a:pt x="260" y="122"/>
                  </a:lnTo>
                  <a:lnTo>
                    <a:pt x="260" y="126"/>
                  </a:lnTo>
                  <a:lnTo>
                    <a:pt x="264" y="128"/>
                  </a:lnTo>
                  <a:lnTo>
                    <a:pt x="264" y="128"/>
                  </a:lnTo>
                  <a:lnTo>
                    <a:pt x="270" y="136"/>
                  </a:lnTo>
                  <a:lnTo>
                    <a:pt x="270" y="136"/>
                  </a:lnTo>
                  <a:lnTo>
                    <a:pt x="268" y="138"/>
                  </a:lnTo>
                  <a:lnTo>
                    <a:pt x="264" y="140"/>
                  </a:lnTo>
                  <a:lnTo>
                    <a:pt x="262" y="144"/>
                  </a:lnTo>
                  <a:lnTo>
                    <a:pt x="258" y="150"/>
                  </a:lnTo>
                  <a:lnTo>
                    <a:pt x="258" y="158"/>
                  </a:lnTo>
                  <a:lnTo>
                    <a:pt x="258" y="158"/>
                  </a:lnTo>
                  <a:lnTo>
                    <a:pt x="256" y="168"/>
                  </a:lnTo>
                  <a:lnTo>
                    <a:pt x="254" y="176"/>
                  </a:lnTo>
                  <a:lnTo>
                    <a:pt x="250" y="180"/>
                  </a:lnTo>
                  <a:lnTo>
                    <a:pt x="246" y="182"/>
                  </a:lnTo>
                  <a:lnTo>
                    <a:pt x="240" y="186"/>
                  </a:lnTo>
                  <a:lnTo>
                    <a:pt x="238" y="188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6" y="196"/>
                  </a:lnTo>
                  <a:lnTo>
                    <a:pt x="232" y="204"/>
                  </a:lnTo>
                  <a:lnTo>
                    <a:pt x="226" y="212"/>
                  </a:lnTo>
                  <a:lnTo>
                    <a:pt x="214" y="220"/>
                  </a:lnTo>
                  <a:lnTo>
                    <a:pt x="214" y="220"/>
                  </a:lnTo>
                  <a:lnTo>
                    <a:pt x="208" y="222"/>
                  </a:lnTo>
                  <a:lnTo>
                    <a:pt x="206" y="222"/>
                  </a:lnTo>
                  <a:lnTo>
                    <a:pt x="204" y="220"/>
                  </a:lnTo>
                  <a:lnTo>
                    <a:pt x="202" y="218"/>
                  </a:lnTo>
                  <a:lnTo>
                    <a:pt x="202" y="216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82" y="234"/>
                  </a:lnTo>
                  <a:lnTo>
                    <a:pt x="180" y="240"/>
                  </a:lnTo>
                  <a:lnTo>
                    <a:pt x="180" y="242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86" y="246"/>
                  </a:lnTo>
                  <a:lnTo>
                    <a:pt x="190" y="248"/>
                  </a:lnTo>
                  <a:lnTo>
                    <a:pt x="192" y="252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92" y="262"/>
                  </a:lnTo>
                  <a:lnTo>
                    <a:pt x="194" y="266"/>
                  </a:lnTo>
                  <a:lnTo>
                    <a:pt x="198" y="270"/>
                  </a:lnTo>
                  <a:lnTo>
                    <a:pt x="208" y="276"/>
                  </a:lnTo>
                  <a:lnTo>
                    <a:pt x="220" y="286"/>
                  </a:lnTo>
                  <a:lnTo>
                    <a:pt x="220" y="286"/>
                  </a:lnTo>
                  <a:lnTo>
                    <a:pt x="226" y="292"/>
                  </a:lnTo>
                  <a:lnTo>
                    <a:pt x="230" y="296"/>
                  </a:lnTo>
                  <a:lnTo>
                    <a:pt x="230" y="300"/>
                  </a:lnTo>
                  <a:lnTo>
                    <a:pt x="228" y="300"/>
                  </a:lnTo>
                  <a:lnTo>
                    <a:pt x="224" y="302"/>
                  </a:lnTo>
                  <a:lnTo>
                    <a:pt x="224" y="302"/>
                  </a:lnTo>
                  <a:lnTo>
                    <a:pt x="226" y="304"/>
                  </a:lnTo>
                  <a:lnTo>
                    <a:pt x="226" y="304"/>
                  </a:lnTo>
                  <a:lnTo>
                    <a:pt x="232" y="308"/>
                  </a:lnTo>
                  <a:lnTo>
                    <a:pt x="224" y="310"/>
                  </a:lnTo>
                  <a:lnTo>
                    <a:pt x="224" y="310"/>
                  </a:lnTo>
                  <a:lnTo>
                    <a:pt x="218" y="312"/>
                  </a:lnTo>
                  <a:lnTo>
                    <a:pt x="216" y="310"/>
                  </a:lnTo>
                  <a:lnTo>
                    <a:pt x="216" y="308"/>
                  </a:lnTo>
                  <a:lnTo>
                    <a:pt x="216" y="306"/>
                  </a:lnTo>
                  <a:lnTo>
                    <a:pt x="210" y="308"/>
                  </a:lnTo>
                  <a:lnTo>
                    <a:pt x="210" y="308"/>
                  </a:lnTo>
                  <a:lnTo>
                    <a:pt x="202" y="310"/>
                  </a:lnTo>
                  <a:lnTo>
                    <a:pt x="196" y="310"/>
                  </a:lnTo>
                  <a:lnTo>
                    <a:pt x="190" y="310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2" y="312"/>
                  </a:lnTo>
                  <a:lnTo>
                    <a:pt x="180" y="312"/>
                  </a:lnTo>
                  <a:lnTo>
                    <a:pt x="178" y="310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6"/>
                  </a:lnTo>
                  <a:lnTo>
                    <a:pt x="168" y="316"/>
                  </a:lnTo>
                  <a:lnTo>
                    <a:pt x="166" y="316"/>
                  </a:lnTo>
                  <a:lnTo>
                    <a:pt x="162" y="322"/>
                  </a:lnTo>
                  <a:lnTo>
                    <a:pt x="162" y="32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79" name="Oman"/>
            <p:cNvSpPr>
              <a:spLocks/>
            </p:cNvSpPr>
            <p:nvPr/>
          </p:nvSpPr>
          <p:spPr bwMode="auto">
            <a:xfrm>
              <a:off x="5570768" y="2784740"/>
              <a:ext cx="206375" cy="272521"/>
            </a:xfrm>
            <a:custGeom>
              <a:avLst/>
              <a:gdLst/>
              <a:ahLst/>
              <a:cxnLst>
                <a:cxn ang="0">
                  <a:pos x="40" y="206"/>
                </a:cxn>
                <a:cxn ang="0">
                  <a:pos x="54" y="200"/>
                </a:cxn>
                <a:cxn ang="0">
                  <a:pos x="58" y="198"/>
                </a:cxn>
                <a:cxn ang="0">
                  <a:pos x="72" y="194"/>
                </a:cxn>
                <a:cxn ang="0">
                  <a:pos x="80" y="190"/>
                </a:cxn>
                <a:cxn ang="0">
                  <a:pos x="84" y="182"/>
                </a:cxn>
                <a:cxn ang="0">
                  <a:pos x="84" y="176"/>
                </a:cxn>
                <a:cxn ang="0">
                  <a:pos x="90" y="174"/>
                </a:cxn>
                <a:cxn ang="0">
                  <a:pos x="102" y="172"/>
                </a:cxn>
                <a:cxn ang="0">
                  <a:pos x="108" y="166"/>
                </a:cxn>
                <a:cxn ang="0">
                  <a:pos x="108" y="162"/>
                </a:cxn>
                <a:cxn ang="0">
                  <a:pos x="110" y="150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134" y="146"/>
                </a:cxn>
                <a:cxn ang="0">
                  <a:pos x="128" y="132"/>
                </a:cxn>
                <a:cxn ang="0">
                  <a:pos x="128" y="126"/>
                </a:cxn>
                <a:cxn ang="0">
                  <a:pos x="130" y="108"/>
                </a:cxn>
                <a:cxn ang="0">
                  <a:pos x="136" y="100"/>
                </a:cxn>
                <a:cxn ang="0">
                  <a:pos x="136" y="100"/>
                </a:cxn>
                <a:cxn ang="0">
                  <a:pos x="142" y="98"/>
                </a:cxn>
                <a:cxn ang="0">
                  <a:pos x="150" y="74"/>
                </a:cxn>
                <a:cxn ang="0">
                  <a:pos x="154" y="66"/>
                </a:cxn>
                <a:cxn ang="0">
                  <a:pos x="156" y="62"/>
                </a:cxn>
                <a:cxn ang="0">
                  <a:pos x="152" y="60"/>
                </a:cxn>
                <a:cxn ang="0">
                  <a:pos x="150" y="58"/>
                </a:cxn>
                <a:cxn ang="0">
                  <a:pos x="144" y="52"/>
                </a:cxn>
                <a:cxn ang="0">
                  <a:pos x="142" y="46"/>
                </a:cxn>
                <a:cxn ang="0">
                  <a:pos x="140" y="40"/>
                </a:cxn>
                <a:cxn ang="0">
                  <a:pos x="136" y="36"/>
                </a:cxn>
                <a:cxn ang="0">
                  <a:pos x="132" y="34"/>
                </a:cxn>
                <a:cxn ang="0">
                  <a:pos x="128" y="34"/>
                </a:cxn>
                <a:cxn ang="0">
                  <a:pos x="122" y="30"/>
                </a:cxn>
                <a:cxn ang="0">
                  <a:pos x="106" y="22"/>
                </a:cxn>
                <a:cxn ang="0">
                  <a:pos x="96" y="14"/>
                </a:cxn>
                <a:cxn ang="0">
                  <a:pos x="96" y="12"/>
                </a:cxn>
                <a:cxn ang="0">
                  <a:pos x="86" y="6"/>
                </a:cxn>
                <a:cxn ang="0">
                  <a:pos x="82" y="0"/>
                </a:cxn>
                <a:cxn ang="0">
                  <a:pos x="78" y="2"/>
                </a:cxn>
                <a:cxn ang="0">
                  <a:pos x="70" y="4"/>
                </a:cxn>
                <a:cxn ang="0">
                  <a:pos x="68" y="12"/>
                </a:cxn>
                <a:cxn ang="0">
                  <a:pos x="68" y="20"/>
                </a:cxn>
                <a:cxn ang="0">
                  <a:pos x="74" y="26"/>
                </a:cxn>
                <a:cxn ang="0">
                  <a:pos x="74" y="28"/>
                </a:cxn>
                <a:cxn ang="0">
                  <a:pos x="68" y="32"/>
                </a:cxn>
                <a:cxn ang="0">
                  <a:pos x="60" y="36"/>
                </a:cxn>
                <a:cxn ang="0">
                  <a:pos x="60" y="36"/>
                </a:cxn>
                <a:cxn ang="0">
                  <a:pos x="64" y="42"/>
                </a:cxn>
                <a:cxn ang="0">
                  <a:pos x="64" y="46"/>
                </a:cxn>
                <a:cxn ang="0">
                  <a:pos x="58" y="54"/>
                </a:cxn>
                <a:cxn ang="0">
                  <a:pos x="56" y="64"/>
                </a:cxn>
                <a:cxn ang="0">
                  <a:pos x="70" y="76"/>
                </a:cxn>
                <a:cxn ang="0">
                  <a:pos x="0" y="154"/>
                </a:cxn>
                <a:cxn ang="0">
                  <a:pos x="0" y="164"/>
                </a:cxn>
                <a:cxn ang="0">
                  <a:pos x="4" y="176"/>
                </a:cxn>
                <a:cxn ang="0">
                  <a:pos x="18" y="184"/>
                </a:cxn>
                <a:cxn ang="0">
                  <a:pos x="28" y="188"/>
                </a:cxn>
                <a:cxn ang="0">
                  <a:pos x="34" y="192"/>
                </a:cxn>
                <a:cxn ang="0">
                  <a:pos x="30" y="198"/>
                </a:cxn>
                <a:cxn ang="0">
                  <a:pos x="34" y="204"/>
                </a:cxn>
                <a:cxn ang="0">
                  <a:pos x="40" y="206"/>
                </a:cxn>
              </a:cxnLst>
              <a:rect l="0" t="0" r="r" b="b"/>
              <a:pathLst>
                <a:path w="156" h="206">
                  <a:moveTo>
                    <a:pt x="40" y="206"/>
                  </a:moveTo>
                  <a:lnTo>
                    <a:pt x="40" y="206"/>
                  </a:lnTo>
                  <a:lnTo>
                    <a:pt x="46" y="204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8" y="198"/>
                  </a:lnTo>
                  <a:lnTo>
                    <a:pt x="66" y="196"/>
                  </a:lnTo>
                  <a:lnTo>
                    <a:pt x="72" y="194"/>
                  </a:lnTo>
                  <a:lnTo>
                    <a:pt x="80" y="190"/>
                  </a:lnTo>
                  <a:lnTo>
                    <a:pt x="80" y="190"/>
                  </a:lnTo>
                  <a:lnTo>
                    <a:pt x="84" y="184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4" y="176"/>
                  </a:lnTo>
                  <a:lnTo>
                    <a:pt x="84" y="176"/>
                  </a:lnTo>
                  <a:lnTo>
                    <a:pt x="90" y="174"/>
                  </a:lnTo>
                  <a:lnTo>
                    <a:pt x="98" y="172"/>
                  </a:lnTo>
                  <a:lnTo>
                    <a:pt x="102" y="172"/>
                  </a:lnTo>
                  <a:lnTo>
                    <a:pt x="106" y="170"/>
                  </a:lnTo>
                  <a:lnTo>
                    <a:pt x="108" y="166"/>
                  </a:lnTo>
                  <a:lnTo>
                    <a:pt x="108" y="162"/>
                  </a:lnTo>
                  <a:lnTo>
                    <a:pt x="108" y="162"/>
                  </a:lnTo>
                  <a:lnTo>
                    <a:pt x="108" y="156"/>
                  </a:lnTo>
                  <a:lnTo>
                    <a:pt x="110" y="150"/>
                  </a:lnTo>
                  <a:lnTo>
                    <a:pt x="116" y="144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28" y="126"/>
                  </a:lnTo>
                  <a:lnTo>
                    <a:pt x="126" y="120"/>
                  </a:lnTo>
                  <a:lnTo>
                    <a:pt x="130" y="108"/>
                  </a:lnTo>
                  <a:lnTo>
                    <a:pt x="134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2" y="98"/>
                  </a:lnTo>
                  <a:lnTo>
                    <a:pt x="146" y="88"/>
                  </a:lnTo>
                  <a:lnTo>
                    <a:pt x="150" y="74"/>
                  </a:lnTo>
                  <a:lnTo>
                    <a:pt x="154" y="66"/>
                  </a:lnTo>
                  <a:lnTo>
                    <a:pt x="154" y="66"/>
                  </a:lnTo>
                  <a:lnTo>
                    <a:pt x="156" y="64"/>
                  </a:lnTo>
                  <a:lnTo>
                    <a:pt x="156" y="62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8"/>
                  </a:lnTo>
                  <a:lnTo>
                    <a:pt x="146" y="56"/>
                  </a:lnTo>
                  <a:lnTo>
                    <a:pt x="144" y="52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38" y="40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2" y="34"/>
                  </a:lnTo>
                  <a:lnTo>
                    <a:pt x="130" y="34"/>
                  </a:lnTo>
                  <a:lnTo>
                    <a:pt x="128" y="34"/>
                  </a:lnTo>
                  <a:lnTo>
                    <a:pt x="122" y="30"/>
                  </a:lnTo>
                  <a:lnTo>
                    <a:pt x="122" y="30"/>
                  </a:lnTo>
                  <a:lnTo>
                    <a:pt x="114" y="26"/>
                  </a:lnTo>
                  <a:lnTo>
                    <a:pt x="106" y="22"/>
                  </a:lnTo>
                  <a:lnTo>
                    <a:pt x="100" y="18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8"/>
                  </a:lnTo>
                  <a:lnTo>
                    <a:pt x="86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8" y="20"/>
                  </a:lnTo>
                  <a:lnTo>
                    <a:pt x="72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2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60" y="52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70" y="76"/>
                  </a:lnTo>
                  <a:lnTo>
                    <a:pt x="60" y="12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64"/>
                  </a:lnTo>
                  <a:lnTo>
                    <a:pt x="2" y="172"/>
                  </a:lnTo>
                  <a:lnTo>
                    <a:pt x="4" y="176"/>
                  </a:lnTo>
                  <a:lnTo>
                    <a:pt x="10" y="180"/>
                  </a:lnTo>
                  <a:lnTo>
                    <a:pt x="18" y="184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2" y="196"/>
                  </a:lnTo>
                  <a:lnTo>
                    <a:pt x="30" y="198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40" y="206"/>
                  </a:lnTo>
                  <a:lnTo>
                    <a:pt x="40" y="20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0" name="Freeform 175"/>
            <p:cNvSpPr>
              <a:spLocks/>
            </p:cNvSpPr>
            <p:nvPr/>
          </p:nvSpPr>
          <p:spPr bwMode="auto">
            <a:xfrm>
              <a:off x="6528559" y="2663031"/>
              <a:ext cx="89958" cy="4233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10"/>
                </a:cxn>
                <a:cxn ang="0">
                  <a:pos x="8" y="4"/>
                </a:cxn>
                <a:cxn ang="0">
                  <a:pos x="1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2" y="0"/>
                </a:cxn>
                <a:cxn ang="0">
                  <a:pos x="38" y="2"/>
                </a:cxn>
                <a:cxn ang="0">
                  <a:pos x="42" y="4"/>
                </a:cxn>
                <a:cxn ang="0">
                  <a:pos x="46" y="6"/>
                </a:cxn>
                <a:cxn ang="0">
                  <a:pos x="46" y="6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2" y="10"/>
                </a:cxn>
                <a:cxn ang="0">
                  <a:pos x="54" y="12"/>
                </a:cxn>
                <a:cxn ang="0">
                  <a:pos x="64" y="12"/>
                </a:cxn>
                <a:cxn ang="0">
                  <a:pos x="64" y="12"/>
                </a:cxn>
                <a:cxn ang="0">
                  <a:pos x="66" y="14"/>
                </a:cxn>
                <a:cxn ang="0">
                  <a:pos x="68" y="1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66" y="30"/>
                </a:cxn>
                <a:cxn ang="0">
                  <a:pos x="58" y="28"/>
                </a:cxn>
                <a:cxn ang="0">
                  <a:pos x="50" y="28"/>
                </a:cxn>
                <a:cxn ang="0">
                  <a:pos x="42" y="30"/>
                </a:cxn>
                <a:cxn ang="0">
                  <a:pos x="42" y="30"/>
                </a:cxn>
                <a:cxn ang="0">
                  <a:pos x="38" y="32"/>
                </a:cxn>
                <a:cxn ang="0">
                  <a:pos x="32" y="32"/>
                </a:cxn>
                <a:cxn ang="0">
                  <a:pos x="28" y="30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24"/>
                </a:cxn>
                <a:cxn ang="0">
                  <a:pos x="12" y="24"/>
                </a:cxn>
                <a:cxn ang="0">
                  <a:pos x="6" y="24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68" h="32">
                  <a:moveTo>
                    <a:pt x="0" y="22"/>
                  </a:moveTo>
                  <a:lnTo>
                    <a:pt x="0" y="22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68" y="1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6" y="30"/>
                  </a:lnTo>
                  <a:lnTo>
                    <a:pt x="58" y="28"/>
                  </a:lnTo>
                  <a:lnTo>
                    <a:pt x="5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8" y="32"/>
                  </a:lnTo>
                  <a:lnTo>
                    <a:pt x="32" y="32"/>
                  </a:lnTo>
                  <a:lnTo>
                    <a:pt x="28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1" name="Freeform 176"/>
            <p:cNvSpPr>
              <a:spLocks/>
            </p:cNvSpPr>
            <p:nvPr/>
          </p:nvSpPr>
          <p:spPr bwMode="auto">
            <a:xfrm>
              <a:off x="6277205" y="2620698"/>
              <a:ext cx="235479" cy="12170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6" y="2"/>
                </a:cxn>
                <a:cxn ang="0">
                  <a:pos x="48" y="6"/>
                </a:cxn>
                <a:cxn ang="0">
                  <a:pos x="52" y="8"/>
                </a:cxn>
                <a:cxn ang="0">
                  <a:pos x="58" y="6"/>
                </a:cxn>
                <a:cxn ang="0">
                  <a:pos x="70" y="8"/>
                </a:cxn>
                <a:cxn ang="0">
                  <a:pos x="76" y="12"/>
                </a:cxn>
                <a:cxn ang="0">
                  <a:pos x="100" y="26"/>
                </a:cxn>
                <a:cxn ang="0">
                  <a:pos x="110" y="30"/>
                </a:cxn>
                <a:cxn ang="0">
                  <a:pos x="112" y="34"/>
                </a:cxn>
                <a:cxn ang="0">
                  <a:pos x="118" y="34"/>
                </a:cxn>
                <a:cxn ang="0">
                  <a:pos x="126" y="36"/>
                </a:cxn>
                <a:cxn ang="0">
                  <a:pos x="128" y="42"/>
                </a:cxn>
                <a:cxn ang="0">
                  <a:pos x="132" y="42"/>
                </a:cxn>
                <a:cxn ang="0">
                  <a:pos x="156" y="40"/>
                </a:cxn>
                <a:cxn ang="0">
                  <a:pos x="176" y="46"/>
                </a:cxn>
                <a:cxn ang="0">
                  <a:pos x="178" y="50"/>
                </a:cxn>
                <a:cxn ang="0">
                  <a:pos x="172" y="60"/>
                </a:cxn>
                <a:cxn ang="0">
                  <a:pos x="164" y="70"/>
                </a:cxn>
                <a:cxn ang="0">
                  <a:pos x="166" y="72"/>
                </a:cxn>
                <a:cxn ang="0">
                  <a:pos x="168" y="84"/>
                </a:cxn>
                <a:cxn ang="0">
                  <a:pos x="164" y="92"/>
                </a:cxn>
                <a:cxn ang="0">
                  <a:pos x="156" y="92"/>
                </a:cxn>
                <a:cxn ang="0">
                  <a:pos x="150" y="92"/>
                </a:cxn>
                <a:cxn ang="0">
                  <a:pos x="146" y="92"/>
                </a:cxn>
                <a:cxn ang="0">
                  <a:pos x="138" y="90"/>
                </a:cxn>
                <a:cxn ang="0">
                  <a:pos x="128" y="88"/>
                </a:cxn>
                <a:cxn ang="0">
                  <a:pos x="122" y="88"/>
                </a:cxn>
                <a:cxn ang="0">
                  <a:pos x="116" y="82"/>
                </a:cxn>
                <a:cxn ang="0">
                  <a:pos x="112" y="82"/>
                </a:cxn>
                <a:cxn ang="0">
                  <a:pos x="110" y="80"/>
                </a:cxn>
                <a:cxn ang="0">
                  <a:pos x="102" y="72"/>
                </a:cxn>
                <a:cxn ang="0">
                  <a:pos x="84" y="66"/>
                </a:cxn>
                <a:cxn ang="0">
                  <a:pos x="76" y="66"/>
                </a:cxn>
                <a:cxn ang="0">
                  <a:pos x="74" y="68"/>
                </a:cxn>
                <a:cxn ang="0">
                  <a:pos x="70" y="68"/>
                </a:cxn>
                <a:cxn ang="0">
                  <a:pos x="58" y="66"/>
                </a:cxn>
                <a:cxn ang="0">
                  <a:pos x="54" y="64"/>
                </a:cxn>
                <a:cxn ang="0">
                  <a:pos x="54" y="60"/>
                </a:cxn>
                <a:cxn ang="0">
                  <a:pos x="40" y="56"/>
                </a:cxn>
                <a:cxn ang="0">
                  <a:pos x="24" y="46"/>
                </a:cxn>
                <a:cxn ang="0">
                  <a:pos x="20" y="42"/>
                </a:cxn>
                <a:cxn ang="0">
                  <a:pos x="10" y="42"/>
                </a:cxn>
                <a:cxn ang="0">
                  <a:pos x="4" y="38"/>
                </a:cxn>
                <a:cxn ang="0">
                  <a:pos x="2" y="32"/>
                </a:cxn>
                <a:cxn ang="0">
                  <a:pos x="14" y="22"/>
                </a:cxn>
                <a:cxn ang="0">
                  <a:pos x="18" y="16"/>
                </a:cxn>
                <a:cxn ang="0">
                  <a:pos x="16" y="12"/>
                </a:cxn>
                <a:cxn ang="0">
                  <a:pos x="18" y="10"/>
                </a:cxn>
                <a:cxn ang="0">
                  <a:pos x="24" y="0"/>
                </a:cxn>
              </a:cxnLst>
              <a:rect l="0" t="0" r="r" b="b"/>
              <a:pathLst>
                <a:path w="178" h="92">
                  <a:moveTo>
                    <a:pt x="24" y="0"/>
                  </a:moveTo>
                  <a:lnTo>
                    <a:pt x="24" y="0"/>
                  </a:lnTo>
                  <a:lnTo>
                    <a:pt x="30" y="2"/>
                  </a:lnTo>
                  <a:lnTo>
                    <a:pt x="36" y="2"/>
                  </a:lnTo>
                  <a:lnTo>
                    <a:pt x="42" y="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2" y="8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64" y="6"/>
                  </a:lnTo>
                  <a:lnTo>
                    <a:pt x="70" y="8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92" y="22"/>
                  </a:lnTo>
                  <a:lnTo>
                    <a:pt x="100" y="26"/>
                  </a:lnTo>
                  <a:lnTo>
                    <a:pt x="106" y="26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8" y="34"/>
                  </a:lnTo>
                  <a:lnTo>
                    <a:pt x="124" y="34"/>
                  </a:lnTo>
                  <a:lnTo>
                    <a:pt x="126" y="36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30" y="42"/>
                  </a:lnTo>
                  <a:lnTo>
                    <a:pt x="132" y="42"/>
                  </a:lnTo>
                  <a:lnTo>
                    <a:pt x="140" y="40"/>
                  </a:lnTo>
                  <a:lnTo>
                    <a:pt x="156" y="40"/>
                  </a:lnTo>
                  <a:lnTo>
                    <a:pt x="164" y="42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8" y="50"/>
                  </a:lnTo>
                  <a:lnTo>
                    <a:pt x="178" y="54"/>
                  </a:lnTo>
                  <a:lnTo>
                    <a:pt x="172" y="60"/>
                  </a:lnTo>
                  <a:lnTo>
                    <a:pt x="166" y="66"/>
                  </a:lnTo>
                  <a:lnTo>
                    <a:pt x="164" y="70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68" y="78"/>
                  </a:lnTo>
                  <a:lnTo>
                    <a:pt x="168" y="84"/>
                  </a:lnTo>
                  <a:lnTo>
                    <a:pt x="166" y="88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56" y="92"/>
                  </a:lnTo>
                  <a:lnTo>
                    <a:pt x="152" y="92"/>
                  </a:lnTo>
                  <a:lnTo>
                    <a:pt x="150" y="92"/>
                  </a:lnTo>
                  <a:lnTo>
                    <a:pt x="146" y="92"/>
                  </a:lnTo>
                  <a:lnTo>
                    <a:pt x="146" y="92"/>
                  </a:lnTo>
                  <a:lnTo>
                    <a:pt x="140" y="92"/>
                  </a:lnTo>
                  <a:lnTo>
                    <a:pt x="138" y="90"/>
                  </a:lnTo>
                  <a:lnTo>
                    <a:pt x="136" y="88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2" y="88"/>
                  </a:lnTo>
                  <a:lnTo>
                    <a:pt x="118" y="84"/>
                  </a:lnTo>
                  <a:lnTo>
                    <a:pt x="116" y="82"/>
                  </a:lnTo>
                  <a:lnTo>
                    <a:pt x="112" y="82"/>
                  </a:lnTo>
                  <a:lnTo>
                    <a:pt x="112" y="82"/>
                  </a:lnTo>
                  <a:lnTo>
                    <a:pt x="110" y="82"/>
                  </a:lnTo>
                  <a:lnTo>
                    <a:pt x="110" y="80"/>
                  </a:lnTo>
                  <a:lnTo>
                    <a:pt x="108" y="76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0" y="56"/>
                  </a:lnTo>
                  <a:lnTo>
                    <a:pt x="32" y="52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0" y="42"/>
                  </a:lnTo>
                  <a:lnTo>
                    <a:pt x="16" y="42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8" y="2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2" name="Freeform 177"/>
            <p:cNvSpPr>
              <a:spLocks/>
            </p:cNvSpPr>
            <p:nvPr/>
          </p:nvSpPr>
          <p:spPr bwMode="auto">
            <a:xfrm>
              <a:off x="6499455" y="2710656"/>
              <a:ext cx="166688" cy="209021"/>
            </a:xfrm>
            <a:custGeom>
              <a:avLst/>
              <a:gdLst/>
              <a:ahLst/>
              <a:cxnLst>
                <a:cxn ang="0">
                  <a:pos x="118" y="150"/>
                </a:cxn>
                <a:cxn ang="0">
                  <a:pos x="122" y="144"/>
                </a:cxn>
                <a:cxn ang="0">
                  <a:pos x="122" y="130"/>
                </a:cxn>
                <a:cxn ang="0">
                  <a:pos x="124" y="128"/>
                </a:cxn>
                <a:cxn ang="0">
                  <a:pos x="112" y="98"/>
                </a:cxn>
                <a:cxn ang="0">
                  <a:pos x="104" y="86"/>
                </a:cxn>
                <a:cxn ang="0">
                  <a:pos x="98" y="88"/>
                </a:cxn>
                <a:cxn ang="0">
                  <a:pos x="94" y="90"/>
                </a:cxn>
                <a:cxn ang="0">
                  <a:pos x="90" y="90"/>
                </a:cxn>
                <a:cxn ang="0">
                  <a:pos x="82" y="86"/>
                </a:cxn>
                <a:cxn ang="0">
                  <a:pos x="82" y="76"/>
                </a:cxn>
                <a:cxn ang="0">
                  <a:pos x="96" y="70"/>
                </a:cxn>
                <a:cxn ang="0">
                  <a:pos x="106" y="64"/>
                </a:cxn>
                <a:cxn ang="0">
                  <a:pos x="110" y="56"/>
                </a:cxn>
                <a:cxn ang="0">
                  <a:pos x="112" y="50"/>
                </a:cxn>
                <a:cxn ang="0">
                  <a:pos x="92" y="46"/>
                </a:cxn>
                <a:cxn ang="0">
                  <a:pos x="62" y="44"/>
                </a:cxn>
                <a:cxn ang="0">
                  <a:pos x="50" y="36"/>
                </a:cxn>
                <a:cxn ang="0">
                  <a:pos x="40" y="18"/>
                </a:cxn>
                <a:cxn ang="0">
                  <a:pos x="34" y="22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4" y="14"/>
                </a:cxn>
                <a:cxn ang="0">
                  <a:pos x="16" y="0"/>
                </a:cxn>
                <a:cxn ang="0">
                  <a:pos x="14" y="14"/>
                </a:cxn>
                <a:cxn ang="0">
                  <a:pos x="2" y="22"/>
                </a:cxn>
                <a:cxn ang="0">
                  <a:pos x="4" y="26"/>
                </a:cxn>
                <a:cxn ang="0">
                  <a:pos x="28" y="40"/>
                </a:cxn>
                <a:cxn ang="0">
                  <a:pos x="26" y="44"/>
                </a:cxn>
                <a:cxn ang="0">
                  <a:pos x="18" y="54"/>
                </a:cxn>
                <a:cxn ang="0">
                  <a:pos x="20" y="64"/>
                </a:cxn>
                <a:cxn ang="0">
                  <a:pos x="38" y="76"/>
                </a:cxn>
                <a:cxn ang="0">
                  <a:pos x="38" y="88"/>
                </a:cxn>
                <a:cxn ang="0">
                  <a:pos x="40" y="94"/>
                </a:cxn>
                <a:cxn ang="0">
                  <a:pos x="38" y="98"/>
                </a:cxn>
                <a:cxn ang="0">
                  <a:pos x="46" y="110"/>
                </a:cxn>
                <a:cxn ang="0">
                  <a:pos x="46" y="128"/>
                </a:cxn>
                <a:cxn ang="0">
                  <a:pos x="50" y="130"/>
                </a:cxn>
                <a:cxn ang="0">
                  <a:pos x="54" y="128"/>
                </a:cxn>
                <a:cxn ang="0">
                  <a:pos x="58" y="130"/>
                </a:cxn>
                <a:cxn ang="0">
                  <a:pos x="62" y="126"/>
                </a:cxn>
                <a:cxn ang="0">
                  <a:pos x="64" y="126"/>
                </a:cxn>
                <a:cxn ang="0">
                  <a:pos x="64" y="120"/>
                </a:cxn>
                <a:cxn ang="0">
                  <a:pos x="72" y="126"/>
                </a:cxn>
                <a:cxn ang="0">
                  <a:pos x="76" y="120"/>
                </a:cxn>
                <a:cxn ang="0">
                  <a:pos x="78" y="116"/>
                </a:cxn>
                <a:cxn ang="0">
                  <a:pos x="76" y="112"/>
                </a:cxn>
                <a:cxn ang="0">
                  <a:pos x="78" y="108"/>
                </a:cxn>
                <a:cxn ang="0">
                  <a:pos x="74" y="104"/>
                </a:cxn>
                <a:cxn ang="0">
                  <a:pos x="74" y="102"/>
                </a:cxn>
                <a:cxn ang="0">
                  <a:pos x="76" y="96"/>
                </a:cxn>
                <a:cxn ang="0">
                  <a:pos x="86" y="108"/>
                </a:cxn>
                <a:cxn ang="0">
                  <a:pos x="88" y="108"/>
                </a:cxn>
                <a:cxn ang="0">
                  <a:pos x="98" y="128"/>
                </a:cxn>
                <a:cxn ang="0">
                  <a:pos x="106" y="144"/>
                </a:cxn>
                <a:cxn ang="0">
                  <a:pos x="116" y="158"/>
                </a:cxn>
              </a:cxnLst>
              <a:rect l="0" t="0" r="r" b="b"/>
              <a:pathLst>
                <a:path w="126" h="158">
                  <a:moveTo>
                    <a:pt x="116" y="158"/>
                  </a:moveTo>
                  <a:lnTo>
                    <a:pt x="116" y="158"/>
                  </a:lnTo>
                  <a:lnTo>
                    <a:pt x="118" y="150"/>
                  </a:lnTo>
                  <a:lnTo>
                    <a:pt x="120" y="148"/>
                  </a:lnTo>
                  <a:lnTo>
                    <a:pt x="122" y="148"/>
                  </a:lnTo>
                  <a:lnTo>
                    <a:pt x="122" y="144"/>
                  </a:lnTo>
                  <a:lnTo>
                    <a:pt x="122" y="144"/>
                  </a:lnTo>
                  <a:lnTo>
                    <a:pt x="120" y="134"/>
                  </a:lnTo>
                  <a:lnTo>
                    <a:pt x="122" y="130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4" y="128"/>
                  </a:lnTo>
                  <a:lnTo>
                    <a:pt x="120" y="124"/>
                  </a:lnTo>
                  <a:lnTo>
                    <a:pt x="116" y="112"/>
                  </a:lnTo>
                  <a:lnTo>
                    <a:pt x="112" y="98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2" y="92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88" y="88"/>
                  </a:lnTo>
                  <a:lnTo>
                    <a:pt x="84" y="88"/>
                  </a:lnTo>
                  <a:lnTo>
                    <a:pt x="82" y="86"/>
                  </a:lnTo>
                  <a:lnTo>
                    <a:pt x="80" y="82"/>
                  </a:lnTo>
                  <a:lnTo>
                    <a:pt x="80" y="82"/>
                  </a:lnTo>
                  <a:lnTo>
                    <a:pt x="82" y="76"/>
                  </a:lnTo>
                  <a:lnTo>
                    <a:pt x="86" y="72"/>
                  </a:lnTo>
                  <a:lnTo>
                    <a:pt x="90" y="70"/>
                  </a:lnTo>
                  <a:lnTo>
                    <a:pt x="96" y="70"/>
                  </a:lnTo>
                  <a:lnTo>
                    <a:pt x="104" y="68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0"/>
                  </a:lnTo>
                  <a:lnTo>
                    <a:pt x="110" y="56"/>
                  </a:lnTo>
                  <a:lnTo>
                    <a:pt x="112" y="52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08" y="46"/>
                  </a:lnTo>
                  <a:lnTo>
                    <a:pt x="104" y="46"/>
                  </a:lnTo>
                  <a:lnTo>
                    <a:pt x="92" y="46"/>
                  </a:lnTo>
                  <a:lnTo>
                    <a:pt x="76" y="48"/>
                  </a:lnTo>
                  <a:lnTo>
                    <a:pt x="68" y="48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6" y="42"/>
                  </a:lnTo>
                  <a:lnTo>
                    <a:pt x="50" y="36"/>
                  </a:lnTo>
                  <a:lnTo>
                    <a:pt x="46" y="26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4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14" y="32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0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0" y="64"/>
                  </a:lnTo>
                  <a:lnTo>
                    <a:pt x="28" y="68"/>
                  </a:lnTo>
                  <a:lnTo>
                    <a:pt x="36" y="74"/>
                  </a:lnTo>
                  <a:lnTo>
                    <a:pt x="38" y="76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8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38" y="96"/>
                  </a:lnTo>
                  <a:lnTo>
                    <a:pt x="38" y="98"/>
                  </a:lnTo>
                  <a:lnTo>
                    <a:pt x="40" y="102"/>
                  </a:lnTo>
                  <a:lnTo>
                    <a:pt x="44" y="106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8" y="128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2" y="128"/>
                  </a:lnTo>
                  <a:lnTo>
                    <a:pt x="54" y="128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8" y="130"/>
                  </a:lnTo>
                  <a:lnTo>
                    <a:pt x="58" y="128"/>
                  </a:lnTo>
                  <a:lnTo>
                    <a:pt x="60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4" y="128"/>
                  </a:lnTo>
                  <a:lnTo>
                    <a:pt x="64" y="126"/>
                  </a:lnTo>
                  <a:lnTo>
                    <a:pt x="62" y="122"/>
                  </a:lnTo>
                  <a:lnTo>
                    <a:pt x="62" y="122"/>
                  </a:lnTo>
                  <a:lnTo>
                    <a:pt x="64" y="120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2" y="126"/>
                  </a:lnTo>
                  <a:lnTo>
                    <a:pt x="72" y="124"/>
                  </a:lnTo>
                  <a:lnTo>
                    <a:pt x="74" y="122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78" y="118"/>
                  </a:lnTo>
                  <a:lnTo>
                    <a:pt x="78" y="116"/>
                  </a:lnTo>
                  <a:lnTo>
                    <a:pt x="78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0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0" y="102"/>
                  </a:lnTo>
                  <a:lnTo>
                    <a:pt x="70" y="102"/>
                  </a:lnTo>
                  <a:lnTo>
                    <a:pt x="74" y="102"/>
                  </a:lnTo>
                  <a:lnTo>
                    <a:pt x="76" y="102"/>
                  </a:lnTo>
                  <a:lnTo>
                    <a:pt x="76" y="96"/>
                  </a:lnTo>
                  <a:lnTo>
                    <a:pt x="76" y="96"/>
                  </a:lnTo>
                  <a:lnTo>
                    <a:pt x="78" y="104"/>
                  </a:lnTo>
                  <a:lnTo>
                    <a:pt x="82" y="106"/>
                  </a:lnTo>
                  <a:lnTo>
                    <a:pt x="86" y="108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88" y="108"/>
                  </a:lnTo>
                  <a:lnTo>
                    <a:pt x="88" y="110"/>
                  </a:lnTo>
                  <a:lnTo>
                    <a:pt x="92" y="118"/>
                  </a:lnTo>
                  <a:lnTo>
                    <a:pt x="98" y="128"/>
                  </a:lnTo>
                  <a:lnTo>
                    <a:pt x="104" y="138"/>
                  </a:lnTo>
                  <a:lnTo>
                    <a:pt x="104" y="138"/>
                  </a:lnTo>
                  <a:lnTo>
                    <a:pt x="106" y="144"/>
                  </a:lnTo>
                  <a:lnTo>
                    <a:pt x="110" y="150"/>
                  </a:lnTo>
                  <a:lnTo>
                    <a:pt x="116" y="158"/>
                  </a:lnTo>
                  <a:lnTo>
                    <a:pt x="116" y="15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3" name="Freeform 179"/>
            <p:cNvSpPr>
              <a:spLocks/>
            </p:cNvSpPr>
            <p:nvPr/>
          </p:nvSpPr>
          <p:spPr bwMode="auto">
            <a:xfrm>
              <a:off x="7290559" y="2223823"/>
              <a:ext cx="121708" cy="150813"/>
            </a:xfrm>
            <a:custGeom>
              <a:avLst/>
              <a:gdLst/>
              <a:ahLst/>
              <a:cxnLst>
                <a:cxn ang="0">
                  <a:pos x="92" y="92"/>
                </a:cxn>
                <a:cxn ang="0">
                  <a:pos x="90" y="96"/>
                </a:cxn>
                <a:cxn ang="0">
                  <a:pos x="82" y="98"/>
                </a:cxn>
                <a:cxn ang="0">
                  <a:pos x="74" y="100"/>
                </a:cxn>
                <a:cxn ang="0">
                  <a:pos x="62" y="114"/>
                </a:cxn>
                <a:cxn ang="0">
                  <a:pos x="58" y="112"/>
                </a:cxn>
                <a:cxn ang="0">
                  <a:pos x="56" y="110"/>
                </a:cxn>
                <a:cxn ang="0">
                  <a:pos x="42" y="110"/>
                </a:cxn>
                <a:cxn ang="0">
                  <a:pos x="30" y="108"/>
                </a:cxn>
                <a:cxn ang="0">
                  <a:pos x="32" y="106"/>
                </a:cxn>
                <a:cxn ang="0">
                  <a:pos x="30" y="102"/>
                </a:cxn>
                <a:cxn ang="0">
                  <a:pos x="16" y="100"/>
                </a:cxn>
                <a:cxn ang="0">
                  <a:pos x="18" y="98"/>
                </a:cxn>
                <a:cxn ang="0">
                  <a:pos x="12" y="98"/>
                </a:cxn>
                <a:cxn ang="0">
                  <a:pos x="14" y="94"/>
                </a:cxn>
                <a:cxn ang="0">
                  <a:pos x="20" y="86"/>
                </a:cxn>
                <a:cxn ang="0">
                  <a:pos x="18" y="84"/>
                </a:cxn>
                <a:cxn ang="0">
                  <a:pos x="12" y="82"/>
                </a:cxn>
                <a:cxn ang="0">
                  <a:pos x="10" y="80"/>
                </a:cxn>
                <a:cxn ang="0">
                  <a:pos x="14" y="74"/>
                </a:cxn>
                <a:cxn ang="0">
                  <a:pos x="14" y="72"/>
                </a:cxn>
                <a:cxn ang="0">
                  <a:pos x="4" y="70"/>
                </a:cxn>
                <a:cxn ang="0">
                  <a:pos x="0" y="68"/>
                </a:cxn>
                <a:cxn ang="0">
                  <a:pos x="0" y="66"/>
                </a:cxn>
                <a:cxn ang="0">
                  <a:pos x="2" y="64"/>
                </a:cxn>
                <a:cxn ang="0">
                  <a:pos x="14" y="54"/>
                </a:cxn>
                <a:cxn ang="0">
                  <a:pos x="18" y="44"/>
                </a:cxn>
                <a:cxn ang="0">
                  <a:pos x="22" y="38"/>
                </a:cxn>
                <a:cxn ang="0">
                  <a:pos x="30" y="30"/>
                </a:cxn>
                <a:cxn ang="0">
                  <a:pos x="46" y="28"/>
                </a:cxn>
                <a:cxn ang="0">
                  <a:pos x="54" y="30"/>
                </a:cxn>
                <a:cxn ang="0">
                  <a:pos x="62" y="26"/>
                </a:cxn>
                <a:cxn ang="0">
                  <a:pos x="58" y="22"/>
                </a:cxn>
                <a:cxn ang="0">
                  <a:pos x="56" y="20"/>
                </a:cxn>
                <a:cxn ang="0">
                  <a:pos x="70" y="16"/>
                </a:cxn>
                <a:cxn ang="0">
                  <a:pos x="70" y="12"/>
                </a:cxn>
                <a:cxn ang="0">
                  <a:pos x="68" y="8"/>
                </a:cxn>
                <a:cxn ang="0">
                  <a:pos x="74" y="4"/>
                </a:cxn>
                <a:cxn ang="0">
                  <a:pos x="74" y="0"/>
                </a:cxn>
                <a:cxn ang="0">
                  <a:pos x="76" y="0"/>
                </a:cxn>
                <a:cxn ang="0">
                  <a:pos x="88" y="10"/>
                </a:cxn>
                <a:cxn ang="0">
                  <a:pos x="92" y="6"/>
                </a:cxn>
                <a:cxn ang="0">
                  <a:pos x="90" y="12"/>
                </a:cxn>
                <a:cxn ang="0">
                  <a:pos x="86" y="22"/>
                </a:cxn>
                <a:cxn ang="0">
                  <a:pos x="86" y="26"/>
                </a:cxn>
                <a:cxn ang="0">
                  <a:pos x="86" y="34"/>
                </a:cxn>
                <a:cxn ang="0">
                  <a:pos x="82" y="36"/>
                </a:cxn>
                <a:cxn ang="0">
                  <a:pos x="82" y="38"/>
                </a:cxn>
                <a:cxn ang="0">
                  <a:pos x="88" y="38"/>
                </a:cxn>
                <a:cxn ang="0">
                  <a:pos x="90" y="44"/>
                </a:cxn>
                <a:cxn ang="0">
                  <a:pos x="88" y="48"/>
                </a:cxn>
                <a:cxn ang="0">
                  <a:pos x="88" y="60"/>
                </a:cxn>
                <a:cxn ang="0">
                  <a:pos x="88" y="66"/>
                </a:cxn>
                <a:cxn ang="0">
                  <a:pos x="86" y="66"/>
                </a:cxn>
                <a:cxn ang="0">
                  <a:pos x="74" y="66"/>
                </a:cxn>
                <a:cxn ang="0">
                  <a:pos x="70" y="72"/>
                </a:cxn>
                <a:cxn ang="0">
                  <a:pos x="68" y="78"/>
                </a:cxn>
                <a:cxn ang="0">
                  <a:pos x="72" y="78"/>
                </a:cxn>
                <a:cxn ang="0">
                  <a:pos x="76" y="78"/>
                </a:cxn>
                <a:cxn ang="0">
                  <a:pos x="86" y="86"/>
                </a:cxn>
                <a:cxn ang="0">
                  <a:pos x="90" y="88"/>
                </a:cxn>
                <a:cxn ang="0">
                  <a:pos x="92" y="92"/>
                </a:cxn>
              </a:cxnLst>
              <a:rect l="0" t="0" r="r" b="b"/>
              <a:pathLst>
                <a:path w="92" h="114">
                  <a:moveTo>
                    <a:pt x="92" y="92"/>
                  </a:moveTo>
                  <a:lnTo>
                    <a:pt x="92" y="92"/>
                  </a:lnTo>
                  <a:lnTo>
                    <a:pt x="90" y="94"/>
                  </a:lnTo>
                  <a:lnTo>
                    <a:pt x="90" y="96"/>
                  </a:lnTo>
                  <a:lnTo>
                    <a:pt x="88" y="98"/>
                  </a:lnTo>
                  <a:lnTo>
                    <a:pt x="82" y="98"/>
                  </a:lnTo>
                  <a:lnTo>
                    <a:pt x="82" y="98"/>
                  </a:lnTo>
                  <a:lnTo>
                    <a:pt x="74" y="100"/>
                  </a:lnTo>
                  <a:lnTo>
                    <a:pt x="70" y="104"/>
                  </a:lnTo>
                  <a:lnTo>
                    <a:pt x="62" y="114"/>
                  </a:lnTo>
                  <a:lnTo>
                    <a:pt x="62" y="114"/>
                  </a:lnTo>
                  <a:lnTo>
                    <a:pt x="58" y="112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34" y="108"/>
                  </a:lnTo>
                  <a:lnTo>
                    <a:pt x="30" y="108"/>
                  </a:lnTo>
                  <a:lnTo>
                    <a:pt x="32" y="106"/>
                  </a:lnTo>
                  <a:lnTo>
                    <a:pt x="32" y="106"/>
                  </a:lnTo>
                  <a:lnTo>
                    <a:pt x="32" y="104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8" y="98"/>
                  </a:lnTo>
                  <a:lnTo>
                    <a:pt x="18" y="98"/>
                  </a:lnTo>
                  <a:lnTo>
                    <a:pt x="12" y="98"/>
                  </a:lnTo>
                  <a:lnTo>
                    <a:pt x="12" y="96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20" y="86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4" y="82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4" y="74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4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10" y="58"/>
                  </a:lnTo>
                  <a:lnTo>
                    <a:pt x="14" y="54"/>
                  </a:lnTo>
                  <a:lnTo>
                    <a:pt x="16" y="50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2" y="38"/>
                  </a:lnTo>
                  <a:lnTo>
                    <a:pt x="26" y="32"/>
                  </a:lnTo>
                  <a:lnTo>
                    <a:pt x="30" y="30"/>
                  </a:lnTo>
                  <a:lnTo>
                    <a:pt x="3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54" y="30"/>
                  </a:lnTo>
                  <a:lnTo>
                    <a:pt x="60" y="28"/>
                  </a:lnTo>
                  <a:lnTo>
                    <a:pt x="62" y="26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6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68" y="8"/>
                  </a:lnTo>
                  <a:lnTo>
                    <a:pt x="70" y="6"/>
                  </a:lnTo>
                  <a:lnTo>
                    <a:pt x="74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82" y="6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0" y="12"/>
                  </a:lnTo>
                  <a:lnTo>
                    <a:pt x="88" y="16"/>
                  </a:lnTo>
                  <a:lnTo>
                    <a:pt x="86" y="22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30"/>
                  </a:lnTo>
                  <a:lnTo>
                    <a:pt x="86" y="34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90" y="40"/>
                  </a:lnTo>
                  <a:lnTo>
                    <a:pt x="90" y="44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54"/>
                  </a:lnTo>
                  <a:lnTo>
                    <a:pt x="88" y="60"/>
                  </a:lnTo>
                  <a:lnTo>
                    <a:pt x="90" y="64"/>
                  </a:lnTo>
                  <a:lnTo>
                    <a:pt x="88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78" y="66"/>
                  </a:lnTo>
                  <a:lnTo>
                    <a:pt x="74" y="66"/>
                  </a:lnTo>
                  <a:lnTo>
                    <a:pt x="72" y="68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76" y="78"/>
                  </a:lnTo>
                  <a:lnTo>
                    <a:pt x="78" y="80"/>
                  </a:lnTo>
                  <a:lnTo>
                    <a:pt x="86" y="86"/>
                  </a:lnTo>
                  <a:lnTo>
                    <a:pt x="86" y="86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2" y="92"/>
                  </a:lnTo>
                  <a:lnTo>
                    <a:pt x="92" y="9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4" name="Freeform 183"/>
            <p:cNvSpPr>
              <a:spLocks/>
            </p:cNvSpPr>
            <p:nvPr/>
          </p:nvSpPr>
          <p:spPr bwMode="auto">
            <a:xfrm>
              <a:off x="6877809" y="2866760"/>
              <a:ext cx="261938" cy="28045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4" y="6"/>
                </a:cxn>
                <a:cxn ang="0">
                  <a:pos x="12" y="20"/>
                </a:cxn>
                <a:cxn ang="0">
                  <a:pos x="18" y="30"/>
                </a:cxn>
                <a:cxn ang="0">
                  <a:pos x="14" y="36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4" y="56"/>
                </a:cxn>
                <a:cxn ang="0">
                  <a:pos x="6" y="60"/>
                </a:cxn>
                <a:cxn ang="0">
                  <a:pos x="18" y="64"/>
                </a:cxn>
                <a:cxn ang="0">
                  <a:pos x="28" y="66"/>
                </a:cxn>
                <a:cxn ang="0">
                  <a:pos x="22" y="84"/>
                </a:cxn>
                <a:cxn ang="0">
                  <a:pos x="20" y="110"/>
                </a:cxn>
                <a:cxn ang="0">
                  <a:pos x="24" y="110"/>
                </a:cxn>
                <a:cxn ang="0">
                  <a:pos x="38" y="102"/>
                </a:cxn>
                <a:cxn ang="0">
                  <a:pos x="46" y="106"/>
                </a:cxn>
                <a:cxn ang="0">
                  <a:pos x="60" y="110"/>
                </a:cxn>
                <a:cxn ang="0">
                  <a:pos x="76" y="106"/>
                </a:cxn>
                <a:cxn ang="0">
                  <a:pos x="86" y="114"/>
                </a:cxn>
                <a:cxn ang="0">
                  <a:pos x="108" y="132"/>
                </a:cxn>
                <a:cxn ang="0">
                  <a:pos x="108" y="142"/>
                </a:cxn>
                <a:cxn ang="0">
                  <a:pos x="122" y="162"/>
                </a:cxn>
                <a:cxn ang="0">
                  <a:pos x="130" y="162"/>
                </a:cxn>
                <a:cxn ang="0">
                  <a:pos x="138" y="170"/>
                </a:cxn>
                <a:cxn ang="0">
                  <a:pos x="140" y="178"/>
                </a:cxn>
                <a:cxn ang="0">
                  <a:pos x="142" y="188"/>
                </a:cxn>
                <a:cxn ang="0">
                  <a:pos x="140" y="196"/>
                </a:cxn>
                <a:cxn ang="0">
                  <a:pos x="136" y="202"/>
                </a:cxn>
                <a:cxn ang="0">
                  <a:pos x="156" y="210"/>
                </a:cxn>
                <a:cxn ang="0">
                  <a:pos x="160" y="210"/>
                </a:cxn>
                <a:cxn ang="0">
                  <a:pos x="158" y="196"/>
                </a:cxn>
                <a:cxn ang="0">
                  <a:pos x="162" y="190"/>
                </a:cxn>
                <a:cxn ang="0">
                  <a:pos x="176" y="198"/>
                </a:cxn>
                <a:cxn ang="0">
                  <a:pos x="198" y="212"/>
                </a:cxn>
                <a:cxn ang="0">
                  <a:pos x="192" y="194"/>
                </a:cxn>
                <a:cxn ang="0">
                  <a:pos x="182" y="176"/>
                </a:cxn>
                <a:cxn ang="0">
                  <a:pos x="180" y="162"/>
                </a:cxn>
                <a:cxn ang="0">
                  <a:pos x="160" y="154"/>
                </a:cxn>
                <a:cxn ang="0">
                  <a:pos x="146" y="148"/>
                </a:cxn>
                <a:cxn ang="0">
                  <a:pos x="140" y="130"/>
                </a:cxn>
                <a:cxn ang="0">
                  <a:pos x="132" y="122"/>
                </a:cxn>
                <a:cxn ang="0">
                  <a:pos x="118" y="108"/>
                </a:cxn>
                <a:cxn ang="0">
                  <a:pos x="114" y="96"/>
                </a:cxn>
                <a:cxn ang="0">
                  <a:pos x="110" y="92"/>
                </a:cxn>
                <a:cxn ang="0">
                  <a:pos x="90" y="82"/>
                </a:cxn>
                <a:cxn ang="0">
                  <a:pos x="80" y="74"/>
                </a:cxn>
                <a:cxn ang="0">
                  <a:pos x="94" y="68"/>
                </a:cxn>
                <a:cxn ang="0">
                  <a:pos x="102" y="68"/>
                </a:cxn>
                <a:cxn ang="0">
                  <a:pos x="106" y="58"/>
                </a:cxn>
                <a:cxn ang="0">
                  <a:pos x="98" y="46"/>
                </a:cxn>
                <a:cxn ang="0">
                  <a:pos x="68" y="42"/>
                </a:cxn>
                <a:cxn ang="0">
                  <a:pos x="50" y="38"/>
                </a:cxn>
                <a:cxn ang="0">
                  <a:pos x="44" y="30"/>
                </a:cxn>
                <a:cxn ang="0">
                  <a:pos x="44" y="24"/>
                </a:cxn>
                <a:cxn ang="0">
                  <a:pos x="22" y="6"/>
                </a:cxn>
              </a:cxnLst>
              <a:rect l="0" t="0" r="r" b="b"/>
              <a:pathLst>
                <a:path w="198" h="212">
                  <a:moveTo>
                    <a:pt x="18" y="0"/>
                  </a:moveTo>
                  <a:lnTo>
                    <a:pt x="1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1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8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8" y="72"/>
                  </a:lnTo>
                  <a:lnTo>
                    <a:pt x="22" y="84"/>
                  </a:lnTo>
                  <a:lnTo>
                    <a:pt x="20" y="98"/>
                  </a:lnTo>
                  <a:lnTo>
                    <a:pt x="20" y="104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30" y="106"/>
                  </a:lnTo>
                  <a:lnTo>
                    <a:pt x="34" y="104"/>
                  </a:lnTo>
                  <a:lnTo>
                    <a:pt x="38" y="102"/>
                  </a:lnTo>
                  <a:lnTo>
                    <a:pt x="42" y="102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52" y="110"/>
                  </a:lnTo>
                  <a:lnTo>
                    <a:pt x="56" y="112"/>
                  </a:lnTo>
                  <a:lnTo>
                    <a:pt x="60" y="110"/>
                  </a:lnTo>
                  <a:lnTo>
                    <a:pt x="64" y="108"/>
                  </a:lnTo>
                  <a:lnTo>
                    <a:pt x="70" y="108"/>
                  </a:lnTo>
                  <a:lnTo>
                    <a:pt x="76" y="106"/>
                  </a:lnTo>
                  <a:lnTo>
                    <a:pt x="80" y="108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98" y="124"/>
                  </a:lnTo>
                  <a:lnTo>
                    <a:pt x="104" y="128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42"/>
                  </a:lnTo>
                  <a:lnTo>
                    <a:pt x="108" y="146"/>
                  </a:lnTo>
                  <a:lnTo>
                    <a:pt x="114" y="156"/>
                  </a:lnTo>
                  <a:lnTo>
                    <a:pt x="122" y="162"/>
                  </a:lnTo>
                  <a:lnTo>
                    <a:pt x="126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2" y="166"/>
                  </a:lnTo>
                  <a:lnTo>
                    <a:pt x="136" y="168"/>
                  </a:lnTo>
                  <a:lnTo>
                    <a:pt x="138" y="170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40" y="178"/>
                  </a:lnTo>
                  <a:lnTo>
                    <a:pt x="142" y="182"/>
                  </a:lnTo>
                  <a:lnTo>
                    <a:pt x="144" y="184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40" y="192"/>
                  </a:lnTo>
                  <a:lnTo>
                    <a:pt x="140" y="196"/>
                  </a:lnTo>
                  <a:lnTo>
                    <a:pt x="138" y="198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50" y="204"/>
                  </a:lnTo>
                  <a:lnTo>
                    <a:pt x="154" y="206"/>
                  </a:lnTo>
                  <a:lnTo>
                    <a:pt x="156" y="210"/>
                  </a:lnTo>
                  <a:lnTo>
                    <a:pt x="158" y="212"/>
                  </a:lnTo>
                  <a:lnTo>
                    <a:pt x="158" y="212"/>
                  </a:lnTo>
                  <a:lnTo>
                    <a:pt x="160" y="210"/>
                  </a:lnTo>
                  <a:lnTo>
                    <a:pt x="160" y="208"/>
                  </a:lnTo>
                  <a:lnTo>
                    <a:pt x="160" y="202"/>
                  </a:lnTo>
                  <a:lnTo>
                    <a:pt x="158" y="196"/>
                  </a:lnTo>
                  <a:lnTo>
                    <a:pt x="160" y="192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4" y="190"/>
                  </a:lnTo>
                  <a:lnTo>
                    <a:pt x="168" y="192"/>
                  </a:lnTo>
                  <a:lnTo>
                    <a:pt x="176" y="198"/>
                  </a:lnTo>
                  <a:lnTo>
                    <a:pt x="186" y="206"/>
                  </a:lnTo>
                  <a:lnTo>
                    <a:pt x="192" y="210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196" y="204"/>
                  </a:lnTo>
                  <a:lnTo>
                    <a:pt x="192" y="194"/>
                  </a:lnTo>
                  <a:lnTo>
                    <a:pt x="184" y="180"/>
                  </a:lnTo>
                  <a:lnTo>
                    <a:pt x="184" y="180"/>
                  </a:lnTo>
                  <a:lnTo>
                    <a:pt x="182" y="176"/>
                  </a:lnTo>
                  <a:lnTo>
                    <a:pt x="182" y="174"/>
                  </a:lnTo>
                  <a:lnTo>
                    <a:pt x="182" y="166"/>
                  </a:lnTo>
                  <a:lnTo>
                    <a:pt x="180" y="162"/>
                  </a:lnTo>
                  <a:lnTo>
                    <a:pt x="176" y="160"/>
                  </a:lnTo>
                  <a:lnTo>
                    <a:pt x="170" y="156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2" y="150"/>
                  </a:lnTo>
                  <a:lnTo>
                    <a:pt x="146" y="148"/>
                  </a:lnTo>
                  <a:lnTo>
                    <a:pt x="144" y="142"/>
                  </a:lnTo>
                  <a:lnTo>
                    <a:pt x="142" y="138"/>
                  </a:lnTo>
                  <a:lnTo>
                    <a:pt x="140" y="130"/>
                  </a:lnTo>
                  <a:lnTo>
                    <a:pt x="138" y="126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26" y="120"/>
                  </a:lnTo>
                  <a:lnTo>
                    <a:pt x="122" y="116"/>
                  </a:lnTo>
                  <a:lnTo>
                    <a:pt x="118" y="108"/>
                  </a:lnTo>
                  <a:lnTo>
                    <a:pt x="116" y="100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12" y="94"/>
                  </a:lnTo>
                  <a:lnTo>
                    <a:pt x="110" y="92"/>
                  </a:lnTo>
                  <a:lnTo>
                    <a:pt x="106" y="88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84" y="80"/>
                  </a:lnTo>
                  <a:lnTo>
                    <a:pt x="80" y="76"/>
                  </a:lnTo>
                  <a:lnTo>
                    <a:pt x="80" y="74"/>
                  </a:lnTo>
                  <a:lnTo>
                    <a:pt x="82" y="72"/>
                  </a:lnTo>
                  <a:lnTo>
                    <a:pt x="88" y="68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8" y="68"/>
                  </a:lnTo>
                  <a:lnTo>
                    <a:pt x="102" y="68"/>
                  </a:lnTo>
                  <a:lnTo>
                    <a:pt x="104" y="64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04" y="54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4" y="44"/>
                  </a:lnTo>
                  <a:lnTo>
                    <a:pt x="88" y="42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58" y="40"/>
                  </a:lnTo>
                  <a:lnTo>
                    <a:pt x="50" y="38"/>
                  </a:lnTo>
                  <a:lnTo>
                    <a:pt x="46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36" y="20"/>
                  </a:lnTo>
                  <a:lnTo>
                    <a:pt x="26" y="12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5" name="Freeform 184"/>
            <p:cNvSpPr>
              <a:spLocks/>
            </p:cNvSpPr>
            <p:nvPr/>
          </p:nvSpPr>
          <p:spPr bwMode="auto">
            <a:xfrm>
              <a:off x="6652914" y="2652448"/>
              <a:ext cx="248708" cy="632354"/>
            </a:xfrm>
            <a:custGeom>
              <a:avLst/>
              <a:gdLst/>
              <a:ahLst/>
              <a:cxnLst>
                <a:cxn ang="0">
                  <a:pos x="150" y="220"/>
                </a:cxn>
                <a:cxn ang="0">
                  <a:pos x="132" y="226"/>
                </a:cxn>
                <a:cxn ang="0">
                  <a:pos x="132" y="248"/>
                </a:cxn>
                <a:cxn ang="0">
                  <a:pos x="120" y="256"/>
                </a:cxn>
                <a:cxn ang="0">
                  <a:pos x="126" y="268"/>
                </a:cxn>
                <a:cxn ang="0">
                  <a:pos x="142" y="288"/>
                </a:cxn>
                <a:cxn ang="0">
                  <a:pos x="170" y="312"/>
                </a:cxn>
                <a:cxn ang="0">
                  <a:pos x="158" y="318"/>
                </a:cxn>
                <a:cxn ang="0">
                  <a:pos x="158" y="336"/>
                </a:cxn>
                <a:cxn ang="0">
                  <a:pos x="154" y="352"/>
                </a:cxn>
                <a:cxn ang="0">
                  <a:pos x="178" y="378"/>
                </a:cxn>
                <a:cxn ang="0">
                  <a:pos x="188" y="428"/>
                </a:cxn>
                <a:cxn ang="0">
                  <a:pos x="176" y="462"/>
                </a:cxn>
                <a:cxn ang="0">
                  <a:pos x="174" y="478"/>
                </a:cxn>
                <a:cxn ang="0">
                  <a:pos x="174" y="440"/>
                </a:cxn>
                <a:cxn ang="0">
                  <a:pos x="170" y="420"/>
                </a:cxn>
                <a:cxn ang="0">
                  <a:pos x="158" y="378"/>
                </a:cxn>
                <a:cxn ang="0">
                  <a:pos x="148" y="352"/>
                </a:cxn>
                <a:cxn ang="0">
                  <a:pos x="134" y="314"/>
                </a:cxn>
                <a:cxn ang="0">
                  <a:pos x="116" y="290"/>
                </a:cxn>
                <a:cxn ang="0">
                  <a:pos x="114" y="320"/>
                </a:cxn>
                <a:cxn ang="0">
                  <a:pos x="100" y="332"/>
                </a:cxn>
                <a:cxn ang="0">
                  <a:pos x="84" y="330"/>
                </a:cxn>
                <a:cxn ang="0">
                  <a:pos x="68" y="330"/>
                </a:cxn>
                <a:cxn ang="0">
                  <a:pos x="62" y="314"/>
                </a:cxn>
                <a:cxn ang="0">
                  <a:pos x="60" y="266"/>
                </a:cxn>
                <a:cxn ang="0">
                  <a:pos x="24" y="220"/>
                </a:cxn>
                <a:cxn ang="0">
                  <a:pos x="12" y="214"/>
                </a:cxn>
                <a:cxn ang="0">
                  <a:pos x="4" y="192"/>
                </a:cxn>
                <a:cxn ang="0">
                  <a:pos x="10" y="174"/>
                </a:cxn>
                <a:cxn ang="0">
                  <a:pos x="20" y="148"/>
                </a:cxn>
                <a:cxn ang="0">
                  <a:pos x="34" y="142"/>
                </a:cxn>
                <a:cxn ang="0">
                  <a:pos x="34" y="104"/>
                </a:cxn>
                <a:cxn ang="0">
                  <a:pos x="32" y="78"/>
                </a:cxn>
                <a:cxn ang="0">
                  <a:pos x="52" y="48"/>
                </a:cxn>
                <a:cxn ang="0">
                  <a:pos x="82" y="30"/>
                </a:cxn>
                <a:cxn ang="0">
                  <a:pos x="80" y="16"/>
                </a:cxn>
                <a:cxn ang="0">
                  <a:pos x="72" y="0"/>
                </a:cxn>
                <a:cxn ang="0">
                  <a:pos x="102" y="20"/>
                </a:cxn>
                <a:cxn ang="0">
                  <a:pos x="112" y="28"/>
                </a:cxn>
                <a:cxn ang="0">
                  <a:pos x="124" y="68"/>
                </a:cxn>
                <a:cxn ang="0">
                  <a:pos x="106" y="80"/>
                </a:cxn>
                <a:cxn ang="0">
                  <a:pos x="102" y="98"/>
                </a:cxn>
                <a:cxn ang="0">
                  <a:pos x="102" y="112"/>
                </a:cxn>
                <a:cxn ang="0">
                  <a:pos x="96" y="124"/>
                </a:cxn>
                <a:cxn ang="0">
                  <a:pos x="108" y="126"/>
                </a:cxn>
                <a:cxn ang="0">
                  <a:pos x="116" y="136"/>
                </a:cxn>
                <a:cxn ang="0">
                  <a:pos x="122" y="146"/>
                </a:cxn>
                <a:cxn ang="0">
                  <a:pos x="132" y="150"/>
                </a:cxn>
                <a:cxn ang="0">
                  <a:pos x="122" y="170"/>
                </a:cxn>
                <a:cxn ang="0">
                  <a:pos x="150" y="182"/>
                </a:cxn>
                <a:cxn ang="0">
                  <a:pos x="176" y="192"/>
                </a:cxn>
                <a:cxn ang="0">
                  <a:pos x="172" y="212"/>
                </a:cxn>
              </a:cxnLst>
              <a:rect l="0" t="0" r="r" b="b"/>
              <a:pathLst>
                <a:path w="188" h="478">
                  <a:moveTo>
                    <a:pt x="170" y="214"/>
                  </a:moveTo>
                  <a:lnTo>
                    <a:pt x="170" y="214"/>
                  </a:lnTo>
                  <a:lnTo>
                    <a:pt x="154" y="216"/>
                  </a:lnTo>
                  <a:lnTo>
                    <a:pt x="152" y="216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0" y="222"/>
                  </a:lnTo>
                  <a:lnTo>
                    <a:pt x="148" y="222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34" y="224"/>
                  </a:lnTo>
                  <a:lnTo>
                    <a:pt x="132" y="226"/>
                  </a:lnTo>
                  <a:lnTo>
                    <a:pt x="132" y="226"/>
                  </a:lnTo>
                  <a:lnTo>
                    <a:pt x="130" y="230"/>
                  </a:lnTo>
                  <a:lnTo>
                    <a:pt x="128" y="234"/>
                  </a:lnTo>
                  <a:lnTo>
                    <a:pt x="130" y="240"/>
                  </a:lnTo>
                  <a:lnTo>
                    <a:pt x="132" y="244"/>
                  </a:lnTo>
                  <a:lnTo>
                    <a:pt x="132" y="248"/>
                  </a:lnTo>
                  <a:lnTo>
                    <a:pt x="130" y="250"/>
                  </a:lnTo>
                  <a:lnTo>
                    <a:pt x="130" y="250"/>
                  </a:lnTo>
                  <a:lnTo>
                    <a:pt x="128" y="254"/>
                  </a:lnTo>
                  <a:lnTo>
                    <a:pt x="124" y="254"/>
                  </a:lnTo>
                  <a:lnTo>
                    <a:pt x="122" y="254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60"/>
                  </a:lnTo>
                  <a:lnTo>
                    <a:pt x="122" y="262"/>
                  </a:lnTo>
                  <a:lnTo>
                    <a:pt x="124" y="266"/>
                  </a:lnTo>
                  <a:lnTo>
                    <a:pt x="126" y="268"/>
                  </a:lnTo>
                  <a:lnTo>
                    <a:pt x="126" y="268"/>
                  </a:lnTo>
                  <a:lnTo>
                    <a:pt x="124" y="270"/>
                  </a:lnTo>
                  <a:lnTo>
                    <a:pt x="124" y="272"/>
                  </a:lnTo>
                  <a:lnTo>
                    <a:pt x="130" y="276"/>
                  </a:lnTo>
                  <a:lnTo>
                    <a:pt x="136" y="282"/>
                  </a:lnTo>
                  <a:lnTo>
                    <a:pt x="142" y="288"/>
                  </a:lnTo>
                  <a:lnTo>
                    <a:pt x="142" y="288"/>
                  </a:lnTo>
                  <a:lnTo>
                    <a:pt x="150" y="296"/>
                  </a:lnTo>
                  <a:lnTo>
                    <a:pt x="158" y="302"/>
                  </a:lnTo>
                  <a:lnTo>
                    <a:pt x="166" y="306"/>
                  </a:lnTo>
                  <a:lnTo>
                    <a:pt x="170" y="310"/>
                  </a:lnTo>
                  <a:lnTo>
                    <a:pt x="170" y="310"/>
                  </a:lnTo>
                  <a:lnTo>
                    <a:pt x="170" y="312"/>
                  </a:lnTo>
                  <a:lnTo>
                    <a:pt x="168" y="312"/>
                  </a:lnTo>
                  <a:lnTo>
                    <a:pt x="164" y="312"/>
                  </a:lnTo>
                  <a:lnTo>
                    <a:pt x="160" y="314"/>
                  </a:lnTo>
                  <a:lnTo>
                    <a:pt x="160" y="316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58" y="322"/>
                  </a:lnTo>
                  <a:lnTo>
                    <a:pt x="160" y="324"/>
                  </a:lnTo>
                  <a:lnTo>
                    <a:pt x="160" y="326"/>
                  </a:lnTo>
                  <a:lnTo>
                    <a:pt x="158" y="332"/>
                  </a:lnTo>
                  <a:lnTo>
                    <a:pt x="158" y="332"/>
                  </a:lnTo>
                  <a:lnTo>
                    <a:pt x="158" y="336"/>
                  </a:lnTo>
                  <a:lnTo>
                    <a:pt x="158" y="340"/>
                  </a:lnTo>
                  <a:lnTo>
                    <a:pt x="160" y="344"/>
                  </a:lnTo>
                  <a:lnTo>
                    <a:pt x="158" y="346"/>
                  </a:lnTo>
                  <a:lnTo>
                    <a:pt x="158" y="346"/>
                  </a:lnTo>
                  <a:lnTo>
                    <a:pt x="156" y="348"/>
                  </a:lnTo>
                  <a:lnTo>
                    <a:pt x="154" y="352"/>
                  </a:lnTo>
                  <a:lnTo>
                    <a:pt x="156" y="356"/>
                  </a:lnTo>
                  <a:lnTo>
                    <a:pt x="162" y="364"/>
                  </a:lnTo>
                  <a:lnTo>
                    <a:pt x="172" y="372"/>
                  </a:lnTo>
                  <a:lnTo>
                    <a:pt x="172" y="372"/>
                  </a:lnTo>
                  <a:lnTo>
                    <a:pt x="176" y="374"/>
                  </a:lnTo>
                  <a:lnTo>
                    <a:pt x="178" y="378"/>
                  </a:lnTo>
                  <a:lnTo>
                    <a:pt x="178" y="386"/>
                  </a:lnTo>
                  <a:lnTo>
                    <a:pt x="178" y="398"/>
                  </a:lnTo>
                  <a:lnTo>
                    <a:pt x="180" y="406"/>
                  </a:lnTo>
                  <a:lnTo>
                    <a:pt x="184" y="418"/>
                  </a:lnTo>
                  <a:lnTo>
                    <a:pt x="184" y="418"/>
                  </a:lnTo>
                  <a:lnTo>
                    <a:pt x="188" y="428"/>
                  </a:lnTo>
                  <a:lnTo>
                    <a:pt x="188" y="434"/>
                  </a:lnTo>
                  <a:lnTo>
                    <a:pt x="186" y="440"/>
                  </a:lnTo>
                  <a:lnTo>
                    <a:pt x="184" y="446"/>
                  </a:lnTo>
                  <a:lnTo>
                    <a:pt x="178" y="454"/>
                  </a:lnTo>
                  <a:lnTo>
                    <a:pt x="176" y="458"/>
                  </a:lnTo>
                  <a:lnTo>
                    <a:pt x="176" y="462"/>
                  </a:lnTo>
                  <a:lnTo>
                    <a:pt x="176" y="462"/>
                  </a:lnTo>
                  <a:lnTo>
                    <a:pt x="176" y="470"/>
                  </a:lnTo>
                  <a:lnTo>
                    <a:pt x="176" y="472"/>
                  </a:lnTo>
                  <a:lnTo>
                    <a:pt x="174" y="474"/>
                  </a:lnTo>
                  <a:lnTo>
                    <a:pt x="174" y="478"/>
                  </a:lnTo>
                  <a:lnTo>
                    <a:pt x="174" y="478"/>
                  </a:lnTo>
                  <a:lnTo>
                    <a:pt x="168" y="468"/>
                  </a:lnTo>
                  <a:lnTo>
                    <a:pt x="168" y="460"/>
                  </a:lnTo>
                  <a:lnTo>
                    <a:pt x="168" y="452"/>
                  </a:lnTo>
                  <a:lnTo>
                    <a:pt x="170" y="448"/>
                  </a:lnTo>
                  <a:lnTo>
                    <a:pt x="174" y="444"/>
                  </a:lnTo>
                  <a:lnTo>
                    <a:pt x="174" y="440"/>
                  </a:lnTo>
                  <a:lnTo>
                    <a:pt x="174" y="434"/>
                  </a:lnTo>
                  <a:lnTo>
                    <a:pt x="170" y="430"/>
                  </a:lnTo>
                  <a:lnTo>
                    <a:pt x="170" y="430"/>
                  </a:lnTo>
                  <a:lnTo>
                    <a:pt x="166" y="426"/>
                  </a:lnTo>
                  <a:lnTo>
                    <a:pt x="168" y="424"/>
                  </a:lnTo>
                  <a:lnTo>
                    <a:pt x="170" y="420"/>
                  </a:lnTo>
                  <a:lnTo>
                    <a:pt x="170" y="416"/>
                  </a:lnTo>
                  <a:lnTo>
                    <a:pt x="170" y="410"/>
                  </a:lnTo>
                  <a:lnTo>
                    <a:pt x="170" y="410"/>
                  </a:lnTo>
                  <a:lnTo>
                    <a:pt x="162" y="386"/>
                  </a:lnTo>
                  <a:lnTo>
                    <a:pt x="160" y="378"/>
                  </a:lnTo>
                  <a:lnTo>
                    <a:pt x="158" y="378"/>
                  </a:lnTo>
                  <a:lnTo>
                    <a:pt x="156" y="378"/>
                  </a:lnTo>
                  <a:lnTo>
                    <a:pt x="156" y="378"/>
                  </a:lnTo>
                  <a:lnTo>
                    <a:pt x="156" y="378"/>
                  </a:lnTo>
                  <a:lnTo>
                    <a:pt x="154" y="376"/>
                  </a:lnTo>
                  <a:lnTo>
                    <a:pt x="152" y="368"/>
                  </a:lnTo>
                  <a:lnTo>
                    <a:pt x="148" y="352"/>
                  </a:lnTo>
                  <a:lnTo>
                    <a:pt x="148" y="352"/>
                  </a:lnTo>
                  <a:lnTo>
                    <a:pt x="142" y="334"/>
                  </a:lnTo>
                  <a:lnTo>
                    <a:pt x="138" y="322"/>
                  </a:lnTo>
                  <a:lnTo>
                    <a:pt x="138" y="322"/>
                  </a:lnTo>
                  <a:lnTo>
                    <a:pt x="136" y="318"/>
                  </a:lnTo>
                  <a:lnTo>
                    <a:pt x="134" y="314"/>
                  </a:lnTo>
                  <a:lnTo>
                    <a:pt x="132" y="312"/>
                  </a:lnTo>
                  <a:lnTo>
                    <a:pt x="132" y="306"/>
                  </a:lnTo>
                  <a:lnTo>
                    <a:pt x="132" y="306"/>
                  </a:lnTo>
                  <a:lnTo>
                    <a:pt x="128" y="308"/>
                  </a:lnTo>
                  <a:lnTo>
                    <a:pt x="126" y="306"/>
                  </a:lnTo>
                  <a:lnTo>
                    <a:pt x="116" y="290"/>
                  </a:lnTo>
                  <a:lnTo>
                    <a:pt x="116" y="290"/>
                  </a:lnTo>
                  <a:lnTo>
                    <a:pt x="120" y="310"/>
                  </a:lnTo>
                  <a:lnTo>
                    <a:pt x="120" y="316"/>
                  </a:lnTo>
                  <a:lnTo>
                    <a:pt x="118" y="318"/>
                  </a:lnTo>
                  <a:lnTo>
                    <a:pt x="114" y="320"/>
                  </a:lnTo>
                  <a:lnTo>
                    <a:pt x="114" y="320"/>
                  </a:lnTo>
                  <a:lnTo>
                    <a:pt x="110" y="324"/>
                  </a:lnTo>
                  <a:lnTo>
                    <a:pt x="106" y="330"/>
                  </a:lnTo>
                  <a:lnTo>
                    <a:pt x="104" y="332"/>
                  </a:lnTo>
                  <a:lnTo>
                    <a:pt x="102" y="332"/>
                  </a:lnTo>
                  <a:lnTo>
                    <a:pt x="100" y="332"/>
                  </a:lnTo>
                  <a:lnTo>
                    <a:pt x="100" y="332"/>
                  </a:lnTo>
                  <a:lnTo>
                    <a:pt x="98" y="330"/>
                  </a:lnTo>
                  <a:lnTo>
                    <a:pt x="94" y="332"/>
                  </a:lnTo>
                  <a:lnTo>
                    <a:pt x="92" y="334"/>
                  </a:lnTo>
                  <a:lnTo>
                    <a:pt x="88" y="332"/>
                  </a:lnTo>
                  <a:lnTo>
                    <a:pt x="88" y="332"/>
                  </a:lnTo>
                  <a:lnTo>
                    <a:pt x="84" y="330"/>
                  </a:lnTo>
                  <a:lnTo>
                    <a:pt x="80" y="332"/>
                  </a:lnTo>
                  <a:lnTo>
                    <a:pt x="76" y="334"/>
                  </a:lnTo>
                  <a:lnTo>
                    <a:pt x="72" y="330"/>
                  </a:lnTo>
                  <a:lnTo>
                    <a:pt x="72" y="330"/>
                  </a:lnTo>
                  <a:lnTo>
                    <a:pt x="70" y="328"/>
                  </a:lnTo>
                  <a:lnTo>
                    <a:pt x="68" y="330"/>
                  </a:lnTo>
                  <a:lnTo>
                    <a:pt x="66" y="330"/>
                  </a:lnTo>
                  <a:lnTo>
                    <a:pt x="62" y="330"/>
                  </a:lnTo>
                  <a:lnTo>
                    <a:pt x="62" y="330"/>
                  </a:lnTo>
                  <a:lnTo>
                    <a:pt x="60" y="328"/>
                  </a:lnTo>
                  <a:lnTo>
                    <a:pt x="60" y="324"/>
                  </a:lnTo>
                  <a:lnTo>
                    <a:pt x="62" y="314"/>
                  </a:lnTo>
                  <a:lnTo>
                    <a:pt x="64" y="308"/>
                  </a:lnTo>
                  <a:lnTo>
                    <a:pt x="66" y="300"/>
                  </a:lnTo>
                  <a:lnTo>
                    <a:pt x="66" y="288"/>
                  </a:lnTo>
                  <a:lnTo>
                    <a:pt x="64" y="276"/>
                  </a:lnTo>
                  <a:lnTo>
                    <a:pt x="64" y="276"/>
                  </a:lnTo>
                  <a:lnTo>
                    <a:pt x="60" y="266"/>
                  </a:lnTo>
                  <a:lnTo>
                    <a:pt x="56" y="258"/>
                  </a:lnTo>
                  <a:lnTo>
                    <a:pt x="48" y="248"/>
                  </a:lnTo>
                  <a:lnTo>
                    <a:pt x="34" y="230"/>
                  </a:lnTo>
                  <a:lnTo>
                    <a:pt x="34" y="230"/>
                  </a:lnTo>
                  <a:lnTo>
                    <a:pt x="26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2" y="222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12" y="212"/>
                  </a:lnTo>
                  <a:lnTo>
                    <a:pt x="12" y="214"/>
                  </a:lnTo>
                  <a:lnTo>
                    <a:pt x="10" y="214"/>
                  </a:lnTo>
                  <a:lnTo>
                    <a:pt x="8" y="214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4" y="178"/>
                  </a:lnTo>
                  <a:lnTo>
                    <a:pt x="6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6" y="174"/>
                  </a:lnTo>
                  <a:lnTo>
                    <a:pt x="20" y="170"/>
                  </a:lnTo>
                  <a:lnTo>
                    <a:pt x="22" y="162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22" y="144"/>
                  </a:lnTo>
                  <a:lnTo>
                    <a:pt x="22" y="140"/>
                  </a:lnTo>
                  <a:lnTo>
                    <a:pt x="26" y="140"/>
                  </a:lnTo>
                  <a:lnTo>
                    <a:pt x="28" y="142"/>
                  </a:lnTo>
                  <a:lnTo>
                    <a:pt x="32" y="142"/>
                  </a:lnTo>
                  <a:lnTo>
                    <a:pt x="34" y="142"/>
                  </a:lnTo>
                  <a:lnTo>
                    <a:pt x="34" y="138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4" y="120"/>
                  </a:lnTo>
                  <a:lnTo>
                    <a:pt x="36" y="112"/>
                  </a:lnTo>
                  <a:lnTo>
                    <a:pt x="34" y="104"/>
                  </a:lnTo>
                  <a:lnTo>
                    <a:pt x="32" y="98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6" y="86"/>
                  </a:lnTo>
                  <a:lnTo>
                    <a:pt x="28" y="82"/>
                  </a:lnTo>
                  <a:lnTo>
                    <a:pt x="32" y="78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2" y="68"/>
                  </a:lnTo>
                  <a:lnTo>
                    <a:pt x="34" y="66"/>
                  </a:lnTo>
                  <a:lnTo>
                    <a:pt x="42" y="58"/>
                  </a:lnTo>
                  <a:lnTo>
                    <a:pt x="52" y="48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80" y="16"/>
                  </a:lnTo>
                  <a:lnTo>
                    <a:pt x="82" y="14"/>
                  </a:lnTo>
                  <a:lnTo>
                    <a:pt x="80" y="10"/>
                  </a:lnTo>
                  <a:lnTo>
                    <a:pt x="78" y="6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100" y="16"/>
                  </a:lnTo>
                  <a:lnTo>
                    <a:pt x="102" y="20"/>
                  </a:lnTo>
                  <a:lnTo>
                    <a:pt x="102" y="22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2" y="28"/>
                  </a:lnTo>
                  <a:lnTo>
                    <a:pt x="114" y="42"/>
                  </a:lnTo>
                  <a:lnTo>
                    <a:pt x="116" y="50"/>
                  </a:lnTo>
                  <a:lnTo>
                    <a:pt x="120" y="58"/>
                  </a:lnTo>
                  <a:lnTo>
                    <a:pt x="120" y="58"/>
                  </a:lnTo>
                  <a:lnTo>
                    <a:pt x="124" y="66"/>
                  </a:lnTo>
                  <a:lnTo>
                    <a:pt x="124" y="68"/>
                  </a:lnTo>
                  <a:lnTo>
                    <a:pt x="122" y="68"/>
                  </a:lnTo>
                  <a:lnTo>
                    <a:pt x="118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0" y="76"/>
                  </a:lnTo>
                  <a:lnTo>
                    <a:pt x="106" y="80"/>
                  </a:lnTo>
                  <a:lnTo>
                    <a:pt x="102" y="86"/>
                  </a:lnTo>
                  <a:lnTo>
                    <a:pt x="102" y="88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4" y="96"/>
                  </a:lnTo>
                  <a:lnTo>
                    <a:pt x="102" y="98"/>
                  </a:lnTo>
                  <a:lnTo>
                    <a:pt x="100" y="98"/>
                  </a:lnTo>
                  <a:lnTo>
                    <a:pt x="98" y="100"/>
                  </a:lnTo>
                  <a:lnTo>
                    <a:pt x="98" y="100"/>
                  </a:lnTo>
                  <a:lnTo>
                    <a:pt x="96" y="106"/>
                  </a:lnTo>
                  <a:lnTo>
                    <a:pt x="98" y="108"/>
                  </a:lnTo>
                  <a:lnTo>
                    <a:pt x="102" y="112"/>
                  </a:lnTo>
                  <a:lnTo>
                    <a:pt x="106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6" y="120"/>
                  </a:lnTo>
                  <a:lnTo>
                    <a:pt x="100" y="122"/>
                  </a:lnTo>
                  <a:lnTo>
                    <a:pt x="96" y="124"/>
                  </a:lnTo>
                  <a:lnTo>
                    <a:pt x="94" y="124"/>
                  </a:lnTo>
                  <a:lnTo>
                    <a:pt x="94" y="126"/>
                  </a:lnTo>
                  <a:lnTo>
                    <a:pt x="94" y="126"/>
                  </a:lnTo>
                  <a:lnTo>
                    <a:pt x="94" y="130"/>
                  </a:lnTo>
                  <a:lnTo>
                    <a:pt x="96" y="13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18" y="124"/>
                  </a:lnTo>
                  <a:lnTo>
                    <a:pt x="120" y="126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6" y="136"/>
                  </a:lnTo>
                  <a:lnTo>
                    <a:pt x="116" y="138"/>
                  </a:lnTo>
                  <a:lnTo>
                    <a:pt x="120" y="140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4"/>
                  </a:lnTo>
                  <a:lnTo>
                    <a:pt x="122" y="146"/>
                  </a:lnTo>
                  <a:lnTo>
                    <a:pt x="126" y="14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50"/>
                  </a:lnTo>
                  <a:lnTo>
                    <a:pt x="136" y="150"/>
                  </a:lnTo>
                  <a:lnTo>
                    <a:pt x="140" y="150"/>
                  </a:lnTo>
                  <a:lnTo>
                    <a:pt x="140" y="152"/>
                  </a:lnTo>
                  <a:lnTo>
                    <a:pt x="140" y="15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4"/>
                  </a:lnTo>
                  <a:lnTo>
                    <a:pt x="124" y="176"/>
                  </a:lnTo>
                  <a:lnTo>
                    <a:pt x="134" y="176"/>
                  </a:lnTo>
                  <a:lnTo>
                    <a:pt x="148" y="176"/>
                  </a:lnTo>
                  <a:lnTo>
                    <a:pt x="148" y="176"/>
                  </a:lnTo>
                  <a:lnTo>
                    <a:pt x="150" y="182"/>
                  </a:lnTo>
                  <a:lnTo>
                    <a:pt x="154" y="186"/>
                  </a:lnTo>
                  <a:lnTo>
                    <a:pt x="158" y="188"/>
                  </a:lnTo>
                  <a:lnTo>
                    <a:pt x="162" y="188"/>
                  </a:lnTo>
                  <a:lnTo>
                    <a:pt x="170" y="190"/>
                  </a:lnTo>
                  <a:lnTo>
                    <a:pt x="174" y="192"/>
                  </a:lnTo>
                  <a:lnTo>
                    <a:pt x="176" y="192"/>
                  </a:lnTo>
                  <a:lnTo>
                    <a:pt x="176" y="192"/>
                  </a:lnTo>
                  <a:lnTo>
                    <a:pt x="172" y="196"/>
                  </a:lnTo>
                  <a:lnTo>
                    <a:pt x="170" y="200"/>
                  </a:lnTo>
                  <a:lnTo>
                    <a:pt x="170" y="204"/>
                  </a:lnTo>
                  <a:lnTo>
                    <a:pt x="172" y="210"/>
                  </a:lnTo>
                  <a:lnTo>
                    <a:pt x="172" y="212"/>
                  </a:lnTo>
                  <a:lnTo>
                    <a:pt x="170" y="214"/>
                  </a:lnTo>
                  <a:lnTo>
                    <a:pt x="170" y="2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6" name="Freeform 186"/>
            <p:cNvSpPr>
              <a:spLocks/>
            </p:cNvSpPr>
            <p:nvPr/>
          </p:nvSpPr>
          <p:spPr bwMode="auto">
            <a:xfrm>
              <a:off x="3771601" y="3282156"/>
              <a:ext cx="79375" cy="100542"/>
            </a:xfrm>
            <a:custGeom>
              <a:avLst/>
              <a:gdLst/>
              <a:ahLst/>
              <a:cxnLst>
                <a:cxn ang="0">
                  <a:pos x="38" y="76"/>
                </a:cxn>
                <a:cxn ang="0">
                  <a:pos x="38" y="70"/>
                </a:cxn>
                <a:cxn ang="0">
                  <a:pos x="52" y="58"/>
                </a:cxn>
                <a:cxn ang="0">
                  <a:pos x="60" y="46"/>
                </a:cxn>
                <a:cxn ang="0">
                  <a:pos x="60" y="42"/>
                </a:cxn>
                <a:cxn ang="0">
                  <a:pos x="58" y="36"/>
                </a:cxn>
                <a:cxn ang="0">
                  <a:pos x="58" y="30"/>
                </a:cxn>
                <a:cxn ang="0">
                  <a:pos x="58" y="26"/>
                </a:cxn>
                <a:cxn ang="0">
                  <a:pos x="58" y="24"/>
                </a:cxn>
                <a:cxn ang="0">
                  <a:pos x="52" y="20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8"/>
                </a:cxn>
                <a:cxn ang="0">
                  <a:pos x="46" y="8"/>
                </a:cxn>
                <a:cxn ang="0">
                  <a:pos x="42" y="4"/>
                </a:cxn>
                <a:cxn ang="0">
                  <a:pos x="36" y="2"/>
                </a:cxn>
                <a:cxn ang="0">
                  <a:pos x="30" y="0"/>
                </a:cxn>
                <a:cxn ang="0">
                  <a:pos x="22" y="4"/>
                </a:cxn>
                <a:cxn ang="0">
                  <a:pos x="18" y="6"/>
                </a:cxn>
                <a:cxn ang="0">
                  <a:pos x="12" y="10"/>
                </a:cxn>
                <a:cxn ang="0">
                  <a:pos x="8" y="18"/>
                </a:cxn>
                <a:cxn ang="0">
                  <a:pos x="6" y="20"/>
                </a:cxn>
                <a:cxn ang="0">
                  <a:pos x="4" y="24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8"/>
                </a:cxn>
                <a:cxn ang="0">
                  <a:pos x="2" y="40"/>
                </a:cxn>
                <a:cxn ang="0">
                  <a:pos x="0" y="40"/>
                </a:cxn>
                <a:cxn ang="0">
                  <a:pos x="6" y="46"/>
                </a:cxn>
                <a:cxn ang="0">
                  <a:pos x="8" y="50"/>
                </a:cxn>
                <a:cxn ang="0">
                  <a:pos x="10" y="52"/>
                </a:cxn>
                <a:cxn ang="0">
                  <a:pos x="8" y="54"/>
                </a:cxn>
                <a:cxn ang="0">
                  <a:pos x="12" y="58"/>
                </a:cxn>
                <a:cxn ang="0">
                  <a:pos x="16" y="60"/>
                </a:cxn>
                <a:cxn ang="0">
                  <a:pos x="20" y="58"/>
                </a:cxn>
                <a:cxn ang="0">
                  <a:pos x="20" y="60"/>
                </a:cxn>
                <a:cxn ang="0">
                  <a:pos x="22" y="62"/>
                </a:cxn>
                <a:cxn ang="0">
                  <a:pos x="22" y="62"/>
                </a:cxn>
                <a:cxn ang="0">
                  <a:pos x="22" y="64"/>
                </a:cxn>
                <a:cxn ang="0">
                  <a:pos x="22" y="66"/>
                </a:cxn>
                <a:cxn ang="0">
                  <a:pos x="18" y="66"/>
                </a:cxn>
                <a:cxn ang="0">
                  <a:pos x="18" y="66"/>
                </a:cxn>
                <a:cxn ang="0">
                  <a:pos x="32" y="74"/>
                </a:cxn>
                <a:cxn ang="0">
                  <a:pos x="38" y="76"/>
                </a:cxn>
              </a:cxnLst>
              <a:rect l="0" t="0" r="r" b="b"/>
              <a:pathLst>
                <a:path w="60" h="76">
                  <a:moveTo>
                    <a:pt x="38" y="76"/>
                  </a:moveTo>
                  <a:lnTo>
                    <a:pt x="38" y="76"/>
                  </a:lnTo>
                  <a:lnTo>
                    <a:pt x="36" y="72"/>
                  </a:lnTo>
                  <a:lnTo>
                    <a:pt x="38" y="70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0" y="44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8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0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6" y="54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24" y="70"/>
                  </a:lnTo>
                  <a:lnTo>
                    <a:pt x="32" y="74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7" name="Freeform 187"/>
            <p:cNvSpPr>
              <a:spLocks/>
            </p:cNvSpPr>
            <p:nvPr/>
          </p:nvSpPr>
          <p:spPr bwMode="auto">
            <a:xfrm>
              <a:off x="3819226" y="3332427"/>
              <a:ext cx="119063" cy="132292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82" y="86"/>
                </a:cxn>
                <a:cxn ang="0">
                  <a:pos x="86" y="82"/>
                </a:cxn>
                <a:cxn ang="0">
                  <a:pos x="90" y="78"/>
                </a:cxn>
                <a:cxn ang="0">
                  <a:pos x="88" y="74"/>
                </a:cxn>
                <a:cxn ang="0">
                  <a:pos x="88" y="66"/>
                </a:cxn>
                <a:cxn ang="0">
                  <a:pos x="82" y="64"/>
                </a:cxn>
                <a:cxn ang="0">
                  <a:pos x="76" y="60"/>
                </a:cxn>
                <a:cxn ang="0">
                  <a:pos x="74" y="58"/>
                </a:cxn>
                <a:cxn ang="0">
                  <a:pos x="70" y="58"/>
                </a:cxn>
                <a:cxn ang="0">
                  <a:pos x="66" y="56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4"/>
                </a:cxn>
                <a:cxn ang="0">
                  <a:pos x="66" y="26"/>
                </a:cxn>
                <a:cxn ang="0">
                  <a:pos x="64" y="24"/>
                </a:cxn>
                <a:cxn ang="0">
                  <a:pos x="60" y="26"/>
                </a:cxn>
                <a:cxn ang="0">
                  <a:pos x="58" y="30"/>
                </a:cxn>
                <a:cxn ang="0">
                  <a:pos x="50" y="30"/>
                </a:cxn>
                <a:cxn ang="0">
                  <a:pos x="48" y="28"/>
                </a:cxn>
                <a:cxn ang="0">
                  <a:pos x="50" y="22"/>
                </a:cxn>
                <a:cxn ang="0">
                  <a:pos x="46" y="12"/>
                </a:cxn>
                <a:cxn ang="0">
                  <a:pos x="38" y="0"/>
                </a:cxn>
                <a:cxn ang="0">
                  <a:pos x="24" y="4"/>
                </a:cxn>
                <a:cxn ang="0">
                  <a:pos x="24" y="6"/>
                </a:cxn>
                <a:cxn ang="0">
                  <a:pos x="22" y="12"/>
                </a:cxn>
                <a:cxn ang="0">
                  <a:pos x="16" y="20"/>
                </a:cxn>
                <a:cxn ang="0">
                  <a:pos x="0" y="34"/>
                </a:cxn>
                <a:cxn ang="0">
                  <a:pos x="2" y="38"/>
                </a:cxn>
                <a:cxn ang="0">
                  <a:pos x="8" y="42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16" y="52"/>
                </a:cxn>
                <a:cxn ang="0">
                  <a:pos x="22" y="56"/>
                </a:cxn>
                <a:cxn ang="0">
                  <a:pos x="22" y="58"/>
                </a:cxn>
                <a:cxn ang="0">
                  <a:pos x="26" y="64"/>
                </a:cxn>
                <a:cxn ang="0">
                  <a:pos x="34" y="70"/>
                </a:cxn>
                <a:cxn ang="0">
                  <a:pos x="44" y="78"/>
                </a:cxn>
                <a:cxn ang="0">
                  <a:pos x="50" y="84"/>
                </a:cxn>
                <a:cxn ang="0">
                  <a:pos x="54" y="86"/>
                </a:cxn>
                <a:cxn ang="0">
                  <a:pos x="54" y="88"/>
                </a:cxn>
                <a:cxn ang="0">
                  <a:pos x="58" y="90"/>
                </a:cxn>
                <a:cxn ang="0">
                  <a:pos x="72" y="98"/>
                </a:cxn>
                <a:cxn ang="0">
                  <a:pos x="82" y="100"/>
                </a:cxn>
              </a:cxnLst>
              <a:rect l="0" t="0" r="r" b="b"/>
              <a:pathLst>
                <a:path w="90" h="100">
                  <a:moveTo>
                    <a:pt x="82" y="100"/>
                  </a:moveTo>
                  <a:lnTo>
                    <a:pt x="82" y="100"/>
                  </a:lnTo>
                  <a:lnTo>
                    <a:pt x="82" y="92"/>
                  </a:lnTo>
                  <a:lnTo>
                    <a:pt x="82" y="86"/>
                  </a:lnTo>
                  <a:lnTo>
                    <a:pt x="84" y="82"/>
                  </a:lnTo>
                  <a:lnTo>
                    <a:pt x="86" y="82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88" y="70"/>
                  </a:lnTo>
                  <a:lnTo>
                    <a:pt x="88" y="66"/>
                  </a:lnTo>
                  <a:lnTo>
                    <a:pt x="88" y="66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76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6" y="50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2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4" y="24"/>
                  </a:lnTo>
                  <a:lnTo>
                    <a:pt x="62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8" y="28"/>
                  </a:lnTo>
                  <a:lnTo>
                    <a:pt x="48" y="26"/>
                  </a:lnTo>
                  <a:lnTo>
                    <a:pt x="50" y="22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1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6" y="44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2" y="58"/>
                  </a:lnTo>
                  <a:lnTo>
                    <a:pt x="22" y="60"/>
                  </a:lnTo>
                  <a:lnTo>
                    <a:pt x="26" y="6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42" y="74"/>
                  </a:lnTo>
                  <a:lnTo>
                    <a:pt x="44" y="78"/>
                  </a:lnTo>
                  <a:lnTo>
                    <a:pt x="46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6"/>
                  </a:lnTo>
                  <a:lnTo>
                    <a:pt x="54" y="86"/>
                  </a:lnTo>
                  <a:lnTo>
                    <a:pt x="54" y="88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68" y="94"/>
                  </a:lnTo>
                  <a:lnTo>
                    <a:pt x="72" y="98"/>
                  </a:lnTo>
                  <a:lnTo>
                    <a:pt x="74" y="100"/>
                  </a:lnTo>
                  <a:lnTo>
                    <a:pt x="82" y="100"/>
                  </a:lnTo>
                  <a:lnTo>
                    <a:pt x="82" y="10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8" name="Freeform 188"/>
            <p:cNvSpPr>
              <a:spLocks/>
            </p:cNvSpPr>
            <p:nvPr/>
          </p:nvSpPr>
          <p:spPr bwMode="auto">
            <a:xfrm>
              <a:off x="3684288" y="3155156"/>
              <a:ext cx="82021" cy="23813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12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2" y="10"/>
                </a:cxn>
                <a:cxn ang="0">
                  <a:pos x="38" y="10"/>
                </a:cxn>
                <a:cxn ang="0">
                  <a:pos x="44" y="10"/>
                </a:cxn>
                <a:cxn ang="0">
                  <a:pos x="54" y="10"/>
                </a:cxn>
                <a:cxn ang="0">
                  <a:pos x="54" y="10"/>
                </a:cxn>
                <a:cxn ang="0">
                  <a:pos x="62" y="6"/>
                </a:cxn>
                <a:cxn ang="0">
                  <a:pos x="62" y="6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48" y="4"/>
                </a:cxn>
                <a:cxn ang="0">
                  <a:pos x="38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1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14" y="8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14" y="8"/>
                </a:cxn>
                <a:cxn ang="0">
                  <a:pos x="12" y="10"/>
                </a:cxn>
                <a:cxn ang="0">
                  <a:pos x="12" y="12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2" h="18">
                  <a:moveTo>
                    <a:pt x="2" y="18"/>
                  </a:moveTo>
                  <a:lnTo>
                    <a:pt x="2" y="18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20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4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48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4" y="8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14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89" name="Freeform 189"/>
            <p:cNvSpPr>
              <a:spLocks/>
            </p:cNvSpPr>
            <p:nvPr/>
          </p:nvSpPr>
          <p:spPr bwMode="auto">
            <a:xfrm>
              <a:off x="3655184" y="3057260"/>
              <a:ext cx="169333" cy="148167"/>
            </a:xfrm>
            <a:custGeom>
              <a:avLst/>
              <a:gdLst/>
              <a:ahLst/>
              <a:cxnLst>
                <a:cxn ang="0">
                  <a:pos x="106" y="40"/>
                </a:cxn>
                <a:cxn ang="0">
                  <a:pos x="102" y="32"/>
                </a:cxn>
                <a:cxn ang="0">
                  <a:pos x="100" y="26"/>
                </a:cxn>
                <a:cxn ang="0">
                  <a:pos x="96" y="22"/>
                </a:cxn>
                <a:cxn ang="0">
                  <a:pos x="94" y="14"/>
                </a:cxn>
                <a:cxn ang="0">
                  <a:pos x="88" y="14"/>
                </a:cxn>
                <a:cxn ang="0">
                  <a:pos x="80" y="4"/>
                </a:cxn>
                <a:cxn ang="0">
                  <a:pos x="72" y="2"/>
                </a:cxn>
                <a:cxn ang="0">
                  <a:pos x="66" y="0"/>
                </a:cxn>
                <a:cxn ang="0">
                  <a:pos x="62" y="0"/>
                </a:cxn>
                <a:cxn ang="0">
                  <a:pos x="56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38" y="2"/>
                </a:cxn>
                <a:cxn ang="0">
                  <a:pos x="32" y="6"/>
                </a:cxn>
                <a:cxn ang="0">
                  <a:pos x="20" y="30"/>
                </a:cxn>
                <a:cxn ang="0">
                  <a:pos x="6" y="46"/>
                </a:cxn>
                <a:cxn ang="0">
                  <a:pos x="4" y="54"/>
                </a:cxn>
                <a:cxn ang="0">
                  <a:pos x="8" y="56"/>
                </a:cxn>
                <a:cxn ang="0">
                  <a:pos x="10" y="60"/>
                </a:cxn>
                <a:cxn ang="0">
                  <a:pos x="12" y="62"/>
                </a:cxn>
                <a:cxn ang="0">
                  <a:pos x="18" y="66"/>
                </a:cxn>
                <a:cxn ang="0">
                  <a:pos x="26" y="66"/>
                </a:cxn>
                <a:cxn ang="0">
                  <a:pos x="18" y="68"/>
                </a:cxn>
                <a:cxn ang="0">
                  <a:pos x="22" y="74"/>
                </a:cxn>
                <a:cxn ang="0">
                  <a:pos x="22" y="78"/>
                </a:cxn>
                <a:cxn ang="0">
                  <a:pos x="42" y="76"/>
                </a:cxn>
                <a:cxn ang="0">
                  <a:pos x="46" y="74"/>
                </a:cxn>
                <a:cxn ang="0">
                  <a:pos x="70" y="78"/>
                </a:cxn>
                <a:cxn ang="0">
                  <a:pos x="84" y="80"/>
                </a:cxn>
                <a:cxn ang="0">
                  <a:pos x="76" y="84"/>
                </a:cxn>
                <a:cxn ang="0">
                  <a:pos x="54" y="84"/>
                </a:cxn>
                <a:cxn ang="0">
                  <a:pos x="42" y="86"/>
                </a:cxn>
                <a:cxn ang="0">
                  <a:pos x="34" y="90"/>
                </a:cxn>
                <a:cxn ang="0">
                  <a:pos x="22" y="100"/>
                </a:cxn>
                <a:cxn ang="0">
                  <a:pos x="24" y="102"/>
                </a:cxn>
                <a:cxn ang="0">
                  <a:pos x="32" y="100"/>
                </a:cxn>
                <a:cxn ang="0">
                  <a:pos x="38" y="98"/>
                </a:cxn>
                <a:cxn ang="0">
                  <a:pos x="44" y="98"/>
                </a:cxn>
                <a:cxn ang="0">
                  <a:pos x="52" y="98"/>
                </a:cxn>
                <a:cxn ang="0">
                  <a:pos x="58" y="100"/>
                </a:cxn>
                <a:cxn ang="0">
                  <a:pos x="52" y="102"/>
                </a:cxn>
                <a:cxn ang="0">
                  <a:pos x="48" y="100"/>
                </a:cxn>
                <a:cxn ang="0">
                  <a:pos x="44" y="100"/>
                </a:cxn>
                <a:cxn ang="0">
                  <a:pos x="34" y="102"/>
                </a:cxn>
                <a:cxn ang="0">
                  <a:pos x="28" y="102"/>
                </a:cxn>
                <a:cxn ang="0">
                  <a:pos x="26" y="104"/>
                </a:cxn>
                <a:cxn ang="0">
                  <a:pos x="24" y="112"/>
                </a:cxn>
                <a:cxn ang="0">
                  <a:pos x="28" y="108"/>
                </a:cxn>
                <a:cxn ang="0">
                  <a:pos x="38" y="106"/>
                </a:cxn>
                <a:cxn ang="0">
                  <a:pos x="62" y="102"/>
                </a:cxn>
                <a:cxn ang="0">
                  <a:pos x="78" y="104"/>
                </a:cxn>
                <a:cxn ang="0">
                  <a:pos x="92" y="106"/>
                </a:cxn>
                <a:cxn ang="0">
                  <a:pos x="102" y="106"/>
                </a:cxn>
                <a:cxn ang="0">
                  <a:pos x="126" y="108"/>
                </a:cxn>
                <a:cxn ang="0">
                  <a:pos x="128" y="92"/>
                </a:cxn>
                <a:cxn ang="0">
                  <a:pos x="122" y="76"/>
                </a:cxn>
                <a:cxn ang="0">
                  <a:pos x="116" y="74"/>
                </a:cxn>
                <a:cxn ang="0">
                  <a:pos x="114" y="62"/>
                </a:cxn>
                <a:cxn ang="0">
                  <a:pos x="112" y="50"/>
                </a:cxn>
              </a:cxnLst>
              <a:rect l="0" t="0" r="r" b="b"/>
              <a:pathLst>
                <a:path w="128" h="112">
                  <a:moveTo>
                    <a:pt x="112" y="44"/>
                  </a:moveTo>
                  <a:lnTo>
                    <a:pt x="112" y="44"/>
                  </a:lnTo>
                  <a:lnTo>
                    <a:pt x="106" y="40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2" y="32"/>
                  </a:lnTo>
                  <a:lnTo>
                    <a:pt x="102" y="32"/>
                  </a:lnTo>
                  <a:lnTo>
                    <a:pt x="100" y="30"/>
                  </a:lnTo>
                  <a:lnTo>
                    <a:pt x="100" y="26"/>
                  </a:lnTo>
                  <a:lnTo>
                    <a:pt x="100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4" y="16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2" y="8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8" y="16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2" y="4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6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38" y="76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52" y="74"/>
                  </a:lnTo>
                  <a:lnTo>
                    <a:pt x="60" y="76"/>
                  </a:lnTo>
                  <a:lnTo>
                    <a:pt x="70" y="78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54" y="84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2" y="86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4" y="90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8" y="100"/>
                  </a:lnTo>
                  <a:lnTo>
                    <a:pt x="30" y="98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8"/>
                  </a:lnTo>
                  <a:lnTo>
                    <a:pt x="52" y="98"/>
                  </a:lnTo>
                  <a:lnTo>
                    <a:pt x="54" y="100"/>
                  </a:lnTo>
                  <a:lnTo>
                    <a:pt x="58" y="100"/>
                  </a:lnTo>
                  <a:lnTo>
                    <a:pt x="58" y="100"/>
                  </a:lnTo>
                  <a:lnTo>
                    <a:pt x="56" y="100"/>
                  </a:lnTo>
                  <a:lnTo>
                    <a:pt x="54" y="102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38" y="100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8" y="110"/>
                  </a:lnTo>
                  <a:lnTo>
                    <a:pt x="28" y="108"/>
                  </a:lnTo>
                  <a:lnTo>
                    <a:pt x="30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50" y="104"/>
                  </a:lnTo>
                  <a:lnTo>
                    <a:pt x="56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78" y="104"/>
                  </a:lnTo>
                  <a:lnTo>
                    <a:pt x="78" y="104"/>
                  </a:lnTo>
                  <a:lnTo>
                    <a:pt x="84" y="104"/>
                  </a:lnTo>
                  <a:lnTo>
                    <a:pt x="88" y="106"/>
                  </a:lnTo>
                  <a:lnTo>
                    <a:pt x="92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102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02"/>
                  </a:lnTo>
                  <a:lnTo>
                    <a:pt x="128" y="92"/>
                  </a:lnTo>
                  <a:lnTo>
                    <a:pt x="126" y="84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0" y="78"/>
                  </a:lnTo>
                  <a:lnTo>
                    <a:pt x="118" y="78"/>
                  </a:lnTo>
                  <a:lnTo>
                    <a:pt x="116" y="74"/>
                  </a:lnTo>
                  <a:lnTo>
                    <a:pt x="114" y="68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6" y="54"/>
                  </a:lnTo>
                  <a:lnTo>
                    <a:pt x="114" y="52"/>
                  </a:lnTo>
                  <a:lnTo>
                    <a:pt x="112" y="50"/>
                  </a:lnTo>
                  <a:lnTo>
                    <a:pt x="112" y="44"/>
                  </a:lnTo>
                  <a:lnTo>
                    <a:pt x="112" y="4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0" name="Freeform 190"/>
            <p:cNvSpPr>
              <a:spLocks/>
            </p:cNvSpPr>
            <p:nvPr/>
          </p:nvSpPr>
          <p:spPr bwMode="auto">
            <a:xfrm>
              <a:off x="3686934" y="3192198"/>
              <a:ext cx="71438" cy="50271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34" y="32"/>
                </a:cxn>
                <a:cxn ang="0">
                  <a:pos x="38" y="28"/>
                </a:cxn>
                <a:cxn ang="0">
                  <a:pos x="44" y="26"/>
                </a:cxn>
                <a:cxn ang="0">
                  <a:pos x="48" y="26"/>
                </a:cxn>
                <a:cxn ang="0">
                  <a:pos x="54" y="18"/>
                </a:cxn>
                <a:cxn ang="0">
                  <a:pos x="52" y="14"/>
                </a:cxn>
                <a:cxn ang="0">
                  <a:pos x="52" y="10"/>
                </a:cxn>
                <a:cxn ang="0">
                  <a:pos x="5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14" y="4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0" y="10"/>
                </a:cxn>
                <a:cxn ang="0">
                  <a:pos x="8" y="10"/>
                </a:cxn>
                <a:cxn ang="0">
                  <a:pos x="2" y="14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8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26" y="16"/>
                </a:cxn>
                <a:cxn ang="0">
                  <a:pos x="30" y="18"/>
                </a:cxn>
                <a:cxn ang="0">
                  <a:pos x="26" y="18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8" y="26"/>
                </a:cxn>
                <a:cxn ang="0">
                  <a:pos x="20" y="26"/>
                </a:cxn>
                <a:cxn ang="0">
                  <a:pos x="22" y="24"/>
                </a:cxn>
                <a:cxn ang="0">
                  <a:pos x="28" y="20"/>
                </a:cxn>
                <a:cxn ang="0">
                  <a:pos x="26" y="24"/>
                </a:cxn>
                <a:cxn ang="0">
                  <a:pos x="28" y="28"/>
                </a:cxn>
                <a:cxn ang="0">
                  <a:pos x="26" y="26"/>
                </a:cxn>
                <a:cxn ang="0">
                  <a:pos x="22" y="28"/>
                </a:cxn>
                <a:cxn ang="0">
                  <a:pos x="22" y="32"/>
                </a:cxn>
                <a:cxn ang="0">
                  <a:pos x="24" y="34"/>
                </a:cxn>
                <a:cxn ang="0">
                  <a:pos x="28" y="38"/>
                </a:cxn>
              </a:cxnLst>
              <a:rect l="0" t="0" r="r" b="b"/>
              <a:pathLst>
                <a:path w="54" h="38">
                  <a:moveTo>
                    <a:pt x="28" y="38"/>
                  </a:moveTo>
                  <a:lnTo>
                    <a:pt x="28" y="38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28"/>
                  </a:lnTo>
                  <a:lnTo>
                    <a:pt x="42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8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6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2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4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4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1" name="Freeform 191"/>
            <p:cNvSpPr>
              <a:spLocks/>
            </p:cNvSpPr>
            <p:nvPr/>
          </p:nvSpPr>
          <p:spPr bwMode="auto">
            <a:xfrm>
              <a:off x="3723976" y="3194844"/>
              <a:ext cx="203729" cy="177271"/>
            </a:xfrm>
            <a:custGeom>
              <a:avLst/>
              <a:gdLst/>
              <a:ahLst/>
              <a:cxnLst>
                <a:cxn ang="0">
                  <a:pos x="134" y="126"/>
                </a:cxn>
                <a:cxn ang="0">
                  <a:pos x="126" y="134"/>
                </a:cxn>
                <a:cxn ang="0">
                  <a:pos x="120" y="130"/>
                </a:cxn>
                <a:cxn ang="0">
                  <a:pos x="114" y="108"/>
                </a:cxn>
                <a:cxn ang="0">
                  <a:pos x="96" y="108"/>
                </a:cxn>
                <a:cxn ang="0">
                  <a:pos x="94" y="92"/>
                </a:cxn>
                <a:cxn ang="0">
                  <a:pos x="92" y="88"/>
                </a:cxn>
                <a:cxn ang="0">
                  <a:pos x="84" y="84"/>
                </a:cxn>
                <a:cxn ang="0">
                  <a:pos x="82" y="74"/>
                </a:cxn>
                <a:cxn ang="0">
                  <a:pos x="76" y="68"/>
                </a:cxn>
                <a:cxn ang="0">
                  <a:pos x="62" y="68"/>
                </a:cxn>
                <a:cxn ang="0">
                  <a:pos x="50" y="72"/>
                </a:cxn>
                <a:cxn ang="0">
                  <a:pos x="44" y="84"/>
                </a:cxn>
                <a:cxn ang="0">
                  <a:pos x="36" y="92"/>
                </a:cxn>
                <a:cxn ang="0">
                  <a:pos x="38" y="88"/>
                </a:cxn>
                <a:cxn ang="0">
                  <a:pos x="28" y="78"/>
                </a:cxn>
                <a:cxn ang="0">
                  <a:pos x="26" y="70"/>
                </a:cxn>
                <a:cxn ang="0">
                  <a:pos x="16" y="58"/>
                </a:cxn>
                <a:cxn ang="0">
                  <a:pos x="10" y="52"/>
                </a:cxn>
                <a:cxn ang="0">
                  <a:pos x="2" y="44"/>
                </a:cxn>
                <a:cxn ang="0">
                  <a:pos x="2" y="32"/>
                </a:cxn>
                <a:cxn ang="0">
                  <a:pos x="14" y="24"/>
                </a:cxn>
                <a:cxn ang="0">
                  <a:pos x="24" y="20"/>
                </a:cxn>
                <a:cxn ang="0">
                  <a:pos x="22" y="10"/>
                </a:cxn>
                <a:cxn ang="0">
                  <a:pos x="26" y="0"/>
                </a:cxn>
                <a:cxn ang="0">
                  <a:pos x="44" y="2"/>
                </a:cxn>
                <a:cxn ang="0">
                  <a:pos x="62" y="4"/>
                </a:cxn>
                <a:cxn ang="0">
                  <a:pos x="76" y="8"/>
                </a:cxn>
                <a:cxn ang="0">
                  <a:pos x="84" y="10"/>
                </a:cxn>
                <a:cxn ang="0">
                  <a:pos x="90" y="8"/>
                </a:cxn>
                <a:cxn ang="0">
                  <a:pos x="102" y="10"/>
                </a:cxn>
                <a:cxn ang="0">
                  <a:pos x="108" y="10"/>
                </a:cxn>
                <a:cxn ang="0">
                  <a:pos x="116" y="4"/>
                </a:cxn>
                <a:cxn ang="0">
                  <a:pos x="126" y="6"/>
                </a:cxn>
                <a:cxn ang="0">
                  <a:pos x="130" y="14"/>
                </a:cxn>
                <a:cxn ang="0">
                  <a:pos x="134" y="24"/>
                </a:cxn>
                <a:cxn ang="0">
                  <a:pos x="132" y="38"/>
                </a:cxn>
                <a:cxn ang="0">
                  <a:pos x="140" y="42"/>
                </a:cxn>
                <a:cxn ang="0">
                  <a:pos x="148" y="54"/>
                </a:cxn>
                <a:cxn ang="0">
                  <a:pos x="150" y="58"/>
                </a:cxn>
                <a:cxn ang="0">
                  <a:pos x="144" y="74"/>
                </a:cxn>
                <a:cxn ang="0">
                  <a:pos x="148" y="76"/>
                </a:cxn>
                <a:cxn ang="0">
                  <a:pos x="154" y="80"/>
                </a:cxn>
                <a:cxn ang="0">
                  <a:pos x="152" y="88"/>
                </a:cxn>
                <a:cxn ang="0">
                  <a:pos x="154" y="98"/>
                </a:cxn>
                <a:cxn ang="0">
                  <a:pos x="154" y="106"/>
                </a:cxn>
                <a:cxn ang="0">
                  <a:pos x="142" y="110"/>
                </a:cxn>
                <a:cxn ang="0">
                  <a:pos x="146" y="116"/>
                </a:cxn>
                <a:cxn ang="0">
                  <a:pos x="142" y="124"/>
                </a:cxn>
                <a:cxn ang="0">
                  <a:pos x="138" y="130"/>
                </a:cxn>
              </a:cxnLst>
              <a:rect l="0" t="0" r="r" b="b"/>
              <a:pathLst>
                <a:path w="154" h="134">
                  <a:moveTo>
                    <a:pt x="138" y="130"/>
                  </a:moveTo>
                  <a:lnTo>
                    <a:pt x="138" y="130"/>
                  </a:lnTo>
                  <a:lnTo>
                    <a:pt x="136" y="128"/>
                  </a:lnTo>
                  <a:lnTo>
                    <a:pt x="134" y="126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30" y="134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0" y="132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0" y="104"/>
                  </a:lnTo>
                  <a:lnTo>
                    <a:pt x="104" y="104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94" y="102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2" y="90"/>
                  </a:lnTo>
                  <a:lnTo>
                    <a:pt x="94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8" y="86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6" y="80"/>
                  </a:lnTo>
                  <a:lnTo>
                    <a:pt x="86" y="76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0" y="72"/>
                  </a:lnTo>
                  <a:lnTo>
                    <a:pt x="78" y="70"/>
                  </a:lnTo>
                  <a:lnTo>
                    <a:pt x="76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66" y="66"/>
                  </a:lnTo>
                  <a:lnTo>
                    <a:pt x="62" y="68"/>
                  </a:lnTo>
                  <a:lnTo>
                    <a:pt x="58" y="70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0" y="72"/>
                  </a:lnTo>
                  <a:lnTo>
                    <a:pt x="48" y="76"/>
                  </a:lnTo>
                  <a:lnTo>
                    <a:pt x="46" y="80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2" y="86"/>
                  </a:lnTo>
                  <a:lnTo>
                    <a:pt x="40" y="88"/>
                  </a:lnTo>
                  <a:lnTo>
                    <a:pt x="40" y="90"/>
                  </a:lnTo>
                  <a:lnTo>
                    <a:pt x="36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0"/>
                  </a:lnTo>
                  <a:lnTo>
                    <a:pt x="38" y="88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4" y="84"/>
                  </a:lnTo>
                  <a:lnTo>
                    <a:pt x="28" y="78"/>
                  </a:lnTo>
                  <a:lnTo>
                    <a:pt x="24" y="74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0" y="70"/>
                  </a:lnTo>
                  <a:lnTo>
                    <a:pt x="16" y="66"/>
                  </a:lnTo>
                  <a:lnTo>
                    <a:pt x="16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8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6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50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4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4" y="8"/>
                  </a:lnTo>
                  <a:lnTo>
                    <a:pt x="96" y="10"/>
                  </a:lnTo>
                  <a:lnTo>
                    <a:pt x="98" y="12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6" y="10"/>
                  </a:lnTo>
                  <a:lnTo>
                    <a:pt x="108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6" y="10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2" y="18"/>
                  </a:lnTo>
                  <a:lnTo>
                    <a:pt x="132" y="20"/>
                  </a:lnTo>
                  <a:lnTo>
                    <a:pt x="132" y="22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36" y="36"/>
                  </a:lnTo>
                  <a:lnTo>
                    <a:pt x="140" y="38"/>
                  </a:lnTo>
                  <a:lnTo>
                    <a:pt x="140" y="4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52"/>
                  </a:lnTo>
                  <a:lnTo>
                    <a:pt x="148" y="54"/>
                  </a:lnTo>
                  <a:lnTo>
                    <a:pt x="150" y="5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8" y="62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6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50" y="80"/>
                  </a:lnTo>
                  <a:lnTo>
                    <a:pt x="150" y="78"/>
                  </a:lnTo>
                  <a:lnTo>
                    <a:pt x="152" y="78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2"/>
                  </a:lnTo>
                  <a:lnTo>
                    <a:pt x="154" y="84"/>
                  </a:lnTo>
                  <a:lnTo>
                    <a:pt x="152" y="88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8"/>
                  </a:lnTo>
                  <a:lnTo>
                    <a:pt x="152" y="100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6"/>
                  </a:lnTo>
                  <a:lnTo>
                    <a:pt x="154" y="108"/>
                  </a:lnTo>
                  <a:lnTo>
                    <a:pt x="148" y="106"/>
                  </a:lnTo>
                  <a:lnTo>
                    <a:pt x="144" y="108"/>
                  </a:lnTo>
                  <a:lnTo>
                    <a:pt x="142" y="110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8" y="118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2" y="124"/>
                  </a:lnTo>
                  <a:lnTo>
                    <a:pt x="142" y="126"/>
                  </a:lnTo>
                  <a:lnTo>
                    <a:pt x="142" y="128"/>
                  </a:lnTo>
                  <a:lnTo>
                    <a:pt x="138" y="130"/>
                  </a:lnTo>
                  <a:lnTo>
                    <a:pt x="138" y="13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2" name="Freeform 192"/>
            <p:cNvSpPr>
              <a:spLocks/>
            </p:cNvSpPr>
            <p:nvPr/>
          </p:nvSpPr>
          <p:spPr bwMode="auto">
            <a:xfrm>
              <a:off x="4136726" y="3242469"/>
              <a:ext cx="66146" cy="17991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2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0"/>
                </a:cxn>
                <a:cxn ang="0">
                  <a:pos x="8" y="20"/>
                </a:cxn>
                <a:cxn ang="0">
                  <a:pos x="8" y="24"/>
                </a:cxn>
                <a:cxn ang="0">
                  <a:pos x="8" y="30"/>
                </a:cxn>
                <a:cxn ang="0">
                  <a:pos x="12" y="36"/>
                </a:cxn>
                <a:cxn ang="0">
                  <a:pos x="12" y="44"/>
                </a:cxn>
                <a:cxn ang="0">
                  <a:pos x="12" y="48"/>
                </a:cxn>
                <a:cxn ang="0">
                  <a:pos x="14" y="54"/>
                </a:cxn>
                <a:cxn ang="0">
                  <a:pos x="18" y="58"/>
                </a:cxn>
                <a:cxn ang="0">
                  <a:pos x="20" y="58"/>
                </a:cxn>
                <a:cxn ang="0">
                  <a:pos x="20" y="68"/>
                </a:cxn>
                <a:cxn ang="0">
                  <a:pos x="20" y="74"/>
                </a:cxn>
                <a:cxn ang="0">
                  <a:pos x="20" y="76"/>
                </a:cxn>
                <a:cxn ang="0">
                  <a:pos x="18" y="78"/>
                </a:cxn>
                <a:cxn ang="0">
                  <a:pos x="20" y="84"/>
                </a:cxn>
                <a:cxn ang="0">
                  <a:pos x="20" y="86"/>
                </a:cxn>
                <a:cxn ang="0">
                  <a:pos x="18" y="94"/>
                </a:cxn>
                <a:cxn ang="0">
                  <a:pos x="16" y="108"/>
                </a:cxn>
                <a:cxn ang="0">
                  <a:pos x="16" y="114"/>
                </a:cxn>
                <a:cxn ang="0">
                  <a:pos x="22" y="120"/>
                </a:cxn>
                <a:cxn ang="0">
                  <a:pos x="24" y="124"/>
                </a:cxn>
                <a:cxn ang="0">
                  <a:pos x="28" y="128"/>
                </a:cxn>
                <a:cxn ang="0">
                  <a:pos x="32" y="136"/>
                </a:cxn>
                <a:cxn ang="0">
                  <a:pos x="42" y="134"/>
                </a:cxn>
                <a:cxn ang="0">
                  <a:pos x="50" y="130"/>
                </a:cxn>
                <a:cxn ang="0">
                  <a:pos x="48" y="124"/>
                </a:cxn>
                <a:cxn ang="0">
                  <a:pos x="42" y="118"/>
                </a:cxn>
                <a:cxn ang="0">
                  <a:pos x="40" y="112"/>
                </a:cxn>
                <a:cxn ang="0">
                  <a:pos x="42" y="108"/>
                </a:cxn>
                <a:cxn ang="0">
                  <a:pos x="44" y="104"/>
                </a:cxn>
                <a:cxn ang="0">
                  <a:pos x="42" y="62"/>
                </a:cxn>
                <a:cxn ang="0">
                  <a:pos x="42" y="56"/>
                </a:cxn>
                <a:cxn ang="0">
                  <a:pos x="38" y="54"/>
                </a:cxn>
                <a:cxn ang="0">
                  <a:pos x="34" y="48"/>
                </a:cxn>
                <a:cxn ang="0">
                  <a:pos x="34" y="34"/>
                </a:cxn>
                <a:cxn ang="0">
                  <a:pos x="30" y="28"/>
                </a:cxn>
                <a:cxn ang="0">
                  <a:pos x="22" y="24"/>
                </a:cxn>
                <a:cxn ang="0">
                  <a:pos x="18" y="12"/>
                </a:cxn>
                <a:cxn ang="0">
                  <a:pos x="20" y="0"/>
                </a:cxn>
              </a:cxnLst>
              <a:rect l="0" t="0" r="r" b="b"/>
              <a:pathLst>
                <a:path w="50" h="136">
                  <a:moveTo>
                    <a:pt x="20" y="0"/>
                  </a:move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4" y="54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0" y="74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8" y="78"/>
                  </a:lnTo>
                  <a:lnTo>
                    <a:pt x="20" y="82"/>
                  </a:lnTo>
                  <a:lnTo>
                    <a:pt x="20" y="84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90"/>
                  </a:lnTo>
                  <a:lnTo>
                    <a:pt x="18" y="94"/>
                  </a:lnTo>
                  <a:lnTo>
                    <a:pt x="18" y="100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14"/>
                  </a:lnTo>
                  <a:lnTo>
                    <a:pt x="18" y="116"/>
                  </a:lnTo>
                  <a:lnTo>
                    <a:pt x="22" y="120"/>
                  </a:lnTo>
                  <a:lnTo>
                    <a:pt x="24" y="124"/>
                  </a:lnTo>
                  <a:lnTo>
                    <a:pt x="24" y="124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30"/>
                  </a:lnTo>
                  <a:lnTo>
                    <a:pt x="32" y="136"/>
                  </a:lnTo>
                  <a:lnTo>
                    <a:pt x="32" y="136"/>
                  </a:lnTo>
                  <a:lnTo>
                    <a:pt x="42" y="134"/>
                  </a:lnTo>
                  <a:lnTo>
                    <a:pt x="46" y="134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48" y="124"/>
                  </a:lnTo>
                  <a:lnTo>
                    <a:pt x="44" y="122"/>
                  </a:lnTo>
                  <a:lnTo>
                    <a:pt x="42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6" y="50"/>
                  </a:lnTo>
                  <a:lnTo>
                    <a:pt x="34" y="48"/>
                  </a:lnTo>
                  <a:lnTo>
                    <a:pt x="34" y="40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2" y="24"/>
                  </a:lnTo>
                  <a:lnTo>
                    <a:pt x="20" y="20"/>
                  </a:lnTo>
                  <a:lnTo>
                    <a:pt x="18" y="1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3" name="Freeform 193"/>
            <p:cNvSpPr>
              <a:spLocks/>
            </p:cNvSpPr>
            <p:nvPr/>
          </p:nvSpPr>
          <p:spPr bwMode="auto">
            <a:xfrm>
              <a:off x="4057351" y="3239823"/>
              <a:ext cx="121708" cy="214313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8" y="28"/>
                </a:cxn>
                <a:cxn ang="0">
                  <a:pos x="6" y="20"/>
                </a:cxn>
                <a:cxn ang="0">
                  <a:pos x="4" y="14"/>
                </a:cxn>
                <a:cxn ang="0">
                  <a:pos x="10" y="4"/>
                </a:cxn>
                <a:cxn ang="0">
                  <a:pos x="46" y="4"/>
                </a:cxn>
                <a:cxn ang="0">
                  <a:pos x="54" y="0"/>
                </a:cxn>
                <a:cxn ang="0">
                  <a:pos x="62" y="2"/>
                </a:cxn>
                <a:cxn ang="0">
                  <a:pos x="60" y="14"/>
                </a:cxn>
                <a:cxn ang="0">
                  <a:pos x="62" y="20"/>
                </a:cxn>
                <a:cxn ang="0">
                  <a:pos x="66" y="22"/>
                </a:cxn>
                <a:cxn ang="0">
                  <a:pos x="68" y="26"/>
                </a:cxn>
                <a:cxn ang="0">
                  <a:pos x="70" y="34"/>
                </a:cxn>
                <a:cxn ang="0">
                  <a:pos x="72" y="46"/>
                </a:cxn>
                <a:cxn ang="0">
                  <a:pos x="72" y="50"/>
                </a:cxn>
                <a:cxn ang="0">
                  <a:pos x="78" y="60"/>
                </a:cxn>
                <a:cxn ang="0">
                  <a:pos x="80" y="62"/>
                </a:cxn>
                <a:cxn ang="0">
                  <a:pos x="80" y="76"/>
                </a:cxn>
                <a:cxn ang="0">
                  <a:pos x="80" y="78"/>
                </a:cxn>
                <a:cxn ang="0">
                  <a:pos x="80" y="86"/>
                </a:cxn>
                <a:cxn ang="0">
                  <a:pos x="78" y="92"/>
                </a:cxn>
                <a:cxn ang="0">
                  <a:pos x="76" y="110"/>
                </a:cxn>
                <a:cxn ang="0">
                  <a:pos x="78" y="118"/>
                </a:cxn>
                <a:cxn ang="0">
                  <a:pos x="84" y="126"/>
                </a:cxn>
                <a:cxn ang="0">
                  <a:pos x="90" y="132"/>
                </a:cxn>
                <a:cxn ang="0">
                  <a:pos x="88" y="146"/>
                </a:cxn>
                <a:cxn ang="0">
                  <a:pos x="82" y="144"/>
                </a:cxn>
                <a:cxn ang="0">
                  <a:pos x="80" y="146"/>
                </a:cxn>
                <a:cxn ang="0">
                  <a:pos x="74" y="150"/>
                </a:cxn>
                <a:cxn ang="0">
                  <a:pos x="52" y="158"/>
                </a:cxn>
                <a:cxn ang="0">
                  <a:pos x="40" y="162"/>
                </a:cxn>
                <a:cxn ang="0">
                  <a:pos x="32" y="162"/>
                </a:cxn>
                <a:cxn ang="0">
                  <a:pos x="20" y="156"/>
                </a:cxn>
                <a:cxn ang="0">
                  <a:pos x="6" y="154"/>
                </a:cxn>
                <a:cxn ang="0">
                  <a:pos x="10" y="150"/>
                </a:cxn>
                <a:cxn ang="0">
                  <a:pos x="10" y="144"/>
                </a:cxn>
                <a:cxn ang="0">
                  <a:pos x="4" y="136"/>
                </a:cxn>
                <a:cxn ang="0">
                  <a:pos x="0" y="124"/>
                </a:cxn>
                <a:cxn ang="0">
                  <a:pos x="4" y="112"/>
                </a:cxn>
                <a:cxn ang="0">
                  <a:pos x="8" y="94"/>
                </a:cxn>
                <a:cxn ang="0">
                  <a:pos x="14" y="76"/>
                </a:cxn>
                <a:cxn ang="0">
                  <a:pos x="12" y="54"/>
                </a:cxn>
                <a:cxn ang="0">
                  <a:pos x="12" y="46"/>
                </a:cxn>
                <a:cxn ang="0">
                  <a:pos x="8" y="40"/>
                </a:cxn>
              </a:cxnLst>
              <a:rect l="0" t="0" r="r" b="b"/>
              <a:pathLst>
                <a:path w="92" h="162">
                  <a:moveTo>
                    <a:pt x="8" y="40"/>
                  </a:moveTo>
                  <a:lnTo>
                    <a:pt x="8" y="40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36" y="4"/>
                  </a:lnTo>
                  <a:lnTo>
                    <a:pt x="46" y="4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10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68" y="30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4" y="56"/>
                  </a:lnTo>
                  <a:lnTo>
                    <a:pt x="76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0"/>
                  </a:lnTo>
                  <a:lnTo>
                    <a:pt x="80" y="62"/>
                  </a:lnTo>
                  <a:lnTo>
                    <a:pt x="80" y="70"/>
                  </a:lnTo>
                  <a:lnTo>
                    <a:pt x="80" y="70"/>
                  </a:lnTo>
                  <a:lnTo>
                    <a:pt x="80" y="76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78" y="80"/>
                  </a:lnTo>
                  <a:lnTo>
                    <a:pt x="80" y="84"/>
                  </a:lnTo>
                  <a:lnTo>
                    <a:pt x="80" y="86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92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6" y="110"/>
                  </a:lnTo>
                  <a:lnTo>
                    <a:pt x="76" y="110"/>
                  </a:lnTo>
                  <a:lnTo>
                    <a:pt x="76" y="116"/>
                  </a:lnTo>
                  <a:lnTo>
                    <a:pt x="78" y="118"/>
                  </a:lnTo>
                  <a:lnTo>
                    <a:pt x="82" y="122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86" y="130"/>
                  </a:lnTo>
                  <a:lnTo>
                    <a:pt x="88" y="130"/>
                  </a:lnTo>
                  <a:lnTo>
                    <a:pt x="90" y="132"/>
                  </a:lnTo>
                  <a:lnTo>
                    <a:pt x="92" y="138"/>
                  </a:lnTo>
                  <a:lnTo>
                    <a:pt x="92" y="138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4" y="146"/>
                  </a:lnTo>
                  <a:lnTo>
                    <a:pt x="82" y="144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80" y="146"/>
                  </a:lnTo>
                  <a:lnTo>
                    <a:pt x="80" y="146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66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44" y="160"/>
                  </a:lnTo>
                  <a:lnTo>
                    <a:pt x="42" y="160"/>
                  </a:lnTo>
                  <a:lnTo>
                    <a:pt x="40" y="162"/>
                  </a:lnTo>
                  <a:lnTo>
                    <a:pt x="36" y="162"/>
                  </a:lnTo>
                  <a:lnTo>
                    <a:pt x="36" y="162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28" y="158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10" y="156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8" y="152"/>
                  </a:lnTo>
                  <a:lnTo>
                    <a:pt x="10" y="150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0" y="144"/>
                  </a:lnTo>
                  <a:lnTo>
                    <a:pt x="8" y="144"/>
                  </a:lnTo>
                  <a:lnTo>
                    <a:pt x="6" y="142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2" y="130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6" y="104"/>
                  </a:lnTo>
                  <a:lnTo>
                    <a:pt x="6" y="100"/>
                  </a:lnTo>
                  <a:lnTo>
                    <a:pt x="8" y="9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76"/>
                  </a:lnTo>
                  <a:lnTo>
                    <a:pt x="16" y="68"/>
                  </a:lnTo>
                  <a:lnTo>
                    <a:pt x="14" y="60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4" name="Freeform 195"/>
            <p:cNvSpPr>
              <a:spLocks/>
            </p:cNvSpPr>
            <p:nvPr/>
          </p:nvSpPr>
          <p:spPr bwMode="auto">
            <a:xfrm>
              <a:off x="8055205" y="3700198"/>
              <a:ext cx="267229" cy="267229"/>
            </a:xfrm>
            <a:custGeom>
              <a:avLst/>
              <a:gdLst/>
              <a:ahLst/>
              <a:cxnLst>
                <a:cxn ang="0">
                  <a:pos x="10" y="168"/>
                </a:cxn>
                <a:cxn ang="0">
                  <a:pos x="22" y="162"/>
                </a:cxn>
                <a:cxn ang="0">
                  <a:pos x="38" y="164"/>
                </a:cxn>
                <a:cxn ang="0">
                  <a:pos x="50" y="154"/>
                </a:cxn>
                <a:cxn ang="0">
                  <a:pos x="24" y="150"/>
                </a:cxn>
                <a:cxn ang="0">
                  <a:pos x="16" y="140"/>
                </a:cxn>
                <a:cxn ang="0">
                  <a:pos x="26" y="146"/>
                </a:cxn>
                <a:cxn ang="0">
                  <a:pos x="40" y="148"/>
                </a:cxn>
                <a:cxn ang="0">
                  <a:pos x="42" y="142"/>
                </a:cxn>
                <a:cxn ang="0">
                  <a:pos x="56" y="142"/>
                </a:cxn>
                <a:cxn ang="0">
                  <a:pos x="48" y="130"/>
                </a:cxn>
                <a:cxn ang="0">
                  <a:pos x="54" y="134"/>
                </a:cxn>
                <a:cxn ang="0">
                  <a:pos x="52" y="128"/>
                </a:cxn>
                <a:cxn ang="0">
                  <a:pos x="66" y="126"/>
                </a:cxn>
                <a:cxn ang="0">
                  <a:pos x="74" y="126"/>
                </a:cxn>
                <a:cxn ang="0">
                  <a:pos x="82" y="128"/>
                </a:cxn>
                <a:cxn ang="0">
                  <a:pos x="102" y="140"/>
                </a:cxn>
                <a:cxn ang="0">
                  <a:pos x="110" y="156"/>
                </a:cxn>
                <a:cxn ang="0">
                  <a:pos x="114" y="160"/>
                </a:cxn>
                <a:cxn ang="0">
                  <a:pos x="116" y="162"/>
                </a:cxn>
                <a:cxn ang="0">
                  <a:pos x="124" y="172"/>
                </a:cxn>
                <a:cxn ang="0">
                  <a:pos x="128" y="176"/>
                </a:cxn>
                <a:cxn ang="0">
                  <a:pos x="138" y="188"/>
                </a:cxn>
                <a:cxn ang="0">
                  <a:pos x="164" y="192"/>
                </a:cxn>
                <a:cxn ang="0">
                  <a:pos x="184" y="198"/>
                </a:cxn>
                <a:cxn ang="0">
                  <a:pos x="194" y="198"/>
                </a:cxn>
                <a:cxn ang="0">
                  <a:pos x="198" y="196"/>
                </a:cxn>
                <a:cxn ang="0">
                  <a:pos x="194" y="192"/>
                </a:cxn>
                <a:cxn ang="0">
                  <a:pos x="180" y="184"/>
                </a:cxn>
                <a:cxn ang="0">
                  <a:pos x="186" y="178"/>
                </a:cxn>
                <a:cxn ang="0">
                  <a:pos x="172" y="170"/>
                </a:cxn>
                <a:cxn ang="0">
                  <a:pos x="170" y="160"/>
                </a:cxn>
                <a:cxn ang="0">
                  <a:pos x="162" y="156"/>
                </a:cxn>
                <a:cxn ang="0">
                  <a:pos x="160" y="150"/>
                </a:cxn>
                <a:cxn ang="0">
                  <a:pos x="156" y="138"/>
                </a:cxn>
                <a:cxn ang="0">
                  <a:pos x="150" y="134"/>
                </a:cxn>
                <a:cxn ang="0">
                  <a:pos x="146" y="122"/>
                </a:cxn>
                <a:cxn ang="0">
                  <a:pos x="142" y="116"/>
                </a:cxn>
                <a:cxn ang="0">
                  <a:pos x="136" y="110"/>
                </a:cxn>
                <a:cxn ang="0">
                  <a:pos x="136" y="98"/>
                </a:cxn>
                <a:cxn ang="0">
                  <a:pos x="144" y="96"/>
                </a:cxn>
                <a:cxn ang="0">
                  <a:pos x="152" y="96"/>
                </a:cxn>
                <a:cxn ang="0">
                  <a:pos x="148" y="84"/>
                </a:cxn>
                <a:cxn ang="0">
                  <a:pos x="118" y="70"/>
                </a:cxn>
                <a:cxn ang="0">
                  <a:pos x="114" y="66"/>
                </a:cxn>
                <a:cxn ang="0">
                  <a:pos x="106" y="64"/>
                </a:cxn>
                <a:cxn ang="0">
                  <a:pos x="106" y="58"/>
                </a:cxn>
                <a:cxn ang="0">
                  <a:pos x="104" y="48"/>
                </a:cxn>
                <a:cxn ang="0">
                  <a:pos x="94" y="40"/>
                </a:cxn>
                <a:cxn ang="0">
                  <a:pos x="90" y="36"/>
                </a:cxn>
                <a:cxn ang="0">
                  <a:pos x="72" y="28"/>
                </a:cxn>
                <a:cxn ang="0">
                  <a:pos x="50" y="16"/>
                </a:cxn>
                <a:cxn ang="0">
                  <a:pos x="16" y="0"/>
                </a:cxn>
                <a:cxn ang="0">
                  <a:pos x="0" y="164"/>
                </a:cxn>
              </a:cxnLst>
              <a:rect l="0" t="0" r="r" b="b"/>
              <a:pathLst>
                <a:path w="202" h="202">
                  <a:moveTo>
                    <a:pt x="0" y="164"/>
                  </a:moveTo>
                  <a:lnTo>
                    <a:pt x="0" y="164"/>
                  </a:lnTo>
                  <a:lnTo>
                    <a:pt x="4" y="164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20" y="166"/>
                  </a:lnTo>
                  <a:lnTo>
                    <a:pt x="20" y="164"/>
                  </a:lnTo>
                  <a:lnTo>
                    <a:pt x="22" y="162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32" y="168"/>
                  </a:lnTo>
                  <a:lnTo>
                    <a:pt x="36" y="166"/>
                  </a:lnTo>
                  <a:lnTo>
                    <a:pt x="38" y="164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8" y="160"/>
                  </a:lnTo>
                  <a:lnTo>
                    <a:pt x="50" y="156"/>
                  </a:lnTo>
                  <a:lnTo>
                    <a:pt x="50" y="15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28" y="152"/>
                  </a:lnTo>
                  <a:lnTo>
                    <a:pt x="24" y="150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0" y="144"/>
                  </a:lnTo>
                  <a:lnTo>
                    <a:pt x="18" y="142"/>
                  </a:lnTo>
                  <a:lnTo>
                    <a:pt x="16" y="140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22" y="142"/>
                  </a:lnTo>
                  <a:lnTo>
                    <a:pt x="24" y="142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32" y="148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50" y="150"/>
                  </a:lnTo>
                  <a:lnTo>
                    <a:pt x="48" y="148"/>
                  </a:lnTo>
                  <a:lnTo>
                    <a:pt x="48" y="148"/>
                  </a:lnTo>
                  <a:lnTo>
                    <a:pt x="42" y="144"/>
                  </a:lnTo>
                  <a:lnTo>
                    <a:pt x="42" y="142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50" y="144"/>
                  </a:lnTo>
                  <a:lnTo>
                    <a:pt x="54" y="144"/>
                  </a:lnTo>
                  <a:lnTo>
                    <a:pt x="56" y="142"/>
                  </a:lnTo>
                  <a:lnTo>
                    <a:pt x="52" y="138"/>
                  </a:lnTo>
                  <a:lnTo>
                    <a:pt x="52" y="138"/>
                  </a:lnTo>
                  <a:lnTo>
                    <a:pt x="50" y="134"/>
                  </a:lnTo>
                  <a:lnTo>
                    <a:pt x="48" y="132"/>
                  </a:lnTo>
                  <a:lnTo>
                    <a:pt x="48" y="13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50" y="130"/>
                  </a:lnTo>
                  <a:lnTo>
                    <a:pt x="52" y="132"/>
                  </a:lnTo>
                  <a:lnTo>
                    <a:pt x="54" y="134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60" y="134"/>
                  </a:lnTo>
                  <a:lnTo>
                    <a:pt x="58" y="132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60" y="130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6" y="126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2" y="128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6"/>
                  </a:lnTo>
                  <a:lnTo>
                    <a:pt x="82" y="128"/>
                  </a:lnTo>
                  <a:lnTo>
                    <a:pt x="82" y="128"/>
                  </a:lnTo>
                  <a:lnTo>
                    <a:pt x="88" y="134"/>
                  </a:lnTo>
                  <a:lnTo>
                    <a:pt x="90" y="134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102" y="140"/>
                  </a:lnTo>
                  <a:lnTo>
                    <a:pt x="108" y="146"/>
                  </a:lnTo>
                  <a:lnTo>
                    <a:pt x="110" y="152"/>
                  </a:lnTo>
                  <a:lnTo>
                    <a:pt x="110" y="154"/>
                  </a:lnTo>
                  <a:lnTo>
                    <a:pt x="110" y="156"/>
                  </a:lnTo>
                  <a:lnTo>
                    <a:pt x="110" y="156"/>
                  </a:lnTo>
                  <a:lnTo>
                    <a:pt x="108" y="158"/>
                  </a:lnTo>
                  <a:lnTo>
                    <a:pt x="110" y="160"/>
                  </a:lnTo>
                  <a:lnTo>
                    <a:pt x="112" y="162"/>
                  </a:lnTo>
                  <a:lnTo>
                    <a:pt x="114" y="160"/>
                  </a:lnTo>
                  <a:lnTo>
                    <a:pt x="114" y="160"/>
                  </a:lnTo>
                  <a:lnTo>
                    <a:pt x="116" y="160"/>
                  </a:lnTo>
                  <a:lnTo>
                    <a:pt x="118" y="160"/>
                  </a:lnTo>
                  <a:lnTo>
                    <a:pt x="118" y="160"/>
                  </a:lnTo>
                  <a:lnTo>
                    <a:pt x="116" y="162"/>
                  </a:lnTo>
                  <a:lnTo>
                    <a:pt x="116" y="162"/>
                  </a:lnTo>
                  <a:lnTo>
                    <a:pt x="116" y="164"/>
                  </a:lnTo>
                  <a:lnTo>
                    <a:pt x="116" y="168"/>
                  </a:lnTo>
                  <a:lnTo>
                    <a:pt x="118" y="172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2"/>
                  </a:lnTo>
                  <a:lnTo>
                    <a:pt x="128" y="176"/>
                  </a:lnTo>
                  <a:lnTo>
                    <a:pt x="128" y="176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8" y="188"/>
                  </a:lnTo>
                  <a:lnTo>
                    <a:pt x="138" y="188"/>
                  </a:lnTo>
                  <a:lnTo>
                    <a:pt x="150" y="190"/>
                  </a:lnTo>
                  <a:lnTo>
                    <a:pt x="156" y="190"/>
                  </a:lnTo>
                  <a:lnTo>
                    <a:pt x="160" y="190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8" y="194"/>
                  </a:lnTo>
                  <a:lnTo>
                    <a:pt x="172" y="196"/>
                  </a:lnTo>
                  <a:lnTo>
                    <a:pt x="186" y="196"/>
                  </a:lnTo>
                  <a:lnTo>
                    <a:pt x="186" y="196"/>
                  </a:lnTo>
                  <a:lnTo>
                    <a:pt x="184" y="198"/>
                  </a:lnTo>
                  <a:lnTo>
                    <a:pt x="186" y="200"/>
                  </a:lnTo>
                  <a:lnTo>
                    <a:pt x="196" y="202"/>
                  </a:lnTo>
                  <a:lnTo>
                    <a:pt x="196" y="202"/>
                  </a:lnTo>
                  <a:lnTo>
                    <a:pt x="196" y="200"/>
                  </a:lnTo>
                  <a:lnTo>
                    <a:pt x="194" y="198"/>
                  </a:lnTo>
                  <a:lnTo>
                    <a:pt x="192" y="198"/>
                  </a:lnTo>
                  <a:lnTo>
                    <a:pt x="192" y="196"/>
                  </a:lnTo>
                  <a:lnTo>
                    <a:pt x="192" y="196"/>
                  </a:lnTo>
                  <a:lnTo>
                    <a:pt x="192" y="196"/>
                  </a:lnTo>
                  <a:lnTo>
                    <a:pt x="198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198" y="194"/>
                  </a:lnTo>
                  <a:lnTo>
                    <a:pt x="194" y="192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6" y="188"/>
                  </a:lnTo>
                  <a:lnTo>
                    <a:pt x="182" y="186"/>
                  </a:lnTo>
                  <a:lnTo>
                    <a:pt x="180" y="184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188" y="182"/>
                  </a:lnTo>
                  <a:lnTo>
                    <a:pt x="188" y="180"/>
                  </a:lnTo>
                  <a:lnTo>
                    <a:pt x="186" y="178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76" y="176"/>
                  </a:lnTo>
                  <a:lnTo>
                    <a:pt x="172" y="174"/>
                  </a:lnTo>
                  <a:lnTo>
                    <a:pt x="172" y="170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64"/>
                  </a:lnTo>
                  <a:lnTo>
                    <a:pt x="174" y="162"/>
                  </a:lnTo>
                  <a:lnTo>
                    <a:pt x="170" y="160"/>
                  </a:lnTo>
                  <a:lnTo>
                    <a:pt x="166" y="162"/>
                  </a:lnTo>
                  <a:lnTo>
                    <a:pt x="166" y="162"/>
                  </a:lnTo>
                  <a:lnTo>
                    <a:pt x="164" y="162"/>
                  </a:lnTo>
                  <a:lnTo>
                    <a:pt x="164" y="158"/>
                  </a:lnTo>
                  <a:lnTo>
                    <a:pt x="162" y="156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8" y="152"/>
                  </a:lnTo>
                  <a:lnTo>
                    <a:pt x="158" y="152"/>
                  </a:lnTo>
                  <a:lnTo>
                    <a:pt x="160" y="150"/>
                  </a:lnTo>
                  <a:lnTo>
                    <a:pt x="158" y="148"/>
                  </a:lnTo>
                  <a:lnTo>
                    <a:pt x="158" y="148"/>
                  </a:lnTo>
                  <a:lnTo>
                    <a:pt x="158" y="144"/>
                  </a:lnTo>
                  <a:lnTo>
                    <a:pt x="158" y="140"/>
                  </a:lnTo>
                  <a:lnTo>
                    <a:pt x="156" y="138"/>
                  </a:lnTo>
                  <a:lnTo>
                    <a:pt x="154" y="138"/>
                  </a:lnTo>
                  <a:lnTo>
                    <a:pt x="154" y="138"/>
                  </a:lnTo>
                  <a:lnTo>
                    <a:pt x="152" y="136"/>
                  </a:lnTo>
                  <a:lnTo>
                    <a:pt x="150" y="134"/>
                  </a:lnTo>
                  <a:lnTo>
                    <a:pt x="150" y="134"/>
                  </a:lnTo>
                  <a:lnTo>
                    <a:pt x="148" y="132"/>
                  </a:lnTo>
                  <a:lnTo>
                    <a:pt x="148" y="132"/>
                  </a:lnTo>
                  <a:lnTo>
                    <a:pt x="146" y="128"/>
                  </a:lnTo>
                  <a:lnTo>
                    <a:pt x="146" y="124"/>
                  </a:lnTo>
                  <a:lnTo>
                    <a:pt x="146" y="122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2" y="116"/>
                  </a:lnTo>
                  <a:lnTo>
                    <a:pt x="142" y="112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138" y="110"/>
                  </a:lnTo>
                  <a:lnTo>
                    <a:pt x="136" y="110"/>
                  </a:lnTo>
                  <a:lnTo>
                    <a:pt x="136" y="106"/>
                  </a:lnTo>
                  <a:lnTo>
                    <a:pt x="136" y="102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40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8"/>
                  </a:lnTo>
                  <a:lnTo>
                    <a:pt x="152" y="96"/>
                  </a:lnTo>
                  <a:lnTo>
                    <a:pt x="152" y="94"/>
                  </a:lnTo>
                  <a:lnTo>
                    <a:pt x="152" y="90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4"/>
                  </a:lnTo>
                  <a:lnTo>
                    <a:pt x="138" y="80"/>
                  </a:lnTo>
                  <a:lnTo>
                    <a:pt x="130" y="76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18" y="70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6"/>
                  </a:lnTo>
                  <a:lnTo>
                    <a:pt x="112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6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6" y="56"/>
                  </a:lnTo>
                  <a:lnTo>
                    <a:pt x="106" y="54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48"/>
                  </a:lnTo>
                  <a:lnTo>
                    <a:pt x="102" y="48"/>
                  </a:lnTo>
                  <a:lnTo>
                    <a:pt x="100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88" y="34"/>
                  </a:lnTo>
                  <a:lnTo>
                    <a:pt x="84" y="34"/>
                  </a:lnTo>
                  <a:lnTo>
                    <a:pt x="78" y="32"/>
                  </a:lnTo>
                  <a:lnTo>
                    <a:pt x="76" y="32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22"/>
                  </a:lnTo>
                  <a:lnTo>
                    <a:pt x="64" y="20"/>
                  </a:lnTo>
                  <a:lnTo>
                    <a:pt x="56" y="16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0" y="10"/>
                  </a:lnTo>
                  <a:lnTo>
                    <a:pt x="32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52"/>
                  </a:lnTo>
                  <a:lnTo>
                    <a:pt x="8" y="98"/>
                  </a:ln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5" name="Freeform 199"/>
            <p:cNvSpPr>
              <a:spLocks/>
            </p:cNvSpPr>
            <p:nvPr/>
          </p:nvSpPr>
          <p:spPr bwMode="auto">
            <a:xfrm>
              <a:off x="4160538" y="3202781"/>
              <a:ext cx="89958" cy="211667"/>
            </a:xfrm>
            <a:custGeom>
              <a:avLst/>
              <a:gdLst/>
              <a:ahLst/>
              <a:cxnLst>
                <a:cxn ang="0">
                  <a:pos x="50" y="158"/>
                </a:cxn>
                <a:cxn ang="0">
                  <a:pos x="50" y="132"/>
                </a:cxn>
                <a:cxn ang="0">
                  <a:pos x="48" y="120"/>
                </a:cxn>
                <a:cxn ang="0">
                  <a:pos x="50" y="118"/>
                </a:cxn>
                <a:cxn ang="0">
                  <a:pos x="48" y="88"/>
                </a:cxn>
                <a:cxn ang="0">
                  <a:pos x="52" y="86"/>
                </a:cxn>
                <a:cxn ang="0">
                  <a:pos x="50" y="80"/>
                </a:cxn>
                <a:cxn ang="0">
                  <a:pos x="52" y="78"/>
                </a:cxn>
                <a:cxn ang="0">
                  <a:pos x="54" y="72"/>
                </a:cxn>
                <a:cxn ang="0">
                  <a:pos x="58" y="68"/>
                </a:cxn>
                <a:cxn ang="0">
                  <a:pos x="62" y="64"/>
                </a:cxn>
                <a:cxn ang="0">
                  <a:pos x="64" y="56"/>
                </a:cxn>
                <a:cxn ang="0">
                  <a:pos x="62" y="54"/>
                </a:cxn>
                <a:cxn ang="0">
                  <a:pos x="62" y="52"/>
                </a:cxn>
                <a:cxn ang="0">
                  <a:pos x="64" y="50"/>
                </a:cxn>
                <a:cxn ang="0">
                  <a:pos x="68" y="44"/>
                </a:cxn>
                <a:cxn ang="0">
                  <a:pos x="66" y="34"/>
                </a:cxn>
                <a:cxn ang="0">
                  <a:pos x="64" y="30"/>
                </a:cxn>
                <a:cxn ang="0">
                  <a:pos x="64" y="22"/>
                </a:cxn>
                <a:cxn ang="0">
                  <a:pos x="62" y="20"/>
                </a:cxn>
                <a:cxn ang="0">
                  <a:pos x="62" y="10"/>
                </a:cxn>
                <a:cxn ang="0">
                  <a:pos x="52" y="2"/>
                </a:cxn>
                <a:cxn ang="0">
                  <a:pos x="42" y="2"/>
                </a:cxn>
                <a:cxn ang="0">
                  <a:pos x="34" y="6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4" y="20"/>
                </a:cxn>
                <a:cxn ang="0">
                  <a:pos x="10" y="24"/>
                </a:cxn>
                <a:cxn ang="0">
                  <a:pos x="8" y="24"/>
                </a:cxn>
                <a:cxn ang="0">
                  <a:pos x="6" y="30"/>
                </a:cxn>
                <a:cxn ang="0">
                  <a:pos x="2" y="30"/>
                </a:cxn>
                <a:cxn ang="0">
                  <a:pos x="0" y="42"/>
                </a:cxn>
                <a:cxn ang="0">
                  <a:pos x="4" y="54"/>
                </a:cxn>
                <a:cxn ang="0">
                  <a:pos x="12" y="58"/>
                </a:cxn>
                <a:cxn ang="0">
                  <a:pos x="16" y="64"/>
                </a:cxn>
                <a:cxn ang="0">
                  <a:pos x="16" y="78"/>
                </a:cxn>
                <a:cxn ang="0">
                  <a:pos x="20" y="84"/>
                </a:cxn>
                <a:cxn ang="0">
                  <a:pos x="24" y="86"/>
                </a:cxn>
                <a:cxn ang="0">
                  <a:pos x="24" y="92"/>
                </a:cxn>
                <a:cxn ang="0">
                  <a:pos x="26" y="134"/>
                </a:cxn>
                <a:cxn ang="0">
                  <a:pos x="24" y="138"/>
                </a:cxn>
                <a:cxn ang="0">
                  <a:pos x="22" y="142"/>
                </a:cxn>
                <a:cxn ang="0">
                  <a:pos x="24" y="148"/>
                </a:cxn>
                <a:cxn ang="0">
                  <a:pos x="30" y="154"/>
                </a:cxn>
                <a:cxn ang="0">
                  <a:pos x="32" y="160"/>
                </a:cxn>
                <a:cxn ang="0">
                  <a:pos x="40" y="160"/>
                </a:cxn>
                <a:cxn ang="0">
                  <a:pos x="40" y="158"/>
                </a:cxn>
                <a:cxn ang="0">
                  <a:pos x="40" y="156"/>
                </a:cxn>
                <a:cxn ang="0">
                  <a:pos x="44" y="158"/>
                </a:cxn>
                <a:cxn ang="0">
                  <a:pos x="44" y="158"/>
                </a:cxn>
                <a:cxn ang="0">
                  <a:pos x="50" y="158"/>
                </a:cxn>
              </a:cxnLst>
              <a:rect l="0" t="0" r="r" b="b"/>
              <a:pathLst>
                <a:path w="68" h="160">
                  <a:moveTo>
                    <a:pt x="50" y="158"/>
                  </a:moveTo>
                  <a:lnTo>
                    <a:pt x="50" y="158"/>
                  </a:lnTo>
                  <a:lnTo>
                    <a:pt x="50" y="144"/>
                  </a:lnTo>
                  <a:lnTo>
                    <a:pt x="50" y="132"/>
                  </a:lnTo>
                  <a:lnTo>
                    <a:pt x="50" y="124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50" y="118"/>
                  </a:lnTo>
                  <a:lnTo>
                    <a:pt x="50" y="110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2" y="86"/>
                  </a:lnTo>
                  <a:lnTo>
                    <a:pt x="52" y="82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6" y="70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56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6" y="48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4" y="30"/>
                  </a:lnTo>
                  <a:lnTo>
                    <a:pt x="64" y="26"/>
                  </a:lnTo>
                  <a:lnTo>
                    <a:pt x="64" y="22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0" y="18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2" y="2"/>
                  </a:lnTo>
                  <a:lnTo>
                    <a:pt x="46" y="0"/>
                  </a:lnTo>
                  <a:lnTo>
                    <a:pt x="42" y="2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18" y="12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42"/>
                  </a:lnTo>
                  <a:lnTo>
                    <a:pt x="2" y="50"/>
                  </a:lnTo>
                  <a:lnTo>
                    <a:pt x="4" y="54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0"/>
                  </a:lnTo>
                  <a:lnTo>
                    <a:pt x="16" y="64"/>
                  </a:lnTo>
                  <a:lnTo>
                    <a:pt x="16" y="7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4" y="86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22" y="142"/>
                  </a:lnTo>
                  <a:lnTo>
                    <a:pt x="22" y="142"/>
                  </a:lnTo>
                  <a:lnTo>
                    <a:pt x="24" y="148"/>
                  </a:lnTo>
                  <a:lnTo>
                    <a:pt x="26" y="152"/>
                  </a:lnTo>
                  <a:lnTo>
                    <a:pt x="30" y="154"/>
                  </a:lnTo>
                  <a:lnTo>
                    <a:pt x="32" y="160"/>
                  </a:lnTo>
                  <a:lnTo>
                    <a:pt x="32" y="160"/>
                  </a:lnTo>
                  <a:lnTo>
                    <a:pt x="38" y="160"/>
                  </a:lnTo>
                  <a:lnTo>
                    <a:pt x="40" y="160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38" y="158"/>
                  </a:lnTo>
                  <a:lnTo>
                    <a:pt x="40" y="156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50" y="158"/>
                  </a:lnTo>
                  <a:lnTo>
                    <a:pt x="50" y="15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6" name="Freeform 200"/>
            <p:cNvSpPr>
              <a:spLocks/>
            </p:cNvSpPr>
            <p:nvPr/>
          </p:nvSpPr>
          <p:spPr bwMode="auto">
            <a:xfrm>
              <a:off x="5274434" y="2316427"/>
              <a:ext cx="568854" cy="447146"/>
            </a:xfrm>
            <a:custGeom>
              <a:avLst/>
              <a:gdLst/>
              <a:ahLst/>
              <a:cxnLst>
                <a:cxn ang="0">
                  <a:pos x="378" y="334"/>
                </a:cxn>
                <a:cxn ang="0">
                  <a:pos x="364" y="332"/>
                </a:cxn>
                <a:cxn ang="0">
                  <a:pos x="328" y="330"/>
                </a:cxn>
                <a:cxn ang="0">
                  <a:pos x="312" y="314"/>
                </a:cxn>
                <a:cxn ang="0">
                  <a:pos x="292" y="294"/>
                </a:cxn>
                <a:cxn ang="0">
                  <a:pos x="266" y="302"/>
                </a:cxn>
                <a:cxn ang="0">
                  <a:pos x="238" y="304"/>
                </a:cxn>
                <a:cxn ang="0">
                  <a:pos x="216" y="290"/>
                </a:cxn>
                <a:cxn ang="0">
                  <a:pos x="206" y="278"/>
                </a:cxn>
                <a:cxn ang="0">
                  <a:pos x="196" y="272"/>
                </a:cxn>
                <a:cxn ang="0">
                  <a:pos x="186" y="256"/>
                </a:cxn>
                <a:cxn ang="0">
                  <a:pos x="170" y="242"/>
                </a:cxn>
                <a:cxn ang="0">
                  <a:pos x="150" y="224"/>
                </a:cxn>
                <a:cxn ang="0">
                  <a:pos x="134" y="214"/>
                </a:cxn>
                <a:cxn ang="0">
                  <a:pos x="130" y="224"/>
                </a:cxn>
                <a:cxn ang="0">
                  <a:pos x="116" y="210"/>
                </a:cxn>
                <a:cxn ang="0">
                  <a:pos x="108" y="188"/>
                </a:cxn>
                <a:cxn ang="0">
                  <a:pos x="84" y="160"/>
                </a:cxn>
                <a:cxn ang="0">
                  <a:pos x="60" y="146"/>
                </a:cxn>
                <a:cxn ang="0">
                  <a:pos x="50" y="130"/>
                </a:cxn>
                <a:cxn ang="0">
                  <a:pos x="50" y="120"/>
                </a:cxn>
                <a:cxn ang="0">
                  <a:pos x="56" y="96"/>
                </a:cxn>
                <a:cxn ang="0">
                  <a:pos x="60" y="84"/>
                </a:cxn>
                <a:cxn ang="0">
                  <a:pos x="40" y="74"/>
                </a:cxn>
                <a:cxn ang="0">
                  <a:pos x="36" y="70"/>
                </a:cxn>
                <a:cxn ang="0">
                  <a:pos x="26" y="56"/>
                </a:cxn>
                <a:cxn ang="0">
                  <a:pos x="20" y="46"/>
                </a:cxn>
                <a:cxn ang="0">
                  <a:pos x="8" y="28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24" y="12"/>
                </a:cxn>
                <a:cxn ang="0">
                  <a:pos x="56" y="12"/>
                </a:cxn>
                <a:cxn ang="0">
                  <a:pos x="76" y="10"/>
                </a:cxn>
                <a:cxn ang="0">
                  <a:pos x="76" y="24"/>
                </a:cxn>
                <a:cxn ang="0">
                  <a:pos x="98" y="36"/>
                </a:cxn>
                <a:cxn ang="0">
                  <a:pos x="118" y="52"/>
                </a:cxn>
                <a:cxn ang="0">
                  <a:pos x="158" y="70"/>
                </a:cxn>
                <a:cxn ang="0">
                  <a:pos x="186" y="66"/>
                </a:cxn>
                <a:cxn ang="0">
                  <a:pos x="200" y="62"/>
                </a:cxn>
                <a:cxn ang="0">
                  <a:pos x="206" y="62"/>
                </a:cxn>
                <a:cxn ang="0">
                  <a:pos x="212" y="48"/>
                </a:cxn>
                <a:cxn ang="0">
                  <a:pos x="222" y="30"/>
                </a:cxn>
                <a:cxn ang="0">
                  <a:pos x="246" y="26"/>
                </a:cxn>
                <a:cxn ang="0">
                  <a:pos x="266" y="36"/>
                </a:cxn>
                <a:cxn ang="0">
                  <a:pos x="316" y="56"/>
                </a:cxn>
                <a:cxn ang="0">
                  <a:pos x="340" y="66"/>
                </a:cxn>
                <a:cxn ang="0">
                  <a:pos x="350" y="84"/>
                </a:cxn>
                <a:cxn ang="0">
                  <a:pos x="350" y="100"/>
                </a:cxn>
                <a:cxn ang="0">
                  <a:pos x="344" y="122"/>
                </a:cxn>
                <a:cxn ang="0">
                  <a:pos x="350" y="144"/>
                </a:cxn>
                <a:cxn ang="0">
                  <a:pos x="356" y="176"/>
                </a:cxn>
                <a:cxn ang="0">
                  <a:pos x="380" y="182"/>
                </a:cxn>
                <a:cxn ang="0">
                  <a:pos x="388" y="236"/>
                </a:cxn>
                <a:cxn ang="0">
                  <a:pos x="412" y="254"/>
                </a:cxn>
                <a:cxn ang="0">
                  <a:pos x="428" y="280"/>
                </a:cxn>
                <a:cxn ang="0">
                  <a:pos x="430" y="292"/>
                </a:cxn>
                <a:cxn ang="0">
                  <a:pos x="420" y="296"/>
                </a:cxn>
                <a:cxn ang="0">
                  <a:pos x="414" y="306"/>
                </a:cxn>
                <a:cxn ang="0">
                  <a:pos x="408" y="326"/>
                </a:cxn>
              </a:cxnLst>
              <a:rect l="0" t="0" r="r" b="b"/>
              <a:pathLst>
                <a:path w="430" h="338">
                  <a:moveTo>
                    <a:pt x="402" y="338"/>
                  </a:moveTo>
                  <a:lnTo>
                    <a:pt x="402" y="338"/>
                  </a:lnTo>
                  <a:lnTo>
                    <a:pt x="392" y="338"/>
                  </a:lnTo>
                  <a:lnTo>
                    <a:pt x="386" y="336"/>
                  </a:lnTo>
                  <a:lnTo>
                    <a:pt x="380" y="334"/>
                  </a:lnTo>
                  <a:lnTo>
                    <a:pt x="378" y="334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6" y="336"/>
                  </a:lnTo>
                  <a:lnTo>
                    <a:pt x="374" y="336"/>
                  </a:lnTo>
                  <a:lnTo>
                    <a:pt x="370" y="334"/>
                  </a:lnTo>
                  <a:lnTo>
                    <a:pt x="364" y="332"/>
                  </a:lnTo>
                  <a:lnTo>
                    <a:pt x="352" y="332"/>
                  </a:lnTo>
                  <a:lnTo>
                    <a:pt x="352" y="332"/>
                  </a:lnTo>
                  <a:lnTo>
                    <a:pt x="344" y="334"/>
                  </a:lnTo>
                  <a:lnTo>
                    <a:pt x="338" y="332"/>
                  </a:lnTo>
                  <a:lnTo>
                    <a:pt x="332" y="330"/>
                  </a:lnTo>
                  <a:lnTo>
                    <a:pt x="328" y="330"/>
                  </a:lnTo>
                  <a:lnTo>
                    <a:pt x="328" y="330"/>
                  </a:lnTo>
                  <a:lnTo>
                    <a:pt x="322" y="328"/>
                  </a:lnTo>
                  <a:lnTo>
                    <a:pt x="320" y="324"/>
                  </a:lnTo>
                  <a:lnTo>
                    <a:pt x="316" y="320"/>
                  </a:lnTo>
                  <a:lnTo>
                    <a:pt x="312" y="314"/>
                  </a:lnTo>
                  <a:lnTo>
                    <a:pt x="312" y="314"/>
                  </a:lnTo>
                  <a:lnTo>
                    <a:pt x="310" y="308"/>
                  </a:lnTo>
                  <a:lnTo>
                    <a:pt x="308" y="302"/>
                  </a:lnTo>
                  <a:lnTo>
                    <a:pt x="306" y="298"/>
                  </a:lnTo>
                  <a:lnTo>
                    <a:pt x="298" y="294"/>
                  </a:lnTo>
                  <a:lnTo>
                    <a:pt x="298" y="294"/>
                  </a:lnTo>
                  <a:lnTo>
                    <a:pt x="292" y="294"/>
                  </a:lnTo>
                  <a:lnTo>
                    <a:pt x="288" y="294"/>
                  </a:lnTo>
                  <a:lnTo>
                    <a:pt x="282" y="296"/>
                  </a:lnTo>
                  <a:lnTo>
                    <a:pt x="276" y="300"/>
                  </a:lnTo>
                  <a:lnTo>
                    <a:pt x="272" y="302"/>
                  </a:lnTo>
                  <a:lnTo>
                    <a:pt x="272" y="302"/>
                  </a:lnTo>
                  <a:lnTo>
                    <a:pt x="266" y="302"/>
                  </a:lnTo>
                  <a:lnTo>
                    <a:pt x="260" y="304"/>
                  </a:lnTo>
                  <a:lnTo>
                    <a:pt x="254" y="306"/>
                  </a:lnTo>
                  <a:lnTo>
                    <a:pt x="248" y="304"/>
                  </a:lnTo>
                  <a:lnTo>
                    <a:pt x="248" y="304"/>
                  </a:lnTo>
                  <a:lnTo>
                    <a:pt x="242" y="302"/>
                  </a:lnTo>
                  <a:lnTo>
                    <a:pt x="238" y="304"/>
                  </a:lnTo>
                  <a:lnTo>
                    <a:pt x="232" y="302"/>
                  </a:lnTo>
                  <a:lnTo>
                    <a:pt x="228" y="298"/>
                  </a:lnTo>
                  <a:lnTo>
                    <a:pt x="228" y="298"/>
                  </a:lnTo>
                  <a:lnTo>
                    <a:pt x="222" y="292"/>
                  </a:lnTo>
                  <a:lnTo>
                    <a:pt x="220" y="290"/>
                  </a:lnTo>
                  <a:lnTo>
                    <a:pt x="216" y="290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12" y="282"/>
                  </a:lnTo>
                  <a:lnTo>
                    <a:pt x="210" y="282"/>
                  </a:lnTo>
                  <a:lnTo>
                    <a:pt x="208" y="282"/>
                  </a:lnTo>
                  <a:lnTo>
                    <a:pt x="206" y="278"/>
                  </a:lnTo>
                  <a:lnTo>
                    <a:pt x="206" y="278"/>
                  </a:lnTo>
                  <a:lnTo>
                    <a:pt x="204" y="276"/>
                  </a:lnTo>
                  <a:lnTo>
                    <a:pt x="202" y="276"/>
                  </a:lnTo>
                  <a:lnTo>
                    <a:pt x="200" y="274"/>
                  </a:lnTo>
                  <a:lnTo>
                    <a:pt x="196" y="272"/>
                  </a:lnTo>
                  <a:lnTo>
                    <a:pt x="196" y="272"/>
                  </a:lnTo>
                  <a:lnTo>
                    <a:pt x="192" y="270"/>
                  </a:lnTo>
                  <a:lnTo>
                    <a:pt x="190" y="270"/>
                  </a:lnTo>
                  <a:lnTo>
                    <a:pt x="188" y="268"/>
                  </a:lnTo>
                  <a:lnTo>
                    <a:pt x="188" y="264"/>
                  </a:lnTo>
                  <a:lnTo>
                    <a:pt x="188" y="264"/>
                  </a:lnTo>
                  <a:lnTo>
                    <a:pt x="186" y="256"/>
                  </a:lnTo>
                  <a:lnTo>
                    <a:pt x="180" y="252"/>
                  </a:lnTo>
                  <a:lnTo>
                    <a:pt x="178" y="248"/>
                  </a:lnTo>
                  <a:lnTo>
                    <a:pt x="176" y="244"/>
                  </a:lnTo>
                  <a:lnTo>
                    <a:pt x="176" y="244"/>
                  </a:lnTo>
                  <a:lnTo>
                    <a:pt x="174" y="242"/>
                  </a:lnTo>
                  <a:lnTo>
                    <a:pt x="170" y="242"/>
                  </a:lnTo>
                  <a:lnTo>
                    <a:pt x="166" y="240"/>
                  </a:lnTo>
                  <a:lnTo>
                    <a:pt x="160" y="232"/>
                  </a:lnTo>
                  <a:lnTo>
                    <a:pt x="160" y="232"/>
                  </a:lnTo>
                  <a:lnTo>
                    <a:pt x="154" y="224"/>
                  </a:lnTo>
                  <a:lnTo>
                    <a:pt x="152" y="222"/>
                  </a:lnTo>
                  <a:lnTo>
                    <a:pt x="150" y="224"/>
                  </a:lnTo>
                  <a:lnTo>
                    <a:pt x="146" y="224"/>
                  </a:lnTo>
                  <a:lnTo>
                    <a:pt x="144" y="224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36" y="218"/>
                  </a:lnTo>
                  <a:lnTo>
                    <a:pt x="134" y="214"/>
                  </a:lnTo>
                  <a:lnTo>
                    <a:pt x="134" y="214"/>
                  </a:lnTo>
                  <a:lnTo>
                    <a:pt x="134" y="218"/>
                  </a:lnTo>
                  <a:lnTo>
                    <a:pt x="134" y="220"/>
                  </a:lnTo>
                  <a:lnTo>
                    <a:pt x="132" y="220"/>
                  </a:lnTo>
                  <a:lnTo>
                    <a:pt x="130" y="224"/>
                  </a:lnTo>
                  <a:lnTo>
                    <a:pt x="130" y="224"/>
                  </a:lnTo>
                  <a:lnTo>
                    <a:pt x="126" y="218"/>
                  </a:lnTo>
                  <a:lnTo>
                    <a:pt x="124" y="214"/>
                  </a:lnTo>
                  <a:lnTo>
                    <a:pt x="124" y="212"/>
                  </a:lnTo>
                  <a:lnTo>
                    <a:pt x="120" y="210"/>
                  </a:lnTo>
                  <a:lnTo>
                    <a:pt x="120" y="210"/>
                  </a:lnTo>
                  <a:lnTo>
                    <a:pt x="116" y="210"/>
                  </a:lnTo>
                  <a:lnTo>
                    <a:pt x="114" y="206"/>
                  </a:lnTo>
                  <a:lnTo>
                    <a:pt x="112" y="202"/>
                  </a:lnTo>
                  <a:lnTo>
                    <a:pt x="110" y="198"/>
                  </a:lnTo>
                  <a:lnTo>
                    <a:pt x="110" y="198"/>
                  </a:lnTo>
                  <a:lnTo>
                    <a:pt x="110" y="194"/>
                  </a:lnTo>
                  <a:lnTo>
                    <a:pt x="108" y="188"/>
                  </a:lnTo>
                  <a:lnTo>
                    <a:pt x="100" y="172"/>
                  </a:lnTo>
                  <a:lnTo>
                    <a:pt x="100" y="172"/>
                  </a:lnTo>
                  <a:lnTo>
                    <a:pt x="94" y="168"/>
                  </a:lnTo>
                  <a:lnTo>
                    <a:pt x="92" y="166"/>
                  </a:lnTo>
                  <a:lnTo>
                    <a:pt x="90" y="164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76" y="154"/>
                  </a:lnTo>
                  <a:lnTo>
                    <a:pt x="68" y="152"/>
                  </a:lnTo>
                  <a:lnTo>
                    <a:pt x="62" y="150"/>
                  </a:lnTo>
                  <a:lnTo>
                    <a:pt x="60" y="148"/>
                  </a:lnTo>
                  <a:lnTo>
                    <a:pt x="60" y="146"/>
                  </a:lnTo>
                  <a:lnTo>
                    <a:pt x="60" y="146"/>
                  </a:lnTo>
                  <a:lnTo>
                    <a:pt x="60" y="142"/>
                  </a:lnTo>
                  <a:lnTo>
                    <a:pt x="60" y="138"/>
                  </a:lnTo>
                  <a:lnTo>
                    <a:pt x="54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54" y="126"/>
                  </a:lnTo>
                  <a:lnTo>
                    <a:pt x="52" y="126"/>
                  </a:lnTo>
                  <a:lnTo>
                    <a:pt x="50" y="124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6" y="108"/>
                  </a:lnTo>
                  <a:lnTo>
                    <a:pt x="58" y="102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6" y="84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4" y="66"/>
                  </a:lnTo>
                  <a:lnTo>
                    <a:pt x="32" y="62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4" y="54"/>
                  </a:lnTo>
                  <a:lnTo>
                    <a:pt x="22" y="50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8" y="36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6" y="16"/>
                  </a:lnTo>
                  <a:lnTo>
                    <a:pt x="34" y="18"/>
                  </a:lnTo>
                  <a:lnTo>
                    <a:pt x="42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66" y="4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8" y="16"/>
                  </a:lnTo>
                  <a:lnTo>
                    <a:pt x="78" y="20"/>
                  </a:lnTo>
                  <a:lnTo>
                    <a:pt x="76" y="24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82" y="32"/>
                  </a:lnTo>
                  <a:lnTo>
                    <a:pt x="88" y="36"/>
                  </a:lnTo>
                  <a:lnTo>
                    <a:pt x="92" y="38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44"/>
                  </a:lnTo>
                  <a:lnTo>
                    <a:pt x="104" y="50"/>
                  </a:lnTo>
                  <a:lnTo>
                    <a:pt x="108" y="52"/>
                  </a:lnTo>
                  <a:lnTo>
                    <a:pt x="118" y="52"/>
                  </a:lnTo>
                  <a:lnTo>
                    <a:pt x="118" y="52"/>
                  </a:lnTo>
                  <a:lnTo>
                    <a:pt x="124" y="52"/>
                  </a:lnTo>
                  <a:lnTo>
                    <a:pt x="128" y="54"/>
                  </a:lnTo>
                  <a:lnTo>
                    <a:pt x="134" y="60"/>
                  </a:lnTo>
                  <a:lnTo>
                    <a:pt x="142" y="66"/>
                  </a:lnTo>
                  <a:lnTo>
                    <a:pt x="142" y="66"/>
                  </a:lnTo>
                  <a:lnTo>
                    <a:pt x="158" y="70"/>
                  </a:lnTo>
                  <a:lnTo>
                    <a:pt x="166" y="68"/>
                  </a:lnTo>
                  <a:lnTo>
                    <a:pt x="170" y="66"/>
                  </a:lnTo>
                  <a:lnTo>
                    <a:pt x="176" y="66"/>
                  </a:lnTo>
                  <a:lnTo>
                    <a:pt x="176" y="66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90" y="62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200" y="62"/>
                  </a:lnTo>
                  <a:lnTo>
                    <a:pt x="202" y="62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4" y="66"/>
                  </a:lnTo>
                  <a:lnTo>
                    <a:pt x="194" y="66"/>
                  </a:lnTo>
                  <a:lnTo>
                    <a:pt x="200" y="66"/>
                  </a:lnTo>
                  <a:lnTo>
                    <a:pt x="200" y="66"/>
                  </a:lnTo>
                  <a:lnTo>
                    <a:pt x="206" y="62"/>
                  </a:lnTo>
                  <a:lnTo>
                    <a:pt x="206" y="58"/>
                  </a:lnTo>
                  <a:lnTo>
                    <a:pt x="202" y="46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206" y="50"/>
                  </a:lnTo>
                  <a:lnTo>
                    <a:pt x="212" y="48"/>
                  </a:lnTo>
                  <a:lnTo>
                    <a:pt x="212" y="48"/>
                  </a:lnTo>
                  <a:lnTo>
                    <a:pt x="214" y="44"/>
                  </a:lnTo>
                  <a:lnTo>
                    <a:pt x="216" y="40"/>
                  </a:lnTo>
                  <a:lnTo>
                    <a:pt x="216" y="3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28" y="28"/>
                  </a:lnTo>
                  <a:lnTo>
                    <a:pt x="234" y="28"/>
                  </a:lnTo>
                  <a:lnTo>
                    <a:pt x="238" y="28"/>
                  </a:lnTo>
                  <a:lnTo>
                    <a:pt x="242" y="28"/>
                  </a:lnTo>
                  <a:lnTo>
                    <a:pt x="242" y="28"/>
                  </a:lnTo>
                  <a:lnTo>
                    <a:pt x="246" y="26"/>
                  </a:lnTo>
                  <a:lnTo>
                    <a:pt x="252" y="26"/>
                  </a:lnTo>
                  <a:lnTo>
                    <a:pt x="256" y="28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62" y="34"/>
                  </a:lnTo>
                  <a:lnTo>
                    <a:pt x="266" y="36"/>
                  </a:lnTo>
                  <a:lnTo>
                    <a:pt x="280" y="40"/>
                  </a:lnTo>
                  <a:lnTo>
                    <a:pt x="296" y="44"/>
                  </a:lnTo>
                  <a:lnTo>
                    <a:pt x="302" y="46"/>
                  </a:lnTo>
                  <a:lnTo>
                    <a:pt x="308" y="50"/>
                  </a:lnTo>
                  <a:lnTo>
                    <a:pt x="308" y="50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6" y="56"/>
                  </a:lnTo>
                  <a:lnTo>
                    <a:pt x="332" y="58"/>
                  </a:lnTo>
                  <a:lnTo>
                    <a:pt x="332" y="58"/>
                  </a:lnTo>
                  <a:lnTo>
                    <a:pt x="338" y="62"/>
                  </a:lnTo>
                  <a:lnTo>
                    <a:pt x="340" y="66"/>
                  </a:lnTo>
                  <a:lnTo>
                    <a:pt x="340" y="68"/>
                  </a:lnTo>
                  <a:lnTo>
                    <a:pt x="342" y="72"/>
                  </a:lnTo>
                  <a:lnTo>
                    <a:pt x="342" y="72"/>
                  </a:lnTo>
                  <a:lnTo>
                    <a:pt x="346" y="76"/>
                  </a:lnTo>
                  <a:lnTo>
                    <a:pt x="350" y="84"/>
                  </a:lnTo>
                  <a:lnTo>
                    <a:pt x="350" y="84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2" y="92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0"/>
                  </a:lnTo>
                  <a:lnTo>
                    <a:pt x="352" y="104"/>
                  </a:lnTo>
                  <a:lnTo>
                    <a:pt x="354" y="106"/>
                  </a:lnTo>
                  <a:lnTo>
                    <a:pt x="352" y="112"/>
                  </a:lnTo>
                  <a:lnTo>
                    <a:pt x="352" y="112"/>
                  </a:lnTo>
                  <a:lnTo>
                    <a:pt x="348" y="118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6" y="128"/>
                  </a:lnTo>
                  <a:lnTo>
                    <a:pt x="346" y="128"/>
                  </a:lnTo>
                  <a:lnTo>
                    <a:pt x="350" y="134"/>
                  </a:lnTo>
                  <a:lnTo>
                    <a:pt x="350" y="140"/>
                  </a:lnTo>
                  <a:lnTo>
                    <a:pt x="350" y="144"/>
                  </a:lnTo>
                  <a:lnTo>
                    <a:pt x="354" y="152"/>
                  </a:lnTo>
                  <a:lnTo>
                    <a:pt x="354" y="152"/>
                  </a:lnTo>
                  <a:lnTo>
                    <a:pt x="356" y="156"/>
                  </a:lnTo>
                  <a:lnTo>
                    <a:pt x="356" y="162"/>
                  </a:lnTo>
                  <a:lnTo>
                    <a:pt x="356" y="172"/>
                  </a:lnTo>
                  <a:lnTo>
                    <a:pt x="356" y="176"/>
                  </a:lnTo>
                  <a:lnTo>
                    <a:pt x="358" y="178"/>
                  </a:lnTo>
                  <a:lnTo>
                    <a:pt x="360" y="180"/>
                  </a:lnTo>
                  <a:lnTo>
                    <a:pt x="368" y="180"/>
                  </a:lnTo>
                  <a:lnTo>
                    <a:pt x="368" y="180"/>
                  </a:lnTo>
                  <a:lnTo>
                    <a:pt x="376" y="180"/>
                  </a:lnTo>
                  <a:lnTo>
                    <a:pt x="380" y="182"/>
                  </a:lnTo>
                  <a:lnTo>
                    <a:pt x="382" y="184"/>
                  </a:lnTo>
                  <a:lnTo>
                    <a:pt x="384" y="190"/>
                  </a:lnTo>
                  <a:lnTo>
                    <a:pt x="380" y="202"/>
                  </a:lnTo>
                  <a:lnTo>
                    <a:pt x="374" y="216"/>
                  </a:lnTo>
                  <a:lnTo>
                    <a:pt x="374" y="216"/>
                  </a:lnTo>
                  <a:lnTo>
                    <a:pt x="388" y="236"/>
                  </a:lnTo>
                  <a:lnTo>
                    <a:pt x="394" y="248"/>
                  </a:lnTo>
                  <a:lnTo>
                    <a:pt x="396" y="252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10" y="254"/>
                  </a:lnTo>
                  <a:lnTo>
                    <a:pt x="412" y="254"/>
                  </a:lnTo>
                  <a:lnTo>
                    <a:pt x="418" y="266"/>
                  </a:lnTo>
                  <a:lnTo>
                    <a:pt x="418" y="266"/>
                  </a:lnTo>
                  <a:lnTo>
                    <a:pt x="422" y="280"/>
                  </a:lnTo>
                  <a:lnTo>
                    <a:pt x="424" y="280"/>
                  </a:lnTo>
                  <a:lnTo>
                    <a:pt x="428" y="280"/>
                  </a:lnTo>
                  <a:lnTo>
                    <a:pt x="428" y="280"/>
                  </a:lnTo>
                  <a:lnTo>
                    <a:pt x="430" y="280"/>
                  </a:lnTo>
                  <a:lnTo>
                    <a:pt x="430" y="284"/>
                  </a:lnTo>
                  <a:lnTo>
                    <a:pt x="430" y="288"/>
                  </a:lnTo>
                  <a:lnTo>
                    <a:pt x="430" y="290"/>
                  </a:lnTo>
                  <a:lnTo>
                    <a:pt x="430" y="290"/>
                  </a:lnTo>
                  <a:lnTo>
                    <a:pt x="430" y="292"/>
                  </a:lnTo>
                  <a:lnTo>
                    <a:pt x="428" y="294"/>
                  </a:lnTo>
                  <a:lnTo>
                    <a:pt x="426" y="296"/>
                  </a:lnTo>
                  <a:lnTo>
                    <a:pt x="424" y="296"/>
                  </a:lnTo>
                  <a:lnTo>
                    <a:pt x="424" y="296"/>
                  </a:lnTo>
                  <a:lnTo>
                    <a:pt x="424" y="298"/>
                  </a:lnTo>
                  <a:lnTo>
                    <a:pt x="420" y="296"/>
                  </a:lnTo>
                  <a:lnTo>
                    <a:pt x="416" y="296"/>
                  </a:lnTo>
                  <a:lnTo>
                    <a:pt x="416" y="298"/>
                  </a:lnTo>
                  <a:lnTo>
                    <a:pt x="416" y="302"/>
                  </a:lnTo>
                  <a:lnTo>
                    <a:pt x="416" y="302"/>
                  </a:lnTo>
                  <a:lnTo>
                    <a:pt x="416" y="304"/>
                  </a:lnTo>
                  <a:lnTo>
                    <a:pt x="414" y="306"/>
                  </a:lnTo>
                  <a:lnTo>
                    <a:pt x="410" y="310"/>
                  </a:lnTo>
                  <a:lnTo>
                    <a:pt x="406" y="316"/>
                  </a:lnTo>
                  <a:lnTo>
                    <a:pt x="406" y="318"/>
                  </a:lnTo>
                  <a:lnTo>
                    <a:pt x="406" y="320"/>
                  </a:lnTo>
                  <a:lnTo>
                    <a:pt x="406" y="320"/>
                  </a:lnTo>
                  <a:lnTo>
                    <a:pt x="408" y="326"/>
                  </a:lnTo>
                  <a:lnTo>
                    <a:pt x="408" y="332"/>
                  </a:lnTo>
                  <a:lnTo>
                    <a:pt x="408" y="336"/>
                  </a:lnTo>
                  <a:lnTo>
                    <a:pt x="406" y="338"/>
                  </a:lnTo>
                  <a:lnTo>
                    <a:pt x="402" y="338"/>
                  </a:lnTo>
                  <a:lnTo>
                    <a:pt x="402" y="33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7" name="Freeform 201"/>
            <p:cNvSpPr>
              <a:spLocks/>
            </p:cNvSpPr>
            <p:nvPr/>
          </p:nvSpPr>
          <p:spPr bwMode="auto">
            <a:xfrm>
              <a:off x="5303538" y="2327010"/>
              <a:ext cx="31750" cy="132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12" y="10"/>
                </a:cxn>
                <a:cxn ang="0">
                  <a:pos x="2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12" y="10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8" name="Freeform 202"/>
            <p:cNvSpPr>
              <a:spLocks/>
            </p:cNvSpPr>
            <p:nvPr/>
          </p:nvSpPr>
          <p:spPr bwMode="auto">
            <a:xfrm>
              <a:off x="5250622" y="2276740"/>
              <a:ext cx="97896" cy="635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34" y="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4" y="8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6" y="18"/>
                </a:cxn>
                <a:cxn ang="0">
                  <a:pos x="48" y="18"/>
                </a:cxn>
                <a:cxn ang="0">
                  <a:pos x="50" y="20"/>
                </a:cxn>
                <a:cxn ang="0">
                  <a:pos x="52" y="24"/>
                </a:cxn>
                <a:cxn ang="0">
                  <a:pos x="52" y="24"/>
                </a:cxn>
                <a:cxn ang="0">
                  <a:pos x="52" y="30"/>
                </a:cxn>
                <a:cxn ang="0">
                  <a:pos x="56" y="32"/>
                </a:cxn>
                <a:cxn ang="0">
                  <a:pos x="62" y="36"/>
                </a:cxn>
                <a:cxn ang="0">
                  <a:pos x="70" y="38"/>
                </a:cxn>
                <a:cxn ang="0">
                  <a:pos x="72" y="40"/>
                </a:cxn>
                <a:cxn ang="0">
                  <a:pos x="74" y="42"/>
                </a:cxn>
                <a:cxn ang="0">
                  <a:pos x="74" y="42"/>
                </a:cxn>
                <a:cxn ang="0">
                  <a:pos x="64" y="48"/>
                </a:cxn>
                <a:cxn ang="0">
                  <a:pos x="64" y="48"/>
                </a:cxn>
                <a:cxn ang="0">
                  <a:pos x="58" y="42"/>
                </a:cxn>
                <a:cxn ang="0">
                  <a:pos x="52" y="40"/>
                </a:cxn>
                <a:cxn ang="0">
                  <a:pos x="46" y="38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8" y="36"/>
                </a:cxn>
                <a:cxn ang="0">
                  <a:pos x="34" y="34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4" y="26"/>
                </a:cxn>
                <a:cxn ang="0">
                  <a:pos x="22" y="24"/>
                </a:cxn>
                <a:cxn ang="0">
                  <a:pos x="20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6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2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8" y="2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74" h="48">
                  <a:moveTo>
                    <a:pt x="28" y="0"/>
                  </a:moveTo>
                  <a:lnTo>
                    <a:pt x="28" y="0"/>
                  </a:lnTo>
                  <a:lnTo>
                    <a:pt x="34" y="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4" y="8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30"/>
                  </a:lnTo>
                  <a:lnTo>
                    <a:pt x="56" y="32"/>
                  </a:lnTo>
                  <a:lnTo>
                    <a:pt x="62" y="36"/>
                  </a:lnTo>
                  <a:lnTo>
                    <a:pt x="70" y="38"/>
                  </a:lnTo>
                  <a:lnTo>
                    <a:pt x="72" y="40"/>
                  </a:lnTo>
                  <a:lnTo>
                    <a:pt x="74" y="42"/>
                  </a:lnTo>
                  <a:lnTo>
                    <a:pt x="74" y="4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58" y="42"/>
                  </a:lnTo>
                  <a:lnTo>
                    <a:pt x="52" y="40"/>
                  </a:lnTo>
                  <a:lnTo>
                    <a:pt x="46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4" y="34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4" y="26"/>
                  </a:lnTo>
                  <a:lnTo>
                    <a:pt x="22" y="24"/>
                  </a:lnTo>
                  <a:lnTo>
                    <a:pt x="20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4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1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99" name="Freeform 203"/>
            <p:cNvSpPr>
              <a:spLocks/>
            </p:cNvSpPr>
            <p:nvPr/>
          </p:nvSpPr>
          <p:spPr bwMode="auto">
            <a:xfrm>
              <a:off x="5385559" y="2607469"/>
              <a:ext cx="50271" cy="37042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30" y="4"/>
                </a:cxn>
                <a:cxn ang="0">
                  <a:pos x="30" y="4"/>
                </a:cxn>
                <a:cxn ang="0">
                  <a:pos x="36" y="6"/>
                </a:cxn>
                <a:cxn ang="0">
                  <a:pos x="38" y="8"/>
                </a:cxn>
                <a:cxn ang="0">
                  <a:pos x="36" y="12"/>
                </a:cxn>
                <a:cxn ang="0">
                  <a:pos x="38" y="12"/>
                </a:cxn>
                <a:cxn ang="0">
                  <a:pos x="38" y="12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4" y="16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30" y="28"/>
                </a:cxn>
                <a:cxn ang="0">
                  <a:pos x="30" y="28"/>
                </a:cxn>
                <a:cxn ang="0">
                  <a:pos x="22" y="28"/>
                </a:cxn>
                <a:cxn ang="0">
                  <a:pos x="18" y="28"/>
                </a:cxn>
                <a:cxn ang="0">
                  <a:pos x="16" y="26"/>
                </a:cxn>
                <a:cxn ang="0">
                  <a:pos x="16" y="24"/>
                </a:cxn>
                <a:cxn ang="0">
                  <a:pos x="14" y="22"/>
                </a:cxn>
                <a:cxn ang="0">
                  <a:pos x="12" y="20"/>
                </a:cxn>
                <a:cxn ang="0">
                  <a:pos x="8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8" h="28">
                  <a:moveTo>
                    <a:pt x="0" y="18"/>
                  </a:moveTo>
                  <a:lnTo>
                    <a:pt x="0" y="18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2" y="28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0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0" name="Freeform 204"/>
            <p:cNvSpPr>
              <a:spLocks/>
            </p:cNvSpPr>
            <p:nvPr/>
          </p:nvSpPr>
          <p:spPr bwMode="auto">
            <a:xfrm>
              <a:off x="5287663" y="2258219"/>
              <a:ext cx="134938" cy="108479"/>
            </a:xfrm>
            <a:custGeom>
              <a:avLst/>
              <a:gdLst/>
              <a:ahLst/>
              <a:cxnLst>
                <a:cxn ang="0">
                  <a:pos x="46" y="56"/>
                </a:cxn>
                <a:cxn ang="0">
                  <a:pos x="58" y="48"/>
                </a:cxn>
                <a:cxn ang="0">
                  <a:pos x="60" y="50"/>
                </a:cxn>
                <a:cxn ang="0">
                  <a:pos x="66" y="56"/>
                </a:cxn>
                <a:cxn ang="0">
                  <a:pos x="64" y="58"/>
                </a:cxn>
                <a:cxn ang="0">
                  <a:pos x="68" y="64"/>
                </a:cxn>
                <a:cxn ang="0">
                  <a:pos x="62" y="70"/>
                </a:cxn>
                <a:cxn ang="0">
                  <a:pos x="72" y="76"/>
                </a:cxn>
                <a:cxn ang="0">
                  <a:pos x="82" y="82"/>
                </a:cxn>
                <a:cxn ang="0">
                  <a:pos x="88" y="80"/>
                </a:cxn>
                <a:cxn ang="0">
                  <a:pos x="82" y="66"/>
                </a:cxn>
                <a:cxn ang="0">
                  <a:pos x="84" y="60"/>
                </a:cxn>
                <a:cxn ang="0">
                  <a:pos x="86" y="64"/>
                </a:cxn>
                <a:cxn ang="0">
                  <a:pos x="90" y="66"/>
                </a:cxn>
                <a:cxn ang="0">
                  <a:pos x="90" y="64"/>
                </a:cxn>
                <a:cxn ang="0">
                  <a:pos x="88" y="58"/>
                </a:cxn>
                <a:cxn ang="0">
                  <a:pos x="90" y="54"/>
                </a:cxn>
                <a:cxn ang="0">
                  <a:pos x="90" y="48"/>
                </a:cxn>
                <a:cxn ang="0">
                  <a:pos x="92" y="40"/>
                </a:cxn>
                <a:cxn ang="0">
                  <a:pos x="94" y="40"/>
                </a:cxn>
                <a:cxn ang="0">
                  <a:pos x="102" y="40"/>
                </a:cxn>
                <a:cxn ang="0">
                  <a:pos x="102" y="38"/>
                </a:cxn>
                <a:cxn ang="0">
                  <a:pos x="96" y="30"/>
                </a:cxn>
                <a:cxn ang="0">
                  <a:pos x="94" y="30"/>
                </a:cxn>
                <a:cxn ang="0">
                  <a:pos x="90" y="30"/>
                </a:cxn>
                <a:cxn ang="0">
                  <a:pos x="80" y="24"/>
                </a:cxn>
                <a:cxn ang="0">
                  <a:pos x="70" y="12"/>
                </a:cxn>
                <a:cxn ang="0">
                  <a:pos x="58" y="0"/>
                </a:cxn>
                <a:cxn ang="0">
                  <a:pos x="52" y="4"/>
                </a:cxn>
                <a:cxn ang="0">
                  <a:pos x="36" y="8"/>
                </a:cxn>
                <a:cxn ang="0">
                  <a:pos x="22" y="2"/>
                </a:cxn>
                <a:cxn ang="0">
                  <a:pos x="26" y="14"/>
                </a:cxn>
                <a:cxn ang="0">
                  <a:pos x="26" y="16"/>
                </a:cxn>
                <a:cxn ang="0">
                  <a:pos x="16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20"/>
                </a:cxn>
                <a:cxn ang="0">
                  <a:pos x="16" y="26"/>
                </a:cxn>
                <a:cxn ang="0">
                  <a:pos x="18" y="32"/>
                </a:cxn>
                <a:cxn ang="0">
                  <a:pos x="22" y="34"/>
                </a:cxn>
                <a:cxn ang="0">
                  <a:pos x="24" y="38"/>
                </a:cxn>
                <a:cxn ang="0">
                  <a:pos x="28" y="46"/>
                </a:cxn>
                <a:cxn ang="0">
                  <a:pos x="42" y="52"/>
                </a:cxn>
                <a:cxn ang="0">
                  <a:pos x="46" y="56"/>
                </a:cxn>
              </a:cxnLst>
              <a:rect l="0" t="0" r="r" b="b"/>
              <a:pathLst>
                <a:path w="102" h="82">
                  <a:moveTo>
                    <a:pt x="46" y="56"/>
                  </a:moveTo>
                  <a:lnTo>
                    <a:pt x="46" y="56"/>
                  </a:lnTo>
                  <a:lnTo>
                    <a:pt x="56" y="48"/>
                  </a:lnTo>
                  <a:lnTo>
                    <a:pt x="58" y="48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8" y="60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72" y="76"/>
                  </a:lnTo>
                  <a:lnTo>
                    <a:pt x="78" y="80"/>
                  </a:lnTo>
                  <a:lnTo>
                    <a:pt x="82" y="82"/>
                  </a:lnTo>
                  <a:lnTo>
                    <a:pt x="88" y="80"/>
                  </a:lnTo>
                  <a:lnTo>
                    <a:pt x="88" y="80"/>
                  </a:lnTo>
                  <a:lnTo>
                    <a:pt x="84" y="70"/>
                  </a:lnTo>
                  <a:lnTo>
                    <a:pt x="82" y="66"/>
                  </a:lnTo>
                  <a:lnTo>
                    <a:pt x="82" y="62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88" y="66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90" y="44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4" y="40"/>
                  </a:lnTo>
                  <a:lnTo>
                    <a:pt x="98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96" y="30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2" y="32"/>
                  </a:lnTo>
                  <a:lnTo>
                    <a:pt x="90" y="30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76" y="18"/>
                  </a:lnTo>
                  <a:lnTo>
                    <a:pt x="70" y="12"/>
                  </a:lnTo>
                  <a:lnTo>
                    <a:pt x="66" y="6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2" y="4"/>
                  </a:lnTo>
                  <a:lnTo>
                    <a:pt x="44" y="8"/>
                  </a:lnTo>
                  <a:lnTo>
                    <a:pt x="36" y="8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10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4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28" y="46"/>
                  </a:lnTo>
                  <a:lnTo>
                    <a:pt x="34" y="50"/>
                  </a:lnTo>
                  <a:lnTo>
                    <a:pt x="42" y="52"/>
                  </a:lnTo>
                  <a:lnTo>
                    <a:pt x="44" y="54"/>
                  </a:lnTo>
                  <a:lnTo>
                    <a:pt x="46" y="56"/>
                  </a:lnTo>
                  <a:lnTo>
                    <a:pt x="46" y="5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1" name="Freeform 215"/>
            <p:cNvSpPr>
              <a:spLocks/>
            </p:cNvSpPr>
            <p:nvPr/>
          </p:nvSpPr>
          <p:spPr bwMode="auto">
            <a:xfrm>
              <a:off x="4351038" y="2282031"/>
              <a:ext cx="31750" cy="635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4" y="14"/>
                </a:cxn>
                <a:cxn ang="0">
                  <a:pos x="24" y="18"/>
                </a:cxn>
                <a:cxn ang="0">
                  <a:pos x="22" y="20"/>
                </a:cxn>
                <a:cxn ang="0">
                  <a:pos x="22" y="22"/>
                </a:cxn>
                <a:cxn ang="0">
                  <a:pos x="22" y="28"/>
                </a:cxn>
                <a:cxn ang="0">
                  <a:pos x="22" y="32"/>
                </a:cxn>
                <a:cxn ang="0">
                  <a:pos x="22" y="34"/>
                </a:cxn>
                <a:cxn ang="0">
                  <a:pos x="22" y="40"/>
                </a:cxn>
                <a:cxn ang="0">
                  <a:pos x="22" y="44"/>
                </a:cxn>
                <a:cxn ang="0">
                  <a:pos x="20" y="42"/>
                </a:cxn>
                <a:cxn ang="0">
                  <a:pos x="14" y="40"/>
                </a:cxn>
                <a:cxn ang="0">
                  <a:pos x="16" y="44"/>
                </a:cxn>
                <a:cxn ang="0">
                  <a:pos x="14" y="46"/>
                </a:cxn>
                <a:cxn ang="0">
                  <a:pos x="10" y="46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4" y="42"/>
                </a:cxn>
                <a:cxn ang="0">
                  <a:pos x="4" y="4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" y="26"/>
                </a:cxn>
                <a:cxn ang="0">
                  <a:pos x="4" y="22"/>
                </a:cxn>
                <a:cxn ang="0">
                  <a:pos x="6" y="20"/>
                </a:cxn>
                <a:cxn ang="0">
                  <a:pos x="4" y="14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8" y="4"/>
                </a:cxn>
                <a:cxn ang="0">
                  <a:pos x="10" y="2"/>
                </a:cxn>
                <a:cxn ang="0">
                  <a:pos x="14" y="0"/>
                </a:cxn>
              </a:cxnLst>
              <a:rect l="0" t="0" r="r" b="b"/>
              <a:pathLst>
                <a:path w="24" h="48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6"/>
                  </a:lnTo>
                  <a:lnTo>
                    <a:pt x="22" y="40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6" y="44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2" name="Freeform 220"/>
            <p:cNvSpPr>
              <a:spLocks/>
            </p:cNvSpPr>
            <p:nvPr/>
          </p:nvSpPr>
          <p:spPr bwMode="auto">
            <a:xfrm>
              <a:off x="4626205" y="2244990"/>
              <a:ext cx="47625" cy="82021"/>
            </a:xfrm>
            <a:custGeom>
              <a:avLst/>
              <a:gdLst/>
              <a:ahLst/>
              <a:cxnLst>
                <a:cxn ang="0">
                  <a:pos x="26" y="62"/>
                </a:cxn>
                <a:cxn ang="0">
                  <a:pos x="18" y="56"/>
                </a:cxn>
                <a:cxn ang="0">
                  <a:pos x="18" y="54"/>
                </a:cxn>
                <a:cxn ang="0">
                  <a:pos x="14" y="52"/>
                </a:cxn>
                <a:cxn ang="0">
                  <a:pos x="10" y="50"/>
                </a:cxn>
                <a:cxn ang="0">
                  <a:pos x="8" y="44"/>
                </a:cxn>
                <a:cxn ang="0">
                  <a:pos x="6" y="42"/>
                </a:cxn>
                <a:cxn ang="0">
                  <a:pos x="8" y="42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8" y="38"/>
                </a:cxn>
                <a:cxn ang="0">
                  <a:pos x="6" y="36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6" y="24"/>
                </a:cxn>
                <a:cxn ang="0">
                  <a:pos x="6" y="20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6" y="10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18" y="4"/>
                </a:cxn>
                <a:cxn ang="0">
                  <a:pos x="20" y="10"/>
                </a:cxn>
                <a:cxn ang="0">
                  <a:pos x="22" y="16"/>
                </a:cxn>
                <a:cxn ang="0">
                  <a:pos x="24" y="18"/>
                </a:cxn>
                <a:cxn ang="0">
                  <a:pos x="26" y="22"/>
                </a:cxn>
                <a:cxn ang="0">
                  <a:pos x="32" y="26"/>
                </a:cxn>
                <a:cxn ang="0">
                  <a:pos x="36" y="36"/>
                </a:cxn>
                <a:cxn ang="0">
                  <a:pos x="36" y="40"/>
                </a:cxn>
                <a:cxn ang="0">
                  <a:pos x="32" y="50"/>
                </a:cxn>
                <a:cxn ang="0">
                  <a:pos x="30" y="56"/>
                </a:cxn>
                <a:cxn ang="0">
                  <a:pos x="26" y="58"/>
                </a:cxn>
                <a:cxn ang="0">
                  <a:pos x="26" y="60"/>
                </a:cxn>
                <a:cxn ang="0">
                  <a:pos x="26" y="62"/>
                </a:cxn>
              </a:cxnLst>
              <a:rect l="0" t="0" r="r" b="b"/>
              <a:pathLst>
                <a:path w="36" h="62">
                  <a:moveTo>
                    <a:pt x="26" y="62"/>
                  </a:moveTo>
                  <a:lnTo>
                    <a:pt x="26" y="62"/>
                  </a:lnTo>
                  <a:lnTo>
                    <a:pt x="22" y="60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2" y="52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8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2" y="26"/>
                  </a:lnTo>
                  <a:lnTo>
                    <a:pt x="34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0" y="56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6" y="6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3" name="Freeform 225"/>
            <p:cNvSpPr>
              <a:spLocks/>
            </p:cNvSpPr>
            <p:nvPr/>
          </p:nvSpPr>
          <p:spPr bwMode="auto">
            <a:xfrm>
              <a:off x="4597101" y="1914260"/>
              <a:ext cx="66146" cy="21167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4" y="12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14" y="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6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8" y="4"/>
                </a:cxn>
                <a:cxn ang="0">
                  <a:pos x="30" y="4"/>
                </a:cxn>
                <a:cxn ang="0">
                  <a:pos x="30" y="4"/>
                </a:cxn>
                <a:cxn ang="0">
                  <a:pos x="38" y="4"/>
                </a:cxn>
                <a:cxn ang="0">
                  <a:pos x="44" y="2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50" y="6"/>
                </a:cxn>
                <a:cxn ang="0">
                  <a:pos x="50" y="8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4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28" y="16"/>
                </a:cxn>
                <a:cxn ang="0">
                  <a:pos x="22" y="16"/>
                </a:cxn>
                <a:cxn ang="0">
                  <a:pos x="16" y="14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50" h="16">
                  <a:moveTo>
                    <a:pt x="2" y="14"/>
                  </a:moveTo>
                  <a:lnTo>
                    <a:pt x="2" y="14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8" y="4"/>
                  </a:lnTo>
                  <a:lnTo>
                    <a:pt x="44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4"/>
                  </a:lnTo>
                  <a:lnTo>
                    <a:pt x="42" y="14"/>
                  </a:lnTo>
                  <a:lnTo>
                    <a:pt x="38" y="12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6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4" name="Freeform 233"/>
            <p:cNvSpPr>
              <a:spLocks/>
            </p:cNvSpPr>
            <p:nvPr/>
          </p:nvSpPr>
          <p:spPr bwMode="auto">
            <a:xfrm>
              <a:off x="4681768" y="1871927"/>
              <a:ext cx="232833" cy="129646"/>
            </a:xfrm>
            <a:custGeom>
              <a:avLst/>
              <a:gdLst/>
              <a:ahLst/>
              <a:cxnLst>
                <a:cxn ang="0">
                  <a:pos x="144" y="58"/>
                </a:cxn>
                <a:cxn ang="0">
                  <a:pos x="146" y="50"/>
                </a:cxn>
                <a:cxn ang="0">
                  <a:pos x="152" y="52"/>
                </a:cxn>
                <a:cxn ang="0">
                  <a:pos x="168" y="52"/>
                </a:cxn>
                <a:cxn ang="0">
                  <a:pos x="176" y="46"/>
                </a:cxn>
                <a:cxn ang="0">
                  <a:pos x="172" y="42"/>
                </a:cxn>
                <a:cxn ang="0">
                  <a:pos x="162" y="36"/>
                </a:cxn>
                <a:cxn ang="0">
                  <a:pos x="154" y="36"/>
                </a:cxn>
                <a:cxn ang="0">
                  <a:pos x="152" y="34"/>
                </a:cxn>
                <a:cxn ang="0">
                  <a:pos x="148" y="30"/>
                </a:cxn>
                <a:cxn ang="0">
                  <a:pos x="140" y="30"/>
                </a:cxn>
                <a:cxn ang="0">
                  <a:pos x="124" y="22"/>
                </a:cxn>
                <a:cxn ang="0">
                  <a:pos x="120" y="16"/>
                </a:cxn>
                <a:cxn ang="0">
                  <a:pos x="116" y="10"/>
                </a:cxn>
                <a:cxn ang="0">
                  <a:pos x="114" y="4"/>
                </a:cxn>
                <a:cxn ang="0">
                  <a:pos x="106" y="0"/>
                </a:cxn>
                <a:cxn ang="0">
                  <a:pos x="96" y="6"/>
                </a:cxn>
                <a:cxn ang="0">
                  <a:pos x="90" y="6"/>
                </a:cxn>
                <a:cxn ang="0">
                  <a:pos x="88" y="4"/>
                </a:cxn>
                <a:cxn ang="0">
                  <a:pos x="68" y="2"/>
                </a:cxn>
                <a:cxn ang="0">
                  <a:pos x="66" y="6"/>
                </a:cxn>
                <a:cxn ang="0">
                  <a:pos x="68" y="14"/>
                </a:cxn>
                <a:cxn ang="0">
                  <a:pos x="58" y="16"/>
                </a:cxn>
                <a:cxn ang="0">
                  <a:pos x="52" y="22"/>
                </a:cxn>
                <a:cxn ang="0">
                  <a:pos x="50" y="28"/>
                </a:cxn>
                <a:cxn ang="0">
                  <a:pos x="52" y="32"/>
                </a:cxn>
                <a:cxn ang="0">
                  <a:pos x="42" y="34"/>
                </a:cxn>
                <a:cxn ang="0">
                  <a:pos x="36" y="38"/>
                </a:cxn>
                <a:cxn ang="0">
                  <a:pos x="30" y="44"/>
                </a:cxn>
                <a:cxn ang="0">
                  <a:pos x="30" y="50"/>
                </a:cxn>
                <a:cxn ang="0">
                  <a:pos x="32" y="54"/>
                </a:cxn>
                <a:cxn ang="0">
                  <a:pos x="26" y="54"/>
                </a:cxn>
                <a:cxn ang="0">
                  <a:pos x="16" y="56"/>
                </a:cxn>
                <a:cxn ang="0">
                  <a:pos x="0" y="52"/>
                </a:cxn>
                <a:cxn ang="0">
                  <a:pos x="4" y="62"/>
                </a:cxn>
                <a:cxn ang="0">
                  <a:pos x="10" y="68"/>
                </a:cxn>
                <a:cxn ang="0">
                  <a:pos x="4" y="76"/>
                </a:cxn>
                <a:cxn ang="0">
                  <a:pos x="4" y="86"/>
                </a:cxn>
                <a:cxn ang="0">
                  <a:pos x="12" y="92"/>
                </a:cxn>
                <a:cxn ang="0">
                  <a:pos x="26" y="90"/>
                </a:cxn>
                <a:cxn ang="0">
                  <a:pos x="44" y="88"/>
                </a:cxn>
                <a:cxn ang="0">
                  <a:pos x="76" y="98"/>
                </a:cxn>
                <a:cxn ang="0">
                  <a:pos x="92" y="92"/>
                </a:cxn>
                <a:cxn ang="0">
                  <a:pos x="96" y="96"/>
                </a:cxn>
                <a:cxn ang="0">
                  <a:pos x="106" y="94"/>
                </a:cxn>
                <a:cxn ang="0">
                  <a:pos x="112" y="92"/>
                </a:cxn>
                <a:cxn ang="0">
                  <a:pos x="118" y="88"/>
                </a:cxn>
                <a:cxn ang="0">
                  <a:pos x="126" y="90"/>
                </a:cxn>
                <a:cxn ang="0">
                  <a:pos x="142" y="92"/>
                </a:cxn>
                <a:cxn ang="0">
                  <a:pos x="144" y="88"/>
                </a:cxn>
                <a:cxn ang="0">
                  <a:pos x="140" y="72"/>
                </a:cxn>
                <a:cxn ang="0">
                  <a:pos x="154" y="70"/>
                </a:cxn>
              </a:cxnLst>
              <a:rect l="0" t="0" r="r" b="b"/>
              <a:pathLst>
                <a:path w="176" h="98">
                  <a:moveTo>
                    <a:pt x="154" y="70"/>
                  </a:moveTo>
                  <a:lnTo>
                    <a:pt x="154" y="70"/>
                  </a:lnTo>
                  <a:lnTo>
                    <a:pt x="144" y="58"/>
                  </a:lnTo>
                  <a:lnTo>
                    <a:pt x="144" y="54"/>
                  </a:lnTo>
                  <a:lnTo>
                    <a:pt x="144" y="52"/>
                  </a:lnTo>
                  <a:lnTo>
                    <a:pt x="146" y="50"/>
                  </a:lnTo>
                  <a:lnTo>
                    <a:pt x="148" y="50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6" y="54"/>
                  </a:lnTo>
                  <a:lnTo>
                    <a:pt x="160" y="54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74" y="50"/>
                  </a:lnTo>
                  <a:lnTo>
                    <a:pt x="176" y="46"/>
                  </a:lnTo>
                  <a:lnTo>
                    <a:pt x="174" y="44"/>
                  </a:lnTo>
                  <a:lnTo>
                    <a:pt x="172" y="42"/>
                  </a:lnTo>
                  <a:lnTo>
                    <a:pt x="172" y="42"/>
                  </a:lnTo>
                  <a:lnTo>
                    <a:pt x="168" y="40"/>
                  </a:lnTo>
                  <a:lnTo>
                    <a:pt x="166" y="40"/>
                  </a:lnTo>
                  <a:lnTo>
                    <a:pt x="162" y="36"/>
                  </a:lnTo>
                  <a:lnTo>
                    <a:pt x="162" y="36"/>
                  </a:lnTo>
                  <a:lnTo>
                    <a:pt x="158" y="36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2" y="32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44" y="30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6" y="12"/>
                  </a:lnTo>
                  <a:lnTo>
                    <a:pt x="116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0" y="2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96" y="6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88" y="4"/>
                  </a:lnTo>
                  <a:lnTo>
                    <a:pt x="80" y="4"/>
                  </a:lnTo>
                  <a:lnTo>
                    <a:pt x="72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6" y="4"/>
                  </a:lnTo>
                  <a:lnTo>
                    <a:pt x="66" y="6"/>
                  </a:lnTo>
                  <a:lnTo>
                    <a:pt x="68" y="10"/>
                  </a:lnTo>
                  <a:lnTo>
                    <a:pt x="7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58" y="16"/>
                  </a:lnTo>
                  <a:lnTo>
                    <a:pt x="56" y="18"/>
                  </a:lnTo>
                  <a:lnTo>
                    <a:pt x="56" y="20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40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2" y="52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0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0" y="68"/>
                  </a:lnTo>
                  <a:lnTo>
                    <a:pt x="10" y="72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4" y="8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2" y="92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4" y="88"/>
                  </a:lnTo>
                  <a:lnTo>
                    <a:pt x="58" y="92"/>
                  </a:lnTo>
                  <a:lnTo>
                    <a:pt x="70" y="96"/>
                  </a:lnTo>
                  <a:lnTo>
                    <a:pt x="76" y="98"/>
                  </a:lnTo>
                  <a:lnTo>
                    <a:pt x="84" y="96"/>
                  </a:lnTo>
                  <a:lnTo>
                    <a:pt x="84" y="96"/>
                  </a:lnTo>
                  <a:lnTo>
                    <a:pt x="92" y="92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8" y="96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6" y="88"/>
                  </a:lnTo>
                  <a:lnTo>
                    <a:pt x="118" y="88"/>
                  </a:lnTo>
                  <a:lnTo>
                    <a:pt x="120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4" y="90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42" y="82"/>
                  </a:lnTo>
                  <a:lnTo>
                    <a:pt x="140" y="76"/>
                  </a:lnTo>
                  <a:lnTo>
                    <a:pt x="140" y="72"/>
                  </a:lnTo>
                  <a:lnTo>
                    <a:pt x="142" y="70"/>
                  </a:lnTo>
                  <a:lnTo>
                    <a:pt x="146" y="70"/>
                  </a:lnTo>
                  <a:lnTo>
                    <a:pt x="154" y="70"/>
                  </a:lnTo>
                  <a:lnTo>
                    <a:pt x="154" y="7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5" name="Freeform 237"/>
            <p:cNvSpPr>
              <a:spLocks/>
            </p:cNvSpPr>
            <p:nvPr/>
          </p:nvSpPr>
          <p:spPr bwMode="auto">
            <a:xfrm>
              <a:off x="5118330" y="2200010"/>
              <a:ext cx="203729" cy="793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0" y="6"/>
                </a:cxn>
                <a:cxn ang="0">
                  <a:pos x="28" y="16"/>
                </a:cxn>
                <a:cxn ang="0">
                  <a:pos x="36" y="20"/>
                </a:cxn>
                <a:cxn ang="0">
                  <a:pos x="44" y="22"/>
                </a:cxn>
                <a:cxn ang="0">
                  <a:pos x="46" y="26"/>
                </a:cxn>
                <a:cxn ang="0">
                  <a:pos x="50" y="30"/>
                </a:cxn>
                <a:cxn ang="0">
                  <a:pos x="54" y="38"/>
                </a:cxn>
                <a:cxn ang="0">
                  <a:pos x="54" y="48"/>
                </a:cxn>
                <a:cxn ang="0">
                  <a:pos x="62" y="48"/>
                </a:cxn>
                <a:cxn ang="0">
                  <a:pos x="78" y="52"/>
                </a:cxn>
                <a:cxn ang="0">
                  <a:pos x="88" y="50"/>
                </a:cxn>
                <a:cxn ang="0">
                  <a:pos x="92" y="50"/>
                </a:cxn>
                <a:cxn ang="0">
                  <a:pos x="90" y="56"/>
                </a:cxn>
                <a:cxn ang="0">
                  <a:pos x="94" y="60"/>
                </a:cxn>
                <a:cxn ang="0">
                  <a:pos x="100" y="60"/>
                </a:cxn>
                <a:cxn ang="0">
                  <a:pos x="128" y="58"/>
                </a:cxn>
                <a:cxn ang="0">
                  <a:pos x="138" y="58"/>
                </a:cxn>
                <a:cxn ang="0">
                  <a:pos x="148" y="60"/>
                </a:cxn>
                <a:cxn ang="0">
                  <a:pos x="154" y="60"/>
                </a:cxn>
                <a:cxn ang="0">
                  <a:pos x="152" y="54"/>
                </a:cxn>
                <a:cxn ang="0">
                  <a:pos x="150" y="46"/>
                </a:cxn>
                <a:cxn ang="0">
                  <a:pos x="128" y="32"/>
                </a:cxn>
                <a:cxn ang="0">
                  <a:pos x="116" y="24"/>
                </a:cxn>
                <a:cxn ang="0">
                  <a:pos x="108" y="22"/>
                </a:cxn>
                <a:cxn ang="0">
                  <a:pos x="94" y="24"/>
                </a:cxn>
                <a:cxn ang="0">
                  <a:pos x="78" y="18"/>
                </a:cxn>
                <a:cxn ang="0">
                  <a:pos x="72" y="14"/>
                </a:cxn>
                <a:cxn ang="0">
                  <a:pos x="54" y="10"/>
                </a:cxn>
                <a:cxn ang="0">
                  <a:pos x="24" y="4"/>
                </a:cxn>
                <a:cxn ang="0">
                  <a:pos x="14" y="0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154" h="60">
                  <a:moveTo>
                    <a:pt x="0" y="2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6" y="20"/>
                  </a:lnTo>
                  <a:lnTo>
                    <a:pt x="40" y="20"/>
                  </a:lnTo>
                  <a:lnTo>
                    <a:pt x="44" y="22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8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62" y="48"/>
                  </a:lnTo>
                  <a:lnTo>
                    <a:pt x="68" y="50"/>
                  </a:lnTo>
                  <a:lnTo>
                    <a:pt x="78" y="52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6"/>
                  </a:lnTo>
                  <a:lnTo>
                    <a:pt x="92" y="58"/>
                  </a:lnTo>
                  <a:lnTo>
                    <a:pt x="94" y="60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118" y="60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38" y="58"/>
                  </a:lnTo>
                  <a:lnTo>
                    <a:pt x="144" y="58"/>
                  </a:lnTo>
                  <a:lnTo>
                    <a:pt x="148" y="60"/>
                  </a:lnTo>
                  <a:lnTo>
                    <a:pt x="154" y="60"/>
                  </a:lnTo>
                  <a:lnTo>
                    <a:pt x="154" y="60"/>
                  </a:lnTo>
                  <a:lnTo>
                    <a:pt x="154" y="58"/>
                  </a:lnTo>
                  <a:lnTo>
                    <a:pt x="152" y="54"/>
                  </a:lnTo>
                  <a:lnTo>
                    <a:pt x="150" y="46"/>
                  </a:lnTo>
                  <a:lnTo>
                    <a:pt x="150" y="46"/>
                  </a:lnTo>
                  <a:lnTo>
                    <a:pt x="134" y="38"/>
                  </a:lnTo>
                  <a:lnTo>
                    <a:pt x="128" y="32"/>
                  </a:lnTo>
                  <a:lnTo>
                    <a:pt x="124" y="28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08" y="22"/>
                  </a:lnTo>
                  <a:lnTo>
                    <a:pt x="102" y="22"/>
                  </a:lnTo>
                  <a:lnTo>
                    <a:pt x="94" y="24"/>
                  </a:lnTo>
                  <a:lnTo>
                    <a:pt x="8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2" y="14"/>
                  </a:lnTo>
                  <a:lnTo>
                    <a:pt x="66" y="12"/>
                  </a:lnTo>
                  <a:lnTo>
                    <a:pt x="54" y="10"/>
                  </a:lnTo>
                  <a:lnTo>
                    <a:pt x="40" y="8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4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6" name="Freeform 239"/>
            <p:cNvSpPr>
              <a:spLocks/>
            </p:cNvSpPr>
            <p:nvPr/>
          </p:nvSpPr>
          <p:spPr bwMode="auto">
            <a:xfrm>
              <a:off x="4798184" y="2075656"/>
              <a:ext cx="79375" cy="84667"/>
            </a:xfrm>
            <a:custGeom>
              <a:avLst/>
              <a:gdLst/>
              <a:ahLst/>
              <a:cxnLst>
                <a:cxn ang="0">
                  <a:pos x="30" y="64"/>
                </a:cxn>
                <a:cxn ang="0">
                  <a:pos x="32" y="64"/>
                </a:cxn>
                <a:cxn ang="0">
                  <a:pos x="34" y="64"/>
                </a:cxn>
                <a:cxn ang="0">
                  <a:pos x="38" y="58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48" y="52"/>
                </a:cxn>
                <a:cxn ang="0">
                  <a:pos x="48" y="52"/>
                </a:cxn>
                <a:cxn ang="0">
                  <a:pos x="52" y="54"/>
                </a:cxn>
                <a:cxn ang="0">
                  <a:pos x="54" y="54"/>
                </a:cxn>
                <a:cxn ang="0">
                  <a:pos x="60" y="52"/>
                </a:cxn>
                <a:cxn ang="0">
                  <a:pos x="58" y="52"/>
                </a:cxn>
                <a:cxn ang="0">
                  <a:pos x="56" y="46"/>
                </a:cxn>
                <a:cxn ang="0">
                  <a:pos x="52" y="38"/>
                </a:cxn>
                <a:cxn ang="0">
                  <a:pos x="52" y="36"/>
                </a:cxn>
                <a:cxn ang="0">
                  <a:pos x="50" y="32"/>
                </a:cxn>
                <a:cxn ang="0">
                  <a:pos x="48" y="28"/>
                </a:cxn>
                <a:cxn ang="0">
                  <a:pos x="46" y="20"/>
                </a:cxn>
                <a:cxn ang="0">
                  <a:pos x="46" y="16"/>
                </a:cxn>
                <a:cxn ang="0">
                  <a:pos x="44" y="14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38" y="10"/>
                </a:cxn>
                <a:cxn ang="0">
                  <a:pos x="34" y="8"/>
                </a:cxn>
                <a:cxn ang="0">
                  <a:pos x="32" y="8"/>
                </a:cxn>
                <a:cxn ang="0">
                  <a:pos x="30" y="6"/>
                </a:cxn>
                <a:cxn ang="0">
                  <a:pos x="28" y="6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0" y="24"/>
                </a:cxn>
                <a:cxn ang="0">
                  <a:pos x="14" y="26"/>
                </a:cxn>
                <a:cxn ang="0">
                  <a:pos x="16" y="28"/>
                </a:cxn>
                <a:cxn ang="0">
                  <a:pos x="16" y="30"/>
                </a:cxn>
                <a:cxn ang="0">
                  <a:pos x="20" y="34"/>
                </a:cxn>
                <a:cxn ang="0">
                  <a:pos x="20" y="36"/>
                </a:cxn>
                <a:cxn ang="0">
                  <a:pos x="20" y="40"/>
                </a:cxn>
                <a:cxn ang="0">
                  <a:pos x="20" y="42"/>
                </a:cxn>
                <a:cxn ang="0">
                  <a:pos x="20" y="44"/>
                </a:cxn>
                <a:cxn ang="0">
                  <a:pos x="22" y="50"/>
                </a:cxn>
                <a:cxn ang="0">
                  <a:pos x="22" y="50"/>
                </a:cxn>
                <a:cxn ang="0">
                  <a:pos x="26" y="52"/>
                </a:cxn>
                <a:cxn ang="0">
                  <a:pos x="26" y="54"/>
                </a:cxn>
                <a:cxn ang="0">
                  <a:pos x="28" y="58"/>
                </a:cxn>
                <a:cxn ang="0">
                  <a:pos x="28" y="60"/>
                </a:cxn>
                <a:cxn ang="0">
                  <a:pos x="30" y="64"/>
                </a:cxn>
              </a:cxnLst>
              <a:rect l="0" t="0" r="r" b="b"/>
              <a:pathLst>
                <a:path w="60" h="64">
                  <a:moveTo>
                    <a:pt x="30" y="64"/>
                  </a:moveTo>
                  <a:lnTo>
                    <a:pt x="30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8" y="62"/>
                  </a:lnTo>
                  <a:lnTo>
                    <a:pt x="38" y="58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50"/>
                  </a:lnTo>
                  <a:lnTo>
                    <a:pt x="44" y="52"/>
                  </a:lnTo>
                  <a:lnTo>
                    <a:pt x="46" y="5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50" y="54"/>
                  </a:lnTo>
                  <a:lnTo>
                    <a:pt x="52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6" y="48"/>
                  </a:lnTo>
                  <a:lnTo>
                    <a:pt x="56" y="46"/>
                  </a:lnTo>
                  <a:lnTo>
                    <a:pt x="54" y="42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2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4" y="52"/>
                  </a:lnTo>
                  <a:lnTo>
                    <a:pt x="26" y="52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60"/>
                  </a:lnTo>
                  <a:lnTo>
                    <a:pt x="30" y="64"/>
                  </a:lnTo>
                  <a:lnTo>
                    <a:pt x="30" y="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7" name="Freeform 241"/>
            <p:cNvSpPr>
              <a:spLocks/>
            </p:cNvSpPr>
            <p:nvPr/>
          </p:nvSpPr>
          <p:spPr bwMode="auto">
            <a:xfrm>
              <a:off x="5065413" y="2475177"/>
              <a:ext cx="47625" cy="44979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2" y="8"/>
                </a:cxn>
                <a:cxn ang="0">
                  <a:pos x="10" y="10"/>
                </a:cxn>
                <a:cxn ang="0">
                  <a:pos x="8" y="12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2" y="30"/>
                </a:cxn>
                <a:cxn ang="0">
                  <a:pos x="22" y="28"/>
                </a:cxn>
                <a:cxn ang="0">
                  <a:pos x="20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26" y="22"/>
                </a:cxn>
                <a:cxn ang="0">
                  <a:pos x="28" y="22"/>
                </a:cxn>
                <a:cxn ang="0">
                  <a:pos x="30" y="22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34" y="20"/>
                </a:cxn>
                <a:cxn ang="0">
                  <a:pos x="32" y="18"/>
                </a:cxn>
                <a:cxn ang="0">
                  <a:pos x="32" y="16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6" y="10"/>
                </a:cxn>
                <a:cxn ang="0">
                  <a:pos x="34" y="6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0" y="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36" h="34">
                  <a:moveTo>
                    <a:pt x="14" y="4"/>
                  </a:moveTo>
                  <a:lnTo>
                    <a:pt x="14" y="4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6" y="22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8" name="Freeform 242"/>
            <p:cNvSpPr>
              <a:spLocks/>
            </p:cNvSpPr>
            <p:nvPr/>
          </p:nvSpPr>
          <p:spPr bwMode="auto">
            <a:xfrm>
              <a:off x="4800830" y="2255573"/>
              <a:ext cx="79375" cy="555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" y="28"/>
                </a:cxn>
                <a:cxn ang="0">
                  <a:pos x="6" y="30"/>
                </a:cxn>
                <a:cxn ang="0">
                  <a:pos x="8" y="36"/>
                </a:cxn>
                <a:cxn ang="0">
                  <a:pos x="10" y="36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4" y="32"/>
                </a:cxn>
                <a:cxn ang="0">
                  <a:pos x="22" y="32"/>
                </a:cxn>
                <a:cxn ang="0">
                  <a:pos x="12" y="40"/>
                </a:cxn>
                <a:cxn ang="0">
                  <a:pos x="10" y="42"/>
                </a:cxn>
                <a:cxn ang="0">
                  <a:pos x="18" y="40"/>
                </a:cxn>
                <a:cxn ang="0">
                  <a:pos x="30" y="32"/>
                </a:cxn>
                <a:cxn ang="0">
                  <a:pos x="32" y="30"/>
                </a:cxn>
                <a:cxn ang="0">
                  <a:pos x="34" y="28"/>
                </a:cxn>
                <a:cxn ang="0">
                  <a:pos x="34" y="26"/>
                </a:cxn>
                <a:cxn ang="0">
                  <a:pos x="38" y="24"/>
                </a:cxn>
                <a:cxn ang="0">
                  <a:pos x="42" y="20"/>
                </a:cxn>
                <a:cxn ang="0">
                  <a:pos x="44" y="22"/>
                </a:cxn>
                <a:cxn ang="0">
                  <a:pos x="48" y="24"/>
                </a:cxn>
                <a:cxn ang="0">
                  <a:pos x="50" y="22"/>
                </a:cxn>
                <a:cxn ang="0">
                  <a:pos x="56" y="22"/>
                </a:cxn>
                <a:cxn ang="0">
                  <a:pos x="60" y="18"/>
                </a:cxn>
                <a:cxn ang="0">
                  <a:pos x="60" y="18"/>
                </a:cxn>
                <a:cxn ang="0">
                  <a:pos x="52" y="14"/>
                </a:cxn>
                <a:cxn ang="0">
                  <a:pos x="42" y="8"/>
                </a:cxn>
                <a:cxn ang="0">
                  <a:pos x="36" y="2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8" y="4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0" y="28"/>
                </a:cxn>
              </a:cxnLst>
              <a:rect l="0" t="0" r="r" b="b"/>
              <a:pathLst>
                <a:path w="60" h="42"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4" y="34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16" y="3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2" y="22"/>
                  </a:lnTo>
                  <a:lnTo>
                    <a:pt x="56" y="22"/>
                  </a:lnTo>
                  <a:lnTo>
                    <a:pt x="58" y="22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42" y="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09" name="Freeform 243"/>
            <p:cNvSpPr>
              <a:spLocks/>
            </p:cNvSpPr>
            <p:nvPr/>
          </p:nvSpPr>
          <p:spPr bwMode="auto">
            <a:xfrm>
              <a:off x="5070705" y="2387865"/>
              <a:ext cx="169333" cy="148167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0" y="36"/>
                </a:cxn>
                <a:cxn ang="0">
                  <a:pos x="4" y="42"/>
                </a:cxn>
                <a:cxn ang="0">
                  <a:pos x="8" y="46"/>
                </a:cxn>
                <a:cxn ang="0">
                  <a:pos x="6" y="52"/>
                </a:cxn>
                <a:cxn ang="0">
                  <a:pos x="6" y="62"/>
                </a:cxn>
                <a:cxn ang="0">
                  <a:pos x="10" y="70"/>
                </a:cxn>
                <a:cxn ang="0">
                  <a:pos x="22" y="66"/>
                </a:cxn>
                <a:cxn ang="0">
                  <a:pos x="26" y="68"/>
                </a:cxn>
                <a:cxn ang="0">
                  <a:pos x="32" y="76"/>
                </a:cxn>
                <a:cxn ang="0">
                  <a:pos x="30" y="80"/>
                </a:cxn>
                <a:cxn ang="0">
                  <a:pos x="28" y="82"/>
                </a:cxn>
                <a:cxn ang="0">
                  <a:pos x="30" y="86"/>
                </a:cxn>
                <a:cxn ang="0">
                  <a:pos x="28" y="88"/>
                </a:cxn>
                <a:cxn ang="0">
                  <a:pos x="24" y="88"/>
                </a:cxn>
                <a:cxn ang="0">
                  <a:pos x="18" y="90"/>
                </a:cxn>
                <a:cxn ang="0">
                  <a:pos x="16" y="92"/>
                </a:cxn>
                <a:cxn ang="0">
                  <a:pos x="18" y="96"/>
                </a:cxn>
                <a:cxn ang="0">
                  <a:pos x="12" y="106"/>
                </a:cxn>
                <a:cxn ang="0">
                  <a:pos x="26" y="112"/>
                </a:cxn>
                <a:cxn ang="0">
                  <a:pos x="34" y="110"/>
                </a:cxn>
                <a:cxn ang="0">
                  <a:pos x="66" y="90"/>
                </a:cxn>
                <a:cxn ang="0">
                  <a:pos x="110" y="62"/>
                </a:cxn>
                <a:cxn ang="0">
                  <a:pos x="116" y="58"/>
                </a:cxn>
                <a:cxn ang="0">
                  <a:pos x="114" y="50"/>
                </a:cxn>
                <a:cxn ang="0">
                  <a:pos x="114" y="40"/>
                </a:cxn>
                <a:cxn ang="0">
                  <a:pos x="114" y="30"/>
                </a:cxn>
                <a:cxn ang="0">
                  <a:pos x="112" y="20"/>
                </a:cxn>
                <a:cxn ang="0">
                  <a:pos x="116" y="14"/>
                </a:cxn>
                <a:cxn ang="0">
                  <a:pos x="128" y="4"/>
                </a:cxn>
                <a:cxn ang="0">
                  <a:pos x="124" y="0"/>
                </a:cxn>
                <a:cxn ang="0">
                  <a:pos x="116" y="2"/>
                </a:cxn>
                <a:cxn ang="0">
                  <a:pos x="106" y="4"/>
                </a:cxn>
                <a:cxn ang="0">
                  <a:pos x="86" y="6"/>
                </a:cxn>
                <a:cxn ang="0">
                  <a:pos x="66" y="14"/>
                </a:cxn>
                <a:cxn ang="0">
                  <a:pos x="50" y="14"/>
                </a:cxn>
                <a:cxn ang="0">
                  <a:pos x="42" y="12"/>
                </a:cxn>
                <a:cxn ang="0">
                  <a:pos x="26" y="16"/>
                </a:cxn>
                <a:cxn ang="0">
                  <a:pos x="14" y="14"/>
                </a:cxn>
                <a:cxn ang="0">
                  <a:pos x="14" y="24"/>
                </a:cxn>
                <a:cxn ang="0">
                  <a:pos x="16" y="30"/>
                </a:cxn>
                <a:cxn ang="0">
                  <a:pos x="2" y="32"/>
                </a:cxn>
              </a:cxnLst>
              <a:rect l="0" t="0" r="r" b="b"/>
              <a:pathLst>
                <a:path w="128" h="112">
                  <a:moveTo>
                    <a:pt x="2" y="32"/>
                  </a:moveTo>
                  <a:lnTo>
                    <a:pt x="2" y="32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6" y="56"/>
                  </a:lnTo>
                  <a:lnTo>
                    <a:pt x="6" y="62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6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8"/>
                  </a:lnTo>
                  <a:lnTo>
                    <a:pt x="30" y="72"/>
                  </a:lnTo>
                  <a:lnTo>
                    <a:pt x="32" y="76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30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2" y="88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6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14" y="100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26" y="112"/>
                  </a:lnTo>
                  <a:lnTo>
                    <a:pt x="30" y="112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6" y="58"/>
                  </a:lnTo>
                  <a:lnTo>
                    <a:pt x="116" y="56"/>
                  </a:lnTo>
                  <a:lnTo>
                    <a:pt x="114" y="50"/>
                  </a:lnTo>
                  <a:lnTo>
                    <a:pt x="114" y="40"/>
                  </a:lnTo>
                  <a:lnTo>
                    <a:pt x="114" y="40"/>
                  </a:lnTo>
                  <a:lnTo>
                    <a:pt x="116" y="34"/>
                  </a:lnTo>
                  <a:lnTo>
                    <a:pt x="114" y="30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22" y="10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4" y="0"/>
                  </a:lnTo>
                  <a:lnTo>
                    <a:pt x="120" y="0"/>
                  </a:lnTo>
                  <a:lnTo>
                    <a:pt x="116" y="2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6" y="4"/>
                  </a:lnTo>
                  <a:lnTo>
                    <a:pt x="86" y="6"/>
                  </a:lnTo>
                  <a:lnTo>
                    <a:pt x="72" y="12"/>
                  </a:lnTo>
                  <a:lnTo>
                    <a:pt x="66" y="14"/>
                  </a:lnTo>
                  <a:lnTo>
                    <a:pt x="58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34" y="16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24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0" y="34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0" name="Jordan"/>
            <p:cNvSpPr>
              <a:spLocks/>
            </p:cNvSpPr>
            <p:nvPr/>
          </p:nvSpPr>
          <p:spPr bwMode="auto">
            <a:xfrm>
              <a:off x="5065413" y="2506927"/>
              <a:ext cx="108479" cy="13758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80" y="26"/>
                </a:cxn>
                <a:cxn ang="0">
                  <a:pos x="82" y="32"/>
                </a:cxn>
                <a:cxn ang="0">
                  <a:pos x="72" y="38"/>
                </a:cxn>
                <a:cxn ang="0">
                  <a:pos x="66" y="70"/>
                </a:cxn>
                <a:cxn ang="0">
                  <a:pos x="58" y="74"/>
                </a:cxn>
                <a:cxn ang="0">
                  <a:pos x="52" y="82"/>
                </a:cxn>
                <a:cxn ang="0">
                  <a:pos x="46" y="84"/>
                </a:cxn>
                <a:cxn ang="0">
                  <a:pos x="38" y="88"/>
                </a:cxn>
                <a:cxn ang="0">
                  <a:pos x="32" y="100"/>
                </a:cxn>
                <a:cxn ang="0">
                  <a:pos x="28" y="104"/>
                </a:cxn>
                <a:cxn ang="0">
                  <a:pos x="26" y="104"/>
                </a:cxn>
                <a:cxn ang="0">
                  <a:pos x="18" y="96"/>
                </a:cxn>
                <a:cxn ang="0">
                  <a:pos x="10" y="90"/>
                </a:cxn>
                <a:cxn ang="0">
                  <a:pos x="8" y="90"/>
                </a:cxn>
                <a:cxn ang="0">
                  <a:pos x="12" y="56"/>
                </a:cxn>
                <a:cxn ang="0">
                  <a:pos x="12" y="50"/>
                </a:cxn>
                <a:cxn ang="0">
                  <a:pos x="8" y="48"/>
                </a:cxn>
                <a:cxn ang="0">
                  <a:pos x="2" y="50"/>
                </a:cxn>
                <a:cxn ang="0">
                  <a:pos x="0" y="50"/>
                </a:cxn>
                <a:cxn ang="0">
                  <a:pos x="4" y="44"/>
                </a:cxn>
                <a:cxn ang="0">
                  <a:pos x="4" y="38"/>
                </a:cxn>
                <a:cxn ang="0">
                  <a:pos x="2" y="36"/>
                </a:cxn>
                <a:cxn ang="0">
                  <a:pos x="0" y="28"/>
                </a:cxn>
                <a:cxn ang="0">
                  <a:pos x="2" y="20"/>
                </a:cxn>
                <a:cxn ang="0">
                  <a:pos x="4" y="18"/>
                </a:cxn>
                <a:cxn ang="0">
                  <a:pos x="8" y="20"/>
                </a:cxn>
                <a:cxn ang="0">
                  <a:pos x="10" y="22"/>
                </a:cxn>
                <a:cxn ang="0">
                  <a:pos x="12" y="20"/>
                </a:cxn>
                <a:cxn ang="0">
                  <a:pos x="12" y="16"/>
                </a:cxn>
                <a:cxn ang="0">
                  <a:pos x="16" y="16"/>
                </a:cxn>
                <a:cxn ang="0">
                  <a:pos x="34" y="22"/>
                </a:cxn>
                <a:cxn ang="0">
                  <a:pos x="38" y="20"/>
                </a:cxn>
                <a:cxn ang="0">
                  <a:pos x="70" y="0"/>
                </a:cxn>
              </a:cxnLst>
              <a:rect l="0" t="0" r="r" b="b"/>
              <a:pathLst>
                <a:path w="82" h="104">
                  <a:moveTo>
                    <a:pt x="70" y="0"/>
                  </a:moveTo>
                  <a:lnTo>
                    <a:pt x="70" y="0"/>
                  </a:lnTo>
                  <a:lnTo>
                    <a:pt x="78" y="18"/>
                  </a:lnTo>
                  <a:lnTo>
                    <a:pt x="80" y="26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78" y="36"/>
                  </a:lnTo>
                  <a:lnTo>
                    <a:pt x="72" y="38"/>
                  </a:lnTo>
                  <a:lnTo>
                    <a:pt x="42" y="42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58" y="74"/>
                  </a:lnTo>
                  <a:lnTo>
                    <a:pt x="56" y="80"/>
                  </a:lnTo>
                  <a:lnTo>
                    <a:pt x="52" y="82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42" y="86"/>
                  </a:lnTo>
                  <a:lnTo>
                    <a:pt x="38" y="88"/>
                  </a:lnTo>
                  <a:lnTo>
                    <a:pt x="34" y="94"/>
                  </a:lnTo>
                  <a:lnTo>
                    <a:pt x="32" y="100"/>
                  </a:lnTo>
                  <a:lnTo>
                    <a:pt x="30" y="102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6" y="104"/>
                  </a:lnTo>
                  <a:lnTo>
                    <a:pt x="24" y="102"/>
                  </a:lnTo>
                  <a:lnTo>
                    <a:pt x="18" y="96"/>
                  </a:lnTo>
                  <a:lnTo>
                    <a:pt x="14" y="92"/>
                  </a:lnTo>
                  <a:lnTo>
                    <a:pt x="10" y="9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10" y="74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1" name="Saudi Arabia"/>
            <p:cNvSpPr>
              <a:spLocks/>
            </p:cNvSpPr>
            <p:nvPr/>
          </p:nvSpPr>
          <p:spPr bwMode="auto">
            <a:xfrm>
              <a:off x="5075997" y="2549260"/>
              <a:ext cx="587375" cy="545042"/>
            </a:xfrm>
            <a:custGeom>
              <a:avLst/>
              <a:gdLst/>
              <a:ahLst/>
              <a:cxnLst>
                <a:cxn ang="0">
                  <a:pos x="354" y="182"/>
                </a:cxn>
                <a:cxn ang="0">
                  <a:pos x="352" y="180"/>
                </a:cxn>
                <a:cxn ang="0">
                  <a:pos x="336" y="170"/>
                </a:cxn>
                <a:cxn ang="0">
                  <a:pos x="326" y="156"/>
                </a:cxn>
                <a:cxn ang="0">
                  <a:pos x="320" y="140"/>
                </a:cxn>
                <a:cxn ang="0">
                  <a:pos x="316" y="130"/>
                </a:cxn>
                <a:cxn ang="0">
                  <a:pos x="310" y="124"/>
                </a:cxn>
                <a:cxn ang="0">
                  <a:pos x="296" y="114"/>
                </a:cxn>
                <a:cxn ang="0">
                  <a:pos x="296" y="110"/>
                </a:cxn>
                <a:cxn ang="0">
                  <a:pos x="288" y="104"/>
                </a:cxn>
                <a:cxn ang="0">
                  <a:pos x="266" y="70"/>
                </a:cxn>
                <a:cxn ang="0">
                  <a:pos x="252" y="72"/>
                </a:cxn>
                <a:cxn ang="0">
                  <a:pos x="246" y="64"/>
                </a:cxn>
                <a:cxn ang="0">
                  <a:pos x="210" y="62"/>
                </a:cxn>
                <a:cxn ang="0">
                  <a:pos x="170" y="46"/>
                </a:cxn>
                <a:cxn ang="0">
                  <a:pos x="134" y="18"/>
                </a:cxn>
                <a:cxn ang="0">
                  <a:pos x="74" y="0"/>
                </a:cxn>
                <a:cxn ang="0">
                  <a:pos x="34" y="10"/>
                </a:cxn>
                <a:cxn ang="0">
                  <a:pos x="48" y="48"/>
                </a:cxn>
                <a:cxn ang="0">
                  <a:pos x="34" y="54"/>
                </a:cxn>
                <a:cxn ang="0">
                  <a:pos x="22" y="70"/>
                </a:cxn>
                <a:cxn ang="0">
                  <a:pos x="16" y="70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80"/>
                </a:cxn>
                <a:cxn ang="0">
                  <a:pos x="4" y="90"/>
                </a:cxn>
                <a:cxn ang="0">
                  <a:pos x="10" y="98"/>
                </a:cxn>
                <a:cxn ang="0">
                  <a:pos x="24" y="116"/>
                </a:cxn>
                <a:cxn ang="0">
                  <a:pos x="24" y="122"/>
                </a:cxn>
                <a:cxn ang="0">
                  <a:pos x="50" y="160"/>
                </a:cxn>
                <a:cxn ang="0">
                  <a:pos x="60" y="186"/>
                </a:cxn>
                <a:cxn ang="0">
                  <a:pos x="76" y="194"/>
                </a:cxn>
                <a:cxn ang="0">
                  <a:pos x="86" y="204"/>
                </a:cxn>
                <a:cxn ang="0">
                  <a:pos x="90" y="220"/>
                </a:cxn>
                <a:cxn ang="0">
                  <a:pos x="110" y="260"/>
                </a:cxn>
                <a:cxn ang="0">
                  <a:pos x="104" y="266"/>
                </a:cxn>
                <a:cxn ang="0">
                  <a:pos x="108" y="278"/>
                </a:cxn>
                <a:cxn ang="0">
                  <a:pos x="132" y="298"/>
                </a:cxn>
                <a:cxn ang="0">
                  <a:pos x="150" y="328"/>
                </a:cxn>
                <a:cxn ang="0">
                  <a:pos x="172" y="352"/>
                </a:cxn>
                <a:cxn ang="0">
                  <a:pos x="186" y="382"/>
                </a:cxn>
                <a:cxn ang="0">
                  <a:pos x="192" y="390"/>
                </a:cxn>
                <a:cxn ang="0">
                  <a:pos x="192" y="394"/>
                </a:cxn>
                <a:cxn ang="0">
                  <a:pos x="204" y="386"/>
                </a:cxn>
                <a:cxn ang="0">
                  <a:pos x="210" y="380"/>
                </a:cxn>
                <a:cxn ang="0">
                  <a:pos x="226" y="378"/>
                </a:cxn>
                <a:cxn ang="0">
                  <a:pos x="258" y="388"/>
                </a:cxn>
                <a:cxn ang="0">
                  <a:pos x="270" y="396"/>
                </a:cxn>
                <a:cxn ang="0">
                  <a:pos x="286" y="396"/>
                </a:cxn>
                <a:cxn ang="0">
                  <a:pos x="374" y="332"/>
                </a:cxn>
                <a:cxn ang="0">
                  <a:pos x="430" y="242"/>
                </a:cxn>
                <a:cxn ang="0">
                  <a:pos x="366" y="224"/>
                </a:cxn>
                <a:cxn ang="0">
                  <a:pos x="356" y="200"/>
                </a:cxn>
                <a:cxn ang="0">
                  <a:pos x="354" y="184"/>
                </a:cxn>
              </a:cxnLst>
              <a:rect l="0" t="0" r="r" b="b"/>
              <a:pathLst>
                <a:path w="444" h="412">
                  <a:moveTo>
                    <a:pt x="354" y="184"/>
                  </a:moveTo>
                  <a:lnTo>
                    <a:pt x="354" y="184"/>
                  </a:lnTo>
                  <a:lnTo>
                    <a:pt x="352" y="184"/>
                  </a:lnTo>
                  <a:lnTo>
                    <a:pt x="354" y="182"/>
                  </a:lnTo>
                  <a:lnTo>
                    <a:pt x="354" y="182"/>
                  </a:lnTo>
                  <a:lnTo>
                    <a:pt x="354" y="180"/>
                  </a:lnTo>
                  <a:lnTo>
                    <a:pt x="352" y="180"/>
                  </a:lnTo>
                  <a:lnTo>
                    <a:pt x="352" y="180"/>
                  </a:lnTo>
                  <a:lnTo>
                    <a:pt x="352" y="178"/>
                  </a:lnTo>
                  <a:lnTo>
                    <a:pt x="352" y="178"/>
                  </a:lnTo>
                  <a:lnTo>
                    <a:pt x="344" y="176"/>
                  </a:lnTo>
                  <a:lnTo>
                    <a:pt x="336" y="170"/>
                  </a:lnTo>
                  <a:lnTo>
                    <a:pt x="336" y="170"/>
                  </a:lnTo>
                  <a:lnTo>
                    <a:pt x="330" y="164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2" y="148"/>
                  </a:lnTo>
                  <a:lnTo>
                    <a:pt x="320" y="144"/>
                  </a:lnTo>
                  <a:lnTo>
                    <a:pt x="320" y="140"/>
                  </a:lnTo>
                  <a:lnTo>
                    <a:pt x="320" y="140"/>
                  </a:lnTo>
                  <a:lnTo>
                    <a:pt x="320" y="134"/>
                  </a:lnTo>
                  <a:lnTo>
                    <a:pt x="318" y="132"/>
                  </a:lnTo>
                  <a:lnTo>
                    <a:pt x="316" y="132"/>
                  </a:lnTo>
                  <a:lnTo>
                    <a:pt x="316" y="130"/>
                  </a:lnTo>
                  <a:lnTo>
                    <a:pt x="316" y="130"/>
                  </a:lnTo>
                  <a:lnTo>
                    <a:pt x="314" y="126"/>
                  </a:lnTo>
                  <a:lnTo>
                    <a:pt x="312" y="126"/>
                  </a:lnTo>
                  <a:lnTo>
                    <a:pt x="310" y="124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98" y="114"/>
                  </a:lnTo>
                  <a:lnTo>
                    <a:pt x="296" y="114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8" y="110"/>
                  </a:lnTo>
                  <a:lnTo>
                    <a:pt x="296" y="110"/>
                  </a:lnTo>
                  <a:lnTo>
                    <a:pt x="292" y="110"/>
                  </a:lnTo>
                  <a:lnTo>
                    <a:pt x="288" y="112"/>
                  </a:lnTo>
                  <a:lnTo>
                    <a:pt x="288" y="112"/>
                  </a:lnTo>
                  <a:lnTo>
                    <a:pt x="288" y="104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0" y="72"/>
                  </a:lnTo>
                  <a:lnTo>
                    <a:pt x="266" y="70"/>
                  </a:lnTo>
                  <a:lnTo>
                    <a:pt x="264" y="72"/>
                  </a:lnTo>
                  <a:lnTo>
                    <a:pt x="264" y="72"/>
                  </a:lnTo>
                  <a:lnTo>
                    <a:pt x="256" y="72"/>
                  </a:lnTo>
                  <a:lnTo>
                    <a:pt x="252" y="72"/>
                  </a:lnTo>
                  <a:lnTo>
                    <a:pt x="250" y="70"/>
                  </a:lnTo>
                  <a:lnTo>
                    <a:pt x="250" y="68"/>
                  </a:lnTo>
                  <a:lnTo>
                    <a:pt x="248" y="66"/>
                  </a:lnTo>
                  <a:lnTo>
                    <a:pt x="246" y="64"/>
                  </a:lnTo>
                  <a:lnTo>
                    <a:pt x="242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10" y="62"/>
                  </a:lnTo>
                  <a:lnTo>
                    <a:pt x="194" y="60"/>
                  </a:lnTo>
                  <a:lnTo>
                    <a:pt x="182" y="56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56" y="34"/>
                  </a:lnTo>
                  <a:lnTo>
                    <a:pt x="150" y="26"/>
                  </a:lnTo>
                  <a:lnTo>
                    <a:pt x="146" y="22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08" y="4"/>
                  </a:lnTo>
                  <a:lnTo>
                    <a:pt x="96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4"/>
                  </a:lnTo>
                  <a:lnTo>
                    <a:pt x="64" y="6"/>
                  </a:lnTo>
                  <a:lnTo>
                    <a:pt x="34" y="10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0" y="42"/>
                  </a:lnTo>
                  <a:lnTo>
                    <a:pt x="48" y="48"/>
                  </a:lnTo>
                  <a:lnTo>
                    <a:pt x="44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4" y="54"/>
                  </a:lnTo>
                  <a:lnTo>
                    <a:pt x="30" y="56"/>
                  </a:lnTo>
                  <a:lnTo>
                    <a:pt x="26" y="62"/>
                  </a:lnTo>
                  <a:lnTo>
                    <a:pt x="24" y="68"/>
                  </a:lnTo>
                  <a:lnTo>
                    <a:pt x="22" y="70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18" y="72"/>
                  </a:lnTo>
                  <a:lnTo>
                    <a:pt x="16" y="70"/>
                  </a:lnTo>
                  <a:lnTo>
                    <a:pt x="10" y="64"/>
                  </a:lnTo>
                  <a:lnTo>
                    <a:pt x="6" y="60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4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2" y="76"/>
                  </a:lnTo>
                  <a:lnTo>
                    <a:pt x="4" y="8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2" y="90"/>
                  </a:lnTo>
                  <a:lnTo>
                    <a:pt x="4" y="90"/>
                  </a:lnTo>
                  <a:lnTo>
                    <a:pt x="8" y="92"/>
                  </a:lnTo>
                  <a:lnTo>
                    <a:pt x="10" y="94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4" y="106"/>
                  </a:lnTo>
                  <a:lnTo>
                    <a:pt x="20" y="112"/>
                  </a:lnTo>
                  <a:lnTo>
                    <a:pt x="24" y="114"/>
                  </a:lnTo>
                  <a:lnTo>
                    <a:pt x="24" y="116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20"/>
                  </a:lnTo>
                  <a:lnTo>
                    <a:pt x="24" y="122"/>
                  </a:lnTo>
                  <a:lnTo>
                    <a:pt x="28" y="128"/>
                  </a:lnTo>
                  <a:lnTo>
                    <a:pt x="38" y="140"/>
                  </a:lnTo>
                  <a:lnTo>
                    <a:pt x="50" y="160"/>
                  </a:lnTo>
                  <a:lnTo>
                    <a:pt x="50" y="160"/>
                  </a:lnTo>
                  <a:lnTo>
                    <a:pt x="54" y="170"/>
                  </a:lnTo>
                  <a:lnTo>
                    <a:pt x="54" y="172"/>
                  </a:lnTo>
                  <a:lnTo>
                    <a:pt x="54" y="17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64" y="190"/>
                  </a:lnTo>
                  <a:lnTo>
                    <a:pt x="70" y="192"/>
                  </a:lnTo>
                  <a:lnTo>
                    <a:pt x="76" y="194"/>
                  </a:lnTo>
                  <a:lnTo>
                    <a:pt x="80" y="198"/>
                  </a:lnTo>
                  <a:lnTo>
                    <a:pt x="80" y="198"/>
                  </a:lnTo>
                  <a:lnTo>
                    <a:pt x="84" y="202"/>
                  </a:lnTo>
                  <a:lnTo>
                    <a:pt x="86" y="204"/>
                  </a:lnTo>
                  <a:lnTo>
                    <a:pt x="88" y="206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0" y="220"/>
                  </a:lnTo>
                  <a:lnTo>
                    <a:pt x="96" y="23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0" y="260"/>
                  </a:lnTo>
                  <a:lnTo>
                    <a:pt x="110" y="264"/>
                  </a:lnTo>
                  <a:lnTo>
                    <a:pt x="108" y="264"/>
                  </a:lnTo>
                  <a:lnTo>
                    <a:pt x="106" y="266"/>
                  </a:lnTo>
                  <a:lnTo>
                    <a:pt x="104" y="266"/>
                  </a:lnTo>
                  <a:lnTo>
                    <a:pt x="106" y="270"/>
                  </a:lnTo>
                  <a:lnTo>
                    <a:pt x="106" y="270"/>
                  </a:lnTo>
                  <a:lnTo>
                    <a:pt x="108" y="274"/>
                  </a:lnTo>
                  <a:lnTo>
                    <a:pt x="108" y="278"/>
                  </a:lnTo>
                  <a:lnTo>
                    <a:pt x="112" y="282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32" y="298"/>
                  </a:lnTo>
                  <a:lnTo>
                    <a:pt x="140" y="306"/>
                  </a:lnTo>
                  <a:lnTo>
                    <a:pt x="144" y="312"/>
                  </a:lnTo>
                  <a:lnTo>
                    <a:pt x="146" y="318"/>
                  </a:lnTo>
                  <a:lnTo>
                    <a:pt x="150" y="328"/>
                  </a:lnTo>
                  <a:lnTo>
                    <a:pt x="154" y="332"/>
                  </a:lnTo>
                  <a:lnTo>
                    <a:pt x="158" y="338"/>
                  </a:lnTo>
                  <a:lnTo>
                    <a:pt x="158" y="338"/>
                  </a:lnTo>
                  <a:lnTo>
                    <a:pt x="172" y="352"/>
                  </a:lnTo>
                  <a:lnTo>
                    <a:pt x="180" y="368"/>
                  </a:lnTo>
                  <a:lnTo>
                    <a:pt x="180" y="368"/>
                  </a:lnTo>
                  <a:lnTo>
                    <a:pt x="186" y="378"/>
                  </a:lnTo>
                  <a:lnTo>
                    <a:pt x="186" y="382"/>
                  </a:lnTo>
                  <a:lnTo>
                    <a:pt x="186" y="384"/>
                  </a:lnTo>
                  <a:lnTo>
                    <a:pt x="190" y="386"/>
                  </a:lnTo>
                  <a:lnTo>
                    <a:pt x="190" y="386"/>
                  </a:lnTo>
                  <a:lnTo>
                    <a:pt x="192" y="390"/>
                  </a:lnTo>
                  <a:lnTo>
                    <a:pt x="190" y="390"/>
                  </a:lnTo>
                  <a:lnTo>
                    <a:pt x="190" y="392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202" y="392"/>
                  </a:lnTo>
                  <a:lnTo>
                    <a:pt x="204" y="390"/>
                  </a:lnTo>
                  <a:lnTo>
                    <a:pt x="204" y="388"/>
                  </a:lnTo>
                  <a:lnTo>
                    <a:pt x="204" y="386"/>
                  </a:lnTo>
                  <a:lnTo>
                    <a:pt x="204" y="384"/>
                  </a:lnTo>
                  <a:lnTo>
                    <a:pt x="206" y="382"/>
                  </a:lnTo>
                  <a:lnTo>
                    <a:pt x="206" y="382"/>
                  </a:lnTo>
                  <a:lnTo>
                    <a:pt x="210" y="380"/>
                  </a:lnTo>
                  <a:lnTo>
                    <a:pt x="210" y="378"/>
                  </a:lnTo>
                  <a:lnTo>
                    <a:pt x="210" y="376"/>
                  </a:lnTo>
                  <a:lnTo>
                    <a:pt x="214" y="376"/>
                  </a:lnTo>
                  <a:lnTo>
                    <a:pt x="226" y="378"/>
                  </a:lnTo>
                  <a:lnTo>
                    <a:pt x="226" y="378"/>
                  </a:lnTo>
                  <a:lnTo>
                    <a:pt x="244" y="382"/>
                  </a:lnTo>
                  <a:lnTo>
                    <a:pt x="252" y="386"/>
                  </a:lnTo>
                  <a:lnTo>
                    <a:pt x="258" y="388"/>
                  </a:lnTo>
                  <a:lnTo>
                    <a:pt x="262" y="392"/>
                  </a:lnTo>
                  <a:lnTo>
                    <a:pt x="262" y="392"/>
                  </a:lnTo>
                  <a:lnTo>
                    <a:pt x="268" y="394"/>
                  </a:lnTo>
                  <a:lnTo>
                    <a:pt x="270" y="396"/>
                  </a:lnTo>
                  <a:lnTo>
                    <a:pt x="272" y="402"/>
                  </a:lnTo>
                  <a:lnTo>
                    <a:pt x="270" y="412"/>
                  </a:lnTo>
                  <a:lnTo>
                    <a:pt x="270" y="412"/>
                  </a:lnTo>
                  <a:lnTo>
                    <a:pt x="286" y="396"/>
                  </a:lnTo>
                  <a:lnTo>
                    <a:pt x="306" y="376"/>
                  </a:lnTo>
                  <a:lnTo>
                    <a:pt x="326" y="352"/>
                  </a:lnTo>
                  <a:lnTo>
                    <a:pt x="326" y="352"/>
                  </a:lnTo>
                  <a:lnTo>
                    <a:pt x="374" y="332"/>
                  </a:lnTo>
                  <a:lnTo>
                    <a:pt x="434" y="304"/>
                  </a:lnTo>
                  <a:lnTo>
                    <a:pt x="444" y="254"/>
                  </a:lnTo>
                  <a:lnTo>
                    <a:pt x="444" y="254"/>
                  </a:lnTo>
                  <a:lnTo>
                    <a:pt x="430" y="242"/>
                  </a:lnTo>
                  <a:lnTo>
                    <a:pt x="430" y="242"/>
                  </a:lnTo>
                  <a:lnTo>
                    <a:pt x="418" y="248"/>
                  </a:lnTo>
                  <a:lnTo>
                    <a:pt x="366" y="224"/>
                  </a:lnTo>
                  <a:lnTo>
                    <a:pt x="366" y="224"/>
                  </a:lnTo>
                  <a:lnTo>
                    <a:pt x="366" y="218"/>
                  </a:lnTo>
                  <a:lnTo>
                    <a:pt x="364" y="212"/>
                  </a:lnTo>
                  <a:lnTo>
                    <a:pt x="358" y="202"/>
                  </a:lnTo>
                  <a:lnTo>
                    <a:pt x="356" y="200"/>
                  </a:lnTo>
                  <a:lnTo>
                    <a:pt x="354" y="194"/>
                  </a:lnTo>
                  <a:lnTo>
                    <a:pt x="352" y="190"/>
                  </a:lnTo>
                  <a:lnTo>
                    <a:pt x="354" y="184"/>
                  </a:lnTo>
                  <a:lnTo>
                    <a:pt x="354" y="18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2" name="Freeform 251"/>
            <p:cNvSpPr>
              <a:spLocks/>
            </p:cNvSpPr>
            <p:nvPr/>
          </p:nvSpPr>
          <p:spPr bwMode="auto">
            <a:xfrm>
              <a:off x="5861809" y="2297906"/>
              <a:ext cx="198438" cy="97896"/>
            </a:xfrm>
            <a:custGeom>
              <a:avLst/>
              <a:gdLst/>
              <a:ahLst/>
              <a:cxnLst>
                <a:cxn ang="0">
                  <a:pos x="22" y="58"/>
                </a:cxn>
                <a:cxn ang="0">
                  <a:pos x="28" y="64"/>
                </a:cxn>
                <a:cxn ang="0">
                  <a:pos x="40" y="62"/>
                </a:cxn>
                <a:cxn ang="0">
                  <a:pos x="54" y="62"/>
                </a:cxn>
                <a:cxn ang="0">
                  <a:pos x="54" y="58"/>
                </a:cxn>
                <a:cxn ang="0">
                  <a:pos x="56" y="54"/>
                </a:cxn>
                <a:cxn ang="0">
                  <a:pos x="62" y="52"/>
                </a:cxn>
                <a:cxn ang="0">
                  <a:pos x="66" y="50"/>
                </a:cxn>
                <a:cxn ang="0">
                  <a:pos x="68" y="42"/>
                </a:cxn>
                <a:cxn ang="0">
                  <a:pos x="80" y="40"/>
                </a:cxn>
                <a:cxn ang="0">
                  <a:pos x="82" y="46"/>
                </a:cxn>
                <a:cxn ang="0">
                  <a:pos x="86" y="50"/>
                </a:cxn>
                <a:cxn ang="0">
                  <a:pos x="86" y="52"/>
                </a:cxn>
                <a:cxn ang="0">
                  <a:pos x="98" y="70"/>
                </a:cxn>
                <a:cxn ang="0">
                  <a:pos x="104" y="74"/>
                </a:cxn>
                <a:cxn ang="0">
                  <a:pos x="118" y="64"/>
                </a:cxn>
                <a:cxn ang="0">
                  <a:pos x="126" y="60"/>
                </a:cxn>
                <a:cxn ang="0">
                  <a:pos x="126" y="62"/>
                </a:cxn>
                <a:cxn ang="0">
                  <a:pos x="128" y="64"/>
                </a:cxn>
                <a:cxn ang="0">
                  <a:pos x="138" y="60"/>
                </a:cxn>
                <a:cxn ang="0">
                  <a:pos x="150" y="56"/>
                </a:cxn>
                <a:cxn ang="0">
                  <a:pos x="146" y="44"/>
                </a:cxn>
                <a:cxn ang="0">
                  <a:pos x="138" y="32"/>
                </a:cxn>
                <a:cxn ang="0">
                  <a:pos x="136" y="26"/>
                </a:cxn>
                <a:cxn ang="0">
                  <a:pos x="124" y="28"/>
                </a:cxn>
                <a:cxn ang="0">
                  <a:pos x="118" y="22"/>
                </a:cxn>
                <a:cxn ang="0">
                  <a:pos x="74" y="26"/>
                </a:cxn>
                <a:cxn ang="0">
                  <a:pos x="64" y="24"/>
                </a:cxn>
                <a:cxn ang="0">
                  <a:pos x="50" y="24"/>
                </a:cxn>
                <a:cxn ang="0">
                  <a:pos x="38" y="24"/>
                </a:cxn>
                <a:cxn ang="0">
                  <a:pos x="28" y="22"/>
                </a:cxn>
                <a:cxn ang="0">
                  <a:pos x="36" y="16"/>
                </a:cxn>
                <a:cxn ang="0">
                  <a:pos x="48" y="16"/>
                </a:cxn>
                <a:cxn ang="0">
                  <a:pos x="58" y="14"/>
                </a:cxn>
                <a:cxn ang="0">
                  <a:pos x="52" y="8"/>
                </a:cxn>
                <a:cxn ang="0">
                  <a:pos x="56" y="4"/>
                </a:cxn>
                <a:cxn ang="0">
                  <a:pos x="52" y="0"/>
                </a:cxn>
                <a:cxn ang="0">
                  <a:pos x="42" y="4"/>
                </a:cxn>
                <a:cxn ang="0">
                  <a:pos x="30" y="4"/>
                </a:cxn>
                <a:cxn ang="0">
                  <a:pos x="24" y="12"/>
                </a:cxn>
                <a:cxn ang="0">
                  <a:pos x="24" y="14"/>
                </a:cxn>
                <a:cxn ang="0">
                  <a:pos x="20" y="20"/>
                </a:cxn>
                <a:cxn ang="0">
                  <a:pos x="6" y="22"/>
                </a:cxn>
                <a:cxn ang="0">
                  <a:pos x="0" y="28"/>
                </a:cxn>
                <a:cxn ang="0">
                  <a:pos x="10" y="34"/>
                </a:cxn>
                <a:cxn ang="0">
                  <a:pos x="18" y="36"/>
                </a:cxn>
                <a:cxn ang="0">
                  <a:pos x="20" y="38"/>
                </a:cxn>
                <a:cxn ang="0">
                  <a:pos x="22" y="44"/>
                </a:cxn>
                <a:cxn ang="0">
                  <a:pos x="18" y="58"/>
                </a:cxn>
              </a:cxnLst>
              <a:rect l="0" t="0" r="r" b="b"/>
              <a:pathLst>
                <a:path w="150" h="74">
                  <a:moveTo>
                    <a:pt x="18" y="58"/>
                  </a:moveTo>
                  <a:lnTo>
                    <a:pt x="18" y="58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40" y="62"/>
                  </a:lnTo>
                  <a:lnTo>
                    <a:pt x="44" y="62"/>
                  </a:lnTo>
                  <a:lnTo>
                    <a:pt x="50" y="64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6" y="50"/>
                  </a:lnTo>
                  <a:lnTo>
                    <a:pt x="64" y="48"/>
                  </a:lnTo>
                  <a:lnTo>
                    <a:pt x="66" y="46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4" y="40"/>
                  </a:lnTo>
                  <a:lnTo>
                    <a:pt x="80" y="40"/>
                  </a:lnTo>
                  <a:lnTo>
                    <a:pt x="82" y="42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0" y="50"/>
                  </a:lnTo>
                  <a:lnTo>
                    <a:pt x="82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8" y="56"/>
                  </a:lnTo>
                  <a:lnTo>
                    <a:pt x="92" y="62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8" y="64"/>
                  </a:lnTo>
                  <a:lnTo>
                    <a:pt x="122" y="62"/>
                  </a:lnTo>
                  <a:lnTo>
                    <a:pt x="124" y="60"/>
                  </a:lnTo>
                  <a:lnTo>
                    <a:pt x="126" y="60"/>
                  </a:lnTo>
                  <a:lnTo>
                    <a:pt x="126" y="60"/>
                  </a:lnTo>
                  <a:lnTo>
                    <a:pt x="128" y="60"/>
                  </a:lnTo>
                  <a:lnTo>
                    <a:pt x="126" y="62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60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50" y="5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46" y="44"/>
                  </a:lnTo>
                  <a:lnTo>
                    <a:pt x="140" y="42"/>
                  </a:lnTo>
                  <a:lnTo>
                    <a:pt x="138" y="38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38" y="28"/>
                  </a:lnTo>
                  <a:lnTo>
                    <a:pt x="136" y="26"/>
                  </a:lnTo>
                  <a:lnTo>
                    <a:pt x="130" y="26"/>
                  </a:lnTo>
                  <a:lnTo>
                    <a:pt x="126" y="28"/>
                  </a:lnTo>
                  <a:lnTo>
                    <a:pt x="124" y="28"/>
                  </a:lnTo>
                  <a:lnTo>
                    <a:pt x="120" y="26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02" y="26"/>
                  </a:lnTo>
                  <a:lnTo>
                    <a:pt x="86" y="28"/>
                  </a:lnTo>
                  <a:lnTo>
                    <a:pt x="74" y="26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4" y="26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0" y="18"/>
                  </a:lnTo>
                  <a:lnTo>
                    <a:pt x="36" y="16"/>
                  </a:lnTo>
                  <a:lnTo>
                    <a:pt x="42" y="16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8" y="14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2" y="4"/>
                  </a:lnTo>
                  <a:lnTo>
                    <a:pt x="36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0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2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2" y="44"/>
                  </a:lnTo>
                  <a:lnTo>
                    <a:pt x="18" y="50"/>
                  </a:lnTo>
                  <a:lnTo>
                    <a:pt x="18" y="58"/>
                  </a:lnTo>
                  <a:lnTo>
                    <a:pt x="18" y="5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3" name="Freeform 252"/>
            <p:cNvSpPr>
              <a:spLocks/>
            </p:cNvSpPr>
            <p:nvPr/>
          </p:nvSpPr>
          <p:spPr bwMode="auto">
            <a:xfrm>
              <a:off x="1877184" y="2885281"/>
              <a:ext cx="15875" cy="132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2" h="10">
                  <a:moveTo>
                    <a:pt x="6" y="0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4" name="Argentina"/>
            <p:cNvSpPr>
              <a:spLocks/>
            </p:cNvSpPr>
            <p:nvPr/>
          </p:nvSpPr>
          <p:spPr bwMode="auto">
            <a:xfrm>
              <a:off x="2289934" y="4359011"/>
              <a:ext cx="415396" cy="878417"/>
            </a:xfrm>
            <a:custGeom>
              <a:avLst/>
              <a:gdLst/>
              <a:ahLst/>
              <a:cxnLst>
                <a:cxn ang="0">
                  <a:pos x="174" y="652"/>
                </a:cxn>
                <a:cxn ang="0">
                  <a:pos x="164" y="640"/>
                </a:cxn>
                <a:cxn ang="0">
                  <a:pos x="178" y="622"/>
                </a:cxn>
                <a:cxn ang="0">
                  <a:pos x="190" y="600"/>
                </a:cxn>
                <a:cxn ang="0">
                  <a:pos x="200" y="570"/>
                </a:cxn>
                <a:cxn ang="0">
                  <a:pos x="162" y="548"/>
                </a:cxn>
                <a:cxn ang="0">
                  <a:pos x="190" y="520"/>
                </a:cxn>
                <a:cxn ang="0">
                  <a:pos x="192" y="500"/>
                </a:cxn>
                <a:cxn ang="0">
                  <a:pos x="200" y="478"/>
                </a:cxn>
                <a:cxn ang="0">
                  <a:pos x="202" y="472"/>
                </a:cxn>
                <a:cxn ang="0">
                  <a:pos x="202" y="460"/>
                </a:cxn>
                <a:cxn ang="0">
                  <a:pos x="184" y="464"/>
                </a:cxn>
                <a:cxn ang="0">
                  <a:pos x="170" y="436"/>
                </a:cxn>
                <a:cxn ang="0">
                  <a:pos x="192" y="438"/>
                </a:cxn>
                <a:cxn ang="0">
                  <a:pos x="218" y="414"/>
                </a:cxn>
                <a:cxn ang="0">
                  <a:pos x="220" y="396"/>
                </a:cxn>
                <a:cxn ang="0">
                  <a:pos x="226" y="388"/>
                </a:cxn>
                <a:cxn ang="0">
                  <a:pos x="296" y="372"/>
                </a:cxn>
                <a:cxn ang="0">
                  <a:pos x="310" y="330"/>
                </a:cxn>
                <a:cxn ang="0">
                  <a:pos x="288" y="302"/>
                </a:cxn>
                <a:cxn ang="0">
                  <a:pos x="254" y="276"/>
                </a:cxn>
                <a:cxn ang="0">
                  <a:pos x="250" y="218"/>
                </a:cxn>
                <a:cxn ang="0">
                  <a:pos x="260" y="180"/>
                </a:cxn>
                <a:cxn ang="0">
                  <a:pos x="284" y="146"/>
                </a:cxn>
                <a:cxn ang="0">
                  <a:pos x="296" y="130"/>
                </a:cxn>
                <a:cxn ang="0">
                  <a:pos x="310" y="98"/>
                </a:cxn>
                <a:cxn ang="0">
                  <a:pos x="292" y="104"/>
                </a:cxn>
                <a:cxn ang="0">
                  <a:pos x="268" y="124"/>
                </a:cxn>
                <a:cxn ang="0">
                  <a:pos x="240" y="126"/>
                </a:cxn>
                <a:cxn ang="0">
                  <a:pos x="222" y="100"/>
                </a:cxn>
                <a:cxn ang="0">
                  <a:pos x="210" y="72"/>
                </a:cxn>
                <a:cxn ang="0">
                  <a:pos x="162" y="50"/>
                </a:cxn>
                <a:cxn ang="0">
                  <a:pos x="124" y="10"/>
                </a:cxn>
                <a:cxn ang="0">
                  <a:pos x="86" y="6"/>
                </a:cxn>
                <a:cxn ang="0">
                  <a:pos x="80" y="16"/>
                </a:cxn>
                <a:cxn ang="0">
                  <a:pos x="48" y="0"/>
                </a:cxn>
                <a:cxn ang="0">
                  <a:pos x="30" y="20"/>
                </a:cxn>
                <a:cxn ang="0">
                  <a:pos x="18" y="58"/>
                </a:cxn>
                <a:cxn ang="0">
                  <a:pos x="6" y="88"/>
                </a:cxn>
                <a:cxn ang="0">
                  <a:pos x="18" y="124"/>
                </a:cxn>
                <a:cxn ang="0">
                  <a:pos x="6" y="156"/>
                </a:cxn>
                <a:cxn ang="0">
                  <a:pos x="4" y="196"/>
                </a:cxn>
                <a:cxn ang="0">
                  <a:pos x="10" y="236"/>
                </a:cxn>
                <a:cxn ang="0">
                  <a:pos x="22" y="268"/>
                </a:cxn>
                <a:cxn ang="0">
                  <a:pos x="30" y="288"/>
                </a:cxn>
                <a:cxn ang="0">
                  <a:pos x="24" y="330"/>
                </a:cxn>
                <a:cxn ang="0">
                  <a:pos x="38" y="380"/>
                </a:cxn>
                <a:cxn ang="0">
                  <a:pos x="30" y="400"/>
                </a:cxn>
                <a:cxn ang="0">
                  <a:pos x="40" y="440"/>
                </a:cxn>
                <a:cxn ang="0">
                  <a:pos x="42" y="462"/>
                </a:cxn>
                <a:cxn ang="0">
                  <a:pos x="54" y="478"/>
                </a:cxn>
                <a:cxn ang="0">
                  <a:pos x="62" y="490"/>
                </a:cxn>
                <a:cxn ang="0">
                  <a:pos x="70" y="514"/>
                </a:cxn>
                <a:cxn ang="0">
                  <a:pos x="64" y="530"/>
                </a:cxn>
                <a:cxn ang="0">
                  <a:pos x="78" y="570"/>
                </a:cxn>
                <a:cxn ang="0">
                  <a:pos x="78" y="590"/>
                </a:cxn>
                <a:cxn ang="0">
                  <a:pos x="82" y="620"/>
                </a:cxn>
                <a:cxn ang="0">
                  <a:pos x="106" y="634"/>
                </a:cxn>
                <a:cxn ang="0">
                  <a:pos x="120" y="654"/>
                </a:cxn>
              </a:cxnLst>
              <a:rect l="0" t="0" r="r" b="b"/>
              <a:pathLst>
                <a:path w="314" h="664">
                  <a:moveTo>
                    <a:pt x="184" y="664"/>
                  </a:moveTo>
                  <a:lnTo>
                    <a:pt x="184" y="664"/>
                  </a:lnTo>
                  <a:lnTo>
                    <a:pt x="182" y="662"/>
                  </a:lnTo>
                  <a:lnTo>
                    <a:pt x="182" y="662"/>
                  </a:lnTo>
                  <a:lnTo>
                    <a:pt x="182" y="660"/>
                  </a:lnTo>
                  <a:lnTo>
                    <a:pt x="180" y="658"/>
                  </a:lnTo>
                  <a:lnTo>
                    <a:pt x="180" y="658"/>
                  </a:lnTo>
                  <a:lnTo>
                    <a:pt x="176" y="656"/>
                  </a:lnTo>
                  <a:lnTo>
                    <a:pt x="176" y="654"/>
                  </a:lnTo>
                  <a:lnTo>
                    <a:pt x="174" y="652"/>
                  </a:lnTo>
                  <a:lnTo>
                    <a:pt x="170" y="650"/>
                  </a:lnTo>
                  <a:lnTo>
                    <a:pt x="170" y="650"/>
                  </a:lnTo>
                  <a:lnTo>
                    <a:pt x="168" y="648"/>
                  </a:lnTo>
                  <a:lnTo>
                    <a:pt x="168" y="648"/>
                  </a:lnTo>
                  <a:lnTo>
                    <a:pt x="170" y="648"/>
                  </a:lnTo>
                  <a:lnTo>
                    <a:pt x="168" y="646"/>
                  </a:lnTo>
                  <a:lnTo>
                    <a:pt x="168" y="646"/>
                  </a:lnTo>
                  <a:lnTo>
                    <a:pt x="166" y="644"/>
                  </a:lnTo>
                  <a:lnTo>
                    <a:pt x="166" y="642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62" y="640"/>
                  </a:lnTo>
                  <a:lnTo>
                    <a:pt x="162" y="638"/>
                  </a:lnTo>
                  <a:lnTo>
                    <a:pt x="162" y="634"/>
                  </a:lnTo>
                  <a:lnTo>
                    <a:pt x="162" y="632"/>
                  </a:lnTo>
                  <a:lnTo>
                    <a:pt x="162" y="632"/>
                  </a:lnTo>
                  <a:lnTo>
                    <a:pt x="166" y="626"/>
                  </a:lnTo>
                  <a:lnTo>
                    <a:pt x="172" y="626"/>
                  </a:lnTo>
                  <a:lnTo>
                    <a:pt x="176" y="626"/>
                  </a:lnTo>
                  <a:lnTo>
                    <a:pt x="178" y="622"/>
                  </a:lnTo>
                  <a:lnTo>
                    <a:pt x="178" y="622"/>
                  </a:lnTo>
                  <a:lnTo>
                    <a:pt x="184" y="614"/>
                  </a:lnTo>
                  <a:lnTo>
                    <a:pt x="186" y="612"/>
                  </a:lnTo>
                  <a:lnTo>
                    <a:pt x="186" y="608"/>
                  </a:lnTo>
                  <a:lnTo>
                    <a:pt x="186" y="608"/>
                  </a:lnTo>
                  <a:lnTo>
                    <a:pt x="186" y="604"/>
                  </a:lnTo>
                  <a:lnTo>
                    <a:pt x="188" y="602"/>
                  </a:lnTo>
                  <a:lnTo>
                    <a:pt x="190" y="602"/>
                  </a:lnTo>
                  <a:lnTo>
                    <a:pt x="190" y="600"/>
                  </a:lnTo>
                  <a:lnTo>
                    <a:pt x="190" y="600"/>
                  </a:lnTo>
                  <a:lnTo>
                    <a:pt x="190" y="598"/>
                  </a:lnTo>
                  <a:lnTo>
                    <a:pt x="192" y="596"/>
                  </a:lnTo>
                  <a:lnTo>
                    <a:pt x="196" y="594"/>
                  </a:lnTo>
                  <a:lnTo>
                    <a:pt x="202" y="584"/>
                  </a:lnTo>
                  <a:lnTo>
                    <a:pt x="202" y="584"/>
                  </a:lnTo>
                  <a:lnTo>
                    <a:pt x="200" y="580"/>
                  </a:lnTo>
                  <a:lnTo>
                    <a:pt x="202" y="578"/>
                  </a:lnTo>
                  <a:lnTo>
                    <a:pt x="202" y="576"/>
                  </a:lnTo>
                  <a:lnTo>
                    <a:pt x="200" y="570"/>
                  </a:lnTo>
                  <a:lnTo>
                    <a:pt x="200" y="570"/>
                  </a:lnTo>
                  <a:lnTo>
                    <a:pt x="196" y="566"/>
                  </a:lnTo>
                  <a:lnTo>
                    <a:pt x="194" y="564"/>
                  </a:lnTo>
                  <a:lnTo>
                    <a:pt x="188" y="564"/>
                  </a:lnTo>
                  <a:lnTo>
                    <a:pt x="182" y="564"/>
                  </a:lnTo>
                  <a:lnTo>
                    <a:pt x="180" y="562"/>
                  </a:lnTo>
                  <a:lnTo>
                    <a:pt x="174" y="558"/>
                  </a:lnTo>
                  <a:lnTo>
                    <a:pt x="174" y="558"/>
                  </a:lnTo>
                  <a:lnTo>
                    <a:pt x="170" y="554"/>
                  </a:lnTo>
                  <a:lnTo>
                    <a:pt x="166" y="552"/>
                  </a:lnTo>
                  <a:lnTo>
                    <a:pt x="162" y="548"/>
                  </a:lnTo>
                  <a:lnTo>
                    <a:pt x="162" y="540"/>
                  </a:lnTo>
                  <a:lnTo>
                    <a:pt x="162" y="540"/>
                  </a:lnTo>
                  <a:lnTo>
                    <a:pt x="166" y="532"/>
                  </a:lnTo>
                  <a:lnTo>
                    <a:pt x="168" y="530"/>
                  </a:lnTo>
                  <a:lnTo>
                    <a:pt x="172" y="528"/>
                  </a:lnTo>
                  <a:lnTo>
                    <a:pt x="176" y="526"/>
                  </a:lnTo>
                  <a:lnTo>
                    <a:pt x="176" y="526"/>
                  </a:lnTo>
                  <a:lnTo>
                    <a:pt x="180" y="522"/>
                  </a:lnTo>
                  <a:lnTo>
                    <a:pt x="186" y="522"/>
                  </a:lnTo>
                  <a:lnTo>
                    <a:pt x="190" y="520"/>
                  </a:lnTo>
                  <a:lnTo>
                    <a:pt x="190" y="518"/>
                  </a:lnTo>
                  <a:lnTo>
                    <a:pt x="190" y="516"/>
                  </a:lnTo>
                  <a:lnTo>
                    <a:pt x="190" y="516"/>
                  </a:lnTo>
                  <a:lnTo>
                    <a:pt x="188" y="514"/>
                  </a:lnTo>
                  <a:lnTo>
                    <a:pt x="188" y="512"/>
                  </a:lnTo>
                  <a:lnTo>
                    <a:pt x="192" y="508"/>
                  </a:lnTo>
                  <a:lnTo>
                    <a:pt x="194" y="506"/>
                  </a:lnTo>
                  <a:lnTo>
                    <a:pt x="194" y="504"/>
                  </a:lnTo>
                  <a:lnTo>
                    <a:pt x="192" y="500"/>
                  </a:lnTo>
                  <a:lnTo>
                    <a:pt x="192" y="500"/>
                  </a:lnTo>
                  <a:lnTo>
                    <a:pt x="190" y="496"/>
                  </a:lnTo>
                  <a:lnTo>
                    <a:pt x="192" y="494"/>
                  </a:lnTo>
                  <a:lnTo>
                    <a:pt x="192" y="492"/>
                  </a:lnTo>
                  <a:lnTo>
                    <a:pt x="192" y="486"/>
                  </a:lnTo>
                  <a:lnTo>
                    <a:pt x="192" y="486"/>
                  </a:lnTo>
                  <a:lnTo>
                    <a:pt x="192" y="482"/>
                  </a:lnTo>
                  <a:lnTo>
                    <a:pt x="196" y="480"/>
                  </a:lnTo>
                  <a:lnTo>
                    <a:pt x="200" y="480"/>
                  </a:lnTo>
                  <a:lnTo>
                    <a:pt x="200" y="478"/>
                  </a:lnTo>
                  <a:lnTo>
                    <a:pt x="200" y="478"/>
                  </a:lnTo>
                  <a:lnTo>
                    <a:pt x="198" y="476"/>
                  </a:lnTo>
                  <a:lnTo>
                    <a:pt x="192" y="476"/>
                  </a:lnTo>
                  <a:lnTo>
                    <a:pt x="188" y="474"/>
                  </a:lnTo>
                  <a:lnTo>
                    <a:pt x="186" y="474"/>
                  </a:lnTo>
                  <a:lnTo>
                    <a:pt x="186" y="474"/>
                  </a:lnTo>
                  <a:lnTo>
                    <a:pt x="188" y="472"/>
                  </a:lnTo>
                  <a:lnTo>
                    <a:pt x="192" y="470"/>
                  </a:lnTo>
                  <a:lnTo>
                    <a:pt x="198" y="470"/>
                  </a:lnTo>
                  <a:lnTo>
                    <a:pt x="202" y="472"/>
                  </a:lnTo>
                  <a:lnTo>
                    <a:pt x="202" y="472"/>
                  </a:lnTo>
                  <a:lnTo>
                    <a:pt x="204" y="474"/>
                  </a:lnTo>
                  <a:lnTo>
                    <a:pt x="206" y="474"/>
                  </a:lnTo>
                  <a:lnTo>
                    <a:pt x="208" y="472"/>
                  </a:lnTo>
                  <a:lnTo>
                    <a:pt x="208" y="470"/>
                  </a:lnTo>
                  <a:lnTo>
                    <a:pt x="208" y="470"/>
                  </a:lnTo>
                  <a:lnTo>
                    <a:pt x="208" y="466"/>
                  </a:lnTo>
                  <a:lnTo>
                    <a:pt x="210" y="462"/>
                  </a:lnTo>
                  <a:lnTo>
                    <a:pt x="208" y="460"/>
                  </a:lnTo>
                  <a:lnTo>
                    <a:pt x="202" y="460"/>
                  </a:lnTo>
                  <a:lnTo>
                    <a:pt x="202" y="460"/>
                  </a:lnTo>
                  <a:lnTo>
                    <a:pt x="198" y="462"/>
                  </a:lnTo>
                  <a:lnTo>
                    <a:pt x="200" y="462"/>
                  </a:lnTo>
                  <a:lnTo>
                    <a:pt x="202" y="464"/>
                  </a:lnTo>
                  <a:lnTo>
                    <a:pt x="198" y="466"/>
                  </a:lnTo>
                  <a:lnTo>
                    <a:pt x="198" y="466"/>
                  </a:lnTo>
                  <a:lnTo>
                    <a:pt x="194" y="468"/>
                  </a:lnTo>
                  <a:lnTo>
                    <a:pt x="192" y="466"/>
                  </a:lnTo>
                  <a:lnTo>
                    <a:pt x="190" y="464"/>
                  </a:lnTo>
                  <a:lnTo>
                    <a:pt x="190" y="464"/>
                  </a:lnTo>
                  <a:lnTo>
                    <a:pt x="184" y="464"/>
                  </a:lnTo>
                  <a:lnTo>
                    <a:pt x="182" y="462"/>
                  </a:lnTo>
                  <a:lnTo>
                    <a:pt x="180" y="460"/>
                  </a:lnTo>
                  <a:lnTo>
                    <a:pt x="182" y="456"/>
                  </a:lnTo>
                  <a:lnTo>
                    <a:pt x="182" y="454"/>
                  </a:lnTo>
                  <a:lnTo>
                    <a:pt x="182" y="448"/>
                  </a:lnTo>
                  <a:lnTo>
                    <a:pt x="178" y="444"/>
                  </a:lnTo>
                  <a:lnTo>
                    <a:pt x="172" y="440"/>
                  </a:lnTo>
                  <a:lnTo>
                    <a:pt x="172" y="440"/>
                  </a:lnTo>
                  <a:lnTo>
                    <a:pt x="170" y="438"/>
                  </a:lnTo>
                  <a:lnTo>
                    <a:pt x="170" y="436"/>
                  </a:lnTo>
                  <a:lnTo>
                    <a:pt x="172" y="432"/>
                  </a:lnTo>
                  <a:lnTo>
                    <a:pt x="178" y="432"/>
                  </a:lnTo>
                  <a:lnTo>
                    <a:pt x="178" y="432"/>
                  </a:lnTo>
                  <a:lnTo>
                    <a:pt x="178" y="434"/>
                  </a:lnTo>
                  <a:lnTo>
                    <a:pt x="178" y="434"/>
                  </a:lnTo>
                  <a:lnTo>
                    <a:pt x="178" y="436"/>
                  </a:lnTo>
                  <a:lnTo>
                    <a:pt x="180" y="436"/>
                  </a:lnTo>
                  <a:lnTo>
                    <a:pt x="186" y="436"/>
                  </a:lnTo>
                  <a:lnTo>
                    <a:pt x="192" y="438"/>
                  </a:lnTo>
                  <a:lnTo>
                    <a:pt x="192" y="438"/>
                  </a:lnTo>
                  <a:lnTo>
                    <a:pt x="198" y="440"/>
                  </a:lnTo>
                  <a:lnTo>
                    <a:pt x="204" y="440"/>
                  </a:lnTo>
                  <a:lnTo>
                    <a:pt x="214" y="436"/>
                  </a:lnTo>
                  <a:lnTo>
                    <a:pt x="222" y="430"/>
                  </a:lnTo>
                  <a:lnTo>
                    <a:pt x="224" y="428"/>
                  </a:lnTo>
                  <a:lnTo>
                    <a:pt x="222" y="426"/>
                  </a:lnTo>
                  <a:lnTo>
                    <a:pt x="222" y="426"/>
                  </a:lnTo>
                  <a:lnTo>
                    <a:pt x="220" y="424"/>
                  </a:lnTo>
                  <a:lnTo>
                    <a:pt x="218" y="418"/>
                  </a:lnTo>
                  <a:lnTo>
                    <a:pt x="218" y="414"/>
                  </a:lnTo>
                  <a:lnTo>
                    <a:pt x="220" y="410"/>
                  </a:lnTo>
                  <a:lnTo>
                    <a:pt x="220" y="410"/>
                  </a:lnTo>
                  <a:lnTo>
                    <a:pt x="224" y="410"/>
                  </a:lnTo>
                  <a:lnTo>
                    <a:pt x="226" y="406"/>
                  </a:lnTo>
                  <a:lnTo>
                    <a:pt x="226" y="404"/>
                  </a:lnTo>
                  <a:lnTo>
                    <a:pt x="222" y="402"/>
                  </a:lnTo>
                  <a:lnTo>
                    <a:pt x="222" y="402"/>
                  </a:lnTo>
                  <a:lnTo>
                    <a:pt x="220" y="400"/>
                  </a:lnTo>
                  <a:lnTo>
                    <a:pt x="220" y="398"/>
                  </a:lnTo>
                  <a:lnTo>
                    <a:pt x="220" y="396"/>
                  </a:lnTo>
                  <a:lnTo>
                    <a:pt x="216" y="394"/>
                  </a:lnTo>
                  <a:lnTo>
                    <a:pt x="216" y="394"/>
                  </a:lnTo>
                  <a:lnTo>
                    <a:pt x="214" y="392"/>
                  </a:lnTo>
                  <a:lnTo>
                    <a:pt x="214" y="388"/>
                  </a:lnTo>
                  <a:lnTo>
                    <a:pt x="218" y="384"/>
                  </a:lnTo>
                  <a:lnTo>
                    <a:pt x="218" y="384"/>
                  </a:lnTo>
                  <a:lnTo>
                    <a:pt x="220" y="384"/>
                  </a:lnTo>
                  <a:lnTo>
                    <a:pt x="220" y="386"/>
                  </a:lnTo>
                  <a:lnTo>
                    <a:pt x="222" y="388"/>
                  </a:lnTo>
                  <a:lnTo>
                    <a:pt x="226" y="388"/>
                  </a:lnTo>
                  <a:lnTo>
                    <a:pt x="226" y="388"/>
                  </a:lnTo>
                  <a:lnTo>
                    <a:pt x="230" y="388"/>
                  </a:lnTo>
                  <a:lnTo>
                    <a:pt x="240" y="390"/>
                  </a:lnTo>
                  <a:lnTo>
                    <a:pt x="254" y="388"/>
                  </a:lnTo>
                  <a:lnTo>
                    <a:pt x="264" y="386"/>
                  </a:lnTo>
                  <a:lnTo>
                    <a:pt x="274" y="382"/>
                  </a:lnTo>
                  <a:lnTo>
                    <a:pt x="274" y="382"/>
                  </a:lnTo>
                  <a:lnTo>
                    <a:pt x="284" y="378"/>
                  </a:lnTo>
                  <a:lnTo>
                    <a:pt x="292" y="376"/>
                  </a:lnTo>
                  <a:lnTo>
                    <a:pt x="296" y="372"/>
                  </a:lnTo>
                  <a:lnTo>
                    <a:pt x="300" y="368"/>
                  </a:lnTo>
                  <a:lnTo>
                    <a:pt x="304" y="364"/>
                  </a:lnTo>
                  <a:lnTo>
                    <a:pt x="308" y="354"/>
                  </a:lnTo>
                  <a:lnTo>
                    <a:pt x="308" y="354"/>
                  </a:lnTo>
                  <a:lnTo>
                    <a:pt x="310" y="350"/>
                  </a:lnTo>
                  <a:lnTo>
                    <a:pt x="312" y="346"/>
                  </a:lnTo>
                  <a:lnTo>
                    <a:pt x="314" y="342"/>
                  </a:lnTo>
                  <a:lnTo>
                    <a:pt x="312" y="332"/>
                  </a:lnTo>
                  <a:lnTo>
                    <a:pt x="312" y="332"/>
                  </a:lnTo>
                  <a:lnTo>
                    <a:pt x="310" y="330"/>
                  </a:lnTo>
                  <a:lnTo>
                    <a:pt x="308" y="330"/>
                  </a:lnTo>
                  <a:lnTo>
                    <a:pt x="302" y="330"/>
                  </a:lnTo>
                  <a:lnTo>
                    <a:pt x="300" y="328"/>
                  </a:lnTo>
                  <a:lnTo>
                    <a:pt x="298" y="326"/>
                  </a:lnTo>
                  <a:lnTo>
                    <a:pt x="296" y="322"/>
                  </a:lnTo>
                  <a:lnTo>
                    <a:pt x="296" y="314"/>
                  </a:lnTo>
                  <a:lnTo>
                    <a:pt x="296" y="314"/>
                  </a:lnTo>
                  <a:lnTo>
                    <a:pt x="296" y="310"/>
                  </a:lnTo>
                  <a:lnTo>
                    <a:pt x="294" y="306"/>
                  </a:lnTo>
                  <a:lnTo>
                    <a:pt x="288" y="302"/>
                  </a:lnTo>
                  <a:lnTo>
                    <a:pt x="280" y="296"/>
                  </a:lnTo>
                  <a:lnTo>
                    <a:pt x="272" y="292"/>
                  </a:lnTo>
                  <a:lnTo>
                    <a:pt x="258" y="288"/>
                  </a:lnTo>
                  <a:lnTo>
                    <a:pt x="254" y="286"/>
                  </a:lnTo>
                  <a:lnTo>
                    <a:pt x="256" y="284"/>
                  </a:lnTo>
                  <a:lnTo>
                    <a:pt x="256" y="284"/>
                  </a:lnTo>
                  <a:lnTo>
                    <a:pt x="258" y="282"/>
                  </a:lnTo>
                  <a:lnTo>
                    <a:pt x="258" y="282"/>
                  </a:lnTo>
                  <a:lnTo>
                    <a:pt x="256" y="278"/>
                  </a:lnTo>
                  <a:lnTo>
                    <a:pt x="254" y="276"/>
                  </a:lnTo>
                  <a:lnTo>
                    <a:pt x="252" y="272"/>
                  </a:lnTo>
                  <a:lnTo>
                    <a:pt x="252" y="266"/>
                  </a:lnTo>
                  <a:lnTo>
                    <a:pt x="254" y="258"/>
                  </a:lnTo>
                  <a:lnTo>
                    <a:pt x="254" y="258"/>
                  </a:lnTo>
                  <a:lnTo>
                    <a:pt x="254" y="254"/>
                  </a:lnTo>
                  <a:lnTo>
                    <a:pt x="254" y="250"/>
                  </a:lnTo>
                  <a:lnTo>
                    <a:pt x="252" y="242"/>
                  </a:lnTo>
                  <a:lnTo>
                    <a:pt x="248" y="230"/>
                  </a:lnTo>
                  <a:lnTo>
                    <a:pt x="248" y="224"/>
                  </a:lnTo>
                  <a:lnTo>
                    <a:pt x="250" y="218"/>
                  </a:lnTo>
                  <a:lnTo>
                    <a:pt x="250" y="218"/>
                  </a:lnTo>
                  <a:lnTo>
                    <a:pt x="250" y="208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54" y="186"/>
                  </a:lnTo>
                  <a:lnTo>
                    <a:pt x="258" y="182"/>
                  </a:lnTo>
                  <a:lnTo>
                    <a:pt x="258" y="182"/>
                  </a:lnTo>
                  <a:lnTo>
                    <a:pt x="260" y="180"/>
                  </a:lnTo>
                  <a:lnTo>
                    <a:pt x="262" y="178"/>
                  </a:lnTo>
                  <a:lnTo>
                    <a:pt x="264" y="172"/>
                  </a:lnTo>
                  <a:lnTo>
                    <a:pt x="272" y="158"/>
                  </a:lnTo>
                  <a:lnTo>
                    <a:pt x="272" y="158"/>
                  </a:lnTo>
                  <a:lnTo>
                    <a:pt x="278" y="152"/>
                  </a:lnTo>
                  <a:lnTo>
                    <a:pt x="280" y="152"/>
                  </a:lnTo>
                  <a:lnTo>
                    <a:pt x="282" y="152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46"/>
                  </a:lnTo>
                  <a:lnTo>
                    <a:pt x="282" y="146"/>
                  </a:lnTo>
                  <a:lnTo>
                    <a:pt x="282" y="144"/>
                  </a:lnTo>
                  <a:lnTo>
                    <a:pt x="282" y="142"/>
                  </a:lnTo>
                  <a:lnTo>
                    <a:pt x="282" y="142"/>
                  </a:lnTo>
                  <a:lnTo>
                    <a:pt x="284" y="140"/>
                  </a:lnTo>
                  <a:lnTo>
                    <a:pt x="286" y="140"/>
                  </a:lnTo>
                  <a:lnTo>
                    <a:pt x="290" y="138"/>
                  </a:lnTo>
                  <a:lnTo>
                    <a:pt x="292" y="136"/>
                  </a:lnTo>
                  <a:lnTo>
                    <a:pt x="292" y="13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4" y="128"/>
                  </a:lnTo>
                  <a:lnTo>
                    <a:pt x="308" y="122"/>
                  </a:lnTo>
                  <a:lnTo>
                    <a:pt x="308" y="122"/>
                  </a:lnTo>
                  <a:lnTo>
                    <a:pt x="314" y="112"/>
                  </a:lnTo>
                  <a:lnTo>
                    <a:pt x="312" y="108"/>
                  </a:lnTo>
                  <a:lnTo>
                    <a:pt x="310" y="106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98"/>
                  </a:lnTo>
                  <a:lnTo>
                    <a:pt x="308" y="92"/>
                  </a:lnTo>
                  <a:lnTo>
                    <a:pt x="306" y="90"/>
                  </a:lnTo>
                  <a:lnTo>
                    <a:pt x="304" y="88"/>
                  </a:lnTo>
                  <a:lnTo>
                    <a:pt x="300" y="88"/>
                  </a:lnTo>
                  <a:lnTo>
                    <a:pt x="294" y="90"/>
                  </a:lnTo>
                  <a:lnTo>
                    <a:pt x="294" y="90"/>
                  </a:lnTo>
                  <a:lnTo>
                    <a:pt x="294" y="96"/>
                  </a:lnTo>
                  <a:lnTo>
                    <a:pt x="292" y="100"/>
                  </a:lnTo>
                  <a:lnTo>
                    <a:pt x="292" y="100"/>
                  </a:lnTo>
                  <a:lnTo>
                    <a:pt x="292" y="104"/>
                  </a:lnTo>
                  <a:lnTo>
                    <a:pt x="290" y="106"/>
                  </a:lnTo>
                  <a:lnTo>
                    <a:pt x="288" y="108"/>
                  </a:lnTo>
                  <a:lnTo>
                    <a:pt x="286" y="110"/>
                  </a:lnTo>
                  <a:lnTo>
                    <a:pt x="286" y="110"/>
                  </a:lnTo>
                  <a:lnTo>
                    <a:pt x="284" y="116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76" y="126"/>
                  </a:lnTo>
                  <a:lnTo>
                    <a:pt x="272" y="126"/>
                  </a:lnTo>
                  <a:lnTo>
                    <a:pt x="268" y="124"/>
                  </a:lnTo>
                  <a:lnTo>
                    <a:pt x="264" y="126"/>
                  </a:lnTo>
                  <a:lnTo>
                    <a:pt x="264" y="126"/>
                  </a:lnTo>
                  <a:lnTo>
                    <a:pt x="260" y="128"/>
                  </a:lnTo>
                  <a:lnTo>
                    <a:pt x="258" y="128"/>
                  </a:lnTo>
                  <a:lnTo>
                    <a:pt x="256" y="128"/>
                  </a:lnTo>
                  <a:lnTo>
                    <a:pt x="252" y="130"/>
                  </a:lnTo>
                  <a:lnTo>
                    <a:pt x="252" y="130"/>
                  </a:lnTo>
                  <a:lnTo>
                    <a:pt x="250" y="130"/>
                  </a:lnTo>
                  <a:lnTo>
                    <a:pt x="248" y="128"/>
                  </a:lnTo>
                  <a:lnTo>
                    <a:pt x="240" y="126"/>
                  </a:lnTo>
                  <a:lnTo>
                    <a:pt x="230" y="122"/>
                  </a:lnTo>
                  <a:lnTo>
                    <a:pt x="226" y="120"/>
                  </a:lnTo>
                  <a:lnTo>
                    <a:pt x="218" y="122"/>
                  </a:lnTo>
                  <a:lnTo>
                    <a:pt x="218" y="122"/>
                  </a:lnTo>
                  <a:lnTo>
                    <a:pt x="214" y="120"/>
                  </a:lnTo>
                  <a:lnTo>
                    <a:pt x="214" y="118"/>
                  </a:lnTo>
                  <a:lnTo>
                    <a:pt x="218" y="108"/>
                  </a:lnTo>
                  <a:lnTo>
                    <a:pt x="218" y="108"/>
                  </a:lnTo>
                  <a:lnTo>
                    <a:pt x="222" y="104"/>
                  </a:lnTo>
                  <a:lnTo>
                    <a:pt x="222" y="100"/>
                  </a:lnTo>
                  <a:lnTo>
                    <a:pt x="222" y="96"/>
                  </a:lnTo>
                  <a:lnTo>
                    <a:pt x="226" y="92"/>
                  </a:lnTo>
                  <a:lnTo>
                    <a:pt x="226" y="92"/>
                  </a:lnTo>
                  <a:lnTo>
                    <a:pt x="226" y="88"/>
                  </a:lnTo>
                  <a:lnTo>
                    <a:pt x="226" y="86"/>
                  </a:lnTo>
                  <a:lnTo>
                    <a:pt x="222" y="84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4" y="74"/>
                  </a:lnTo>
                  <a:lnTo>
                    <a:pt x="210" y="7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2" y="60"/>
                  </a:lnTo>
                  <a:lnTo>
                    <a:pt x="188" y="60"/>
                  </a:lnTo>
                  <a:lnTo>
                    <a:pt x="186" y="60"/>
                  </a:lnTo>
                  <a:lnTo>
                    <a:pt x="180" y="56"/>
                  </a:lnTo>
                  <a:lnTo>
                    <a:pt x="180" y="56"/>
                  </a:lnTo>
                  <a:lnTo>
                    <a:pt x="170" y="52"/>
                  </a:lnTo>
                  <a:lnTo>
                    <a:pt x="164" y="50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44" y="34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28" y="22"/>
                  </a:lnTo>
                  <a:lnTo>
                    <a:pt x="126" y="20"/>
                  </a:lnTo>
                  <a:lnTo>
                    <a:pt x="126" y="18"/>
                  </a:lnTo>
                  <a:lnTo>
                    <a:pt x="126" y="12"/>
                  </a:lnTo>
                  <a:lnTo>
                    <a:pt x="124" y="10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16" y="8"/>
                  </a:lnTo>
                  <a:lnTo>
                    <a:pt x="114" y="8"/>
                  </a:lnTo>
                  <a:lnTo>
                    <a:pt x="110" y="6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96" y="8"/>
                  </a:lnTo>
                  <a:lnTo>
                    <a:pt x="90" y="6"/>
                  </a:lnTo>
                  <a:lnTo>
                    <a:pt x="86" y="6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14"/>
                  </a:lnTo>
                  <a:lnTo>
                    <a:pt x="84" y="18"/>
                  </a:lnTo>
                  <a:lnTo>
                    <a:pt x="84" y="20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0" y="16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58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0" y="6"/>
                  </a:lnTo>
                  <a:lnTo>
                    <a:pt x="50" y="4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0" y="4"/>
                  </a:lnTo>
                  <a:lnTo>
                    <a:pt x="34" y="10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6" y="48"/>
                  </a:lnTo>
                  <a:lnTo>
                    <a:pt x="24" y="5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6" y="84"/>
                  </a:lnTo>
                  <a:lnTo>
                    <a:pt x="6" y="88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6" y="102"/>
                  </a:lnTo>
                  <a:lnTo>
                    <a:pt x="16" y="104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14" y="130"/>
                  </a:lnTo>
                  <a:lnTo>
                    <a:pt x="14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6" y="146"/>
                  </a:lnTo>
                  <a:lnTo>
                    <a:pt x="8" y="148"/>
                  </a:lnTo>
                  <a:lnTo>
                    <a:pt x="8" y="152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2" y="160"/>
                  </a:lnTo>
                  <a:lnTo>
                    <a:pt x="2" y="164"/>
                  </a:lnTo>
                  <a:lnTo>
                    <a:pt x="2" y="170"/>
                  </a:lnTo>
                  <a:lnTo>
                    <a:pt x="4" y="176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2" y="188"/>
                  </a:lnTo>
                  <a:lnTo>
                    <a:pt x="2" y="192"/>
                  </a:lnTo>
                  <a:lnTo>
                    <a:pt x="4" y="19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6" y="234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0" y="236"/>
                  </a:lnTo>
                  <a:lnTo>
                    <a:pt x="12" y="240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6"/>
                  </a:lnTo>
                  <a:lnTo>
                    <a:pt x="10" y="250"/>
                  </a:lnTo>
                  <a:lnTo>
                    <a:pt x="14" y="254"/>
                  </a:lnTo>
                  <a:lnTo>
                    <a:pt x="20" y="260"/>
                  </a:lnTo>
                  <a:lnTo>
                    <a:pt x="22" y="264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2" y="276"/>
                  </a:lnTo>
                  <a:lnTo>
                    <a:pt x="24" y="276"/>
                  </a:lnTo>
                  <a:lnTo>
                    <a:pt x="26" y="274"/>
                  </a:lnTo>
                  <a:lnTo>
                    <a:pt x="26" y="274"/>
                  </a:lnTo>
                  <a:lnTo>
                    <a:pt x="30" y="274"/>
                  </a:lnTo>
                  <a:lnTo>
                    <a:pt x="32" y="274"/>
                  </a:lnTo>
                  <a:lnTo>
                    <a:pt x="32" y="276"/>
                  </a:lnTo>
                  <a:lnTo>
                    <a:pt x="32" y="282"/>
                  </a:lnTo>
                  <a:lnTo>
                    <a:pt x="32" y="282"/>
                  </a:lnTo>
                  <a:lnTo>
                    <a:pt x="30" y="288"/>
                  </a:lnTo>
                  <a:lnTo>
                    <a:pt x="32" y="292"/>
                  </a:lnTo>
                  <a:lnTo>
                    <a:pt x="34" y="296"/>
                  </a:lnTo>
                  <a:lnTo>
                    <a:pt x="30" y="302"/>
                  </a:lnTo>
                  <a:lnTo>
                    <a:pt x="30" y="302"/>
                  </a:lnTo>
                  <a:lnTo>
                    <a:pt x="34" y="306"/>
                  </a:lnTo>
                  <a:lnTo>
                    <a:pt x="36" y="310"/>
                  </a:lnTo>
                  <a:lnTo>
                    <a:pt x="34" y="316"/>
                  </a:lnTo>
                  <a:lnTo>
                    <a:pt x="28" y="322"/>
                  </a:lnTo>
                  <a:lnTo>
                    <a:pt x="28" y="322"/>
                  </a:lnTo>
                  <a:lnTo>
                    <a:pt x="24" y="330"/>
                  </a:lnTo>
                  <a:lnTo>
                    <a:pt x="22" y="336"/>
                  </a:lnTo>
                  <a:lnTo>
                    <a:pt x="24" y="342"/>
                  </a:lnTo>
                  <a:lnTo>
                    <a:pt x="24" y="352"/>
                  </a:lnTo>
                  <a:lnTo>
                    <a:pt x="24" y="352"/>
                  </a:lnTo>
                  <a:lnTo>
                    <a:pt x="26" y="356"/>
                  </a:lnTo>
                  <a:lnTo>
                    <a:pt x="28" y="360"/>
                  </a:lnTo>
                  <a:lnTo>
                    <a:pt x="32" y="366"/>
                  </a:lnTo>
                  <a:lnTo>
                    <a:pt x="38" y="372"/>
                  </a:lnTo>
                  <a:lnTo>
                    <a:pt x="38" y="376"/>
                  </a:lnTo>
                  <a:lnTo>
                    <a:pt x="38" y="380"/>
                  </a:lnTo>
                  <a:lnTo>
                    <a:pt x="38" y="380"/>
                  </a:lnTo>
                  <a:lnTo>
                    <a:pt x="36" y="382"/>
                  </a:lnTo>
                  <a:lnTo>
                    <a:pt x="32" y="384"/>
                  </a:lnTo>
                  <a:lnTo>
                    <a:pt x="32" y="384"/>
                  </a:lnTo>
                  <a:lnTo>
                    <a:pt x="34" y="390"/>
                  </a:lnTo>
                  <a:lnTo>
                    <a:pt x="34" y="390"/>
                  </a:lnTo>
                  <a:lnTo>
                    <a:pt x="36" y="394"/>
                  </a:lnTo>
                  <a:lnTo>
                    <a:pt x="34" y="396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32" y="404"/>
                  </a:lnTo>
                  <a:lnTo>
                    <a:pt x="32" y="404"/>
                  </a:lnTo>
                  <a:lnTo>
                    <a:pt x="32" y="406"/>
                  </a:lnTo>
                  <a:lnTo>
                    <a:pt x="30" y="408"/>
                  </a:lnTo>
                  <a:lnTo>
                    <a:pt x="30" y="410"/>
                  </a:lnTo>
                  <a:lnTo>
                    <a:pt x="32" y="414"/>
                  </a:lnTo>
                  <a:lnTo>
                    <a:pt x="32" y="414"/>
                  </a:lnTo>
                  <a:lnTo>
                    <a:pt x="32" y="422"/>
                  </a:lnTo>
                  <a:lnTo>
                    <a:pt x="34" y="430"/>
                  </a:lnTo>
                  <a:lnTo>
                    <a:pt x="40" y="440"/>
                  </a:lnTo>
                  <a:lnTo>
                    <a:pt x="44" y="446"/>
                  </a:lnTo>
                  <a:lnTo>
                    <a:pt x="44" y="448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38" y="452"/>
                  </a:lnTo>
                  <a:lnTo>
                    <a:pt x="40" y="454"/>
                  </a:lnTo>
                  <a:lnTo>
                    <a:pt x="42" y="456"/>
                  </a:lnTo>
                  <a:lnTo>
                    <a:pt x="42" y="460"/>
                  </a:lnTo>
                  <a:lnTo>
                    <a:pt x="42" y="460"/>
                  </a:lnTo>
                  <a:lnTo>
                    <a:pt x="42" y="462"/>
                  </a:lnTo>
                  <a:lnTo>
                    <a:pt x="42" y="464"/>
                  </a:lnTo>
                  <a:lnTo>
                    <a:pt x="46" y="466"/>
                  </a:lnTo>
                  <a:lnTo>
                    <a:pt x="48" y="466"/>
                  </a:lnTo>
                  <a:lnTo>
                    <a:pt x="48" y="470"/>
                  </a:lnTo>
                  <a:lnTo>
                    <a:pt x="48" y="470"/>
                  </a:lnTo>
                  <a:lnTo>
                    <a:pt x="46" y="470"/>
                  </a:lnTo>
                  <a:lnTo>
                    <a:pt x="48" y="472"/>
                  </a:lnTo>
                  <a:lnTo>
                    <a:pt x="50" y="474"/>
                  </a:lnTo>
                  <a:lnTo>
                    <a:pt x="54" y="476"/>
                  </a:lnTo>
                  <a:lnTo>
                    <a:pt x="54" y="478"/>
                  </a:lnTo>
                  <a:lnTo>
                    <a:pt x="52" y="482"/>
                  </a:lnTo>
                  <a:lnTo>
                    <a:pt x="52" y="482"/>
                  </a:lnTo>
                  <a:lnTo>
                    <a:pt x="50" y="486"/>
                  </a:lnTo>
                  <a:lnTo>
                    <a:pt x="50" y="488"/>
                  </a:lnTo>
                  <a:lnTo>
                    <a:pt x="52" y="490"/>
                  </a:lnTo>
                  <a:lnTo>
                    <a:pt x="54" y="488"/>
                  </a:lnTo>
                  <a:lnTo>
                    <a:pt x="54" y="488"/>
                  </a:lnTo>
                  <a:lnTo>
                    <a:pt x="58" y="486"/>
                  </a:lnTo>
                  <a:lnTo>
                    <a:pt x="60" y="486"/>
                  </a:lnTo>
                  <a:lnTo>
                    <a:pt x="62" y="490"/>
                  </a:lnTo>
                  <a:lnTo>
                    <a:pt x="60" y="494"/>
                  </a:lnTo>
                  <a:lnTo>
                    <a:pt x="60" y="494"/>
                  </a:lnTo>
                  <a:lnTo>
                    <a:pt x="58" y="498"/>
                  </a:lnTo>
                  <a:lnTo>
                    <a:pt x="54" y="498"/>
                  </a:lnTo>
                  <a:lnTo>
                    <a:pt x="54" y="500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60" y="508"/>
                  </a:lnTo>
                  <a:lnTo>
                    <a:pt x="66" y="512"/>
                  </a:lnTo>
                  <a:lnTo>
                    <a:pt x="70" y="514"/>
                  </a:lnTo>
                  <a:lnTo>
                    <a:pt x="70" y="516"/>
                  </a:lnTo>
                  <a:lnTo>
                    <a:pt x="68" y="518"/>
                  </a:lnTo>
                  <a:lnTo>
                    <a:pt x="68" y="518"/>
                  </a:lnTo>
                  <a:lnTo>
                    <a:pt x="66" y="520"/>
                  </a:lnTo>
                  <a:lnTo>
                    <a:pt x="66" y="522"/>
                  </a:lnTo>
                  <a:lnTo>
                    <a:pt x="66" y="524"/>
                  </a:lnTo>
                  <a:lnTo>
                    <a:pt x="64" y="528"/>
                  </a:lnTo>
                  <a:lnTo>
                    <a:pt x="64" y="528"/>
                  </a:lnTo>
                  <a:lnTo>
                    <a:pt x="64" y="528"/>
                  </a:lnTo>
                  <a:lnTo>
                    <a:pt x="64" y="530"/>
                  </a:lnTo>
                  <a:lnTo>
                    <a:pt x="68" y="532"/>
                  </a:lnTo>
                  <a:lnTo>
                    <a:pt x="74" y="536"/>
                  </a:lnTo>
                  <a:lnTo>
                    <a:pt x="74" y="540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72" y="550"/>
                  </a:lnTo>
                  <a:lnTo>
                    <a:pt x="72" y="556"/>
                  </a:lnTo>
                  <a:lnTo>
                    <a:pt x="76" y="562"/>
                  </a:lnTo>
                  <a:lnTo>
                    <a:pt x="78" y="568"/>
                  </a:lnTo>
                  <a:lnTo>
                    <a:pt x="78" y="570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4" y="576"/>
                  </a:lnTo>
                  <a:lnTo>
                    <a:pt x="76" y="576"/>
                  </a:lnTo>
                  <a:lnTo>
                    <a:pt x="76" y="578"/>
                  </a:lnTo>
                  <a:lnTo>
                    <a:pt x="74" y="582"/>
                  </a:lnTo>
                  <a:lnTo>
                    <a:pt x="74" y="582"/>
                  </a:lnTo>
                  <a:lnTo>
                    <a:pt x="74" y="584"/>
                  </a:lnTo>
                  <a:lnTo>
                    <a:pt x="74" y="588"/>
                  </a:lnTo>
                  <a:lnTo>
                    <a:pt x="78" y="590"/>
                  </a:lnTo>
                  <a:lnTo>
                    <a:pt x="82" y="594"/>
                  </a:lnTo>
                  <a:lnTo>
                    <a:pt x="82" y="596"/>
                  </a:lnTo>
                  <a:lnTo>
                    <a:pt x="80" y="598"/>
                  </a:lnTo>
                  <a:lnTo>
                    <a:pt x="80" y="598"/>
                  </a:lnTo>
                  <a:lnTo>
                    <a:pt x="80" y="604"/>
                  </a:lnTo>
                  <a:lnTo>
                    <a:pt x="82" y="608"/>
                  </a:lnTo>
                  <a:lnTo>
                    <a:pt x="84" y="610"/>
                  </a:lnTo>
                  <a:lnTo>
                    <a:pt x="84" y="614"/>
                  </a:lnTo>
                  <a:lnTo>
                    <a:pt x="84" y="614"/>
                  </a:lnTo>
                  <a:lnTo>
                    <a:pt x="82" y="620"/>
                  </a:lnTo>
                  <a:lnTo>
                    <a:pt x="82" y="626"/>
                  </a:lnTo>
                  <a:lnTo>
                    <a:pt x="86" y="634"/>
                  </a:lnTo>
                  <a:lnTo>
                    <a:pt x="88" y="638"/>
                  </a:lnTo>
                  <a:lnTo>
                    <a:pt x="88" y="638"/>
                  </a:lnTo>
                  <a:lnTo>
                    <a:pt x="90" y="636"/>
                  </a:lnTo>
                  <a:lnTo>
                    <a:pt x="94" y="634"/>
                  </a:lnTo>
                  <a:lnTo>
                    <a:pt x="98" y="630"/>
                  </a:lnTo>
                  <a:lnTo>
                    <a:pt x="102" y="630"/>
                  </a:lnTo>
                  <a:lnTo>
                    <a:pt x="102" y="630"/>
                  </a:lnTo>
                  <a:lnTo>
                    <a:pt x="106" y="634"/>
                  </a:lnTo>
                  <a:lnTo>
                    <a:pt x="106" y="638"/>
                  </a:lnTo>
                  <a:lnTo>
                    <a:pt x="104" y="640"/>
                  </a:lnTo>
                  <a:lnTo>
                    <a:pt x="106" y="644"/>
                  </a:lnTo>
                  <a:lnTo>
                    <a:pt x="106" y="644"/>
                  </a:lnTo>
                  <a:lnTo>
                    <a:pt x="108" y="648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6" y="652"/>
                  </a:lnTo>
                  <a:lnTo>
                    <a:pt x="116" y="652"/>
                  </a:lnTo>
                  <a:lnTo>
                    <a:pt x="120" y="654"/>
                  </a:lnTo>
                  <a:lnTo>
                    <a:pt x="124" y="656"/>
                  </a:lnTo>
                  <a:lnTo>
                    <a:pt x="124" y="658"/>
                  </a:lnTo>
                  <a:lnTo>
                    <a:pt x="158" y="658"/>
                  </a:lnTo>
                  <a:lnTo>
                    <a:pt x="158" y="658"/>
                  </a:lnTo>
                  <a:lnTo>
                    <a:pt x="162" y="660"/>
                  </a:lnTo>
                  <a:lnTo>
                    <a:pt x="166" y="658"/>
                  </a:lnTo>
                  <a:lnTo>
                    <a:pt x="172" y="660"/>
                  </a:lnTo>
                  <a:lnTo>
                    <a:pt x="184" y="664"/>
                  </a:lnTo>
                  <a:lnTo>
                    <a:pt x="184" y="6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5" name="Australia"/>
            <p:cNvSpPr>
              <a:spLocks/>
            </p:cNvSpPr>
            <p:nvPr/>
          </p:nvSpPr>
          <p:spPr bwMode="auto">
            <a:xfrm>
              <a:off x="7129164" y="3978010"/>
              <a:ext cx="1132417" cy="1021292"/>
            </a:xfrm>
            <a:custGeom>
              <a:avLst/>
              <a:gdLst/>
              <a:ahLst/>
              <a:cxnLst/>
              <a:rect l="l" t="t" r="r" b="b"/>
              <a:pathLst>
                <a:path w="1132417" h="1021292">
                  <a:moveTo>
                    <a:pt x="743479" y="936625"/>
                  </a:moveTo>
                  <a:lnTo>
                    <a:pt x="751416" y="936625"/>
                  </a:lnTo>
                  <a:lnTo>
                    <a:pt x="754062" y="939271"/>
                  </a:lnTo>
                  <a:lnTo>
                    <a:pt x="751416" y="941917"/>
                  </a:lnTo>
                  <a:lnTo>
                    <a:pt x="748771" y="944563"/>
                  </a:lnTo>
                  <a:lnTo>
                    <a:pt x="748771" y="949854"/>
                  </a:lnTo>
                  <a:lnTo>
                    <a:pt x="748771" y="952500"/>
                  </a:lnTo>
                  <a:lnTo>
                    <a:pt x="746125" y="952500"/>
                  </a:lnTo>
                  <a:lnTo>
                    <a:pt x="743479" y="955146"/>
                  </a:lnTo>
                  <a:lnTo>
                    <a:pt x="740833" y="960438"/>
                  </a:lnTo>
                  <a:lnTo>
                    <a:pt x="738187" y="965730"/>
                  </a:lnTo>
                  <a:lnTo>
                    <a:pt x="732896" y="973667"/>
                  </a:lnTo>
                  <a:lnTo>
                    <a:pt x="727604" y="978959"/>
                  </a:lnTo>
                  <a:lnTo>
                    <a:pt x="727604" y="976313"/>
                  </a:lnTo>
                  <a:lnTo>
                    <a:pt x="727604" y="973667"/>
                  </a:lnTo>
                  <a:lnTo>
                    <a:pt x="724958" y="973667"/>
                  </a:lnTo>
                  <a:lnTo>
                    <a:pt x="719666" y="978959"/>
                  </a:lnTo>
                  <a:lnTo>
                    <a:pt x="709083" y="992188"/>
                  </a:lnTo>
                  <a:lnTo>
                    <a:pt x="701145" y="997480"/>
                  </a:lnTo>
                  <a:lnTo>
                    <a:pt x="695854" y="997480"/>
                  </a:lnTo>
                  <a:lnTo>
                    <a:pt x="690562" y="1000125"/>
                  </a:lnTo>
                  <a:lnTo>
                    <a:pt x="685270" y="1002771"/>
                  </a:lnTo>
                  <a:lnTo>
                    <a:pt x="679979" y="1005417"/>
                  </a:lnTo>
                  <a:lnTo>
                    <a:pt x="674687" y="1008063"/>
                  </a:lnTo>
                  <a:lnTo>
                    <a:pt x="666749" y="1008063"/>
                  </a:lnTo>
                  <a:lnTo>
                    <a:pt x="664104" y="1013355"/>
                  </a:lnTo>
                  <a:lnTo>
                    <a:pt x="656166" y="1018646"/>
                  </a:lnTo>
                  <a:lnTo>
                    <a:pt x="650874" y="1021292"/>
                  </a:lnTo>
                  <a:lnTo>
                    <a:pt x="645583" y="1018646"/>
                  </a:lnTo>
                  <a:lnTo>
                    <a:pt x="637645" y="1016001"/>
                  </a:lnTo>
                  <a:lnTo>
                    <a:pt x="640291" y="1016001"/>
                  </a:lnTo>
                  <a:lnTo>
                    <a:pt x="640291" y="1013355"/>
                  </a:lnTo>
                  <a:lnTo>
                    <a:pt x="637645" y="1008063"/>
                  </a:lnTo>
                  <a:lnTo>
                    <a:pt x="637645" y="1002771"/>
                  </a:lnTo>
                  <a:lnTo>
                    <a:pt x="640291" y="1000125"/>
                  </a:lnTo>
                  <a:lnTo>
                    <a:pt x="640291" y="994834"/>
                  </a:lnTo>
                  <a:lnTo>
                    <a:pt x="640291" y="986896"/>
                  </a:lnTo>
                  <a:lnTo>
                    <a:pt x="642937" y="981605"/>
                  </a:lnTo>
                  <a:lnTo>
                    <a:pt x="642937" y="976313"/>
                  </a:lnTo>
                  <a:lnTo>
                    <a:pt x="645583" y="976313"/>
                  </a:lnTo>
                  <a:lnTo>
                    <a:pt x="648229" y="978959"/>
                  </a:lnTo>
                  <a:lnTo>
                    <a:pt x="648229" y="984250"/>
                  </a:lnTo>
                  <a:lnTo>
                    <a:pt x="653520" y="973667"/>
                  </a:lnTo>
                  <a:lnTo>
                    <a:pt x="656166" y="968375"/>
                  </a:lnTo>
                  <a:lnTo>
                    <a:pt x="653520" y="963084"/>
                  </a:lnTo>
                  <a:lnTo>
                    <a:pt x="653520" y="957792"/>
                  </a:lnTo>
                  <a:lnTo>
                    <a:pt x="653520" y="955146"/>
                  </a:lnTo>
                  <a:lnTo>
                    <a:pt x="656166" y="947209"/>
                  </a:lnTo>
                  <a:lnTo>
                    <a:pt x="661458" y="941917"/>
                  </a:lnTo>
                  <a:lnTo>
                    <a:pt x="664104" y="941917"/>
                  </a:lnTo>
                  <a:lnTo>
                    <a:pt x="669395" y="941917"/>
                  </a:lnTo>
                  <a:lnTo>
                    <a:pt x="674687" y="944563"/>
                  </a:lnTo>
                  <a:lnTo>
                    <a:pt x="674687" y="941917"/>
                  </a:lnTo>
                  <a:lnTo>
                    <a:pt x="677333" y="941917"/>
                  </a:lnTo>
                  <a:lnTo>
                    <a:pt x="679979" y="941917"/>
                  </a:lnTo>
                  <a:lnTo>
                    <a:pt x="687916" y="944563"/>
                  </a:lnTo>
                  <a:lnTo>
                    <a:pt x="695854" y="947209"/>
                  </a:lnTo>
                  <a:lnTo>
                    <a:pt x="706437" y="947209"/>
                  </a:lnTo>
                  <a:lnTo>
                    <a:pt x="709083" y="947209"/>
                  </a:lnTo>
                  <a:lnTo>
                    <a:pt x="714375" y="947209"/>
                  </a:lnTo>
                  <a:lnTo>
                    <a:pt x="722312" y="944563"/>
                  </a:lnTo>
                  <a:lnTo>
                    <a:pt x="727604" y="944563"/>
                  </a:lnTo>
                  <a:lnTo>
                    <a:pt x="735541" y="939271"/>
                  </a:lnTo>
                  <a:close/>
                  <a:moveTo>
                    <a:pt x="965730" y="0"/>
                  </a:moveTo>
                  <a:lnTo>
                    <a:pt x="971021" y="0"/>
                  </a:lnTo>
                  <a:lnTo>
                    <a:pt x="973667" y="0"/>
                  </a:lnTo>
                  <a:lnTo>
                    <a:pt x="973667" y="2646"/>
                  </a:lnTo>
                  <a:lnTo>
                    <a:pt x="976313" y="5292"/>
                  </a:lnTo>
                  <a:lnTo>
                    <a:pt x="978959" y="10583"/>
                  </a:lnTo>
                  <a:lnTo>
                    <a:pt x="976313" y="18521"/>
                  </a:lnTo>
                  <a:lnTo>
                    <a:pt x="973667" y="26458"/>
                  </a:lnTo>
                  <a:lnTo>
                    <a:pt x="976313" y="29104"/>
                  </a:lnTo>
                  <a:lnTo>
                    <a:pt x="978959" y="31750"/>
                  </a:lnTo>
                  <a:lnTo>
                    <a:pt x="978959" y="37042"/>
                  </a:lnTo>
                  <a:lnTo>
                    <a:pt x="978959" y="39687"/>
                  </a:lnTo>
                  <a:lnTo>
                    <a:pt x="981605" y="42333"/>
                  </a:lnTo>
                  <a:lnTo>
                    <a:pt x="984251" y="44979"/>
                  </a:lnTo>
                  <a:lnTo>
                    <a:pt x="984251" y="50271"/>
                  </a:lnTo>
                  <a:lnTo>
                    <a:pt x="981605" y="52917"/>
                  </a:lnTo>
                  <a:lnTo>
                    <a:pt x="984251" y="52917"/>
                  </a:lnTo>
                  <a:lnTo>
                    <a:pt x="986896" y="50271"/>
                  </a:lnTo>
                  <a:lnTo>
                    <a:pt x="989542" y="52917"/>
                  </a:lnTo>
                  <a:lnTo>
                    <a:pt x="989542" y="55562"/>
                  </a:lnTo>
                  <a:lnTo>
                    <a:pt x="989542" y="58208"/>
                  </a:lnTo>
                  <a:lnTo>
                    <a:pt x="989542" y="60854"/>
                  </a:lnTo>
                  <a:lnTo>
                    <a:pt x="989542" y="68792"/>
                  </a:lnTo>
                  <a:lnTo>
                    <a:pt x="989542" y="74083"/>
                  </a:lnTo>
                  <a:lnTo>
                    <a:pt x="989542" y="82021"/>
                  </a:lnTo>
                  <a:lnTo>
                    <a:pt x="986896" y="89958"/>
                  </a:lnTo>
                  <a:lnTo>
                    <a:pt x="984251" y="95250"/>
                  </a:lnTo>
                  <a:lnTo>
                    <a:pt x="986896" y="97896"/>
                  </a:lnTo>
                  <a:lnTo>
                    <a:pt x="989542" y="100542"/>
                  </a:lnTo>
                  <a:lnTo>
                    <a:pt x="989542" y="105833"/>
                  </a:lnTo>
                  <a:lnTo>
                    <a:pt x="986896" y="111125"/>
                  </a:lnTo>
                  <a:lnTo>
                    <a:pt x="989542" y="113771"/>
                  </a:lnTo>
                  <a:lnTo>
                    <a:pt x="994834" y="113771"/>
                  </a:lnTo>
                  <a:lnTo>
                    <a:pt x="1000126" y="113771"/>
                  </a:lnTo>
                  <a:lnTo>
                    <a:pt x="1002771" y="111125"/>
                  </a:lnTo>
                  <a:lnTo>
                    <a:pt x="1008063" y="108479"/>
                  </a:lnTo>
                  <a:lnTo>
                    <a:pt x="1010709" y="113771"/>
                  </a:lnTo>
                  <a:lnTo>
                    <a:pt x="1008063" y="116417"/>
                  </a:lnTo>
                  <a:lnTo>
                    <a:pt x="1010709" y="119062"/>
                  </a:lnTo>
                  <a:lnTo>
                    <a:pt x="1016001" y="124354"/>
                  </a:lnTo>
                  <a:lnTo>
                    <a:pt x="1023938" y="129646"/>
                  </a:lnTo>
                  <a:lnTo>
                    <a:pt x="1026584" y="129646"/>
                  </a:lnTo>
                  <a:lnTo>
                    <a:pt x="1029230" y="132292"/>
                  </a:lnTo>
                  <a:lnTo>
                    <a:pt x="1031876" y="134937"/>
                  </a:lnTo>
                  <a:lnTo>
                    <a:pt x="1031876" y="140229"/>
                  </a:lnTo>
                  <a:lnTo>
                    <a:pt x="1026584" y="142875"/>
                  </a:lnTo>
                  <a:lnTo>
                    <a:pt x="1026584" y="148167"/>
                  </a:lnTo>
                  <a:lnTo>
                    <a:pt x="1026584" y="156104"/>
                  </a:lnTo>
                  <a:lnTo>
                    <a:pt x="1023938" y="158750"/>
                  </a:lnTo>
                  <a:lnTo>
                    <a:pt x="1021292" y="164041"/>
                  </a:lnTo>
                  <a:lnTo>
                    <a:pt x="1021292" y="166687"/>
                  </a:lnTo>
                  <a:lnTo>
                    <a:pt x="1021292" y="171979"/>
                  </a:lnTo>
                  <a:lnTo>
                    <a:pt x="1021292" y="177271"/>
                  </a:lnTo>
                  <a:lnTo>
                    <a:pt x="1018646" y="179916"/>
                  </a:lnTo>
                  <a:lnTo>
                    <a:pt x="1021292" y="187854"/>
                  </a:lnTo>
                  <a:lnTo>
                    <a:pt x="1026584" y="198437"/>
                  </a:lnTo>
                  <a:lnTo>
                    <a:pt x="1026584" y="209021"/>
                  </a:lnTo>
                  <a:lnTo>
                    <a:pt x="1026584" y="216958"/>
                  </a:lnTo>
                  <a:lnTo>
                    <a:pt x="1023938" y="224896"/>
                  </a:lnTo>
                  <a:lnTo>
                    <a:pt x="1018646" y="238125"/>
                  </a:lnTo>
                  <a:lnTo>
                    <a:pt x="1018646" y="243416"/>
                  </a:lnTo>
                  <a:lnTo>
                    <a:pt x="1018646" y="248708"/>
                  </a:lnTo>
                  <a:lnTo>
                    <a:pt x="1021292" y="254000"/>
                  </a:lnTo>
                  <a:lnTo>
                    <a:pt x="1023938" y="259291"/>
                  </a:lnTo>
                  <a:lnTo>
                    <a:pt x="1026584" y="264583"/>
                  </a:lnTo>
                  <a:lnTo>
                    <a:pt x="1037167" y="269875"/>
                  </a:lnTo>
                  <a:lnTo>
                    <a:pt x="1045105" y="275166"/>
                  </a:lnTo>
                  <a:lnTo>
                    <a:pt x="1047751" y="280458"/>
                  </a:lnTo>
                  <a:lnTo>
                    <a:pt x="1050396" y="285750"/>
                  </a:lnTo>
                  <a:lnTo>
                    <a:pt x="1055688" y="285750"/>
                  </a:lnTo>
                  <a:lnTo>
                    <a:pt x="1060980" y="285750"/>
                  </a:lnTo>
                  <a:lnTo>
                    <a:pt x="1063626" y="288396"/>
                  </a:lnTo>
                  <a:lnTo>
                    <a:pt x="1066271" y="291041"/>
                  </a:lnTo>
                  <a:lnTo>
                    <a:pt x="1068917" y="291041"/>
                  </a:lnTo>
                  <a:lnTo>
                    <a:pt x="1071563" y="291041"/>
                  </a:lnTo>
                  <a:lnTo>
                    <a:pt x="1071563" y="293687"/>
                  </a:lnTo>
                  <a:lnTo>
                    <a:pt x="1071563" y="298979"/>
                  </a:lnTo>
                  <a:lnTo>
                    <a:pt x="1076855" y="301625"/>
                  </a:lnTo>
                  <a:lnTo>
                    <a:pt x="1079501" y="304271"/>
                  </a:lnTo>
                  <a:lnTo>
                    <a:pt x="1082146" y="309562"/>
                  </a:lnTo>
                  <a:lnTo>
                    <a:pt x="1082146" y="317500"/>
                  </a:lnTo>
                  <a:lnTo>
                    <a:pt x="1079501" y="314854"/>
                  </a:lnTo>
                  <a:lnTo>
                    <a:pt x="1076855" y="314854"/>
                  </a:lnTo>
                  <a:lnTo>
                    <a:pt x="1074209" y="314854"/>
                  </a:lnTo>
                  <a:lnTo>
                    <a:pt x="1071563" y="317500"/>
                  </a:lnTo>
                  <a:lnTo>
                    <a:pt x="1074209" y="320146"/>
                  </a:lnTo>
                  <a:lnTo>
                    <a:pt x="1076855" y="325437"/>
                  </a:lnTo>
                  <a:lnTo>
                    <a:pt x="1079501" y="333375"/>
                  </a:lnTo>
                  <a:lnTo>
                    <a:pt x="1079501" y="336021"/>
                  </a:lnTo>
                  <a:lnTo>
                    <a:pt x="1079501" y="341312"/>
                  </a:lnTo>
                  <a:lnTo>
                    <a:pt x="1076855" y="346604"/>
                  </a:lnTo>
                  <a:lnTo>
                    <a:pt x="1076855" y="349250"/>
                  </a:lnTo>
                  <a:lnTo>
                    <a:pt x="1079501" y="351896"/>
                  </a:lnTo>
                  <a:lnTo>
                    <a:pt x="1079501" y="354541"/>
                  </a:lnTo>
                  <a:lnTo>
                    <a:pt x="1076855" y="367771"/>
                  </a:lnTo>
                  <a:lnTo>
                    <a:pt x="1079501" y="370416"/>
                  </a:lnTo>
                  <a:lnTo>
                    <a:pt x="1082146" y="375708"/>
                  </a:lnTo>
                  <a:lnTo>
                    <a:pt x="1084792" y="367771"/>
                  </a:lnTo>
                  <a:lnTo>
                    <a:pt x="1090084" y="365125"/>
                  </a:lnTo>
                  <a:lnTo>
                    <a:pt x="1095376" y="370416"/>
                  </a:lnTo>
                  <a:lnTo>
                    <a:pt x="1103313" y="378354"/>
                  </a:lnTo>
                  <a:lnTo>
                    <a:pt x="1100667" y="373062"/>
                  </a:lnTo>
                  <a:lnTo>
                    <a:pt x="1100667" y="370416"/>
                  </a:lnTo>
                  <a:lnTo>
                    <a:pt x="1100667" y="367771"/>
                  </a:lnTo>
                  <a:lnTo>
                    <a:pt x="1105959" y="367771"/>
                  </a:lnTo>
                  <a:lnTo>
                    <a:pt x="1108605" y="370416"/>
                  </a:lnTo>
                  <a:lnTo>
                    <a:pt x="1108605" y="378354"/>
                  </a:lnTo>
                  <a:lnTo>
                    <a:pt x="1103313" y="391583"/>
                  </a:lnTo>
                  <a:lnTo>
                    <a:pt x="1103313" y="396875"/>
                  </a:lnTo>
                  <a:lnTo>
                    <a:pt x="1100667" y="402166"/>
                  </a:lnTo>
                  <a:lnTo>
                    <a:pt x="1105959" y="410104"/>
                  </a:lnTo>
                  <a:lnTo>
                    <a:pt x="1108605" y="415396"/>
                  </a:lnTo>
                  <a:lnTo>
                    <a:pt x="1108605" y="418041"/>
                  </a:lnTo>
                  <a:lnTo>
                    <a:pt x="1108605" y="423333"/>
                  </a:lnTo>
                  <a:lnTo>
                    <a:pt x="1111251" y="423333"/>
                  </a:lnTo>
                  <a:lnTo>
                    <a:pt x="1113896" y="425979"/>
                  </a:lnTo>
                  <a:lnTo>
                    <a:pt x="1119188" y="447146"/>
                  </a:lnTo>
                  <a:lnTo>
                    <a:pt x="1121834" y="457729"/>
                  </a:lnTo>
                  <a:lnTo>
                    <a:pt x="1124480" y="455083"/>
                  </a:lnTo>
                  <a:lnTo>
                    <a:pt x="1127126" y="444500"/>
                  </a:lnTo>
                  <a:lnTo>
                    <a:pt x="1129771" y="441854"/>
                  </a:lnTo>
                  <a:lnTo>
                    <a:pt x="1132417" y="447146"/>
                  </a:lnTo>
                  <a:lnTo>
                    <a:pt x="1132417" y="449791"/>
                  </a:lnTo>
                  <a:lnTo>
                    <a:pt x="1129771" y="455083"/>
                  </a:lnTo>
                  <a:lnTo>
                    <a:pt x="1127126" y="463020"/>
                  </a:lnTo>
                  <a:lnTo>
                    <a:pt x="1124480" y="465666"/>
                  </a:lnTo>
                  <a:lnTo>
                    <a:pt x="1124480" y="473604"/>
                  </a:lnTo>
                  <a:lnTo>
                    <a:pt x="1127126" y="478895"/>
                  </a:lnTo>
                  <a:lnTo>
                    <a:pt x="1124480" y="484187"/>
                  </a:lnTo>
                  <a:lnTo>
                    <a:pt x="1119188" y="492125"/>
                  </a:lnTo>
                  <a:lnTo>
                    <a:pt x="1116542" y="500062"/>
                  </a:lnTo>
                  <a:lnTo>
                    <a:pt x="1113896" y="502708"/>
                  </a:lnTo>
                  <a:lnTo>
                    <a:pt x="1116542" y="505354"/>
                  </a:lnTo>
                  <a:lnTo>
                    <a:pt x="1119188" y="510645"/>
                  </a:lnTo>
                  <a:lnTo>
                    <a:pt x="1119188" y="518583"/>
                  </a:lnTo>
                  <a:lnTo>
                    <a:pt x="1113896" y="539750"/>
                  </a:lnTo>
                  <a:lnTo>
                    <a:pt x="1103313" y="563562"/>
                  </a:lnTo>
                  <a:lnTo>
                    <a:pt x="1095376" y="574145"/>
                  </a:lnTo>
                  <a:lnTo>
                    <a:pt x="1087438" y="584729"/>
                  </a:lnTo>
                  <a:lnTo>
                    <a:pt x="1074209" y="600604"/>
                  </a:lnTo>
                  <a:lnTo>
                    <a:pt x="1063626" y="616479"/>
                  </a:lnTo>
                  <a:lnTo>
                    <a:pt x="1058334" y="627062"/>
                  </a:lnTo>
                  <a:lnTo>
                    <a:pt x="1053042" y="635000"/>
                  </a:lnTo>
                  <a:lnTo>
                    <a:pt x="1042459" y="645583"/>
                  </a:lnTo>
                  <a:lnTo>
                    <a:pt x="1042459" y="650875"/>
                  </a:lnTo>
                  <a:lnTo>
                    <a:pt x="1045105" y="653520"/>
                  </a:lnTo>
                  <a:lnTo>
                    <a:pt x="1045105" y="658812"/>
                  </a:lnTo>
                  <a:lnTo>
                    <a:pt x="1039813" y="664104"/>
                  </a:lnTo>
                  <a:lnTo>
                    <a:pt x="1023938" y="677333"/>
                  </a:lnTo>
                  <a:lnTo>
                    <a:pt x="1000126" y="698500"/>
                  </a:lnTo>
                  <a:lnTo>
                    <a:pt x="997480" y="703791"/>
                  </a:lnTo>
                  <a:lnTo>
                    <a:pt x="992188" y="709083"/>
                  </a:lnTo>
                  <a:lnTo>
                    <a:pt x="981605" y="711729"/>
                  </a:lnTo>
                  <a:lnTo>
                    <a:pt x="973667" y="714375"/>
                  </a:lnTo>
                  <a:lnTo>
                    <a:pt x="973667" y="717020"/>
                  </a:lnTo>
                  <a:lnTo>
                    <a:pt x="973667" y="719666"/>
                  </a:lnTo>
                  <a:lnTo>
                    <a:pt x="973667" y="722312"/>
                  </a:lnTo>
                  <a:lnTo>
                    <a:pt x="971021" y="722312"/>
                  </a:lnTo>
                  <a:lnTo>
                    <a:pt x="965730" y="722312"/>
                  </a:lnTo>
                  <a:lnTo>
                    <a:pt x="960438" y="727604"/>
                  </a:lnTo>
                  <a:lnTo>
                    <a:pt x="949855" y="743479"/>
                  </a:lnTo>
                  <a:lnTo>
                    <a:pt x="933980" y="762000"/>
                  </a:lnTo>
                  <a:lnTo>
                    <a:pt x="918105" y="777875"/>
                  </a:lnTo>
                  <a:lnTo>
                    <a:pt x="912813" y="783166"/>
                  </a:lnTo>
                  <a:lnTo>
                    <a:pt x="910167" y="791104"/>
                  </a:lnTo>
                  <a:lnTo>
                    <a:pt x="907521" y="799041"/>
                  </a:lnTo>
                  <a:lnTo>
                    <a:pt x="904876" y="799041"/>
                  </a:lnTo>
                  <a:lnTo>
                    <a:pt x="899584" y="804333"/>
                  </a:lnTo>
                  <a:lnTo>
                    <a:pt x="891646" y="812270"/>
                  </a:lnTo>
                  <a:lnTo>
                    <a:pt x="883709" y="812270"/>
                  </a:lnTo>
                  <a:lnTo>
                    <a:pt x="878417" y="812270"/>
                  </a:lnTo>
                  <a:lnTo>
                    <a:pt x="873126" y="814916"/>
                  </a:lnTo>
                  <a:lnTo>
                    <a:pt x="867834" y="822854"/>
                  </a:lnTo>
                  <a:lnTo>
                    <a:pt x="862542" y="828145"/>
                  </a:lnTo>
                  <a:lnTo>
                    <a:pt x="857251" y="833437"/>
                  </a:lnTo>
                  <a:lnTo>
                    <a:pt x="851959" y="836083"/>
                  </a:lnTo>
                  <a:lnTo>
                    <a:pt x="849313" y="838729"/>
                  </a:lnTo>
                  <a:lnTo>
                    <a:pt x="846667" y="844020"/>
                  </a:lnTo>
                  <a:lnTo>
                    <a:pt x="844021" y="849312"/>
                  </a:lnTo>
                  <a:lnTo>
                    <a:pt x="844021" y="851958"/>
                  </a:lnTo>
                  <a:lnTo>
                    <a:pt x="841376" y="849312"/>
                  </a:lnTo>
                  <a:lnTo>
                    <a:pt x="838730" y="851958"/>
                  </a:lnTo>
                  <a:lnTo>
                    <a:pt x="836084" y="854604"/>
                  </a:lnTo>
                  <a:lnTo>
                    <a:pt x="825500" y="854604"/>
                  </a:lnTo>
                  <a:lnTo>
                    <a:pt x="799042" y="851958"/>
                  </a:lnTo>
                  <a:lnTo>
                    <a:pt x="791105" y="851958"/>
                  </a:lnTo>
                  <a:lnTo>
                    <a:pt x="785813" y="854604"/>
                  </a:lnTo>
                  <a:lnTo>
                    <a:pt x="772584" y="865187"/>
                  </a:lnTo>
                  <a:lnTo>
                    <a:pt x="762000" y="875770"/>
                  </a:lnTo>
                  <a:lnTo>
                    <a:pt x="748771" y="883708"/>
                  </a:lnTo>
                  <a:lnTo>
                    <a:pt x="740834" y="886354"/>
                  </a:lnTo>
                  <a:lnTo>
                    <a:pt x="738188" y="886354"/>
                  </a:lnTo>
                  <a:lnTo>
                    <a:pt x="738188" y="881062"/>
                  </a:lnTo>
                  <a:lnTo>
                    <a:pt x="732896" y="878416"/>
                  </a:lnTo>
                  <a:lnTo>
                    <a:pt x="724959" y="878416"/>
                  </a:lnTo>
                  <a:lnTo>
                    <a:pt x="722313" y="875770"/>
                  </a:lnTo>
                  <a:lnTo>
                    <a:pt x="722313" y="873125"/>
                  </a:lnTo>
                  <a:lnTo>
                    <a:pt x="724959" y="870479"/>
                  </a:lnTo>
                  <a:lnTo>
                    <a:pt x="727605" y="867833"/>
                  </a:lnTo>
                  <a:lnTo>
                    <a:pt x="719667" y="870479"/>
                  </a:lnTo>
                  <a:lnTo>
                    <a:pt x="711730" y="870479"/>
                  </a:lnTo>
                  <a:lnTo>
                    <a:pt x="714375" y="865187"/>
                  </a:lnTo>
                  <a:lnTo>
                    <a:pt x="719667" y="862541"/>
                  </a:lnTo>
                  <a:lnTo>
                    <a:pt x="717021" y="862541"/>
                  </a:lnTo>
                  <a:lnTo>
                    <a:pt x="714375" y="862541"/>
                  </a:lnTo>
                  <a:lnTo>
                    <a:pt x="711730" y="862541"/>
                  </a:lnTo>
                  <a:lnTo>
                    <a:pt x="714375" y="854604"/>
                  </a:lnTo>
                  <a:lnTo>
                    <a:pt x="714375" y="849312"/>
                  </a:lnTo>
                  <a:lnTo>
                    <a:pt x="711730" y="849312"/>
                  </a:lnTo>
                  <a:lnTo>
                    <a:pt x="709084" y="851958"/>
                  </a:lnTo>
                  <a:lnTo>
                    <a:pt x="703792" y="857250"/>
                  </a:lnTo>
                  <a:lnTo>
                    <a:pt x="703792" y="859895"/>
                  </a:lnTo>
                  <a:lnTo>
                    <a:pt x="709084" y="859895"/>
                  </a:lnTo>
                  <a:lnTo>
                    <a:pt x="709084" y="862541"/>
                  </a:lnTo>
                  <a:lnTo>
                    <a:pt x="703792" y="865187"/>
                  </a:lnTo>
                  <a:lnTo>
                    <a:pt x="701146" y="865187"/>
                  </a:lnTo>
                  <a:lnTo>
                    <a:pt x="695855" y="865187"/>
                  </a:lnTo>
                  <a:lnTo>
                    <a:pt x="687917" y="870479"/>
                  </a:lnTo>
                  <a:lnTo>
                    <a:pt x="679980" y="875770"/>
                  </a:lnTo>
                  <a:lnTo>
                    <a:pt x="677334" y="875770"/>
                  </a:lnTo>
                  <a:lnTo>
                    <a:pt x="677334" y="873125"/>
                  </a:lnTo>
                  <a:lnTo>
                    <a:pt x="672042" y="873125"/>
                  </a:lnTo>
                  <a:lnTo>
                    <a:pt x="664105" y="875770"/>
                  </a:lnTo>
                  <a:lnTo>
                    <a:pt x="658813" y="873125"/>
                  </a:lnTo>
                  <a:lnTo>
                    <a:pt x="656167" y="870479"/>
                  </a:lnTo>
                  <a:lnTo>
                    <a:pt x="648230" y="870479"/>
                  </a:lnTo>
                  <a:lnTo>
                    <a:pt x="642938" y="870479"/>
                  </a:lnTo>
                  <a:lnTo>
                    <a:pt x="637646" y="867833"/>
                  </a:lnTo>
                  <a:lnTo>
                    <a:pt x="629708" y="862541"/>
                  </a:lnTo>
                  <a:lnTo>
                    <a:pt x="616479" y="857250"/>
                  </a:lnTo>
                  <a:lnTo>
                    <a:pt x="605896" y="851958"/>
                  </a:lnTo>
                  <a:lnTo>
                    <a:pt x="605896" y="849312"/>
                  </a:lnTo>
                  <a:lnTo>
                    <a:pt x="605896" y="846666"/>
                  </a:lnTo>
                  <a:lnTo>
                    <a:pt x="605896" y="841375"/>
                  </a:lnTo>
                  <a:lnTo>
                    <a:pt x="603250" y="836083"/>
                  </a:lnTo>
                  <a:lnTo>
                    <a:pt x="600604" y="833437"/>
                  </a:lnTo>
                  <a:lnTo>
                    <a:pt x="597958" y="828145"/>
                  </a:lnTo>
                  <a:lnTo>
                    <a:pt x="597958" y="825500"/>
                  </a:lnTo>
                  <a:lnTo>
                    <a:pt x="603250" y="820208"/>
                  </a:lnTo>
                  <a:lnTo>
                    <a:pt x="611187" y="812270"/>
                  </a:lnTo>
                  <a:lnTo>
                    <a:pt x="613833" y="806979"/>
                  </a:lnTo>
                  <a:lnTo>
                    <a:pt x="616479" y="799041"/>
                  </a:lnTo>
                  <a:lnTo>
                    <a:pt x="616479" y="793750"/>
                  </a:lnTo>
                  <a:lnTo>
                    <a:pt x="619125" y="791104"/>
                  </a:lnTo>
                  <a:lnTo>
                    <a:pt x="627062" y="788458"/>
                  </a:lnTo>
                  <a:lnTo>
                    <a:pt x="632354" y="785812"/>
                  </a:lnTo>
                  <a:lnTo>
                    <a:pt x="627062" y="783166"/>
                  </a:lnTo>
                  <a:lnTo>
                    <a:pt x="621771" y="783166"/>
                  </a:lnTo>
                  <a:lnTo>
                    <a:pt x="619125" y="785812"/>
                  </a:lnTo>
                  <a:lnTo>
                    <a:pt x="613833" y="785812"/>
                  </a:lnTo>
                  <a:lnTo>
                    <a:pt x="597958" y="783166"/>
                  </a:lnTo>
                  <a:lnTo>
                    <a:pt x="608542" y="777875"/>
                  </a:lnTo>
                  <a:lnTo>
                    <a:pt x="613833" y="772583"/>
                  </a:lnTo>
                  <a:lnTo>
                    <a:pt x="613833" y="764645"/>
                  </a:lnTo>
                  <a:lnTo>
                    <a:pt x="613833" y="754062"/>
                  </a:lnTo>
                  <a:lnTo>
                    <a:pt x="613833" y="748770"/>
                  </a:lnTo>
                  <a:lnTo>
                    <a:pt x="611187" y="748770"/>
                  </a:lnTo>
                  <a:lnTo>
                    <a:pt x="600604" y="762000"/>
                  </a:lnTo>
                  <a:lnTo>
                    <a:pt x="595312" y="769937"/>
                  </a:lnTo>
                  <a:lnTo>
                    <a:pt x="590021" y="775229"/>
                  </a:lnTo>
                  <a:lnTo>
                    <a:pt x="582083" y="775229"/>
                  </a:lnTo>
                  <a:lnTo>
                    <a:pt x="574146" y="775229"/>
                  </a:lnTo>
                  <a:lnTo>
                    <a:pt x="568854" y="775229"/>
                  </a:lnTo>
                  <a:lnTo>
                    <a:pt x="566208" y="775229"/>
                  </a:lnTo>
                  <a:lnTo>
                    <a:pt x="566208" y="772583"/>
                  </a:lnTo>
                  <a:lnTo>
                    <a:pt x="566208" y="769937"/>
                  </a:lnTo>
                  <a:lnTo>
                    <a:pt x="574146" y="764645"/>
                  </a:lnTo>
                  <a:lnTo>
                    <a:pt x="579437" y="764645"/>
                  </a:lnTo>
                  <a:lnTo>
                    <a:pt x="584729" y="762000"/>
                  </a:lnTo>
                  <a:lnTo>
                    <a:pt x="584729" y="759354"/>
                  </a:lnTo>
                  <a:lnTo>
                    <a:pt x="587375" y="754062"/>
                  </a:lnTo>
                  <a:lnTo>
                    <a:pt x="590021" y="748770"/>
                  </a:lnTo>
                  <a:lnTo>
                    <a:pt x="597958" y="743479"/>
                  </a:lnTo>
                  <a:lnTo>
                    <a:pt x="608542" y="735541"/>
                  </a:lnTo>
                  <a:lnTo>
                    <a:pt x="619125" y="727604"/>
                  </a:lnTo>
                  <a:lnTo>
                    <a:pt x="619125" y="724958"/>
                  </a:lnTo>
                  <a:lnTo>
                    <a:pt x="619125" y="722312"/>
                  </a:lnTo>
                  <a:lnTo>
                    <a:pt x="616479" y="719666"/>
                  </a:lnTo>
                  <a:lnTo>
                    <a:pt x="621771" y="717020"/>
                  </a:lnTo>
                  <a:lnTo>
                    <a:pt x="624417" y="711729"/>
                  </a:lnTo>
                  <a:lnTo>
                    <a:pt x="624417" y="706437"/>
                  </a:lnTo>
                  <a:lnTo>
                    <a:pt x="621771" y="701145"/>
                  </a:lnTo>
                  <a:lnTo>
                    <a:pt x="627062" y="695854"/>
                  </a:lnTo>
                  <a:lnTo>
                    <a:pt x="619125" y="698500"/>
                  </a:lnTo>
                  <a:lnTo>
                    <a:pt x="616479" y="703791"/>
                  </a:lnTo>
                  <a:lnTo>
                    <a:pt x="613833" y="709083"/>
                  </a:lnTo>
                  <a:lnTo>
                    <a:pt x="611187" y="711729"/>
                  </a:lnTo>
                  <a:lnTo>
                    <a:pt x="608542" y="711729"/>
                  </a:lnTo>
                  <a:lnTo>
                    <a:pt x="605896" y="714375"/>
                  </a:lnTo>
                  <a:lnTo>
                    <a:pt x="600604" y="722312"/>
                  </a:lnTo>
                  <a:lnTo>
                    <a:pt x="595312" y="730250"/>
                  </a:lnTo>
                  <a:lnTo>
                    <a:pt x="592667" y="732895"/>
                  </a:lnTo>
                  <a:lnTo>
                    <a:pt x="587375" y="732895"/>
                  </a:lnTo>
                  <a:lnTo>
                    <a:pt x="582083" y="732895"/>
                  </a:lnTo>
                  <a:lnTo>
                    <a:pt x="574146" y="738187"/>
                  </a:lnTo>
                  <a:lnTo>
                    <a:pt x="563562" y="746125"/>
                  </a:lnTo>
                  <a:lnTo>
                    <a:pt x="550333" y="751416"/>
                  </a:lnTo>
                  <a:lnTo>
                    <a:pt x="547687" y="754062"/>
                  </a:lnTo>
                  <a:lnTo>
                    <a:pt x="550333" y="756708"/>
                  </a:lnTo>
                  <a:lnTo>
                    <a:pt x="545042" y="759354"/>
                  </a:lnTo>
                  <a:lnTo>
                    <a:pt x="534458" y="762000"/>
                  </a:lnTo>
                  <a:lnTo>
                    <a:pt x="531812" y="756708"/>
                  </a:lnTo>
                  <a:lnTo>
                    <a:pt x="529167" y="751416"/>
                  </a:lnTo>
                  <a:lnTo>
                    <a:pt x="531812" y="746125"/>
                  </a:lnTo>
                  <a:lnTo>
                    <a:pt x="534458" y="735541"/>
                  </a:lnTo>
                  <a:lnTo>
                    <a:pt x="534458" y="724958"/>
                  </a:lnTo>
                  <a:lnTo>
                    <a:pt x="534458" y="714375"/>
                  </a:lnTo>
                  <a:lnTo>
                    <a:pt x="531812" y="711729"/>
                  </a:lnTo>
                  <a:lnTo>
                    <a:pt x="526521" y="709083"/>
                  </a:lnTo>
                  <a:lnTo>
                    <a:pt x="518583" y="706437"/>
                  </a:lnTo>
                  <a:lnTo>
                    <a:pt x="515937" y="701145"/>
                  </a:lnTo>
                  <a:lnTo>
                    <a:pt x="513292" y="698500"/>
                  </a:lnTo>
                  <a:lnTo>
                    <a:pt x="515937" y="695854"/>
                  </a:lnTo>
                  <a:lnTo>
                    <a:pt x="515937" y="693208"/>
                  </a:lnTo>
                  <a:lnTo>
                    <a:pt x="513292" y="687916"/>
                  </a:lnTo>
                  <a:lnTo>
                    <a:pt x="508000" y="682625"/>
                  </a:lnTo>
                  <a:lnTo>
                    <a:pt x="500062" y="682625"/>
                  </a:lnTo>
                  <a:lnTo>
                    <a:pt x="494771" y="685270"/>
                  </a:lnTo>
                  <a:lnTo>
                    <a:pt x="492125" y="682625"/>
                  </a:lnTo>
                  <a:lnTo>
                    <a:pt x="492125" y="679979"/>
                  </a:lnTo>
                  <a:lnTo>
                    <a:pt x="486833" y="679979"/>
                  </a:lnTo>
                  <a:lnTo>
                    <a:pt x="481542" y="682625"/>
                  </a:lnTo>
                  <a:lnTo>
                    <a:pt x="476250" y="679979"/>
                  </a:lnTo>
                  <a:lnTo>
                    <a:pt x="468312" y="674687"/>
                  </a:lnTo>
                  <a:lnTo>
                    <a:pt x="460375" y="666750"/>
                  </a:lnTo>
                  <a:lnTo>
                    <a:pt x="455083" y="666750"/>
                  </a:lnTo>
                  <a:lnTo>
                    <a:pt x="449792" y="666750"/>
                  </a:lnTo>
                  <a:lnTo>
                    <a:pt x="439208" y="666750"/>
                  </a:lnTo>
                  <a:lnTo>
                    <a:pt x="428625" y="664104"/>
                  </a:lnTo>
                  <a:lnTo>
                    <a:pt x="415396" y="664104"/>
                  </a:lnTo>
                  <a:lnTo>
                    <a:pt x="399521" y="666750"/>
                  </a:lnTo>
                  <a:lnTo>
                    <a:pt x="381000" y="674687"/>
                  </a:lnTo>
                  <a:lnTo>
                    <a:pt x="370417" y="679979"/>
                  </a:lnTo>
                  <a:lnTo>
                    <a:pt x="362479" y="685270"/>
                  </a:lnTo>
                  <a:lnTo>
                    <a:pt x="346604" y="687916"/>
                  </a:lnTo>
                  <a:lnTo>
                    <a:pt x="322792" y="690562"/>
                  </a:lnTo>
                  <a:lnTo>
                    <a:pt x="309562" y="690562"/>
                  </a:lnTo>
                  <a:lnTo>
                    <a:pt x="296333" y="690562"/>
                  </a:lnTo>
                  <a:lnTo>
                    <a:pt x="285750" y="693208"/>
                  </a:lnTo>
                  <a:lnTo>
                    <a:pt x="264583" y="703791"/>
                  </a:lnTo>
                  <a:lnTo>
                    <a:pt x="256646" y="709083"/>
                  </a:lnTo>
                  <a:lnTo>
                    <a:pt x="248708" y="711729"/>
                  </a:lnTo>
                  <a:lnTo>
                    <a:pt x="238125" y="714375"/>
                  </a:lnTo>
                  <a:lnTo>
                    <a:pt x="238125" y="717020"/>
                  </a:lnTo>
                  <a:lnTo>
                    <a:pt x="235479" y="724958"/>
                  </a:lnTo>
                  <a:lnTo>
                    <a:pt x="224896" y="732895"/>
                  </a:lnTo>
                  <a:lnTo>
                    <a:pt x="211666" y="738187"/>
                  </a:lnTo>
                  <a:lnTo>
                    <a:pt x="206375" y="735541"/>
                  </a:lnTo>
                  <a:lnTo>
                    <a:pt x="203729" y="732895"/>
                  </a:lnTo>
                  <a:lnTo>
                    <a:pt x="201083" y="735541"/>
                  </a:lnTo>
                  <a:lnTo>
                    <a:pt x="198437" y="738187"/>
                  </a:lnTo>
                  <a:lnTo>
                    <a:pt x="193146" y="738187"/>
                  </a:lnTo>
                  <a:lnTo>
                    <a:pt x="187854" y="738187"/>
                  </a:lnTo>
                  <a:lnTo>
                    <a:pt x="179916" y="740833"/>
                  </a:lnTo>
                  <a:lnTo>
                    <a:pt x="177271" y="740833"/>
                  </a:lnTo>
                  <a:lnTo>
                    <a:pt x="174625" y="740833"/>
                  </a:lnTo>
                  <a:lnTo>
                    <a:pt x="169333" y="738187"/>
                  </a:lnTo>
                  <a:lnTo>
                    <a:pt x="166687" y="735541"/>
                  </a:lnTo>
                  <a:lnTo>
                    <a:pt x="164041" y="735541"/>
                  </a:lnTo>
                  <a:lnTo>
                    <a:pt x="156104" y="735541"/>
                  </a:lnTo>
                  <a:lnTo>
                    <a:pt x="148166" y="735541"/>
                  </a:lnTo>
                  <a:lnTo>
                    <a:pt x="140229" y="735541"/>
                  </a:lnTo>
                  <a:lnTo>
                    <a:pt x="124354" y="740833"/>
                  </a:lnTo>
                  <a:lnTo>
                    <a:pt x="119062" y="740833"/>
                  </a:lnTo>
                  <a:lnTo>
                    <a:pt x="116416" y="740833"/>
                  </a:lnTo>
                  <a:lnTo>
                    <a:pt x="108479" y="743479"/>
                  </a:lnTo>
                  <a:lnTo>
                    <a:pt x="100541" y="748770"/>
                  </a:lnTo>
                  <a:lnTo>
                    <a:pt x="97896" y="754062"/>
                  </a:lnTo>
                  <a:lnTo>
                    <a:pt x="97896" y="756708"/>
                  </a:lnTo>
                  <a:lnTo>
                    <a:pt x="92604" y="756708"/>
                  </a:lnTo>
                  <a:lnTo>
                    <a:pt x="87312" y="756708"/>
                  </a:lnTo>
                  <a:lnTo>
                    <a:pt x="84666" y="762000"/>
                  </a:lnTo>
                  <a:lnTo>
                    <a:pt x="79375" y="764645"/>
                  </a:lnTo>
                  <a:lnTo>
                    <a:pt x="76729" y="767291"/>
                  </a:lnTo>
                  <a:lnTo>
                    <a:pt x="71437" y="767291"/>
                  </a:lnTo>
                  <a:lnTo>
                    <a:pt x="68791" y="769937"/>
                  </a:lnTo>
                  <a:lnTo>
                    <a:pt x="66146" y="769937"/>
                  </a:lnTo>
                  <a:lnTo>
                    <a:pt x="60854" y="769937"/>
                  </a:lnTo>
                  <a:lnTo>
                    <a:pt x="58208" y="769937"/>
                  </a:lnTo>
                  <a:lnTo>
                    <a:pt x="55562" y="772583"/>
                  </a:lnTo>
                  <a:lnTo>
                    <a:pt x="52916" y="775229"/>
                  </a:lnTo>
                  <a:lnTo>
                    <a:pt x="47625" y="772583"/>
                  </a:lnTo>
                  <a:lnTo>
                    <a:pt x="39687" y="769937"/>
                  </a:lnTo>
                  <a:lnTo>
                    <a:pt x="37041" y="769937"/>
                  </a:lnTo>
                  <a:lnTo>
                    <a:pt x="31750" y="769937"/>
                  </a:lnTo>
                  <a:lnTo>
                    <a:pt x="29104" y="764645"/>
                  </a:lnTo>
                  <a:lnTo>
                    <a:pt x="23812" y="759354"/>
                  </a:lnTo>
                  <a:lnTo>
                    <a:pt x="21166" y="756708"/>
                  </a:lnTo>
                  <a:lnTo>
                    <a:pt x="13229" y="756708"/>
                  </a:lnTo>
                  <a:lnTo>
                    <a:pt x="7937" y="756708"/>
                  </a:lnTo>
                  <a:lnTo>
                    <a:pt x="7937" y="754062"/>
                  </a:lnTo>
                  <a:lnTo>
                    <a:pt x="5291" y="748770"/>
                  </a:lnTo>
                  <a:lnTo>
                    <a:pt x="5291" y="743479"/>
                  </a:lnTo>
                  <a:lnTo>
                    <a:pt x="2646" y="740833"/>
                  </a:lnTo>
                  <a:lnTo>
                    <a:pt x="0" y="738187"/>
                  </a:lnTo>
                  <a:lnTo>
                    <a:pt x="2646" y="735541"/>
                  </a:lnTo>
                  <a:lnTo>
                    <a:pt x="5291" y="732895"/>
                  </a:lnTo>
                  <a:lnTo>
                    <a:pt x="7937" y="735541"/>
                  </a:lnTo>
                  <a:lnTo>
                    <a:pt x="10583" y="735541"/>
                  </a:lnTo>
                  <a:lnTo>
                    <a:pt x="18521" y="732895"/>
                  </a:lnTo>
                  <a:lnTo>
                    <a:pt x="26458" y="730250"/>
                  </a:lnTo>
                  <a:lnTo>
                    <a:pt x="26458" y="727604"/>
                  </a:lnTo>
                  <a:lnTo>
                    <a:pt x="26458" y="724958"/>
                  </a:lnTo>
                  <a:lnTo>
                    <a:pt x="29104" y="719666"/>
                  </a:lnTo>
                  <a:lnTo>
                    <a:pt x="31750" y="714375"/>
                  </a:lnTo>
                  <a:lnTo>
                    <a:pt x="31750" y="709083"/>
                  </a:lnTo>
                  <a:lnTo>
                    <a:pt x="31750" y="703791"/>
                  </a:lnTo>
                  <a:lnTo>
                    <a:pt x="31750" y="698500"/>
                  </a:lnTo>
                  <a:lnTo>
                    <a:pt x="34396" y="695854"/>
                  </a:lnTo>
                  <a:lnTo>
                    <a:pt x="37041" y="698500"/>
                  </a:lnTo>
                  <a:lnTo>
                    <a:pt x="39687" y="701145"/>
                  </a:lnTo>
                  <a:lnTo>
                    <a:pt x="42333" y="698500"/>
                  </a:lnTo>
                  <a:lnTo>
                    <a:pt x="42333" y="695854"/>
                  </a:lnTo>
                  <a:lnTo>
                    <a:pt x="42333" y="693208"/>
                  </a:lnTo>
                  <a:lnTo>
                    <a:pt x="44979" y="685270"/>
                  </a:lnTo>
                  <a:lnTo>
                    <a:pt x="47625" y="677333"/>
                  </a:lnTo>
                  <a:lnTo>
                    <a:pt x="47625" y="669395"/>
                  </a:lnTo>
                  <a:lnTo>
                    <a:pt x="47625" y="650875"/>
                  </a:lnTo>
                  <a:lnTo>
                    <a:pt x="50271" y="627062"/>
                  </a:lnTo>
                  <a:lnTo>
                    <a:pt x="50271" y="616479"/>
                  </a:lnTo>
                  <a:lnTo>
                    <a:pt x="55562" y="605895"/>
                  </a:lnTo>
                  <a:lnTo>
                    <a:pt x="58208" y="595312"/>
                  </a:lnTo>
                  <a:lnTo>
                    <a:pt x="55562" y="584729"/>
                  </a:lnTo>
                  <a:lnTo>
                    <a:pt x="52916" y="574145"/>
                  </a:lnTo>
                  <a:lnTo>
                    <a:pt x="50271" y="566208"/>
                  </a:lnTo>
                  <a:lnTo>
                    <a:pt x="42333" y="550333"/>
                  </a:lnTo>
                  <a:lnTo>
                    <a:pt x="42333" y="542395"/>
                  </a:lnTo>
                  <a:lnTo>
                    <a:pt x="42333" y="537104"/>
                  </a:lnTo>
                  <a:lnTo>
                    <a:pt x="44979" y="531812"/>
                  </a:lnTo>
                  <a:lnTo>
                    <a:pt x="44979" y="523875"/>
                  </a:lnTo>
                  <a:lnTo>
                    <a:pt x="42333" y="515937"/>
                  </a:lnTo>
                  <a:lnTo>
                    <a:pt x="39687" y="497416"/>
                  </a:lnTo>
                  <a:lnTo>
                    <a:pt x="39687" y="492125"/>
                  </a:lnTo>
                  <a:lnTo>
                    <a:pt x="42333" y="489479"/>
                  </a:lnTo>
                  <a:lnTo>
                    <a:pt x="47625" y="494770"/>
                  </a:lnTo>
                  <a:lnTo>
                    <a:pt x="55562" y="500062"/>
                  </a:lnTo>
                  <a:lnTo>
                    <a:pt x="55562" y="494770"/>
                  </a:lnTo>
                  <a:lnTo>
                    <a:pt x="55562" y="484187"/>
                  </a:lnTo>
                  <a:lnTo>
                    <a:pt x="55562" y="473604"/>
                  </a:lnTo>
                  <a:lnTo>
                    <a:pt x="55562" y="468312"/>
                  </a:lnTo>
                  <a:lnTo>
                    <a:pt x="58208" y="465666"/>
                  </a:lnTo>
                  <a:lnTo>
                    <a:pt x="60854" y="468312"/>
                  </a:lnTo>
                  <a:lnTo>
                    <a:pt x="60854" y="476250"/>
                  </a:lnTo>
                  <a:lnTo>
                    <a:pt x="60854" y="484187"/>
                  </a:lnTo>
                  <a:lnTo>
                    <a:pt x="63500" y="497416"/>
                  </a:lnTo>
                  <a:lnTo>
                    <a:pt x="66146" y="492125"/>
                  </a:lnTo>
                  <a:lnTo>
                    <a:pt x="68791" y="486833"/>
                  </a:lnTo>
                  <a:lnTo>
                    <a:pt x="71437" y="484187"/>
                  </a:lnTo>
                  <a:lnTo>
                    <a:pt x="74083" y="478895"/>
                  </a:lnTo>
                  <a:lnTo>
                    <a:pt x="71437" y="463020"/>
                  </a:lnTo>
                  <a:lnTo>
                    <a:pt x="68791" y="447146"/>
                  </a:lnTo>
                  <a:lnTo>
                    <a:pt x="68791" y="439208"/>
                  </a:lnTo>
                  <a:lnTo>
                    <a:pt x="68791" y="431271"/>
                  </a:lnTo>
                  <a:lnTo>
                    <a:pt x="76729" y="423333"/>
                  </a:lnTo>
                  <a:lnTo>
                    <a:pt x="84666" y="418041"/>
                  </a:lnTo>
                  <a:lnTo>
                    <a:pt x="84666" y="412750"/>
                  </a:lnTo>
                  <a:lnTo>
                    <a:pt x="84666" y="410104"/>
                  </a:lnTo>
                  <a:lnTo>
                    <a:pt x="84666" y="407458"/>
                  </a:lnTo>
                  <a:lnTo>
                    <a:pt x="89958" y="404812"/>
                  </a:lnTo>
                  <a:lnTo>
                    <a:pt x="92604" y="402166"/>
                  </a:lnTo>
                  <a:lnTo>
                    <a:pt x="92604" y="399521"/>
                  </a:lnTo>
                  <a:lnTo>
                    <a:pt x="89958" y="396875"/>
                  </a:lnTo>
                  <a:lnTo>
                    <a:pt x="87312" y="394229"/>
                  </a:lnTo>
                  <a:lnTo>
                    <a:pt x="87312" y="391583"/>
                  </a:lnTo>
                  <a:lnTo>
                    <a:pt x="111125" y="365125"/>
                  </a:lnTo>
                  <a:lnTo>
                    <a:pt x="108479" y="378354"/>
                  </a:lnTo>
                  <a:lnTo>
                    <a:pt x="108479" y="383646"/>
                  </a:lnTo>
                  <a:lnTo>
                    <a:pt x="108479" y="386291"/>
                  </a:lnTo>
                  <a:lnTo>
                    <a:pt x="113771" y="381000"/>
                  </a:lnTo>
                  <a:lnTo>
                    <a:pt x="119062" y="378354"/>
                  </a:lnTo>
                  <a:lnTo>
                    <a:pt x="119062" y="370416"/>
                  </a:lnTo>
                  <a:lnTo>
                    <a:pt x="119062" y="365125"/>
                  </a:lnTo>
                  <a:lnTo>
                    <a:pt x="121708" y="362479"/>
                  </a:lnTo>
                  <a:lnTo>
                    <a:pt x="127000" y="359833"/>
                  </a:lnTo>
                  <a:lnTo>
                    <a:pt x="137583" y="357187"/>
                  </a:lnTo>
                  <a:lnTo>
                    <a:pt x="145521" y="351896"/>
                  </a:lnTo>
                  <a:lnTo>
                    <a:pt x="150812" y="343958"/>
                  </a:lnTo>
                  <a:lnTo>
                    <a:pt x="158750" y="333375"/>
                  </a:lnTo>
                  <a:lnTo>
                    <a:pt x="166687" y="325437"/>
                  </a:lnTo>
                  <a:lnTo>
                    <a:pt x="169333" y="325437"/>
                  </a:lnTo>
                  <a:lnTo>
                    <a:pt x="174625" y="328083"/>
                  </a:lnTo>
                  <a:lnTo>
                    <a:pt x="187854" y="325437"/>
                  </a:lnTo>
                  <a:lnTo>
                    <a:pt x="203729" y="320146"/>
                  </a:lnTo>
                  <a:lnTo>
                    <a:pt x="222250" y="317500"/>
                  </a:lnTo>
                  <a:lnTo>
                    <a:pt x="227542" y="317500"/>
                  </a:lnTo>
                  <a:lnTo>
                    <a:pt x="227542" y="314854"/>
                  </a:lnTo>
                  <a:lnTo>
                    <a:pt x="230187" y="312208"/>
                  </a:lnTo>
                  <a:lnTo>
                    <a:pt x="238125" y="309562"/>
                  </a:lnTo>
                  <a:lnTo>
                    <a:pt x="254000" y="306916"/>
                  </a:lnTo>
                  <a:lnTo>
                    <a:pt x="261937" y="304271"/>
                  </a:lnTo>
                  <a:lnTo>
                    <a:pt x="275167" y="298979"/>
                  </a:lnTo>
                  <a:lnTo>
                    <a:pt x="301625" y="293687"/>
                  </a:lnTo>
                  <a:lnTo>
                    <a:pt x="320146" y="285750"/>
                  </a:lnTo>
                  <a:lnTo>
                    <a:pt x="330729" y="277812"/>
                  </a:lnTo>
                  <a:lnTo>
                    <a:pt x="338667" y="267229"/>
                  </a:lnTo>
                  <a:lnTo>
                    <a:pt x="354542" y="240771"/>
                  </a:lnTo>
                  <a:lnTo>
                    <a:pt x="359833" y="235479"/>
                  </a:lnTo>
                  <a:lnTo>
                    <a:pt x="370417" y="235479"/>
                  </a:lnTo>
                  <a:lnTo>
                    <a:pt x="373062" y="232833"/>
                  </a:lnTo>
                  <a:lnTo>
                    <a:pt x="370417" y="230187"/>
                  </a:lnTo>
                  <a:lnTo>
                    <a:pt x="365125" y="224896"/>
                  </a:lnTo>
                  <a:lnTo>
                    <a:pt x="365125" y="222250"/>
                  </a:lnTo>
                  <a:lnTo>
                    <a:pt x="365125" y="219604"/>
                  </a:lnTo>
                  <a:lnTo>
                    <a:pt x="367771" y="211666"/>
                  </a:lnTo>
                  <a:lnTo>
                    <a:pt x="365125" y="209021"/>
                  </a:lnTo>
                  <a:lnTo>
                    <a:pt x="370417" y="203729"/>
                  </a:lnTo>
                  <a:lnTo>
                    <a:pt x="378354" y="195791"/>
                  </a:lnTo>
                  <a:lnTo>
                    <a:pt x="386292" y="190500"/>
                  </a:lnTo>
                  <a:lnTo>
                    <a:pt x="391583" y="185208"/>
                  </a:lnTo>
                  <a:lnTo>
                    <a:pt x="394229" y="185208"/>
                  </a:lnTo>
                  <a:lnTo>
                    <a:pt x="396875" y="185208"/>
                  </a:lnTo>
                  <a:lnTo>
                    <a:pt x="396875" y="187854"/>
                  </a:lnTo>
                  <a:lnTo>
                    <a:pt x="394229" y="190500"/>
                  </a:lnTo>
                  <a:lnTo>
                    <a:pt x="399521" y="198437"/>
                  </a:lnTo>
                  <a:lnTo>
                    <a:pt x="410104" y="214312"/>
                  </a:lnTo>
                  <a:lnTo>
                    <a:pt x="410104" y="206375"/>
                  </a:lnTo>
                  <a:lnTo>
                    <a:pt x="410104" y="201083"/>
                  </a:lnTo>
                  <a:lnTo>
                    <a:pt x="412750" y="195791"/>
                  </a:lnTo>
                  <a:lnTo>
                    <a:pt x="418042" y="195791"/>
                  </a:lnTo>
                  <a:lnTo>
                    <a:pt x="407458" y="182562"/>
                  </a:lnTo>
                  <a:lnTo>
                    <a:pt x="407458" y="179916"/>
                  </a:lnTo>
                  <a:lnTo>
                    <a:pt x="412750" y="179916"/>
                  </a:lnTo>
                  <a:lnTo>
                    <a:pt x="415396" y="177271"/>
                  </a:lnTo>
                  <a:lnTo>
                    <a:pt x="415396" y="171979"/>
                  </a:lnTo>
                  <a:lnTo>
                    <a:pt x="415396" y="166687"/>
                  </a:lnTo>
                  <a:lnTo>
                    <a:pt x="423333" y="169333"/>
                  </a:lnTo>
                  <a:lnTo>
                    <a:pt x="428625" y="171979"/>
                  </a:lnTo>
                  <a:lnTo>
                    <a:pt x="433917" y="174625"/>
                  </a:lnTo>
                  <a:lnTo>
                    <a:pt x="431271" y="177271"/>
                  </a:lnTo>
                  <a:lnTo>
                    <a:pt x="428625" y="182562"/>
                  </a:lnTo>
                  <a:lnTo>
                    <a:pt x="433917" y="179916"/>
                  </a:lnTo>
                  <a:lnTo>
                    <a:pt x="447146" y="182562"/>
                  </a:lnTo>
                  <a:lnTo>
                    <a:pt x="439208" y="177271"/>
                  </a:lnTo>
                  <a:lnTo>
                    <a:pt x="439208" y="174625"/>
                  </a:lnTo>
                  <a:lnTo>
                    <a:pt x="439208" y="171979"/>
                  </a:lnTo>
                  <a:lnTo>
                    <a:pt x="449792" y="158750"/>
                  </a:lnTo>
                  <a:lnTo>
                    <a:pt x="444500" y="161396"/>
                  </a:lnTo>
                  <a:lnTo>
                    <a:pt x="439208" y="171979"/>
                  </a:lnTo>
                  <a:lnTo>
                    <a:pt x="436562" y="164041"/>
                  </a:lnTo>
                  <a:lnTo>
                    <a:pt x="436562" y="158750"/>
                  </a:lnTo>
                  <a:lnTo>
                    <a:pt x="441854" y="153458"/>
                  </a:lnTo>
                  <a:lnTo>
                    <a:pt x="447146" y="150812"/>
                  </a:lnTo>
                  <a:lnTo>
                    <a:pt x="447146" y="148167"/>
                  </a:lnTo>
                  <a:lnTo>
                    <a:pt x="447146" y="145521"/>
                  </a:lnTo>
                  <a:lnTo>
                    <a:pt x="449792" y="142875"/>
                  </a:lnTo>
                  <a:lnTo>
                    <a:pt x="452437" y="145521"/>
                  </a:lnTo>
                  <a:lnTo>
                    <a:pt x="455083" y="148167"/>
                  </a:lnTo>
                  <a:lnTo>
                    <a:pt x="457729" y="150812"/>
                  </a:lnTo>
                  <a:lnTo>
                    <a:pt x="460375" y="148167"/>
                  </a:lnTo>
                  <a:lnTo>
                    <a:pt x="463021" y="145521"/>
                  </a:lnTo>
                  <a:lnTo>
                    <a:pt x="457729" y="140229"/>
                  </a:lnTo>
                  <a:lnTo>
                    <a:pt x="455083" y="137583"/>
                  </a:lnTo>
                  <a:lnTo>
                    <a:pt x="455083" y="134937"/>
                  </a:lnTo>
                  <a:lnTo>
                    <a:pt x="460375" y="132292"/>
                  </a:lnTo>
                  <a:lnTo>
                    <a:pt x="468312" y="132292"/>
                  </a:lnTo>
                  <a:lnTo>
                    <a:pt x="468312" y="129646"/>
                  </a:lnTo>
                  <a:lnTo>
                    <a:pt x="463021" y="127000"/>
                  </a:lnTo>
                  <a:lnTo>
                    <a:pt x="468312" y="127000"/>
                  </a:lnTo>
                  <a:lnTo>
                    <a:pt x="473604" y="127000"/>
                  </a:lnTo>
                  <a:lnTo>
                    <a:pt x="476250" y="124354"/>
                  </a:lnTo>
                  <a:lnTo>
                    <a:pt x="473604" y="121708"/>
                  </a:lnTo>
                  <a:lnTo>
                    <a:pt x="468312" y="116417"/>
                  </a:lnTo>
                  <a:lnTo>
                    <a:pt x="470958" y="116417"/>
                  </a:lnTo>
                  <a:lnTo>
                    <a:pt x="476250" y="116417"/>
                  </a:lnTo>
                  <a:lnTo>
                    <a:pt x="478896" y="113771"/>
                  </a:lnTo>
                  <a:lnTo>
                    <a:pt x="478896" y="111125"/>
                  </a:lnTo>
                  <a:lnTo>
                    <a:pt x="481542" y="108479"/>
                  </a:lnTo>
                  <a:lnTo>
                    <a:pt x="489479" y="116417"/>
                  </a:lnTo>
                  <a:lnTo>
                    <a:pt x="489479" y="111125"/>
                  </a:lnTo>
                  <a:lnTo>
                    <a:pt x="492125" y="108479"/>
                  </a:lnTo>
                  <a:lnTo>
                    <a:pt x="489479" y="105833"/>
                  </a:lnTo>
                  <a:lnTo>
                    <a:pt x="489479" y="100542"/>
                  </a:lnTo>
                  <a:lnTo>
                    <a:pt x="492125" y="97896"/>
                  </a:lnTo>
                  <a:lnTo>
                    <a:pt x="500062" y="95250"/>
                  </a:lnTo>
                  <a:lnTo>
                    <a:pt x="505354" y="95250"/>
                  </a:lnTo>
                  <a:lnTo>
                    <a:pt x="505354" y="97896"/>
                  </a:lnTo>
                  <a:lnTo>
                    <a:pt x="508000" y="97896"/>
                  </a:lnTo>
                  <a:lnTo>
                    <a:pt x="510646" y="97896"/>
                  </a:lnTo>
                  <a:lnTo>
                    <a:pt x="513292" y="95250"/>
                  </a:lnTo>
                  <a:lnTo>
                    <a:pt x="515937" y="97896"/>
                  </a:lnTo>
                  <a:lnTo>
                    <a:pt x="521229" y="100542"/>
                  </a:lnTo>
                  <a:lnTo>
                    <a:pt x="526521" y="100542"/>
                  </a:lnTo>
                  <a:lnTo>
                    <a:pt x="531812" y="100542"/>
                  </a:lnTo>
                  <a:lnTo>
                    <a:pt x="537104" y="108479"/>
                  </a:lnTo>
                  <a:lnTo>
                    <a:pt x="542396" y="116417"/>
                  </a:lnTo>
                  <a:lnTo>
                    <a:pt x="547687" y="119062"/>
                  </a:lnTo>
                  <a:lnTo>
                    <a:pt x="550333" y="121708"/>
                  </a:lnTo>
                  <a:lnTo>
                    <a:pt x="547687" y="124354"/>
                  </a:lnTo>
                  <a:lnTo>
                    <a:pt x="545042" y="127000"/>
                  </a:lnTo>
                  <a:lnTo>
                    <a:pt x="545042" y="129646"/>
                  </a:lnTo>
                  <a:lnTo>
                    <a:pt x="547687" y="132292"/>
                  </a:lnTo>
                  <a:lnTo>
                    <a:pt x="542396" y="140229"/>
                  </a:lnTo>
                  <a:lnTo>
                    <a:pt x="550333" y="134937"/>
                  </a:lnTo>
                  <a:lnTo>
                    <a:pt x="552979" y="134937"/>
                  </a:lnTo>
                  <a:lnTo>
                    <a:pt x="550333" y="132292"/>
                  </a:lnTo>
                  <a:lnTo>
                    <a:pt x="550333" y="127000"/>
                  </a:lnTo>
                  <a:lnTo>
                    <a:pt x="555625" y="127000"/>
                  </a:lnTo>
                  <a:lnTo>
                    <a:pt x="563562" y="127000"/>
                  </a:lnTo>
                  <a:lnTo>
                    <a:pt x="574146" y="129646"/>
                  </a:lnTo>
                  <a:lnTo>
                    <a:pt x="582083" y="132292"/>
                  </a:lnTo>
                  <a:lnTo>
                    <a:pt x="584729" y="134937"/>
                  </a:lnTo>
                  <a:lnTo>
                    <a:pt x="587375" y="140229"/>
                  </a:lnTo>
                  <a:lnTo>
                    <a:pt x="597958" y="148167"/>
                  </a:lnTo>
                  <a:lnTo>
                    <a:pt x="590021" y="137583"/>
                  </a:lnTo>
                  <a:lnTo>
                    <a:pt x="592667" y="134937"/>
                  </a:lnTo>
                  <a:lnTo>
                    <a:pt x="595312" y="132292"/>
                  </a:lnTo>
                  <a:lnTo>
                    <a:pt x="590021" y="132292"/>
                  </a:lnTo>
                  <a:lnTo>
                    <a:pt x="587375" y="129646"/>
                  </a:lnTo>
                  <a:lnTo>
                    <a:pt x="587375" y="124354"/>
                  </a:lnTo>
                  <a:lnTo>
                    <a:pt x="590021" y="121708"/>
                  </a:lnTo>
                  <a:lnTo>
                    <a:pt x="579437" y="119062"/>
                  </a:lnTo>
                  <a:lnTo>
                    <a:pt x="576792" y="116417"/>
                  </a:lnTo>
                  <a:lnTo>
                    <a:pt x="576792" y="113771"/>
                  </a:lnTo>
                  <a:lnTo>
                    <a:pt x="582083" y="108479"/>
                  </a:lnTo>
                  <a:lnTo>
                    <a:pt x="587375" y="97896"/>
                  </a:lnTo>
                  <a:lnTo>
                    <a:pt x="590021" y="100542"/>
                  </a:lnTo>
                  <a:lnTo>
                    <a:pt x="592667" y="97896"/>
                  </a:lnTo>
                  <a:lnTo>
                    <a:pt x="592667" y="95250"/>
                  </a:lnTo>
                  <a:lnTo>
                    <a:pt x="595312" y="87312"/>
                  </a:lnTo>
                  <a:lnTo>
                    <a:pt x="600604" y="84667"/>
                  </a:lnTo>
                  <a:lnTo>
                    <a:pt x="603250" y="79375"/>
                  </a:lnTo>
                  <a:lnTo>
                    <a:pt x="605896" y="74083"/>
                  </a:lnTo>
                  <a:lnTo>
                    <a:pt x="608542" y="74083"/>
                  </a:lnTo>
                  <a:lnTo>
                    <a:pt x="616479" y="74083"/>
                  </a:lnTo>
                  <a:lnTo>
                    <a:pt x="619125" y="74083"/>
                  </a:lnTo>
                  <a:lnTo>
                    <a:pt x="616479" y="68792"/>
                  </a:lnTo>
                  <a:lnTo>
                    <a:pt x="613833" y="66146"/>
                  </a:lnTo>
                  <a:lnTo>
                    <a:pt x="613833" y="63500"/>
                  </a:lnTo>
                  <a:lnTo>
                    <a:pt x="616479" y="63500"/>
                  </a:lnTo>
                  <a:lnTo>
                    <a:pt x="619125" y="60854"/>
                  </a:lnTo>
                  <a:lnTo>
                    <a:pt x="616479" y="58208"/>
                  </a:lnTo>
                  <a:lnTo>
                    <a:pt x="619125" y="55562"/>
                  </a:lnTo>
                  <a:lnTo>
                    <a:pt x="621771" y="52917"/>
                  </a:lnTo>
                  <a:lnTo>
                    <a:pt x="624417" y="52917"/>
                  </a:lnTo>
                  <a:lnTo>
                    <a:pt x="632354" y="55562"/>
                  </a:lnTo>
                  <a:lnTo>
                    <a:pt x="627062" y="52917"/>
                  </a:lnTo>
                  <a:lnTo>
                    <a:pt x="627062" y="50271"/>
                  </a:lnTo>
                  <a:lnTo>
                    <a:pt x="640292" y="42333"/>
                  </a:lnTo>
                  <a:lnTo>
                    <a:pt x="645584" y="42333"/>
                  </a:lnTo>
                  <a:lnTo>
                    <a:pt x="648230" y="44979"/>
                  </a:lnTo>
                  <a:lnTo>
                    <a:pt x="650875" y="47625"/>
                  </a:lnTo>
                  <a:lnTo>
                    <a:pt x="656167" y="47625"/>
                  </a:lnTo>
                  <a:lnTo>
                    <a:pt x="658813" y="44979"/>
                  </a:lnTo>
                  <a:lnTo>
                    <a:pt x="661459" y="47625"/>
                  </a:lnTo>
                  <a:lnTo>
                    <a:pt x="664105" y="47625"/>
                  </a:lnTo>
                  <a:lnTo>
                    <a:pt x="669396" y="47625"/>
                  </a:lnTo>
                  <a:lnTo>
                    <a:pt x="674688" y="42333"/>
                  </a:lnTo>
                  <a:lnTo>
                    <a:pt x="677334" y="39687"/>
                  </a:lnTo>
                  <a:lnTo>
                    <a:pt x="682625" y="39687"/>
                  </a:lnTo>
                  <a:lnTo>
                    <a:pt x="690563" y="42333"/>
                  </a:lnTo>
                  <a:lnTo>
                    <a:pt x="685271" y="37042"/>
                  </a:lnTo>
                  <a:lnTo>
                    <a:pt x="685271" y="31750"/>
                  </a:lnTo>
                  <a:lnTo>
                    <a:pt x="685271" y="26458"/>
                  </a:lnTo>
                  <a:lnTo>
                    <a:pt x="685271" y="21167"/>
                  </a:lnTo>
                  <a:lnTo>
                    <a:pt x="682625" y="23812"/>
                  </a:lnTo>
                  <a:lnTo>
                    <a:pt x="677334" y="23812"/>
                  </a:lnTo>
                  <a:lnTo>
                    <a:pt x="672042" y="21167"/>
                  </a:lnTo>
                  <a:lnTo>
                    <a:pt x="669396" y="13229"/>
                  </a:lnTo>
                  <a:lnTo>
                    <a:pt x="677334" y="13229"/>
                  </a:lnTo>
                  <a:lnTo>
                    <a:pt x="682625" y="13229"/>
                  </a:lnTo>
                  <a:lnTo>
                    <a:pt x="685271" y="13229"/>
                  </a:lnTo>
                  <a:lnTo>
                    <a:pt x="690563" y="18521"/>
                  </a:lnTo>
                  <a:lnTo>
                    <a:pt x="693209" y="18521"/>
                  </a:lnTo>
                  <a:lnTo>
                    <a:pt x="693209" y="15875"/>
                  </a:lnTo>
                  <a:lnTo>
                    <a:pt x="698500" y="18521"/>
                  </a:lnTo>
                  <a:lnTo>
                    <a:pt x="703792" y="29104"/>
                  </a:lnTo>
                  <a:lnTo>
                    <a:pt x="706438" y="31750"/>
                  </a:lnTo>
                  <a:lnTo>
                    <a:pt x="711730" y="34396"/>
                  </a:lnTo>
                  <a:lnTo>
                    <a:pt x="724959" y="31750"/>
                  </a:lnTo>
                  <a:lnTo>
                    <a:pt x="724959" y="34396"/>
                  </a:lnTo>
                  <a:lnTo>
                    <a:pt x="730250" y="34396"/>
                  </a:lnTo>
                  <a:lnTo>
                    <a:pt x="732896" y="37042"/>
                  </a:lnTo>
                  <a:lnTo>
                    <a:pt x="735542" y="39687"/>
                  </a:lnTo>
                  <a:lnTo>
                    <a:pt x="738188" y="37042"/>
                  </a:lnTo>
                  <a:lnTo>
                    <a:pt x="743480" y="34396"/>
                  </a:lnTo>
                  <a:lnTo>
                    <a:pt x="746125" y="37042"/>
                  </a:lnTo>
                  <a:lnTo>
                    <a:pt x="748771" y="37042"/>
                  </a:lnTo>
                  <a:lnTo>
                    <a:pt x="751417" y="37042"/>
                  </a:lnTo>
                  <a:lnTo>
                    <a:pt x="754063" y="39687"/>
                  </a:lnTo>
                  <a:lnTo>
                    <a:pt x="756709" y="42333"/>
                  </a:lnTo>
                  <a:lnTo>
                    <a:pt x="759355" y="42333"/>
                  </a:lnTo>
                  <a:lnTo>
                    <a:pt x="764646" y="37042"/>
                  </a:lnTo>
                  <a:lnTo>
                    <a:pt x="769938" y="34396"/>
                  </a:lnTo>
                  <a:lnTo>
                    <a:pt x="772584" y="34396"/>
                  </a:lnTo>
                  <a:lnTo>
                    <a:pt x="772584" y="37042"/>
                  </a:lnTo>
                  <a:lnTo>
                    <a:pt x="772584" y="39687"/>
                  </a:lnTo>
                  <a:lnTo>
                    <a:pt x="775230" y="39687"/>
                  </a:lnTo>
                  <a:lnTo>
                    <a:pt x="775230" y="42333"/>
                  </a:lnTo>
                  <a:lnTo>
                    <a:pt x="772584" y="44979"/>
                  </a:lnTo>
                  <a:lnTo>
                    <a:pt x="772584" y="47625"/>
                  </a:lnTo>
                  <a:lnTo>
                    <a:pt x="777875" y="47625"/>
                  </a:lnTo>
                  <a:lnTo>
                    <a:pt x="783167" y="47625"/>
                  </a:lnTo>
                  <a:lnTo>
                    <a:pt x="783167" y="44979"/>
                  </a:lnTo>
                  <a:lnTo>
                    <a:pt x="780521" y="44979"/>
                  </a:lnTo>
                  <a:lnTo>
                    <a:pt x="780521" y="42333"/>
                  </a:lnTo>
                  <a:lnTo>
                    <a:pt x="780521" y="39687"/>
                  </a:lnTo>
                  <a:lnTo>
                    <a:pt x="788459" y="34396"/>
                  </a:lnTo>
                  <a:lnTo>
                    <a:pt x="791105" y="34396"/>
                  </a:lnTo>
                  <a:lnTo>
                    <a:pt x="791105" y="37042"/>
                  </a:lnTo>
                  <a:lnTo>
                    <a:pt x="793750" y="44979"/>
                  </a:lnTo>
                  <a:lnTo>
                    <a:pt x="793750" y="50271"/>
                  </a:lnTo>
                  <a:lnTo>
                    <a:pt x="796396" y="50271"/>
                  </a:lnTo>
                  <a:lnTo>
                    <a:pt x="799042" y="47625"/>
                  </a:lnTo>
                  <a:lnTo>
                    <a:pt x="801688" y="44979"/>
                  </a:lnTo>
                  <a:lnTo>
                    <a:pt x="804334" y="47625"/>
                  </a:lnTo>
                  <a:lnTo>
                    <a:pt x="804334" y="52917"/>
                  </a:lnTo>
                  <a:lnTo>
                    <a:pt x="799042" y="55562"/>
                  </a:lnTo>
                  <a:lnTo>
                    <a:pt x="796396" y="58208"/>
                  </a:lnTo>
                  <a:lnTo>
                    <a:pt x="796396" y="60854"/>
                  </a:lnTo>
                  <a:lnTo>
                    <a:pt x="796396" y="63500"/>
                  </a:lnTo>
                  <a:lnTo>
                    <a:pt x="799042" y="66146"/>
                  </a:lnTo>
                  <a:lnTo>
                    <a:pt x="791105" y="66146"/>
                  </a:lnTo>
                  <a:lnTo>
                    <a:pt x="785813" y="66146"/>
                  </a:lnTo>
                  <a:lnTo>
                    <a:pt x="788459" y="68792"/>
                  </a:lnTo>
                  <a:lnTo>
                    <a:pt x="793750" y="71437"/>
                  </a:lnTo>
                  <a:lnTo>
                    <a:pt x="791105" y="74083"/>
                  </a:lnTo>
                  <a:lnTo>
                    <a:pt x="785813" y="79375"/>
                  </a:lnTo>
                  <a:lnTo>
                    <a:pt x="783167" y="82021"/>
                  </a:lnTo>
                  <a:lnTo>
                    <a:pt x="780521" y="82021"/>
                  </a:lnTo>
                  <a:lnTo>
                    <a:pt x="772584" y="76729"/>
                  </a:lnTo>
                  <a:lnTo>
                    <a:pt x="775230" y="79375"/>
                  </a:lnTo>
                  <a:lnTo>
                    <a:pt x="775230" y="82021"/>
                  </a:lnTo>
                  <a:lnTo>
                    <a:pt x="769938" y="84667"/>
                  </a:lnTo>
                  <a:lnTo>
                    <a:pt x="764646" y="84667"/>
                  </a:lnTo>
                  <a:lnTo>
                    <a:pt x="767292" y="87312"/>
                  </a:lnTo>
                  <a:lnTo>
                    <a:pt x="769938" y="89958"/>
                  </a:lnTo>
                  <a:lnTo>
                    <a:pt x="769938" y="92604"/>
                  </a:lnTo>
                  <a:lnTo>
                    <a:pt x="764646" y="95250"/>
                  </a:lnTo>
                  <a:lnTo>
                    <a:pt x="767292" y="97896"/>
                  </a:lnTo>
                  <a:lnTo>
                    <a:pt x="772584" y="97896"/>
                  </a:lnTo>
                  <a:lnTo>
                    <a:pt x="772584" y="100542"/>
                  </a:lnTo>
                  <a:lnTo>
                    <a:pt x="769938" y="100542"/>
                  </a:lnTo>
                  <a:lnTo>
                    <a:pt x="767292" y="105833"/>
                  </a:lnTo>
                  <a:lnTo>
                    <a:pt x="764646" y="111125"/>
                  </a:lnTo>
                  <a:lnTo>
                    <a:pt x="764646" y="113771"/>
                  </a:lnTo>
                  <a:lnTo>
                    <a:pt x="762000" y="113771"/>
                  </a:lnTo>
                  <a:lnTo>
                    <a:pt x="759355" y="116417"/>
                  </a:lnTo>
                  <a:lnTo>
                    <a:pt x="759355" y="119062"/>
                  </a:lnTo>
                  <a:lnTo>
                    <a:pt x="756709" y="124354"/>
                  </a:lnTo>
                  <a:lnTo>
                    <a:pt x="751417" y="129646"/>
                  </a:lnTo>
                  <a:lnTo>
                    <a:pt x="748771" y="132292"/>
                  </a:lnTo>
                  <a:lnTo>
                    <a:pt x="751417" y="134937"/>
                  </a:lnTo>
                  <a:lnTo>
                    <a:pt x="756709" y="137583"/>
                  </a:lnTo>
                  <a:lnTo>
                    <a:pt x="759355" y="137583"/>
                  </a:lnTo>
                  <a:lnTo>
                    <a:pt x="764646" y="142875"/>
                  </a:lnTo>
                  <a:lnTo>
                    <a:pt x="769938" y="150812"/>
                  </a:lnTo>
                  <a:lnTo>
                    <a:pt x="767292" y="158750"/>
                  </a:lnTo>
                  <a:lnTo>
                    <a:pt x="772584" y="161396"/>
                  </a:lnTo>
                  <a:lnTo>
                    <a:pt x="775230" y="166687"/>
                  </a:lnTo>
                  <a:lnTo>
                    <a:pt x="777875" y="169333"/>
                  </a:lnTo>
                  <a:lnTo>
                    <a:pt x="785813" y="169333"/>
                  </a:lnTo>
                  <a:lnTo>
                    <a:pt x="791105" y="171979"/>
                  </a:lnTo>
                  <a:lnTo>
                    <a:pt x="796396" y="174625"/>
                  </a:lnTo>
                  <a:lnTo>
                    <a:pt x="799042" y="179916"/>
                  </a:lnTo>
                  <a:lnTo>
                    <a:pt x="801688" y="179916"/>
                  </a:lnTo>
                  <a:lnTo>
                    <a:pt x="804334" y="179916"/>
                  </a:lnTo>
                  <a:lnTo>
                    <a:pt x="806980" y="185208"/>
                  </a:lnTo>
                  <a:lnTo>
                    <a:pt x="809625" y="190500"/>
                  </a:lnTo>
                  <a:lnTo>
                    <a:pt x="812271" y="190500"/>
                  </a:lnTo>
                  <a:lnTo>
                    <a:pt x="814917" y="190500"/>
                  </a:lnTo>
                  <a:lnTo>
                    <a:pt x="820209" y="193146"/>
                  </a:lnTo>
                  <a:lnTo>
                    <a:pt x="820209" y="195791"/>
                  </a:lnTo>
                  <a:lnTo>
                    <a:pt x="822855" y="195791"/>
                  </a:lnTo>
                  <a:lnTo>
                    <a:pt x="830792" y="195791"/>
                  </a:lnTo>
                  <a:lnTo>
                    <a:pt x="838730" y="198437"/>
                  </a:lnTo>
                  <a:lnTo>
                    <a:pt x="841376" y="198437"/>
                  </a:lnTo>
                  <a:lnTo>
                    <a:pt x="841376" y="203729"/>
                  </a:lnTo>
                  <a:lnTo>
                    <a:pt x="844021" y="209021"/>
                  </a:lnTo>
                  <a:lnTo>
                    <a:pt x="849313" y="211666"/>
                  </a:lnTo>
                  <a:lnTo>
                    <a:pt x="854605" y="211666"/>
                  </a:lnTo>
                  <a:lnTo>
                    <a:pt x="859896" y="214312"/>
                  </a:lnTo>
                  <a:lnTo>
                    <a:pt x="862542" y="216958"/>
                  </a:lnTo>
                  <a:lnTo>
                    <a:pt x="865188" y="214312"/>
                  </a:lnTo>
                  <a:lnTo>
                    <a:pt x="873126" y="216958"/>
                  </a:lnTo>
                  <a:lnTo>
                    <a:pt x="881063" y="214312"/>
                  </a:lnTo>
                  <a:lnTo>
                    <a:pt x="889001" y="211666"/>
                  </a:lnTo>
                  <a:lnTo>
                    <a:pt x="894292" y="206375"/>
                  </a:lnTo>
                  <a:lnTo>
                    <a:pt x="896938" y="198437"/>
                  </a:lnTo>
                  <a:lnTo>
                    <a:pt x="896938" y="190500"/>
                  </a:lnTo>
                  <a:lnTo>
                    <a:pt x="902230" y="182562"/>
                  </a:lnTo>
                  <a:lnTo>
                    <a:pt x="910167" y="169333"/>
                  </a:lnTo>
                  <a:lnTo>
                    <a:pt x="915459" y="158750"/>
                  </a:lnTo>
                  <a:lnTo>
                    <a:pt x="920751" y="148167"/>
                  </a:lnTo>
                  <a:lnTo>
                    <a:pt x="920751" y="140229"/>
                  </a:lnTo>
                  <a:lnTo>
                    <a:pt x="920751" y="134937"/>
                  </a:lnTo>
                  <a:lnTo>
                    <a:pt x="918105" y="127000"/>
                  </a:lnTo>
                  <a:lnTo>
                    <a:pt x="918105" y="119062"/>
                  </a:lnTo>
                  <a:lnTo>
                    <a:pt x="920751" y="105833"/>
                  </a:lnTo>
                  <a:lnTo>
                    <a:pt x="923396" y="92604"/>
                  </a:lnTo>
                  <a:lnTo>
                    <a:pt x="923396" y="87312"/>
                  </a:lnTo>
                  <a:lnTo>
                    <a:pt x="923396" y="84667"/>
                  </a:lnTo>
                  <a:lnTo>
                    <a:pt x="926042" y="79375"/>
                  </a:lnTo>
                  <a:lnTo>
                    <a:pt x="931334" y="71437"/>
                  </a:lnTo>
                  <a:lnTo>
                    <a:pt x="939271" y="63500"/>
                  </a:lnTo>
                  <a:lnTo>
                    <a:pt x="941917" y="58208"/>
                  </a:lnTo>
                  <a:lnTo>
                    <a:pt x="941917" y="55562"/>
                  </a:lnTo>
                  <a:lnTo>
                    <a:pt x="941917" y="50271"/>
                  </a:lnTo>
                  <a:lnTo>
                    <a:pt x="947209" y="47625"/>
                  </a:lnTo>
                  <a:lnTo>
                    <a:pt x="947209" y="44979"/>
                  </a:lnTo>
                  <a:lnTo>
                    <a:pt x="941917" y="42333"/>
                  </a:lnTo>
                  <a:lnTo>
                    <a:pt x="939271" y="37042"/>
                  </a:lnTo>
                  <a:lnTo>
                    <a:pt x="941917" y="34396"/>
                  </a:lnTo>
                  <a:lnTo>
                    <a:pt x="947209" y="26458"/>
                  </a:lnTo>
                  <a:lnTo>
                    <a:pt x="955146" y="18521"/>
                  </a:lnTo>
                  <a:lnTo>
                    <a:pt x="957792" y="13229"/>
                  </a:lnTo>
                  <a:lnTo>
                    <a:pt x="957792" y="10583"/>
                  </a:lnTo>
                  <a:lnTo>
                    <a:pt x="957792" y="7937"/>
                  </a:lnTo>
                  <a:lnTo>
                    <a:pt x="957792" y="529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6" name="Austria"/>
            <p:cNvSpPr>
              <a:spLocks/>
            </p:cNvSpPr>
            <p:nvPr/>
          </p:nvSpPr>
          <p:spPr bwMode="auto">
            <a:xfrm>
              <a:off x="4366913" y="2062427"/>
              <a:ext cx="193146" cy="76729"/>
            </a:xfrm>
            <a:custGeom>
              <a:avLst/>
              <a:gdLst/>
              <a:ahLst/>
              <a:cxnLst>
                <a:cxn ang="0">
                  <a:pos x="76" y="12"/>
                </a:cxn>
                <a:cxn ang="0">
                  <a:pos x="72" y="14"/>
                </a:cxn>
                <a:cxn ang="0">
                  <a:pos x="68" y="20"/>
                </a:cxn>
                <a:cxn ang="0">
                  <a:pos x="64" y="22"/>
                </a:cxn>
                <a:cxn ang="0">
                  <a:pos x="66" y="24"/>
                </a:cxn>
                <a:cxn ang="0">
                  <a:pos x="66" y="26"/>
                </a:cxn>
                <a:cxn ang="0">
                  <a:pos x="66" y="30"/>
                </a:cxn>
                <a:cxn ang="0">
                  <a:pos x="64" y="32"/>
                </a:cxn>
                <a:cxn ang="0">
                  <a:pos x="60" y="28"/>
                </a:cxn>
                <a:cxn ang="0">
                  <a:pos x="56" y="28"/>
                </a:cxn>
                <a:cxn ang="0">
                  <a:pos x="52" y="28"/>
                </a:cxn>
                <a:cxn ang="0">
                  <a:pos x="48" y="32"/>
                </a:cxn>
                <a:cxn ang="0">
                  <a:pos x="40" y="34"/>
                </a:cxn>
                <a:cxn ang="0">
                  <a:pos x="32" y="32"/>
                </a:cxn>
                <a:cxn ang="0">
                  <a:pos x="30" y="32"/>
                </a:cxn>
                <a:cxn ang="0">
                  <a:pos x="24" y="34"/>
                </a:cxn>
                <a:cxn ang="0">
                  <a:pos x="22" y="38"/>
                </a:cxn>
                <a:cxn ang="0">
                  <a:pos x="14" y="36"/>
                </a:cxn>
                <a:cxn ang="0">
                  <a:pos x="0" y="36"/>
                </a:cxn>
                <a:cxn ang="0">
                  <a:pos x="2" y="40"/>
                </a:cxn>
                <a:cxn ang="0">
                  <a:pos x="4" y="44"/>
                </a:cxn>
                <a:cxn ang="0">
                  <a:pos x="10" y="48"/>
                </a:cxn>
                <a:cxn ang="0">
                  <a:pos x="16" y="46"/>
                </a:cxn>
                <a:cxn ang="0">
                  <a:pos x="18" y="52"/>
                </a:cxn>
                <a:cxn ang="0">
                  <a:pos x="26" y="52"/>
                </a:cxn>
                <a:cxn ang="0">
                  <a:pos x="32" y="50"/>
                </a:cxn>
                <a:cxn ang="0">
                  <a:pos x="40" y="48"/>
                </a:cxn>
                <a:cxn ang="0">
                  <a:pos x="52" y="46"/>
                </a:cxn>
                <a:cxn ang="0">
                  <a:pos x="54" y="48"/>
                </a:cxn>
                <a:cxn ang="0">
                  <a:pos x="60" y="52"/>
                </a:cxn>
                <a:cxn ang="0">
                  <a:pos x="66" y="54"/>
                </a:cxn>
                <a:cxn ang="0">
                  <a:pos x="74" y="56"/>
                </a:cxn>
                <a:cxn ang="0">
                  <a:pos x="78" y="56"/>
                </a:cxn>
                <a:cxn ang="0">
                  <a:pos x="98" y="56"/>
                </a:cxn>
                <a:cxn ang="0">
                  <a:pos x="108" y="50"/>
                </a:cxn>
                <a:cxn ang="0">
                  <a:pos x="114" y="50"/>
                </a:cxn>
                <a:cxn ang="0">
                  <a:pos x="122" y="50"/>
                </a:cxn>
                <a:cxn ang="0">
                  <a:pos x="128" y="50"/>
                </a:cxn>
                <a:cxn ang="0">
                  <a:pos x="132" y="44"/>
                </a:cxn>
                <a:cxn ang="0">
                  <a:pos x="134" y="38"/>
                </a:cxn>
                <a:cxn ang="0">
                  <a:pos x="134" y="32"/>
                </a:cxn>
                <a:cxn ang="0">
                  <a:pos x="130" y="28"/>
                </a:cxn>
                <a:cxn ang="0">
                  <a:pos x="140" y="30"/>
                </a:cxn>
                <a:cxn ang="0">
                  <a:pos x="146" y="26"/>
                </a:cxn>
                <a:cxn ang="0">
                  <a:pos x="146" y="16"/>
                </a:cxn>
                <a:cxn ang="0">
                  <a:pos x="136" y="14"/>
                </a:cxn>
                <a:cxn ang="0">
                  <a:pos x="118" y="4"/>
                </a:cxn>
                <a:cxn ang="0">
                  <a:pos x="112" y="4"/>
                </a:cxn>
                <a:cxn ang="0">
                  <a:pos x="108" y="4"/>
                </a:cxn>
                <a:cxn ang="0">
                  <a:pos x="98" y="0"/>
                </a:cxn>
                <a:cxn ang="0">
                  <a:pos x="96" y="6"/>
                </a:cxn>
                <a:cxn ang="0">
                  <a:pos x="92" y="10"/>
                </a:cxn>
                <a:cxn ang="0">
                  <a:pos x="86" y="10"/>
                </a:cxn>
                <a:cxn ang="0">
                  <a:pos x="78" y="8"/>
                </a:cxn>
              </a:cxnLst>
              <a:rect l="0" t="0" r="r" b="b"/>
              <a:pathLst>
                <a:path w="146" h="58">
                  <a:moveTo>
                    <a:pt x="78" y="8"/>
                  </a:moveTo>
                  <a:lnTo>
                    <a:pt x="78" y="8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30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0" y="30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2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6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6" y="46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40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52" y="46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56" y="50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2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70" y="56"/>
                  </a:lnTo>
                  <a:lnTo>
                    <a:pt x="74" y="56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92" y="58"/>
                  </a:lnTo>
                  <a:lnTo>
                    <a:pt x="98" y="56"/>
                  </a:lnTo>
                  <a:lnTo>
                    <a:pt x="98" y="56"/>
                  </a:lnTo>
                  <a:lnTo>
                    <a:pt x="104" y="52"/>
                  </a:lnTo>
                  <a:lnTo>
                    <a:pt x="106" y="5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2" y="52"/>
                  </a:lnTo>
                  <a:lnTo>
                    <a:pt x="114" y="50"/>
                  </a:lnTo>
                  <a:lnTo>
                    <a:pt x="114" y="50"/>
                  </a:lnTo>
                  <a:lnTo>
                    <a:pt x="118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6" y="52"/>
                  </a:lnTo>
                  <a:lnTo>
                    <a:pt x="128" y="50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32" y="44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4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4" y="32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4" y="28"/>
                  </a:lnTo>
                  <a:lnTo>
                    <a:pt x="134" y="28"/>
                  </a:lnTo>
                  <a:lnTo>
                    <a:pt x="140" y="30"/>
                  </a:lnTo>
                  <a:lnTo>
                    <a:pt x="142" y="30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46" y="20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2" y="16"/>
                  </a:lnTo>
                  <a:lnTo>
                    <a:pt x="140" y="16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28" y="10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14" y="4"/>
                  </a:lnTo>
                  <a:lnTo>
                    <a:pt x="112" y="4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6" y="6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4" y="10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7" name="Belgium"/>
            <p:cNvSpPr>
              <a:spLocks/>
            </p:cNvSpPr>
            <p:nvPr/>
          </p:nvSpPr>
          <p:spPr bwMode="auto">
            <a:xfrm>
              <a:off x="4205518" y="2004219"/>
              <a:ext cx="79375" cy="50271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20" y="0"/>
                </a:cxn>
                <a:cxn ang="0">
                  <a:pos x="32" y="6"/>
                </a:cxn>
                <a:cxn ang="0">
                  <a:pos x="38" y="4"/>
                </a:cxn>
                <a:cxn ang="0">
                  <a:pos x="42" y="4"/>
                </a:cxn>
                <a:cxn ang="0">
                  <a:pos x="46" y="4"/>
                </a:cxn>
                <a:cxn ang="0">
                  <a:pos x="48" y="6"/>
                </a:cxn>
                <a:cxn ang="0">
                  <a:pos x="48" y="8"/>
                </a:cxn>
                <a:cxn ang="0">
                  <a:pos x="52" y="8"/>
                </a:cxn>
                <a:cxn ang="0">
                  <a:pos x="52" y="10"/>
                </a:cxn>
                <a:cxn ang="0">
                  <a:pos x="56" y="14"/>
                </a:cxn>
                <a:cxn ang="0">
                  <a:pos x="58" y="16"/>
                </a:cxn>
                <a:cxn ang="0">
                  <a:pos x="56" y="22"/>
                </a:cxn>
                <a:cxn ang="0">
                  <a:pos x="60" y="26"/>
                </a:cxn>
                <a:cxn ang="0">
                  <a:pos x="60" y="30"/>
                </a:cxn>
                <a:cxn ang="0">
                  <a:pos x="52" y="38"/>
                </a:cxn>
                <a:cxn ang="0">
                  <a:pos x="50" y="36"/>
                </a:cxn>
                <a:cxn ang="0">
                  <a:pos x="48" y="36"/>
                </a:cxn>
                <a:cxn ang="0">
                  <a:pos x="46" y="36"/>
                </a:cxn>
                <a:cxn ang="0">
                  <a:pos x="44" y="38"/>
                </a:cxn>
                <a:cxn ang="0">
                  <a:pos x="42" y="38"/>
                </a:cxn>
                <a:cxn ang="0">
                  <a:pos x="40" y="36"/>
                </a:cxn>
                <a:cxn ang="0">
                  <a:pos x="36" y="34"/>
                </a:cxn>
                <a:cxn ang="0">
                  <a:pos x="34" y="32"/>
                </a:cxn>
                <a:cxn ang="0">
                  <a:pos x="34" y="26"/>
                </a:cxn>
                <a:cxn ang="0">
                  <a:pos x="34" y="24"/>
                </a:cxn>
                <a:cxn ang="0">
                  <a:pos x="32" y="24"/>
                </a:cxn>
                <a:cxn ang="0">
                  <a:pos x="30" y="28"/>
                </a:cxn>
                <a:cxn ang="0">
                  <a:pos x="28" y="28"/>
                </a:cxn>
                <a:cxn ang="0">
                  <a:pos x="24" y="26"/>
                </a:cxn>
                <a:cxn ang="0">
                  <a:pos x="24" y="22"/>
                </a:cxn>
                <a:cxn ang="0">
                  <a:pos x="20" y="20"/>
                </a:cxn>
                <a:cxn ang="0">
                  <a:pos x="14" y="18"/>
                </a:cxn>
                <a:cxn ang="0">
                  <a:pos x="12" y="16"/>
                </a:cxn>
                <a:cxn ang="0">
                  <a:pos x="8" y="14"/>
                </a:cxn>
                <a:cxn ang="0">
                  <a:pos x="2" y="12"/>
                </a:cxn>
                <a:cxn ang="0">
                  <a:pos x="0" y="10"/>
                </a:cxn>
              </a:cxnLst>
              <a:rect l="0" t="0" r="r" b="b"/>
              <a:pathLst>
                <a:path w="60" h="38">
                  <a:moveTo>
                    <a:pt x="0" y="10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60" y="26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4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8" name="Brazil"/>
            <p:cNvSpPr>
              <a:spLocks/>
            </p:cNvSpPr>
            <p:nvPr/>
          </p:nvSpPr>
          <p:spPr bwMode="auto">
            <a:xfrm>
              <a:off x="2083559" y="3448844"/>
              <a:ext cx="1082146" cy="1277938"/>
            </a:xfrm>
            <a:custGeom>
              <a:avLst/>
              <a:gdLst/>
              <a:ahLst/>
              <a:cxnLst>
                <a:cxn ang="0">
                  <a:pos x="496" y="82"/>
                </a:cxn>
                <a:cxn ang="0">
                  <a:pos x="476" y="152"/>
                </a:cxn>
                <a:cxn ang="0">
                  <a:pos x="474" y="168"/>
                </a:cxn>
                <a:cxn ang="0">
                  <a:pos x="502" y="128"/>
                </a:cxn>
                <a:cxn ang="0">
                  <a:pos x="536" y="152"/>
                </a:cxn>
                <a:cxn ang="0">
                  <a:pos x="502" y="174"/>
                </a:cxn>
                <a:cxn ang="0">
                  <a:pos x="522" y="196"/>
                </a:cxn>
                <a:cxn ang="0">
                  <a:pos x="552" y="150"/>
                </a:cxn>
                <a:cxn ang="0">
                  <a:pos x="612" y="188"/>
                </a:cxn>
                <a:cxn ang="0">
                  <a:pos x="666" y="212"/>
                </a:cxn>
                <a:cxn ang="0">
                  <a:pos x="766" y="254"/>
                </a:cxn>
                <a:cxn ang="0">
                  <a:pos x="818" y="322"/>
                </a:cxn>
                <a:cxn ang="0">
                  <a:pos x="762" y="434"/>
                </a:cxn>
                <a:cxn ang="0">
                  <a:pos x="736" y="488"/>
                </a:cxn>
                <a:cxn ang="0">
                  <a:pos x="734" y="580"/>
                </a:cxn>
                <a:cxn ang="0">
                  <a:pos x="724" y="632"/>
                </a:cxn>
                <a:cxn ang="0">
                  <a:pos x="700" y="692"/>
                </a:cxn>
                <a:cxn ang="0">
                  <a:pos x="650" y="708"/>
                </a:cxn>
                <a:cxn ang="0">
                  <a:pos x="582" y="774"/>
                </a:cxn>
                <a:cxn ang="0">
                  <a:pos x="584" y="836"/>
                </a:cxn>
                <a:cxn ang="0">
                  <a:pos x="554" y="888"/>
                </a:cxn>
                <a:cxn ang="0">
                  <a:pos x="526" y="952"/>
                </a:cxn>
                <a:cxn ang="0">
                  <a:pos x="494" y="924"/>
                </a:cxn>
                <a:cxn ang="0">
                  <a:pos x="448" y="900"/>
                </a:cxn>
                <a:cxn ang="0">
                  <a:pos x="408" y="876"/>
                </a:cxn>
                <a:cxn ang="0">
                  <a:pos x="440" y="838"/>
                </a:cxn>
                <a:cxn ang="0">
                  <a:pos x="456" y="818"/>
                </a:cxn>
                <a:cxn ang="0">
                  <a:pos x="456" y="776"/>
                </a:cxn>
                <a:cxn ang="0">
                  <a:pos x="428" y="734"/>
                </a:cxn>
                <a:cxn ang="0">
                  <a:pos x="404" y="696"/>
                </a:cxn>
                <a:cxn ang="0">
                  <a:pos x="376" y="648"/>
                </a:cxn>
                <a:cxn ang="0">
                  <a:pos x="364" y="602"/>
                </a:cxn>
                <a:cxn ang="0">
                  <a:pos x="344" y="566"/>
                </a:cxn>
                <a:cxn ang="0">
                  <a:pos x="298" y="530"/>
                </a:cxn>
                <a:cxn ang="0">
                  <a:pos x="272" y="488"/>
                </a:cxn>
                <a:cxn ang="0">
                  <a:pos x="224" y="454"/>
                </a:cxn>
                <a:cxn ang="0">
                  <a:pos x="182" y="394"/>
                </a:cxn>
                <a:cxn ang="0">
                  <a:pos x="130" y="416"/>
                </a:cxn>
                <a:cxn ang="0">
                  <a:pos x="78" y="422"/>
                </a:cxn>
                <a:cxn ang="0">
                  <a:pos x="68" y="380"/>
                </a:cxn>
                <a:cxn ang="0">
                  <a:pos x="18" y="382"/>
                </a:cxn>
                <a:cxn ang="0">
                  <a:pos x="2" y="328"/>
                </a:cxn>
                <a:cxn ang="0">
                  <a:pos x="20" y="282"/>
                </a:cxn>
                <a:cxn ang="0">
                  <a:pos x="64" y="244"/>
                </a:cxn>
                <a:cxn ang="0">
                  <a:pos x="80" y="148"/>
                </a:cxn>
                <a:cxn ang="0">
                  <a:pos x="86" y="110"/>
                </a:cxn>
                <a:cxn ang="0">
                  <a:pos x="110" y="88"/>
                </a:cxn>
                <a:cxn ang="0">
                  <a:pos x="128" y="88"/>
                </a:cxn>
                <a:cxn ang="0">
                  <a:pos x="158" y="116"/>
                </a:cxn>
                <a:cxn ang="0">
                  <a:pos x="194" y="98"/>
                </a:cxn>
                <a:cxn ang="0">
                  <a:pos x="210" y="70"/>
                </a:cxn>
                <a:cxn ang="0">
                  <a:pos x="192" y="24"/>
                </a:cxn>
                <a:cxn ang="0">
                  <a:pos x="244" y="28"/>
                </a:cxn>
                <a:cxn ang="0">
                  <a:pos x="276" y="0"/>
                </a:cxn>
                <a:cxn ang="0">
                  <a:pos x="296" y="24"/>
                </a:cxn>
                <a:cxn ang="0">
                  <a:pos x="294" y="60"/>
                </a:cxn>
                <a:cxn ang="0">
                  <a:pos x="304" y="96"/>
                </a:cxn>
                <a:cxn ang="0">
                  <a:pos x="342" y="86"/>
                </a:cxn>
                <a:cxn ang="0">
                  <a:pos x="374" y="80"/>
                </a:cxn>
                <a:cxn ang="0">
                  <a:pos x="394" y="74"/>
                </a:cxn>
                <a:cxn ang="0">
                  <a:pos x="418" y="80"/>
                </a:cxn>
                <a:cxn ang="0">
                  <a:pos x="448" y="62"/>
                </a:cxn>
                <a:cxn ang="0">
                  <a:pos x="466" y="24"/>
                </a:cxn>
              </a:cxnLst>
              <a:rect l="0" t="0" r="r" b="b"/>
              <a:pathLst>
                <a:path w="818" h="966">
                  <a:moveTo>
                    <a:pt x="468" y="20"/>
                  </a:moveTo>
                  <a:lnTo>
                    <a:pt x="468" y="20"/>
                  </a:lnTo>
                  <a:lnTo>
                    <a:pt x="470" y="20"/>
                  </a:lnTo>
                  <a:lnTo>
                    <a:pt x="472" y="22"/>
                  </a:lnTo>
                  <a:lnTo>
                    <a:pt x="476" y="28"/>
                  </a:lnTo>
                  <a:lnTo>
                    <a:pt x="476" y="28"/>
                  </a:lnTo>
                  <a:lnTo>
                    <a:pt x="480" y="30"/>
                  </a:lnTo>
                  <a:lnTo>
                    <a:pt x="480" y="30"/>
                  </a:lnTo>
                  <a:lnTo>
                    <a:pt x="482" y="34"/>
                  </a:lnTo>
                  <a:lnTo>
                    <a:pt x="482" y="34"/>
                  </a:lnTo>
                  <a:lnTo>
                    <a:pt x="490" y="64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504" y="86"/>
                  </a:lnTo>
                  <a:lnTo>
                    <a:pt x="508" y="92"/>
                  </a:lnTo>
                  <a:lnTo>
                    <a:pt x="506" y="98"/>
                  </a:lnTo>
                  <a:lnTo>
                    <a:pt x="502" y="104"/>
                  </a:lnTo>
                  <a:lnTo>
                    <a:pt x="502" y="104"/>
                  </a:lnTo>
                  <a:lnTo>
                    <a:pt x="498" y="110"/>
                  </a:lnTo>
                  <a:lnTo>
                    <a:pt x="496" y="114"/>
                  </a:lnTo>
                  <a:lnTo>
                    <a:pt x="492" y="118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2" y="128"/>
                  </a:lnTo>
                  <a:lnTo>
                    <a:pt x="480" y="134"/>
                  </a:lnTo>
                  <a:lnTo>
                    <a:pt x="476" y="152"/>
                  </a:lnTo>
                  <a:lnTo>
                    <a:pt x="476" y="152"/>
                  </a:lnTo>
                  <a:lnTo>
                    <a:pt x="474" y="156"/>
                  </a:lnTo>
                  <a:lnTo>
                    <a:pt x="472" y="160"/>
                  </a:lnTo>
                  <a:lnTo>
                    <a:pt x="464" y="168"/>
                  </a:lnTo>
                  <a:lnTo>
                    <a:pt x="460" y="170"/>
                  </a:lnTo>
                  <a:lnTo>
                    <a:pt x="462" y="168"/>
                  </a:lnTo>
                  <a:lnTo>
                    <a:pt x="462" y="168"/>
                  </a:lnTo>
                  <a:lnTo>
                    <a:pt x="464" y="166"/>
                  </a:lnTo>
                  <a:lnTo>
                    <a:pt x="468" y="166"/>
                  </a:lnTo>
                  <a:lnTo>
                    <a:pt x="472" y="172"/>
                  </a:lnTo>
                  <a:lnTo>
                    <a:pt x="476" y="184"/>
                  </a:lnTo>
                  <a:lnTo>
                    <a:pt x="476" y="184"/>
                  </a:lnTo>
                  <a:lnTo>
                    <a:pt x="474" y="168"/>
                  </a:lnTo>
                  <a:lnTo>
                    <a:pt x="474" y="168"/>
                  </a:lnTo>
                  <a:lnTo>
                    <a:pt x="474" y="166"/>
                  </a:lnTo>
                  <a:lnTo>
                    <a:pt x="476" y="164"/>
                  </a:lnTo>
                  <a:lnTo>
                    <a:pt x="482" y="160"/>
                  </a:lnTo>
                  <a:lnTo>
                    <a:pt x="488" y="158"/>
                  </a:lnTo>
                  <a:lnTo>
                    <a:pt x="492" y="152"/>
                  </a:lnTo>
                  <a:lnTo>
                    <a:pt x="492" y="152"/>
                  </a:lnTo>
                  <a:lnTo>
                    <a:pt x="492" y="148"/>
                  </a:lnTo>
                  <a:lnTo>
                    <a:pt x="492" y="144"/>
                  </a:lnTo>
                  <a:lnTo>
                    <a:pt x="492" y="140"/>
                  </a:lnTo>
                  <a:lnTo>
                    <a:pt x="496" y="134"/>
                  </a:lnTo>
                  <a:lnTo>
                    <a:pt x="496" y="134"/>
                  </a:lnTo>
                  <a:lnTo>
                    <a:pt x="502" y="128"/>
                  </a:lnTo>
                  <a:lnTo>
                    <a:pt x="506" y="128"/>
                  </a:lnTo>
                  <a:lnTo>
                    <a:pt x="510" y="130"/>
                  </a:lnTo>
                  <a:lnTo>
                    <a:pt x="520" y="130"/>
                  </a:lnTo>
                  <a:lnTo>
                    <a:pt x="520" y="130"/>
                  </a:lnTo>
                  <a:lnTo>
                    <a:pt x="540" y="128"/>
                  </a:lnTo>
                  <a:lnTo>
                    <a:pt x="544" y="130"/>
                  </a:lnTo>
                  <a:lnTo>
                    <a:pt x="546" y="132"/>
                  </a:lnTo>
                  <a:lnTo>
                    <a:pt x="544" y="134"/>
                  </a:lnTo>
                  <a:lnTo>
                    <a:pt x="544" y="134"/>
                  </a:lnTo>
                  <a:lnTo>
                    <a:pt x="542" y="140"/>
                  </a:lnTo>
                  <a:lnTo>
                    <a:pt x="542" y="142"/>
                  </a:lnTo>
                  <a:lnTo>
                    <a:pt x="540" y="146"/>
                  </a:lnTo>
                  <a:lnTo>
                    <a:pt x="536" y="152"/>
                  </a:lnTo>
                  <a:lnTo>
                    <a:pt x="536" y="152"/>
                  </a:lnTo>
                  <a:lnTo>
                    <a:pt x="530" y="158"/>
                  </a:lnTo>
                  <a:lnTo>
                    <a:pt x="530" y="160"/>
                  </a:lnTo>
                  <a:lnTo>
                    <a:pt x="532" y="164"/>
                  </a:lnTo>
                  <a:lnTo>
                    <a:pt x="528" y="166"/>
                  </a:lnTo>
                  <a:lnTo>
                    <a:pt x="528" y="166"/>
                  </a:lnTo>
                  <a:lnTo>
                    <a:pt x="524" y="168"/>
                  </a:lnTo>
                  <a:lnTo>
                    <a:pt x="520" y="168"/>
                  </a:lnTo>
                  <a:lnTo>
                    <a:pt x="516" y="170"/>
                  </a:lnTo>
                  <a:lnTo>
                    <a:pt x="510" y="172"/>
                  </a:lnTo>
                  <a:lnTo>
                    <a:pt x="510" y="172"/>
                  </a:lnTo>
                  <a:lnTo>
                    <a:pt x="506" y="174"/>
                  </a:lnTo>
                  <a:lnTo>
                    <a:pt x="502" y="174"/>
                  </a:lnTo>
                  <a:lnTo>
                    <a:pt x="500" y="174"/>
                  </a:lnTo>
                  <a:lnTo>
                    <a:pt x="492" y="176"/>
                  </a:lnTo>
                  <a:lnTo>
                    <a:pt x="492" y="176"/>
                  </a:lnTo>
                  <a:lnTo>
                    <a:pt x="498" y="176"/>
                  </a:lnTo>
                  <a:lnTo>
                    <a:pt x="500" y="178"/>
                  </a:lnTo>
                  <a:lnTo>
                    <a:pt x="504" y="180"/>
                  </a:lnTo>
                  <a:lnTo>
                    <a:pt x="512" y="176"/>
                  </a:lnTo>
                  <a:lnTo>
                    <a:pt x="512" y="176"/>
                  </a:lnTo>
                  <a:lnTo>
                    <a:pt x="518" y="174"/>
                  </a:lnTo>
                  <a:lnTo>
                    <a:pt x="518" y="176"/>
                  </a:lnTo>
                  <a:lnTo>
                    <a:pt x="518" y="184"/>
                  </a:lnTo>
                  <a:lnTo>
                    <a:pt x="518" y="190"/>
                  </a:lnTo>
                  <a:lnTo>
                    <a:pt x="522" y="196"/>
                  </a:lnTo>
                  <a:lnTo>
                    <a:pt x="522" y="196"/>
                  </a:lnTo>
                  <a:lnTo>
                    <a:pt x="522" y="184"/>
                  </a:lnTo>
                  <a:lnTo>
                    <a:pt x="524" y="176"/>
                  </a:lnTo>
                  <a:lnTo>
                    <a:pt x="528" y="172"/>
                  </a:lnTo>
                  <a:lnTo>
                    <a:pt x="534" y="172"/>
                  </a:lnTo>
                  <a:lnTo>
                    <a:pt x="534" y="172"/>
                  </a:lnTo>
                  <a:lnTo>
                    <a:pt x="536" y="170"/>
                  </a:lnTo>
                  <a:lnTo>
                    <a:pt x="536" y="168"/>
                  </a:lnTo>
                  <a:lnTo>
                    <a:pt x="538" y="162"/>
                  </a:lnTo>
                  <a:lnTo>
                    <a:pt x="542" y="156"/>
                  </a:lnTo>
                  <a:lnTo>
                    <a:pt x="546" y="152"/>
                  </a:lnTo>
                  <a:lnTo>
                    <a:pt x="552" y="150"/>
                  </a:lnTo>
                  <a:lnTo>
                    <a:pt x="552" y="150"/>
                  </a:lnTo>
                  <a:lnTo>
                    <a:pt x="558" y="148"/>
                  </a:lnTo>
                  <a:lnTo>
                    <a:pt x="564" y="148"/>
                  </a:lnTo>
                  <a:lnTo>
                    <a:pt x="572" y="152"/>
                  </a:lnTo>
                  <a:lnTo>
                    <a:pt x="582" y="160"/>
                  </a:lnTo>
                  <a:lnTo>
                    <a:pt x="598" y="168"/>
                  </a:lnTo>
                  <a:lnTo>
                    <a:pt x="598" y="168"/>
                  </a:lnTo>
                  <a:lnTo>
                    <a:pt x="614" y="176"/>
                  </a:lnTo>
                  <a:lnTo>
                    <a:pt x="618" y="18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14" y="186"/>
                  </a:lnTo>
                  <a:lnTo>
                    <a:pt x="614" y="186"/>
                  </a:lnTo>
                  <a:lnTo>
                    <a:pt x="612" y="188"/>
                  </a:lnTo>
                  <a:lnTo>
                    <a:pt x="612" y="188"/>
                  </a:lnTo>
                  <a:lnTo>
                    <a:pt x="616" y="190"/>
                  </a:lnTo>
                  <a:lnTo>
                    <a:pt x="618" y="196"/>
                  </a:lnTo>
                  <a:lnTo>
                    <a:pt x="618" y="198"/>
                  </a:lnTo>
                  <a:lnTo>
                    <a:pt x="618" y="204"/>
                  </a:lnTo>
                  <a:lnTo>
                    <a:pt x="618" y="204"/>
                  </a:lnTo>
                  <a:lnTo>
                    <a:pt x="624" y="198"/>
                  </a:lnTo>
                  <a:lnTo>
                    <a:pt x="626" y="196"/>
                  </a:lnTo>
                  <a:lnTo>
                    <a:pt x="632" y="196"/>
                  </a:lnTo>
                  <a:lnTo>
                    <a:pt x="640" y="200"/>
                  </a:lnTo>
                  <a:lnTo>
                    <a:pt x="640" y="200"/>
                  </a:lnTo>
                  <a:lnTo>
                    <a:pt x="654" y="208"/>
                  </a:lnTo>
                  <a:lnTo>
                    <a:pt x="666" y="212"/>
                  </a:lnTo>
                  <a:lnTo>
                    <a:pt x="678" y="216"/>
                  </a:lnTo>
                  <a:lnTo>
                    <a:pt x="684" y="216"/>
                  </a:lnTo>
                  <a:lnTo>
                    <a:pt x="684" y="216"/>
                  </a:lnTo>
                  <a:lnTo>
                    <a:pt x="694" y="212"/>
                  </a:lnTo>
                  <a:lnTo>
                    <a:pt x="704" y="214"/>
                  </a:lnTo>
                  <a:lnTo>
                    <a:pt x="712" y="218"/>
                  </a:lnTo>
                  <a:lnTo>
                    <a:pt x="724" y="226"/>
                  </a:lnTo>
                  <a:lnTo>
                    <a:pt x="724" y="226"/>
                  </a:lnTo>
                  <a:lnTo>
                    <a:pt x="736" y="234"/>
                  </a:lnTo>
                  <a:lnTo>
                    <a:pt x="746" y="242"/>
                  </a:lnTo>
                  <a:lnTo>
                    <a:pt x="756" y="248"/>
                  </a:lnTo>
                  <a:lnTo>
                    <a:pt x="766" y="254"/>
                  </a:lnTo>
                  <a:lnTo>
                    <a:pt x="766" y="254"/>
                  </a:lnTo>
                  <a:lnTo>
                    <a:pt x="770" y="256"/>
                  </a:lnTo>
                  <a:lnTo>
                    <a:pt x="776" y="258"/>
                  </a:lnTo>
                  <a:lnTo>
                    <a:pt x="786" y="258"/>
                  </a:lnTo>
                  <a:lnTo>
                    <a:pt x="792" y="258"/>
                  </a:lnTo>
                  <a:lnTo>
                    <a:pt x="798" y="258"/>
                  </a:lnTo>
                  <a:lnTo>
                    <a:pt x="802" y="262"/>
                  </a:lnTo>
                  <a:lnTo>
                    <a:pt x="806" y="266"/>
                  </a:lnTo>
                  <a:lnTo>
                    <a:pt x="806" y="266"/>
                  </a:lnTo>
                  <a:lnTo>
                    <a:pt x="814" y="286"/>
                  </a:lnTo>
                  <a:lnTo>
                    <a:pt x="818" y="298"/>
                  </a:lnTo>
                  <a:lnTo>
                    <a:pt x="818" y="310"/>
                  </a:lnTo>
                  <a:lnTo>
                    <a:pt x="818" y="310"/>
                  </a:lnTo>
                  <a:lnTo>
                    <a:pt x="818" y="322"/>
                  </a:lnTo>
                  <a:lnTo>
                    <a:pt x="818" y="338"/>
                  </a:lnTo>
                  <a:lnTo>
                    <a:pt x="816" y="352"/>
                  </a:lnTo>
                  <a:lnTo>
                    <a:pt x="814" y="358"/>
                  </a:lnTo>
                  <a:lnTo>
                    <a:pt x="810" y="364"/>
                  </a:lnTo>
                  <a:lnTo>
                    <a:pt x="810" y="364"/>
                  </a:lnTo>
                  <a:lnTo>
                    <a:pt x="802" y="372"/>
                  </a:lnTo>
                  <a:lnTo>
                    <a:pt x="798" y="382"/>
                  </a:lnTo>
                  <a:lnTo>
                    <a:pt x="790" y="390"/>
                  </a:lnTo>
                  <a:lnTo>
                    <a:pt x="782" y="402"/>
                  </a:lnTo>
                  <a:lnTo>
                    <a:pt x="782" y="402"/>
                  </a:lnTo>
                  <a:lnTo>
                    <a:pt x="774" y="408"/>
                  </a:lnTo>
                  <a:lnTo>
                    <a:pt x="770" y="416"/>
                  </a:lnTo>
                  <a:lnTo>
                    <a:pt x="762" y="434"/>
                  </a:lnTo>
                  <a:lnTo>
                    <a:pt x="756" y="450"/>
                  </a:lnTo>
                  <a:lnTo>
                    <a:pt x="752" y="458"/>
                  </a:lnTo>
                  <a:lnTo>
                    <a:pt x="746" y="464"/>
                  </a:lnTo>
                  <a:lnTo>
                    <a:pt x="746" y="464"/>
                  </a:lnTo>
                  <a:lnTo>
                    <a:pt x="744" y="464"/>
                  </a:lnTo>
                  <a:lnTo>
                    <a:pt x="740" y="464"/>
                  </a:lnTo>
                  <a:lnTo>
                    <a:pt x="734" y="460"/>
                  </a:lnTo>
                  <a:lnTo>
                    <a:pt x="732" y="460"/>
                  </a:lnTo>
                  <a:lnTo>
                    <a:pt x="732" y="460"/>
                  </a:lnTo>
                  <a:lnTo>
                    <a:pt x="736" y="470"/>
                  </a:lnTo>
                  <a:lnTo>
                    <a:pt x="736" y="470"/>
                  </a:lnTo>
                  <a:lnTo>
                    <a:pt x="738" y="478"/>
                  </a:lnTo>
                  <a:lnTo>
                    <a:pt x="736" y="488"/>
                  </a:lnTo>
                  <a:lnTo>
                    <a:pt x="736" y="500"/>
                  </a:lnTo>
                  <a:lnTo>
                    <a:pt x="738" y="508"/>
                  </a:lnTo>
                  <a:lnTo>
                    <a:pt x="740" y="516"/>
                  </a:lnTo>
                  <a:lnTo>
                    <a:pt x="740" y="516"/>
                  </a:lnTo>
                  <a:lnTo>
                    <a:pt x="742" y="522"/>
                  </a:lnTo>
                  <a:lnTo>
                    <a:pt x="744" y="526"/>
                  </a:lnTo>
                  <a:lnTo>
                    <a:pt x="742" y="536"/>
                  </a:lnTo>
                  <a:lnTo>
                    <a:pt x="738" y="546"/>
                  </a:lnTo>
                  <a:lnTo>
                    <a:pt x="738" y="562"/>
                  </a:lnTo>
                  <a:lnTo>
                    <a:pt x="738" y="562"/>
                  </a:lnTo>
                  <a:lnTo>
                    <a:pt x="738" y="570"/>
                  </a:lnTo>
                  <a:lnTo>
                    <a:pt x="738" y="574"/>
                  </a:lnTo>
                  <a:lnTo>
                    <a:pt x="734" y="580"/>
                  </a:lnTo>
                  <a:lnTo>
                    <a:pt x="732" y="584"/>
                  </a:lnTo>
                  <a:lnTo>
                    <a:pt x="732" y="586"/>
                  </a:lnTo>
                  <a:lnTo>
                    <a:pt x="732" y="590"/>
                  </a:lnTo>
                  <a:lnTo>
                    <a:pt x="734" y="596"/>
                  </a:lnTo>
                  <a:lnTo>
                    <a:pt x="734" y="596"/>
                  </a:lnTo>
                  <a:lnTo>
                    <a:pt x="736" y="604"/>
                  </a:lnTo>
                  <a:lnTo>
                    <a:pt x="736" y="608"/>
                  </a:lnTo>
                  <a:lnTo>
                    <a:pt x="732" y="610"/>
                  </a:lnTo>
                  <a:lnTo>
                    <a:pt x="730" y="614"/>
                  </a:lnTo>
                  <a:lnTo>
                    <a:pt x="726" y="616"/>
                  </a:lnTo>
                  <a:lnTo>
                    <a:pt x="724" y="620"/>
                  </a:lnTo>
                  <a:lnTo>
                    <a:pt x="722" y="624"/>
                  </a:lnTo>
                  <a:lnTo>
                    <a:pt x="724" y="632"/>
                  </a:lnTo>
                  <a:lnTo>
                    <a:pt x="724" y="632"/>
                  </a:lnTo>
                  <a:lnTo>
                    <a:pt x="724" y="640"/>
                  </a:lnTo>
                  <a:lnTo>
                    <a:pt x="724" y="646"/>
                  </a:lnTo>
                  <a:lnTo>
                    <a:pt x="720" y="652"/>
                  </a:lnTo>
                  <a:lnTo>
                    <a:pt x="716" y="656"/>
                  </a:lnTo>
                  <a:lnTo>
                    <a:pt x="710" y="660"/>
                  </a:lnTo>
                  <a:lnTo>
                    <a:pt x="708" y="664"/>
                  </a:lnTo>
                  <a:lnTo>
                    <a:pt x="704" y="670"/>
                  </a:lnTo>
                  <a:lnTo>
                    <a:pt x="704" y="678"/>
                  </a:lnTo>
                  <a:lnTo>
                    <a:pt x="704" y="678"/>
                  </a:lnTo>
                  <a:lnTo>
                    <a:pt x="704" y="688"/>
                  </a:lnTo>
                  <a:lnTo>
                    <a:pt x="702" y="690"/>
                  </a:lnTo>
                  <a:lnTo>
                    <a:pt x="700" y="692"/>
                  </a:lnTo>
                  <a:lnTo>
                    <a:pt x="696" y="694"/>
                  </a:lnTo>
                  <a:lnTo>
                    <a:pt x="690" y="698"/>
                  </a:lnTo>
                  <a:lnTo>
                    <a:pt x="690" y="698"/>
                  </a:lnTo>
                  <a:lnTo>
                    <a:pt x="680" y="708"/>
                  </a:lnTo>
                  <a:lnTo>
                    <a:pt x="676" y="710"/>
                  </a:lnTo>
                  <a:lnTo>
                    <a:pt x="674" y="710"/>
                  </a:lnTo>
                  <a:lnTo>
                    <a:pt x="670" y="708"/>
                  </a:lnTo>
                  <a:lnTo>
                    <a:pt x="668" y="708"/>
                  </a:lnTo>
                  <a:lnTo>
                    <a:pt x="668" y="708"/>
                  </a:lnTo>
                  <a:lnTo>
                    <a:pt x="668" y="708"/>
                  </a:lnTo>
                  <a:lnTo>
                    <a:pt x="664" y="710"/>
                  </a:lnTo>
                  <a:lnTo>
                    <a:pt x="658" y="710"/>
                  </a:lnTo>
                  <a:lnTo>
                    <a:pt x="650" y="708"/>
                  </a:lnTo>
                  <a:lnTo>
                    <a:pt x="642" y="708"/>
                  </a:lnTo>
                  <a:lnTo>
                    <a:pt x="640" y="708"/>
                  </a:lnTo>
                  <a:lnTo>
                    <a:pt x="636" y="712"/>
                  </a:lnTo>
                  <a:lnTo>
                    <a:pt x="636" y="712"/>
                  </a:lnTo>
                  <a:lnTo>
                    <a:pt x="630" y="718"/>
                  </a:lnTo>
                  <a:lnTo>
                    <a:pt x="622" y="722"/>
                  </a:lnTo>
                  <a:lnTo>
                    <a:pt x="612" y="730"/>
                  </a:lnTo>
                  <a:lnTo>
                    <a:pt x="596" y="746"/>
                  </a:lnTo>
                  <a:lnTo>
                    <a:pt x="596" y="746"/>
                  </a:lnTo>
                  <a:lnTo>
                    <a:pt x="588" y="754"/>
                  </a:lnTo>
                  <a:lnTo>
                    <a:pt x="584" y="762"/>
                  </a:lnTo>
                  <a:lnTo>
                    <a:pt x="582" y="768"/>
                  </a:lnTo>
                  <a:lnTo>
                    <a:pt x="582" y="774"/>
                  </a:lnTo>
                  <a:lnTo>
                    <a:pt x="584" y="784"/>
                  </a:lnTo>
                  <a:lnTo>
                    <a:pt x="586" y="788"/>
                  </a:lnTo>
                  <a:lnTo>
                    <a:pt x="586" y="788"/>
                  </a:lnTo>
                  <a:lnTo>
                    <a:pt x="584" y="796"/>
                  </a:lnTo>
                  <a:lnTo>
                    <a:pt x="586" y="802"/>
                  </a:lnTo>
                  <a:lnTo>
                    <a:pt x="588" y="812"/>
                  </a:lnTo>
                  <a:lnTo>
                    <a:pt x="590" y="820"/>
                  </a:lnTo>
                  <a:lnTo>
                    <a:pt x="590" y="824"/>
                  </a:lnTo>
                  <a:lnTo>
                    <a:pt x="586" y="828"/>
                  </a:lnTo>
                  <a:lnTo>
                    <a:pt x="586" y="828"/>
                  </a:lnTo>
                  <a:lnTo>
                    <a:pt x="584" y="830"/>
                  </a:lnTo>
                  <a:lnTo>
                    <a:pt x="584" y="832"/>
                  </a:lnTo>
                  <a:lnTo>
                    <a:pt x="584" y="836"/>
                  </a:lnTo>
                  <a:lnTo>
                    <a:pt x="584" y="840"/>
                  </a:lnTo>
                  <a:lnTo>
                    <a:pt x="582" y="842"/>
                  </a:lnTo>
                  <a:lnTo>
                    <a:pt x="578" y="846"/>
                  </a:lnTo>
                  <a:lnTo>
                    <a:pt x="570" y="852"/>
                  </a:lnTo>
                  <a:lnTo>
                    <a:pt x="570" y="852"/>
                  </a:lnTo>
                  <a:lnTo>
                    <a:pt x="564" y="858"/>
                  </a:lnTo>
                  <a:lnTo>
                    <a:pt x="558" y="862"/>
                  </a:lnTo>
                  <a:lnTo>
                    <a:pt x="556" y="866"/>
                  </a:lnTo>
                  <a:lnTo>
                    <a:pt x="556" y="870"/>
                  </a:lnTo>
                  <a:lnTo>
                    <a:pt x="558" y="878"/>
                  </a:lnTo>
                  <a:lnTo>
                    <a:pt x="556" y="882"/>
                  </a:lnTo>
                  <a:lnTo>
                    <a:pt x="554" y="888"/>
                  </a:lnTo>
                  <a:lnTo>
                    <a:pt x="554" y="888"/>
                  </a:lnTo>
                  <a:lnTo>
                    <a:pt x="552" y="892"/>
                  </a:lnTo>
                  <a:lnTo>
                    <a:pt x="550" y="898"/>
                  </a:lnTo>
                  <a:lnTo>
                    <a:pt x="550" y="908"/>
                  </a:lnTo>
                  <a:lnTo>
                    <a:pt x="550" y="914"/>
                  </a:lnTo>
                  <a:lnTo>
                    <a:pt x="548" y="918"/>
                  </a:lnTo>
                  <a:lnTo>
                    <a:pt x="544" y="924"/>
                  </a:lnTo>
                  <a:lnTo>
                    <a:pt x="536" y="928"/>
                  </a:lnTo>
                  <a:lnTo>
                    <a:pt x="536" y="928"/>
                  </a:lnTo>
                  <a:lnTo>
                    <a:pt x="532" y="934"/>
                  </a:lnTo>
                  <a:lnTo>
                    <a:pt x="528" y="936"/>
                  </a:lnTo>
                  <a:lnTo>
                    <a:pt x="528" y="942"/>
                  </a:lnTo>
                  <a:lnTo>
                    <a:pt x="528" y="946"/>
                  </a:lnTo>
                  <a:lnTo>
                    <a:pt x="526" y="952"/>
                  </a:lnTo>
                  <a:lnTo>
                    <a:pt x="520" y="958"/>
                  </a:lnTo>
                  <a:lnTo>
                    <a:pt x="510" y="966"/>
                  </a:lnTo>
                  <a:lnTo>
                    <a:pt x="510" y="966"/>
                  </a:lnTo>
                  <a:lnTo>
                    <a:pt x="506" y="958"/>
                  </a:lnTo>
                  <a:lnTo>
                    <a:pt x="508" y="950"/>
                  </a:lnTo>
                  <a:lnTo>
                    <a:pt x="508" y="950"/>
                  </a:lnTo>
                  <a:lnTo>
                    <a:pt x="510" y="942"/>
                  </a:lnTo>
                  <a:lnTo>
                    <a:pt x="510" y="940"/>
                  </a:lnTo>
                  <a:lnTo>
                    <a:pt x="506" y="938"/>
                  </a:lnTo>
                  <a:lnTo>
                    <a:pt x="502" y="932"/>
                  </a:lnTo>
                  <a:lnTo>
                    <a:pt x="502" y="932"/>
                  </a:lnTo>
                  <a:lnTo>
                    <a:pt x="496" y="926"/>
                  </a:lnTo>
                  <a:lnTo>
                    <a:pt x="494" y="924"/>
                  </a:lnTo>
                  <a:lnTo>
                    <a:pt x="492" y="924"/>
                  </a:lnTo>
                  <a:lnTo>
                    <a:pt x="486" y="918"/>
                  </a:lnTo>
                  <a:lnTo>
                    <a:pt x="486" y="918"/>
                  </a:lnTo>
                  <a:lnTo>
                    <a:pt x="478" y="910"/>
                  </a:lnTo>
                  <a:lnTo>
                    <a:pt x="470" y="906"/>
                  </a:lnTo>
                  <a:lnTo>
                    <a:pt x="464" y="906"/>
                  </a:lnTo>
                  <a:lnTo>
                    <a:pt x="460" y="902"/>
                  </a:lnTo>
                  <a:lnTo>
                    <a:pt x="460" y="902"/>
                  </a:lnTo>
                  <a:lnTo>
                    <a:pt x="456" y="898"/>
                  </a:lnTo>
                  <a:lnTo>
                    <a:pt x="454" y="900"/>
                  </a:lnTo>
                  <a:lnTo>
                    <a:pt x="450" y="900"/>
                  </a:lnTo>
                  <a:lnTo>
                    <a:pt x="450" y="900"/>
                  </a:lnTo>
                  <a:lnTo>
                    <a:pt x="448" y="900"/>
                  </a:lnTo>
                  <a:lnTo>
                    <a:pt x="448" y="898"/>
                  </a:lnTo>
                  <a:lnTo>
                    <a:pt x="446" y="894"/>
                  </a:lnTo>
                  <a:lnTo>
                    <a:pt x="446" y="888"/>
                  </a:lnTo>
                  <a:lnTo>
                    <a:pt x="444" y="882"/>
                  </a:lnTo>
                  <a:lnTo>
                    <a:pt x="444" y="882"/>
                  </a:lnTo>
                  <a:lnTo>
                    <a:pt x="438" y="874"/>
                  </a:lnTo>
                  <a:lnTo>
                    <a:pt x="436" y="870"/>
                  </a:lnTo>
                  <a:lnTo>
                    <a:pt x="434" y="868"/>
                  </a:lnTo>
                  <a:lnTo>
                    <a:pt x="434" y="868"/>
                  </a:lnTo>
                  <a:lnTo>
                    <a:pt x="426" y="870"/>
                  </a:lnTo>
                  <a:lnTo>
                    <a:pt x="420" y="872"/>
                  </a:lnTo>
                  <a:lnTo>
                    <a:pt x="416" y="876"/>
                  </a:lnTo>
                  <a:lnTo>
                    <a:pt x="408" y="876"/>
                  </a:lnTo>
                  <a:lnTo>
                    <a:pt x="408" y="876"/>
                  </a:lnTo>
                  <a:lnTo>
                    <a:pt x="410" y="874"/>
                  </a:lnTo>
                  <a:lnTo>
                    <a:pt x="414" y="870"/>
                  </a:lnTo>
                  <a:lnTo>
                    <a:pt x="414" y="870"/>
                  </a:lnTo>
                  <a:lnTo>
                    <a:pt x="416" y="868"/>
                  </a:lnTo>
                  <a:lnTo>
                    <a:pt x="418" y="866"/>
                  </a:lnTo>
                  <a:lnTo>
                    <a:pt x="420" y="860"/>
                  </a:lnTo>
                  <a:lnTo>
                    <a:pt x="428" y="846"/>
                  </a:lnTo>
                  <a:lnTo>
                    <a:pt x="428" y="846"/>
                  </a:lnTo>
                  <a:lnTo>
                    <a:pt x="434" y="840"/>
                  </a:lnTo>
                  <a:lnTo>
                    <a:pt x="436" y="840"/>
                  </a:lnTo>
                  <a:lnTo>
                    <a:pt x="438" y="840"/>
                  </a:lnTo>
                  <a:lnTo>
                    <a:pt x="440" y="838"/>
                  </a:lnTo>
                  <a:lnTo>
                    <a:pt x="440" y="838"/>
                  </a:lnTo>
                  <a:lnTo>
                    <a:pt x="440" y="834"/>
                  </a:lnTo>
                  <a:lnTo>
                    <a:pt x="438" y="834"/>
                  </a:lnTo>
                  <a:lnTo>
                    <a:pt x="438" y="832"/>
                  </a:lnTo>
                  <a:lnTo>
                    <a:pt x="438" y="830"/>
                  </a:lnTo>
                  <a:lnTo>
                    <a:pt x="438" y="830"/>
                  </a:lnTo>
                  <a:lnTo>
                    <a:pt x="440" y="828"/>
                  </a:lnTo>
                  <a:lnTo>
                    <a:pt x="442" y="828"/>
                  </a:lnTo>
                  <a:lnTo>
                    <a:pt x="446" y="826"/>
                  </a:lnTo>
                  <a:lnTo>
                    <a:pt x="448" y="824"/>
                  </a:lnTo>
                  <a:lnTo>
                    <a:pt x="448" y="824"/>
                  </a:lnTo>
                  <a:lnTo>
                    <a:pt x="452" y="818"/>
                  </a:lnTo>
                  <a:lnTo>
                    <a:pt x="456" y="818"/>
                  </a:lnTo>
                  <a:lnTo>
                    <a:pt x="460" y="816"/>
                  </a:lnTo>
                  <a:lnTo>
                    <a:pt x="464" y="810"/>
                  </a:lnTo>
                  <a:lnTo>
                    <a:pt x="464" y="810"/>
                  </a:lnTo>
                  <a:lnTo>
                    <a:pt x="470" y="800"/>
                  </a:lnTo>
                  <a:lnTo>
                    <a:pt x="468" y="796"/>
                  </a:lnTo>
                  <a:lnTo>
                    <a:pt x="466" y="794"/>
                  </a:lnTo>
                  <a:lnTo>
                    <a:pt x="466" y="792"/>
                  </a:lnTo>
                  <a:lnTo>
                    <a:pt x="466" y="792"/>
                  </a:lnTo>
                  <a:lnTo>
                    <a:pt x="466" y="786"/>
                  </a:lnTo>
                  <a:lnTo>
                    <a:pt x="464" y="780"/>
                  </a:lnTo>
                  <a:lnTo>
                    <a:pt x="462" y="778"/>
                  </a:lnTo>
                  <a:lnTo>
                    <a:pt x="460" y="776"/>
                  </a:lnTo>
                  <a:lnTo>
                    <a:pt x="456" y="776"/>
                  </a:lnTo>
                  <a:lnTo>
                    <a:pt x="450" y="778"/>
                  </a:lnTo>
                  <a:lnTo>
                    <a:pt x="450" y="778"/>
                  </a:lnTo>
                  <a:lnTo>
                    <a:pt x="452" y="762"/>
                  </a:lnTo>
                  <a:lnTo>
                    <a:pt x="452" y="754"/>
                  </a:lnTo>
                  <a:lnTo>
                    <a:pt x="450" y="750"/>
                  </a:lnTo>
                  <a:lnTo>
                    <a:pt x="448" y="744"/>
                  </a:lnTo>
                  <a:lnTo>
                    <a:pt x="448" y="744"/>
                  </a:lnTo>
                  <a:lnTo>
                    <a:pt x="448" y="736"/>
                  </a:lnTo>
                  <a:lnTo>
                    <a:pt x="446" y="734"/>
                  </a:lnTo>
                  <a:lnTo>
                    <a:pt x="440" y="732"/>
                  </a:lnTo>
                  <a:lnTo>
                    <a:pt x="434" y="734"/>
                  </a:lnTo>
                  <a:lnTo>
                    <a:pt x="434" y="734"/>
                  </a:lnTo>
                  <a:lnTo>
                    <a:pt x="428" y="734"/>
                  </a:lnTo>
                  <a:lnTo>
                    <a:pt x="426" y="732"/>
                  </a:lnTo>
                  <a:lnTo>
                    <a:pt x="426" y="728"/>
                  </a:lnTo>
                  <a:lnTo>
                    <a:pt x="424" y="720"/>
                  </a:lnTo>
                  <a:lnTo>
                    <a:pt x="424" y="720"/>
                  </a:lnTo>
                  <a:lnTo>
                    <a:pt x="422" y="714"/>
                  </a:lnTo>
                  <a:lnTo>
                    <a:pt x="424" y="708"/>
                  </a:lnTo>
                  <a:lnTo>
                    <a:pt x="424" y="704"/>
                  </a:lnTo>
                  <a:lnTo>
                    <a:pt x="422" y="702"/>
                  </a:lnTo>
                  <a:lnTo>
                    <a:pt x="418" y="700"/>
                  </a:lnTo>
                  <a:lnTo>
                    <a:pt x="418" y="700"/>
                  </a:lnTo>
                  <a:lnTo>
                    <a:pt x="412" y="696"/>
                  </a:lnTo>
                  <a:lnTo>
                    <a:pt x="408" y="696"/>
                  </a:lnTo>
                  <a:lnTo>
                    <a:pt x="404" y="696"/>
                  </a:lnTo>
                  <a:lnTo>
                    <a:pt x="404" y="696"/>
                  </a:lnTo>
                  <a:lnTo>
                    <a:pt x="396" y="696"/>
                  </a:lnTo>
                  <a:lnTo>
                    <a:pt x="390" y="694"/>
                  </a:lnTo>
                  <a:lnTo>
                    <a:pt x="384" y="692"/>
                  </a:lnTo>
                  <a:lnTo>
                    <a:pt x="376" y="690"/>
                  </a:lnTo>
                  <a:lnTo>
                    <a:pt x="376" y="690"/>
                  </a:lnTo>
                  <a:lnTo>
                    <a:pt x="370" y="690"/>
                  </a:lnTo>
                  <a:lnTo>
                    <a:pt x="370" y="686"/>
                  </a:lnTo>
                  <a:lnTo>
                    <a:pt x="376" y="668"/>
                  </a:lnTo>
                  <a:lnTo>
                    <a:pt x="376" y="668"/>
                  </a:lnTo>
                  <a:lnTo>
                    <a:pt x="378" y="658"/>
                  </a:lnTo>
                  <a:lnTo>
                    <a:pt x="378" y="654"/>
                  </a:lnTo>
                  <a:lnTo>
                    <a:pt x="376" y="648"/>
                  </a:lnTo>
                  <a:lnTo>
                    <a:pt x="370" y="640"/>
                  </a:lnTo>
                  <a:lnTo>
                    <a:pt x="370" y="640"/>
                  </a:lnTo>
                  <a:lnTo>
                    <a:pt x="364" y="632"/>
                  </a:lnTo>
                  <a:lnTo>
                    <a:pt x="364" y="630"/>
                  </a:lnTo>
                  <a:lnTo>
                    <a:pt x="364" y="626"/>
                  </a:lnTo>
                  <a:lnTo>
                    <a:pt x="362" y="620"/>
                  </a:lnTo>
                  <a:lnTo>
                    <a:pt x="362" y="620"/>
                  </a:lnTo>
                  <a:lnTo>
                    <a:pt x="366" y="618"/>
                  </a:lnTo>
                  <a:lnTo>
                    <a:pt x="362" y="612"/>
                  </a:lnTo>
                  <a:lnTo>
                    <a:pt x="362" y="612"/>
                  </a:lnTo>
                  <a:lnTo>
                    <a:pt x="362" y="610"/>
                  </a:lnTo>
                  <a:lnTo>
                    <a:pt x="362" y="606"/>
                  </a:lnTo>
                  <a:lnTo>
                    <a:pt x="364" y="602"/>
                  </a:lnTo>
                  <a:lnTo>
                    <a:pt x="364" y="598"/>
                  </a:lnTo>
                  <a:lnTo>
                    <a:pt x="364" y="598"/>
                  </a:lnTo>
                  <a:lnTo>
                    <a:pt x="362" y="596"/>
                  </a:lnTo>
                  <a:lnTo>
                    <a:pt x="362" y="592"/>
                  </a:lnTo>
                  <a:lnTo>
                    <a:pt x="366" y="588"/>
                  </a:lnTo>
                  <a:lnTo>
                    <a:pt x="366" y="582"/>
                  </a:lnTo>
                  <a:lnTo>
                    <a:pt x="364" y="580"/>
                  </a:lnTo>
                  <a:lnTo>
                    <a:pt x="362" y="578"/>
                  </a:lnTo>
                  <a:lnTo>
                    <a:pt x="362" y="578"/>
                  </a:lnTo>
                  <a:lnTo>
                    <a:pt x="358" y="574"/>
                  </a:lnTo>
                  <a:lnTo>
                    <a:pt x="356" y="570"/>
                  </a:lnTo>
                  <a:lnTo>
                    <a:pt x="352" y="568"/>
                  </a:lnTo>
                  <a:lnTo>
                    <a:pt x="344" y="566"/>
                  </a:lnTo>
                  <a:lnTo>
                    <a:pt x="344" y="566"/>
                  </a:lnTo>
                  <a:lnTo>
                    <a:pt x="338" y="564"/>
                  </a:lnTo>
                  <a:lnTo>
                    <a:pt x="338" y="562"/>
                  </a:lnTo>
                  <a:lnTo>
                    <a:pt x="338" y="560"/>
                  </a:lnTo>
                  <a:lnTo>
                    <a:pt x="342" y="556"/>
                  </a:lnTo>
                  <a:lnTo>
                    <a:pt x="342" y="552"/>
                  </a:lnTo>
                  <a:lnTo>
                    <a:pt x="342" y="548"/>
                  </a:lnTo>
                  <a:lnTo>
                    <a:pt x="308" y="548"/>
                  </a:lnTo>
                  <a:lnTo>
                    <a:pt x="308" y="548"/>
                  </a:lnTo>
                  <a:lnTo>
                    <a:pt x="298" y="534"/>
                  </a:lnTo>
                  <a:lnTo>
                    <a:pt x="296" y="530"/>
                  </a:lnTo>
                  <a:lnTo>
                    <a:pt x="298" y="530"/>
                  </a:lnTo>
                  <a:lnTo>
                    <a:pt x="298" y="530"/>
                  </a:lnTo>
                  <a:lnTo>
                    <a:pt x="298" y="528"/>
                  </a:lnTo>
                  <a:lnTo>
                    <a:pt x="298" y="528"/>
                  </a:lnTo>
                  <a:lnTo>
                    <a:pt x="296" y="524"/>
                  </a:lnTo>
                  <a:lnTo>
                    <a:pt x="298" y="522"/>
                  </a:lnTo>
                  <a:lnTo>
                    <a:pt x="298" y="518"/>
                  </a:lnTo>
                  <a:lnTo>
                    <a:pt x="296" y="514"/>
                  </a:lnTo>
                  <a:lnTo>
                    <a:pt x="296" y="514"/>
                  </a:lnTo>
                  <a:lnTo>
                    <a:pt x="296" y="506"/>
                  </a:lnTo>
                  <a:lnTo>
                    <a:pt x="296" y="502"/>
                  </a:lnTo>
                  <a:lnTo>
                    <a:pt x="294" y="498"/>
                  </a:lnTo>
                  <a:lnTo>
                    <a:pt x="284" y="492"/>
                  </a:lnTo>
                  <a:lnTo>
                    <a:pt x="284" y="492"/>
                  </a:lnTo>
                  <a:lnTo>
                    <a:pt x="272" y="488"/>
                  </a:lnTo>
                  <a:lnTo>
                    <a:pt x="270" y="484"/>
                  </a:lnTo>
                  <a:lnTo>
                    <a:pt x="268" y="482"/>
                  </a:lnTo>
                  <a:lnTo>
                    <a:pt x="260" y="478"/>
                  </a:lnTo>
                  <a:lnTo>
                    <a:pt x="260" y="478"/>
                  </a:lnTo>
                  <a:lnTo>
                    <a:pt x="250" y="474"/>
                  </a:lnTo>
                  <a:lnTo>
                    <a:pt x="248" y="470"/>
                  </a:lnTo>
                  <a:lnTo>
                    <a:pt x="246" y="466"/>
                  </a:lnTo>
                  <a:lnTo>
                    <a:pt x="240" y="464"/>
                  </a:lnTo>
                  <a:lnTo>
                    <a:pt x="240" y="464"/>
                  </a:lnTo>
                  <a:lnTo>
                    <a:pt x="238" y="464"/>
                  </a:lnTo>
                  <a:lnTo>
                    <a:pt x="234" y="462"/>
                  </a:lnTo>
                  <a:lnTo>
                    <a:pt x="230" y="458"/>
                  </a:lnTo>
                  <a:lnTo>
                    <a:pt x="224" y="454"/>
                  </a:lnTo>
                  <a:lnTo>
                    <a:pt x="220" y="454"/>
                  </a:lnTo>
                  <a:lnTo>
                    <a:pt x="214" y="454"/>
                  </a:lnTo>
                  <a:lnTo>
                    <a:pt x="214" y="454"/>
                  </a:lnTo>
                  <a:lnTo>
                    <a:pt x="206" y="454"/>
                  </a:lnTo>
                  <a:lnTo>
                    <a:pt x="202" y="452"/>
                  </a:lnTo>
                  <a:lnTo>
                    <a:pt x="198" y="448"/>
                  </a:lnTo>
                  <a:lnTo>
                    <a:pt x="196" y="444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88" y="438"/>
                  </a:lnTo>
                  <a:lnTo>
                    <a:pt x="186" y="434"/>
                  </a:lnTo>
                  <a:lnTo>
                    <a:pt x="182" y="420"/>
                  </a:lnTo>
                  <a:lnTo>
                    <a:pt x="182" y="394"/>
                  </a:lnTo>
                  <a:lnTo>
                    <a:pt x="182" y="394"/>
                  </a:lnTo>
                  <a:lnTo>
                    <a:pt x="180" y="390"/>
                  </a:lnTo>
                  <a:lnTo>
                    <a:pt x="176" y="390"/>
                  </a:lnTo>
                  <a:lnTo>
                    <a:pt x="166" y="390"/>
                  </a:lnTo>
                  <a:lnTo>
                    <a:pt x="154" y="394"/>
                  </a:lnTo>
                  <a:lnTo>
                    <a:pt x="148" y="398"/>
                  </a:lnTo>
                  <a:lnTo>
                    <a:pt x="148" y="398"/>
                  </a:lnTo>
                  <a:lnTo>
                    <a:pt x="142" y="404"/>
                  </a:lnTo>
                  <a:lnTo>
                    <a:pt x="136" y="406"/>
                  </a:lnTo>
                  <a:lnTo>
                    <a:pt x="132" y="408"/>
                  </a:lnTo>
                  <a:lnTo>
                    <a:pt x="132" y="412"/>
                  </a:lnTo>
                  <a:lnTo>
                    <a:pt x="132" y="412"/>
                  </a:lnTo>
                  <a:lnTo>
                    <a:pt x="130" y="416"/>
                  </a:lnTo>
                  <a:lnTo>
                    <a:pt x="128" y="418"/>
                  </a:lnTo>
                  <a:lnTo>
                    <a:pt x="124" y="418"/>
                  </a:lnTo>
                  <a:lnTo>
                    <a:pt x="118" y="420"/>
                  </a:lnTo>
                  <a:lnTo>
                    <a:pt x="118" y="420"/>
                  </a:lnTo>
                  <a:lnTo>
                    <a:pt x="114" y="424"/>
                  </a:lnTo>
                  <a:lnTo>
                    <a:pt x="110" y="424"/>
                  </a:lnTo>
                  <a:lnTo>
                    <a:pt x="104" y="420"/>
                  </a:lnTo>
                  <a:lnTo>
                    <a:pt x="98" y="420"/>
                  </a:lnTo>
                  <a:lnTo>
                    <a:pt x="90" y="420"/>
                  </a:lnTo>
                  <a:lnTo>
                    <a:pt x="90" y="420"/>
                  </a:lnTo>
                  <a:lnTo>
                    <a:pt x="84" y="422"/>
                  </a:lnTo>
                  <a:lnTo>
                    <a:pt x="80" y="424"/>
                  </a:lnTo>
                  <a:lnTo>
                    <a:pt x="78" y="422"/>
                  </a:lnTo>
                  <a:lnTo>
                    <a:pt x="76" y="422"/>
                  </a:lnTo>
                  <a:lnTo>
                    <a:pt x="74" y="414"/>
                  </a:lnTo>
                  <a:lnTo>
                    <a:pt x="72" y="406"/>
                  </a:lnTo>
                  <a:lnTo>
                    <a:pt x="72" y="406"/>
                  </a:lnTo>
                  <a:lnTo>
                    <a:pt x="70" y="394"/>
                  </a:lnTo>
                  <a:lnTo>
                    <a:pt x="70" y="390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4" y="382"/>
                  </a:lnTo>
                  <a:lnTo>
                    <a:pt x="72" y="380"/>
                  </a:lnTo>
                  <a:lnTo>
                    <a:pt x="70" y="378"/>
                  </a:lnTo>
                  <a:lnTo>
                    <a:pt x="68" y="380"/>
                  </a:lnTo>
                  <a:lnTo>
                    <a:pt x="68" y="380"/>
                  </a:lnTo>
                  <a:lnTo>
                    <a:pt x="56" y="390"/>
                  </a:lnTo>
                  <a:lnTo>
                    <a:pt x="52" y="392"/>
                  </a:lnTo>
                  <a:lnTo>
                    <a:pt x="42" y="392"/>
                  </a:lnTo>
                  <a:lnTo>
                    <a:pt x="42" y="392"/>
                  </a:lnTo>
                  <a:lnTo>
                    <a:pt x="36" y="392"/>
                  </a:lnTo>
                  <a:lnTo>
                    <a:pt x="32" y="390"/>
                  </a:lnTo>
                  <a:lnTo>
                    <a:pt x="30" y="390"/>
                  </a:lnTo>
                  <a:lnTo>
                    <a:pt x="28" y="388"/>
                  </a:lnTo>
                  <a:lnTo>
                    <a:pt x="28" y="384"/>
                  </a:lnTo>
                  <a:lnTo>
                    <a:pt x="26" y="382"/>
                  </a:lnTo>
                  <a:lnTo>
                    <a:pt x="24" y="382"/>
                  </a:lnTo>
                  <a:lnTo>
                    <a:pt x="24" y="382"/>
                  </a:lnTo>
                  <a:lnTo>
                    <a:pt x="18" y="382"/>
                  </a:lnTo>
                  <a:lnTo>
                    <a:pt x="20" y="378"/>
                  </a:lnTo>
                  <a:lnTo>
                    <a:pt x="22" y="374"/>
                  </a:lnTo>
                  <a:lnTo>
                    <a:pt x="20" y="372"/>
                  </a:lnTo>
                  <a:lnTo>
                    <a:pt x="18" y="368"/>
                  </a:lnTo>
                  <a:lnTo>
                    <a:pt x="18" y="368"/>
                  </a:lnTo>
                  <a:lnTo>
                    <a:pt x="14" y="362"/>
                  </a:lnTo>
                  <a:lnTo>
                    <a:pt x="10" y="354"/>
                  </a:lnTo>
                  <a:lnTo>
                    <a:pt x="8" y="346"/>
                  </a:lnTo>
                  <a:lnTo>
                    <a:pt x="4" y="340"/>
                  </a:lnTo>
                  <a:lnTo>
                    <a:pt x="4" y="340"/>
                  </a:lnTo>
                  <a:lnTo>
                    <a:pt x="0" y="332"/>
                  </a:lnTo>
                  <a:lnTo>
                    <a:pt x="0" y="330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0" y="324"/>
                  </a:lnTo>
                  <a:lnTo>
                    <a:pt x="0" y="320"/>
                  </a:lnTo>
                  <a:lnTo>
                    <a:pt x="2" y="316"/>
                  </a:lnTo>
                  <a:lnTo>
                    <a:pt x="4" y="314"/>
                  </a:lnTo>
                  <a:lnTo>
                    <a:pt x="10" y="308"/>
                  </a:lnTo>
                  <a:lnTo>
                    <a:pt x="12" y="306"/>
                  </a:lnTo>
                  <a:lnTo>
                    <a:pt x="14" y="300"/>
                  </a:lnTo>
                  <a:lnTo>
                    <a:pt x="14" y="300"/>
                  </a:lnTo>
                  <a:lnTo>
                    <a:pt x="16" y="292"/>
                  </a:lnTo>
                  <a:lnTo>
                    <a:pt x="18" y="286"/>
                  </a:lnTo>
                  <a:lnTo>
                    <a:pt x="20" y="282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24" y="274"/>
                  </a:lnTo>
                  <a:lnTo>
                    <a:pt x="28" y="270"/>
                  </a:lnTo>
                  <a:lnTo>
                    <a:pt x="32" y="266"/>
                  </a:lnTo>
                  <a:lnTo>
                    <a:pt x="38" y="262"/>
                  </a:lnTo>
                  <a:lnTo>
                    <a:pt x="38" y="262"/>
                  </a:lnTo>
                  <a:lnTo>
                    <a:pt x="46" y="254"/>
                  </a:lnTo>
                  <a:lnTo>
                    <a:pt x="52" y="250"/>
                  </a:lnTo>
                  <a:lnTo>
                    <a:pt x="58" y="250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4" y="244"/>
                  </a:lnTo>
                  <a:lnTo>
                    <a:pt x="66" y="244"/>
                  </a:lnTo>
                  <a:lnTo>
                    <a:pt x="68" y="244"/>
                  </a:lnTo>
                  <a:lnTo>
                    <a:pt x="72" y="240"/>
                  </a:lnTo>
                  <a:lnTo>
                    <a:pt x="72" y="240"/>
                  </a:lnTo>
                  <a:lnTo>
                    <a:pt x="74" y="230"/>
                  </a:lnTo>
                  <a:lnTo>
                    <a:pt x="76" y="220"/>
                  </a:lnTo>
                  <a:lnTo>
                    <a:pt x="80" y="196"/>
                  </a:lnTo>
                  <a:lnTo>
                    <a:pt x="82" y="172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84" y="158"/>
                  </a:lnTo>
                  <a:lnTo>
                    <a:pt x="84" y="156"/>
                  </a:lnTo>
                  <a:lnTo>
                    <a:pt x="80" y="148"/>
                  </a:lnTo>
                  <a:lnTo>
                    <a:pt x="76" y="138"/>
                  </a:lnTo>
                  <a:lnTo>
                    <a:pt x="72" y="130"/>
                  </a:lnTo>
                  <a:lnTo>
                    <a:pt x="72" y="130"/>
                  </a:lnTo>
                  <a:lnTo>
                    <a:pt x="70" y="126"/>
                  </a:lnTo>
                  <a:lnTo>
                    <a:pt x="72" y="124"/>
                  </a:lnTo>
                  <a:lnTo>
                    <a:pt x="76" y="120"/>
                  </a:lnTo>
                  <a:lnTo>
                    <a:pt x="80" y="120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8" y="120"/>
                  </a:lnTo>
                  <a:lnTo>
                    <a:pt x="88" y="114"/>
                  </a:lnTo>
                  <a:lnTo>
                    <a:pt x="86" y="110"/>
                  </a:lnTo>
                  <a:lnTo>
                    <a:pt x="84" y="108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78" y="106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92" y="96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12" y="92"/>
                  </a:lnTo>
                  <a:lnTo>
                    <a:pt x="112" y="90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16" y="88"/>
                  </a:lnTo>
                  <a:lnTo>
                    <a:pt x="118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22" y="92"/>
                  </a:lnTo>
                  <a:lnTo>
                    <a:pt x="122" y="90"/>
                  </a:lnTo>
                  <a:lnTo>
                    <a:pt x="124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8" y="88"/>
                  </a:lnTo>
                  <a:lnTo>
                    <a:pt x="128" y="90"/>
                  </a:lnTo>
                  <a:lnTo>
                    <a:pt x="128" y="96"/>
                  </a:lnTo>
                  <a:lnTo>
                    <a:pt x="128" y="102"/>
                  </a:lnTo>
                  <a:lnTo>
                    <a:pt x="130" y="104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38" y="108"/>
                  </a:lnTo>
                  <a:lnTo>
                    <a:pt x="140" y="108"/>
                  </a:lnTo>
                  <a:lnTo>
                    <a:pt x="142" y="108"/>
                  </a:lnTo>
                  <a:lnTo>
                    <a:pt x="142" y="108"/>
                  </a:lnTo>
                  <a:lnTo>
                    <a:pt x="146" y="110"/>
                  </a:lnTo>
                  <a:lnTo>
                    <a:pt x="152" y="114"/>
                  </a:lnTo>
                  <a:lnTo>
                    <a:pt x="158" y="116"/>
                  </a:lnTo>
                  <a:lnTo>
                    <a:pt x="160" y="116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8" y="114"/>
                  </a:lnTo>
                  <a:lnTo>
                    <a:pt x="170" y="114"/>
                  </a:lnTo>
                  <a:lnTo>
                    <a:pt x="174" y="114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86" y="102"/>
                  </a:lnTo>
                  <a:lnTo>
                    <a:pt x="190" y="100"/>
                  </a:lnTo>
                  <a:lnTo>
                    <a:pt x="192" y="100"/>
                  </a:lnTo>
                  <a:lnTo>
                    <a:pt x="194" y="98"/>
                  </a:lnTo>
                  <a:lnTo>
                    <a:pt x="194" y="98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02" y="84"/>
                  </a:lnTo>
                  <a:lnTo>
                    <a:pt x="206" y="82"/>
                  </a:lnTo>
                  <a:lnTo>
                    <a:pt x="210" y="82"/>
                  </a:lnTo>
                  <a:lnTo>
                    <a:pt x="218" y="78"/>
                  </a:lnTo>
                  <a:lnTo>
                    <a:pt x="218" y="78"/>
                  </a:lnTo>
                  <a:lnTo>
                    <a:pt x="216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06" y="70"/>
                  </a:lnTo>
                  <a:lnTo>
                    <a:pt x="202" y="68"/>
                  </a:lnTo>
                  <a:lnTo>
                    <a:pt x="198" y="62"/>
                  </a:lnTo>
                  <a:lnTo>
                    <a:pt x="196" y="54"/>
                  </a:lnTo>
                  <a:lnTo>
                    <a:pt x="198" y="46"/>
                  </a:lnTo>
                  <a:lnTo>
                    <a:pt x="198" y="46"/>
                  </a:lnTo>
                  <a:lnTo>
                    <a:pt x="198" y="42"/>
                  </a:lnTo>
                  <a:lnTo>
                    <a:pt x="198" y="38"/>
                  </a:lnTo>
                  <a:lnTo>
                    <a:pt x="192" y="32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24"/>
                  </a:lnTo>
                  <a:lnTo>
                    <a:pt x="202" y="24"/>
                  </a:lnTo>
                  <a:lnTo>
                    <a:pt x="210" y="28"/>
                  </a:lnTo>
                  <a:lnTo>
                    <a:pt x="216" y="30"/>
                  </a:lnTo>
                  <a:lnTo>
                    <a:pt x="218" y="30"/>
                  </a:lnTo>
                  <a:lnTo>
                    <a:pt x="224" y="30"/>
                  </a:lnTo>
                  <a:lnTo>
                    <a:pt x="224" y="30"/>
                  </a:lnTo>
                  <a:lnTo>
                    <a:pt x="232" y="28"/>
                  </a:lnTo>
                  <a:lnTo>
                    <a:pt x="238" y="30"/>
                  </a:lnTo>
                  <a:lnTo>
                    <a:pt x="240" y="30"/>
                  </a:lnTo>
                  <a:lnTo>
                    <a:pt x="242" y="30"/>
                  </a:lnTo>
                  <a:lnTo>
                    <a:pt x="242" y="30"/>
                  </a:lnTo>
                  <a:lnTo>
                    <a:pt x="244" y="28"/>
                  </a:lnTo>
                  <a:lnTo>
                    <a:pt x="244" y="28"/>
                  </a:lnTo>
                  <a:lnTo>
                    <a:pt x="242" y="26"/>
                  </a:lnTo>
                  <a:lnTo>
                    <a:pt x="244" y="26"/>
                  </a:lnTo>
                  <a:lnTo>
                    <a:pt x="244" y="26"/>
                  </a:lnTo>
                  <a:lnTo>
                    <a:pt x="250" y="24"/>
                  </a:lnTo>
                  <a:lnTo>
                    <a:pt x="256" y="22"/>
                  </a:lnTo>
                  <a:lnTo>
                    <a:pt x="264" y="16"/>
                  </a:lnTo>
                  <a:lnTo>
                    <a:pt x="264" y="16"/>
                  </a:lnTo>
                  <a:lnTo>
                    <a:pt x="268" y="12"/>
                  </a:lnTo>
                  <a:lnTo>
                    <a:pt x="272" y="10"/>
                  </a:lnTo>
                  <a:lnTo>
                    <a:pt x="274" y="8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82" y="2"/>
                  </a:lnTo>
                  <a:lnTo>
                    <a:pt x="286" y="2"/>
                  </a:lnTo>
                  <a:lnTo>
                    <a:pt x="288" y="2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86" y="12"/>
                  </a:lnTo>
                  <a:lnTo>
                    <a:pt x="290" y="12"/>
                  </a:lnTo>
                  <a:lnTo>
                    <a:pt x="294" y="12"/>
                  </a:lnTo>
                  <a:lnTo>
                    <a:pt x="294" y="14"/>
                  </a:lnTo>
                  <a:lnTo>
                    <a:pt x="294" y="16"/>
                  </a:lnTo>
                  <a:lnTo>
                    <a:pt x="294" y="16"/>
                  </a:lnTo>
                  <a:lnTo>
                    <a:pt x="296" y="20"/>
                  </a:lnTo>
                  <a:lnTo>
                    <a:pt x="296" y="24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300" y="28"/>
                  </a:lnTo>
                  <a:lnTo>
                    <a:pt x="294" y="36"/>
                  </a:lnTo>
                  <a:lnTo>
                    <a:pt x="294" y="36"/>
                  </a:lnTo>
                  <a:lnTo>
                    <a:pt x="290" y="42"/>
                  </a:lnTo>
                  <a:lnTo>
                    <a:pt x="290" y="46"/>
                  </a:lnTo>
                  <a:lnTo>
                    <a:pt x="292" y="48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90" y="54"/>
                  </a:lnTo>
                  <a:lnTo>
                    <a:pt x="292" y="56"/>
                  </a:lnTo>
                  <a:lnTo>
                    <a:pt x="294" y="60"/>
                  </a:lnTo>
                  <a:lnTo>
                    <a:pt x="292" y="62"/>
                  </a:lnTo>
                  <a:lnTo>
                    <a:pt x="292" y="62"/>
                  </a:lnTo>
                  <a:lnTo>
                    <a:pt x="290" y="66"/>
                  </a:lnTo>
                  <a:lnTo>
                    <a:pt x="292" y="68"/>
                  </a:lnTo>
                  <a:lnTo>
                    <a:pt x="294" y="70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84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90"/>
                  </a:lnTo>
                  <a:lnTo>
                    <a:pt x="302" y="90"/>
                  </a:lnTo>
                  <a:lnTo>
                    <a:pt x="304" y="96"/>
                  </a:lnTo>
                  <a:lnTo>
                    <a:pt x="308" y="98"/>
                  </a:lnTo>
                  <a:lnTo>
                    <a:pt x="310" y="100"/>
                  </a:lnTo>
                  <a:lnTo>
                    <a:pt x="314" y="102"/>
                  </a:lnTo>
                  <a:lnTo>
                    <a:pt x="314" y="102"/>
                  </a:lnTo>
                  <a:lnTo>
                    <a:pt x="316" y="100"/>
                  </a:lnTo>
                  <a:lnTo>
                    <a:pt x="318" y="98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96"/>
                  </a:lnTo>
                  <a:lnTo>
                    <a:pt x="326" y="92"/>
                  </a:lnTo>
                  <a:lnTo>
                    <a:pt x="334" y="90"/>
                  </a:lnTo>
                  <a:lnTo>
                    <a:pt x="334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6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50" y="84"/>
                  </a:lnTo>
                  <a:lnTo>
                    <a:pt x="352" y="86"/>
                  </a:lnTo>
                  <a:lnTo>
                    <a:pt x="360" y="84"/>
                  </a:lnTo>
                  <a:lnTo>
                    <a:pt x="360" y="84"/>
                  </a:lnTo>
                  <a:lnTo>
                    <a:pt x="374" y="86"/>
                  </a:lnTo>
                  <a:lnTo>
                    <a:pt x="378" y="84"/>
                  </a:lnTo>
                  <a:lnTo>
                    <a:pt x="378" y="82"/>
                  </a:lnTo>
                  <a:lnTo>
                    <a:pt x="374" y="80"/>
                  </a:lnTo>
                  <a:lnTo>
                    <a:pt x="372" y="78"/>
                  </a:lnTo>
                  <a:lnTo>
                    <a:pt x="376" y="76"/>
                  </a:lnTo>
                  <a:lnTo>
                    <a:pt x="376" y="76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4" y="78"/>
                  </a:lnTo>
                  <a:lnTo>
                    <a:pt x="384" y="78"/>
                  </a:lnTo>
                  <a:lnTo>
                    <a:pt x="386" y="78"/>
                  </a:lnTo>
                  <a:lnTo>
                    <a:pt x="388" y="76"/>
                  </a:lnTo>
                  <a:lnTo>
                    <a:pt x="388" y="74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394" y="74"/>
                  </a:lnTo>
                  <a:lnTo>
                    <a:pt x="396" y="74"/>
                  </a:lnTo>
                  <a:lnTo>
                    <a:pt x="396" y="76"/>
                  </a:lnTo>
                  <a:lnTo>
                    <a:pt x="400" y="76"/>
                  </a:lnTo>
                  <a:lnTo>
                    <a:pt x="400" y="76"/>
                  </a:lnTo>
                  <a:lnTo>
                    <a:pt x="404" y="78"/>
                  </a:lnTo>
                  <a:lnTo>
                    <a:pt x="406" y="78"/>
                  </a:lnTo>
                  <a:lnTo>
                    <a:pt x="406" y="78"/>
                  </a:lnTo>
                  <a:lnTo>
                    <a:pt x="410" y="78"/>
                  </a:lnTo>
                  <a:lnTo>
                    <a:pt x="410" y="80"/>
                  </a:lnTo>
                  <a:lnTo>
                    <a:pt x="412" y="80"/>
                  </a:lnTo>
                  <a:lnTo>
                    <a:pt x="414" y="80"/>
                  </a:lnTo>
                  <a:lnTo>
                    <a:pt x="414" y="80"/>
                  </a:lnTo>
                  <a:lnTo>
                    <a:pt x="418" y="80"/>
                  </a:lnTo>
                  <a:lnTo>
                    <a:pt x="420" y="84"/>
                  </a:lnTo>
                  <a:lnTo>
                    <a:pt x="422" y="84"/>
                  </a:lnTo>
                  <a:lnTo>
                    <a:pt x="430" y="82"/>
                  </a:lnTo>
                  <a:lnTo>
                    <a:pt x="430" y="82"/>
                  </a:lnTo>
                  <a:lnTo>
                    <a:pt x="438" y="80"/>
                  </a:lnTo>
                  <a:lnTo>
                    <a:pt x="440" y="78"/>
                  </a:lnTo>
                  <a:lnTo>
                    <a:pt x="440" y="74"/>
                  </a:lnTo>
                  <a:lnTo>
                    <a:pt x="440" y="74"/>
                  </a:lnTo>
                  <a:lnTo>
                    <a:pt x="442" y="70"/>
                  </a:lnTo>
                  <a:lnTo>
                    <a:pt x="444" y="70"/>
                  </a:lnTo>
                  <a:lnTo>
                    <a:pt x="446" y="68"/>
                  </a:lnTo>
                  <a:lnTo>
                    <a:pt x="448" y="62"/>
                  </a:lnTo>
                  <a:lnTo>
                    <a:pt x="448" y="62"/>
                  </a:lnTo>
                  <a:lnTo>
                    <a:pt x="450" y="54"/>
                  </a:lnTo>
                  <a:lnTo>
                    <a:pt x="454" y="50"/>
                  </a:lnTo>
                  <a:lnTo>
                    <a:pt x="456" y="48"/>
                  </a:lnTo>
                  <a:lnTo>
                    <a:pt x="456" y="46"/>
                  </a:lnTo>
                  <a:lnTo>
                    <a:pt x="456" y="46"/>
                  </a:lnTo>
                  <a:lnTo>
                    <a:pt x="458" y="40"/>
                  </a:lnTo>
                  <a:lnTo>
                    <a:pt x="460" y="38"/>
                  </a:lnTo>
                  <a:lnTo>
                    <a:pt x="462" y="36"/>
                  </a:lnTo>
                  <a:lnTo>
                    <a:pt x="462" y="32"/>
                  </a:lnTo>
                  <a:lnTo>
                    <a:pt x="462" y="32"/>
                  </a:lnTo>
                  <a:lnTo>
                    <a:pt x="462" y="26"/>
                  </a:lnTo>
                  <a:lnTo>
                    <a:pt x="464" y="26"/>
                  </a:lnTo>
                  <a:lnTo>
                    <a:pt x="466" y="24"/>
                  </a:lnTo>
                  <a:lnTo>
                    <a:pt x="468" y="20"/>
                  </a:lnTo>
                  <a:lnTo>
                    <a:pt x="468" y="2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19" name="Bulgaria"/>
            <p:cNvSpPr>
              <a:spLocks/>
            </p:cNvSpPr>
            <p:nvPr/>
          </p:nvSpPr>
          <p:spPr bwMode="auto">
            <a:xfrm>
              <a:off x="4700288" y="2197365"/>
              <a:ext cx="158750" cy="74083"/>
            </a:xfrm>
            <a:custGeom>
              <a:avLst/>
              <a:gdLst/>
              <a:ahLst/>
              <a:cxnLst>
                <a:cxn ang="0">
                  <a:pos x="112" y="44"/>
                </a:cxn>
                <a:cxn ang="0">
                  <a:pos x="110" y="44"/>
                </a:cxn>
                <a:cxn ang="0">
                  <a:pos x="110" y="42"/>
                </a:cxn>
                <a:cxn ang="0">
                  <a:pos x="106" y="36"/>
                </a:cxn>
                <a:cxn ang="0">
                  <a:pos x="104" y="34"/>
                </a:cxn>
                <a:cxn ang="0">
                  <a:pos x="104" y="30"/>
                </a:cxn>
                <a:cxn ang="0">
                  <a:pos x="106" y="28"/>
                </a:cxn>
                <a:cxn ang="0">
                  <a:pos x="110" y="26"/>
                </a:cxn>
                <a:cxn ang="0">
                  <a:pos x="114" y="16"/>
                </a:cxn>
                <a:cxn ang="0">
                  <a:pos x="118" y="14"/>
                </a:cxn>
                <a:cxn ang="0">
                  <a:pos x="120" y="10"/>
                </a:cxn>
                <a:cxn ang="0">
                  <a:pos x="110" y="6"/>
                </a:cxn>
                <a:cxn ang="0">
                  <a:pos x="96" y="6"/>
                </a:cxn>
                <a:cxn ang="0">
                  <a:pos x="88" y="2"/>
                </a:cxn>
                <a:cxn ang="0">
                  <a:pos x="80" y="0"/>
                </a:cxn>
                <a:cxn ang="0">
                  <a:pos x="64" y="6"/>
                </a:cxn>
                <a:cxn ang="0">
                  <a:pos x="56" y="12"/>
                </a:cxn>
                <a:cxn ang="0">
                  <a:pos x="42" y="10"/>
                </a:cxn>
                <a:cxn ang="0">
                  <a:pos x="30" y="10"/>
                </a:cxn>
                <a:cxn ang="0">
                  <a:pos x="18" y="8"/>
                </a:cxn>
                <a:cxn ang="0">
                  <a:pos x="10" y="8"/>
                </a:cxn>
                <a:cxn ang="0">
                  <a:pos x="8" y="4"/>
                </a:cxn>
                <a:cxn ang="0">
                  <a:pos x="2" y="4"/>
                </a:cxn>
                <a:cxn ang="0">
                  <a:pos x="2" y="10"/>
                </a:cxn>
                <a:cxn ang="0">
                  <a:pos x="6" y="20"/>
                </a:cxn>
                <a:cxn ang="0">
                  <a:pos x="6" y="26"/>
                </a:cxn>
                <a:cxn ang="0">
                  <a:pos x="6" y="32"/>
                </a:cxn>
                <a:cxn ang="0">
                  <a:pos x="4" y="36"/>
                </a:cxn>
                <a:cxn ang="0">
                  <a:pos x="10" y="40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8" y="52"/>
                </a:cxn>
                <a:cxn ang="0">
                  <a:pos x="42" y="54"/>
                </a:cxn>
                <a:cxn ang="0">
                  <a:pos x="50" y="54"/>
                </a:cxn>
                <a:cxn ang="0">
                  <a:pos x="56" y="56"/>
                </a:cxn>
                <a:cxn ang="0">
                  <a:pos x="64" y="56"/>
                </a:cxn>
                <a:cxn ang="0">
                  <a:pos x="70" y="56"/>
                </a:cxn>
                <a:cxn ang="0">
                  <a:pos x="74" y="54"/>
                </a:cxn>
                <a:cxn ang="0">
                  <a:pos x="78" y="52"/>
                </a:cxn>
                <a:cxn ang="0">
                  <a:pos x="84" y="48"/>
                </a:cxn>
                <a:cxn ang="0">
                  <a:pos x="92" y="44"/>
                </a:cxn>
                <a:cxn ang="0">
                  <a:pos x="102" y="46"/>
                </a:cxn>
              </a:cxnLst>
              <a:rect l="0" t="0" r="r" b="b"/>
              <a:pathLst>
                <a:path w="120" h="56">
                  <a:moveTo>
                    <a:pt x="112" y="46"/>
                  </a:moveTo>
                  <a:lnTo>
                    <a:pt x="112" y="46"/>
                  </a:lnTo>
                  <a:lnTo>
                    <a:pt x="112" y="44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8" y="28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2" y="20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6" y="12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0" y="10"/>
                  </a:lnTo>
                  <a:lnTo>
                    <a:pt x="120" y="10"/>
                  </a:lnTo>
                  <a:lnTo>
                    <a:pt x="114" y="8"/>
                  </a:lnTo>
                  <a:lnTo>
                    <a:pt x="112" y="8"/>
                  </a:lnTo>
                  <a:lnTo>
                    <a:pt x="110" y="6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2" y="4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4" y="6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6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8" y="46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28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8" y="52"/>
                  </a:lnTo>
                  <a:lnTo>
                    <a:pt x="40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0" y="54"/>
                  </a:lnTo>
                  <a:lnTo>
                    <a:pt x="54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62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6" y="54"/>
                  </a:lnTo>
                  <a:lnTo>
                    <a:pt x="70" y="56"/>
                  </a:lnTo>
                  <a:lnTo>
                    <a:pt x="74" y="5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4" y="50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0" y="48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8" y="44"/>
                  </a:lnTo>
                  <a:lnTo>
                    <a:pt x="92" y="44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102" y="46"/>
                  </a:lnTo>
                  <a:lnTo>
                    <a:pt x="112" y="46"/>
                  </a:lnTo>
                  <a:lnTo>
                    <a:pt x="112" y="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0" name="Cambodia"/>
            <p:cNvSpPr>
              <a:spLocks/>
            </p:cNvSpPr>
            <p:nvPr/>
          </p:nvSpPr>
          <p:spPr bwMode="auto">
            <a:xfrm>
              <a:off x="6978351" y="3118115"/>
              <a:ext cx="161396" cy="153458"/>
            </a:xfrm>
            <a:custGeom>
              <a:avLst/>
              <a:gdLst/>
              <a:ahLst/>
              <a:cxnLst>
                <a:cxn ang="0">
                  <a:pos x="50" y="114"/>
                </a:cxn>
                <a:cxn ang="0">
                  <a:pos x="46" y="116"/>
                </a:cxn>
                <a:cxn ang="0">
                  <a:pos x="46" y="112"/>
                </a:cxn>
                <a:cxn ang="0">
                  <a:pos x="42" y="106"/>
                </a:cxn>
                <a:cxn ang="0">
                  <a:pos x="34" y="108"/>
                </a:cxn>
                <a:cxn ang="0">
                  <a:pos x="32" y="108"/>
                </a:cxn>
                <a:cxn ang="0">
                  <a:pos x="26" y="106"/>
                </a:cxn>
                <a:cxn ang="0">
                  <a:pos x="28" y="102"/>
                </a:cxn>
                <a:cxn ang="0">
                  <a:pos x="30" y="102"/>
                </a:cxn>
                <a:cxn ang="0">
                  <a:pos x="32" y="96"/>
                </a:cxn>
                <a:cxn ang="0">
                  <a:pos x="26" y="90"/>
                </a:cxn>
                <a:cxn ang="0">
                  <a:pos x="24" y="92"/>
                </a:cxn>
                <a:cxn ang="0">
                  <a:pos x="24" y="96"/>
                </a:cxn>
                <a:cxn ang="0">
                  <a:pos x="22" y="98"/>
                </a:cxn>
                <a:cxn ang="0">
                  <a:pos x="18" y="96"/>
                </a:cxn>
                <a:cxn ang="0">
                  <a:pos x="18" y="88"/>
                </a:cxn>
                <a:cxn ang="0">
                  <a:pos x="18" y="72"/>
                </a:cxn>
                <a:cxn ang="0">
                  <a:pos x="10" y="60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8" y="18"/>
                </a:cxn>
                <a:cxn ang="0">
                  <a:pos x="30" y="16"/>
                </a:cxn>
                <a:cxn ang="0">
                  <a:pos x="36" y="16"/>
                </a:cxn>
                <a:cxn ang="0">
                  <a:pos x="40" y="16"/>
                </a:cxn>
                <a:cxn ang="0">
                  <a:pos x="44" y="16"/>
                </a:cxn>
                <a:cxn ang="0">
                  <a:pos x="52" y="16"/>
                </a:cxn>
                <a:cxn ang="0">
                  <a:pos x="60" y="12"/>
                </a:cxn>
                <a:cxn ang="0">
                  <a:pos x="78" y="16"/>
                </a:cxn>
                <a:cxn ang="0">
                  <a:pos x="82" y="22"/>
                </a:cxn>
                <a:cxn ang="0">
                  <a:pos x="84" y="20"/>
                </a:cxn>
                <a:cxn ang="0">
                  <a:pos x="84" y="12"/>
                </a:cxn>
                <a:cxn ang="0">
                  <a:pos x="84" y="2"/>
                </a:cxn>
                <a:cxn ang="0">
                  <a:pos x="86" y="0"/>
                </a:cxn>
                <a:cxn ang="0">
                  <a:pos x="92" y="2"/>
                </a:cxn>
                <a:cxn ang="0">
                  <a:pos x="110" y="16"/>
                </a:cxn>
                <a:cxn ang="0">
                  <a:pos x="122" y="22"/>
                </a:cxn>
                <a:cxn ang="0">
                  <a:pos x="120" y="30"/>
                </a:cxn>
                <a:cxn ang="0">
                  <a:pos x="114" y="50"/>
                </a:cxn>
                <a:cxn ang="0">
                  <a:pos x="116" y="60"/>
                </a:cxn>
                <a:cxn ang="0">
                  <a:pos x="122" y="66"/>
                </a:cxn>
                <a:cxn ang="0">
                  <a:pos x="116" y="74"/>
                </a:cxn>
                <a:cxn ang="0">
                  <a:pos x="110" y="74"/>
                </a:cxn>
                <a:cxn ang="0">
                  <a:pos x="102" y="74"/>
                </a:cxn>
                <a:cxn ang="0">
                  <a:pos x="94" y="82"/>
                </a:cxn>
                <a:cxn ang="0">
                  <a:pos x="82" y="90"/>
                </a:cxn>
                <a:cxn ang="0">
                  <a:pos x="76" y="90"/>
                </a:cxn>
                <a:cxn ang="0">
                  <a:pos x="76" y="92"/>
                </a:cxn>
                <a:cxn ang="0">
                  <a:pos x="82" y="98"/>
                </a:cxn>
                <a:cxn ang="0">
                  <a:pos x="88" y="104"/>
                </a:cxn>
                <a:cxn ang="0">
                  <a:pos x="88" y="106"/>
                </a:cxn>
                <a:cxn ang="0">
                  <a:pos x="84" y="106"/>
                </a:cxn>
                <a:cxn ang="0">
                  <a:pos x="78" y="100"/>
                </a:cxn>
                <a:cxn ang="0">
                  <a:pos x="72" y="102"/>
                </a:cxn>
                <a:cxn ang="0">
                  <a:pos x="62" y="106"/>
                </a:cxn>
                <a:cxn ang="0">
                  <a:pos x="54" y="110"/>
                </a:cxn>
                <a:cxn ang="0">
                  <a:pos x="50" y="114"/>
                </a:cxn>
              </a:cxnLst>
              <a:rect l="0" t="0" r="r" b="b"/>
              <a:pathLst>
                <a:path w="122" h="116">
                  <a:moveTo>
                    <a:pt x="50" y="114"/>
                  </a:moveTo>
                  <a:lnTo>
                    <a:pt x="50" y="114"/>
                  </a:lnTo>
                  <a:lnTo>
                    <a:pt x="48" y="116"/>
                  </a:lnTo>
                  <a:lnTo>
                    <a:pt x="46" y="116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44" y="108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30" y="108"/>
                  </a:lnTo>
                  <a:lnTo>
                    <a:pt x="26" y="106"/>
                  </a:lnTo>
                  <a:lnTo>
                    <a:pt x="26" y="102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2" y="96"/>
                  </a:lnTo>
                  <a:lnTo>
                    <a:pt x="30" y="92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4" y="94"/>
                  </a:lnTo>
                  <a:lnTo>
                    <a:pt x="24" y="96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20" y="80"/>
                  </a:lnTo>
                  <a:lnTo>
                    <a:pt x="18" y="72"/>
                  </a:lnTo>
                  <a:lnTo>
                    <a:pt x="16" y="66"/>
                  </a:lnTo>
                  <a:lnTo>
                    <a:pt x="10" y="60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0" y="2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6"/>
                  </a:lnTo>
                  <a:lnTo>
                    <a:pt x="52" y="16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74" y="14"/>
                  </a:lnTo>
                  <a:lnTo>
                    <a:pt x="78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4" y="20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82" y="6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2" y="2"/>
                  </a:lnTo>
                  <a:lnTo>
                    <a:pt x="100" y="8"/>
                  </a:lnTo>
                  <a:lnTo>
                    <a:pt x="110" y="16"/>
                  </a:lnTo>
                  <a:lnTo>
                    <a:pt x="116" y="20"/>
                  </a:lnTo>
                  <a:lnTo>
                    <a:pt x="122" y="22"/>
                  </a:lnTo>
                  <a:lnTo>
                    <a:pt x="122" y="22"/>
                  </a:lnTo>
                  <a:lnTo>
                    <a:pt x="120" y="30"/>
                  </a:lnTo>
                  <a:lnTo>
                    <a:pt x="116" y="40"/>
                  </a:lnTo>
                  <a:lnTo>
                    <a:pt x="114" y="50"/>
                  </a:lnTo>
                  <a:lnTo>
                    <a:pt x="114" y="56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22" y="66"/>
                  </a:lnTo>
                  <a:lnTo>
                    <a:pt x="120" y="72"/>
                  </a:lnTo>
                  <a:lnTo>
                    <a:pt x="116" y="74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2"/>
                  </a:lnTo>
                  <a:lnTo>
                    <a:pt x="102" y="74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86" y="88"/>
                  </a:lnTo>
                  <a:lnTo>
                    <a:pt x="82" y="90"/>
                  </a:lnTo>
                  <a:lnTo>
                    <a:pt x="80" y="88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8" y="94"/>
                  </a:lnTo>
                  <a:lnTo>
                    <a:pt x="82" y="98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6" y="106"/>
                  </a:lnTo>
                  <a:lnTo>
                    <a:pt x="84" y="106"/>
                  </a:lnTo>
                  <a:lnTo>
                    <a:pt x="82" y="102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2" y="106"/>
                  </a:lnTo>
                  <a:lnTo>
                    <a:pt x="56" y="108"/>
                  </a:lnTo>
                  <a:lnTo>
                    <a:pt x="54" y="110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1" name="Canada"/>
            <p:cNvSpPr>
              <a:spLocks/>
            </p:cNvSpPr>
            <p:nvPr/>
          </p:nvSpPr>
          <p:spPr bwMode="auto">
            <a:xfrm>
              <a:off x="1054330" y="1562365"/>
              <a:ext cx="1791229" cy="701146"/>
            </a:xfrm>
            <a:custGeom>
              <a:avLst/>
              <a:gdLst/>
              <a:ahLst/>
              <a:cxnLst/>
              <a:rect l="l" t="t" r="r" b="b"/>
              <a:pathLst>
                <a:path w="1791229" h="701146">
                  <a:moveTo>
                    <a:pt x="973667" y="518584"/>
                  </a:moveTo>
                  <a:lnTo>
                    <a:pt x="973667" y="518584"/>
                  </a:lnTo>
                  <a:lnTo>
                    <a:pt x="968375" y="521229"/>
                  </a:lnTo>
                  <a:close/>
                  <a:moveTo>
                    <a:pt x="63500" y="457729"/>
                  </a:moveTo>
                  <a:lnTo>
                    <a:pt x="68792" y="457729"/>
                  </a:lnTo>
                  <a:lnTo>
                    <a:pt x="74084" y="460375"/>
                  </a:lnTo>
                  <a:lnTo>
                    <a:pt x="76729" y="463021"/>
                  </a:lnTo>
                  <a:lnTo>
                    <a:pt x="76729" y="465667"/>
                  </a:lnTo>
                  <a:lnTo>
                    <a:pt x="79375" y="468312"/>
                  </a:lnTo>
                  <a:lnTo>
                    <a:pt x="89959" y="468312"/>
                  </a:lnTo>
                  <a:lnTo>
                    <a:pt x="92604" y="468312"/>
                  </a:lnTo>
                  <a:lnTo>
                    <a:pt x="97896" y="470958"/>
                  </a:lnTo>
                  <a:lnTo>
                    <a:pt x="103188" y="476250"/>
                  </a:lnTo>
                  <a:lnTo>
                    <a:pt x="105834" y="476250"/>
                  </a:lnTo>
                  <a:lnTo>
                    <a:pt x="111125" y="478896"/>
                  </a:lnTo>
                  <a:lnTo>
                    <a:pt x="111125" y="484188"/>
                  </a:lnTo>
                  <a:lnTo>
                    <a:pt x="113771" y="489479"/>
                  </a:lnTo>
                  <a:lnTo>
                    <a:pt x="116417" y="492125"/>
                  </a:lnTo>
                  <a:lnTo>
                    <a:pt x="113771" y="494771"/>
                  </a:lnTo>
                  <a:lnTo>
                    <a:pt x="113771" y="497417"/>
                  </a:lnTo>
                  <a:lnTo>
                    <a:pt x="116417" y="500063"/>
                  </a:lnTo>
                  <a:lnTo>
                    <a:pt x="121709" y="502708"/>
                  </a:lnTo>
                  <a:lnTo>
                    <a:pt x="124354" y="505354"/>
                  </a:lnTo>
                  <a:lnTo>
                    <a:pt x="124354" y="508000"/>
                  </a:lnTo>
                  <a:lnTo>
                    <a:pt x="129646" y="518584"/>
                  </a:lnTo>
                  <a:lnTo>
                    <a:pt x="129646" y="523875"/>
                  </a:lnTo>
                  <a:lnTo>
                    <a:pt x="129646" y="526521"/>
                  </a:lnTo>
                  <a:lnTo>
                    <a:pt x="116417" y="526521"/>
                  </a:lnTo>
                  <a:lnTo>
                    <a:pt x="108479" y="526521"/>
                  </a:lnTo>
                  <a:lnTo>
                    <a:pt x="100542" y="523875"/>
                  </a:lnTo>
                  <a:lnTo>
                    <a:pt x="89959" y="518584"/>
                  </a:lnTo>
                  <a:lnTo>
                    <a:pt x="87313" y="515938"/>
                  </a:lnTo>
                  <a:lnTo>
                    <a:pt x="87313" y="513292"/>
                  </a:lnTo>
                  <a:lnTo>
                    <a:pt x="89959" y="510646"/>
                  </a:lnTo>
                  <a:lnTo>
                    <a:pt x="84667" y="510646"/>
                  </a:lnTo>
                  <a:lnTo>
                    <a:pt x="79375" y="510646"/>
                  </a:lnTo>
                  <a:lnTo>
                    <a:pt x="74084" y="505354"/>
                  </a:lnTo>
                  <a:lnTo>
                    <a:pt x="74084" y="500063"/>
                  </a:lnTo>
                  <a:lnTo>
                    <a:pt x="71438" y="494771"/>
                  </a:lnTo>
                  <a:lnTo>
                    <a:pt x="66146" y="492125"/>
                  </a:lnTo>
                  <a:lnTo>
                    <a:pt x="63500" y="489479"/>
                  </a:lnTo>
                  <a:lnTo>
                    <a:pt x="63500" y="486833"/>
                  </a:lnTo>
                  <a:lnTo>
                    <a:pt x="60854" y="484188"/>
                  </a:lnTo>
                  <a:lnTo>
                    <a:pt x="58209" y="481542"/>
                  </a:lnTo>
                  <a:lnTo>
                    <a:pt x="58209" y="478896"/>
                  </a:lnTo>
                  <a:lnTo>
                    <a:pt x="55563" y="478896"/>
                  </a:lnTo>
                  <a:lnTo>
                    <a:pt x="52917" y="478896"/>
                  </a:lnTo>
                  <a:lnTo>
                    <a:pt x="50271" y="478896"/>
                  </a:lnTo>
                  <a:lnTo>
                    <a:pt x="50271" y="476250"/>
                  </a:lnTo>
                  <a:lnTo>
                    <a:pt x="55563" y="473604"/>
                  </a:lnTo>
                  <a:lnTo>
                    <a:pt x="55563" y="468312"/>
                  </a:lnTo>
                  <a:lnTo>
                    <a:pt x="55563" y="465667"/>
                  </a:lnTo>
                  <a:lnTo>
                    <a:pt x="52917" y="463021"/>
                  </a:lnTo>
                  <a:lnTo>
                    <a:pt x="52917" y="460375"/>
                  </a:lnTo>
                  <a:close/>
                  <a:moveTo>
                    <a:pt x="1270000" y="0"/>
                  </a:moveTo>
                  <a:lnTo>
                    <a:pt x="1277938" y="2646"/>
                  </a:lnTo>
                  <a:lnTo>
                    <a:pt x="1285875" y="7937"/>
                  </a:lnTo>
                  <a:lnTo>
                    <a:pt x="1285875" y="10583"/>
                  </a:lnTo>
                  <a:lnTo>
                    <a:pt x="1285875" y="13229"/>
                  </a:lnTo>
                  <a:lnTo>
                    <a:pt x="1283229" y="15875"/>
                  </a:lnTo>
                  <a:lnTo>
                    <a:pt x="1285875" y="18521"/>
                  </a:lnTo>
                  <a:lnTo>
                    <a:pt x="1291167" y="23812"/>
                  </a:lnTo>
                  <a:lnTo>
                    <a:pt x="1293813" y="26458"/>
                  </a:lnTo>
                  <a:lnTo>
                    <a:pt x="1293813" y="29104"/>
                  </a:lnTo>
                  <a:lnTo>
                    <a:pt x="1293813" y="31750"/>
                  </a:lnTo>
                  <a:lnTo>
                    <a:pt x="1285875" y="31750"/>
                  </a:lnTo>
                  <a:lnTo>
                    <a:pt x="1283229" y="31750"/>
                  </a:lnTo>
                  <a:lnTo>
                    <a:pt x="1283229" y="29104"/>
                  </a:lnTo>
                  <a:lnTo>
                    <a:pt x="1277938" y="29104"/>
                  </a:lnTo>
                  <a:lnTo>
                    <a:pt x="1275292" y="31750"/>
                  </a:lnTo>
                  <a:lnTo>
                    <a:pt x="1277938" y="34396"/>
                  </a:lnTo>
                  <a:lnTo>
                    <a:pt x="1277938" y="37042"/>
                  </a:lnTo>
                  <a:lnTo>
                    <a:pt x="1277938" y="39687"/>
                  </a:lnTo>
                  <a:lnTo>
                    <a:pt x="1275292" y="42333"/>
                  </a:lnTo>
                  <a:lnTo>
                    <a:pt x="1270000" y="44979"/>
                  </a:lnTo>
                  <a:lnTo>
                    <a:pt x="1277938" y="44979"/>
                  </a:lnTo>
                  <a:lnTo>
                    <a:pt x="1285875" y="47625"/>
                  </a:lnTo>
                  <a:lnTo>
                    <a:pt x="1285875" y="50271"/>
                  </a:lnTo>
                  <a:lnTo>
                    <a:pt x="1285875" y="52917"/>
                  </a:lnTo>
                  <a:lnTo>
                    <a:pt x="1277938" y="60854"/>
                  </a:lnTo>
                  <a:lnTo>
                    <a:pt x="1293813" y="60854"/>
                  </a:lnTo>
                  <a:lnTo>
                    <a:pt x="1299104" y="58208"/>
                  </a:lnTo>
                  <a:lnTo>
                    <a:pt x="1307042" y="52917"/>
                  </a:lnTo>
                  <a:lnTo>
                    <a:pt x="1312333" y="50271"/>
                  </a:lnTo>
                  <a:lnTo>
                    <a:pt x="1314979" y="50271"/>
                  </a:lnTo>
                  <a:lnTo>
                    <a:pt x="1322917" y="52917"/>
                  </a:lnTo>
                  <a:lnTo>
                    <a:pt x="1325563" y="55562"/>
                  </a:lnTo>
                  <a:lnTo>
                    <a:pt x="1328208" y="58208"/>
                  </a:lnTo>
                  <a:lnTo>
                    <a:pt x="1328208" y="63500"/>
                  </a:lnTo>
                  <a:lnTo>
                    <a:pt x="1322917" y="66146"/>
                  </a:lnTo>
                  <a:lnTo>
                    <a:pt x="1317625" y="71437"/>
                  </a:lnTo>
                  <a:lnTo>
                    <a:pt x="1317625" y="76729"/>
                  </a:lnTo>
                  <a:lnTo>
                    <a:pt x="1320271" y="82021"/>
                  </a:lnTo>
                  <a:lnTo>
                    <a:pt x="1320271" y="87312"/>
                  </a:lnTo>
                  <a:lnTo>
                    <a:pt x="1338792" y="76729"/>
                  </a:lnTo>
                  <a:lnTo>
                    <a:pt x="1352021" y="71437"/>
                  </a:lnTo>
                  <a:lnTo>
                    <a:pt x="1362604" y="68792"/>
                  </a:lnTo>
                  <a:lnTo>
                    <a:pt x="1370542" y="63500"/>
                  </a:lnTo>
                  <a:lnTo>
                    <a:pt x="1381125" y="58208"/>
                  </a:lnTo>
                  <a:lnTo>
                    <a:pt x="1391708" y="55562"/>
                  </a:lnTo>
                  <a:lnTo>
                    <a:pt x="1386417" y="52917"/>
                  </a:lnTo>
                  <a:lnTo>
                    <a:pt x="1383771" y="50271"/>
                  </a:lnTo>
                  <a:lnTo>
                    <a:pt x="1386417" y="47625"/>
                  </a:lnTo>
                  <a:lnTo>
                    <a:pt x="1389063" y="44979"/>
                  </a:lnTo>
                  <a:lnTo>
                    <a:pt x="1399646" y="39687"/>
                  </a:lnTo>
                  <a:lnTo>
                    <a:pt x="1407583" y="39687"/>
                  </a:lnTo>
                  <a:lnTo>
                    <a:pt x="1412875" y="39687"/>
                  </a:lnTo>
                  <a:lnTo>
                    <a:pt x="1423458" y="42333"/>
                  </a:lnTo>
                  <a:lnTo>
                    <a:pt x="1434042" y="44979"/>
                  </a:lnTo>
                  <a:lnTo>
                    <a:pt x="1441979" y="44979"/>
                  </a:lnTo>
                  <a:lnTo>
                    <a:pt x="1447271" y="47625"/>
                  </a:lnTo>
                  <a:lnTo>
                    <a:pt x="1463146" y="55562"/>
                  </a:lnTo>
                  <a:lnTo>
                    <a:pt x="1465792" y="58208"/>
                  </a:lnTo>
                  <a:lnTo>
                    <a:pt x="1463146" y="60854"/>
                  </a:lnTo>
                  <a:lnTo>
                    <a:pt x="1457854" y="60854"/>
                  </a:lnTo>
                  <a:lnTo>
                    <a:pt x="1457854" y="63500"/>
                  </a:lnTo>
                  <a:lnTo>
                    <a:pt x="1455208" y="66146"/>
                  </a:lnTo>
                  <a:lnTo>
                    <a:pt x="1447271" y="66146"/>
                  </a:lnTo>
                  <a:lnTo>
                    <a:pt x="1441979" y="66146"/>
                  </a:lnTo>
                  <a:lnTo>
                    <a:pt x="1441979" y="68792"/>
                  </a:lnTo>
                  <a:lnTo>
                    <a:pt x="1441979" y="71437"/>
                  </a:lnTo>
                  <a:lnTo>
                    <a:pt x="1441979" y="74083"/>
                  </a:lnTo>
                  <a:lnTo>
                    <a:pt x="1439333" y="76729"/>
                  </a:lnTo>
                  <a:lnTo>
                    <a:pt x="1439333" y="79375"/>
                  </a:lnTo>
                  <a:lnTo>
                    <a:pt x="1441979" y="82021"/>
                  </a:lnTo>
                  <a:lnTo>
                    <a:pt x="1441979" y="84667"/>
                  </a:lnTo>
                  <a:lnTo>
                    <a:pt x="1441979" y="87312"/>
                  </a:lnTo>
                  <a:lnTo>
                    <a:pt x="1431396" y="95250"/>
                  </a:lnTo>
                  <a:lnTo>
                    <a:pt x="1418167" y="97896"/>
                  </a:lnTo>
                  <a:lnTo>
                    <a:pt x="1410229" y="97896"/>
                  </a:lnTo>
                  <a:lnTo>
                    <a:pt x="1404938" y="97896"/>
                  </a:lnTo>
                  <a:lnTo>
                    <a:pt x="1394354" y="100542"/>
                  </a:lnTo>
                  <a:lnTo>
                    <a:pt x="1386417" y="103187"/>
                  </a:lnTo>
                  <a:lnTo>
                    <a:pt x="1381125" y="103187"/>
                  </a:lnTo>
                  <a:lnTo>
                    <a:pt x="1375833" y="103187"/>
                  </a:lnTo>
                  <a:lnTo>
                    <a:pt x="1370542" y="103187"/>
                  </a:lnTo>
                  <a:lnTo>
                    <a:pt x="1365250" y="105833"/>
                  </a:lnTo>
                  <a:lnTo>
                    <a:pt x="1362604" y="103187"/>
                  </a:lnTo>
                  <a:lnTo>
                    <a:pt x="1357313" y="97896"/>
                  </a:lnTo>
                  <a:lnTo>
                    <a:pt x="1349375" y="95250"/>
                  </a:lnTo>
                  <a:lnTo>
                    <a:pt x="1344083" y="92604"/>
                  </a:lnTo>
                  <a:lnTo>
                    <a:pt x="1342760" y="93266"/>
                  </a:lnTo>
                  <a:lnTo>
                    <a:pt x="1341438" y="92604"/>
                  </a:lnTo>
                  <a:lnTo>
                    <a:pt x="1338792" y="92604"/>
                  </a:lnTo>
                  <a:lnTo>
                    <a:pt x="1338792" y="95250"/>
                  </a:lnTo>
                  <a:lnTo>
                    <a:pt x="1342760" y="93266"/>
                  </a:lnTo>
                  <a:lnTo>
                    <a:pt x="1346729" y="95250"/>
                  </a:lnTo>
                  <a:lnTo>
                    <a:pt x="1354667" y="100542"/>
                  </a:lnTo>
                  <a:lnTo>
                    <a:pt x="1357313" y="105833"/>
                  </a:lnTo>
                  <a:lnTo>
                    <a:pt x="1357313" y="108479"/>
                  </a:lnTo>
                  <a:lnTo>
                    <a:pt x="1352021" y="108479"/>
                  </a:lnTo>
                  <a:lnTo>
                    <a:pt x="1344083" y="108479"/>
                  </a:lnTo>
                  <a:lnTo>
                    <a:pt x="1336146" y="108479"/>
                  </a:lnTo>
                  <a:lnTo>
                    <a:pt x="1333500" y="108479"/>
                  </a:lnTo>
                  <a:lnTo>
                    <a:pt x="1330854" y="103187"/>
                  </a:lnTo>
                  <a:lnTo>
                    <a:pt x="1330854" y="100542"/>
                  </a:lnTo>
                  <a:lnTo>
                    <a:pt x="1325563" y="100542"/>
                  </a:lnTo>
                  <a:lnTo>
                    <a:pt x="1320271" y="100542"/>
                  </a:lnTo>
                  <a:lnTo>
                    <a:pt x="1309688" y="103187"/>
                  </a:lnTo>
                  <a:lnTo>
                    <a:pt x="1304396" y="105833"/>
                  </a:lnTo>
                  <a:lnTo>
                    <a:pt x="1304396" y="108479"/>
                  </a:lnTo>
                  <a:lnTo>
                    <a:pt x="1312333" y="111125"/>
                  </a:lnTo>
                  <a:lnTo>
                    <a:pt x="1314979" y="111125"/>
                  </a:lnTo>
                  <a:lnTo>
                    <a:pt x="1314979" y="113771"/>
                  </a:lnTo>
                  <a:lnTo>
                    <a:pt x="1309688" y="116417"/>
                  </a:lnTo>
                  <a:lnTo>
                    <a:pt x="1293813" y="121708"/>
                  </a:lnTo>
                  <a:lnTo>
                    <a:pt x="1270000" y="127000"/>
                  </a:lnTo>
                  <a:lnTo>
                    <a:pt x="1264708" y="129646"/>
                  </a:lnTo>
                  <a:lnTo>
                    <a:pt x="1251479" y="127000"/>
                  </a:lnTo>
                  <a:lnTo>
                    <a:pt x="1246188" y="127000"/>
                  </a:lnTo>
                  <a:lnTo>
                    <a:pt x="1240896" y="124354"/>
                  </a:lnTo>
                  <a:lnTo>
                    <a:pt x="1238250" y="119062"/>
                  </a:lnTo>
                  <a:lnTo>
                    <a:pt x="1235604" y="116417"/>
                  </a:lnTo>
                  <a:lnTo>
                    <a:pt x="1232958" y="113771"/>
                  </a:lnTo>
                  <a:lnTo>
                    <a:pt x="1217083" y="113771"/>
                  </a:lnTo>
                  <a:lnTo>
                    <a:pt x="1227667" y="116417"/>
                  </a:lnTo>
                  <a:lnTo>
                    <a:pt x="1232958" y="121708"/>
                  </a:lnTo>
                  <a:lnTo>
                    <a:pt x="1238250" y="127000"/>
                  </a:lnTo>
                  <a:lnTo>
                    <a:pt x="1246188" y="129646"/>
                  </a:lnTo>
                  <a:lnTo>
                    <a:pt x="1259417" y="132292"/>
                  </a:lnTo>
                  <a:lnTo>
                    <a:pt x="1267354" y="132292"/>
                  </a:lnTo>
                  <a:lnTo>
                    <a:pt x="1270000" y="132292"/>
                  </a:lnTo>
                  <a:lnTo>
                    <a:pt x="1262063" y="137583"/>
                  </a:lnTo>
                  <a:lnTo>
                    <a:pt x="1240896" y="148167"/>
                  </a:lnTo>
                  <a:lnTo>
                    <a:pt x="1232958" y="153458"/>
                  </a:lnTo>
                  <a:lnTo>
                    <a:pt x="1222375" y="153458"/>
                  </a:lnTo>
                  <a:lnTo>
                    <a:pt x="1206500" y="153458"/>
                  </a:lnTo>
                  <a:lnTo>
                    <a:pt x="1198563" y="153458"/>
                  </a:lnTo>
                  <a:lnTo>
                    <a:pt x="1193271" y="148167"/>
                  </a:lnTo>
                  <a:lnTo>
                    <a:pt x="1190625" y="153458"/>
                  </a:lnTo>
                  <a:lnTo>
                    <a:pt x="1187979" y="156104"/>
                  </a:lnTo>
                  <a:lnTo>
                    <a:pt x="1177396" y="158750"/>
                  </a:lnTo>
                  <a:lnTo>
                    <a:pt x="1169458" y="158750"/>
                  </a:lnTo>
                  <a:lnTo>
                    <a:pt x="1158875" y="156104"/>
                  </a:lnTo>
                  <a:lnTo>
                    <a:pt x="1145646" y="153458"/>
                  </a:lnTo>
                  <a:lnTo>
                    <a:pt x="1116542" y="153458"/>
                  </a:lnTo>
                  <a:lnTo>
                    <a:pt x="1135063" y="156104"/>
                  </a:lnTo>
                  <a:lnTo>
                    <a:pt x="1135063" y="158750"/>
                  </a:lnTo>
                  <a:lnTo>
                    <a:pt x="1129771" y="161396"/>
                  </a:lnTo>
                  <a:lnTo>
                    <a:pt x="1143000" y="158750"/>
                  </a:lnTo>
                  <a:lnTo>
                    <a:pt x="1153583" y="158750"/>
                  </a:lnTo>
                  <a:lnTo>
                    <a:pt x="1158875" y="158750"/>
                  </a:lnTo>
                  <a:lnTo>
                    <a:pt x="1161521" y="164042"/>
                  </a:lnTo>
                  <a:lnTo>
                    <a:pt x="1164167" y="169333"/>
                  </a:lnTo>
                  <a:lnTo>
                    <a:pt x="1161521" y="171979"/>
                  </a:lnTo>
                  <a:lnTo>
                    <a:pt x="1153583" y="171979"/>
                  </a:lnTo>
                  <a:lnTo>
                    <a:pt x="1140354" y="171979"/>
                  </a:lnTo>
                  <a:lnTo>
                    <a:pt x="1124479" y="171979"/>
                  </a:lnTo>
                  <a:lnTo>
                    <a:pt x="1124479" y="174625"/>
                  </a:lnTo>
                  <a:lnTo>
                    <a:pt x="1129771" y="177271"/>
                  </a:lnTo>
                  <a:lnTo>
                    <a:pt x="1127125" y="179917"/>
                  </a:lnTo>
                  <a:lnTo>
                    <a:pt x="1111250" y="182562"/>
                  </a:lnTo>
                  <a:lnTo>
                    <a:pt x="1105958" y="185208"/>
                  </a:lnTo>
                  <a:lnTo>
                    <a:pt x="1100667" y="190500"/>
                  </a:lnTo>
                  <a:lnTo>
                    <a:pt x="1095375" y="190500"/>
                  </a:lnTo>
                  <a:lnTo>
                    <a:pt x="1087438" y="193146"/>
                  </a:lnTo>
                  <a:lnTo>
                    <a:pt x="1074208" y="198437"/>
                  </a:lnTo>
                  <a:lnTo>
                    <a:pt x="1066271" y="203729"/>
                  </a:lnTo>
                  <a:lnTo>
                    <a:pt x="1058333" y="206375"/>
                  </a:lnTo>
                  <a:lnTo>
                    <a:pt x="1053042" y="206375"/>
                  </a:lnTo>
                  <a:lnTo>
                    <a:pt x="1053042" y="209021"/>
                  </a:lnTo>
                  <a:lnTo>
                    <a:pt x="1047750" y="214312"/>
                  </a:lnTo>
                  <a:lnTo>
                    <a:pt x="1031875" y="219604"/>
                  </a:lnTo>
                  <a:lnTo>
                    <a:pt x="1026583" y="222250"/>
                  </a:lnTo>
                  <a:lnTo>
                    <a:pt x="1026583" y="224896"/>
                  </a:lnTo>
                  <a:lnTo>
                    <a:pt x="1026583" y="227542"/>
                  </a:lnTo>
                  <a:lnTo>
                    <a:pt x="1018646" y="227542"/>
                  </a:lnTo>
                  <a:lnTo>
                    <a:pt x="1013354" y="230187"/>
                  </a:lnTo>
                  <a:lnTo>
                    <a:pt x="1013354" y="232833"/>
                  </a:lnTo>
                  <a:lnTo>
                    <a:pt x="1008062" y="238125"/>
                  </a:lnTo>
                  <a:lnTo>
                    <a:pt x="1000125" y="243417"/>
                  </a:lnTo>
                  <a:lnTo>
                    <a:pt x="997479" y="251354"/>
                  </a:lnTo>
                  <a:lnTo>
                    <a:pt x="992187" y="256646"/>
                  </a:lnTo>
                  <a:lnTo>
                    <a:pt x="984250" y="264583"/>
                  </a:lnTo>
                  <a:lnTo>
                    <a:pt x="992187" y="264583"/>
                  </a:lnTo>
                  <a:lnTo>
                    <a:pt x="992187" y="272521"/>
                  </a:lnTo>
                  <a:lnTo>
                    <a:pt x="994833" y="269875"/>
                  </a:lnTo>
                  <a:lnTo>
                    <a:pt x="1000125" y="269875"/>
                  </a:lnTo>
                  <a:lnTo>
                    <a:pt x="1010708" y="267229"/>
                  </a:lnTo>
                  <a:lnTo>
                    <a:pt x="1016000" y="269875"/>
                  </a:lnTo>
                  <a:lnTo>
                    <a:pt x="1018646" y="272521"/>
                  </a:lnTo>
                  <a:lnTo>
                    <a:pt x="1018646" y="277812"/>
                  </a:lnTo>
                  <a:lnTo>
                    <a:pt x="1018646" y="280458"/>
                  </a:lnTo>
                  <a:lnTo>
                    <a:pt x="1018646" y="285750"/>
                  </a:lnTo>
                  <a:lnTo>
                    <a:pt x="1021292" y="291042"/>
                  </a:lnTo>
                  <a:lnTo>
                    <a:pt x="1021292" y="296333"/>
                  </a:lnTo>
                  <a:lnTo>
                    <a:pt x="1021292" y="298979"/>
                  </a:lnTo>
                  <a:lnTo>
                    <a:pt x="1010708" y="304271"/>
                  </a:lnTo>
                  <a:lnTo>
                    <a:pt x="1005417" y="304271"/>
                  </a:lnTo>
                  <a:lnTo>
                    <a:pt x="1002771" y="304271"/>
                  </a:lnTo>
                  <a:lnTo>
                    <a:pt x="994833" y="309562"/>
                  </a:lnTo>
                  <a:lnTo>
                    <a:pt x="1000125" y="306917"/>
                  </a:lnTo>
                  <a:lnTo>
                    <a:pt x="1010708" y="306917"/>
                  </a:lnTo>
                  <a:lnTo>
                    <a:pt x="1021292" y="304271"/>
                  </a:lnTo>
                  <a:lnTo>
                    <a:pt x="1034521" y="301625"/>
                  </a:lnTo>
                  <a:lnTo>
                    <a:pt x="1045104" y="298979"/>
                  </a:lnTo>
                  <a:lnTo>
                    <a:pt x="1050396" y="301625"/>
                  </a:lnTo>
                  <a:lnTo>
                    <a:pt x="1053042" y="304271"/>
                  </a:lnTo>
                  <a:lnTo>
                    <a:pt x="1055688" y="309562"/>
                  </a:lnTo>
                  <a:lnTo>
                    <a:pt x="1060979" y="312208"/>
                  </a:lnTo>
                  <a:lnTo>
                    <a:pt x="1074208" y="314854"/>
                  </a:lnTo>
                  <a:lnTo>
                    <a:pt x="1087438" y="317500"/>
                  </a:lnTo>
                  <a:lnTo>
                    <a:pt x="1092729" y="320146"/>
                  </a:lnTo>
                  <a:lnTo>
                    <a:pt x="1095375" y="322792"/>
                  </a:lnTo>
                  <a:lnTo>
                    <a:pt x="1098021" y="328083"/>
                  </a:lnTo>
                  <a:lnTo>
                    <a:pt x="1100667" y="328083"/>
                  </a:lnTo>
                  <a:lnTo>
                    <a:pt x="1103313" y="328083"/>
                  </a:lnTo>
                  <a:lnTo>
                    <a:pt x="1108604" y="330729"/>
                  </a:lnTo>
                  <a:lnTo>
                    <a:pt x="1119188" y="336021"/>
                  </a:lnTo>
                  <a:lnTo>
                    <a:pt x="1127125" y="336021"/>
                  </a:lnTo>
                  <a:lnTo>
                    <a:pt x="1132417" y="338667"/>
                  </a:lnTo>
                  <a:lnTo>
                    <a:pt x="1132417" y="343958"/>
                  </a:lnTo>
                  <a:lnTo>
                    <a:pt x="1132417" y="346604"/>
                  </a:lnTo>
                  <a:lnTo>
                    <a:pt x="1137708" y="346604"/>
                  </a:lnTo>
                  <a:lnTo>
                    <a:pt x="1150938" y="346604"/>
                  </a:lnTo>
                  <a:lnTo>
                    <a:pt x="1164167" y="346604"/>
                  </a:lnTo>
                  <a:lnTo>
                    <a:pt x="1174750" y="349250"/>
                  </a:lnTo>
                  <a:lnTo>
                    <a:pt x="1180042" y="351896"/>
                  </a:lnTo>
                  <a:lnTo>
                    <a:pt x="1187979" y="351896"/>
                  </a:lnTo>
                  <a:lnTo>
                    <a:pt x="1190625" y="351896"/>
                  </a:lnTo>
                  <a:lnTo>
                    <a:pt x="1187979" y="357188"/>
                  </a:lnTo>
                  <a:lnTo>
                    <a:pt x="1180042" y="362479"/>
                  </a:lnTo>
                  <a:lnTo>
                    <a:pt x="1180042" y="365125"/>
                  </a:lnTo>
                  <a:lnTo>
                    <a:pt x="1182688" y="367771"/>
                  </a:lnTo>
                  <a:lnTo>
                    <a:pt x="1182688" y="373063"/>
                  </a:lnTo>
                  <a:lnTo>
                    <a:pt x="1177396" y="375708"/>
                  </a:lnTo>
                  <a:lnTo>
                    <a:pt x="1174750" y="375708"/>
                  </a:lnTo>
                  <a:lnTo>
                    <a:pt x="1172104" y="375708"/>
                  </a:lnTo>
                  <a:lnTo>
                    <a:pt x="1166813" y="378354"/>
                  </a:lnTo>
                  <a:lnTo>
                    <a:pt x="1164167" y="378354"/>
                  </a:lnTo>
                  <a:lnTo>
                    <a:pt x="1153583" y="375708"/>
                  </a:lnTo>
                  <a:lnTo>
                    <a:pt x="1156229" y="378354"/>
                  </a:lnTo>
                  <a:lnTo>
                    <a:pt x="1158875" y="378354"/>
                  </a:lnTo>
                  <a:lnTo>
                    <a:pt x="1166813" y="381000"/>
                  </a:lnTo>
                  <a:lnTo>
                    <a:pt x="1172104" y="383646"/>
                  </a:lnTo>
                  <a:lnTo>
                    <a:pt x="1174750" y="383646"/>
                  </a:lnTo>
                  <a:lnTo>
                    <a:pt x="1174750" y="388938"/>
                  </a:lnTo>
                  <a:lnTo>
                    <a:pt x="1174750" y="394229"/>
                  </a:lnTo>
                  <a:lnTo>
                    <a:pt x="1174750" y="396875"/>
                  </a:lnTo>
                  <a:lnTo>
                    <a:pt x="1161521" y="396875"/>
                  </a:lnTo>
                  <a:lnTo>
                    <a:pt x="1169458" y="399521"/>
                  </a:lnTo>
                  <a:lnTo>
                    <a:pt x="1174750" y="404813"/>
                  </a:lnTo>
                  <a:lnTo>
                    <a:pt x="1177396" y="407458"/>
                  </a:lnTo>
                  <a:lnTo>
                    <a:pt x="1177396" y="412750"/>
                  </a:lnTo>
                  <a:lnTo>
                    <a:pt x="1177396" y="420688"/>
                  </a:lnTo>
                  <a:lnTo>
                    <a:pt x="1177396" y="425979"/>
                  </a:lnTo>
                  <a:lnTo>
                    <a:pt x="1180042" y="428625"/>
                  </a:lnTo>
                  <a:lnTo>
                    <a:pt x="1182688" y="431271"/>
                  </a:lnTo>
                  <a:lnTo>
                    <a:pt x="1177396" y="431271"/>
                  </a:lnTo>
                  <a:lnTo>
                    <a:pt x="1172104" y="436563"/>
                  </a:lnTo>
                  <a:lnTo>
                    <a:pt x="1166813" y="439208"/>
                  </a:lnTo>
                  <a:lnTo>
                    <a:pt x="1164167" y="444500"/>
                  </a:lnTo>
                  <a:lnTo>
                    <a:pt x="1172104" y="436563"/>
                  </a:lnTo>
                  <a:lnTo>
                    <a:pt x="1185333" y="431271"/>
                  </a:lnTo>
                  <a:lnTo>
                    <a:pt x="1187979" y="431271"/>
                  </a:lnTo>
                  <a:lnTo>
                    <a:pt x="1190625" y="431271"/>
                  </a:lnTo>
                  <a:lnTo>
                    <a:pt x="1190625" y="439208"/>
                  </a:lnTo>
                  <a:lnTo>
                    <a:pt x="1190625" y="447146"/>
                  </a:lnTo>
                  <a:lnTo>
                    <a:pt x="1190625" y="449792"/>
                  </a:lnTo>
                  <a:lnTo>
                    <a:pt x="1195917" y="447146"/>
                  </a:lnTo>
                  <a:lnTo>
                    <a:pt x="1198563" y="449792"/>
                  </a:lnTo>
                  <a:lnTo>
                    <a:pt x="1201208" y="449792"/>
                  </a:lnTo>
                  <a:lnTo>
                    <a:pt x="1201208" y="447146"/>
                  </a:lnTo>
                  <a:lnTo>
                    <a:pt x="1201208" y="444500"/>
                  </a:lnTo>
                  <a:lnTo>
                    <a:pt x="1206500" y="441854"/>
                  </a:lnTo>
                  <a:lnTo>
                    <a:pt x="1219729" y="439208"/>
                  </a:lnTo>
                  <a:lnTo>
                    <a:pt x="1222375" y="439208"/>
                  </a:lnTo>
                  <a:lnTo>
                    <a:pt x="1225021" y="441854"/>
                  </a:lnTo>
                  <a:lnTo>
                    <a:pt x="1227667" y="449792"/>
                  </a:lnTo>
                  <a:lnTo>
                    <a:pt x="1230313" y="452438"/>
                  </a:lnTo>
                  <a:lnTo>
                    <a:pt x="1235604" y="455083"/>
                  </a:lnTo>
                  <a:lnTo>
                    <a:pt x="1230313" y="449792"/>
                  </a:lnTo>
                  <a:lnTo>
                    <a:pt x="1230313" y="447146"/>
                  </a:lnTo>
                  <a:lnTo>
                    <a:pt x="1232958" y="447146"/>
                  </a:lnTo>
                  <a:lnTo>
                    <a:pt x="1240896" y="447146"/>
                  </a:lnTo>
                  <a:lnTo>
                    <a:pt x="1232958" y="441854"/>
                  </a:lnTo>
                  <a:lnTo>
                    <a:pt x="1230313" y="439208"/>
                  </a:lnTo>
                  <a:lnTo>
                    <a:pt x="1230313" y="433917"/>
                  </a:lnTo>
                  <a:lnTo>
                    <a:pt x="1232958" y="431271"/>
                  </a:lnTo>
                  <a:lnTo>
                    <a:pt x="1235604" y="431271"/>
                  </a:lnTo>
                  <a:lnTo>
                    <a:pt x="1246188" y="428625"/>
                  </a:lnTo>
                  <a:lnTo>
                    <a:pt x="1248833" y="425979"/>
                  </a:lnTo>
                  <a:lnTo>
                    <a:pt x="1254125" y="423333"/>
                  </a:lnTo>
                  <a:lnTo>
                    <a:pt x="1256771" y="418042"/>
                  </a:lnTo>
                  <a:lnTo>
                    <a:pt x="1256771" y="412750"/>
                  </a:lnTo>
                  <a:lnTo>
                    <a:pt x="1256771" y="404813"/>
                  </a:lnTo>
                  <a:lnTo>
                    <a:pt x="1259417" y="402167"/>
                  </a:lnTo>
                  <a:lnTo>
                    <a:pt x="1262063" y="396875"/>
                  </a:lnTo>
                  <a:lnTo>
                    <a:pt x="1259417" y="381000"/>
                  </a:lnTo>
                  <a:lnTo>
                    <a:pt x="1259417" y="375708"/>
                  </a:lnTo>
                  <a:lnTo>
                    <a:pt x="1256771" y="375708"/>
                  </a:lnTo>
                  <a:lnTo>
                    <a:pt x="1254125" y="373063"/>
                  </a:lnTo>
                  <a:lnTo>
                    <a:pt x="1251479" y="370417"/>
                  </a:lnTo>
                  <a:lnTo>
                    <a:pt x="1248833" y="367771"/>
                  </a:lnTo>
                  <a:lnTo>
                    <a:pt x="1246188" y="367771"/>
                  </a:lnTo>
                  <a:lnTo>
                    <a:pt x="1248833" y="362479"/>
                  </a:lnTo>
                  <a:lnTo>
                    <a:pt x="1259417" y="362479"/>
                  </a:lnTo>
                  <a:lnTo>
                    <a:pt x="1285875" y="357188"/>
                  </a:lnTo>
                  <a:lnTo>
                    <a:pt x="1299104" y="354542"/>
                  </a:lnTo>
                  <a:lnTo>
                    <a:pt x="1314979" y="346604"/>
                  </a:lnTo>
                  <a:lnTo>
                    <a:pt x="1330854" y="338667"/>
                  </a:lnTo>
                  <a:lnTo>
                    <a:pt x="1346729" y="325438"/>
                  </a:lnTo>
                  <a:lnTo>
                    <a:pt x="1359958" y="309562"/>
                  </a:lnTo>
                  <a:lnTo>
                    <a:pt x="1365250" y="296333"/>
                  </a:lnTo>
                  <a:lnTo>
                    <a:pt x="1365250" y="288396"/>
                  </a:lnTo>
                  <a:lnTo>
                    <a:pt x="1359958" y="280458"/>
                  </a:lnTo>
                  <a:lnTo>
                    <a:pt x="1349375" y="272521"/>
                  </a:lnTo>
                  <a:lnTo>
                    <a:pt x="1346729" y="269875"/>
                  </a:lnTo>
                  <a:lnTo>
                    <a:pt x="1346729" y="267229"/>
                  </a:lnTo>
                  <a:lnTo>
                    <a:pt x="1349375" y="264583"/>
                  </a:lnTo>
                  <a:lnTo>
                    <a:pt x="1349375" y="259292"/>
                  </a:lnTo>
                  <a:lnTo>
                    <a:pt x="1352021" y="256646"/>
                  </a:lnTo>
                  <a:lnTo>
                    <a:pt x="1367896" y="251354"/>
                  </a:lnTo>
                  <a:lnTo>
                    <a:pt x="1375833" y="248708"/>
                  </a:lnTo>
                  <a:lnTo>
                    <a:pt x="1375833" y="246062"/>
                  </a:lnTo>
                  <a:lnTo>
                    <a:pt x="1381125" y="243417"/>
                  </a:lnTo>
                  <a:lnTo>
                    <a:pt x="1386417" y="240771"/>
                  </a:lnTo>
                  <a:lnTo>
                    <a:pt x="1386417" y="238125"/>
                  </a:lnTo>
                  <a:lnTo>
                    <a:pt x="1383771" y="238125"/>
                  </a:lnTo>
                  <a:lnTo>
                    <a:pt x="1383771" y="235479"/>
                  </a:lnTo>
                  <a:lnTo>
                    <a:pt x="1386417" y="232833"/>
                  </a:lnTo>
                  <a:lnTo>
                    <a:pt x="1391708" y="230187"/>
                  </a:lnTo>
                  <a:lnTo>
                    <a:pt x="1399646" y="222250"/>
                  </a:lnTo>
                  <a:lnTo>
                    <a:pt x="1397000" y="219604"/>
                  </a:lnTo>
                  <a:lnTo>
                    <a:pt x="1394354" y="219604"/>
                  </a:lnTo>
                  <a:lnTo>
                    <a:pt x="1394354" y="216958"/>
                  </a:lnTo>
                  <a:lnTo>
                    <a:pt x="1397000" y="216958"/>
                  </a:lnTo>
                  <a:lnTo>
                    <a:pt x="1402292" y="211667"/>
                  </a:lnTo>
                  <a:lnTo>
                    <a:pt x="1404938" y="209021"/>
                  </a:lnTo>
                  <a:lnTo>
                    <a:pt x="1407583" y="203729"/>
                  </a:lnTo>
                  <a:lnTo>
                    <a:pt x="1410229" y="193146"/>
                  </a:lnTo>
                  <a:lnTo>
                    <a:pt x="1412875" y="185208"/>
                  </a:lnTo>
                  <a:lnTo>
                    <a:pt x="1418167" y="182562"/>
                  </a:lnTo>
                  <a:lnTo>
                    <a:pt x="1420813" y="179917"/>
                  </a:lnTo>
                  <a:lnTo>
                    <a:pt x="1434042" y="177271"/>
                  </a:lnTo>
                  <a:lnTo>
                    <a:pt x="1447271" y="177271"/>
                  </a:lnTo>
                  <a:lnTo>
                    <a:pt x="1473729" y="185208"/>
                  </a:lnTo>
                  <a:lnTo>
                    <a:pt x="1484313" y="187854"/>
                  </a:lnTo>
                  <a:lnTo>
                    <a:pt x="1492250" y="187854"/>
                  </a:lnTo>
                  <a:lnTo>
                    <a:pt x="1502833" y="182562"/>
                  </a:lnTo>
                  <a:lnTo>
                    <a:pt x="1505479" y="179917"/>
                  </a:lnTo>
                  <a:lnTo>
                    <a:pt x="1513417" y="182562"/>
                  </a:lnTo>
                  <a:lnTo>
                    <a:pt x="1521354" y="185208"/>
                  </a:lnTo>
                  <a:lnTo>
                    <a:pt x="1531937" y="193146"/>
                  </a:lnTo>
                  <a:lnTo>
                    <a:pt x="1531937" y="201083"/>
                  </a:lnTo>
                  <a:lnTo>
                    <a:pt x="1537229" y="206375"/>
                  </a:lnTo>
                  <a:lnTo>
                    <a:pt x="1539875" y="206375"/>
                  </a:lnTo>
                  <a:lnTo>
                    <a:pt x="1545167" y="209021"/>
                  </a:lnTo>
                  <a:lnTo>
                    <a:pt x="1550458" y="214312"/>
                  </a:lnTo>
                  <a:lnTo>
                    <a:pt x="1555750" y="211667"/>
                  </a:lnTo>
                  <a:lnTo>
                    <a:pt x="1558396" y="209021"/>
                  </a:lnTo>
                  <a:lnTo>
                    <a:pt x="1561042" y="209021"/>
                  </a:lnTo>
                  <a:lnTo>
                    <a:pt x="1563687" y="211667"/>
                  </a:lnTo>
                  <a:lnTo>
                    <a:pt x="1563687" y="214312"/>
                  </a:lnTo>
                  <a:lnTo>
                    <a:pt x="1561042" y="216958"/>
                  </a:lnTo>
                  <a:lnTo>
                    <a:pt x="1563687" y="219604"/>
                  </a:lnTo>
                  <a:lnTo>
                    <a:pt x="1566333" y="222250"/>
                  </a:lnTo>
                  <a:lnTo>
                    <a:pt x="1571625" y="219604"/>
                  </a:lnTo>
                  <a:lnTo>
                    <a:pt x="1576917" y="216958"/>
                  </a:lnTo>
                  <a:lnTo>
                    <a:pt x="1579562" y="216958"/>
                  </a:lnTo>
                  <a:lnTo>
                    <a:pt x="1582208" y="219604"/>
                  </a:lnTo>
                  <a:lnTo>
                    <a:pt x="1582208" y="222250"/>
                  </a:lnTo>
                  <a:lnTo>
                    <a:pt x="1576917" y="224896"/>
                  </a:lnTo>
                  <a:lnTo>
                    <a:pt x="1568979" y="227542"/>
                  </a:lnTo>
                  <a:lnTo>
                    <a:pt x="1563687" y="230187"/>
                  </a:lnTo>
                  <a:lnTo>
                    <a:pt x="1561042" y="230187"/>
                  </a:lnTo>
                  <a:lnTo>
                    <a:pt x="1563687" y="235479"/>
                  </a:lnTo>
                  <a:lnTo>
                    <a:pt x="1566333" y="238125"/>
                  </a:lnTo>
                  <a:lnTo>
                    <a:pt x="1550458" y="243417"/>
                  </a:lnTo>
                  <a:lnTo>
                    <a:pt x="1555750" y="243417"/>
                  </a:lnTo>
                  <a:lnTo>
                    <a:pt x="1558396" y="243417"/>
                  </a:lnTo>
                  <a:lnTo>
                    <a:pt x="1561042" y="246062"/>
                  </a:lnTo>
                  <a:lnTo>
                    <a:pt x="1561042" y="251354"/>
                  </a:lnTo>
                  <a:lnTo>
                    <a:pt x="1558396" y="254000"/>
                  </a:lnTo>
                  <a:lnTo>
                    <a:pt x="1547812" y="256646"/>
                  </a:lnTo>
                  <a:lnTo>
                    <a:pt x="1539875" y="261937"/>
                  </a:lnTo>
                  <a:lnTo>
                    <a:pt x="1537229" y="264583"/>
                  </a:lnTo>
                  <a:lnTo>
                    <a:pt x="1537229" y="267229"/>
                  </a:lnTo>
                  <a:lnTo>
                    <a:pt x="1550458" y="264583"/>
                  </a:lnTo>
                  <a:lnTo>
                    <a:pt x="1561042" y="264583"/>
                  </a:lnTo>
                  <a:lnTo>
                    <a:pt x="1563687" y="267229"/>
                  </a:lnTo>
                  <a:lnTo>
                    <a:pt x="1561042" y="272521"/>
                  </a:lnTo>
                  <a:lnTo>
                    <a:pt x="1550458" y="280458"/>
                  </a:lnTo>
                  <a:lnTo>
                    <a:pt x="1545167" y="280458"/>
                  </a:lnTo>
                  <a:lnTo>
                    <a:pt x="1542521" y="280458"/>
                  </a:lnTo>
                  <a:lnTo>
                    <a:pt x="1542521" y="275167"/>
                  </a:lnTo>
                  <a:lnTo>
                    <a:pt x="1537229" y="280458"/>
                  </a:lnTo>
                  <a:lnTo>
                    <a:pt x="1529292" y="285750"/>
                  </a:lnTo>
                  <a:lnTo>
                    <a:pt x="1537229" y="285750"/>
                  </a:lnTo>
                  <a:lnTo>
                    <a:pt x="1539875" y="288396"/>
                  </a:lnTo>
                  <a:lnTo>
                    <a:pt x="1539875" y="293687"/>
                  </a:lnTo>
                  <a:lnTo>
                    <a:pt x="1553104" y="283104"/>
                  </a:lnTo>
                  <a:lnTo>
                    <a:pt x="1566333" y="277812"/>
                  </a:lnTo>
                  <a:lnTo>
                    <a:pt x="1576917" y="275167"/>
                  </a:lnTo>
                  <a:lnTo>
                    <a:pt x="1576917" y="277812"/>
                  </a:lnTo>
                  <a:lnTo>
                    <a:pt x="1576917" y="280458"/>
                  </a:lnTo>
                  <a:lnTo>
                    <a:pt x="1576917" y="285750"/>
                  </a:lnTo>
                  <a:lnTo>
                    <a:pt x="1579562" y="285750"/>
                  </a:lnTo>
                  <a:lnTo>
                    <a:pt x="1584854" y="285750"/>
                  </a:lnTo>
                  <a:lnTo>
                    <a:pt x="1584854" y="288396"/>
                  </a:lnTo>
                  <a:lnTo>
                    <a:pt x="1590146" y="280458"/>
                  </a:lnTo>
                  <a:lnTo>
                    <a:pt x="1598083" y="275167"/>
                  </a:lnTo>
                  <a:lnTo>
                    <a:pt x="1606021" y="272521"/>
                  </a:lnTo>
                  <a:lnTo>
                    <a:pt x="1613958" y="267229"/>
                  </a:lnTo>
                  <a:lnTo>
                    <a:pt x="1616604" y="264583"/>
                  </a:lnTo>
                  <a:lnTo>
                    <a:pt x="1619250" y="267229"/>
                  </a:lnTo>
                  <a:lnTo>
                    <a:pt x="1619250" y="272521"/>
                  </a:lnTo>
                  <a:lnTo>
                    <a:pt x="1619250" y="275167"/>
                  </a:lnTo>
                  <a:lnTo>
                    <a:pt x="1621896" y="275167"/>
                  </a:lnTo>
                  <a:lnTo>
                    <a:pt x="1621896" y="272521"/>
                  </a:lnTo>
                  <a:lnTo>
                    <a:pt x="1624542" y="267229"/>
                  </a:lnTo>
                  <a:lnTo>
                    <a:pt x="1627187" y="264583"/>
                  </a:lnTo>
                  <a:lnTo>
                    <a:pt x="1635125" y="259292"/>
                  </a:lnTo>
                  <a:lnTo>
                    <a:pt x="1640417" y="259292"/>
                  </a:lnTo>
                  <a:lnTo>
                    <a:pt x="1643062" y="256646"/>
                  </a:lnTo>
                  <a:lnTo>
                    <a:pt x="1643062" y="251354"/>
                  </a:lnTo>
                  <a:lnTo>
                    <a:pt x="1643062" y="246062"/>
                  </a:lnTo>
                  <a:lnTo>
                    <a:pt x="1643062" y="243417"/>
                  </a:lnTo>
                  <a:lnTo>
                    <a:pt x="1645708" y="243417"/>
                  </a:lnTo>
                  <a:lnTo>
                    <a:pt x="1653646" y="235479"/>
                  </a:lnTo>
                  <a:lnTo>
                    <a:pt x="1658937" y="230187"/>
                  </a:lnTo>
                  <a:lnTo>
                    <a:pt x="1664229" y="224896"/>
                  </a:lnTo>
                  <a:lnTo>
                    <a:pt x="1666875" y="224896"/>
                  </a:lnTo>
                  <a:lnTo>
                    <a:pt x="1666875" y="227542"/>
                  </a:lnTo>
                  <a:lnTo>
                    <a:pt x="1672167" y="232833"/>
                  </a:lnTo>
                  <a:lnTo>
                    <a:pt x="1677458" y="235479"/>
                  </a:lnTo>
                  <a:lnTo>
                    <a:pt x="1680104" y="238125"/>
                  </a:lnTo>
                  <a:lnTo>
                    <a:pt x="1680104" y="240771"/>
                  </a:lnTo>
                  <a:lnTo>
                    <a:pt x="1680104" y="243417"/>
                  </a:lnTo>
                  <a:lnTo>
                    <a:pt x="1680104" y="246062"/>
                  </a:lnTo>
                  <a:lnTo>
                    <a:pt x="1682750" y="248708"/>
                  </a:lnTo>
                  <a:lnTo>
                    <a:pt x="1682750" y="251354"/>
                  </a:lnTo>
                  <a:lnTo>
                    <a:pt x="1682750" y="256646"/>
                  </a:lnTo>
                  <a:lnTo>
                    <a:pt x="1685396" y="256646"/>
                  </a:lnTo>
                  <a:lnTo>
                    <a:pt x="1688042" y="259292"/>
                  </a:lnTo>
                  <a:lnTo>
                    <a:pt x="1688042" y="264583"/>
                  </a:lnTo>
                  <a:lnTo>
                    <a:pt x="1688042" y="267229"/>
                  </a:lnTo>
                  <a:lnTo>
                    <a:pt x="1688042" y="269875"/>
                  </a:lnTo>
                  <a:lnTo>
                    <a:pt x="1693333" y="272521"/>
                  </a:lnTo>
                  <a:lnTo>
                    <a:pt x="1695979" y="277812"/>
                  </a:lnTo>
                  <a:lnTo>
                    <a:pt x="1695979" y="280458"/>
                  </a:lnTo>
                  <a:lnTo>
                    <a:pt x="1693333" y="285750"/>
                  </a:lnTo>
                  <a:lnTo>
                    <a:pt x="1701271" y="288396"/>
                  </a:lnTo>
                  <a:lnTo>
                    <a:pt x="1703917" y="291042"/>
                  </a:lnTo>
                  <a:lnTo>
                    <a:pt x="1703917" y="293687"/>
                  </a:lnTo>
                  <a:lnTo>
                    <a:pt x="1703917" y="296333"/>
                  </a:lnTo>
                  <a:lnTo>
                    <a:pt x="1695979" y="301625"/>
                  </a:lnTo>
                  <a:lnTo>
                    <a:pt x="1680104" y="306917"/>
                  </a:lnTo>
                  <a:lnTo>
                    <a:pt x="1688042" y="306917"/>
                  </a:lnTo>
                  <a:lnTo>
                    <a:pt x="1703917" y="304271"/>
                  </a:lnTo>
                  <a:lnTo>
                    <a:pt x="1706562" y="304271"/>
                  </a:lnTo>
                  <a:lnTo>
                    <a:pt x="1709208" y="304271"/>
                  </a:lnTo>
                  <a:lnTo>
                    <a:pt x="1706562" y="309562"/>
                  </a:lnTo>
                  <a:lnTo>
                    <a:pt x="1701271" y="314854"/>
                  </a:lnTo>
                  <a:lnTo>
                    <a:pt x="1701271" y="320146"/>
                  </a:lnTo>
                  <a:lnTo>
                    <a:pt x="1703917" y="322792"/>
                  </a:lnTo>
                  <a:lnTo>
                    <a:pt x="1706562" y="325438"/>
                  </a:lnTo>
                  <a:lnTo>
                    <a:pt x="1709208" y="328083"/>
                  </a:lnTo>
                  <a:lnTo>
                    <a:pt x="1709208" y="336021"/>
                  </a:lnTo>
                  <a:lnTo>
                    <a:pt x="1709208" y="343958"/>
                  </a:lnTo>
                  <a:lnTo>
                    <a:pt x="1711854" y="341313"/>
                  </a:lnTo>
                  <a:lnTo>
                    <a:pt x="1717146" y="341313"/>
                  </a:lnTo>
                  <a:lnTo>
                    <a:pt x="1719792" y="343958"/>
                  </a:lnTo>
                  <a:lnTo>
                    <a:pt x="1719792" y="346604"/>
                  </a:lnTo>
                  <a:lnTo>
                    <a:pt x="1719792" y="349250"/>
                  </a:lnTo>
                  <a:lnTo>
                    <a:pt x="1725083" y="349250"/>
                  </a:lnTo>
                  <a:lnTo>
                    <a:pt x="1730375" y="349250"/>
                  </a:lnTo>
                  <a:lnTo>
                    <a:pt x="1730375" y="351896"/>
                  </a:lnTo>
                  <a:lnTo>
                    <a:pt x="1735667" y="354542"/>
                  </a:lnTo>
                  <a:lnTo>
                    <a:pt x="1740958" y="354542"/>
                  </a:lnTo>
                  <a:lnTo>
                    <a:pt x="1740958" y="357188"/>
                  </a:lnTo>
                  <a:lnTo>
                    <a:pt x="1743604" y="359833"/>
                  </a:lnTo>
                  <a:lnTo>
                    <a:pt x="1748896" y="359833"/>
                  </a:lnTo>
                  <a:lnTo>
                    <a:pt x="1764771" y="362479"/>
                  </a:lnTo>
                  <a:lnTo>
                    <a:pt x="1767417" y="365125"/>
                  </a:lnTo>
                  <a:lnTo>
                    <a:pt x="1759479" y="367771"/>
                  </a:lnTo>
                  <a:lnTo>
                    <a:pt x="1735667" y="370417"/>
                  </a:lnTo>
                  <a:lnTo>
                    <a:pt x="1725083" y="373063"/>
                  </a:lnTo>
                  <a:lnTo>
                    <a:pt x="1711854" y="375708"/>
                  </a:lnTo>
                  <a:lnTo>
                    <a:pt x="1701271" y="375708"/>
                  </a:lnTo>
                  <a:lnTo>
                    <a:pt x="1701271" y="378354"/>
                  </a:lnTo>
                  <a:lnTo>
                    <a:pt x="1688042" y="386292"/>
                  </a:lnTo>
                  <a:lnTo>
                    <a:pt x="1701271" y="386292"/>
                  </a:lnTo>
                  <a:lnTo>
                    <a:pt x="1714500" y="383646"/>
                  </a:lnTo>
                  <a:lnTo>
                    <a:pt x="1738312" y="375708"/>
                  </a:lnTo>
                  <a:lnTo>
                    <a:pt x="1754187" y="373063"/>
                  </a:lnTo>
                  <a:lnTo>
                    <a:pt x="1759479" y="373063"/>
                  </a:lnTo>
                  <a:lnTo>
                    <a:pt x="1767417" y="375708"/>
                  </a:lnTo>
                  <a:lnTo>
                    <a:pt x="1770062" y="378354"/>
                  </a:lnTo>
                  <a:lnTo>
                    <a:pt x="1767417" y="381000"/>
                  </a:lnTo>
                  <a:lnTo>
                    <a:pt x="1764771" y="381000"/>
                  </a:lnTo>
                  <a:lnTo>
                    <a:pt x="1767417" y="383646"/>
                  </a:lnTo>
                  <a:lnTo>
                    <a:pt x="1770062" y="383646"/>
                  </a:lnTo>
                  <a:lnTo>
                    <a:pt x="1775354" y="383646"/>
                  </a:lnTo>
                  <a:lnTo>
                    <a:pt x="1780646" y="381000"/>
                  </a:lnTo>
                  <a:lnTo>
                    <a:pt x="1785937" y="383646"/>
                  </a:lnTo>
                  <a:lnTo>
                    <a:pt x="1791229" y="386292"/>
                  </a:lnTo>
                  <a:lnTo>
                    <a:pt x="1791229" y="391583"/>
                  </a:lnTo>
                  <a:lnTo>
                    <a:pt x="1785937" y="394229"/>
                  </a:lnTo>
                  <a:lnTo>
                    <a:pt x="1783292" y="396875"/>
                  </a:lnTo>
                  <a:lnTo>
                    <a:pt x="1785937" y="402167"/>
                  </a:lnTo>
                  <a:lnTo>
                    <a:pt x="1788583" y="404813"/>
                  </a:lnTo>
                  <a:lnTo>
                    <a:pt x="1785937" y="404813"/>
                  </a:lnTo>
                  <a:lnTo>
                    <a:pt x="1788583" y="407458"/>
                  </a:lnTo>
                  <a:lnTo>
                    <a:pt x="1791229" y="410104"/>
                  </a:lnTo>
                  <a:lnTo>
                    <a:pt x="1791229" y="412750"/>
                  </a:lnTo>
                  <a:lnTo>
                    <a:pt x="1791229" y="418042"/>
                  </a:lnTo>
                  <a:lnTo>
                    <a:pt x="1785937" y="420688"/>
                  </a:lnTo>
                  <a:lnTo>
                    <a:pt x="1778000" y="425979"/>
                  </a:lnTo>
                  <a:lnTo>
                    <a:pt x="1767417" y="431271"/>
                  </a:lnTo>
                  <a:lnTo>
                    <a:pt x="1762125" y="428625"/>
                  </a:lnTo>
                  <a:lnTo>
                    <a:pt x="1759479" y="428625"/>
                  </a:lnTo>
                  <a:lnTo>
                    <a:pt x="1743604" y="436563"/>
                  </a:lnTo>
                  <a:lnTo>
                    <a:pt x="1730375" y="441854"/>
                  </a:lnTo>
                  <a:lnTo>
                    <a:pt x="1727729" y="441854"/>
                  </a:lnTo>
                  <a:lnTo>
                    <a:pt x="1727729" y="444500"/>
                  </a:lnTo>
                  <a:lnTo>
                    <a:pt x="1727729" y="447146"/>
                  </a:lnTo>
                  <a:lnTo>
                    <a:pt x="1725083" y="447146"/>
                  </a:lnTo>
                  <a:lnTo>
                    <a:pt x="1722437" y="447146"/>
                  </a:lnTo>
                  <a:lnTo>
                    <a:pt x="1717146" y="452438"/>
                  </a:lnTo>
                  <a:lnTo>
                    <a:pt x="1714500" y="455083"/>
                  </a:lnTo>
                  <a:lnTo>
                    <a:pt x="1711854" y="455083"/>
                  </a:lnTo>
                  <a:lnTo>
                    <a:pt x="1706562" y="455083"/>
                  </a:lnTo>
                  <a:lnTo>
                    <a:pt x="1685396" y="463021"/>
                  </a:lnTo>
                  <a:lnTo>
                    <a:pt x="1666875" y="468313"/>
                  </a:lnTo>
                  <a:lnTo>
                    <a:pt x="1658937" y="468313"/>
                  </a:lnTo>
                  <a:lnTo>
                    <a:pt x="1651000" y="465667"/>
                  </a:lnTo>
                  <a:lnTo>
                    <a:pt x="1632479" y="468313"/>
                  </a:lnTo>
                  <a:lnTo>
                    <a:pt x="1621896" y="468313"/>
                  </a:lnTo>
                  <a:lnTo>
                    <a:pt x="1616604" y="468313"/>
                  </a:lnTo>
                  <a:lnTo>
                    <a:pt x="1606021" y="465667"/>
                  </a:lnTo>
                  <a:lnTo>
                    <a:pt x="1571625" y="465667"/>
                  </a:lnTo>
                  <a:lnTo>
                    <a:pt x="1521354" y="470959"/>
                  </a:lnTo>
                  <a:lnTo>
                    <a:pt x="1513417" y="473604"/>
                  </a:lnTo>
                  <a:lnTo>
                    <a:pt x="1510771" y="476250"/>
                  </a:lnTo>
                  <a:lnTo>
                    <a:pt x="1510771" y="478896"/>
                  </a:lnTo>
                  <a:lnTo>
                    <a:pt x="1508125" y="484188"/>
                  </a:lnTo>
                  <a:lnTo>
                    <a:pt x="1502833" y="486834"/>
                  </a:lnTo>
                  <a:lnTo>
                    <a:pt x="1481667" y="489479"/>
                  </a:lnTo>
                  <a:lnTo>
                    <a:pt x="1473729" y="492125"/>
                  </a:lnTo>
                  <a:lnTo>
                    <a:pt x="1468438" y="497417"/>
                  </a:lnTo>
                  <a:lnTo>
                    <a:pt x="1465792" y="500063"/>
                  </a:lnTo>
                  <a:lnTo>
                    <a:pt x="1460500" y="497417"/>
                  </a:lnTo>
                  <a:lnTo>
                    <a:pt x="1457854" y="497417"/>
                  </a:lnTo>
                  <a:lnTo>
                    <a:pt x="1455208" y="500063"/>
                  </a:lnTo>
                  <a:lnTo>
                    <a:pt x="1452563" y="502709"/>
                  </a:lnTo>
                  <a:lnTo>
                    <a:pt x="1447271" y="505354"/>
                  </a:lnTo>
                  <a:lnTo>
                    <a:pt x="1439333" y="508000"/>
                  </a:lnTo>
                  <a:lnTo>
                    <a:pt x="1431396" y="510646"/>
                  </a:lnTo>
                  <a:lnTo>
                    <a:pt x="1415521" y="523875"/>
                  </a:lnTo>
                  <a:lnTo>
                    <a:pt x="1399646" y="534459"/>
                  </a:lnTo>
                  <a:lnTo>
                    <a:pt x="1386417" y="542396"/>
                  </a:lnTo>
                  <a:lnTo>
                    <a:pt x="1378479" y="545042"/>
                  </a:lnTo>
                  <a:lnTo>
                    <a:pt x="1375833" y="547688"/>
                  </a:lnTo>
                  <a:lnTo>
                    <a:pt x="1370542" y="552979"/>
                  </a:lnTo>
                  <a:lnTo>
                    <a:pt x="1359958" y="560917"/>
                  </a:lnTo>
                  <a:lnTo>
                    <a:pt x="1373188" y="555625"/>
                  </a:lnTo>
                  <a:lnTo>
                    <a:pt x="1391708" y="545042"/>
                  </a:lnTo>
                  <a:lnTo>
                    <a:pt x="1412875" y="531813"/>
                  </a:lnTo>
                  <a:lnTo>
                    <a:pt x="1447271" y="518584"/>
                  </a:lnTo>
                  <a:lnTo>
                    <a:pt x="1481667" y="508000"/>
                  </a:lnTo>
                  <a:lnTo>
                    <a:pt x="1510771" y="500063"/>
                  </a:lnTo>
                  <a:lnTo>
                    <a:pt x="1529292" y="497417"/>
                  </a:lnTo>
                  <a:lnTo>
                    <a:pt x="1539875" y="500063"/>
                  </a:lnTo>
                  <a:lnTo>
                    <a:pt x="1547812" y="502709"/>
                  </a:lnTo>
                  <a:lnTo>
                    <a:pt x="1550458" y="508000"/>
                  </a:lnTo>
                  <a:lnTo>
                    <a:pt x="1547812" y="510646"/>
                  </a:lnTo>
                  <a:lnTo>
                    <a:pt x="1547812" y="508000"/>
                  </a:lnTo>
                  <a:lnTo>
                    <a:pt x="1545167" y="508000"/>
                  </a:lnTo>
                  <a:lnTo>
                    <a:pt x="1545167" y="510646"/>
                  </a:lnTo>
                  <a:lnTo>
                    <a:pt x="1545167" y="513292"/>
                  </a:lnTo>
                  <a:lnTo>
                    <a:pt x="1547812" y="513292"/>
                  </a:lnTo>
                  <a:lnTo>
                    <a:pt x="1547812" y="515938"/>
                  </a:lnTo>
                  <a:lnTo>
                    <a:pt x="1542521" y="518584"/>
                  </a:lnTo>
                  <a:lnTo>
                    <a:pt x="1539875" y="518584"/>
                  </a:lnTo>
                  <a:lnTo>
                    <a:pt x="1531937" y="518584"/>
                  </a:lnTo>
                  <a:lnTo>
                    <a:pt x="1524000" y="523875"/>
                  </a:lnTo>
                  <a:lnTo>
                    <a:pt x="1516063" y="526521"/>
                  </a:lnTo>
                  <a:lnTo>
                    <a:pt x="1510771" y="526521"/>
                  </a:lnTo>
                  <a:lnTo>
                    <a:pt x="1505479" y="526521"/>
                  </a:lnTo>
                  <a:lnTo>
                    <a:pt x="1497542" y="531813"/>
                  </a:lnTo>
                  <a:lnTo>
                    <a:pt x="1505479" y="531813"/>
                  </a:lnTo>
                  <a:lnTo>
                    <a:pt x="1508125" y="531813"/>
                  </a:lnTo>
                  <a:lnTo>
                    <a:pt x="1516063" y="531813"/>
                  </a:lnTo>
                  <a:lnTo>
                    <a:pt x="1518708" y="531813"/>
                  </a:lnTo>
                  <a:lnTo>
                    <a:pt x="1521354" y="534459"/>
                  </a:lnTo>
                  <a:lnTo>
                    <a:pt x="1521354" y="537104"/>
                  </a:lnTo>
                  <a:lnTo>
                    <a:pt x="1521354" y="539750"/>
                  </a:lnTo>
                  <a:lnTo>
                    <a:pt x="1516063" y="545042"/>
                  </a:lnTo>
                  <a:lnTo>
                    <a:pt x="1508125" y="547688"/>
                  </a:lnTo>
                  <a:lnTo>
                    <a:pt x="1513417" y="550334"/>
                  </a:lnTo>
                  <a:lnTo>
                    <a:pt x="1516063" y="555625"/>
                  </a:lnTo>
                  <a:lnTo>
                    <a:pt x="1521354" y="566209"/>
                  </a:lnTo>
                  <a:lnTo>
                    <a:pt x="1524000" y="576792"/>
                  </a:lnTo>
                  <a:lnTo>
                    <a:pt x="1531937" y="579438"/>
                  </a:lnTo>
                  <a:lnTo>
                    <a:pt x="1537229" y="582084"/>
                  </a:lnTo>
                  <a:lnTo>
                    <a:pt x="1539875" y="587375"/>
                  </a:lnTo>
                  <a:lnTo>
                    <a:pt x="1550458" y="590021"/>
                  </a:lnTo>
                  <a:lnTo>
                    <a:pt x="1558396" y="590021"/>
                  </a:lnTo>
                  <a:lnTo>
                    <a:pt x="1561042" y="592667"/>
                  </a:lnTo>
                  <a:lnTo>
                    <a:pt x="1561042" y="595313"/>
                  </a:lnTo>
                  <a:lnTo>
                    <a:pt x="1568979" y="592667"/>
                  </a:lnTo>
                  <a:lnTo>
                    <a:pt x="1576917" y="590021"/>
                  </a:lnTo>
                  <a:lnTo>
                    <a:pt x="1576917" y="592667"/>
                  </a:lnTo>
                  <a:lnTo>
                    <a:pt x="1576917" y="595313"/>
                  </a:lnTo>
                  <a:lnTo>
                    <a:pt x="1582208" y="592667"/>
                  </a:lnTo>
                  <a:lnTo>
                    <a:pt x="1587500" y="592667"/>
                  </a:lnTo>
                  <a:lnTo>
                    <a:pt x="1592792" y="592667"/>
                  </a:lnTo>
                  <a:lnTo>
                    <a:pt x="1592792" y="595313"/>
                  </a:lnTo>
                  <a:lnTo>
                    <a:pt x="1590146" y="595313"/>
                  </a:lnTo>
                  <a:lnTo>
                    <a:pt x="1595437" y="597959"/>
                  </a:lnTo>
                  <a:lnTo>
                    <a:pt x="1592792" y="603250"/>
                  </a:lnTo>
                  <a:lnTo>
                    <a:pt x="1584854" y="605896"/>
                  </a:lnTo>
                  <a:lnTo>
                    <a:pt x="1576917" y="608542"/>
                  </a:lnTo>
                  <a:lnTo>
                    <a:pt x="1568979" y="611188"/>
                  </a:lnTo>
                  <a:lnTo>
                    <a:pt x="1561042" y="616479"/>
                  </a:lnTo>
                  <a:lnTo>
                    <a:pt x="1553104" y="621771"/>
                  </a:lnTo>
                  <a:lnTo>
                    <a:pt x="1545167" y="619125"/>
                  </a:lnTo>
                  <a:lnTo>
                    <a:pt x="1539875" y="619125"/>
                  </a:lnTo>
                  <a:lnTo>
                    <a:pt x="1537229" y="621771"/>
                  </a:lnTo>
                  <a:lnTo>
                    <a:pt x="1537229" y="624417"/>
                  </a:lnTo>
                  <a:lnTo>
                    <a:pt x="1526646" y="624417"/>
                  </a:lnTo>
                  <a:lnTo>
                    <a:pt x="1518708" y="621771"/>
                  </a:lnTo>
                  <a:lnTo>
                    <a:pt x="1516063" y="624417"/>
                  </a:lnTo>
                  <a:lnTo>
                    <a:pt x="1513417" y="627063"/>
                  </a:lnTo>
                  <a:lnTo>
                    <a:pt x="1505479" y="629709"/>
                  </a:lnTo>
                  <a:lnTo>
                    <a:pt x="1500188" y="629709"/>
                  </a:lnTo>
                  <a:lnTo>
                    <a:pt x="1500188" y="632354"/>
                  </a:lnTo>
                  <a:lnTo>
                    <a:pt x="1502833" y="635000"/>
                  </a:lnTo>
                  <a:lnTo>
                    <a:pt x="1497542" y="637646"/>
                  </a:lnTo>
                  <a:lnTo>
                    <a:pt x="1489604" y="642938"/>
                  </a:lnTo>
                  <a:lnTo>
                    <a:pt x="1481667" y="645584"/>
                  </a:lnTo>
                  <a:lnTo>
                    <a:pt x="1476375" y="650875"/>
                  </a:lnTo>
                  <a:lnTo>
                    <a:pt x="1471083" y="650875"/>
                  </a:lnTo>
                  <a:lnTo>
                    <a:pt x="1468438" y="648229"/>
                  </a:lnTo>
                  <a:lnTo>
                    <a:pt x="1468438" y="650875"/>
                  </a:lnTo>
                  <a:lnTo>
                    <a:pt x="1468438" y="653521"/>
                  </a:lnTo>
                  <a:lnTo>
                    <a:pt x="1465792" y="656167"/>
                  </a:lnTo>
                  <a:lnTo>
                    <a:pt x="1460500" y="653521"/>
                  </a:lnTo>
                  <a:lnTo>
                    <a:pt x="1460500" y="650875"/>
                  </a:lnTo>
                  <a:lnTo>
                    <a:pt x="1460500" y="645584"/>
                  </a:lnTo>
                  <a:lnTo>
                    <a:pt x="1457854" y="640292"/>
                  </a:lnTo>
                  <a:lnTo>
                    <a:pt x="1460500" y="635000"/>
                  </a:lnTo>
                  <a:lnTo>
                    <a:pt x="1479021" y="619125"/>
                  </a:lnTo>
                  <a:lnTo>
                    <a:pt x="1492250" y="611188"/>
                  </a:lnTo>
                  <a:lnTo>
                    <a:pt x="1502833" y="608542"/>
                  </a:lnTo>
                  <a:lnTo>
                    <a:pt x="1513417" y="608542"/>
                  </a:lnTo>
                  <a:lnTo>
                    <a:pt x="1518708" y="608542"/>
                  </a:lnTo>
                  <a:lnTo>
                    <a:pt x="1539875" y="603250"/>
                  </a:lnTo>
                  <a:lnTo>
                    <a:pt x="1526646" y="605896"/>
                  </a:lnTo>
                  <a:lnTo>
                    <a:pt x="1513417" y="603250"/>
                  </a:lnTo>
                  <a:lnTo>
                    <a:pt x="1508125" y="603250"/>
                  </a:lnTo>
                  <a:lnTo>
                    <a:pt x="1500188" y="605896"/>
                  </a:lnTo>
                  <a:lnTo>
                    <a:pt x="1494896" y="605896"/>
                  </a:lnTo>
                  <a:lnTo>
                    <a:pt x="1489604" y="605896"/>
                  </a:lnTo>
                  <a:lnTo>
                    <a:pt x="1492250" y="603250"/>
                  </a:lnTo>
                  <a:lnTo>
                    <a:pt x="1500188" y="600604"/>
                  </a:lnTo>
                  <a:lnTo>
                    <a:pt x="1505479" y="597959"/>
                  </a:lnTo>
                  <a:lnTo>
                    <a:pt x="1505479" y="595313"/>
                  </a:lnTo>
                  <a:lnTo>
                    <a:pt x="1505479" y="590021"/>
                  </a:lnTo>
                  <a:lnTo>
                    <a:pt x="1500188" y="587375"/>
                  </a:lnTo>
                  <a:lnTo>
                    <a:pt x="1502833" y="592667"/>
                  </a:lnTo>
                  <a:lnTo>
                    <a:pt x="1500188" y="595313"/>
                  </a:lnTo>
                  <a:lnTo>
                    <a:pt x="1484313" y="605896"/>
                  </a:lnTo>
                  <a:lnTo>
                    <a:pt x="1471083" y="608542"/>
                  </a:lnTo>
                  <a:lnTo>
                    <a:pt x="1463146" y="608542"/>
                  </a:lnTo>
                  <a:lnTo>
                    <a:pt x="1457854" y="608542"/>
                  </a:lnTo>
                  <a:lnTo>
                    <a:pt x="1452563" y="611188"/>
                  </a:lnTo>
                  <a:lnTo>
                    <a:pt x="1449917" y="605896"/>
                  </a:lnTo>
                  <a:lnTo>
                    <a:pt x="1444625" y="605896"/>
                  </a:lnTo>
                  <a:lnTo>
                    <a:pt x="1444625" y="608542"/>
                  </a:lnTo>
                  <a:lnTo>
                    <a:pt x="1439333" y="603250"/>
                  </a:lnTo>
                  <a:lnTo>
                    <a:pt x="1436688" y="597959"/>
                  </a:lnTo>
                  <a:lnTo>
                    <a:pt x="1434042" y="595313"/>
                  </a:lnTo>
                  <a:lnTo>
                    <a:pt x="1431396" y="595313"/>
                  </a:lnTo>
                  <a:lnTo>
                    <a:pt x="1431396" y="590021"/>
                  </a:lnTo>
                  <a:lnTo>
                    <a:pt x="1441979" y="555625"/>
                  </a:lnTo>
                  <a:lnTo>
                    <a:pt x="1444625" y="552979"/>
                  </a:lnTo>
                  <a:lnTo>
                    <a:pt x="1441979" y="550334"/>
                  </a:lnTo>
                  <a:lnTo>
                    <a:pt x="1439333" y="547688"/>
                  </a:lnTo>
                  <a:lnTo>
                    <a:pt x="1436688" y="542396"/>
                  </a:lnTo>
                  <a:lnTo>
                    <a:pt x="1434042" y="542396"/>
                  </a:lnTo>
                  <a:lnTo>
                    <a:pt x="1418167" y="547688"/>
                  </a:lnTo>
                  <a:lnTo>
                    <a:pt x="1412875" y="550334"/>
                  </a:lnTo>
                  <a:lnTo>
                    <a:pt x="1410229" y="550334"/>
                  </a:lnTo>
                  <a:lnTo>
                    <a:pt x="1404938" y="547688"/>
                  </a:lnTo>
                  <a:lnTo>
                    <a:pt x="1402292" y="547688"/>
                  </a:lnTo>
                  <a:lnTo>
                    <a:pt x="1391708" y="555625"/>
                  </a:lnTo>
                  <a:lnTo>
                    <a:pt x="1386417" y="560917"/>
                  </a:lnTo>
                  <a:lnTo>
                    <a:pt x="1383771" y="563563"/>
                  </a:lnTo>
                  <a:lnTo>
                    <a:pt x="1378479" y="566209"/>
                  </a:lnTo>
                  <a:lnTo>
                    <a:pt x="1375833" y="571500"/>
                  </a:lnTo>
                  <a:lnTo>
                    <a:pt x="1367896" y="579438"/>
                  </a:lnTo>
                  <a:lnTo>
                    <a:pt x="1365250" y="582084"/>
                  </a:lnTo>
                  <a:lnTo>
                    <a:pt x="1365250" y="584729"/>
                  </a:lnTo>
                  <a:lnTo>
                    <a:pt x="1362604" y="590021"/>
                  </a:lnTo>
                  <a:lnTo>
                    <a:pt x="1357313" y="592667"/>
                  </a:lnTo>
                  <a:lnTo>
                    <a:pt x="1352021" y="595313"/>
                  </a:lnTo>
                  <a:lnTo>
                    <a:pt x="1346729" y="600604"/>
                  </a:lnTo>
                  <a:lnTo>
                    <a:pt x="1341438" y="603250"/>
                  </a:lnTo>
                  <a:lnTo>
                    <a:pt x="1338792" y="605896"/>
                  </a:lnTo>
                  <a:lnTo>
                    <a:pt x="1336146" y="605896"/>
                  </a:lnTo>
                  <a:lnTo>
                    <a:pt x="1328208" y="611188"/>
                  </a:lnTo>
                  <a:lnTo>
                    <a:pt x="1243542" y="611188"/>
                  </a:lnTo>
                  <a:lnTo>
                    <a:pt x="1238250" y="611188"/>
                  </a:lnTo>
                  <a:lnTo>
                    <a:pt x="1230313" y="613834"/>
                  </a:lnTo>
                  <a:lnTo>
                    <a:pt x="1222375" y="624417"/>
                  </a:lnTo>
                  <a:lnTo>
                    <a:pt x="1214438" y="632354"/>
                  </a:lnTo>
                  <a:lnTo>
                    <a:pt x="1206500" y="637646"/>
                  </a:lnTo>
                  <a:lnTo>
                    <a:pt x="1201208" y="640292"/>
                  </a:lnTo>
                  <a:lnTo>
                    <a:pt x="1190625" y="640292"/>
                  </a:lnTo>
                  <a:lnTo>
                    <a:pt x="1185333" y="640292"/>
                  </a:lnTo>
                  <a:lnTo>
                    <a:pt x="1187979" y="642938"/>
                  </a:lnTo>
                  <a:lnTo>
                    <a:pt x="1190625" y="642938"/>
                  </a:lnTo>
                  <a:lnTo>
                    <a:pt x="1190625" y="645584"/>
                  </a:lnTo>
                  <a:lnTo>
                    <a:pt x="1187979" y="645584"/>
                  </a:lnTo>
                  <a:lnTo>
                    <a:pt x="1185333" y="648229"/>
                  </a:lnTo>
                  <a:lnTo>
                    <a:pt x="1180042" y="648229"/>
                  </a:lnTo>
                  <a:lnTo>
                    <a:pt x="1172104" y="645584"/>
                  </a:lnTo>
                  <a:lnTo>
                    <a:pt x="1156229" y="645584"/>
                  </a:lnTo>
                  <a:lnTo>
                    <a:pt x="1137708" y="648229"/>
                  </a:lnTo>
                  <a:lnTo>
                    <a:pt x="1121833" y="656167"/>
                  </a:lnTo>
                  <a:lnTo>
                    <a:pt x="1111250" y="661459"/>
                  </a:lnTo>
                  <a:lnTo>
                    <a:pt x="1108604" y="664104"/>
                  </a:lnTo>
                  <a:lnTo>
                    <a:pt x="1111250" y="666750"/>
                  </a:lnTo>
                  <a:lnTo>
                    <a:pt x="1121833" y="669396"/>
                  </a:lnTo>
                  <a:lnTo>
                    <a:pt x="1121833" y="672042"/>
                  </a:lnTo>
                  <a:lnTo>
                    <a:pt x="1121833" y="674688"/>
                  </a:lnTo>
                  <a:lnTo>
                    <a:pt x="1113896" y="674688"/>
                  </a:lnTo>
                  <a:lnTo>
                    <a:pt x="1103313" y="674688"/>
                  </a:lnTo>
                  <a:lnTo>
                    <a:pt x="1098021" y="677334"/>
                  </a:lnTo>
                  <a:lnTo>
                    <a:pt x="1095375" y="679979"/>
                  </a:lnTo>
                  <a:lnTo>
                    <a:pt x="1100667" y="679979"/>
                  </a:lnTo>
                  <a:lnTo>
                    <a:pt x="1098021" y="682625"/>
                  </a:lnTo>
                  <a:lnTo>
                    <a:pt x="1087438" y="679979"/>
                  </a:lnTo>
                  <a:lnTo>
                    <a:pt x="1079500" y="679979"/>
                  </a:lnTo>
                  <a:lnTo>
                    <a:pt x="1074208" y="682625"/>
                  </a:lnTo>
                  <a:lnTo>
                    <a:pt x="1071563" y="685271"/>
                  </a:lnTo>
                  <a:lnTo>
                    <a:pt x="1068917" y="687917"/>
                  </a:lnTo>
                  <a:lnTo>
                    <a:pt x="1063625" y="687917"/>
                  </a:lnTo>
                  <a:lnTo>
                    <a:pt x="1060979" y="687917"/>
                  </a:lnTo>
                  <a:lnTo>
                    <a:pt x="1055688" y="690563"/>
                  </a:lnTo>
                  <a:lnTo>
                    <a:pt x="1045104" y="690563"/>
                  </a:lnTo>
                  <a:lnTo>
                    <a:pt x="1039812" y="695854"/>
                  </a:lnTo>
                  <a:lnTo>
                    <a:pt x="1034521" y="701146"/>
                  </a:lnTo>
                  <a:lnTo>
                    <a:pt x="1031875" y="701146"/>
                  </a:lnTo>
                  <a:lnTo>
                    <a:pt x="1031875" y="698500"/>
                  </a:lnTo>
                  <a:lnTo>
                    <a:pt x="1026583" y="698500"/>
                  </a:lnTo>
                  <a:lnTo>
                    <a:pt x="1023937" y="698500"/>
                  </a:lnTo>
                  <a:lnTo>
                    <a:pt x="1021292" y="698500"/>
                  </a:lnTo>
                  <a:lnTo>
                    <a:pt x="1016000" y="695854"/>
                  </a:lnTo>
                  <a:lnTo>
                    <a:pt x="1021292" y="690563"/>
                  </a:lnTo>
                  <a:lnTo>
                    <a:pt x="1026583" y="685271"/>
                  </a:lnTo>
                  <a:lnTo>
                    <a:pt x="1034521" y="685271"/>
                  </a:lnTo>
                  <a:lnTo>
                    <a:pt x="1037167" y="682625"/>
                  </a:lnTo>
                  <a:lnTo>
                    <a:pt x="1034521" y="679979"/>
                  </a:lnTo>
                  <a:lnTo>
                    <a:pt x="1034521" y="674688"/>
                  </a:lnTo>
                  <a:lnTo>
                    <a:pt x="1037167" y="669396"/>
                  </a:lnTo>
                  <a:lnTo>
                    <a:pt x="1042458" y="664104"/>
                  </a:lnTo>
                  <a:lnTo>
                    <a:pt x="1053042" y="661459"/>
                  </a:lnTo>
                  <a:lnTo>
                    <a:pt x="1063625" y="653521"/>
                  </a:lnTo>
                  <a:lnTo>
                    <a:pt x="1063625" y="648229"/>
                  </a:lnTo>
                  <a:lnTo>
                    <a:pt x="1063625" y="642938"/>
                  </a:lnTo>
                  <a:lnTo>
                    <a:pt x="1066271" y="640292"/>
                  </a:lnTo>
                  <a:lnTo>
                    <a:pt x="1071563" y="635000"/>
                  </a:lnTo>
                  <a:lnTo>
                    <a:pt x="1084792" y="627063"/>
                  </a:lnTo>
                  <a:lnTo>
                    <a:pt x="1084792" y="621771"/>
                  </a:lnTo>
                  <a:lnTo>
                    <a:pt x="1084792" y="616479"/>
                  </a:lnTo>
                  <a:lnTo>
                    <a:pt x="1084792" y="611188"/>
                  </a:lnTo>
                  <a:lnTo>
                    <a:pt x="1082146" y="608542"/>
                  </a:lnTo>
                  <a:lnTo>
                    <a:pt x="1079500" y="608542"/>
                  </a:lnTo>
                  <a:lnTo>
                    <a:pt x="1082146" y="605896"/>
                  </a:lnTo>
                  <a:lnTo>
                    <a:pt x="1084792" y="605896"/>
                  </a:lnTo>
                  <a:lnTo>
                    <a:pt x="1087438" y="608542"/>
                  </a:lnTo>
                  <a:lnTo>
                    <a:pt x="1090083" y="611188"/>
                  </a:lnTo>
                  <a:lnTo>
                    <a:pt x="1092729" y="621771"/>
                  </a:lnTo>
                  <a:lnTo>
                    <a:pt x="1095375" y="621771"/>
                  </a:lnTo>
                  <a:lnTo>
                    <a:pt x="1098021" y="621771"/>
                  </a:lnTo>
                  <a:lnTo>
                    <a:pt x="1100667" y="621771"/>
                  </a:lnTo>
                  <a:lnTo>
                    <a:pt x="1105958" y="624417"/>
                  </a:lnTo>
                  <a:lnTo>
                    <a:pt x="1108604" y="624417"/>
                  </a:lnTo>
                  <a:lnTo>
                    <a:pt x="1111250" y="619125"/>
                  </a:lnTo>
                  <a:lnTo>
                    <a:pt x="1111250" y="616479"/>
                  </a:lnTo>
                  <a:lnTo>
                    <a:pt x="1116542" y="616479"/>
                  </a:lnTo>
                  <a:lnTo>
                    <a:pt x="1119188" y="619125"/>
                  </a:lnTo>
                  <a:lnTo>
                    <a:pt x="1121833" y="619125"/>
                  </a:lnTo>
                  <a:lnTo>
                    <a:pt x="1121833" y="616479"/>
                  </a:lnTo>
                  <a:lnTo>
                    <a:pt x="1119188" y="613834"/>
                  </a:lnTo>
                  <a:lnTo>
                    <a:pt x="1119188" y="611188"/>
                  </a:lnTo>
                  <a:lnTo>
                    <a:pt x="1119188" y="603250"/>
                  </a:lnTo>
                  <a:lnTo>
                    <a:pt x="1119188" y="600604"/>
                  </a:lnTo>
                  <a:lnTo>
                    <a:pt x="1116542" y="597959"/>
                  </a:lnTo>
                  <a:lnTo>
                    <a:pt x="1113896" y="597959"/>
                  </a:lnTo>
                  <a:lnTo>
                    <a:pt x="1108604" y="592667"/>
                  </a:lnTo>
                  <a:lnTo>
                    <a:pt x="1103313" y="584729"/>
                  </a:lnTo>
                  <a:lnTo>
                    <a:pt x="1098021" y="584729"/>
                  </a:lnTo>
                  <a:lnTo>
                    <a:pt x="1090083" y="584729"/>
                  </a:lnTo>
                  <a:lnTo>
                    <a:pt x="1082146" y="582084"/>
                  </a:lnTo>
                  <a:lnTo>
                    <a:pt x="1071563" y="579438"/>
                  </a:lnTo>
                  <a:lnTo>
                    <a:pt x="1068917" y="579438"/>
                  </a:lnTo>
                  <a:lnTo>
                    <a:pt x="1060979" y="579438"/>
                  </a:lnTo>
                  <a:lnTo>
                    <a:pt x="1053042" y="579438"/>
                  </a:lnTo>
                  <a:lnTo>
                    <a:pt x="1042458" y="576792"/>
                  </a:lnTo>
                  <a:lnTo>
                    <a:pt x="1037167" y="574146"/>
                  </a:lnTo>
                  <a:lnTo>
                    <a:pt x="1037167" y="571500"/>
                  </a:lnTo>
                  <a:lnTo>
                    <a:pt x="1039812" y="568854"/>
                  </a:lnTo>
                  <a:lnTo>
                    <a:pt x="1034521" y="566209"/>
                  </a:lnTo>
                  <a:lnTo>
                    <a:pt x="1034521" y="560917"/>
                  </a:lnTo>
                  <a:lnTo>
                    <a:pt x="1037167" y="558271"/>
                  </a:lnTo>
                  <a:lnTo>
                    <a:pt x="1034521" y="552979"/>
                  </a:lnTo>
                  <a:lnTo>
                    <a:pt x="1031875" y="550334"/>
                  </a:lnTo>
                  <a:lnTo>
                    <a:pt x="1031875" y="547688"/>
                  </a:lnTo>
                  <a:lnTo>
                    <a:pt x="1037167" y="539750"/>
                  </a:lnTo>
                  <a:lnTo>
                    <a:pt x="1034521" y="539750"/>
                  </a:lnTo>
                  <a:lnTo>
                    <a:pt x="1026583" y="539750"/>
                  </a:lnTo>
                  <a:lnTo>
                    <a:pt x="1021292" y="539750"/>
                  </a:lnTo>
                  <a:lnTo>
                    <a:pt x="1018646" y="537104"/>
                  </a:lnTo>
                  <a:lnTo>
                    <a:pt x="1016000" y="531813"/>
                  </a:lnTo>
                  <a:lnTo>
                    <a:pt x="1013354" y="526521"/>
                  </a:lnTo>
                  <a:lnTo>
                    <a:pt x="1008062" y="518584"/>
                  </a:lnTo>
                  <a:lnTo>
                    <a:pt x="1005417" y="513292"/>
                  </a:lnTo>
                  <a:lnTo>
                    <a:pt x="1000125" y="513292"/>
                  </a:lnTo>
                  <a:lnTo>
                    <a:pt x="992187" y="513292"/>
                  </a:lnTo>
                  <a:lnTo>
                    <a:pt x="986896" y="510646"/>
                  </a:lnTo>
                  <a:lnTo>
                    <a:pt x="984250" y="510646"/>
                  </a:lnTo>
                  <a:lnTo>
                    <a:pt x="978958" y="508000"/>
                  </a:lnTo>
                  <a:lnTo>
                    <a:pt x="981604" y="513292"/>
                  </a:lnTo>
                  <a:lnTo>
                    <a:pt x="978958" y="515938"/>
                  </a:lnTo>
                  <a:lnTo>
                    <a:pt x="973667" y="518584"/>
                  </a:lnTo>
                  <a:lnTo>
                    <a:pt x="973667" y="513292"/>
                  </a:lnTo>
                  <a:lnTo>
                    <a:pt x="973667" y="510646"/>
                  </a:lnTo>
                  <a:lnTo>
                    <a:pt x="971021" y="513292"/>
                  </a:lnTo>
                  <a:lnTo>
                    <a:pt x="968375" y="515938"/>
                  </a:lnTo>
                  <a:lnTo>
                    <a:pt x="965729" y="518584"/>
                  </a:lnTo>
                  <a:lnTo>
                    <a:pt x="960437" y="521229"/>
                  </a:lnTo>
                  <a:lnTo>
                    <a:pt x="957792" y="523875"/>
                  </a:lnTo>
                  <a:lnTo>
                    <a:pt x="957792" y="521229"/>
                  </a:lnTo>
                  <a:lnTo>
                    <a:pt x="955146" y="518584"/>
                  </a:lnTo>
                  <a:lnTo>
                    <a:pt x="955146" y="515938"/>
                  </a:lnTo>
                  <a:lnTo>
                    <a:pt x="949854" y="521229"/>
                  </a:lnTo>
                  <a:lnTo>
                    <a:pt x="939271" y="529167"/>
                  </a:lnTo>
                  <a:lnTo>
                    <a:pt x="931333" y="531813"/>
                  </a:lnTo>
                  <a:lnTo>
                    <a:pt x="918104" y="534459"/>
                  </a:lnTo>
                  <a:lnTo>
                    <a:pt x="910167" y="531813"/>
                  </a:lnTo>
                  <a:lnTo>
                    <a:pt x="904875" y="529167"/>
                  </a:lnTo>
                  <a:lnTo>
                    <a:pt x="891646" y="526521"/>
                  </a:lnTo>
                  <a:lnTo>
                    <a:pt x="881062" y="529167"/>
                  </a:lnTo>
                  <a:lnTo>
                    <a:pt x="875771" y="529167"/>
                  </a:lnTo>
                  <a:lnTo>
                    <a:pt x="870479" y="526521"/>
                  </a:lnTo>
                  <a:lnTo>
                    <a:pt x="865187" y="523875"/>
                  </a:lnTo>
                  <a:lnTo>
                    <a:pt x="862542" y="523875"/>
                  </a:lnTo>
                  <a:lnTo>
                    <a:pt x="857250" y="523875"/>
                  </a:lnTo>
                  <a:lnTo>
                    <a:pt x="849312" y="521229"/>
                  </a:lnTo>
                  <a:lnTo>
                    <a:pt x="836083" y="515938"/>
                  </a:lnTo>
                  <a:lnTo>
                    <a:pt x="825500" y="513292"/>
                  </a:lnTo>
                  <a:lnTo>
                    <a:pt x="817562" y="510646"/>
                  </a:lnTo>
                  <a:lnTo>
                    <a:pt x="814917" y="510646"/>
                  </a:lnTo>
                  <a:lnTo>
                    <a:pt x="814917" y="505354"/>
                  </a:lnTo>
                  <a:lnTo>
                    <a:pt x="817562" y="502709"/>
                  </a:lnTo>
                  <a:lnTo>
                    <a:pt x="820208" y="494771"/>
                  </a:lnTo>
                  <a:lnTo>
                    <a:pt x="817562" y="492125"/>
                  </a:lnTo>
                  <a:lnTo>
                    <a:pt x="812271" y="494771"/>
                  </a:lnTo>
                  <a:lnTo>
                    <a:pt x="809625" y="494771"/>
                  </a:lnTo>
                  <a:lnTo>
                    <a:pt x="804333" y="500063"/>
                  </a:lnTo>
                  <a:lnTo>
                    <a:pt x="799042" y="508000"/>
                  </a:lnTo>
                  <a:lnTo>
                    <a:pt x="791104" y="510646"/>
                  </a:lnTo>
                  <a:lnTo>
                    <a:pt x="148167" y="510646"/>
                  </a:lnTo>
                  <a:lnTo>
                    <a:pt x="132292" y="494771"/>
                  </a:lnTo>
                  <a:lnTo>
                    <a:pt x="119063" y="481542"/>
                  </a:lnTo>
                  <a:lnTo>
                    <a:pt x="111125" y="476250"/>
                  </a:lnTo>
                  <a:lnTo>
                    <a:pt x="108479" y="470959"/>
                  </a:lnTo>
                  <a:lnTo>
                    <a:pt x="103188" y="465667"/>
                  </a:lnTo>
                  <a:lnTo>
                    <a:pt x="95250" y="463021"/>
                  </a:lnTo>
                  <a:lnTo>
                    <a:pt x="87313" y="463021"/>
                  </a:lnTo>
                  <a:lnTo>
                    <a:pt x="84667" y="460375"/>
                  </a:lnTo>
                  <a:lnTo>
                    <a:pt x="79375" y="457729"/>
                  </a:lnTo>
                  <a:lnTo>
                    <a:pt x="76729" y="452438"/>
                  </a:lnTo>
                  <a:lnTo>
                    <a:pt x="82021" y="447146"/>
                  </a:lnTo>
                  <a:lnTo>
                    <a:pt x="84667" y="439208"/>
                  </a:lnTo>
                  <a:lnTo>
                    <a:pt x="87313" y="428625"/>
                  </a:lnTo>
                  <a:lnTo>
                    <a:pt x="84667" y="415396"/>
                  </a:lnTo>
                  <a:lnTo>
                    <a:pt x="87313" y="404813"/>
                  </a:lnTo>
                  <a:lnTo>
                    <a:pt x="87313" y="402167"/>
                  </a:lnTo>
                  <a:lnTo>
                    <a:pt x="87313" y="399521"/>
                  </a:lnTo>
                  <a:lnTo>
                    <a:pt x="84667" y="396875"/>
                  </a:lnTo>
                  <a:lnTo>
                    <a:pt x="82021" y="394229"/>
                  </a:lnTo>
                  <a:lnTo>
                    <a:pt x="82021" y="391583"/>
                  </a:lnTo>
                  <a:lnTo>
                    <a:pt x="89958" y="375708"/>
                  </a:lnTo>
                  <a:lnTo>
                    <a:pt x="92604" y="373063"/>
                  </a:lnTo>
                  <a:lnTo>
                    <a:pt x="89958" y="373063"/>
                  </a:lnTo>
                  <a:lnTo>
                    <a:pt x="87313" y="373063"/>
                  </a:lnTo>
                  <a:lnTo>
                    <a:pt x="95250" y="359833"/>
                  </a:lnTo>
                  <a:lnTo>
                    <a:pt x="103188" y="357188"/>
                  </a:lnTo>
                  <a:lnTo>
                    <a:pt x="105833" y="351896"/>
                  </a:lnTo>
                  <a:lnTo>
                    <a:pt x="108479" y="349250"/>
                  </a:lnTo>
                  <a:lnTo>
                    <a:pt x="113771" y="343958"/>
                  </a:lnTo>
                  <a:lnTo>
                    <a:pt x="116417" y="341313"/>
                  </a:lnTo>
                  <a:lnTo>
                    <a:pt x="116417" y="338667"/>
                  </a:lnTo>
                  <a:lnTo>
                    <a:pt x="111125" y="333375"/>
                  </a:lnTo>
                  <a:lnTo>
                    <a:pt x="105833" y="328083"/>
                  </a:lnTo>
                  <a:lnTo>
                    <a:pt x="105833" y="325438"/>
                  </a:lnTo>
                  <a:lnTo>
                    <a:pt x="105833" y="322792"/>
                  </a:lnTo>
                  <a:lnTo>
                    <a:pt x="108479" y="320146"/>
                  </a:lnTo>
                  <a:lnTo>
                    <a:pt x="108479" y="317500"/>
                  </a:lnTo>
                  <a:lnTo>
                    <a:pt x="105833" y="317500"/>
                  </a:lnTo>
                  <a:lnTo>
                    <a:pt x="105833" y="312208"/>
                  </a:lnTo>
                  <a:lnTo>
                    <a:pt x="108479" y="304271"/>
                  </a:lnTo>
                  <a:lnTo>
                    <a:pt x="108479" y="296333"/>
                  </a:lnTo>
                  <a:lnTo>
                    <a:pt x="108479" y="277812"/>
                  </a:lnTo>
                  <a:lnTo>
                    <a:pt x="105833" y="261937"/>
                  </a:lnTo>
                  <a:lnTo>
                    <a:pt x="105833" y="256646"/>
                  </a:lnTo>
                  <a:lnTo>
                    <a:pt x="105833" y="254000"/>
                  </a:lnTo>
                  <a:lnTo>
                    <a:pt x="111125" y="248708"/>
                  </a:lnTo>
                  <a:lnTo>
                    <a:pt x="95250" y="248708"/>
                  </a:lnTo>
                  <a:lnTo>
                    <a:pt x="87313" y="251354"/>
                  </a:lnTo>
                  <a:lnTo>
                    <a:pt x="84667" y="254000"/>
                  </a:lnTo>
                  <a:lnTo>
                    <a:pt x="84667" y="256646"/>
                  </a:lnTo>
                  <a:lnTo>
                    <a:pt x="76729" y="256646"/>
                  </a:lnTo>
                  <a:lnTo>
                    <a:pt x="68792" y="256646"/>
                  </a:lnTo>
                  <a:lnTo>
                    <a:pt x="63500" y="259292"/>
                  </a:lnTo>
                  <a:lnTo>
                    <a:pt x="58208" y="261937"/>
                  </a:lnTo>
                  <a:lnTo>
                    <a:pt x="47625" y="261937"/>
                  </a:lnTo>
                  <a:lnTo>
                    <a:pt x="42333" y="259292"/>
                  </a:lnTo>
                  <a:lnTo>
                    <a:pt x="37042" y="254000"/>
                  </a:lnTo>
                  <a:lnTo>
                    <a:pt x="34396" y="243417"/>
                  </a:lnTo>
                  <a:lnTo>
                    <a:pt x="31750" y="243417"/>
                  </a:lnTo>
                  <a:lnTo>
                    <a:pt x="26458" y="243417"/>
                  </a:lnTo>
                  <a:lnTo>
                    <a:pt x="23812" y="243417"/>
                  </a:lnTo>
                  <a:lnTo>
                    <a:pt x="15875" y="240771"/>
                  </a:lnTo>
                  <a:lnTo>
                    <a:pt x="7937" y="240771"/>
                  </a:lnTo>
                  <a:lnTo>
                    <a:pt x="0" y="240771"/>
                  </a:lnTo>
                  <a:lnTo>
                    <a:pt x="42333" y="209021"/>
                  </a:lnTo>
                  <a:lnTo>
                    <a:pt x="84667" y="179917"/>
                  </a:lnTo>
                  <a:lnTo>
                    <a:pt x="164042" y="127000"/>
                  </a:lnTo>
                  <a:lnTo>
                    <a:pt x="232833" y="84667"/>
                  </a:lnTo>
                  <a:lnTo>
                    <a:pt x="293688" y="50271"/>
                  </a:lnTo>
                  <a:lnTo>
                    <a:pt x="309563" y="50271"/>
                  </a:lnTo>
                  <a:lnTo>
                    <a:pt x="325438" y="52917"/>
                  </a:lnTo>
                  <a:lnTo>
                    <a:pt x="357188" y="66146"/>
                  </a:lnTo>
                  <a:lnTo>
                    <a:pt x="365125" y="68792"/>
                  </a:lnTo>
                  <a:lnTo>
                    <a:pt x="365125" y="63500"/>
                  </a:lnTo>
                  <a:lnTo>
                    <a:pt x="365125" y="58208"/>
                  </a:lnTo>
                  <a:lnTo>
                    <a:pt x="367771" y="55562"/>
                  </a:lnTo>
                  <a:lnTo>
                    <a:pt x="373063" y="52917"/>
                  </a:lnTo>
                  <a:lnTo>
                    <a:pt x="386292" y="52917"/>
                  </a:lnTo>
                  <a:lnTo>
                    <a:pt x="399521" y="52917"/>
                  </a:lnTo>
                  <a:lnTo>
                    <a:pt x="407458" y="52917"/>
                  </a:lnTo>
                  <a:lnTo>
                    <a:pt x="410104" y="52917"/>
                  </a:lnTo>
                  <a:lnTo>
                    <a:pt x="404813" y="58208"/>
                  </a:lnTo>
                  <a:lnTo>
                    <a:pt x="402167" y="63500"/>
                  </a:lnTo>
                  <a:lnTo>
                    <a:pt x="404813" y="63500"/>
                  </a:lnTo>
                  <a:lnTo>
                    <a:pt x="423333" y="52917"/>
                  </a:lnTo>
                  <a:lnTo>
                    <a:pt x="433917" y="50271"/>
                  </a:lnTo>
                  <a:lnTo>
                    <a:pt x="444500" y="50271"/>
                  </a:lnTo>
                  <a:lnTo>
                    <a:pt x="455083" y="50271"/>
                  </a:lnTo>
                  <a:lnTo>
                    <a:pt x="468313" y="47625"/>
                  </a:lnTo>
                  <a:lnTo>
                    <a:pt x="497417" y="39687"/>
                  </a:lnTo>
                  <a:lnTo>
                    <a:pt x="515938" y="34396"/>
                  </a:lnTo>
                  <a:lnTo>
                    <a:pt x="523875" y="34396"/>
                  </a:lnTo>
                  <a:lnTo>
                    <a:pt x="529167" y="37042"/>
                  </a:lnTo>
                  <a:lnTo>
                    <a:pt x="531813" y="39687"/>
                  </a:lnTo>
                  <a:lnTo>
                    <a:pt x="523875" y="42333"/>
                  </a:lnTo>
                  <a:lnTo>
                    <a:pt x="497417" y="47625"/>
                  </a:lnTo>
                  <a:lnTo>
                    <a:pt x="484188" y="50271"/>
                  </a:lnTo>
                  <a:lnTo>
                    <a:pt x="473604" y="58208"/>
                  </a:lnTo>
                  <a:lnTo>
                    <a:pt x="484188" y="52917"/>
                  </a:lnTo>
                  <a:lnTo>
                    <a:pt x="497417" y="52917"/>
                  </a:lnTo>
                  <a:lnTo>
                    <a:pt x="515938" y="50271"/>
                  </a:lnTo>
                  <a:lnTo>
                    <a:pt x="526521" y="47625"/>
                  </a:lnTo>
                  <a:lnTo>
                    <a:pt x="534458" y="44979"/>
                  </a:lnTo>
                  <a:lnTo>
                    <a:pt x="537104" y="47625"/>
                  </a:lnTo>
                  <a:lnTo>
                    <a:pt x="537104" y="50271"/>
                  </a:lnTo>
                  <a:lnTo>
                    <a:pt x="539750" y="52917"/>
                  </a:lnTo>
                  <a:lnTo>
                    <a:pt x="547688" y="50271"/>
                  </a:lnTo>
                  <a:lnTo>
                    <a:pt x="563563" y="39687"/>
                  </a:lnTo>
                  <a:lnTo>
                    <a:pt x="563563" y="34396"/>
                  </a:lnTo>
                  <a:lnTo>
                    <a:pt x="563563" y="31750"/>
                  </a:lnTo>
                  <a:lnTo>
                    <a:pt x="566208" y="29104"/>
                  </a:lnTo>
                  <a:lnTo>
                    <a:pt x="568854" y="29104"/>
                  </a:lnTo>
                  <a:lnTo>
                    <a:pt x="582083" y="34396"/>
                  </a:lnTo>
                  <a:lnTo>
                    <a:pt x="587375" y="37042"/>
                  </a:lnTo>
                  <a:lnTo>
                    <a:pt x="590021" y="39687"/>
                  </a:lnTo>
                  <a:lnTo>
                    <a:pt x="590021" y="47625"/>
                  </a:lnTo>
                  <a:lnTo>
                    <a:pt x="590021" y="52917"/>
                  </a:lnTo>
                  <a:lnTo>
                    <a:pt x="600604" y="52917"/>
                  </a:lnTo>
                  <a:lnTo>
                    <a:pt x="605896" y="50271"/>
                  </a:lnTo>
                  <a:lnTo>
                    <a:pt x="605896" y="47625"/>
                  </a:lnTo>
                  <a:lnTo>
                    <a:pt x="605896" y="44979"/>
                  </a:lnTo>
                  <a:lnTo>
                    <a:pt x="611188" y="39687"/>
                  </a:lnTo>
                  <a:lnTo>
                    <a:pt x="616479" y="37042"/>
                  </a:lnTo>
                  <a:lnTo>
                    <a:pt x="616479" y="34396"/>
                  </a:lnTo>
                  <a:lnTo>
                    <a:pt x="619125" y="31750"/>
                  </a:lnTo>
                  <a:lnTo>
                    <a:pt x="627063" y="29104"/>
                  </a:lnTo>
                  <a:lnTo>
                    <a:pt x="642938" y="26458"/>
                  </a:lnTo>
                  <a:lnTo>
                    <a:pt x="645583" y="29104"/>
                  </a:lnTo>
                  <a:lnTo>
                    <a:pt x="640292" y="34396"/>
                  </a:lnTo>
                  <a:lnTo>
                    <a:pt x="632354" y="37042"/>
                  </a:lnTo>
                  <a:lnTo>
                    <a:pt x="635000" y="39687"/>
                  </a:lnTo>
                  <a:lnTo>
                    <a:pt x="635000" y="42333"/>
                  </a:lnTo>
                  <a:lnTo>
                    <a:pt x="627063" y="50271"/>
                  </a:lnTo>
                  <a:lnTo>
                    <a:pt x="645583" y="47625"/>
                  </a:lnTo>
                  <a:lnTo>
                    <a:pt x="653521" y="44979"/>
                  </a:lnTo>
                  <a:lnTo>
                    <a:pt x="658813" y="42333"/>
                  </a:lnTo>
                  <a:lnTo>
                    <a:pt x="669396" y="39687"/>
                  </a:lnTo>
                  <a:lnTo>
                    <a:pt x="682625" y="39687"/>
                  </a:lnTo>
                  <a:lnTo>
                    <a:pt x="693208" y="42333"/>
                  </a:lnTo>
                  <a:lnTo>
                    <a:pt x="703792" y="47625"/>
                  </a:lnTo>
                  <a:lnTo>
                    <a:pt x="722313" y="50271"/>
                  </a:lnTo>
                  <a:lnTo>
                    <a:pt x="759354" y="55562"/>
                  </a:lnTo>
                  <a:lnTo>
                    <a:pt x="769937" y="55562"/>
                  </a:lnTo>
                  <a:lnTo>
                    <a:pt x="772583" y="52917"/>
                  </a:lnTo>
                  <a:lnTo>
                    <a:pt x="769937" y="52917"/>
                  </a:lnTo>
                  <a:lnTo>
                    <a:pt x="767292" y="50271"/>
                  </a:lnTo>
                  <a:lnTo>
                    <a:pt x="769937" y="50271"/>
                  </a:lnTo>
                  <a:lnTo>
                    <a:pt x="785812" y="52917"/>
                  </a:lnTo>
                  <a:lnTo>
                    <a:pt x="791104" y="55562"/>
                  </a:lnTo>
                  <a:lnTo>
                    <a:pt x="793750" y="58208"/>
                  </a:lnTo>
                  <a:lnTo>
                    <a:pt x="796396" y="63500"/>
                  </a:lnTo>
                  <a:lnTo>
                    <a:pt x="796396" y="66146"/>
                  </a:lnTo>
                  <a:lnTo>
                    <a:pt x="788458" y="66146"/>
                  </a:lnTo>
                  <a:lnTo>
                    <a:pt x="783167" y="63500"/>
                  </a:lnTo>
                  <a:lnTo>
                    <a:pt x="772583" y="66146"/>
                  </a:lnTo>
                  <a:lnTo>
                    <a:pt x="769937" y="66146"/>
                  </a:lnTo>
                  <a:lnTo>
                    <a:pt x="764646" y="71437"/>
                  </a:lnTo>
                  <a:lnTo>
                    <a:pt x="777875" y="71437"/>
                  </a:lnTo>
                  <a:lnTo>
                    <a:pt x="780521" y="74083"/>
                  </a:lnTo>
                  <a:lnTo>
                    <a:pt x="783167" y="76729"/>
                  </a:lnTo>
                  <a:lnTo>
                    <a:pt x="793750" y="76729"/>
                  </a:lnTo>
                  <a:lnTo>
                    <a:pt x="801687" y="76729"/>
                  </a:lnTo>
                  <a:lnTo>
                    <a:pt x="809625" y="79375"/>
                  </a:lnTo>
                  <a:lnTo>
                    <a:pt x="814917" y="82021"/>
                  </a:lnTo>
                  <a:lnTo>
                    <a:pt x="825500" y="79375"/>
                  </a:lnTo>
                  <a:lnTo>
                    <a:pt x="838729" y="76729"/>
                  </a:lnTo>
                  <a:lnTo>
                    <a:pt x="846667" y="76729"/>
                  </a:lnTo>
                  <a:lnTo>
                    <a:pt x="854604" y="74083"/>
                  </a:lnTo>
                  <a:lnTo>
                    <a:pt x="862542" y="71437"/>
                  </a:lnTo>
                  <a:lnTo>
                    <a:pt x="873125" y="68792"/>
                  </a:lnTo>
                  <a:lnTo>
                    <a:pt x="881062" y="68792"/>
                  </a:lnTo>
                  <a:lnTo>
                    <a:pt x="896937" y="79375"/>
                  </a:lnTo>
                  <a:lnTo>
                    <a:pt x="902229" y="84667"/>
                  </a:lnTo>
                  <a:lnTo>
                    <a:pt x="896937" y="87312"/>
                  </a:lnTo>
                  <a:lnTo>
                    <a:pt x="894292" y="89958"/>
                  </a:lnTo>
                  <a:lnTo>
                    <a:pt x="889000" y="92604"/>
                  </a:lnTo>
                  <a:lnTo>
                    <a:pt x="886354" y="100542"/>
                  </a:lnTo>
                  <a:lnTo>
                    <a:pt x="886354" y="108479"/>
                  </a:lnTo>
                  <a:lnTo>
                    <a:pt x="889000" y="97896"/>
                  </a:lnTo>
                  <a:lnTo>
                    <a:pt x="891646" y="95250"/>
                  </a:lnTo>
                  <a:lnTo>
                    <a:pt x="899583" y="92604"/>
                  </a:lnTo>
                  <a:lnTo>
                    <a:pt x="904875" y="87312"/>
                  </a:lnTo>
                  <a:lnTo>
                    <a:pt x="904875" y="84667"/>
                  </a:lnTo>
                  <a:lnTo>
                    <a:pt x="904875" y="82021"/>
                  </a:lnTo>
                  <a:lnTo>
                    <a:pt x="904875" y="79375"/>
                  </a:lnTo>
                  <a:lnTo>
                    <a:pt x="915458" y="74083"/>
                  </a:lnTo>
                  <a:lnTo>
                    <a:pt x="933979" y="68792"/>
                  </a:lnTo>
                  <a:lnTo>
                    <a:pt x="947208" y="68792"/>
                  </a:lnTo>
                  <a:lnTo>
                    <a:pt x="955146" y="66146"/>
                  </a:lnTo>
                  <a:lnTo>
                    <a:pt x="965729" y="66146"/>
                  </a:lnTo>
                  <a:lnTo>
                    <a:pt x="968375" y="66146"/>
                  </a:lnTo>
                  <a:lnTo>
                    <a:pt x="971021" y="63500"/>
                  </a:lnTo>
                  <a:lnTo>
                    <a:pt x="968375" y="60854"/>
                  </a:lnTo>
                  <a:lnTo>
                    <a:pt x="965729" y="60854"/>
                  </a:lnTo>
                  <a:lnTo>
                    <a:pt x="960437" y="63500"/>
                  </a:lnTo>
                  <a:lnTo>
                    <a:pt x="957792" y="63500"/>
                  </a:lnTo>
                  <a:lnTo>
                    <a:pt x="955146" y="60854"/>
                  </a:lnTo>
                  <a:lnTo>
                    <a:pt x="952500" y="63500"/>
                  </a:lnTo>
                  <a:lnTo>
                    <a:pt x="947208" y="63500"/>
                  </a:lnTo>
                  <a:lnTo>
                    <a:pt x="944562" y="63500"/>
                  </a:lnTo>
                  <a:lnTo>
                    <a:pt x="941917" y="63500"/>
                  </a:lnTo>
                  <a:lnTo>
                    <a:pt x="936625" y="66146"/>
                  </a:lnTo>
                  <a:lnTo>
                    <a:pt x="928687" y="68792"/>
                  </a:lnTo>
                  <a:lnTo>
                    <a:pt x="926042" y="66146"/>
                  </a:lnTo>
                  <a:lnTo>
                    <a:pt x="923396" y="66146"/>
                  </a:lnTo>
                  <a:lnTo>
                    <a:pt x="918104" y="66146"/>
                  </a:lnTo>
                  <a:lnTo>
                    <a:pt x="918104" y="63500"/>
                  </a:lnTo>
                  <a:lnTo>
                    <a:pt x="918104" y="60854"/>
                  </a:lnTo>
                  <a:lnTo>
                    <a:pt x="923396" y="58208"/>
                  </a:lnTo>
                  <a:lnTo>
                    <a:pt x="933979" y="55562"/>
                  </a:lnTo>
                  <a:lnTo>
                    <a:pt x="949854" y="52917"/>
                  </a:lnTo>
                  <a:lnTo>
                    <a:pt x="960437" y="50271"/>
                  </a:lnTo>
                  <a:lnTo>
                    <a:pt x="968375" y="47625"/>
                  </a:lnTo>
                  <a:lnTo>
                    <a:pt x="978958" y="47625"/>
                  </a:lnTo>
                  <a:lnTo>
                    <a:pt x="981604" y="47625"/>
                  </a:lnTo>
                  <a:lnTo>
                    <a:pt x="981604" y="50271"/>
                  </a:lnTo>
                  <a:lnTo>
                    <a:pt x="978958" y="52917"/>
                  </a:lnTo>
                  <a:lnTo>
                    <a:pt x="976312" y="58208"/>
                  </a:lnTo>
                  <a:lnTo>
                    <a:pt x="976312" y="60854"/>
                  </a:lnTo>
                  <a:lnTo>
                    <a:pt x="981604" y="63500"/>
                  </a:lnTo>
                  <a:lnTo>
                    <a:pt x="981604" y="66146"/>
                  </a:lnTo>
                  <a:lnTo>
                    <a:pt x="984250" y="63500"/>
                  </a:lnTo>
                  <a:lnTo>
                    <a:pt x="989542" y="63500"/>
                  </a:lnTo>
                  <a:lnTo>
                    <a:pt x="989542" y="66146"/>
                  </a:lnTo>
                  <a:lnTo>
                    <a:pt x="989542" y="68792"/>
                  </a:lnTo>
                  <a:lnTo>
                    <a:pt x="992187" y="71437"/>
                  </a:lnTo>
                  <a:lnTo>
                    <a:pt x="1000125" y="74083"/>
                  </a:lnTo>
                  <a:lnTo>
                    <a:pt x="1010708" y="74083"/>
                  </a:lnTo>
                  <a:lnTo>
                    <a:pt x="1037167" y="74083"/>
                  </a:lnTo>
                  <a:lnTo>
                    <a:pt x="1053042" y="74083"/>
                  </a:lnTo>
                  <a:lnTo>
                    <a:pt x="1066271" y="71437"/>
                  </a:lnTo>
                  <a:lnTo>
                    <a:pt x="1079500" y="68792"/>
                  </a:lnTo>
                  <a:lnTo>
                    <a:pt x="1084792" y="71437"/>
                  </a:lnTo>
                  <a:lnTo>
                    <a:pt x="1090083" y="71437"/>
                  </a:lnTo>
                  <a:lnTo>
                    <a:pt x="1095375" y="76729"/>
                  </a:lnTo>
                  <a:lnTo>
                    <a:pt x="1098021" y="76729"/>
                  </a:lnTo>
                  <a:lnTo>
                    <a:pt x="1103313" y="74083"/>
                  </a:lnTo>
                  <a:lnTo>
                    <a:pt x="1111250" y="74083"/>
                  </a:lnTo>
                  <a:lnTo>
                    <a:pt x="1119188" y="71437"/>
                  </a:lnTo>
                  <a:lnTo>
                    <a:pt x="1121833" y="68792"/>
                  </a:lnTo>
                  <a:lnTo>
                    <a:pt x="1124479" y="66146"/>
                  </a:lnTo>
                  <a:lnTo>
                    <a:pt x="1127125" y="71437"/>
                  </a:lnTo>
                  <a:lnTo>
                    <a:pt x="1132417" y="76729"/>
                  </a:lnTo>
                  <a:lnTo>
                    <a:pt x="1137708" y="79375"/>
                  </a:lnTo>
                  <a:lnTo>
                    <a:pt x="1140354" y="79375"/>
                  </a:lnTo>
                  <a:lnTo>
                    <a:pt x="1143000" y="76729"/>
                  </a:lnTo>
                  <a:lnTo>
                    <a:pt x="1140354" y="74083"/>
                  </a:lnTo>
                  <a:lnTo>
                    <a:pt x="1135063" y="71437"/>
                  </a:lnTo>
                  <a:lnTo>
                    <a:pt x="1129771" y="68792"/>
                  </a:lnTo>
                  <a:lnTo>
                    <a:pt x="1127125" y="60854"/>
                  </a:lnTo>
                  <a:lnTo>
                    <a:pt x="1135063" y="63500"/>
                  </a:lnTo>
                  <a:lnTo>
                    <a:pt x="1140354" y="60854"/>
                  </a:lnTo>
                  <a:lnTo>
                    <a:pt x="1143000" y="58208"/>
                  </a:lnTo>
                  <a:lnTo>
                    <a:pt x="1145646" y="60854"/>
                  </a:lnTo>
                  <a:lnTo>
                    <a:pt x="1153583" y="66146"/>
                  </a:lnTo>
                  <a:lnTo>
                    <a:pt x="1158875" y="66146"/>
                  </a:lnTo>
                  <a:lnTo>
                    <a:pt x="1158875" y="68792"/>
                  </a:lnTo>
                  <a:lnTo>
                    <a:pt x="1156229" y="71437"/>
                  </a:lnTo>
                  <a:lnTo>
                    <a:pt x="1150938" y="74083"/>
                  </a:lnTo>
                  <a:lnTo>
                    <a:pt x="1150938" y="76729"/>
                  </a:lnTo>
                  <a:lnTo>
                    <a:pt x="1150938" y="79375"/>
                  </a:lnTo>
                  <a:lnTo>
                    <a:pt x="1143000" y="87312"/>
                  </a:lnTo>
                  <a:lnTo>
                    <a:pt x="1153583" y="82021"/>
                  </a:lnTo>
                  <a:lnTo>
                    <a:pt x="1158875" y="79375"/>
                  </a:lnTo>
                  <a:lnTo>
                    <a:pt x="1158875" y="74083"/>
                  </a:lnTo>
                  <a:lnTo>
                    <a:pt x="1166813" y="71437"/>
                  </a:lnTo>
                  <a:lnTo>
                    <a:pt x="1172104" y="68792"/>
                  </a:lnTo>
                  <a:lnTo>
                    <a:pt x="1177396" y="68792"/>
                  </a:lnTo>
                  <a:lnTo>
                    <a:pt x="1185333" y="71437"/>
                  </a:lnTo>
                  <a:lnTo>
                    <a:pt x="1195917" y="71437"/>
                  </a:lnTo>
                  <a:lnTo>
                    <a:pt x="1219729" y="68792"/>
                  </a:lnTo>
                  <a:lnTo>
                    <a:pt x="1222375" y="68792"/>
                  </a:lnTo>
                  <a:lnTo>
                    <a:pt x="1219729" y="66146"/>
                  </a:lnTo>
                  <a:lnTo>
                    <a:pt x="1217083" y="63500"/>
                  </a:lnTo>
                  <a:lnTo>
                    <a:pt x="1214438" y="66146"/>
                  </a:lnTo>
                  <a:lnTo>
                    <a:pt x="1211792" y="68792"/>
                  </a:lnTo>
                  <a:lnTo>
                    <a:pt x="1209146" y="66146"/>
                  </a:lnTo>
                  <a:lnTo>
                    <a:pt x="1206500" y="66146"/>
                  </a:lnTo>
                  <a:lnTo>
                    <a:pt x="1206500" y="63500"/>
                  </a:lnTo>
                  <a:lnTo>
                    <a:pt x="1211792" y="60854"/>
                  </a:lnTo>
                  <a:lnTo>
                    <a:pt x="1222375" y="58208"/>
                  </a:lnTo>
                  <a:lnTo>
                    <a:pt x="1227667" y="58208"/>
                  </a:lnTo>
                  <a:lnTo>
                    <a:pt x="1232958" y="58208"/>
                  </a:lnTo>
                  <a:lnTo>
                    <a:pt x="1240896" y="55562"/>
                  </a:lnTo>
                  <a:lnTo>
                    <a:pt x="1248833" y="50271"/>
                  </a:lnTo>
                  <a:lnTo>
                    <a:pt x="1243542" y="50271"/>
                  </a:lnTo>
                  <a:lnTo>
                    <a:pt x="1232958" y="52917"/>
                  </a:lnTo>
                  <a:lnTo>
                    <a:pt x="1222375" y="55562"/>
                  </a:lnTo>
                  <a:lnTo>
                    <a:pt x="1214438" y="52917"/>
                  </a:lnTo>
                  <a:lnTo>
                    <a:pt x="1209146" y="52917"/>
                  </a:lnTo>
                  <a:lnTo>
                    <a:pt x="1206500" y="52917"/>
                  </a:lnTo>
                  <a:lnTo>
                    <a:pt x="1201208" y="52917"/>
                  </a:lnTo>
                  <a:lnTo>
                    <a:pt x="1193271" y="47625"/>
                  </a:lnTo>
                  <a:lnTo>
                    <a:pt x="1190625" y="42333"/>
                  </a:lnTo>
                  <a:lnTo>
                    <a:pt x="1190625" y="37042"/>
                  </a:lnTo>
                  <a:lnTo>
                    <a:pt x="1201208" y="34396"/>
                  </a:lnTo>
                  <a:lnTo>
                    <a:pt x="1211792" y="31750"/>
                  </a:lnTo>
                  <a:lnTo>
                    <a:pt x="1214438" y="29104"/>
                  </a:lnTo>
                  <a:lnTo>
                    <a:pt x="1214438" y="26458"/>
                  </a:lnTo>
                  <a:lnTo>
                    <a:pt x="1214438" y="23812"/>
                  </a:lnTo>
                  <a:lnTo>
                    <a:pt x="1219729" y="21167"/>
                  </a:lnTo>
                  <a:lnTo>
                    <a:pt x="1232958" y="13229"/>
                  </a:lnTo>
                  <a:lnTo>
                    <a:pt x="1238250" y="10583"/>
                  </a:lnTo>
                  <a:lnTo>
                    <a:pt x="1240896" y="13229"/>
                  </a:lnTo>
                  <a:lnTo>
                    <a:pt x="1243542" y="13229"/>
                  </a:lnTo>
                  <a:lnTo>
                    <a:pt x="1248833" y="10583"/>
                  </a:lnTo>
                  <a:lnTo>
                    <a:pt x="1248833" y="7937"/>
                  </a:lnTo>
                  <a:lnTo>
                    <a:pt x="1246188" y="7937"/>
                  </a:lnTo>
                  <a:lnTo>
                    <a:pt x="1243542" y="7937"/>
                  </a:lnTo>
                  <a:lnTo>
                    <a:pt x="1246188" y="5292"/>
                  </a:lnTo>
                  <a:lnTo>
                    <a:pt x="1259417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2" name="Chile"/>
            <p:cNvSpPr>
              <a:spLocks/>
            </p:cNvSpPr>
            <p:nvPr/>
          </p:nvSpPr>
          <p:spPr bwMode="auto">
            <a:xfrm>
              <a:off x="2210559" y="4226719"/>
              <a:ext cx="322792" cy="1045104"/>
            </a:xfrm>
            <a:custGeom>
              <a:avLst/>
              <a:gdLst/>
              <a:ahLst/>
              <a:cxnLst>
                <a:cxn ang="0">
                  <a:pos x="218" y="766"/>
                </a:cxn>
                <a:cxn ang="0">
                  <a:pos x="212" y="776"/>
                </a:cxn>
                <a:cxn ang="0">
                  <a:pos x="186" y="786"/>
                </a:cxn>
                <a:cxn ang="0">
                  <a:pos x="198" y="782"/>
                </a:cxn>
                <a:cxn ang="0">
                  <a:pos x="184" y="766"/>
                </a:cxn>
                <a:cxn ang="0">
                  <a:pos x="184" y="774"/>
                </a:cxn>
                <a:cxn ang="0">
                  <a:pos x="198" y="774"/>
                </a:cxn>
                <a:cxn ang="0">
                  <a:pos x="176" y="784"/>
                </a:cxn>
                <a:cxn ang="0">
                  <a:pos x="160" y="770"/>
                </a:cxn>
                <a:cxn ang="0">
                  <a:pos x="162" y="762"/>
                </a:cxn>
                <a:cxn ang="0">
                  <a:pos x="158" y="760"/>
                </a:cxn>
                <a:cxn ang="0">
                  <a:pos x="134" y="738"/>
                </a:cxn>
                <a:cxn ang="0">
                  <a:pos x="124" y="720"/>
                </a:cxn>
                <a:cxn ang="0">
                  <a:pos x="128" y="708"/>
                </a:cxn>
                <a:cxn ang="0">
                  <a:pos x="112" y="696"/>
                </a:cxn>
                <a:cxn ang="0">
                  <a:pos x="104" y="682"/>
                </a:cxn>
                <a:cxn ang="0">
                  <a:pos x="104" y="680"/>
                </a:cxn>
                <a:cxn ang="0">
                  <a:pos x="98" y="658"/>
                </a:cxn>
                <a:cxn ang="0">
                  <a:pos x="76" y="656"/>
                </a:cxn>
                <a:cxn ang="0">
                  <a:pos x="82" y="640"/>
                </a:cxn>
                <a:cxn ang="0">
                  <a:pos x="108" y="640"/>
                </a:cxn>
                <a:cxn ang="0">
                  <a:pos x="102" y="608"/>
                </a:cxn>
                <a:cxn ang="0">
                  <a:pos x="96" y="574"/>
                </a:cxn>
                <a:cxn ang="0">
                  <a:pos x="82" y="554"/>
                </a:cxn>
                <a:cxn ang="0">
                  <a:pos x="68" y="536"/>
                </a:cxn>
                <a:cxn ang="0">
                  <a:pos x="58" y="492"/>
                </a:cxn>
                <a:cxn ang="0">
                  <a:pos x="42" y="460"/>
                </a:cxn>
                <a:cxn ang="0">
                  <a:pos x="50" y="448"/>
                </a:cxn>
                <a:cxn ang="0">
                  <a:pos x="50" y="420"/>
                </a:cxn>
                <a:cxn ang="0">
                  <a:pos x="56" y="374"/>
                </a:cxn>
                <a:cxn ang="0">
                  <a:pos x="30" y="288"/>
                </a:cxn>
                <a:cxn ang="0">
                  <a:pos x="40" y="284"/>
                </a:cxn>
                <a:cxn ang="0">
                  <a:pos x="30" y="270"/>
                </a:cxn>
                <a:cxn ang="0">
                  <a:pos x="34" y="176"/>
                </a:cxn>
                <a:cxn ang="0">
                  <a:pos x="22" y="136"/>
                </a:cxn>
                <a:cxn ang="0">
                  <a:pos x="26" y="92"/>
                </a:cxn>
                <a:cxn ang="0">
                  <a:pos x="16" y="52"/>
                </a:cxn>
                <a:cxn ang="0">
                  <a:pos x="0" y="12"/>
                </a:cxn>
                <a:cxn ang="0">
                  <a:pos x="42" y="38"/>
                </a:cxn>
                <a:cxn ang="0">
                  <a:pos x="70" y="124"/>
                </a:cxn>
                <a:cxn ang="0">
                  <a:pos x="78" y="158"/>
                </a:cxn>
                <a:cxn ang="0">
                  <a:pos x="72" y="196"/>
                </a:cxn>
                <a:cxn ang="0">
                  <a:pos x="74" y="234"/>
                </a:cxn>
                <a:cxn ang="0">
                  <a:pos x="62" y="270"/>
                </a:cxn>
                <a:cxn ang="0">
                  <a:pos x="60" y="326"/>
                </a:cxn>
                <a:cxn ang="0">
                  <a:pos x="74" y="354"/>
                </a:cxn>
                <a:cxn ang="0">
                  <a:pos x="92" y="376"/>
                </a:cxn>
                <a:cxn ang="0">
                  <a:pos x="88" y="422"/>
                </a:cxn>
                <a:cxn ang="0">
                  <a:pos x="98" y="476"/>
                </a:cxn>
                <a:cxn ang="0">
                  <a:pos x="90" y="500"/>
                </a:cxn>
                <a:cxn ang="0">
                  <a:pos x="104" y="546"/>
                </a:cxn>
                <a:cxn ang="0">
                  <a:pos x="106" y="566"/>
                </a:cxn>
                <a:cxn ang="0">
                  <a:pos x="110" y="586"/>
                </a:cxn>
                <a:cxn ang="0">
                  <a:pos x="114" y="598"/>
                </a:cxn>
                <a:cxn ang="0">
                  <a:pos x="126" y="622"/>
                </a:cxn>
                <a:cxn ang="0">
                  <a:pos x="132" y="650"/>
                </a:cxn>
                <a:cxn ang="0">
                  <a:pos x="134" y="682"/>
                </a:cxn>
                <a:cxn ang="0">
                  <a:pos x="144" y="714"/>
                </a:cxn>
                <a:cxn ang="0">
                  <a:pos x="162" y="730"/>
                </a:cxn>
                <a:cxn ang="0">
                  <a:pos x="180" y="754"/>
                </a:cxn>
              </a:cxnLst>
              <a:rect l="0" t="0" r="r" b="b"/>
              <a:pathLst>
                <a:path w="244" h="790">
                  <a:moveTo>
                    <a:pt x="244" y="764"/>
                  </a:moveTo>
                  <a:lnTo>
                    <a:pt x="244" y="764"/>
                  </a:lnTo>
                  <a:lnTo>
                    <a:pt x="238" y="762"/>
                  </a:lnTo>
                  <a:lnTo>
                    <a:pt x="236" y="762"/>
                  </a:lnTo>
                  <a:lnTo>
                    <a:pt x="234" y="762"/>
                  </a:lnTo>
                  <a:lnTo>
                    <a:pt x="230" y="762"/>
                  </a:lnTo>
                  <a:lnTo>
                    <a:pt x="230" y="762"/>
                  </a:lnTo>
                  <a:lnTo>
                    <a:pt x="228" y="762"/>
                  </a:lnTo>
                  <a:lnTo>
                    <a:pt x="224" y="764"/>
                  </a:lnTo>
                  <a:lnTo>
                    <a:pt x="222" y="766"/>
                  </a:lnTo>
                  <a:lnTo>
                    <a:pt x="218" y="766"/>
                  </a:lnTo>
                  <a:lnTo>
                    <a:pt x="218" y="766"/>
                  </a:lnTo>
                  <a:lnTo>
                    <a:pt x="216" y="764"/>
                  </a:lnTo>
                  <a:lnTo>
                    <a:pt x="216" y="766"/>
                  </a:lnTo>
                  <a:lnTo>
                    <a:pt x="214" y="766"/>
                  </a:lnTo>
                  <a:lnTo>
                    <a:pt x="212" y="768"/>
                  </a:lnTo>
                  <a:lnTo>
                    <a:pt x="212" y="768"/>
                  </a:lnTo>
                  <a:lnTo>
                    <a:pt x="210" y="768"/>
                  </a:lnTo>
                  <a:lnTo>
                    <a:pt x="210" y="770"/>
                  </a:lnTo>
                  <a:lnTo>
                    <a:pt x="212" y="772"/>
                  </a:lnTo>
                  <a:lnTo>
                    <a:pt x="212" y="776"/>
                  </a:lnTo>
                  <a:lnTo>
                    <a:pt x="212" y="776"/>
                  </a:lnTo>
                  <a:lnTo>
                    <a:pt x="210" y="782"/>
                  </a:lnTo>
                  <a:lnTo>
                    <a:pt x="212" y="786"/>
                  </a:lnTo>
                  <a:lnTo>
                    <a:pt x="212" y="786"/>
                  </a:lnTo>
                  <a:lnTo>
                    <a:pt x="212" y="790"/>
                  </a:lnTo>
                  <a:lnTo>
                    <a:pt x="210" y="790"/>
                  </a:lnTo>
                  <a:lnTo>
                    <a:pt x="204" y="790"/>
                  </a:lnTo>
                  <a:lnTo>
                    <a:pt x="198" y="790"/>
                  </a:lnTo>
                  <a:lnTo>
                    <a:pt x="198" y="790"/>
                  </a:lnTo>
                  <a:lnTo>
                    <a:pt x="190" y="788"/>
                  </a:lnTo>
                  <a:lnTo>
                    <a:pt x="188" y="788"/>
                  </a:lnTo>
                  <a:lnTo>
                    <a:pt x="186" y="786"/>
                  </a:lnTo>
                  <a:lnTo>
                    <a:pt x="186" y="786"/>
                  </a:lnTo>
                  <a:lnTo>
                    <a:pt x="188" y="784"/>
                  </a:lnTo>
                  <a:lnTo>
                    <a:pt x="188" y="782"/>
                  </a:lnTo>
                  <a:lnTo>
                    <a:pt x="194" y="780"/>
                  </a:lnTo>
                  <a:lnTo>
                    <a:pt x="194" y="780"/>
                  </a:lnTo>
                  <a:lnTo>
                    <a:pt x="196" y="782"/>
                  </a:lnTo>
                  <a:lnTo>
                    <a:pt x="198" y="784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2"/>
                  </a:lnTo>
                  <a:lnTo>
                    <a:pt x="200" y="780"/>
                  </a:lnTo>
                  <a:lnTo>
                    <a:pt x="202" y="778"/>
                  </a:lnTo>
                  <a:lnTo>
                    <a:pt x="202" y="778"/>
                  </a:lnTo>
                  <a:lnTo>
                    <a:pt x="204" y="776"/>
                  </a:lnTo>
                  <a:lnTo>
                    <a:pt x="204" y="774"/>
                  </a:lnTo>
                  <a:lnTo>
                    <a:pt x="202" y="770"/>
                  </a:lnTo>
                  <a:lnTo>
                    <a:pt x="200" y="768"/>
                  </a:lnTo>
                  <a:lnTo>
                    <a:pt x="200" y="768"/>
                  </a:lnTo>
                  <a:lnTo>
                    <a:pt x="192" y="764"/>
                  </a:lnTo>
                  <a:lnTo>
                    <a:pt x="188" y="766"/>
                  </a:lnTo>
                  <a:lnTo>
                    <a:pt x="184" y="766"/>
                  </a:lnTo>
                  <a:lnTo>
                    <a:pt x="184" y="766"/>
                  </a:lnTo>
                  <a:lnTo>
                    <a:pt x="182" y="768"/>
                  </a:lnTo>
                  <a:lnTo>
                    <a:pt x="180" y="768"/>
                  </a:lnTo>
                  <a:lnTo>
                    <a:pt x="178" y="768"/>
                  </a:lnTo>
                  <a:lnTo>
                    <a:pt x="174" y="766"/>
                  </a:lnTo>
                  <a:lnTo>
                    <a:pt x="174" y="766"/>
                  </a:lnTo>
                  <a:lnTo>
                    <a:pt x="172" y="768"/>
                  </a:lnTo>
                  <a:lnTo>
                    <a:pt x="172" y="770"/>
                  </a:lnTo>
                  <a:lnTo>
                    <a:pt x="180" y="774"/>
                  </a:lnTo>
                  <a:lnTo>
                    <a:pt x="180" y="774"/>
                  </a:lnTo>
                  <a:lnTo>
                    <a:pt x="184" y="774"/>
                  </a:lnTo>
                  <a:lnTo>
                    <a:pt x="186" y="772"/>
                  </a:lnTo>
                  <a:lnTo>
                    <a:pt x="188" y="770"/>
                  </a:lnTo>
                  <a:lnTo>
                    <a:pt x="190" y="770"/>
                  </a:lnTo>
                  <a:lnTo>
                    <a:pt x="190" y="770"/>
                  </a:lnTo>
                  <a:lnTo>
                    <a:pt x="192" y="770"/>
                  </a:lnTo>
                  <a:lnTo>
                    <a:pt x="194" y="768"/>
                  </a:lnTo>
                  <a:lnTo>
                    <a:pt x="196" y="768"/>
                  </a:lnTo>
                  <a:lnTo>
                    <a:pt x="200" y="770"/>
                  </a:lnTo>
                  <a:lnTo>
                    <a:pt x="200" y="770"/>
                  </a:lnTo>
                  <a:lnTo>
                    <a:pt x="200" y="774"/>
                  </a:lnTo>
                  <a:lnTo>
                    <a:pt x="198" y="774"/>
                  </a:lnTo>
                  <a:lnTo>
                    <a:pt x="196" y="776"/>
                  </a:lnTo>
                  <a:lnTo>
                    <a:pt x="192" y="778"/>
                  </a:lnTo>
                  <a:lnTo>
                    <a:pt x="192" y="778"/>
                  </a:lnTo>
                  <a:lnTo>
                    <a:pt x="188" y="780"/>
                  </a:lnTo>
                  <a:lnTo>
                    <a:pt x="184" y="782"/>
                  </a:lnTo>
                  <a:lnTo>
                    <a:pt x="182" y="782"/>
                  </a:lnTo>
                  <a:lnTo>
                    <a:pt x="182" y="784"/>
                  </a:lnTo>
                  <a:lnTo>
                    <a:pt x="182" y="784"/>
                  </a:lnTo>
                  <a:lnTo>
                    <a:pt x="182" y="786"/>
                  </a:lnTo>
                  <a:lnTo>
                    <a:pt x="180" y="786"/>
                  </a:lnTo>
                  <a:lnTo>
                    <a:pt x="176" y="784"/>
                  </a:lnTo>
                  <a:lnTo>
                    <a:pt x="172" y="782"/>
                  </a:lnTo>
                  <a:lnTo>
                    <a:pt x="170" y="778"/>
                  </a:lnTo>
                  <a:lnTo>
                    <a:pt x="170" y="778"/>
                  </a:lnTo>
                  <a:lnTo>
                    <a:pt x="170" y="776"/>
                  </a:lnTo>
                  <a:lnTo>
                    <a:pt x="166" y="776"/>
                  </a:lnTo>
                  <a:lnTo>
                    <a:pt x="164" y="778"/>
                  </a:lnTo>
                  <a:lnTo>
                    <a:pt x="164" y="776"/>
                  </a:lnTo>
                  <a:lnTo>
                    <a:pt x="164" y="776"/>
                  </a:lnTo>
                  <a:lnTo>
                    <a:pt x="164" y="774"/>
                  </a:lnTo>
                  <a:lnTo>
                    <a:pt x="162" y="772"/>
                  </a:lnTo>
                  <a:lnTo>
                    <a:pt x="160" y="770"/>
                  </a:lnTo>
                  <a:lnTo>
                    <a:pt x="162" y="770"/>
                  </a:lnTo>
                  <a:lnTo>
                    <a:pt x="162" y="770"/>
                  </a:lnTo>
                  <a:lnTo>
                    <a:pt x="164" y="768"/>
                  </a:lnTo>
                  <a:lnTo>
                    <a:pt x="160" y="768"/>
                  </a:lnTo>
                  <a:lnTo>
                    <a:pt x="156" y="766"/>
                  </a:lnTo>
                  <a:lnTo>
                    <a:pt x="154" y="764"/>
                  </a:lnTo>
                  <a:lnTo>
                    <a:pt x="154" y="764"/>
                  </a:lnTo>
                  <a:lnTo>
                    <a:pt x="152" y="762"/>
                  </a:lnTo>
                  <a:lnTo>
                    <a:pt x="154" y="762"/>
                  </a:lnTo>
                  <a:lnTo>
                    <a:pt x="158" y="762"/>
                  </a:lnTo>
                  <a:lnTo>
                    <a:pt x="162" y="762"/>
                  </a:lnTo>
                  <a:lnTo>
                    <a:pt x="162" y="762"/>
                  </a:lnTo>
                  <a:lnTo>
                    <a:pt x="162" y="760"/>
                  </a:lnTo>
                  <a:lnTo>
                    <a:pt x="160" y="756"/>
                  </a:lnTo>
                  <a:lnTo>
                    <a:pt x="150" y="748"/>
                  </a:lnTo>
                  <a:lnTo>
                    <a:pt x="150" y="748"/>
                  </a:lnTo>
                  <a:lnTo>
                    <a:pt x="152" y="752"/>
                  </a:lnTo>
                  <a:lnTo>
                    <a:pt x="156" y="756"/>
                  </a:lnTo>
                  <a:lnTo>
                    <a:pt x="160" y="760"/>
                  </a:lnTo>
                  <a:lnTo>
                    <a:pt x="160" y="760"/>
                  </a:lnTo>
                  <a:lnTo>
                    <a:pt x="158" y="760"/>
                  </a:lnTo>
                  <a:lnTo>
                    <a:pt x="158" y="760"/>
                  </a:lnTo>
                  <a:lnTo>
                    <a:pt x="154" y="758"/>
                  </a:lnTo>
                  <a:lnTo>
                    <a:pt x="148" y="754"/>
                  </a:lnTo>
                  <a:lnTo>
                    <a:pt x="146" y="748"/>
                  </a:lnTo>
                  <a:lnTo>
                    <a:pt x="144" y="744"/>
                  </a:lnTo>
                  <a:lnTo>
                    <a:pt x="144" y="744"/>
                  </a:lnTo>
                  <a:lnTo>
                    <a:pt x="138" y="744"/>
                  </a:lnTo>
                  <a:lnTo>
                    <a:pt x="136" y="742"/>
                  </a:lnTo>
                  <a:lnTo>
                    <a:pt x="132" y="740"/>
                  </a:lnTo>
                  <a:lnTo>
                    <a:pt x="132" y="740"/>
                  </a:lnTo>
                  <a:lnTo>
                    <a:pt x="132" y="738"/>
                  </a:lnTo>
                  <a:lnTo>
                    <a:pt x="134" y="738"/>
                  </a:lnTo>
                  <a:lnTo>
                    <a:pt x="140" y="736"/>
                  </a:lnTo>
                  <a:lnTo>
                    <a:pt x="140" y="736"/>
                  </a:lnTo>
                  <a:lnTo>
                    <a:pt x="136" y="736"/>
                  </a:lnTo>
                  <a:lnTo>
                    <a:pt x="132" y="734"/>
                  </a:lnTo>
                  <a:lnTo>
                    <a:pt x="130" y="732"/>
                  </a:lnTo>
                  <a:lnTo>
                    <a:pt x="124" y="730"/>
                  </a:lnTo>
                  <a:lnTo>
                    <a:pt x="124" y="730"/>
                  </a:lnTo>
                  <a:lnTo>
                    <a:pt x="118" y="728"/>
                  </a:lnTo>
                  <a:lnTo>
                    <a:pt x="124" y="722"/>
                  </a:lnTo>
                  <a:lnTo>
                    <a:pt x="124" y="722"/>
                  </a:lnTo>
                  <a:lnTo>
                    <a:pt x="124" y="720"/>
                  </a:lnTo>
                  <a:lnTo>
                    <a:pt x="126" y="718"/>
                  </a:lnTo>
                  <a:lnTo>
                    <a:pt x="130" y="720"/>
                  </a:lnTo>
                  <a:lnTo>
                    <a:pt x="132" y="724"/>
                  </a:lnTo>
                  <a:lnTo>
                    <a:pt x="132" y="724"/>
                  </a:lnTo>
                  <a:lnTo>
                    <a:pt x="134" y="722"/>
                  </a:lnTo>
                  <a:lnTo>
                    <a:pt x="134" y="722"/>
                  </a:lnTo>
                  <a:lnTo>
                    <a:pt x="132" y="718"/>
                  </a:lnTo>
                  <a:lnTo>
                    <a:pt x="130" y="718"/>
                  </a:lnTo>
                  <a:lnTo>
                    <a:pt x="130" y="714"/>
                  </a:lnTo>
                  <a:lnTo>
                    <a:pt x="128" y="708"/>
                  </a:lnTo>
                  <a:lnTo>
                    <a:pt x="128" y="708"/>
                  </a:lnTo>
                  <a:lnTo>
                    <a:pt x="124" y="716"/>
                  </a:lnTo>
                  <a:lnTo>
                    <a:pt x="122" y="716"/>
                  </a:lnTo>
                  <a:lnTo>
                    <a:pt x="120" y="712"/>
                  </a:lnTo>
                  <a:lnTo>
                    <a:pt x="120" y="712"/>
                  </a:lnTo>
                  <a:lnTo>
                    <a:pt x="118" y="710"/>
                  </a:lnTo>
                  <a:lnTo>
                    <a:pt x="116" y="710"/>
                  </a:lnTo>
                  <a:lnTo>
                    <a:pt x="116" y="708"/>
                  </a:lnTo>
                  <a:lnTo>
                    <a:pt x="114" y="704"/>
                  </a:lnTo>
                  <a:lnTo>
                    <a:pt x="114" y="704"/>
                  </a:lnTo>
                  <a:lnTo>
                    <a:pt x="112" y="698"/>
                  </a:lnTo>
                  <a:lnTo>
                    <a:pt x="112" y="696"/>
                  </a:lnTo>
                  <a:lnTo>
                    <a:pt x="114" y="692"/>
                  </a:lnTo>
                  <a:lnTo>
                    <a:pt x="114" y="692"/>
                  </a:lnTo>
                  <a:lnTo>
                    <a:pt x="110" y="694"/>
                  </a:lnTo>
                  <a:lnTo>
                    <a:pt x="108" y="694"/>
                  </a:lnTo>
                  <a:lnTo>
                    <a:pt x="108" y="692"/>
                  </a:lnTo>
                  <a:lnTo>
                    <a:pt x="106" y="688"/>
                  </a:lnTo>
                  <a:lnTo>
                    <a:pt x="106" y="688"/>
                  </a:lnTo>
                  <a:lnTo>
                    <a:pt x="102" y="684"/>
                  </a:lnTo>
                  <a:lnTo>
                    <a:pt x="102" y="682"/>
                  </a:lnTo>
                  <a:lnTo>
                    <a:pt x="104" y="682"/>
                  </a:lnTo>
                  <a:lnTo>
                    <a:pt x="104" y="682"/>
                  </a:lnTo>
                  <a:lnTo>
                    <a:pt x="108" y="682"/>
                  </a:lnTo>
                  <a:lnTo>
                    <a:pt x="110" y="682"/>
                  </a:lnTo>
                  <a:lnTo>
                    <a:pt x="114" y="682"/>
                  </a:lnTo>
                  <a:lnTo>
                    <a:pt x="124" y="684"/>
                  </a:lnTo>
                  <a:lnTo>
                    <a:pt x="124" y="684"/>
                  </a:lnTo>
                  <a:lnTo>
                    <a:pt x="118" y="680"/>
                  </a:lnTo>
                  <a:lnTo>
                    <a:pt x="116" y="678"/>
                  </a:lnTo>
                  <a:lnTo>
                    <a:pt x="114" y="678"/>
                  </a:lnTo>
                  <a:lnTo>
                    <a:pt x="112" y="678"/>
                  </a:lnTo>
                  <a:lnTo>
                    <a:pt x="108" y="680"/>
                  </a:lnTo>
                  <a:lnTo>
                    <a:pt x="104" y="680"/>
                  </a:lnTo>
                  <a:lnTo>
                    <a:pt x="102" y="678"/>
                  </a:lnTo>
                  <a:lnTo>
                    <a:pt x="102" y="678"/>
                  </a:lnTo>
                  <a:lnTo>
                    <a:pt x="96" y="676"/>
                  </a:lnTo>
                  <a:lnTo>
                    <a:pt x="96" y="674"/>
                  </a:lnTo>
                  <a:lnTo>
                    <a:pt x="100" y="670"/>
                  </a:lnTo>
                  <a:lnTo>
                    <a:pt x="100" y="670"/>
                  </a:lnTo>
                  <a:lnTo>
                    <a:pt x="102" y="664"/>
                  </a:lnTo>
                  <a:lnTo>
                    <a:pt x="102" y="660"/>
                  </a:lnTo>
                  <a:lnTo>
                    <a:pt x="102" y="658"/>
                  </a:lnTo>
                  <a:lnTo>
                    <a:pt x="98" y="658"/>
                  </a:lnTo>
                  <a:lnTo>
                    <a:pt x="98" y="658"/>
                  </a:lnTo>
                  <a:lnTo>
                    <a:pt x="96" y="658"/>
                  </a:lnTo>
                  <a:lnTo>
                    <a:pt x="90" y="658"/>
                  </a:lnTo>
                  <a:lnTo>
                    <a:pt x="86" y="658"/>
                  </a:lnTo>
                  <a:lnTo>
                    <a:pt x="82" y="656"/>
                  </a:lnTo>
                  <a:lnTo>
                    <a:pt x="82" y="656"/>
                  </a:lnTo>
                  <a:lnTo>
                    <a:pt x="80" y="654"/>
                  </a:lnTo>
                  <a:lnTo>
                    <a:pt x="80" y="656"/>
                  </a:lnTo>
                  <a:lnTo>
                    <a:pt x="80" y="662"/>
                  </a:lnTo>
                  <a:lnTo>
                    <a:pt x="80" y="662"/>
                  </a:lnTo>
                  <a:lnTo>
                    <a:pt x="78" y="658"/>
                  </a:lnTo>
                  <a:lnTo>
                    <a:pt x="76" y="656"/>
                  </a:lnTo>
                  <a:lnTo>
                    <a:pt x="74" y="656"/>
                  </a:lnTo>
                  <a:lnTo>
                    <a:pt x="78" y="650"/>
                  </a:lnTo>
                  <a:lnTo>
                    <a:pt x="78" y="650"/>
                  </a:lnTo>
                  <a:lnTo>
                    <a:pt x="80" y="648"/>
                  </a:lnTo>
                  <a:lnTo>
                    <a:pt x="82" y="648"/>
                  </a:lnTo>
                  <a:lnTo>
                    <a:pt x="82" y="648"/>
                  </a:lnTo>
                  <a:lnTo>
                    <a:pt x="84" y="646"/>
                  </a:lnTo>
                  <a:lnTo>
                    <a:pt x="84" y="646"/>
                  </a:lnTo>
                  <a:lnTo>
                    <a:pt x="84" y="642"/>
                  </a:lnTo>
                  <a:lnTo>
                    <a:pt x="84" y="642"/>
                  </a:lnTo>
                  <a:lnTo>
                    <a:pt x="82" y="640"/>
                  </a:lnTo>
                  <a:lnTo>
                    <a:pt x="88" y="638"/>
                  </a:lnTo>
                  <a:lnTo>
                    <a:pt x="88" y="638"/>
                  </a:lnTo>
                  <a:lnTo>
                    <a:pt x="90" y="638"/>
                  </a:lnTo>
                  <a:lnTo>
                    <a:pt x="94" y="638"/>
                  </a:lnTo>
                  <a:lnTo>
                    <a:pt x="98" y="642"/>
                  </a:lnTo>
                  <a:lnTo>
                    <a:pt x="102" y="646"/>
                  </a:lnTo>
                  <a:lnTo>
                    <a:pt x="104" y="646"/>
                  </a:lnTo>
                  <a:lnTo>
                    <a:pt x="104" y="646"/>
                  </a:lnTo>
                  <a:lnTo>
                    <a:pt x="106" y="644"/>
                  </a:lnTo>
                  <a:lnTo>
                    <a:pt x="106" y="642"/>
                  </a:lnTo>
                  <a:lnTo>
                    <a:pt x="108" y="640"/>
                  </a:lnTo>
                  <a:lnTo>
                    <a:pt x="110" y="636"/>
                  </a:lnTo>
                  <a:lnTo>
                    <a:pt x="110" y="636"/>
                  </a:lnTo>
                  <a:lnTo>
                    <a:pt x="112" y="632"/>
                  </a:lnTo>
                  <a:lnTo>
                    <a:pt x="112" y="630"/>
                  </a:lnTo>
                  <a:lnTo>
                    <a:pt x="102" y="624"/>
                  </a:lnTo>
                  <a:lnTo>
                    <a:pt x="102" y="624"/>
                  </a:lnTo>
                  <a:lnTo>
                    <a:pt x="98" y="618"/>
                  </a:lnTo>
                  <a:lnTo>
                    <a:pt x="100" y="614"/>
                  </a:lnTo>
                  <a:lnTo>
                    <a:pt x="100" y="612"/>
                  </a:lnTo>
                  <a:lnTo>
                    <a:pt x="102" y="608"/>
                  </a:lnTo>
                  <a:lnTo>
                    <a:pt x="102" y="608"/>
                  </a:lnTo>
                  <a:lnTo>
                    <a:pt x="100" y="604"/>
                  </a:lnTo>
                  <a:lnTo>
                    <a:pt x="102" y="602"/>
                  </a:lnTo>
                  <a:lnTo>
                    <a:pt x="102" y="600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98" y="590"/>
                  </a:lnTo>
                  <a:lnTo>
                    <a:pt x="100" y="586"/>
                  </a:lnTo>
                  <a:lnTo>
                    <a:pt x="102" y="584"/>
                  </a:lnTo>
                  <a:lnTo>
                    <a:pt x="98" y="578"/>
                  </a:lnTo>
                  <a:lnTo>
                    <a:pt x="98" y="578"/>
                  </a:lnTo>
                  <a:lnTo>
                    <a:pt x="96" y="574"/>
                  </a:lnTo>
                  <a:lnTo>
                    <a:pt x="96" y="572"/>
                  </a:lnTo>
                  <a:lnTo>
                    <a:pt x="96" y="570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2" y="564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4" y="552"/>
                  </a:lnTo>
                  <a:lnTo>
                    <a:pt x="82" y="554"/>
                  </a:lnTo>
                  <a:lnTo>
                    <a:pt x="80" y="554"/>
                  </a:lnTo>
                  <a:lnTo>
                    <a:pt x="76" y="554"/>
                  </a:lnTo>
                  <a:lnTo>
                    <a:pt x="76" y="554"/>
                  </a:lnTo>
                  <a:lnTo>
                    <a:pt x="74" y="552"/>
                  </a:lnTo>
                  <a:lnTo>
                    <a:pt x="74" y="554"/>
                  </a:lnTo>
                  <a:lnTo>
                    <a:pt x="72" y="556"/>
                  </a:lnTo>
                  <a:lnTo>
                    <a:pt x="72" y="554"/>
                  </a:lnTo>
                  <a:lnTo>
                    <a:pt x="72" y="554"/>
                  </a:lnTo>
                  <a:lnTo>
                    <a:pt x="68" y="548"/>
                  </a:lnTo>
                  <a:lnTo>
                    <a:pt x="70" y="542"/>
                  </a:lnTo>
                  <a:lnTo>
                    <a:pt x="68" y="536"/>
                  </a:lnTo>
                  <a:lnTo>
                    <a:pt x="64" y="528"/>
                  </a:lnTo>
                  <a:lnTo>
                    <a:pt x="64" y="528"/>
                  </a:lnTo>
                  <a:lnTo>
                    <a:pt x="62" y="524"/>
                  </a:lnTo>
                  <a:lnTo>
                    <a:pt x="62" y="522"/>
                  </a:lnTo>
                  <a:lnTo>
                    <a:pt x="66" y="518"/>
                  </a:lnTo>
                  <a:lnTo>
                    <a:pt x="68" y="514"/>
                  </a:lnTo>
                  <a:lnTo>
                    <a:pt x="68" y="512"/>
                  </a:lnTo>
                  <a:lnTo>
                    <a:pt x="68" y="506"/>
                  </a:lnTo>
                  <a:lnTo>
                    <a:pt x="62" y="500"/>
                  </a:lnTo>
                  <a:lnTo>
                    <a:pt x="62" y="500"/>
                  </a:lnTo>
                  <a:lnTo>
                    <a:pt x="58" y="492"/>
                  </a:lnTo>
                  <a:lnTo>
                    <a:pt x="58" y="486"/>
                  </a:lnTo>
                  <a:lnTo>
                    <a:pt x="56" y="482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6" y="476"/>
                  </a:lnTo>
                  <a:lnTo>
                    <a:pt x="56" y="474"/>
                  </a:lnTo>
                  <a:lnTo>
                    <a:pt x="50" y="468"/>
                  </a:lnTo>
                  <a:lnTo>
                    <a:pt x="50" y="468"/>
                  </a:lnTo>
                  <a:lnTo>
                    <a:pt x="44" y="464"/>
                  </a:lnTo>
                  <a:lnTo>
                    <a:pt x="42" y="460"/>
                  </a:lnTo>
                  <a:lnTo>
                    <a:pt x="40" y="456"/>
                  </a:lnTo>
                  <a:lnTo>
                    <a:pt x="42" y="452"/>
                  </a:lnTo>
                  <a:lnTo>
                    <a:pt x="42" y="452"/>
                  </a:lnTo>
                  <a:lnTo>
                    <a:pt x="42" y="448"/>
                  </a:lnTo>
                  <a:lnTo>
                    <a:pt x="44" y="448"/>
                  </a:lnTo>
                  <a:lnTo>
                    <a:pt x="44" y="452"/>
                  </a:lnTo>
                  <a:lnTo>
                    <a:pt x="44" y="452"/>
                  </a:lnTo>
                  <a:lnTo>
                    <a:pt x="46" y="454"/>
                  </a:lnTo>
                  <a:lnTo>
                    <a:pt x="48" y="456"/>
                  </a:lnTo>
                  <a:lnTo>
                    <a:pt x="52" y="454"/>
                  </a:lnTo>
                  <a:lnTo>
                    <a:pt x="50" y="448"/>
                  </a:lnTo>
                  <a:lnTo>
                    <a:pt x="50" y="448"/>
                  </a:lnTo>
                  <a:lnTo>
                    <a:pt x="48" y="442"/>
                  </a:lnTo>
                  <a:lnTo>
                    <a:pt x="50" y="440"/>
                  </a:lnTo>
                  <a:lnTo>
                    <a:pt x="52" y="438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0" y="430"/>
                  </a:lnTo>
                  <a:lnTo>
                    <a:pt x="50" y="428"/>
                  </a:lnTo>
                  <a:lnTo>
                    <a:pt x="52" y="426"/>
                  </a:lnTo>
                  <a:lnTo>
                    <a:pt x="50" y="420"/>
                  </a:lnTo>
                  <a:lnTo>
                    <a:pt x="50" y="420"/>
                  </a:lnTo>
                  <a:lnTo>
                    <a:pt x="50" y="416"/>
                  </a:lnTo>
                  <a:lnTo>
                    <a:pt x="50" y="414"/>
                  </a:lnTo>
                  <a:lnTo>
                    <a:pt x="52" y="412"/>
                  </a:lnTo>
                  <a:lnTo>
                    <a:pt x="56" y="410"/>
                  </a:lnTo>
                  <a:lnTo>
                    <a:pt x="56" y="406"/>
                  </a:lnTo>
                  <a:lnTo>
                    <a:pt x="56" y="402"/>
                  </a:lnTo>
                  <a:lnTo>
                    <a:pt x="56" y="402"/>
                  </a:lnTo>
                  <a:lnTo>
                    <a:pt x="54" y="392"/>
                  </a:lnTo>
                  <a:lnTo>
                    <a:pt x="56" y="386"/>
                  </a:lnTo>
                  <a:lnTo>
                    <a:pt x="56" y="382"/>
                  </a:lnTo>
                  <a:lnTo>
                    <a:pt x="56" y="374"/>
                  </a:lnTo>
                  <a:lnTo>
                    <a:pt x="56" y="374"/>
                  </a:lnTo>
                  <a:lnTo>
                    <a:pt x="54" y="366"/>
                  </a:lnTo>
                  <a:lnTo>
                    <a:pt x="52" y="360"/>
                  </a:lnTo>
                  <a:lnTo>
                    <a:pt x="50" y="352"/>
                  </a:lnTo>
                  <a:lnTo>
                    <a:pt x="46" y="342"/>
                  </a:lnTo>
                  <a:lnTo>
                    <a:pt x="46" y="342"/>
                  </a:lnTo>
                  <a:lnTo>
                    <a:pt x="40" y="326"/>
                  </a:lnTo>
                  <a:lnTo>
                    <a:pt x="34" y="312"/>
                  </a:lnTo>
                  <a:lnTo>
                    <a:pt x="30" y="290"/>
                  </a:lnTo>
                  <a:lnTo>
                    <a:pt x="30" y="290"/>
                  </a:lnTo>
                  <a:lnTo>
                    <a:pt x="30" y="288"/>
                  </a:lnTo>
                  <a:lnTo>
                    <a:pt x="32" y="290"/>
                  </a:lnTo>
                  <a:lnTo>
                    <a:pt x="34" y="292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6" y="288"/>
                  </a:lnTo>
                  <a:lnTo>
                    <a:pt x="34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0" y="286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0" y="282"/>
                  </a:lnTo>
                  <a:lnTo>
                    <a:pt x="38" y="280"/>
                  </a:lnTo>
                  <a:lnTo>
                    <a:pt x="36" y="280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34" y="272"/>
                  </a:lnTo>
                  <a:lnTo>
                    <a:pt x="34" y="270"/>
                  </a:lnTo>
                  <a:lnTo>
                    <a:pt x="30" y="270"/>
                  </a:lnTo>
                  <a:lnTo>
                    <a:pt x="30" y="268"/>
                  </a:lnTo>
                  <a:lnTo>
                    <a:pt x="28" y="264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2" y="222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188"/>
                  </a:lnTo>
                  <a:lnTo>
                    <a:pt x="36" y="182"/>
                  </a:lnTo>
                  <a:lnTo>
                    <a:pt x="36" y="178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32" y="164"/>
                  </a:lnTo>
                  <a:lnTo>
                    <a:pt x="30" y="158"/>
                  </a:lnTo>
                  <a:lnTo>
                    <a:pt x="30" y="158"/>
                  </a:lnTo>
                  <a:lnTo>
                    <a:pt x="28" y="152"/>
                  </a:lnTo>
                  <a:lnTo>
                    <a:pt x="26" y="148"/>
                  </a:lnTo>
                  <a:lnTo>
                    <a:pt x="26" y="142"/>
                  </a:lnTo>
                  <a:lnTo>
                    <a:pt x="22" y="136"/>
                  </a:lnTo>
                  <a:lnTo>
                    <a:pt x="22" y="136"/>
                  </a:lnTo>
                  <a:lnTo>
                    <a:pt x="20" y="132"/>
                  </a:lnTo>
                  <a:lnTo>
                    <a:pt x="22" y="130"/>
                  </a:lnTo>
                  <a:lnTo>
                    <a:pt x="24" y="126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4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6" y="92"/>
                  </a:lnTo>
                  <a:lnTo>
                    <a:pt x="24" y="88"/>
                  </a:lnTo>
                  <a:lnTo>
                    <a:pt x="22" y="84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58"/>
                  </a:lnTo>
                  <a:lnTo>
                    <a:pt x="16" y="52"/>
                  </a:lnTo>
                  <a:lnTo>
                    <a:pt x="16" y="46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4" y="10"/>
                  </a:lnTo>
                  <a:lnTo>
                    <a:pt x="30" y="16"/>
                  </a:lnTo>
                  <a:lnTo>
                    <a:pt x="34" y="24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6" y="46"/>
                  </a:lnTo>
                  <a:lnTo>
                    <a:pt x="46" y="54"/>
                  </a:lnTo>
                  <a:lnTo>
                    <a:pt x="48" y="6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60" y="86"/>
                  </a:lnTo>
                  <a:lnTo>
                    <a:pt x="64" y="98"/>
                  </a:lnTo>
                  <a:lnTo>
                    <a:pt x="66" y="114"/>
                  </a:lnTo>
                  <a:lnTo>
                    <a:pt x="68" y="120"/>
                  </a:lnTo>
                  <a:lnTo>
                    <a:pt x="70" y="124"/>
                  </a:lnTo>
                  <a:lnTo>
                    <a:pt x="74" y="126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8" y="126"/>
                  </a:lnTo>
                  <a:lnTo>
                    <a:pt x="88" y="128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6" y="148"/>
                  </a:lnTo>
                  <a:lnTo>
                    <a:pt x="84" y="152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68" y="164"/>
                  </a:lnTo>
                  <a:lnTo>
                    <a:pt x="68" y="166"/>
                  </a:lnTo>
                  <a:lnTo>
                    <a:pt x="68" y="168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0" y="176"/>
                  </a:lnTo>
                  <a:lnTo>
                    <a:pt x="70" y="176"/>
                  </a:lnTo>
                  <a:lnTo>
                    <a:pt x="66" y="184"/>
                  </a:lnTo>
                  <a:lnTo>
                    <a:pt x="66" y="188"/>
                  </a:lnTo>
                  <a:lnTo>
                    <a:pt x="68" y="192"/>
                  </a:lnTo>
                  <a:lnTo>
                    <a:pt x="72" y="196"/>
                  </a:lnTo>
                  <a:lnTo>
                    <a:pt x="76" y="202"/>
                  </a:lnTo>
                  <a:lnTo>
                    <a:pt x="76" y="204"/>
                  </a:lnTo>
                  <a:lnTo>
                    <a:pt x="74" y="208"/>
                  </a:lnTo>
                  <a:lnTo>
                    <a:pt x="74" y="208"/>
                  </a:lnTo>
                  <a:lnTo>
                    <a:pt x="78" y="212"/>
                  </a:lnTo>
                  <a:lnTo>
                    <a:pt x="80" y="214"/>
                  </a:lnTo>
                  <a:lnTo>
                    <a:pt x="80" y="218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2" y="238"/>
                  </a:lnTo>
                  <a:lnTo>
                    <a:pt x="70" y="242"/>
                  </a:lnTo>
                  <a:lnTo>
                    <a:pt x="70" y="242"/>
                  </a:lnTo>
                  <a:lnTo>
                    <a:pt x="66" y="246"/>
                  </a:lnTo>
                  <a:lnTo>
                    <a:pt x="68" y="248"/>
                  </a:lnTo>
                  <a:lnTo>
                    <a:pt x="68" y="252"/>
                  </a:lnTo>
                  <a:lnTo>
                    <a:pt x="66" y="256"/>
                  </a:lnTo>
                  <a:lnTo>
                    <a:pt x="66" y="256"/>
                  </a:lnTo>
                  <a:lnTo>
                    <a:pt x="62" y="260"/>
                  </a:lnTo>
                  <a:lnTo>
                    <a:pt x="62" y="264"/>
                  </a:lnTo>
                  <a:lnTo>
                    <a:pt x="62" y="270"/>
                  </a:lnTo>
                  <a:lnTo>
                    <a:pt x="64" y="276"/>
                  </a:lnTo>
                  <a:lnTo>
                    <a:pt x="64" y="282"/>
                  </a:lnTo>
                  <a:lnTo>
                    <a:pt x="64" y="282"/>
                  </a:lnTo>
                  <a:lnTo>
                    <a:pt x="62" y="288"/>
                  </a:lnTo>
                  <a:lnTo>
                    <a:pt x="62" y="292"/>
                  </a:lnTo>
                  <a:lnTo>
                    <a:pt x="64" y="296"/>
                  </a:lnTo>
                  <a:lnTo>
                    <a:pt x="62" y="304"/>
                  </a:lnTo>
                  <a:lnTo>
                    <a:pt x="62" y="304"/>
                  </a:lnTo>
                  <a:lnTo>
                    <a:pt x="60" y="310"/>
                  </a:lnTo>
                  <a:lnTo>
                    <a:pt x="60" y="316"/>
                  </a:lnTo>
                  <a:lnTo>
                    <a:pt x="60" y="326"/>
                  </a:lnTo>
                  <a:lnTo>
                    <a:pt x="62" y="332"/>
                  </a:lnTo>
                  <a:lnTo>
                    <a:pt x="66" y="334"/>
                  </a:lnTo>
                  <a:lnTo>
                    <a:pt x="66" y="334"/>
                  </a:lnTo>
                  <a:lnTo>
                    <a:pt x="68" y="334"/>
                  </a:lnTo>
                  <a:lnTo>
                    <a:pt x="70" y="336"/>
                  </a:lnTo>
                  <a:lnTo>
                    <a:pt x="72" y="340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70" y="350"/>
                  </a:lnTo>
                  <a:lnTo>
                    <a:pt x="74" y="354"/>
                  </a:lnTo>
                  <a:lnTo>
                    <a:pt x="80" y="360"/>
                  </a:lnTo>
                  <a:lnTo>
                    <a:pt x="82" y="364"/>
                  </a:lnTo>
                  <a:lnTo>
                    <a:pt x="82" y="368"/>
                  </a:lnTo>
                  <a:lnTo>
                    <a:pt x="82" y="368"/>
                  </a:lnTo>
                  <a:lnTo>
                    <a:pt x="82" y="376"/>
                  </a:lnTo>
                  <a:lnTo>
                    <a:pt x="84" y="376"/>
                  </a:lnTo>
                  <a:lnTo>
                    <a:pt x="86" y="374"/>
                  </a:lnTo>
                  <a:lnTo>
                    <a:pt x="86" y="374"/>
                  </a:lnTo>
                  <a:lnTo>
                    <a:pt x="90" y="374"/>
                  </a:lnTo>
                  <a:lnTo>
                    <a:pt x="92" y="374"/>
                  </a:lnTo>
                  <a:lnTo>
                    <a:pt x="92" y="376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0" y="388"/>
                  </a:lnTo>
                  <a:lnTo>
                    <a:pt x="92" y="392"/>
                  </a:lnTo>
                  <a:lnTo>
                    <a:pt x="94" y="396"/>
                  </a:lnTo>
                  <a:lnTo>
                    <a:pt x="90" y="402"/>
                  </a:lnTo>
                  <a:lnTo>
                    <a:pt x="90" y="402"/>
                  </a:lnTo>
                  <a:lnTo>
                    <a:pt x="94" y="406"/>
                  </a:lnTo>
                  <a:lnTo>
                    <a:pt x="96" y="410"/>
                  </a:lnTo>
                  <a:lnTo>
                    <a:pt x="94" y="416"/>
                  </a:lnTo>
                  <a:lnTo>
                    <a:pt x="88" y="422"/>
                  </a:lnTo>
                  <a:lnTo>
                    <a:pt x="88" y="422"/>
                  </a:lnTo>
                  <a:lnTo>
                    <a:pt x="84" y="430"/>
                  </a:lnTo>
                  <a:lnTo>
                    <a:pt x="82" y="436"/>
                  </a:lnTo>
                  <a:lnTo>
                    <a:pt x="84" y="442"/>
                  </a:lnTo>
                  <a:lnTo>
                    <a:pt x="84" y="452"/>
                  </a:lnTo>
                  <a:lnTo>
                    <a:pt x="84" y="452"/>
                  </a:lnTo>
                  <a:lnTo>
                    <a:pt x="86" y="456"/>
                  </a:lnTo>
                  <a:lnTo>
                    <a:pt x="88" y="460"/>
                  </a:lnTo>
                  <a:lnTo>
                    <a:pt x="92" y="466"/>
                  </a:lnTo>
                  <a:lnTo>
                    <a:pt x="98" y="472"/>
                  </a:lnTo>
                  <a:lnTo>
                    <a:pt x="98" y="476"/>
                  </a:lnTo>
                  <a:lnTo>
                    <a:pt x="98" y="480"/>
                  </a:lnTo>
                  <a:lnTo>
                    <a:pt x="98" y="480"/>
                  </a:lnTo>
                  <a:lnTo>
                    <a:pt x="96" y="482"/>
                  </a:lnTo>
                  <a:lnTo>
                    <a:pt x="92" y="484"/>
                  </a:lnTo>
                  <a:lnTo>
                    <a:pt x="92" y="484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6" y="494"/>
                  </a:lnTo>
                  <a:lnTo>
                    <a:pt x="94" y="496"/>
                  </a:lnTo>
                  <a:lnTo>
                    <a:pt x="90" y="500"/>
                  </a:lnTo>
                  <a:lnTo>
                    <a:pt x="90" y="500"/>
                  </a:lnTo>
                  <a:lnTo>
                    <a:pt x="92" y="504"/>
                  </a:lnTo>
                  <a:lnTo>
                    <a:pt x="92" y="504"/>
                  </a:lnTo>
                  <a:lnTo>
                    <a:pt x="92" y="506"/>
                  </a:lnTo>
                  <a:lnTo>
                    <a:pt x="90" y="508"/>
                  </a:lnTo>
                  <a:lnTo>
                    <a:pt x="90" y="510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22"/>
                  </a:lnTo>
                  <a:lnTo>
                    <a:pt x="94" y="530"/>
                  </a:lnTo>
                  <a:lnTo>
                    <a:pt x="100" y="540"/>
                  </a:lnTo>
                  <a:lnTo>
                    <a:pt x="104" y="546"/>
                  </a:lnTo>
                  <a:lnTo>
                    <a:pt x="104" y="548"/>
                  </a:lnTo>
                  <a:lnTo>
                    <a:pt x="102" y="550"/>
                  </a:lnTo>
                  <a:lnTo>
                    <a:pt x="102" y="550"/>
                  </a:lnTo>
                  <a:lnTo>
                    <a:pt x="98" y="552"/>
                  </a:lnTo>
                  <a:lnTo>
                    <a:pt x="100" y="554"/>
                  </a:lnTo>
                  <a:lnTo>
                    <a:pt x="102" y="556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2" y="562"/>
                  </a:lnTo>
                  <a:lnTo>
                    <a:pt x="102" y="564"/>
                  </a:lnTo>
                  <a:lnTo>
                    <a:pt x="106" y="566"/>
                  </a:lnTo>
                  <a:lnTo>
                    <a:pt x="108" y="566"/>
                  </a:lnTo>
                  <a:lnTo>
                    <a:pt x="108" y="570"/>
                  </a:lnTo>
                  <a:lnTo>
                    <a:pt x="108" y="570"/>
                  </a:lnTo>
                  <a:lnTo>
                    <a:pt x="106" y="570"/>
                  </a:lnTo>
                  <a:lnTo>
                    <a:pt x="108" y="572"/>
                  </a:lnTo>
                  <a:lnTo>
                    <a:pt x="110" y="574"/>
                  </a:lnTo>
                  <a:lnTo>
                    <a:pt x="114" y="576"/>
                  </a:lnTo>
                  <a:lnTo>
                    <a:pt x="114" y="578"/>
                  </a:lnTo>
                  <a:lnTo>
                    <a:pt x="112" y="582"/>
                  </a:lnTo>
                  <a:lnTo>
                    <a:pt x="112" y="582"/>
                  </a:lnTo>
                  <a:lnTo>
                    <a:pt x="110" y="586"/>
                  </a:lnTo>
                  <a:lnTo>
                    <a:pt x="110" y="588"/>
                  </a:lnTo>
                  <a:lnTo>
                    <a:pt x="112" y="590"/>
                  </a:lnTo>
                  <a:lnTo>
                    <a:pt x="114" y="588"/>
                  </a:lnTo>
                  <a:lnTo>
                    <a:pt x="114" y="588"/>
                  </a:lnTo>
                  <a:lnTo>
                    <a:pt x="118" y="586"/>
                  </a:lnTo>
                  <a:lnTo>
                    <a:pt x="120" y="586"/>
                  </a:lnTo>
                  <a:lnTo>
                    <a:pt x="122" y="590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8"/>
                  </a:lnTo>
                  <a:lnTo>
                    <a:pt x="114" y="598"/>
                  </a:lnTo>
                  <a:lnTo>
                    <a:pt x="114" y="600"/>
                  </a:lnTo>
                  <a:lnTo>
                    <a:pt x="114" y="604"/>
                  </a:lnTo>
                  <a:lnTo>
                    <a:pt x="114" y="604"/>
                  </a:lnTo>
                  <a:lnTo>
                    <a:pt x="120" y="608"/>
                  </a:lnTo>
                  <a:lnTo>
                    <a:pt x="126" y="612"/>
                  </a:lnTo>
                  <a:lnTo>
                    <a:pt x="130" y="614"/>
                  </a:lnTo>
                  <a:lnTo>
                    <a:pt x="130" y="616"/>
                  </a:lnTo>
                  <a:lnTo>
                    <a:pt x="128" y="618"/>
                  </a:lnTo>
                  <a:lnTo>
                    <a:pt x="128" y="618"/>
                  </a:lnTo>
                  <a:lnTo>
                    <a:pt x="126" y="620"/>
                  </a:lnTo>
                  <a:lnTo>
                    <a:pt x="126" y="622"/>
                  </a:lnTo>
                  <a:lnTo>
                    <a:pt x="126" y="624"/>
                  </a:lnTo>
                  <a:lnTo>
                    <a:pt x="124" y="628"/>
                  </a:lnTo>
                  <a:lnTo>
                    <a:pt x="124" y="628"/>
                  </a:lnTo>
                  <a:lnTo>
                    <a:pt x="124" y="628"/>
                  </a:lnTo>
                  <a:lnTo>
                    <a:pt x="124" y="630"/>
                  </a:lnTo>
                  <a:lnTo>
                    <a:pt x="128" y="632"/>
                  </a:lnTo>
                  <a:lnTo>
                    <a:pt x="134" y="636"/>
                  </a:lnTo>
                  <a:lnTo>
                    <a:pt x="134" y="640"/>
                  </a:lnTo>
                  <a:lnTo>
                    <a:pt x="134" y="644"/>
                  </a:lnTo>
                  <a:lnTo>
                    <a:pt x="134" y="644"/>
                  </a:lnTo>
                  <a:lnTo>
                    <a:pt x="132" y="650"/>
                  </a:lnTo>
                  <a:lnTo>
                    <a:pt x="132" y="656"/>
                  </a:lnTo>
                  <a:lnTo>
                    <a:pt x="136" y="662"/>
                  </a:lnTo>
                  <a:lnTo>
                    <a:pt x="138" y="668"/>
                  </a:lnTo>
                  <a:lnTo>
                    <a:pt x="138" y="670"/>
                  </a:lnTo>
                  <a:lnTo>
                    <a:pt x="138" y="672"/>
                  </a:lnTo>
                  <a:lnTo>
                    <a:pt x="138" y="672"/>
                  </a:lnTo>
                  <a:lnTo>
                    <a:pt x="134" y="676"/>
                  </a:lnTo>
                  <a:lnTo>
                    <a:pt x="136" y="676"/>
                  </a:lnTo>
                  <a:lnTo>
                    <a:pt x="136" y="678"/>
                  </a:lnTo>
                  <a:lnTo>
                    <a:pt x="134" y="682"/>
                  </a:lnTo>
                  <a:lnTo>
                    <a:pt x="134" y="682"/>
                  </a:lnTo>
                  <a:lnTo>
                    <a:pt x="134" y="684"/>
                  </a:lnTo>
                  <a:lnTo>
                    <a:pt x="134" y="688"/>
                  </a:lnTo>
                  <a:lnTo>
                    <a:pt x="138" y="690"/>
                  </a:lnTo>
                  <a:lnTo>
                    <a:pt x="142" y="694"/>
                  </a:lnTo>
                  <a:lnTo>
                    <a:pt x="142" y="696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0" y="704"/>
                  </a:lnTo>
                  <a:lnTo>
                    <a:pt x="142" y="708"/>
                  </a:lnTo>
                  <a:lnTo>
                    <a:pt x="144" y="710"/>
                  </a:lnTo>
                  <a:lnTo>
                    <a:pt x="144" y="714"/>
                  </a:lnTo>
                  <a:lnTo>
                    <a:pt x="144" y="714"/>
                  </a:lnTo>
                  <a:lnTo>
                    <a:pt x="142" y="720"/>
                  </a:lnTo>
                  <a:lnTo>
                    <a:pt x="142" y="726"/>
                  </a:lnTo>
                  <a:lnTo>
                    <a:pt x="146" y="734"/>
                  </a:lnTo>
                  <a:lnTo>
                    <a:pt x="148" y="738"/>
                  </a:lnTo>
                  <a:lnTo>
                    <a:pt x="148" y="738"/>
                  </a:lnTo>
                  <a:lnTo>
                    <a:pt x="150" y="736"/>
                  </a:lnTo>
                  <a:lnTo>
                    <a:pt x="154" y="734"/>
                  </a:lnTo>
                  <a:lnTo>
                    <a:pt x="158" y="730"/>
                  </a:lnTo>
                  <a:lnTo>
                    <a:pt x="162" y="730"/>
                  </a:lnTo>
                  <a:lnTo>
                    <a:pt x="162" y="730"/>
                  </a:lnTo>
                  <a:lnTo>
                    <a:pt x="166" y="734"/>
                  </a:lnTo>
                  <a:lnTo>
                    <a:pt x="166" y="738"/>
                  </a:lnTo>
                  <a:lnTo>
                    <a:pt x="164" y="740"/>
                  </a:lnTo>
                  <a:lnTo>
                    <a:pt x="166" y="744"/>
                  </a:lnTo>
                  <a:lnTo>
                    <a:pt x="166" y="744"/>
                  </a:lnTo>
                  <a:lnTo>
                    <a:pt x="168" y="748"/>
                  </a:lnTo>
                  <a:lnTo>
                    <a:pt x="168" y="750"/>
                  </a:lnTo>
                  <a:lnTo>
                    <a:pt x="170" y="752"/>
                  </a:lnTo>
                  <a:lnTo>
                    <a:pt x="176" y="752"/>
                  </a:lnTo>
                  <a:lnTo>
                    <a:pt x="176" y="752"/>
                  </a:lnTo>
                  <a:lnTo>
                    <a:pt x="180" y="754"/>
                  </a:lnTo>
                  <a:lnTo>
                    <a:pt x="184" y="756"/>
                  </a:lnTo>
                  <a:lnTo>
                    <a:pt x="184" y="758"/>
                  </a:lnTo>
                  <a:lnTo>
                    <a:pt x="218" y="758"/>
                  </a:lnTo>
                  <a:lnTo>
                    <a:pt x="218" y="758"/>
                  </a:lnTo>
                  <a:lnTo>
                    <a:pt x="222" y="760"/>
                  </a:lnTo>
                  <a:lnTo>
                    <a:pt x="226" y="758"/>
                  </a:lnTo>
                  <a:lnTo>
                    <a:pt x="232" y="760"/>
                  </a:lnTo>
                  <a:lnTo>
                    <a:pt x="244" y="764"/>
                  </a:lnTo>
                  <a:lnTo>
                    <a:pt x="244" y="7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3" name="China"/>
            <p:cNvSpPr>
              <a:spLocks/>
            </p:cNvSpPr>
            <p:nvPr/>
          </p:nvSpPr>
          <p:spPr bwMode="auto">
            <a:xfrm>
              <a:off x="6017914" y="1943365"/>
              <a:ext cx="1394354" cy="992188"/>
            </a:xfrm>
            <a:custGeom>
              <a:avLst/>
              <a:gdLst/>
              <a:ahLst/>
              <a:cxnLst>
                <a:cxn ang="0">
                  <a:pos x="124" y="124"/>
                </a:cxn>
                <a:cxn ang="0">
                  <a:pos x="80" y="176"/>
                </a:cxn>
                <a:cxn ang="0">
                  <a:pos x="96" y="230"/>
                </a:cxn>
                <a:cxn ang="0">
                  <a:pos x="42" y="262"/>
                </a:cxn>
                <a:cxn ang="0">
                  <a:pos x="8" y="296"/>
                </a:cxn>
                <a:cxn ang="0">
                  <a:pos x="26" y="338"/>
                </a:cxn>
                <a:cxn ang="0">
                  <a:pos x="94" y="366"/>
                </a:cxn>
                <a:cxn ang="0">
                  <a:pos x="156" y="450"/>
                </a:cxn>
                <a:cxn ang="0">
                  <a:pos x="200" y="498"/>
                </a:cxn>
                <a:cxn ang="0">
                  <a:pos x="288" y="534"/>
                </a:cxn>
                <a:cxn ang="0">
                  <a:pos x="372" y="558"/>
                </a:cxn>
                <a:cxn ang="0">
                  <a:pos x="432" y="550"/>
                </a:cxn>
                <a:cxn ang="0">
                  <a:pos x="524" y="522"/>
                </a:cxn>
                <a:cxn ang="0">
                  <a:pos x="556" y="536"/>
                </a:cxn>
                <a:cxn ang="0">
                  <a:pos x="602" y="604"/>
                </a:cxn>
                <a:cxn ang="0">
                  <a:pos x="586" y="650"/>
                </a:cxn>
                <a:cxn ang="0">
                  <a:pos x="596" y="674"/>
                </a:cxn>
                <a:cxn ang="0">
                  <a:pos x="602" y="710"/>
                </a:cxn>
                <a:cxn ang="0">
                  <a:pos x="666" y="724"/>
                </a:cxn>
                <a:cxn ang="0">
                  <a:pos x="692" y="700"/>
                </a:cxn>
                <a:cxn ang="0">
                  <a:pos x="730" y="694"/>
                </a:cxn>
                <a:cxn ang="0">
                  <a:pos x="780" y="698"/>
                </a:cxn>
                <a:cxn ang="0">
                  <a:pos x="806" y="718"/>
                </a:cxn>
                <a:cxn ang="0">
                  <a:pos x="840" y="720"/>
                </a:cxn>
                <a:cxn ang="0">
                  <a:pos x="860" y="732"/>
                </a:cxn>
                <a:cxn ang="0">
                  <a:pos x="856" y="712"/>
                </a:cxn>
                <a:cxn ang="0">
                  <a:pos x="912" y="694"/>
                </a:cxn>
                <a:cxn ang="0">
                  <a:pos x="944" y="684"/>
                </a:cxn>
                <a:cxn ang="0">
                  <a:pos x="986" y="656"/>
                </a:cxn>
                <a:cxn ang="0">
                  <a:pos x="1012" y="620"/>
                </a:cxn>
                <a:cxn ang="0">
                  <a:pos x="1026" y="582"/>
                </a:cxn>
                <a:cxn ang="0">
                  <a:pos x="1034" y="530"/>
                </a:cxn>
                <a:cxn ang="0">
                  <a:pos x="992" y="510"/>
                </a:cxn>
                <a:cxn ang="0">
                  <a:pos x="1016" y="492"/>
                </a:cxn>
                <a:cxn ang="0">
                  <a:pos x="988" y="472"/>
                </a:cxn>
                <a:cxn ang="0">
                  <a:pos x="974" y="442"/>
                </a:cxn>
                <a:cxn ang="0">
                  <a:pos x="922" y="402"/>
                </a:cxn>
                <a:cxn ang="0">
                  <a:pos x="942" y="370"/>
                </a:cxn>
                <a:cxn ang="0">
                  <a:pos x="962" y="348"/>
                </a:cxn>
                <a:cxn ang="0">
                  <a:pos x="906" y="352"/>
                </a:cxn>
                <a:cxn ang="0">
                  <a:pos x="834" y="310"/>
                </a:cxn>
                <a:cxn ang="0">
                  <a:pos x="886" y="270"/>
                </a:cxn>
                <a:cxn ang="0">
                  <a:pos x="904" y="302"/>
                </a:cxn>
                <a:cxn ang="0">
                  <a:pos x="916" y="306"/>
                </a:cxn>
                <a:cxn ang="0">
                  <a:pos x="980" y="256"/>
                </a:cxn>
                <a:cxn ang="0">
                  <a:pos x="1032" y="224"/>
                </a:cxn>
                <a:cxn ang="0">
                  <a:pos x="1038" y="186"/>
                </a:cxn>
                <a:cxn ang="0">
                  <a:pos x="1042" y="120"/>
                </a:cxn>
                <a:cxn ang="0">
                  <a:pos x="970" y="96"/>
                </a:cxn>
                <a:cxn ang="0">
                  <a:pos x="764" y="0"/>
                </a:cxn>
                <a:cxn ang="0">
                  <a:pos x="730" y="26"/>
                </a:cxn>
                <a:cxn ang="0">
                  <a:pos x="644" y="90"/>
                </a:cxn>
                <a:cxn ang="0">
                  <a:pos x="710" y="100"/>
                </a:cxn>
                <a:cxn ang="0">
                  <a:pos x="750" y="132"/>
                </a:cxn>
                <a:cxn ang="0">
                  <a:pos x="684" y="168"/>
                </a:cxn>
                <a:cxn ang="0">
                  <a:pos x="678" y="206"/>
                </a:cxn>
                <a:cxn ang="0">
                  <a:pos x="526" y="222"/>
                </a:cxn>
                <a:cxn ang="0">
                  <a:pos x="412" y="210"/>
                </a:cxn>
                <a:cxn ang="0">
                  <a:pos x="380" y="176"/>
                </a:cxn>
                <a:cxn ang="0">
                  <a:pos x="276" y="156"/>
                </a:cxn>
                <a:cxn ang="0">
                  <a:pos x="226" y="108"/>
                </a:cxn>
              </a:cxnLst>
              <a:rect l="0" t="0" r="r" b="b"/>
              <a:pathLst>
                <a:path w="1054" h="750">
                  <a:moveTo>
                    <a:pt x="182" y="88"/>
                  </a:moveTo>
                  <a:lnTo>
                    <a:pt x="182" y="88"/>
                  </a:lnTo>
                  <a:lnTo>
                    <a:pt x="180" y="88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0"/>
                  </a:lnTo>
                  <a:lnTo>
                    <a:pt x="172" y="92"/>
                  </a:lnTo>
                  <a:lnTo>
                    <a:pt x="160" y="92"/>
                  </a:lnTo>
                  <a:lnTo>
                    <a:pt x="156" y="92"/>
                  </a:lnTo>
                  <a:lnTo>
                    <a:pt x="152" y="96"/>
                  </a:lnTo>
                  <a:lnTo>
                    <a:pt x="152" y="104"/>
                  </a:lnTo>
                  <a:lnTo>
                    <a:pt x="154" y="116"/>
                  </a:lnTo>
                  <a:lnTo>
                    <a:pt x="154" y="116"/>
                  </a:lnTo>
                  <a:lnTo>
                    <a:pt x="154" y="118"/>
                  </a:lnTo>
                  <a:lnTo>
                    <a:pt x="152" y="120"/>
                  </a:lnTo>
                  <a:lnTo>
                    <a:pt x="144" y="124"/>
                  </a:lnTo>
                  <a:lnTo>
                    <a:pt x="134" y="126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18" y="122"/>
                  </a:lnTo>
                  <a:lnTo>
                    <a:pt x="114" y="122"/>
                  </a:lnTo>
                  <a:lnTo>
                    <a:pt x="110" y="124"/>
                  </a:lnTo>
                  <a:lnTo>
                    <a:pt x="110" y="128"/>
                  </a:lnTo>
                  <a:lnTo>
                    <a:pt x="110" y="138"/>
                  </a:lnTo>
                  <a:lnTo>
                    <a:pt x="112" y="156"/>
                  </a:lnTo>
                  <a:lnTo>
                    <a:pt x="112" y="156"/>
                  </a:lnTo>
                  <a:lnTo>
                    <a:pt x="112" y="160"/>
                  </a:lnTo>
                  <a:lnTo>
                    <a:pt x="112" y="162"/>
                  </a:lnTo>
                  <a:lnTo>
                    <a:pt x="104" y="162"/>
                  </a:lnTo>
                  <a:lnTo>
                    <a:pt x="94" y="162"/>
                  </a:lnTo>
                  <a:lnTo>
                    <a:pt x="86" y="164"/>
                  </a:lnTo>
                  <a:lnTo>
                    <a:pt x="86" y="164"/>
                  </a:lnTo>
                  <a:lnTo>
                    <a:pt x="80" y="168"/>
                  </a:lnTo>
                  <a:lnTo>
                    <a:pt x="78" y="172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6"/>
                  </a:lnTo>
                  <a:lnTo>
                    <a:pt x="86" y="178"/>
                  </a:lnTo>
                  <a:lnTo>
                    <a:pt x="94" y="188"/>
                  </a:lnTo>
                  <a:lnTo>
                    <a:pt x="102" y="196"/>
                  </a:lnTo>
                  <a:lnTo>
                    <a:pt x="104" y="202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100" y="208"/>
                  </a:lnTo>
                  <a:lnTo>
                    <a:pt x="100" y="212"/>
                  </a:lnTo>
                  <a:lnTo>
                    <a:pt x="104" y="216"/>
                  </a:lnTo>
                  <a:lnTo>
                    <a:pt x="106" y="222"/>
                  </a:lnTo>
                  <a:lnTo>
                    <a:pt x="106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02" y="228"/>
                  </a:lnTo>
                  <a:lnTo>
                    <a:pt x="100" y="230"/>
                  </a:lnTo>
                  <a:lnTo>
                    <a:pt x="96" y="230"/>
                  </a:lnTo>
                  <a:lnTo>
                    <a:pt x="90" y="232"/>
                  </a:lnTo>
                  <a:lnTo>
                    <a:pt x="86" y="232"/>
                  </a:lnTo>
                  <a:lnTo>
                    <a:pt x="86" y="236"/>
                  </a:lnTo>
                  <a:lnTo>
                    <a:pt x="86" y="236"/>
                  </a:lnTo>
                  <a:lnTo>
                    <a:pt x="84" y="238"/>
                  </a:lnTo>
                  <a:lnTo>
                    <a:pt x="82" y="240"/>
                  </a:lnTo>
                  <a:lnTo>
                    <a:pt x="76" y="242"/>
                  </a:lnTo>
                  <a:lnTo>
                    <a:pt x="68" y="248"/>
                  </a:lnTo>
                  <a:lnTo>
                    <a:pt x="68" y="248"/>
                  </a:lnTo>
                  <a:lnTo>
                    <a:pt x="64" y="250"/>
                  </a:lnTo>
                  <a:lnTo>
                    <a:pt x="62" y="250"/>
                  </a:lnTo>
                  <a:lnTo>
                    <a:pt x="60" y="248"/>
                  </a:lnTo>
                  <a:lnTo>
                    <a:pt x="52" y="250"/>
                  </a:lnTo>
                  <a:lnTo>
                    <a:pt x="52" y="250"/>
                  </a:lnTo>
                  <a:lnTo>
                    <a:pt x="48" y="252"/>
                  </a:lnTo>
                  <a:lnTo>
                    <a:pt x="44" y="254"/>
                  </a:lnTo>
                  <a:lnTo>
                    <a:pt x="42" y="260"/>
                  </a:lnTo>
                  <a:lnTo>
                    <a:pt x="42" y="262"/>
                  </a:lnTo>
                  <a:lnTo>
                    <a:pt x="40" y="262"/>
                  </a:lnTo>
                  <a:lnTo>
                    <a:pt x="32" y="260"/>
                  </a:lnTo>
                  <a:lnTo>
                    <a:pt x="32" y="260"/>
                  </a:lnTo>
                  <a:lnTo>
                    <a:pt x="24" y="258"/>
                  </a:lnTo>
                  <a:lnTo>
                    <a:pt x="22" y="258"/>
                  </a:lnTo>
                  <a:lnTo>
                    <a:pt x="22" y="258"/>
                  </a:lnTo>
                  <a:lnTo>
                    <a:pt x="22" y="262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4" y="260"/>
                  </a:lnTo>
                  <a:lnTo>
                    <a:pt x="10" y="260"/>
                  </a:lnTo>
                  <a:lnTo>
                    <a:pt x="4" y="266"/>
                  </a:lnTo>
                  <a:lnTo>
                    <a:pt x="2" y="276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2" y="294"/>
                  </a:lnTo>
                  <a:lnTo>
                    <a:pt x="18" y="294"/>
                  </a:lnTo>
                  <a:lnTo>
                    <a:pt x="20" y="296"/>
                  </a:lnTo>
                  <a:lnTo>
                    <a:pt x="20" y="300"/>
                  </a:lnTo>
                  <a:lnTo>
                    <a:pt x="20" y="300"/>
                  </a:lnTo>
                  <a:lnTo>
                    <a:pt x="20" y="306"/>
                  </a:lnTo>
                  <a:lnTo>
                    <a:pt x="22" y="310"/>
                  </a:lnTo>
                  <a:lnTo>
                    <a:pt x="28" y="312"/>
                  </a:lnTo>
                  <a:lnTo>
                    <a:pt x="30" y="316"/>
                  </a:lnTo>
                  <a:lnTo>
                    <a:pt x="30" y="316"/>
                  </a:lnTo>
                  <a:lnTo>
                    <a:pt x="32" y="324"/>
                  </a:lnTo>
                  <a:lnTo>
                    <a:pt x="30" y="328"/>
                  </a:lnTo>
                  <a:lnTo>
                    <a:pt x="30" y="328"/>
                  </a:lnTo>
                  <a:lnTo>
                    <a:pt x="22" y="330"/>
                  </a:lnTo>
                  <a:lnTo>
                    <a:pt x="22" y="332"/>
                  </a:lnTo>
                  <a:lnTo>
                    <a:pt x="24" y="334"/>
                  </a:lnTo>
                  <a:lnTo>
                    <a:pt x="24" y="334"/>
                  </a:lnTo>
                  <a:lnTo>
                    <a:pt x="26" y="338"/>
                  </a:lnTo>
                  <a:lnTo>
                    <a:pt x="26" y="338"/>
                  </a:lnTo>
                  <a:lnTo>
                    <a:pt x="30" y="338"/>
                  </a:lnTo>
                  <a:lnTo>
                    <a:pt x="32" y="336"/>
                  </a:lnTo>
                  <a:lnTo>
                    <a:pt x="38" y="338"/>
                  </a:lnTo>
                  <a:lnTo>
                    <a:pt x="52" y="344"/>
                  </a:lnTo>
                  <a:lnTo>
                    <a:pt x="52" y="344"/>
                  </a:lnTo>
                  <a:lnTo>
                    <a:pt x="68" y="352"/>
                  </a:lnTo>
                  <a:lnTo>
                    <a:pt x="68" y="354"/>
                  </a:lnTo>
                  <a:lnTo>
                    <a:pt x="68" y="356"/>
                  </a:lnTo>
                  <a:lnTo>
                    <a:pt x="68" y="356"/>
                  </a:lnTo>
                  <a:lnTo>
                    <a:pt x="66" y="362"/>
                  </a:lnTo>
                  <a:lnTo>
                    <a:pt x="68" y="366"/>
                  </a:lnTo>
                  <a:lnTo>
                    <a:pt x="70" y="366"/>
                  </a:lnTo>
                  <a:lnTo>
                    <a:pt x="76" y="366"/>
                  </a:lnTo>
                  <a:lnTo>
                    <a:pt x="86" y="366"/>
                  </a:lnTo>
                  <a:lnTo>
                    <a:pt x="90" y="366"/>
                  </a:lnTo>
                  <a:lnTo>
                    <a:pt x="94" y="366"/>
                  </a:lnTo>
                  <a:lnTo>
                    <a:pt x="94" y="366"/>
                  </a:lnTo>
                  <a:lnTo>
                    <a:pt x="98" y="368"/>
                  </a:lnTo>
                  <a:lnTo>
                    <a:pt x="102" y="370"/>
                  </a:lnTo>
                  <a:lnTo>
                    <a:pt x="110" y="370"/>
                  </a:lnTo>
                  <a:lnTo>
                    <a:pt x="116" y="372"/>
                  </a:lnTo>
                  <a:lnTo>
                    <a:pt x="124" y="378"/>
                  </a:lnTo>
                  <a:lnTo>
                    <a:pt x="132" y="388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38" y="412"/>
                  </a:lnTo>
                  <a:lnTo>
                    <a:pt x="138" y="414"/>
                  </a:lnTo>
                  <a:lnTo>
                    <a:pt x="140" y="416"/>
                  </a:lnTo>
                  <a:lnTo>
                    <a:pt x="148" y="424"/>
                  </a:lnTo>
                  <a:lnTo>
                    <a:pt x="152" y="430"/>
                  </a:lnTo>
                  <a:lnTo>
                    <a:pt x="156" y="436"/>
                  </a:lnTo>
                  <a:lnTo>
                    <a:pt x="156" y="436"/>
                  </a:lnTo>
                  <a:lnTo>
                    <a:pt x="158" y="444"/>
                  </a:lnTo>
                  <a:lnTo>
                    <a:pt x="158" y="448"/>
                  </a:lnTo>
                  <a:lnTo>
                    <a:pt x="156" y="450"/>
                  </a:lnTo>
                  <a:lnTo>
                    <a:pt x="152" y="450"/>
                  </a:lnTo>
                  <a:lnTo>
                    <a:pt x="148" y="450"/>
                  </a:lnTo>
                  <a:lnTo>
                    <a:pt x="148" y="450"/>
                  </a:lnTo>
                  <a:lnTo>
                    <a:pt x="150" y="454"/>
                  </a:lnTo>
                  <a:lnTo>
                    <a:pt x="150" y="454"/>
                  </a:lnTo>
                  <a:lnTo>
                    <a:pt x="156" y="460"/>
                  </a:lnTo>
                  <a:lnTo>
                    <a:pt x="156" y="464"/>
                  </a:lnTo>
                  <a:lnTo>
                    <a:pt x="156" y="470"/>
                  </a:lnTo>
                  <a:lnTo>
                    <a:pt x="160" y="478"/>
                  </a:lnTo>
                  <a:lnTo>
                    <a:pt x="160" y="478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6" y="488"/>
                  </a:lnTo>
                  <a:lnTo>
                    <a:pt x="182" y="488"/>
                  </a:lnTo>
                  <a:lnTo>
                    <a:pt x="188" y="492"/>
                  </a:lnTo>
                  <a:lnTo>
                    <a:pt x="188" y="492"/>
                  </a:lnTo>
                  <a:lnTo>
                    <a:pt x="194" y="496"/>
                  </a:lnTo>
                  <a:lnTo>
                    <a:pt x="200" y="498"/>
                  </a:lnTo>
                  <a:lnTo>
                    <a:pt x="208" y="500"/>
                  </a:lnTo>
                  <a:lnTo>
                    <a:pt x="214" y="508"/>
                  </a:lnTo>
                  <a:lnTo>
                    <a:pt x="214" y="508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6" y="514"/>
                  </a:lnTo>
                  <a:lnTo>
                    <a:pt x="232" y="514"/>
                  </a:lnTo>
                  <a:lnTo>
                    <a:pt x="238" y="514"/>
                  </a:lnTo>
                  <a:lnTo>
                    <a:pt x="244" y="518"/>
                  </a:lnTo>
                  <a:lnTo>
                    <a:pt x="244" y="518"/>
                  </a:lnTo>
                  <a:lnTo>
                    <a:pt x="248" y="520"/>
                  </a:lnTo>
                  <a:lnTo>
                    <a:pt x="250" y="520"/>
                  </a:lnTo>
                  <a:lnTo>
                    <a:pt x="254" y="518"/>
                  </a:lnTo>
                  <a:lnTo>
                    <a:pt x="260" y="518"/>
                  </a:lnTo>
                  <a:lnTo>
                    <a:pt x="266" y="520"/>
                  </a:lnTo>
                  <a:lnTo>
                    <a:pt x="272" y="524"/>
                  </a:lnTo>
                  <a:lnTo>
                    <a:pt x="272" y="524"/>
                  </a:lnTo>
                  <a:lnTo>
                    <a:pt x="288" y="534"/>
                  </a:lnTo>
                  <a:lnTo>
                    <a:pt x="296" y="538"/>
                  </a:lnTo>
                  <a:lnTo>
                    <a:pt x="302" y="538"/>
                  </a:lnTo>
                  <a:lnTo>
                    <a:pt x="306" y="542"/>
                  </a:lnTo>
                  <a:lnTo>
                    <a:pt x="306" y="542"/>
                  </a:lnTo>
                  <a:lnTo>
                    <a:pt x="308" y="546"/>
                  </a:lnTo>
                  <a:lnTo>
                    <a:pt x="310" y="548"/>
                  </a:lnTo>
                  <a:lnTo>
                    <a:pt x="314" y="546"/>
                  </a:lnTo>
                  <a:lnTo>
                    <a:pt x="320" y="546"/>
                  </a:lnTo>
                  <a:lnTo>
                    <a:pt x="322" y="548"/>
                  </a:lnTo>
                  <a:lnTo>
                    <a:pt x="324" y="554"/>
                  </a:lnTo>
                  <a:lnTo>
                    <a:pt x="324" y="554"/>
                  </a:lnTo>
                  <a:lnTo>
                    <a:pt x="326" y="554"/>
                  </a:lnTo>
                  <a:lnTo>
                    <a:pt x="328" y="554"/>
                  </a:lnTo>
                  <a:lnTo>
                    <a:pt x="336" y="552"/>
                  </a:lnTo>
                  <a:lnTo>
                    <a:pt x="352" y="552"/>
                  </a:lnTo>
                  <a:lnTo>
                    <a:pt x="360" y="554"/>
                  </a:lnTo>
                  <a:lnTo>
                    <a:pt x="372" y="558"/>
                  </a:lnTo>
                  <a:lnTo>
                    <a:pt x="372" y="558"/>
                  </a:lnTo>
                  <a:lnTo>
                    <a:pt x="372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84" y="546"/>
                  </a:lnTo>
                  <a:lnTo>
                    <a:pt x="384" y="548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90" y="554"/>
                  </a:lnTo>
                  <a:lnTo>
                    <a:pt x="394" y="548"/>
                  </a:lnTo>
                  <a:lnTo>
                    <a:pt x="400" y="544"/>
                  </a:lnTo>
                  <a:lnTo>
                    <a:pt x="408" y="544"/>
                  </a:lnTo>
                  <a:lnTo>
                    <a:pt x="408" y="544"/>
                  </a:lnTo>
                  <a:lnTo>
                    <a:pt x="418" y="544"/>
                  </a:lnTo>
                  <a:lnTo>
                    <a:pt x="424" y="546"/>
                  </a:lnTo>
                  <a:lnTo>
                    <a:pt x="428" y="548"/>
                  </a:lnTo>
                  <a:lnTo>
                    <a:pt x="432" y="550"/>
                  </a:lnTo>
                  <a:lnTo>
                    <a:pt x="432" y="550"/>
                  </a:lnTo>
                  <a:lnTo>
                    <a:pt x="434" y="552"/>
                  </a:lnTo>
                  <a:lnTo>
                    <a:pt x="436" y="550"/>
                  </a:lnTo>
                  <a:lnTo>
                    <a:pt x="436" y="550"/>
                  </a:lnTo>
                  <a:lnTo>
                    <a:pt x="446" y="548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72" y="536"/>
                  </a:lnTo>
                  <a:lnTo>
                    <a:pt x="476" y="532"/>
                  </a:lnTo>
                  <a:lnTo>
                    <a:pt x="478" y="530"/>
                  </a:lnTo>
                  <a:lnTo>
                    <a:pt x="482" y="526"/>
                  </a:lnTo>
                  <a:lnTo>
                    <a:pt x="482" y="526"/>
                  </a:lnTo>
                  <a:lnTo>
                    <a:pt x="490" y="526"/>
                  </a:lnTo>
                  <a:lnTo>
                    <a:pt x="494" y="528"/>
                  </a:lnTo>
                  <a:lnTo>
                    <a:pt x="502" y="528"/>
                  </a:lnTo>
                  <a:lnTo>
                    <a:pt x="512" y="526"/>
                  </a:lnTo>
                  <a:lnTo>
                    <a:pt x="512" y="526"/>
                  </a:lnTo>
                  <a:lnTo>
                    <a:pt x="524" y="522"/>
                  </a:lnTo>
                  <a:lnTo>
                    <a:pt x="526" y="524"/>
                  </a:lnTo>
                  <a:lnTo>
                    <a:pt x="526" y="526"/>
                  </a:lnTo>
                  <a:lnTo>
                    <a:pt x="524" y="530"/>
                  </a:lnTo>
                  <a:lnTo>
                    <a:pt x="526" y="530"/>
                  </a:lnTo>
                  <a:lnTo>
                    <a:pt x="532" y="530"/>
                  </a:lnTo>
                  <a:lnTo>
                    <a:pt x="532" y="530"/>
                  </a:lnTo>
                  <a:lnTo>
                    <a:pt x="528" y="536"/>
                  </a:lnTo>
                  <a:lnTo>
                    <a:pt x="528" y="538"/>
                  </a:lnTo>
                  <a:lnTo>
                    <a:pt x="528" y="538"/>
                  </a:lnTo>
                  <a:lnTo>
                    <a:pt x="532" y="538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542" y="540"/>
                  </a:lnTo>
                  <a:lnTo>
                    <a:pt x="544" y="538"/>
                  </a:lnTo>
                  <a:lnTo>
                    <a:pt x="548" y="536"/>
                  </a:lnTo>
                  <a:lnTo>
                    <a:pt x="548" y="536"/>
                  </a:lnTo>
                  <a:lnTo>
                    <a:pt x="552" y="536"/>
                  </a:lnTo>
                  <a:lnTo>
                    <a:pt x="556" y="536"/>
                  </a:lnTo>
                  <a:lnTo>
                    <a:pt x="562" y="538"/>
                  </a:lnTo>
                  <a:lnTo>
                    <a:pt x="570" y="544"/>
                  </a:lnTo>
                  <a:lnTo>
                    <a:pt x="570" y="544"/>
                  </a:lnTo>
                  <a:lnTo>
                    <a:pt x="580" y="552"/>
                  </a:lnTo>
                  <a:lnTo>
                    <a:pt x="582" y="556"/>
                  </a:lnTo>
                  <a:lnTo>
                    <a:pt x="582" y="558"/>
                  </a:lnTo>
                  <a:lnTo>
                    <a:pt x="586" y="556"/>
                  </a:lnTo>
                  <a:lnTo>
                    <a:pt x="586" y="556"/>
                  </a:lnTo>
                  <a:lnTo>
                    <a:pt x="588" y="554"/>
                  </a:lnTo>
                  <a:lnTo>
                    <a:pt x="590" y="556"/>
                  </a:lnTo>
                  <a:lnTo>
                    <a:pt x="592" y="564"/>
                  </a:lnTo>
                  <a:lnTo>
                    <a:pt x="594" y="578"/>
                  </a:lnTo>
                  <a:lnTo>
                    <a:pt x="596" y="586"/>
                  </a:lnTo>
                  <a:lnTo>
                    <a:pt x="600" y="594"/>
                  </a:lnTo>
                  <a:lnTo>
                    <a:pt x="600" y="594"/>
                  </a:lnTo>
                  <a:lnTo>
                    <a:pt x="604" y="602"/>
                  </a:lnTo>
                  <a:lnTo>
                    <a:pt x="604" y="604"/>
                  </a:lnTo>
                  <a:lnTo>
                    <a:pt x="602" y="604"/>
                  </a:lnTo>
                  <a:lnTo>
                    <a:pt x="598" y="602"/>
                  </a:lnTo>
                  <a:lnTo>
                    <a:pt x="596" y="602"/>
                  </a:lnTo>
                  <a:lnTo>
                    <a:pt x="596" y="602"/>
                  </a:lnTo>
                  <a:lnTo>
                    <a:pt x="590" y="612"/>
                  </a:lnTo>
                  <a:lnTo>
                    <a:pt x="586" y="616"/>
                  </a:lnTo>
                  <a:lnTo>
                    <a:pt x="582" y="622"/>
                  </a:lnTo>
                  <a:lnTo>
                    <a:pt x="582" y="624"/>
                  </a:lnTo>
                  <a:lnTo>
                    <a:pt x="584" y="628"/>
                  </a:lnTo>
                  <a:lnTo>
                    <a:pt x="584" y="628"/>
                  </a:lnTo>
                  <a:lnTo>
                    <a:pt x="584" y="632"/>
                  </a:lnTo>
                  <a:lnTo>
                    <a:pt x="582" y="634"/>
                  </a:lnTo>
                  <a:lnTo>
                    <a:pt x="580" y="634"/>
                  </a:lnTo>
                  <a:lnTo>
                    <a:pt x="578" y="636"/>
                  </a:lnTo>
                  <a:lnTo>
                    <a:pt x="578" y="636"/>
                  </a:lnTo>
                  <a:lnTo>
                    <a:pt x="576" y="642"/>
                  </a:lnTo>
                  <a:lnTo>
                    <a:pt x="578" y="644"/>
                  </a:lnTo>
                  <a:lnTo>
                    <a:pt x="582" y="648"/>
                  </a:lnTo>
                  <a:lnTo>
                    <a:pt x="586" y="650"/>
                  </a:lnTo>
                  <a:lnTo>
                    <a:pt x="588" y="654"/>
                  </a:lnTo>
                  <a:lnTo>
                    <a:pt x="588" y="654"/>
                  </a:lnTo>
                  <a:lnTo>
                    <a:pt x="586" y="656"/>
                  </a:lnTo>
                  <a:lnTo>
                    <a:pt x="580" y="658"/>
                  </a:lnTo>
                  <a:lnTo>
                    <a:pt x="576" y="660"/>
                  </a:lnTo>
                  <a:lnTo>
                    <a:pt x="574" y="660"/>
                  </a:lnTo>
                  <a:lnTo>
                    <a:pt x="574" y="662"/>
                  </a:lnTo>
                  <a:lnTo>
                    <a:pt x="574" y="662"/>
                  </a:lnTo>
                  <a:lnTo>
                    <a:pt x="574" y="666"/>
                  </a:lnTo>
                  <a:lnTo>
                    <a:pt x="576" y="666"/>
                  </a:lnTo>
                  <a:lnTo>
                    <a:pt x="588" y="662"/>
                  </a:lnTo>
                  <a:lnTo>
                    <a:pt x="588" y="662"/>
                  </a:lnTo>
                  <a:lnTo>
                    <a:pt x="598" y="660"/>
                  </a:lnTo>
                  <a:lnTo>
                    <a:pt x="600" y="662"/>
                  </a:lnTo>
                  <a:lnTo>
                    <a:pt x="598" y="666"/>
                  </a:lnTo>
                  <a:lnTo>
                    <a:pt x="598" y="666"/>
                  </a:lnTo>
                  <a:lnTo>
                    <a:pt x="596" y="672"/>
                  </a:lnTo>
                  <a:lnTo>
                    <a:pt x="596" y="674"/>
                  </a:lnTo>
                  <a:lnTo>
                    <a:pt x="600" y="676"/>
                  </a:lnTo>
                  <a:lnTo>
                    <a:pt x="600" y="678"/>
                  </a:lnTo>
                  <a:lnTo>
                    <a:pt x="600" y="678"/>
                  </a:lnTo>
                  <a:lnTo>
                    <a:pt x="600" y="680"/>
                  </a:lnTo>
                  <a:lnTo>
                    <a:pt x="602" y="682"/>
                  </a:lnTo>
                  <a:lnTo>
                    <a:pt x="606" y="684"/>
                  </a:lnTo>
                  <a:lnTo>
                    <a:pt x="610" y="682"/>
                  </a:lnTo>
                  <a:lnTo>
                    <a:pt x="610" y="682"/>
                  </a:lnTo>
                  <a:lnTo>
                    <a:pt x="612" y="684"/>
                  </a:lnTo>
                  <a:lnTo>
                    <a:pt x="612" y="684"/>
                  </a:lnTo>
                  <a:lnTo>
                    <a:pt x="612" y="686"/>
                  </a:lnTo>
                  <a:lnTo>
                    <a:pt x="616" y="686"/>
                  </a:lnTo>
                  <a:lnTo>
                    <a:pt x="620" y="686"/>
                  </a:lnTo>
                  <a:lnTo>
                    <a:pt x="620" y="688"/>
                  </a:lnTo>
                  <a:lnTo>
                    <a:pt x="620" y="688"/>
                  </a:lnTo>
                  <a:lnTo>
                    <a:pt x="602" y="706"/>
                  </a:lnTo>
                  <a:lnTo>
                    <a:pt x="602" y="706"/>
                  </a:lnTo>
                  <a:lnTo>
                    <a:pt x="602" y="710"/>
                  </a:lnTo>
                  <a:lnTo>
                    <a:pt x="604" y="712"/>
                  </a:lnTo>
                  <a:lnTo>
                    <a:pt x="614" y="712"/>
                  </a:lnTo>
                  <a:lnTo>
                    <a:pt x="628" y="712"/>
                  </a:lnTo>
                  <a:lnTo>
                    <a:pt x="628" y="712"/>
                  </a:lnTo>
                  <a:lnTo>
                    <a:pt x="630" y="718"/>
                  </a:lnTo>
                  <a:lnTo>
                    <a:pt x="634" y="722"/>
                  </a:lnTo>
                  <a:lnTo>
                    <a:pt x="638" y="724"/>
                  </a:lnTo>
                  <a:lnTo>
                    <a:pt x="642" y="724"/>
                  </a:lnTo>
                  <a:lnTo>
                    <a:pt x="650" y="726"/>
                  </a:lnTo>
                  <a:lnTo>
                    <a:pt x="654" y="728"/>
                  </a:lnTo>
                  <a:lnTo>
                    <a:pt x="656" y="728"/>
                  </a:lnTo>
                  <a:lnTo>
                    <a:pt x="656" y="728"/>
                  </a:lnTo>
                  <a:lnTo>
                    <a:pt x="658" y="732"/>
                  </a:lnTo>
                  <a:lnTo>
                    <a:pt x="664" y="734"/>
                  </a:lnTo>
                  <a:lnTo>
                    <a:pt x="666" y="732"/>
                  </a:lnTo>
                  <a:lnTo>
                    <a:pt x="666" y="730"/>
                  </a:lnTo>
                  <a:lnTo>
                    <a:pt x="668" y="728"/>
                  </a:lnTo>
                  <a:lnTo>
                    <a:pt x="666" y="724"/>
                  </a:lnTo>
                  <a:lnTo>
                    <a:pt x="666" y="724"/>
                  </a:lnTo>
                  <a:lnTo>
                    <a:pt x="662" y="718"/>
                  </a:lnTo>
                  <a:lnTo>
                    <a:pt x="658" y="712"/>
                  </a:lnTo>
                  <a:lnTo>
                    <a:pt x="656" y="708"/>
                  </a:lnTo>
                  <a:lnTo>
                    <a:pt x="654" y="704"/>
                  </a:lnTo>
                  <a:lnTo>
                    <a:pt x="654" y="704"/>
                  </a:lnTo>
                  <a:lnTo>
                    <a:pt x="656" y="702"/>
                  </a:lnTo>
                  <a:lnTo>
                    <a:pt x="658" y="700"/>
                  </a:lnTo>
                  <a:lnTo>
                    <a:pt x="668" y="698"/>
                  </a:lnTo>
                  <a:lnTo>
                    <a:pt x="668" y="698"/>
                  </a:lnTo>
                  <a:lnTo>
                    <a:pt x="678" y="696"/>
                  </a:lnTo>
                  <a:lnTo>
                    <a:pt x="678" y="696"/>
                  </a:lnTo>
                  <a:lnTo>
                    <a:pt x="682" y="696"/>
                  </a:lnTo>
                  <a:lnTo>
                    <a:pt x="686" y="700"/>
                  </a:lnTo>
                  <a:lnTo>
                    <a:pt x="688" y="702"/>
                  </a:lnTo>
                  <a:lnTo>
                    <a:pt x="692" y="702"/>
                  </a:lnTo>
                  <a:lnTo>
                    <a:pt x="692" y="702"/>
                  </a:lnTo>
                  <a:lnTo>
                    <a:pt x="692" y="700"/>
                  </a:lnTo>
                  <a:lnTo>
                    <a:pt x="690" y="698"/>
                  </a:lnTo>
                  <a:lnTo>
                    <a:pt x="690" y="694"/>
                  </a:lnTo>
                  <a:lnTo>
                    <a:pt x="692" y="690"/>
                  </a:lnTo>
                  <a:lnTo>
                    <a:pt x="692" y="690"/>
                  </a:lnTo>
                  <a:lnTo>
                    <a:pt x="694" y="688"/>
                  </a:lnTo>
                  <a:lnTo>
                    <a:pt x="696" y="690"/>
                  </a:lnTo>
                  <a:lnTo>
                    <a:pt x="698" y="692"/>
                  </a:lnTo>
                  <a:lnTo>
                    <a:pt x="700" y="696"/>
                  </a:lnTo>
                  <a:lnTo>
                    <a:pt x="704" y="696"/>
                  </a:lnTo>
                  <a:lnTo>
                    <a:pt x="706" y="694"/>
                  </a:lnTo>
                  <a:lnTo>
                    <a:pt x="706" y="694"/>
                  </a:lnTo>
                  <a:lnTo>
                    <a:pt x="712" y="694"/>
                  </a:lnTo>
                  <a:lnTo>
                    <a:pt x="714" y="696"/>
                  </a:lnTo>
                  <a:lnTo>
                    <a:pt x="716" y="696"/>
                  </a:lnTo>
                  <a:lnTo>
                    <a:pt x="720" y="696"/>
                  </a:lnTo>
                  <a:lnTo>
                    <a:pt x="720" y="696"/>
                  </a:lnTo>
                  <a:lnTo>
                    <a:pt x="726" y="694"/>
                  </a:lnTo>
                  <a:lnTo>
                    <a:pt x="730" y="694"/>
                  </a:lnTo>
                  <a:lnTo>
                    <a:pt x="732" y="694"/>
                  </a:lnTo>
                  <a:lnTo>
                    <a:pt x="730" y="688"/>
                  </a:lnTo>
                  <a:lnTo>
                    <a:pt x="730" y="688"/>
                  </a:lnTo>
                  <a:lnTo>
                    <a:pt x="732" y="684"/>
                  </a:lnTo>
                  <a:lnTo>
                    <a:pt x="736" y="682"/>
                  </a:lnTo>
                  <a:lnTo>
                    <a:pt x="746" y="678"/>
                  </a:lnTo>
                  <a:lnTo>
                    <a:pt x="746" y="678"/>
                  </a:lnTo>
                  <a:lnTo>
                    <a:pt x="750" y="678"/>
                  </a:lnTo>
                  <a:lnTo>
                    <a:pt x="750" y="678"/>
                  </a:lnTo>
                  <a:lnTo>
                    <a:pt x="752" y="682"/>
                  </a:lnTo>
                  <a:lnTo>
                    <a:pt x="754" y="684"/>
                  </a:lnTo>
                  <a:lnTo>
                    <a:pt x="756" y="688"/>
                  </a:lnTo>
                  <a:lnTo>
                    <a:pt x="760" y="690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76" y="692"/>
                  </a:lnTo>
                  <a:lnTo>
                    <a:pt x="782" y="694"/>
                  </a:lnTo>
                  <a:lnTo>
                    <a:pt x="780" y="698"/>
                  </a:lnTo>
                  <a:lnTo>
                    <a:pt x="774" y="700"/>
                  </a:lnTo>
                  <a:lnTo>
                    <a:pt x="774" y="700"/>
                  </a:lnTo>
                  <a:lnTo>
                    <a:pt x="770" y="704"/>
                  </a:lnTo>
                  <a:lnTo>
                    <a:pt x="768" y="706"/>
                  </a:lnTo>
                  <a:lnTo>
                    <a:pt x="774" y="710"/>
                  </a:lnTo>
                  <a:lnTo>
                    <a:pt x="774" y="710"/>
                  </a:lnTo>
                  <a:lnTo>
                    <a:pt x="776" y="714"/>
                  </a:lnTo>
                  <a:lnTo>
                    <a:pt x="780" y="712"/>
                  </a:lnTo>
                  <a:lnTo>
                    <a:pt x="780" y="712"/>
                  </a:lnTo>
                  <a:lnTo>
                    <a:pt x="782" y="712"/>
                  </a:lnTo>
                  <a:lnTo>
                    <a:pt x="784" y="712"/>
                  </a:lnTo>
                  <a:lnTo>
                    <a:pt x="788" y="716"/>
                  </a:lnTo>
                  <a:lnTo>
                    <a:pt x="794" y="720"/>
                  </a:lnTo>
                  <a:lnTo>
                    <a:pt x="796" y="720"/>
                  </a:lnTo>
                  <a:lnTo>
                    <a:pt x="800" y="720"/>
                  </a:lnTo>
                  <a:lnTo>
                    <a:pt x="800" y="720"/>
                  </a:lnTo>
                  <a:lnTo>
                    <a:pt x="806" y="718"/>
                  </a:lnTo>
                  <a:lnTo>
                    <a:pt x="806" y="718"/>
                  </a:lnTo>
                  <a:lnTo>
                    <a:pt x="810" y="716"/>
                  </a:lnTo>
                  <a:lnTo>
                    <a:pt x="810" y="714"/>
                  </a:lnTo>
                  <a:lnTo>
                    <a:pt x="810" y="712"/>
                  </a:lnTo>
                  <a:lnTo>
                    <a:pt x="812" y="710"/>
                  </a:lnTo>
                  <a:lnTo>
                    <a:pt x="812" y="710"/>
                  </a:lnTo>
                  <a:lnTo>
                    <a:pt x="812" y="710"/>
                  </a:lnTo>
                  <a:lnTo>
                    <a:pt x="814" y="712"/>
                  </a:lnTo>
                  <a:lnTo>
                    <a:pt x="818" y="714"/>
                  </a:lnTo>
                  <a:lnTo>
                    <a:pt x="822" y="718"/>
                  </a:lnTo>
                  <a:lnTo>
                    <a:pt x="826" y="716"/>
                  </a:lnTo>
                  <a:lnTo>
                    <a:pt x="830" y="714"/>
                  </a:lnTo>
                  <a:lnTo>
                    <a:pt x="830" y="714"/>
                  </a:lnTo>
                  <a:lnTo>
                    <a:pt x="828" y="718"/>
                  </a:lnTo>
                  <a:lnTo>
                    <a:pt x="830" y="720"/>
                  </a:lnTo>
                  <a:lnTo>
                    <a:pt x="834" y="720"/>
                  </a:lnTo>
                  <a:lnTo>
                    <a:pt x="838" y="716"/>
                  </a:lnTo>
                  <a:lnTo>
                    <a:pt x="838" y="716"/>
                  </a:lnTo>
                  <a:lnTo>
                    <a:pt x="840" y="720"/>
                  </a:lnTo>
                  <a:lnTo>
                    <a:pt x="838" y="720"/>
                  </a:lnTo>
                  <a:lnTo>
                    <a:pt x="834" y="726"/>
                  </a:lnTo>
                  <a:lnTo>
                    <a:pt x="834" y="726"/>
                  </a:lnTo>
                  <a:lnTo>
                    <a:pt x="834" y="730"/>
                  </a:lnTo>
                  <a:lnTo>
                    <a:pt x="834" y="734"/>
                  </a:lnTo>
                  <a:lnTo>
                    <a:pt x="840" y="742"/>
                  </a:lnTo>
                  <a:lnTo>
                    <a:pt x="840" y="742"/>
                  </a:lnTo>
                  <a:lnTo>
                    <a:pt x="840" y="744"/>
                  </a:lnTo>
                  <a:lnTo>
                    <a:pt x="842" y="746"/>
                  </a:lnTo>
                  <a:lnTo>
                    <a:pt x="846" y="750"/>
                  </a:lnTo>
                  <a:lnTo>
                    <a:pt x="852" y="748"/>
                  </a:lnTo>
                  <a:lnTo>
                    <a:pt x="852" y="748"/>
                  </a:lnTo>
                  <a:lnTo>
                    <a:pt x="858" y="746"/>
                  </a:lnTo>
                  <a:lnTo>
                    <a:pt x="860" y="742"/>
                  </a:lnTo>
                  <a:lnTo>
                    <a:pt x="862" y="738"/>
                  </a:lnTo>
                  <a:lnTo>
                    <a:pt x="862" y="734"/>
                  </a:lnTo>
                  <a:lnTo>
                    <a:pt x="862" y="734"/>
                  </a:lnTo>
                  <a:lnTo>
                    <a:pt x="860" y="732"/>
                  </a:lnTo>
                  <a:lnTo>
                    <a:pt x="858" y="732"/>
                  </a:lnTo>
                  <a:lnTo>
                    <a:pt x="856" y="732"/>
                  </a:lnTo>
                  <a:lnTo>
                    <a:pt x="856" y="730"/>
                  </a:lnTo>
                  <a:lnTo>
                    <a:pt x="856" y="730"/>
                  </a:lnTo>
                  <a:lnTo>
                    <a:pt x="856" y="728"/>
                  </a:lnTo>
                  <a:lnTo>
                    <a:pt x="854" y="726"/>
                  </a:lnTo>
                  <a:lnTo>
                    <a:pt x="850" y="726"/>
                  </a:lnTo>
                  <a:lnTo>
                    <a:pt x="848" y="726"/>
                  </a:lnTo>
                  <a:lnTo>
                    <a:pt x="848" y="726"/>
                  </a:lnTo>
                  <a:lnTo>
                    <a:pt x="846" y="724"/>
                  </a:lnTo>
                  <a:lnTo>
                    <a:pt x="848" y="722"/>
                  </a:lnTo>
                  <a:lnTo>
                    <a:pt x="852" y="720"/>
                  </a:lnTo>
                  <a:lnTo>
                    <a:pt x="856" y="718"/>
                  </a:lnTo>
                  <a:lnTo>
                    <a:pt x="856" y="716"/>
                  </a:lnTo>
                  <a:lnTo>
                    <a:pt x="856" y="714"/>
                  </a:lnTo>
                  <a:lnTo>
                    <a:pt x="852" y="710"/>
                  </a:lnTo>
                  <a:lnTo>
                    <a:pt x="852" y="710"/>
                  </a:lnTo>
                  <a:lnTo>
                    <a:pt x="856" y="712"/>
                  </a:lnTo>
                  <a:lnTo>
                    <a:pt x="862" y="716"/>
                  </a:lnTo>
                  <a:lnTo>
                    <a:pt x="866" y="716"/>
                  </a:lnTo>
                  <a:lnTo>
                    <a:pt x="866" y="716"/>
                  </a:lnTo>
                  <a:lnTo>
                    <a:pt x="868" y="714"/>
                  </a:lnTo>
                  <a:lnTo>
                    <a:pt x="868" y="714"/>
                  </a:lnTo>
                  <a:lnTo>
                    <a:pt x="870" y="710"/>
                  </a:lnTo>
                  <a:lnTo>
                    <a:pt x="874" y="710"/>
                  </a:lnTo>
                  <a:lnTo>
                    <a:pt x="878" y="710"/>
                  </a:lnTo>
                  <a:lnTo>
                    <a:pt x="882" y="706"/>
                  </a:lnTo>
                  <a:lnTo>
                    <a:pt x="882" y="706"/>
                  </a:lnTo>
                  <a:lnTo>
                    <a:pt x="890" y="704"/>
                  </a:lnTo>
                  <a:lnTo>
                    <a:pt x="898" y="702"/>
                  </a:lnTo>
                  <a:lnTo>
                    <a:pt x="906" y="698"/>
                  </a:lnTo>
                  <a:lnTo>
                    <a:pt x="906" y="696"/>
                  </a:lnTo>
                  <a:lnTo>
                    <a:pt x="906" y="692"/>
                  </a:lnTo>
                  <a:lnTo>
                    <a:pt x="906" y="692"/>
                  </a:lnTo>
                  <a:lnTo>
                    <a:pt x="910" y="694"/>
                  </a:lnTo>
                  <a:lnTo>
                    <a:pt x="912" y="694"/>
                  </a:lnTo>
                  <a:lnTo>
                    <a:pt x="916" y="690"/>
                  </a:lnTo>
                  <a:lnTo>
                    <a:pt x="916" y="680"/>
                  </a:lnTo>
                  <a:lnTo>
                    <a:pt x="916" y="680"/>
                  </a:lnTo>
                  <a:lnTo>
                    <a:pt x="920" y="686"/>
                  </a:lnTo>
                  <a:lnTo>
                    <a:pt x="922" y="686"/>
                  </a:lnTo>
                  <a:lnTo>
                    <a:pt x="922" y="686"/>
                  </a:lnTo>
                  <a:lnTo>
                    <a:pt x="924" y="684"/>
                  </a:lnTo>
                  <a:lnTo>
                    <a:pt x="928" y="686"/>
                  </a:lnTo>
                  <a:lnTo>
                    <a:pt x="928" y="686"/>
                  </a:lnTo>
                  <a:lnTo>
                    <a:pt x="930" y="688"/>
                  </a:lnTo>
                  <a:lnTo>
                    <a:pt x="932" y="688"/>
                  </a:lnTo>
                  <a:lnTo>
                    <a:pt x="934" y="684"/>
                  </a:lnTo>
                  <a:lnTo>
                    <a:pt x="938" y="680"/>
                  </a:lnTo>
                  <a:lnTo>
                    <a:pt x="938" y="680"/>
                  </a:lnTo>
                  <a:lnTo>
                    <a:pt x="940" y="680"/>
                  </a:lnTo>
                  <a:lnTo>
                    <a:pt x="940" y="680"/>
                  </a:lnTo>
                  <a:lnTo>
                    <a:pt x="942" y="682"/>
                  </a:lnTo>
                  <a:lnTo>
                    <a:pt x="944" y="684"/>
                  </a:lnTo>
                  <a:lnTo>
                    <a:pt x="948" y="680"/>
                  </a:lnTo>
                  <a:lnTo>
                    <a:pt x="954" y="676"/>
                  </a:lnTo>
                  <a:lnTo>
                    <a:pt x="958" y="676"/>
                  </a:lnTo>
                  <a:lnTo>
                    <a:pt x="962" y="676"/>
                  </a:lnTo>
                  <a:lnTo>
                    <a:pt x="962" y="676"/>
                  </a:lnTo>
                  <a:lnTo>
                    <a:pt x="966" y="676"/>
                  </a:lnTo>
                  <a:lnTo>
                    <a:pt x="968" y="674"/>
                  </a:lnTo>
                  <a:lnTo>
                    <a:pt x="970" y="670"/>
                  </a:lnTo>
                  <a:lnTo>
                    <a:pt x="976" y="670"/>
                  </a:lnTo>
                  <a:lnTo>
                    <a:pt x="976" y="670"/>
                  </a:lnTo>
                  <a:lnTo>
                    <a:pt x="982" y="668"/>
                  </a:lnTo>
                  <a:lnTo>
                    <a:pt x="982" y="666"/>
                  </a:lnTo>
                  <a:lnTo>
                    <a:pt x="982" y="666"/>
                  </a:lnTo>
                  <a:lnTo>
                    <a:pt x="984" y="664"/>
                  </a:lnTo>
                  <a:lnTo>
                    <a:pt x="984" y="664"/>
                  </a:lnTo>
                  <a:lnTo>
                    <a:pt x="986" y="662"/>
                  </a:lnTo>
                  <a:lnTo>
                    <a:pt x="988" y="660"/>
                  </a:lnTo>
                  <a:lnTo>
                    <a:pt x="986" y="656"/>
                  </a:lnTo>
                  <a:lnTo>
                    <a:pt x="986" y="654"/>
                  </a:lnTo>
                  <a:lnTo>
                    <a:pt x="990" y="652"/>
                  </a:lnTo>
                  <a:lnTo>
                    <a:pt x="990" y="652"/>
                  </a:lnTo>
                  <a:lnTo>
                    <a:pt x="994" y="650"/>
                  </a:lnTo>
                  <a:lnTo>
                    <a:pt x="994" y="648"/>
                  </a:lnTo>
                  <a:lnTo>
                    <a:pt x="996" y="644"/>
                  </a:lnTo>
                  <a:lnTo>
                    <a:pt x="998" y="642"/>
                  </a:lnTo>
                  <a:lnTo>
                    <a:pt x="998" y="642"/>
                  </a:lnTo>
                  <a:lnTo>
                    <a:pt x="1002" y="640"/>
                  </a:lnTo>
                  <a:lnTo>
                    <a:pt x="1002" y="638"/>
                  </a:lnTo>
                  <a:lnTo>
                    <a:pt x="1002" y="634"/>
                  </a:lnTo>
                  <a:lnTo>
                    <a:pt x="1004" y="632"/>
                  </a:lnTo>
                  <a:lnTo>
                    <a:pt x="1008" y="632"/>
                  </a:lnTo>
                  <a:lnTo>
                    <a:pt x="1008" y="632"/>
                  </a:lnTo>
                  <a:lnTo>
                    <a:pt x="1014" y="632"/>
                  </a:lnTo>
                  <a:lnTo>
                    <a:pt x="1014" y="628"/>
                  </a:lnTo>
                  <a:lnTo>
                    <a:pt x="1012" y="622"/>
                  </a:lnTo>
                  <a:lnTo>
                    <a:pt x="1012" y="620"/>
                  </a:lnTo>
                  <a:lnTo>
                    <a:pt x="1014" y="616"/>
                  </a:lnTo>
                  <a:lnTo>
                    <a:pt x="1014" y="616"/>
                  </a:lnTo>
                  <a:lnTo>
                    <a:pt x="1018" y="610"/>
                  </a:lnTo>
                  <a:lnTo>
                    <a:pt x="1018" y="610"/>
                  </a:lnTo>
                  <a:lnTo>
                    <a:pt x="1014" y="610"/>
                  </a:lnTo>
                  <a:lnTo>
                    <a:pt x="1012" y="608"/>
                  </a:lnTo>
                  <a:lnTo>
                    <a:pt x="1012" y="608"/>
                  </a:lnTo>
                  <a:lnTo>
                    <a:pt x="1008" y="606"/>
                  </a:lnTo>
                  <a:lnTo>
                    <a:pt x="1012" y="604"/>
                  </a:lnTo>
                  <a:lnTo>
                    <a:pt x="1018" y="604"/>
                  </a:lnTo>
                  <a:lnTo>
                    <a:pt x="1020" y="602"/>
                  </a:lnTo>
                  <a:lnTo>
                    <a:pt x="1020" y="598"/>
                  </a:lnTo>
                  <a:lnTo>
                    <a:pt x="1020" y="598"/>
                  </a:lnTo>
                  <a:lnTo>
                    <a:pt x="1022" y="592"/>
                  </a:lnTo>
                  <a:lnTo>
                    <a:pt x="1024" y="590"/>
                  </a:lnTo>
                  <a:lnTo>
                    <a:pt x="1026" y="588"/>
                  </a:lnTo>
                  <a:lnTo>
                    <a:pt x="1026" y="582"/>
                  </a:lnTo>
                  <a:lnTo>
                    <a:pt x="1026" y="582"/>
                  </a:lnTo>
                  <a:lnTo>
                    <a:pt x="1026" y="566"/>
                  </a:lnTo>
                  <a:lnTo>
                    <a:pt x="1028" y="560"/>
                  </a:lnTo>
                  <a:lnTo>
                    <a:pt x="1030" y="558"/>
                  </a:lnTo>
                  <a:lnTo>
                    <a:pt x="1030" y="556"/>
                  </a:lnTo>
                  <a:lnTo>
                    <a:pt x="1030" y="556"/>
                  </a:lnTo>
                  <a:lnTo>
                    <a:pt x="1030" y="552"/>
                  </a:lnTo>
                  <a:lnTo>
                    <a:pt x="1030" y="550"/>
                  </a:lnTo>
                  <a:lnTo>
                    <a:pt x="1034" y="546"/>
                  </a:lnTo>
                  <a:lnTo>
                    <a:pt x="1036" y="544"/>
                  </a:lnTo>
                  <a:lnTo>
                    <a:pt x="1036" y="542"/>
                  </a:lnTo>
                  <a:lnTo>
                    <a:pt x="1032" y="538"/>
                  </a:lnTo>
                  <a:lnTo>
                    <a:pt x="1032" y="538"/>
                  </a:lnTo>
                  <a:lnTo>
                    <a:pt x="1028" y="536"/>
                  </a:lnTo>
                  <a:lnTo>
                    <a:pt x="1032" y="536"/>
                  </a:lnTo>
                  <a:lnTo>
                    <a:pt x="1034" y="534"/>
                  </a:lnTo>
                  <a:lnTo>
                    <a:pt x="1036" y="534"/>
                  </a:lnTo>
                  <a:lnTo>
                    <a:pt x="1034" y="530"/>
                  </a:lnTo>
                  <a:lnTo>
                    <a:pt x="1034" y="530"/>
                  </a:lnTo>
                  <a:lnTo>
                    <a:pt x="1032" y="526"/>
                  </a:lnTo>
                  <a:lnTo>
                    <a:pt x="1030" y="526"/>
                  </a:lnTo>
                  <a:lnTo>
                    <a:pt x="1028" y="528"/>
                  </a:lnTo>
                  <a:lnTo>
                    <a:pt x="1024" y="528"/>
                  </a:lnTo>
                  <a:lnTo>
                    <a:pt x="1024" y="528"/>
                  </a:lnTo>
                  <a:lnTo>
                    <a:pt x="1028" y="526"/>
                  </a:lnTo>
                  <a:lnTo>
                    <a:pt x="1032" y="520"/>
                  </a:lnTo>
                  <a:lnTo>
                    <a:pt x="1032" y="520"/>
                  </a:lnTo>
                  <a:lnTo>
                    <a:pt x="1026" y="520"/>
                  </a:lnTo>
                  <a:lnTo>
                    <a:pt x="1022" y="518"/>
                  </a:lnTo>
                  <a:lnTo>
                    <a:pt x="1016" y="514"/>
                  </a:lnTo>
                  <a:lnTo>
                    <a:pt x="1010" y="510"/>
                  </a:lnTo>
                  <a:lnTo>
                    <a:pt x="1008" y="510"/>
                  </a:lnTo>
                  <a:lnTo>
                    <a:pt x="1004" y="510"/>
                  </a:lnTo>
                  <a:lnTo>
                    <a:pt x="1004" y="510"/>
                  </a:lnTo>
                  <a:lnTo>
                    <a:pt x="998" y="512"/>
                  </a:lnTo>
                  <a:lnTo>
                    <a:pt x="994" y="510"/>
                  </a:lnTo>
                  <a:lnTo>
                    <a:pt x="992" y="510"/>
                  </a:lnTo>
                  <a:lnTo>
                    <a:pt x="984" y="514"/>
                  </a:lnTo>
                  <a:lnTo>
                    <a:pt x="984" y="514"/>
                  </a:lnTo>
                  <a:lnTo>
                    <a:pt x="988" y="512"/>
                  </a:lnTo>
                  <a:lnTo>
                    <a:pt x="990" y="508"/>
                  </a:lnTo>
                  <a:lnTo>
                    <a:pt x="996" y="508"/>
                  </a:lnTo>
                  <a:lnTo>
                    <a:pt x="1000" y="508"/>
                  </a:lnTo>
                  <a:lnTo>
                    <a:pt x="1000" y="506"/>
                  </a:lnTo>
                  <a:lnTo>
                    <a:pt x="1000" y="506"/>
                  </a:lnTo>
                  <a:lnTo>
                    <a:pt x="1000" y="504"/>
                  </a:lnTo>
                  <a:lnTo>
                    <a:pt x="1004" y="502"/>
                  </a:lnTo>
                  <a:lnTo>
                    <a:pt x="1008" y="502"/>
                  </a:lnTo>
                  <a:lnTo>
                    <a:pt x="1008" y="498"/>
                  </a:lnTo>
                  <a:lnTo>
                    <a:pt x="1008" y="498"/>
                  </a:lnTo>
                  <a:lnTo>
                    <a:pt x="1008" y="496"/>
                  </a:lnTo>
                  <a:lnTo>
                    <a:pt x="1012" y="494"/>
                  </a:lnTo>
                  <a:lnTo>
                    <a:pt x="1014" y="492"/>
                  </a:lnTo>
                  <a:lnTo>
                    <a:pt x="1016" y="492"/>
                  </a:lnTo>
                  <a:lnTo>
                    <a:pt x="1016" y="492"/>
                  </a:lnTo>
                  <a:lnTo>
                    <a:pt x="1014" y="488"/>
                  </a:lnTo>
                  <a:lnTo>
                    <a:pt x="1012" y="484"/>
                  </a:lnTo>
                  <a:lnTo>
                    <a:pt x="1004" y="480"/>
                  </a:lnTo>
                  <a:lnTo>
                    <a:pt x="998" y="478"/>
                  </a:lnTo>
                  <a:lnTo>
                    <a:pt x="996" y="478"/>
                  </a:lnTo>
                  <a:lnTo>
                    <a:pt x="996" y="478"/>
                  </a:lnTo>
                  <a:lnTo>
                    <a:pt x="994" y="476"/>
                  </a:lnTo>
                  <a:lnTo>
                    <a:pt x="990" y="476"/>
                  </a:lnTo>
                  <a:lnTo>
                    <a:pt x="984" y="478"/>
                  </a:lnTo>
                  <a:lnTo>
                    <a:pt x="978" y="478"/>
                  </a:lnTo>
                  <a:lnTo>
                    <a:pt x="974" y="476"/>
                  </a:lnTo>
                  <a:lnTo>
                    <a:pt x="972" y="472"/>
                  </a:lnTo>
                  <a:lnTo>
                    <a:pt x="972" y="472"/>
                  </a:lnTo>
                  <a:lnTo>
                    <a:pt x="976" y="476"/>
                  </a:lnTo>
                  <a:lnTo>
                    <a:pt x="980" y="476"/>
                  </a:lnTo>
                  <a:lnTo>
                    <a:pt x="984" y="474"/>
                  </a:lnTo>
                  <a:lnTo>
                    <a:pt x="984" y="474"/>
                  </a:lnTo>
                  <a:lnTo>
                    <a:pt x="988" y="472"/>
                  </a:lnTo>
                  <a:lnTo>
                    <a:pt x="990" y="472"/>
                  </a:lnTo>
                  <a:lnTo>
                    <a:pt x="998" y="474"/>
                  </a:lnTo>
                  <a:lnTo>
                    <a:pt x="1004" y="476"/>
                  </a:lnTo>
                  <a:lnTo>
                    <a:pt x="1010" y="478"/>
                  </a:lnTo>
                  <a:lnTo>
                    <a:pt x="1010" y="478"/>
                  </a:lnTo>
                  <a:lnTo>
                    <a:pt x="1010" y="474"/>
                  </a:lnTo>
                  <a:lnTo>
                    <a:pt x="1010" y="472"/>
                  </a:lnTo>
                  <a:lnTo>
                    <a:pt x="1004" y="470"/>
                  </a:lnTo>
                  <a:lnTo>
                    <a:pt x="1004" y="470"/>
                  </a:lnTo>
                  <a:lnTo>
                    <a:pt x="1000" y="466"/>
                  </a:lnTo>
                  <a:lnTo>
                    <a:pt x="998" y="464"/>
                  </a:lnTo>
                  <a:lnTo>
                    <a:pt x="998" y="462"/>
                  </a:lnTo>
                  <a:lnTo>
                    <a:pt x="994" y="462"/>
                  </a:lnTo>
                  <a:lnTo>
                    <a:pt x="994" y="462"/>
                  </a:lnTo>
                  <a:lnTo>
                    <a:pt x="988" y="460"/>
                  </a:lnTo>
                  <a:lnTo>
                    <a:pt x="982" y="456"/>
                  </a:lnTo>
                  <a:lnTo>
                    <a:pt x="978" y="450"/>
                  </a:lnTo>
                  <a:lnTo>
                    <a:pt x="974" y="442"/>
                  </a:lnTo>
                  <a:lnTo>
                    <a:pt x="974" y="442"/>
                  </a:lnTo>
                  <a:lnTo>
                    <a:pt x="972" y="436"/>
                  </a:lnTo>
                  <a:lnTo>
                    <a:pt x="970" y="434"/>
                  </a:lnTo>
                  <a:lnTo>
                    <a:pt x="966" y="434"/>
                  </a:lnTo>
                  <a:lnTo>
                    <a:pt x="964" y="430"/>
                  </a:lnTo>
                  <a:lnTo>
                    <a:pt x="964" y="430"/>
                  </a:lnTo>
                  <a:lnTo>
                    <a:pt x="962" y="424"/>
                  </a:lnTo>
                  <a:lnTo>
                    <a:pt x="962" y="424"/>
                  </a:lnTo>
                  <a:lnTo>
                    <a:pt x="958" y="422"/>
                  </a:lnTo>
                  <a:lnTo>
                    <a:pt x="956" y="420"/>
                  </a:lnTo>
                  <a:lnTo>
                    <a:pt x="956" y="420"/>
                  </a:lnTo>
                  <a:lnTo>
                    <a:pt x="950" y="414"/>
                  </a:lnTo>
                  <a:lnTo>
                    <a:pt x="946" y="410"/>
                  </a:lnTo>
                  <a:lnTo>
                    <a:pt x="936" y="406"/>
                  </a:lnTo>
                  <a:lnTo>
                    <a:pt x="928" y="404"/>
                  </a:lnTo>
                  <a:lnTo>
                    <a:pt x="924" y="404"/>
                  </a:lnTo>
                  <a:lnTo>
                    <a:pt x="922" y="402"/>
                  </a:lnTo>
                  <a:lnTo>
                    <a:pt x="922" y="402"/>
                  </a:lnTo>
                  <a:lnTo>
                    <a:pt x="922" y="400"/>
                  </a:lnTo>
                  <a:lnTo>
                    <a:pt x="924" y="396"/>
                  </a:lnTo>
                  <a:lnTo>
                    <a:pt x="930" y="392"/>
                  </a:lnTo>
                  <a:lnTo>
                    <a:pt x="932" y="390"/>
                  </a:lnTo>
                  <a:lnTo>
                    <a:pt x="932" y="388"/>
                  </a:lnTo>
                  <a:lnTo>
                    <a:pt x="928" y="386"/>
                  </a:lnTo>
                  <a:lnTo>
                    <a:pt x="928" y="386"/>
                  </a:lnTo>
                  <a:lnTo>
                    <a:pt x="926" y="386"/>
                  </a:lnTo>
                  <a:lnTo>
                    <a:pt x="926" y="386"/>
                  </a:lnTo>
                  <a:lnTo>
                    <a:pt x="932" y="384"/>
                  </a:lnTo>
                  <a:lnTo>
                    <a:pt x="936" y="382"/>
                  </a:lnTo>
                  <a:lnTo>
                    <a:pt x="938" y="380"/>
                  </a:lnTo>
                  <a:lnTo>
                    <a:pt x="938" y="378"/>
                  </a:lnTo>
                  <a:lnTo>
                    <a:pt x="938" y="378"/>
                  </a:lnTo>
                  <a:lnTo>
                    <a:pt x="936" y="374"/>
                  </a:lnTo>
                  <a:lnTo>
                    <a:pt x="938" y="374"/>
                  </a:lnTo>
                  <a:lnTo>
                    <a:pt x="940" y="372"/>
                  </a:lnTo>
                  <a:lnTo>
                    <a:pt x="942" y="370"/>
                  </a:lnTo>
                  <a:lnTo>
                    <a:pt x="942" y="370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46" y="368"/>
                  </a:lnTo>
                  <a:lnTo>
                    <a:pt x="948" y="364"/>
                  </a:lnTo>
                  <a:lnTo>
                    <a:pt x="948" y="364"/>
                  </a:lnTo>
                  <a:lnTo>
                    <a:pt x="950" y="362"/>
                  </a:lnTo>
                  <a:lnTo>
                    <a:pt x="952" y="360"/>
                  </a:lnTo>
                  <a:lnTo>
                    <a:pt x="956" y="360"/>
                  </a:lnTo>
                  <a:lnTo>
                    <a:pt x="958" y="360"/>
                  </a:lnTo>
                  <a:lnTo>
                    <a:pt x="960" y="360"/>
                  </a:lnTo>
                  <a:lnTo>
                    <a:pt x="960" y="358"/>
                  </a:lnTo>
                  <a:lnTo>
                    <a:pt x="960" y="358"/>
                  </a:lnTo>
                  <a:lnTo>
                    <a:pt x="962" y="356"/>
                  </a:lnTo>
                  <a:lnTo>
                    <a:pt x="962" y="354"/>
                  </a:lnTo>
                  <a:lnTo>
                    <a:pt x="962" y="354"/>
                  </a:lnTo>
                  <a:lnTo>
                    <a:pt x="964" y="350"/>
                  </a:lnTo>
                  <a:lnTo>
                    <a:pt x="962" y="348"/>
                  </a:lnTo>
                  <a:lnTo>
                    <a:pt x="956" y="348"/>
                  </a:lnTo>
                  <a:lnTo>
                    <a:pt x="956" y="348"/>
                  </a:lnTo>
                  <a:lnTo>
                    <a:pt x="948" y="346"/>
                  </a:lnTo>
                  <a:lnTo>
                    <a:pt x="942" y="348"/>
                  </a:lnTo>
                  <a:lnTo>
                    <a:pt x="940" y="348"/>
                  </a:lnTo>
                  <a:lnTo>
                    <a:pt x="938" y="346"/>
                  </a:lnTo>
                  <a:lnTo>
                    <a:pt x="938" y="346"/>
                  </a:lnTo>
                  <a:lnTo>
                    <a:pt x="934" y="342"/>
                  </a:lnTo>
                  <a:lnTo>
                    <a:pt x="926" y="342"/>
                  </a:lnTo>
                  <a:lnTo>
                    <a:pt x="920" y="342"/>
                  </a:lnTo>
                  <a:lnTo>
                    <a:pt x="918" y="342"/>
                  </a:lnTo>
                  <a:lnTo>
                    <a:pt x="918" y="344"/>
                  </a:lnTo>
                  <a:lnTo>
                    <a:pt x="918" y="344"/>
                  </a:lnTo>
                  <a:lnTo>
                    <a:pt x="916" y="346"/>
                  </a:lnTo>
                  <a:lnTo>
                    <a:pt x="914" y="348"/>
                  </a:lnTo>
                  <a:lnTo>
                    <a:pt x="908" y="348"/>
                  </a:lnTo>
                  <a:lnTo>
                    <a:pt x="908" y="348"/>
                  </a:lnTo>
                  <a:lnTo>
                    <a:pt x="906" y="352"/>
                  </a:lnTo>
                  <a:lnTo>
                    <a:pt x="902" y="354"/>
                  </a:lnTo>
                  <a:lnTo>
                    <a:pt x="894" y="354"/>
                  </a:lnTo>
                  <a:lnTo>
                    <a:pt x="886" y="350"/>
                  </a:lnTo>
                  <a:lnTo>
                    <a:pt x="884" y="348"/>
                  </a:lnTo>
                  <a:lnTo>
                    <a:pt x="884" y="346"/>
                  </a:lnTo>
                  <a:lnTo>
                    <a:pt x="884" y="346"/>
                  </a:lnTo>
                  <a:lnTo>
                    <a:pt x="886" y="342"/>
                  </a:lnTo>
                  <a:lnTo>
                    <a:pt x="884" y="338"/>
                  </a:lnTo>
                  <a:lnTo>
                    <a:pt x="882" y="336"/>
                  </a:lnTo>
                  <a:lnTo>
                    <a:pt x="880" y="334"/>
                  </a:lnTo>
                  <a:lnTo>
                    <a:pt x="868" y="332"/>
                  </a:lnTo>
                  <a:lnTo>
                    <a:pt x="856" y="334"/>
                  </a:lnTo>
                  <a:lnTo>
                    <a:pt x="856" y="334"/>
                  </a:lnTo>
                  <a:lnTo>
                    <a:pt x="852" y="328"/>
                  </a:lnTo>
                  <a:lnTo>
                    <a:pt x="850" y="324"/>
                  </a:lnTo>
                  <a:lnTo>
                    <a:pt x="842" y="318"/>
                  </a:lnTo>
                  <a:lnTo>
                    <a:pt x="836" y="314"/>
                  </a:lnTo>
                  <a:lnTo>
                    <a:pt x="834" y="310"/>
                  </a:lnTo>
                  <a:lnTo>
                    <a:pt x="834" y="304"/>
                  </a:lnTo>
                  <a:lnTo>
                    <a:pt x="834" y="304"/>
                  </a:lnTo>
                  <a:lnTo>
                    <a:pt x="836" y="298"/>
                  </a:lnTo>
                  <a:lnTo>
                    <a:pt x="840" y="296"/>
                  </a:lnTo>
                  <a:lnTo>
                    <a:pt x="844" y="296"/>
                  </a:lnTo>
                  <a:lnTo>
                    <a:pt x="850" y="296"/>
                  </a:lnTo>
                  <a:lnTo>
                    <a:pt x="856" y="298"/>
                  </a:lnTo>
                  <a:lnTo>
                    <a:pt x="860" y="298"/>
                  </a:lnTo>
                  <a:lnTo>
                    <a:pt x="864" y="296"/>
                  </a:lnTo>
                  <a:lnTo>
                    <a:pt x="866" y="290"/>
                  </a:lnTo>
                  <a:lnTo>
                    <a:pt x="866" y="290"/>
                  </a:lnTo>
                  <a:lnTo>
                    <a:pt x="868" y="286"/>
                  </a:lnTo>
                  <a:lnTo>
                    <a:pt x="870" y="282"/>
                  </a:lnTo>
                  <a:lnTo>
                    <a:pt x="876" y="280"/>
                  </a:lnTo>
                  <a:lnTo>
                    <a:pt x="884" y="276"/>
                  </a:lnTo>
                  <a:lnTo>
                    <a:pt x="886" y="274"/>
                  </a:lnTo>
                  <a:lnTo>
                    <a:pt x="886" y="270"/>
                  </a:lnTo>
                  <a:lnTo>
                    <a:pt x="886" y="270"/>
                  </a:lnTo>
                  <a:lnTo>
                    <a:pt x="888" y="268"/>
                  </a:lnTo>
                  <a:lnTo>
                    <a:pt x="888" y="266"/>
                  </a:lnTo>
                  <a:lnTo>
                    <a:pt x="892" y="266"/>
                  </a:lnTo>
                  <a:lnTo>
                    <a:pt x="896" y="266"/>
                  </a:lnTo>
                  <a:lnTo>
                    <a:pt x="894" y="260"/>
                  </a:lnTo>
                  <a:lnTo>
                    <a:pt x="894" y="260"/>
                  </a:lnTo>
                  <a:lnTo>
                    <a:pt x="900" y="264"/>
                  </a:lnTo>
                  <a:lnTo>
                    <a:pt x="904" y="268"/>
                  </a:lnTo>
                  <a:lnTo>
                    <a:pt x="914" y="270"/>
                  </a:lnTo>
                  <a:lnTo>
                    <a:pt x="918" y="272"/>
                  </a:lnTo>
                  <a:lnTo>
                    <a:pt x="918" y="274"/>
                  </a:lnTo>
                  <a:lnTo>
                    <a:pt x="916" y="280"/>
                  </a:lnTo>
                  <a:lnTo>
                    <a:pt x="910" y="286"/>
                  </a:lnTo>
                  <a:lnTo>
                    <a:pt x="910" y="286"/>
                  </a:lnTo>
                  <a:lnTo>
                    <a:pt x="904" y="294"/>
                  </a:lnTo>
                  <a:lnTo>
                    <a:pt x="902" y="298"/>
                  </a:lnTo>
                  <a:lnTo>
                    <a:pt x="902" y="300"/>
                  </a:lnTo>
                  <a:lnTo>
                    <a:pt x="904" y="302"/>
                  </a:lnTo>
                  <a:lnTo>
                    <a:pt x="910" y="300"/>
                  </a:lnTo>
                  <a:lnTo>
                    <a:pt x="912" y="300"/>
                  </a:lnTo>
                  <a:lnTo>
                    <a:pt x="910" y="300"/>
                  </a:lnTo>
                  <a:lnTo>
                    <a:pt x="910" y="300"/>
                  </a:lnTo>
                  <a:lnTo>
                    <a:pt x="908" y="302"/>
                  </a:lnTo>
                  <a:lnTo>
                    <a:pt x="908" y="304"/>
                  </a:lnTo>
                  <a:lnTo>
                    <a:pt x="910" y="304"/>
                  </a:lnTo>
                  <a:lnTo>
                    <a:pt x="908" y="306"/>
                  </a:lnTo>
                  <a:lnTo>
                    <a:pt x="908" y="306"/>
                  </a:lnTo>
                  <a:lnTo>
                    <a:pt x="904" y="310"/>
                  </a:lnTo>
                  <a:lnTo>
                    <a:pt x="904" y="312"/>
                  </a:lnTo>
                  <a:lnTo>
                    <a:pt x="906" y="312"/>
                  </a:lnTo>
                  <a:lnTo>
                    <a:pt x="912" y="312"/>
                  </a:lnTo>
                  <a:lnTo>
                    <a:pt x="912" y="312"/>
                  </a:lnTo>
                  <a:lnTo>
                    <a:pt x="914" y="310"/>
                  </a:lnTo>
                  <a:lnTo>
                    <a:pt x="914" y="308"/>
                  </a:lnTo>
                  <a:lnTo>
                    <a:pt x="914" y="308"/>
                  </a:lnTo>
                  <a:lnTo>
                    <a:pt x="916" y="306"/>
                  </a:lnTo>
                  <a:lnTo>
                    <a:pt x="916" y="306"/>
                  </a:lnTo>
                  <a:lnTo>
                    <a:pt x="922" y="302"/>
                  </a:lnTo>
                  <a:lnTo>
                    <a:pt x="928" y="294"/>
                  </a:lnTo>
                  <a:lnTo>
                    <a:pt x="936" y="288"/>
                  </a:lnTo>
                  <a:lnTo>
                    <a:pt x="942" y="286"/>
                  </a:lnTo>
                  <a:lnTo>
                    <a:pt x="948" y="284"/>
                  </a:lnTo>
                  <a:lnTo>
                    <a:pt x="948" y="284"/>
                  </a:lnTo>
                  <a:lnTo>
                    <a:pt x="954" y="284"/>
                  </a:lnTo>
                  <a:lnTo>
                    <a:pt x="956" y="282"/>
                  </a:lnTo>
                  <a:lnTo>
                    <a:pt x="962" y="278"/>
                  </a:lnTo>
                  <a:lnTo>
                    <a:pt x="962" y="278"/>
                  </a:lnTo>
                  <a:lnTo>
                    <a:pt x="964" y="276"/>
                  </a:lnTo>
                  <a:lnTo>
                    <a:pt x="964" y="276"/>
                  </a:lnTo>
                  <a:lnTo>
                    <a:pt x="972" y="270"/>
                  </a:lnTo>
                  <a:lnTo>
                    <a:pt x="976" y="266"/>
                  </a:lnTo>
                  <a:lnTo>
                    <a:pt x="978" y="262"/>
                  </a:lnTo>
                  <a:lnTo>
                    <a:pt x="980" y="256"/>
                  </a:lnTo>
                  <a:lnTo>
                    <a:pt x="980" y="256"/>
                  </a:lnTo>
                  <a:lnTo>
                    <a:pt x="984" y="250"/>
                  </a:lnTo>
                  <a:lnTo>
                    <a:pt x="988" y="244"/>
                  </a:lnTo>
                  <a:lnTo>
                    <a:pt x="992" y="242"/>
                  </a:lnTo>
                  <a:lnTo>
                    <a:pt x="996" y="240"/>
                  </a:lnTo>
                  <a:lnTo>
                    <a:pt x="1008" y="240"/>
                  </a:lnTo>
                  <a:lnTo>
                    <a:pt x="1008" y="240"/>
                  </a:lnTo>
                  <a:lnTo>
                    <a:pt x="1016" y="242"/>
                  </a:lnTo>
                  <a:lnTo>
                    <a:pt x="1022" y="240"/>
                  </a:lnTo>
                  <a:lnTo>
                    <a:pt x="1024" y="238"/>
                  </a:lnTo>
                  <a:lnTo>
                    <a:pt x="1020" y="234"/>
                  </a:lnTo>
                  <a:lnTo>
                    <a:pt x="1020" y="234"/>
                  </a:lnTo>
                  <a:lnTo>
                    <a:pt x="1018" y="232"/>
                  </a:lnTo>
                  <a:lnTo>
                    <a:pt x="1018" y="232"/>
                  </a:lnTo>
                  <a:lnTo>
                    <a:pt x="1024" y="230"/>
                  </a:lnTo>
                  <a:lnTo>
                    <a:pt x="1032" y="228"/>
                  </a:lnTo>
                  <a:lnTo>
                    <a:pt x="1032" y="226"/>
                  </a:lnTo>
                  <a:lnTo>
                    <a:pt x="1032" y="224"/>
                  </a:lnTo>
                  <a:lnTo>
                    <a:pt x="1032" y="224"/>
                  </a:lnTo>
                  <a:lnTo>
                    <a:pt x="1030" y="220"/>
                  </a:lnTo>
                  <a:lnTo>
                    <a:pt x="1032" y="218"/>
                  </a:lnTo>
                  <a:lnTo>
                    <a:pt x="1036" y="216"/>
                  </a:lnTo>
                  <a:lnTo>
                    <a:pt x="1036" y="212"/>
                  </a:lnTo>
                  <a:lnTo>
                    <a:pt x="1036" y="212"/>
                  </a:lnTo>
                  <a:lnTo>
                    <a:pt x="1036" y="212"/>
                  </a:lnTo>
                  <a:lnTo>
                    <a:pt x="1038" y="212"/>
                  </a:lnTo>
                  <a:lnTo>
                    <a:pt x="1044" y="218"/>
                  </a:lnTo>
                  <a:lnTo>
                    <a:pt x="1050" y="222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4" y="218"/>
                  </a:lnTo>
                  <a:lnTo>
                    <a:pt x="1050" y="214"/>
                  </a:lnTo>
                  <a:lnTo>
                    <a:pt x="1046" y="208"/>
                  </a:lnTo>
                  <a:lnTo>
                    <a:pt x="1044" y="198"/>
                  </a:lnTo>
                  <a:lnTo>
                    <a:pt x="1044" y="198"/>
                  </a:lnTo>
                  <a:lnTo>
                    <a:pt x="1042" y="192"/>
                  </a:lnTo>
                  <a:lnTo>
                    <a:pt x="1038" y="186"/>
                  </a:lnTo>
                  <a:lnTo>
                    <a:pt x="1028" y="180"/>
                  </a:lnTo>
                  <a:lnTo>
                    <a:pt x="1022" y="174"/>
                  </a:lnTo>
                  <a:lnTo>
                    <a:pt x="1022" y="172"/>
                  </a:lnTo>
                  <a:lnTo>
                    <a:pt x="1026" y="170"/>
                  </a:lnTo>
                  <a:lnTo>
                    <a:pt x="1026" y="170"/>
                  </a:lnTo>
                  <a:lnTo>
                    <a:pt x="1034" y="162"/>
                  </a:lnTo>
                  <a:lnTo>
                    <a:pt x="1040" y="158"/>
                  </a:lnTo>
                  <a:lnTo>
                    <a:pt x="1042" y="154"/>
                  </a:lnTo>
                  <a:lnTo>
                    <a:pt x="1042" y="152"/>
                  </a:lnTo>
                  <a:lnTo>
                    <a:pt x="1042" y="146"/>
                  </a:lnTo>
                  <a:lnTo>
                    <a:pt x="1044" y="144"/>
                  </a:lnTo>
                  <a:lnTo>
                    <a:pt x="1046" y="142"/>
                  </a:lnTo>
                  <a:lnTo>
                    <a:pt x="1046" y="142"/>
                  </a:lnTo>
                  <a:lnTo>
                    <a:pt x="1052" y="136"/>
                  </a:lnTo>
                  <a:lnTo>
                    <a:pt x="1054" y="132"/>
                  </a:lnTo>
                  <a:lnTo>
                    <a:pt x="1052" y="128"/>
                  </a:lnTo>
                  <a:lnTo>
                    <a:pt x="1048" y="126"/>
                  </a:lnTo>
                  <a:lnTo>
                    <a:pt x="1042" y="120"/>
                  </a:lnTo>
                  <a:lnTo>
                    <a:pt x="1040" y="116"/>
                  </a:lnTo>
                  <a:lnTo>
                    <a:pt x="1042" y="112"/>
                  </a:lnTo>
                  <a:lnTo>
                    <a:pt x="1042" y="112"/>
                  </a:lnTo>
                  <a:lnTo>
                    <a:pt x="1046" y="106"/>
                  </a:lnTo>
                  <a:lnTo>
                    <a:pt x="1046" y="102"/>
                  </a:lnTo>
                  <a:lnTo>
                    <a:pt x="1044" y="96"/>
                  </a:lnTo>
                  <a:lnTo>
                    <a:pt x="1038" y="92"/>
                  </a:lnTo>
                  <a:lnTo>
                    <a:pt x="1034" y="90"/>
                  </a:lnTo>
                  <a:lnTo>
                    <a:pt x="1028" y="88"/>
                  </a:lnTo>
                  <a:lnTo>
                    <a:pt x="1020" y="88"/>
                  </a:lnTo>
                  <a:lnTo>
                    <a:pt x="1014" y="92"/>
                  </a:lnTo>
                  <a:lnTo>
                    <a:pt x="1014" y="92"/>
                  </a:lnTo>
                  <a:lnTo>
                    <a:pt x="1002" y="98"/>
                  </a:lnTo>
                  <a:lnTo>
                    <a:pt x="998" y="102"/>
                  </a:lnTo>
                  <a:lnTo>
                    <a:pt x="992" y="102"/>
                  </a:lnTo>
                  <a:lnTo>
                    <a:pt x="986" y="102"/>
                  </a:lnTo>
                  <a:lnTo>
                    <a:pt x="978" y="100"/>
                  </a:lnTo>
                  <a:lnTo>
                    <a:pt x="970" y="96"/>
                  </a:lnTo>
                  <a:lnTo>
                    <a:pt x="958" y="90"/>
                  </a:lnTo>
                  <a:lnTo>
                    <a:pt x="958" y="90"/>
                  </a:lnTo>
                  <a:lnTo>
                    <a:pt x="948" y="84"/>
                  </a:lnTo>
                  <a:lnTo>
                    <a:pt x="938" y="80"/>
                  </a:lnTo>
                  <a:lnTo>
                    <a:pt x="918" y="74"/>
                  </a:lnTo>
                  <a:lnTo>
                    <a:pt x="906" y="70"/>
                  </a:lnTo>
                  <a:lnTo>
                    <a:pt x="896" y="64"/>
                  </a:lnTo>
                  <a:lnTo>
                    <a:pt x="884" y="56"/>
                  </a:lnTo>
                  <a:lnTo>
                    <a:pt x="870" y="46"/>
                  </a:lnTo>
                  <a:lnTo>
                    <a:pt x="870" y="46"/>
                  </a:lnTo>
                  <a:lnTo>
                    <a:pt x="856" y="34"/>
                  </a:lnTo>
                  <a:lnTo>
                    <a:pt x="842" y="24"/>
                  </a:lnTo>
                  <a:lnTo>
                    <a:pt x="830" y="16"/>
                  </a:lnTo>
                  <a:lnTo>
                    <a:pt x="816" y="10"/>
                  </a:lnTo>
                  <a:lnTo>
                    <a:pt x="804" y="6"/>
                  </a:lnTo>
                  <a:lnTo>
                    <a:pt x="790" y="2"/>
                  </a:lnTo>
                  <a:lnTo>
                    <a:pt x="778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46" y="0"/>
                  </a:lnTo>
                  <a:lnTo>
                    <a:pt x="738" y="4"/>
                  </a:lnTo>
                  <a:lnTo>
                    <a:pt x="732" y="6"/>
                  </a:lnTo>
                  <a:lnTo>
                    <a:pt x="722" y="8"/>
                  </a:lnTo>
                  <a:lnTo>
                    <a:pt x="722" y="8"/>
                  </a:lnTo>
                  <a:lnTo>
                    <a:pt x="714" y="8"/>
                  </a:lnTo>
                  <a:lnTo>
                    <a:pt x="708" y="10"/>
                  </a:lnTo>
                  <a:lnTo>
                    <a:pt x="706" y="12"/>
                  </a:lnTo>
                  <a:lnTo>
                    <a:pt x="704" y="14"/>
                  </a:lnTo>
                  <a:lnTo>
                    <a:pt x="706" y="16"/>
                  </a:lnTo>
                  <a:lnTo>
                    <a:pt x="708" y="18"/>
                  </a:lnTo>
                  <a:lnTo>
                    <a:pt x="718" y="18"/>
                  </a:lnTo>
                  <a:lnTo>
                    <a:pt x="718" y="18"/>
                  </a:lnTo>
                  <a:lnTo>
                    <a:pt x="726" y="18"/>
                  </a:lnTo>
                  <a:lnTo>
                    <a:pt x="730" y="20"/>
                  </a:lnTo>
                  <a:lnTo>
                    <a:pt x="730" y="22"/>
                  </a:lnTo>
                  <a:lnTo>
                    <a:pt x="730" y="26"/>
                  </a:lnTo>
                  <a:lnTo>
                    <a:pt x="726" y="32"/>
                  </a:lnTo>
                  <a:lnTo>
                    <a:pt x="722" y="42"/>
                  </a:lnTo>
                  <a:lnTo>
                    <a:pt x="722" y="42"/>
                  </a:lnTo>
                  <a:lnTo>
                    <a:pt x="720" y="54"/>
                  </a:lnTo>
                  <a:lnTo>
                    <a:pt x="718" y="60"/>
                  </a:lnTo>
                  <a:lnTo>
                    <a:pt x="716" y="68"/>
                  </a:lnTo>
                  <a:lnTo>
                    <a:pt x="712" y="72"/>
                  </a:lnTo>
                  <a:lnTo>
                    <a:pt x="704" y="76"/>
                  </a:lnTo>
                  <a:lnTo>
                    <a:pt x="694" y="76"/>
                  </a:lnTo>
                  <a:lnTo>
                    <a:pt x="678" y="74"/>
                  </a:lnTo>
                  <a:lnTo>
                    <a:pt x="678" y="74"/>
                  </a:lnTo>
                  <a:lnTo>
                    <a:pt x="654" y="68"/>
                  </a:lnTo>
                  <a:lnTo>
                    <a:pt x="654" y="68"/>
                  </a:lnTo>
                  <a:lnTo>
                    <a:pt x="644" y="74"/>
                  </a:lnTo>
                  <a:lnTo>
                    <a:pt x="640" y="78"/>
                  </a:lnTo>
                  <a:lnTo>
                    <a:pt x="640" y="82"/>
                  </a:lnTo>
                  <a:lnTo>
                    <a:pt x="642" y="84"/>
                  </a:lnTo>
                  <a:lnTo>
                    <a:pt x="644" y="90"/>
                  </a:lnTo>
                  <a:lnTo>
                    <a:pt x="644" y="92"/>
                  </a:lnTo>
                  <a:lnTo>
                    <a:pt x="638" y="96"/>
                  </a:lnTo>
                  <a:lnTo>
                    <a:pt x="638" y="96"/>
                  </a:lnTo>
                  <a:lnTo>
                    <a:pt x="632" y="100"/>
                  </a:lnTo>
                  <a:lnTo>
                    <a:pt x="632" y="104"/>
                  </a:lnTo>
                  <a:lnTo>
                    <a:pt x="632" y="106"/>
                  </a:lnTo>
                  <a:lnTo>
                    <a:pt x="634" y="108"/>
                  </a:lnTo>
                  <a:lnTo>
                    <a:pt x="640" y="108"/>
                  </a:lnTo>
                  <a:lnTo>
                    <a:pt x="656" y="106"/>
                  </a:lnTo>
                  <a:lnTo>
                    <a:pt x="656" y="106"/>
                  </a:lnTo>
                  <a:lnTo>
                    <a:pt x="672" y="104"/>
                  </a:lnTo>
                  <a:lnTo>
                    <a:pt x="682" y="104"/>
                  </a:lnTo>
                  <a:lnTo>
                    <a:pt x="688" y="104"/>
                  </a:lnTo>
                  <a:lnTo>
                    <a:pt x="692" y="106"/>
                  </a:lnTo>
                  <a:lnTo>
                    <a:pt x="696" y="108"/>
                  </a:lnTo>
                  <a:lnTo>
                    <a:pt x="698" y="106"/>
                  </a:lnTo>
                  <a:lnTo>
                    <a:pt x="710" y="100"/>
                  </a:lnTo>
                  <a:lnTo>
                    <a:pt x="710" y="100"/>
                  </a:lnTo>
                  <a:lnTo>
                    <a:pt x="714" y="96"/>
                  </a:lnTo>
                  <a:lnTo>
                    <a:pt x="720" y="92"/>
                  </a:lnTo>
                  <a:lnTo>
                    <a:pt x="724" y="92"/>
                  </a:lnTo>
                  <a:lnTo>
                    <a:pt x="728" y="94"/>
                  </a:lnTo>
                  <a:lnTo>
                    <a:pt x="742" y="98"/>
                  </a:lnTo>
                  <a:lnTo>
                    <a:pt x="760" y="110"/>
                  </a:lnTo>
                  <a:lnTo>
                    <a:pt x="760" y="110"/>
                  </a:lnTo>
                  <a:lnTo>
                    <a:pt x="764" y="112"/>
                  </a:lnTo>
                  <a:lnTo>
                    <a:pt x="768" y="116"/>
                  </a:lnTo>
                  <a:lnTo>
                    <a:pt x="770" y="120"/>
                  </a:lnTo>
                  <a:lnTo>
                    <a:pt x="770" y="124"/>
                  </a:lnTo>
                  <a:lnTo>
                    <a:pt x="768" y="126"/>
                  </a:lnTo>
                  <a:lnTo>
                    <a:pt x="766" y="128"/>
                  </a:lnTo>
                  <a:lnTo>
                    <a:pt x="762" y="130"/>
                  </a:lnTo>
                  <a:lnTo>
                    <a:pt x="758" y="130"/>
                  </a:lnTo>
                  <a:lnTo>
                    <a:pt x="758" y="130"/>
                  </a:lnTo>
                  <a:lnTo>
                    <a:pt x="752" y="130"/>
                  </a:lnTo>
                  <a:lnTo>
                    <a:pt x="750" y="132"/>
                  </a:lnTo>
                  <a:lnTo>
                    <a:pt x="748" y="134"/>
                  </a:lnTo>
                  <a:lnTo>
                    <a:pt x="742" y="134"/>
                  </a:lnTo>
                  <a:lnTo>
                    <a:pt x="742" y="134"/>
                  </a:lnTo>
                  <a:lnTo>
                    <a:pt x="734" y="134"/>
                  </a:lnTo>
                  <a:lnTo>
                    <a:pt x="730" y="136"/>
                  </a:lnTo>
                  <a:lnTo>
                    <a:pt x="724" y="144"/>
                  </a:lnTo>
                  <a:lnTo>
                    <a:pt x="724" y="144"/>
                  </a:lnTo>
                  <a:lnTo>
                    <a:pt x="718" y="150"/>
                  </a:lnTo>
                  <a:lnTo>
                    <a:pt x="714" y="152"/>
                  </a:lnTo>
                  <a:lnTo>
                    <a:pt x="708" y="154"/>
                  </a:lnTo>
                  <a:lnTo>
                    <a:pt x="702" y="154"/>
                  </a:lnTo>
                  <a:lnTo>
                    <a:pt x="700" y="156"/>
                  </a:lnTo>
                  <a:lnTo>
                    <a:pt x="698" y="160"/>
                  </a:lnTo>
                  <a:lnTo>
                    <a:pt x="698" y="160"/>
                  </a:lnTo>
                  <a:lnTo>
                    <a:pt x="696" y="166"/>
                  </a:lnTo>
                  <a:lnTo>
                    <a:pt x="692" y="168"/>
                  </a:lnTo>
                  <a:lnTo>
                    <a:pt x="688" y="168"/>
                  </a:lnTo>
                  <a:lnTo>
                    <a:pt x="684" y="168"/>
                  </a:lnTo>
                  <a:lnTo>
                    <a:pt x="678" y="164"/>
                  </a:lnTo>
                  <a:lnTo>
                    <a:pt x="674" y="164"/>
                  </a:lnTo>
                  <a:lnTo>
                    <a:pt x="672" y="168"/>
                  </a:lnTo>
                  <a:lnTo>
                    <a:pt x="672" y="168"/>
                  </a:lnTo>
                  <a:lnTo>
                    <a:pt x="672" y="172"/>
                  </a:lnTo>
                  <a:lnTo>
                    <a:pt x="674" y="176"/>
                  </a:lnTo>
                  <a:lnTo>
                    <a:pt x="678" y="178"/>
                  </a:lnTo>
                  <a:lnTo>
                    <a:pt x="686" y="180"/>
                  </a:lnTo>
                  <a:lnTo>
                    <a:pt x="686" y="180"/>
                  </a:lnTo>
                  <a:lnTo>
                    <a:pt x="690" y="182"/>
                  </a:lnTo>
                  <a:lnTo>
                    <a:pt x="694" y="184"/>
                  </a:lnTo>
                  <a:lnTo>
                    <a:pt x="694" y="190"/>
                  </a:lnTo>
                  <a:lnTo>
                    <a:pt x="694" y="194"/>
                  </a:lnTo>
                  <a:lnTo>
                    <a:pt x="690" y="198"/>
                  </a:lnTo>
                  <a:lnTo>
                    <a:pt x="688" y="202"/>
                  </a:lnTo>
                  <a:lnTo>
                    <a:pt x="684" y="206"/>
                  </a:lnTo>
                  <a:lnTo>
                    <a:pt x="678" y="206"/>
                  </a:lnTo>
                  <a:lnTo>
                    <a:pt x="678" y="206"/>
                  </a:lnTo>
                  <a:lnTo>
                    <a:pt x="676" y="206"/>
                  </a:lnTo>
                  <a:lnTo>
                    <a:pt x="674" y="208"/>
                  </a:lnTo>
                  <a:lnTo>
                    <a:pt x="670" y="214"/>
                  </a:lnTo>
                  <a:lnTo>
                    <a:pt x="668" y="216"/>
                  </a:lnTo>
                  <a:lnTo>
                    <a:pt x="664" y="218"/>
                  </a:lnTo>
                  <a:lnTo>
                    <a:pt x="658" y="220"/>
                  </a:lnTo>
                  <a:lnTo>
                    <a:pt x="650" y="220"/>
                  </a:lnTo>
                  <a:lnTo>
                    <a:pt x="650" y="220"/>
                  </a:lnTo>
                  <a:lnTo>
                    <a:pt x="632" y="220"/>
                  </a:lnTo>
                  <a:lnTo>
                    <a:pt x="620" y="222"/>
                  </a:lnTo>
                  <a:lnTo>
                    <a:pt x="610" y="224"/>
                  </a:lnTo>
                  <a:lnTo>
                    <a:pt x="602" y="228"/>
                  </a:lnTo>
                  <a:lnTo>
                    <a:pt x="594" y="230"/>
                  </a:lnTo>
                  <a:lnTo>
                    <a:pt x="584" y="232"/>
                  </a:lnTo>
                  <a:lnTo>
                    <a:pt x="572" y="232"/>
                  </a:lnTo>
                  <a:lnTo>
                    <a:pt x="554" y="230"/>
                  </a:lnTo>
                  <a:lnTo>
                    <a:pt x="554" y="230"/>
                  </a:lnTo>
                  <a:lnTo>
                    <a:pt x="526" y="222"/>
                  </a:lnTo>
                  <a:lnTo>
                    <a:pt x="520" y="218"/>
                  </a:lnTo>
                  <a:lnTo>
                    <a:pt x="516" y="216"/>
                  </a:lnTo>
                  <a:lnTo>
                    <a:pt x="512" y="214"/>
                  </a:lnTo>
                  <a:lnTo>
                    <a:pt x="502" y="212"/>
                  </a:lnTo>
                  <a:lnTo>
                    <a:pt x="502" y="212"/>
                  </a:lnTo>
                  <a:lnTo>
                    <a:pt x="492" y="210"/>
                  </a:lnTo>
                  <a:lnTo>
                    <a:pt x="484" y="208"/>
                  </a:lnTo>
                  <a:lnTo>
                    <a:pt x="476" y="208"/>
                  </a:lnTo>
                  <a:lnTo>
                    <a:pt x="468" y="210"/>
                  </a:lnTo>
                  <a:lnTo>
                    <a:pt x="468" y="210"/>
                  </a:lnTo>
                  <a:lnTo>
                    <a:pt x="458" y="212"/>
                  </a:lnTo>
                  <a:lnTo>
                    <a:pt x="448" y="210"/>
                  </a:lnTo>
                  <a:lnTo>
                    <a:pt x="440" y="210"/>
                  </a:lnTo>
                  <a:lnTo>
                    <a:pt x="430" y="210"/>
                  </a:lnTo>
                  <a:lnTo>
                    <a:pt x="430" y="210"/>
                  </a:lnTo>
                  <a:lnTo>
                    <a:pt x="424" y="210"/>
                  </a:lnTo>
                  <a:lnTo>
                    <a:pt x="418" y="210"/>
                  </a:lnTo>
                  <a:lnTo>
                    <a:pt x="412" y="210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0" y="218"/>
                  </a:lnTo>
                  <a:lnTo>
                    <a:pt x="398" y="218"/>
                  </a:lnTo>
                  <a:lnTo>
                    <a:pt x="398" y="212"/>
                  </a:lnTo>
                  <a:lnTo>
                    <a:pt x="398" y="204"/>
                  </a:lnTo>
                  <a:lnTo>
                    <a:pt x="396" y="200"/>
                  </a:lnTo>
                  <a:lnTo>
                    <a:pt x="392" y="196"/>
                  </a:lnTo>
                  <a:lnTo>
                    <a:pt x="392" y="196"/>
                  </a:lnTo>
                  <a:lnTo>
                    <a:pt x="388" y="192"/>
                  </a:lnTo>
                  <a:lnTo>
                    <a:pt x="386" y="188"/>
                  </a:lnTo>
                  <a:lnTo>
                    <a:pt x="386" y="184"/>
                  </a:lnTo>
                  <a:lnTo>
                    <a:pt x="384" y="184"/>
                  </a:lnTo>
                  <a:lnTo>
                    <a:pt x="384" y="184"/>
                  </a:lnTo>
                  <a:lnTo>
                    <a:pt x="382" y="184"/>
                  </a:lnTo>
                  <a:lnTo>
                    <a:pt x="380" y="182"/>
                  </a:lnTo>
                  <a:lnTo>
                    <a:pt x="380" y="178"/>
                  </a:lnTo>
                  <a:lnTo>
                    <a:pt x="380" y="176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4" y="180"/>
                  </a:lnTo>
                  <a:lnTo>
                    <a:pt x="368" y="180"/>
                  </a:lnTo>
                  <a:lnTo>
                    <a:pt x="354" y="178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24" y="166"/>
                  </a:lnTo>
                  <a:lnTo>
                    <a:pt x="314" y="166"/>
                  </a:lnTo>
                  <a:lnTo>
                    <a:pt x="284" y="170"/>
                  </a:lnTo>
                  <a:lnTo>
                    <a:pt x="284" y="170"/>
                  </a:lnTo>
                  <a:lnTo>
                    <a:pt x="274" y="170"/>
                  </a:lnTo>
                  <a:lnTo>
                    <a:pt x="272" y="170"/>
                  </a:lnTo>
                  <a:lnTo>
                    <a:pt x="274" y="168"/>
                  </a:lnTo>
                  <a:lnTo>
                    <a:pt x="278" y="164"/>
                  </a:lnTo>
                  <a:lnTo>
                    <a:pt x="278" y="160"/>
                  </a:lnTo>
                  <a:lnTo>
                    <a:pt x="276" y="156"/>
                  </a:lnTo>
                  <a:lnTo>
                    <a:pt x="276" y="156"/>
                  </a:lnTo>
                  <a:lnTo>
                    <a:pt x="272" y="152"/>
                  </a:lnTo>
                  <a:lnTo>
                    <a:pt x="274" y="148"/>
                  </a:lnTo>
                  <a:lnTo>
                    <a:pt x="274" y="146"/>
                  </a:lnTo>
                  <a:lnTo>
                    <a:pt x="270" y="142"/>
                  </a:lnTo>
                  <a:lnTo>
                    <a:pt x="270" y="142"/>
                  </a:lnTo>
                  <a:lnTo>
                    <a:pt x="264" y="138"/>
                  </a:lnTo>
                  <a:lnTo>
                    <a:pt x="260" y="134"/>
                  </a:lnTo>
                  <a:lnTo>
                    <a:pt x="256" y="126"/>
                  </a:lnTo>
                  <a:lnTo>
                    <a:pt x="254" y="118"/>
                  </a:lnTo>
                  <a:lnTo>
                    <a:pt x="250" y="116"/>
                  </a:lnTo>
                  <a:lnTo>
                    <a:pt x="246" y="114"/>
                  </a:lnTo>
                  <a:lnTo>
                    <a:pt x="246" y="114"/>
                  </a:lnTo>
                  <a:lnTo>
                    <a:pt x="238" y="110"/>
                  </a:lnTo>
                  <a:lnTo>
                    <a:pt x="236" y="108"/>
                  </a:lnTo>
                  <a:lnTo>
                    <a:pt x="236" y="108"/>
                  </a:lnTo>
                  <a:lnTo>
                    <a:pt x="232" y="106"/>
                  </a:lnTo>
                  <a:lnTo>
                    <a:pt x="230" y="104"/>
                  </a:lnTo>
                  <a:lnTo>
                    <a:pt x="226" y="108"/>
                  </a:lnTo>
                  <a:lnTo>
                    <a:pt x="224" y="110"/>
                  </a:lnTo>
                  <a:lnTo>
                    <a:pt x="220" y="110"/>
                  </a:lnTo>
                  <a:lnTo>
                    <a:pt x="218" y="110"/>
                  </a:lnTo>
                  <a:lnTo>
                    <a:pt x="214" y="106"/>
                  </a:lnTo>
                  <a:lnTo>
                    <a:pt x="214" y="106"/>
                  </a:lnTo>
                  <a:lnTo>
                    <a:pt x="208" y="102"/>
                  </a:lnTo>
                  <a:lnTo>
                    <a:pt x="204" y="100"/>
                  </a:lnTo>
                  <a:lnTo>
                    <a:pt x="196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84" y="90"/>
                  </a:lnTo>
                  <a:lnTo>
                    <a:pt x="182" y="88"/>
                  </a:lnTo>
                  <a:lnTo>
                    <a:pt x="182" y="8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4" name="Costa Rica"/>
            <p:cNvSpPr>
              <a:spLocks/>
            </p:cNvSpPr>
            <p:nvPr/>
          </p:nvSpPr>
          <p:spPr bwMode="auto">
            <a:xfrm>
              <a:off x="1747538" y="3253052"/>
              <a:ext cx="95250" cy="952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4" y="0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8" y="6"/>
                </a:cxn>
                <a:cxn ang="0">
                  <a:pos x="42" y="6"/>
                </a:cxn>
                <a:cxn ang="0">
                  <a:pos x="48" y="6"/>
                </a:cxn>
                <a:cxn ang="0">
                  <a:pos x="56" y="4"/>
                </a:cxn>
                <a:cxn ang="0">
                  <a:pos x="56" y="4"/>
                </a:cxn>
                <a:cxn ang="0">
                  <a:pos x="58" y="10"/>
                </a:cxn>
                <a:cxn ang="0">
                  <a:pos x="60" y="16"/>
                </a:cxn>
                <a:cxn ang="0">
                  <a:pos x="72" y="32"/>
                </a:cxn>
                <a:cxn ang="0">
                  <a:pos x="68" y="34"/>
                </a:cxn>
                <a:cxn ang="0">
                  <a:pos x="64" y="38"/>
                </a:cxn>
                <a:cxn ang="0">
                  <a:pos x="66" y="44"/>
                </a:cxn>
                <a:cxn ang="0">
                  <a:pos x="66" y="50"/>
                </a:cxn>
                <a:cxn ang="0">
                  <a:pos x="64" y="54"/>
                </a:cxn>
                <a:cxn ang="0">
                  <a:pos x="64" y="60"/>
                </a:cxn>
                <a:cxn ang="0">
                  <a:pos x="62" y="62"/>
                </a:cxn>
                <a:cxn ang="0">
                  <a:pos x="62" y="66"/>
                </a:cxn>
                <a:cxn ang="0">
                  <a:pos x="62" y="72"/>
                </a:cxn>
                <a:cxn ang="0">
                  <a:pos x="60" y="70"/>
                </a:cxn>
                <a:cxn ang="0">
                  <a:pos x="58" y="66"/>
                </a:cxn>
                <a:cxn ang="0">
                  <a:pos x="56" y="66"/>
                </a:cxn>
                <a:cxn ang="0">
                  <a:pos x="58" y="62"/>
                </a:cxn>
                <a:cxn ang="0">
                  <a:pos x="56" y="60"/>
                </a:cxn>
                <a:cxn ang="0">
                  <a:pos x="52" y="60"/>
                </a:cxn>
                <a:cxn ang="0">
                  <a:pos x="52" y="62"/>
                </a:cxn>
                <a:cxn ang="0">
                  <a:pos x="54" y="64"/>
                </a:cxn>
                <a:cxn ang="0">
                  <a:pos x="48" y="62"/>
                </a:cxn>
                <a:cxn ang="0">
                  <a:pos x="48" y="56"/>
                </a:cxn>
                <a:cxn ang="0">
                  <a:pos x="46" y="54"/>
                </a:cxn>
                <a:cxn ang="0">
                  <a:pos x="48" y="50"/>
                </a:cxn>
                <a:cxn ang="0">
                  <a:pos x="36" y="42"/>
                </a:cxn>
                <a:cxn ang="0">
                  <a:pos x="26" y="36"/>
                </a:cxn>
                <a:cxn ang="0">
                  <a:pos x="24" y="32"/>
                </a:cxn>
                <a:cxn ang="0">
                  <a:pos x="22" y="26"/>
                </a:cxn>
                <a:cxn ang="0">
                  <a:pos x="16" y="24"/>
                </a:cxn>
                <a:cxn ang="0">
                  <a:pos x="18" y="28"/>
                </a:cxn>
                <a:cxn ang="0">
                  <a:pos x="20" y="30"/>
                </a:cxn>
                <a:cxn ang="0">
                  <a:pos x="18" y="34"/>
                </a:cxn>
                <a:cxn ang="0">
                  <a:pos x="14" y="32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2"/>
                </a:cxn>
              </a:cxnLst>
              <a:rect l="0" t="0" r="r" b="b"/>
              <a:pathLst>
                <a:path w="72" h="7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6"/>
                  </a:lnTo>
                  <a:lnTo>
                    <a:pt x="62" y="22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68" y="34"/>
                  </a:lnTo>
                  <a:lnTo>
                    <a:pt x="64" y="36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6" y="44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4" y="54"/>
                  </a:lnTo>
                  <a:lnTo>
                    <a:pt x="64" y="58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4"/>
                  </a:lnTo>
                  <a:lnTo>
                    <a:pt x="62" y="66"/>
                  </a:lnTo>
                  <a:lnTo>
                    <a:pt x="62" y="68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0" y="70"/>
                  </a:lnTo>
                  <a:lnTo>
                    <a:pt x="60" y="68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6" y="66"/>
                  </a:lnTo>
                  <a:lnTo>
                    <a:pt x="56" y="64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6" y="54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36" y="42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5" name="Colombia"/>
            <p:cNvSpPr>
              <a:spLocks/>
            </p:cNvSpPr>
            <p:nvPr/>
          </p:nvSpPr>
          <p:spPr bwMode="auto">
            <a:xfrm>
              <a:off x="1924809" y="3202781"/>
              <a:ext cx="336021" cy="563563"/>
            </a:xfrm>
            <a:custGeom>
              <a:avLst/>
              <a:gdLst/>
              <a:ahLst/>
              <a:cxnLst>
                <a:cxn ang="0">
                  <a:pos x="60" y="110"/>
                </a:cxn>
                <a:cxn ang="0">
                  <a:pos x="62" y="100"/>
                </a:cxn>
                <a:cxn ang="0">
                  <a:pos x="64" y="92"/>
                </a:cxn>
                <a:cxn ang="0">
                  <a:pos x="80" y="78"/>
                </a:cxn>
                <a:cxn ang="0">
                  <a:pos x="84" y="60"/>
                </a:cxn>
                <a:cxn ang="0">
                  <a:pos x="92" y="42"/>
                </a:cxn>
                <a:cxn ang="0">
                  <a:pos x="110" y="36"/>
                </a:cxn>
                <a:cxn ang="0">
                  <a:pos x="114" y="34"/>
                </a:cxn>
                <a:cxn ang="0">
                  <a:pos x="152" y="16"/>
                </a:cxn>
                <a:cxn ang="0">
                  <a:pos x="160" y="2"/>
                </a:cxn>
                <a:cxn ang="0">
                  <a:pos x="176" y="0"/>
                </a:cxn>
                <a:cxn ang="0">
                  <a:pos x="176" y="14"/>
                </a:cxn>
                <a:cxn ang="0">
                  <a:pos x="142" y="50"/>
                </a:cxn>
                <a:cxn ang="0">
                  <a:pos x="130" y="78"/>
                </a:cxn>
                <a:cxn ang="0">
                  <a:pos x="134" y="86"/>
                </a:cxn>
                <a:cxn ang="0">
                  <a:pos x="140" y="94"/>
                </a:cxn>
                <a:cxn ang="0">
                  <a:pos x="144" y="128"/>
                </a:cxn>
                <a:cxn ang="0">
                  <a:pos x="170" y="144"/>
                </a:cxn>
                <a:cxn ang="0">
                  <a:pos x="196" y="148"/>
                </a:cxn>
                <a:cxn ang="0">
                  <a:pos x="228" y="164"/>
                </a:cxn>
                <a:cxn ang="0">
                  <a:pos x="244" y="166"/>
                </a:cxn>
                <a:cxn ang="0">
                  <a:pos x="240" y="178"/>
                </a:cxn>
                <a:cxn ang="0">
                  <a:pos x="236" y="200"/>
                </a:cxn>
                <a:cxn ang="0">
                  <a:pos x="248" y="224"/>
                </a:cxn>
                <a:cxn ang="0">
                  <a:pos x="246" y="250"/>
                </a:cxn>
                <a:cxn ang="0">
                  <a:pos x="248" y="288"/>
                </a:cxn>
                <a:cxn ang="0">
                  <a:pos x="244" y="274"/>
                </a:cxn>
                <a:cxn ang="0">
                  <a:pos x="238" y="276"/>
                </a:cxn>
                <a:cxn ang="0">
                  <a:pos x="232" y="278"/>
                </a:cxn>
                <a:cxn ang="0">
                  <a:pos x="196" y="290"/>
                </a:cxn>
                <a:cxn ang="0">
                  <a:pos x="208" y="300"/>
                </a:cxn>
                <a:cxn ang="0">
                  <a:pos x="196" y="306"/>
                </a:cxn>
                <a:cxn ang="0">
                  <a:pos x="200" y="334"/>
                </a:cxn>
                <a:cxn ang="0">
                  <a:pos x="200" y="382"/>
                </a:cxn>
                <a:cxn ang="0">
                  <a:pos x="180" y="416"/>
                </a:cxn>
                <a:cxn ang="0">
                  <a:pos x="190" y="388"/>
                </a:cxn>
                <a:cxn ang="0">
                  <a:pos x="172" y="388"/>
                </a:cxn>
                <a:cxn ang="0">
                  <a:pos x="150" y="386"/>
                </a:cxn>
                <a:cxn ang="0">
                  <a:pos x="124" y="374"/>
                </a:cxn>
                <a:cxn ang="0">
                  <a:pos x="114" y="356"/>
                </a:cxn>
                <a:cxn ang="0">
                  <a:pos x="98" y="336"/>
                </a:cxn>
                <a:cxn ang="0">
                  <a:pos x="56" y="316"/>
                </a:cxn>
                <a:cxn ang="0">
                  <a:pos x="46" y="318"/>
                </a:cxn>
                <a:cxn ang="0">
                  <a:pos x="4" y="292"/>
                </a:cxn>
                <a:cxn ang="0">
                  <a:pos x="4" y="284"/>
                </a:cxn>
                <a:cxn ang="0">
                  <a:pos x="18" y="272"/>
                </a:cxn>
                <a:cxn ang="0">
                  <a:pos x="20" y="256"/>
                </a:cxn>
                <a:cxn ang="0">
                  <a:pos x="38" y="244"/>
                </a:cxn>
                <a:cxn ang="0">
                  <a:pos x="52" y="222"/>
                </a:cxn>
                <a:cxn ang="0">
                  <a:pos x="48" y="222"/>
                </a:cxn>
                <a:cxn ang="0">
                  <a:pos x="44" y="210"/>
                </a:cxn>
                <a:cxn ang="0">
                  <a:pos x="38" y="176"/>
                </a:cxn>
                <a:cxn ang="0">
                  <a:pos x="44" y="162"/>
                </a:cxn>
                <a:cxn ang="0">
                  <a:pos x="40" y="146"/>
                </a:cxn>
                <a:cxn ang="0">
                  <a:pos x="34" y="140"/>
                </a:cxn>
                <a:cxn ang="0">
                  <a:pos x="30" y="132"/>
                </a:cxn>
                <a:cxn ang="0">
                  <a:pos x="36" y="122"/>
                </a:cxn>
                <a:cxn ang="0">
                  <a:pos x="44" y="114"/>
                </a:cxn>
                <a:cxn ang="0">
                  <a:pos x="44" y="104"/>
                </a:cxn>
                <a:cxn ang="0">
                  <a:pos x="46" y="94"/>
                </a:cxn>
              </a:cxnLst>
              <a:rect l="0" t="0" r="r" b="b"/>
              <a:pathLst>
                <a:path w="254" h="426">
                  <a:moveTo>
                    <a:pt x="46" y="94"/>
                  </a:moveTo>
                  <a:lnTo>
                    <a:pt x="46" y="94"/>
                  </a:lnTo>
                  <a:lnTo>
                    <a:pt x="48" y="96"/>
                  </a:lnTo>
                  <a:lnTo>
                    <a:pt x="50" y="98"/>
                  </a:lnTo>
                  <a:lnTo>
                    <a:pt x="54" y="102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62" y="100"/>
                  </a:lnTo>
                  <a:lnTo>
                    <a:pt x="58" y="98"/>
                  </a:lnTo>
                  <a:lnTo>
                    <a:pt x="56" y="98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60" y="94"/>
                  </a:lnTo>
                  <a:lnTo>
                    <a:pt x="64" y="92"/>
                  </a:lnTo>
                  <a:lnTo>
                    <a:pt x="68" y="86"/>
                  </a:lnTo>
                  <a:lnTo>
                    <a:pt x="68" y="86"/>
                  </a:lnTo>
                  <a:lnTo>
                    <a:pt x="72" y="80"/>
                  </a:lnTo>
                  <a:lnTo>
                    <a:pt x="76" y="78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84" y="74"/>
                  </a:lnTo>
                  <a:lnTo>
                    <a:pt x="82" y="72"/>
                  </a:lnTo>
                  <a:lnTo>
                    <a:pt x="82" y="70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4" y="60"/>
                  </a:lnTo>
                  <a:lnTo>
                    <a:pt x="84" y="56"/>
                  </a:lnTo>
                  <a:lnTo>
                    <a:pt x="84" y="52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8" y="46"/>
                  </a:lnTo>
                  <a:lnTo>
                    <a:pt x="92" y="42"/>
                  </a:lnTo>
                  <a:lnTo>
                    <a:pt x="96" y="38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20" y="30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8" y="28"/>
                  </a:lnTo>
                  <a:lnTo>
                    <a:pt x="132" y="26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6" y="12"/>
                  </a:lnTo>
                  <a:lnTo>
                    <a:pt x="160" y="10"/>
                  </a:lnTo>
                  <a:lnTo>
                    <a:pt x="160" y="8"/>
                  </a:lnTo>
                  <a:lnTo>
                    <a:pt x="160" y="6"/>
                  </a:lnTo>
                  <a:lnTo>
                    <a:pt x="160" y="2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2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62" y="22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0" y="56"/>
                  </a:lnTo>
                  <a:lnTo>
                    <a:pt x="140" y="58"/>
                  </a:lnTo>
                  <a:lnTo>
                    <a:pt x="140" y="62"/>
                  </a:lnTo>
                  <a:lnTo>
                    <a:pt x="138" y="66"/>
                  </a:lnTo>
                  <a:lnTo>
                    <a:pt x="138" y="66"/>
                  </a:lnTo>
                  <a:lnTo>
                    <a:pt x="130" y="78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30" y="84"/>
                  </a:lnTo>
                  <a:lnTo>
                    <a:pt x="132" y="84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36" y="88"/>
                  </a:lnTo>
                  <a:lnTo>
                    <a:pt x="138" y="86"/>
                  </a:lnTo>
                  <a:lnTo>
                    <a:pt x="140" y="88"/>
                  </a:lnTo>
                  <a:lnTo>
                    <a:pt x="140" y="94"/>
                  </a:lnTo>
                  <a:lnTo>
                    <a:pt x="140" y="94"/>
                  </a:lnTo>
                  <a:lnTo>
                    <a:pt x="144" y="110"/>
                  </a:lnTo>
                  <a:lnTo>
                    <a:pt x="144" y="116"/>
                  </a:lnTo>
                  <a:lnTo>
                    <a:pt x="144" y="122"/>
                  </a:lnTo>
                  <a:lnTo>
                    <a:pt x="144" y="122"/>
                  </a:lnTo>
                  <a:lnTo>
                    <a:pt x="144" y="124"/>
                  </a:lnTo>
                  <a:lnTo>
                    <a:pt x="144" y="128"/>
                  </a:lnTo>
                  <a:lnTo>
                    <a:pt x="150" y="132"/>
                  </a:lnTo>
                  <a:lnTo>
                    <a:pt x="156" y="136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6" y="142"/>
                  </a:lnTo>
                  <a:lnTo>
                    <a:pt x="170" y="144"/>
                  </a:lnTo>
                  <a:lnTo>
                    <a:pt x="176" y="142"/>
                  </a:lnTo>
                  <a:lnTo>
                    <a:pt x="182" y="140"/>
                  </a:lnTo>
                  <a:lnTo>
                    <a:pt x="186" y="142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6" y="148"/>
                  </a:lnTo>
                  <a:lnTo>
                    <a:pt x="200" y="148"/>
                  </a:lnTo>
                  <a:lnTo>
                    <a:pt x="206" y="156"/>
                  </a:lnTo>
                  <a:lnTo>
                    <a:pt x="206" y="156"/>
                  </a:lnTo>
                  <a:lnTo>
                    <a:pt x="214" y="162"/>
                  </a:lnTo>
                  <a:lnTo>
                    <a:pt x="220" y="164"/>
                  </a:lnTo>
                  <a:lnTo>
                    <a:pt x="228" y="164"/>
                  </a:lnTo>
                  <a:lnTo>
                    <a:pt x="238" y="160"/>
                  </a:lnTo>
                  <a:lnTo>
                    <a:pt x="238" y="160"/>
                  </a:lnTo>
                  <a:lnTo>
                    <a:pt x="244" y="160"/>
                  </a:lnTo>
                  <a:lnTo>
                    <a:pt x="246" y="160"/>
                  </a:lnTo>
                  <a:lnTo>
                    <a:pt x="246" y="162"/>
                  </a:lnTo>
                  <a:lnTo>
                    <a:pt x="244" y="166"/>
                  </a:lnTo>
                  <a:lnTo>
                    <a:pt x="244" y="166"/>
                  </a:lnTo>
                  <a:lnTo>
                    <a:pt x="242" y="170"/>
                  </a:lnTo>
                  <a:lnTo>
                    <a:pt x="242" y="172"/>
                  </a:lnTo>
                  <a:lnTo>
                    <a:pt x="242" y="176"/>
                  </a:lnTo>
                  <a:lnTo>
                    <a:pt x="240" y="178"/>
                  </a:lnTo>
                  <a:lnTo>
                    <a:pt x="240" y="178"/>
                  </a:lnTo>
                  <a:lnTo>
                    <a:pt x="238" y="180"/>
                  </a:lnTo>
                  <a:lnTo>
                    <a:pt x="240" y="184"/>
                  </a:lnTo>
                  <a:lnTo>
                    <a:pt x="240" y="188"/>
                  </a:lnTo>
                  <a:lnTo>
                    <a:pt x="238" y="194"/>
                  </a:lnTo>
                  <a:lnTo>
                    <a:pt x="238" y="194"/>
                  </a:lnTo>
                  <a:lnTo>
                    <a:pt x="236" y="200"/>
                  </a:lnTo>
                  <a:lnTo>
                    <a:pt x="238" y="204"/>
                  </a:lnTo>
                  <a:lnTo>
                    <a:pt x="238" y="212"/>
                  </a:lnTo>
                  <a:lnTo>
                    <a:pt x="240" y="218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8" y="224"/>
                  </a:lnTo>
                  <a:lnTo>
                    <a:pt x="248" y="230"/>
                  </a:lnTo>
                  <a:lnTo>
                    <a:pt x="246" y="236"/>
                  </a:lnTo>
                  <a:lnTo>
                    <a:pt x="240" y="248"/>
                  </a:lnTo>
                  <a:lnTo>
                    <a:pt x="240" y="248"/>
                  </a:lnTo>
                  <a:lnTo>
                    <a:pt x="242" y="248"/>
                  </a:lnTo>
                  <a:lnTo>
                    <a:pt x="246" y="250"/>
                  </a:lnTo>
                  <a:lnTo>
                    <a:pt x="250" y="258"/>
                  </a:lnTo>
                  <a:lnTo>
                    <a:pt x="252" y="272"/>
                  </a:lnTo>
                  <a:lnTo>
                    <a:pt x="254" y="290"/>
                  </a:lnTo>
                  <a:lnTo>
                    <a:pt x="254" y="290"/>
                  </a:lnTo>
                  <a:lnTo>
                    <a:pt x="250" y="290"/>
                  </a:lnTo>
                  <a:lnTo>
                    <a:pt x="248" y="288"/>
                  </a:lnTo>
                  <a:lnTo>
                    <a:pt x="248" y="282"/>
                  </a:lnTo>
                  <a:lnTo>
                    <a:pt x="248" y="276"/>
                  </a:lnTo>
                  <a:lnTo>
                    <a:pt x="248" y="274"/>
                  </a:lnTo>
                  <a:lnTo>
                    <a:pt x="246" y="274"/>
                  </a:lnTo>
                  <a:lnTo>
                    <a:pt x="246" y="274"/>
                  </a:lnTo>
                  <a:lnTo>
                    <a:pt x="244" y="274"/>
                  </a:lnTo>
                  <a:lnTo>
                    <a:pt x="242" y="276"/>
                  </a:lnTo>
                  <a:lnTo>
                    <a:pt x="242" y="278"/>
                  </a:lnTo>
                  <a:lnTo>
                    <a:pt x="240" y="278"/>
                  </a:lnTo>
                  <a:lnTo>
                    <a:pt x="240" y="278"/>
                  </a:lnTo>
                  <a:lnTo>
                    <a:pt x="238" y="278"/>
                  </a:lnTo>
                  <a:lnTo>
                    <a:pt x="238" y="276"/>
                  </a:lnTo>
                  <a:lnTo>
                    <a:pt x="236" y="274"/>
                  </a:lnTo>
                  <a:lnTo>
                    <a:pt x="232" y="274"/>
                  </a:lnTo>
                  <a:lnTo>
                    <a:pt x="232" y="274"/>
                  </a:lnTo>
                  <a:lnTo>
                    <a:pt x="230" y="274"/>
                  </a:lnTo>
                  <a:lnTo>
                    <a:pt x="232" y="276"/>
                  </a:lnTo>
                  <a:lnTo>
                    <a:pt x="232" y="278"/>
                  </a:lnTo>
                  <a:lnTo>
                    <a:pt x="226" y="280"/>
                  </a:lnTo>
                  <a:lnTo>
                    <a:pt x="226" y="280"/>
                  </a:lnTo>
                  <a:lnTo>
                    <a:pt x="212" y="28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196" y="290"/>
                  </a:lnTo>
                  <a:lnTo>
                    <a:pt x="198" y="292"/>
                  </a:lnTo>
                  <a:lnTo>
                    <a:pt x="202" y="294"/>
                  </a:lnTo>
                  <a:lnTo>
                    <a:pt x="202" y="294"/>
                  </a:lnTo>
                  <a:lnTo>
                    <a:pt x="204" y="294"/>
                  </a:lnTo>
                  <a:lnTo>
                    <a:pt x="206" y="296"/>
                  </a:lnTo>
                  <a:lnTo>
                    <a:pt x="208" y="300"/>
                  </a:lnTo>
                  <a:lnTo>
                    <a:pt x="208" y="306"/>
                  </a:lnTo>
                  <a:lnTo>
                    <a:pt x="208" y="306"/>
                  </a:lnTo>
                  <a:lnTo>
                    <a:pt x="206" y="306"/>
                  </a:lnTo>
                  <a:lnTo>
                    <a:pt x="206" y="306"/>
                  </a:lnTo>
                  <a:lnTo>
                    <a:pt x="200" y="306"/>
                  </a:lnTo>
                  <a:lnTo>
                    <a:pt x="196" y="306"/>
                  </a:lnTo>
                  <a:lnTo>
                    <a:pt x="192" y="310"/>
                  </a:lnTo>
                  <a:lnTo>
                    <a:pt x="190" y="312"/>
                  </a:lnTo>
                  <a:lnTo>
                    <a:pt x="192" y="316"/>
                  </a:lnTo>
                  <a:lnTo>
                    <a:pt x="192" y="316"/>
                  </a:lnTo>
                  <a:lnTo>
                    <a:pt x="196" y="324"/>
                  </a:lnTo>
                  <a:lnTo>
                    <a:pt x="200" y="334"/>
                  </a:lnTo>
                  <a:lnTo>
                    <a:pt x="204" y="342"/>
                  </a:lnTo>
                  <a:lnTo>
                    <a:pt x="204" y="344"/>
                  </a:lnTo>
                  <a:lnTo>
                    <a:pt x="204" y="346"/>
                  </a:lnTo>
                  <a:lnTo>
                    <a:pt x="204" y="346"/>
                  </a:lnTo>
                  <a:lnTo>
                    <a:pt x="202" y="358"/>
                  </a:lnTo>
                  <a:lnTo>
                    <a:pt x="200" y="382"/>
                  </a:lnTo>
                  <a:lnTo>
                    <a:pt x="196" y="406"/>
                  </a:lnTo>
                  <a:lnTo>
                    <a:pt x="194" y="416"/>
                  </a:lnTo>
                  <a:lnTo>
                    <a:pt x="192" y="426"/>
                  </a:lnTo>
                  <a:lnTo>
                    <a:pt x="192" y="426"/>
                  </a:lnTo>
                  <a:lnTo>
                    <a:pt x="182" y="420"/>
                  </a:lnTo>
                  <a:lnTo>
                    <a:pt x="180" y="416"/>
                  </a:lnTo>
                  <a:lnTo>
                    <a:pt x="182" y="412"/>
                  </a:lnTo>
                  <a:lnTo>
                    <a:pt x="186" y="402"/>
                  </a:lnTo>
                  <a:lnTo>
                    <a:pt x="186" y="402"/>
                  </a:lnTo>
                  <a:lnTo>
                    <a:pt x="190" y="398"/>
                  </a:lnTo>
                  <a:lnTo>
                    <a:pt x="190" y="392"/>
                  </a:lnTo>
                  <a:lnTo>
                    <a:pt x="190" y="388"/>
                  </a:lnTo>
                  <a:lnTo>
                    <a:pt x="188" y="386"/>
                  </a:lnTo>
                  <a:lnTo>
                    <a:pt x="184" y="384"/>
                  </a:lnTo>
                  <a:lnTo>
                    <a:pt x="182" y="384"/>
                  </a:lnTo>
                  <a:lnTo>
                    <a:pt x="176" y="386"/>
                  </a:lnTo>
                  <a:lnTo>
                    <a:pt x="176" y="386"/>
                  </a:lnTo>
                  <a:lnTo>
                    <a:pt x="172" y="388"/>
                  </a:lnTo>
                  <a:lnTo>
                    <a:pt x="170" y="386"/>
                  </a:lnTo>
                  <a:lnTo>
                    <a:pt x="164" y="384"/>
                  </a:lnTo>
                  <a:lnTo>
                    <a:pt x="158" y="382"/>
                  </a:lnTo>
                  <a:lnTo>
                    <a:pt x="156" y="384"/>
                  </a:lnTo>
                  <a:lnTo>
                    <a:pt x="150" y="386"/>
                  </a:lnTo>
                  <a:lnTo>
                    <a:pt x="150" y="386"/>
                  </a:lnTo>
                  <a:lnTo>
                    <a:pt x="142" y="388"/>
                  </a:lnTo>
                  <a:lnTo>
                    <a:pt x="138" y="388"/>
                  </a:lnTo>
                  <a:lnTo>
                    <a:pt x="132" y="386"/>
                  </a:lnTo>
                  <a:lnTo>
                    <a:pt x="128" y="386"/>
                  </a:lnTo>
                  <a:lnTo>
                    <a:pt x="128" y="386"/>
                  </a:lnTo>
                  <a:lnTo>
                    <a:pt x="124" y="374"/>
                  </a:lnTo>
                  <a:lnTo>
                    <a:pt x="122" y="368"/>
                  </a:lnTo>
                  <a:lnTo>
                    <a:pt x="118" y="366"/>
                  </a:lnTo>
                  <a:lnTo>
                    <a:pt x="116" y="362"/>
                  </a:lnTo>
                  <a:lnTo>
                    <a:pt x="116" y="362"/>
                  </a:lnTo>
                  <a:lnTo>
                    <a:pt x="114" y="358"/>
                  </a:lnTo>
                  <a:lnTo>
                    <a:pt x="114" y="356"/>
                  </a:lnTo>
                  <a:lnTo>
                    <a:pt x="108" y="354"/>
                  </a:lnTo>
                  <a:lnTo>
                    <a:pt x="104" y="352"/>
                  </a:lnTo>
                  <a:lnTo>
                    <a:pt x="102" y="348"/>
                  </a:lnTo>
                  <a:lnTo>
                    <a:pt x="100" y="344"/>
                  </a:lnTo>
                  <a:lnTo>
                    <a:pt x="100" y="344"/>
                  </a:lnTo>
                  <a:lnTo>
                    <a:pt x="98" y="336"/>
                  </a:lnTo>
                  <a:lnTo>
                    <a:pt x="92" y="330"/>
                  </a:lnTo>
                  <a:lnTo>
                    <a:pt x="86" y="328"/>
                  </a:lnTo>
                  <a:lnTo>
                    <a:pt x="80" y="328"/>
                  </a:lnTo>
                  <a:lnTo>
                    <a:pt x="80" y="328"/>
                  </a:lnTo>
                  <a:lnTo>
                    <a:pt x="62" y="318"/>
                  </a:lnTo>
                  <a:lnTo>
                    <a:pt x="56" y="316"/>
                  </a:lnTo>
                  <a:lnTo>
                    <a:pt x="54" y="316"/>
                  </a:lnTo>
                  <a:lnTo>
                    <a:pt x="56" y="318"/>
                  </a:lnTo>
                  <a:lnTo>
                    <a:pt x="56" y="318"/>
                  </a:lnTo>
                  <a:lnTo>
                    <a:pt x="54" y="318"/>
                  </a:lnTo>
                  <a:lnTo>
                    <a:pt x="54" y="320"/>
                  </a:lnTo>
                  <a:lnTo>
                    <a:pt x="46" y="318"/>
                  </a:lnTo>
                  <a:lnTo>
                    <a:pt x="38" y="314"/>
                  </a:lnTo>
                  <a:lnTo>
                    <a:pt x="32" y="310"/>
                  </a:lnTo>
                  <a:lnTo>
                    <a:pt x="32" y="310"/>
                  </a:lnTo>
                  <a:lnTo>
                    <a:pt x="28" y="304"/>
                  </a:lnTo>
                  <a:lnTo>
                    <a:pt x="22" y="300"/>
                  </a:lnTo>
                  <a:lnTo>
                    <a:pt x="4" y="292"/>
                  </a:lnTo>
                  <a:lnTo>
                    <a:pt x="4" y="292"/>
                  </a:lnTo>
                  <a:lnTo>
                    <a:pt x="4" y="288"/>
                  </a:lnTo>
                  <a:lnTo>
                    <a:pt x="2" y="290"/>
                  </a:lnTo>
                  <a:lnTo>
                    <a:pt x="0" y="288"/>
                  </a:lnTo>
                  <a:lnTo>
                    <a:pt x="4" y="284"/>
                  </a:lnTo>
                  <a:lnTo>
                    <a:pt x="4" y="284"/>
                  </a:lnTo>
                  <a:lnTo>
                    <a:pt x="10" y="278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8" y="272"/>
                  </a:lnTo>
                  <a:lnTo>
                    <a:pt x="16" y="268"/>
                  </a:lnTo>
                  <a:lnTo>
                    <a:pt x="14" y="266"/>
                  </a:lnTo>
                  <a:lnTo>
                    <a:pt x="14" y="260"/>
                  </a:lnTo>
                  <a:lnTo>
                    <a:pt x="14" y="260"/>
                  </a:lnTo>
                  <a:lnTo>
                    <a:pt x="18" y="258"/>
                  </a:lnTo>
                  <a:lnTo>
                    <a:pt x="20" y="256"/>
                  </a:lnTo>
                  <a:lnTo>
                    <a:pt x="28" y="254"/>
                  </a:lnTo>
                  <a:lnTo>
                    <a:pt x="34" y="252"/>
                  </a:lnTo>
                  <a:lnTo>
                    <a:pt x="36" y="250"/>
                  </a:lnTo>
                  <a:lnTo>
                    <a:pt x="36" y="248"/>
                  </a:lnTo>
                  <a:lnTo>
                    <a:pt x="36" y="248"/>
                  </a:lnTo>
                  <a:lnTo>
                    <a:pt x="38" y="244"/>
                  </a:lnTo>
                  <a:lnTo>
                    <a:pt x="42" y="238"/>
                  </a:lnTo>
                  <a:lnTo>
                    <a:pt x="48" y="232"/>
                  </a:lnTo>
                  <a:lnTo>
                    <a:pt x="54" y="226"/>
                  </a:lnTo>
                  <a:lnTo>
                    <a:pt x="54" y="226"/>
                  </a:lnTo>
                  <a:lnTo>
                    <a:pt x="52" y="224"/>
                  </a:lnTo>
                  <a:lnTo>
                    <a:pt x="52" y="222"/>
                  </a:lnTo>
                  <a:lnTo>
                    <a:pt x="54" y="222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48" y="222"/>
                  </a:lnTo>
                  <a:lnTo>
                    <a:pt x="44" y="222"/>
                  </a:lnTo>
                  <a:lnTo>
                    <a:pt x="44" y="222"/>
                  </a:lnTo>
                  <a:lnTo>
                    <a:pt x="42" y="220"/>
                  </a:lnTo>
                  <a:lnTo>
                    <a:pt x="40" y="216"/>
                  </a:lnTo>
                  <a:lnTo>
                    <a:pt x="44" y="210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4" y="198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4" y="170"/>
                  </a:lnTo>
                  <a:lnTo>
                    <a:pt x="46" y="168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0" y="154"/>
                  </a:lnTo>
                  <a:lnTo>
                    <a:pt x="42" y="154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38" y="144"/>
                  </a:lnTo>
                  <a:lnTo>
                    <a:pt x="38" y="144"/>
                  </a:lnTo>
                  <a:lnTo>
                    <a:pt x="38" y="144"/>
                  </a:lnTo>
                  <a:lnTo>
                    <a:pt x="36" y="140"/>
                  </a:lnTo>
                  <a:lnTo>
                    <a:pt x="34" y="140"/>
                  </a:lnTo>
                  <a:lnTo>
                    <a:pt x="32" y="140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0" y="134"/>
                  </a:lnTo>
                  <a:lnTo>
                    <a:pt x="30" y="134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32" y="128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2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6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46" y="108"/>
                  </a:lnTo>
                  <a:lnTo>
                    <a:pt x="44" y="106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6" y="94"/>
                  </a:lnTo>
                  <a:lnTo>
                    <a:pt x="46" y="9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6" name="Croatia and Slovenia"/>
            <p:cNvSpPr>
              <a:spLocks/>
            </p:cNvSpPr>
            <p:nvPr/>
          </p:nvSpPr>
          <p:spPr bwMode="auto">
            <a:xfrm>
              <a:off x="4470101" y="2125927"/>
              <a:ext cx="256646" cy="166688"/>
            </a:xfrm>
            <a:custGeom>
              <a:avLst/>
              <a:gdLst/>
              <a:ahLst/>
              <a:cxnLst>
                <a:cxn ang="0">
                  <a:pos x="112" y="94"/>
                </a:cxn>
                <a:cxn ang="0">
                  <a:pos x="104" y="88"/>
                </a:cxn>
                <a:cxn ang="0">
                  <a:pos x="106" y="86"/>
                </a:cxn>
                <a:cxn ang="0">
                  <a:pos x="98" y="86"/>
                </a:cxn>
                <a:cxn ang="0">
                  <a:pos x="82" y="80"/>
                </a:cxn>
                <a:cxn ang="0">
                  <a:pos x="82" y="78"/>
                </a:cxn>
                <a:cxn ang="0">
                  <a:pos x="68" y="72"/>
                </a:cxn>
                <a:cxn ang="0">
                  <a:pos x="58" y="66"/>
                </a:cxn>
                <a:cxn ang="0">
                  <a:pos x="40" y="54"/>
                </a:cxn>
                <a:cxn ang="0">
                  <a:pos x="40" y="50"/>
                </a:cxn>
                <a:cxn ang="0">
                  <a:pos x="28" y="4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0"/>
                </a:cxn>
                <a:cxn ang="0">
                  <a:pos x="10" y="28"/>
                </a:cxn>
                <a:cxn ang="0">
                  <a:pos x="12" y="24"/>
                </a:cxn>
                <a:cxn ang="0">
                  <a:pos x="6" y="18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44" y="2"/>
                </a:cxn>
                <a:cxn ang="0">
                  <a:pos x="50" y="0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8" y="14"/>
                </a:cxn>
                <a:cxn ang="0">
                  <a:pos x="84" y="20"/>
                </a:cxn>
                <a:cxn ang="0">
                  <a:pos x="90" y="22"/>
                </a:cxn>
                <a:cxn ang="0">
                  <a:pos x="104" y="14"/>
                </a:cxn>
                <a:cxn ang="0">
                  <a:pos x="112" y="16"/>
                </a:cxn>
                <a:cxn ang="0">
                  <a:pos x="132" y="14"/>
                </a:cxn>
                <a:cxn ang="0">
                  <a:pos x="138" y="22"/>
                </a:cxn>
                <a:cxn ang="0">
                  <a:pos x="142" y="26"/>
                </a:cxn>
                <a:cxn ang="0">
                  <a:pos x="148" y="32"/>
                </a:cxn>
                <a:cxn ang="0">
                  <a:pos x="152" y="38"/>
                </a:cxn>
                <a:cxn ang="0">
                  <a:pos x="156" y="44"/>
                </a:cxn>
                <a:cxn ang="0">
                  <a:pos x="162" y="46"/>
                </a:cxn>
                <a:cxn ang="0">
                  <a:pos x="170" y="48"/>
                </a:cxn>
                <a:cxn ang="0">
                  <a:pos x="174" y="48"/>
                </a:cxn>
                <a:cxn ang="0">
                  <a:pos x="174" y="54"/>
                </a:cxn>
                <a:cxn ang="0">
                  <a:pos x="174" y="60"/>
                </a:cxn>
                <a:cxn ang="0">
                  <a:pos x="180" y="74"/>
                </a:cxn>
                <a:cxn ang="0">
                  <a:pos x="180" y="80"/>
                </a:cxn>
                <a:cxn ang="0">
                  <a:pos x="180" y="88"/>
                </a:cxn>
                <a:cxn ang="0">
                  <a:pos x="184" y="94"/>
                </a:cxn>
                <a:cxn ang="0">
                  <a:pos x="194" y="110"/>
                </a:cxn>
                <a:cxn ang="0">
                  <a:pos x="190" y="114"/>
                </a:cxn>
                <a:cxn ang="0">
                  <a:pos x="184" y="114"/>
                </a:cxn>
                <a:cxn ang="0">
                  <a:pos x="178" y="118"/>
                </a:cxn>
                <a:cxn ang="0">
                  <a:pos x="162" y="122"/>
                </a:cxn>
                <a:cxn ang="0">
                  <a:pos x="152" y="120"/>
                </a:cxn>
                <a:cxn ang="0">
                  <a:pos x="142" y="110"/>
                </a:cxn>
                <a:cxn ang="0">
                  <a:pos x="140" y="106"/>
                </a:cxn>
                <a:cxn ang="0">
                  <a:pos x="134" y="92"/>
                </a:cxn>
                <a:cxn ang="0">
                  <a:pos x="118" y="92"/>
                </a:cxn>
                <a:cxn ang="0">
                  <a:pos x="120" y="96"/>
                </a:cxn>
              </a:cxnLst>
              <a:rect l="0" t="0" r="r" b="b"/>
              <a:pathLst>
                <a:path w="194" h="126">
                  <a:moveTo>
                    <a:pt x="118" y="98"/>
                  </a:moveTo>
                  <a:lnTo>
                    <a:pt x="118" y="98"/>
                  </a:lnTo>
                  <a:lnTo>
                    <a:pt x="116" y="96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108" y="92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88"/>
                  </a:lnTo>
                  <a:lnTo>
                    <a:pt x="102" y="86"/>
                  </a:lnTo>
                  <a:lnTo>
                    <a:pt x="106" y="86"/>
                  </a:lnTo>
                  <a:lnTo>
                    <a:pt x="106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98" y="86"/>
                  </a:lnTo>
                  <a:lnTo>
                    <a:pt x="98" y="86"/>
                  </a:lnTo>
                  <a:lnTo>
                    <a:pt x="90" y="84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68" y="70"/>
                  </a:lnTo>
                  <a:lnTo>
                    <a:pt x="68" y="72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58" y="66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2" y="46"/>
                  </a:lnTo>
                  <a:lnTo>
                    <a:pt x="30" y="44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2" y="3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4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4" y="20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104" y="14"/>
                  </a:lnTo>
                  <a:lnTo>
                    <a:pt x="108" y="14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30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4" y="18"/>
                  </a:lnTo>
                  <a:lnTo>
                    <a:pt x="136" y="20"/>
                  </a:lnTo>
                  <a:lnTo>
                    <a:pt x="138" y="22"/>
                  </a:lnTo>
                  <a:lnTo>
                    <a:pt x="138" y="24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2" y="26"/>
                  </a:lnTo>
                  <a:lnTo>
                    <a:pt x="144" y="28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8" y="32"/>
                  </a:lnTo>
                  <a:lnTo>
                    <a:pt x="152" y="36"/>
                  </a:lnTo>
                  <a:lnTo>
                    <a:pt x="152" y="36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54" y="44"/>
                  </a:lnTo>
                  <a:lnTo>
                    <a:pt x="156" y="44"/>
                  </a:lnTo>
                  <a:lnTo>
                    <a:pt x="158" y="44"/>
                  </a:lnTo>
                  <a:lnTo>
                    <a:pt x="158" y="44"/>
                  </a:lnTo>
                  <a:lnTo>
                    <a:pt x="160" y="44"/>
                  </a:lnTo>
                  <a:lnTo>
                    <a:pt x="162" y="46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8" y="50"/>
                  </a:lnTo>
                  <a:lnTo>
                    <a:pt x="170" y="48"/>
                  </a:lnTo>
                  <a:lnTo>
                    <a:pt x="172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5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4" y="54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6" y="58"/>
                  </a:lnTo>
                  <a:lnTo>
                    <a:pt x="174" y="6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8" y="70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82" y="78"/>
                  </a:lnTo>
                  <a:lnTo>
                    <a:pt x="180" y="80"/>
                  </a:lnTo>
                  <a:lnTo>
                    <a:pt x="180" y="80"/>
                  </a:lnTo>
                  <a:lnTo>
                    <a:pt x="178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78" y="90"/>
                  </a:lnTo>
                  <a:lnTo>
                    <a:pt x="180" y="92"/>
                  </a:lnTo>
                  <a:lnTo>
                    <a:pt x="184" y="94"/>
                  </a:lnTo>
                  <a:lnTo>
                    <a:pt x="184" y="94"/>
                  </a:lnTo>
                  <a:lnTo>
                    <a:pt x="192" y="100"/>
                  </a:lnTo>
                  <a:lnTo>
                    <a:pt x="194" y="106"/>
                  </a:lnTo>
                  <a:lnTo>
                    <a:pt x="194" y="110"/>
                  </a:lnTo>
                  <a:lnTo>
                    <a:pt x="194" y="110"/>
                  </a:lnTo>
                  <a:lnTo>
                    <a:pt x="192" y="112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88" y="116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2" y="114"/>
                  </a:lnTo>
                  <a:lnTo>
                    <a:pt x="180" y="114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22"/>
                  </a:lnTo>
                  <a:lnTo>
                    <a:pt x="170" y="122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58" y="122"/>
                  </a:lnTo>
                  <a:lnTo>
                    <a:pt x="154" y="126"/>
                  </a:lnTo>
                  <a:lnTo>
                    <a:pt x="154" y="126"/>
                  </a:lnTo>
                  <a:lnTo>
                    <a:pt x="152" y="120"/>
                  </a:lnTo>
                  <a:lnTo>
                    <a:pt x="150" y="116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2" y="110"/>
                  </a:lnTo>
                  <a:lnTo>
                    <a:pt x="142" y="108"/>
                  </a:lnTo>
                  <a:lnTo>
                    <a:pt x="140" y="108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8" y="100"/>
                  </a:lnTo>
                  <a:lnTo>
                    <a:pt x="136" y="94"/>
                  </a:lnTo>
                  <a:lnTo>
                    <a:pt x="136" y="94"/>
                  </a:lnTo>
                  <a:lnTo>
                    <a:pt x="134" y="92"/>
                  </a:lnTo>
                  <a:lnTo>
                    <a:pt x="130" y="90"/>
                  </a:lnTo>
                  <a:lnTo>
                    <a:pt x="124" y="90"/>
                  </a:lnTo>
                  <a:lnTo>
                    <a:pt x="124" y="90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18" y="98"/>
                  </a:lnTo>
                  <a:lnTo>
                    <a:pt x="118" y="9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7" name="Czech Republic"/>
            <p:cNvSpPr>
              <a:spLocks/>
            </p:cNvSpPr>
            <p:nvPr/>
          </p:nvSpPr>
          <p:spPr bwMode="auto">
            <a:xfrm>
              <a:off x="4427768" y="2012156"/>
              <a:ext cx="166688" cy="71438"/>
            </a:xfrm>
            <a:custGeom>
              <a:avLst/>
              <a:gdLst/>
              <a:ahLst/>
              <a:cxnLst>
                <a:cxn ang="0">
                  <a:pos x="100" y="54"/>
                </a:cxn>
                <a:cxn ang="0">
                  <a:pos x="106" y="48"/>
                </a:cxn>
                <a:cxn ang="0">
                  <a:pos x="110" y="46"/>
                </a:cxn>
                <a:cxn ang="0">
                  <a:pos x="118" y="38"/>
                </a:cxn>
                <a:cxn ang="0">
                  <a:pos x="126" y="28"/>
                </a:cxn>
                <a:cxn ang="0">
                  <a:pos x="116" y="22"/>
                </a:cxn>
                <a:cxn ang="0">
                  <a:pos x="102" y="18"/>
                </a:cxn>
                <a:cxn ang="0">
                  <a:pos x="100" y="16"/>
                </a:cxn>
                <a:cxn ang="0">
                  <a:pos x="96" y="12"/>
                </a:cxn>
                <a:cxn ang="0">
                  <a:pos x="92" y="12"/>
                </a:cxn>
                <a:cxn ang="0">
                  <a:pos x="86" y="10"/>
                </a:cxn>
                <a:cxn ang="0">
                  <a:pos x="86" y="12"/>
                </a:cxn>
                <a:cxn ang="0">
                  <a:pos x="86" y="14"/>
                </a:cxn>
                <a:cxn ang="0">
                  <a:pos x="82" y="16"/>
                </a:cxn>
                <a:cxn ang="0">
                  <a:pos x="82" y="16"/>
                </a:cxn>
                <a:cxn ang="0">
                  <a:pos x="76" y="12"/>
                </a:cxn>
                <a:cxn ang="0">
                  <a:pos x="72" y="10"/>
                </a:cxn>
                <a:cxn ang="0">
                  <a:pos x="52" y="6"/>
                </a:cxn>
                <a:cxn ang="0">
                  <a:pos x="48" y="6"/>
                </a:cxn>
                <a:cxn ang="0">
                  <a:pos x="44" y="6"/>
                </a:cxn>
                <a:cxn ang="0">
                  <a:pos x="40" y="2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4" y="10"/>
                </a:cxn>
                <a:cxn ang="0">
                  <a:pos x="12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8" y="26"/>
                </a:cxn>
                <a:cxn ang="0">
                  <a:pos x="12" y="30"/>
                </a:cxn>
                <a:cxn ang="0">
                  <a:pos x="16" y="32"/>
                </a:cxn>
                <a:cxn ang="0">
                  <a:pos x="28" y="40"/>
                </a:cxn>
                <a:cxn ang="0">
                  <a:pos x="32" y="42"/>
                </a:cxn>
                <a:cxn ang="0">
                  <a:pos x="32" y="46"/>
                </a:cxn>
                <a:cxn ang="0">
                  <a:pos x="40" y="48"/>
                </a:cxn>
                <a:cxn ang="0">
                  <a:pos x="44" y="48"/>
                </a:cxn>
                <a:cxn ang="0">
                  <a:pos x="48" y="48"/>
                </a:cxn>
                <a:cxn ang="0">
                  <a:pos x="50" y="44"/>
                </a:cxn>
                <a:cxn ang="0">
                  <a:pos x="50" y="38"/>
                </a:cxn>
                <a:cxn ang="0">
                  <a:pos x="52" y="38"/>
                </a:cxn>
                <a:cxn ang="0">
                  <a:pos x="62" y="42"/>
                </a:cxn>
                <a:cxn ang="0">
                  <a:pos x="64" y="44"/>
                </a:cxn>
                <a:cxn ang="0">
                  <a:pos x="68" y="42"/>
                </a:cxn>
                <a:cxn ang="0">
                  <a:pos x="72" y="42"/>
                </a:cxn>
                <a:cxn ang="0">
                  <a:pos x="90" y="52"/>
                </a:cxn>
                <a:cxn ang="0">
                  <a:pos x="94" y="54"/>
                </a:cxn>
                <a:cxn ang="0">
                  <a:pos x="100" y="54"/>
                </a:cxn>
              </a:cxnLst>
              <a:rect l="0" t="0" r="r" b="b"/>
              <a:pathLst>
                <a:path w="126" h="54">
                  <a:moveTo>
                    <a:pt x="100" y="54"/>
                  </a:moveTo>
                  <a:lnTo>
                    <a:pt x="100" y="54"/>
                  </a:lnTo>
                  <a:lnTo>
                    <a:pt x="102" y="52"/>
                  </a:lnTo>
                  <a:lnTo>
                    <a:pt x="106" y="48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8" y="42"/>
                  </a:lnTo>
                  <a:lnTo>
                    <a:pt x="118" y="38"/>
                  </a:lnTo>
                  <a:lnTo>
                    <a:pt x="120" y="34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16" y="22"/>
                  </a:lnTo>
                  <a:lnTo>
                    <a:pt x="108" y="20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88" y="10"/>
                  </a:lnTo>
                  <a:lnTo>
                    <a:pt x="86" y="10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8" y="14"/>
                  </a:lnTo>
                  <a:lnTo>
                    <a:pt x="86" y="14"/>
                  </a:lnTo>
                  <a:lnTo>
                    <a:pt x="84" y="14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76" y="12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4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2" y="42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0" y="44"/>
                  </a:lnTo>
                  <a:lnTo>
                    <a:pt x="50" y="40"/>
                  </a:lnTo>
                  <a:lnTo>
                    <a:pt x="50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8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68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82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100" y="54"/>
                  </a:lnTo>
                  <a:lnTo>
                    <a:pt x="100" y="5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8" name="Denmark"/>
            <p:cNvSpPr>
              <a:spLocks/>
            </p:cNvSpPr>
            <p:nvPr/>
          </p:nvSpPr>
          <p:spPr bwMode="auto">
            <a:xfrm>
              <a:off x="4321934" y="1856050"/>
              <a:ext cx="95250" cy="68792"/>
            </a:xfrm>
            <a:custGeom>
              <a:avLst/>
              <a:gdLst/>
              <a:ahLst/>
              <a:cxnLst/>
              <a:rect l="l" t="t" r="r" b="b"/>
              <a:pathLst>
                <a:path w="95250" h="68792">
                  <a:moveTo>
                    <a:pt x="47625" y="52918"/>
                  </a:moveTo>
                  <a:lnTo>
                    <a:pt x="50271" y="52918"/>
                  </a:lnTo>
                  <a:lnTo>
                    <a:pt x="52917" y="55564"/>
                  </a:lnTo>
                  <a:lnTo>
                    <a:pt x="55563" y="55564"/>
                  </a:lnTo>
                  <a:lnTo>
                    <a:pt x="55563" y="52918"/>
                  </a:lnTo>
                  <a:lnTo>
                    <a:pt x="58208" y="55564"/>
                  </a:lnTo>
                  <a:lnTo>
                    <a:pt x="60854" y="58210"/>
                  </a:lnTo>
                  <a:lnTo>
                    <a:pt x="58208" y="60855"/>
                  </a:lnTo>
                  <a:lnTo>
                    <a:pt x="55563" y="63501"/>
                  </a:lnTo>
                  <a:lnTo>
                    <a:pt x="50271" y="63501"/>
                  </a:lnTo>
                  <a:lnTo>
                    <a:pt x="44979" y="60855"/>
                  </a:lnTo>
                  <a:lnTo>
                    <a:pt x="37042" y="58210"/>
                  </a:lnTo>
                  <a:lnTo>
                    <a:pt x="34396" y="55564"/>
                  </a:lnTo>
                  <a:lnTo>
                    <a:pt x="37042" y="55564"/>
                  </a:lnTo>
                  <a:close/>
                  <a:moveTo>
                    <a:pt x="87313" y="34397"/>
                  </a:moveTo>
                  <a:lnTo>
                    <a:pt x="92604" y="34397"/>
                  </a:lnTo>
                  <a:lnTo>
                    <a:pt x="95250" y="34397"/>
                  </a:lnTo>
                  <a:lnTo>
                    <a:pt x="95250" y="39689"/>
                  </a:lnTo>
                  <a:lnTo>
                    <a:pt x="95250" y="44980"/>
                  </a:lnTo>
                  <a:lnTo>
                    <a:pt x="92604" y="47626"/>
                  </a:lnTo>
                  <a:lnTo>
                    <a:pt x="89959" y="50272"/>
                  </a:lnTo>
                  <a:lnTo>
                    <a:pt x="92604" y="52918"/>
                  </a:lnTo>
                  <a:lnTo>
                    <a:pt x="95250" y="52918"/>
                  </a:lnTo>
                  <a:lnTo>
                    <a:pt x="92604" y="55564"/>
                  </a:lnTo>
                  <a:lnTo>
                    <a:pt x="89959" y="58210"/>
                  </a:lnTo>
                  <a:lnTo>
                    <a:pt x="87313" y="60855"/>
                  </a:lnTo>
                  <a:lnTo>
                    <a:pt x="89959" y="66147"/>
                  </a:lnTo>
                  <a:lnTo>
                    <a:pt x="84667" y="66147"/>
                  </a:lnTo>
                  <a:lnTo>
                    <a:pt x="76729" y="63501"/>
                  </a:lnTo>
                  <a:lnTo>
                    <a:pt x="74084" y="63501"/>
                  </a:lnTo>
                  <a:lnTo>
                    <a:pt x="74084" y="60855"/>
                  </a:lnTo>
                  <a:lnTo>
                    <a:pt x="76729" y="60855"/>
                  </a:lnTo>
                  <a:lnTo>
                    <a:pt x="79375" y="58210"/>
                  </a:lnTo>
                  <a:lnTo>
                    <a:pt x="74084" y="60855"/>
                  </a:lnTo>
                  <a:lnTo>
                    <a:pt x="68792" y="60855"/>
                  </a:lnTo>
                  <a:lnTo>
                    <a:pt x="66146" y="58210"/>
                  </a:lnTo>
                  <a:lnTo>
                    <a:pt x="66146" y="52918"/>
                  </a:lnTo>
                  <a:lnTo>
                    <a:pt x="66146" y="50272"/>
                  </a:lnTo>
                  <a:lnTo>
                    <a:pt x="63500" y="47626"/>
                  </a:lnTo>
                  <a:lnTo>
                    <a:pt x="66146" y="44980"/>
                  </a:lnTo>
                  <a:lnTo>
                    <a:pt x="74084" y="44980"/>
                  </a:lnTo>
                  <a:lnTo>
                    <a:pt x="79375" y="42334"/>
                  </a:lnTo>
                  <a:lnTo>
                    <a:pt x="76729" y="39689"/>
                  </a:lnTo>
                  <a:lnTo>
                    <a:pt x="82021" y="39689"/>
                  </a:lnTo>
                  <a:lnTo>
                    <a:pt x="84667" y="44980"/>
                  </a:lnTo>
                  <a:lnTo>
                    <a:pt x="84667" y="42334"/>
                  </a:lnTo>
                  <a:lnTo>
                    <a:pt x="87313" y="42334"/>
                  </a:lnTo>
                  <a:lnTo>
                    <a:pt x="87313" y="44980"/>
                  </a:lnTo>
                  <a:lnTo>
                    <a:pt x="89959" y="42334"/>
                  </a:lnTo>
                  <a:lnTo>
                    <a:pt x="89959" y="39689"/>
                  </a:lnTo>
                  <a:lnTo>
                    <a:pt x="87313" y="39689"/>
                  </a:lnTo>
                  <a:lnTo>
                    <a:pt x="84667" y="39689"/>
                  </a:lnTo>
                  <a:lnTo>
                    <a:pt x="84667" y="37043"/>
                  </a:lnTo>
                  <a:close/>
                  <a:moveTo>
                    <a:pt x="29105" y="13229"/>
                  </a:moveTo>
                  <a:lnTo>
                    <a:pt x="34396" y="15875"/>
                  </a:lnTo>
                  <a:lnTo>
                    <a:pt x="37042" y="18521"/>
                  </a:lnTo>
                  <a:lnTo>
                    <a:pt x="39688" y="23812"/>
                  </a:lnTo>
                  <a:lnTo>
                    <a:pt x="39688" y="26458"/>
                  </a:lnTo>
                  <a:lnTo>
                    <a:pt x="42334" y="26458"/>
                  </a:lnTo>
                  <a:lnTo>
                    <a:pt x="42334" y="29104"/>
                  </a:lnTo>
                  <a:lnTo>
                    <a:pt x="47626" y="29104"/>
                  </a:lnTo>
                  <a:lnTo>
                    <a:pt x="52917" y="29104"/>
                  </a:lnTo>
                  <a:lnTo>
                    <a:pt x="55563" y="31750"/>
                  </a:lnTo>
                  <a:lnTo>
                    <a:pt x="55563" y="34396"/>
                  </a:lnTo>
                  <a:lnTo>
                    <a:pt x="50272" y="34396"/>
                  </a:lnTo>
                  <a:lnTo>
                    <a:pt x="47626" y="37042"/>
                  </a:lnTo>
                  <a:lnTo>
                    <a:pt x="44980" y="39688"/>
                  </a:lnTo>
                  <a:lnTo>
                    <a:pt x="42334" y="39688"/>
                  </a:lnTo>
                  <a:lnTo>
                    <a:pt x="39688" y="42333"/>
                  </a:lnTo>
                  <a:lnTo>
                    <a:pt x="39688" y="44979"/>
                  </a:lnTo>
                  <a:lnTo>
                    <a:pt x="37042" y="47625"/>
                  </a:lnTo>
                  <a:lnTo>
                    <a:pt x="34396" y="47625"/>
                  </a:lnTo>
                  <a:lnTo>
                    <a:pt x="34396" y="50271"/>
                  </a:lnTo>
                  <a:lnTo>
                    <a:pt x="37042" y="52917"/>
                  </a:lnTo>
                  <a:lnTo>
                    <a:pt x="34396" y="52917"/>
                  </a:lnTo>
                  <a:lnTo>
                    <a:pt x="31751" y="55563"/>
                  </a:lnTo>
                  <a:lnTo>
                    <a:pt x="29105" y="58209"/>
                  </a:lnTo>
                  <a:lnTo>
                    <a:pt x="31751" y="60854"/>
                  </a:lnTo>
                  <a:lnTo>
                    <a:pt x="31751" y="63500"/>
                  </a:lnTo>
                  <a:lnTo>
                    <a:pt x="37042" y="63500"/>
                  </a:lnTo>
                  <a:lnTo>
                    <a:pt x="39688" y="66146"/>
                  </a:lnTo>
                  <a:lnTo>
                    <a:pt x="37042" y="66146"/>
                  </a:lnTo>
                  <a:lnTo>
                    <a:pt x="31751" y="68792"/>
                  </a:lnTo>
                  <a:lnTo>
                    <a:pt x="26459" y="66146"/>
                  </a:lnTo>
                  <a:lnTo>
                    <a:pt x="21167" y="66146"/>
                  </a:lnTo>
                  <a:lnTo>
                    <a:pt x="15875" y="66146"/>
                  </a:lnTo>
                  <a:lnTo>
                    <a:pt x="15875" y="63500"/>
                  </a:lnTo>
                  <a:lnTo>
                    <a:pt x="15875" y="60854"/>
                  </a:lnTo>
                  <a:lnTo>
                    <a:pt x="15875" y="55563"/>
                  </a:lnTo>
                  <a:lnTo>
                    <a:pt x="13230" y="55563"/>
                  </a:lnTo>
                  <a:lnTo>
                    <a:pt x="10584" y="52917"/>
                  </a:lnTo>
                  <a:lnTo>
                    <a:pt x="7938" y="50271"/>
                  </a:lnTo>
                  <a:lnTo>
                    <a:pt x="10584" y="50271"/>
                  </a:lnTo>
                  <a:lnTo>
                    <a:pt x="7938" y="47625"/>
                  </a:lnTo>
                  <a:lnTo>
                    <a:pt x="7938" y="42333"/>
                  </a:lnTo>
                  <a:lnTo>
                    <a:pt x="5292" y="42333"/>
                  </a:lnTo>
                  <a:lnTo>
                    <a:pt x="2646" y="42333"/>
                  </a:lnTo>
                  <a:lnTo>
                    <a:pt x="2646" y="39688"/>
                  </a:lnTo>
                  <a:lnTo>
                    <a:pt x="2646" y="37042"/>
                  </a:lnTo>
                  <a:lnTo>
                    <a:pt x="5292" y="34396"/>
                  </a:lnTo>
                  <a:lnTo>
                    <a:pt x="5292" y="31750"/>
                  </a:lnTo>
                  <a:lnTo>
                    <a:pt x="2646" y="29104"/>
                  </a:lnTo>
                  <a:lnTo>
                    <a:pt x="0" y="26458"/>
                  </a:lnTo>
                  <a:lnTo>
                    <a:pt x="0" y="23812"/>
                  </a:lnTo>
                  <a:lnTo>
                    <a:pt x="0" y="21167"/>
                  </a:lnTo>
                  <a:lnTo>
                    <a:pt x="2646" y="18521"/>
                  </a:lnTo>
                  <a:lnTo>
                    <a:pt x="5292" y="18521"/>
                  </a:lnTo>
                  <a:lnTo>
                    <a:pt x="7938" y="23812"/>
                  </a:lnTo>
                  <a:lnTo>
                    <a:pt x="13230" y="23812"/>
                  </a:lnTo>
                  <a:lnTo>
                    <a:pt x="13230" y="21167"/>
                  </a:lnTo>
                  <a:lnTo>
                    <a:pt x="13230" y="18521"/>
                  </a:lnTo>
                  <a:lnTo>
                    <a:pt x="15875" y="15875"/>
                  </a:lnTo>
                  <a:lnTo>
                    <a:pt x="18521" y="15875"/>
                  </a:lnTo>
                  <a:lnTo>
                    <a:pt x="18521" y="18521"/>
                  </a:lnTo>
                  <a:lnTo>
                    <a:pt x="18521" y="23812"/>
                  </a:lnTo>
                  <a:lnTo>
                    <a:pt x="21167" y="23812"/>
                  </a:lnTo>
                  <a:lnTo>
                    <a:pt x="21167" y="15875"/>
                  </a:lnTo>
                  <a:lnTo>
                    <a:pt x="23813" y="15875"/>
                  </a:lnTo>
                  <a:lnTo>
                    <a:pt x="26459" y="15875"/>
                  </a:lnTo>
                  <a:close/>
                  <a:moveTo>
                    <a:pt x="10584" y="10583"/>
                  </a:moveTo>
                  <a:lnTo>
                    <a:pt x="13230" y="10583"/>
                  </a:lnTo>
                  <a:lnTo>
                    <a:pt x="15876" y="10583"/>
                  </a:lnTo>
                  <a:lnTo>
                    <a:pt x="18522" y="10583"/>
                  </a:lnTo>
                  <a:lnTo>
                    <a:pt x="21167" y="13229"/>
                  </a:lnTo>
                  <a:lnTo>
                    <a:pt x="18522" y="13229"/>
                  </a:lnTo>
                  <a:lnTo>
                    <a:pt x="13230" y="13229"/>
                  </a:lnTo>
                  <a:lnTo>
                    <a:pt x="10584" y="18521"/>
                  </a:lnTo>
                  <a:lnTo>
                    <a:pt x="10584" y="21167"/>
                  </a:lnTo>
                  <a:lnTo>
                    <a:pt x="7938" y="18521"/>
                  </a:lnTo>
                  <a:lnTo>
                    <a:pt x="5292" y="15875"/>
                  </a:lnTo>
                  <a:close/>
                  <a:moveTo>
                    <a:pt x="42334" y="0"/>
                  </a:moveTo>
                  <a:lnTo>
                    <a:pt x="44980" y="0"/>
                  </a:lnTo>
                  <a:lnTo>
                    <a:pt x="44980" y="2646"/>
                  </a:lnTo>
                  <a:lnTo>
                    <a:pt x="42334" y="2646"/>
                  </a:lnTo>
                  <a:lnTo>
                    <a:pt x="44980" y="5292"/>
                  </a:lnTo>
                  <a:lnTo>
                    <a:pt x="44980" y="7938"/>
                  </a:lnTo>
                  <a:lnTo>
                    <a:pt x="44980" y="10583"/>
                  </a:lnTo>
                  <a:lnTo>
                    <a:pt x="42334" y="13229"/>
                  </a:lnTo>
                  <a:lnTo>
                    <a:pt x="39689" y="18521"/>
                  </a:lnTo>
                  <a:lnTo>
                    <a:pt x="34397" y="13229"/>
                  </a:lnTo>
                  <a:lnTo>
                    <a:pt x="29105" y="10583"/>
                  </a:lnTo>
                  <a:lnTo>
                    <a:pt x="26459" y="10583"/>
                  </a:lnTo>
                  <a:lnTo>
                    <a:pt x="23813" y="13229"/>
                  </a:lnTo>
                  <a:lnTo>
                    <a:pt x="21167" y="13229"/>
                  </a:lnTo>
                  <a:lnTo>
                    <a:pt x="23813" y="10583"/>
                  </a:lnTo>
                  <a:lnTo>
                    <a:pt x="29105" y="5292"/>
                  </a:lnTo>
                  <a:lnTo>
                    <a:pt x="37043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29" name="Estonia"/>
            <p:cNvSpPr>
              <a:spLocks/>
            </p:cNvSpPr>
            <p:nvPr/>
          </p:nvSpPr>
          <p:spPr bwMode="auto">
            <a:xfrm>
              <a:off x="4668538" y="1813719"/>
              <a:ext cx="97896" cy="39688"/>
            </a:xfrm>
            <a:custGeom>
              <a:avLst/>
              <a:gdLst/>
              <a:ahLst/>
              <a:cxnLst>
                <a:cxn ang="0">
                  <a:pos x="18" y="30"/>
                </a:cxn>
                <a:cxn ang="0">
                  <a:pos x="18" y="24"/>
                </a:cxn>
                <a:cxn ang="0">
                  <a:pos x="14" y="24"/>
                </a:cxn>
                <a:cxn ang="0">
                  <a:pos x="14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6" y="20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8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8" y="4"/>
                </a:cxn>
                <a:cxn ang="0">
                  <a:pos x="10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20" y="2"/>
                </a:cxn>
                <a:cxn ang="0">
                  <a:pos x="22" y="2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4" y="0"/>
                </a:cxn>
                <a:cxn ang="0">
                  <a:pos x="38" y="2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52" y="6"/>
                </a:cxn>
                <a:cxn ang="0">
                  <a:pos x="62" y="6"/>
                </a:cxn>
                <a:cxn ang="0">
                  <a:pos x="68" y="6"/>
                </a:cxn>
                <a:cxn ang="0">
                  <a:pos x="70" y="4"/>
                </a:cxn>
                <a:cxn ang="0">
                  <a:pos x="74" y="8"/>
                </a:cxn>
                <a:cxn ang="0">
                  <a:pos x="72" y="26"/>
                </a:cxn>
                <a:cxn ang="0">
                  <a:pos x="60" y="30"/>
                </a:cxn>
                <a:cxn ang="0">
                  <a:pos x="56" y="28"/>
                </a:cxn>
                <a:cxn ang="0">
                  <a:pos x="46" y="28"/>
                </a:cxn>
                <a:cxn ang="0">
                  <a:pos x="44" y="26"/>
                </a:cxn>
                <a:cxn ang="0">
                  <a:pos x="44" y="24"/>
                </a:cxn>
                <a:cxn ang="0">
                  <a:pos x="32" y="24"/>
                </a:cxn>
                <a:cxn ang="0">
                  <a:pos x="28" y="24"/>
                </a:cxn>
                <a:cxn ang="0">
                  <a:pos x="18" y="30"/>
                </a:cxn>
              </a:cxnLst>
              <a:rect l="0" t="0" r="r" b="b"/>
              <a:pathLst>
                <a:path w="74" h="30">
                  <a:moveTo>
                    <a:pt x="18" y="30"/>
                  </a:moveTo>
                  <a:lnTo>
                    <a:pt x="18" y="30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52" y="6"/>
                  </a:lnTo>
                  <a:lnTo>
                    <a:pt x="56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8" y="6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4" y="6"/>
                  </a:lnTo>
                  <a:lnTo>
                    <a:pt x="74" y="8"/>
                  </a:lnTo>
                  <a:lnTo>
                    <a:pt x="72" y="12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0" name="Finland"/>
            <p:cNvSpPr>
              <a:spLocks/>
            </p:cNvSpPr>
            <p:nvPr/>
          </p:nvSpPr>
          <p:spPr bwMode="auto">
            <a:xfrm>
              <a:off x="4557413" y="1599406"/>
              <a:ext cx="248708" cy="211667"/>
            </a:xfrm>
            <a:custGeom>
              <a:avLst/>
              <a:gdLst/>
              <a:ahLst/>
              <a:cxnLst>
                <a:cxn ang="0">
                  <a:pos x="130" y="144"/>
                </a:cxn>
                <a:cxn ang="0">
                  <a:pos x="108" y="148"/>
                </a:cxn>
                <a:cxn ang="0">
                  <a:pos x="94" y="150"/>
                </a:cxn>
                <a:cxn ang="0">
                  <a:pos x="82" y="150"/>
                </a:cxn>
                <a:cxn ang="0">
                  <a:pos x="68" y="156"/>
                </a:cxn>
                <a:cxn ang="0">
                  <a:pos x="58" y="156"/>
                </a:cxn>
                <a:cxn ang="0">
                  <a:pos x="52" y="152"/>
                </a:cxn>
                <a:cxn ang="0">
                  <a:pos x="44" y="148"/>
                </a:cxn>
                <a:cxn ang="0">
                  <a:pos x="38" y="146"/>
                </a:cxn>
                <a:cxn ang="0">
                  <a:pos x="34" y="136"/>
                </a:cxn>
                <a:cxn ang="0">
                  <a:pos x="32" y="130"/>
                </a:cxn>
                <a:cxn ang="0">
                  <a:pos x="30" y="124"/>
                </a:cxn>
                <a:cxn ang="0">
                  <a:pos x="28" y="120"/>
                </a:cxn>
                <a:cxn ang="0">
                  <a:pos x="30" y="116"/>
                </a:cxn>
                <a:cxn ang="0">
                  <a:pos x="28" y="112"/>
                </a:cxn>
                <a:cxn ang="0">
                  <a:pos x="34" y="110"/>
                </a:cxn>
                <a:cxn ang="0">
                  <a:pos x="34" y="108"/>
                </a:cxn>
                <a:cxn ang="0">
                  <a:pos x="40" y="106"/>
                </a:cxn>
                <a:cxn ang="0">
                  <a:pos x="48" y="102"/>
                </a:cxn>
                <a:cxn ang="0">
                  <a:pos x="56" y="98"/>
                </a:cxn>
                <a:cxn ang="0">
                  <a:pos x="60" y="96"/>
                </a:cxn>
                <a:cxn ang="0">
                  <a:pos x="66" y="94"/>
                </a:cxn>
                <a:cxn ang="0">
                  <a:pos x="80" y="84"/>
                </a:cxn>
                <a:cxn ang="0">
                  <a:pos x="88" y="84"/>
                </a:cxn>
                <a:cxn ang="0">
                  <a:pos x="86" y="78"/>
                </a:cxn>
                <a:cxn ang="0">
                  <a:pos x="70" y="72"/>
                </a:cxn>
                <a:cxn ang="0">
                  <a:pos x="60" y="66"/>
                </a:cxn>
                <a:cxn ang="0">
                  <a:pos x="54" y="54"/>
                </a:cxn>
                <a:cxn ang="0">
                  <a:pos x="46" y="42"/>
                </a:cxn>
                <a:cxn ang="0">
                  <a:pos x="42" y="36"/>
                </a:cxn>
                <a:cxn ang="0">
                  <a:pos x="8" y="26"/>
                </a:cxn>
                <a:cxn ang="0">
                  <a:pos x="2" y="18"/>
                </a:cxn>
                <a:cxn ang="0">
                  <a:pos x="8" y="14"/>
                </a:cxn>
                <a:cxn ang="0">
                  <a:pos x="36" y="24"/>
                </a:cxn>
                <a:cxn ang="0">
                  <a:pos x="54" y="26"/>
                </a:cxn>
                <a:cxn ang="0">
                  <a:pos x="68" y="32"/>
                </a:cxn>
                <a:cxn ang="0">
                  <a:pos x="80" y="22"/>
                </a:cxn>
                <a:cxn ang="0">
                  <a:pos x="84" y="12"/>
                </a:cxn>
                <a:cxn ang="0">
                  <a:pos x="102" y="2"/>
                </a:cxn>
                <a:cxn ang="0">
                  <a:pos x="112" y="2"/>
                </a:cxn>
                <a:cxn ang="0">
                  <a:pos x="124" y="10"/>
                </a:cxn>
                <a:cxn ang="0">
                  <a:pos x="124" y="20"/>
                </a:cxn>
                <a:cxn ang="0">
                  <a:pos x="132" y="30"/>
                </a:cxn>
                <a:cxn ang="0">
                  <a:pos x="142" y="40"/>
                </a:cxn>
                <a:cxn ang="0">
                  <a:pos x="150" y="54"/>
                </a:cxn>
                <a:cxn ang="0">
                  <a:pos x="158" y="66"/>
                </a:cxn>
                <a:cxn ang="0">
                  <a:pos x="164" y="76"/>
                </a:cxn>
                <a:cxn ang="0">
                  <a:pos x="164" y="84"/>
                </a:cxn>
                <a:cxn ang="0">
                  <a:pos x="170" y="94"/>
                </a:cxn>
                <a:cxn ang="0">
                  <a:pos x="188" y="108"/>
                </a:cxn>
                <a:cxn ang="0">
                  <a:pos x="180" y="120"/>
                </a:cxn>
                <a:cxn ang="0">
                  <a:pos x="172" y="126"/>
                </a:cxn>
                <a:cxn ang="0">
                  <a:pos x="148" y="142"/>
                </a:cxn>
              </a:cxnLst>
              <a:rect l="0" t="0" r="r" b="b"/>
              <a:pathLst>
                <a:path w="188" h="160">
                  <a:moveTo>
                    <a:pt x="148" y="146"/>
                  </a:moveTo>
                  <a:lnTo>
                    <a:pt x="148" y="146"/>
                  </a:lnTo>
                  <a:lnTo>
                    <a:pt x="138" y="146"/>
                  </a:lnTo>
                  <a:lnTo>
                    <a:pt x="132" y="146"/>
                  </a:lnTo>
                  <a:lnTo>
                    <a:pt x="130" y="144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18" y="148"/>
                  </a:lnTo>
                  <a:lnTo>
                    <a:pt x="112" y="148"/>
                  </a:lnTo>
                  <a:lnTo>
                    <a:pt x="108" y="148"/>
                  </a:lnTo>
                  <a:lnTo>
                    <a:pt x="104" y="148"/>
                  </a:lnTo>
                  <a:lnTo>
                    <a:pt x="104" y="148"/>
                  </a:lnTo>
                  <a:lnTo>
                    <a:pt x="100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2" y="152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6" y="152"/>
                  </a:lnTo>
                  <a:lnTo>
                    <a:pt x="82" y="150"/>
                  </a:lnTo>
                  <a:lnTo>
                    <a:pt x="78" y="150"/>
                  </a:lnTo>
                  <a:lnTo>
                    <a:pt x="78" y="150"/>
                  </a:lnTo>
                  <a:lnTo>
                    <a:pt x="72" y="154"/>
                  </a:lnTo>
                  <a:lnTo>
                    <a:pt x="70" y="154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2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46" y="150"/>
                  </a:lnTo>
                  <a:lnTo>
                    <a:pt x="44" y="150"/>
                  </a:lnTo>
                  <a:lnTo>
                    <a:pt x="44" y="148"/>
                  </a:lnTo>
                  <a:lnTo>
                    <a:pt x="44" y="146"/>
                  </a:lnTo>
                  <a:lnTo>
                    <a:pt x="42" y="14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8" y="146"/>
                  </a:lnTo>
                  <a:lnTo>
                    <a:pt x="36" y="144"/>
                  </a:lnTo>
                  <a:lnTo>
                    <a:pt x="36" y="142"/>
                  </a:lnTo>
                  <a:lnTo>
                    <a:pt x="36" y="138"/>
                  </a:lnTo>
                  <a:lnTo>
                    <a:pt x="36" y="138"/>
                  </a:lnTo>
                  <a:lnTo>
                    <a:pt x="34" y="136"/>
                  </a:lnTo>
                  <a:lnTo>
                    <a:pt x="34" y="134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2" y="130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28" y="122"/>
                  </a:lnTo>
                  <a:lnTo>
                    <a:pt x="28" y="122"/>
                  </a:lnTo>
                  <a:lnTo>
                    <a:pt x="28" y="12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28" y="116"/>
                  </a:lnTo>
                  <a:lnTo>
                    <a:pt x="30" y="116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2" y="104"/>
                  </a:lnTo>
                  <a:lnTo>
                    <a:pt x="44" y="102"/>
                  </a:lnTo>
                  <a:lnTo>
                    <a:pt x="46" y="102"/>
                  </a:lnTo>
                  <a:lnTo>
                    <a:pt x="46" y="102"/>
                  </a:lnTo>
                  <a:lnTo>
                    <a:pt x="48" y="102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2" y="94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6" y="94"/>
                  </a:lnTo>
                  <a:lnTo>
                    <a:pt x="68" y="92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6" y="88"/>
                  </a:lnTo>
                  <a:lnTo>
                    <a:pt x="80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8" y="82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4" y="76"/>
                  </a:lnTo>
                  <a:lnTo>
                    <a:pt x="82" y="74"/>
                  </a:lnTo>
                  <a:lnTo>
                    <a:pt x="76" y="72"/>
                  </a:lnTo>
                  <a:lnTo>
                    <a:pt x="70" y="72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2" y="68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0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28" y="28"/>
                  </a:lnTo>
                  <a:lnTo>
                    <a:pt x="18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8"/>
                  </a:lnTo>
                  <a:lnTo>
                    <a:pt x="20" y="2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6" y="30"/>
                  </a:lnTo>
                  <a:lnTo>
                    <a:pt x="68" y="32"/>
                  </a:lnTo>
                  <a:lnTo>
                    <a:pt x="72" y="30"/>
                  </a:lnTo>
                  <a:lnTo>
                    <a:pt x="72" y="30"/>
                  </a:lnTo>
                  <a:lnTo>
                    <a:pt x="74" y="24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2" y="4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2" y="16"/>
                  </a:lnTo>
                  <a:lnTo>
                    <a:pt x="122" y="18"/>
                  </a:lnTo>
                  <a:lnTo>
                    <a:pt x="122" y="18"/>
                  </a:lnTo>
                  <a:lnTo>
                    <a:pt x="124" y="20"/>
                  </a:lnTo>
                  <a:lnTo>
                    <a:pt x="124" y="22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8" y="30"/>
                  </a:lnTo>
                  <a:lnTo>
                    <a:pt x="132" y="30"/>
                  </a:lnTo>
                  <a:lnTo>
                    <a:pt x="134" y="30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4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8" y="60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66"/>
                  </a:lnTo>
                  <a:lnTo>
                    <a:pt x="156" y="68"/>
                  </a:lnTo>
                  <a:lnTo>
                    <a:pt x="158" y="70"/>
                  </a:lnTo>
                  <a:lnTo>
                    <a:pt x="160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6" y="78"/>
                  </a:lnTo>
                  <a:lnTo>
                    <a:pt x="162" y="80"/>
                  </a:lnTo>
                  <a:lnTo>
                    <a:pt x="162" y="82"/>
                  </a:lnTo>
                  <a:lnTo>
                    <a:pt x="164" y="84"/>
                  </a:lnTo>
                  <a:lnTo>
                    <a:pt x="164" y="84"/>
                  </a:lnTo>
                  <a:lnTo>
                    <a:pt x="172" y="88"/>
                  </a:lnTo>
                  <a:lnTo>
                    <a:pt x="174" y="90"/>
                  </a:lnTo>
                  <a:lnTo>
                    <a:pt x="174" y="92"/>
                  </a:lnTo>
                  <a:lnTo>
                    <a:pt x="172" y="94"/>
                  </a:lnTo>
                  <a:lnTo>
                    <a:pt x="170" y="94"/>
                  </a:lnTo>
                  <a:lnTo>
                    <a:pt x="170" y="96"/>
                  </a:lnTo>
                  <a:lnTo>
                    <a:pt x="180" y="100"/>
                  </a:lnTo>
                  <a:lnTo>
                    <a:pt x="180" y="100"/>
                  </a:lnTo>
                  <a:lnTo>
                    <a:pt x="188" y="104"/>
                  </a:lnTo>
                  <a:lnTo>
                    <a:pt x="188" y="108"/>
                  </a:lnTo>
                  <a:lnTo>
                    <a:pt x="186" y="112"/>
                  </a:lnTo>
                  <a:lnTo>
                    <a:pt x="182" y="116"/>
                  </a:lnTo>
                  <a:lnTo>
                    <a:pt x="182" y="116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0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2" y="126"/>
                  </a:lnTo>
                  <a:lnTo>
                    <a:pt x="168" y="130"/>
                  </a:lnTo>
                  <a:lnTo>
                    <a:pt x="160" y="134"/>
                  </a:lnTo>
                  <a:lnTo>
                    <a:pt x="160" y="134"/>
                  </a:lnTo>
                  <a:lnTo>
                    <a:pt x="152" y="140"/>
                  </a:lnTo>
                  <a:lnTo>
                    <a:pt x="148" y="142"/>
                  </a:lnTo>
                  <a:lnTo>
                    <a:pt x="148" y="146"/>
                  </a:lnTo>
                  <a:lnTo>
                    <a:pt x="148" y="1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1" name="France"/>
            <p:cNvSpPr>
              <a:spLocks/>
            </p:cNvSpPr>
            <p:nvPr/>
          </p:nvSpPr>
          <p:spPr bwMode="auto">
            <a:xfrm>
              <a:off x="4036184" y="2017448"/>
              <a:ext cx="293688" cy="230188"/>
            </a:xfrm>
            <a:custGeom>
              <a:avLst/>
              <a:gdLst/>
              <a:ahLst/>
              <a:cxnLst>
                <a:cxn ang="0">
                  <a:pos x="210" y="152"/>
                </a:cxn>
                <a:cxn ang="0">
                  <a:pos x="196" y="160"/>
                </a:cxn>
                <a:cxn ang="0">
                  <a:pos x="180" y="152"/>
                </a:cxn>
                <a:cxn ang="0">
                  <a:pos x="168" y="154"/>
                </a:cxn>
                <a:cxn ang="0">
                  <a:pos x="146" y="164"/>
                </a:cxn>
                <a:cxn ang="0">
                  <a:pos x="136" y="172"/>
                </a:cxn>
                <a:cxn ang="0">
                  <a:pos x="120" y="172"/>
                </a:cxn>
                <a:cxn ang="0">
                  <a:pos x="108" y="172"/>
                </a:cxn>
                <a:cxn ang="0">
                  <a:pos x="94" y="172"/>
                </a:cxn>
                <a:cxn ang="0">
                  <a:pos x="74" y="164"/>
                </a:cxn>
                <a:cxn ang="0">
                  <a:pos x="60" y="160"/>
                </a:cxn>
                <a:cxn ang="0">
                  <a:pos x="50" y="154"/>
                </a:cxn>
                <a:cxn ang="0">
                  <a:pos x="62" y="132"/>
                </a:cxn>
                <a:cxn ang="0">
                  <a:pos x="74" y="120"/>
                </a:cxn>
                <a:cxn ang="0">
                  <a:pos x="68" y="100"/>
                </a:cxn>
                <a:cxn ang="0">
                  <a:pos x="66" y="96"/>
                </a:cxn>
                <a:cxn ang="0">
                  <a:pos x="48" y="82"/>
                </a:cxn>
                <a:cxn ang="0">
                  <a:pos x="48" y="76"/>
                </a:cxn>
                <a:cxn ang="0">
                  <a:pos x="44" y="72"/>
                </a:cxn>
                <a:cxn ang="0">
                  <a:pos x="36" y="66"/>
                </a:cxn>
                <a:cxn ang="0">
                  <a:pos x="26" y="66"/>
                </a:cxn>
                <a:cxn ang="0">
                  <a:pos x="8" y="62"/>
                </a:cxn>
                <a:cxn ang="0">
                  <a:pos x="4" y="56"/>
                </a:cxn>
                <a:cxn ang="0">
                  <a:pos x="6" y="52"/>
                </a:cxn>
                <a:cxn ang="0">
                  <a:pos x="0" y="46"/>
                </a:cxn>
                <a:cxn ang="0">
                  <a:pos x="16" y="44"/>
                </a:cxn>
                <a:cxn ang="0">
                  <a:pos x="30" y="44"/>
                </a:cxn>
                <a:cxn ang="0">
                  <a:pos x="40" y="44"/>
                </a:cxn>
                <a:cxn ang="0">
                  <a:pos x="54" y="46"/>
                </a:cxn>
                <a:cxn ang="0">
                  <a:pos x="54" y="34"/>
                </a:cxn>
                <a:cxn ang="0">
                  <a:pos x="54" y="24"/>
                </a:cxn>
                <a:cxn ang="0">
                  <a:pos x="64" y="30"/>
                </a:cxn>
                <a:cxn ang="0">
                  <a:pos x="72" y="32"/>
                </a:cxn>
                <a:cxn ang="0">
                  <a:pos x="86" y="30"/>
                </a:cxn>
                <a:cxn ang="0">
                  <a:pos x="92" y="22"/>
                </a:cxn>
                <a:cxn ang="0">
                  <a:pos x="112" y="14"/>
                </a:cxn>
                <a:cxn ang="0">
                  <a:pos x="116" y="4"/>
                </a:cxn>
                <a:cxn ang="0">
                  <a:pos x="132" y="4"/>
                </a:cxn>
                <a:cxn ang="0">
                  <a:pos x="148" y="10"/>
                </a:cxn>
                <a:cxn ang="0">
                  <a:pos x="156" y="18"/>
                </a:cxn>
                <a:cxn ang="0">
                  <a:pos x="162" y="16"/>
                </a:cxn>
                <a:cxn ang="0">
                  <a:pos x="170" y="28"/>
                </a:cxn>
                <a:cxn ang="0">
                  <a:pos x="176" y="26"/>
                </a:cxn>
                <a:cxn ang="0">
                  <a:pos x="194" y="30"/>
                </a:cxn>
                <a:cxn ang="0">
                  <a:pos x="214" y="38"/>
                </a:cxn>
                <a:cxn ang="0">
                  <a:pos x="214" y="56"/>
                </a:cxn>
                <a:cxn ang="0">
                  <a:pos x="212" y="68"/>
                </a:cxn>
                <a:cxn ang="0">
                  <a:pos x="204" y="70"/>
                </a:cxn>
                <a:cxn ang="0">
                  <a:pos x="192" y="80"/>
                </a:cxn>
                <a:cxn ang="0">
                  <a:pos x="194" y="94"/>
                </a:cxn>
                <a:cxn ang="0">
                  <a:pos x="206" y="98"/>
                </a:cxn>
                <a:cxn ang="0">
                  <a:pos x="210" y="110"/>
                </a:cxn>
                <a:cxn ang="0">
                  <a:pos x="206" y="118"/>
                </a:cxn>
                <a:cxn ang="0">
                  <a:pos x="210" y="132"/>
                </a:cxn>
                <a:cxn ang="0">
                  <a:pos x="222" y="140"/>
                </a:cxn>
              </a:cxnLst>
              <a:rect l="0" t="0" r="r" b="b"/>
              <a:pathLst>
                <a:path w="222" h="174">
                  <a:moveTo>
                    <a:pt x="220" y="146"/>
                  </a:moveTo>
                  <a:lnTo>
                    <a:pt x="220" y="146"/>
                  </a:lnTo>
                  <a:lnTo>
                    <a:pt x="214" y="148"/>
                  </a:lnTo>
                  <a:lnTo>
                    <a:pt x="214" y="148"/>
                  </a:lnTo>
                  <a:lnTo>
                    <a:pt x="210" y="150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4" y="160"/>
                  </a:lnTo>
                  <a:lnTo>
                    <a:pt x="190" y="156"/>
                  </a:lnTo>
                  <a:lnTo>
                    <a:pt x="190" y="156"/>
                  </a:lnTo>
                  <a:lnTo>
                    <a:pt x="186" y="154"/>
                  </a:lnTo>
                  <a:lnTo>
                    <a:pt x="182" y="154"/>
                  </a:lnTo>
                  <a:lnTo>
                    <a:pt x="182" y="154"/>
                  </a:lnTo>
                  <a:lnTo>
                    <a:pt x="180" y="152"/>
                  </a:lnTo>
                  <a:lnTo>
                    <a:pt x="180" y="152"/>
                  </a:lnTo>
                  <a:lnTo>
                    <a:pt x="178" y="150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2" y="152"/>
                  </a:lnTo>
                  <a:lnTo>
                    <a:pt x="168" y="154"/>
                  </a:lnTo>
                  <a:lnTo>
                    <a:pt x="168" y="154"/>
                  </a:lnTo>
                  <a:lnTo>
                    <a:pt x="162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6" y="156"/>
                  </a:lnTo>
                  <a:lnTo>
                    <a:pt x="150" y="162"/>
                  </a:lnTo>
                  <a:lnTo>
                    <a:pt x="150" y="162"/>
                  </a:lnTo>
                  <a:lnTo>
                    <a:pt x="146" y="164"/>
                  </a:lnTo>
                  <a:lnTo>
                    <a:pt x="144" y="168"/>
                  </a:lnTo>
                  <a:lnTo>
                    <a:pt x="144" y="168"/>
                  </a:lnTo>
                  <a:lnTo>
                    <a:pt x="142" y="170"/>
                  </a:lnTo>
                  <a:lnTo>
                    <a:pt x="142" y="172"/>
                  </a:lnTo>
                  <a:lnTo>
                    <a:pt x="142" y="172"/>
                  </a:lnTo>
                  <a:lnTo>
                    <a:pt x="140" y="170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4" y="174"/>
                  </a:lnTo>
                  <a:lnTo>
                    <a:pt x="120" y="172"/>
                  </a:lnTo>
                  <a:lnTo>
                    <a:pt x="118" y="172"/>
                  </a:lnTo>
                  <a:lnTo>
                    <a:pt x="114" y="174"/>
                  </a:lnTo>
                  <a:lnTo>
                    <a:pt x="114" y="174"/>
                  </a:lnTo>
                  <a:lnTo>
                    <a:pt x="112" y="174"/>
                  </a:lnTo>
                  <a:lnTo>
                    <a:pt x="110" y="174"/>
                  </a:lnTo>
                  <a:lnTo>
                    <a:pt x="108" y="174"/>
                  </a:lnTo>
                  <a:lnTo>
                    <a:pt x="108" y="172"/>
                  </a:lnTo>
                  <a:lnTo>
                    <a:pt x="108" y="172"/>
                  </a:lnTo>
                  <a:lnTo>
                    <a:pt x="106" y="172"/>
                  </a:lnTo>
                  <a:lnTo>
                    <a:pt x="102" y="170"/>
                  </a:lnTo>
                  <a:lnTo>
                    <a:pt x="98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0" y="172"/>
                  </a:lnTo>
                  <a:lnTo>
                    <a:pt x="90" y="172"/>
                  </a:lnTo>
                  <a:lnTo>
                    <a:pt x="86" y="170"/>
                  </a:lnTo>
                  <a:lnTo>
                    <a:pt x="80" y="168"/>
                  </a:lnTo>
                  <a:lnTo>
                    <a:pt x="80" y="168"/>
                  </a:lnTo>
                  <a:lnTo>
                    <a:pt x="74" y="164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66" y="164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56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2" y="156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4" y="154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8" y="14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4" y="12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8" y="114"/>
                  </a:lnTo>
                  <a:lnTo>
                    <a:pt x="70" y="114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68" y="110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70" y="102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8" y="98"/>
                  </a:lnTo>
                  <a:lnTo>
                    <a:pt x="68" y="96"/>
                  </a:lnTo>
                  <a:lnTo>
                    <a:pt x="70" y="94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56" y="90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44" y="74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2" y="66"/>
                  </a:lnTo>
                  <a:lnTo>
                    <a:pt x="30" y="68"/>
                  </a:lnTo>
                  <a:lnTo>
                    <a:pt x="28" y="68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0"/>
                  </a:lnTo>
                  <a:lnTo>
                    <a:pt x="14" y="60"/>
                  </a:lnTo>
                  <a:lnTo>
                    <a:pt x="12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6" y="60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4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6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40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8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4" y="4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2" y="22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4"/>
                  </a:lnTo>
                  <a:lnTo>
                    <a:pt x="66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6" y="30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6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2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6" y="4"/>
                  </a:lnTo>
                  <a:lnTo>
                    <a:pt x="116" y="2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40" y="6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46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2" y="12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2" y="18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8" y="18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62" y="20"/>
                  </a:lnTo>
                  <a:lnTo>
                    <a:pt x="162" y="22"/>
                  </a:lnTo>
                  <a:lnTo>
                    <a:pt x="164" y="24"/>
                  </a:lnTo>
                  <a:lnTo>
                    <a:pt x="164" y="24"/>
                  </a:lnTo>
                  <a:lnTo>
                    <a:pt x="166" y="24"/>
                  </a:lnTo>
                  <a:lnTo>
                    <a:pt x="168" y="26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2" y="28"/>
                  </a:lnTo>
                  <a:lnTo>
                    <a:pt x="172" y="28"/>
                  </a:lnTo>
                  <a:lnTo>
                    <a:pt x="174" y="26"/>
                  </a:lnTo>
                  <a:lnTo>
                    <a:pt x="174" y="26"/>
                  </a:lnTo>
                  <a:lnTo>
                    <a:pt x="176" y="26"/>
                  </a:lnTo>
                  <a:lnTo>
                    <a:pt x="176" y="26"/>
                  </a:lnTo>
                  <a:lnTo>
                    <a:pt x="178" y="26"/>
                  </a:lnTo>
                  <a:lnTo>
                    <a:pt x="180" y="28"/>
                  </a:lnTo>
                  <a:lnTo>
                    <a:pt x="18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94" y="30"/>
                  </a:lnTo>
                  <a:lnTo>
                    <a:pt x="194" y="30"/>
                  </a:lnTo>
                  <a:lnTo>
                    <a:pt x="198" y="34"/>
                  </a:lnTo>
                  <a:lnTo>
                    <a:pt x="200" y="36"/>
                  </a:lnTo>
                  <a:lnTo>
                    <a:pt x="202" y="36"/>
                  </a:lnTo>
                  <a:lnTo>
                    <a:pt x="202" y="36"/>
                  </a:lnTo>
                  <a:lnTo>
                    <a:pt x="208" y="36"/>
                  </a:lnTo>
                  <a:lnTo>
                    <a:pt x="214" y="38"/>
                  </a:lnTo>
                  <a:lnTo>
                    <a:pt x="214" y="38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6" y="48"/>
                  </a:lnTo>
                  <a:lnTo>
                    <a:pt x="214" y="56"/>
                  </a:lnTo>
                  <a:lnTo>
                    <a:pt x="214" y="56"/>
                  </a:lnTo>
                  <a:lnTo>
                    <a:pt x="212" y="60"/>
                  </a:lnTo>
                  <a:lnTo>
                    <a:pt x="212" y="64"/>
                  </a:lnTo>
                  <a:lnTo>
                    <a:pt x="212" y="64"/>
                  </a:lnTo>
                  <a:lnTo>
                    <a:pt x="214" y="66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06" y="68"/>
                  </a:lnTo>
                  <a:lnTo>
                    <a:pt x="204" y="68"/>
                  </a:lnTo>
                  <a:lnTo>
                    <a:pt x="202" y="70"/>
                  </a:lnTo>
                  <a:lnTo>
                    <a:pt x="204" y="70"/>
                  </a:lnTo>
                  <a:lnTo>
                    <a:pt x="204" y="70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196" y="78"/>
                  </a:lnTo>
                  <a:lnTo>
                    <a:pt x="194" y="78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0" y="88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90" y="98"/>
                  </a:lnTo>
                  <a:lnTo>
                    <a:pt x="190" y="96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8" y="92"/>
                  </a:lnTo>
                  <a:lnTo>
                    <a:pt x="200" y="92"/>
                  </a:lnTo>
                  <a:lnTo>
                    <a:pt x="202" y="92"/>
                  </a:lnTo>
                  <a:lnTo>
                    <a:pt x="202" y="92"/>
                  </a:lnTo>
                  <a:lnTo>
                    <a:pt x="204" y="94"/>
                  </a:lnTo>
                  <a:lnTo>
                    <a:pt x="206" y="98"/>
                  </a:lnTo>
                  <a:lnTo>
                    <a:pt x="206" y="98"/>
                  </a:lnTo>
                  <a:lnTo>
                    <a:pt x="206" y="100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8" y="106"/>
                  </a:lnTo>
                  <a:lnTo>
                    <a:pt x="210" y="110"/>
                  </a:lnTo>
                  <a:lnTo>
                    <a:pt x="210" y="110"/>
                  </a:lnTo>
                  <a:lnTo>
                    <a:pt x="210" y="110"/>
                  </a:lnTo>
                  <a:lnTo>
                    <a:pt x="212" y="110"/>
                  </a:lnTo>
                  <a:lnTo>
                    <a:pt x="212" y="112"/>
                  </a:lnTo>
                  <a:lnTo>
                    <a:pt x="212" y="112"/>
                  </a:lnTo>
                  <a:lnTo>
                    <a:pt x="212" y="112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6" y="120"/>
                  </a:lnTo>
                  <a:lnTo>
                    <a:pt x="208" y="120"/>
                  </a:lnTo>
                  <a:lnTo>
                    <a:pt x="212" y="122"/>
                  </a:lnTo>
                  <a:lnTo>
                    <a:pt x="212" y="124"/>
                  </a:lnTo>
                  <a:lnTo>
                    <a:pt x="212" y="124"/>
                  </a:lnTo>
                  <a:lnTo>
                    <a:pt x="210" y="128"/>
                  </a:lnTo>
                  <a:lnTo>
                    <a:pt x="210" y="132"/>
                  </a:lnTo>
                  <a:lnTo>
                    <a:pt x="210" y="132"/>
                  </a:lnTo>
                  <a:lnTo>
                    <a:pt x="212" y="138"/>
                  </a:lnTo>
                  <a:lnTo>
                    <a:pt x="212" y="138"/>
                  </a:lnTo>
                  <a:lnTo>
                    <a:pt x="214" y="140"/>
                  </a:lnTo>
                  <a:lnTo>
                    <a:pt x="214" y="140"/>
                  </a:lnTo>
                  <a:lnTo>
                    <a:pt x="220" y="140"/>
                  </a:lnTo>
                  <a:lnTo>
                    <a:pt x="222" y="140"/>
                  </a:lnTo>
                  <a:lnTo>
                    <a:pt x="222" y="142"/>
                  </a:lnTo>
                  <a:lnTo>
                    <a:pt x="222" y="142"/>
                  </a:lnTo>
                  <a:lnTo>
                    <a:pt x="220" y="146"/>
                  </a:lnTo>
                  <a:lnTo>
                    <a:pt x="220" y="1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2" name="Germany"/>
            <p:cNvSpPr>
              <a:spLocks/>
            </p:cNvSpPr>
            <p:nvPr/>
          </p:nvSpPr>
          <p:spPr bwMode="auto">
            <a:xfrm>
              <a:off x="4279601" y="1922198"/>
              <a:ext cx="211667" cy="19050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50" y="6"/>
                </a:cxn>
                <a:cxn ang="0">
                  <a:pos x="46" y="8"/>
                </a:cxn>
                <a:cxn ang="0">
                  <a:pos x="50" y="10"/>
                </a:cxn>
                <a:cxn ang="0">
                  <a:pos x="52" y="14"/>
                </a:cxn>
                <a:cxn ang="0">
                  <a:pos x="60" y="18"/>
                </a:cxn>
                <a:cxn ang="0">
                  <a:pos x="58" y="18"/>
                </a:cxn>
                <a:cxn ang="0">
                  <a:pos x="48" y="18"/>
                </a:cxn>
                <a:cxn ang="0">
                  <a:pos x="46" y="26"/>
                </a:cxn>
                <a:cxn ang="0">
                  <a:pos x="40" y="28"/>
                </a:cxn>
                <a:cxn ang="0">
                  <a:pos x="38" y="26"/>
                </a:cxn>
                <a:cxn ang="0">
                  <a:pos x="36" y="22"/>
                </a:cxn>
                <a:cxn ang="0">
                  <a:pos x="22" y="28"/>
                </a:cxn>
                <a:cxn ang="0">
                  <a:pos x="18" y="34"/>
                </a:cxn>
                <a:cxn ang="0">
                  <a:pos x="18" y="36"/>
                </a:cxn>
                <a:cxn ang="0">
                  <a:pos x="16" y="48"/>
                </a:cxn>
                <a:cxn ang="0">
                  <a:pos x="14" y="54"/>
                </a:cxn>
                <a:cxn ang="0">
                  <a:pos x="2" y="60"/>
                </a:cxn>
                <a:cxn ang="0">
                  <a:pos x="0" y="70"/>
                </a:cxn>
                <a:cxn ang="0">
                  <a:pos x="0" y="76"/>
                </a:cxn>
                <a:cxn ang="0">
                  <a:pos x="0" y="84"/>
                </a:cxn>
                <a:cxn ang="0">
                  <a:pos x="4" y="100"/>
                </a:cxn>
                <a:cxn ang="0">
                  <a:pos x="16" y="108"/>
                </a:cxn>
                <a:cxn ang="0">
                  <a:pos x="30" y="110"/>
                </a:cxn>
                <a:cxn ang="0">
                  <a:pos x="32" y="120"/>
                </a:cxn>
                <a:cxn ang="0">
                  <a:pos x="28" y="136"/>
                </a:cxn>
                <a:cxn ang="0">
                  <a:pos x="42" y="140"/>
                </a:cxn>
                <a:cxn ang="0">
                  <a:pos x="48" y="138"/>
                </a:cxn>
                <a:cxn ang="0">
                  <a:pos x="68" y="140"/>
                </a:cxn>
                <a:cxn ang="0">
                  <a:pos x="88" y="144"/>
                </a:cxn>
                <a:cxn ang="0">
                  <a:pos x="94" y="140"/>
                </a:cxn>
                <a:cxn ang="0">
                  <a:pos x="104" y="140"/>
                </a:cxn>
                <a:cxn ang="0">
                  <a:pos x="114" y="138"/>
                </a:cxn>
                <a:cxn ang="0">
                  <a:pos x="122" y="134"/>
                </a:cxn>
                <a:cxn ang="0">
                  <a:pos x="126" y="134"/>
                </a:cxn>
                <a:cxn ang="0">
                  <a:pos x="132" y="136"/>
                </a:cxn>
                <a:cxn ang="0">
                  <a:pos x="132" y="130"/>
                </a:cxn>
                <a:cxn ang="0">
                  <a:pos x="132" y="126"/>
                </a:cxn>
                <a:cxn ang="0">
                  <a:pos x="138" y="120"/>
                </a:cxn>
                <a:cxn ang="0">
                  <a:pos x="144" y="114"/>
                </a:cxn>
                <a:cxn ang="0">
                  <a:pos x="128" y="100"/>
                </a:cxn>
                <a:cxn ang="0">
                  <a:pos x="116" y="88"/>
                </a:cxn>
                <a:cxn ang="0">
                  <a:pos x="124" y="82"/>
                </a:cxn>
                <a:cxn ang="0">
                  <a:pos x="146" y="72"/>
                </a:cxn>
                <a:cxn ang="0">
                  <a:pos x="156" y="74"/>
                </a:cxn>
                <a:cxn ang="0">
                  <a:pos x="160" y="68"/>
                </a:cxn>
                <a:cxn ang="0">
                  <a:pos x="154" y="42"/>
                </a:cxn>
                <a:cxn ang="0">
                  <a:pos x="148" y="38"/>
                </a:cxn>
                <a:cxn ang="0">
                  <a:pos x="142" y="32"/>
                </a:cxn>
                <a:cxn ang="0">
                  <a:pos x="146" y="22"/>
                </a:cxn>
                <a:cxn ang="0">
                  <a:pos x="140" y="14"/>
                </a:cxn>
                <a:cxn ang="0">
                  <a:pos x="136" y="8"/>
                </a:cxn>
                <a:cxn ang="0">
                  <a:pos x="130" y="12"/>
                </a:cxn>
                <a:cxn ang="0">
                  <a:pos x="118" y="14"/>
                </a:cxn>
                <a:cxn ang="0">
                  <a:pos x="122" y="10"/>
                </a:cxn>
                <a:cxn ang="0">
                  <a:pos x="110" y="14"/>
                </a:cxn>
                <a:cxn ang="0">
                  <a:pos x="98" y="14"/>
                </a:cxn>
                <a:cxn ang="0">
                  <a:pos x="86" y="14"/>
                </a:cxn>
                <a:cxn ang="0">
                  <a:pos x="78" y="12"/>
                </a:cxn>
                <a:cxn ang="0">
                  <a:pos x="76" y="8"/>
                </a:cxn>
                <a:cxn ang="0">
                  <a:pos x="68" y="8"/>
                </a:cxn>
                <a:cxn ang="0">
                  <a:pos x="62" y="2"/>
                </a:cxn>
              </a:cxnLst>
              <a:rect l="0" t="0" r="r" b="b"/>
              <a:pathLst>
                <a:path w="160" h="144">
                  <a:moveTo>
                    <a:pt x="60" y="0"/>
                  </a:moveTo>
                  <a:lnTo>
                    <a:pt x="60" y="0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20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4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6" y="22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0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94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4" y="106"/>
                  </a:lnTo>
                  <a:lnTo>
                    <a:pt x="16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2" y="120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28" y="132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30" y="138"/>
                  </a:lnTo>
                  <a:lnTo>
                    <a:pt x="30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42" y="140"/>
                  </a:lnTo>
                  <a:lnTo>
                    <a:pt x="46" y="140"/>
                  </a:lnTo>
                  <a:lnTo>
                    <a:pt x="48" y="140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52" y="138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8" y="140"/>
                  </a:lnTo>
                  <a:lnTo>
                    <a:pt x="72" y="140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6" y="144"/>
                  </a:lnTo>
                  <a:lnTo>
                    <a:pt x="88" y="144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92" y="140"/>
                  </a:lnTo>
                  <a:lnTo>
                    <a:pt x="94" y="140"/>
                  </a:lnTo>
                  <a:lnTo>
                    <a:pt x="96" y="138"/>
                  </a:lnTo>
                  <a:lnTo>
                    <a:pt x="96" y="138"/>
                  </a:lnTo>
                  <a:lnTo>
                    <a:pt x="96" y="138"/>
                  </a:lnTo>
                  <a:lnTo>
                    <a:pt x="98" y="138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6" y="140"/>
                  </a:lnTo>
                  <a:lnTo>
                    <a:pt x="108" y="140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116" y="136"/>
                  </a:lnTo>
                  <a:lnTo>
                    <a:pt x="118" y="134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32" y="138"/>
                  </a:lnTo>
                  <a:lnTo>
                    <a:pt x="132" y="136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2"/>
                  </a:lnTo>
                  <a:lnTo>
                    <a:pt x="132" y="132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4" y="126"/>
                  </a:lnTo>
                  <a:lnTo>
                    <a:pt x="136" y="124"/>
                  </a:lnTo>
                  <a:lnTo>
                    <a:pt x="138" y="122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40" y="120"/>
                  </a:lnTo>
                  <a:lnTo>
                    <a:pt x="142" y="118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0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36" y="106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0" y="94"/>
                  </a:lnTo>
                  <a:lnTo>
                    <a:pt x="120" y="94"/>
                  </a:lnTo>
                  <a:lnTo>
                    <a:pt x="116" y="88"/>
                  </a:lnTo>
                  <a:lnTo>
                    <a:pt x="112" y="84"/>
                  </a:lnTo>
                  <a:lnTo>
                    <a:pt x="112" y="84"/>
                  </a:lnTo>
                  <a:lnTo>
                    <a:pt x="112" y="82"/>
                  </a:lnTo>
                  <a:lnTo>
                    <a:pt x="116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42" y="76"/>
                  </a:lnTo>
                  <a:lnTo>
                    <a:pt x="146" y="72"/>
                  </a:lnTo>
                  <a:lnTo>
                    <a:pt x="146" y="72"/>
                  </a:lnTo>
                  <a:lnTo>
                    <a:pt x="150" y="68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6" y="74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58" y="60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54" y="46"/>
                  </a:lnTo>
                  <a:lnTo>
                    <a:pt x="154" y="42"/>
                  </a:lnTo>
                  <a:lnTo>
                    <a:pt x="154" y="42"/>
                  </a:lnTo>
                  <a:lnTo>
                    <a:pt x="152" y="40"/>
                  </a:lnTo>
                  <a:lnTo>
                    <a:pt x="150" y="40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4" y="36"/>
                  </a:lnTo>
                  <a:lnTo>
                    <a:pt x="142" y="36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2" y="32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146" y="22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38" y="12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4" y="8"/>
                  </a:lnTo>
                  <a:lnTo>
                    <a:pt x="132" y="10"/>
                  </a:lnTo>
                  <a:lnTo>
                    <a:pt x="132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0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8" y="12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4" y="12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4" y="4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3" name="Greece"/>
            <p:cNvSpPr>
              <a:spLocks/>
            </p:cNvSpPr>
            <p:nvPr/>
          </p:nvSpPr>
          <p:spPr bwMode="auto">
            <a:xfrm>
              <a:off x="4657955" y="2263510"/>
              <a:ext cx="150813" cy="156104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12" y="5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28" y="64"/>
                </a:cxn>
                <a:cxn ang="0">
                  <a:pos x="22" y="68"/>
                </a:cxn>
                <a:cxn ang="0">
                  <a:pos x="30" y="74"/>
                </a:cxn>
                <a:cxn ang="0">
                  <a:pos x="44" y="74"/>
                </a:cxn>
                <a:cxn ang="0">
                  <a:pos x="58" y="78"/>
                </a:cxn>
                <a:cxn ang="0">
                  <a:pos x="52" y="80"/>
                </a:cxn>
                <a:cxn ang="0">
                  <a:pos x="36" y="78"/>
                </a:cxn>
                <a:cxn ang="0">
                  <a:pos x="26" y="82"/>
                </a:cxn>
                <a:cxn ang="0">
                  <a:pos x="28" y="92"/>
                </a:cxn>
                <a:cxn ang="0">
                  <a:pos x="38" y="98"/>
                </a:cxn>
                <a:cxn ang="0">
                  <a:pos x="46" y="110"/>
                </a:cxn>
                <a:cxn ang="0">
                  <a:pos x="54" y="110"/>
                </a:cxn>
                <a:cxn ang="0">
                  <a:pos x="58" y="114"/>
                </a:cxn>
                <a:cxn ang="0">
                  <a:pos x="66" y="118"/>
                </a:cxn>
                <a:cxn ang="0">
                  <a:pos x="60" y="102"/>
                </a:cxn>
                <a:cxn ang="0">
                  <a:pos x="58" y="96"/>
                </a:cxn>
                <a:cxn ang="0">
                  <a:pos x="64" y="98"/>
                </a:cxn>
                <a:cxn ang="0">
                  <a:pos x="66" y="92"/>
                </a:cxn>
                <a:cxn ang="0">
                  <a:pos x="64" y="86"/>
                </a:cxn>
                <a:cxn ang="0">
                  <a:pos x="78" y="90"/>
                </a:cxn>
                <a:cxn ang="0">
                  <a:pos x="80" y="80"/>
                </a:cxn>
                <a:cxn ang="0">
                  <a:pos x="66" y="70"/>
                </a:cxn>
                <a:cxn ang="0">
                  <a:pos x="56" y="64"/>
                </a:cxn>
                <a:cxn ang="0">
                  <a:pos x="50" y="58"/>
                </a:cxn>
                <a:cxn ang="0">
                  <a:pos x="50" y="50"/>
                </a:cxn>
                <a:cxn ang="0">
                  <a:pos x="56" y="54"/>
                </a:cxn>
                <a:cxn ang="0">
                  <a:pos x="56" y="46"/>
                </a:cxn>
                <a:cxn ang="0">
                  <a:pos x="48" y="36"/>
                </a:cxn>
                <a:cxn ang="0">
                  <a:pos x="48" y="30"/>
                </a:cxn>
                <a:cxn ang="0">
                  <a:pos x="60" y="34"/>
                </a:cxn>
                <a:cxn ang="0">
                  <a:pos x="64" y="36"/>
                </a:cxn>
                <a:cxn ang="0">
                  <a:pos x="68" y="38"/>
                </a:cxn>
                <a:cxn ang="0">
                  <a:pos x="70" y="36"/>
                </a:cxn>
                <a:cxn ang="0">
                  <a:pos x="68" y="28"/>
                </a:cxn>
                <a:cxn ang="0">
                  <a:pos x="76" y="24"/>
                </a:cxn>
                <a:cxn ang="0">
                  <a:pos x="84" y="20"/>
                </a:cxn>
                <a:cxn ang="0">
                  <a:pos x="90" y="22"/>
                </a:cxn>
                <a:cxn ang="0">
                  <a:pos x="108" y="22"/>
                </a:cxn>
                <a:cxn ang="0">
                  <a:pos x="112" y="10"/>
                </a:cxn>
                <a:cxn ang="0">
                  <a:pos x="110" y="2"/>
                </a:cxn>
                <a:cxn ang="0">
                  <a:pos x="106" y="6"/>
                </a:cxn>
                <a:cxn ang="0">
                  <a:pos x="94" y="6"/>
                </a:cxn>
                <a:cxn ang="0">
                  <a:pos x="78" y="4"/>
                </a:cxn>
                <a:cxn ang="0">
                  <a:pos x="66" y="6"/>
                </a:cxn>
                <a:cxn ang="0">
                  <a:pos x="48" y="10"/>
                </a:cxn>
                <a:cxn ang="0">
                  <a:pos x="40" y="10"/>
                </a:cxn>
                <a:cxn ang="0">
                  <a:pos x="20" y="18"/>
                </a:cxn>
                <a:cxn ang="0">
                  <a:pos x="10" y="30"/>
                </a:cxn>
                <a:cxn ang="0">
                  <a:pos x="2" y="44"/>
                </a:cxn>
              </a:cxnLst>
              <a:rect l="0" t="0" r="r" b="b"/>
              <a:pathLst>
                <a:path w="114" h="118">
                  <a:moveTo>
                    <a:pt x="2" y="48"/>
                  </a:moveTo>
                  <a:lnTo>
                    <a:pt x="2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2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6" y="6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2" y="66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2" y="66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24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4" y="74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4" y="74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80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48" y="80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4" y="84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6" y="94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6" y="104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2" y="110"/>
                  </a:lnTo>
                  <a:lnTo>
                    <a:pt x="52" y="110"/>
                  </a:lnTo>
                  <a:lnTo>
                    <a:pt x="52" y="108"/>
                  </a:lnTo>
                  <a:lnTo>
                    <a:pt x="54" y="110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6" y="116"/>
                  </a:lnTo>
                  <a:lnTo>
                    <a:pt x="56" y="116"/>
                  </a:lnTo>
                  <a:lnTo>
                    <a:pt x="58" y="116"/>
                  </a:lnTo>
                  <a:lnTo>
                    <a:pt x="58" y="114"/>
                  </a:lnTo>
                  <a:lnTo>
                    <a:pt x="58" y="114"/>
                  </a:lnTo>
                  <a:lnTo>
                    <a:pt x="58" y="112"/>
                  </a:lnTo>
                  <a:lnTo>
                    <a:pt x="60" y="112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6" y="118"/>
                  </a:lnTo>
                  <a:lnTo>
                    <a:pt x="66" y="116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0" y="102"/>
                  </a:lnTo>
                  <a:lnTo>
                    <a:pt x="60" y="102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8" y="98"/>
                  </a:lnTo>
                  <a:lnTo>
                    <a:pt x="56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98"/>
                  </a:lnTo>
                  <a:lnTo>
                    <a:pt x="62" y="98"/>
                  </a:lnTo>
                  <a:lnTo>
                    <a:pt x="62" y="98"/>
                  </a:lnTo>
                  <a:lnTo>
                    <a:pt x="62" y="100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6" y="92"/>
                  </a:lnTo>
                  <a:lnTo>
                    <a:pt x="66" y="92"/>
                  </a:lnTo>
                  <a:lnTo>
                    <a:pt x="64" y="90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86"/>
                  </a:lnTo>
                  <a:lnTo>
                    <a:pt x="64" y="86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4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8" y="90"/>
                  </a:lnTo>
                  <a:lnTo>
                    <a:pt x="80" y="90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82" y="84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6" y="76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68" y="74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2" y="68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56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58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54" y="56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0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60" y="54"/>
                  </a:lnTo>
                  <a:lnTo>
                    <a:pt x="58" y="52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2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52" y="3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6" y="34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60" y="3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4" y="20"/>
                  </a:lnTo>
                  <a:lnTo>
                    <a:pt x="86" y="20"/>
                  </a:lnTo>
                  <a:lnTo>
                    <a:pt x="88" y="20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2" y="8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06" y="0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6"/>
                  </a:lnTo>
                  <a:lnTo>
                    <a:pt x="102" y="6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4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6" y="6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0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4" name="Hungary"/>
            <p:cNvSpPr>
              <a:spLocks/>
            </p:cNvSpPr>
            <p:nvPr/>
          </p:nvSpPr>
          <p:spPr bwMode="auto">
            <a:xfrm>
              <a:off x="4536247" y="2073010"/>
              <a:ext cx="148167" cy="82021"/>
            </a:xfrm>
            <a:custGeom>
              <a:avLst/>
              <a:gdLst/>
              <a:ahLst/>
              <a:cxnLst>
                <a:cxn ang="0">
                  <a:pos x="112" y="14"/>
                </a:cxn>
                <a:cxn ang="0">
                  <a:pos x="106" y="8"/>
                </a:cxn>
                <a:cxn ang="0">
                  <a:pos x="106" y="4"/>
                </a:cxn>
                <a:cxn ang="0">
                  <a:pos x="98" y="6"/>
                </a:cxn>
                <a:cxn ang="0">
                  <a:pos x="90" y="2"/>
                </a:cxn>
                <a:cxn ang="0">
                  <a:pos x="82" y="2"/>
                </a:cxn>
                <a:cxn ang="0">
                  <a:pos x="76" y="4"/>
                </a:cxn>
                <a:cxn ang="0">
                  <a:pos x="72" y="4"/>
                </a:cxn>
                <a:cxn ang="0">
                  <a:pos x="62" y="10"/>
                </a:cxn>
                <a:cxn ang="0">
                  <a:pos x="54" y="12"/>
                </a:cxn>
                <a:cxn ang="0">
                  <a:pos x="44" y="14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38" y="20"/>
                </a:cxn>
                <a:cxn ang="0">
                  <a:pos x="30" y="20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6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8" y="26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0" y="40"/>
                </a:cxn>
                <a:cxn ang="0">
                  <a:pos x="4" y="42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8" y="48"/>
                </a:cxn>
                <a:cxn ang="0">
                  <a:pos x="10" y="50"/>
                </a:cxn>
                <a:cxn ang="0">
                  <a:pos x="18" y="54"/>
                </a:cxn>
                <a:cxn ang="0">
                  <a:pos x="22" y="56"/>
                </a:cxn>
                <a:cxn ang="0">
                  <a:pos x="34" y="60"/>
                </a:cxn>
                <a:cxn ang="0">
                  <a:pos x="36" y="62"/>
                </a:cxn>
                <a:cxn ang="0">
                  <a:pos x="40" y="62"/>
                </a:cxn>
                <a:cxn ang="0">
                  <a:pos x="46" y="56"/>
                </a:cxn>
                <a:cxn ang="0">
                  <a:pos x="54" y="54"/>
                </a:cxn>
                <a:cxn ang="0">
                  <a:pos x="60" y="54"/>
                </a:cxn>
                <a:cxn ang="0">
                  <a:pos x="62" y="56"/>
                </a:cxn>
                <a:cxn ang="0">
                  <a:pos x="70" y="54"/>
                </a:cxn>
                <a:cxn ang="0">
                  <a:pos x="82" y="54"/>
                </a:cxn>
                <a:cxn ang="0">
                  <a:pos x="86" y="54"/>
                </a:cxn>
                <a:cxn ang="0">
                  <a:pos x="90" y="50"/>
                </a:cxn>
                <a:cxn ang="0">
                  <a:pos x="98" y="38"/>
                </a:cxn>
                <a:cxn ang="0">
                  <a:pos x="104" y="28"/>
                </a:cxn>
                <a:cxn ang="0">
                  <a:pos x="102" y="24"/>
                </a:cxn>
                <a:cxn ang="0">
                  <a:pos x="104" y="20"/>
                </a:cxn>
                <a:cxn ang="0">
                  <a:pos x="112" y="14"/>
                </a:cxn>
              </a:cxnLst>
              <a:rect l="0" t="0" r="r" b="b"/>
              <a:pathLst>
                <a:path w="112" h="62">
                  <a:moveTo>
                    <a:pt x="112" y="14"/>
                  </a:moveTo>
                  <a:lnTo>
                    <a:pt x="112" y="14"/>
                  </a:lnTo>
                  <a:lnTo>
                    <a:pt x="110" y="12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8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4" y="12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4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6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54"/>
                  </a:lnTo>
                  <a:lnTo>
                    <a:pt x="58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2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6" y="54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102" y="34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12" y="14"/>
                  </a:lnTo>
                  <a:lnTo>
                    <a:pt x="112" y="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5" name="Iceland"/>
            <p:cNvSpPr>
              <a:spLocks/>
            </p:cNvSpPr>
            <p:nvPr/>
          </p:nvSpPr>
          <p:spPr bwMode="auto">
            <a:xfrm>
              <a:off x="3631372" y="1668198"/>
              <a:ext cx="211667" cy="66146"/>
            </a:xfrm>
            <a:custGeom>
              <a:avLst/>
              <a:gdLst/>
              <a:ahLst/>
              <a:cxnLst>
                <a:cxn ang="0">
                  <a:pos x="28" y="44"/>
                </a:cxn>
                <a:cxn ang="0">
                  <a:pos x="42" y="44"/>
                </a:cxn>
                <a:cxn ang="0">
                  <a:pos x="58" y="48"/>
                </a:cxn>
                <a:cxn ang="0">
                  <a:pos x="88" y="48"/>
                </a:cxn>
                <a:cxn ang="0">
                  <a:pos x="106" y="42"/>
                </a:cxn>
                <a:cxn ang="0">
                  <a:pos x="124" y="36"/>
                </a:cxn>
                <a:cxn ang="0">
                  <a:pos x="138" y="34"/>
                </a:cxn>
                <a:cxn ang="0">
                  <a:pos x="146" y="30"/>
                </a:cxn>
                <a:cxn ang="0">
                  <a:pos x="152" y="26"/>
                </a:cxn>
                <a:cxn ang="0">
                  <a:pos x="154" y="22"/>
                </a:cxn>
                <a:cxn ang="0">
                  <a:pos x="160" y="18"/>
                </a:cxn>
                <a:cxn ang="0">
                  <a:pos x="156" y="16"/>
                </a:cxn>
                <a:cxn ang="0">
                  <a:pos x="152" y="12"/>
                </a:cxn>
                <a:cxn ang="0">
                  <a:pos x="140" y="12"/>
                </a:cxn>
                <a:cxn ang="0">
                  <a:pos x="144" y="6"/>
                </a:cxn>
                <a:cxn ang="0">
                  <a:pos x="144" y="4"/>
                </a:cxn>
                <a:cxn ang="0">
                  <a:pos x="146" y="2"/>
                </a:cxn>
                <a:cxn ang="0">
                  <a:pos x="130" y="6"/>
                </a:cxn>
                <a:cxn ang="0">
                  <a:pos x="126" y="2"/>
                </a:cxn>
                <a:cxn ang="0">
                  <a:pos x="118" y="2"/>
                </a:cxn>
                <a:cxn ang="0">
                  <a:pos x="116" y="6"/>
                </a:cxn>
                <a:cxn ang="0">
                  <a:pos x="110" y="6"/>
                </a:cxn>
                <a:cxn ang="0">
                  <a:pos x="104" y="10"/>
                </a:cxn>
                <a:cxn ang="0">
                  <a:pos x="96" y="12"/>
                </a:cxn>
                <a:cxn ang="0">
                  <a:pos x="90" y="10"/>
                </a:cxn>
                <a:cxn ang="0">
                  <a:pos x="84" y="6"/>
                </a:cxn>
                <a:cxn ang="0">
                  <a:pos x="74" y="10"/>
                </a:cxn>
                <a:cxn ang="0">
                  <a:pos x="70" y="12"/>
                </a:cxn>
                <a:cxn ang="0">
                  <a:pos x="68" y="8"/>
                </a:cxn>
                <a:cxn ang="0">
                  <a:pos x="60" y="12"/>
                </a:cxn>
                <a:cxn ang="0">
                  <a:pos x="58" y="16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6" y="18"/>
                </a:cxn>
                <a:cxn ang="0">
                  <a:pos x="46" y="16"/>
                </a:cxn>
                <a:cxn ang="0">
                  <a:pos x="46" y="12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6"/>
                </a:cxn>
                <a:cxn ang="0">
                  <a:pos x="30" y="8"/>
                </a:cxn>
                <a:cxn ang="0">
                  <a:pos x="32" y="12"/>
                </a:cxn>
                <a:cxn ang="0">
                  <a:pos x="18" y="8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8" y="14"/>
                </a:cxn>
                <a:cxn ang="0">
                  <a:pos x="10" y="14"/>
                </a:cxn>
                <a:cxn ang="0">
                  <a:pos x="8" y="16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24" y="18"/>
                </a:cxn>
                <a:cxn ang="0">
                  <a:pos x="38" y="18"/>
                </a:cxn>
                <a:cxn ang="0">
                  <a:pos x="26" y="24"/>
                </a:cxn>
                <a:cxn ang="0">
                  <a:pos x="30" y="24"/>
                </a:cxn>
                <a:cxn ang="0">
                  <a:pos x="30" y="26"/>
                </a:cxn>
                <a:cxn ang="0">
                  <a:pos x="4" y="30"/>
                </a:cxn>
                <a:cxn ang="0">
                  <a:pos x="10" y="30"/>
                </a:cxn>
                <a:cxn ang="0">
                  <a:pos x="24" y="30"/>
                </a:cxn>
                <a:cxn ang="0">
                  <a:pos x="32" y="34"/>
                </a:cxn>
                <a:cxn ang="0">
                  <a:pos x="36" y="36"/>
                </a:cxn>
                <a:cxn ang="0">
                  <a:pos x="32" y="36"/>
                </a:cxn>
                <a:cxn ang="0">
                  <a:pos x="16" y="44"/>
                </a:cxn>
              </a:cxnLst>
              <a:rect l="0" t="0" r="r" b="b"/>
              <a:pathLst>
                <a:path w="160" h="50">
                  <a:moveTo>
                    <a:pt x="16" y="44"/>
                  </a:moveTo>
                  <a:lnTo>
                    <a:pt x="16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8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2" y="44"/>
                  </a:lnTo>
                  <a:lnTo>
                    <a:pt x="46" y="44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66" y="50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24" y="36"/>
                  </a:lnTo>
                  <a:lnTo>
                    <a:pt x="124" y="36"/>
                  </a:lnTo>
                  <a:lnTo>
                    <a:pt x="130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0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4" y="24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60" y="20"/>
                  </a:lnTo>
                  <a:lnTo>
                    <a:pt x="160" y="18"/>
                  </a:lnTo>
                  <a:lnTo>
                    <a:pt x="160" y="18"/>
                  </a:lnTo>
                  <a:lnTo>
                    <a:pt x="158" y="18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56" y="16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4" y="10"/>
                  </a:lnTo>
                  <a:lnTo>
                    <a:pt x="146" y="8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0" y="2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26" y="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8" y="4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4" y="6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8" y="8"/>
                  </a:lnTo>
                  <a:lnTo>
                    <a:pt x="106" y="8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98" y="8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0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6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4" y="1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4" y="10"/>
                  </a:lnTo>
                  <a:lnTo>
                    <a:pt x="34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0" y="20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2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8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8"/>
                  </a:lnTo>
                  <a:lnTo>
                    <a:pt x="28" y="40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6" name="India"/>
            <p:cNvSpPr>
              <a:spLocks/>
            </p:cNvSpPr>
            <p:nvPr/>
          </p:nvSpPr>
          <p:spPr bwMode="auto">
            <a:xfrm>
              <a:off x="5983518" y="2427552"/>
              <a:ext cx="777875" cy="920750"/>
            </a:xfrm>
            <a:custGeom>
              <a:avLst/>
              <a:gdLst/>
              <a:ahLst/>
              <a:cxnLst>
                <a:cxn ang="0">
                  <a:pos x="388" y="234"/>
                </a:cxn>
                <a:cxn ang="0">
                  <a:pos x="350" y="234"/>
                </a:cxn>
                <a:cxn ang="0">
                  <a:pos x="300" y="212"/>
                </a:cxn>
                <a:cxn ang="0">
                  <a:pos x="276" y="206"/>
                </a:cxn>
                <a:cxn ang="0">
                  <a:pos x="230" y="174"/>
                </a:cxn>
                <a:cxn ang="0">
                  <a:pos x="240" y="142"/>
                </a:cxn>
                <a:cxn ang="0">
                  <a:pos x="182" y="104"/>
                </a:cxn>
                <a:cxn ang="0">
                  <a:pos x="182" y="70"/>
                </a:cxn>
                <a:cxn ang="0">
                  <a:pos x="128" y="4"/>
                </a:cxn>
                <a:cxn ang="0">
                  <a:pos x="128" y="28"/>
                </a:cxn>
                <a:cxn ang="0">
                  <a:pos x="66" y="40"/>
                </a:cxn>
                <a:cxn ang="0">
                  <a:pos x="82" y="54"/>
                </a:cxn>
                <a:cxn ang="0">
                  <a:pos x="104" y="66"/>
                </a:cxn>
                <a:cxn ang="0">
                  <a:pos x="102" y="98"/>
                </a:cxn>
                <a:cxn ang="0">
                  <a:pos x="88" y="150"/>
                </a:cxn>
                <a:cxn ang="0">
                  <a:pos x="44" y="192"/>
                </a:cxn>
                <a:cxn ang="0">
                  <a:pos x="28" y="218"/>
                </a:cxn>
                <a:cxn ang="0">
                  <a:pos x="68" y="270"/>
                </a:cxn>
                <a:cxn ang="0">
                  <a:pos x="54" y="276"/>
                </a:cxn>
                <a:cxn ang="0">
                  <a:pos x="12" y="282"/>
                </a:cxn>
                <a:cxn ang="0">
                  <a:pos x="18" y="306"/>
                </a:cxn>
                <a:cxn ang="0">
                  <a:pos x="44" y="324"/>
                </a:cxn>
                <a:cxn ang="0">
                  <a:pos x="20" y="334"/>
                </a:cxn>
                <a:cxn ang="0">
                  <a:pos x="58" y="376"/>
                </a:cxn>
                <a:cxn ang="0">
                  <a:pos x="88" y="354"/>
                </a:cxn>
                <a:cxn ang="0">
                  <a:pos x="94" y="354"/>
                </a:cxn>
                <a:cxn ang="0">
                  <a:pos x="110" y="386"/>
                </a:cxn>
                <a:cxn ang="0">
                  <a:pos x="114" y="410"/>
                </a:cxn>
                <a:cxn ang="0">
                  <a:pos x="142" y="508"/>
                </a:cxn>
                <a:cxn ang="0">
                  <a:pos x="168" y="572"/>
                </a:cxn>
                <a:cxn ang="0">
                  <a:pos x="210" y="660"/>
                </a:cxn>
                <a:cxn ang="0">
                  <a:pos x="252" y="690"/>
                </a:cxn>
                <a:cxn ang="0">
                  <a:pos x="264" y="660"/>
                </a:cxn>
                <a:cxn ang="0">
                  <a:pos x="284" y="638"/>
                </a:cxn>
                <a:cxn ang="0">
                  <a:pos x="288" y="582"/>
                </a:cxn>
                <a:cxn ang="0">
                  <a:pos x="286" y="532"/>
                </a:cxn>
                <a:cxn ang="0">
                  <a:pos x="300" y="490"/>
                </a:cxn>
                <a:cxn ang="0">
                  <a:pos x="328" y="464"/>
                </a:cxn>
                <a:cxn ang="0">
                  <a:pos x="352" y="432"/>
                </a:cxn>
                <a:cxn ang="0">
                  <a:pos x="382" y="390"/>
                </a:cxn>
                <a:cxn ang="0">
                  <a:pos x="398" y="354"/>
                </a:cxn>
                <a:cxn ang="0">
                  <a:pos x="420" y="332"/>
                </a:cxn>
                <a:cxn ang="0">
                  <a:pos x="432" y="338"/>
                </a:cxn>
                <a:cxn ang="0">
                  <a:pos x="430" y="308"/>
                </a:cxn>
                <a:cxn ang="0">
                  <a:pos x="408" y="268"/>
                </a:cxn>
                <a:cxn ang="0">
                  <a:pos x="390" y="238"/>
                </a:cxn>
                <a:cxn ang="0">
                  <a:pos x="418" y="228"/>
                </a:cxn>
                <a:cxn ang="0">
                  <a:pos x="436" y="240"/>
                </a:cxn>
                <a:cxn ang="0">
                  <a:pos x="502" y="266"/>
                </a:cxn>
                <a:cxn ang="0">
                  <a:pos x="470" y="296"/>
                </a:cxn>
                <a:cxn ang="0">
                  <a:pos x="492" y="300"/>
                </a:cxn>
                <a:cxn ang="0">
                  <a:pos x="528" y="332"/>
                </a:cxn>
                <a:cxn ang="0">
                  <a:pos x="540" y="290"/>
                </a:cxn>
                <a:cxn ang="0">
                  <a:pos x="540" y="236"/>
                </a:cxn>
                <a:cxn ang="0">
                  <a:pos x="582" y="190"/>
                </a:cxn>
                <a:cxn ang="0">
                  <a:pos x="558" y="172"/>
                </a:cxn>
                <a:cxn ang="0">
                  <a:pos x="538" y="160"/>
                </a:cxn>
                <a:cxn ang="0">
                  <a:pos x="462" y="184"/>
                </a:cxn>
                <a:cxn ang="0">
                  <a:pos x="470" y="206"/>
                </a:cxn>
                <a:cxn ang="0">
                  <a:pos x="412" y="200"/>
                </a:cxn>
              </a:cxnLst>
              <a:rect l="0" t="0" r="r" b="b"/>
              <a:pathLst>
                <a:path w="588" h="696">
                  <a:moveTo>
                    <a:pt x="398" y="192"/>
                  </a:moveTo>
                  <a:lnTo>
                    <a:pt x="398" y="192"/>
                  </a:lnTo>
                  <a:lnTo>
                    <a:pt x="400" y="196"/>
                  </a:lnTo>
                  <a:lnTo>
                    <a:pt x="400" y="200"/>
                  </a:lnTo>
                  <a:lnTo>
                    <a:pt x="394" y="206"/>
                  </a:lnTo>
                  <a:lnTo>
                    <a:pt x="388" y="212"/>
                  </a:lnTo>
                  <a:lnTo>
                    <a:pt x="386" y="216"/>
                  </a:lnTo>
                  <a:lnTo>
                    <a:pt x="388" y="218"/>
                  </a:lnTo>
                  <a:lnTo>
                    <a:pt x="388" y="218"/>
                  </a:lnTo>
                  <a:lnTo>
                    <a:pt x="390" y="224"/>
                  </a:lnTo>
                  <a:lnTo>
                    <a:pt x="390" y="230"/>
                  </a:lnTo>
                  <a:lnTo>
                    <a:pt x="388" y="234"/>
                  </a:lnTo>
                  <a:lnTo>
                    <a:pt x="386" y="238"/>
                  </a:lnTo>
                  <a:lnTo>
                    <a:pt x="386" y="238"/>
                  </a:lnTo>
                  <a:lnTo>
                    <a:pt x="378" y="238"/>
                  </a:lnTo>
                  <a:lnTo>
                    <a:pt x="374" y="238"/>
                  </a:lnTo>
                  <a:lnTo>
                    <a:pt x="372" y="238"/>
                  </a:lnTo>
                  <a:lnTo>
                    <a:pt x="368" y="238"/>
                  </a:lnTo>
                  <a:lnTo>
                    <a:pt x="368" y="238"/>
                  </a:lnTo>
                  <a:lnTo>
                    <a:pt x="362" y="238"/>
                  </a:lnTo>
                  <a:lnTo>
                    <a:pt x="360" y="236"/>
                  </a:lnTo>
                  <a:lnTo>
                    <a:pt x="358" y="234"/>
                  </a:lnTo>
                  <a:lnTo>
                    <a:pt x="350" y="234"/>
                  </a:lnTo>
                  <a:lnTo>
                    <a:pt x="350" y="234"/>
                  </a:lnTo>
                  <a:lnTo>
                    <a:pt x="344" y="234"/>
                  </a:lnTo>
                  <a:lnTo>
                    <a:pt x="340" y="230"/>
                  </a:lnTo>
                  <a:lnTo>
                    <a:pt x="338" y="228"/>
                  </a:lnTo>
                  <a:lnTo>
                    <a:pt x="334" y="228"/>
                  </a:lnTo>
                  <a:lnTo>
                    <a:pt x="334" y="228"/>
                  </a:lnTo>
                  <a:lnTo>
                    <a:pt x="332" y="228"/>
                  </a:lnTo>
                  <a:lnTo>
                    <a:pt x="332" y="226"/>
                  </a:lnTo>
                  <a:lnTo>
                    <a:pt x="330" y="222"/>
                  </a:lnTo>
                  <a:lnTo>
                    <a:pt x="324" y="218"/>
                  </a:lnTo>
                  <a:lnTo>
                    <a:pt x="324" y="218"/>
                  </a:lnTo>
                  <a:lnTo>
                    <a:pt x="306" y="212"/>
                  </a:lnTo>
                  <a:lnTo>
                    <a:pt x="300" y="212"/>
                  </a:lnTo>
                  <a:lnTo>
                    <a:pt x="298" y="212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2" y="214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6" y="212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76" y="206"/>
                  </a:lnTo>
                  <a:lnTo>
                    <a:pt x="276" y="206"/>
                  </a:lnTo>
                  <a:lnTo>
                    <a:pt x="262" y="202"/>
                  </a:lnTo>
                  <a:lnTo>
                    <a:pt x="254" y="198"/>
                  </a:lnTo>
                  <a:lnTo>
                    <a:pt x="246" y="192"/>
                  </a:lnTo>
                  <a:lnTo>
                    <a:pt x="246" y="192"/>
                  </a:lnTo>
                  <a:lnTo>
                    <a:pt x="242" y="188"/>
                  </a:lnTo>
                  <a:lnTo>
                    <a:pt x="238" y="188"/>
                  </a:lnTo>
                  <a:lnTo>
                    <a:pt x="232" y="188"/>
                  </a:lnTo>
                  <a:lnTo>
                    <a:pt x="226" y="184"/>
                  </a:lnTo>
                  <a:lnTo>
                    <a:pt x="226" y="184"/>
                  </a:lnTo>
                  <a:lnTo>
                    <a:pt x="222" y="182"/>
                  </a:lnTo>
                  <a:lnTo>
                    <a:pt x="224" y="178"/>
                  </a:lnTo>
                  <a:lnTo>
                    <a:pt x="230" y="174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40" y="162"/>
                  </a:lnTo>
                  <a:lnTo>
                    <a:pt x="240" y="160"/>
                  </a:lnTo>
                  <a:lnTo>
                    <a:pt x="238" y="158"/>
                  </a:lnTo>
                  <a:lnTo>
                    <a:pt x="240" y="156"/>
                  </a:lnTo>
                  <a:lnTo>
                    <a:pt x="240" y="156"/>
                  </a:lnTo>
                  <a:lnTo>
                    <a:pt x="244" y="148"/>
                  </a:lnTo>
                  <a:lnTo>
                    <a:pt x="246" y="146"/>
                  </a:lnTo>
                  <a:lnTo>
                    <a:pt x="246" y="146"/>
                  </a:lnTo>
                  <a:lnTo>
                    <a:pt x="240" y="142"/>
                  </a:lnTo>
                  <a:lnTo>
                    <a:pt x="240" y="142"/>
                  </a:lnTo>
                  <a:lnTo>
                    <a:pt x="234" y="134"/>
                  </a:lnTo>
                  <a:lnTo>
                    <a:pt x="226" y="132"/>
                  </a:lnTo>
                  <a:lnTo>
                    <a:pt x="220" y="130"/>
                  </a:lnTo>
                  <a:lnTo>
                    <a:pt x="214" y="126"/>
                  </a:lnTo>
                  <a:lnTo>
                    <a:pt x="214" y="126"/>
                  </a:lnTo>
                  <a:lnTo>
                    <a:pt x="208" y="122"/>
                  </a:lnTo>
                  <a:lnTo>
                    <a:pt x="202" y="122"/>
                  </a:lnTo>
                  <a:lnTo>
                    <a:pt x="194" y="118"/>
                  </a:lnTo>
                  <a:lnTo>
                    <a:pt x="190" y="116"/>
                  </a:lnTo>
                  <a:lnTo>
                    <a:pt x="186" y="112"/>
                  </a:lnTo>
                  <a:lnTo>
                    <a:pt x="186" y="112"/>
                  </a:lnTo>
                  <a:lnTo>
                    <a:pt x="182" y="104"/>
                  </a:lnTo>
                  <a:lnTo>
                    <a:pt x="182" y="98"/>
                  </a:lnTo>
                  <a:lnTo>
                    <a:pt x="182" y="94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84"/>
                  </a:lnTo>
                  <a:lnTo>
                    <a:pt x="174" y="84"/>
                  </a:lnTo>
                  <a:lnTo>
                    <a:pt x="178" y="84"/>
                  </a:lnTo>
                  <a:lnTo>
                    <a:pt x="182" y="84"/>
                  </a:lnTo>
                  <a:lnTo>
                    <a:pt x="184" y="82"/>
                  </a:lnTo>
                  <a:lnTo>
                    <a:pt x="184" y="78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78" y="64"/>
                  </a:lnTo>
                  <a:lnTo>
                    <a:pt x="174" y="58"/>
                  </a:lnTo>
                  <a:lnTo>
                    <a:pt x="166" y="50"/>
                  </a:lnTo>
                  <a:lnTo>
                    <a:pt x="164" y="48"/>
                  </a:lnTo>
                  <a:lnTo>
                    <a:pt x="164" y="46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58" y="22"/>
                  </a:lnTo>
                  <a:lnTo>
                    <a:pt x="150" y="12"/>
                  </a:lnTo>
                  <a:lnTo>
                    <a:pt x="142" y="6"/>
                  </a:lnTo>
                  <a:lnTo>
                    <a:pt x="136" y="4"/>
                  </a:lnTo>
                  <a:lnTo>
                    <a:pt x="128" y="4"/>
                  </a:lnTo>
                  <a:lnTo>
                    <a:pt x="124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4"/>
                  </a:lnTo>
                  <a:lnTo>
                    <a:pt x="126" y="6"/>
                  </a:lnTo>
                  <a:lnTo>
                    <a:pt x="130" y="8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8" y="22"/>
                  </a:lnTo>
                  <a:lnTo>
                    <a:pt x="138" y="26"/>
                  </a:lnTo>
                  <a:lnTo>
                    <a:pt x="134" y="28"/>
                  </a:lnTo>
                  <a:lnTo>
                    <a:pt x="128" y="28"/>
                  </a:lnTo>
                  <a:lnTo>
                    <a:pt x="128" y="28"/>
                  </a:lnTo>
                  <a:lnTo>
                    <a:pt x="116" y="30"/>
                  </a:lnTo>
                  <a:lnTo>
                    <a:pt x="108" y="32"/>
                  </a:lnTo>
                  <a:lnTo>
                    <a:pt x="100" y="34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0" y="30"/>
                  </a:lnTo>
                  <a:lnTo>
                    <a:pt x="64" y="30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62" y="36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2" y="40"/>
                  </a:lnTo>
                  <a:lnTo>
                    <a:pt x="62" y="42"/>
                  </a:lnTo>
                  <a:lnTo>
                    <a:pt x="64" y="44"/>
                  </a:lnTo>
                  <a:lnTo>
                    <a:pt x="68" y="48"/>
                  </a:lnTo>
                  <a:lnTo>
                    <a:pt x="70" y="50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70" y="56"/>
                  </a:lnTo>
                  <a:lnTo>
                    <a:pt x="72" y="58"/>
                  </a:lnTo>
                  <a:lnTo>
                    <a:pt x="76" y="56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8" y="64"/>
                  </a:lnTo>
                  <a:lnTo>
                    <a:pt x="88" y="66"/>
                  </a:lnTo>
                  <a:lnTo>
                    <a:pt x="90" y="68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2" y="70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8" y="80"/>
                  </a:lnTo>
                  <a:lnTo>
                    <a:pt x="106" y="82"/>
                  </a:lnTo>
                  <a:lnTo>
                    <a:pt x="102" y="86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98" y="96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08"/>
                  </a:lnTo>
                  <a:lnTo>
                    <a:pt x="102" y="110"/>
                  </a:lnTo>
                  <a:lnTo>
                    <a:pt x="100" y="114"/>
                  </a:lnTo>
                  <a:lnTo>
                    <a:pt x="96" y="120"/>
                  </a:lnTo>
                  <a:lnTo>
                    <a:pt x="96" y="128"/>
                  </a:lnTo>
                  <a:lnTo>
                    <a:pt x="96" y="128"/>
                  </a:lnTo>
                  <a:lnTo>
                    <a:pt x="94" y="138"/>
                  </a:lnTo>
                  <a:lnTo>
                    <a:pt x="92" y="146"/>
                  </a:lnTo>
                  <a:lnTo>
                    <a:pt x="88" y="150"/>
                  </a:lnTo>
                  <a:lnTo>
                    <a:pt x="84" y="152"/>
                  </a:lnTo>
                  <a:lnTo>
                    <a:pt x="78" y="156"/>
                  </a:lnTo>
                  <a:lnTo>
                    <a:pt x="76" y="158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74" y="166"/>
                  </a:lnTo>
                  <a:lnTo>
                    <a:pt x="70" y="174"/>
                  </a:lnTo>
                  <a:lnTo>
                    <a:pt x="64" y="182"/>
                  </a:lnTo>
                  <a:lnTo>
                    <a:pt x="52" y="190"/>
                  </a:lnTo>
                  <a:lnTo>
                    <a:pt x="52" y="190"/>
                  </a:lnTo>
                  <a:lnTo>
                    <a:pt x="46" y="192"/>
                  </a:lnTo>
                  <a:lnTo>
                    <a:pt x="44" y="192"/>
                  </a:lnTo>
                  <a:lnTo>
                    <a:pt x="42" y="190"/>
                  </a:lnTo>
                  <a:lnTo>
                    <a:pt x="40" y="188"/>
                  </a:lnTo>
                  <a:lnTo>
                    <a:pt x="40" y="186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20" y="204"/>
                  </a:lnTo>
                  <a:lnTo>
                    <a:pt x="18" y="210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18" y="214"/>
                  </a:lnTo>
                  <a:lnTo>
                    <a:pt x="24" y="216"/>
                  </a:lnTo>
                  <a:lnTo>
                    <a:pt x="28" y="218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30" y="232"/>
                  </a:lnTo>
                  <a:lnTo>
                    <a:pt x="32" y="236"/>
                  </a:lnTo>
                  <a:lnTo>
                    <a:pt x="36" y="240"/>
                  </a:lnTo>
                  <a:lnTo>
                    <a:pt x="46" y="246"/>
                  </a:lnTo>
                  <a:lnTo>
                    <a:pt x="58" y="256"/>
                  </a:lnTo>
                  <a:lnTo>
                    <a:pt x="58" y="256"/>
                  </a:lnTo>
                  <a:lnTo>
                    <a:pt x="64" y="262"/>
                  </a:lnTo>
                  <a:lnTo>
                    <a:pt x="68" y="266"/>
                  </a:lnTo>
                  <a:lnTo>
                    <a:pt x="68" y="270"/>
                  </a:lnTo>
                  <a:lnTo>
                    <a:pt x="66" y="270"/>
                  </a:lnTo>
                  <a:lnTo>
                    <a:pt x="62" y="272"/>
                  </a:lnTo>
                  <a:lnTo>
                    <a:pt x="62" y="272"/>
                  </a:lnTo>
                  <a:lnTo>
                    <a:pt x="64" y="274"/>
                  </a:lnTo>
                  <a:lnTo>
                    <a:pt x="64" y="274"/>
                  </a:lnTo>
                  <a:lnTo>
                    <a:pt x="70" y="278"/>
                  </a:lnTo>
                  <a:lnTo>
                    <a:pt x="62" y="280"/>
                  </a:lnTo>
                  <a:lnTo>
                    <a:pt x="62" y="280"/>
                  </a:lnTo>
                  <a:lnTo>
                    <a:pt x="56" y="282"/>
                  </a:lnTo>
                  <a:lnTo>
                    <a:pt x="54" y="280"/>
                  </a:lnTo>
                  <a:lnTo>
                    <a:pt x="54" y="278"/>
                  </a:lnTo>
                  <a:lnTo>
                    <a:pt x="54" y="276"/>
                  </a:lnTo>
                  <a:lnTo>
                    <a:pt x="48" y="278"/>
                  </a:lnTo>
                  <a:lnTo>
                    <a:pt x="48" y="278"/>
                  </a:lnTo>
                  <a:lnTo>
                    <a:pt x="40" y="280"/>
                  </a:lnTo>
                  <a:lnTo>
                    <a:pt x="34" y="280"/>
                  </a:lnTo>
                  <a:lnTo>
                    <a:pt x="28" y="280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0" y="282"/>
                  </a:lnTo>
                  <a:lnTo>
                    <a:pt x="18" y="282"/>
                  </a:lnTo>
                  <a:lnTo>
                    <a:pt x="16" y="280"/>
                  </a:lnTo>
                  <a:lnTo>
                    <a:pt x="12" y="282"/>
                  </a:lnTo>
                  <a:lnTo>
                    <a:pt x="12" y="282"/>
                  </a:lnTo>
                  <a:lnTo>
                    <a:pt x="8" y="286"/>
                  </a:lnTo>
                  <a:lnTo>
                    <a:pt x="6" y="286"/>
                  </a:lnTo>
                  <a:lnTo>
                    <a:pt x="4" y="2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6" y="296"/>
                  </a:lnTo>
                  <a:lnTo>
                    <a:pt x="10" y="298"/>
                  </a:lnTo>
                  <a:lnTo>
                    <a:pt x="14" y="300"/>
                  </a:lnTo>
                  <a:lnTo>
                    <a:pt x="22" y="300"/>
                  </a:lnTo>
                  <a:lnTo>
                    <a:pt x="22" y="300"/>
                  </a:lnTo>
                  <a:lnTo>
                    <a:pt x="18" y="302"/>
                  </a:lnTo>
                  <a:lnTo>
                    <a:pt x="18" y="306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2" y="316"/>
                  </a:lnTo>
                  <a:lnTo>
                    <a:pt x="22" y="322"/>
                  </a:lnTo>
                  <a:lnTo>
                    <a:pt x="24" y="326"/>
                  </a:lnTo>
                  <a:lnTo>
                    <a:pt x="26" y="326"/>
                  </a:lnTo>
                  <a:lnTo>
                    <a:pt x="30" y="324"/>
                  </a:lnTo>
                  <a:lnTo>
                    <a:pt x="30" y="324"/>
                  </a:lnTo>
                  <a:lnTo>
                    <a:pt x="32" y="324"/>
                  </a:lnTo>
                  <a:lnTo>
                    <a:pt x="36" y="324"/>
                  </a:lnTo>
                  <a:lnTo>
                    <a:pt x="40" y="324"/>
                  </a:lnTo>
                  <a:lnTo>
                    <a:pt x="44" y="324"/>
                  </a:lnTo>
                  <a:lnTo>
                    <a:pt x="44" y="324"/>
                  </a:lnTo>
                  <a:lnTo>
                    <a:pt x="44" y="330"/>
                  </a:lnTo>
                  <a:lnTo>
                    <a:pt x="42" y="332"/>
                  </a:lnTo>
                  <a:lnTo>
                    <a:pt x="40" y="334"/>
                  </a:lnTo>
                  <a:lnTo>
                    <a:pt x="40" y="334"/>
                  </a:lnTo>
                  <a:lnTo>
                    <a:pt x="34" y="336"/>
                  </a:lnTo>
                  <a:lnTo>
                    <a:pt x="30" y="336"/>
                  </a:lnTo>
                  <a:lnTo>
                    <a:pt x="26" y="334"/>
                  </a:lnTo>
                  <a:lnTo>
                    <a:pt x="24" y="334"/>
                  </a:lnTo>
                  <a:lnTo>
                    <a:pt x="24" y="334"/>
                  </a:lnTo>
                  <a:lnTo>
                    <a:pt x="22" y="336"/>
                  </a:lnTo>
                  <a:lnTo>
                    <a:pt x="20" y="334"/>
                  </a:lnTo>
                  <a:lnTo>
                    <a:pt x="18" y="334"/>
                  </a:lnTo>
                  <a:lnTo>
                    <a:pt x="18" y="334"/>
                  </a:lnTo>
                  <a:lnTo>
                    <a:pt x="18" y="334"/>
                  </a:lnTo>
                  <a:lnTo>
                    <a:pt x="16" y="336"/>
                  </a:lnTo>
                  <a:lnTo>
                    <a:pt x="16" y="338"/>
                  </a:lnTo>
                  <a:lnTo>
                    <a:pt x="18" y="342"/>
                  </a:lnTo>
                  <a:lnTo>
                    <a:pt x="24" y="344"/>
                  </a:lnTo>
                  <a:lnTo>
                    <a:pt x="24" y="344"/>
                  </a:lnTo>
                  <a:lnTo>
                    <a:pt x="32" y="352"/>
                  </a:lnTo>
                  <a:lnTo>
                    <a:pt x="40" y="362"/>
                  </a:lnTo>
                  <a:lnTo>
                    <a:pt x="52" y="374"/>
                  </a:lnTo>
                  <a:lnTo>
                    <a:pt x="58" y="376"/>
                  </a:lnTo>
                  <a:lnTo>
                    <a:pt x="64" y="378"/>
                  </a:lnTo>
                  <a:lnTo>
                    <a:pt x="64" y="378"/>
                  </a:lnTo>
                  <a:lnTo>
                    <a:pt x="68" y="378"/>
                  </a:lnTo>
                  <a:lnTo>
                    <a:pt x="70" y="376"/>
                  </a:lnTo>
                  <a:lnTo>
                    <a:pt x="72" y="374"/>
                  </a:lnTo>
                  <a:lnTo>
                    <a:pt x="80" y="370"/>
                  </a:lnTo>
                  <a:lnTo>
                    <a:pt x="80" y="370"/>
                  </a:lnTo>
                  <a:lnTo>
                    <a:pt x="84" y="368"/>
                  </a:lnTo>
                  <a:lnTo>
                    <a:pt x="88" y="364"/>
                  </a:lnTo>
                  <a:lnTo>
                    <a:pt x="90" y="360"/>
                  </a:lnTo>
                  <a:lnTo>
                    <a:pt x="88" y="354"/>
                  </a:lnTo>
                  <a:lnTo>
                    <a:pt x="88" y="354"/>
                  </a:lnTo>
                  <a:lnTo>
                    <a:pt x="86" y="348"/>
                  </a:lnTo>
                  <a:lnTo>
                    <a:pt x="88" y="344"/>
                  </a:lnTo>
                  <a:lnTo>
                    <a:pt x="92" y="336"/>
                  </a:lnTo>
                  <a:lnTo>
                    <a:pt x="92" y="336"/>
                  </a:lnTo>
                  <a:lnTo>
                    <a:pt x="92" y="342"/>
                  </a:lnTo>
                  <a:lnTo>
                    <a:pt x="94" y="344"/>
                  </a:lnTo>
                  <a:lnTo>
                    <a:pt x="98" y="344"/>
                  </a:lnTo>
                  <a:lnTo>
                    <a:pt x="106" y="342"/>
                  </a:lnTo>
                  <a:lnTo>
                    <a:pt x="106" y="342"/>
                  </a:lnTo>
                  <a:lnTo>
                    <a:pt x="96" y="346"/>
                  </a:lnTo>
                  <a:lnTo>
                    <a:pt x="94" y="350"/>
                  </a:lnTo>
                  <a:lnTo>
                    <a:pt x="94" y="354"/>
                  </a:lnTo>
                  <a:lnTo>
                    <a:pt x="94" y="354"/>
                  </a:lnTo>
                  <a:lnTo>
                    <a:pt x="96" y="356"/>
                  </a:lnTo>
                  <a:lnTo>
                    <a:pt x="98" y="358"/>
                  </a:lnTo>
                  <a:lnTo>
                    <a:pt x="100" y="358"/>
                  </a:lnTo>
                  <a:lnTo>
                    <a:pt x="100" y="358"/>
                  </a:lnTo>
                  <a:lnTo>
                    <a:pt x="98" y="362"/>
                  </a:lnTo>
                  <a:lnTo>
                    <a:pt x="100" y="366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2" y="370"/>
                  </a:lnTo>
                  <a:lnTo>
                    <a:pt x="102" y="372"/>
                  </a:lnTo>
                  <a:lnTo>
                    <a:pt x="110" y="386"/>
                  </a:lnTo>
                  <a:lnTo>
                    <a:pt x="110" y="386"/>
                  </a:lnTo>
                  <a:lnTo>
                    <a:pt x="106" y="390"/>
                  </a:lnTo>
                  <a:lnTo>
                    <a:pt x="106" y="396"/>
                  </a:lnTo>
                  <a:lnTo>
                    <a:pt x="106" y="400"/>
                  </a:lnTo>
                  <a:lnTo>
                    <a:pt x="106" y="404"/>
                  </a:lnTo>
                  <a:lnTo>
                    <a:pt x="106" y="404"/>
                  </a:lnTo>
                  <a:lnTo>
                    <a:pt x="108" y="408"/>
                  </a:lnTo>
                  <a:lnTo>
                    <a:pt x="108" y="412"/>
                  </a:lnTo>
                  <a:lnTo>
                    <a:pt x="110" y="414"/>
                  </a:lnTo>
                  <a:lnTo>
                    <a:pt x="112" y="412"/>
                  </a:lnTo>
                  <a:lnTo>
                    <a:pt x="112" y="412"/>
                  </a:lnTo>
                  <a:lnTo>
                    <a:pt x="114" y="410"/>
                  </a:lnTo>
                  <a:lnTo>
                    <a:pt x="112" y="414"/>
                  </a:lnTo>
                  <a:lnTo>
                    <a:pt x="110" y="420"/>
                  </a:lnTo>
                  <a:lnTo>
                    <a:pt x="110" y="424"/>
                  </a:lnTo>
                  <a:lnTo>
                    <a:pt x="112" y="430"/>
                  </a:lnTo>
                  <a:lnTo>
                    <a:pt x="112" y="430"/>
                  </a:lnTo>
                  <a:lnTo>
                    <a:pt x="116" y="446"/>
                  </a:lnTo>
                  <a:lnTo>
                    <a:pt x="122" y="466"/>
                  </a:lnTo>
                  <a:lnTo>
                    <a:pt x="128" y="488"/>
                  </a:lnTo>
                  <a:lnTo>
                    <a:pt x="132" y="496"/>
                  </a:lnTo>
                  <a:lnTo>
                    <a:pt x="138" y="502"/>
                  </a:lnTo>
                  <a:lnTo>
                    <a:pt x="138" y="502"/>
                  </a:lnTo>
                  <a:lnTo>
                    <a:pt x="142" y="508"/>
                  </a:lnTo>
                  <a:lnTo>
                    <a:pt x="146" y="514"/>
                  </a:lnTo>
                  <a:lnTo>
                    <a:pt x="152" y="528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4"/>
                  </a:lnTo>
                  <a:lnTo>
                    <a:pt x="164" y="554"/>
                  </a:lnTo>
                  <a:lnTo>
                    <a:pt x="164" y="554"/>
                  </a:lnTo>
                  <a:lnTo>
                    <a:pt x="162" y="554"/>
                  </a:lnTo>
                  <a:lnTo>
                    <a:pt x="162" y="554"/>
                  </a:lnTo>
                  <a:lnTo>
                    <a:pt x="162" y="558"/>
                  </a:lnTo>
                  <a:lnTo>
                    <a:pt x="168" y="572"/>
                  </a:lnTo>
                  <a:lnTo>
                    <a:pt x="168" y="572"/>
                  </a:lnTo>
                  <a:lnTo>
                    <a:pt x="176" y="588"/>
                  </a:lnTo>
                  <a:lnTo>
                    <a:pt x="186" y="602"/>
                  </a:lnTo>
                  <a:lnTo>
                    <a:pt x="194" y="618"/>
                  </a:lnTo>
                  <a:lnTo>
                    <a:pt x="198" y="628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00" y="638"/>
                  </a:lnTo>
                  <a:lnTo>
                    <a:pt x="202" y="640"/>
                  </a:lnTo>
                  <a:lnTo>
                    <a:pt x="206" y="644"/>
                  </a:lnTo>
                  <a:lnTo>
                    <a:pt x="208" y="654"/>
                  </a:lnTo>
                  <a:lnTo>
                    <a:pt x="208" y="654"/>
                  </a:lnTo>
                  <a:lnTo>
                    <a:pt x="210" y="660"/>
                  </a:lnTo>
                  <a:lnTo>
                    <a:pt x="212" y="664"/>
                  </a:lnTo>
                  <a:lnTo>
                    <a:pt x="214" y="668"/>
                  </a:lnTo>
                  <a:lnTo>
                    <a:pt x="218" y="674"/>
                  </a:lnTo>
                  <a:lnTo>
                    <a:pt x="218" y="674"/>
                  </a:lnTo>
                  <a:lnTo>
                    <a:pt x="222" y="682"/>
                  </a:lnTo>
                  <a:lnTo>
                    <a:pt x="226" y="686"/>
                  </a:lnTo>
                  <a:lnTo>
                    <a:pt x="236" y="692"/>
                  </a:lnTo>
                  <a:lnTo>
                    <a:pt x="236" y="692"/>
                  </a:lnTo>
                  <a:lnTo>
                    <a:pt x="242" y="696"/>
                  </a:lnTo>
                  <a:lnTo>
                    <a:pt x="246" y="694"/>
                  </a:lnTo>
                  <a:lnTo>
                    <a:pt x="248" y="692"/>
                  </a:lnTo>
                  <a:lnTo>
                    <a:pt x="252" y="690"/>
                  </a:lnTo>
                  <a:lnTo>
                    <a:pt x="252" y="690"/>
                  </a:lnTo>
                  <a:lnTo>
                    <a:pt x="258" y="688"/>
                  </a:lnTo>
                  <a:lnTo>
                    <a:pt x="260" y="686"/>
                  </a:lnTo>
                  <a:lnTo>
                    <a:pt x="260" y="680"/>
                  </a:lnTo>
                  <a:lnTo>
                    <a:pt x="260" y="676"/>
                  </a:lnTo>
                  <a:lnTo>
                    <a:pt x="262" y="674"/>
                  </a:lnTo>
                  <a:lnTo>
                    <a:pt x="268" y="670"/>
                  </a:lnTo>
                  <a:lnTo>
                    <a:pt x="274" y="666"/>
                  </a:lnTo>
                  <a:lnTo>
                    <a:pt x="274" y="666"/>
                  </a:lnTo>
                  <a:lnTo>
                    <a:pt x="272" y="664"/>
                  </a:lnTo>
                  <a:lnTo>
                    <a:pt x="266" y="662"/>
                  </a:lnTo>
                  <a:lnTo>
                    <a:pt x="264" y="660"/>
                  </a:lnTo>
                  <a:lnTo>
                    <a:pt x="264" y="660"/>
                  </a:lnTo>
                  <a:lnTo>
                    <a:pt x="264" y="656"/>
                  </a:lnTo>
                  <a:lnTo>
                    <a:pt x="266" y="654"/>
                  </a:lnTo>
                  <a:lnTo>
                    <a:pt x="266" y="654"/>
                  </a:lnTo>
                  <a:lnTo>
                    <a:pt x="270" y="650"/>
                  </a:lnTo>
                  <a:lnTo>
                    <a:pt x="270" y="646"/>
                  </a:lnTo>
                  <a:lnTo>
                    <a:pt x="270" y="640"/>
                  </a:lnTo>
                  <a:lnTo>
                    <a:pt x="272" y="638"/>
                  </a:lnTo>
                  <a:lnTo>
                    <a:pt x="278" y="638"/>
                  </a:lnTo>
                  <a:lnTo>
                    <a:pt x="278" y="638"/>
                  </a:lnTo>
                  <a:lnTo>
                    <a:pt x="284" y="640"/>
                  </a:lnTo>
                  <a:lnTo>
                    <a:pt x="284" y="638"/>
                  </a:lnTo>
                  <a:lnTo>
                    <a:pt x="284" y="636"/>
                  </a:lnTo>
                  <a:lnTo>
                    <a:pt x="282" y="630"/>
                  </a:lnTo>
                  <a:lnTo>
                    <a:pt x="282" y="622"/>
                  </a:lnTo>
                  <a:lnTo>
                    <a:pt x="282" y="622"/>
                  </a:lnTo>
                  <a:lnTo>
                    <a:pt x="284" y="616"/>
                  </a:lnTo>
                  <a:lnTo>
                    <a:pt x="282" y="610"/>
                  </a:lnTo>
                  <a:lnTo>
                    <a:pt x="280" y="604"/>
                  </a:lnTo>
                  <a:lnTo>
                    <a:pt x="280" y="598"/>
                  </a:lnTo>
                  <a:lnTo>
                    <a:pt x="280" y="598"/>
                  </a:lnTo>
                  <a:lnTo>
                    <a:pt x="282" y="592"/>
                  </a:lnTo>
                  <a:lnTo>
                    <a:pt x="286" y="588"/>
                  </a:lnTo>
                  <a:lnTo>
                    <a:pt x="288" y="582"/>
                  </a:lnTo>
                  <a:lnTo>
                    <a:pt x="290" y="572"/>
                  </a:lnTo>
                  <a:lnTo>
                    <a:pt x="290" y="572"/>
                  </a:lnTo>
                  <a:lnTo>
                    <a:pt x="292" y="562"/>
                  </a:lnTo>
                  <a:lnTo>
                    <a:pt x="292" y="558"/>
                  </a:lnTo>
                  <a:lnTo>
                    <a:pt x="292" y="554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0" y="548"/>
                  </a:lnTo>
                  <a:lnTo>
                    <a:pt x="284" y="544"/>
                  </a:lnTo>
                  <a:lnTo>
                    <a:pt x="286" y="542"/>
                  </a:lnTo>
                  <a:lnTo>
                    <a:pt x="286" y="538"/>
                  </a:lnTo>
                  <a:lnTo>
                    <a:pt x="286" y="532"/>
                  </a:lnTo>
                  <a:lnTo>
                    <a:pt x="284" y="524"/>
                  </a:lnTo>
                  <a:lnTo>
                    <a:pt x="284" y="524"/>
                  </a:lnTo>
                  <a:lnTo>
                    <a:pt x="280" y="514"/>
                  </a:lnTo>
                  <a:lnTo>
                    <a:pt x="280" y="506"/>
                  </a:lnTo>
                  <a:lnTo>
                    <a:pt x="280" y="500"/>
                  </a:lnTo>
                  <a:lnTo>
                    <a:pt x="282" y="496"/>
                  </a:lnTo>
                  <a:lnTo>
                    <a:pt x="286" y="494"/>
                  </a:lnTo>
                  <a:lnTo>
                    <a:pt x="290" y="492"/>
                  </a:lnTo>
                  <a:lnTo>
                    <a:pt x="294" y="494"/>
                  </a:lnTo>
                  <a:lnTo>
                    <a:pt x="294" y="494"/>
                  </a:lnTo>
                  <a:lnTo>
                    <a:pt x="298" y="494"/>
                  </a:lnTo>
                  <a:lnTo>
                    <a:pt x="300" y="490"/>
                  </a:lnTo>
                  <a:lnTo>
                    <a:pt x="300" y="488"/>
                  </a:lnTo>
                  <a:lnTo>
                    <a:pt x="304" y="484"/>
                  </a:lnTo>
                  <a:lnTo>
                    <a:pt x="304" y="484"/>
                  </a:lnTo>
                  <a:lnTo>
                    <a:pt x="306" y="482"/>
                  </a:lnTo>
                  <a:lnTo>
                    <a:pt x="306" y="480"/>
                  </a:lnTo>
                  <a:lnTo>
                    <a:pt x="308" y="478"/>
                  </a:lnTo>
                  <a:lnTo>
                    <a:pt x="314" y="476"/>
                  </a:lnTo>
                  <a:lnTo>
                    <a:pt x="314" y="476"/>
                  </a:lnTo>
                  <a:lnTo>
                    <a:pt x="320" y="474"/>
                  </a:lnTo>
                  <a:lnTo>
                    <a:pt x="324" y="472"/>
                  </a:lnTo>
                  <a:lnTo>
                    <a:pt x="328" y="464"/>
                  </a:lnTo>
                  <a:lnTo>
                    <a:pt x="328" y="464"/>
                  </a:lnTo>
                  <a:lnTo>
                    <a:pt x="330" y="462"/>
                  </a:lnTo>
                  <a:lnTo>
                    <a:pt x="328" y="462"/>
                  </a:lnTo>
                  <a:lnTo>
                    <a:pt x="326" y="460"/>
                  </a:lnTo>
                  <a:lnTo>
                    <a:pt x="324" y="460"/>
                  </a:lnTo>
                  <a:lnTo>
                    <a:pt x="326" y="458"/>
                  </a:lnTo>
                  <a:lnTo>
                    <a:pt x="332" y="454"/>
                  </a:lnTo>
                  <a:lnTo>
                    <a:pt x="332" y="454"/>
                  </a:lnTo>
                  <a:lnTo>
                    <a:pt x="340" y="450"/>
                  </a:lnTo>
                  <a:lnTo>
                    <a:pt x="344" y="442"/>
                  </a:lnTo>
                  <a:lnTo>
                    <a:pt x="348" y="436"/>
                  </a:lnTo>
                  <a:lnTo>
                    <a:pt x="352" y="432"/>
                  </a:lnTo>
                  <a:lnTo>
                    <a:pt x="352" y="432"/>
                  </a:lnTo>
                  <a:lnTo>
                    <a:pt x="358" y="426"/>
                  </a:lnTo>
                  <a:lnTo>
                    <a:pt x="362" y="420"/>
                  </a:lnTo>
                  <a:lnTo>
                    <a:pt x="364" y="412"/>
                  </a:lnTo>
                  <a:lnTo>
                    <a:pt x="366" y="408"/>
                  </a:lnTo>
                  <a:lnTo>
                    <a:pt x="368" y="402"/>
                  </a:lnTo>
                  <a:lnTo>
                    <a:pt x="372" y="398"/>
                  </a:lnTo>
                  <a:lnTo>
                    <a:pt x="380" y="394"/>
                  </a:lnTo>
                  <a:lnTo>
                    <a:pt x="380" y="394"/>
                  </a:lnTo>
                  <a:lnTo>
                    <a:pt x="376" y="392"/>
                  </a:lnTo>
                  <a:lnTo>
                    <a:pt x="378" y="390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8" y="390"/>
                  </a:lnTo>
                  <a:lnTo>
                    <a:pt x="392" y="388"/>
                  </a:lnTo>
                  <a:lnTo>
                    <a:pt x="398" y="382"/>
                  </a:lnTo>
                  <a:lnTo>
                    <a:pt x="400" y="374"/>
                  </a:lnTo>
                  <a:lnTo>
                    <a:pt x="402" y="370"/>
                  </a:lnTo>
                  <a:lnTo>
                    <a:pt x="402" y="370"/>
                  </a:lnTo>
                  <a:lnTo>
                    <a:pt x="404" y="366"/>
                  </a:lnTo>
                  <a:lnTo>
                    <a:pt x="404" y="364"/>
                  </a:lnTo>
                  <a:lnTo>
                    <a:pt x="400" y="358"/>
                  </a:lnTo>
                  <a:lnTo>
                    <a:pt x="398" y="354"/>
                  </a:lnTo>
                  <a:lnTo>
                    <a:pt x="398" y="352"/>
                  </a:lnTo>
                  <a:lnTo>
                    <a:pt x="400" y="350"/>
                  </a:lnTo>
                  <a:lnTo>
                    <a:pt x="400" y="350"/>
                  </a:lnTo>
                  <a:lnTo>
                    <a:pt x="410" y="346"/>
                  </a:lnTo>
                  <a:lnTo>
                    <a:pt x="414" y="342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8" y="340"/>
                  </a:lnTo>
                  <a:lnTo>
                    <a:pt x="418" y="340"/>
                  </a:lnTo>
                  <a:lnTo>
                    <a:pt x="420" y="338"/>
                  </a:lnTo>
                  <a:lnTo>
                    <a:pt x="420" y="334"/>
                  </a:lnTo>
                  <a:lnTo>
                    <a:pt x="420" y="332"/>
                  </a:lnTo>
                  <a:lnTo>
                    <a:pt x="420" y="334"/>
                  </a:lnTo>
                  <a:lnTo>
                    <a:pt x="420" y="334"/>
                  </a:lnTo>
                  <a:lnTo>
                    <a:pt x="422" y="338"/>
                  </a:lnTo>
                  <a:lnTo>
                    <a:pt x="422" y="342"/>
                  </a:lnTo>
                  <a:lnTo>
                    <a:pt x="422" y="344"/>
                  </a:lnTo>
                  <a:lnTo>
                    <a:pt x="424" y="346"/>
                  </a:lnTo>
                  <a:lnTo>
                    <a:pt x="424" y="346"/>
                  </a:lnTo>
                  <a:lnTo>
                    <a:pt x="428" y="344"/>
                  </a:lnTo>
                  <a:lnTo>
                    <a:pt x="430" y="342"/>
                  </a:lnTo>
                  <a:lnTo>
                    <a:pt x="430" y="340"/>
                  </a:lnTo>
                  <a:lnTo>
                    <a:pt x="432" y="338"/>
                  </a:lnTo>
                  <a:lnTo>
                    <a:pt x="432" y="338"/>
                  </a:lnTo>
                  <a:lnTo>
                    <a:pt x="434" y="338"/>
                  </a:lnTo>
                  <a:lnTo>
                    <a:pt x="434" y="340"/>
                  </a:lnTo>
                  <a:lnTo>
                    <a:pt x="434" y="342"/>
                  </a:lnTo>
                  <a:lnTo>
                    <a:pt x="436" y="342"/>
                  </a:lnTo>
                  <a:lnTo>
                    <a:pt x="436" y="342"/>
                  </a:lnTo>
                  <a:lnTo>
                    <a:pt x="436" y="332"/>
                  </a:lnTo>
                  <a:lnTo>
                    <a:pt x="436" y="324"/>
                  </a:lnTo>
                  <a:lnTo>
                    <a:pt x="434" y="320"/>
                  </a:lnTo>
                  <a:lnTo>
                    <a:pt x="430" y="316"/>
                  </a:lnTo>
                  <a:lnTo>
                    <a:pt x="428" y="312"/>
                  </a:lnTo>
                  <a:lnTo>
                    <a:pt x="428" y="310"/>
                  </a:lnTo>
                  <a:lnTo>
                    <a:pt x="430" y="308"/>
                  </a:lnTo>
                  <a:lnTo>
                    <a:pt x="430" y="308"/>
                  </a:lnTo>
                  <a:lnTo>
                    <a:pt x="430" y="304"/>
                  </a:lnTo>
                  <a:lnTo>
                    <a:pt x="430" y="304"/>
                  </a:lnTo>
                  <a:lnTo>
                    <a:pt x="428" y="302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0"/>
                  </a:lnTo>
                  <a:lnTo>
                    <a:pt x="426" y="288"/>
                  </a:lnTo>
                  <a:lnTo>
                    <a:pt x="418" y="282"/>
                  </a:lnTo>
                  <a:lnTo>
                    <a:pt x="410" y="278"/>
                  </a:lnTo>
                  <a:lnTo>
                    <a:pt x="408" y="274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10" y="262"/>
                  </a:lnTo>
                  <a:lnTo>
                    <a:pt x="414" y="260"/>
                  </a:lnTo>
                  <a:lnTo>
                    <a:pt x="416" y="258"/>
                  </a:lnTo>
                  <a:lnTo>
                    <a:pt x="418" y="256"/>
                  </a:lnTo>
                  <a:lnTo>
                    <a:pt x="418" y="256"/>
                  </a:lnTo>
                  <a:lnTo>
                    <a:pt x="418" y="254"/>
                  </a:lnTo>
                  <a:lnTo>
                    <a:pt x="414" y="250"/>
                  </a:lnTo>
                  <a:lnTo>
                    <a:pt x="404" y="246"/>
                  </a:lnTo>
                  <a:lnTo>
                    <a:pt x="394" y="240"/>
                  </a:lnTo>
                  <a:lnTo>
                    <a:pt x="390" y="238"/>
                  </a:lnTo>
                  <a:lnTo>
                    <a:pt x="390" y="238"/>
                  </a:lnTo>
                  <a:lnTo>
                    <a:pt x="392" y="236"/>
                  </a:lnTo>
                  <a:lnTo>
                    <a:pt x="398" y="234"/>
                  </a:lnTo>
                  <a:lnTo>
                    <a:pt x="402" y="232"/>
                  </a:lnTo>
                  <a:lnTo>
                    <a:pt x="404" y="228"/>
                  </a:lnTo>
                  <a:lnTo>
                    <a:pt x="404" y="228"/>
                  </a:lnTo>
                  <a:lnTo>
                    <a:pt x="404" y="216"/>
                  </a:lnTo>
                  <a:lnTo>
                    <a:pt x="406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14" y="228"/>
                  </a:lnTo>
                  <a:lnTo>
                    <a:pt x="416" y="230"/>
                  </a:lnTo>
                  <a:lnTo>
                    <a:pt x="418" y="228"/>
                  </a:lnTo>
                  <a:lnTo>
                    <a:pt x="418" y="224"/>
                  </a:lnTo>
                  <a:lnTo>
                    <a:pt x="420" y="224"/>
                  </a:lnTo>
                  <a:lnTo>
                    <a:pt x="422" y="226"/>
                  </a:lnTo>
                  <a:lnTo>
                    <a:pt x="422" y="226"/>
                  </a:lnTo>
                  <a:lnTo>
                    <a:pt x="424" y="230"/>
                  </a:lnTo>
                  <a:lnTo>
                    <a:pt x="424" y="234"/>
                  </a:lnTo>
                  <a:lnTo>
                    <a:pt x="424" y="236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30" y="232"/>
                  </a:lnTo>
                  <a:lnTo>
                    <a:pt x="432" y="232"/>
                  </a:lnTo>
                  <a:lnTo>
                    <a:pt x="436" y="240"/>
                  </a:lnTo>
                  <a:lnTo>
                    <a:pt x="440" y="250"/>
                  </a:lnTo>
                  <a:lnTo>
                    <a:pt x="446" y="256"/>
                  </a:lnTo>
                  <a:lnTo>
                    <a:pt x="452" y="258"/>
                  </a:lnTo>
                  <a:lnTo>
                    <a:pt x="452" y="258"/>
                  </a:lnTo>
                  <a:lnTo>
                    <a:pt x="458" y="262"/>
                  </a:lnTo>
                  <a:lnTo>
                    <a:pt x="466" y="262"/>
                  </a:lnTo>
                  <a:lnTo>
                    <a:pt x="482" y="260"/>
                  </a:lnTo>
                  <a:lnTo>
                    <a:pt x="494" y="260"/>
                  </a:lnTo>
                  <a:lnTo>
                    <a:pt x="498" y="260"/>
                  </a:lnTo>
                  <a:lnTo>
                    <a:pt x="502" y="264"/>
                  </a:lnTo>
                  <a:lnTo>
                    <a:pt x="502" y="264"/>
                  </a:lnTo>
                  <a:lnTo>
                    <a:pt x="502" y="266"/>
                  </a:lnTo>
                  <a:lnTo>
                    <a:pt x="500" y="270"/>
                  </a:lnTo>
                  <a:lnTo>
                    <a:pt x="496" y="274"/>
                  </a:lnTo>
                  <a:lnTo>
                    <a:pt x="496" y="278"/>
                  </a:lnTo>
                  <a:lnTo>
                    <a:pt x="496" y="278"/>
                  </a:lnTo>
                  <a:lnTo>
                    <a:pt x="498" y="282"/>
                  </a:lnTo>
                  <a:lnTo>
                    <a:pt x="494" y="282"/>
                  </a:lnTo>
                  <a:lnTo>
                    <a:pt x="486" y="284"/>
                  </a:lnTo>
                  <a:lnTo>
                    <a:pt x="480" y="284"/>
                  </a:lnTo>
                  <a:lnTo>
                    <a:pt x="476" y="286"/>
                  </a:lnTo>
                  <a:lnTo>
                    <a:pt x="472" y="290"/>
                  </a:lnTo>
                  <a:lnTo>
                    <a:pt x="470" y="296"/>
                  </a:lnTo>
                  <a:lnTo>
                    <a:pt x="470" y="296"/>
                  </a:lnTo>
                  <a:lnTo>
                    <a:pt x="472" y="300"/>
                  </a:lnTo>
                  <a:lnTo>
                    <a:pt x="474" y="302"/>
                  </a:lnTo>
                  <a:lnTo>
                    <a:pt x="478" y="302"/>
                  </a:lnTo>
                  <a:lnTo>
                    <a:pt x="480" y="304"/>
                  </a:lnTo>
                  <a:lnTo>
                    <a:pt x="480" y="304"/>
                  </a:lnTo>
                  <a:lnTo>
                    <a:pt x="482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8" y="302"/>
                  </a:lnTo>
                  <a:lnTo>
                    <a:pt x="488" y="302"/>
                  </a:lnTo>
                  <a:lnTo>
                    <a:pt x="490" y="302"/>
                  </a:lnTo>
                  <a:lnTo>
                    <a:pt x="492" y="300"/>
                  </a:lnTo>
                  <a:lnTo>
                    <a:pt x="494" y="300"/>
                  </a:lnTo>
                  <a:lnTo>
                    <a:pt x="498" y="302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6"/>
                  </a:lnTo>
                  <a:lnTo>
                    <a:pt x="510" y="338"/>
                  </a:lnTo>
                  <a:lnTo>
                    <a:pt x="514" y="342"/>
                  </a:lnTo>
                  <a:lnTo>
                    <a:pt x="516" y="344"/>
                  </a:lnTo>
                  <a:lnTo>
                    <a:pt x="516" y="344"/>
                  </a:lnTo>
                  <a:lnTo>
                    <a:pt x="522" y="344"/>
                  </a:lnTo>
                  <a:lnTo>
                    <a:pt x="526" y="340"/>
                  </a:lnTo>
                  <a:lnTo>
                    <a:pt x="528" y="332"/>
                  </a:lnTo>
                  <a:lnTo>
                    <a:pt x="526" y="318"/>
                  </a:lnTo>
                  <a:lnTo>
                    <a:pt x="526" y="318"/>
                  </a:lnTo>
                  <a:lnTo>
                    <a:pt x="528" y="314"/>
                  </a:lnTo>
                  <a:lnTo>
                    <a:pt x="528" y="310"/>
                  </a:lnTo>
                  <a:lnTo>
                    <a:pt x="532" y="310"/>
                  </a:lnTo>
                  <a:lnTo>
                    <a:pt x="534" y="312"/>
                  </a:lnTo>
                  <a:lnTo>
                    <a:pt x="538" y="312"/>
                  </a:lnTo>
                  <a:lnTo>
                    <a:pt x="540" y="312"/>
                  </a:lnTo>
                  <a:lnTo>
                    <a:pt x="540" y="308"/>
                  </a:lnTo>
                  <a:lnTo>
                    <a:pt x="540" y="302"/>
                  </a:lnTo>
                  <a:lnTo>
                    <a:pt x="540" y="302"/>
                  </a:lnTo>
                  <a:lnTo>
                    <a:pt x="540" y="290"/>
                  </a:lnTo>
                  <a:lnTo>
                    <a:pt x="542" y="282"/>
                  </a:lnTo>
                  <a:lnTo>
                    <a:pt x="540" y="274"/>
                  </a:lnTo>
                  <a:lnTo>
                    <a:pt x="538" y="268"/>
                  </a:lnTo>
                  <a:lnTo>
                    <a:pt x="534" y="262"/>
                  </a:lnTo>
                  <a:lnTo>
                    <a:pt x="534" y="262"/>
                  </a:lnTo>
                  <a:lnTo>
                    <a:pt x="532" y="256"/>
                  </a:lnTo>
                  <a:lnTo>
                    <a:pt x="534" y="252"/>
                  </a:lnTo>
                  <a:lnTo>
                    <a:pt x="538" y="248"/>
                  </a:lnTo>
                  <a:lnTo>
                    <a:pt x="538" y="242"/>
                  </a:lnTo>
                  <a:lnTo>
                    <a:pt x="538" y="242"/>
                  </a:lnTo>
                  <a:lnTo>
                    <a:pt x="538" y="238"/>
                  </a:lnTo>
                  <a:lnTo>
                    <a:pt x="540" y="236"/>
                  </a:lnTo>
                  <a:lnTo>
                    <a:pt x="548" y="228"/>
                  </a:lnTo>
                  <a:lnTo>
                    <a:pt x="558" y="218"/>
                  </a:lnTo>
                  <a:lnTo>
                    <a:pt x="568" y="204"/>
                  </a:lnTo>
                  <a:lnTo>
                    <a:pt x="568" y="204"/>
                  </a:lnTo>
                  <a:lnTo>
                    <a:pt x="572" y="202"/>
                  </a:lnTo>
                  <a:lnTo>
                    <a:pt x="576" y="200"/>
                  </a:lnTo>
                  <a:lnTo>
                    <a:pt x="584" y="200"/>
                  </a:lnTo>
                  <a:lnTo>
                    <a:pt x="588" y="200"/>
                  </a:lnTo>
                  <a:lnTo>
                    <a:pt x="588" y="198"/>
                  </a:lnTo>
                  <a:lnTo>
                    <a:pt x="584" y="194"/>
                  </a:lnTo>
                  <a:lnTo>
                    <a:pt x="584" y="194"/>
                  </a:lnTo>
                  <a:lnTo>
                    <a:pt x="582" y="190"/>
                  </a:lnTo>
                  <a:lnTo>
                    <a:pt x="582" y="188"/>
                  </a:lnTo>
                  <a:lnTo>
                    <a:pt x="586" y="186"/>
                  </a:lnTo>
                  <a:lnTo>
                    <a:pt x="588" y="184"/>
                  </a:lnTo>
                  <a:lnTo>
                    <a:pt x="586" y="180"/>
                  </a:lnTo>
                  <a:lnTo>
                    <a:pt x="584" y="176"/>
                  </a:lnTo>
                  <a:lnTo>
                    <a:pt x="574" y="170"/>
                  </a:lnTo>
                  <a:lnTo>
                    <a:pt x="574" y="170"/>
                  </a:lnTo>
                  <a:lnTo>
                    <a:pt x="570" y="172"/>
                  </a:lnTo>
                  <a:lnTo>
                    <a:pt x="568" y="174"/>
                  </a:lnTo>
                  <a:lnTo>
                    <a:pt x="564" y="172"/>
                  </a:lnTo>
                  <a:lnTo>
                    <a:pt x="564" y="172"/>
                  </a:lnTo>
                  <a:lnTo>
                    <a:pt x="558" y="172"/>
                  </a:lnTo>
                  <a:lnTo>
                    <a:pt x="554" y="172"/>
                  </a:lnTo>
                  <a:lnTo>
                    <a:pt x="554" y="172"/>
                  </a:lnTo>
                  <a:lnTo>
                    <a:pt x="554" y="170"/>
                  </a:lnTo>
                  <a:lnTo>
                    <a:pt x="558" y="164"/>
                  </a:lnTo>
                  <a:lnTo>
                    <a:pt x="558" y="164"/>
                  </a:lnTo>
                  <a:lnTo>
                    <a:pt x="552" y="164"/>
                  </a:lnTo>
                  <a:lnTo>
                    <a:pt x="550" y="164"/>
                  </a:lnTo>
                  <a:lnTo>
                    <a:pt x="552" y="160"/>
                  </a:lnTo>
                  <a:lnTo>
                    <a:pt x="552" y="158"/>
                  </a:lnTo>
                  <a:lnTo>
                    <a:pt x="550" y="156"/>
                  </a:lnTo>
                  <a:lnTo>
                    <a:pt x="538" y="160"/>
                  </a:lnTo>
                  <a:lnTo>
                    <a:pt x="538" y="160"/>
                  </a:lnTo>
                  <a:lnTo>
                    <a:pt x="528" y="162"/>
                  </a:lnTo>
                  <a:lnTo>
                    <a:pt x="520" y="162"/>
                  </a:lnTo>
                  <a:lnTo>
                    <a:pt x="516" y="160"/>
                  </a:lnTo>
                  <a:lnTo>
                    <a:pt x="508" y="160"/>
                  </a:lnTo>
                  <a:lnTo>
                    <a:pt x="508" y="160"/>
                  </a:lnTo>
                  <a:lnTo>
                    <a:pt x="504" y="164"/>
                  </a:lnTo>
                  <a:lnTo>
                    <a:pt x="502" y="166"/>
                  </a:lnTo>
                  <a:lnTo>
                    <a:pt x="498" y="170"/>
                  </a:lnTo>
                  <a:lnTo>
                    <a:pt x="488" y="174"/>
                  </a:lnTo>
                  <a:lnTo>
                    <a:pt x="488" y="174"/>
                  </a:lnTo>
                  <a:lnTo>
                    <a:pt x="472" y="182"/>
                  </a:lnTo>
                  <a:lnTo>
                    <a:pt x="462" y="184"/>
                  </a:lnTo>
                  <a:lnTo>
                    <a:pt x="462" y="184"/>
                  </a:lnTo>
                  <a:lnTo>
                    <a:pt x="464" y="188"/>
                  </a:lnTo>
                  <a:lnTo>
                    <a:pt x="466" y="190"/>
                  </a:lnTo>
                  <a:lnTo>
                    <a:pt x="476" y="190"/>
                  </a:lnTo>
                  <a:lnTo>
                    <a:pt x="476" y="190"/>
                  </a:lnTo>
                  <a:lnTo>
                    <a:pt x="478" y="192"/>
                  </a:lnTo>
                  <a:lnTo>
                    <a:pt x="480" y="196"/>
                  </a:lnTo>
                  <a:lnTo>
                    <a:pt x="480" y="206"/>
                  </a:lnTo>
                  <a:lnTo>
                    <a:pt x="480" y="206"/>
                  </a:lnTo>
                  <a:lnTo>
                    <a:pt x="480" y="206"/>
                  </a:lnTo>
                  <a:lnTo>
                    <a:pt x="478" y="208"/>
                  </a:lnTo>
                  <a:lnTo>
                    <a:pt x="470" y="206"/>
                  </a:lnTo>
                  <a:lnTo>
                    <a:pt x="462" y="206"/>
                  </a:lnTo>
                  <a:lnTo>
                    <a:pt x="454" y="208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44" y="210"/>
                  </a:lnTo>
                  <a:lnTo>
                    <a:pt x="440" y="208"/>
                  </a:lnTo>
                  <a:lnTo>
                    <a:pt x="436" y="204"/>
                  </a:lnTo>
                  <a:lnTo>
                    <a:pt x="436" y="204"/>
                  </a:lnTo>
                  <a:lnTo>
                    <a:pt x="432" y="202"/>
                  </a:lnTo>
                  <a:lnTo>
                    <a:pt x="424" y="202"/>
                  </a:lnTo>
                  <a:lnTo>
                    <a:pt x="418" y="202"/>
                  </a:lnTo>
                  <a:lnTo>
                    <a:pt x="412" y="200"/>
                  </a:lnTo>
                  <a:lnTo>
                    <a:pt x="412" y="200"/>
                  </a:lnTo>
                  <a:lnTo>
                    <a:pt x="410" y="182"/>
                  </a:lnTo>
                  <a:lnTo>
                    <a:pt x="410" y="180"/>
                  </a:lnTo>
                  <a:lnTo>
                    <a:pt x="406" y="182"/>
                  </a:lnTo>
                  <a:lnTo>
                    <a:pt x="406" y="182"/>
                  </a:lnTo>
                  <a:lnTo>
                    <a:pt x="402" y="182"/>
                  </a:lnTo>
                  <a:lnTo>
                    <a:pt x="400" y="184"/>
                  </a:lnTo>
                  <a:lnTo>
                    <a:pt x="398" y="186"/>
                  </a:lnTo>
                  <a:lnTo>
                    <a:pt x="398" y="192"/>
                  </a:lnTo>
                  <a:lnTo>
                    <a:pt x="398" y="19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7" name="Indonesia"/>
            <p:cNvSpPr>
              <a:spLocks/>
            </p:cNvSpPr>
            <p:nvPr/>
          </p:nvSpPr>
          <p:spPr bwMode="auto">
            <a:xfrm>
              <a:off x="6790497" y="3425031"/>
              <a:ext cx="1285875" cy="545042"/>
            </a:xfrm>
            <a:custGeom>
              <a:avLst/>
              <a:gdLst/>
              <a:ahLst/>
              <a:cxnLst/>
              <a:rect l="l" t="t" r="r" b="b"/>
              <a:pathLst>
                <a:path w="1285875" h="545042">
                  <a:moveTo>
                    <a:pt x="767292" y="529167"/>
                  </a:moveTo>
                  <a:lnTo>
                    <a:pt x="769938" y="529167"/>
                  </a:lnTo>
                  <a:lnTo>
                    <a:pt x="769938" y="531813"/>
                  </a:lnTo>
                  <a:lnTo>
                    <a:pt x="769938" y="534459"/>
                  </a:lnTo>
                  <a:lnTo>
                    <a:pt x="769938" y="537105"/>
                  </a:lnTo>
                  <a:lnTo>
                    <a:pt x="767292" y="537105"/>
                  </a:lnTo>
                  <a:lnTo>
                    <a:pt x="764646" y="539750"/>
                  </a:lnTo>
                  <a:lnTo>
                    <a:pt x="762000" y="542396"/>
                  </a:lnTo>
                  <a:lnTo>
                    <a:pt x="759354" y="542396"/>
                  </a:lnTo>
                  <a:lnTo>
                    <a:pt x="756708" y="542396"/>
                  </a:lnTo>
                  <a:lnTo>
                    <a:pt x="754063" y="545042"/>
                  </a:lnTo>
                  <a:lnTo>
                    <a:pt x="751417" y="542396"/>
                  </a:lnTo>
                  <a:lnTo>
                    <a:pt x="751417" y="539750"/>
                  </a:lnTo>
                  <a:lnTo>
                    <a:pt x="756708" y="537105"/>
                  </a:lnTo>
                  <a:lnTo>
                    <a:pt x="759354" y="534459"/>
                  </a:lnTo>
                  <a:lnTo>
                    <a:pt x="762000" y="534459"/>
                  </a:lnTo>
                  <a:lnTo>
                    <a:pt x="759354" y="531813"/>
                  </a:lnTo>
                  <a:lnTo>
                    <a:pt x="762000" y="531813"/>
                  </a:lnTo>
                  <a:close/>
                  <a:moveTo>
                    <a:pt x="669396" y="497417"/>
                  </a:moveTo>
                  <a:lnTo>
                    <a:pt x="677333" y="497417"/>
                  </a:lnTo>
                  <a:lnTo>
                    <a:pt x="685271" y="500063"/>
                  </a:lnTo>
                  <a:lnTo>
                    <a:pt x="687917" y="502709"/>
                  </a:lnTo>
                  <a:lnTo>
                    <a:pt x="690563" y="502709"/>
                  </a:lnTo>
                  <a:lnTo>
                    <a:pt x="695854" y="500063"/>
                  </a:lnTo>
                  <a:lnTo>
                    <a:pt x="695854" y="502709"/>
                  </a:lnTo>
                  <a:lnTo>
                    <a:pt x="698500" y="508000"/>
                  </a:lnTo>
                  <a:lnTo>
                    <a:pt x="701146" y="510646"/>
                  </a:lnTo>
                  <a:lnTo>
                    <a:pt x="701146" y="513292"/>
                  </a:lnTo>
                  <a:lnTo>
                    <a:pt x="703792" y="513292"/>
                  </a:lnTo>
                  <a:lnTo>
                    <a:pt x="706438" y="515938"/>
                  </a:lnTo>
                  <a:lnTo>
                    <a:pt x="706438" y="518584"/>
                  </a:lnTo>
                  <a:lnTo>
                    <a:pt x="706438" y="523875"/>
                  </a:lnTo>
                  <a:lnTo>
                    <a:pt x="701146" y="526521"/>
                  </a:lnTo>
                  <a:lnTo>
                    <a:pt x="698500" y="526521"/>
                  </a:lnTo>
                  <a:lnTo>
                    <a:pt x="693208" y="529167"/>
                  </a:lnTo>
                  <a:lnTo>
                    <a:pt x="687917" y="526521"/>
                  </a:lnTo>
                  <a:lnTo>
                    <a:pt x="685271" y="523875"/>
                  </a:lnTo>
                  <a:lnTo>
                    <a:pt x="685271" y="521230"/>
                  </a:lnTo>
                  <a:lnTo>
                    <a:pt x="679979" y="518584"/>
                  </a:lnTo>
                  <a:lnTo>
                    <a:pt x="672042" y="515938"/>
                  </a:lnTo>
                  <a:lnTo>
                    <a:pt x="666750" y="513292"/>
                  </a:lnTo>
                  <a:lnTo>
                    <a:pt x="661458" y="513292"/>
                  </a:lnTo>
                  <a:lnTo>
                    <a:pt x="653521" y="508000"/>
                  </a:lnTo>
                  <a:lnTo>
                    <a:pt x="650875" y="505355"/>
                  </a:lnTo>
                  <a:lnTo>
                    <a:pt x="653521" y="502709"/>
                  </a:lnTo>
                  <a:lnTo>
                    <a:pt x="658812" y="500063"/>
                  </a:lnTo>
                  <a:lnTo>
                    <a:pt x="664104" y="500063"/>
                  </a:lnTo>
                  <a:close/>
                  <a:moveTo>
                    <a:pt x="881063" y="463021"/>
                  </a:moveTo>
                  <a:lnTo>
                    <a:pt x="883709" y="465667"/>
                  </a:lnTo>
                  <a:lnTo>
                    <a:pt x="886354" y="465667"/>
                  </a:lnTo>
                  <a:lnTo>
                    <a:pt x="889000" y="465667"/>
                  </a:lnTo>
                  <a:lnTo>
                    <a:pt x="886354" y="468313"/>
                  </a:lnTo>
                  <a:lnTo>
                    <a:pt x="881063" y="473604"/>
                  </a:lnTo>
                  <a:lnTo>
                    <a:pt x="875771" y="478896"/>
                  </a:lnTo>
                  <a:lnTo>
                    <a:pt x="865188" y="478896"/>
                  </a:lnTo>
                  <a:lnTo>
                    <a:pt x="859896" y="481542"/>
                  </a:lnTo>
                  <a:lnTo>
                    <a:pt x="857250" y="484188"/>
                  </a:lnTo>
                  <a:lnTo>
                    <a:pt x="854604" y="484188"/>
                  </a:lnTo>
                  <a:lnTo>
                    <a:pt x="851959" y="484188"/>
                  </a:lnTo>
                  <a:lnTo>
                    <a:pt x="849313" y="484188"/>
                  </a:lnTo>
                  <a:lnTo>
                    <a:pt x="846667" y="486834"/>
                  </a:lnTo>
                  <a:lnTo>
                    <a:pt x="844021" y="489479"/>
                  </a:lnTo>
                  <a:lnTo>
                    <a:pt x="838729" y="492125"/>
                  </a:lnTo>
                  <a:lnTo>
                    <a:pt x="836084" y="494771"/>
                  </a:lnTo>
                  <a:lnTo>
                    <a:pt x="833438" y="494771"/>
                  </a:lnTo>
                  <a:lnTo>
                    <a:pt x="833438" y="497417"/>
                  </a:lnTo>
                  <a:lnTo>
                    <a:pt x="830792" y="502709"/>
                  </a:lnTo>
                  <a:lnTo>
                    <a:pt x="828146" y="505354"/>
                  </a:lnTo>
                  <a:lnTo>
                    <a:pt x="825500" y="508000"/>
                  </a:lnTo>
                  <a:lnTo>
                    <a:pt x="822854" y="508000"/>
                  </a:lnTo>
                  <a:lnTo>
                    <a:pt x="820209" y="510646"/>
                  </a:lnTo>
                  <a:lnTo>
                    <a:pt x="817563" y="513292"/>
                  </a:lnTo>
                  <a:lnTo>
                    <a:pt x="814917" y="515938"/>
                  </a:lnTo>
                  <a:lnTo>
                    <a:pt x="812271" y="518584"/>
                  </a:lnTo>
                  <a:lnTo>
                    <a:pt x="806979" y="518584"/>
                  </a:lnTo>
                  <a:lnTo>
                    <a:pt x="804334" y="518584"/>
                  </a:lnTo>
                  <a:lnTo>
                    <a:pt x="804334" y="521229"/>
                  </a:lnTo>
                  <a:lnTo>
                    <a:pt x="801688" y="521229"/>
                  </a:lnTo>
                  <a:lnTo>
                    <a:pt x="796396" y="523875"/>
                  </a:lnTo>
                  <a:lnTo>
                    <a:pt x="780521" y="526521"/>
                  </a:lnTo>
                  <a:lnTo>
                    <a:pt x="777875" y="526521"/>
                  </a:lnTo>
                  <a:lnTo>
                    <a:pt x="777875" y="523875"/>
                  </a:lnTo>
                  <a:lnTo>
                    <a:pt x="783167" y="518584"/>
                  </a:lnTo>
                  <a:lnTo>
                    <a:pt x="785813" y="518584"/>
                  </a:lnTo>
                  <a:lnTo>
                    <a:pt x="783167" y="515938"/>
                  </a:lnTo>
                  <a:lnTo>
                    <a:pt x="780521" y="513292"/>
                  </a:lnTo>
                  <a:lnTo>
                    <a:pt x="783167" y="505354"/>
                  </a:lnTo>
                  <a:lnTo>
                    <a:pt x="785813" y="502709"/>
                  </a:lnTo>
                  <a:lnTo>
                    <a:pt x="788459" y="500063"/>
                  </a:lnTo>
                  <a:lnTo>
                    <a:pt x="793750" y="497417"/>
                  </a:lnTo>
                  <a:lnTo>
                    <a:pt x="799042" y="497417"/>
                  </a:lnTo>
                  <a:lnTo>
                    <a:pt x="804334" y="494771"/>
                  </a:lnTo>
                  <a:lnTo>
                    <a:pt x="806979" y="492125"/>
                  </a:lnTo>
                  <a:lnTo>
                    <a:pt x="809625" y="489479"/>
                  </a:lnTo>
                  <a:lnTo>
                    <a:pt x="817563" y="486834"/>
                  </a:lnTo>
                  <a:lnTo>
                    <a:pt x="820209" y="484188"/>
                  </a:lnTo>
                  <a:lnTo>
                    <a:pt x="825500" y="478896"/>
                  </a:lnTo>
                  <a:lnTo>
                    <a:pt x="833438" y="476250"/>
                  </a:lnTo>
                  <a:lnTo>
                    <a:pt x="838729" y="470959"/>
                  </a:lnTo>
                  <a:lnTo>
                    <a:pt x="844021" y="468313"/>
                  </a:lnTo>
                  <a:lnTo>
                    <a:pt x="854604" y="468313"/>
                  </a:lnTo>
                  <a:lnTo>
                    <a:pt x="859896" y="468313"/>
                  </a:lnTo>
                  <a:lnTo>
                    <a:pt x="865188" y="465667"/>
                  </a:lnTo>
                  <a:lnTo>
                    <a:pt x="870479" y="465667"/>
                  </a:lnTo>
                  <a:close/>
                  <a:moveTo>
                    <a:pt x="584729" y="460375"/>
                  </a:moveTo>
                  <a:lnTo>
                    <a:pt x="590020" y="460375"/>
                  </a:lnTo>
                  <a:lnTo>
                    <a:pt x="592666" y="463021"/>
                  </a:lnTo>
                  <a:lnTo>
                    <a:pt x="597958" y="465667"/>
                  </a:lnTo>
                  <a:lnTo>
                    <a:pt x="595312" y="468313"/>
                  </a:lnTo>
                  <a:lnTo>
                    <a:pt x="592666" y="470959"/>
                  </a:lnTo>
                  <a:lnTo>
                    <a:pt x="592666" y="476250"/>
                  </a:lnTo>
                  <a:lnTo>
                    <a:pt x="592666" y="478896"/>
                  </a:lnTo>
                  <a:lnTo>
                    <a:pt x="590020" y="481542"/>
                  </a:lnTo>
                  <a:lnTo>
                    <a:pt x="587375" y="481542"/>
                  </a:lnTo>
                  <a:lnTo>
                    <a:pt x="582083" y="481542"/>
                  </a:lnTo>
                  <a:lnTo>
                    <a:pt x="576791" y="478896"/>
                  </a:lnTo>
                  <a:lnTo>
                    <a:pt x="571500" y="478896"/>
                  </a:lnTo>
                  <a:lnTo>
                    <a:pt x="571500" y="476250"/>
                  </a:lnTo>
                  <a:lnTo>
                    <a:pt x="574146" y="476250"/>
                  </a:lnTo>
                  <a:lnTo>
                    <a:pt x="576791" y="476250"/>
                  </a:lnTo>
                  <a:lnTo>
                    <a:pt x="579437" y="473605"/>
                  </a:lnTo>
                  <a:lnTo>
                    <a:pt x="579437" y="470959"/>
                  </a:lnTo>
                  <a:lnTo>
                    <a:pt x="579437" y="465667"/>
                  </a:lnTo>
                  <a:lnTo>
                    <a:pt x="579437" y="463021"/>
                  </a:lnTo>
                  <a:close/>
                  <a:moveTo>
                    <a:pt x="785813" y="457730"/>
                  </a:moveTo>
                  <a:lnTo>
                    <a:pt x="788459" y="457730"/>
                  </a:lnTo>
                  <a:lnTo>
                    <a:pt x="791104" y="457730"/>
                  </a:lnTo>
                  <a:lnTo>
                    <a:pt x="793750" y="457730"/>
                  </a:lnTo>
                  <a:lnTo>
                    <a:pt x="791104" y="460376"/>
                  </a:lnTo>
                  <a:lnTo>
                    <a:pt x="788459" y="463022"/>
                  </a:lnTo>
                  <a:lnTo>
                    <a:pt x="783167" y="463022"/>
                  </a:lnTo>
                  <a:lnTo>
                    <a:pt x="783167" y="460376"/>
                  </a:lnTo>
                  <a:close/>
                  <a:moveTo>
                    <a:pt x="822854" y="455084"/>
                  </a:moveTo>
                  <a:lnTo>
                    <a:pt x="825500" y="455084"/>
                  </a:lnTo>
                  <a:lnTo>
                    <a:pt x="825500" y="457730"/>
                  </a:lnTo>
                  <a:lnTo>
                    <a:pt x="828146" y="457730"/>
                  </a:lnTo>
                  <a:lnTo>
                    <a:pt x="833437" y="455084"/>
                  </a:lnTo>
                  <a:lnTo>
                    <a:pt x="836083" y="455084"/>
                  </a:lnTo>
                  <a:lnTo>
                    <a:pt x="836083" y="460375"/>
                  </a:lnTo>
                  <a:lnTo>
                    <a:pt x="836083" y="463021"/>
                  </a:lnTo>
                  <a:lnTo>
                    <a:pt x="828146" y="465667"/>
                  </a:lnTo>
                  <a:lnTo>
                    <a:pt x="820208" y="465667"/>
                  </a:lnTo>
                  <a:lnTo>
                    <a:pt x="817562" y="465667"/>
                  </a:lnTo>
                  <a:lnTo>
                    <a:pt x="820208" y="463021"/>
                  </a:lnTo>
                  <a:lnTo>
                    <a:pt x="822854" y="460375"/>
                  </a:lnTo>
                  <a:lnTo>
                    <a:pt x="820208" y="457730"/>
                  </a:lnTo>
                  <a:close/>
                  <a:moveTo>
                    <a:pt x="814916" y="455084"/>
                  </a:moveTo>
                  <a:lnTo>
                    <a:pt x="817562" y="457730"/>
                  </a:lnTo>
                  <a:lnTo>
                    <a:pt x="817562" y="460375"/>
                  </a:lnTo>
                  <a:lnTo>
                    <a:pt x="814916" y="465667"/>
                  </a:lnTo>
                  <a:lnTo>
                    <a:pt x="812271" y="468313"/>
                  </a:lnTo>
                  <a:lnTo>
                    <a:pt x="809625" y="468313"/>
                  </a:lnTo>
                  <a:lnTo>
                    <a:pt x="806979" y="468313"/>
                  </a:lnTo>
                  <a:lnTo>
                    <a:pt x="806979" y="463022"/>
                  </a:lnTo>
                  <a:lnTo>
                    <a:pt x="809625" y="460375"/>
                  </a:lnTo>
                  <a:lnTo>
                    <a:pt x="812271" y="460375"/>
                  </a:lnTo>
                  <a:lnTo>
                    <a:pt x="812271" y="457730"/>
                  </a:lnTo>
                  <a:close/>
                  <a:moveTo>
                    <a:pt x="801688" y="455084"/>
                  </a:moveTo>
                  <a:lnTo>
                    <a:pt x="804333" y="455084"/>
                  </a:lnTo>
                  <a:lnTo>
                    <a:pt x="806979" y="457730"/>
                  </a:lnTo>
                  <a:lnTo>
                    <a:pt x="806979" y="460376"/>
                  </a:lnTo>
                  <a:lnTo>
                    <a:pt x="804333" y="463022"/>
                  </a:lnTo>
                  <a:lnTo>
                    <a:pt x="801688" y="465667"/>
                  </a:lnTo>
                  <a:lnTo>
                    <a:pt x="801688" y="468313"/>
                  </a:lnTo>
                  <a:lnTo>
                    <a:pt x="801688" y="470959"/>
                  </a:lnTo>
                  <a:lnTo>
                    <a:pt x="799042" y="470959"/>
                  </a:lnTo>
                  <a:lnTo>
                    <a:pt x="796396" y="470959"/>
                  </a:lnTo>
                  <a:lnTo>
                    <a:pt x="791104" y="470959"/>
                  </a:lnTo>
                  <a:lnTo>
                    <a:pt x="788458" y="470959"/>
                  </a:lnTo>
                  <a:lnTo>
                    <a:pt x="791104" y="468313"/>
                  </a:lnTo>
                  <a:lnTo>
                    <a:pt x="793750" y="463022"/>
                  </a:lnTo>
                  <a:lnTo>
                    <a:pt x="796396" y="460376"/>
                  </a:lnTo>
                  <a:lnTo>
                    <a:pt x="796396" y="457730"/>
                  </a:lnTo>
                  <a:close/>
                  <a:moveTo>
                    <a:pt x="642937" y="455084"/>
                  </a:moveTo>
                  <a:lnTo>
                    <a:pt x="645583" y="457730"/>
                  </a:lnTo>
                  <a:lnTo>
                    <a:pt x="648229" y="457730"/>
                  </a:lnTo>
                  <a:lnTo>
                    <a:pt x="645583" y="463022"/>
                  </a:lnTo>
                  <a:lnTo>
                    <a:pt x="648229" y="463022"/>
                  </a:lnTo>
                  <a:lnTo>
                    <a:pt x="650875" y="463022"/>
                  </a:lnTo>
                  <a:lnTo>
                    <a:pt x="653520" y="463022"/>
                  </a:lnTo>
                  <a:lnTo>
                    <a:pt x="656166" y="463022"/>
                  </a:lnTo>
                  <a:lnTo>
                    <a:pt x="658812" y="463022"/>
                  </a:lnTo>
                  <a:lnTo>
                    <a:pt x="661458" y="463022"/>
                  </a:lnTo>
                  <a:lnTo>
                    <a:pt x="664104" y="465667"/>
                  </a:lnTo>
                  <a:lnTo>
                    <a:pt x="661458" y="468313"/>
                  </a:lnTo>
                  <a:lnTo>
                    <a:pt x="661458" y="470959"/>
                  </a:lnTo>
                  <a:lnTo>
                    <a:pt x="664104" y="470959"/>
                  </a:lnTo>
                  <a:lnTo>
                    <a:pt x="664104" y="473605"/>
                  </a:lnTo>
                  <a:lnTo>
                    <a:pt x="661458" y="473605"/>
                  </a:lnTo>
                  <a:lnTo>
                    <a:pt x="658812" y="473605"/>
                  </a:lnTo>
                  <a:lnTo>
                    <a:pt x="653520" y="473605"/>
                  </a:lnTo>
                  <a:lnTo>
                    <a:pt x="648229" y="476251"/>
                  </a:lnTo>
                  <a:lnTo>
                    <a:pt x="653520" y="476251"/>
                  </a:lnTo>
                  <a:lnTo>
                    <a:pt x="656166" y="476251"/>
                  </a:lnTo>
                  <a:lnTo>
                    <a:pt x="653520" y="478897"/>
                  </a:lnTo>
                  <a:lnTo>
                    <a:pt x="648229" y="481542"/>
                  </a:lnTo>
                  <a:lnTo>
                    <a:pt x="645583" y="481542"/>
                  </a:lnTo>
                  <a:lnTo>
                    <a:pt x="642937" y="478897"/>
                  </a:lnTo>
                  <a:lnTo>
                    <a:pt x="642937" y="476251"/>
                  </a:lnTo>
                  <a:lnTo>
                    <a:pt x="640291" y="478897"/>
                  </a:lnTo>
                  <a:lnTo>
                    <a:pt x="637645" y="481542"/>
                  </a:lnTo>
                  <a:lnTo>
                    <a:pt x="635000" y="481542"/>
                  </a:lnTo>
                  <a:lnTo>
                    <a:pt x="632354" y="481542"/>
                  </a:lnTo>
                  <a:lnTo>
                    <a:pt x="629708" y="481542"/>
                  </a:lnTo>
                  <a:lnTo>
                    <a:pt x="627062" y="484188"/>
                  </a:lnTo>
                  <a:lnTo>
                    <a:pt x="621770" y="486834"/>
                  </a:lnTo>
                  <a:lnTo>
                    <a:pt x="616479" y="486834"/>
                  </a:lnTo>
                  <a:lnTo>
                    <a:pt x="613833" y="486834"/>
                  </a:lnTo>
                  <a:lnTo>
                    <a:pt x="611187" y="486834"/>
                  </a:lnTo>
                  <a:lnTo>
                    <a:pt x="608541" y="486834"/>
                  </a:lnTo>
                  <a:lnTo>
                    <a:pt x="603250" y="484188"/>
                  </a:lnTo>
                  <a:lnTo>
                    <a:pt x="600604" y="481542"/>
                  </a:lnTo>
                  <a:lnTo>
                    <a:pt x="600604" y="478897"/>
                  </a:lnTo>
                  <a:lnTo>
                    <a:pt x="603250" y="476251"/>
                  </a:lnTo>
                  <a:lnTo>
                    <a:pt x="603250" y="473605"/>
                  </a:lnTo>
                  <a:lnTo>
                    <a:pt x="600604" y="470959"/>
                  </a:lnTo>
                  <a:lnTo>
                    <a:pt x="603250" y="468313"/>
                  </a:lnTo>
                  <a:lnTo>
                    <a:pt x="608541" y="465667"/>
                  </a:lnTo>
                  <a:lnTo>
                    <a:pt x="608541" y="463022"/>
                  </a:lnTo>
                  <a:lnTo>
                    <a:pt x="611187" y="463022"/>
                  </a:lnTo>
                  <a:lnTo>
                    <a:pt x="619125" y="463022"/>
                  </a:lnTo>
                  <a:lnTo>
                    <a:pt x="621770" y="463022"/>
                  </a:lnTo>
                  <a:lnTo>
                    <a:pt x="624416" y="465667"/>
                  </a:lnTo>
                  <a:lnTo>
                    <a:pt x="627062" y="470959"/>
                  </a:lnTo>
                  <a:lnTo>
                    <a:pt x="629708" y="473605"/>
                  </a:lnTo>
                  <a:lnTo>
                    <a:pt x="637645" y="470959"/>
                  </a:lnTo>
                  <a:lnTo>
                    <a:pt x="640291" y="470959"/>
                  </a:lnTo>
                  <a:lnTo>
                    <a:pt x="640291" y="468313"/>
                  </a:lnTo>
                  <a:lnTo>
                    <a:pt x="635000" y="465667"/>
                  </a:lnTo>
                  <a:lnTo>
                    <a:pt x="632354" y="465667"/>
                  </a:lnTo>
                  <a:lnTo>
                    <a:pt x="627062" y="463022"/>
                  </a:lnTo>
                  <a:lnTo>
                    <a:pt x="627062" y="460376"/>
                  </a:lnTo>
                  <a:lnTo>
                    <a:pt x="629708" y="457730"/>
                  </a:lnTo>
                  <a:lnTo>
                    <a:pt x="632354" y="457730"/>
                  </a:lnTo>
                  <a:lnTo>
                    <a:pt x="637645" y="457730"/>
                  </a:lnTo>
                  <a:close/>
                  <a:moveTo>
                    <a:pt x="767292" y="452438"/>
                  </a:moveTo>
                  <a:lnTo>
                    <a:pt x="772583" y="452438"/>
                  </a:lnTo>
                  <a:lnTo>
                    <a:pt x="777875" y="452438"/>
                  </a:lnTo>
                  <a:lnTo>
                    <a:pt x="777875" y="455084"/>
                  </a:lnTo>
                  <a:lnTo>
                    <a:pt x="780521" y="460375"/>
                  </a:lnTo>
                  <a:lnTo>
                    <a:pt x="777875" y="463021"/>
                  </a:lnTo>
                  <a:lnTo>
                    <a:pt x="775229" y="463021"/>
                  </a:lnTo>
                  <a:lnTo>
                    <a:pt x="775229" y="465667"/>
                  </a:lnTo>
                  <a:lnTo>
                    <a:pt x="772583" y="465667"/>
                  </a:lnTo>
                  <a:lnTo>
                    <a:pt x="769937" y="468313"/>
                  </a:lnTo>
                  <a:lnTo>
                    <a:pt x="769937" y="470959"/>
                  </a:lnTo>
                  <a:lnTo>
                    <a:pt x="767292" y="470959"/>
                  </a:lnTo>
                  <a:lnTo>
                    <a:pt x="764646" y="470959"/>
                  </a:lnTo>
                  <a:lnTo>
                    <a:pt x="764646" y="473605"/>
                  </a:lnTo>
                  <a:lnTo>
                    <a:pt x="762000" y="473605"/>
                  </a:lnTo>
                  <a:lnTo>
                    <a:pt x="759354" y="473605"/>
                  </a:lnTo>
                  <a:lnTo>
                    <a:pt x="759354" y="476250"/>
                  </a:lnTo>
                  <a:lnTo>
                    <a:pt x="756708" y="476250"/>
                  </a:lnTo>
                  <a:lnTo>
                    <a:pt x="754062" y="476250"/>
                  </a:lnTo>
                  <a:lnTo>
                    <a:pt x="751417" y="476250"/>
                  </a:lnTo>
                  <a:lnTo>
                    <a:pt x="748771" y="478896"/>
                  </a:lnTo>
                  <a:lnTo>
                    <a:pt x="743479" y="476250"/>
                  </a:lnTo>
                  <a:lnTo>
                    <a:pt x="738187" y="473605"/>
                  </a:lnTo>
                  <a:lnTo>
                    <a:pt x="732896" y="476250"/>
                  </a:lnTo>
                  <a:lnTo>
                    <a:pt x="727604" y="481542"/>
                  </a:lnTo>
                  <a:lnTo>
                    <a:pt x="724958" y="481542"/>
                  </a:lnTo>
                  <a:lnTo>
                    <a:pt x="719667" y="481542"/>
                  </a:lnTo>
                  <a:lnTo>
                    <a:pt x="717021" y="481542"/>
                  </a:lnTo>
                  <a:lnTo>
                    <a:pt x="711729" y="481542"/>
                  </a:lnTo>
                  <a:lnTo>
                    <a:pt x="706438" y="481542"/>
                  </a:lnTo>
                  <a:lnTo>
                    <a:pt x="703792" y="481542"/>
                  </a:lnTo>
                  <a:lnTo>
                    <a:pt x="693208" y="476250"/>
                  </a:lnTo>
                  <a:lnTo>
                    <a:pt x="687917" y="476250"/>
                  </a:lnTo>
                  <a:lnTo>
                    <a:pt x="682625" y="476250"/>
                  </a:lnTo>
                  <a:lnTo>
                    <a:pt x="679979" y="476250"/>
                  </a:lnTo>
                  <a:lnTo>
                    <a:pt x="677333" y="476250"/>
                  </a:lnTo>
                  <a:lnTo>
                    <a:pt x="672042" y="476250"/>
                  </a:lnTo>
                  <a:lnTo>
                    <a:pt x="674688" y="473605"/>
                  </a:lnTo>
                  <a:lnTo>
                    <a:pt x="672042" y="468313"/>
                  </a:lnTo>
                  <a:lnTo>
                    <a:pt x="672042" y="465667"/>
                  </a:lnTo>
                  <a:lnTo>
                    <a:pt x="674688" y="465667"/>
                  </a:lnTo>
                  <a:lnTo>
                    <a:pt x="674688" y="463021"/>
                  </a:lnTo>
                  <a:lnTo>
                    <a:pt x="677333" y="463021"/>
                  </a:lnTo>
                  <a:lnTo>
                    <a:pt x="679979" y="463021"/>
                  </a:lnTo>
                  <a:lnTo>
                    <a:pt x="679979" y="460375"/>
                  </a:lnTo>
                  <a:lnTo>
                    <a:pt x="682625" y="460375"/>
                  </a:lnTo>
                  <a:lnTo>
                    <a:pt x="685271" y="457730"/>
                  </a:lnTo>
                  <a:lnTo>
                    <a:pt x="687917" y="460375"/>
                  </a:lnTo>
                  <a:lnTo>
                    <a:pt x="690563" y="460375"/>
                  </a:lnTo>
                  <a:lnTo>
                    <a:pt x="693208" y="463021"/>
                  </a:lnTo>
                  <a:lnTo>
                    <a:pt x="695854" y="463021"/>
                  </a:lnTo>
                  <a:lnTo>
                    <a:pt x="698500" y="463021"/>
                  </a:lnTo>
                  <a:lnTo>
                    <a:pt x="701146" y="463021"/>
                  </a:lnTo>
                  <a:lnTo>
                    <a:pt x="703792" y="463021"/>
                  </a:lnTo>
                  <a:lnTo>
                    <a:pt x="709083" y="463021"/>
                  </a:lnTo>
                  <a:lnTo>
                    <a:pt x="711729" y="463021"/>
                  </a:lnTo>
                  <a:lnTo>
                    <a:pt x="714375" y="463021"/>
                  </a:lnTo>
                  <a:lnTo>
                    <a:pt x="719667" y="460375"/>
                  </a:lnTo>
                  <a:lnTo>
                    <a:pt x="722313" y="463021"/>
                  </a:lnTo>
                  <a:lnTo>
                    <a:pt x="727604" y="463021"/>
                  </a:lnTo>
                  <a:lnTo>
                    <a:pt x="730250" y="465667"/>
                  </a:lnTo>
                  <a:lnTo>
                    <a:pt x="732896" y="465667"/>
                  </a:lnTo>
                  <a:lnTo>
                    <a:pt x="738187" y="465667"/>
                  </a:lnTo>
                  <a:lnTo>
                    <a:pt x="740833" y="468313"/>
                  </a:lnTo>
                  <a:lnTo>
                    <a:pt x="740833" y="465667"/>
                  </a:lnTo>
                  <a:lnTo>
                    <a:pt x="743479" y="465667"/>
                  </a:lnTo>
                  <a:lnTo>
                    <a:pt x="743479" y="463021"/>
                  </a:lnTo>
                  <a:lnTo>
                    <a:pt x="748771" y="463021"/>
                  </a:lnTo>
                  <a:lnTo>
                    <a:pt x="754062" y="460375"/>
                  </a:lnTo>
                  <a:lnTo>
                    <a:pt x="762000" y="460375"/>
                  </a:lnTo>
                  <a:lnTo>
                    <a:pt x="769937" y="457730"/>
                  </a:lnTo>
                  <a:lnTo>
                    <a:pt x="772583" y="457730"/>
                  </a:lnTo>
                  <a:lnTo>
                    <a:pt x="769937" y="455084"/>
                  </a:lnTo>
                  <a:lnTo>
                    <a:pt x="767292" y="455084"/>
                  </a:lnTo>
                  <a:close/>
                  <a:moveTo>
                    <a:pt x="560917" y="452438"/>
                  </a:moveTo>
                  <a:lnTo>
                    <a:pt x="568854" y="455084"/>
                  </a:lnTo>
                  <a:lnTo>
                    <a:pt x="571500" y="460375"/>
                  </a:lnTo>
                  <a:lnTo>
                    <a:pt x="576792" y="463021"/>
                  </a:lnTo>
                  <a:lnTo>
                    <a:pt x="574146" y="465667"/>
                  </a:lnTo>
                  <a:lnTo>
                    <a:pt x="571500" y="465667"/>
                  </a:lnTo>
                  <a:lnTo>
                    <a:pt x="571500" y="468313"/>
                  </a:lnTo>
                  <a:lnTo>
                    <a:pt x="568854" y="470959"/>
                  </a:lnTo>
                  <a:lnTo>
                    <a:pt x="566208" y="468313"/>
                  </a:lnTo>
                  <a:lnTo>
                    <a:pt x="566208" y="470959"/>
                  </a:lnTo>
                  <a:lnTo>
                    <a:pt x="563562" y="473605"/>
                  </a:lnTo>
                  <a:lnTo>
                    <a:pt x="560917" y="476250"/>
                  </a:lnTo>
                  <a:lnTo>
                    <a:pt x="560917" y="478896"/>
                  </a:lnTo>
                  <a:lnTo>
                    <a:pt x="558271" y="478896"/>
                  </a:lnTo>
                  <a:lnTo>
                    <a:pt x="555625" y="478896"/>
                  </a:lnTo>
                  <a:lnTo>
                    <a:pt x="555625" y="476250"/>
                  </a:lnTo>
                  <a:lnTo>
                    <a:pt x="555625" y="473605"/>
                  </a:lnTo>
                  <a:lnTo>
                    <a:pt x="555625" y="470959"/>
                  </a:lnTo>
                  <a:lnTo>
                    <a:pt x="552979" y="468313"/>
                  </a:lnTo>
                  <a:lnTo>
                    <a:pt x="545041" y="465667"/>
                  </a:lnTo>
                  <a:lnTo>
                    <a:pt x="542396" y="463021"/>
                  </a:lnTo>
                  <a:lnTo>
                    <a:pt x="539750" y="460375"/>
                  </a:lnTo>
                  <a:lnTo>
                    <a:pt x="542396" y="457729"/>
                  </a:lnTo>
                  <a:lnTo>
                    <a:pt x="547687" y="457729"/>
                  </a:lnTo>
                  <a:lnTo>
                    <a:pt x="552979" y="455084"/>
                  </a:lnTo>
                  <a:lnTo>
                    <a:pt x="558271" y="455084"/>
                  </a:lnTo>
                  <a:close/>
                  <a:moveTo>
                    <a:pt x="867834" y="439209"/>
                  </a:moveTo>
                  <a:lnTo>
                    <a:pt x="873126" y="439209"/>
                  </a:lnTo>
                  <a:lnTo>
                    <a:pt x="878417" y="444500"/>
                  </a:lnTo>
                  <a:lnTo>
                    <a:pt x="881063" y="444500"/>
                  </a:lnTo>
                  <a:lnTo>
                    <a:pt x="881063" y="447146"/>
                  </a:lnTo>
                  <a:lnTo>
                    <a:pt x="878417" y="449792"/>
                  </a:lnTo>
                  <a:lnTo>
                    <a:pt x="870480" y="449792"/>
                  </a:lnTo>
                  <a:lnTo>
                    <a:pt x="865188" y="452438"/>
                  </a:lnTo>
                  <a:lnTo>
                    <a:pt x="862542" y="452438"/>
                  </a:lnTo>
                  <a:lnTo>
                    <a:pt x="854605" y="452438"/>
                  </a:lnTo>
                  <a:lnTo>
                    <a:pt x="846667" y="452438"/>
                  </a:lnTo>
                  <a:lnTo>
                    <a:pt x="851959" y="444500"/>
                  </a:lnTo>
                  <a:lnTo>
                    <a:pt x="854605" y="441855"/>
                  </a:lnTo>
                  <a:lnTo>
                    <a:pt x="857251" y="441855"/>
                  </a:lnTo>
                  <a:lnTo>
                    <a:pt x="862542" y="441855"/>
                  </a:lnTo>
                  <a:lnTo>
                    <a:pt x="865188" y="441855"/>
                  </a:lnTo>
                  <a:close/>
                  <a:moveTo>
                    <a:pt x="1185333" y="436563"/>
                  </a:moveTo>
                  <a:lnTo>
                    <a:pt x="1190625" y="436563"/>
                  </a:lnTo>
                  <a:lnTo>
                    <a:pt x="1195916" y="436563"/>
                  </a:lnTo>
                  <a:lnTo>
                    <a:pt x="1198562" y="439209"/>
                  </a:lnTo>
                  <a:lnTo>
                    <a:pt x="1195916" y="444501"/>
                  </a:lnTo>
                  <a:lnTo>
                    <a:pt x="1193271" y="447147"/>
                  </a:lnTo>
                  <a:lnTo>
                    <a:pt x="1195916" y="449792"/>
                  </a:lnTo>
                  <a:lnTo>
                    <a:pt x="1195916" y="463022"/>
                  </a:lnTo>
                  <a:lnTo>
                    <a:pt x="1193271" y="468313"/>
                  </a:lnTo>
                  <a:lnTo>
                    <a:pt x="1190625" y="470959"/>
                  </a:lnTo>
                  <a:lnTo>
                    <a:pt x="1187979" y="470959"/>
                  </a:lnTo>
                  <a:lnTo>
                    <a:pt x="1182687" y="470959"/>
                  </a:lnTo>
                  <a:lnTo>
                    <a:pt x="1174750" y="473605"/>
                  </a:lnTo>
                  <a:lnTo>
                    <a:pt x="1172104" y="470959"/>
                  </a:lnTo>
                  <a:lnTo>
                    <a:pt x="1172104" y="468313"/>
                  </a:lnTo>
                  <a:lnTo>
                    <a:pt x="1180042" y="444501"/>
                  </a:lnTo>
                  <a:close/>
                  <a:moveTo>
                    <a:pt x="529166" y="412750"/>
                  </a:moveTo>
                  <a:lnTo>
                    <a:pt x="534458" y="415396"/>
                  </a:lnTo>
                  <a:lnTo>
                    <a:pt x="531812" y="418042"/>
                  </a:lnTo>
                  <a:lnTo>
                    <a:pt x="529166" y="418042"/>
                  </a:lnTo>
                  <a:lnTo>
                    <a:pt x="526520" y="420687"/>
                  </a:lnTo>
                  <a:lnTo>
                    <a:pt x="526520" y="423333"/>
                  </a:lnTo>
                  <a:lnTo>
                    <a:pt x="523875" y="423333"/>
                  </a:lnTo>
                  <a:lnTo>
                    <a:pt x="518583" y="423333"/>
                  </a:lnTo>
                  <a:lnTo>
                    <a:pt x="510645" y="423333"/>
                  </a:lnTo>
                  <a:lnTo>
                    <a:pt x="508000" y="425979"/>
                  </a:lnTo>
                  <a:lnTo>
                    <a:pt x="505354" y="428625"/>
                  </a:lnTo>
                  <a:lnTo>
                    <a:pt x="500062" y="425979"/>
                  </a:lnTo>
                  <a:lnTo>
                    <a:pt x="494771" y="428625"/>
                  </a:lnTo>
                  <a:lnTo>
                    <a:pt x="492125" y="428625"/>
                  </a:lnTo>
                  <a:lnTo>
                    <a:pt x="492125" y="425979"/>
                  </a:lnTo>
                  <a:lnTo>
                    <a:pt x="494771" y="423333"/>
                  </a:lnTo>
                  <a:lnTo>
                    <a:pt x="492125" y="420687"/>
                  </a:lnTo>
                  <a:lnTo>
                    <a:pt x="494771" y="418042"/>
                  </a:lnTo>
                  <a:lnTo>
                    <a:pt x="502708" y="415396"/>
                  </a:lnTo>
                  <a:lnTo>
                    <a:pt x="513291" y="415396"/>
                  </a:lnTo>
                  <a:lnTo>
                    <a:pt x="521229" y="415396"/>
                  </a:lnTo>
                  <a:close/>
                  <a:moveTo>
                    <a:pt x="312208" y="383646"/>
                  </a:moveTo>
                  <a:lnTo>
                    <a:pt x="314854" y="386292"/>
                  </a:lnTo>
                  <a:lnTo>
                    <a:pt x="317500" y="386292"/>
                  </a:lnTo>
                  <a:lnTo>
                    <a:pt x="325438" y="383646"/>
                  </a:lnTo>
                  <a:lnTo>
                    <a:pt x="328083" y="386292"/>
                  </a:lnTo>
                  <a:lnTo>
                    <a:pt x="333375" y="388938"/>
                  </a:lnTo>
                  <a:lnTo>
                    <a:pt x="336021" y="388938"/>
                  </a:lnTo>
                  <a:lnTo>
                    <a:pt x="338667" y="386292"/>
                  </a:lnTo>
                  <a:lnTo>
                    <a:pt x="341313" y="386292"/>
                  </a:lnTo>
                  <a:lnTo>
                    <a:pt x="346604" y="386292"/>
                  </a:lnTo>
                  <a:lnTo>
                    <a:pt x="351896" y="388938"/>
                  </a:lnTo>
                  <a:lnTo>
                    <a:pt x="354542" y="388938"/>
                  </a:lnTo>
                  <a:lnTo>
                    <a:pt x="357188" y="391583"/>
                  </a:lnTo>
                  <a:lnTo>
                    <a:pt x="359833" y="391583"/>
                  </a:lnTo>
                  <a:lnTo>
                    <a:pt x="362479" y="391583"/>
                  </a:lnTo>
                  <a:lnTo>
                    <a:pt x="362479" y="394229"/>
                  </a:lnTo>
                  <a:lnTo>
                    <a:pt x="365125" y="394229"/>
                  </a:lnTo>
                  <a:lnTo>
                    <a:pt x="367771" y="394229"/>
                  </a:lnTo>
                  <a:lnTo>
                    <a:pt x="373063" y="391583"/>
                  </a:lnTo>
                  <a:lnTo>
                    <a:pt x="378354" y="394229"/>
                  </a:lnTo>
                  <a:lnTo>
                    <a:pt x="381000" y="399521"/>
                  </a:lnTo>
                  <a:lnTo>
                    <a:pt x="378354" y="402167"/>
                  </a:lnTo>
                  <a:lnTo>
                    <a:pt x="375708" y="404813"/>
                  </a:lnTo>
                  <a:lnTo>
                    <a:pt x="378354" y="404813"/>
                  </a:lnTo>
                  <a:lnTo>
                    <a:pt x="381000" y="407458"/>
                  </a:lnTo>
                  <a:lnTo>
                    <a:pt x="388938" y="407458"/>
                  </a:lnTo>
                  <a:lnTo>
                    <a:pt x="407458" y="407458"/>
                  </a:lnTo>
                  <a:lnTo>
                    <a:pt x="412750" y="410104"/>
                  </a:lnTo>
                  <a:lnTo>
                    <a:pt x="418042" y="407458"/>
                  </a:lnTo>
                  <a:lnTo>
                    <a:pt x="420688" y="407458"/>
                  </a:lnTo>
                  <a:lnTo>
                    <a:pt x="425979" y="410104"/>
                  </a:lnTo>
                  <a:lnTo>
                    <a:pt x="428625" y="407458"/>
                  </a:lnTo>
                  <a:lnTo>
                    <a:pt x="428625" y="404813"/>
                  </a:lnTo>
                  <a:lnTo>
                    <a:pt x="431271" y="396875"/>
                  </a:lnTo>
                  <a:lnTo>
                    <a:pt x="436563" y="394229"/>
                  </a:lnTo>
                  <a:lnTo>
                    <a:pt x="441854" y="394229"/>
                  </a:lnTo>
                  <a:lnTo>
                    <a:pt x="444500" y="399521"/>
                  </a:lnTo>
                  <a:lnTo>
                    <a:pt x="447146" y="404813"/>
                  </a:lnTo>
                  <a:lnTo>
                    <a:pt x="449792" y="407458"/>
                  </a:lnTo>
                  <a:lnTo>
                    <a:pt x="455083" y="407458"/>
                  </a:lnTo>
                  <a:lnTo>
                    <a:pt x="457729" y="404813"/>
                  </a:lnTo>
                  <a:lnTo>
                    <a:pt x="463021" y="407458"/>
                  </a:lnTo>
                  <a:lnTo>
                    <a:pt x="468313" y="410104"/>
                  </a:lnTo>
                  <a:lnTo>
                    <a:pt x="473604" y="415396"/>
                  </a:lnTo>
                  <a:lnTo>
                    <a:pt x="478896" y="418042"/>
                  </a:lnTo>
                  <a:lnTo>
                    <a:pt x="489479" y="420688"/>
                  </a:lnTo>
                  <a:lnTo>
                    <a:pt x="489479" y="423333"/>
                  </a:lnTo>
                  <a:lnTo>
                    <a:pt x="489479" y="428625"/>
                  </a:lnTo>
                  <a:lnTo>
                    <a:pt x="489479" y="431271"/>
                  </a:lnTo>
                  <a:lnTo>
                    <a:pt x="492125" y="431271"/>
                  </a:lnTo>
                  <a:lnTo>
                    <a:pt x="492125" y="436563"/>
                  </a:lnTo>
                  <a:lnTo>
                    <a:pt x="494771" y="439208"/>
                  </a:lnTo>
                  <a:lnTo>
                    <a:pt x="500063" y="441854"/>
                  </a:lnTo>
                  <a:lnTo>
                    <a:pt x="510646" y="444500"/>
                  </a:lnTo>
                  <a:lnTo>
                    <a:pt x="515938" y="441854"/>
                  </a:lnTo>
                  <a:lnTo>
                    <a:pt x="523875" y="441854"/>
                  </a:lnTo>
                  <a:lnTo>
                    <a:pt x="526521" y="441854"/>
                  </a:lnTo>
                  <a:lnTo>
                    <a:pt x="539750" y="447146"/>
                  </a:lnTo>
                  <a:lnTo>
                    <a:pt x="542396" y="449792"/>
                  </a:lnTo>
                  <a:lnTo>
                    <a:pt x="537104" y="457729"/>
                  </a:lnTo>
                  <a:lnTo>
                    <a:pt x="534458" y="463021"/>
                  </a:lnTo>
                  <a:lnTo>
                    <a:pt x="534458" y="465667"/>
                  </a:lnTo>
                  <a:lnTo>
                    <a:pt x="539750" y="470959"/>
                  </a:lnTo>
                  <a:lnTo>
                    <a:pt x="542396" y="476250"/>
                  </a:lnTo>
                  <a:lnTo>
                    <a:pt x="545042" y="478896"/>
                  </a:lnTo>
                  <a:lnTo>
                    <a:pt x="539750" y="478896"/>
                  </a:lnTo>
                  <a:lnTo>
                    <a:pt x="537104" y="478896"/>
                  </a:lnTo>
                  <a:lnTo>
                    <a:pt x="529167" y="476250"/>
                  </a:lnTo>
                  <a:lnTo>
                    <a:pt x="521229" y="470959"/>
                  </a:lnTo>
                  <a:lnTo>
                    <a:pt x="515938" y="470959"/>
                  </a:lnTo>
                  <a:lnTo>
                    <a:pt x="510646" y="470959"/>
                  </a:lnTo>
                  <a:lnTo>
                    <a:pt x="489479" y="470959"/>
                  </a:lnTo>
                  <a:lnTo>
                    <a:pt x="478896" y="470959"/>
                  </a:lnTo>
                  <a:lnTo>
                    <a:pt x="473604" y="468313"/>
                  </a:lnTo>
                  <a:lnTo>
                    <a:pt x="463021" y="468313"/>
                  </a:lnTo>
                  <a:lnTo>
                    <a:pt x="452438" y="465667"/>
                  </a:lnTo>
                  <a:lnTo>
                    <a:pt x="444500" y="463021"/>
                  </a:lnTo>
                  <a:lnTo>
                    <a:pt x="439208" y="457729"/>
                  </a:lnTo>
                  <a:lnTo>
                    <a:pt x="428625" y="455083"/>
                  </a:lnTo>
                  <a:lnTo>
                    <a:pt x="410104" y="455083"/>
                  </a:lnTo>
                  <a:lnTo>
                    <a:pt x="399521" y="449792"/>
                  </a:lnTo>
                  <a:lnTo>
                    <a:pt x="388938" y="447146"/>
                  </a:lnTo>
                  <a:lnTo>
                    <a:pt x="381000" y="444500"/>
                  </a:lnTo>
                  <a:lnTo>
                    <a:pt x="375708" y="447146"/>
                  </a:lnTo>
                  <a:lnTo>
                    <a:pt x="370417" y="447146"/>
                  </a:lnTo>
                  <a:lnTo>
                    <a:pt x="365125" y="444500"/>
                  </a:lnTo>
                  <a:lnTo>
                    <a:pt x="359833" y="441854"/>
                  </a:lnTo>
                  <a:lnTo>
                    <a:pt x="354542" y="441854"/>
                  </a:lnTo>
                  <a:lnTo>
                    <a:pt x="351896" y="441854"/>
                  </a:lnTo>
                  <a:lnTo>
                    <a:pt x="346604" y="439208"/>
                  </a:lnTo>
                  <a:lnTo>
                    <a:pt x="328083" y="433917"/>
                  </a:lnTo>
                  <a:lnTo>
                    <a:pt x="317500" y="433917"/>
                  </a:lnTo>
                  <a:lnTo>
                    <a:pt x="314854" y="431271"/>
                  </a:lnTo>
                  <a:lnTo>
                    <a:pt x="314854" y="428625"/>
                  </a:lnTo>
                  <a:lnTo>
                    <a:pt x="320146" y="425979"/>
                  </a:lnTo>
                  <a:lnTo>
                    <a:pt x="328083" y="420688"/>
                  </a:lnTo>
                  <a:lnTo>
                    <a:pt x="330729" y="420688"/>
                  </a:lnTo>
                  <a:lnTo>
                    <a:pt x="330729" y="418042"/>
                  </a:lnTo>
                  <a:lnTo>
                    <a:pt x="325438" y="418042"/>
                  </a:lnTo>
                  <a:lnTo>
                    <a:pt x="322792" y="418042"/>
                  </a:lnTo>
                  <a:lnTo>
                    <a:pt x="320146" y="418042"/>
                  </a:lnTo>
                  <a:lnTo>
                    <a:pt x="317500" y="418042"/>
                  </a:lnTo>
                  <a:lnTo>
                    <a:pt x="312208" y="415396"/>
                  </a:lnTo>
                  <a:lnTo>
                    <a:pt x="306917" y="415396"/>
                  </a:lnTo>
                  <a:lnTo>
                    <a:pt x="296333" y="412750"/>
                  </a:lnTo>
                  <a:lnTo>
                    <a:pt x="291042" y="412750"/>
                  </a:lnTo>
                  <a:lnTo>
                    <a:pt x="293688" y="407458"/>
                  </a:lnTo>
                  <a:lnTo>
                    <a:pt x="296333" y="407458"/>
                  </a:lnTo>
                  <a:lnTo>
                    <a:pt x="301625" y="410104"/>
                  </a:lnTo>
                  <a:lnTo>
                    <a:pt x="304271" y="407458"/>
                  </a:lnTo>
                  <a:lnTo>
                    <a:pt x="304271" y="402167"/>
                  </a:lnTo>
                  <a:lnTo>
                    <a:pt x="306917" y="402167"/>
                  </a:lnTo>
                  <a:lnTo>
                    <a:pt x="306917" y="396875"/>
                  </a:lnTo>
                  <a:lnTo>
                    <a:pt x="304271" y="391583"/>
                  </a:lnTo>
                  <a:lnTo>
                    <a:pt x="306917" y="386292"/>
                  </a:lnTo>
                  <a:close/>
                  <a:moveTo>
                    <a:pt x="756708" y="362480"/>
                  </a:moveTo>
                  <a:lnTo>
                    <a:pt x="759353" y="362480"/>
                  </a:lnTo>
                  <a:lnTo>
                    <a:pt x="764645" y="365126"/>
                  </a:lnTo>
                  <a:lnTo>
                    <a:pt x="767291" y="367772"/>
                  </a:lnTo>
                  <a:lnTo>
                    <a:pt x="767291" y="373063"/>
                  </a:lnTo>
                  <a:lnTo>
                    <a:pt x="767291" y="375709"/>
                  </a:lnTo>
                  <a:lnTo>
                    <a:pt x="764645" y="378355"/>
                  </a:lnTo>
                  <a:lnTo>
                    <a:pt x="759353" y="375709"/>
                  </a:lnTo>
                  <a:lnTo>
                    <a:pt x="756708" y="370417"/>
                  </a:lnTo>
                  <a:lnTo>
                    <a:pt x="754062" y="365126"/>
                  </a:lnTo>
                  <a:close/>
                  <a:moveTo>
                    <a:pt x="777875" y="341313"/>
                  </a:moveTo>
                  <a:lnTo>
                    <a:pt x="777875" y="346605"/>
                  </a:lnTo>
                  <a:lnTo>
                    <a:pt x="777875" y="349250"/>
                  </a:lnTo>
                  <a:lnTo>
                    <a:pt x="777875" y="351896"/>
                  </a:lnTo>
                  <a:lnTo>
                    <a:pt x="780521" y="354542"/>
                  </a:lnTo>
                  <a:lnTo>
                    <a:pt x="780521" y="357188"/>
                  </a:lnTo>
                  <a:lnTo>
                    <a:pt x="780521" y="359834"/>
                  </a:lnTo>
                  <a:lnTo>
                    <a:pt x="775229" y="362480"/>
                  </a:lnTo>
                  <a:lnTo>
                    <a:pt x="769938" y="362480"/>
                  </a:lnTo>
                  <a:lnTo>
                    <a:pt x="767292" y="359834"/>
                  </a:lnTo>
                  <a:lnTo>
                    <a:pt x="767292" y="357188"/>
                  </a:lnTo>
                  <a:lnTo>
                    <a:pt x="767292" y="354542"/>
                  </a:lnTo>
                  <a:lnTo>
                    <a:pt x="769938" y="351896"/>
                  </a:lnTo>
                  <a:lnTo>
                    <a:pt x="767292" y="349250"/>
                  </a:lnTo>
                  <a:lnTo>
                    <a:pt x="767292" y="346605"/>
                  </a:lnTo>
                  <a:lnTo>
                    <a:pt x="769938" y="343959"/>
                  </a:lnTo>
                  <a:close/>
                  <a:moveTo>
                    <a:pt x="785813" y="330730"/>
                  </a:moveTo>
                  <a:lnTo>
                    <a:pt x="791105" y="336022"/>
                  </a:lnTo>
                  <a:lnTo>
                    <a:pt x="793751" y="336022"/>
                  </a:lnTo>
                  <a:lnTo>
                    <a:pt x="796397" y="338667"/>
                  </a:lnTo>
                  <a:lnTo>
                    <a:pt x="793751" y="338667"/>
                  </a:lnTo>
                  <a:lnTo>
                    <a:pt x="791105" y="341313"/>
                  </a:lnTo>
                  <a:lnTo>
                    <a:pt x="793751" y="346605"/>
                  </a:lnTo>
                  <a:lnTo>
                    <a:pt x="796397" y="351897"/>
                  </a:lnTo>
                  <a:lnTo>
                    <a:pt x="799042" y="349251"/>
                  </a:lnTo>
                  <a:lnTo>
                    <a:pt x="801688" y="349251"/>
                  </a:lnTo>
                  <a:lnTo>
                    <a:pt x="804334" y="351897"/>
                  </a:lnTo>
                  <a:lnTo>
                    <a:pt x="801688" y="354542"/>
                  </a:lnTo>
                  <a:lnTo>
                    <a:pt x="799042" y="354542"/>
                  </a:lnTo>
                  <a:lnTo>
                    <a:pt x="796397" y="357188"/>
                  </a:lnTo>
                  <a:lnTo>
                    <a:pt x="793751" y="359834"/>
                  </a:lnTo>
                  <a:lnTo>
                    <a:pt x="793751" y="365126"/>
                  </a:lnTo>
                  <a:lnTo>
                    <a:pt x="791105" y="365126"/>
                  </a:lnTo>
                  <a:lnTo>
                    <a:pt x="785813" y="365126"/>
                  </a:lnTo>
                  <a:lnTo>
                    <a:pt x="783167" y="362480"/>
                  </a:lnTo>
                  <a:lnTo>
                    <a:pt x="783167" y="354542"/>
                  </a:lnTo>
                  <a:lnTo>
                    <a:pt x="783167" y="343959"/>
                  </a:lnTo>
                  <a:lnTo>
                    <a:pt x="780521" y="336022"/>
                  </a:lnTo>
                  <a:lnTo>
                    <a:pt x="783167" y="333376"/>
                  </a:lnTo>
                  <a:close/>
                  <a:moveTo>
                    <a:pt x="865188" y="296334"/>
                  </a:moveTo>
                  <a:lnTo>
                    <a:pt x="870480" y="296334"/>
                  </a:lnTo>
                  <a:lnTo>
                    <a:pt x="878417" y="296334"/>
                  </a:lnTo>
                  <a:lnTo>
                    <a:pt x="889001" y="298980"/>
                  </a:lnTo>
                  <a:lnTo>
                    <a:pt x="894292" y="304271"/>
                  </a:lnTo>
                  <a:lnTo>
                    <a:pt x="894292" y="306917"/>
                  </a:lnTo>
                  <a:lnTo>
                    <a:pt x="894292" y="309563"/>
                  </a:lnTo>
                  <a:lnTo>
                    <a:pt x="891647" y="314854"/>
                  </a:lnTo>
                  <a:lnTo>
                    <a:pt x="894292" y="314854"/>
                  </a:lnTo>
                  <a:lnTo>
                    <a:pt x="896938" y="317500"/>
                  </a:lnTo>
                  <a:lnTo>
                    <a:pt x="896938" y="320146"/>
                  </a:lnTo>
                  <a:lnTo>
                    <a:pt x="883709" y="322792"/>
                  </a:lnTo>
                  <a:lnTo>
                    <a:pt x="873126" y="320146"/>
                  </a:lnTo>
                  <a:lnTo>
                    <a:pt x="867834" y="317500"/>
                  </a:lnTo>
                  <a:lnTo>
                    <a:pt x="859896" y="306917"/>
                  </a:lnTo>
                  <a:lnTo>
                    <a:pt x="859896" y="304271"/>
                  </a:lnTo>
                  <a:lnTo>
                    <a:pt x="859896" y="298980"/>
                  </a:lnTo>
                  <a:lnTo>
                    <a:pt x="862542" y="298980"/>
                  </a:lnTo>
                  <a:close/>
                  <a:moveTo>
                    <a:pt x="933979" y="285750"/>
                  </a:moveTo>
                  <a:lnTo>
                    <a:pt x="941917" y="285750"/>
                  </a:lnTo>
                  <a:lnTo>
                    <a:pt x="949854" y="285750"/>
                  </a:lnTo>
                  <a:lnTo>
                    <a:pt x="955146" y="288396"/>
                  </a:lnTo>
                  <a:lnTo>
                    <a:pt x="957792" y="285750"/>
                  </a:lnTo>
                  <a:lnTo>
                    <a:pt x="960438" y="285750"/>
                  </a:lnTo>
                  <a:lnTo>
                    <a:pt x="960438" y="288396"/>
                  </a:lnTo>
                  <a:lnTo>
                    <a:pt x="963084" y="291042"/>
                  </a:lnTo>
                  <a:lnTo>
                    <a:pt x="968375" y="288396"/>
                  </a:lnTo>
                  <a:lnTo>
                    <a:pt x="973667" y="288396"/>
                  </a:lnTo>
                  <a:lnTo>
                    <a:pt x="984250" y="288396"/>
                  </a:lnTo>
                  <a:lnTo>
                    <a:pt x="989542" y="288396"/>
                  </a:lnTo>
                  <a:lnTo>
                    <a:pt x="992188" y="288396"/>
                  </a:lnTo>
                  <a:lnTo>
                    <a:pt x="994834" y="288396"/>
                  </a:lnTo>
                  <a:lnTo>
                    <a:pt x="994834" y="291042"/>
                  </a:lnTo>
                  <a:lnTo>
                    <a:pt x="997480" y="296333"/>
                  </a:lnTo>
                  <a:lnTo>
                    <a:pt x="1000125" y="296333"/>
                  </a:lnTo>
                  <a:lnTo>
                    <a:pt x="1000125" y="298979"/>
                  </a:lnTo>
                  <a:lnTo>
                    <a:pt x="1000125" y="304271"/>
                  </a:lnTo>
                  <a:lnTo>
                    <a:pt x="1000125" y="306917"/>
                  </a:lnTo>
                  <a:lnTo>
                    <a:pt x="1002771" y="309563"/>
                  </a:lnTo>
                  <a:lnTo>
                    <a:pt x="1002771" y="317500"/>
                  </a:lnTo>
                  <a:lnTo>
                    <a:pt x="1000125" y="320146"/>
                  </a:lnTo>
                  <a:lnTo>
                    <a:pt x="997480" y="322792"/>
                  </a:lnTo>
                  <a:lnTo>
                    <a:pt x="989542" y="317500"/>
                  </a:lnTo>
                  <a:lnTo>
                    <a:pt x="984250" y="314854"/>
                  </a:lnTo>
                  <a:lnTo>
                    <a:pt x="978959" y="312208"/>
                  </a:lnTo>
                  <a:lnTo>
                    <a:pt x="976313" y="304271"/>
                  </a:lnTo>
                  <a:lnTo>
                    <a:pt x="968375" y="304271"/>
                  </a:lnTo>
                  <a:lnTo>
                    <a:pt x="965729" y="304271"/>
                  </a:lnTo>
                  <a:lnTo>
                    <a:pt x="965729" y="306917"/>
                  </a:lnTo>
                  <a:lnTo>
                    <a:pt x="960438" y="306917"/>
                  </a:lnTo>
                  <a:lnTo>
                    <a:pt x="952500" y="306917"/>
                  </a:lnTo>
                  <a:lnTo>
                    <a:pt x="949854" y="309563"/>
                  </a:lnTo>
                  <a:lnTo>
                    <a:pt x="944563" y="309563"/>
                  </a:lnTo>
                  <a:lnTo>
                    <a:pt x="941917" y="306917"/>
                  </a:lnTo>
                  <a:lnTo>
                    <a:pt x="939271" y="304271"/>
                  </a:lnTo>
                  <a:lnTo>
                    <a:pt x="936625" y="306917"/>
                  </a:lnTo>
                  <a:lnTo>
                    <a:pt x="933979" y="309563"/>
                  </a:lnTo>
                  <a:lnTo>
                    <a:pt x="931333" y="312208"/>
                  </a:lnTo>
                  <a:lnTo>
                    <a:pt x="926042" y="309563"/>
                  </a:lnTo>
                  <a:lnTo>
                    <a:pt x="926042" y="306917"/>
                  </a:lnTo>
                  <a:lnTo>
                    <a:pt x="923396" y="306917"/>
                  </a:lnTo>
                  <a:lnTo>
                    <a:pt x="918104" y="309563"/>
                  </a:lnTo>
                  <a:lnTo>
                    <a:pt x="915458" y="314854"/>
                  </a:lnTo>
                  <a:lnTo>
                    <a:pt x="915458" y="306917"/>
                  </a:lnTo>
                  <a:lnTo>
                    <a:pt x="918104" y="304271"/>
                  </a:lnTo>
                  <a:lnTo>
                    <a:pt x="923396" y="301625"/>
                  </a:lnTo>
                  <a:lnTo>
                    <a:pt x="923396" y="293687"/>
                  </a:lnTo>
                  <a:lnTo>
                    <a:pt x="923396" y="291042"/>
                  </a:lnTo>
                  <a:lnTo>
                    <a:pt x="926042" y="288396"/>
                  </a:lnTo>
                  <a:close/>
                  <a:moveTo>
                    <a:pt x="973667" y="251355"/>
                  </a:moveTo>
                  <a:lnTo>
                    <a:pt x="981604" y="251355"/>
                  </a:lnTo>
                  <a:lnTo>
                    <a:pt x="981604" y="254001"/>
                  </a:lnTo>
                  <a:lnTo>
                    <a:pt x="981604" y="259292"/>
                  </a:lnTo>
                  <a:lnTo>
                    <a:pt x="976313" y="261938"/>
                  </a:lnTo>
                  <a:lnTo>
                    <a:pt x="968375" y="261938"/>
                  </a:lnTo>
                  <a:lnTo>
                    <a:pt x="963083" y="256646"/>
                  </a:lnTo>
                  <a:lnTo>
                    <a:pt x="963083" y="254001"/>
                  </a:lnTo>
                  <a:lnTo>
                    <a:pt x="965729" y="254001"/>
                  </a:lnTo>
                  <a:close/>
                  <a:moveTo>
                    <a:pt x="1037167" y="198438"/>
                  </a:moveTo>
                  <a:lnTo>
                    <a:pt x="1047751" y="201084"/>
                  </a:lnTo>
                  <a:lnTo>
                    <a:pt x="1058334" y="206375"/>
                  </a:lnTo>
                  <a:lnTo>
                    <a:pt x="1060980" y="209021"/>
                  </a:lnTo>
                  <a:lnTo>
                    <a:pt x="1063625" y="211667"/>
                  </a:lnTo>
                  <a:lnTo>
                    <a:pt x="1066271" y="214313"/>
                  </a:lnTo>
                  <a:lnTo>
                    <a:pt x="1074209" y="214313"/>
                  </a:lnTo>
                  <a:lnTo>
                    <a:pt x="1076855" y="214313"/>
                  </a:lnTo>
                  <a:lnTo>
                    <a:pt x="1079500" y="211667"/>
                  </a:lnTo>
                  <a:lnTo>
                    <a:pt x="1087438" y="216959"/>
                  </a:lnTo>
                  <a:lnTo>
                    <a:pt x="1084792" y="216959"/>
                  </a:lnTo>
                  <a:lnTo>
                    <a:pt x="1084792" y="219605"/>
                  </a:lnTo>
                  <a:lnTo>
                    <a:pt x="1087438" y="224896"/>
                  </a:lnTo>
                  <a:lnTo>
                    <a:pt x="1090084" y="230188"/>
                  </a:lnTo>
                  <a:lnTo>
                    <a:pt x="1090084" y="232834"/>
                  </a:lnTo>
                  <a:lnTo>
                    <a:pt x="1087438" y="238125"/>
                  </a:lnTo>
                  <a:lnTo>
                    <a:pt x="1084792" y="246063"/>
                  </a:lnTo>
                  <a:lnTo>
                    <a:pt x="1084792" y="254000"/>
                  </a:lnTo>
                  <a:lnTo>
                    <a:pt x="1090084" y="275167"/>
                  </a:lnTo>
                  <a:lnTo>
                    <a:pt x="1095375" y="272521"/>
                  </a:lnTo>
                  <a:lnTo>
                    <a:pt x="1095375" y="277813"/>
                  </a:lnTo>
                  <a:lnTo>
                    <a:pt x="1095375" y="283105"/>
                  </a:lnTo>
                  <a:lnTo>
                    <a:pt x="1098021" y="283105"/>
                  </a:lnTo>
                  <a:lnTo>
                    <a:pt x="1098021" y="280459"/>
                  </a:lnTo>
                  <a:lnTo>
                    <a:pt x="1100667" y="283105"/>
                  </a:lnTo>
                  <a:lnTo>
                    <a:pt x="1100667" y="285751"/>
                  </a:lnTo>
                  <a:lnTo>
                    <a:pt x="1103313" y="293688"/>
                  </a:lnTo>
                  <a:lnTo>
                    <a:pt x="1108605" y="293688"/>
                  </a:lnTo>
                  <a:lnTo>
                    <a:pt x="1113896" y="296334"/>
                  </a:lnTo>
                  <a:lnTo>
                    <a:pt x="1121834" y="293688"/>
                  </a:lnTo>
                  <a:lnTo>
                    <a:pt x="1121834" y="291042"/>
                  </a:lnTo>
                  <a:lnTo>
                    <a:pt x="1121834" y="288396"/>
                  </a:lnTo>
                  <a:lnTo>
                    <a:pt x="1124480" y="283105"/>
                  </a:lnTo>
                  <a:lnTo>
                    <a:pt x="1129771" y="280459"/>
                  </a:lnTo>
                  <a:lnTo>
                    <a:pt x="1129771" y="277813"/>
                  </a:lnTo>
                  <a:lnTo>
                    <a:pt x="1132417" y="272521"/>
                  </a:lnTo>
                  <a:lnTo>
                    <a:pt x="1135063" y="269875"/>
                  </a:lnTo>
                  <a:lnTo>
                    <a:pt x="1137709" y="267230"/>
                  </a:lnTo>
                  <a:lnTo>
                    <a:pt x="1137709" y="264584"/>
                  </a:lnTo>
                  <a:lnTo>
                    <a:pt x="1137709" y="261938"/>
                  </a:lnTo>
                  <a:lnTo>
                    <a:pt x="1140355" y="256646"/>
                  </a:lnTo>
                  <a:lnTo>
                    <a:pt x="1145646" y="254000"/>
                  </a:lnTo>
                  <a:lnTo>
                    <a:pt x="1148292" y="254000"/>
                  </a:lnTo>
                  <a:lnTo>
                    <a:pt x="1150938" y="254000"/>
                  </a:lnTo>
                  <a:lnTo>
                    <a:pt x="1150938" y="256646"/>
                  </a:lnTo>
                  <a:lnTo>
                    <a:pt x="1153584" y="254000"/>
                  </a:lnTo>
                  <a:lnTo>
                    <a:pt x="1156230" y="251355"/>
                  </a:lnTo>
                  <a:lnTo>
                    <a:pt x="1156230" y="246063"/>
                  </a:lnTo>
                  <a:lnTo>
                    <a:pt x="1158875" y="243417"/>
                  </a:lnTo>
                  <a:lnTo>
                    <a:pt x="1172105" y="232834"/>
                  </a:lnTo>
                  <a:lnTo>
                    <a:pt x="1182688" y="230188"/>
                  </a:lnTo>
                  <a:lnTo>
                    <a:pt x="1190625" y="232834"/>
                  </a:lnTo>
                  <a:lnTo>
                    <a:pt x="1219729" y="248709"/>
                  </a:lnTo>
                  <a:lnTo>
                    <a:pt x="1235604" y="254000"/>
                  </a:lnTo>
                  <a:lnTo>
                    <a:pt x="1251479" y="261938"/>
                  </a:lnTo>
                  <a:lnTo>
                    <a:pt x="1259417" y="264584"/>
                  </a:lnTo>
                  <a:lnTo>
                    <a:pt x="1262063" y="264584"/>
                  </a:lnTo>
                  <a:lnTo>
                    <a:pt x="1264709" y="264584"/>
                  </a:lnTo>
                  <a:lnTo>
                    <a:pt x="1272646" y="267230"/>
                  </a:lnTo>
                  <a:lnTo>
                    <a:pt x="1277938" y="269875"/>
                  </a:lnTo>
                  <a:lnTo>
                    <a:pt x="1280584" y="272521"/>
                  </a:lnTo>
                  <a:lnTo>
                    <a:pt x="1285875" y="275167"/>
                  </a:lnTo>
                  <a:lnTo>
                    <a:pt x="1280584" y="343959"/>
                  </a:lnTo>
                  <a:lnTo>
                    <a:pt x="1275292" y="404813"/>
                  </a:lnTo>
                  <a:lnTo>
                    <a:pt x="1264709" y="492126"/>
                  </a:lnTo>
                  <a:lnTo>
                    <a:pt x="1262063" y="492126"/>
                  </a:lnTo>
                  <a:lnTo>
                    <a:pt x="1259417" y="489480"/>
                  </a:lnTo>
                  <a:lnTo>
                    <a:pt x="1254125" y="481543"/>
                  </a:lnTo>
                  <a:lnTo>
                    <a:pt x="1248834" y="473605"/>
                  </a:lnTo>
                  <a:lnTo>
                    <a:pt x="1246188" y="470959"/>
                  </a:lnTo>
                  <a:lnTo>
                    <a:pt x="1243542" y="468314"/>
                  </a:lnTo>
                  <a:lnTo>
                    <a:pt x="1238250" y="465668"/>
                  </a:lnTo>
                  <a:lnTo>
                    <a:pt x="1238250" y="463022"/>
                  </a:lnTo>
                  <a:lnTo>
                    <a:pt x="1240896" y="460376"/>
                  </a:lnTo>
                  <a:lnTo>
                    <a:pt x="1240896" y="455084"/>
                  </a:lnTo>
                  <a:lnTo>
                    <a:pt x="1235604" y="460376"/>
                  </a:lnTo>
                  <a:lnTo>
                    <a:pt x="1232959" y="463022"/>
                  </a:lnTo>
                  <a:lnTo>
                    <a:pt x="1227667" y="463022"/>
                  </a:lnTo>
                  <a:lnTo>
                    <a:pt x="1219729" y="463022"/>
                  </a:lnTo>
                  <a:lnTo>
                    <a:pt x="1217084" y="463022"/>
                  </a:lnTo>
                  <a:lnTo>
                    <a:pt x="1214438" y="460376"/>
                  </a:lnTo>
                  <a:lnTo>
                    <a:pt x="1209146" y="463022"/>
                  </a:lnTo>
                  <a:lnTo>
                    <a:pt x="1203854" y="463022"/>
                  </a:lnTo>
                  <a:lnTo>
                    <a:pt x="1201209" y="460376"/>
                  </a:lnTo>
                  <a:lnTo>
                    <a:pt x="1201209" y="455084"/>
                  </a:lnTo>
                  <a:lnTo>
                    <a:pt x="1198563" y="449792"/>
                  </a:lnTo>
                  <a:lnTo>
                    <a:pt x="1195917" y="447147"/>
                  </a:lnTo>
                  <a:lnTo>
                    <a:pt x="1198563" y="444501"/>
                  </a:lnTo>
                  <a:lnTo>
                    <a:pt x="1201209" y="439209"/>
                  </a:lnTo>
                  <a:lnTo>
                    <a:pt x="1193271" y="433917"/>
                  </a:lnTo>
                  <a:lnTo>
                    <a:pt x="1190625" y="431272"/>
                  </a:lnTo>
                  <a:lnTo>
                    <a:pt x="1195917" y="428626"/>
                  </a:lnTo>
                  <a:lnTo>
                    <a:pt x="1206500" y="428626"/>
                  </a:lnTo>
                  <a:lnTo>
                    <a:pt x="1195917" y="423334"/>
                  </a:lnTo>
                  <a:lnTo>
                    <a:pt x="1187980" y="418042"/>
                  </a:lnTo>
                  <a:lnTo>
                    <a:pt x="1187980" y="412751"/>
                  </a:lnTo>
                  <a:lnTo>
                    <a:pt x="1190625" y="412751"/>
                  </a:lnTo>
                  <a:lnTo>
                    <a:pt x="1193271" y="410105"/>
                  </a:lnTo>
                  <a:lnTo>
                    <a:pt x="1195917" y="407459"/>
                  </a:lnTo>
                  <a:lnTo>
                    <a:pt x="1201209" y="407459"/>
                  </a:lnTo>
                  <a:lnTo>
                    <a:pt x="1211792" y="410105"/>
                  </a:lnTo>
                  <a:lnTo>
                    <a:pt x="1203854" y="404813"/>
                  </a:lnTo>
                  <a:lnTo>
                    <a:pt x="1193271" y="402167"/>
                  </a:lnTo>
                  <a:lnTo>
                    <a:pt x="1187980" y="396876"/>
                  </a:lnTo>
                  <a:lnTo>
                    <a:pt x="1185334" y="394230"/>
                  </a:lnTo>
                  <a:lnTo>
                    <a:pt x="1187980" y="394230"/>
                  </a:lnTo>
                  <a:lnTo>
                    <a:pt x="1190625" y="391584"/>
                  </a:lnTo>
                  <a:lnTo>
                    <a:pt x="1193271" y="391584"/>
                  </a:lnTo>
                  <a:lnTo>
                    <a:pt x="1193271" y="388938"/>
                  </a:lnTo>
                  <a:lnTo>
                    <a:pt x="1187980" y="383647"/>
                  </a:lnTo>
                  <a:lnTo>
                    <a:pt x="1182688" y="378355"/>
                  </a:lnTo>
                  <a:lnTo>
                    <a:pt x="1182688" y="375709"/>
                  </a:lnTo>
                  <a:lnTo>
                    <a:pt x="1193271" y="373063"/>
                  </a:lnTo>
                  <a:lnTo>
                    <a:pt x="1185334" y="373063"/>
                  </a:lnTo>
                  <a:lnTo>
                    <a:pt x="1182688" y="373063"/>
                  </a:lnTo>
                  <a:lnTo>
                    <a:pt x="1193271" y="367771"/>
                  </a:lnTo>
                  <a:lnTo>
                    <a:pt x="1182688" y="367771"/>
                  </a:lnTo>
                  <a:lnTo>
                    <a:pt x="1177396" y="365126"/>
                  </a:lnTo>
                  <a:lnTo>
                    <a:pt x="1180042" y="362480"/>
                  </a:lnTo>
                  <a:lnTo>
                    <a:pt x="1182688" y="357188"/>
                  </a:lnTo>
                  <a:lnTo>
                    <a:pt x="1177396" y="359834"/>
                  </a:lnTo>
                  <a:lnTo>
                    <a:pt x="1174750" y="357188"/>
                  </a:lnTo>
                  <a:lnTo>
                    <a:pt x="1172105" y="351896"/>
                  </a:lnTo>
                  <a:lnTo>
                    <a:pt x="1169459" y="349251"/>
                  </a:lnTo>
                  <a:lnTo>
                    <a:pt x="1164167" y="349251"/>
                  </a:lnTo>
                  <a:lnTo>
                    <a:pt x="1156230" y="349251"/>
                  </a:lnTo>
                  <a:lnTo>
                    <a:pt x="1145646" y="343959"/>
                  </a:lnTo>
                  <a:lnTo>
                    <a:pt x="1135063" y="338667"/>
                  </a:lnTo>
                  <a:lnTo>
                    <a:pt x="1124480" y="338667"/>
                  </a:lnTo>
                  <a:lnTo>
                    <a:pt x="1119188" y="341313"/>
                  </a:lnTo>
                  <a:lnTo>
                    <a:pt x="1116542" y="338667"/>
                  </a:lnTo>
                  <a:lnTo>
                    <a:pt x="1116542" y="336021"/>
                  </a:lnTo>
                  <a:lnTo>
                    <a:pt x="1111250" y="336021"/>
                  </a:lnTo>
                  <a:lnTo>
                    <a:pt x="1108605" y="333376"/>
                  </a:lnTo>
                  <a:lnTo>
                    <a:pt x="1108605" y="330730"/>
                  </a:lnTo>
                  <a:lnTo>
                    <a:pt x="1105959" y="330730"/>
                  </a:lnTo>
                  <a:lnTo>
                    <a:pt x="1100667" y="328084"/>
                  </a:lnTo>
                  <a:lnTo>
                    <a:pt x="1098021" y="325438"/>
                  </a:lnTo>
                  <a:lnTo>
                    <a:pt x="1095375" y="320146"/>
                  </a:lnTo>
                  <a:lnTo>
                    <a:pt x="1090084" y="317501"/>
                  </a:lnTo>
                  <a:lnTo>
                    <a:pt x="1082146" y="314855"/>
                  </a:lnTo>
                  <a:lnTo>
                    <a:pt x="1082146" y="312209"/>
                  </a:lnTo>
                  <a:lnTo>
                    <a:pt x="1084792" y="312209"/>
                  </a:lnTo>
                  <a:lnTo>
                    <a:pt x="1090084" y="309563"/>
                  </a:lnTo>
                  <a:lnTo>
                    <a:pt x="1084792" y="309563"/>
                  </a:lnTo>
                  <a:lnTo>
                    <a:pt x="1082146" y="312209"/>
                  </a:lnTo>
                  <a:lnTo>
                    <a:pt x="1079500" y="312209"/>
                  </a:lnTo>
                  <a:lnTo>
                    <a:pt x="1076855" y="312209"/>
                  </a:lnTo>
                  <a:lnTo>
                    <a:pt x="1074209" y="309563"/>
                  </a:lnTo>
                  <a:lnTo>
                    <a:pt x="1074209" y="306917"/>
                  </a:lnTo>
                  <a:lnTo>
                    <a:pt x="1074209" y="304271"/>
                  </a:lnTo>
                  <a:lnTo>
                    <a:pt x="1074209" y="301626"/>
                  </a:lnTo>
                  <a:lnTo>
                    <a:pt x="1074209" y="298980"/>
                  </a:lnTo>
                  <a:lnTo>
                    <a:pt x="1074209" y="296334"/>
                  </a:lnTo>
                  <a:lnTo>
                    <a:pt x="1076855" y="296334"/>
                  </a:lnTo>
                  <a:lnTo>
                    <a:pt x="1076855" y="293688"/>
                  </a:lnTo>
                  <a:lnTo>
                    <a:pt x="1071563" y="296334"/>
                  </a:lnTo>
                  <a:lnTo>
                    <a:pt x="1071563" y="301626"/>
                  </a:lnTo>
                  <a:lnTo>
                    <a:pt x="1068917" y="301626"/>
                  </a:lnTo>
                  <a:lnTo>
                    <a:pt x="1068917" y="304271"/>
                  </a:lnTo>
                  <a:lnTo>
                    <a:pt x="1071563" y="306917"/>
                  </a:lnTo>
                  <a:lnTo>
                    <a:pt x="1071563" y="309563"/>
                  </a:lnTo>
                  <a:lnTo>
                    <a:pt x="1066271" y="312209"/>
                  </a:lnTo>
                  <a:lnTo>
                    <a:pt x="1063625" y="314855"/>
                  </a:lnTo>
                  <a:lnTo>
                    <a:pt x="1063625" y="320146"/>
                  </a:lnTo>
                  <a:lnTo>
                    <a:pt x="1063625" y="322792"/>
                  </a:lnTo>
                  <a:lnTo>
                    <a:pt x="1055688" y="325438"/>
                  </a:lnTo>
                  <a:lnTo>
                    <a:pt x="1050396" y="325438"/>
                  </a:lnTo>
                  <a:lnTo>
                    <a:pt x="1047751" y="322792"/>
                  </a:lnTo>
                  <a:lnTo>
                    <a:pt x="1047751" y="314855"/>
                  </a:lnTo>
                  <a:lnTo>
                    <a:pt x="1042459" y="309563"/>
                  </a:lnTo>
                  <a:lnTo>
                    <a:pt x="1042459" y="306917"/>
                  </a:lnTo>
                  <a:lnTo>
                    <a:pt x="1047751" y="304271"/>
                  </a:lnTo>
                  <a:lnTo>
                    <a:pt x="1050396" y="304271"/>
                  </a:lnTo>
                  <a:lnTo>
                    <a:pt x="1050396" y="301626"/>
                  </a:lnTo>
                  <a:lnTo>
                    <a:pt x="1047751" y="301626"/>
                  </a:lnTo>
                  <a:lnTo>
                    <a:pt x="1047751" y="296334"/>
                  </a:lnTo>
                  <a:lnTo>
                    <a:pt x="1047751" y="293688"/>
                  </a:lnTo>
                  <a:lnTo>
                    <a:pt x="1045105" y="293688"/>
                  </a:lnTo>
                  <a:lnTo>
                    <a:pt x="1042459" y="293688"/>
                  </a:lnTo>
                  <a:lnTo>
                    <a:pt x="1039813" y="288396"/>
                  </a:lnTo>
                  <a:lnTo>
                    <a:pt x="1034521" y="285751"/>
                  </a:lnTo>
                  <a:lnTo>
                    <a:pt x="1031876" y="283105"/>
                  </a:lnTo>
                  <a:lnTo>
                    <a:pt x="1029230" y="280459"/>
                  </a:lnTo>
                  <a:lnTo>
                    <a:pt x="1023938" y="277813"/>
                  </a:lnTo>
                  <a:lnTo>
                    <a:pt x="1021292" y="277813"/>
                  </a:lnTo>
                  <a:lnTo>
                    <a:pt x="1018646" y="277813"/>
                  </a:lnTo>
                  <a:lnTo>
                    <a:pt x="1016001" y="275167"/>
                  </a:lnTo>
                  <a:lnTo>
                    <a:pt x="1018646" y="272521"/>
                  </a:lnTo>
                  <a:lnTo>
                    <a:pt x="1026584" y="267230"/>
                  </a:lnTo>
                  <a:lnTo>
                    <a:pt x="1037167" y="267230"/>
                  </a:lnTo>
                  <a:lnTo>
                    <a:pt x="1045105" y="267230"/>
                  </a:lnTo>
                  <a:lnTo>
                    <a:pt x="1047751" y="269875"/>
                  </a:lnTo>
                  <a:lnTo>
                    <a:pt x="1047751" y="267230"/>
                  </a:lnTo>
                  <a:lnTo>
                    <a:pt x="1050396" y="264584"/>
                  </a:lnTo>
                  <a:lnTo>
                    <a:pt x="1053042" y="261938"/>
                  </a:lnTo>
                  <a:lnTo>
                    <a:pt x="1060980" y="261938"/>
                  </a:lnTo>
                  <a:lnTo>
                    <a:pt x="1060980" y="267230"/>
                  </a:lnTo>
                  <a:lnTo>
                    <a:pt x="1066271" y="264584"/>
                  </a:lnTo>
                  <a:lnTo>
                    <a:pt x="1074209" y="264584"/>
                  </a:lnTo>
                  <a:lnTo>
                    <a:pt x="1076855" y="264584"/>
                  </a:lnTo>
                  <a:lnTo>
                    <a:pt x="1076855" y="261938"/>
                  </a:lnTo>
                  <a:lnTo>
                    <a:pt x="1074209" y="259292"/>
                  </a:lnTo>
                  <a:lnTo>
                    <a:pt x="1074209" y="254000"/>
                  </a:lnTo>
                  <a:lnTo>
                    <a:pt x="1074209" y="251355"/>
                  </a:lnTo>
                  <a:lnTo>
                    <a:pt x="1071563" y="254000"/>
                  </a:lnTo>
                  <a:lnTo>
                    <a:pt x="1068917" y="256646"/>
                  </a:lnTo>
                  <a:lnTo>
                    <a:pt x="1060980" y="256646"/>
                  </a:lnTo>
                  <a:lnTo>
                    <a:pt x="1055688" y="254000"/>
                  </a:lnTo>
                  <a:lnTo>
                    <a:pt x="1050396" y="256646"/>
                  </a:lnTo>
                  <a:lnTo>
                    <a:pt x="1047751" y="256646"/>
                  </a:lnTo>
                  <a:lnTo>
                    <a:pt x="1045105" y="256646"/>
                  </a:lnTo>
                  <a:lnTo>
                    <a:pt x="1039813" y="256646"/>
                  </a:lnTo>
                  <a:lnTo>
                    <a:pt x="1037167" y="256646"/>
                  </a:lnTo>
                  <a:lnTo>
                    <a:pt x="1034521" y="259292"/>
                  </a:lnTo>
                  <a:lnTo>
                    <a:pt x="1029230" y="256646"/>
                  </a:lnTo>
                  <a:lnTo>
                    <a:pt x="1023938" y="254000"/>
                  </a:lnTo>
                  <a:lnTo>
                    <a:pt x="1023938" y="251355"/>
                  </a:lnTo>
                  <a:lnTo>
                    <a:pt x="1026584" y="251355"/>
                  </a:lnTo>
                  <a:lnTo>
                    <a:pt x="1026584" y="248709"/>
                  </a:lnTo>
                  <a:lnTo>
                    <a:pt x="1023938" y="243417"/>
                  </a:lnTo>
                  <a:lnTo>
                    <a:pt x="1026584" y="243417"/>
                  </a:lnTo>
                  <a:lnTo>
                    <a:pt x="1029230" y="240771"/>
                  </a:lnTo>
                  <a:lnTo>
                    <a:pt x="1026584" y="240771"/>
                  </a:lnTo>
                  <a:lnTo>
                    <a:pt x="1023938" y="238125"/>
                  </a:lnTo>
                  <a:lnTo>
                    <a:pt x="1021292" y="235480"/>
                  </a:lnTo>
                  <a:lnTo>
                    <a:pt x="1016001" y="238125"/>
                  </a:lnTo>
                  <a:lnTo>
                    <a:pt x="1013355" y="238125"/>
                  </a:lnTo>
                  <a:lnTo>
                    <a:pt x="1010709" y="235480"/>
                  </a:lnTo>
                  <a:lnTo>
                    <a:pt x="1010709" y="232834"/>
                  </a:lnTo>
                  <a:lnTo>
                    <a:pt x="1005417" y="232834"/>
                  </a:lnTo>
                  <a:lnTo>
                    <a:pt x="1002771" y="235480"/>
                  </a:lnTo>
                  <a:lnTo>
                    <a:pt x="1000126" y="235480"/>
                  </a:lnTo>
                  <a:lnTo>
                    <a:pt x="989542" y="230188"/>
                  </a:lnTo>
                  <a:lnTo>
                    <a:pt x="994834" y="227542"/>
                  </a:lnTo>
                  <a:lnTo>
                    <a:pt x="994834" y="224896"/>
                  </a:lnTo>
                  <a:lnTo>
                    <a:pt x="997480" y="222250"/>
                  </a:lnTo>
                  <a:lnTo>
                    <a:pt x="1002771" y="222250"/>
                  </a:lnTo>
                  <a:lnTo>
                    <a:pt x="1002771" y="219605"/>
                  </a:lnTo>
                  <a:lnTo>
                    <a:pt x="1005417" y="214313"/>
                  </a:lnTo>
                  <a:lnTo>
                    <a:pt x="1010709" y="214313"/>
                  </a:lnTo>
                  <a:lnTo>
                    <a:pt x="1013355" y="211667"/>
                  </a:lnTo>
                  <a:lnTo>
                    <a:pt x="1016001" y="209021"/>
                  </a:lnTo>
                  <a:lnTo>
                    <a:pt x="1018646" y="206375"/>
                  </a:lnTo>
                  <a:lnTo>
                    <a:pt x="1023938" y="203730"/>
                  </a:lnTo>
                  <a:lnTo>
                    <a:pt x="1029230" y="201084"/>
                  </a:lnTo>
                  <a:close/>
                  <a:moveTo>
                    <a:pt x="825500" y="132292"/>
                  </a:moveTo>
                  <a:lnTo>
                    <a:pt x="828146" y="132292"/>
                  </a:lnTo>
                  <a:lnTo>
                    <a:pt x="833438" y="132292"/>
                  </a:lnTo>
                  <a:lnTo>
                    <a:pt x="838729" y="132292"/>
                  </a:lnTo>
                  <a:lnTo>
                    <a:pt x="838729" y="134938"/>
                  </a:lnTo>
                  <a:lnTo>
                    <a:pt x="836083" y="140229"/>
                  </a:lnTo>
                  <a:lnTo>
                    <a:pt x="833438" y="145521"/>
                  </a:lnTo>
                  <a:lnTo>
                    <a:pt x="830792" y="153459"/>
                  </a:lnTo>
                  <a:lnTo>
                    <a:pt x="825500" y="156104"/>
                  </a:lnTo>
                  <a:lnTo>
                    <a:pt x="817563" y="161396"/>
                  </a:lnTo>
                  <a:lnTo>
                    <a:pt x="817563" y="164042"/>
                  </a:lnTo>
                  <a:lnTo>
                    <a:pt x="814917" y="166688"/>
                  </a:lnTo>
                  <a:lnTo>
                    <a:pt x="814917" y="169334"/>
                  </a:lnTo>
                  <a:lnTo>
                    <a:pt x="809625" y="174625"/>
                  </a:lnTo>
                  <a:lnTo>
                    <a:pt x="796396" y="179917"/>
                  </a:lnTo>
                  <a:lnTo>
                    <a:pt x="783167" y="182563"/>
                  </a:lnTo>
                  <a:lnTo>
                    <a:pt x="777875" y="179917"/>
                  </a:lnTo>
                  <a:lnTo>
                    <a:pt x="775229" y="177271"/>
                  </a:lnTo>
                  <a:lnTo>
                    <a:pt x="772583" y="177271"/>
                  </a:lnTo>
                  <a:lnTo>
                    <a:pt x="769937" y="174625"/>
                  </a:lnTo>
                  <a:lnTo>
                    <a:pt x="762000" y="174625"/>
                  </a:lnTo>
                  <a:lnTo>
                    <a:pt x="751416" y="174625"/>
                  </a:lnTo>
                  <a:lnTo>
                    <a:pt x="748770" y="174625"/>
                  </a:lnTo>
                  <a:lnTo>
                    <a:pt x="746125" y="174625"/>
                  </a:lnTo>
                  <a:lnTo>
                    <a:pt x="743479" y="171979"/>
                  </a:lnTo>
                  <a:lnTo>
                    <a:pt x="732895" y="171979"/>
                  </a:lnTo>
                  <a:lnTo>
                    <a:pt x="722312" y="174625"/>
                  </a:lnTo>
                  <a:lnTo>
                    <a:pt x="717020" y="177271"/>
                  </a:lnTo>
                  <a:lnTo>
                    <a:pt x="709083" y="185209"/>
                  </a:lnTo>
                  <a:lnTo>
                    <a:pt x="703791" y="193146"/>
                  </a:lnTo>
                  <a:lnTo>
                    <a:pt x="703791" y="201084"/>
                  </a:lnTo>
                  <a:lnTo>
                    <a:pt x="706437" y="209021"/>
                  </a:lnTo>
                  <a:lnTo>
                    <a:pt x="711729" y="216959"/>
                  </a:lnTo>
                  <a:lnTo>
                    <a:pt x="717020" y="219604"/>
                  </a:lnTo>
                  <a:lnTo>
                    <a:pt x="719666" y="224896"/>
                  </a:lnTo>
                  <a:lnTo>
                    <a:pt x="719666" y="232834"/>
                  </a:lnTo>
                  <a:lnTo>
                    <a:pt x="727604" y="232834"/>
                  </a:lnTo>
                  <a:lnTo>
                    <a:pt x="730250" y="230188"/>
                  </a:lnTo>
                  <a:lnTo>
                    <a:pt x="730250" y="227542"/>
                  </a:lnTo>
                  <a:lnTo>
                    <a:pt x="735541" y="222250"/>
                  </a:lnTo>
                  <a:lnTo>
                    <a:pt x="743479" y="216959"/>
                  </a:lnTo>
                  <a:lnTo>
                    <a:pt x="746125" y="219604"/>
                  </a:lnTo>
                  <a:lnTo>
                    <a:pt x="748770" y="219604"/>
                  </a:lnTo>
                  <a:lnTo>
                    <a:pt x="756708" y="216959"/>
                  </a:lnTo>
                  <a:lnTo>
                    <a:pt x="762000" y="214313"/>
                  </a:lnTo>
                  <a:lnTo>
                    <a:pt x="767291" y="214313"/>
                  </a:lnTo>
                  <a:lnTo>
                    <a:pt x="772583" y="214313"/>
                  </a:lnTo>
                  <a:lnTo>
                    <a:pt x="777875" y="211667"/>
                  </a:lnTo>
                  <a:lnTo>
                    <a:pt x="777875" y="209021"/>
                  </a:lnTo>
                  <a:lnTo>
                    <a:pt x="780521" y="206375"/>
                  </a:lnTo>
                  <a:lnTo>
                    <a:pt x="788458" y="206375"/>
                  </a:lnTo>
                  <a:lnTo>
                    <a:pt x="796396" y="209021"/>
                  </a:lnTo>
                  <a:lnTo>
                    <a:pt x="796396" y="214313"/>
                  </a:lnTo>
                  <a:lnTo>
                    <a:pt x="793750" y="222250"/>
                  </a:lnTo>
                  <a:lnTo>
                    <a:pt x="788458" y="227542"/>
                  </a:lnTo>
                  <a:lnTo>
                    <a:pt x="785813" y="224896"/>
                  </a:lnTo>
                  <a:lnTo>
                    <a:pt x="783167" y="222250"/>
                  </a:lnTo>
                  <a:lnTo>
                    <a:pt x="777875" y="219604"/>
                  </a:lnTo>
                  <a:lnTo>
                    <a:pt x="775229" y="224896"/>
                  </a:lnTo>
                  <a:lnTo>
                    <a:pt x="772583" y="232834"/>
                  </a:lnTo>
                  <a:lnTo>
                    <a:pt x="769937" y="240771"/>
                  </a:lnTo>
                  <a:lnTo>
                    <a:pt x="764645" y="246063"/>
                  </a:lnTo>
                  <a:lnTo>
                    <a:pt x="759354" y="246063"/>
                  </a:lnTo>
                  <a:lnTo>
                    <a:pt x="754062" y="251354"/>
                  </a:lnTo>
                  <a:lnTo>
                    <a:pt x="748770" y="256646"/>
                  </a:lnTo>
                  <a:lnTo>
                    <a:pt x="746125" y="256646"/>
                  </a:lnTo>
                  <a:lnTo>
                    <a:pt x="740833" y="256646"/>
                  </a:lnTo>
                  <a:lnTo>
                    <a:pt x="746125" y="259292"/>
                  </a:lnTo>
                  <a:lnTo>
                    <a:pt x="748770" y="261938"/>
                  </a:lnTo>
                  <a:lnTo>
                    <a:pt x="748770" y="267229"/>
                  </a:lnTo>
                  <a:lnTo>
                    <a:pt x="746125" y="269875"/>
                  </a:lnTo>
                  <a:lnTo>
                    <a:pt x="748770" y="269875"/>
                  </a:lnTo>
                  <a:lnTo>
                    <a:pt x="754062" y="272521"/>
                  </a:lnTo>
                  <a:lnTo>
                    <a:pt x="756708" y="283104"/>
                  </a:lnTo>
                  <a:lnTo>
                    <a:pt x="759354" y="285750"/>
                  </a:lnTo>
                  <a:lnTo>
                    <a:pt x="762000" y="288396"/>
                  </a:lnTo>
                  <a:lnTo>
                    <a:pt x="764645" y="293688"/>
                  </a:lnTo>
                  <a:lnTo>
                    <a:pt x="764645" y="304271"/>
                  </a:lnTo>
                  <a:lnTo>
                    <a:pt x="767291" y="312209"/>
                  </a:lnTo>
                  <a:lnTo>
                    <a:pt x="769937" y="314854"/>
                  </a:lnTo>
                  <a:lnTo>
                    <a:pt x="772583" y="314854"/>
                  </a:lnTo>
                  <a:lnTo>
                    <a:pt x="772583" y="320146"/>
                  </a:lnTo>
                  <a:lnTo>
                    <a:pt x="772583" y="325438"/>
                  </a:lnTo>
                  <a:lnTo>
                    <a:pt x="775229" y="325438"/>
                  </a:lnTo>
                  <a:lnTo>
                    <a:pt x="777875" y="325438"/>
                  </a:lnTo>
                  <a:lnTo>
                    <a:pt x="777875" y="330729"/>
                  </a:lnTo>
                  <a:lnTo>
                    <a:pt x="777875" y="336021"/>
                  </a:lnTo>
                  <a:lnTo>
                    <a:pt x="775229" y="338667"/>
                  </a:lnTo>
                  <a:lnTo>
                    <a:pt x="767291" y="338667"/>
                  </a:lnTo>
                  <a:lnTo>
                    <a:pt x="762000" y="341313"/>
                  </a:lnTo>
                  <a:lnTo>
                    <a:pt x="759354" y="341313"/>
                  </a:lnTo>
                  <a:lnTo>
                    <a:pt x="756708" y="346604"/>
                  </a:lnTo>
                  <a:lnTo>
                    <a:pt x="756708" y="351896"/>
                  </a:lnTo>
                  <a:lnTo>
                    <a:pt x="759354" y="357188"/>
                  </a:lnTo>
                  <a:lnTo>
                    <a:pt x="756708" y="357188"/>
                  </a:lnTo>
                  <a:lnTo>
                    <a:pt x="746125" y="354542"/>
                  </a:lnTo>
                  <a:lnTo>
                    <a:pt x="740833" y="351896"/>
                  </a:lnTo>
                  <a:lnTo>
                    <a:pt x="738187" y="346604"/>
                  </a:lnTo>
                  <a:lnTo>
                    <a:pt x="738187" y="343959"/>
                  </a:lnTo>
                  <a:lnTo>
                    <a:pt x="738187" y="338667"/>
                  </a:lnTo>
                  <a:lnTo>
                    <a:pt x="743479" y="333375"/>
                  </a:lnTo>
                  <a:lnTo>
                    <a:pt x="743479" y="330729"/>
                  </a:lnTo>
                  <a:lnTo>
                    <a:pt x="743479" y="328084"/>
                  </a:lnTo>
                  <a:lnTo>
                    <a:pt x="735541" y="325438"/>
                  </a:lnTo>
                  <a:lnTo>
                    <a:pt x="727604" y="317500"/>
                  </a:lnTo>
                  <a:lnTo>
                    <a:pt x="724958" y="309563"/>
                  </a:lnTo>
                  <a:lnTo>
                    <a:pt x="724958" y="306917"/>
                  </a:lnTo>
                  <a:lnTo>
                    <a:pt x="727604" y="304271"/>
                  </a:lnTo>
                  <a:lnTo>
                    <a:pt x="730250" y="296334"/>
                  </a:lnTo>
                  <a:lnTo>
                    <a:pt x="732895" y="291042"/>
                  </a:lnTo>
                  <a:lnTo>
                    <a:pt x="727604" y="283104"/>
                  </a:lnTo>
                  <a:lnTo>
                    <a:pt x="724958" y="280459"/>
                  </a:lnTo>
                  <a:lnTo>
                    <a:pt x="719666" y="280459"/>
                  </a:lnTo>
                  <a:lnTo>
                    <a:pt x="719666" y="285750"/>
                  </a:lnTo>
                  <a:lnTo>
                    <a:pt x="717020" y="288396"/>
                  </a:lnTo>
                  <a:lnTo>
                    <a:pt x="711729" y="296334"/>
                  </a:lnTo>
                  <a:lnTo>
                    <a:pt x="706437" y="301625"/>
                  </a:lnTo>
                  <a:lnTo>
                    <a:pt x="706437" y="304271"/>
                  </a:lnTo>
                  <a:lnTo>
                    <a:pt x="709083" y="306917"/>
                  </a:lnTo>
                  <a:lnTo>
                    <a:pt x="711729" y="309563"/>
                  </a:lnTo>
                  <a:lnTo>
                    <a:pt x="714375" y="312209"/>
                  </a:lnTo>
                  <a:lnTo>
                    <a:pt x="711729" y="322792"/>
                  </a:lnTo>
                  <a:lnTo>
                    <a:pt x="709083" y="330729"/>
                  </a:lnTo>
                  <a:lnTo>
                    <a:pt x="709083" y="333375"/>
                  </a:lnTo>
                  <a:lnTo>
                    <a:pt x="711729" y="336021"/>
                  </a:lnTo>
                  <a:lnTo>
                    <a:pt x="714375" y="343959"/>
                  </a:lnTo>
                  <a:lnTo>
                    <a:pt x="714375" y="354542"/>
                  </a:lnTo>
                  <a:lnTo>
                    <a:pt x="714375" y="359834"/>
                  </a:lnTo>
                  <a:lnTo>
                    <a:pt x="711729" y="362479"/>
                  </a:lnTo>
                  <a:lnTo>
                    <a:pt x="709083" y="367771"/>
                  </a:lnTo>
                  <a:lnTo>
                    <a:pt x="706437" y="370417"/>
                  </a:lnTo>
                  <a:lnTo>
                    <a:pt x="711729" y="378354"/>
                  </a:lnTo>
                  <a:lnTo>
                    <a:pt x="711729" y="381000"/>
                  </a:lnTo>
                  <a:lnTo>
                    <a:pt x="701145" y="383646"/>
                  </a:lnTo>
                  <a:lnTo>
                    <a:pt x="693208" y="386292"/>
                  </a:lnTo>
                  <a:lnTo>
                    <a:pt x="685270" y="383646"/>
                  </a:lnTo>
                  <a:lnTo>
                    <a:pt x="682625" y="381000"/>
                  </a:lnTo>
                  <a:lnTo>
                    <a:pt x="679979" y="378354"/>
                  </a:lnTo>
                  <a:lnTo>
                    <a:pt x="679979" y="370417"/>
                  </a:lnTo>
                  <a:lnTo>
                    <a:pt x="682625" y="365125"/>
                  </a:lnTo>
                  <a:lnTo>
                    <a:pt x="682625" y="359834"/>
                  </a:lnTo>
                  <a:lnTo>
                    <a:pt x="682625" y="354542"/>
                  </a:lnTo>
                  <a:lnTo>
                    <a:pt x="685270" y="346604"/>
                  </a:lnTo>
                  <a:lnTo>
                    <a:pt x="687916" y="341313"/>
                  </a:lnTo>
                  <a:lnTo>
                    <a:pt x="690562" y="333375"/>
                  </a:lnTo>
                  <a:lnTo>
                    <a:pt x="685270" y="322792"/>
                  </a:lnTo>
                  <a:lnTo>
                    <a:pt x="677333" y="314854"/>
                  </a:lnTo>
                  <a:lnTo>
                    <a:pt x="674687" y="312209"/>
                  </a:lnTo>
                  <a:lnTo>
                    <a:pt x="672041" y="312209"/>
                  </a:lnTo>
                  <a:lnTo>
                    <a:pt x="666750" y="312209"/>
                  </a:lnTo>
                  <a:lnTo>
                    <a:pt x="664104" y="309563"/>
                  </a:lnTo>
                  <a:lnTo>
                    <a:pt x="664104" y="306917"/>
                  </a:lnTo>
                  <a:lnTo>
                    <a:pt x="666750" y="301625"/>
                  </a:lnTo>
                  <a:lnTo>
                    <a:pt x="672041" y="298979"/>
                  </a:lnTo>
                  <a:lnTo>
                    <a:pt x="672041" y="293688"/>
                  </a:lnTo>
                  <a:lnTo>
                    <a:pt x="672041" y="285750"/>
                  </a:lnTo>
                  <a:lnTo>
                    <a:pt x="669395" y="275167"/>
                  </a:lnTo>
                  <a:lnTo>
                    <a:pt x="672041" y="272521"/>
                  </a:lnTo>
                  <a:lnTo>
                    <a:pt x="677333" y="269875"/>
                  </a:lnTo>
                  <a:lnTo>
                    <a:pt x="674687" y="259292"/>
                  </a:lnTo>
                  <a:lnTo>
                    <a:pt x="674687" y="251354"/>
                  </a:lnTo>
                  <a:lnTo>
                    <a:pt x="677333" y="243417"/>
                  </a:lnTo>
                  <a:lnTo>
                    <a:pt x="679979" y="235479"/>
                  </a:lnTo>
                  <a:lnTo>
                    <a:pt x="685270" y="230188"/>
                  </a:lnTo>
                  <a:lnTo>
                    <a:pt x="687916" y="230188"/>
                  </a:lnTo>
                  <a:lnTo>
                    <a:pt x="690562" y="235479"/>
                  </a:lnTo>
                  <a:lnTo>
                    <a:pt x="690562" y="230188"/>
                  </a:lnTo>
                  <a:lnTo>
                    <a:pt x="687916" y="227542"/>
                  </a:lnTo>
                  <a:lnTo>
                    <a:pt x="685270" y="224896"/>
                  </a:lnTo>
                  <a:lnTo>
                    <a:pt x="687916" y="214313"/>
                  </a:lnTo>
                  <a:lnTo>
                    <a:pt x="687916" y="206375"/>
                  </a:lnTo>
                  <a:lnTo>
                    <a:pt x="687916" y="203729"/>
                  </a:lnTo>
                  <a:lnTo>
                    <a:pt x="687916" y="201084"/>
                  </a:lnTo>
                  <a:lnTo>
                    <a:pt x="690562" y="195792"/>
                  </a:lnTo>
                  <a:lnTo>
                    <a:pt x="690562" y="190500"/>
                  </a:lnTo>
                  <a:lnTo>
                    <a:pt x="687916" y="182563"/>
                  </a:lnTo>
                  <a:lnTo>
                    <a:pt x="687916" y="174625"/>
                  </a:lnTo>
                  <a:lnTo>
                    <a:pt x="690562" y="171979"/>
                  </a:lnTo>
                  <a:lnTo>
                    <a:pt x="693208" y="169334"/>
                  </a:lnTo>
                  <a:lnTo>
                    <a:pt x="695854" y="166688"/>
                  </a:lnTo>
                  <a:lnTo>
                    <a:pt x="695854" y="164042"/>
                  </a:lnTo>
                  <a:lnTo>
                    <a:pt x="693208" y="164042"/>
                  </a:lnTo>
                  <a:lnTo>
                    <a:pt x="695854" y="161396"/>
                  </a:lnTo>
                  <a:lnTo>
                    <a:pt x="698500" y="158750"/>
                  </a:lnTo>
                  <a:lnTo>
                    <a:pt x="701145" y="164042"/>
                  </a:lnTo>
                  <a:lnTo>
                    <a:pt x="703791" y="166688"/>
                  </a:lnTo>
                  <a:lnTo>
                    <a:pt x="709083" y="164042"/>
                  </a:lnTo>
                  <a:lnTo>
                    <a:pt x="714375" y="158750"/>
                  </a:lnTo>
                  <a:lnTo>
                    <a:pt x="714375" y="153459"/>
                  </a:lnTo>
                  <a:lnTo>
                    <a:pt x="717020" y="148167"/>
                  </a:lnTo>
                  <a:lnTo>
                    <a:pt x="722312" y="145521"/>
                  </a:lnTo>
                  <a:lnTo>
                    <a:pt x="727604" y="145521"/>
                  </a:lnTo>
                  <a:lnTo>
                    <a:pt x="730250" y="150813"/>
                  </a:lnTo>
                  <a:lnTo>
                    <a:pt x="735541" y="153459"/>
                  </a:lnTo>
                  <a:lnTo>
                    <a:pt x="740833" y="153459"/>
                  </a:lnTo>
                  <a:lnTo>
                    <a:pt x="748770" y="153459"/>
                  </a:lnTo>
                  <a:lnTo>
                    <a:pt x="756708" y="156104"/>
                  </a:lnTo>
                  <a:lnTo>
                    <a:pt x="762000" y="158750"/>
                  </a:lnTo>
                  <a:lnTo>
                    <a:pt x="769937" y="158750"/>
                  </a:lnTo>
                  <a:lnTo>
                    <a:pt x="775229" y="156104"/>
                  </a:lnTo>
                  <a:lnTo>
                    <a:pt x="783167" y="158750"/>
                  </a:lnTo>
                  <a:lnTo>
                    <a:pt x="791104" y="158750"/>
                  </a:lnTo>
                  <a:lnTo>
                    <a:pt x="801688" y="153459"/>
                  </a:lnTo>
                  <a:lnTo>
                    <a:pt x="812271" y="148167"/>
                  </a:lnTo>
                  <a:lnTo>
                    <a:pt x="817563" y="142875"/>
                  </a:lnTo>
                  <a:lnTo>
                    <a:pt x="817563" y="140229"/>
                  </a:lnTo>
                  <a:lnTo>
                    <a:pt x="820208" y="137584"/>
                  </a:lnTo>
                  <a:lnTo>
                    <a:pt x="825500" y="134938"/>
                  </a:lnTo>
                  <a:close/>
                  <a:moveTo>
                    <a:pt x="907521" y="116417"/>
                  </a:moveTo>
                  <a:lnTo>
                    <a:pt x="910166" y="116417"/>
                  </a:lnTo>
                  <a:lnTo>
                    <a:pt x="912812" y="119063"/>
                  </a:lnTo>
                  <a:lnTo>
                    <a:pt x="910166" y="121709"/>
                  </a:lnTo>
                  <a:lnTo>
                    <a:pt x="907521" y="127000"/>
                  </a:lnTo>
                  <a:lnTo>
                    <a:pt x="907521" y="129646"/>
                  </a:lnTo>
                  <a:lnTo>
                    <a:pt x="910166" y="132292"/>
                  </a:lnTo>
                  <a:lnTo>
                    <a:pt x="912812" y="134938"/>
                  </a:lnTo>
                  <a:lnTo>
                    <a:pt x="912812" y="140229"/>
                  </a:lnTo>
                  <a:lnTo>
                    <a:pt x="910166" y="145521"/>
                  </a:lnTo>
                  <a:lnTo>
                    <a:pt x="907521" y="150813"/>
                  </a:lnTo>
                  <a:lnTo>
                    <a:pt x="904875" y="153459"/>
                  </a:lnTo>
                  <a:lnTo>
                    <a:pt x="907521" y="156105"/>
                  </a:lnTo>
                  <a:lnTo>
                    <a:pt x="912812" y="158750"/>
                  </a:lnTo>
                  <a:lnTo>
                    <a:pt x="912812" y="156105"/>
                  </a:lnTo>
                  <a:lnTo>
                    <a:pt x="912812" y="153459"/>
                  </a:lnTo>
                  <a:lnTo>
                    <a:pt x="918104" y="150813"/>
                  </a:lnTo>
                  <a:lnTo>
                    <a:pt x="920750" y="150813"/>
                  </a:lnTo>
                  <a:lnTo>
                    <a:pt x="918104" y="148167"/>
                  </a:lnTo>
                  <a:lnTo>
                    <a:pt x="920750" y="142875"/>
                  </a:lnTo>
                  <a:lnTo>
                    <a:pt x="931333" y="140229"/>
                  </a:lnTo>
                  <a:lnTo>
                    <a:pt x="933979" y="145521"/>
                  </a:lnTo>
                  <a:lnTo>
                    <a:pt x="933979" y="150813"/>
                  </a:lnTo>
                  <a:lnTo>
                    <a:pt x="931333" y="156105"/>
                  </a:lnTo>
                  <a:lnTo>
                    <a:pt x="928687" y="158750"/>
                  </a:lnTo>
                  <a:lnTo>
                    <a:pt x="920750" y="161396"/>
                  </a:lnTo>
                  <a:lnTo>
                    <a:pt x="920750" y="164042"/>
                  </a:lnTo>
                  <a:lnTo>
                    <a:pt x="926041" y="164042"/>
                  </a:lnTo>
                  <a:lnTo>
                    <a:pt x="933979" y="166688"/>
                  </a:lnTo>
                  <a:lnTo>
                    <a:pt x="933979" y="171980"/>
                  </a:lnTo>
                  <a:lnTo>
                    <a:pt x="933979" y="177271"/>
                  </a:lnTo>
                  <a:lnTo>
                    <a:pt x="936625" y="179917"/>
                  </a:lnTo>
                  <a:lnTo>
                    <a:pt x="941916" y="185209"/>
                  </a:lnTo>
                  <a:lnTo>
                    <a:pt x="920750" y="174625"/>
                  </a:lnTo>
                  <a:lnTo>
                    <a:pt x="915458" y="174625"/>
                  </a:lnTo>
                  <a:lnTo>
                    <a:pt x="912812" y="177271"/>
                  </a:lnTo>
                  <a:lnTo>
                    <a:pt x="912812" y="179917"/>
                  </a:lnTo>
                  <a:lnTo>
                    <a:pt x="915458" y="182563"/>
                  </a:lnTo>
                  <a:lnTo>
                    <a:pt x="915458" y="185209"/>
                  </a:lnTo>
                  <a:lnTo>
                    <a:pt x="915458" y="187855"/>
                  </a:lnTo>
                  <a:lnTo>
                    <a:pt x="915458" y="193146"/>
                  </a:lnTo>
                  <a:lnTo>
                    <a:pt x="918104" y="198438"/>
                  </a:lnTo>
                  <a:lnTo>
                    <a:pt x="926041" y="216959"/>
                  </a:lnTo>
                  <a:lnTo>
                    <a:pt x="918104" y="211667"/>
                  </a:lnTo>
                  <a:lnTo>
                    <a:pt x="910166" y="206376"/>
                  </a:lnTo>
                  <a:lnTo>
                    <a:pt x="907521" y="203730"/>
                  </a:lnTo>
                  <a:lnTo>
                    <a:pt x="907521" y="201084"/>
                  </a:lnTo>
                  <a:lnTo>
                    <a:pt x="904875" y="198438"/>
                  </a:lnTo>
                  <a:lnTo>
                    <a:pt x="902229" y="195792"/>
                  </a:lnTo>
                  <a:lnTo>
                    <a:pt x="902229" y="190500"/>
                  </a:lnTo>
                  <a:lnTo>
                    <a:pt x="904875" y="182563"/>
                  </a:lnTo>
                  <a:lnTo>
                    <a:pt x="902229" y="177271"/>
                  </a:lnTo>
                  <a:lnTo>
                    <a:pt x="902229" y="174625"/>
                  </a:lnTo>
                  <a:lnTo>
                    <a:pt x="899583" y="171980"/>
                  </a:lnTo>
                  <a:lnTo>
                    <a:pt x="896937" y="169334"/>
                  </a:lnTo>
                  <a:lnTo>
                    <a:pt x="896937" y="166688"/>
                  </a:lnTo>
                  <a:lnTo>
                    <a:pt x="904875" y="164042"/>
                  </a:lnTo>
                  <a:lnTo>
                    <a:pt x="899583" y="161396"/>
                  </a:lnTo>
                  <a:lnTo>
                    <a:pt x="896937" y="161396"/>
                  </a:lnTo>
                  <a:lnTo>
                    <a:pt x="896937" y="156105"/>
                  </a:lnTo>
                  <a:lnTo>
                    <a:pt x="896937" y="148167"/>
                  </a:lnTo>
                  <a:lnTo>
                    <a:pt x="896937" y="132292"/>
                  </a:lnTo>
                  <a:lnTo>
                    <a:pt x="904875" y="121709"/>
                  </a:lnTo>
                  <a:close/>
                  <a:moveTo>
                    <a:pt x="584729" y="39688"/>
                  </a:moveTo>
                  <a:lnTo>
                    <a:pt x="590021" y="39688"/>
                  </a:lnTo>
                  <a:lnTo>
                    <a:pt x="592666" y="39688"/>
                  </a:lnTo>
                  <a:lnTo>
                    <a:pt x="597958" y="42334"/>
                  </a:lnTo>
                  <a:lnTo>
                    <a:pt x="605896" y="39688"/>
                  </a:lnTo>
                  <a:lnTo>
                    <a:pt x="621771" y="42334"/>
                  </a:lnTo>
                  <a:lnTo>
                    <a:pt x="627062" y="52917"/>
                  </a:lnTo>
                  <a:lnTo>
                    <a:pt x="629708" y="58209"/>
                  </a:lnTo>
                  <a:lnTo>
                    <a:pt x="632354" y="63500"/>
                  </a:lnTo>
                  <a:lnTo>
                    <a:pt x="627062" y="66146"/>
                  </a:lnTo>
                  <a:lnTo>
                    <a:pt x="624416" y="68792"/>
                  </a:lnTo>
                  <a:lnTo>
                    <a:pt x="624416" y="71438"/>
                  </a:lnTo>
                  <a:lnTo>
                    <a:pt x="619125" y="74084"/>
                  </a:lnTo>
                  <a:lnTo>
                    <a:pt x="621771" y="76730"/>
                  </a:lnTo>
                  <a:lnTo>
                    <a:pt x="627062" y="79375"/>
                  </a:lnTo>
                  <a:lnTo>
                    <a:pt x="629708" y="82021"/>
                  </a:lnTo>
                  <a:lnTo>
                    <a:pt x="632354" y="87313"/>
                  </a:lnTo>
                  <a:lnTo>
                    <a:pt x="632354" y="95250"/>
                  </a:lnTo>
                  <a:lnTo>
                    <a:pt x="635000" y="100542"/>
                  </a:lnTo>
                  <a:lnTo>
                    <a:pt x="640291" y="108480"/>
                  </a:lnTo>
                  <a:lnTo>
                    <a:pt x="645583" y="113771"/>
                  </a:lnTo>
                  <a:lnTo>
                    <a:pt x="648229" y="116417"/>
                  </a:lnTo>
                  <a:lnTo>
                    <a:pt x="645583" y="119063"/>
                  </a:lnTo>
                  <a:lnTo>
                    <a:pt x="635000" y="119063"/>
                  </a:lnTo>
                  <a:lnTo>
                    <a:pt x="640291" y="127000"/>
                  </a:lnTo>
                  <a:lnTo>
                    <a:pt x="645583" y="127000"/>
                  </a:lnTo>
                  <a:lnTo>
                    <a:pt x="650875" y="129646"/>
                  </a:lnTo>
                  <a:lnTo>
                    <a:pt x="658812" y="137584"/>
                  </a:lnTo>
                  <a:lnTo>
                    <a:pt x="664104" y="142875"/>
                  </a:lnTo>
                  <a:lnTo>
                    <a:pt x="666750" y="145521"/>
                  </a:lnTo>
                  <a:lnTo>
                    <a:pt x="666750" y="148167"/>
                  </a:lnTo>
                  <a:lnTo>
                    <a:pt x="666750" y="150813"/>
                  </a:lnTo>
                  <a:lnTo>
                    <a:pt x="664104" y="153459"/>
                  </a:lnTo>
                  <a:lnTo>
                    <a:pt x="653521" y="153459"/>
                  </a:lnTo>
                  <a:lnTo>
                    <a:pt x="645583" y="153459"/>
                  </a:lnTo>
                  <a:lnTo>
                    <a:pt x="645583" y="156105"/>
                  </a:lnTo>
                  <a:lnTo>
                    <a:pt x="640291" y="156105"/>
                  </a:lnTo>
                  <a:lnTo>
                    <a:pt x="637646" y="158750"/>
                  </a:lnTo>
                  <a:lnTo>
                    <a:pt x="635000" y="158750"/>
                  </a:lnTo>
                  <a:lnTo>
                    <a:pt x="637646" y="161396"/>
                  </a:lnTo>
                  <a:lnTo>
                    <a:pt x="635000" y="161396"/>
                  </a:lnTo>
                  <a:lnTo>
                    <a:pt x="635000" y="169334"/>
                  </a:lnTo>
                  <a:lnTo>
                    <a:pt x="632354" y="182563"/>
                  </a:lnTo>
                  <a:lnTo>
                    <a:pt x="632354" y="187855"/>
                  </a:lnTo>
                  <a:lnTo>
                    <a:pt x="629708" y="190500"/>
                  </a:lnTo>
                  <a:lnTo>
                    <a:pt x="627062" y="193146"/>
                  </a:lnTo>
                  <a:lnTo>
                    <a:pt x="629708" y="198438"/>
                  </a:lnTo>
                  <a:lnTo>
                    <a:pt x="632354" y="201084"/>
                  </a:lnTo>
                  <a:lnTo>
                    <a:pt x="635000" y="201084"/>
                  </a:lnTo>
                  <a:lnTo>
                    <a:pt x="637646" y="201084"/>
                  </a:lnTo>
                  <a:lnTo>
                    <a:pt x="635000" y="209021"/>
                  </a:lnTo>
                  <a:lnTo>
                    <a:pt x="632354" y="211667"/>
                  </a:lnTo>
                  <a:lnTo>
                    <a:pt x="627062" y="211667"/>
                  </a:lnTo>
                  <a:lnTo>
                    <a:pt x="621771" y="211667"/>
                  </a:lnTo>
                  <a:lnTo>
                    <a:pt x="621771" y="216959"/>
                  </a:lnTo>
                  <a:lnTo>
                    <a:pt x="619125" y="219605"/>
                  </a:lnTo>
                  <a:lnTo>
                    <a:pt x="613833" y="222250"/>
                  </a:lnTo>
                  <a:lnTo>
                    <a:pt x="608541" y="224896"/>
                  </a:lnTo>
                  <a:lnTo>
                    <a:pt x="605896" y="222250"/>
                  </a:lnTo>
                  <a:lnTo>
                    <a:pt x="605896" y="224896"/>
                  </a:lnTo>
                  <a:lnTo>
                    <a:pt x="608541" y="224896"/>
                  </a:lnTo>
                  <a:lnTo>
                    <a:pt x="608541" y="227542"/>
                  </a:lnTo>
                  <a:lnTo>
                    <a:pt x="603250" y="230188"/>
                  </a:lnTo>
                  <a:lnTo>
                    <a:pt x="597958" y="235480"/>
                  </a:lnTo>
                  <a:lnTo>
                    <a:pt x="600604" y="235480"/>
                  </a:lnTo>
                  <a:lnTo>
                    <a:pt x="603250" y="238125"/>
                  </a:lnTo>
                  <a:lnTo>
                    <a:pt x="600604" y="240771"/>
                  </a:lnTo>
                  <a:lnTo>
                    <a:pt x="597958" y="246063"/>
                  </a:lnTo>
                  <a:lnTo>
                    <a:pt x="600604" y="246063"/>
                  </a:lnTo>
                  <a:lnTo>
                    <a:pt x="592666" y="251355"/>
                  </a:lnTo>
                  <a:lnTo>
                    <a:pt x="595312" y="251355"/>
                  </a:lnTo>
                  <a:lnTo>
                    <a:pt x="597958" y="251355"/>
                  </a:lnTo>
                  <a:lnTo>
                    <a:pt x="597958" y="256646"/>
                  </a:lnTo>
                  <a:lnTo>
                    <a:pt x="597958" y="261938"/>
                  </a:lnTo>
                  <a:lnTo>
                    <a:pt x="603250" y="261938"/>
                  </a:lnTo>
                  <a:lnTo>
                    <a:pt x="605896" y="264584"/>
                  </a:lnTo>
                  <a:lnTo>
                    <a:pt x="597958" y="280459"/>
                  </a:lnTo>
                  <a:lnTo>
                    <a:pt x="592666" y="275167"/>
                  </a:lnTo>
                  <a:lnTo>
                    <a:pt x="595312" y="283105"/>
                  </a:lnTo>
                  <a:lnTo>
                    <a:pt x="597958" y="288396"/>
                  </a:lnTo>
                  <a:lnTo>
                    <a:pt x="595312" y="296334"/>
                  </a:lnTo>
                  <a:lnTo>
                    <a:pt x="582083" y="312209"/>
                  </a:lnTo>
                  <a:lnTo>
                    <a:pt x="574146" y="317501"/>
                  </a:lnTo>
                  <a:lnTo>
                    <a:pt x="563562" y="325438"/>
                  </a:lnTo>
                  <a:lnTo>
                    <a:pt x="555625" y="328084"/>
                  </a:lnTo>
                  <a:lnTo>
                    <a:pt x="552979" y="325438"/>
                  </a:lnTo>
                  <a:lnTo>
                    <a:pt x="552979" y="322792"/>
                  </a:lnTo>
                  <a:lnTo>
                    <a:pt x="550333" y="314855"/>
                  </a:lnTo>
                  <a:lnTo>
                    <a:pt x="547687" y="309563"/>
                  </a:lnTo>
                  <a:lnTo>
                    <a:pt x="542396" y="304271"/>
                  </a:lnTo>
                  <a:lnTo>
                    <a:pt x="539750" y="301626"/>
                  </a:lnTo>
                  <a:lnTo>
                    <a:pt x="534458" y="304271"/>
                  </a:lnTo>
                  <a:lnTo>
                    <a:pt x="529166" y="304271"/>
                  </a:lnTo>
                  <a:lnTo>
                    <a:pt x="526521" y="301626"/>
                  </a:lnTo>
                  <a:lnTo>
                    <a:pt x="529166" y="301626"/>
                  </a:lnTo>
                  <a:lnTo>
                    <a:pt x="529166" y="298980"/>
                  </a:lnTo>
                  <a:lnTo>
                    <a:pt x="526521" y="296334"/>
                  </a:lnTo>
                  <a:lnTo>
                    <a:pt x="521229" y="296334"/>
                  </a:lnTo>
                  <a:lnTo>
                    <a:pt x="518583" y="296334"/>
                  </a:lnTo>
                  <a:lnTo>
                    <a:pt x="518583" y="298980"/>
                  </a:lnTo>
                  <a:lnTo>
                    <a:pt x="513291" y="296334"/>
                  </a:lnTo>
                  <a:lnTo>
                    <a:pt x="510645" y="296334"/>
                  </a:lnTo>
                  <a:lnTo>
                    <a:pt x="505354" y="296334"/>
                  </a:lnTo>
                  <a:lnTo>
                    <a:pt x="502708" y="301626"/>
                  </a:lnTo>
                  <a:lnTo>
                    <a:pt x="500062" y="301626"/>
                  </a:lnTo>
                  <a:lnTo>
                    <a:pt x="494770" y="298980"/>
                  </a:lnTo>
                  <a:lnTo>
                    <a:pt x="489479" y="296334"/>
                  </a:lnTo>
                  <a:lnTo>
                    <a:pt x="484187" y="296334"/>
                  </a:lnTo>
                  <a:lnTo>
                    <a:pt x="481541" y="296334"/>
                  </a:lnTo>
                  <a:lnTo>
                    <a:pt x="470958" y="301626"/>
                  </a:lnTo>
                  <a:lnTo>
                    <a:pt x="470958" y="298980"/>
                  </a:lnTo>
                  <a:lnTo>
                    <a:pt x="468312" y="298980"/>
                  </a:lnTo>
                  <a:lnTo>
                    <a:pt x="468312" y="291042"/>
                  </a:lnTo>
                  <a:lnTo>
                    <a:pt x="468312" y="288396"/>
                  </a:lnTo>
                  <a:lnTo>
                    <a:pt x="465666" y="293688"/>
                  </a:lnTo>
                  <a:lnTo>
                    <a:pt x="463020" y="291042"/>
                  </a:lnTo>
                  <a:lnTo>
                    <a:pt x="460375" y="288396"/>
                  </a:lnTo>
                  <a:lnTo>
                    <a:pt x="457729" y="288396"/>
                  </a:lnTo>
                  <a:lnTo>
                    <a:pt x="455083" y="291042"/>
                  </a:lnTo>
                  <a:lnTo>
                    <a:pt x="452437" y="293688"/>
                  </a:lnTo>
                  <a:lnTo>
                    <a:pt x="449791" y="291042"/>
                  </a:lnTo>
                  <a:lnTo>
                    <a:pt x="444500" y="291042"/>
                  </a:lnTo>
                  <a:lnTo>
                    <a:pt x="441854" y="291042"/>
                  </a:lnTo>
                  <a:lnTo>
                    <a:pt x="439208" y="291042"/>
                  </a:lnTo>
                  <a:lnTo>
                    <a:pt x="436562" y="288396"/>
                  </a:lnTo>
                  <a:lnTo>
                    <a:pt x="433916" y="288396"/>
                  </a:lnTo>
                  <a:lnTo>
                    <a:pt x="428625" y="291042"/>
                  </a:lnTo>
                  <a:lnTo>
                    <a:pt x="425979" y="291042"/>
                  </a:lnTo>
                  <a:lnTo>
                    <a:pt x="423333" y="280459"/>
                  </a:lnTo>
                  <a:lnTo>
                    <a:pt x="423333" y="267230"/>
                  </a:lnTo>
                  <a:lnTo>
                    <a:pt x="423333" y="256646"/>
                  </a:lnTo>
                  <a:lnTo>
                    <a:pt x="423333" y="251355"/>
                  </a:lnTo>
                  <a:lnTo>
                    <a:pt x="420687" y="248709"/>
                  </a:lnTo>
                  <a:lnTo>
                    <a:pt x="418041" y="246063"/>
                  </a:lnTo>
                  <a:lnTo>
                    <a:pt x="423333" y="240771"/>
                  </a:lnTo>
                  <a:lnTo>
                    <a:pt x="423333" y="235480"/>
                  </a:lnTo>
                  <a:lnTo>
                    <a:pt x="420687" y="230188"/>
                  </a:lnTo>
                  <a:lnTo>
                    <a:pt x="418041" y="227542"/>
                  </a:lnTo>
                  <a:lnTo>
                    <a:pt x="415395" y="222250"/>
                  </a:lnTo>
                  <a:lnTo>
                    <a:pt x="415395" y="219605"/>
                  </a:lnTo>
                  <a:lnTo>
                    <a:pt x="410104" y="222250"/>
                  </a:lnTo>
                  <a:lnTo>
                    <a:pt x="404812" y="222250"/>
                  </a:lnTo>
                  <a:lnTo>
                    <a:pt x="404812" y="219605"/>
                  </a:lnTo>
                  <a:lnTo>
                    <a:pt x="404812" y="216959"/>
                  </a:lnTo>
                  <a:lnTo>
                    <a:pt x="407458" y="209021"/>
                  </a:lnTo>
                  <a:lnTo>
                    <a:pt x="404812" y="209021"/>
                  </a:lnTo>
                  <a:lnTo>
                    <a:pt x="399520" y="209021"/>
                  </a:lnTo>
                  <a:lnTo>
                    <a:pt x="396875" y="209021"/>
                  </a:lnTo>
                  <a:lnTo>
                    <a:pt x="396875" y="203730"/>
                  </a:lnTo>
                  <a:lnTo>
                    <a:pt x="396875" y="195792"/>
                  </a:lnTo>
                  <a:lnTo>
                    <a:pt x="399520" y="195792"/>
                  </a:lnTo>
                  <a:lnTo>
                    <a:pt x="402166" y="198438"/>
                  </a:lnTo>
                  <a:lnTo>
                    <a:pt x="404812" y="195792"/>
                  </a:lnTo>
                  <a:lnTo>
                    <a:pt x="402166" y="193146"/>
                  </a:lnTo>
                  <a:lnTo>
                    <a:pt x="399520" y="193146"/>
                  </a:lnTo>
                  <a:lnTo>
                    <a:pt x="396875" y="193146"/>
                  </a:lnTo>
                  <a:lnTo>
                    <a:pt x="394229" y="187855"/>
                  </a:lnTo>
                  <a:lnTo>
                    <a:pt x="396875" y="182563"/>
                  </a:lnTo>
                  <a:lnTo>
                    <a:pt x="399520" y="179917"/>
                  </a:lnTo>
                  <a:lnTo>
                    <a:pt x="399520" y="177271"/>
                  </a:lnTo>
                  <a:lnTo>
                    <a:pt x="396875" y="171980"/>
                  </a:lnTo>
                  <a:lnTo>
                    <a:pt x="394229" y="169334"/>
                  </a:lnTo>
                  <a:lnTo>
                    <a:pt x="396875" y="164042"/>
                  </a:lnTo>
                  <a:lnTo>
                    <a:pt x="396875" y="158750"/>
                  </a:lnTo>
                  <a:lnTo>
                    <a:pt x="399520" y="153459"/>
                  </a:lnTo>
                  <a:lnTo>
                    <a:pt x="396875" y="142875"/>
                  </a:lnTo>
                  <a:lnTo>
                    <a:pt x="396875" y="137584"/>
                  </a:lnTo>
                  <a:lnTo>
                    <a:pt x="399520" y="132292"/>
                  </a:lnTo>
                  <a:lnTo>
                    <a:pt x="402166" y="129646"/>
                  </a:lnTo>
                  <a:lnTo>
                    <a:pt x="402166" y="127000"/>
                  </a:lnTo>
                  <a:lnTo>
                    <a:pt x="402166" y="124355"/>
                  </a:lnTo>
                  <a:lnTo>
                    <a:pt x="407458" y="121709"/>
                  </a:lnTo>
                  <a:lnTo>
                    <a:pt x="410104" y="124355"/>
                  </a:lnTo>
                  <a:lnTo>
                    <a:pt x="410104" y="127000"/>
                  </a:lnTo>
                  <a:lnTo>
                    <a:pt x="412750" y="127000"/>
                  </a:lnTo>
                  <a:lnTo>
                    <a:pt x="415395" y="132292"/>
                  </a:lnTo>
                  <a:lnTo>
                    <a:pt x="420687" y="134938"/>
                  </a:lnTo>
                  <a:lnTo>
                    <a:pt x="420687" y="140230"/>
                  </a:lnTo>
                  <a:lnTo>
                    <a:pt x="420687" y="142875"/>
                  </a:lnTo>
                  <a:lnTo>
                    <a:pt x="423333" y="145521"/>
                  </a:lnTo>
                  <a:lnTo>
                    <a:pt x="428625" y="148167"/>
                  </a:lnTo>
                  <a:lnTo>
                    <a:pt x="428625" y="150813"/>
                  </a:lnTo>
                  <a:lnTo>
                    <a:pt x="431270" y="156105"/>
                  </a:lnTo>
                  <a:lnTo>
                    <a:pt x="436562" y="158750"/>
                  </a:lnTo>
                  <a:lnTo>
                    <a:pt x="447145" y="156105"/>
                  </a:lnTo>
                  <a:lnTo>
                    <a:pt x="457729" y="153459"/>
                  </a:lnTo>
                  <a:lnTo>
                    <a:pt x="465666" y="153459"/>
                  </a:lnTo>
                  <a:lnTo>
                    <a:pt x="468312" y="153459"/>
                  </a:lnTo>
                  <a:lnTo>
                    <a:pt x="473604" y="150813"/>
                  </a:lnTo>
                  <a:lnTo>
                    <a:pt x="478895" y="148167"/>
                  </a:lnTo>
                  <a:lnTo>
                    <a:pt x="481541" y="145521"/>
                  </a:lnTo>
                  <a:lnTo>
                    <a:pt x="481541" y="142875"/>
                  </a:lnTo>
                  <a:lnTo>
                    <a:pt x="486833" y="140230"/>
                  </a:lnTo>
                  <a:lnTo>
                    <a:pt x="492125" y="137584"/>
                  </a:lnTo>
                  <a:lnTo>
                    <a:pt x="497416" y="137584"/>
                  </a:lnTo>
                  <a:lnTo>
                    <a:pt x="500062" y="137584"/>
                  </a:lnTo>
                  <a:lnTo>
                    <a:pt x="500062" y="140230"/>
                  </a:lnTo>
                  <a:lnTo>
                    <a:pt x="502708" y="142875"/>
                  </a:lnTo>
                  <a:lnTo>
                    <a:pt x="508000" y="145521"/>
                  </a:lnTo>
                  <a:lnTo>
                    <a:pt x="518583" y="145521"/>
                  </a:lnTo>
                  <a:lnTo>
                    <a:pt x="531812" y="140230"/>
                  </a:lnTo>
                  <a:lnTo>
                    <a:pt x="537104" y="137584"/>
                  </a:lnTo>
                  <a:lnTo>
                    <a:pt x="539750" y="134938"/>
                  </a:lnTo>
                  <a:lnTo>
                    <a:pt x="545041" y="129646"/>
                  </a:lnTo>
                  <a:lnTo>
                    <a:pt x="547687" y="124355"/>
                  </a:lnTo>
                  <a:lnTo>
                    <a:pt x="550333" y="119063"/>
                  </a:lnTo>
                  <a:lnTo>
                    <a:pt x="552979" y="108480"/>
                  </a:lnTo>
                  <a:lnTo>
                    <a:pt x="555625" y="95250"/>
                  </a:lnTo>
                  <a:lnTo>
                    <a:pt x="558271" y="89959"/>
                  </a:lnTo>
                  <a:lnTo>
                    <a:pt x="563562" y="84667"/>
                  </a:lnTo>
                  <a:lnTo>
                    <a:pt x="568854" y="79375"/>
                  </a:lnTo>
                  <a:lnTo>
                    <a:pt x="574146" y="74084"/>
                  </a:lnTo>
                  <a:lnTo>
                    <a:pt x="574146" y="63500"/>
                  </a:lnTo>
                  <a:lnTo>
                    <a:pt x="574146" y="52917"/>
                  </a:lnTo>
                  <a:lnTo>
                    <a:pt x="574146" y="50271"/>
                  </a:lnTo>
                  <a:lnTo>
                    <a:pt x="576791" y="47625"/>
                  </a:lnTo>
                  <a:lnTo>
                    <a:pt x="576791" y="44980"/>
                  </a:lnTo>
                  <a:lnTo>
                    <a:pt x="579437" y="42334"/>
                  </a:lnTo>
                  <a:close/>
                  <a:moveTo>
                    <a:pt x="10583" y="0"/>
                  </a:moveTo>
                  <a:lnTo>
                    <a:pt x="13229" y="0"/>
                  </a:lnTo>
                  <a:lnTo>
                    <a:pt x="23812" y="5292"/>
                  </a:lnTo>
                  <a:lnTo>
                    <a:pt x="34396" y="10583"/>
                  </a:lnTo>
                  <a:lnTo>
                    <a:pt x="42333" y="13229"/>
                  </a:lnTo>
                  <a:lnTo>
                    <a:pt x="47625" y="13229"/>
                  </a:lnTo>
                  <a:lnTo>
                    <a:pt x="55562" y="10583"/>
                  </a:lnTo>
                  <a:lnTo>
                    <a:pt x="60854" y="10583"/>
                  </a:lnTo>
                  <a:lnTo>
                    <a:pt x="63500" y="10583"/>
                  </a:lnTo>
                  <a:lnTo>
                    <a:pt x="68791" y="13229"/>
                  </a:lnTo>
                  <a:lnTo>
                    <a:pt x="71437" y="13229"/>
                  </a:lnTo>
                  <a:lnTo>
                    <a:pt x="74083" y="15875"/>
                  </a:lnTo>
                  <a:lnTo>
                    <a:pt x="76729" y="21167"/>
                  </a:lnTo>
                  <a:lnTo>
                    <a:pt x="79375" y="29104"/>
                  </a:lnTo>
                  <a:lnTo>
                    <a:pt x="82021" y="31750"/>
                  </a:lnTo>
                  <a:lnTo>
                    <a:pt x="87312" y="34396"/>
                  </a:lnTo>
                  <a:lnTo>
                    <a:pt x="89958" y="37042"/>
                  </a:lnTo>
                  <a:lnTo>
                    <a:pt x="92604" y="39687"/>
                  </a:lnTo>
                  <a:lnTo>
                    <a:pt x="92604" y="44979"/>
                  </a:lnTo>
                  <a:lnTo>
                    <a:pt x="89958" y="47625"/>
                  </a:lnTo>
                  <a:lnTo>
                    <a:pt x="97895" y="52917"/>
                  </a:lnTo>
                  <a:lnTo>
                    <a:pt x="105833" y="55562"/>
                  </a:lnTo>
                  <a:lnTo>
                    <a:pt x="105833" y="58208"/>
                  </a:lnTo>
                  <a:lnTo>
                    <a:pt x="108479" y="60854"/>
                  </a:lnTo>
                  <a:lnTo>
                    <a:pt x="116416" y="63500"/>
                  </a:lnTo>
                  <a:lnTo>
                    <a:pt x="129645" y="71437"/>
                  </a:lnTo>
                  <a:lnTo>
                    <a:pt x="137583" y="79375"/>
                  </a:lnTo>
                  <a:lnTo>
                    <a:pt x="140229" y="87312"/>
                  </a:lnTo>
                  <a:lnTo>
                    <a:pt x="142875" y="92604"/>
                  </a:lnTo>
                  <a:lnTo>
                    <a:pt x="145520" y="92604"/>
                  </a:lnTo>
                  <a:lnTo>
                    <a:pt x="148166" y="95250"/>
                  </a:lnTo>
                  <a:lnTo>
                    <a:pt x="150812" y="103187"/>
                  </a:lnTo>
                  <a:lnTo>
                    <a:pt x="153458" y="108479"/>
                  </a:lnTo>
                  <a:lnTo>
                    <a:pt x="158750" y="108479"/>
                  </a:lnTo>
                  <a:lnTo>
                    <a:pt x="161395" y="113771"/>
                  </a:lnTo>
                  <a:lnTo>
                    <a:pt x="169333" y="124354"/>
                  </a:lnTo>
                  <a:lnTo>
                    <a:pt x="169333" y="119062"/>
                  </a:lnTo>
                  <a:lnTo>
                    <a:pt x="166687" y="113771"/>
                  </a:lnTo>
                  <a:lnTo>
                    <a:pt x="166687" y="111125"/>
                  </a:lnTo>
                  <a:lnTo>
                    <a:pt x="169333" y="111125"/>
                  </a:lnTo>
                  <a:lnTo>
                    <a:pt x="171979" y="111125"/>
                  </a:lnTo>
                  <a:lnTo>
                    <a:pt x="174625" y="113771"/>
                  </a:lnTo>
                  <a:lnTo>
                    <a:pt x="177270" y="119062"/>
                  </a:lnTo>
                  <a:lnTo>
                    <a:pt x="179916" y="124354"/>
                  </a:lnTo>
                  <a:lnTo>
                    <a:pt x="182562" y="127000"/>
                  </a:lnTo>
                  <a:lnTo>
                    <a:pt x="185208" y="127000"/>
                  </a:lnTo>
                  <a:lnTo>
                    <a:pt x="190500" y="127000"/>
                  </a:lnTo>
                  <a:lnTo>
                    <a:pt x="193145" y="129646"/>
                  </a:lnTo>
                  <a:lnTo>
                    <a:pt x="201083" y="142875"/>
                  </a:lnTo>
                  <a:lnTo>
                    <a:pt x="209020" y="156104"/>
                  </a:lnTo>
                  <a:lnTo>
                    <a:pt x="211666" y="158750"/>
                  </a:lnTo>
                  <a:lnTo>
                    <a:pt x="216958" y="161396"/>
                  </a:lnTo>
                  <a:lnTo>
                    <a:pt x="222250" y="164042"/>
                  </a:lnTo>
                  <a:lnTo>
                    <a:pt x="227541" y="166687"/>
                  </a:lnTo>
                  <a:lnTo>
                    <a:pt x="230187" y="171979"/>
                  </a:lnTo>
                  <a:lnTo>
                    <a:pt x="230187" y="174625"/>
                  </a:lnTo>
                  <a:lnTo>
                    <a:pt x="219604" y="179917"/>
                  </a:lnTo>
                  <a:lnTo>
                    <a:pt x="211666" y="185208"/>
                  </a:lnTo>
                  <a:lnTo>
                    <a:pt x="232833" y="177271"/>
                  </a:lnTo>
                  <a:lnTo>
                    <a:pt x="238125" y="174625"/>
                  </a:lnTo>
                  <a:lnTo>
                    <a:pt x="240770" y="174625"/>
                  </a:lnTo>
                  <a:lnTo>
                    <a:pt x="246062" y="177271"/>
                  </a:lnTo>
                  <a:lnTo>
                    <a:pt x="251354" y="182562"/>
                  </a:lnTo>
                  <a:lnTo>
                    <a:pt x="253999" y="185208"/>
                  </a:lnTo>
                  <a:lnTo>
                    <a:pt x="251354" y="187854"/>
                  </a:lnTo>
                  <a:lnTo>
                    <a:pt x="240770" y="193146"/>
                  </a:lnTo>
                  <a:lnTo>
                    <a:pt x="232833" y="198437"/>
                  </a:lnTo>
                  <a:lnTo>
                    <a:pt x="230187" y="198437"/>
                  </a:lnTo>
                  <a:lnTo>
                    <a:pt x="232833" y="201083"/>
                  </a:lnTo>
                  <a:lnTo>
                    <a:pt x="238125" y="203729"/>
                  </a:lnTo>
                  <a:lnTo>
                    <a:pt x="238125" y="206375"/>
                  </a:lnTo>
                  <a:lnTo>
                    <a:pt x="238125" y="209021"/>
                  </a:lnTo>
                  <a:lnTo>
                    <a:pt x="238125" y="214312"/>
                  </a:lnTo>
                  <a:lnTo>
                    <a:pt x="238125" y="216958"/>
                  </a:lnTo>
                  <a:lnTo>
                    <a:pt x="243416" y="219604"/>
                  </a:lnTo>
                  <a:lnTo>
                    <a:pt x="248708" y="224896"/>
                  </a:lnTo>
                  <a:lnTo>
                    <a:pt x="251354" y="224896"/>
                  </a:lnTo>
                  <a:lnTo>
                    <a:pt x="259291" y="224896"/>
                  </a:lnTo>
                  <a:lnTo>
                    <a:pt x="264583" y="224896"/>
                  </a:lnTo>
                  <a:lnTo>
                    <a:pt x="267229" y="224896"/>
                  </a:lnTo>
                  <a:lnTo>
                    <a:pt x="269874" y="232833"/>
                  </a:lnTo>
                  <a:lnTo>
                    <a:pt x="267229" y="240771"/>
                  </a:lnTo>
                  <a:lnTo>
                    <a:pt x="267229" y="248708"/>
                  </a:lnTo>
                  <a:lnTo>
                    <a:pt x="269874" y="251354"/>
                  </a:lnTo>
                  <a:lnTo>
                    <a:pt x="275166" y="251354"/>
                  </a:lnTo>
                  <a:lnTo>
                    <a:pt x="277812" y="251354"/>
                  </a:lnTo>
                  <a:lnTo>
                    <a:pt x="280458" y="251354"/>
                  </a:lnTo>
                  <a:lnTo>
                    <a:pt x="280458" y="256646"/>
                  </a:lnTo>
                  <a:lnTo>
                    <a:pt x="277812" y="267229"/>
                  </a:lnTo>
                  <a:lnTo>
                    <a:pt x="277812" y="275167"/>
                  </a:lnTo>
                  <a:lnTo>
                    <a:pt x="280458" y="267229"/>
                  </a:lnTo>
                  <a:lnTo>
                    <a:pt x="280458" y="264583"/>
                  </a:lnTo>
                  <a:lnTo>
                    <a:pt x="291041" y="267229"/>
                  </a:lnTo>
                  <a:lnTo>
                    <a:pt x="298979" y="269875"/>
                  </a:lnTo>
                  <a:lnTo>
                    <a:pt x="301624" y="275167"/>
                  </a:lnTo>
                  <a:lnTo>
                    <a:pt x="301624" y="277812"/>
                  </a:lnTo>
                  <a:lnTo>
                    <a:pt x="304270" y="277812"/>
                  </a:lnTo>
                  <a:lnTo>
                    <a:pt x="306916" y="280458"/>
                  </a:lnTo>
                  <a:lnTo>
                    <a:pt x="309562" y="283104"/>
                  </a:lnTo>
                  <a:lnTo>
                    <a:pt x="306916" y="283104"/>
                  </a:lnTo>
                  <a:lnTo>
                    <a:pt x="309562" y="285750"/>
                  </a:lnTo>
                  <a:lnTo>
                    <a:pt x="312208" y="285750"/>
                  </a:lnTo>
                  <a:lnTo>
                    <a:pt x="312208" y="288396"/>
                  </a:lnTo>
                  <a:lnTo>
                    <a:pt x="306916" y="291042"/>
                  </a:lnTo>
                  <a:lnTo>
                    <a:pt x="304270" y="296333"/>
                  </a:lnTo>
                  <a:lnTo>
                    <a:pt x="304270" y="298979"/>
                  </a:lnTo>
                  <a:lnTo>
                    <a:pt x="304270" y="304271"/>
                  </a:lnTo>
                  <a:lnTo>
                    <a:pt x="306916" y="306917"/>
                  </a:lnTo>
                  <a:lnTo>
                    <a:pt x="306916" y="309562"/>
                  </a:lnTo>
                  <a:lnTo>
                    <a:pt x="304270" y="317500"/>
                  </a:lnTo>
                  <a:lnTo>
                    <a:pt x="301624" y="328083"/>
                  </a:lnTo>
                  <a:lnTo>
                    <a:pt x="301624" y="330729"/>
                  </a:lnTo>
                  <a:lnTo>
                    <a:pt x="304270" y="336021"/>
                  </a:lnTo>
                  <a:lnTo>
                    <a:pt x="301624" y="351896"/>
                  </a:lnTo>
                  <a:lnTo>
                    <a:pt x="304270" y="378354"/>
                  </a:lnTo>
                  <a:lnTo>
                    <a:pt x="304270" y="381000"/>
                  </a:lnTo>
                  <a:lnTo>
                    <a:pt x="301624" y="383646"/>
                  </a:lnTo>
                  <a:lnTo>
                    <a:pt x="296333" y="378354"/>
                  </a:lnTo>
                  <a:lnTo>
                    <a:pt x="293687" y="373063"/>
                  </a:lnTo>
                  <a:lnTo>
                    <a:pt x="291041" y="373063"/>
                  </a:lnTo>
                  <a:lnTo>
                    <a:pt x="291041" y="375708"/>
                  </a:lnTo>
                  <a:lnTo>
                    <a:pt x="291041" y="381000"/>
                  </a:lnTo>
                  <a:lnTo>
                    <a:pt x="285749" y="381000"/>
                  </a:lnTo>
                  <a:lnTo>
                    <a:pt x="280458" y="378354"/>
                  </a:lnTo>
                  <a:lnTo>
                    <a:pt x="275166" y="375708"/>
                  </a:lnTo>
                  <a:lnTo>
                    <a:pt x="272520" y="375708"/>
                  </a:lnTo>
                  <a:lnTo>
                    <a:pt x="269874" y="375708"/>
                  </a:lnTo>
                  <a:lnTo>
                    <a:pt x="267229" y="373063"/>
                  </a:lnTo>
                  <a:lnTo>
                    <a:pt x="264583" y="373063"/>
                  </a:lnTo>
                  <a:lnTo>
                    <a:pt x="267229" y="378354"/>
                  </a:lnTo>
                  <a:lnTo>
                    <a:pt x="272520" y="381000"/>
                  </a:lnTo>
                  <a:lnTo>
                    <a:pt x="269874" y="383646"/>
                  </a:lnTo>
                  <a:lnTo>
                    <a:pt x="264583" y="378354"/>
                  </a:lnTo>
                  <a:lnTo>
                    <a:pt x="261937" y="373063"/>
                  </a:lnTo>
                  <a:lnTo>
                    <a:pt x="259291" y="367771"/>
                  </a:lnTo>
                  <a:lnTo>
                    <a:pt x="253999" y="365125"/>
                  </a:lnTo>
                  <a:lnTo>
                    <a:pt x="251354" y="359833"/>
                  </a:lnTo>
                  <a:lnTo>
                    <a:pt x="248708" y="357188"/>
                  </a:lnTo>
                  <a:lnTo>
                    <a:pt x="246062" y="351896"/>
                  </a:lnTo>
                  <a:lnTo>
                    <a:pt x="240770" y="351896"/>
                  </a:lnTo>
                  <a:lnTo>
                    <a:pt x="232833" y="349250"/>
                  </a:lnTo>
                  <a:lnTo>
                    <a:pt x="227541" y="341313"/>
                  </a:lnTo>
                  <a:lnTo>
                    <a:pt x="222250" y="333375"/>
                  </a:lnTo>
                  <a:lnTo>
                    <a:pt x="211666" y="325437"/>
                  </a:lnTo>
                  <a:lnTo>
                    <a:pt x="206375" y="317500"/>
                  </a:lnTo>
                  <a:lnTo>
                    <a:pt x="201083" y="312208"/>
                  </a:lnTo>
                  <a:lnTo>
                    <a:pt x="198437" y="304271"/>
                  </a:lnTo>
                  <a:lnTo>
                    <a:pt x="195791" y="296333"/>
                  </a:lnTo>
                  <a:lnTo>
                    <a:pt x="193145" y="293687"/>
                  </a:lnTo>
                  <a:lnTo>
                    <a:pt x="187854" y="291042"/>
                  </a:lnTo>
                  <a:lnTo>
                    <a:pt x="177270" y="285750"/>
                  </a:lnTo>
                  <a:lnTo>
                    <a:pt x="174625" y="277812"/>
                  </a:lnTo>
                  <a:lnTo>
                    <a:pt x="169333" y="269875"/>
                  </a:lnTo>
                  <a:lnTo>
                    <a:pt x="164041" y="259292"/>
                  </a:lnTo>
                  <a:lnTo>
                    <a:pt x="161395" y="256646"/>
                  </a:lnTo>
                  <a:lnTo>
                    <a:pt x="161395" y="254000"/>
                  </a:lnTo>
                  <a:lnTo>
                    <a:pt x="164041" y="251354"/>
                  </a:lnTo>
                  <a:lnTo>
                    <a:pt x="158750" y="240771"/>
                  </a:lnTo>
                  <a:lnTo>
                    <a:pt x="142875" y="216958"/>
                  </a:lnTo>
                  <a:lnTo>
                    <a:pt x="137583" y="198437"/>
                  </a:lnTo>
                  <a:lnTo>
                    <a:pt x="134937" y="190500"/>
                  </a:lnTo>
                  <a:lnTo>
                    <a:pt x="134937" y="187854"/>
                  </a:lnTo>
                  <a:lnTo>
                    <a:pt x="132291" y="185208"/>
                  </a:lnTo>
                  <a:lnTo>
                    <a:pt x="124354" y="182562"/>
                  </a:lnTo>
                  <a:lnTo>
                    <a:pt x="119062" y="179917"/>
                  </a:lnTo>
                  <a:lnTo>
                    <a:pt x="116416" y="179917"/>
                  </a:lnTo>
                  <a:lnTo>
                    <a:pt x="116416" y="174625"/>
                  </a:lnTo>
                  <a:lnTo>
                    <a:pt x="116416" y="169333"/>
                  </a:lnTo>
                  <a:lnTo>
                    <a:pt x="113770" y="166687"/>
                  </a:lnTo>
                  <a:lnTo>
                    <a:pt x="113770" y="161396"/>
                  </a:lnTo>
                  <a:lnTo>
                    <a:pt x="113770" y="156104"/>
                  </a:lnTo>
                  <a:lnTo>
                    <a:pt x="113770" y="150812"/>
                  </a:lnTo>
                  <a:lnTo>
                    <a:pt x="111125" y="145521"/>
                  </a:lnTo>
                  <a:lnTo>
                    <a:pt x="108479" y="137583"/>
                  </a:lnTo>
                  <a:lnTo>
                    <a:pt x="111125" y="132292"/>
                  </a:lnTo>
                  <a:lnTo>
                    <a:pt x="92604" y="116417"/>
                  </a:lnTo>
                  <a:lnTo>
                    <a:pt x="84666" y="113771"/>
                  </a:lnTo>
                  <a:lnTo>
                    <a:pt x="79375" y="111125"/>
                  </a:lnTo>
                  <a:lnTo>
                    <a:pt x="76729" y="113771"/>
                  </a:lnTo>
                  <a:lnTo>
                    <a:pt x="74083" y="111125"/>
                  </a:lnTo>
                  <a:lnTo>
                    <a:pt x="76729" y="100542"/>
                  </a:lnTo>
                  <a:lnTo>
                    <a:pt x="74083" y="95250"/>
                  </a:lnTo>
                  <a:lnTo>
                    <a:pt x="71437" y="89958"/>
                  </a:lnTo>
                  <a:lnTo>
                    <a:pt x="68791" y="87312"/>
                  </a:lnTo>
                  <a:lnTo>
                    <a:pt x="66146" y="82021"/>
                  </a:lnTo>
                  <a:lnTo>
                    <a:pt x="63500" y="76729"/>
                  </a:lnTo>
                  <a:lnTo>
                    <a:pt x="60854" y="74083"/>
                  </a:lnTo>
                  <a:lnTo>
                    <a:pt x="55562" y="71437"/>
                  </a:lnTo>
                  <a:lnTo>
                    <a:pt x="50271" y="66146"/>
                  </a:lnTo>
                  <a:lnTo>
                    <a:pt x="47625" y="60854"/>
                  </a:lnTo>
                  <a:lnTo>
                    <a:pt x="44979" y="60854"/>
                  </a:lnTo>
                  <a:lnTo>
                    <a:pt x="39687" y="60854"/>
                  </a:lnTo>
                  <a:lnTo>
                    <a:pt x="34396" y="60854"/>
                  </a:lnTo>
                  <a:lnTo>
                    <a:pt x="34396" y="52917"/>
                  </a:lnTo>
                  <a:lnTo>
                    <a:pt x="31750" y="47625"/>
                  </a:lnTo>
                  <a:lnTo>
                    <a:pt x="29104" y="44979"/>
                  </a:lnTo>
                  <a:lnTo>
                    <a:pt x="23812" y="37042"/>
                  </a:lnTo>
                  <a:lnTo>
                    <a:pt x="15875" y="31750"/>
                  </a:lnTo>
                  <a:lnTo>
                    <a:pt x="10583" y="23812"/>
                  </a:lnTo>
                  <a:lnTo>
                    <a:pt x="7937" y="15875"/>
                  </a:lnTo>
                  <a:lnTo>
                    <a:pt x="2646" y="10583"/>
                  </a:lnTo>
                  <a:lnTo>
                    <a:pt x="0" y="10583"/>
                  </a:lnTo>
                  <a:lnTo>
                    <a:pt x="5291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8" name="Iraq"/>
            <p:cNvSpPr>
              <a:spLocks/>
            </p:cNvSpPr>
            <p:nvPr/>
          </p:nvSpPr>
          <p:spPr bwMode="auto">
            <a:xfrm>
              <a:off x="5158018" y="2385219"/>
              <a:ext cx="288396" cy="246063"/>
            </a:xfrm>
            <a:custGeom>
              <a:avLst/>
              <a:gdLst/>
              <a:ahLst/>
              <a:cxnLst>
                <a:cxn ang="0">
                  <a:pos x="34" y="126"/>
                </a:cxn>
                <a:cxn ang="0">
                  <a:pos x="72" y="142"/>
                </a:cxn>
                <a:cxn ang="0">
                  <a:pos x="94" y="158"/>
                </a:cxn>
                <a:cxn ang="0">
                  <a:pos x="120" y="180"/>
                </a:cxn>
                <a:cxn ang="0">
                  <a:pos x="172" y="186"/>
                </a:cxn>
                <a:cxn ang="0">
                  <a:pos x="182" y="180"/>
                </a:cxn>
                <a:cxn ang="0">
                  <a:pos x="192" y="168"/>
                </a:cxn>
                <a:cxn ang="0">
                  <a:pos x="202" y="172"/>
                </a:cxn>
                <a:cxn ang="0">
                  <a:pos x="208" y="170"/>
                </a:cxn>
                <a:cxn ang="0">
                  <a:pos x="214" y="176"/>
                </a:cxn>
                <a:cxn ang="0">
                  <a:pos x="218" y="172"/>
                </a:cxn>
                <a:cxn ang="0">
                  <a:pos x="212" y="160"/>
                </a:cxn>
                <a:cxn ang="0">
                  <a:pos x="204" y="158"/>
                </a:cxn>
                <a:cxn ang="0">
                  <a:pos x="198" y="146"/>
                </a:cxn>
                <a:cxn ang="0">
                  <a:pos x="196" y="136"/>
                </a:cxn>
                <a:cxn ang="0">
                  <a:pos x="182" y="116"/>
                </a:cxn>
                <a:cxn ang="0">
                  <a:pos x="172" y="108"/>
                </a:cxn>
                <a:cxn ang="0">
                  <a:pos x="156" y="100"/>
                </a:cxn>
                <a:cxn ang="0">
                  <a:pos x="148" y="94"/>
                </a:cxn>
                <a:cxn ang="0">
                  <a:pos x="148" y="86"/>
                </a:cxn>
                <a:cxn ang="0">
                  <a:pos x="138" y="78"/>
                </a:cxn>
                <a:cxn ang="0">
                  <a:pos x="142" y="74"/>
                </a:cxn>
                <a:cxn ang="0">
                  <a:pos x="138" y="68"/>
                </a:cxn>
                <a:cxn ang="0">
                  <a:pos x="146" y="50"/>
                </a:cxn>
                <a:cxn ang="0">
                  <a:pos x="144" y="44"/>
                </a:cxn>
                <a:cxn ang="0">
                  <a:pos x="148" y="36"/>
                </a:cxn>
                <a:cxn ang="0">
                  <a:pos x="148" y="32"/>
                </a:cxn>
                <a:cxn ang="0">
                  <a:pos x="134" y="32"/>
                </a:cxn>
                <a:cxn ang="0">
                  <a:pos x="128" y="22"/>
                </a:cxn>
                <a:cxn ang="0">
                  <a:pos x="128" y="20"/>
                </a:cxn>
                <a:cxn ang="0">
                  <a:pos x="124" y="18"/>
                </a:cxn>
                <a:cxn ang="0">
                  <a:pos x="116" y="8"/>
                </a:cxn>
                <a:cxn ang="0">
                  <a:pos x="106" y="10"/>
                </a:cxn>
                <a:cxn ang="0">
                  <a:pos x="98" y="6"/>
                </a:cxn>
                <a:cxn ang="0">
                  <a:pos x="90" y="4"/>
                </a:cxn>
                <a:cxn ang="0">
                  <a:pos x="76" y="0"/>
                </a:cxn>
                <a:cxn ang="0">
                  <a:pos x="62" y="6"/>
                </a:cxn>
                <a:cxn ang="0">
                  <a:pos x="50" y="16"/>
                </a:cxn>
                <a:cxn ang="0">
                  <a:pos x="46" y="26"/>
                </a:cxn>
                <a:cxn ang="0">
                  <a:pos x="48" y="42"/>
                </a:cxn>
                <a:cxn ang="0">
                  <a:pos x="50" y="58"/>
                </a:cxn>
                <a:cxn ang="0">
                  <a:pos x="44" y="64"/>
                </a:cxn>
                <a:cxn ang="0">
                  <a:pos x="8" y="110"/>
                </a:cxn>
                <a:cxn ang="0">
                  <a:pos x="12" y="124"/>
                </a:cxn>
              </a:cxnLst>
              <a:rect l="0" t="0" r="r" b="b"/>
              <a:pathLst>
                <a:path w="218" h="186">
                  <a:moveTo>
                    <a:pt x="12" y="124"/>
                  </a:moveTo>
                  <a:lnTo>
                    <a:pt x="12" y="124"/>
                  </a:lnTo>
                  <a:lnTo>
                    <a:pt x="34" y="126"/>
                  </a:lnTo>
                  <a:lnTo>
                    <a:pt x="46" y="128"/>
                  </a:lnTo>
                  <a:lnTo>
                    <a:pt x="72" y="142"/>
                  </a:lnTo>
                  <a:lnTo>
                    <a:pt x="72" y="142"/>
                  </a:lnTo>
                  <a:lnTo>
                    <a:pt x="84" y="146"/>
                  </a:lnTo>
                  <a:lnTo>
                    <a:pt x="88" y="150"/>
                  </a:lnTo>
                  <a:lnTo>
                    <a:pt x="94" y="158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20" y="180"/>
                  </a:lnTo>
                  <a:lnTo>
                    <a:pt x="132" y="184"/>
                  </a:lnTo>
                  <a:lnTo>
                    <a:pt x="148" y="186"/>
                  </a:lnTo>
                  <a:lnTo>
                    <a:pt x="172" y="186"/>
                  </a:lnTo>
                  <a:lnTo>
                    <a:pt x="172" y="186"/>
                  </a:lnTo>
                  <a:lnTo>
                    <a:pt x="178" y="184"/>
                  </a:lnTo>
                  <a:lnTo>
                    <a:pt x="182" y="180"/>
                  </a:lnTo>
                  <a:lnTo>
                    <a:pt x="186" y="172"/>
                  </a:lnTo>
                  <a:lnTo>
                    <a:pt x="188" y="170"/>
                  </a:lnTo>
                  <a:lnTo>
                    <a:pt x="192" y="168"/>
                  </a:lnTo>
                  <a:lnTo>
                    <a:pt x="196" y="170"/>
                  </a:lnTo>
                  <a:lnTo>
                    <a:pt x="202" y="172"/>
                  </a:lnTo>
                  <a:lnTo>
                    <a:pt x="202" y="172"/>
                  </a:lnTo>
                  <a:lnTo>
                    <a:pt x="204" y="168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08" y="170"/>
                  </a:lnTo>
                  <a:lnTo>
                    <a:pt x="212" y="176"/>
                  </a:lnTo>
                  <a:lnTo>
                    <a:pt x="214" y="176"/>
                  </a:lnTo>
                  <a:lnTo>
                    <a:pt x="214" y="174"/>
                  </a:lnTo>
                  <a:lnTo>
                    <a:pt x="218" y="172"/>
                  </a:lnTo>
                  <a:lnTo>
                    <a:pt x="218" y="172"/>
                  </a:lnTo>
                  <a:lnTo>
                    <a:pt x="214" y="166"/>
                  </a:lnTo>
                  <a:lnTo>
                    <a:pt x="212" y="162"/>
                  </a:lnTo>
                  <a:lnTo>
                    <a:pt x="212" y="160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4" y="158"/>
                  </a:lnTo>
                  <a:lnTo>
                    <a:pt x="202" y="154"/>
                  </a:lnTo>
                  <a:lnTo>
                    <a:pt x="200" y="150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42"/>
                  </a:lnTo>
                  <a:lnTo>
                    <a:pt x="196" y="136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2" y="116"/>
                  </a:lnTo>
                  <a:lnTo>
                    <a:pt x="180" y="114"/>
                  </a:lnTo>
                  <a:lnTo>
                    <a:pt x="178" y="112"/>
                  </a:lnTo>
                  <a:lnTo>
                    <a:pt x="172" y="108"/>
                  </a:lnTo>
                  <a:lnTo>
                    <a:pt x="172" y="108"/>
                  </a:lnTo>
                  <a:lnTo>
                    <a:pt x="164" y="102"/>
                  </a:lnTo>
                  <a:lnTo>
                    <a:pt x="156" y="100"/>
                  </a:lnTo>
                  <a:lnTo>
                    <a:pt x="150" y="98"/>
                  </a:lnTo>
                  <a:lnTo>
                    <a:pt x="148" y="96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48" y="86"/>
                  </a:lnTo>
                  <a:lnTo>
                    <a:pt x="142" y="82"/>
                  </a:lnTo>
                  <a:lnTo>
                    <a:pt x="138" y="80"/>
                  </a:lnTo>
                  <a:lnTo>
                    <a:pt x="138" y="78"/>
                  </a:lnTo>
                  <a:lnTo>
                    <a:pt x="140" y="76"/>
                  </a:lnTo>
                  <a:lnTo>
                    <a:pt x="140" y="76"/>
                  </a:lnTo>
                  <a:lnTo>
                    <a:pt x="142" y="74"/>
                  </a:lnTo>
                  <a:lnTo>
                    <a:pt x="140" y="74"/>
                  </a:lnTo>
                  <a:lnTo>
                    <a:pt x="138" y="72"/>
                  </a:lnTo>
                  <a:lnTo>
                    <a:pt x="138" y="68"/>
                  </a:lnTo>
                  <a:lnTo>
                    <a:pt x="138" y="68"/>
                  </a:lnTo>
                  <a:lnTo>
                    <a:pt x="144" y="56"/>
                  </a:lnTo>
                  <a:lnTo>
                    <a:pt x="146" y="50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4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8" y="36"/>
                  </a:lnTo>
                  <a:lnTo>
                    <a:pt x="148" y="36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34" y="32"/>
                  </a:lnTo>
                  <a:lnTo>
                    <a:pt x="132" y="28"/>
                  </a:lnTo>
                  <a:lnTo>
                    <a:pt x="130" y="26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2" y="14"/>
                  </a:lnTo>
                  <a:lnTo>
                    <a:pt x="120" y="10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08" y="12"/>
                  </a:lnTo>
                  <a:lnTo>
                    <a:pt x="106" y="10"/>
                  </a:lnTo>
                  <a:lnTo>
                    <a:pt x="104" y="6"/>
                  </a:lnTo>
                  <a:lnTo>
                    <a:pt x="102" y="6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4" y="4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6" y="12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32"/>
                  </a:lnTo>
                  <a:lnTo>
                    <a:pt x="50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0" y="60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8" y="110"/>
                  </a:lnTo>
                  <a:lnTo>
                    <a:pt x="10" y="118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39" name="Ireland"/>
            <p:cNvSpPr>
              <a:spLocks/>
            </p:cNvSpPr>
            <p:nvPr/>
          </p:nvSpPr>
          <p:spPr bwMode="auto">
            <a:xfrm>
              <a:off x="3909184" y="1906323"/>
              <a:ext cx="100542" cy="92604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2" y="8"/>
                </a:cxn>
                <a:cxn ang="0">
                  <a:pos x="36" y="10"/>
                </a:cxn>
                <a:cxn ang="0">
                  <a:pos x="44" y="14"/>
                </a:cxn>
                <a:cxn ang="0">
                  <a:pos x="42" y="16"/>
                </a:cxn>
                <a:cxn ang="0">
                  <a:pos x="38" y="20"/>
                </a:cxn>
                <a:cxn ang="0">
                  <a:pos x="32" y="18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14" y="22"/>
                </a:cxn>
                <a:cxn ang="0">
                  <a:pos x="14" y="24"/>
                </a:cxn>
                <a:cxn ang="0">
                  <a:pos x="18" y="28"/>
                </a:cxn>
                <a:cxn ang="0">
                  <a:pos x="16" y="30"/>
                </a:cxn>
                <a:cxn ang="0">
                  <a:pos x="12" y="32"/>
                </a:cxn>
                <a:cxn ang="0">
                  <a:pos x="10" y="34"/>
                </a:cxn>
                <a:cxn ang="0">
                  <a:pos x="14" y="36"/>
                </a:cxn>
                <a:cxn ang="0">
                  <a:pos x="20" y="38"/>
                </a:cxn>
                <a:cxn ang="0">
                  <a:pos x="28" y="38"/>
                </a:cxn>
                <a:cxn ang="0">
                  <a:pos x="22" y="42"/>
                </a:cxn>
                <a:cxn ang="0">
                  <a:pos x="20" y="46"/>
                </a:cxn>
                <a:cxn ang="0">
                  <a:pos x="14" y="48"/>
                </a:cxn>
                <a:cxn ang="0">
                  <a:pos x="20" y="50"/>
                </a:cxn>
                <a:cxn ang="0">
                  <a:pos x="28" y="46"/>
                </a:cxn>
                <a:cxn ang="0">
                  <a:pos x="32" y="48"/>
                </a:cxn>
                <a:cxn ang="0">
                  <a:pos x="14" y="52"/>
                </a:cxn>
                <a:cxn ang="0">
                  <a:pos x="14" y="56"/>
                </a:cxn>
                <a:cxn ang="0">
                  <a:pos x="8" y="56"/>
                </a:cxn>
                <a:cxn ang="0">
                  <a:pos x="2" y="58"/>
                </a:cxn>
                <a:cxn ang="0">
                  <a:pos x="14" y="58"/>
                </a:cxn>
                <a:cxn ang="0">
                  <a:pos x="0" y="62"/>
                </a:cxn>
                <a:cxn ang="0">
                  <a:pos x="6" y="64"/>
                </a:cxn>
                <a:cxn ang="0">
                  <a:pos x="6" y="66"/>
                </a:cxn>
                <a:cxn ang="0">
                  <a:pos x="10" y="66"/>
                </a:cxn>
                <a:cxn ang="0">
                  <a:pos x="12" y="68"/>
                </a:cxn>
                <a:cxn ang="0">
                  <a:pos x="12" y="70"/>
                </a:cxn>
                <a:cxn ang="0">
                  <a:pos x="26" y="68"/>
                </a:cxn>
                <a:cxn ang="0">
                  <a:pos x="36" y="66"/>
                </a:cxn>
                <a:cxn ang="0">
                  <a:pos x="42" y="64"/>
                </a:cxn>
                <a:cxn ang="0">
                  <a:pos x="48" y="60"/>
                </a:cxn>
                <a:cxn ang="0">
                  <a:pos x="58" y="60"/>
                </a:cxn>
                <a:cxn ang="0">
                  <a:pos x="60" y="60"/>
                </a:cxn>
                <a:cxn ang="0">
                  <a:pos x="68" y="60"/>
                </a:cxn>
                <a:cxn ang="0">
                  <a:pos x="70" y="56"/>
                </a:cxn>
                <a:cxn ang="0">
                  <a:pos x="76" y="50"/>
                </a:cxn>
                <a:cxn ang="0">
                  <a:pos x="76" y="44"/>
                </a:cxn>
                <a:cxn ang="0">
                  <a:pos x="74" y="38"/>
                </a:cxn>
                <a:cxn ang="0">
                  <a:pos x="76" y="34"/>
                </a:cxn>
                <a:cxn ang="0">
                  <a:pos x="74" y="30"/>
                </a:cxn>
                <a:cxn ang="0">
                  <a:pos x="74" y="26"/>
                </a:cxn>
                <a:cxn ang="0">
                  <a:pos x="72" y="24"/>
                </a:cxn>
                <a:cxn ang="0">
                  <a:pos x="66" y="20"/>
                </a:cxn>
                <a:cxn ang="0">
                  <a:pos x="58" y="20"/>
                </a:cxn>
                <a:cxn ang="0">
                  <a:pos x="52" y="12"/>
                </a:cxn>
                <a:cxn ang="0">
                  <a:pos x="56" y="8"/>
                </a:cxn>
              </a:cxnLst>
              <a:rect l="0" t="0" r="r" b="b"/>
              <a:pathLst>
                <a:path w="76" h="70">
                  <a:moveTo>
                    <a:pt x="60" y="6"/>
                  </a:moveTo>
                  <a:lnTo>
                    <a:pt x="60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8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2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4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0" y="68"/>
                  </a:lnTo>
                  <a:lnTo>
                    <a:pt x="32" y="68"/>
                  </a:lnTo>
                  <a:lnTo>
                    <a:pt x="32" y="68"/>
                  </a:lnTo>
                  <a:lnTo>
                    <a:pt x="36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50" y="60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0" y="58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4" y="50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2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2" y="16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20"/>
                  </a:lnTo>
                  <a:lnTo>
                    <a:pt x="56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8" y="14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0" name="Israel"/>
            <p:cNvSpPr>
              <a:spLocks/>
            </p:cNvSpPr>
            <p:nvPr/>
          </p:nvSpPr>
          <p:spPr bwMode="auto">
            <a:xfrm>
              <a:off x="5049538" y="2520156"/>
              <a:ext cx="39688" cy="105833"/>
            </a:xfrm>
            <a:custGeom>
              <a:avLst/>
              <a:gdLst/>
              <a:ahLst/>
              <a:cxnLst>
                <a:cxn ang="0">
                  <a:pos x="20" y="80"/>
                </a:cxn>
                <a:cxn ang="0">
                  <a:pos x="20" y="80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2" y="42"/>
                </a:cxn>
                <a:cxn ang="0">
                  <a:pos x="4" y="40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28"/>
                </a:cxn>
                <a:cxn ang="0">
                  <a:pos x="6" y="24"/>
                </a:cxn>
                <a:cxn ang="0">
                  <a:pos x="6" y="22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30" y="0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24" y="6"/>
                </a:cxn>
                <a:cxn ang="0">
                  <a:pos x="24" y="8"/>
                </a:cxn>
                <a:cxn ang="0">
                  <a:pos x="24" y="10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0" y="12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8"/>
                </a:cxn>
                <a:cxn ang="0">
                  <a:pos x="14" y="24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6" y="28"/>
                </a:cxn>
                <a:cxn ang="0">
                  <a:pos x="18" y="30"/>
                </a:cxn>
                <a:cxn ang="0">
                  <a:pos x="16" y="34"/>
                </a:cxn>
                <a:cxn ang="0">
                  <a:pos x="12" y="36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4" y="40"/>
                </a:cxn>
                <a:cxn ang="0">
                  <a:pos x="16" y="40"/>
                </a:cxn>
                <a:cxn ang="0">
                  <a:pos x="20" y="38"/>
                </a:cxn>
                <a:cxn ang="0">
                  <a:pos x="22" y="38"/>
                </a:cxn>
                <a:cxn ang="0">
                  <a:pos x="24" y="40"/>
                </a:cxn>
                <a:cxn ang="0">
                  <a:pos x="24" y="46"/>
                </a:cxn>
                <a:cxn ang="0">
                  <a:pos x="24" y="46"/>
                </a:cxn>
                <a:cxn ang="0">
                  <a:pos x="22" y="64"/>
                </a:cxn>
                <a:cxn ang="0">
                  <a:pos x="20" y="80"/>
                </a:cxn>
                <a:cxn ang="0">
                  <a:pos x="20" y="80"/>
                </a:cxn>
              </a:cxnLst>
              <a:rect l="0" t="0" r="r" b="b"/>
              <a:pathLst>
                <a:path w="30" h="80">
                  <a:moveTo>
                    <a:pt x="20" y="80"/>
                  </a:moveTo>
                  <a:lnTo>
                    <a:pt x="20" y="80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6" y="34"/>
                  </a:lnTo>
                  <a:lnTo>
                    <a:pt x="12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40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64"/>
                  </a:lnTo>
                  <a:lnTo>
                    <a:pt x="20" y="80"/>
                  </a:lnTo>
                  <a:lnTo>
                    <a:pt x="20" y="8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1" name="Italy"/>
            <p:cNvSpPr>
              <a:spLocks/>
            </p:cNvSpPr>
            <p:nvPr/>
          </p:nvSpPr>
          <p:spPr bwMode="auto">
            <a:xfrm>
              <a:off x="4308705" y="2123280"/>
              <a:ext cx="298979" cy="283104"/>
            </a:xfrm>
            <a:custGeom>
              <a:avLst/>
              <a:gdLst/>
              <a:ahLst/>
              <a:cxnLst/>
              <a:rect l="l" t="t" r="r" b="b"/>
              <a:pathLst>
                <a:path w="298979" h="283104">
                  <a:moveTo>
                    <a:pt x="235479" y="238125"/>
                  </a:moveTo>
                  <a:lnTo>
                    <a:pt x="235479" y="240771"/>
                  </a:lnTo>
                  <a:lnTo>
                    <a:pt x="232833" y="248708"/>
                  </a:lnTo>
                  <a:lnTo>
                    <a:pt x="227542" y="254000"/>
                  </a:lnTo>
                  <a:lnTo>
                    <a:pt x="224896" y="256646"/>
                  </a:lnTo>
                  <a:lnTo>
                    <a:pt x="224896" y="259292"/>
                  </a:lnTo>
                  <a:lnTo>
                    <a:pt x="227542" y="261938"/>
                  </a:lnTo>
                  <a:lnTo>
                    <a:pt x="224896" y="261938"/>
                  </a:lnTo>
                  <a:lnTo>
                    <a:pt x="224896" y="264583"/>
                  </a:lnTo>
                  <a:lnTo>
                    <a:pt x="224896" y="267229"/>
                  </a:lnTo>
                  <a:lnTo>
                    <a:pt x="224896" y="269875"/>
                  </a:lnTo>
                  <a:lnTo>
                    <a:pt x="224896" y="275167"/>
                  </a:lnTo>
                  <a:lnTo>
                    <a:pt x="222250" y="280458"/>
                  </a:lnTo>
                  <a:lnTo>
                    <a:pt x="222250" y="283104"/>
                  </a:lnTo>
                  <a:lnTo>
                    <a:pt x="219604" y="283104"/>
                  </a:lnTo>
                  <a:lnTo>
                    <a:pt x="214313" y="280458"/>
                  </a:lnTo>
                  <a:lnTo>
                    <a:pt x="211667" y="280458"/>
                  </a:lnTo>
                  <a:lnTo>
                    <a:pt x="209021" y="280458"/>
                  </a:lnTo>
                  <a:lnTo>
                    <a:pt x="206375" y="280458"/>
                  </a:lnTo>
                  <a:lnTo>
                    <a:pt x="201083" y="275167"/>
                  </a:lnTo>
                  <a:lnTo>
                    <a:pt x="198438" y="272521"/>
                  </a:lnTo>
                  <a:lnTo>
                    <a:pt x="190500" y="272521"/>
                  </a:lnTo>
                  <a:lnTo>
                    <a:pt x="185208" y="272521"/>
                  </a:lnTo>
                  <a:lnTo>
                    <a:pt x="182562" y="269875"/>
                  </a:lnTo>
                  <a:lnTo>
                    <a:pt x="177271" y="264583"/>
                  </a:lnTo>
                  <a:lnTo>
                    <a:pt x="169333" y="261938"/>
                  </a:lnTo>
                  <a:lnTo>
                    <a:pt x="164042" y="259292"/>
                  </a:lnTo>
                  <a:lnTo>
                    <a:pt x="156104" y="256646"/>
                  </a:lnTo>
                  <a:lnTo>
                    <a:pt x="153458" y="254000"/>
                  </a:lnTo>
                  <a:lnTo>
                    <a:pt x="156104" y="248708"/>
                  </a:lnTo>
                  <a:lnTo>
                    <a:pt x="161396" y="243417"/>
                  </a:lnTo>
                  <a:lnTo>
                    <a:pt x="164042" y="243417"/>
                  </a:lnTo>
                  <a:lnTo>
                    <a:pt x="166687" y="243417"/>
                  </a:lnTo>
                  <a:lnTo>
                    <a:pt x="171979" y="246063"/>
                  </a:lnTo>
                  <a:lnTo>
                    <a:pt x="174625" y="243417"/>
                  </a:lnTo>
                  <a:lnTo>
                    <a:pt x="179917" y="243417"/>
                  </a:lnTo>
                  <a:lnTo>
                    <a:pt x="182562" y="243417"/>
                  </a:lnTo>
                  <a:lnTo>
                    <a:pt x="187854" y="246063"/>
                  </a:lnTo>
                  <a:lnTo>
                    <a:pt x="190500" y="246063"/>
                  </a:lnTo>
                  <a:lnTo>
                    <a:pt x="195792" y="248708"/>
                  </a:lnTo>
                  <a:lnTo>
                    <a:pt x="198438" y="246063"/>
                  </a:lnTo>
                  <a:lnTo>
                    <a:pt x="201083" y="246063"/>
                  </a:lnTo>
                  <a:lnTo>
                    <a:pt x="203729" y="246063"/>
                  </a:lnTo>
                  <a:lnTo>
                    <a:pt x="209021" y="246063"/>
                  </a:lnTo>
                  <a:lnTo>
                    <a:pt x="211667" y="243417"/>
                  </a:lnTo>
                  <a:lnTo>
                    <a:pt x="214313" y="240771"/>
                  </a:lnTo>
                  <a:lnTo>
                    <a:pt x="219604" y="243417"/>
                  </a:lnTo>
                  <a:lnTo>
                    <a:pt x="222250" y="243417"/>
                  </a:lnTo>
                  <a:lnTo>
                    <a:pt x="224896" y="243417"/>
                  </a:lnTo>
                  <a:lnTo>
                    <a:pt x="227542" y="240771"/>
                  </a:lnTo>
                  <a:lnTo>
                    <a:pt x="232833" y="240771"/>
                  </a:lnTo>
                  <a:close/>
                  <a:moveTo>
                    <a:pt x="127000" y="0"/>
                  </a:moveTo>
                  <a:lnTo>
                    <a:pt x="129646" y="2646"/>
                  </a:lnTo>
                  <a:lnTo>
                    <a:pt x="129646" y="5292"/>
                  </a:lnTo>
                  <a:lnTo>
                    <a:pt x="132291" y="5292"/>
                  </a:lnTo>
                  <a:lnTo>
                    <a:pt x="137583" y="7937"/>
                  </a:lnTo>
                  <a:lnTo>
                    <a:pt x="140229" y="10583"/>
                  </a:lnTo>
                  <a:lnTo>
                    <a:pt x="145521" y="10583"/>
                  </a:lnTo>
                  <a:lnTo>
                    <a:pt x="150812" y="13229"/>
                  </a:lnTo>
                  <a:lnTo>
                    <a:pt x="156104" y="13229"/>
                  </a:lnTo>
                  <a:lnTo>
                    <a:pt x="161396" y="13229"/>
                  </a:lnTo>
                  <a:lnTo>
                    <a:pt x="161396" y="15875"/>
                  </a:lnTo>
                  <a:lnTo>
                    <a:pt x="164042" y="18521"/>
                  </a:lnTo>
                  <a:lnTo>
                    <a:pt x="164042" y="21167"/>
                  </a:lnTo>
                  <a:lnTo>
                    <a:pt x="166688" y="23812"/>
                  </a:lnTo>
                  <a:lnTo>
                    <a:pt x="169333" y="26458"/>
                  </a:lnTo>
                  <a:lnTo>
                    <a:pt x="174625" y="29104"/>
                  </a:lnTo>
                  <a:lnTo>
                    <a:pt x="174625" y="34396"/>
                  </a:lnTo>
                  <a:lnTo>
                    <a:pt x="171979" y="34396"/>
                  </a:lnTo>
                  <a:lnTo>
                    <a:pt x="169333" y="31750"/>
                  </a:lnTo>
                  <a:lnTo>
                    <a:pt x="169333" y="29104"/>
                  </a:lnTo>
                  <a:lnTo>
                    <a:pt x="166688" y="31750"/>
                  </a:lnTo>
                  <a:lnTo>
                    <a:pt x="164042" y="37042"/>
                  </a:lnTo>
                  <a:lnTo>
                    <a:pt x="158750" y="39687"/>
                  </a:lnTo>
                  <a:lnTo>
                    <a:pt x="148166" y="39687"/>
                  </a:lnTo>
                  <a:lnTo>
                    <a:pt x="145521" y="42333"/>
                  </a:lnTo>
                  <a:lnTo>
                    <a:pt x="145521" y="44979"/>
                  </a:lnTo>
                  <a:lnTo>
                    <a:pt x="148166" y="50271"/>
                  </a:lnTo>
                  <a:lnTo>
                    <a:pt x="148166" y="52917"/>
                  </a:lnTo>
                  <a:lnTo>
                    <a:pt x="145521" y="52917"/>
                  </a:lnTo>
                  <a:lnTo>
                    <a:pt x="142875" y="55562"/>
                  </a:lnTo>
                  <a:lnTo>
                    <a:pt x="145521" y="60854"/>
                  </a:lnTo>
                  <a:lnTo>
                    <a:pt x="145521" y="63500"/>
                  </a:lnTo>
                  <a:lnTo>
                    <a:pt x="145521" y="68791"/>
                  </a:lnTo>
                  <a:lnTo>
                    <a:pt x="145521" y="71437"/>
                  </a:lnTo>
                  <a:lnTo>
                    <a:pt x="148166" y="74083"/>
                  </a:lnTo>
                  <a:lnTo>
                    <a:pt x="156104" y="76729"/>
                  </a:lnTo>
                  <a:lnTo>
                    <a:pt x="166688" y="82021"/>
                  </a:lnTo>
                  <a:lnTo>
                    <a:pt x="171979" y="89958"/>
                  </a:lnTo>
                  <a:lnTo>
                    <a:pt x="177271" y="97896"/>
                  </a:lnTo>
                  <a:lnTo>
                    <a:pt x="182563" y="108479"/>
                  </a:lnTo>
                  <a:lnTo>
                    <a:pt x="187854" y="113771"/>
                  </a:lnTo>
                  <a:lnTo>
                    <a:pt x="193146" y="119062"/>
                  </a:lnTo>
                  <a:lnTo>
                    <a:pt x="206375" y="132291"/>
                  </a:lnTo>
                  <a:lnTo>
                    <a:pt x="211667" y="134937"/>
                  </a:lnTo>
                  <a:lnTo>
                    <a:pt x="214313" y="134937"/>
                  </a:lnTo>
                  <a:lnTo>
                    <a:pt x="222250" y="137583"/>
                  </a:lnTo>
                  <a:lnTo>
                    <a:pt x="224896" y="137583"/>
                  </a:lnTo>
                  <a:lnTo>
                    <a:pt x="230188" y="137583"/>
                  </a:lnTo>
                  <a:lnTo>
                    <a:pt x="232833" y="137583"/>
                  </a:lnTo>
                  <a:lnTo>
                    <a:pt x="238125" y="137583"/>
                  </a:lnTo>
                  <a:lnTo>
                    <a:pt x="243417" y="142875"/>
                  </a:lnTo>
                  <a:lnTo>
                    <a:pt x="240771" y="145521"/>
                  </a:lnTo>
                  <a:lnTo>
                    <a:pt x="235479" y="148166"/>
                  </a:lnTo>
                  <a:lnTo>
                    <a:pt x="240771" y="150812"/>
                  </a:lnTo>
                  <a:lnTo>
                    <a:pt x="254000" y="156104"/>
                  </a:lnTo>
                  <a:lnTo>
                    <a:pt x="264583" y="161396"/>
                  </a:lnTo>
                  <a:lnTo>
                    <a:pt x="272521" y="166687"/>
                  </a:lnTo>
                  <a:lnTo>
                    <a:pt x="277813" y="171979"/>
                  </a:lnTo>
                  <a:lnTo>
                    <a:pt x="285750" y="171979"/>
                  </a:lnTo>
                  <a:lnTo>
                    <a:pt x="293688" y="177271"/>
                  </a:lnTo>
                  <a:lnTo>
                    <a:pt x="298979" y="182562"/>
                  </a:lnTo>
                  <a:lnTo>
                    <a:pt x="298979" y="185208"/>
                  </a:lnTo>
                  <a:lnTo>
                    <a:pt x="296333" y="187854"/>
                  </a:lnTo>
                  <a:lnTo>
                    <a:pt x="296333" y="190500"/>
                  </a:lnTo>
                  <a:lnTo>
                    <a:pt x="296333" y="193146"/>
                  </a:lnTo>
                  <a:lnTo>
                    <a:pt x="293688" y="193146"/>
                  </a:lnTo>
                  <a:lnTo>
                    <a:pt x="291042" y="187854"/>
                  </a:lnTo>
                  <a:lnTo>
                    <a:pt x="285750" y="182562"/>
                  </a:lnTo>
                  <a:lnTo>
                    <a:pt x="277813" y="182562"/>
                  </a:lnTo>
                  <a:lnTo>
                    <a:pt x="275167" y="182562"/>
                  </a:lnTo>
                  <a:lnTo>
                    <a:pt x="272521" y="179916"/>
                  </a:lnTo>
                  <a:lnTo>
                    <a:pt x="269875" y="177271"/>
                  </a:lnTo>
                  <a:lnTo>
                    <a:pt x="267229" y="179916"/>
                  </a:lnTo>
                  <a:lnTo>
                    <a:pt x="261938" y="185208"/>
                  </a:lnTo>
                  <a:lnTo>
                    <a:pt x="261938" y="187854"/>
                  </a:lnTo>
                  <a:lnTo>
                    <a:pt x="261938" y="193146"/>
                  </a:lnTo>
                  <a:lnTo>
                    <a:pt x="261938" y="195791"/>
                  </a:lnTo>
                  <a:lnTo>
                    <a:pt x="259292" y="198437"/>
                  </a:lnTo>
                  <a:lnTo>
                    <a:pt x="264583" y="198437"/>
                  </a:lnTo>
                  <a:lnTo>
                    <a:pt x="269875" y="203729"/>
                  </a:lnTo>
                  <a:lnTo>
                    <a:pt x="269875" y="206375"/>
                  </a:lnTo>
                  <a:lnTo>
                    <a:pt x="275167" y="211666"/>
                  </a:lnTo>
                  <a:lnTo>
                    <a:pt x="275167" y="214312"/>
                  </a:lnTo>
                  <a:lnTo>
                    <a:pt x="275167" y="216958"/>
                  </a:lnTo>
                  <a:lnTo>
                    <a:pt x="272521" y="216958"/>
                  </a:lnTo>
                  <a:lnTo>
                    <a:pt x="269875" y="216958"/>
                  </a:lnTo>
                  <a:lnTo>
                    <a:pt x="267229" y="216958"/>
                  </a:lnTo>
                  <a:lnTo>
                    <a:pt x="267229" y="222250"/>
                  </a:lnTo>
                  <a:lnTo>
                    <a:pt x="267229" y="227541"/>
                  </a:lnTo>
                  <a:lnTo>
                    <a:pt x="261938" y="232833"/>
                  </a:lnTo>
                  <a:lnTo>
                    <a:pt x="259292" y="235479"/>
                  </a:lnTo>
                  <a:lnTo>
                    <a:pt x="256646" y="240771"/>
                  </a:lnTo>
                  <a:lnTo>
                    <a:pt x="254000" y="246062"/>
                  </a:lnTo>
                  <a:lnTo>
                    <a:pt x="251354" y="248708"/>
                  </a:lnTo>
                  <a:lnTo>
                    <a:pt x="243417" y="251354"/>
                  </a:lnTo>
                  <a:lnTo>
                    <a:pt x="240771" y="251354"/>
                  </a:lnTo>
                  <a:lnTo>
                    <a:pt x="238125" y="248708"/>
                  </a:lnTo>
                  <a:lnTo>
                    <a:pt x="235479" y="246062"/>
                  </a:lnTo>
                  <a:lnTo>
                    <a:pt x="238125" y="243417"/>
                  </a:lnTo>
                  <a:lnTo>
                    <a:pt x="240771" y="235479"/>
                  </a:lnTo>
                  <a:lnTo>
                    <a:pt x="240771" y="232833"/>
                  </a:lnTo>
                  <a:lnTo>
                    <a:pt x="238125" y="230187"/>
                  </a:lnTo>
                  <a:lnTo>
                    <a:pt x="240771" y="227541"/>
                  </a:lnTo>
                  <a:lnTo>
                    <a:pt x="246063" y="222250"/>
                  </a:lnTo>
                  <a:lnTo>
                    <a:pt x="243417" y="216958"/>
                  </a:lnTo>
                  <a:lnTo>
                    <a:pt x="238125" y="206375"/>
                  </a:lnTo>
                  <a:lnTo>
                    <a:pt x="235479" y="201083"/>
                  </a:lnTo>
                  <a:lnTo>
                    <a:pt x="232833" y="195791"/>
                  </a:lnTo>
                  <a:lnTo>
                    <a:pt x="232833" y="190500"/>
                  </a:lnTo>
                  <a:lnTo>
                    <a:pt x="227542" y="190500"/>
                  </a:lnTo>
                  <a:lnTo>
                    <a:pt x="222250" y="190500"/>
                  </a:lnTo>
                  <a:lnTo>
                    <a:pt x="216958" y="187854"/>
                  </a:lnTo>
                  <a:lnTo>
                    <a:pt x="211667" y="185208"/>
                  </a:lnTo>
                  <a:lnTo>
                    <a:pt x="209021" y="182562"/>
                  </a:lnTo>
                  <a:lnTo>
                    <a:pt x="209021" y="179916"/>
                  </a:lnTo>
                  <a:lnTo>
                    <a:pt x="211667" y="179916"/>
                  </a:lnTo>
                  <a:lnTo>
                    <a:pt x="206375" y="177271"/>
                  </a:lnTo>
                  <a:lnTo>
                    <a:pt x="198438" y="174625"/>
                  </a:lnTo>
                  <a:lnTo>
                    <a:pt x="195792" y="171979"/>
                  </a:lnTo>
                  <a:lnTo>
                    <a:pt x="195792" y="166687"/>
                  </a:lnTo>
                  <a:lnTo>
                    <a:pt x="193146" y="169333"/>
                  </a:lnTo>
                  <a:lnTo>
                    <a:pt x="187854" y="169333"/>
                  </a:lnTo>
                  <a:lnTo>
                    <a:pt x="185208" y="166687"/>
                  </a:lnTo>
                  <a:lnTo>
                    <a:pt x="182563" y="164041"/>
                  </a:lnTo>
                  <a:lnTo>
                    <a:pt x="179917" y="161396"/>
                  </a:lnTo>
                  <a:lnTo>
                    <a:pt x="171979" y="161396"/>
                  </a:lnTo>
                  <a:lnTo>
                    <a:pt x="164042" y="158750"/>
                  </a:lnTo>
                  <a:lnTo>
                    <a:pt x="148166" y="145521"/>
                  </a:lnTo>
                  <a:lnTo>
                    <a:pt x="145521" y="142875"/>
                  </a:lnTo>
                  <a:lnTo>
                    <a:pt x="142875" y="140229"/>
                  </a:lnTo>
                  <a:lnTo>
                    <a:pt x="140229" y="137583"/>
                  </a:lnTo>
                  <a:lnTo>
                    <a:pt x="132291" y="132291"/>
                  </a:lnTo>
                  <a:lnTo>
                    <a:pt x="129646" y="127000"/>
                  </a:lnTo>
                  <a:lnTo>
                    <a:pt x="129646" y="124354"/>
                  </a:lnTo>
                  <a:lnTo>
                    <a:pt x="127000" y="124354"/>
                  </a:lnTo>
                  <a:lnTo>
                    <a:pt x="121708" y="124354"/>
                  </a:lnTo>
                  <a:lnTo>
                    <a:pt x="119062" y="124354"/>
                  </a:lnTo>
                  <a:lnTo>
                    <a:pt x="116416" y="119062"/>
                  </a:lnTo>
                  <a:lnTo>
                    <a:pt x="111125" y="111125"/>
                  </a:lnTo>
                  <a:lnTo>
                    <a:pt x="103187" y="103187"/>
                  </a:lnTo>
                  <a:lnTo>
                    <a:pt x="100541" y="100541"/>
                  </a:lnTo>
                  <a:lnTo>
                    <a:pt x="97896" y="97896"/>
                  </a:lnTo>
                  <a:lnTo>
                    <a:pt x="97896" y="95250"/>
                  </a:lnTo>
                  <a:lnTo>
                    <a:pt x="95250" y="92604"/>
                  </a:lnTo>
                  <a:lnTo>
                    <a:pt x="92604" y="89958"/>
                  </a:lnTo>
                  <a:lnTo>
                    <a:pt x="89958" y="84666"/>
                  </a:lnTo>
                  <a:lnTo>
                    <a:pt x="84666" y="79375"/>
                  </a:lnTo>
                  <a:lnTo>
                    <a:pt x="74083" y="74083"/>
                  </a:lnTo>
                  <a:lnTo>
                    <a:pt x="63500" y="71437"/>
                  </a:lnTo>
                  <a:lnTo>
                    <a:pt x="52916" y="71437"/>
                  </a:lnTo>
                  <a:lnTo>
                    <a:pt x="47625" y="71437"/>
                  </a:lnTo>
                  <a:lnTo>
                    <a:pt x="42333" y="74083"/>
                  </a:lnTo>
                  <a:lnTo>
                    <a:pt x="29104" y="82021"/>
                  </a:lnTo>
                  <a:lnTo>
                    <a:pt x="18521" y="87312"/>
                  </a:lnTo>
                  <a:lnTo>
                    <a:pt x="21166" y="82021"/>
                  </a:lnTo>
                  <a:lnTo>
                    <a:pt x="21166" y="79375"/>
                  </a:lnTo>
                  <a:lnTo>
                    <a:pt x="18521" y="79375"/>
                  </a:lnTo>
                  <a:lnTo>
                    <a:pt x="10583" y="79375"/>
                  </a:lnTo>
                  <a:lnTo>
                    <a:pt x="7937" y="76729"/>
                  </a:lnTo>
                  <a:lnTo>
                    <a:pt x="5291" y="68791"/>
                  </a:lnTo>
                  <a:lnTo>
                    <a:pt x="5291" y="63500"/>
                  </a:lnTo>
                  <a:lnTo>
                    <a:pt x="7937" y="58208"/>
                  </a:lnTo>
                  <a:lnTo>
                    <a:pt x="7937" y="55562"/>
                  </a:lnTo>
                  <a:lnTo>
                    <a:pt x="2646" y="52917"/>
                  </a:lnTo>
                  <a:lnTo>
                    <a:pt x="0" y="52917"/>
                  </a:lnTo>
                  <a:lnTo>
                    <a:pt x="0" y="50271"/>
                  </a:lnTo>
                  <a:lnTo>
                    <a:pt x="7937" y="42333"/>
                  </a:lnTo>
                  <a:lnTo>
                    <a:pt x="7937" y="39687"/>
                  </a:lnTo>
                  <a:lnTo>
                    <a:pt x="5291" y="39687"/>
                  </a:lnTo>
                  <a:lnTo>
                    <a:pt x="2646" y="34396"/>
                  </a:lnTo>
                  <a:lnTo>
                    <a:pt x="2646" y="29104"/>
                  </a:lnTo>
                  <a:lnTo>
                    <a:pt x="7937" y="26458"/>
                  </a:lnTo>
                  <a:lnTo>
                    <a:pt x="15875" y="26458"/>
                  </a:lnTo>
                  <a:lnTo>
                    <a:pt x="21166" y="29104"/>
                  </a:lnTo>
                  <a:lnTo>
                    <a:pt x="23812" y="26458"/>
                  </a:lnTo>
                  <a:lnTo>
                    <a:pt x="29104" y="21167"/>
                  </a:lnTo>
                  <a:lnTo>
                    <a:pt x="34396" y="15875"/>
                  </a:lnTo>
                  <a:lnTo>
                    <a:pt x="39687" y="15875"/>
                  </a:lnTo>
                  <a:lnTo>
                    <a:pt x="39687" y="18521"/>
                  </a:lnTo>
                  <a:lnTo>
                    <a:pt x="39687" y="21167"/>
                  </a:lnTo>
                  <a:lnTo>
                    <a:pt x="42333" y="23812"/>
                  </a:lnTo>
                  <a:lnTo>
                    <a:pt x="50271" y="26458"/>
                  </a:lnTo>
                  <a:lnTo>
                    <a:pt x="52916" y="26458"/>
                  </a:lnTo>
                  <a:lnTo>
                    <a:pt x="55562" y="21167"/>
                  </a:lnTo>
                  <a:lnTo>
                    <a:pt x="58208" y="18521"/>
                  </a:lnTo>
                  <a:lnTo>
                    <a:pt x="60854" y="15875"/>
                  </a:lnTo>
                  <a:lnTo>
                    <a:pt x="60854" y="13229"/>
                  </a:lnTo>
                  <a:lnTo>
                    <a:pt x="63500" y="13229"/>
                  </a:lnTo>
                  <a:lnTo>
                    <a:pt x="66146" y="15875"/>
                  </a:lnTo>
                  <a:lnTo>
                    <a:pt x="68791" y="15875"/>
                  </a:lnTo>
                  <a:lnTo>
                    <a:pt x="71437" y="15875"/>
                  </a:lnTo>
                  <a:lnTo>
                    <a:pt x="74083" y="18521"/>
                  </a:lnTo>
                  <a:lnTo>
                    <a:pt x="76729" y="18521"/>
                  </a:lnTo>
                  <a:lnTo>
                    <a:pt x="76729" y="15875"/>
                  </a:lnTo>
                  <a:lnTo>
                    <a:pt x="74083" y="10583"/>
                  </a:lnTo>
                  <a:lnTo>
                    <a:pt x="76729" y="10583"/>
                  </a:lnTo>
                  <a:lnTo>
                    <a:pt x="82021" y="10583"/>
                  </a:lnTo>
                  <a:lnTo>
                    <a:pt x="82021" y="7937"/>
                  </a:lnTo>
                  <a:lnTo>
                    <a:pt x="87312" y="5292"/>
                  </a:lnTo>
                  <a:lnTo>
                    <a:pt x="92604" y="7937"/>
                  </a:lnTo>
                  <a:lnTo>
                    <a:pt x="95250" y="7937"/>
                  </a:lnTo>
                  <a:lnTo>
                    <a:pt x="97896" y="7937"/>
                  </a:lnTo>
                  <a:lnTo>
                    <a:pt x="100541" y="5292"/>
                  </a:lnTo>
                  <a:lnTo>
                    <a:pt x="103187" y="2646"/>
                  </a:lnTo>
                  <a:lnTo>
                    <a:pt x="111125" y="2646"/>
                  </a:lnTo>
                  <a:lnTo>
                    <a:pt x="119062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2" name="Japan"/>
            <p:cNvSpPr>
              <a:spLocks/>
            </p:cNvSpPr>
            <p:nvPr/>
          </p:nvSpPr>
          <p:spPr bwMode="auto">
            <a:xfrm>
              <a:off x="7523392" y="2157676"/>
              <a:ext cx="251354" cy="418042"/>
            </a:xfrm>
            <a:custGeom>
              <a:avLst/>
              <a:gdLst/>
              <a:ahLst/>
              <a:cxnLst/>
              <a:rect l="l" t="t" r="r" b="b"/>
              <a:pathLst>
                <a:path w="251354" h="418042">
                  <a:moveTo>
                    <a:pt x="21166" y="336021"/>
                  </a:moveTo>
                  <a:lnTo>
                    <a:pt x="29104" y="336021"/>
                  </a:lnTo>
                  <a:lnTo>
                    <a:pt x="29104" y="338667"/>
                  </a:lnTo>
                  <a:lnTo>
                    <a:pt x="29104" y="341313"/>
                  </a:lnTo>
                  <a:lnTo>
                    <a:pt x="34396" y="343959"/>
                  </a:lnTo>
                  <a:lnTo>
                    <a:pt x="39687" y="343959"/>
                  </a:lnTo>
                  <a:lnTo>
                    <a:pt x="42333" y="343959"/>
                  </a:lnTo>
                  <a:lnTo>
                    <a:pt x="44979" y="341313"/>
                  </a:lnTo>
                  <a:lnTo>
                    <a:pt x="47625" y="341313"/>
                  </a:lnTo>
                  <a:lnTo>
                    <a:pt x="52917" y="346604"/>
                  </a:lnTo>
                  <a:lnTo>
                    <a:pt x="52917" y="351896"/>
                  </a:lnTo>
                  <a:lnTo>
                    <a:pt x="55562" y="351896"/>
                  </a:lnTo>
                  <a:lnTo>
                    <a:pt x="60854" y="354542"/>
                  </a:lnTo>
                  <a:lnTo>
                    <a:pt x="63500" y="357188"/>
                  </a:lnTo>
                  <a:lnTo>
                    <a:pt x="66146" y="359834"/>
                  </a:lnTo>
                  <a:lnTo>
                    <a:pt x="66146" y="362480"/>
                  </a:lnTo>
                  <a:lnTo>
                    <a:pt x="66146" y="365125"/>
                  </a:lnTo>
                  <a:lnTo>
                    <a:pt x="63500" y="370417"/>
                  </a:lnTo>
                  <a:lnTo>
                    <a:pt x="63500" y="378355"/>
                  </a:lnTo>
                  <a:lnTo>
                    <a:pt x="66146" y="391584"/>
                  </a:lnTo>
                  <a:lnTo>
                    <a:pt x="66146" y="394230"/>
                  </a:lnTo>
                  <a:lnTo>
                    <a:pt x="66146" y="396875"/>
                  </a:lnTo>
                  <a:lnTo>
                    <a:pt x="63500" y="402167"/>
                  </a:lnTo>
                  <a:lnTo>
                    <a:pt x="63500" y="410105"/>
                  </a:lnTo>
                  <a:lnTo>
                    <a:pt x="63500" y="412750"/>
                  </a:lnTo>
                  <a:lnTo>
                    <a:pt x="60854" y="415396"/>
                  </a:lnTo>
                  <a:lnTo>
                    <a:pt x="55562" y="418042"/>
                  </a:lnTo>
                  <a:lnTo>
                    <a:pt x="55562" y="415396"/>
                  </a:lnTo>
                  <a:lnTo>
                    <a:pt x="58208" y="412750"/>
                  </a:lnTo>
                  <a:lnTo>
                    <a:pt x="58208" y="410105"/>
                  </a:lnTo>
                  <a:lnTo>
                    <a:pt x="55562" y="410105"/>
                  </a:lnTo>
                  <a:lnTo>
                    <a:pt x="52917" y="407459"/>
                  </a:lnTo>
                  <a:lnTo>
                    <a:pt x="52917" y="410105"/>
                  </a:lnTo>
                  <a:lnTo>
                    <a:pt x="52917" y="412750"/>
                  </a:lnTo>
                  <a:lnTo>
                    <a:pt x="50271" y="415396"/>
                  </a:lnTo>
                  <a:lnTo>
                    <a:pt x="47625" y="415396"/>
                  </a:lnTo>
                  <a:lnTo>
                    <a:pt x="42333" y="415396"/>
                  </a:lnTo>
                  <a:lnTo>
                    <a:pt x="42333" y="412750"/>
                  </a:lnTo>
                  <a:lnTo>
                    <a:pt x="42333" y="410105"/>
                  </a:lnTo>
                  <a:lnTo>
                    <a:pt x="39687" y="407459"/>
                  </a:lnTo>
                  <a:lnTo>
                    <a:pt x="37042" y="404813"/>
                  </a:lnTo>
                  <a:lnTo>
                    <a:pt x="31750" y="402167"/>
                  </a:lnTo>
                  <a:lnTo>
                    <a:pt x="29104" y="399521"/>
                  </a:lnTo>
                  <a:lnTo>
                    <a:pt x="29104" y="396875"/>
                  </a:lnTo>
                  <a:lnTo>
                    <a:pt x="34396" y="394230"/>
                  </a:lnTo>
                  <a:lnTo>
                    <a:pt x="34396" y="388938"/>
                  </a:lnTo>
                  <a:lnTo>
                    <a:pt x="34396" y="383646"/>
                  </a:lnTo>
                  <a:lnTo>
                    <a:pt x="29104" y="381000"/>
                  </a:lnTo>
                  <a:lnTo>
                    <a:pt x="29104" y="378355"/>
                  </a:lnTo>
                  <a:lnTo>
                    <a:pt x="29104" y="375709"/>
                  </a:lnTo>
                  <a:lnTo>
                    <a:pt x="26458" y="370417"/>
                  </a:lnTo>
                  <a:lnTo>
                    <a:pt x="18521" y="365125"/>
                  </a:lnTo>
                  <a:lnTo>
                    <a:pt x="18521" y="367771"/>
                  </a:lnTo>
                  <a:lnTo>
                    <a:pt x="21166" y="370417"/>
                  </a:lnTo>
                  <a:lnTo>
                    <a:pt x="18521" y="373063"/>
                  </a:lnTo>
                  <a:lnTo>
                    <a:pt x="15875" y="375709"/>
                  </a:lnTo>
                  <a:lnTo>
                    <a:pt x="13229" y="373063"/>
                  </a:lnTo>
                  <a:lnTo>
                    <a:pt x="13229" y="370417"/>
                  </a:lnTo>
                  <a:lnTo>
                    <a:pt x="10583" y="370417"/>
                  </a:lnTo>
                  <a:lnTo>
                    <a:pt x="5291" y="367771"/>
                  </a:lnTo>
                  <a:lnTo>
                    <a:pt x="2646" y="359834"/>
                  </a:lnTo>
                  <a:lnTo>
                    <a:pt x="0" y="357188"/>
                  </a:lnTo>
                  <a:lnTo>
                    <a:pt x="0" y="354542"/>
                  </a:lnTo>
                  <a:lnTo>
                    <a:pt x="2646" y="349250"/>
                  </a:lnTo>
                  <a:lnTo>
                    <a:pt x="5291" y="351896"/>
                  </a:lnTo>
                  <a:lnTo>
                    <a:pt x="7937" y="351896"/>
                  </a:lnTo>
                  <a:lnTo>
                    <a:pt x="7937" y="343959"/>
                  </a:lnTo>
                  <a:lnTo>
                    <a:pt x="10583" y="341313"/>
                  </a:lnTo>
                  <a:lnTo>
                    <a:pt x="13229" y="338667"/>
                  </a:lnTo>
                  <a:close/>
                  <a:moveTo>
                    <a:pt x="89959" y="325438"/>
                  </a:moveTo>
                  <a:lnTo>
                    <a:pt x="97896" y="325438"/>
                  </a:lnTo>
                  <a:lnTo>
                    <a:pt x="105834" y="325438"/>
                  </a:lnTo>
                  <a:lnTo>
                    <a:pt x="105834" y="328084"/>
                  </a:lnTo>
                  <a:lnTo>
                    <a:pt x="111126" y="328084"/>
                  </a:lnTo>
                  <a:lnTo>
                    <a:pt x="116417" y="333376"/>
                  </a:lnTo>
                  <a:lnTo>
                    <a:pt x="119063" y="336021"/>
                  </a:lnTo>
                  <a:lnTo>
                    <a:pt x="119063" y="338667"/>
                  </a:lnTo>
                  <a:lnTo>
                    <a:pt x="119063" y="341313"/>
                  </a:lnTo>
                  <a:lnTo>
                    <a:pt x="113772" y="349250"/>
                  </a:lnTo>
                  <a:lnTo>
                    <a:pt x="113772" y="351896"/>
                  </a:lnTo>
                  <a:lnTo>
                    <a:pt x="113772" y="354542"/>
                  </a:lnTo>
                  <a:lnTo>
                    <a:pt x="111126" y="354542"/>
                  </a:lnTo>
                  <a:lnTo>
                    <a:pt x="105834" y="351896"/>
                  </a:lnTo>
                  <a:lnTo>
                    <a:pt x="103188" y="349250"/>
                  </a:lnTo>
                  <a:lnTo>
                    <a:pt x="97896" y="351896"/>
                  </a:lnTo>
                  <a:lnTo>
                    <a:pt x="95251" y="354542"/>
                  </a:lnTo>
                  <a:lnTo>
                    <a:pt x="95251" y="359834"/>
                  </a:lnTo>
                  <a:lnTo>
                    <a:pt x="92605" y="365125"/>
                  </a:lnTo>
                  <a:lnTo>
                    <a:pt x="95251" y="367771"/>
                  </a:lnTo>
                  <a:lnTo>
                    <a:pt x="89959" y="367771"/>
                  </a:lnTo>
                  <a:lnTo>
                    <a:pt x="87313" y="367771"/>
                  </a:lnTo>
                  <a:lnTo>
                    <a:pt x="84667" y="365125"/>
                  </a:lnTo>
                  <a:lnTo>
                    <a:pt x="82021" y="365125"/>
                  </a:lnTo>
                  <a:lnTo>
                    <a:pt x="79375" y="359834"/>
                  </a:lnTo>
                  <a:lnTo>
                    <a:pt x="79375" y="357188"/>
                  </a:lnTo>
                  <a:lnTo>
                    <a:pt x="76729" y="354542"/>
                  </a:lnTo>
                  <a:lnTo>
                    <a:pt x="74083" y="354542"/>
                  </a:lnTo>
                  <a:lnTo>
                    <a:pt x="68792" y="354542"/>
                  </a:lnTo>
                  <a:lnTo>
                    <a:pt x="66146" y="357188"/>
                  </a:lnTo>
                  <a:lnTo>
                    <a:pt x="66146" y="354542"/>
                  </a:lnTo>
                  <a:lnTo>
                    <a:pt x="68792" y="351896"/>
                  </a:lnTo>
                  <a:lnTo>
                    <a:pt x="68792" y="343959"/>
                  </a:lnTo>
                  <a:lnTo>
                    <a:pt x="71437" y="338667"/>
                  </a:lnTo>
                  <a:lnTo>
                    <a:pt x="76729" y="330730"/>
                  </a:lnTo>
                  <a:lnTo>
                    <a:pt x="79375" y="330730"/>
                  </a:lnTo>
                  <a:lnTo>
                    <a:pt x="82021" y="330730"/>
                  </a:lnTo>
                  <a:lnTo>
                    <a:pt x="82021" y="333376"/>
                  </a:lnTo>
                  <a:lnTo>
                    <a:pt x="87313" y="330730"/>
                  </a:lnTo>
                  <a:lnTo>
                    <a:pt x="87313" y="328084"/>
                  </a:lnTo>
                  <a:close/>
                  <a:moveTo>
                    <a:pt x="150813" y="111125"/>
                  </a:moveTo>
                  <a:lnTo>
                    <a:pt x="158750" y="113771"/>
                  </a:lnTo>
                  <a:lnTo>
                    <a:pt x="164042" y="113771"/>
                  </a:lnTo>
                  <a:lnTo>
                    <a:pt x="166688" y="113771"/>
                  </a:lnTo>
                  <a:lnTo>
                    <a:pt x="169333" y="116417"/>
                  </a:lnTo>
                  <a:lnTo>
                    <a:pt x="169333" y="121708"/>
                  </a:lnTo>
                  <a:lnTo>
                    <a:pt x="169333" y="127000"/>
                  </a:lnTo>
                  <a:lnTo>
                    <a:pt x="171979" y="129646"/>
                  </a:lnTo>
                  <a:lnTo>
                    <a:pt x="182563" y="132292"/>
                  </a:lnTo>
                  <a:lnTo>
                    <a:pt x="193146" y="137584"/>
                  </a:lnTo>
                  <a:lnTo>
                    <a:pt x="203729" y="142875"/>
                  </a:lnTo>
                  <a:lnTo>
                    <a:pt x="214313" y="156104"/>
                  </a:lnTo>
                  <a:lnTo>
                    <a:pt x="216958" y="164042"/>
                  </a:lnTo>
                  <a:lnTo>
                    <a:pt x="219604" y="171979"/>
                  </a:lnTo>
                  <a:lnTo>
                    <a:pt x="224896" y="190500"/>
                  </a:lnTo>
                  <a:lnTo>
                    <a:pt x="227542" y="195792"/>
                  </a:lnTo>
                  <a:lnTo>
                    <a:pt x="224896" y="198438"/>
                  </a:lnTo>
                  <a:lnTo>
                    <a:pt x="222250" y="195792"/>
                  </a:lnTo>
                  <a:lnTo>
                    <a:pt x="219604" y="195792"/>
                  </a:lnTo>
                  <a:lnTo>
                    <a:pt x="216958" y="198438"/>
                  </a:lnTo>
                  <a:lnTo>
                    <a:pt x="216958" y="206375"/>
                  </a:lnTo>
                  <a:lnTo>
                    <a:pt x="222250" y="211667"/>
                  </a:lnTo>
                  <a:lnTo>
                    <a:pt x="230188" y="219605"/>
                  </a:lnTo>
                  <a:lnTo>
                    <a:pt x="235479" y="227542"/>
                  </a:lnTo>
                  <a:lnTo>
                    <a:pt x="235479" y="235480"/>
                  </a:lnTo>
                  <a:lnTo>
                    <a:pt x="235479" y="254000"/>
                  </a:lnTo>
                  <a:lnTo>
                    <a:pt x="238125" y="261938"/>
                  </a:lnTo>
                  <a:lnTo>
                    <a:pt x="240771" y="264584"/>
                  </a:lnTo>
                  <a:lnTo>
                    <a:pt x="248708" y="269875"/>
                  </a:lnTo>
                  <a:lnTo>
                    <a:pt x="251354" y="275167"/>
                  </a:lnTo>
                  <a:lnTo>
                    <a:pt x="248708" y="280459"/>
                  </a:lnTo>
                  <a:lnTo>
                    <a:pt x="246063" y="288396"/>
                  </a:lnTo>
                  <a:lnTo>
                    <a:pt x="246063" y="293688"/>
                  </a:lnTo>
                  <a:lnTo>
                    <a:pt x="243417" y="296334"/>
                  </a:lnTo>
                  <a:lnTo>
                    <a:pt x="238125" y="301626"/>
                  </a:lnTo>
                  <a:lnTo>
                    <a:pt x="238125" y="293688"/>
                  </a:lnTo>
                  <a:lnTo>
                    <a:pt x="235479" y="283105"/>
                  </a:lnTo>
                  <a:lnTo>
                    <a:pt x="232833" y="280459"/>
                  </a:lnTo>
                  <a:lnTo>
                    <a:pt x="230188" y="280459"/>
                  </a:lnTo>
                  <a:lnTo>
                    <a:pt x="227542" y="283105"/>
                  </a:lnTo>
                  <a:lnTo>
                    <a:pt x="227542" y="285751"/>
                  </a:lnTo>
                  <a:lnTo>
                    <a:pt x="230188" y="288396"/>
                  </a:lnTo>
                  <a:lnTo>
                    <a:pt x="230188" y="291042"/>
                  </a:lnTo>
                  <a:lnTo>
                    <a:pt x="230188" y="293688"/>
                  </a:lnTo>
                  <a:lnTo>
                    <a:pt x="230188" y="296334"/>
                  </a:lnTo>
                  <a:lnTo>
                    <a:pt x="227542" y="296334"/>
                  </a:lnTo>
                  <a:lnTo>
                    <a:pt x="222250" y="298980"/>
                  </a:lnTo>
                  <a:lnTo>
                    <a:pt x="224896" y="301626"/>
                  </a:lnTo>
                  <a:lnTo>
                    <a:pt x="224896" y="306917"/>
                  </a:lnTo>
                  <a:lnTo>
                    <a:pt x="222250" y="309563"/>
                  </a:lnTo>
                  <a:lnTo>
                    <a:pt x="219604" y="309563"/>
                  </a:lnTo>
                  <a:lnTo>
                    <a:pt x="216958" y="306917"/>
                  </a:lnTo>
                  <a:lnTo>
                    <a:pt x="214313" y="304271"/>
                  </a:lnTo>
                  <a:lnTo>
                    <a:pt x="211667" y="301626"/>
                  </a:lnTo>
                  <a:lnTo>
                    <a:pt x="209021" y="301626"/>
                  </a:lnTo>
                  <a:lnTo>
                    <a:pt x="206375" y="306917"/>
                  </a:lnTo>
                  <a:lnTo>
                    <a:pt x="203729" y="309563"/>
                  </a:lnTo>
                  <a:lnTo>
                    <a:pt x="198438" y="312209"/>
                  </a:lnTo>
                  <a:lnTo>
                    <a:pt x="190500" y="312209"/>
                  </a:lnTo>
                  <a:lnTo>
                    <a:pt x="174625" y="309563"/>
                  </a:lnTo>
                  <a:lnTo>
                    <a:pt x="171979" y="309563"/>
                  </a:lnTo>
                  <a:lnTo>
                    <a:pt x="174625" y="306917"/>
                  </a:lnTo>
                  <a:lnTo>
                    <a:pt x="171979" y="306917"/>
                  </a:lnTo>
                  <a:lnTo>
                    <a:pt x="164042" y="306917"/>
                  </a:lnTo>
                  <a:lnTo>
                    <a:pt x="161396" y="304271"/>
                  </a:lnTo>
                  <a:lnTo>
                    <a:pt x="158750" y="304271"/>
                  </a:lnTo>
                  <a:lnTo>
                    <a:pt x="158750" y="306917"/>
                  </a:lnTo>
                  <a:lnTo>
                    <a:pt x="158750" y="309563"/>
                  </a:lnTo>
                  <a:lnTo>
                    <a:pt x="161396" y="312209"/>
                  </a:lnTo>
                  <a:lnTo>
                    <a:pt x="164042" y="312209"/>
                  </a:lnTo>
                  <a:lnTo>
                    <a:pt x="166688" y="312209"/>
                  </a:lnTo>
                  <a:lnTo>
                    <a:pt x="169333" y="314855"/>
                  </a:lnTo>
                  <a:lnTo>
                    <a:pt x="171979" y="317501"/>
                  </a:lnTo>
                  <a:lnTo>
                    <a:pt x="169333" y="320146"/>
                  </a:lnTo>
                  <a:lnTo>
                    <a:pt x="166688" y="322792"/>
                  </a:lnTo>
                  <a:lnTo>
                    <a:pt x="164042" y="328084"/>
                  </a:lnTo>
                  <a:lnTo>
                    <a:pt x="164042" y="333376"/>
                  </a:lnTo>
                  <a:lnTo>
                    <a:pt x="164042" y="336021"/>
                  </a:lnTo>
                  <a:lnTo>
                    <a:pt x="166688" y="338667"/>
                  </a:lnTo>
                  <a:lnTo>
                    <a:pt x="161396" y="341313"/>
                  </a:lnTo>
                  <a:lnTo>
                    <a:pt x="153458" y="338667"/>
                  </a:lnTo>
                  <a:lnTo>
                    <a:pt x="145521" y="336021"/>
                  </a:lnTo>
                  <a:lnTo>
                    <a:pt x="140229" y="336021"/>
                  </a:lnTo>
                  <a:lnTo>
                    <a:pt x="134938" y="333376"/>
                  </a:lnTo>
                  <a:lnTo>
                    <a:pt x="132292" y="333376"/>
                  </a:lnTo>
                  <a:lnTo>
                    <a:pt x="132292" y="325438"/>
                  </a:lnTo>
                  <a:lnTo>
                    <a:pt x="132292" y="320146"/>
                  </a:lnTo>
                  <a:lnTo>
                    <a:pt x="129646" y="317501"/>
                  </a:lnTo>
                  <a:lnTo>
                    <a:pt x="127000" y="314855"/>
                  </a:lnTo>
                  <a:lnTo>
                    <a:pt x="129646" y="309563"/>
                  </a:lnTo>
                  <a:lnTo>
                    <a:pt x="119063" y="312209"/>
                  </a:lnTo>
                  <a:lnTo>
                    <a:pt x="105833" y="309563"/>
                  </a:lnTo>
                  <a:lnTo>
                    <a:pt x="100542" y="312209"/>
                  </a:lnTo>
                  <a:lnTo>
                    <a:pt x="97896" y="312209"/>
                  </a:lnTo>
                  <a:lnTo>
                    <a:pt x="97896" y="314855"/>
                  </a:lnTo>
                  <a:lnTo>
                    <a:pt x="92604" y="314855"/>
                  </a:lnTo>
                  <a:lnTo>
                    <a:pt x="87313" y="314855"/>
                  </a:lnTo>
                  <a:lnTo>
                    <a:pt x="84667" y="317501"/>
                  </a:lnTo>
                  <a:lnTo>
                    <a:pt x="82020" y="320146"/>
                  </a:lnTo>
                  <a:lnTo>
                    <a:pt x="76729" y="317501"/>
                  </a:lnTo>
                  <a:lnTo>
                    <a:pt x="74083" y="317501"/>
                  </a:lnTo>
                  <a:lnTo>
                    <a:pt x="71437" y="320146"/>
                  </a:lnTo>
                  <a:lnTo>
                    <a:pt x="71437" y="322792"/>
                  </a:lnTo>
                  <a:lnTo>
                    <a:pt x="66145" y="320146"/>
                  </a:lnTo>
                  <a:lnTo>
                    <a:pt x="63500" y="322792"/>
                  </a:lnTo>
                  <a:lnTo>
                    <a:pt x="60854" y="328084"/>
                  </a:lnTo>
                  <a:lnTo>
                    <a:pt x="58208" y="333376"/>
                  </a:lnTo>
                  <a:lnTo>
                    <a:pt x="55562" y="333376"/>
                  </a:lnTo>
                  <a:lnTo>
                    <a:pt x="52916" y="333376"/>
                  </a:lnTo>
                  <a:lnTo>
                    <a:pt x="44979" y="330730"/>
                  </a:lnTo>
                  <a:lnTo>
                    <a:pt x="37041" y="333376"/>
                  </a:lnTo>
                  <a:lnTo>
                    <a:pt x="29104" y="333376"/>
                  </a:lnTo>
                  <a:lnTo>
                    <a:pt x="23812" y="333376"/>
                  </a:lnTo>
                  <a:lnTo>
                    <a:pt x="18520" y="328084"/>
                  </a:lnTo>
                  <a:lnTo>
                    <a:pt x="13229" y="322792"/>
                  </a:lnTo>
                  <a:lnTo>
                    <a:pt x="13229" y="320146"/>
                  </a:lnTo>
                  <a:lnTo>
                    <a:pt x="15875" y="320146"/>
                  </a:lnTo>
                  <a:lnTo>
                    <a:pt x="23812" y="317501"/>
                  </a:lnTo>
                  <a:lnTo>
                    <a:pt x="26458" y="317501"/>
                  </a:lnTo>
                  <a:lnTo>
                    <a:pt x="29104" y="314855"/>
                  </a:lnTo>
                  <a:lnTo>
                    <a:pt x="34395" y="304271"/>
                  </a:lnTo>
                  <a:lnTo>
                    <a:pt x="39687" y="296334"/>
                  </a:lnTo>
                  <a:lnTo>
                    <a:pt x="44979" y="291042"/>
                  </a:lnTo>
                  <a:lnTo>
                    <a:pt x="42333" y="288396"/>
                  </a:lnTo>
                  <a:lnTo>
                    <a:pt x="50270" y="285751"/>
                  </a:lnTo>
                  <a:lnTo>
                    <a:pt x="58208" y="283105"/>
                  </a:lnTo>
                  <a:lnTo>
                    <a:pt x="63500" y="283105"/>
                  </a:lnTo>
                  <a:lnTo>
                    <a:pt x="76729" y="280459"/>
                  </a:lnTo>
                  <a:lnTo>
                    <a:pt x="95250" y="275167"/>
                  </a:lnTo>
                  <a:lnTo>
                    <a:pt x="97896" y="275167"/>
                  </a:lnTo>
                  <a:lnTo>
                    <a:pt x="100542" y="275167"/>
                  </a:lnTo>
                  <a:lnTo>
                    <a:pt x="103188" y="277813"/>
                  </a:lnTo>
                  <a:lnTo>
                    <a:pt x="105833" y="275167"/>
                  </a:lnTo>
                  <a:lnTo>
                    <a:pt x="111125" y="275167"/>
                  </a:lnTo>
                  <a:lnTo>
                    <a:pt x="113771" y="277813"/>
                  </a:lnTo>
                  <a:lnTo>
                    <a:pt x="116417" y="280459"/>
                  </a:lnTo>
                  <a:lnTo>
                    <a:pt x="121708" y="277813"/>
                  </a:lnTo>
                  <a:lnTo>
                    <a:pt x="124354" y="275167"/>
                  </a:lnTo>
                  <a:lnTo>
                    <a:pt x="121708" y="272521"/>
                  </a:lnTo>
                  <a:lnTo>
                    <a:pt x="119063" y="269875"/>
                  </a:lnTo>
                  <a:lnTo>
                    <a:pt x="119063" y="261938"/>
                  </a:lnTo>
                  <a:lnTo>
                    <a:pt x="119063" y="254000"/>
                  </a:lnTo>
                  <a:lnTo>
                    <a:pt x="116417" y="248709"/>
                  </a:lnTo>
                  <a:lnTo>
                    <a:pt x="113771" y="243417"/>
                  </a:lnTo>
                  <a:lnTo>
                    <a:pt x="116417" y="235480"/>
                  </a:lnTo>
                  <a:lnTo>
                    <a:pt x="124354" y="224896"/>
                  </a:lnTo>
                  <a:lnTo>
                    <a:pt x="127000" y="224896"/>
                  </a:lnTo>
                  <a:lnTo>
                    <a:pt x="129646" y="224896"/>
                  </a:lnTo>
                  <a:lnTo>
                    <a:pt x="129646" y="227542"/>
                  </a:lnTo>
                  <a:lnTo>
                    <a:pt x="129646" y="232834"/>
                  </a:lnTo>
                  <a:lnTo>
                    <a:pt x="127000" y="235480"/>
                  </a:lnTo>
                  <a:lnTo>
                    <a:pt x="129646" y="235480"/>
                  </a:lnTo>
                  <a:lnTo>
                    <a:pt x="132292" y="238125"/>
                  </a:lnTo>
                  <a:lnTo>
                    <a:pt x="132292" y="243417"/>
                  </a:lnTo>
                  <a:lnTo>
                    <a:pt x="137583" y="243417"/>
                  </a:lnTo>
                  <a:lnTo>
                    <a:pt x="145521" y="235480"/>
                  </a:lnTo>
                  <a:lnTo>
                    <a:pt x="158750" y="224896"/>
                  </a:lnTo>
                  <a:lnTo>
                    <a:pt x="164042" y="219605"/>
                  </a:lnTo>
                  <a:lnTo>
                    <a:pt x="164042" y="214313"/>
                  </a:lnTo>
                  <a:lnTo>
                    <a:pt x="164042" y="209021"/>
                  </a:lnTo>
                  <a:lnTo>
                    <a:pt x="166688" y="203729"/>
                  </a:lnTo>
                  <a:lnTo>
                    <a:pt x="169333" y="193146"/>
                  </a:lnTo>
                  <a:lnTo>
                    <a:pt x="166688" y="182563"/>
                  </a:lnTo>
                  <a:lnTo>
                    <a:pt x="164042" y="174625"/>
                  </a:lnTo>
                  <a:lnTo>
                    <a:pt x="158750" y="169334"/>
                  </a:lnTo>
                  <a:lnTo>
                    <a:pt x="156104" y="166688"/>
                  </a:lnTo>
                  <a:lnTo>
                    <a:pt x="153458" y="166688"/>
                  </a:lnTo>
                  <a:lnTo>
                    <a:pt x="150813" y="166688"/>
                  </a:lnTo>
                  <a:lnTo>
                    <a:pt x="148167" y="164042"/>
                  </a:lnTo>
                  <a:lnTo>
                    <a:pt x="148167" y="161396"/>
                  </a:lnTo>
                  <a:lnTo>
                    <a:pt x="150813" y="158750"/>
                  </a:lnTo>
                  <a:lnTo>
                    <a:pt x="150813" y="153459"/>
                  </a:lnTo>
                  <a:lnTo>
                    <a:pt x="140229" y="142875"/>
                  </a:lnTo>
                  <a:lnTo>
                    <a:pt x="137583" y="140229"/>
                  </a:lnTo>
                  <a:lnTo>
                    <a:pt x="137583" y="137584"/>
                  </a:lnTo>
                  <a:lnTo>
                    <a:pt x="142875" y="132292"/>
                  </a:lnTo>
                  <a:lnTo>
                    <a:pt x="140229" y="129646"/>
                  </a:lnTo>
                  <a:lnTo>
                    <a:pt x="137583" y="127000"/>
                  </a:lnTo>
                  <a:lnTo>
                    <a:pt x="137583" y="124354"/>
                  </a:lnTo>
                  <a:lnTo>
                    <a:pt x="140229" y="121708"/>
                  </a:lnTo>
                  <a:lnTo>
                    <a:pt x="142875" y="121708"/>
                  </a:lnTo>
                  <a:lnTo>
                    <a:pt x="148167" y="124354"/>
                  </a:lnTo>
                  <a:lnTo>
                    <a:pt x="153458" y="127000"/>
                  </a:lnTo>
                  <a:lnTo>
                    <a:pt x="156104" y="127000"/>
                  </a:lnTo>
                  <a:lnTo>
                    <a:pt x="158750" y="119063"/>
                  </a:lnTo>
                  <a:lnTo>
                    <a:pt x="158750" y="116417"/>
                  </a:lnTo>
                  <a:lnTo>
                    <a:pt x="153458" y="119063"/>
                  </a:lnTo>
                  <a:lnTo>
                    <a:pt x="150813" y="121708"/>
                  </a:lnTo>
                  <a:lnTo>
                    <a:pt x="148167" y="121708"/>
                  </a:lnTo>
                  <a:lnTo>
                    <a:pt x="148167" y="116417"/>
                  </a:lnTo>
                  <a:lnTo>
                    <a:pt x="148167" y="113771"/>
                  </a:lnTo>
                  <a:close/>
                  <a:moveTo>
                    <a:pt x="89958" y="0"/>
                  </a:moveTo>
                  <a:lnTo>
                    <a:pt x="92604" y="0"/>
                  </a:lnTo>
                  <a:lnTo>
                    <a:pt x="95250" y="2646"/>
                  </a:lnTo>
                  <a:lnTo>
                    <a:pt x="105833" y="10584"/>
                  </a:lnTo>
                  <a:lnTo>
                    <a:pt x="113771" y="15875"/>
                  </a:lnTo>
                  <a:lnTo>
                    <a:pt x="124354" y="21167"/>
                  </a:lnTo>
                  <a:lnTo>
                    <a:pt x="134937" y="23813"/>
                  </a:lnTo>
                  <a:lnTo>
                    <a:pt x="142875" y="29104"/>
                  </a:lnTo>
                  <a:lnTo>
                    <a:pt x="153458" y="34396"/>
                  </a:lnTo>
                  <a:lnTo>
                    <a:pt x="164042" y="37042"/>
                  </a:lnTo>
                  <a:lnTo>
                    <a:pt x="185208" y="42334"/>
                  </a:lnTo>
                  <a:lnTo>
                    <a:pt x="193146" y="44979"/>
                  </a:lnTo>
                  <a:lnTo>
                    <a:pt x="195792" y="42334"/>
                  </a:lnTo>
                  <a:lnTo>
                    <a:pt x="203729" y="37042"/>
                  </a:lnTo>
                  <a:lnTo>
                    <a:pt x="209021" y="29104"/>
                  </a:lnTo>
                  <a:lnTo>
                    <a:pt x="211667" y="29104"/>
                  </a:lnTo>
                  <a:lnTo>
                    <a:pt x="209021" y="42334"/>
                  </a:lnTo>
                  <a:lnTo>
                    <a:pt x="209021" y="47625"/>
                  </a:lnTo>
                  <a:lnTo>
                    <a:pt x="211667" y="50271"/>
                  </a:lnTo>
                  <a:lnTo>
                    <a:pt x="216958" y="50271"/>
                  </a:lnTo>
                  <a:lnTo>
                    <a:pt x="216958" y="52917"/>
                  </a:lnTo>
                  <a:lnTo>
                    <a:pt x="219604" y="58209"/>
                  </a:lnTo>
                  <a:lnTo>
                    <a:pt x="222250" y="58209"/>
                  </a:lnTo>
                  <a:lnTo>
                    <a:pt x="230188" y="58209"/>
                  </a:lnTo>
                  <a:lnTo>
                    <a:pt x="235479" y="58209"/>
                  </a:lnTo>
                  <a:lnTo>
                    <a:pt x="227542" y="63500"/>
                  </a:lnTo>
                  <a:lnTo>
                    <a:pt x="216958" y="71438"/>
                  </a:lnTo>
                  <a:lnTo>
                    <a:pt x="211667" y="71438"/>
                  </a:lnTo>
                  <a:lnTo>
                    <a:pt x="203729" y="71438"/>
                  </a:lnTo>
                  <a:lnTo>
                    <a:pt x="198437" y="74084"/>
                  </a:lnTo>
                  <a:lnTo>
                    <a:pt x="193146" y="79375"/>
                  </a:lnTo>
                  <a:lnTo>
                    <a:pt x="193146" y="84667"/>
                  </a:lnTo>
                  <a:lnTo>
                    <a:pt x="193146" y="89959"/>
                  </a:lnTo>
                  <a:lnTo>
                    <a:pt x="198437" y="95251"/>
                  </a:lnTo>
                  <a:lnTo>
                    <a:pt x="195792" y="95251"/>
                  </a:lnTo>
                  <a:lnTo>
                    <a:pt x="187854" y="95251"/>
                  </a:lnTo>
                  <a:lnTo>
                    <a:pt x="177271" y="92605"/>
                  </a:lnTo>
                  <a:lnTo>
                    <a:pt x="169333" y="89959"/>
                  </a:lnTo>
                  <a:lnTo>
                    <a:pt x="161396" y="89959"/>
                  </a:lnTo>
                  <a:lnTo>
                    <a:pt x="150812" y="84667"/>
                  </a:lnTo>
                  <a:lnTo>
                    <a:pt x="145521" y="82021"/>
                  </a:lnTo>
                  <a:lnTo>
                    <a:pt x="142875" y="82021"/>
                  </a:lnTo>
                  <a:lnTo>
                    <a:pt x="137583" y="84667"/>
                  </a:lnTo>
                  <a:lnTo>
                    <a:pt x="134937" y="87313"/>
                  </a:lnTo>
                  <a:lnTo>
                    <a:pt x="132291" y="89959"/>
                  </a:lnTo>
                  <a:lnTo>
                    <a:pt x="129646" y="87313"/>
                  </a:lnTo>
                  <a:lnTo>
                    <a:pt x="121708" y="87313"/>
                  </a:lnTo>
                  <a:lnTo>
                    <a:pt x="116416" y="89959"/>
                  </a:lnTo>
                  <a:lnTo>
                    <a:pt x="116416" y="92605"/>
                  </a:lnTo>
                  <a:lnTo>
                    <a:pt x="124354" y="95251"/>
                  </a:lnTo>
                  <a:lnTo>
                    <a:pt x="134937" y="97896"/>
                  </a:lnTo>
                  <a:lnTo>
                    <a:pt x="142875" y="103188"/>
                  </a:lnTo>
                  <a:lnTo>
                    <a:pt x="148166" y="108480"/>
                  </a:lnTo>
                  <a:lnTo>
                    <a:pt x="137583" y="111126"/>
                  </a:lnTo>
                  <a:lnTo>
                    <a:pt x="134937" y="116417"/>
                  </a:lnTo>
                  <a:lnTo>
                    <a:pt x="132291" y="119063"/>
                  </a:lnTo>
                  <a:lnTo>
                    <a:pt x="127000" y="119063"/>
                  </a:lnTo>
                  <a:lnTo>
                    <a:pt x="124354" y="119063"/>
                  </a:lnTo>
                  <a:lnTo>
                    <a:pt x="121708" y="116417"/>
                  </a:lnTo>
                  <a:lnTo>
                    <a:pt x="121708" y="108480"/>
                  </a:lnTo>
                  <a:lnTo>
                    <a:pt x="121708" y="103188"/>
                  </a:lnTo>
                  <a:lnTo>
                    <a:pt x="119062" y="103188"/>
                  </a:lnTo>
                  <a:lnTo>
                    <a:pt x="116416" y="100542"/>
                  </a:lnTo>
                  <a:lnTo>
                    <a:pt x="108479" y="97896"/>
                  </a:lnTo>
                  <a:lnTo>
                    <a:pt x="103187" y="95251"/>
                  </a:lnTo>
                  <a:lnTo>
                    <a:pt x="100541" y="89959"/>
                  </a:lnTo>
                  <a:lnTo>
                    <a:pt x="103187" y="84667"/>
                  </a:lnTo>
                  <a:lnTo>
                    <a:pt x="105833" y="82021"/>
                  </a:lnTo>
                  <a:lnTo>
                    <a:pt x="105833" y="79375"/>
                  </a:lnTo>
                  <a:lnTo>
                    <a:pt x="103187" y="74084"/>
                  </a:lnTo>
                  <a:lnTo>
                    <a:pt x="97895" y="71438"/>
                  </a:lnTo>
                  <a:lnTo>
                    <a:pt x="97895" y="68792"/>
                  </a:lnTo>
                  <a:lnTo>
                    <a:pt x="100541" y="68792"/>
                  </a:lnTo>
                  <a:lnTo>
                    <a:pt x="105833" y="68792"/>
                  </a:lnTo>
                  <a:lnTo>
                    <a:pt x="111125" y="68792"/>
                  </a:lnTo>
                  <a:lnTo>
                    <a:pt x="116416" y="63500"/>
                  </a:lnTo>
                  <a:lnTo>
                    <a:pt x="116416" y="60855"/>
                  </a:lnTo>
                  <a:lnTo>
                    <a:pt x="111125" y="55563"/>
                  </a:lnTo>
                  <a:lnTo>
                    <a:pt x="108479" y="50271"/>
                  </a:lnTo>
                  <a:lnTo>
                    <a:pt x="108479" y="47625"/>
                  </a:lnTo>
                  <a:lnTo>
                    <a:pt x="108479" y="42334"/>
                  </a:lnTo>
                  <a:lnTo>
                    <a:pt x="111125" y="39688"/>
                  </a:lnTo>
                  <a:lnTo>
                    <a:pt x="108479" y="37042"/>
                  </a:lnTo>
                  <a:lnTo>
                    <a:pt x="103187" y="34396"/>
                  </a:lnTo>
                  <a:lnTo>
                    <a:pt x="100541" y="31750"/>
                  </a:lnTo>
                  <a:lnTo>
                    <a:pt x="95250" y="21167"/>
                  </a:lnTo>
                  <a:lnTo>
                    <a:pt x="89958" y="15875"/>
                  </a:lnTo>
                  <a:lnTo>
                    <a:pt x="84666" y="13229"/>
                  </a:lnTo>
                  <a:lnTo>
                    <a:pt x="84666" y="10584"/>
                  </a:lnTo>
                  <a:lnTo>
                    <a:pt x="87312" y="793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3" name="Kazakhstan"/>
            <p:cNvSpPr>
              <a:spLocks/>
            </p:cNvSpPr>
            <p:nvPr/>
          </p:nvSpPr>
          <p:spPr bwMode="auto">
            <a:xfrm>
              <a:off x="5274434" y="1903677"/>
              <a:ext cx="976313" cy="402167"/>
            </a:xfrm>
            <a:custGeom>
              <a:avLst/>
              <a:gdLst/>
              <a:ahLst/>
              <a:cxnLst>
                <a:cxn ang="0">
                  <a:pos x="474" y="288"/>
                </a:cxn>
                <a:cxn ang="0">
                  <a:pos x="456" y="304"/>
                </a:cxn>
                <a:cxn ang="0">
                  <a:pos x="420" y="292"/>
                </a:cxn>
                <a:cxn ang="0">
                  <a:pos x="378" y="236"/>
                </a:cxn>
                <a:cxn ang="0">
                  <a:pos x="354" y="238"/>
                </a:cxn>
                <a:cxn ang="0">
                  <a:pos x="298" y="216"/>
                </a:cxn>
                <a:cxn ang="0">
                  <a:pos x="288" y="192"/>
                </a:cxn>
                <a:cxn ang="0">
                  <a:pos x="276" y="178"/>
                </a:cxn>
                <a:cxn ang="0">
                  <a:pos x="252" y="176"/>
                </a:cxn>
                <a:cxn ang="0">
                  <a:pos x="240" y="186"/>
                </a:cxn>
                <a:cxn ang="0">
                  <a:pos x="206" y="202"/>
                </a:cxn>
                <a:cxn ang="0">
                  <a:pos x="198" y="278"/>
                </a:cxn>
                <a:cxn ang="0">
                  <a:pos x="156" y="282"/>
                </a:cxn>
                <a:cxn ang="0">
                  <a:pos x="150" y="250"/>
                </a:cxn>
                <a:cxn ang="0">
                  <a:pos x="128" y="240"/>
                </a:cxn>
                <a:cxn ang="0">
                  <a:pos x="98" y="222"/>
                </a:cxn>
                <a:cxn ang="0">
                  <a:pos x="102" y="214"/>
                </a:cxn>
                <a:cxn ang="0">
                  <a:pos x="96" y="204"/>
                </a:cxn>
                <a:cxn ang="0">
                  <a:pos x="120" y="192"/>
                </a:cxn>
                <a:cxn ang="0">
                  <a:pos x="134" y="192"/>
                </a:cxn>
                <a:cxn ang="0">
                  <a:pos x="132" y="172"/>
                </a:cxn>
                <a:cxn ang="0">
                  <a:pos x="122" y="152"/>
                </a:cxn>
                <a:cxn ang="0">
                  <a:pos x="82" y="160"/>
                </a:cxn>
                <a:cxn ang="0">
                  <a:pos x="54" y="168"/>
                </a:cxn>
                <a:cxn ang="0">
                  <a:pos x="46" y="150"/>
                </a:cxn>
                <a:cxn ang="0">
                  <a:pos x="16" y="142"/>
                </a:cxn>
                <a:cxn ang="0">
                  <a:pos x="0" y="126"/>
                </a:cxn>
                <a:cxn ang="0">
                  <a:pos x="10" y="86"/>
                </a:cxn>
                <a:cxn ang="0">
                  <a:pos x="32" y="94"/>
                </a:cxn>
                <a:cxn ang="0">
                  <a:pos x="38" y="78"/>
                </a:cxn>
                <a:cxn ang="0">
                  <a:pos x="56" y="64"/>
                </a:cxn>
                <a:cxn ang="0">
                  <a:pos x="86" y="66"/>
                </a:cxn>
                <a:cxn ang="0">
                  <a:pos x="118" y="72"/>
                </a:cxn>
                <a:cxn ang="0">
                  <a:pos x="148" y="74"/>
                </a:cxn>
                <a:cxn ang="0">
                  <a:pos x="172" y="78"/>
                </a:cxn>
                <a:cxn ang="0">
                  <a:pos x="198" y="82"/>
                </a:cxn>
                <a:cxn ang="0">
                  <a:pos x="246" y="84"/>
                </a:cxn>
                <a:cxn ang="0">
                  <a:pos x="230" y="66"/>
                </a:cxn>
                <a:cxn ang="0">
                  <a:pos x="228" y="46"/>
                </a:cxn>
                <a:cxn ang="0">
                  <a:pos x="208" y="36"/>
                </a:cxn>
                <a:cxn ang="0">
                  <a:pos x="282" y="22"/>
                </a:cxn>
                <a:cxn ang="0">
                  <a:pos x="338" y="10"/>
                </a:cxn>
                <a:cxn ang="0">
                  <a:pos x="374" y="4"/>
                </a:cxn>
                <a:cxn ang="0">
                  <a:pos x="382" y="22"/>
                </a:cxn>
                <a:cxn ang="0">
                  <a:pos x="406" y="22"/>
                </a:cxn>
                <a:cxn ang="0">
                  <a:pos x="422" y="34"/>
                </a:cxn>
                <a:cxn ang="0">
                  <a:pos x="444" y="24"/>
                </a:cxn>
                <a:cxn ang="0">
                  <a:pos x="462" y="26"/>
                </a:cxn>
                <a:cxn ang="0">
                  <a:pos x="568" y="88"/>
                </a:cxn>
                <a:cxn ang="0">
                  <a:pos x="592" y="90"/>
                </a:cxn>
                <a:cxn ang="0">
                  <a:pos x="640" y="96"/>
                </a:cxn>
                <a:cxn ang="0">
                  <a:pos x="664" y="108"/>
                </a:cxn>
                <a:cxn ang="0">
                  <a:pos x="690" y="104"/>
                </a:cxn>
                <a:cxn ang="0">
                  <a:pos x="726" y="114"/>
                </a:cxn>
                <a:cxn ang="0">
                  <a:pos x="722" y="122"/>
                </a:cxn>
                <a:cxn ang="0">
                  <a:pos x="696" y="156"/>
                </a:cxn>
                <a:cxn ang="0">
                  <a:pos x="674" y="186"/>
                </a:cxn>
                <a:cxn ang="0">
                  <a:pos x="640" y="206"/>
                </a:cxn>
                <a:cxn ang="0">
                  <a:pos x="664" y="234"/>
                </a:cxn>
                <a:cxn ang="0">
                  <a:pos x="658" y="258"/>
                </a:cxn>
                <a:cxn ang="0">
                  <a:pos x="634" y="250"/>
                </a:cxn>
                <a:cxn ang="0">
                  <a:pos x="544" y="250"/>
                </a:cxn>
                <a:cxn ang="0">
                  <a:pos x="512" y="252"/>
                </a:cxn>
              </a:cxnLst>
              <a:rect l="0" t="0" r="r" b="b"/>
              <a:pathLst>
                <a:path w="738" h="304">
                  <a:moveTo>
                    <a:pt x="498" y="260"/>
                  </a:moveTo>
                  <a:lnTo>
                    <a:pt x="498" y="260"/>
                  </a:lnTo>
                  <a:lnTo>
                    <a:pt x="492" y="264"/>
                  </a:lnTo>
                  <a:lnTo>
                    <a:pt x="492" y="264"/>
                  </a:lnTo>
                  <a:lnTo>
                    <a:pt x="486" y="270"/>
                  </a:lnTo>
                  <a:lnTo>
                    <a:pt x="484" y="276"/>
                  </a:lnTo>
                  <a:lnTo>
                    <a:pt x="480" y="282"/>
                  </a:lnTo>
                  <a:lnTo>
                    <a:pt x="474" y="288"/>
                  </a:lnTo>
                  <a:lnTo>
                    <a:pt x="474" y="288"/>
                  </a:lnTo>
                  <a:lnTo>
                    <a:pt x="468" y="292"/>
                  </a:lnTo>
                  <a:lnTo>
                    <a:pt x="466" y="296"/>
                  </a:lnTo>
                  <a:lnTo>
                    <a:pt x="466" y="300"/>
                  </a:lnTo>
                  <a:lnTo>
                    <a:pt x="466" y="302"/>
                  </a:lnTo>
                  <a:lnTo>
                    <a:pt x="466" y="304"/>
                  </a:lnTo>
                  <a:lnTo>
                    <a:pt x="462" y="304"/>
                  </a:lnTo>
                  <a:lnTo>
                    <a:pt x="462" y="304"/>
                  </a:lnTo>
                  <a:lnTo>
                    <a:pt x="458" y="304"/>
                  </a:lnTo>
                  <a:lnTo>
                    <a:pt x="456" y="304"/>
                  </a:lnTo>
                  <a:lnTo>
                    <a:pt x="458" y="300"/>
                  </a:lnTo>
                  <a:lnTo>
                    <a:pt x="460" y="298"/>
                  </a:lnTo>
                  <a:lnTo>
                    <a:pt x="456" y="298"/>
                  </a:lnTo>
                  <a:lnTo>
                    <a:pt x="456" y="298"/>
                  </a:lnTo>
                  <a:lnTo>
                    <a:pt x="438" y="300"/>
                  </a:lnTo>
                  <a:lnTo>
                    <a:pt x="430" y="300"/>
                  </a:lnTo>
                  <a:lnTo>
                    <a:pt x="426" y="298"/>
                  </a:lnTo>
                  <a:lnTo>
                    <a:pt x="422" y="296"/>
                  </a:lnTo>
                  <a:lnTo>
                    <a:pt x="420" y="292"/>
                  </a:lnTo>
                  <a:lnTo>
                    <a:pt x="418" y="280"/>
                  </a:lnTo>
                  <a:lnTo>
                    <a:pt x="408" y="282"/>
                  </a:lnTo>
                  <a:lnTo>
                    <a:pt x="398" y="266"/>
                  </a:lnTo>
                  <a:lnTo>
                    <a:pt x="406" y="266"/>
                  </a:lnTo>
                  <a:lnTo>
                    <a:pt x="402" y="248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82" y="240"/>
                  </a:lnTo>
                  <a:lnTo>
                    <a:pt x="378" y="236"/>
                  </a:lnTo>
                  <a:lnTo>
                    <a:pt x="374" y="234"/>
                  </a:lnTo>
                  <a:lnTo>
                    <a:pt x="370" y="234"/>
                  </a:lnTo>
                  <a:lnTo>
                    <a:pt x="364" y="232"/>
                  </a:lnTo>
                  <a:lnTo>
                    <a:pt x="364" y="232"/>
                  </a:lnTo>
                  <a:lnTo>
                    <a:pt x="360" y="228"/>
                  </a:lnTo>
                  <a:lnTo>
                    <a:pt x="360" y="232"/>
                  </a:lnTo>
                  <a:lnTo>
                    <a:pt x="358" y="236"/>
                  </a:lnTo>
                  <a:lnTo>
                    <a:pt x="356" y="238"/>
                  </a:lnTo>
                  <a:lnTo>
                    <a:pt x="354" y="238"/>
                  </a:lnTo>
                  <a:lnTo>
                    <a:pt x="354" y="238"/>
                  </a:lnTo>
                  <a:lnTo>
                    <a:pt x="308" y="236"/>
                  </a:lnTo>
                  <a:lnTo>
                    <a:pt x="308" y="236"/>
                  </a:lnTo>
                  <a:lnTo>
                    <a:pt x="306" y="236"/>
                  </a:lnTo>
                  <a:lnTo>
                    <a:pt x="302" y="234"/>
                  </a:lnTo>
                  <a:lnTo>
                    <a:pt x="298" y="226"/>
                  </a:lnTo>
                  <a:lnTo>
                    <a:pt x="296" y="220"/>
                  </a:lnTo>
                  <a:lnTo>
                    <a:pt x="296" y="216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298" y="214"/>
                  </a:lnTo>
                  <a:lnTo>
                    <a:pt x="298" y="212"/>
                  </a:lnTo>
                  <a:lnTo>
                    <a:pt x="296" y="206"/>
                  </a:lnTo>
                  <a:lnTo>
                    <a:pt x="292" y="198"/>
                  </a:lnTo>
                  <a:lnTo>
                    <a:pt x="290" y="196"/>
                  </a:lnTo>
                  <a:lnTo>
                    <a:pt x="286" y="194"/>
                  </a:lnTo>
                  <a:lnTo>
                    <a:pt x="286" y="19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6" y="190"/>
                  </a:lnTo>
                  <a:lnTo>
                    <a:pt x="286" y="190"/>
                  </a:lnTo>
                  <a:lnTo>
                    <a:pt x="284" y="190"/>
                  </a:lnTo>
                  <a:lnTo>
                    <a:pt x="282" y="188"/>
                  </a:lnTo>
                  <a:lnTo>
                    <a:pt x="282" y="182"/>
                  </a:lnTo>
                  <a:lnTo>
                    <a:pt x="280" y="180"/>
                  </a:lnTo>
                  <a:lnTo>
                    <a:pt x="280" y="178"/>
                  </a:lnTo>
                  <a:lnTo>
                    <a:pt x="276" y="178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64" y="180"/>
                  </a:lnTo>
                  <a:lnTo>
                    <a:pt x="260" y="178"/>
                  </a:lnTo>
                  <a:lnTo>
                    <a:pt x="258" y="178"/>
                  </a:lnTo>
                  <a:lnTo>
                    <a:pt x="258" y="176"/>
                  </a:lnTo>
                  <a:lnTo>
                    <a:pt x="256" y="174"/>
                  </a:lnTo>
                  <a:lnTo>
                    <a:pt x="252" y="176"/>
                  </a:lnTo>
                  <a:lnTo>
                    <a:pt x="252" y="176"/>
                  </a:lnTo>
                  <a:lnTo>
                    <a:pt x="250" y="178"/>
                  </a:lnTo>
                  <a:lnTo>
                    <a:pt x="248" y="178"/>
                  </a:lnTo>
                  <a:lnTo>
                    <a:pt x="246" y="174"/>
                  </a:lnTo>
                  <a:lnTo>
                    <a:pt x="24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44" y="188"/>
                  </a:lnTo>
                  <a:lnTo>
                    <a:pt x="244" y="192"/>
                  </a:lnTo>
                  <a:lnTo>
                    <a:pt x="240" y="186"/>
                  </a:lnTo>
                  <a:lnTo>
                    <a:pt x="236" y="182"/>
                  </a:lnTo>
                  <a:lnTo>
                    <a:pt x="236" y="182"/>
                  </a:lnTo>
                  <a:lnTo>
                    <a:pt x="234" y="190"/>
                  </a:lnTo>
                  <a:lnTo>
                    <a:pt x="234" y="190"/>
                  </a:lnTo>
                  <a:lnTo>
                    <a:pt x="234" y="192"/>
                  </a:lnTo>
                  <a:lnTo>
                    <a:pt x="230" y="194"/>
                  </a:lnTo>
                  <a:lnTo>
                    <a:pt x="218" y="196"/>
                  </a:lnTo>
                  <a:lnTo>
                    <a:pt x="212" y="200"/>
                  </a:lnTo>
                  <a:lnTo>
                    <a:pt x="206" y="202"/>
                  </a:lnTo>
                  <a:lnTo>
                    <a:pt x="204" y="206"/>
                  </a:lnTo>
                  <a:lnTo>
                    <a:pt x="204" y="212"/>
                  </a:lnTo>
                  <a:lnTo>
                    <a:pt x="204" y="212"/>
                  </a:lnTo>
                  <a:lnTo>
                    <a:pt x="226" y="288"/>
                  </a:lnTo>
                  <a:lnTo>
                    <a:pt x="226" y="288"/>
                  </a:lnTo>
                  <a:lnTo>
                    <a:pt x="210" y="288"/>
                  </a:lnTo>
                  <a:lnTo>
                    <a:pt x="204" y="284"/>
                  </a:lnTo>
                  <a:lnTo>
                    <a:pt x="198" y="278"/>
                  </a:lnTo>
                  <a:lnTo>
                    <a:pt x="198" y="278"/>
                  </a:lnTo>
                  <a:lnTo>
                    <a:pt x="196" y="274"/>
                  </a:lnTo>
                  <a:lnTo>
                    <a:pt x="190" y="270"/>
                  </a:lnTo>
                  <a:lnTo>
                    <a:pt x="184" y="266"/>
                  </a:lnTo>
                  <a:lnTo>
                    <a:pt x="178" y="266"/>
                  </a:lnTo>
                  <a:lnTo>
                    <a:pt x="172" y="266"/>
                  </a:lnTo>
                  <a:lnTo>
                    <a:pt x="164" y="268"/>
                  </a:lnTo>
                  <a:lnTo>
                    <a:pt x="160" y="274"/>
                  </a:lnTo>
                  <a:lnTo>
                    <a:pt x="156" y="282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48" y="278"/>
                  </a:lnTo>
                  <a:lnTo>
                    <a:pt x="146" y="272"/>
                  </a:lnTo>
                  <a:lnTo>
                    <a:pt x="146" y="266"/>
                  </a:lnTo>
                  <a:lnTo>
                    <a:pt x="148" y="264"/>
                  </a:lnTo>
                  <a:lnTo>
                    <a:pt x="148" y="264"/>
                  </a:lnTo>
                  <a:lnTo>
                    <a:pt x="150" y="260"/>
                  </a:lnTo>
                  <a:lnTo>
                    <a:pt x="150" y="256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50" y="246"/>
                  </a:lnTo>
                  <a:lnTo>
                    <a:pt x="148" y="246"/>
                  </a:lnTo>
                  <a:lnTo>
                    <a:pt x="138" y="248"/>
                  </a:lnTo>
                  <a:lnTo>
                    <a:pt x="128" y="248"/>
                  </a:lnTo>
                  <a:lnTo>
                    <a:pt x="126" y="248"/>
                  </a:lnTo>
                  <a:lnTo>
                    <a:pt x="126" y="244"/>
                  </a:lnTo>
                  <a:lnTo>
                    <a:pt x="126" y="244"/>
                  </a:lnTo>
                  <a:lnTo>
                    <a:pt x="128" y="240"/>
                  </a:lnTo>
                  <a:lnTo>
                    <a:pt x="126" y="240"/>
                  </a:lnTo>
                  <a:lnTo>
                    <a:pt x="120" y="238"/>
                  </a:lnTo>
                  <a:lnTo>
                    <a:pt x="114" y="238"/>
                  </a:lnTo>
                  <a:lnTo>
                    <a:pt x="112" y="236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98" y="222"/>
                  </a:lnTo>
                  <a:lnTo>
                    <a:pt x="94" y="222"/>
                  </a:lnTo>
                  <a:lnTo>
                    <a:pt x="86" y="222"/>
                  </a:lnTo>
                  <a:lnTo>
                    <a:pt x="82" y="220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80" y="214"/>
                  </a:lnTo>
                  <a:lnTo>
                    <a:pt x="84" y="214"/>
                  </a:lnTo>
                  <a:lnTo>
                    <a:pt x="92" y="212"/>
                  </a:lnTo>
                  <a:lnTo>
                    <a:pt x="102" y="214"/>
                  </a:lnTo>
                  <a:lnTo>
                    <a:pt x="106" y="212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10" y="210"/>
                  </a:lnTo>
                  <a:lnTo>
                    <a:pt x="106" y="210"/>
                  </a:lnTo>
                  <a:lnTo>
                    <a:pt x="102" y="208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4" y="202"/>
                  </a:lnTo>
                  <a:lnTo>
                    <a:pt x="98" y="196"/>
                  </a:lnTo>
                  <a:lnTo>
                    <a:pt x="102" y="192"/>
                  </a:lnTo>
                  <a:lnTo>
                    <a:pt x="106" y="192"/>
                  </a:lnTo>
                  <a:lnTo>
                    <a:pt x="108" y="192"/>
                  </a:lnTo>
                  <a:lnTo>
                    <a:pt x="108" y="192"/>
                  </a:lnTo>
                  <a:lnTo>
                    <a:pt x="112" y="194"/>
                  </a:lnTo>
                  <a:lnTo>
                    <a:pt x="116" y="192"/>
                  </a:lnTo>
                  <a:lnTo>
                    <a:pt x="120" y="192"/>
                  </a:lnTo>
                  <a:lnTo>
                    <a:pt x="126" y="196"/>
                  </a:lnTo>
                  <a:lnTo>
                    <a:pt x="126" y="196"/>
                  </a:lnTo>
                  <a:lnTo>
                    <a:pt x="130" y="198"/>
                  </a:lnTo>
                  <a:lnTo>
                    <a:pt x="134" y="200"/>
                  </a:lnTo>
                  <a:lnTo>
                    <a:pt x="138" y="198"/>
                  </a:lnTo>
                  <a:lnTo>
                    <a:pt x="136" y="196"/>
                  </a:lnTo>
                  <a:lnTo>
                    <a:pt x="136" y="196"/>
                  </a:lnTo>
                  <a:lnTo>
                    <a:pt x="134" y="194"/>
                  </a:lnTo>
                  <a:lnTo>
                    <a:pt x="134" y="192"/>
                  </a:lnTo>
                  <a:lnTo>
                    <a:pt x="138" y="190"/>
                  </a:lnTo>
                  <a:lnTo>
                    <a:pt x="140" y="188"/>
                  </a:lnTo>
                  <a:lnTo>
                    <a:pt x="140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6" y="180"/>
                  </a:lnTo>
                  <a:lnTo>
                    <a:pt x="136" y="178"/>
                  </a:lnTo>
                  <a:lnTo>
                    <a:pt x="136" y="174"/>
                  </a:lnTo>
                  <a:lnTo>
                    <a:pt x="132" y="172"/>
                  </a:lnTo>
                  <a:lnTo>
                    <a:pt x="132" y="172"/>
                  </a:lnTo>
                  <a:lnTo>
                    <a:pt x="130" y="172"/>
                  </a:lnTo>
                  <a:lnTo>
                    <a:pt x="130" y="168"/>
                  </a:lnTo>
                  <a:lnTo>
                    <a:pt x="130" y="166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24" y="160"/>
                  </a:lnTo>
                  <a:lnTo>
                    <a:pt x="124" y="154"/>
                  </a:lnTo>
                  <a:lnTo>
                    <a:pt x="122" y="152"/>
                  </a:lnTo>
                  <a:lnTo>
                    <a:pt x="120" y="152"/>
                  </a:lnTo>
                  <a:lnTo>
                    <a:pt x="116" y="150"/>
                  </a:lnTo>
                  <a:lnTo>
                    <a:pt x="110" y="150"/>
                  </a:lnTo>
                  <a:lnTo>
                    <a:pt x="110" y="150"/>
                  </a:lnTo>
                  <a:lnTo>
                    <a:pt x="90" y="154"/>
                  </a:lnTo>
                  <a:lnTo>
                    <a:pt x="88" y="154"/>
                  </a:lnTo>
                  <a:lnTo>
                    <a:pt x="86" y="156"/>
                  </a:lnTo>
                  <a:lnTo>
                    <a:pt x="86" y="156"/>
                  </a:lnTo>
                  <a:lnTo>
                    <a:pt x="82" y="160"/>
                  </a:lnTo>
                  <a:lnTo>
                    <a:pt x="78" y="162"/>
                  </a:lnTo>
                  <a:lnTo>
                    <a:pt x="74" y="162"/>
                  </a:lnTo>
                  <a:lnTo>
                    <a:pt x="68" y="166"/>
                  </a:lnTo>
                  <a:lnTo>
                    <a:pt x="68" y="166"/>
                  </a:lnTo>
                  <a:lnTo>
                    <a:pt x="60" y="170"/>
                  </a:lnTo>
                  <a:lnTo>
                    <a:pt x="58" y="172"/>
                  </a:lnTo>
                  <a:lnTo>
                    <a:pt x="58" y="172"/>
                  </a:lnTo>
                  <a:lnTo>
                    <a:pt x="58" y="170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6"/>
                  </a:lnTo>
                  <a:lnTo>
                    <a:pt x="52" y="164"/>
                  </a:lnTo>
                  <a:lnTo>
                    <a:pt x="56" y="162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54" y="154"/>
                  </a:lnTo>
                  <a:lnTo>
                    <a:pt x="46" y="150"/>
                  </a:lnTo>
                  <a:lnTo>
                    <a:pt x="46" y="150"/>
                  </a:lnTo>
                  <a:lnTo>
                    <a:pt x="38" y="144"/>
                  </a:lnTo>
                  <a:lnTo>
                    <a:pt x="32" y="144"/>
                  </a:lnTo>
                  <a:lnTo>
                    <a:pt x="30" y="144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2"/>
                  </a:lnTo>
                  <a:lnTo>
                    <a:pt x="16" y="142"/>
                  </a:lnTo>
                  <a:lnTo>
                    <a:pt x="14" y="142"/>
                  </a:lnTo>
                  <a:lnTo>
                    <a:pt x="12" y="140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0" y="132"/>
                  </a:lnTo>
                  <a:lnTo>
                    <a:pt x="8" y="132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0" y="126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8" y="108"/>
                  </a:lnTo>
                  <a:lnTo>
                    <a:pt x="8" y="106"/>
                  </a:lnTo>
                  <a:lnTo>
                    <a:pt x="6" y="102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2"/>
                  </a:lnTo>
                  <a:lnTo>
                    <a:pt x="10" y="86"/>
                  </a:lnTo>
                  <a:lnTo>
                    <a:pt x="12" y="84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20" y="98"/>
                  </a:lnTo>
                  <a:lnTo>
                    <a:pt x="24" y="102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8" y="90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6" y="84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8" y="78"/>
                  </a:lnTo>
                  <a:lnTo>
                    <a:pt x="42" y="74"/>
                  </a:lnTo>
                  <a:lnTo>
                    <a:pt x="46" y="70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2"/>
                  </a:lnTo>
                  <a:lnTo>
                    <a:pt x="50" y="60"/>
                  </a:lnTo>
                  <a:lnTo>
                    <a:pt x="54" y="62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68" y="66"/>
                  </a:lnTo>
                  <a:lnTo>
                    <a:pt x="72" y="62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4" y="66"/>
                  </a:lnTo>
                  <a:lnTo>
                    <a:pt x="86" y="66"/>
                  </a:lnTo>
                  <a:lnTo>
                    <a:pt x="92" y="64"/>
                  </a:lnTo>
                  <a:lnTo>
                    <a:pt x="94" y="64"/>
                  </a:lnTo>
                  <a:lnTo>
                    <a:pt x="98" y="64"/>
                  </a:lnTo>
                  <a:lnTo>
                    <a:pt x="104" y="68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20" y="70"/>
                  </a:lnTo>
                  <a:lnTo>
                    <a:pt x="126" y="72"/>
                  </a:lnTo>
                  <a:lnTo>
                    <a:pt x="134" y="76"/>
                  </a:lnTo>
                  <a:lnTo>
                    <a:pt x="134" y="76"/>
                  </a:lnTo>
                  <a:lnTo>
                    <a:pt x="142" y="80"/>
                  </a:lnTo>
                  <a:lnTo>
                    <a:pt x="146" y="82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6" y="74"/>
                  </a:lnTo>
                  <a:lnTo>
                    <a:pt x="162" y="74"/>
                  </a:lnTo>
                  <a:lnTo>
                    <a:pt x="162" y="74"/>
                  </a:lnTo>
                  <a:lnTo>
                    <a:pt x="168" y="72"/>
                  </a:lnTo>
                  <a:lnTo>
                    <a:pt x="170" y="76"/>
                  </a:lnTo>
                  <a:lnTo>
                    <a:pt x="172" y="78"/>
                  </a:lnTo>
                  <a:lnTo>
                    <a:pt x="178" y="76"/>
                  </a:lnTo>
                  <a:lnTo>
                    <a:pt x="178" y="76"/>
                  </a:lnTo>
                  <a:lnTo>
                    <a:pt x="194" y="72"/>
                  </a:lnTo>
                  <a:lnTo>
                    <a:pt x="200" y="70"/>
                  </a:lnTo>
                  <a:lnTo>
                    <a:pt x="202" y="72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198" y="78"/>
                  </a:lnTo>
                  <a:lnTo>
                    <a:pt x="198" y="82"/>
                  </a:lnTo>
                  <a:lnTo>
                    <a:pt x="200" y="84"/>
                  </a:lnTo>
                  <a:lnTo>
                    <a:pt x="204" y="84"/>
                  </a:lnTo>
                  <a:lnTo>
                    <a:pt x="210" y="82"/>
                  </a:lnTo>
                  <a:lnTo>
                    <a:pt x="214" y="80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30" y="82"/>
                  </a:lnTo>
                  <a:lnTo>
                    <a:pt x="240" y="84"/>
                  </a:lnTo>
                  <a:lnTo>
                    <a:pt x="246" y="84"/>
                  </a:lnTo>
                  <a:lnTo>
                    <a:pt x="250" y="82"/>
                  </a:lnTo>
                  <a:lnTo>
                    <a:pt x="252" y="80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0" y="68"/>
                  </a:lnTo>
                  <a:lnTo>
                    <a:pt x="246" y="66"/>
                  </a:lnTo>
                  <a:lnTo>
                    <a:pt x="242" y="66"/>
                  </a:lnTo>
                  <a:lnTo>
                    <a:pt x="230" y="66"/>
                  </a:lnTo>
                  <a:lnTo>
                    <a:pt x="214" y="62"/>
                  </a:lnTo>
                  <a:lnTo>
                    <a:pt x="214" y="62"/>
                  </a:lnTo>
                  <a:lnTo>
                    <a:pt x="208" y="60"/>
                  </a:lnTo>
                  <a:lnTo>
                    <a:pt x="208" y="60"/>
                  </a:lnTo>
                  <a:lnTo>
                    <a:pt x="208" y="58"/>
                  </a:lnTo>
                  <a:lnTo>
                    <a:pt x="218" y="52"/>
                  </a:lnTo>
                  <a:lnTo>
                    <a:pt x="228" y="48"/>
                  </a:lnTo>
                  <a:lnTo>
                    <a:pt x="228" y="48"/>
                  </a:lnTo>
                  <a:lnTo>
                    <a:pt x="228" y="46"/>
                  </a:lnTo>
                  <a:lnTo>
                    <a:pt x="222" y="46"/>
                  </a:lnTo>
                  <a:lnTo>
                    <a:pt x="222" y="46"/>
                  </a:lnTo>
                  <a:lnTo>
                    <a:pt x="214" y="44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6" y="40"/>
                  </a:lnTo>
                  <a:lnTo>
                    <a:pt x="212" y="38"/>
                  </a:lnTo>
                  <a:lnTo>
                    <a:pt x="212" y="38"/>
                  </a:lnTo>
                  <a:lnTo>
                    <a:pt x="208" y="36"/>
                  </a:lnTo>
                  <a:lnTo>
                    <a:pt x="208" y="34"/>
                  </a:lnTo>
                  <a:lnTo>
                    <a:pt x="214" y="28"/>
                  </a:lnTo>
                  <a:lnTo>
                    <a:pt x="214" y="28"/>
                  </a:lnTo>
                  <a:lnTo>
                    <a:pt x="218" y="26"/>
                  </a:lnTo>
                  <a:lnTo>
                    <a:pt x="226" y="24"/>
                  </a:lnTo>
                  <a:lnTo>
                    <a:pt x="246" y="22"/>
                  </a:lnTo>
                  <a:lnTo>
                    <a:pt x="246" y="22"/>
                  </a:lnTo>
                  <a:lnTo>
                    <a:pt x="266" y="22"/>
                  </a:lnTo>
                  <a:lnTo>
                    <a:pt x="282" y="22"/>
                  </a:lnTo>
                  <a:lnTo>
                    <a:pt x="288" y="20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4" y="16"/>
                  </a:lnTo>
                  <a:lnTo>
                    <a:pt x="302" y="16"/>
                  </a:lnTo>
                  <a:lnTo>
                    <a:pt x="328" y="14"/>
                  </a:lnTo>
                  <a:lnTo>
                    <a:pt x="328" y="14"/>
                  </a:lnTo>
                  <a:lnTo>
                    <a:pt x="334" y="12"/>
                  </a:lnTo>
                  <a:lnTo>
                    <a:pt x="338" y="10"/>
                  </a:lnTo>
                  <a:lnTo>
                    <a:pt x="342" y="6"/>
                  </a:lnTo>
                  <a:lnTo>
                    <a:pt x="348" y="2"/>
                  </a:lnTo>
                  <a:lnTo>
                    <a:pt x="350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64" y="2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10"/>
                  </a:lnTo>
                  <a:lnTo>
                    <a:pt x="378" y="12"/>
                  </a:lnTo>
                  <a:lnTo>
                    <a:pt x="380" y="12"/>
                  </a:lnTo>
                  <a:lnTo>
                    <a:pt x="378" y="16"/>
                  </a:lnTo>
                  <a:lnTo>
                    <a:pt x="378" y="16"/>
                  </a:lnTo>
                  <a:lnTo>
                    <a:pt x="378" y="16"/>
                  </a:lnTo>
                  <a:lnTo>
                    <a:pt x="378" y="18"/>
                  </a:lnTo>
                  <a:lnTo>
                    <a:pt x="382" y="22"/>
                  </a:lnTo>
                  <a:lnTo>
                    <a:pt x="388" y="22"/>
                  </a:lnTo>
                  <a:lnTo>
                    <a:pt x="392" y="22"/>
                  </a:lnTo>
                  <a:lnTo>
                    <a:pt x="392" y="22"/>
                  </a:lnTo>
                  <a:lnTo>
                    <a:pt x="394" y="20"/>
                  </a:lnTo>
                  <a:lnTo>
                    <a:pt x="396" y="20"/>
                  </a:lnTo>
                  <a:lnTo>
                    <a:pt x="398" y="22"/>
                  </a:lnTo>
                  <a:lnTo>
                    <a:pt x="402" y="24"/>
                  </a:lnTo>
                  <a:lnTo>
                    <a:pt x="404" y="24"/>
                  </a:lnTo>
                  <a:lnTo>
                    <a:pt x="406" y="22"/>
                  </a:lnTo>
                  <a:lnTo>
                    <a:pt x="406" y="22"/>
                  </a:lnTo>
                  <a:lnTo>
                    <a:pt x="408" y="20"/>
                  </a:lnTo>
                  <a:lnTo>
                    <a:pt x="412" y="22"/>
                  </a:lnTo>
                  <a:lnTo>
                    <a:pt x="416" y="22"/>
                  </a:lnTo>
                  <a:lnTo>
                    <a:pt x="422" y="22"/>
                  </a:lnTo>
                  <a:lnTo>
                    <a:pt x="422" y="22"/>
                  </a:lnTo>
                  <a:lnTo>
                    <a:pt x="420" y="32"/>
                  </a:lnTo>
                  <a:lnTo>
                    <a:pt x="422" y="34"/>
                  </a:lnTo>
                  <a:lnTo>
                    <a:pt x="422" y="34"/>
                  </a:lnTo>
                  <a:lnTo>
                    <a:pt x="428" y="32"/>
                  </a:lnTo>
                  <a:lnTo>
                    <a:pt x="432" y="32"/>
                  </a:lnTo>
                  <a:lnTo>
                    <a:pt x="438" y="32"/>
                  </a:lnTo>
                  <a:lnTo>
                    <a:pt x="438" y="32"/>
                  </a:lnTo>
                  <a:lnTo>
                    <a:pt x="444" y="32"/>
                  </a:lnTo>
                  <a:lnTo>
                    <a:pt x="444" y="30"/>
                  </a:lnTo>
                  <a:lnTo>
                    <a:pt x="442" y="26"/>
                  </a:lnTo>
                  <a:lnTo>
                    <a:pt x="442" y="26"/>
                  </a:lnTo>
                  <a:lnTo>
                    <a:pt x="444" y="24"/>
                  </a:lnTo>
                  <a:lnTo>
                    <a:pt x="444" y="24"/>
                  </a:lnTo>
                  <a:lnTo>
                    <a:pt x="450" y="24"/>
                  </a:lnTo>
                  <a:lnTo>
                    <a:pt x="452" y="22"/>
                  </a:lnTo>
                  <a:lnTo>
                    <a:pt x="456" y="20"/>
                  </a:lnTo>
                  <a:lnTo>
                    <a:pt x="460" y="20"/>
                  </a:lnTo>
                  <a:lnTo>
                    <a:pt x="460" y="20"/>
                  </a:lnTo>
                  <a:lnTo>
                    <a:pt x="470" y="20"/>
                  </a:lnTo>
                  <a:lnTo>
                    <a:pt x="470" y="22"/>
                  </a:lnTo>
                  <a:lnTo>
                    <a:pt x="462" y="26"/>
                  </a:lnTo>
                  <a:lnTo>
                    <a:pt x="462" y="26"/>
                  </a:lnTo>
                  <a:lnTo>
                    <a:pt x="486" y="34"/>
                  </a:lnTo>
                  <a:lnTo>
                    <a:pt x="506" y="42"/>
                  </a:lnTo>
                  <a:lnTo>
                    <a:pt x="520" y="50"/>
                  </a:lnTo>
                  <a:lnTo>
                    <a:pt x="532" y="56"/>
                  </a:lnTo>
                  <a:lnTo>
                    <a:pt x="548" y="72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68" y="88"/>
                  </a:lnTo>
                  <a:lnTo>
                    <a:pt x="572" y="88"/>
                  </a:lnTo>
                  <a:lnTo>
                    <a:pt x="574" y="86"/>
                  </a:lnTo>
                  <a:lnTo>
                    <a:pt x="576" y="82"/>
                  </a:lnTo>
                  <a:lnTo>
                    <a:pt x="578" y="78"/>
                  </a:lnTo>
                  <a:lnTo>
                    <a:pt x="580" y="78"/>
                  </a:lnTo>
                  <a:lnTo>
                    <a:pt x="584" y="84"/>
                  </a:lnTo>
                  <a:lnTo>
                    <a:pt x="584" y="84"/>
                  </a:lnTo>
                  <a:lnTo>
                    <a:pt x="588" y="88"/>
                  </a:lnTo>
                  <a:lnTo>
                    <a:pt x="592" y="90"/>
                  </a:lnTo>
                  <a:lnTo>
                    <a:pt x="598" y="88"/>
                  </a:lnTo>
                  <a:lnTo>
                    <a:pt x="606" y="88"/>
                  </a:lnTo>
                  <a:lnTo>
                    <a:pt x="618" y="84"/>
                  </a:lnTo>
                  <a:lnTo>
                    <a:pt x="624" y="84"/>
                  </a:lnTo>
                  <a:lnTo>
                    <a:pt x="628" y="88"/>
                  </a:lnTo>
                  <a:lnTo>
                    <a:pt x="628" y="88"/>
                  </a:lnTo>
                  <a:lnTo>
                    <a:pt x="632" y="94"/>
                  </a:lnTo>
                  <a:lnTo>
                    <a:pt x="636" y="94"/>
                  </a:lnTo>
                  <a:lnTo>
                    <a:pt x="640" y="96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8" y="104"/>
                  </a:lnTo>
                  <a:lnTo>
                    <a:pt x="650" y="106"/>
                  </a:lnTo>
                  <a:lnTo>
                    <a:pt x="654" y="104"/>
                  </a:lnTo>
                  <a:lnTo>
                    <a:pt x="658" y="104"/>
                  </a:lnTo>
                  <a:lnTo>
                    <a:pt x="660" y="104"/>
                  </a:lnTo>
                  <a:lnTo>
                    <a:pt x="664" y="108"/>
                  </a:lnTo>
                  <a:lnTo>
                    <a:pt x="664" y="108"/>
                  </a:lnTo>
                  <a:lnTo>
                    <a:pt x="668" y="110"/>
                  </a:lnTo>
                  <a:lnTo>
                    <a:pt x="672" y="110"/>
                  </a:lnTo>
                  <a:lnTo>
                    <a:pt x="676" y="110"/>
                  </a:lnTo>
                  <a:lnTo>
                    <a:pt x="678" y="108"/>
                  </a:lnTo>
                  <a:lnTo>
                    <a:pt x="678" y="108"/>
                  </a:lnTo>
                  <a:lnTo>
                    <a:pt x="680" y="106"/>
                  </a:lnTo>
                  <a:lnTo>
                    <a:pt x="682" y="104"/>
                  </a:lnTo>
                  <a:lnTo>
                    <a:pt x="690" y="104"/>
                  </a:lnTo>
                  <a:lnTo>
                    <a:pt x="690" y="104"/>
                  </a:lnTo>
                  <a:lnTo>
                    <a:pt x="694" y="104"/>
                  </a:lnTo>
                  <a:lnTo>
                    <a:pt x="696" y="104"/>
                  </a:lnTo>
                  <a:lnTo>
                    <a:pt x="700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14" y="104"/>
                  </a:lnTo>
                  <a:lnTo>
                    <a:pt x="718" y="108"/>
                  </a:lnTo>
                  <a:lnTo>
                    <a:pt x="722" y="112"/>
                  </a:lnTo>
                  <a:lnTo>
                    <a:pt x="726" y="114"/>
                  </a:lnTo>
                  <a:lnTo>
                    <a:pt x="726" y="114"/>
                  </a:lnTo>
                  <a:lnTo>
                    <a:pt x="728" y="114"/>
                  </a:lnTo>
                  <a:lnTo>
                    <a:pt x="728" y="116"/>
                  </a:lnTo>
                  <a:lnTo>
                    <a:pt x="730" y="118"/>
                  </a:lnTo>
                  <a:lnTo>
                    <a:pt x="738" y="118"/>
                  </a:lnTo>
                  <a:lnTo>
                    <a:pt x="738" y="118"/>
                  </a:lnTo>
                  <a:lnTo>
                    <a:pt x="736" y="120"/>
                  </a:lnTo>
                  <a:lnTo>
                    <a:pt x="734" y="122"/>
                  </a:lnTo>
                  <a:lnTo>
                    <a:pt x="722" y="122"/>
                  </a:lnTo>
                  <a:lnTo>
                    <a:pt x="718" y="122"/>
                  </a:lnTo>
                  <a:lnTo>
                    <a:pt x="714" y="126"/>
                  </a:lnTo>
                  <a:lnTo>
                    <a:pt x="714" y="134"/>
                  </a:lnTo>
                  <a:lnTo>
                    <a:pt x="716" y="146"/>
                  </a:lnTo>
                  <a:lnTo>
                    <a:pt x="716" y="146"/>
                  </a:lnTo>
                  <a:lnTo>
                    <a:pt x="716" y="148"/>
                  </a:lnTo>
                  <a:lnTo>
                    <a:pt x="714" y="150"/>
                  </a:lnTo>
                  <a:lnTo>
                    <a:pt x="706" y="154"/>
                  </a:lnTo>
                  <a:lnTo>
                    <a:pt x="696" y="156"/>
                  </a:lnTo>
                  <a:lnTo>
                    <a:pt x="686" y="154"/>
                  </a:lnTo>
                  <a:lnTo>
                    <a:pt x="686" y="154"/>
                  </a:lnTo>
                  <a:lnTo>
                    <a:pt x="680" y="152"/>
                  </a:lnTo>
                  <a:lnTo>
                    <a:pt x="676" y="152"/>
                  </a:lnTo>
                  <a:lnTo>
                    <a:pt x="672" y="154"/>
                  </a:lnTo>
                  <a:lnTo>
                    <a:pt x="672" y="158"/>
                  </a:lnTo>
                  <a:lnTo>
                    <a:pt x="672" y="168"/>
                  </a:lnTo>
                  <a:lnTo>
                    <a:pt x="674" y="186"/>
                  </a:lnTo>
                  <a:lnTo>
                    <a:pt x="674" y="186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66" y="192"/>
                  </a:lnTo>
                  <a:lnTo>
                    <a:pt x="656" y="192"/>
                  </a:lnTo>
                  <a:lnTo>
                    <a:pt x="648" y="194"/>
                  </a:lnTo>
                  <a:lnTo>
                    <a:pt x="648" y="194"/>
                  </a:lnTo>
                  <a:lnTo>
                    <a:pt x="642" y="198"/>
                  </a:lnTo>
                  <a:lnTo>
                    <a:pt x="640" y="202"/>
                  </a:lnTo>
                  <a:lnTo>
                    <a:pt x="640" y="206"/>
                  </a:lnTo>
                  <a:lnTo>
                    <a:pt x="642" y="206"/>
                  </a:lnTo>
                  <a:lnTo>
                    <a:pt x="642" y="206"/>
                  </a:lnTo>
                  <a:lnTo>
                    <a:pt x="644" y="206"/>
                  </a:lnTo>
                  <a:lnTo>
                    <a:pt x="648" y="208"/>
                  </a:lnTo>
                  <a:lnTo>
                    <a:pt x="656" y="218"/>
                  </a:lnTo>
                  <a:lnTo>
                    <a:pt x="664" y="226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8"/>
                  </a:lnTo>
                  <a:lnTo>
                    <a:pt x="662" y="242"/>
                  </a:lnTo>
                  <a:lnTo>
                    <a:pt x="666" y="246"/>
                  </a:lnTo>
                  <a:lnTo>
                    <a:pt x="668" y="252"/>
                  </a:lnTo>
                  <a:lnTo>
                    <a:pt x="668" y="254"/>
                  </a:lnTo>
                  <a:lnTo>
                    <a:pt x="664" y="256"/>
                  </a:lnTo>
                  <a:lnTo>
                    <a:pt x="664" y="256"/>
                  </a:lnTo>
                  <a:lnTo>
                    <a:pt x="660" y="260"/>
                  </a:lnTo>
                  <a:lnTo>
                    <a:pt x="658" y="258"/>
                  </a:lnTo>
                  <a:lnTo>
                    <a:pt x="656" y="254"/>
                  </a:lnTo>
                  <a:lnTo>
                    <a:pt x="654" y="254"/>
                  </a:lnTo>
                  <a:lnTo>
                    <a:pt x="650" y="254"/>
                  </a:lnTo>
                  <a:lnTo>
                    <a:pt x="650" y="254"/>
                  </a:lnTo>
                  <a:lnTo>
                    <a:pt x="642" y="254"/>
                  </a:lnTo>
                  <a:lnTo>
                    <a:pt x="638" y="252"/>
                  </a:lnTo>
                  <a:lnTo>
                    <a:pt x="638" y="250"/>
                  </a:lnTo>
                  <a:lnTo>
                    <a:pt x="634" y="250"/>
                  </a:lnTo>
                  <a:lnTo>
                    <a:pt x="634" y="250"/>
                  </a:lnTo>
                  <a:lnTo>
                    <a:pt x="624" y="250"/>
                  </a:lnTo>
                  <a:lnTo>
                    <a:pt x="608" y="250"/>
                  </a:lnTo>
                  <a:lnTo>
                    <a:pt x="576" y="250"/>
                  </a:lnTo>
                  <a:lnTo>
                    <a:pt x="576" y="250"/>
                  </a:lnTo>
                  <a:lnTo>
                    <a:pt x="564" y="248"/>
                  </a:lnTo>
                  <a:lnTo>
                    <a:pt x="554" y="244"/>
                  </a:lnTo>
                  <a:lnTo>
                    <a:pt x="546" y="244"/>
                  </a:lnTo>
                  <a:lnTo>
                    <a:pt x="544" y="246"/>
                  </a:lnTo>
                  <a:lnTo>
                    <a:pt x="544" y="250"/>
                  </a:lnTo>
                  <a:lnTo>
                    <a:pt x="544" y="250"/>
                  </a:lnTo>
                  <a:lnTo>
                    <a:pt x="542" y="254"/>
                  </a:lnTo>
                  <a:lnTo>
                    <a:pt x="542" y="254"/>
                  </a:lnTo>
                  <a:lnTo>
                    <a:pt x="536" y="254"/>
                  </a:lnTo>
                  <a:lnTo>
                    <a:pt x="528" y="252"/>
                  </a:lnTo>
                  <a:lnTo>
                    <a:pt x="524" y="250"/>
                  </a:lnTo>
                  <a:lnTo>
                    <a:pt x="520" y="252"/>
                  </a:lnTo>
                  <a:lnTo>
                    <a:pt x="520" y="252"/>
                  </a:lnTo>
                  <a:lnTo>
                    <a:pt x="512" y="252"/>
                  </a:lnTo>
                  <a:lnTo>
                    <a:pt x="510" y="252"/>
                  </a:lnTo>
                  <a:lnTo>
                    <a:pt x="506" y="252"/>
                  </a:lnTo>
                  <a:lnTo>
                    <a:pt x="498" y="260"/>
                  </a:lnTo>
                  <a:lnTo>
                    <a:pt x="498" y="26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4" name="Latvia"/>
            <p:cNvSpPr>
              <a:spLocks/>
            </p:cNvSpPr>
            <p:nvPr/>
          </p:nvSpPr>
          <p:spPr bwMode="auto">
            <a:xfrm>
              <a:off x="4623559" y="1845469"/>
              <a:ext cx="150813" cy="55563"/>
            </a:xfrm>
            <a:custGeom>
              <a:avLst/>
              <a:gdLst/>
              <a:ahLst/>
              <a:cxnLst>
                <a:cxn ang="0">
                  <a:pos x="2" y="42"/>
                </a:cxn>
                <a:cxn ang="0">
                  <a:pos x="0" y="32"/>
                </a:cxn>
                <a:cxn ang="0">
                  <a:pos x="2" y="28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2"/>
                </a:cxn>
                <a:cxn ang="0">
                  <a:pos x="34" y="16"/>
                </a:cxn>
                <a:cxn ang="0">
                  <a:pos x="38" y="20"/>
                </a:cxn>
                <a:cxn ang="0">
                  <a:pos x="42" y="22"/>
                </a:cxn>
                <a:cxn ang="0">
                  <a:pos x="46" y="22"/>
                </a:cxn>
                <a:cxn ang="0">
                  <a:pos x="50" y="22"/>
                </a:cxn>
                <a:cxn ang="0">
                  <a:pos x="54" y="16"/>
                </a:cxn>
                <a:cxn ang="0">
                  <a:pos x="54" y="14"/>
                </a:cxn>
                <a:cxn ang="0">
                  <a:pos x="52" y="6"/>
                </a:cxn>
                <a:cxn ang="0">
                  <a:pos x="58" y="0"/>
                </a:cxn>
                <a:cxn ang="0">
                  <a:pos x="66" y="0"/>
                </a:cxn>
                <a:cxn ang="0">
                  <a:pos x="76" y="0"/>
                </a:cxn>
                <a:cxn ang="0">
                  <a:pos x="78" y="2"/>
                </a:cxn>
                <a:cxn ang="0">
                  <a:pos x="78" y="4"/>
                </a:cxn>
                <a:cxn ang="0">
                  <a:pos x="84" y="4"/>
                </a:cxn>
                <a:cxn ang="0">
                  <a:pos x="94" y="6"/>
                </a:cxn>
                <a:cxn ang="0">
                  <a:pos x="106" y="2"/>
                </a:cxn>
                <a:cxn ang="0">
                  <a:pos x="104" y="6"/>
                </a:cxn>
                <a:cxn ang="0">
                  <a:pos x="108" y="6"/>
                </a:cxn>
                <a:cxn ang="0">
                  <a:pos x="108" y="10"/>
                </a:cxn>
                <a:cxn ang="0">
                  <a:pos x="108" y="14"/>
                </a:cxn>
                <a:cxn ang="0">
                  <a:pos x="112" y="22"/>
                </a:cxn>
                <a:cxn ang="0">
                  <a:pos x="110" y="24"/>
                </a:cxn>
                <a:cxn ang="0">
                  <a:pos x="112" y="30"/>
                </a:cxn>
                <a:cxn ang="0">
                  <a:pos x="112" y="34"/>
                </a:cxn>
                <a:cxn ang="0">
                  <a:pos x="108" y="34"/>
                </a:cxn>
                <a:cxn ang="0">
                  <a:pos x="100" y="38"/>
                </a:cxn>
                <a:cxn ang="0">
                  <a:pos x="96" y="42"/>
                </a:cxn>
                <a:cxn ang="0">
                  <a:pos x="74" y="38"/>
                </a:cxn>
                <a:cxn ang="0">
                  <a:pos x="62" y="32"/>
                </a:cxn>
                <a:cxn ang="0">
                  <a:pos x="58" y="34"/>
                </a:cxn>
                <a:cxn ang="0">
                  <a:pos x="50" y="34"/>
                </a:cxn>
                <a:cxn ang="0">
                  <a:pos x="40" y="30"/>
                </a:cxn>
                <a:cxn ang="0">
                  <a:pos x="32" y="30"/>
                </a:cxn>
                <a:cxn ang="0">
                  <a:pos x="18" y="30"/>
                </a:cxn>
                <a:cxn ang="0">
                  <a:pos x="8" y="36"/>
                </a:cxn>
                <a:cxn ang="0">
                  <a:pos x="2" y="42"/>
                </a:cxn>
              </a:cxnLst>
              <a:rect l="0" t="0" r="r" b="b"/>
              <a:pathLst>
                <a:path w="114" h="42">
                  <a:moveTo>
                    <a:pt x="2" y="42"/>
                  </a:moveTo>
                  <a:lnTo>
                    <a:pt x="2" y="42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14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6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6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6" y="14"/>
                  </a:lnTo>
                  <a:lnTo>
                    <a:pt x="108" y="14"/>
                  </a:lnTo>
                  <a:lnTo>
                    <a:pt x="110" y="16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0" y="24"/>
                  </a:lnTo>
                  <a:lnTo>
                    <a:pt x="110" y="26"/>
                  </a:lnTo>
                  <a:lnTo>
                    <a:pt x="112" y="30"/>
                  </a:lnTo>
                  <a:lnTo>
                    <a:pt x="114" y="34"/>
                  </a:lnTo>
                  <a:lnTo>
                    <a:pt x="112" y="34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2" y="36"/>
                  </a:lnTo>
                  <a:lnTo>
                    <a:pt x="100" y="38"/>
                  </a:lnTo>
                  <a:lnTo>
                    <a:pt x="100" y="40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74" y="38"/>
                  </a:lnTo>
                  <a:lnTo>
                    <a:pt x="66" y="36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4" y="34"/>
                  </a:lnTo>
                  <a:lnTo>
                    <a:pt x="50" y="34"/>
                  </a:lnTo>
                  <a:lnTo>
                    <a:pt x="46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2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8" y="36"/>
                  </a:lnTo>
                  <a:lnTo>
                    <a:pt x="2" y="42"/>
                  </a:lnTo>
                  <a:lnTo>
                    <a:pt x="2" y="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5" name="Lithuania"/>
            <p:cNvSpPr>
              <a:spLocks/>
            </p:cNvSpPr>
            <p:nvPr/>
          </p:nvSpPr>
          <p:spPr bwMode="auto">
            <a:xfrm>
              <a:off x="4626205" y="1885156"/>
              <a:ext cx="124354" cy="608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0" y="34"/>
                </a:cxn>
                <a:cxn ang="0">
                  <a:pos x="34" y="36"/>
                </a:cxn>
                <a:cxn ang="0">
                  <a:pos x="36" y="36"/>
                </a:cxn>
                <a:cxn ang="0">
                  <a:pos x="42" y="42"/>
                </a:cxn>
                <a:cxn ang="0">
                  <a:pos x="50" y="44"/>
                </a:cxn>
                <a:cxn ang="0">
                  <a:pos x="58" y="46"/>
                </a:cxn>
                <a:cxn ang="0">
                  <a:pos x="64" y="44"/>
                </a:cxn>
                <a:cxn ang="0">
                  <a:pos x="70" y="44"/>
                </a:cxn>
                <a:cxn ang="0">
                  <a:pos x="74" y="44"/>
                </a:cxn>
                <a:cxn ang="0">
                  <a:pos x="74" y="42"/>
                </a:cxn>
                <a:cxn ang="0">
                  <a:pos x="72" y="38"/>
                </a:cxn>
                <a:cxn ang="0">
                  <a:pos x="72" y="34"/>
                </a:cxn>
                <a:cxn ang="0">
                  <a:pos x="76" y="28"/>
                </a:cxn>
                <a:cxn ang="0">
                  <a:pos x="82" y="26"/>
                </a:cxn>
                <a:cxn ang="0">
                  <a:pos x="84" y="24"/>
                </a:cxn>
                <a:cxn ang="0">
                  <a:pos x="92" y="24"/>
                </a:cxn>
                <a:cxn ang="0">
                  <a:pos x="94" y="22"/>
                </a:cxn>
                <a:cxn ang="0">
                  <a:pos x="92" y="18"/>
                </a:cxn>
                <a:cxn ang="0">
                  <a:pos x="94" y="12"/>
                </a:cxn>
                <a:cxn ang="0">
                  <a:pos x="72" y="8"/>
                </a:cxn>
                <a:cxn ang="0">
                  <a:pos x="60" y="2"/>
                </a:cxn>
                <a:cxn ang="0">
                  <a:pos x="56" y="4"/>
                </a:cxn>
                <a:cxn ang="0">
                  <a:pos x="48" y="4"/>
                </a:cxn>
                <a:cxn ang="0">
                  <a:pos x="38" y="0"/>
                </a:cxn>
                <a:cxn ang="0">
                  <a:pos x="30" y="0"/>
                </a:cxn>
                <a:cxn ang="0">
                  <a:pos x="16" y="0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6" y="26"/>
                </a:cxn>
                <a:cxn ang="0">
                  <a:pos x="8" y="26"/>
                </a:cxn>
                <a:cxn ang="0">
                  <a:pos x="22" y="24"/>
                </a:cxn>
                <a:cxn ang="0">
                  <a:pos x="26" y="26"/>
                </a:cxn>
                <a:cxn ang="0">
                  <a:pos x="28" y="30"/>
                </a:cxn>
                <a:cxn ang="0">
                  <a:pos x="26" y="34"/>
                </a:cxn>
              </a:cxnLst>
              <a:rect l="0" t="0" r="r" b="b"/>
              <a:pathLst>
                <a:path w="94" h="46">
                  <a:moveTo>
                    <a:pt x="26" y="34"/>
                  </a:moveTo>
                  <a:lnTo>
                    <a:pt x="26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50" y="44"/>
                  </a:lnTo>
                  <a:lnTo>
                    <a:pt x="54" y="46"/>
                  </a:lnTo>
                  <a:lnTo>
                    <a:pt x="58" y="46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72" y="44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38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8" y="28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18"/>
                  </a:lnTo>
                  <a:lnTo>
                    <a:pt x="92" y="18"/>
                  </a:lnTo>
                  <a:lnTo>
                    <a:pt x="92" y="1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72" y="8"/>
                  </a:lnTo>
                  <a:lnTo>
                    <a:pt x="64" y="6"/>
                  </a:lnTo>
                  <a:lnTo>
                    <a:pt x="60" y="2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6" y="26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26" y="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6" name="Luxembourg"/>
            <p:cNvSpPr>
              <a:spLocks/>
            </p:cNvSpPr>
            <p:nvPr/>
          </p:nvSpPr>
          <p:spPr bwMode="auto">
            <a:xfrm>
              <a:off x="4274309" y="2043906"/>
              <a:ext cx="13229" cy="10583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7" name="Malaysia"/>
            <p:cNvSpPr>
              <a:spLocks/>
            </p:cNvSpPr>
            <p:nvPr/>
          </p:nvSpPr>
          <p:spPr bwMode="auto">
            <a:xfrm>
              <a:off x="6930726" y="3372115"/>
              <a:ext cx="539875" cy="211667"/>
            </a:xfrm>
            <a:custGeom>
              <a:avLst/>
              <a:gdLst/>
              <a:ahLst/>
              <a:cxnLst/>
              <a:rect l="l" t="t" r="r" b="b"/>
              <a:pathLst>
                <a:path w="539875" h="211667">
                  <a:moveTo>
                    <a:pt x="5292" y="26458"/>
                  </a:moveTo>
                  <a:lnTo>
                    <a:pt x="10584" y="26458"/>
                  </a:lnTo>
                  <a:lnTo>
                    <a:pt x="21167" y="31750"/>
                  </a:lnTo>
                  <a:lnTo>
                    <a:pt x="26459" y="37041"/>
                  </a:lnTo>
                  <a:lnTo>
                    <a:pt x="34396" y="39687"/>
                  </a:lnTo>
                  <a:lnTo>
                    <a:pt x="42334" y="37041"/>
                  </a:lnTo>
                  <a:lnTo>
                    <a:pt x="44980" y="34396"/>
                  </a:lnTo>
                  <a:lnTo>
                    <a:pt x="47625" y="31750"/>
                  </a:lnTo>
                  <a:lnTo>
                    <a:pt x="52917" y="26458"/>
                  </a:lnTo>
                  <a:lnTo>
                    <a:pt x="60855" y="37041"/>
                  </a:lnTo>
                  <a:lnTo>
                    <a:pt x="66146" y="39687"/>
                  </a:lnTo>
                  <a:lnTo>
                    <a:pt x="71438" y="44979"/>
                  </a:lnTo>
                  <a:lnTo>
                    <a:pt x="74084" y="47625"/>
                  </a:lnTo>
                  <a:lnTo>
                    <a:pt x="76730" y="52916"/>
                  </a:lnTo>
                  <a:lnTo>
                    <a:pt x="87313" y="58208"/>
                  </a:lnTo>
                  <a:lnTo>
                    <a:pt x="97896" y="68791"/>
                  </a:lnTo>
                  <a:lnTo>
                    <a:pt x="103188" y="76729"/>
                  </a:lnTo>
                  <a:lnTo>
                    <a:pt x="105834" y="84666"/>
                  </a:lnTo>
                  <a:lnTo>
                    <a:pt x="105834" y="92604"/>
                  </a:lnTo>
                  <a:lnTo>
                    <a:pt x="105834" y="100541"/>
                  </a:lnTo>
                  <a:lnTo>
                    <a:pt x="103188" y="105833"/>
                  </a:lnTo>
                  <a:lnTo>
                    <a:pt x="100542" y="108479"/>
                  </a:lnTo>
                  <a:lnTo>
                    <a:pt x="92605" y="113771"/>
                  </a:lnTo>
                  <a:lnTo>
                    <a:pt x="95250" y="116416"/>
                  </a:lnTo>
                  <a:lnTo>
                    <a:pt x="100542" y="124354"/>
                  </a:lnTo>
                  <a:lnTo>
                    <a:pt x="97896" y="129646"/>
                  </a:lnTo>
                  <a:lnTo>
                    <a:pt x="97896" y="134937"/>
                  </a:lnTo>
                  <a:lnTo>
                    <a:pt x="103188" y="145521"/>
                  </a:lnTo>
                  <a:lnTo>
                    <a:pt x="108480" y="153458"/>
                  </a:lnTo>
                  <a:lnTo>
                    <a:pt x="111126" y="158750"/>
                  </a:lnTo>
                  <a:lnTo>
                    <a:pt x="113771" y="164041"/>
                  </a:lnTo>
                  <a:lnTo>
                    <a:pt x="121709" y="174625"/>
                  </a:lnTo>
                  <a:lnTo>
                    <a:pt x="132292" y="187854"/>
                  </a:lnTo>
                  <a:lnTo>
                    <a:pt x="132292" y="193145"/>
                  </a:lnTo>
                  <a:lnTo>
                    <a:pt x="132292" y="195791"/>
                  </a:lnTo>
                  <a:lnTo>
                    <a:pt x="129646" y="198437"/>
                  </a:lnTo>
                  <a:lnTo>
                    <a:pt x="127001" y="198437"/>
                  </a:lnTo>
                  <a:lnTo>
                    <a:pt x="119063" y="195791"/>
                  </a:lnTo>
                  <a:lnTo>
                    <a:pt x="116417" y="193145"/>
                  </a:lnTo>
                  <a:lnTo>
                    <a:pt x="113771" y="195791"/>
                  </a:lnTo>
                  <a:lnTo>
                    <a:pt x="111126" y="198437"/>
                  </a:lnTo>
                  <a:lnTo>
                    <a:pt x="108480" y="195791"/>
                  </a:lnTo>
                  <a:lnTo>
                    <a:pt x="100542" y="187854"/>
                  </a:lnTo>
                  <a:lnTo>
                    <a:pt x="95250" y="182562"/>
                  </a:lnTo>
                  <a:lnTo>
                    <a:pt x="84667" y="177270"/>
                  </a:lnTo>
                  <a:lnTo>
                    <a:pt x="79375" y="174625"/>
                  </a:lnTo>
                  <a:lnTo>
                    <a:pt x="76730" y="171979"/>
                  </a:lnTo>
                  <a:lnTo>
                    <a:pt x="74084" y="169333"/>
                  </a:lnTo>
                  <a:lnTo>
                    <a:pt x="60855" y="161396"/>
                  </a:lnTo>
                  <a:lnTo>
                    <a:pt x="55563" y="158750"/>
                  </a:lnTo>
                  <a:lnTo>
                    <a:pt x="52917" y="156104"/>
                  </a:lnTo>
                  <a:lnTo>
                    <a:pt x="50271" y="153458"/>
                  </a:lnTo>
                  <a:lnTo>
                    <a:pt x="44980" y="148166"/>
                  </a:lnTo>
                  <a:lnTo>
                    <a:pt x="37042" y="142875"/>
                  </a:lnTo>
                  <a:lnTo>
                    <a:pt x="37042" y="140229"/>
                  </a:lnTo>
                  <a:lnTo>
                    <a:pt x="39688" y="137583"/>
                  </a:lnTo>
                  <a:lnTo>
                    <a:pt x="39688" y="132291"/>
                  </a:lnTo>
                  <a:lnTo>
                    <a:pt x="37042" y="129646"/>
                  </a:lnTo>
                  <a:lnTo>
                    <a:pt x="31750" y="121708"/>
                  </a:lnTo>
                  <a:lnTo>
                    <a:pt x="26459" y="116416"/>
                  </a:lnTo>
                  <a:lnTo>
                    <a:pt x="26459" y="113771"/>
                  </a:lnTo>
                  <a:lnTo>
                    <a:pt x="26459" y="108479"/>
                  </a:lnTo>
                  <a:lnTo>
                    <a:pt x="29104" y="105833"/>
                  </a:lnTo>
                  <a:lnTo>
                    <a:pt x="26459" y="103187"/>
                  </a:lnTo>
                  <a:lnTo>
                    <a:pt x="21167" y="97896"/>
                  </a:lnTo>
                  <a:lnTo>
                    <a:pt x="21167" y="92604"/>
                  </a:lnTo>
                  <a:lnTo>
                    <a:pt x="18521" y="84666"/>
                  </a:lnTo>
                  <a:lnTo>
                    <a:pt x="15875" y="79375"/>
                  </a:lnTo>
                  <a:lnTo>
                    <a:pt x="13229" y="74083"/>
                  </a:lnTo>
                  <a:lnTo>
                    <a:pt x="13229" y="71437"/>
                  </a:lnTo>
                  <a:lnTo>
                    <a:pt x="13229" y="68791"/>
                  </a:lnTo>
                  <a:lnTo>
                    <a:pt x="13229" y="66146"/>
                  </a:lnTo>
                  <a:lnTo>
                    <a:pt x="10584" y="60854"/>
                  </a:lnTo>
                  <a:lnTo>
                    <a:pt x="10584" y="52916"/>
                  </a:lnTo>
                  <a:lnTo>
                    <a:pt x="7938" y="42333"/>
                  </a:lnTo>
                  <a:lnTo>
                    <a:pt x="0" y="29104"/>
                  </a:lnTo>
                  <a:close/>
                  <a:moveTo>
                    <a:pt x="455209" y="0"/>
                  </a:moveTo>
                  <a:lnTo>
                    <a:pt x="460500" y="0"/>
                  </a:lnTo>
                  <a:lnTo>
                    <a:pt x="460500" y="5292"/>
                  </a:lnTo>
                  <a:lnTo>
                    <a:pt x="460500" y="7937"/>
                  </a:lnTo>
                  <a:lnTo>
                    <a:pt x="463146" y="7937"/>
                  </a:lnTo>
                  <a:lnTo>
                    <a:pt x="468438" y="5292"/>
                  </a:lnTo>
                  <a:lnTo>
                    <a:pt x="468438" y="2646"/>
                  </a:lnTo>
                  <a:lnTo>
                    <a:pt x="468438" y="0"/>
                  </a:lnTo>
                  <a:lnTo>
                    <a:pt x="471084" y="0"/>
                  </a:lnTo>
                  <a:lnTo>
                    <a:pt x="473729" y="0"/>
                  </a:lnTo>
                  <a:lnTo>
                    <a:pt x="476375" y="0"/>
                  </a:lnTo>
                  <a:lnTo>
                    <a:pt x="476375" y="5292"/>
                  </a:lnTo>
                  <a:lnTo>
                    <a:pt x="476375" y="10583"/>
                  </a:lnTo>
                  <a:lnTo>
                    <a:pt x="481667" y="10583"/>
                  </a:lnTo>
                  <a:lnTo>
                    <a:pt x="486959" y="7937"/>
                  </a:lnTo>
                  <a:lnTo>
                    <a:pt x="486959" y="10583"/>
                  </a:lnTo>
                  <a:lnTo>
                    <a:pt x="486959" y="13229"/>
                  </a:lnTo>
                  <a:lnTo>
                    <a:pt x="489604" y="15875"/>
                  </a:lnTo>
                  <a:lnTo>
                    <a:pt x="492250" y="18521"/>
                  </a:lnTo>
                  <a:lnTo>
                    <a:pt x="489604" y="21167"/>
                  </a:lnTo>
                  <a:lnTo>
                    <a:pt x="484313" y="23812"/>
                  </a:lnTo>
                  <a:lnTo>
                    <a:pt x="486959" y="26459"/>
                  </a:lnTo>
                  <a:lnTo>
                    <a:pt x="492250" y="29104"/>
                  </a:lnTo>
                  <a:lnTo>
                    <a:pt x="484313" y="31750"/>
                  </a:lnTo>
                  <a:lnTo>
                    <a:pt x="492250" y="34396"/>
                  </a:lnTo>
                  <a:lnTo>
                    <a:pt x="497542" y="31750"/>
                  </a:lnTo>
                  <a:lnTo>
                    <a:pt x="500188" y="29104"/>
                  </a:lnTo>
                  <a:lnTo>
                    <a:pt x="502834" y="31750"/>
                  </a:lnTo>
                  <a:lnTo>
                    <a:pt x="505479" y="37042"/>
                  </a:lnTo>
                  <a:lnTo>
                    <a:pt x="505479" y="42334"/>
                  </a:lnTo>
                  <a:lnTo>
                    <a:pt x="505479" y="44979"/>
                  </a:lnTo>
                  <a:lnTo>
                    <a:pt x="508125" y="42334"/>
                  </a:lnTo>
                  <a:lnTo>
                    <a:pt x="510771" y="39688"/>
                  </a:lnTo>
                  <a:lnTo>
                    <a:pt x="516063" y="42334"/>
                  </a:lnTo>
                  <a:lnTo>
                    <a:pt x="521354" y="44979"/>
                  </a:lnTo>
                  <a:lnTo>
                    <a:pt x="526646" y="47625"/>
                  </a:lnTo>
                  <a:lnTo>
                    <a:pt x="529292" y="50271"/>
                  </a:lnTo>
                  <a:lnTo>
                    <a:pt x="531938" y="47625"/>
                  </a:lnTo>
                  <a:lnTo>
                    <a:pt x="534584" y="47625"/>
                  </a:lnTo>
                  <a:lnTo>
                    <a:pt x="539875" y="52917"/>
                  </a:lnTo>
                  <a:lnTo>
                    <a:pt x="539875" y="58209"/>
                  </a:lnTo>
                  <a:lnTo>
                    <a:pt x="537229" y="60854"/>
                  </a:lnTo>
                  <a:lnTo>
                    <a:pt x="534584" y="60854"/>
                  </a:lnTo>
                  <a:lnTo>
                    <a:pt x="526646" y="60854"/>
                  </a:lnTo>
                  <a:lnTo>
                    <a:pt x="524000" y="63500"/>
                  </a:lnTo>
                  <a:lnTo>
                    <a:pt x="518709" y="66146"/>
                  </a:lnTo>
                  <a:lnTo>
                    <a:pt x="516063" y="66146"/>
                  </a:lnTo>
                  <a:lnTo>
                    <a:pt x="510771" y="66146"/>
                  </a:lnTo>
                  <a:lnTo>
                    <a:pt x="508125" y="71438"/>
                  </a:lnTo>
                  <a:lnTo>
                    <a:pt x="513417" y="76729"/>
                  </a:lnTo>
                  <a:lnTo>
                    <a:pt x="524000" y="79375"/>
                  </a:lnTo>
                  <a:lnTo>
                    <a:pt x="529292" y="79375"/>
                  </a:lnTo>
                  <a:lnTo>
                    <a:pt x="524000" y="82021"/>
                  </a:lnTo>
                  <a:lnTo>
                    <a:pt x="516063" y="84667"/>
                  </a:lnTo>
                  <a:lnTo>
                    <a:pt x="508125" y="89959"/>
                  </a:lnTo>
                  <a:lnTo>
                    <a:pt x="502834" y="89959"/>
                  </a:lnTo>
                  <a:lnTo>
                    <a:pt x="492250" y="84667"/>
                  </a:lnTo>
                  <a:lnTo>
                    <a:pt x="492250" y="92604"/>
                  </a:lnTo>
                  <a:lnTo>
                    <a:pt x="489604" y="95250"/>
                  </a:lnTo>
                  <a:lnTo>
                    <a:pt x="473729" y="92604"/>
                  </a:lnTo>
                  <a:lnTo>
                    <a:pt x="465792" y="95250"/>
                  </a:lnTo>
                  <a:lnTo>
                    <a:pt x="460500" y="92604"/>
                  </a:lnTo>
                  <a:lnTo>
                    <a:pt x="457855" y="92604"/>
                  </a:lnTo>
                  <a:lnTo>
                    <a:pt x="452563" y="92604"/>
                  </a:lnTo>
                  <a:lnTo>
                    <a:pt x="447271" y="95250"/>
                  </a:lnTo>
                  <a:lnTo>
                    <a:pt x="444625" y="97896"/>
                  </a:lnTo>
                  <a:lnTo>
                    <a:pt x="444625" y="100542"/>
                  </a:lnTo>
                  <a:lnTo>
                    <a:pt x="441980" y="103188"/>
                  </a:lnTo>
                  <a:lnTo>
                    <a:pt x="441980" y="105834"/>
                  </a:lnTo>
                  <a:lnTo>
                    <a:pt x="441980" y="116417"/>
                  </a:lnTo>
                  <a:lnTo>
                    <a:pt x="441980" y="127000"/>
                  </a:lnTo>
                  <a:lnTo>
                    <a:pt x="436688" y="132292"/>
                  </a:lnTo>
                  <a:lnTo>
                    <a:pt x="431396" y="137584"/>
                  </a:lnTo>
                  <a:lnTo>
                    <a:pt x="426105" y="142875"/>
                  </a:lnTo>
                  <a:lnTo>
                    <a:pt x="423459" y="148167"/>
                  </a:lnTo>
                  <a:lnTo>
                    <a:pt x="420813" y="161396"/>
                  </a:lnTo>
                  <a:lnTo>
                    <a:pt x="418167" y="171980"/>
                  </a:lnTo>
                  <a:lnTo>
                    <a:pt x="415521" y="177271"/>
                  </a:lnTo>
                  <a:lnTo>
                    <a:pt x="412875" y="182563"/>
                  </a:lnTo>
                  <a:lnTo>
                    <a:pt x="407584" y="187855"/>
                  </a:lnTo>
                  <a:lnTo>
                    <a:pt x="404938" y="190500"/>
                  </a:lnTo>
                  <a:lnTo>
                    <a:pt x="399646" y="193146"/>
                  </a:lnTo>
                  <a:lnTo>
                    <a:pt x="386417" y="198438"/>
                  </a:lnTo>
                  <a:lnTo>
                    <a:pt x="375834" y="198438"/>
                  </a:lnTo>
                  <a:lnTo>
                    <a:pt x="370542" y="195792"/>
                  </a:lnTo>
                  <a:lnTo>
                    <a:pt x="367896" y="193146"/>
                  </a:lnTo>
                  <a:lnTo>
                    <a:pt x="367896" y="190500"/>
                  </a:lnTo>
                  <a:lnTo>
                    <a:pt x="365250" y="190500"/>
                  </a:lnTo>
                  <a:lnTo>
                    <a:pt x="359959" y="190500"/>
                  </a:lnTo>
                  <a:lnTo>
                    <a:pt x="354667" y="193146"/>
                  </a:lnTo>
                  <a:lnTo>
                    <a:pt x="349375" y="195792"/>
                  </a:lnTo>
                  <a:lnTo>
                    <a:pt x="349375" y="198438"/>
                  </a:lnTo>
                  <a:lnTo>
                    <a:pt x="346730" y="201084"/>
                  </a:lnTo>
                  <a:lnTo>
                    <a:pt x="341438" y="203730"/>
                  </a:lnTo>
                  <a:lnTo>
                    <a:pt x="336146" y="206375"/>
                  </a:lnTo>
                  <a:lnTo>
                    <a:pt x="333501" y="206375"/>
                  </a:lnTo>
                  <a:lnTo>
                    <a:pt x="325563" y="206375"/>
                  </a:lnTo>
                  <a:lnTo>
                    <a:pt x="314980" y="209021"/>
                  </a:lnTo>
                  <a:lnTo>
                    <a:pt x="304396" y="211667"/>
                  </a:lnTo>
                  <a:lnTo>
                    <a:pt x="299105" y="209021"/>
                  </a:lnTo>
                  <a:lnTo>
                    <a:pt x="296459" y="203730"/>
                  </a:lnTo>
                  <a:lnTo>
                    <a:pt x="296459" y="201084"/>
                  </a:lnTo>
                  <a:lnTo>
                    <a:pt x="291167" y="198438"/>
                  </a:lnTo>
                  <a:lnTo>
                    <a:pt x="288521" y="195792"/>
                  </a:lnTo>
                  <a:lnTo>
                    <a:pt x="288521" y="193146"/>
                  </a:lnTo>
                  <a:lnTo>
                    <a:pt x="288521" y="187855"/>
                  </a:lnTo>
                  <a:lnTo>
                    <a:pt x="283230" y="185209"/>
                  </a:lnTo>
                  <a:lnTo>
                    <a:pt x="280584" y="179917"/>
                  </a:lnTo>
                  <a:lnTo>
                    <a:pt x="277938" y="179917"/>
                  </a:lnTo>
                  <a:lnTo>
                    <a:pt x="277938" y="177271"/>
                  </a:lnTo>
                  <a:lnTo>
                    <a:pt x="275292" y="174625"/>
                  </a:lnTo>
                  <a:lnTo>
                    <a:pt x="275292" y="171980"/>
                  </a:lnTo>
                  <a:lnTo>
                    <a:pt x="277938" y="171980"/>
                  </a:lnTo>
                  <a:lnTo>
                    <a:pt x="280584" y="177271"/>
                  </a:lnTo>
                  <a:lnTo>
                    <a:pt x="291167" y="177271"/>
                  </a:lnTo>
                  <a:lnTo>
                    <a:pt x="301751" y="177271"/>
                  </a:lnTo>
                  <a:lnTo>
                    <a:pt x="307042" y="179917"/>
                  </a:lnTo>
                  <a:lnTo>
                    <a:pt x="309688" y="185209"/>
                  </a:lnTo>
                  <a:lnTo>
                    <a:pt x="312334" y="185209"/>
                  </a:lnTo>
                  <a:lnTo>
                    <a:pt x="322917" y="187855"/>
                  </a:lnTo>
                  <a:lnTo>
                    <a:pt x="328209" y="190500"/>
                  </a:lnTo>
                  <a:lnTo>
                    <a:pt x="325563" y="187855"/>
                  </a:lnTo>
                  <a:lnTo>
                    <a:pt x="314980" y="182563"/>
                  </a:lnTo>
                  <a:lnTo>
                    <a:pt x="312334" y="179917"/>
                  </a:lnTo>
                  <a:lnTo>
                    <a:pt x="309688" y="177271"/>
                  </a:lnTo>
                  <a:lnTo>
                    <a:pt x="314980" y="169334"/>
                  </a:lnTo>
                  <a:lnTo>
                    <a:pt x="320271" y="164042"/>
                  </a:lnTo>
                  <a:lnTo>
                    <a:pt x="320271" y="161396"/>
                  </a:lnTo>
                  <a:lnTo>
                    <a:pt x="320271" y="158750"/>
                  </a:lnTo>
                  <a:lnTo>
                    <a:pt x="320271" y="156105"/>
                  </a:lnTo>
                  <a:lnTo>
                    <a:pt x="320271" y="153459"/>
                  </a:lnTo>
                  <a:lnTo>
                    <a:pt x="322917" y="148167"/>
                  </a:lnTo>
                  <a:lnTo>
                    <a:pt x="325563" y="142875"/>
                  </a:lnTo>
                  <a:lnTo>
                    <a:pt x="328209" y="142875"/>
                  </a:lnTo>
                  <a:lnTo>
                    <a:pt x="333501" y="142875"/>
                  </a:lnTo>
                  <a:lnTo>
                    <a:pt x="346730" y="134938"/>
                  </a:lnTo>
                  <a:lnTo>
                    <a:pt x="359959" y="129646"/>
                  </a:lnTo>
                  <a:lnTo>
                    <a:pt x="365250" y="124354"/>
                  </a:lnTo>
                  <a:lnTo>
                    <a:pt x="370542" y="113771"/>
                  </a:lnTo>
                  <a:lnTo>
                    <a:pt x="381125" y="92604"/>
                  </a:lnTo>
                  <a:lnTo>
                    <a:pt x="389063" y="82021"/>
                  </a:lnTo>
                  <a:lnTo>
                    <a:pt x="389063" y="74084"/>
                  </a:lnTo>
                  <a:lnTo>
                    <a:pt x="391709" y="71438"/>
                  </a:lnTo>
                  <a:lnTo>
                    <a:pt x="397000" y="68792"/>
                  </a:lnTo>
                  <a:lnTo>
                    <a:pt x="399646" y="71438"/>
                  </a:lnTo>
                  <a:lnTo>
                    <a:pt x="402292" y="74084"/>
                  </a:lnTo>
                  <a:lnTo>
                    <a:pt x="402292" y="76729"/>
                  </a:lnTo>
                  <a:lnTo>
                    <a:pt x="404938" y="79375"/>
                  </a:lnTo>
                  <a:lnTo>
                    <a:pt x="404938" y="76729"/>
                  </a:lnTo>
                  <a:lnTo>
                    <a:pt x="407584" y="79375"/>
                  </a:lnTo>
                  <a:lnTo>
                    <a:pt x="412875" y="87313"/>
                  </a:lnTo>
                  <a:lnTo>
                    <a:pt x="418167" y="89959"/>
                  </a:lnTo>
                  <a:lnTo>
                    <a:pt x="420813" y="87313"/>
                  </a:lnTo>
                  <a:lnTo>
                    <a:pt x="423459" y="79375"/>
                  </a:lnTo>
                  <a:lnTo>
                    <a:pt x="420813" y="71438"/>
                  </a:lnTo>
                  <a:lnTo>
                    <a:pt x="420813" y="66146"/>
                  </a:lnTo>
                  <a:lnTo>
                    <a:pt x="420813" y="63500"/>
                  </a:lnTo>
                  <a:lnTo>
                    <a:pt x="423459" y="60854"/>
                  </a:lnTo>
                  <a:lnTo>
                    <a:pt x="426105" y="60854"/>
                  </a:lnTo>
                  <a:lnTo>
                    <a:pt x="428750" y="60854"/>
                  </a:lnTo>
                  <a:lnTo>
                    <a:pt x="428750" y="68792"/>
                  </a:lnTo>
                  <a:lnTo>
                    <a:pt x="431396" y="74084"/>
                  </a:lnTo>
                  <a:lnTo>
                    <a:pt x="434042" y="74084"/>
                  </a:lnTo>
                  <a:lnTo>
                    <a:pt x="436688" y="71438"/>
                  </a:lnTo>
                  <a:lnTo>
                    <a:pt x="436688" y="68792"/>
                  </a:lnTo>
                  <a:lnTo>
                    <a:pt x="436688" y="66146"/>
                  </a:lnTo>
                  <a:lnTo>
                    <a:pt x="434042" y="58209"/>
                  </a:lnTo>
                  <a:lnTo>
                    <a:pt x="434042" y="52917"/>
                  </a:lnTo>
                  <a:lnTo>
                    <a:pt x="436688" y="52917"/>
                  </a:lnTo>
                  <a:lnTo>
                    <a:pt x="439334" y="50271"/>
                  </a:lnTo>
                  <a:lnTo>
                    <a:pt x="439334" y="47625"/>
                  </a:lnTo>
                  <a:lnTo>
                    <a:pt x="436688" y="42334"/>
                  </a:lnTo>
                  <a:lnTo>
                    <a:pt x="436688" y="39688"/>
                  </a:lnTo>
                  <a:lnTo>
                    <a:pt x="439334" y="37042"/>
                  </a:lnTo>
                  <a:lnTo>
                    <a:pt x="444625" y="31750"/>
                  </a:lnTo>
                  <a:lnTo>
                    <a:pt x="441980" y="29104"/>
                  </a:lnTo>
                  <a:lnTo>
                    <a:pt x="441980" y="26459"/>
                  </a:lnTo>
                  <a:lnTo>
                    <a:pt x="447271" y="21167"/>
                  </a:lnTo>
                  <a:lnTo>
                    <a:pt x="452563" y="13229"/>
                  </a:lnTo>
                  <a:lnTo>
                    <a:pt x="452563" y="7937"/>
                  </a:lnTo>
                  <a:lnTo>
                    <a:pt x="455209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8" name="Mexico"/>
            <p:cNvSpPr>
              <a:spLocks/>
            </p:cNvSpPr>
            <p:nvPr/>
          </p:nvSpPr>
          <p:spPr bwMode="auto">
            <a:xfrm>
              <a:off x="1067559" y="2546615"/>
              <a:ext cx="709083" cy="582083"/>
            </a:xfrm>
            <a:custGeom>
              <a:avLst/>
              <a:gdLst/>
              <a:ahLst/>
              <a:cxnLst>
                <a:cxn ang="0">
                  <a:pos x="326" y="228"/>
                </a:cxn>
                <a:cxn ang="0">
                  <a:pos x="324" y="274"/>
                </a:cxn>
                <a:cxn ang="0">
                  <a:pos x="340" y="326"/>
                </a:cxn>
                <a:cxn ang="0">
                  <a:pos x="360" y="342"/>
                </a:cxn>
                <a:cxn ang="0">
                  <a:pos x="406" y="336"/>
                </a:cxn>
                <a:cxn ang="0">
                  <a:pos x="430" y="330"/>
                </a:cxn>
                <a:cxn ang="0">
                  <a:pos x="442" y="322"/>
                </a:cxn>
                <a:cxn ang="0">
                  <a:pos x="456" y="296"/>
                </a:cxn>
                <a:cxn ang="0">
                  <a:pos x="498" y="266"/>
                </a:cxn>
                <a:cxn ang="0">
                  <a:pos x="532" y="270"/>
                </a:cxn>
                <a:cxn ang="0">
                  <a:pos x="522" y="304"/>
                </a:cxn>
                <a:cxn ang="0">
                  <a:pos x="516" y="314"/>
                </a:cxn>
                <a:cxn ang="0">
                  <a:pos x="500" y="356"/>
                </a:cxn>
                <a:cxn ang="0">
                  <a:pos x="492" y="346"/>
                </a:cxn>
                <a:cxn ang="0">
                  <a:pos x="432" y="364"/>
                </a:cxn>
                <a:cxn ang="0">
                  <a:pos x="428" y="386"/>
                </a:cxn>
                <a:cxn ang="0">
                  <a:pos x="424" y="402"/>
                </a:cxn>
                <a:cxn ang="0">
                  <a:pos x="380" y="420"/>
                </a:cxn>
                <a:cxn ang="0">
                  <a:pos x="356" y="402"/>
                </a:cxn>
                <a:cxn ang="0">
                  <a:pos x="350" y="406"/>
                </a:cxn>
                <a:cxn ang="0">
                  <a:pos x="312" y="416"/>
                </a:cxn>
                <a:cxn ang="0">
                  <a:pos x="274" y="402"/>
                </a:cxn>
                <a:cxn ang="0">
                  <a:pos x="234" y="378"/>
                </a:cxn>
                <a:cxn ang="0">
                  <a:pos x="186" y="352"/>
                </a:cxn>
                <a:cxn ang="0">
                  <a:pos x="162" y="334"/>
                </a:cxn>
                <a:cxn ang="0">
                  <a:pos x="144" y="308"/>
                </a:cxn>
                <a:cxn ang="0">
                  <a:pos x="154" y="286"/>
                </a:cxn>
                <a:cxn ang="0">
                  <a:pos x="160" y="266"/>
                </a:cxn>
                <a:cxn ang="0">
                  <a:pos x="124" y="192"/>
                </a:cxn>
                <a:cxn ang="0">
                  <a:pos x="118" y="186"/>
                </a:cxn>
                <a:cxn ang="0">
                  <a:pos x="108" y="160"/>
                </a:cxn>
                <a:cxn ang="0">
                  <a:pos x="94" y="134"/>
                </a:cxn>
                <a:cxn ang="0">
                  <a:pos x="84" y="112"/>
                </a:cxn>
                <a:cxn ang="0">
                  <a:pos x="72" y="90"/>
                </a:cxn>
                <a:cxn ang="0">
                  <a:pos x="66" y="52"/>
                </a:cxn>
                <a:cxn ang="0">
                  <a:pos x="50" y="26"/>
                </a:cxn>
                <a:cxn ang="0">
                  <a:pos x="38" y="42"/>
                </a:cxn>
                <a:cxn ang="0">
                  <a:pos x="50" y="90"/>
                </a:cxn>
                <a:cxn ang="0">
                  <a:pos x="58" y="116"/>
                </a:cxn>
                <a:cxn ang="0">
                  <a:pos x="68" y="148"/>
                </a:cxn>
                <a:cxn ang="0">
                  <a:pos x="66" y="168"/>
                </a:cxn>
                <a:cxn ang="0">
                  <a:pos x="76" y="164"/>
                </a:cxn>
                <a:cxn ang="0">
                  <a:pos x="74" y="202"/>
                </a:cxn>
                <a:cxn ang="0">
                  <a:pos x="86" y="214"/>
                </a:cxn>
                <a:cxn ang="0">
                  <a:pos x="70" y="232"/>
                </a:cxn>
                <a:cxn ang="0">
                  <a:pos x="46" y="192"/>
                </a:cxn>
                <a:cxn ang="0">
                  <a:pos x="44" y="162"/>
                </a:cxn>
                <a:cxn ang="0">
                  <a:pos x="24" y="140"/>
                </a:cxn>
                <a:cxn ang="0">
                  <a:pos x="6" y="118"/>
                </a:cxn>
                <a:cxn ang="0">
                  <a:pos x="22" y="114"/>
                </a:cxn>
                <a:cxn ang="0">
                  <a:pos x="28" y="104"/>
                </a:cxn>
                <a:cxn ang="0">
                  <a:pos x="4" y="60"/>
                </a:cxn>
                <a:cxn ang="0">
                  <a:pos x="2" y="32"/>
                </a:cxn>
                <a:cxn ang="0">
                  <a:pos x="4" y="2"/>
                </a:cxn>
                <a:cxn ang="0">
                  <a:pos x="200" y="22"/>
                </a:cxn>
                <a:cxn ang="0">
                  <a:pos x="224" y="46"/>
                </a:cxn>
                <a:cxn ang="0">
                  <a:pos x="252" y="72"/>
                </a:cxn>
                <a:cxn ang="0">
                  <a:pos x="278" y="68"/>
                </a:cxn>
                <a:cxn ang="0">
                  <a:pos x="312" y="140"/>
                </a:cxn>
              </a:cxnLst>
              <a:rect l="0" t="0" r="r" b="b"/>
              <a:pathLst>
                <a:path w="536" h="440">
                  <a:moveTo>
                    <a:pt x="346" y="160"/>
                  </a:moveTo>
                  <a:lnTo>
                    <a:pt x="346" y="160"/>
                  </a:lnTo>
                  <a:lnTo>
                    <a:pt x="346" y="168"/>
                  </a:lnTo>
                  <a:lnTo>
                    <a:pt x="344" y="174"/>
                  </a:lnTo>
                  <a:lnTo>
                    <a:pt x="338" y="182"/>
                  </a:lnTo>
                  <a:lnTo>
                    <a:pt x="338" y="182"/>
                  </a:lnTo>
                  <a:lnTo>
                    <a:pt x="334" y="188"/>
                  </a:lnTo>
                  <a:lnTo>
                    <a:pt x="332" y="196"/>
                  </a:lnTo>
                  <a:lnTo>
                    <a:pt x="328" y="212"/>
                  </a:lnTo>
                  <a:lnTo>
                    <a:pt x="326" y="228"/>
                  </a:lnTo>
                  <a:lnTo>
                    <a:pt x="324" y="236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0" y="246"/>
                  </a:lnTo>
                  <a:lnTo>
                    <a:pt x="318" y="252"/>
                  </a:lnTo>
                  <a:lnTo>
                    <a:pt x="320" y="260"/>
                  </a:lnTo>
                  <a:lnTo>
                    <a:pt x="324" y="266"/>
                  </a:lnTo>
                  <a:lnTo>
                    <a:pt x="324" y="270"/>
                  </a:lnTo>
                  <a:lnTo>
                    <a:pt x="324" y="274"/>
                  </a:lnTo>
                  <a:lnTo>
                    <a:pt x="324" y="274"/>
                  </a:lnTo>
                  <a:lnTo>
                    <a:pt x="322" y="278"/>
                  </a:lnTo>
                  <a:lnTo>
                    <a:pt x="322" y="282"/>
                  </a:lnTo>
                  <a:lnTo>
                    <a:pt x="324" y="292"/>
                  </a:lnTo>
                  <a:lnTo>
                    <a:pt x="334" y="312"/>
                  </a:lnTo>
                  <a:lnTo>
                    <a:pt x="334" y="312"/>
                  </a:lnTo>
                  <a:lnTo>
                    <a:pt x="336" y="318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40" y="326"/>
                  </a:lnTo>
                  <a:lnTo>
                    <a:pt x="340" y="326"/>
                  </a:lnTo>
                  <a:lnTo>
                    <a:pt x="342" y="328"/>
                  </a:lnTo>
                  <a:lnTo>
                    <a:pt x="342" y="330"/>
                  </a:lnTo>
                  <a:lnTo>
                    <a:pt x="342" y="334"/>
                  </a:lnTo>
                  <a:lnTo>
                    <a:pt x="344" y="338"/>
                  </a:lnTo>
                  <a:lnTo>
                    <a:pt x="346" y="338"/>
                  </a:lnTo>
                  <a:lnTo>
                    <a:pt x="348" y="338"/>
                  </a:lnTo>
                  <a:lnTo>
                    <a:pt x="348" y="338"/>
                  </a:lnTo>
                  <a:lnTo>
                    <a:pt x="352" y="338"/>
                  </a:lnTo>
                  <a:lnTo>
                    <a:pt x="356" y="340"/>
                  </a:lnTo>
                  <a:lnTo>
                    <a:pt x="360" y="342"/>
                  </a:lnTo>
                  <a:lnTo>
                    <a:pt x="360" y="342"/>
                  </a:lnTo>
                  <a:lnTo>
                    <a:pt x="366" y="346"/>
                  </a:lnTo>
                  <a:lnTo>
                    <a:pt x="372" y="346"/>
                  </a:lnTo>
                  <a:lnTo>
                    <a:pt x="378" y="344"/>
                  </a:lnTo>
                  <a:lnTo>
                    <a:pt x="378" y="344"/>
                  </a:lnTo>
                  <a:lnTo>
                    <a:pt x="386" y="340"/>
                  </a:lnTo>
                  <a:lnTo>
                    <a:pt x="392" y="340"/>
                  </a:lnTo>
                  <a:lnTo>
                    <a:pt x="398" y="338"/>
                  </a:lnTo>
                  <a:lnTo>
                    <a:pt x="406" y="336"/>
                  </a:lnTo>
                  <a:lnTo>
                    <a:pt x="406" y="336"/>
                  </a:lnTo>
                  <a:lnTo>
                    <a:pt x="412" y="334"/>
                  </a:lnTo>
                  <a:lnTo>
                    <a:pt x="416" y="332"/>
                  </a:lnTo>
                  <a:lnTo>
                    <a:pt x="420" y="332"/>
                  </a:lnTo>
                  <a:lnTo>
                    <a:pt x="424" y="330"/>
                  </a:lnTo>
                  <a:lnTo>
                    <a:pt x="424" y="330"/>
                  </a:lnTo>
                  <a:lnTo>
                    <a:pt x="428" y="328"/>
                  </a:lnTo>
                  <a:lnTo>
                    <a:pt x="432" y="328"/>
                  </a:lnTo>
                  <a:lnTo>
                    <a:pt x="432" y="330"/>
                  </a:lnTo>
                  <a:lnTo>
                    <a:pt x="430" y="330"/>
                  </a:lnTo>
                  <a:lnTo>
                    <a:pt x="430" y="330"/>
                  </a:lnTo>
                  <a:lnTo>
                    <a:pt x="426" y="332"/>
                  </a:lnTo>
                  <a:lnTo>
                    <a:pt x="426" y="334"/>
                  </a:lnTo>
                  <a:lnTo>
                    <a:pt x="428" y="334"/>
                  </a:lnTo>
                  <a:lnTo>
                    <a:pt x="434" y="332"/>
                  </a:lnTo>
                  <a:lnTo>
                    <a:pt x="434" y="332"/>
                  </a:lnTo>
                  <a:lnTo>
                    <a:pt x="438" y="330"/>
                  </a:lnTo>
                  <a:lnTo>
                    <a:pt x="436" y="328"/>
                  </a:lnTo>
                  <a:lnTo>
                    <a:pt x="436" y="326"/>
                  </a:lnTo>
                  <a:lnTo>
                    <a:pt x="436" y="326"/>
                  </a:lnTo>
                  <a:lnTo>
                    <a:pt x="442" y="322"/>
                  </a:lnTo>
                  <a:lnTo>
                    <a:pt x="442" y="322"/>
                  </a:lnTo>
                  <a:lnTo>
                    <a:pt x="444" y="320"/>
                  </a:lnTo>
                  <a:lnTo>
                    <a:pt x="446" y="318"/>
                  </a:lnTo>
                  <a:lnTo>
                    <a:pt x="446" y="312"/>
                  </a:lnTo>
                  <a:lnTo>
                    <a:pt x="448" y="308"/>
                  </a:lnTo>
                  <a:lnTo>
                    <a:pt x="450" y="306"/>
                  </a:lnTo>
                  <a:lnTo>
                    <a:pt x="452" y="304"/>
                  </a:lnTo>
                  <a:lnTo>
                    <a:pt x="452" y="304"/>
                  </a:lnTo>
                  <a:lnTo>
                    <a:pt x="454" y="302"/>
                  </a:lnTo>
                  <a:lnTo>
                    <a:pt x="456" y="296"/>
                  </a:lnTo>
                  <a:lnTo>
                    <a:pt x="456" y="280"/>
                  </a:lnTo>
                  <a:lnTo>
                    <a:pt x="456" y="280"/>
                  </a:lnTo>
                  <a:lnTo>
                    <a:pt x="456" y="276"/>
                  </a:lnTo>
                  <a:lnTo>
                    <a:pt x="460" y="274"/>
                  </a:lnTo>
                  <a:lnTo>
                    <a:pt x="470" y="268"/>
                  </a:lnTo>
                  <a:lnTo>
                    <a:pt x="482" y="266"/>
                  </a:lnTo>
                  <a:lnTo>
                    <a:pt x="488" y="266"/>
                  </a:lnTo>
                  <a:lnTo>
                    <a:pt x="488" y="266"/>
                  </a:lnTo>
                  <a:lnTo>
                    <a:pt x="492" y="268"/>
                  </a:lnTo>
                  <a:lnTo>
                    <a:pt x="498" y="266"/>
                  </a:lnTo>
                  <a:lnTo>
                    <a:pt x="504" y="264"/>
                  </a:lnTo>
                  <a:lnTo>
                    <a:pt x="514" y="264"/>
                  </a:lnTo>
                  <a:lnTo>
                    <a:pt x="514" y="264"/>
                  </a:lnTo>
                  <a:lnTo>
                    <a:pt x="520" y="264"/>
                  </a:lnTo>
                  <a:lnTo>
                    <a:pt x="524" y="264"/>
                  </a:lnTo>
                  <a:lnTo>
                    <a:pt x="526" y="264"/>
                  </a:lnTo>
                  <a:lnTo>
                    <a:pt x="528" y="266"/>
                  </a:lnTo>
                  <a:lnTo>
                    <a:pt x="528" y="266"/>
                  </a:lnTo>
                  <a:lnTo>
                    <a:pt x="532" y="270"/>
                  </a:lnTo>
                  <a:lnTo>
                    <a:pt x="532" y="270"/>
                  </a:lnTo>
                  <a:lnTo>
                    <a:pt x="534" y="272"/>
                  </a:lnTo>
                  <a:lnTo>
                    <a:pt x="536" y="274"/>
                  </a:lnTo>
                  <a:lnTo>
                    <a:pt x="536" y="274"/>
                  </a:lnTo>
                  <a:lnTo>
                    <a:pt x="536" y="280"/>
                  </a:lnTo>
                  <a:lnTo>
                    <a:pt x="534" y="284"/>
                  </a:lnTo>
                  <a:lnTo>
                    <a:pt x="530" y="288"/>
                  </a:lnTo>
                  <a:lnTo>
                    <a:pt x="526" y="292"/>
                  </a:lnTo>
                  <a:lnTo>
                    <a:pt x="526" y="292"/>
                  </a:lnTo>
                  <a:lnTo>
                    <a:pt x="524" y="300"/>
                  </a:lnTo>
                  <a:lnTo>
                    <a:pt x="522" y="304"/>
                  </a:lnTo>
                  <a:lnTo>
                    <a:pt x="518" y="304"/>
                  </a:lnTo>
                  <a:lnTo>
                    <a:pt x="518" y="304"/>
                  </a:lnTo>
                  <a:lnTo>
                    <a:pt x="516" y="306"/>
                  </a:lnTo>
                  <a:lnTo>
                    <a:pt x="516" y="306"/>
                  </a:lnTo>
                  <a:lnTo>
                    <a:pt x="518" y="306"/>
                  </a:lnTo>
                  <a:lnTo>
                    <a:pt x="518" y="306"/>
                  </a:lnTo>
                  <a:lnTo>
                    <a:pt x="518" y="306"/>
                  </a:lnTo>
                  <a:lnTo>
                    <a:pt x="520" y="308"/>
                  </a:lnTo>
                  <a:lnTo>
                    <a:pt x="520" y="310"/>
                  </a:lnTo>
                  <a:lnTo>
                    <a:pt x="516" y="314"/>
                  </a:lnTo>
                  <a:lnTo>
                    <a:pt x="516" y="314"/>
                  </a:lnTo>
                  <a:lnTo>
                    <a:pt x="512" y="322"/>
                  </a:lnTo>
                  <a:lnTo>
                    <a:pt x="508" y="330"/>
                  </a:lnTo>
                  <a:lnTo>
                    <a:pt x="506" y="338"/>
                  </a:lnTo>
                  <a:lnTo>
                    <a:pt x="504" y="342"/>
                  </a:lnTo>
                  <a:lnTo>
                    <a:pt x="504" y="342"/>
                  </a:lnTo>
                  <a:lnTo>
                    <a:pt x="502" y="344"/>
                  </a:lnTo>
                  <a:lnTo>
                    <a:pt x="502" y="350"/>
                  </a:lnTo>
                  <a:lnTo>
                    <a:pt x="502" y="354"/>
                  </a:lnTo>
                  <a:lnTo>
                    <a:pt x="500" y="356"/>
                  </a:lnTo>
                  <a:lnTo>
                    <a:pt x="500" y="356"/>
                  </a:lnTo>
                  <a:lnTo>
                    <a:pt x="500" y="350"/>
                  </a:lnTo>
                  <a:lnTo>
                    <a:pt x="498" y="346"/>
                  </a:lnTo>
                  <a:lnTo>
                    <a:pt x="498" y="344"/>
                  </a:lnTo>
                  <a:lnTo>
                    <a:pt x="498" y="338"/>
                  </a:lnTo>
                  <a:lnTo>
                    <a:pt x="498" y="338"/>
                  </a:lnTo>
                  <a:lnTo>
                    <a:pt x="494" y="344"/>
                  </a:lnTo>
                  <a:lnTo>
                    <a:pt x="492" y="346"/>
                  </a:lnTo>
                  <a:lnTo>
                    <a:pt x="492" y="346"/>
                  </a:lnTo>
                  <a:lnTo>
                    <a:pt x="492" y="346"/>
                  </a:lnTo>
                  <a:lnTo>
                    <a:pt x="484" y="354"/>
                  </a:lnTo>
                  <a:lnTo>
                    <a:pt x="480" y="358"/>
                  </a:lnTo>
                  <a:lnTo>
                    <a:pt x="478" y="358"/>
                  </a:lnTo>
                  <a:lnTo>
                    <a:pt x="476" y="358"/>
                  </a:lnTo>
                  <a:lnTo>
                    <a:pt x="474" y="356"/>
                  </a:lnTo>
                  <a:lnTo>
                    <a:pt x="472" y="356"/>
                  </a:lnTo>
                  <a:lnTo>
                    <a:pt x="468" y="360"/>
                  </a:lnTo>
                  <a:lnTo>
                    <a:pt x="434" y="360"/>
                  </a:lnTo>
                  <a:lnTo>
                    <a:pt x="434" y="360"/>
                  </a:lnTo>
                  <a:lnTo>
                    <a:pt x="432" y="364"/>
                  </a:lnTo>
                  <a:lnTo>
                    <a:pt x="434" y="368"/>
                  </a:lnTo>
                  <a:lnTo>
                    <a:pt x="436" y="370"/>
                  </a:lnTo>
                  <a:lnTo>
                    <a:pt x="438" y="374"/>
                  </a:lnTo>
                  <a:lnTo>
                    <a:pt x="438" y="374"/>
                  </a:lnTo>
                  <a:lnTo>
                    <a:pt x="436" y="378"/>
                  </a:lnTo>
                  <a:lnTo>
                    <a:pt x="432" y="378"/>
                  </a:lnTo>
                  <a:lnTo>
                    <a:pt x="428" y="380"/>
                  </a:lnTo>
                  <a:lnTo>
                    <a:pt x="426" y="384"/>
                  </a:lnTo>
                  <a:lnTo>
                    <a:pt x="426" y="384"/>
                  </a:lnTo>
                  <a:lnTo>
                    <a:pt x="428" y="386"/>
                  </a:lnTo>
                  <a:lnTo>
                    <a:pt x="432" y="388"/>
                  </a:lnTo>
                  <a:lnTo>
                    <a:pt x="436" y="390"/>
                  </a:lnTo>
                  <a:lnTo>
                    <a:pt x="436" y="392"/>
                  </a:lnTo>
                  <a:lnTo>
                    <a:pt x="436" y="392"/>
                  </a:lnTo>
                  <a:lnTo>
                    <a:pt x="436" y="396"/>
                  </a:lnTo>
                  <a:lnTo>
                    <a:pt x="438" y="398"/>
                  </a:lnTo>
                  <a:lnTo>
                    <a:pt x="440" y="400"/>
                  </a:lnTo>
                  <a:lnTo>
                    <a:pt x="440" y="404"/>
                  </a:lnTo>
                  <a:lnTo>
                    <a:pt x="440" y="404"/>
                  </a:lnTo>
                  <a:lnTo>
                    <a:pt x="424" y="402"/>
                  </a:lnTo>
                  <a:lnTo>
                    <a:pt x="418" y="404"/>
                  </a:lnTo>
                  <a:lnTo>
                    <a:pt x="412" y="406"/>
                  </a:lnTo>
                  <a:lnTo>
                    <a:pt x="408" y="410"/>
                  </a:lnTo>
                  <a:lnTo>
                    <a:pt x="402" y="416"/>
                  </a:lnTo>
                  <a:lnTo>
                    <a:pt x="400" y="426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2" y="434"/>
                  </a:lnTo>
                  <a:lnTo>
                    <a:pt x="388" y="428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68" y="412"/>
                  </a:lnTo>
                  <a:lnTo>
                    <a:pt x="362" y="408"/>
                  </a:lnTo>
                  <a:lnTo>
                    <a:pt x="358" y="408"/>
                  </a:lnTo>
                  <a:lnTo>
                    <a:pt x="354" y="406"/>
                  </a:lnTo>
                  <a:lnTo>
                    <a:pt x="354" y="406"/>
                  </a:lnTo>
                  <a:lnTo>
                    <a:pt x="358" y="404"/>
                  </a:lnTo>
                  <a:lnTo>
                    <a:pt x="358" y="402"/>
                  </a:lnTo>
                  <a:lnTo>
                    <a:pt x="358" y="400"/>
                  </a:lnTo>
                  <a:lnTo>
                    <a:pt x="356" y="402"/>
                  </a:lnTo>
                  <a:lnTo>
                    <a:pt x="356" y="402"/>
                  </a:lnTo>
                  <a:lnTo>
                    <a:pt x="352" y="402"/>
                  </a:lnTo>
                  <a:lnTo>
                    <a:pt x="350" y="402"/>
                  </a:lnTo>
                  <a:lnTo>
                    <a:pt x="348" y="402"/>
                  </a:lnTo>
                  <a:lnTo>
                    <a:pt x="346" y="404"/>
                  </a:lnTo>
                  <a:lnTo>
                    <a:pt x="346" y="404"/>
                  </a:lnTo>
                  <a:lnTo>
                    <a:pt x="344" y="404"/>
                  </a:lnTo>
                  <a:lnTo>
                    <a:pt x="346" y="406"/>
                  </a:lnTo>
                  <a:lnTo>
                    <a:pt x="348" y="406"/>
                  </a:lnTo>
                  <a:lnTo>
                    <a:pt x="350" y="406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40" y="408"/>
                  </a:lnTo>
                  <a:lnTo>
                    <a:pt x="338" y="410"/>
                  </a:lnTo>
                  <a:lnTo>
                    <a:pt x="334" y="412"/>
                  </a:lnTo>
                  <a:lnTo>
                    <a:pt x="328" y="412"/>
                  </a:lnTo>
                  <a:lnTo>
                    <a:pt x="328" y="412"/>
                  </a:lnTo>
                  <a:lnTo>
                    <a:pt x="322" y="414"/>
                  </a:lnTo>
                  <a:lnTo>
                    <a:pt x="318" y="416"/>
                  </a:lnTo>
                  <a:lnTo>
                    <a:pt x="312" y="416"/>
                  </a:lnTo>
                  <a:lnTo>
                    <a:pt x="304" y="412"/>
                  </a:lnTo>
                  <a:lnTo>
                    <a:pt x="304" y="412"/>
                  </a:lnTo>
                  <a:lnTo>
                    <a:pt x="300" y="412"/>
                  </a:lnTo>
                  <a:lnTo>
                    <a:pt x="294" y="412"/>
                  </a:lnTo>
                  <a:lnTo>
                    <a:pt x="290" y="410"/>
                  </a:lnTo>
                  <a:lnTo>
                    <a:pt x="284" y="406"/>
                  </a:lnTo>
                  <a:lnTo>
                    <a:pt x="284" y="406"/>
                  </a:lnTo>
                  <a:lnTo>
                    <a:pt x="282" y="404"/>
                  </a:lnTo>
                  <a:lnTo>
                    <a:pt x="278" y="404"/>
                  </a:lnTo>
                  <a:lnTo>
                    <a:pt x="274" y="402"/>
                  </a:lnTo>
                  <a:lnTo>
                    <a:pt x="270" y="396"/>
                  </a:lnTo>
                  <a:lnTo>
                    <a:pt x="270" y="396"/>
                  </a:lnTo>
                  <a:lnTo>
                    <a:pt x="266" y="394"/>
                  </a:lnTo>
                  <a:lnTo>
                    <a:pt x="260" y="392"/>
                  </a:lnTo>
                  <a:lnTo>
                    <a:pt x="256" y="392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48" y="384"/>
                  </a:lnTo>
                  <a:lnTo>
                    <a:pt x="242" y="382"/>
                  </a:lnTo>
                  <a:lnTo>
                    <a:pt x="234" y="378"/>
                  </a:lnTo>
                  <a:lnTo>
                    <a:pt x="224" y="374"/>
                  </a:lnTo>
                  <a:lnTo>
                    <a:pt x="220" y="370"/>
                  </a:lnTo>
                  <a:lnTo>
                    <a:pt x="216" y="366"/>
                  </a:lnTo>
                  <a:lnTo>
                    <a:pt x="216" y="366"/>
                  </a:lnTo>
                  <a:lnTo>
                    <a:pt x="214" y="360"/>
                  </a:lnTo>
                  <a:lnTo>
                    <a:pt x="212" y="360"/>
                  </a:lnTo>
                  <a:lnTo>
                    <a:pt x="208" y="360"/>
                  </a:lnTo>
                  <a:lnTo>
                    <a:pt x="200" y="358"/>
                  </a:lnTo>
                  <a:lnTo>
                    <a:pt x="200" y="358"/>
                  </a:lnTo>
                  <a:lnTo>
                    <a:pt x="186" y="352"/>
                  </a:lnTo>
                  <a:lnTo>
                    <a:pt x="182" y="348"/>
                  </a:lnTo>
                  <a:lnTo>
                    <a:pt x="182" y="346"/>
                  </a:lnTo>
                  <a:lnTo>
                    <a:pt x="178" y="344"/>
                  </a:lnTo>
                  <a:lnTo>
                    <a:pt x="178" y="344"/>
                  </a:lnTo>
                  <a:lnTo>
                    <a:pt x="174" y="342"/>
                  </a:lnTo>
                  <a:lnTo>
                    <a:pt x="170" y="340"/>
                  </a:lnTo>
                  <a:lnTo>
                    <a:pt x="168" y="338"/>
                  </a:lnTo>
                  <a:lnTo>
                    <a:pt x="164" y="336"/>
                  </a:lnTo>
                  <a:lnTo>
                    <a:pt x="164" y="336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62" y="330"/>
                  </a:lnTo>
                  <a:lnTo>
                    <a:pt x="158" y="328"/>
                  </a:lnTo>
                  <a:lnTo>
                    <a:pt x="158" y="328"/>
                  </a:lnTo>
                  <a:lnTo>
                    <a:pt x="154" y="324"/>
                  </a:lnTo>
                  <a:lnTo>
                    <a:pt x="152" y="320"/>
                  </a:lnTo>
                  <a:lnTo>
                    <a:pt x="148" y="314"/>
                  </a:lnTo>
                  <a:lnTo>
                    <a:pt x="146" y="310"/>
                  </a:lnTo>
                  <a:lnTo>
                    <a:pt x="146" y="310"/>
                  </a:lnTo>
                  <a:lnTo>
                    <a:pt x="144" y="308"/>
                  </a:lnTo>
                  <a:lnTo>
                    <a:pt x="146" y="308"/>
                  </a:lnTo>
                  <a:lnTo>
                    <a:pt x="148" y="304"/>
                  </a:lnTo>
                  <a:lnTo>
                    <a:pt x="152" y="302"/>
                  </a:lnTo>
                  <a:lnTo>
                    <a:pt x="148" y="300"/>
                  </a:lnTo>
                  <a:lnTo>
                    <a:pt x="148" y="300"/>
                  </a:lnTo>
                  <a:lnTo>
                    <a:pt x="144" y="300"/>
                  </a:lnTo>
                  <a:lnTo>
                    <a:pt x="146" y="296"/>
                  </a:lnTo>
                  <a:lnTo>
                    <a:pt x="150" y="292"/>
                  </a:lnTo>
                  <a:lnTo>
                    <a:pt x="154" y="286"/>
                  </a:lnTo>
                  <a:lnTo>
                    <a:pt x="154" y="286"/>
                  </a:lnTo>
                  <a:lnTo>
                    <a:pt x="156" y="282"/>
                  </a:lnTo>
                  <a:lnTo>
                    <a:pt x="158" y="282"/>
                  </a:lnTo>
                  <a:lnTo>
                    <a:pt x="160" y="282"/>
                  </a:lnTo>
                  <a:lnTo>
                    <a:pt x="158" y="278"/>
                  </a:lnTo>
                  <a:lnTo>
                    <a:pt x="158" y="278"/>
                  </a:lnTo>
                  <a:lnTo>
                    <a:pt x="158" y="274"/>
                  </a:lnTo>
                  <a:lnTo>
                    <a:pt x="160" y="274"/>
                  </a:lnTo>
                  <a:lnTo>
                    <a:pt x="162" y="274"/>
                  </a:lnTo>
                  <a:lnTo>
                    <a:pt x="160" y="266"/>
                  </a:lnTo>
                  <a:lnTo>
                    <a:pt x="160" y="266"/>
                  </a:lnTo>
                  <a:lnTo>
                    <a:pt x="158" y="260"/>
                  </a:lnTo>
                  <a:lnTo>
                    <a:pt x="158" y="258"/>
                  </a:lnTo>
                  <a:lnTo>
                    <a:pt x="156" y="25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40" y="222"/>
                  </a:lnTo>
                  <a:lnTo>
                    <a:pt x="134" y="210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4" y="192"/>
                  </a:lnTo>
                  <a:lnTo>
                    <a:pt x="126" y="192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26" y="188"/>
                  </a:lnTo>
                  <a:lnTo>
                    <a:pt x="126" y="188"/>
                  </a:lnTo>
                  <a:lnTo>
                    <a:pt x="122" y="186"/>
                  </a:lnTo>
                  <a:lnTo>
                    <a:pt x="122" y="186"/>
                  </a:lnTo>
                  <a:lnTo>
                    <a:pt x="122" y="188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2" y="180"/>
                  </a:lnTo>
                  <a:lnTo>
                    <a:pt x="110" y="178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08" y="172"/>
                  </a:lnTo>
                  <a:lnTo>
                    <a:pt x="108" y="172"/>
                  </a:lnTo>
                  <a:lnTo>
                    <a:pt x="106" y="172"/>
                  </a:lnTo>
                  <a:lnTo>
                    <a:pt x="106" y="166"/>
                  </a:lnTo>
                  <a:lnTo>
                    <a:pt x="106" y="166"/>
                  </a:lnTo>
                  <a:lnTo>
                    <a:pt x="108" y="160"/>
                  </a:lnTo>
                  <a:lnTo>
                    <a:pt x="110" y="156"/>
                  </a:lnTo>
                  <a:lnTo>
                    <a:pt x="110" y="152"/>
                  </a:lnTo>
                  <a:lnTo>
                    <a:pt x="110" y="152"/>
                  </a:lnTo>
                  <a:lnTo>
                    <a:pt x="104" y="144"/>
                  </a:lnTo>
                  <a:lnTo>
                    <a:pt x="102" y="142"/>
                  </a:lnTo>
                  <a:lnTo>
                    <a:pt x="100" y="142"/>
                  </a:lnTo>
                  <a:lnTo>
                    <a:pt x="100" y="142"/>
                  </a:lnTo>
                  <a:lnTo>
                    <a:pt x="98" y="142"/>
                  </a:lnTo>
                  <a:lnTo>
                    <a:pt x="96" y="140"/>
                  </a:lnTo>
                  <a:lnTo>
                    <a:pt x="94" y="134"/>
                  </a:lnTo>
                  <a:lnTo>
                    <a:pt x="94" y="134"/>
                  </a:lnTo>
                  <a:lnTo>
                    <a:pt x="94" y="130"/>
                  </a:lnTo>
                  <a:lnTo>
                    <a:pt x="90" y="126"/>
                  </a:lnTo>
                  <a:lnTo>
                    <a:pt x="86" y="124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4"/>
                  </a:lnTo>
                  <a:lnTo>
                    <a:pt x="82" y="112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2" y="98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72" y="90"/>
                  </a:lnTo>
                  <a:lnTo>
                    <a:pt x="72" y="88"/>
                  </a:lnTo>
                  <a:lnTo>
                    <a:pt x="70" y="84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66"/>
                  </a:lnTo>
                  <a:lnTo>
                    <a:pt x="70" y="62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6" y="54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42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8" y="28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4" y="22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2" y="24"/>
                  </a:lnTo>
                  <a:lnTo>
                    <a:pt x="42" y="28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52"/>
                  </a:lnTo>
                  <a:lnTo>
                    <a:pt x="38" y="62"/>
                  </a:lnTo>
                  <a:lnTo>
                    <a:pt x="40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6" y="84"/>
                  </a:lnTo>
                  <a:lnTo>
                    <a:pt x="50" y="90"/>
                  </a:lnTo>
                  <a:lnTo>
                    <a:pt x="54" y="98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8" y="110"/>
                  </a:lnTo>
                  <a:lnTo>
                    <a:pt x="58" y="11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58" y="122"/>
                  </a:lnTo>
                  <a:lnTo>
                    <a:pt x="58" y="126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6" y="136"/>
                  </a:lnTo>
                  <a:lnTo>
                    <a:pt x="66" y="140"/>
                  </a:lnTo>
                  <a:lnTo>
                    <a:pt x="66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68" y="152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6" y="162"/>
                  </a:lnTo>
                  <a:lnTo>
                    <a:pt x="64" y="166"/>
                  </a:lnTo>
                  <a:lnTo>
                    <a:pt x="66" y="168"/>
                  </a:lnTo>
                  <a:lnTo>
                    <a:pt x="66" y="168"/>
                  </a:lnTo>
                  <a:lnTo>
                    <a:pt x="66" y="168"/>
                  </a:lnTo>
                  <a:lnTo>
                    <a:pt x="68" y="166"/>
                  </a:lnTo>
                  <a:lnTo>
                    <a:pt x="70" y="164"/>
                  </a:lnTo>
                  <a:lnTo>
                    <a:pt x="68" y="162"/>
                  </a:lnTo>
                  <a:lnTo>
                    <a:pt x="68" y="160"/>
                  </a:lnTo>
                  <a:lnTo>
                    <a:pt x="68" y="160"/>
                  </a:lnTo>
                  <a:lnTo>
                    <a:pt x="70" y="154"/>
                  </a:lnTo>
                  <a:lnTo>
                    <a:pt x="70" y="15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76" y="164"/>
                  </a:lnTo>
                  <a:lnTo>
                    <a:pt x="76" y="168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84"/>
                  </a:lnTo>
                  <a:lnTo>
                    <a:pt x="74" y="188"/>
                  </a:lnTo>
                  <a:lnTo>
                    <a:pt x="72" y="192"/>
                  </a:lnTo>
                  <a:lnTo>
                    <a:pt x="72" y="192"/>
                  </a:lnTo>
                  <a:lnTo>
                    <a:pt x="70" y="194"/>
                  </a:lnTo>
                  <a:lnTo>
                    <a:pt x="72" y="198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80" y="202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4" y="210"/>
                  </a:lnTo>
                  <a:lnTo>
                    <a:pt x="86" y="210"/>
                  </a:lnTo>
                  <a:lnTo>
                    <a:pt x="86" y="214"/>
                  </a:lnTo>
                  <a:lnTo>
                    <a:pt x="86" y="218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88" y="226"/>
                  </a:lnTo>
                  <a:lnTo>
                    <a:pt x="84" y="230"/>
                  </a:lnTo>
                  <a:lnTo>
                    <a:pt x="76" y="234"/>
                  </a:lnTo>
                  <a:lnTo>
                    <a:pt x="76" y="234"/>
                  </a:lnTo>
                  <a:lnTo>
                    <a:pt x="72" y="234"/>
                  </a:lnTo>
                  <a:lnTo>
                    <a:pt x="70" y="232"/>
                  </a:lnTo>
                  <a:lnTo>
                    <a:pt x="68" y="228"/>
                  </a:lnTo>
                  <a:lnTo>
                    <a:pt x="66" y="220"/>
                  </a:lnTo>
                  <a:lnTo>
                    <a:pt x="64" y="216"/>
                  </a:lnTo>
                  <a:lnTo>
                    <a:pt x="60" y="214"/>
                  </a:lnTo>
                  <a:lnTo>
                    <a:pt x="60" y="214"/>
                  </a:lnTo>
                  <a:lnTo>
                    <a:pt x="54" y="210"/>
                  </a:lnTo>
                  <a:lnTo>
                    <a:pt x="50" y="204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6" y="192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86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4" y="168"/>
                  </a:lnTo>
                  <a:lnTo>
                    <a:pt x="44" y="162"/>
                  </a:lnTo>
                  <a:lnTo>
                    <a:pt x="42" y="158"/>
                  </a:lnTo>
                  <a:lnTo>
                    <a:pt x="40" y="154"/>
                  </a:lnTo>
                  <a:lnTo>
                    <a:pt x="34" y="148"/>
                  </a:lnTo>
                  <a:lnTo>
                    <a:pt x="32" y="144"/>
                  </a:lnTo>
                  <a:lnTo>
                    <a:pt x="32" y="140"/>
                  </a:lnTo>
                  <a:lnTo>
                    <a:pt x="32" y="140"/>
                  </a:lnTo>
                  <a:lnTo>
                    <a:pt x="30" y="142"/>
                  </a:lnTo>
                  <a:lnTo>
                    <a:pt x="28" y="140"/>
                  </a:lnTo>
                  <a:lnTo>
                    <a:pt x="26" y="138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0" y="140"/>
                  </a:lnTo>
                  <a:lnTo>
                    <a:pt x="20" y="138"/>
                  </a:lnTo>
                  <a:lnTo>
                    <a:pt x="16" y="132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8" y="126"/>
                  </a:lnTo>
                  <a:lnTo>
                    <a:pt x="10" y="124"/>
                  </a:lnTo>
                  <a:lnTo>
                    <a:pt x="10" y="122"/>
                  </a:lnTo>
                  <a:lnTo>
                    <a:pt x="6" y="118"/>
                  </a:lnTo>
                  <a:lnTo>
                    <a:pt x="6" y="118"/>
                  </a:lnTo>
                  <a:lnTo>
                    <a:pt x="4" y="116"/>
                  </a:lnTo>
                  <a:lnTo>
                    <a:pt x="4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6" y="114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4" y="116"/>
                  </a:lnTo>
                  <a:lnTo>
                    <a:pt x="26" y="116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4" y="112"/>
                  </a:lnTo>
                  <a:lnTo>
                    <a:pt x="22" y="110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8" y="104"/>
                  </a:lnTo>
                  <a:lnTo>
                    <a:pt x="30" y="98"/>
                  </a:lnTo>
                  <a:lnTo>
                    <a:pt x="26" y="92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8" y="72"/>
                  </a:lnTo>
                  <a:lnTo>
                    <a:pt x="6" y="68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6" y="60"/>
                  </a:lnTo>
                  <a:lnTo>
                    <a:pt x="4" y="60"/>
                  </a:lnTo>
                  <a:lnTo>
                    <a:pt x="2" y="6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30" y="0"/>
                  </a:lnTo>
                  <a:lnTo>
                    <a:pt x="50" y="0"/>
                  </a:lnTo>
                  <a:lnTo>
                    <a:pt x="50" y="4"/>
                  </a:lnTo>
                  <a:lnTo>
                    <a:pt x="114" y="30"/>
                  </a:lnTo>
                  <a:lnTo>
                    <a:pt x="162" y="30"/>
                  </a:lnTo>
                  <a:lnTo>
                    <a:pt x="168" y="22"/>
                  </a:lnTo>
                  <a:lnTo>
                    <a:pt x="200" y="22"/>
                  </a:lnTo>
                  <a:lnTo>
                    <a:pt x="200" y="22"/>
                  </a:lnTo>
                  <a:lnTo>
                    <a:pt x="202" y="24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4" y="34"/>
                  </a:lnTo>
                  <a:lnTo>
                    <a:pt x="214" y="36"/>
                  </a:lnTo>
                  <a:lnTo>
                    <a:pt x="216" y="38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4" y="46"/>
                  </a:lnTo>
                  <a:lnTo>
                    <a:pt x="226" y="50"/>
                  </a:lnTo>
                  <a:lnTo>
                    <a:pt x="226" y="56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38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2" y="72"/>
                  </a:lnTo>
                  <a:lnTo>
                    <a:pt x="252" y="72"/>
                  </a:lnTo>
                  <a:lnTo>
                    <a:pt x="256" y="68"/>
                  </a:lnTo>
                  <a:lnTo>
                    <a:pt x="258" y="66"/>
                  </a:lnTo>
                  <a:lnTo>
                    <a:pt x="262" y="66"/>
                  </a:lnTo>
                  <a:lnTo>
                    <a:pt x="264" y="64"/>
                  </a:lnTo>
                  <a:lnTo>
                    <a:pt x="264" y="64"/>
                  </a:lnTo>
                  <a:lnTo>
                    <a:pt x="266" y="64"/>
                  </a:lnTo>
                  <a:lnTo>
                    <a:pt x="268" y="64"/>
                  </a:lnTo>
                  <a:lnTo>
                    <a:pt x="278" y="68"/>
                  </a:lnTo>
                  <a:lnTo>
                    <a:pt x="278" y="68"/>
                  </a:lnTo>
                  <a:lnTo>
                    <a:pt x="286" y="70"/>
                  </a:lnTo>
                  <a:lnTo>
                    <a:pt x="290" y="76"/>
                  </a:lnTo>
                  <a:lnTo>
                    <a:pt x="296" y="84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4" y="120"/>
                  </a:lnTo>
                  <a:lnTo>
                    <a:pt x="308" y="128"/>
                  </a:lnTo>
                  <a:lnTo>
                    <a:pt x="310" y="132"/>
                  </a:lnTo>
                  <a:lnTo>
                    <a:pt x="312" y="140"/>
                  </a:lnTo>
                  <a:lnTo>
                    <a:pt x="312" y="140"/>
                  </a:lnTo>
                  <a:lnTo>
                    <a:pt x="312" y="148"/>
                  </a:lnTo>
                  <a:lnTo>
                    <a:pt x="314" y="150"/>
                  </a:lnTo>
                  <a:lnTo>
                    <a:pt x="316" y="152"/>
                  </a:lnTo>
                  <a:lnTo>
                    <a:pt x="326" y="156"/>
                  </a:lnTo>
                  <a:lnTo>
                    <a:pt x="346" y="160"/>
                  </a:lnTo>
                  <a:lnTo>
                    <a:pt x="346" y="16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49" name="Netherlands"/>
            <p:cNvSpPr>
              <a:spLocks/>
            </p:cNvSpPr>
            <p:nvPr/>
          </p:nvSpPr>
          <p:spPr bwMode="auto">
            <a:xfrm>
              <a:off x="4231976" y="1959240"/>
              <a:ext cx="71438" cy="63500"/>
            </a:xfrm>
            <a:custGeom>
              <a:avLst/>
              <a:gdLst/>
              <a:ahLst/>
              <a:cxnLst>
                <a:cxn ang="0">
                  <a:pos x="32" y="48"/>
                </a:cxn>
                <a:cxn ang="0">
                  <a:pos x="32" y="42"/>
                </a:cxn>
                <a:cxn ang="0">
                  <a:pos x="28" y="40"/>
                </a:cxn>
                <a:cxn ang="0">
                  <a:pos x="26" y="38"/>
                </a:cxn>
                <a:cxn ang="0">
                  <a:pos x="20" y="38"/>
                </a:cxn>
                <a:cxn ang="0">
                  <a:pos x="12" y="40"/>
                </a:cxn>
                <a:cxn ang="0">
                  <a:pos x="0" y="34"/>
                </a:cxn>
                <a:cxn ang="0">
                  <a:pos x="6" y="36"/>
                </a:cxn>
                <a:cxn ang="0">
                  <a:pos x="10" y="36"/>
                </a:cxn>
                <a:cxn ang="0">
                  <a:pos x="14" y="36"/>
                </a:cxn>
                <a:cxn ang="0">
                  <a:pos x="16" y="34"/>
                </a:cxn>
                <a:cxn ang="0">
                  <a:pos x="14" y="34"/>
                </a:cxn>
                <a:cxn ang="0">
                  <a:pos x="10" y="32"/>
                </a:cxn>
                <a:cxn ang="0">
                  <a:pos x="16" y="30"/>
                </a:cxn>
                <a:cxn ang="0">
                  <a:pos x="12" y="30"/>
                </a:cxn>
                <a:cxn ang="0">
                  <a:pos x="10" y="26"/>
                </a:cxn>
                <a:cxn ang="0">
                  <a:pos x="16" y="18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6" y="10"/>
                </a:cxn>
                <a:cxn ang="0">
                  <a:pos x="26" y="14"/>
                </a:cxn>
                <a:cxn ang="0">
                  <a:pos x="30" y="16"/>
                </a:cxn>
                <a:cxn ang="0">
                  <a:pos x="28" y="16"/>
                </a:cxn>
                <a:cxn ang="0">
                  <a:pos x="28" y="20"/>
                </a:cxn>
                <a:cxn ang="0">
                  <a:pos x="26" y="20"/>
                </a:cxn>
                <a:cxn ang="0">
                  <a:pos x="30" y="20"/>
                </a:cxn>
                <a:cxn ang="0">
                  <a:pos x="34" y="16"/>
                </a:cxn>
                <a:cxn ang="0">
                  <a:pos x="36" y="14"/>
                </a:cxn>
                <a:cxn ang="0">
                  <a:pos x="36" y="10"/>
                </a:cxn>
                <a:cxn ang="0">
                  <a:pos x="34" y="4"/>
                </a:cxn>
                <a:cxn ang="0">
                  <a:pos x="38" y="2"/>
                </a:cxn>
                <a:cxn ang="0">
                  <a:pos x="44" y="2"/>
                </a:cxn>
                <a:cxn ang="0">
                  <a:pos x="52" y="0"/>
                </a:cxn>
                <a:cxn ang="0">
                  <a:pos x="52" y="2"/>
                </a:cxn>
                <a:cxn ang="0">
                  <a:pos x="52" y="6"/>
                </a:cxn>
                <a:cxn ang="0">
                  <a:pos x="52" y="10"/>
                </a:cxn>
                <a:cxn ang="0">
                  <a:pos x="50" y="18"/>
                </a:cxn>
                <a:cxn ang="0">
                  <a:pos x="54" y="20"/>
                </a:cxn>
                <a:cxn ang="0">
                  <a:pos x="50" y="26"/>
                </a:cxn>
                <a:cxn ang="0">
                  <a:pos x="40" y="28"/>
                </a:cxn>
                <a:cxn ang="0">
                  <a:pos x="38" y="32"/>
                </a:cxn>
                <a:cxn ang="0">
                  <a:pos x="36" y="40"/>
                </a:cxn>
                <a:cxn ang="0">
                  <a:pos x="38" y="44"/>
                </a:cxn>
                <a:cxn ang="0">
                  <a:pos x="36" y="48"/>
                </a:cxn>
              </a:cxnLst>
              <a:rect l="0" t="0" r="r" b="b"/>
              <a:pathLst>
                <a:path w="54" h="48">
                  <a:moveTo>
                    <a:pt x="36" y="48"/>
                  </a:moveTo>
                  <a:lnTo>
                    <a:pt x="36" y="48"/>
                  </a:lnTo>
                  <a:lnTo>
                    <a:pt x="32" y="48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4" y="22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4" y="8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2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6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30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0" name="New Zealand"/>
            <p:cNvSpPr>
              <a:spLocks/>
            </p:cNvSpPr>
            <p:nvPr/>
          </p:nvSpPr>
          <p:spPr bwMode="auto">
            <a:xfrm>
              <a:off x="8232476" y="4710905"/>
              <a:ext cx="510646" cy="365126"/>
            </a:xfrm>
            <a:custGeom>
              <a:avLst/>
              <a:gdLst/>
              <a:ahLst/>
              <a:cxnLst/>
              <a:rect l="l" t="t" r="r" b="b"/>
              <a:pathLst>
                <a:path w="510646" h="365126">
                  <a:moveTo>
                    <a:pt x="227542" y="275168"/>
                  </a:moveTo>
                  <a:lnTo>
                    <a:pt x="227542" y="277814"/>
                  </a:lnTo>
                  <a:lnTo>
                    <a:pt x="230188" y="277814"/>
                  </a:lnTo>
                  <a:lnTo>
                    <a:pt x="230188" y="275168"/>
                  </a:lnTo>
                  <a:close/>
                  <a:moveTo>
                    <a:pt x="293688" y="185209"/>
                  </a:moveTo>
                  <a:lnTo>
                    <a:pt x="301625" y="187855"/>
                  </a:lnTo>
                  <a:lnTo>
                    <a:pt x="296334" y="187855"/>
                  </a:lnTo>
                  <a:lnTo>
                    <a:pt x="291042" y="187855"/>
                  </a:lnTo>
                  <a:lnTo>
                    <a:pt x="291042" y="190501"/>
                  </a:lnTo>
                  <a:lnTo>
                    <a:pt x="291042" y="193147"/>
                  </a:lnTo>
                  <a:lnTo>
                    <a:pt x="293688" y="193147"/>
                  </a:lnTo>
                  <a:lnTo>
                    <a:pt x="293688" y="195793"/>
                  </a:lnTo>
                  <a:lnTo>
                    <a:pt x="291042" y="198438"/>
                  </a:lnTo>
                  <a:lnTo>
                    <a:pt x="293688" y="201084"/>
                  </a:lnTo>
                  <a:lnTo>
                    <a:pt x="296334" y="198438"/>
                  </a:lnTo>
                  <a:lnTo>
                    <a:pt x="301625" y="195793"/>
                  </a:lnTo>
                  <a:lnTo>
                    <a:pt x="304271" y="195793"/>
                  </a:lnTo>
                  <a:lnTo>
                    <a:pt x="306917" y="193147"/>
                  </a:lnTo>
                  <a:lnTo>
                    <a:pt x="309563" y="190501"/>
                  </a:lnTo>
                  <a:lnTo>
                    <a:pt x="312208" y="190501"/>
                  </a:lnTo>
                  <a:lnTo>
                    <a:pt x="312208" y="193147"/>
                  </a:lnTo>
                  <a:lnTo>
                    <a:pt x="309563" y="193147"/>
                  </a:lnTo>
                  <a:lnTo>
                    <a:pt x="309563" y="195793"/>
                  </a:lnTo>
                  <a:lnTo>
                    <a:pt x="312208" y="195793"/>
                  </a:lnTo>
                  <a:lnTo>
                    <a:pt x="314854" y="195793"/>
                  </a:lnTo>
                  <a:lnTo>
                    <a:pt x="317500" y="198438"/>
                  </a:lnTo>
                  <a:lnTo>
                    <a:pt x="314854" y="198438"/>
                  </a:lnTo>
                  <a:lnTo>
                    <a:pt x="317500" y="201084"/>
                  </a:lnTo>
                  <a:lnTo>
                    <a:pt x="320146" y="201084"/>
                  </a:lnTo>
                  <a:lnTo>
                    <a:pt x="317500" y="203730"/>
                  </a:lnTo>
                  <a:lnTo>
                    <a:pt x="314854" y="203730"/>
                  </a:lnTo>
                  <a:lnTo>
                    <a:pt x="312208" y="206376"/>
                  </a:lnTo>
                  <a:lnTo>
                    <a:pt x="309563" y="206376"/>
                  </a:lnTo>
                  <a:lnTo>
                    <a:pt x="312208" y="209022"/>
                  </a:lnTo>
                  <a:lnTo>
                    <a:pt x="312208" y="211668"/>
                  </a:lnTo>
                  <a:lnTo>
                    <a:pt x="309563" y="216959"/>
                  </a:lnTo>
                  <a:lnTo>
                    <a:pt x="296334" y="224897"/>
                  </a:lnTo>
                  <a:lnTo>
                    <a:pt x="293688" y="227543"/>
                  </a:lnTo>
                  <a:lnTo>
                    <a:pt x="291042" y="230188"/>
                  </a:lnTo>
                  <a:lnTo>
                    <a:pt x="283104" y="232834"/>
                  </a:lnTo>
                  <a:lnTo>
                    <a:pt x="280458" y="235480"/>
                  </a:lnTo>
                  <a:lnTo>
                    <a:pt x="283104" y="235480"/>
                  </a:lnTo>
                  <a:lnTo>
                    <a:pt x="283104" y="238126"/>
                  </a:lnTo>
                  <a:lnTo>
                    <a:pt x="280458" y="238126"/>
                  </a:lnTo>
                  <a:lnTo>
                    <a:pt x="277813" y="238126"/>
                  </a:lnTo>
                  <a:lnTo>
                    <a:pt x="275167" y="238126"/>
                  </a:lnTo>
                  <a:lnTo>
                    <a:pt x="275167" y="240772"/>
                  </a:lnTo>
                  <a:lnTo>
                    <a:pt x="261938" y="251355"/>
                  </a:lnTo>
                  <a:lnTo>
                    <a:pt x="259292" y="251355"/>
                  </a:lnTo>
                  <a:lnTo>
                    <a:pt x="259292" y="254001"/>
                  </a:lnTo>
                  <a:lnTo>
                    <a:pt x="256646" y="256647"/>
                  </a:lnTo>
                  <a:lnTo>
                    <a:pt x="254000" y="256647"/>
                  </a:lnTo>
                  <a:lnTo>
                    <a:pt x="251354" y="259293"/>
                  </a:lnTo>
                  <a:lnTo>
                    <a:pt x="243417" y="259293"/>
                  </a:lnTo>
                  <a:lnTo>
                    <a:pt x="235479" y="259293"/>
                  </a:lnTo>
                  <a:lnTo>
                    <a:pt x="232833" y="261939"/>
                  </a:lnTo>
                  <a:lnTo>
                    <a:pt x="230188" y="267230"/>
                  </a:lnTo>
                  <a:lnTo>
                    <a:pt x="227542" y="267230"/>
                  </a:lnTo>
                  <a:lnTo>
                    <a:pt x="227542" y="269876"/>
                  </a:lnTo>
                  <a:lnTo>
                    <a:pt x="227542" y="272522"/>
                  </a:lnTo>
                  <a:lnTo>
                    <a:pt x="230188" y="272522"/>
                  </a:lnTo>
                  <a:lnTo>
                    <a:pt x="232833" y="272522"/>
                  </a:lnTo>
                  <a:lnTo>
                    <a:pt x="232833" y="275168"/>
                  </a:lnTo>
                  <a:lnTo>
                    <a:pt x="235479" y="275168"/>
                  </a:lnTo>
                  <a:lnTo>
                    <a:pt x="235479" y="277814"/>
                  </a:lnTo>
                  <a:lnTo>
                    <a:pt x="235479" y="280459"/>
                  </a:lnTo>
                  <a:lnTo>
                    <a:pt x="232833" y="280459"/>
                  </a:lnTo>
                  <a:lnTo>
                    <a:pt x="230188" y="280459"/>
                  </a:lnTo>
                  <a:lnTo>
                    <a:pt x="232833" y="283105"/>
                  </a:lnTo>
                  <a:lnTo>
                    <a:pt x="230188" y="283105"/>
                  </a:lnTo>
                  <a:lnTo>
                    <a:pt x="227542" y="283105"/>
                  </a:lnTo>
                  <a:lnTo>
                    <a:pt x="224896" y="283105"/>
                  </a:lnTo>
                  <a:lnTo>
                    <a:pt x="222250" y="280459"/>
                  </a:lnTo>
                  <a:lnTo>
                    <a:pt x="219604" y="280459"/>
                  </a:lnTo>
                  <a:lnTo>
                    <a:pt x="219604" y="277814"/>
                  </a:lnTo>
                  <a:lnTo>
                    <a:pt x="216958" y="277814"/>
                  </a:lnTo>
                  <a:lnTo>
                    <a:pt x="209021" y="277814"/>
                  </a:lnTo>
                  <a:lnTo>
                    <a:pt x="193146" y="283105"/>
                  </a:lnTo>
                  <a:lnTo>
                    <a:pt x="174625" y="293689"/>
                  </a:lnTo>
                  <a:lnTo>
                    <a:pt x="171979" y="296334"/>
                  </a:lnTo>
                  <a:lnTo>
                    <a:pt x="169333" y="298980"/>
                  </a:lnTo>
                  <a:lnTo>
                    <a:pt x="164042" y="304272"/>
                  </a:lnTo>
                  <a:lnTo>
                    <a:pt x="161396" y="306918"/>
                  </a:lnTo>
                  <a:lnTo>
                    <a:pt x="161396" y="312209"/>
                  </a:lnTo>
                  <a:lnTo>
                    <a:pt x="158750" y="314855"/>
                  </a:lnTo>
                  <a:lnTo>
                    <a:pt x="150813" y="317501"/>
                  </a:lnTo>
                  <a:lnTo>
                    <a:pt x="142875" y="322793"/>
                  </a:lnTo>
                  <a:lnTo>
                    <a:pt x="140229" y="325439"/>
                  </a:lnTo>
                  <a:lnTo>
                    <a:pt x="137584" y="328085"/>
                  </a:lnTo>
                  <a:lnTo>
                    <a:pt x="132292" y="330730"/>
                  </a:lnTo>
                  <a:lnTo>
                    <a:pt x="124354" y="333376"/>
                  </a:lnTo>
                  <a:lnTo>
                    <a:pt x="121709" y="338668"/>
                  </a:lnTo>
                  <a:lnTo>
                    <a:pt x="119063" y="338668"/>
                  </a:lnTo>
                  <a:lnTo>
                    <a:pt x="116417" y="341314"/>
                  </a:lnTo>
                  <a:lnTo>
                    <a:pt x="108479" y="343960"/>
                  </a:lnTo>
                  <a:lnTo>
                    <a:pt x="105834" y="349251"/>
                  </a:lnTo>
                  <a:lnTo>
                    <a:pt x="103188" y="351897"/>
                  </a:lnTo>
                  <a:lnTo>
                    <a:pt x="95250" y="357189"/>
                  </a:lnTo>
                  <a:lnTo>
                    <a:pt x="92604" y="359835"/>
                  </a:lnTo>
                  <a:lnTo>
                    <a:pt x="89959" y="359835"/>
                  </a:lnTo>
                  <a:lnTo>
                    <a:pt x="84667" y="359835"/>
                  </a:lnTo>
                  <a:lnTo>
                    <a:pt x="82021" y="359835"/>
                  </a:lnTo>
                  <a:lnTo>
                    <a:pt x="79375" y="362480"/>
                  </a:lnTo>
                  <a:lnTo>
                    <a:pt x="76729" y="362480"/>
                  </a:lnTo>
                  <a:lnTo>
                    <a:pt x="71438" y="365126"/>
                  </a:lnTo>
                  <a:lnTo>
                    <a:pt x="63500" y="365126"/>
                  </a:lnTo>
                  <a:lnTo>
                    <a:pt x="58209" y="362480"/>
                  </a:lnTo>
                  <a:lnTo>
                    <a:pt x="52917" y="362480"/>
                  </a:lnTo>
                  <a:lnTo>
                    <a:pt x="42334" y="362480"/>
                  </a:lnTo>
                  <a:lnTo>
                    <a:pt x="37042" y="362480"/>
                  </a:lnTo>
                  <a:lnTo>
                    <a:pt x="37042" y="359835"/>
                  </a:lnTo>
                  <a:lnTo>
                    <a:pt x="37042" y="357189"/>
                  </a:lnTo>
                  <a:lnTo>
                    <a:pt x="34396" y="357189"/>
                  </a:lnTo>
                  <a:lnTo>
                    <a:pt x="29104" y="357189"/>
                  </a:lnTo>
                  <a:lnTo>
                    <a:pt x="26459" y="354543"/>
                  </a:lnTo>
                  <a:lnTo>
                    <a:pt x="23813" y="354543"/>
                  </a:lnTo>
                  <a:lnTo>
                    <a:pt x="21167" y="354543"/>
                  </a:lnTo>
                  <a:lnTo>
                    <a:pt x="18521" y="357189"/>
                  </a:lnTo>
                  <a:lnTo>
                    <a:pt x="18521" y="354543"/>
                  </a:lnTo>
                  <a:lnTo>
                    <a:pt x="10584" y="354543"/>
                  </a:lnTo>
                  <a:lnTo>
                    <a:pt x="5292" y="351897"/>
                  </a:lnTo>
                  <a:lnTo>
                    <a:pt x="0" y="349251"/>
                  </a:lnTo>
                  <a:lnTo>
                    <a:pt x="0" y="346605"/>
                  </a:lnTo>
                  <a:lnTo>
                    <a:pt x="2646" y="346605"/>
                  </a:lnTo>
                  <a:lnTo>
                    <a:pt x="10584" y="346605"/>
                  </a:lnTo>
                  <a:lnTo>
                    <a:pt x="10584" y="343960"/>
                  </a:lnTo>
                  <a:lnTo>
                    <a:pt x="7938" y="343960"/>
                  </a:lnTo>
                  <a:lnTo>
                    <a:pt x="5292" y="341314"/>
                  </a:lnTo>
                  <a:lnTo>
                    <a:pt x="7938" y="338668"/>
                  </a:lnTo>
                  <a:lnTo>
                    <a:pt x="2646" y="338668"/>
                  </a:lnTo>
                  <a:lnTo>
                    <a:pt x="2646" y="336022"/>
                  </a:lnTo>
                  <a:lnTo>
                    <a:pt x="7938" y="333376"/>
                  </a:lnTo>
                  <a:lnTo>
                    <a:pt x="10584" y="330730"/>
                  </a:lnTo>
                  <a:lnTo>
                    <a:pt x="18521" y="328085"/>
                  </a:lnTo>
                  <a:lnTo>
                    <a:pt x="18521" y="325439"/>
                  </a:lnTo>
                  <a:lnTo>
                    <a:pt x="23813" y="325439"/>
                  </a:lnTo>
                  <a:lnTo>
                    <a:pt x="26459" y="322793"/>
                  </a:lnTo>
                  <a:lnTo>
                    <a:pt x="26459" y="320147"/>
                  </a:lnTo>
                  <a:lnTo>
                    <a:pt x="29104" y="320147"/>
                  </a:lnTo>
                  <a:lnTo>
                    <a:pt x="39688" y="314855"/>
                  </a:lnTo>
                  <a:lnTo>
                    <a:pt x="47625" y="312209"/>
                  </a:lnTo>
                  <a:lnTo>
                    <a:pt x="55563" y="309564"/>
                  </a:lnTo>
                  <a:lnTo>
                    <a:pt x="60854" y="309564"/>
                  </a:lnTo>
                  <a:lnTo>
                    <a:pt x="66146" y="306918"/>
                  </a:lnTo>
                  <a:lnTo>
                    <a:pt x="71438" y="301626"/>
                  </a:lnTo>
                  <a:lnTo>
                    <a:pt x="74084" y="301626"/>
                  </a:lnTo>
                  <a:lnTo>
                    <a:pt x="79375" y="298980"/>
                  </a:lnTo>
                  <a:lnTo>
                    <a:pt x="87313" y="296334"/>
                  </a:lnTo>
                  <a:lnTo>
                    <a:pt x="92604" y="291043"/>
                  </a:lnTo>
                  <a:lnTo>
                    <a:pt x="97896" y="288397"/>
                  </a:lnTo>
                  <a:lnTo>
                    <a:pt x="100542" y="288397"/>
                  </a:lnTo>
                  <a:lnTo>
                    <a:pt x="108479" y="288397"/>
                  </a:lnTo>
                  <a:lnTo>
                    <a:pt x="111125" y="285751"/>
                  </a:lnTo>
                  <a:lnTo>
                    <a:pt x="116417" y="283105"/>
                  </a:lnTo>
                  <a:lnTo>
                    <a:pt x="121709" y="280459"/>
                  </a:lnTo>
                  <a:lnTo>
                    <a:pt x="127000" y="277814"/>
                  </a:lnTo>
                  <a:lnTo>
                    <a:pt x="140229" y="272522"/>
                  </a:lnTo>
                  <a:lnTo>
                    <a:pt x="142875" y="269876"/>
                  </a:lnTo>
                  <a:lnTo>
                    <a:pt x="145521" y="269876"/>
                  </a:lnTo>
                  <a:lnTo>
                    <a:pt x="145521" y="272522"/>
                  </a:lnTo>
                  <a:lnTo>
                    <a:pt x="148167" y="269876"/>
                  </a:lnTo>
                  <a:lnTo>
                    <a:pt x="156104" y="267230"/>
                  </a:lnTo>
                  <a:lnTo>
                    <a:pt x="161396" y="264584"/>
                  </a:lnTo>
                  <a:lnTo>
                    <a:pt x="166688" y="261939"/>
                  </a:lnTo>
                  <a:lnTo>
                    <a:pt x="174625" y="256647"/>
                  </a:lnTo>
                  <a:lnTo>
                    <a:pt x="182563" y="254001"/>
                  </a:lnTo>
                  <a:lnTo>
                    <a:pt x="187854" y="248709"/>
                  </a:lnTo>
                  <a:lnTo>
                    <a:pt x="193146" y="248709"/>
                  </a:lnTo>
                  <a:lnTo>
                    <a:pt x="206375" y="243418"/>
                  </a:lnTo>
                  <a:lnTo>
                    <a:pt x="214313" y="238126"/>
                  </a:lnTo>
                  <a:lnTo>
                    <a:pt x="216958" y="235480"/>
                  </a:lnTo>
                  <a:lnTo>
                    <a:pt x="219604" y="235480"/>
                  </a:lnTo>
                  <a:lnTo>
                    <a:pt x="222250" y="235480"/>
                  </a:lnTo>
                  <a:lnTo>
                    <a:pt x="227542" y="230188"/>
                  </a:lnTo>
                  <a:lnTo>
                    <a:pt x="232833" y="222251"/>
                  </a:lnTo>
                  <a:lnTo>
                    <a:pt x="238125" y="216959"/>
                  </a:lnTo>
                  <a:lnTo>
                    <a:pt x="240771" y="214313"/>
                  </a:lnTo>
                  <a:lnTo>
                    <a:pt x="248708" y="214313"/>
                  </a:lnTo>
                  <a:lnTo>
                    <a:pt x="259292" y="209022"/>
                  </a:lnTo>
                  <a:lnTo>
                    <a:pt x="264583" y="206376"/>
                  </a:lnTo>
                  <a:lnTo>
                    <a:pt x="269875" y="203730"/>
                  </a:lnTo>
                  <a:lnTo>
                    <a:pt x="275167" y="195793"/>
                  </a:lnTo>
                  <a:lnTo>
                    <a:pt x="283104" y="190501"/>
                  </a:lnTo>
                  <a:lnTo>
                    <a:pt x="288396" y="187855"/>
                  </a:lnTo>
                  <a:close/>
                  <a:moveTo>
                    <a:pt x="444500" y="37041"/>
                  </a:moveTo>
                  <a:lnTo>
                    <a:pt x="444500" y="39687"/>
                  </a:lnTo>
                  <a:lnTo>
                    <a:pt x="447146" y="39687"/>
                  </a:lnTo>
                  <a:close/>
                  <a:moveTo>
                    <a:pt x="425979" y="0"/>
                  </a:moveTo>
                  <a:lnTo>
                    <a:pt x="431271" y="0"/>
                  </a:lnTo>
                  <a:lnTo>
                    <a:pt x="431271" y="2646"/>
                  </a:lnTo>
                  <a:lnTo>
                    <a:pt x="431271" y="5291"/>
                  </a:lnTo>
                  <a:lnTo>
                    <a:pt x="433917" y="7937"/>
                  </a:lnTo>
                  <a:lnTo>
                    <a:pt x="433917" y="10583"/>
                  </a:lnTo>
                  <a:lnTo>
                    <a:pt x="433917" y="13229"/>
                  </a:lnTo>
                  <a:lnTo>
                    <a:pt x="436563" y="13229"/>
                  </a:lnTo>
                  <a:lnTo>
                    <a:pt x="439208" y="13229"/>
                  </a:lnTo>
                  <a:lnTo>
                    <a:pt x="436563" y="15875"/>
                  </a:lnTo>
                  <a:lnTo>
                    <a:pt x="439208" y="15875"/>
                  </a:lnTo>
                  <a:lnTo>
                    <a:pt x="441854" y="15875"/>
                  </a:lnTo>
                  <a:lnTo>
                    <a:pt x="444500" y="18521"/>
                  </a:lnTo>
                  <a:lnTo>
                    <a:pt x="441854" y="18521"/>
                  </a:lnTo>
                  <a:lnTo>
                    <a:pt x="444500" y="21166"/>
                  </a:lnTo>
                  <a:lnTo>
                    <a:pt x="447146" y="21166"/>
                  </a:lnTo>
                  <a:lnTo>
                    <a:pt x="447146" y="23812"/>
                  </a:lnTo>
                  <a:lnTo>
                    <a:pt x="449792" y="26458"/>
                  </a:lnTo>
                  <a:lnTo>
                    <a:pt x="449792" y="29104"/>
                  </a:lnTo>
                  <a:lnTo>
                    <a:pt x="452438" y="31750"/>
                  </a:lnTo>
                  <a:lnTo>
                    <a:pt x="452438" y="37041"/>
                  </a:lnTo>
                  <a:lnTo>
                    <a:pt x="449792" y="37041"/>
                  </a:lnTo>
                  <a:lnTo>
                    <a:pt x="449792" y="39687"/>
                  </a:lnTo>
                  <a:lnTo>
                    <a:pt x="449792" y="42333"/>
                  </a:lnTo>
                  <a:lnTo>
                    <a:pt x="447146" y="42333"/>
                  </a:lnTo>
                  <a:lnTo>
                    <a:pt x="444500" y="44979"/>
                  </a:lnTo>
                  <a:lnTo>
                    <a:pt x="444500" y="47625"/>
                  </a:lnTo>
                  <a:lnTo>
                    <a:pt x="444500" y="50271"/>
                  </a:lnTo>
                  <a:lnTo>
                    <a:pt x="444500" y="52916"/>
                  </a:lnTo>
                  <a:lnTo>
                    <a:pt x="444500" y="55562"/>
                  </a:lnTo>
                  <a:lnTo>
                    <a:pt x="447146" y="55562"/>
                  </a:lnTo>
                  <a:lnTo>
                    <a:pt x="444500" y="58208"/>
                  </a:lnTo>
                  <a:lnTo>
                    <a:pt x="441854" y="60854"/>
                  </a:lnTo>
                  <a:lnTo>
                    <a:pt x="441854" y="63500"/>
                  </a:lnTo>
                  <a:lnTo>
                    <a:pt x="441854" y="66146"/>
                  </a:lnTo>
                  <a:lnTo>
                    <a:pt x="441854" y="68791"/>
                  </a:lnTo>
                  <a:lnTo>
                    <a:pt x="441854" y="71437"/>
                  </a:lnTo>
                  <a:lnTo>
                    <a:pt x="439208" y="74083"/>
                  </a:lnTo>
                  <a:lnTo>
                    <a:pt x="436563" y="71437"/>
                  </a:lnTo>
                  <a:lnTo>
                    <a:pt x="436563" y="74083"/>
                  </a:lnTo>
                  <a:lnTo>
                    <a:pt x="439208" y="74083"/>
                  </a:lnTo>
                  <a:lnTo>
                    <a:pt x="439208" y="76729"/>
                  </a:lnTo>
                  <a:lnTo>
                    <a:pt x="441854" y="74083"/>
                  </a:lnTo>
                  <a:lnTo>
                    <a:pt x="444500" y="74083"/>
                  </a:lnTo>
                  <a:lnTo>
                    <a:pt x="444500" y="76729"/>
                  </a:lnTo>
                  <a:lnTo>
                    <a:pt x="447146" y="76729"/>
                  </a:lnTo>
                  <a:lnTo>
                    <a:pt x="447146" y="79375"/>
                  </a:lnTo>
                  <a:lnTo>
                    <a:pt x="447146" y="82021"/>
                  </a:lnTo>
                  <a:lnTo>
                    <a:pt x="447146" y="84666"/>
                  </a:lnTo>
                  <a:lnTo>
                    <a:pt x="449792" y="84666"/>
                  </a:lnTo>
                  <a:lnTo>
                    <a:pt x="452438" y="84666"/>
                  </a:lnTo>
                  <a:lnTo>
                    <a:pt x="452438" y="82021"/>
                  </a:lnTo>
                  <a:lnTo>
                    <a:pt x="452438" y="79375"/>
                  </a:lnTo>
                  <a:lnTo>
                    <a:pt x="452438" y="76729"/>
                  </a:lnTo>
                  <a:lnTo>
                    <a:pt x="452438" y="74083"/>
                  </a:lnTo>
                  <a:lnTo>
                    <a:pt x="452438" y="71437"/>
                  </a:lnTo>
                  <a:lnTo>
                    <a:pt x="452438" y="68791"/>
                  </a:lnTo>
                  <a:lnTo>
                    <a:pt x="452438" y="66146"/>
                  </a:lnTo>
                  <a:lnTo>
                    <a:pt x="455084" y="68791"/>
                  </a:lnTo>
                  <a:lnTo>
                    <a:pt x="457729" y="68791"/>
                  </a:lnTo>
                  <a:lnTo>
                    <a:pt x="455084" y="71437"/>
                  </a:lnTo>
                  <a:lnTo>
                    <a:pt x="457729" y="71437"/>
                  </a:lnTo>
                  <a:lnTo>
                    <a:pt x="460375" y="71437"/>
                  </a:lnTo>
                  <a:lnTo>
                    <a:pt x="457729" y="74083"/>
                  </a:lnTo>
                  <a:lnTo>
                    <a:pt x="455084" y="74083"/>
                  </a:lnTo>
                  <a:lnTo>
                    <a:pt x="457729" y="76729"/>
                  </a:lnTo>
                  <a:lnTo>
                    <a:pt x="457729" y="79375"/>
                  </a:lnTo>
                  <a:lnTo>
                    <a:pt x="457729" y="87312"/>
                  </a:lnTo>
                  <a:lnTo>
                    <a:pt x="455084" y="89958"/>
                  </a:lnTo>
                  <a:lnTo>
                    <a:pt x="457729" y="92604"/>
                  </a:lnTo>
                  <a:lnTo>
                    <a:pt x="457729" y="95250"/>
                  </a:lnTo>
                  <a:lnTo>
                    <a:pt x="460375" y="97896"/>
                  </a:lnTo>
                  <a:lnTo>
                    <a:pt x="468313" y="100542"/>
                  </a:lnTo>
                  <a:lnTo>
                    <a:pt x="473604" y="103187"/>
                  </a:lnTo>
                  <a:lnTo>
                    <a:pt x="478896" y="103187"/>
                  </a:lnTo>
                  <a:lnTo>
                    <a:pt x="484188" y="100542"/>
                  </a:lnTo>
                  <a:lnTo>
                    <a:pt x="489479" y="97896"/>
                  </a:lnTo>
                  <a:lnTo>
                    <a:pt x="492125" y="97896"/>
                  </a:lnTo>
                  <a:lnTo>
                    <a:pt x="500063" y="95250"/>
                  </a:lnTo>
                  <a:lnTo>
                    <a:pt x="502708" y="95250"/>
                  </a:lnTo>
                  <a:lnTo>
                    <a:pt x="508000" y="95250"/>
                  </a:lnTo>
                  <a:lnTo>
                    <a:pt x="508000" y="97896"/>
                  </a:lnTo>
                  <a:lnTo>
                    <a:pt x="510646" y="100542"/>
                  </a:lnTo>
                  <a:lnTo>
                    <a:pt x="508000" y="103187"/>
                  </a:lnTo>
                  <a:lnTo>
                    <a:pt x="505354" y="105833"/>
                  </a:lnTo>
                  <a:lnTo>
                    <a:pt x="505354" y="108479"/>
                  </a:lnTo>
                  <a:lnTo>
                    <a:pt x="502708" y="111125"/>
                  </a:lnTo>
                  <a:lnTo>
                    <a:pt x="502708" y="113771"/>
                  </a:lnTo>
                  <a:lnTo>
                    <a:pt x="500063" y="116417"/>
                  </a:lnTo>
                  <a:lnTo>
                    <a:pt x="497417" y="119062"/>
                  </a:lnTo>
                  <a:lnTo>
                    <a:pt x="497417" y="121708"/>
                  </a:lnTo>
                  <a:lnTo>
                    <a:pt x="489479" y="124354"/>
                  </a:lnTo>
                  <a:lnTo>
                    <a:pt x="486834" y="124354"/>
                  </a:lnTo>
                  <a:lnTo>
                    <a:pt x="484188" y="124354"/>
                  </a:lnTo>
                  <a:lnTo>
                    <a:pt x="481542" y="127000"/>
                  </a:lnTo>
                  <a:lnTo>
                    <a:pt x="478896" y="132292"/>
                  </a:lnTo>
                  <a:lnTo>
                    <a:pt x="476250" y="137583"/>
                  </a:lnTo>
                  <a:lnTo>
                    <a:pt x="473604" y="140229"/>
                  </a:lnTo>
                  <a:lnTo>
                    <a:pt x="476250" y="140229"/>
                  </a:lnTo>
                  <a:lnTo>
                    <a:pt x="478896" y="142875"/>
                  </a:lnTo>
                  <a:lnTo>
                    <a:pt x="476250" y="142875"/>
                  </a:lnTo>
                  <a:lnTo>
                    <a:pt x="470958" y="148167"/>
                  </a:lnTo>
                  <a:lnTo>
                    <a:pt x="470958" y="145521"/>
                  </a:lnTo>
                  <a:lnTo>
                    <a:pt x="470958" y="142875"/>
                  </a:lnTo>
                  <a:lnTo>
                    <a:pt x="473604" y="142875"/>
                  </a:lnTo>
                  <a:lnTo>
                    <a:pt x="470958" y="140229"/>
                  </a:lnTo>
                  <a:lnTo>
                    <a:pt x="455084" y="140229"/>
                  </a:lnTo>
                  <a:lnTo>
                    <a:pt x="436563" y="145521"/>
                  </a:lnTo>
                  <a:lnTo>
                    <a:pt x="433917" y="148167"/>
                  </a:lnTo>
                  <a:lnTo>
                    <a:pt x="433917" y="150812"/>
                  </a:lnTo>
                  <a:lnTo>
                    <a:pt x="428625" y="153458"/>
                  </a:lnTo>
                  <a:lnTo>
                    <a:pt x="428625" y="156104"/>
                  </a:lnTo>
                  <a:lnTo>
                    <a:pt x="425979" y="158750"/>
                  </a:lnTo>
                  <a:lnTo>
                    <a:pt x="425979" y="161396"/>
                  </a:lnTo>
                  <a:lnTo>
                    <a:pt x="428625" y="161396"/>
                  </a:lnTo>
                  <a:lnTo>
                    <a:pt x="428625" y="164042"/>
                  </a:lnTo>
                  <a:lnTo>
                    <a:pt x="425979" y="164042"/>
                  </a:lnTo>
                  <a:lnTo>
                    <a:pt x="423334" y="164042"/>
                  </a:lnTo>
                  <a:lnTo>
                    <a:pt x="420688" y="166687"/>
                  </a:lnTo>
                  <a:lnTo>
                    <a:pt x="418042" y="169333"/>
                  </a:lnTo>
                  <a:lnTo>
                    <a:pt x="415396" y="171979"/>
                  </a:lnTo>
                  <a:lnTo>
                    <a:pt x="412750" y="174625"/>
                  </a:lnTo>
                  <a:lnTo>
                    <a:pt x="410104" y="174625"/>
                  </a:lnTo>
                  <a:lnTo>
                    <a:pt x="407458" y="174625"/>
                  </a:lnTo>
                  <a:lnTo>
                    <a:pt x="404813" y="177271"/>
                  </a:lnTo>
                  <a:lnTo>
                    <a:pt x="402167" y="182562"/>
                  </a:lnTo>
                  <a:lnTo>
                    <a:pt x="396875" y="182562"/>
                  </a:lnTo>
                  <a:lnTo>
                    <a:pt x="394229" y="185208"/>
                  </a:lnTo>
                  <a:lnTo>
                    <a:pt x="391584" y="185208"/>
                  </a:lnTo>
                  <a:lnTo>
                    <a:pt x="388938" y="187855"/>
                  </a:lnTo>
                  <a:lnTo>
                    <a:pt x="381000" y="193146"/>
                  </a:lnTo>
                  <a:lnTo>
                    <a:pt x="378354" y="195792"/>
                  </a:lnTo>
                  <a:lnTo>
                    <a:pt x="375708" y="198438"/>
                  </a:lnTo>
                  <a:lnTo>
                    <a:pt x="373063" y="201084"/>
                  </a:lnTo>
                  <a:lnTo>
                    <a:pt x="367771" y="203730"/>
                  </a:lnTo>
                  <a:lnTo>
                    <a:pt x="359834" y="206375"/>
                  </a:lnTo>
                  <a:lnTo>
                    <a:pt x="354542" y="209021"/>
                  </a:lnTo>
                  <a:lnTo>
                    <a:pt x="354542" y="206375"/>
                  </a:lnTo>
                  <a:lnTo>
                    <a:pt x="351896" y="203730"/>
                  </a:lnTo>
                  <a:lnTo>
                    <a:pt x="349250" y="203730"/>
                  </a:lnTo>
                  <a:lnTo>
                    <a:pt x="346604" y="206375"/>
                  </a:lnTo>
                  <a:lnTo>
                    <a:pt x="346604" y="203730"/>
                  </a:lnTo>
                  <a:lnTo>
                    <a:pt x="346604" y="201084"/>
                  </a:lnTo>
                  <a:lnTo>
                    <a:pt x="346604" y="198438"/>
                  </a:lnTo>
                  <a:lnTo>
                    <a:pt x="343958" y="198438"/>
                  </a:lnTo>
                  <a:lnTo>
                    <a:pt x="343958" y="201084"/>
                  </a:lnTo>
                  <a:lnTo>
                    <a:pt x="341313" y="203730"/>
                  </a:lnTo>
                  <a:lnTo>
                    <a:pt x="338667" y="203730"/>
                  </a:lnTo>
                  <a:lnTo>
                    <a:pt x="336021" y="201084"/>
                  </a:lnTo>
                  <a:lnTo>
                    <a:pt x="336021" y="198438"/>
                  </a:lnTo>
                  <a:lnTo>
                    <a:pt x="338667" y="198438"/>
                  </a:lnTo>
                  <a:lnTo>
                    <a:pt x="341313" y="195792"/>
                  </a:lnTo>
                  <a:lnTo>
                    <a:pt x="343958" y="193146"/>
                  </a:lnTo>
                  <a:lnTo>
                    <a:pt x="346604" y="193146"/>
                  </a:lnTo>
                  <a:lnTo>
                    <a:pt x="349250" y="190500"/>
                  </a:lnTo>
                  <a:lnTo>
                    <a:pt x="354542" y="185208"/>
                  </a:lnTo>
                  <a:lnTo>
                    <a:pt x="359834" y="177271"/>
                  </a:lnTo>
                  <a:lnTo>
                    <a:pt x="362479" y="171979"/>
                  </a:lnTo>
                  <a:lnTo>
                    <a:pt x="362479" y="169333"/>
                  </a:lnTo>
                  <a:lnTo>
                    <a:pt x="359834" y="164042"/>
                  </a:lnTo>
                  <a:lnTo>
                    <a:pt x="357188" y="164042"/>
                  </a:lnTo>
                  <a:lnTo>
                    <a:pt x="354542" y="161396"/>
                  </a:lnTo>
                  <a:lnTo>
                    <a:pt x="351896" y="158750"/>
                  </a:lnTo>
                  <a:lnTo>
                    <a:pt x="349250" y="158750"/>
                  </a:lnTo>
                  <a:lnTo>
                    <a:pt x="346604" y="156104"/>
                  </a:lnTo>
                  <a:lnTo>
                    <a:pt x="346604" y="150812"/>
                  </a:lnTo>
                  <a:lnTo>
                    <a:pt x="349250" y="148167"/>
                  </a:lnTo>
                  <a:lnTo>
                    <a:pt x="354542" y="142875"/>
                  </a:lnTo>
                  <a:lnTo>
                    <a:pt x="359834" y="140229"/>
                  </a:lnTo>
                  <a:lnTo>
                    <a:pt x="365125" y="137583"/>
                  </a:lnTo>
                  <a:lnTo>
                    <a:pt x="370417" y="137583"/>
                  </a:lnTo>
                  <a:lnTo>
                    <a:pt x="373063" y="134937"/>
                  </a:lnTo>
                  <a:lnTo>
                    <a:pt x="381000" y="129646"/>
                  </a:lnTo>
                  <a:lnTo>
                    <a:pt x="386292" y="127000"/>
                  </a:lnTo>
                  <a:lnTo>
                    <a:pt x="388938" y="121708"/>
                  </a:lnTo>
                  <a:lnTo>
                    <a:pt x="394229" y="119062"/>
                  </a:lnTo>
                  <a:lnTo>
                    <a:pt x="396875" y="119062"/>
                  </a:lnTo>
                  <a:lnTo>
                    <a:pt x="402167" y="111125"/>
                  </a:lnTo>
                  <a:lnTo>
                    <a:pt x="404813" y="103187"/>
                  </a:lnTo>
                  <a:lnTo>
                    <a:pt x="407458" y="103187"/>
                  </a:lnTo>
                  <a:lnTo>
                    <a:pt x="407458" y="105833"/>
                  </a:lnTo>
                  <a:lnTo>
                    <a:pt x="412750" y="103187"/>
                  </a:lnTo>
                  <a:lnTo>
                    <a:pt x="410104" y="103187"/>
                  </a:lnTo>
                  <a:lnTo>
                    <a:pt x="410104" y="100542"/>
                  </a:lnTo>
                  <a:lnTo>
                    <a:pt x="412750" y="97896"/>
                  </a:lnTo>
                  <a:lnTo>
                    <a:pt x="415396" y="97896"/>
                  </a:lnTo>
                  <a:lnTo>
                    <a:pt x="418042" y="92604"/>
                  </a:lnTo>
                  <a:lnTo>
                    <a:pt x="420688" y="89958"/>
                  </a:lnTo>
                  <a:lnTo>
                    <a:pt x="423334" y="84666"/>
                  </a:lnTo>
                  <a:lnTo>
                    <a:pt x="425979" y="82021"/>
                  </a:lnTo>
                  <a:lnTo>
                    <a:pt x="425979" y="84666"/>
                  </a:lnTo>
                  <a:lnTo>
                    <a:pt x="428625" y="82021"/>
                  </a:lnTo>
                  <a:lnTo>
                    <a:pt x="433917" y="82021"/>
                  </a:lnTo>
                  <a:lnTo>
                    <a:pt x="431271" y="79375"/>
                  </a:lnTo>
                  <a:lnTo>
                    <a:pt x="431271" y="76729"/>
                  </a:lnTo>
                  <a:lnTo>
                    <a:pt x="428625" y="79375"/>
                  </a:lnTo>
                  <a:lnTo>
                    <a:pt x="425979" y="79375"/>
                  </a:lnTo>
                  <a:lnTo>
                    <a:pt x="423334" y="76729"/>
                  </a:lnTo>
                  <a:lnTo>
                    <a:pt x="425979" y="76729"/>
                  </a:lnTo>
                  <a:lnTo>
                    <a:pt x="425979" y="74083"/>
                  </a:lnTo>
                  <a:lnTo>
                    <a:pt x="428625" y="71437"/>
                  </a:lnTo>
                  <a:lnTo>
                    <a:pt x="428625" y="58208"/>
                  </a:lnTo>
                  <a:lnTo>
                    <a:pt x="428625" y="55562"/>
                  </a:lnTo>
                  <a:lnTo>
                    <a:pt x="431271" y="55562"/>
                  </a:lnTo>
                  <a:lnTo>
                    <a:pt x="431271" y="58208"/>
                  </a:lnTo>
                  <a:lnTo>
                    <a:pt x="431271" y="60854"/>
                  </a:lnTo>
                  <a:lnTo>
                    <a:pt x="433917" y="60854"/>
                  </a:lnTo>
                  <a:lnTo>
                    <a:pt x="436563" y="60854"/>
                  </a:lnTo>
                  <a:lnTo>
                    <a:pt x="436563" y="58208"/>
                  </a:lnTo>
                  <a:lnTo>
                    <a:pt x="436563" y="55562"/>
                  </a:lnTo>
                  <a:lnTo>
                    <a:pt x="433917" y="55562"/>
                  </a:lnTo>
                  <a:lnTo>
                    <a:pt x="431271" y="52916"/>
                  </a:lnTo>
                  <a:lnTo>
                    <a:pt x="433917" y="52916"/>
                  </a:lnTo>
                  <a:lnTo>
                    <a:pt x="436563" y="52916"/>
                  </a:lnTo>
                  <a:lnTo>
                    <a:pt x="439208" y="50271"/>
                  </a:lnTo>
                  <a:lnTo>
                    <a:pt x="436563" y="50271"/>
                  </a:lnTo>
                  <a:lnTo>
                    <a:pt x="433917" y="50271"/>
                  </a:lnTo>
                  <a:lnTo>
                    <a:pt x="433917" y="47625"/>
                  </a:lnTo>
                  <a:lnTo>
                    <a:pt x="431271" y="50271"/>
                  </a:lnTo>
                  <a:lnTo>
                    <a:pt x="431271" y="52916"/>
                  </a:lnTo>
                  <a:lnTo>
                    <a:pt x="428625" y="52916"/>
                  </a:lnTo>
                  <a:lnTo>
                    <a:pt x="428625" y="50271"/>
                  </a:lnTo>
                  <a:lnTo>
                    <a:pt x="428625" y="42333"/>
                  </a:lnTo>
                  <a:lnTo>
                    <a:pt x="428625" y="37041"/>
                  </a:lnTo>
                  <a:lnTo>
                    <a:pt x="425979" y="29104"/>
                  </a:lnTo>
                  <a:lnTo>
                    <a:pt x="425979" y="26458"/>
                  </a:lnTo>
                  <a:lnTo>
                    <a:pt x="428625" y="26458"/>
                  </a:lnTo>
                  <a:lnTo>
                    <a:pt x="431271" y="23812"/>
                  </a:lnTo>
                  <a:lnTo>
                    <a:pt x="428625" y="23812"/>
                  </a:lnTo>
                  <a:lnTo>
                    <a:pt x="425979" y="26458"/>
                  </a:lnTo>
                  <a:lnTo>
                    <a:pt x="425979" y="21166"/>
                  </a:lnTo>
                  <a:lnTo>
                    <a:pt x="425979" y="15875"/>
                  </a:lnTo>
                  <a:lnTo>
                    <a:pt x="428625" y="15875"/>
                  </a:lnTo>
                  <a:lnTo>
                    <a:pt x="428625" y="793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1" name="Norway"/>
            <p:cNvSpPr>
              <a:spLocks/>
            </p:cNvSpPr>
            <p:nvPr/>
          </p:nvSpPr>
          <p:spPr bwMode="auto">
            <a:xfrm>
              <a:off x="4242559" y="1580885"/>
              <a:ext cx="502708" cy="272521"/>
            </a:xfrm>
            <a:custGeom>
              <a:avLst/>
              <a:gdLst/>
              <a:ahLst/>
              <a:cxnLst>
                <a:cxn ang="0">
                  <a:pos x="96" y="176"/>
                </a:cxn>
                <a:cxn ang="0">
                  <a:pos x="94" y="184"/>
                </a:cxn>
                <a:cxn ang="0">
                  <a:pos x="80" y="194"/>
                </a:cxn>
                <a:cxn ang="0">
                  <a:pos x="60" y="204"/>
                </a:cxn>
                <a:cxn ang="0">
                  <a:pos x="34" y="206"/>
                </a:cxn>
                <a:cxn ang="0">
                  <a:pos x="18" y="196"/>
                </a:cxn>
                <a:cxn ang="0">
                  <a:pos x="14" y="182"/>
                </a:cxn>
                <a:cxn ang="0">
                  <a:pos x="26" y="170"/>
                </a:cxn>
                <a:cxn ang="0">
                  <a:pos x="6" y="182"/>
                </a:cxn>
                <a:cxn ang="0">
                  <a:pos x="16" y="168"/>
                </a:cxn>
                <a:cxn ang="0">
                  <a:pos x="10" y="162"/>
                </a:cxn>
                <a:cxn ang="0">
                  <a:pos x="0" y="158"/>
                </a:cxn>
                <a:cxn ang="0">
                  <a:pos x="2" y="152"/>
                </a:cxn>
                <a:cxn ang="0">
                  <a:pos x="16" y="148"/>
                </a:cxn>
                <a:cxn ang="0">
                  <a:pos x="36" y="148"/>
                </a:cxn>
                <a:cxn ang="0">
                  <a:pos x="24" y="146"/>
                </a:cxn>
                <a:cxn ang="0">
                  <a:pos x="6" y="146"/>
                </a:cxn>
                <a:cxn ang="0">
                  <a:pos x="6" y="134"/>
                </a:cxn>
                <a:cxn ang="0">
                  <a:pos x="34" y="122"/>
                </a:cxn>
                <a:cxn ang="0">
                  <a:pos x="52" y="118"/>
                </a:cxn>
                <a:cxn ang="0">
                  <a:pos x="70" y="110"/>
                </a:cxn>
                <a:cxn ang="0">
                  <a:pos x="90" y="110"/>
                </a:cxn>
                <a:cxn ang="0">
                  <a:pos x="90" y="108"/>
                </a:cxn>
                <a:cxn ang="0">
                  <a:pos x="90" y="100"/>
                </a:cxn>
                <a:cxn ang="0">
                  <a:pos x="108" y="88"/>
                </a:cxn>
                <a:cxn ang="0">
                  <a:pos x="126" y="72"/>
                </a:cxn>
                <a:cxn ang="0">
                  <a:pos x="134" y="64"/>
                </a:cxn>
                <a:cxn ang="0">
                  <a:pos x="148" y="56"/>
                </a:cxn>
                <a:cxn ang="0">
                  <a:pos x="166" y="48"/>
                </a:cxn>
                <a:cxn ang="0">
                  <a:pos x="182" y="38"/>
                </a:cxn>
                <a:cxn ang="0">
                  <a:pos x="196" y="30"/>
                </a:cxn>
                <a:cxn ang="0">
                  <a:pos x="220" y="26"/>
                </a:cxn>
                <a:cxn ang="0">
                  <a:pos x="242" y="22"/>
                </a:cxn>
                <a:cxn ang="0">
                  <a:pos x="260" y="16"/>
                </a:cxn>
                <a:cxn ang="0">
                  <a:pos x="290" y="10"/>
                </a:cxn>
                <a:cxn ang="0">
                  <a:pos x="310" y="12"/>
                </a:cxn>
                <a:cxn ang="0">
                  <a:pos x="320" y="2"/>
                </a:cxn>
                <a:cxn ang="0">
                  <a:pos x="324" y="16"/>
                </a:cxn>
                <a:cxn ang="0">
                  <a:pos x="336" y="12"/>
                </a:cxn>
                <a:cxn ang="0">
                  <a:pos x="348" y="4"/>
                </a:cxn>
                <a:cxn ang="0">
                  <a:pos x="354" y="10"/>
                </a:cxn>
                <a:cxn ang="0">
                  <a:pos x="372" y="12"/>
                </a:cxn>
                <a:cxn ang="0">
                  <a:pos x="364" y="18"/>
                </a:cxn>
                <a:cxn ang="0">
                  <a:pos x="368" y="32"/>
                </a:cxn>
                <a:cxn ang="0">
                  <a:pos x="360" y="30"/>
                </a:cxn>
                <a:cxn ang="0">
                  <a:pos x="350" y="16"/>
                </a:cxn>
                <a:cxn ang="0">
                  <a:pos x="330" y="20"/>
                </a:cxn>
                <a:cxn ang="0">
                  <a:pos x="312" y="38"/>
                </a:cxn>
                <a:cxn ang="0">
                  <a:pos x="292" y="40"/>
                </a:cxn>
                <a:cxn ang="0">
                  <a:pos x="248" y="30"/>
                </a:cxn>
                <a:cxn ang="0">
                  <a:pos x="240" y="34"/>
                </a:cxn>
                <a:cxn ang="0">
                  <a:pos x="208" y="42"/>
                </a:cxn>
                <a:cxn ang="0">
                  <a:pos x="170" y="60"/>
                </a:cxn>
                <a:cxn ang="0">
                  <a:pos x="154" y="72"/>
                </a:cxn>
                <a:cxn ang="0">
                  <a:pos x="148" y="94"/>
                </a:cxn>
                <a:cxn ang="0">
                  <a:pos x="116" y="112"/>
                </a:cxn>
                <a:cxn ang="0">
                  <a:pos x="120" y="134"/>
                </a:cxn>
                <a:cxn ang="0">
                  <a:pos x="120" y="150"/>
                </a:cxn>
                <a:cxn ang="0">
                  <a:pos x="112" y="172"/>
                </a:cxn>
                <a:cxn ang="0">
                  <a:pos x="110" y="186"/>
                </a:cxn>
              </a:cxnLst>
              <a:rect l="0" t="0" r="r" b="b"/>
              <a:pathLst>
                <a:path w="380" h="206">
                  <a:moveTo>
                    <a:pt x="108" y="186"/>
                  </a:moveTo>
                  <a:lnTo>
                    <a:pt x="108" y="186"/>
                  </a:lnTo>
                  <a:lnTo>
                    <a:pt x="104" y="184"/>
                  </a:lnTo>
                  <a:lnTo>
                    <a:pt x="102" y="184"/>
                  </a:lnTo>
                  <a:lnTo>
                    <a:pt x="98" y="186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6" y="176"/>
                  </a:lnTo>
                  <a:lnTo>
                    <a:pt x="96" y="170"/>
                  </a:lnTo>
                  <a:lnTo>
                    <a:pt x="96" y="170"/>
                  </a:lnTo>
                  <a:lnTo>
                    <a:pt x="94" y="176"/>
                  </a:lnTo>
                  <a:lnTo>
                    <a:pt x="94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4" y="180"/>
                  </a:lnTo>
                  <a:lnTo>
                    <a:pt x="94" y="184"/>
                  </a:lnTo>
                  <a:lnTo>
                    <a:pt x="94" y="186"/>
                  </a:lnTo>
                  <a:lnTo>
                    <a:pt x="90" y="188"/>
                  </a:lnTo>
                  <a:lnTo>
                    <a:pt x="90" y="188"/>
                  </a:lnTo>
                  <a:lnTo>
                    <a:pt x="84" y="188"/>
                  </a:lnTo>
                  <a:lnTo>
                    <a:pt x="80" y="186"/>
                  </a:lnTo>
                  <a:lnTo>
                    <a:pt x="80" y="186"/>
                  </a:lnTo>
                  <a:lnTo>
                    <a:pt x="80" y="190"/>
                  </a:lnTo>
                  <a:lnTo>
                    <a:pt x="80" y="194"/>
                  </a:lnTo>
                  <a:lnTo>
                    <a:pt x="76" y="196"/>
                  </a:lnTo>
                  <a:lnTo>
                    <a:pt x="74" y="198"/>
                  </a:lnTo>
                  <a:lnTo>
                    <a:pt x="74" y="198"/>
                  </a:lnTo>
                  <a:lnTo>
                    <a:pt x="70" y="198"/>
                  </a:lnTo>
                  <a:lnTo>
                    <a:pt x="68" y="200"/>
                  </a:lnTo>
                  <a:lnTo>
                    <a:pt x="64" y="202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54" y="204"/>
                  </a:lnTo>
                  <a:lnTo>
                    <a:pt x="50" y="206"/>
                  </a:lnTo>
                  <a:lnTo>
                    <a:pt x="48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0" y="204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26" y="202"/>
                  </a:lnTo>
                  <a:lnTo>
                    <a:pt x="26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2" y="198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4" y="192"/>
                  </a:lnTo>
                  <a:lnTo>
                    <a:pt x="10" y="190"/>
                  </a:lnTo>
                  <a:lnTo>
                    <a:pt x="8" y="188"/>
                  </a:lnTo>
                  <a:lnTo>
                    <a:pt x="10" y="184"/>
                  </a:lnTo>
                  <a:lnTo>
                    <a:pt x="10" y="184"/>
                  </a:lnTo>
                  <a:lnTo>
                    <a:pt x="14" y="182"/>
                  </a:lnTo>
                  <a:lnTo>
                    <a:pt x="16" y="182"/>
                  </a:lnTo>
                  <a:lnTo>
                    <a:pt x="18" y="184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18" y="174"/>
                  </a:lnTo>
                  <a:lnTo>
                    <a:pt x="16" y="176"/>
                  </a:lnTo>
                  <a:lnTo>
                    <a:pt x="16" y="176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8"/>
                  </a:lnTo>
                  <a:lnTo>
                    <a:pt x="10" y="176"/>
                  </a:lnTo>
                  <a:lnTo>
                    <a:pt x="6" y="182"/>
                  </a:lnTo>
                  <a:lnTo>
                    <a:pt x="6" y="182"/>
                  </a:lnTo>
                  <a:lnTo>
                    <a:pt x="6" y="170"/>
                  </a:lnTo>
                  <a:lnTo>
                    <a:pt x="8" y="168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68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0" y="166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8" y="164"/>
                  </a:lnTo>
                  <a:lnTo>
                    <a:pt x="8" y="164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4" y="162"/>
                  </a:lnTo>
                  <a:lnTo>
                    <a:pt x="2" y="16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58"/>
                  </a:lnTo>
                  <a:lnTo>
                    <a:pt x="4" y="158"/>
                  </a:lnTo>
                  <a:lnTo>
                    <a:pt x="6" y="156"/>
                  </a:lnTo>
                  <a:lnTo>
                    <a:pt x="8" y="154"/>
                  </a:lnTo>
                  <a:lnTo>
                    <a:pt x="8" y="154"/>
                  </a:lnTo>
                  <a:lnTo>
                    <a:pt x="2" y="156"/>
                  </a:lnTo>
                  <a:lnTo>
                    <a:pt x="0" y="154"/>
                  </a:lnTo>
                  <a:lnTo>
                    <a:pt x="2" y="152"/>
                  </a:lnTo>
                  <a:lnTo>
                    <a:pt x="2" y="152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148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48"/>
                  </a:lnTo>
                  <a:lnTo>
                    <a:pt x="18" y="148"/>
                  </a:lnTo>
                  <a:lnTo>
                    <a:pt x="22" y="148"/>
                  </a:lnTo>
                  <a:lnTo>
                    <a:pt x="24" y="148"/>
                  </a:lnTo>
                  <a:lnTo>
                    <a:pt x="26" y="148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6" y="148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18" y="146"/>
                  </a:lnTo>
                  <a:lnTo>
                    <a:pt x="18" y="146"/>
                  </a:lnTo>
                  <a:lnTo>
                    <a:pt x="14" y="146"/>
                  </a:lnTo>
                  <a:lnTo>
                    <a:pt x="12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2" y="146"/>
                  </a:lnTo>
                  <a:lnTo>
                    <a:pt x="0" y="144"/>
                  </a:lnTo>
                  <a:lnTo>
                    <a:pt x="4" y="140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6" y="134"/>
                  </a:lnTo>
                  <a:lnTo>
                    <a:pt x="6" y="134"/>
                  </a:lnTo>
                  <a:lnTo>
                    <a:pt x="10" y="13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22" y="126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4" y="122"/>
                  </a:lnTo>
                  <a:lnTo>
                    <a:pt x="40" y="124"/>
                  </a:lnTo>
                  <a:lnTo>
                    <a:pt x="40" y="124"/>
                  </a:lnTo>
                  <a:lnTo>
                    <a:pt x="38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50" y="116"/>
                  </a:lnTo>
                  <a:lnTo>
                    <a:pt x="52" y="116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4" y="114"/>
                  </a:lnTo>
                  <a:lnTo>
                    <a:pt x="58" y="114"/>
                  </a:lnTo>
                  <a:lnTo>
                    <a:pt x="62" y="112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66" y="110"/>
                  </a:lnTo>
                  <a:lnTo>
                    <a:pt x="70" y="110"/>
                  </a:lnTo>
                  <a:lnTo>
                    <a:pt x="74" y="110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06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8" y="110"/>
                  </a:lnTo>
                  <a:lnTo>
                    <a:pt x="90" y="110"/>
                  </a:lnTo>
                  <a:lnTo>
                    <a:pt x="92" y="110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6" y="110"/>
                  </a:lnTo>
                  <a:lnTo>
                    <a:pt x="96" y="108"/>
                  </a:lnTo>
                  <a:lnTo>
                    <a:pt x="100" y="106"/>
                  </a:lnTo>
                  <a:lnTo>
                    <a:pt x="100" y="106"/>
                  </a:lnTo>
                  <a:lnTo>
                    <a:pt x="90" y="108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4" y="106"/>
                  </a:lnTo>
                  <a:lnTo>
                    <a:pt x="84" y="104"/>
                  </a:lnTo>
                  <a:lnTo>
                    <a:pt x="84" y="104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90" y="100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100" y="94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08" y="88"/>
                  </a:lnTo>
                  <a:lnTo>
                    <a:pt x="110" y="84"/>
                  </a:lnTo>
                  <a:lnTo>
                    <a:pt x="110" y="82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8" y="80"/>
                  </a:lnTo>
                  <a:lnTo>
                    <a:pt x="120" y="76"/>
                  </a:lnTo>
                  <a:lnTo>
                    <a:pt x="124" y="74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30" y="72"/>
                  </a:lnTo>
                  <a:lnTo>
                    <a:pt x="130" y="70"/>
                  </a:lnTo>
                  <a:lnTo>
                    <a:pt x="130" y="68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34" y="66"/>
                  </a:lnTo>
                  <a:lnTo>
                    <a:pt x="134" y="64"/>
                  </a:lnTo>
                  <a:lnTo>
                    <a:pt x="136" y="62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6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50" y="56"/>
                  </a:lnTo>
                  <a:lnTo>
                    <a:pt x="152" y="54"/>
                  </a:lnTo>
                  <a:lnTo>
                    <a:pt x="154" y="52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64" y="52"/>
                  </a:lnTo>
                  <a:lnTo>
                    <a:pt x="166" y="50"/>
                  </a:lnTo>
                  <a:lnTo>
                    <a:pt x="166" y="48"/>
                  </a:lnTo>
                  <a:lnTo>
                    <a:pt x="168" y="48"/>
                  </a:lnTo>
                  <a:lnTo>
                    <a:pt x="168" y="48"/>
                  </a:lnTo>
                  <a:lnTo>
                    <a:pt x="172" y="46"/>
                  </a:lnTo>
                  <a:lnTo>
                    <a:pt x="172" y="44"/>
                  </a:lnTo>
                  <a:lnTo>
                    <a:pt x="174" y="42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82" y="38"/>
                  </a:lnTo>
                  <a:lnTo>
                    <a:pt x="184" y="38"/>
                  </a:lnTo>
                  <a:lnTo>
                    <a:pt x="186" y="36"/>
                  </a:lnTo>
                  <a:lnTo>
                    <a:pt x="188" y="36"/>
                  </a:lnTo>
                  <a:lnTo>
                    <a:pt x="188" y="36"/>
                  </a:lnTo>
                  <a:lnTo>
                    <a:pt x="192" y="34"/>
                  </a:lnTo>
                  <a:lnTo>
                    <a:pt x="192" y="32"/>
                  </a:lnTo>
                  <a:lnTo>
                    <a:pt x="194" y="30"/>
                  </a:lnTo>
                  <a:lnTo>
                    <a:pt x="196" y="30"/>
                  </a:lnTo>
                  <a:lnTo>
                    <a:pt x="196" y="30"/>
                  </a:lnTo>
                  <a:lnTo>
                    <a:pt x="200" y="30"/>
                  </a:lnTo>
                  <a:lnTo>
                    <a:pt x="206" y="28"/>
                  </a:lnTo>
                  <a:lnTo>
                    <a:pt x="210" y="26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18" y="26"/>
                  </a:lnTo>
                  <a:lnTo>
                    <a:pt x="220" y="26"/>
                  </a:lnTo>
                  <a:lnTo>
                    <a:pt x="224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32" y="24"/>
                  </a:lnTo>
                  <a:lnTo>
                    <a:pt x="234" y="24"/>
                  </a:lnTo>
                  <a:lnTo>
                    <a:pt x="238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8" y="22"/>
                  </a:lnTo>
                  <a:lnTo>
                    <a:pt x="248" y="20"/>
                  </a:lnTo>
                  <a:lnTo>
                    <a:pt x="248" y="18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6" y="18"/>
                  </a:lnTo>
                  <a:lnTo>
                    <a:pt x="258" y="16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4" y="16"/>
                  </a:lnTo>
                  <a:lnTo>
                    <a:pt x="268" y="16"/>
                  </a:lnTo>
                  <a:lnTo>
                    <a:pt x="276" y="16"/>
                  </a:lnTo>
                  <a:lnTo>
                    <a:pt x="276" y="16"/>
                  </a:lnTo>
                  <a:lnTo>
                    <a:pt x="282" y="14"/>
                  </a:lnTo>
                  <a:lnTo>
                    <a:pt x="286" y="12"/>
                  </a:lnTo>
                  <a:lnTo>
                    <a:pt x="290" y="10"/>
                  </a:lnTo>
                  <a:lnTo>
                    <a:pt x="294" y="14"/>
                  </a:lnTo>
                  <a:lnTo>
                    <a:pt x="294" y="14"/>
                  </a:lnTo>
                  <a:lnTo>
                    <a:pt x="298" y="10"/>
                  </a:lnTo>
                  <a:lnTo>
                    <a:pt x="300" y="8"/>
                  </a:lnTo>
                  <a:lnTo>
                    <a:pt x="304" y="10"/>
                  </a:lnTo>
                  <a:lnTo>
                    <a:pt x="308" y="16"/>
                  </a:lnTo>
                  <a:lnTo>
                    <a:pt x="308" y="16"/>
                  </a:lnTo>
                  <a:lnTo>
                    <a:pt x="310" y="12"/>
                  </a:lnTo>
                  <a:lnTo>
                    <a:pt x="310" y="10"/>
                  </a:lnTo>
                  <a:lnTo>
                    <a:pt x="308" y="8"/>
                  </a:lnTo>
                  <a:lnTo>
                    <a:pt x="306" y="6"/>
                  </a:lnTo>
                  <a:lnTo>
                    <a:pt x="310" y="4"/>
                  </a:lnTo>
                  <a:lnTo>
                    <a:pt x="310" y="4"/>
                  </a:lnTo>
                  <a:lnTo>
                    <a:pt x="316" y="0"/>
                  </a:lnTo>
                  <a:lnTo>
                    <a:pt x="318" y="2"/>
                  </a:lnTo>
                  <a:lnTo>
                    <a:pt x="320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6" y="2"/>
                  </a:lnTo>
                  <a:lnTo>
                    <a:pt x="326" y="4"/>
                  </a:lnTo>
                  <a:lnTo>
                    <a:pt x="324" y="10"/>
                  </a:lnTo>
                  <a:lnTo>
                    <a:pt x="320" y="16"/>
                  </a:lnTo>
                  <a:lnTo>
                    <a:pt x="322" y="16"/>
                  </a:lnTo>
                  <a:lnTo>
                    <a:pt x="324" y="16"/>
                  </a:lnTo>
                  <a:lnTo>
                    <a:pt x="324" y="16"/>
                  </a:lnTo>
                  <a:lnTo>
                    <a:pt x="330" y="12"/>
                  </a:lnTo>
                  <a:lnTo>
                    <a:pt x="332" y="8"/>
                  </a:lnTo>
                  <a:lnTo>
                    <a:pt x="334" y="6"/>
                  </a:lnTo>
                  <a:lnTo>
                    <a:pt x="336" y="4"/>
                  </a:lnTo>
                  <a:lnTo>
                    <a:pt x="336" y="4"/>
                  </a:lnTo>
                  <a:lnTo>
                    <a:pt x="336" y="8"/>
                  </a:lnTo>
                  <a:lnTo>
                    <a:pt x="336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40" y="10"/>
                  </a:lnTo>
                  <a:lnTo>
                    <a:pt x="340" y="6"/>
                  </a:lnTo>
                  <a:lnTo>
                    <a:pt x="342" y="4"/>
                  </a:lnTo>
                  <a:lnTo>
                    <a:pt x="346" y="4"/>
                  </a:lnTo>
                  <a:lnTo>
                    <a:pt x="346" y="4"/>
                  </a:lnTo>
                  <a:lnTo>
                    <a:pt x="348" y="4"/>
                  </a:lnTo>
                  <a:lnTo>
                    <a:pt x="350" y="6"/>
                  </a:lnTo>
                  <a:lnTo>
                    <a:pt x="350" y="8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52" y="10"/>
                  </a:lnTo>
                  <a:lnTo>
                    <a:pt x="352" y="10"/>
                  </a:lnTo>
                  <a:lnTo>
                    <a:pt x="354" y="10"/>
                  </a:lnTo>
                  <a:lnTo>
                    <a:pt x="356" y="10"/>
                  </a:lnTo>
                  <a:lnTo>
                    <a:pt x="356" y="10"/>
                  </a:lnTo>
                  <a:lnTo>
                    <a:pt x="360" y="8"/>
                  </a:lnTo>
                  <a:lnTo>
                    <a:pt x="362" y="8"/>
                  </a:lnTo>
                  <a:lnTo>
                    <a:pt x="364" y="10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72" y="12"/>
                  </a:lnTo>
                  <a:lnTo>
                    <a:pt x="376" y="12"/>
                  </a:lnTo>
                  <a:lnTo>
                    <a:pt x="380" y="16"/>
                  </a:lnTo>
                  <a:lnTo>
                    <a:pt x="380" y="16"/>
                  </a:lnTo>
                  <a:lnTo>
                    <a:pt x="380" y="18"/>
                  </a:lnTo>
                  <a:lnTo>
                    <a:pt x="378" y="18"/>
                  </a:lnTo>
                  <a:lnTo>
                    <a:pt x="372" y="18"/>
                  </a:lnTo>
                  <a:lnTo>
                    <a:pt x="364" y="18"/>
                  </a:lnTo>
                  <a:lnTo>
                    <a:pt x="364" y="18"/>
                  </a:lnTo>
                  <a:lnTo>
                    <a:pt x="378" y="22"/>
                  </a:lnTo>
                  <a:lnTo>
                    <a:pt x="378" y="22"/>
                  </a:lnTo>
                  <a:lnTo>
                    <a:pt x="378" y="26"/>
                  </a:lnTo>
                  <a:lnTo>
                    <a:pt x="376" y="26"/>
                  </a:lnTo>
                  <a:lnTo>
                    <a:pt x="374" y="26"/>
                  </a:lnTo>
                  <a:lnTo>
                    <a:pt x="372" y="26"/>
                  </a:lnTo>
                  <a:lnTo>
                    <a:pt x="372" y="26"/>
                  </a:lnTo>
                  <a:lnTo>
                    <a:pt x="368" y="32"/>
                  </a:lnTo>
                  <a:lnTo>
                    <a:pt x="366" y="36"/>
                  </a:lnTo>
                  <a:lnTo>
                    <a:pt x="364" y="40"/>
                  </a:lnTo>
                  <a:lnTo>
                    <a:pt x="364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60" y="30"/>
                  </a:lnTo>
                  <a:lnTo>
                    <a:pt x="362" y="26"/>
                  </a:lnTo>
                  <a:lnTo>
                    <a:pt x="362" y="24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4" y="20"/>
                  </a:lnTo>
                  <a:lnTo>
                    <a:pt x="350" y="18"/>
                  </a:lnTo>
                  <a:lnTo>
                    <a:pt x="350" y="16"/>
                  </a:lnTo>
                  <a:lnTo>
                    <a:pt x="350" y="16"/>
                  </a:lnTo>
                  <a:lnTo>
                    <a:pt x="348" y="14"/>
                  </a:lnTo>
                  <a:lnTo>
                    <a:pt x="346" y="14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34" y="18"/>
                  </a:lnTo>
                  <a:lnTo>
                    <a:pt x="332" y="18"/>
                  </a:lnTo>
                  <a:lnTo>
                    <a:pt x="330" y="20"/>
                  </a:lnTo>
                  <a:lnTo>
                    <a:pt x="330" y="20"/>
                  </a:lnTo>
                  <a:lnTo>
                    <a:pt x="322" y="26"/>
                  </a:lnTo>
                  <a:lnTo>
                    <a:pt x="318" y="28"/>
                  </a:lnTo>
                  <a:lnTo>
                    <a:pt x="320" y="32"/>
                  </a:lnTo>
                  <a:lnTo>
                    <a:pt x="320" y="32"/>
                  </a:lnTo>
                  <a:lnTo>
                    <a:pt x="320" y="34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2" y="38"/>
                  </a:lnTo>
                  <a:lnTo>
                    <a:pt x="310" y="44"/>
                  </a:lnTo>
                  <a:lnTo>
                    <a:pt x="310" y="44"/>
                  </a:lnTo>
                  <a:lnTo>
                    <a:pt x="306" y="46"/>
                  </a:lnTo>
                  <a:lnTo>
                    <a:pt x="304" y="44"/>
                  </a:lnTo>
                  <a:lnTo>
                    <a:pt x="296" y="38"/>
                  </a:lnTo>
                  <a:lnTo>
                    <a:pt x="296" y="38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84" y="40"/>
                  </a:lnTo>
                  <a:lnTo>
                    <a:pt x="274" y="38"/>
                  </a:lnTo>
                  <a:lnTo>
                    <a:pt x="274" y="38"/>
                  </a:lnTo>
                  <a:lnTo>
                    <a:pt x="258" y="34"/>
                  </a:lnTo>
                  <a:lnTo>
                    <a:pt x="252" y="32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46" y="28"/>
                  </a:lnTo>
                  <a:lnTo>
                    <a:pt x="244" y="28"/>
                  </a:lnTo>
                  <a:lnTo>
                    <a:pt x="240" y="30"/>
                  </a:lnTo>
                  <a:lnTo>
                    <a:pt x="240" y="30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26" y="40"/>
                  </a:lnTo>
                  <a:lnTo>
                    <a:pt x="218" y="44"/>
                  </a:lnTo>
                  <a:lnTo>
                    <a:pt x="218" y="44"/>
                  </a:lnTo>
                  <a:lnTo>
                    <a:pt x="214" y="44"/>
                  </a:lnTo>
                  <a:lnTo>
                    <a:pt x="212" y="44"/>
                  </a:lnTo>
                  <a:lnTo>
                    <a:pt x="208" y="42"/>
                  </a:lnTo>
                  <a:lnTo>
                    <a:pt x="206" y="40"/>
                  </a:lnTo>
                  <a:lnTo>
                    <a:pt x="204" y="40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84" y="50"/>
                  </a:lnTo>
                  <a:lnTo>
                    <a:pt x="176" y="54"/>
                  </a:lnTo>
                  <a:lnTo>
                    <a:pt x="176" y="54"/>
                  </a:lnTo>
                  <a:lnTo>
                    <a:pt x="170" y="60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2" y="70"/>
                  </a:lnTo>
                  <a:lnTo>
                    <a:pt x="160" y="70"/>
                  </a:lnTo>
                  <a:lnTo>
                    <a:pt x="156" y="70"/>
                  </a:lnTo>
                  <a:lnTo>
                    <a:pt x="154" y="72"/>
                  </a:lnTo>
                  <a:lnTo>
                    <a:pt x="154" y="72"/>
                  </a:lnTo>
                  <a:lnTo>
                    <a:pt x="152" y="74"/>
                  </a:lnTo>
                  <a:lnTo>
                    <a:pt x="152" y="78"/>
                  </a:lnTo>
                  <a:lnTo>
                    <a:pt x="152" y="82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48" y="90"/>
                  </a:lnTo>
                  <a:lnTo>
                    <a:pt x="148" y="94"/>
                  </a:lnTo>
                  <a:lnTo>
                    <a:pt x="148" y="96"/>
                  </a:lnTo>
                  <a:lnTo>
                    <a:pt x="146" y="98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30" y="102"/>
                  </a:lnTo>
                  <a:lnTo>
                    <a:pt x="126" y="106"/>
                  </a:lnTo>
                  <a:lnTo>
                    <a:pt x="122" y="11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8" y="116"/>
                  </a:lnTo>
                  <a:lnTo>
                    <a:pt x="118" y="120"/>
                  </a:lnTo>
                  <a:lnTo>
                    <a:pt x="118" y="120"/>
                  </a:lnTo>
                  <a:lnTo>
                    <a:pt x="118" y="126"/>
                  </a:lnTo>
                  <a:lnTo>
                    <a:pt x="118" y="130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20" y="138"/>
                  </a:lnTo>
                  <a:lnTo>
                    <a:pt x="122" y="140"/>
                  </a:lnTo>
                  <a:lnTo>
                    <a:pt x="124" y="142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24" y="148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2" y="156"/>
                  </a:lnTo>
                  <a:lnTo>
                    <a:pt x="122" y="160"/>
                  </a:lnTo>
                  <a:lnTo>
                    <a:pt x="120" y="164"/>
                  </a:lnTo>
                  <a:lnTo>
                    <a:pt x="118" y="166"/>
                  </a:lnTo>
                  <a:lnTo>
                    <a:pt x="114" y="170"/>
                  </a:lnTo>
                  <a:lnTo>
                    <a:pt x="112" y="172"/>
                  </a:lnTo>
                  <a:lnTo>
                    <a:pt x="112" y="172"/>
                  </a:lnTo>
                  <a:lnTo>
                    <a:pt x="112" y="174"/>
                  </a:lnTo>
                  <a:lnTo>
                    <a:pt x="112" y="176"/>
                  </a:lnTo>
                  <a:lnTo>
                    <a:pt x="110" y="178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14" y="184"/>
                  </a:lnTo>
                  <a:lnTo>
                    <a:pt x="112" y="186"/>
                  </a:lnTo>
                  <a:lnTo>
                    <a:pt x="110" y="186"/>
                  </a:lnTo>
                  <a:lnTo>
                    <a:pt x="108" y="186"/>
                  </a:lnTo>
                  <a:lnTo>
                    <a:pt x="108" y="18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2" name="Peru"/>
            <p:cNvSpPr>
              <a:spLocks/>
            </p:cNvSpPr>
            <p:nvPr/>
          </p:nvSpPr>
          <p:spPr bwMode="auto">
            <a:xfrm>
              <a:off x="1863955" y="3636698"/>
              <a:ext cx="381000" cy="605896"/>
            </a:xfrm>
            <a:custGeom>
              <a:avLst/>
              <a:gdLst/>
              <a:ahLst/>
              <a:cxnLst>
                <a:cxn ang="0">
                  <a:pos x="6" y="96"/>
                </a:cxn>
                <a:cxn ang="0">
                  <a:pos x="6" y="104"/>
                </a:cxn>
                <a:cxn ang="0">
                  <a:pos x="4" y="114"/>
                </a:cxn>
                <a:cxn ang="0">
                  <a:pos x="6" y="122"/>
                </a:cxn>
                <a:cxn ang="0">
                  <a:pos x="14" y="140"/>
                </a:cxn>
                <a:cxn ang="0">
                  <a:pos x="30" y="170"/>
                </a:cxn>
                <a:cxn ang="0">
                  <a:pos x="46" y="188"/>
                </a:cxn>
                <a:cxn ang="0">
                  <a:pos x="60" y="204"/>
                </a:cxn>
                <a:cxn ang="0">
                  <a:pos x="76" y="234"/>
                </a:cxn>
                <a:cxn ang="0">
                  <a:pos x="96" y="286"/>
                </a:cxn>
                <a:cxn ang="0">
                  <a:pos x="108" y="310"/>
                </a:cxn>
                <a:cxn ang="0">
                  <a:pos x="110" y="322"/>
                </a:cxn>
                <a:cxn ang="0">
                  <a:pos x="124" y="350"/>
                </a:cxn>
                <a:cxn ang="0">
                  <a:pos x="118" y="350"/>
                </a:cxn>
                <a:cxn ang="0">
                  <a:pos x="138" y="372"/>
                </a:cxn>
                <a:cxn ang="0">
                  <a:pos x="162" y="392"/>
                </a:cxn>
                <a:cxn ang="0">
                  <a:pos x="196" y="410"/>
                </a:cxn>
                <a:cxn ang="0">
                  <a:pos x="244" y="440"/>
                </a:cxn>
                <a:cxn ang="0">
                  <a:pos x="272" y="454"/>
                </a:cxn>
                <a:cxn ang="0">
                  <a:pos x="276" y="446"/>
                </a:cxn>
                <a:cxn ang="0">
                  <a:pos x="278" y="430"/>
                </a:cxn>
                <a:cxn ang="0">
                  <a:pos x="286" y="412"/>
                </a:cxn>
                <a:cxn ang="0">
                  <a:pos x="282" y="390"/>
                </a:cxn>
                <a:cxn ang="0">
                  <a:pos x="284" y="380"/>
                </a:cxn>
                <a:cxn ang="0">
                  <a:pos x="280" y="362"/>
                </a:cxn>
                <a:cxn ang="0">
                  <a:pos x="276" y="334"/>
                </a:cxn>
                <a:cxn ang="0">
                  <a:pos x="282" y="316"/>
                </a:cxn>
                <a:cxn ang="0">
                  <a:pos x="250" y="280"/>
                </a:cxn>
                <a:cxn ang="0">
                  <a:pos x="238" y="264"/>
                </a:cxn>
                <a:cxn ang="0">
                  <a:pos x="238" y="244"/>
                </a:cxn>
                <a:cxn ang="0">
                  <a:pos x="234" y="238"/>
                </a:cxn>
                <a:cxn ang="0">
                  <a:pos x="202" y="250"/>
                </a:cxn>
                <a:cxn ang="0">
                  <a:pos x="192" y="240"/>
                </a:cxn>
                <a:cxn ang="0">
                  <a:pos x="188" y="232"/>
                </a:cxn>
                <a:cxn ang="0">
                  <a:pos x="176" y="212"/>
                </a:cxn>
                <a:cxn ang="0">
                  <a:pos x="166" y="188"/>
                </a:cxn>
                <a:cxn ang="0">
                  <a:pos x="166" y="178"/>
                </a:cxn>
                <a:cxn ang="0">
                  <a:pos x="180" y="158"/>
                </a:cxn>
                <a:cxn ang="0">
                  <a:pos x="188" y="136"/>
                </a:cxn>
                <a:cxn ang="0">
                  <a:pos x="204" y="120"/>
                </a:cxn>
                <a:cxn ang="0">
                  <a:pos x="226" y="104"/>
                </a:cxn>
                <a:cxn ang="0">
                  <a:pos x="238" y="98"/>
                </a:cxn>
                <a:cxn ang="0">
                  <a:pos x="232" y="74"/>
                </a:cxn>
                <a:cxn ang="0">
                  <a:pos x="234" y="58"/>
                </a:cxn>
                <a:cxn ang="0">
                  <a:pos x="218" y="60"/>
                </a:cxn>
                <a:cxn ang="0">
                  <a:pos x="196" y="58"/>
                </a:cxn>
                <a:cxn ang="0">
                  <a:pos x="174" y="58"/>
                </a:cxn>
                <a:cxn ang="0">
                  <a:pos x="162" y="34"/>
                </a:cxn>
                <a:cxn ang="0">
                  <a:pos x="150" y="24"/>
                </a:cxn>
                <a:cxn ang="0">
                  <a:pos x="138" y="2"/>
                </a:cxn>
                <a:cxn ang="0">
                  <a:pos x="128" y="24"/>
                </a:cxn>
                <a:cxn ang="0">
                  <a:pos x="98" y="60"/>
                </a:cxn>
                <a:cxn ang="0">
                  <a:pos x="70" y="76"/>
                </a:cxn>
                <a:cxn ang="0">
                  <a:pos x="60" y="92"/>
                </a:cxn>
                <a:cxn ang="0">
                  <a:pos x="46" y="106"/>
                </a:cxn>
                <a:cxn ang="0">
                  <a:pos x="28" y="98"/>
                </a:cxn>
                <a:cxn ang="0">
                  <a:pos x="18" y="86"/>
                </a:cxn>
              </a:cxnLst>
              <a:rect l="0" t="0" r="r" b="b"/>
              <a:pathLst>
                <a:path w="288" h="458">
                  <a:moveTo>
                    <a:pt x="18" y="86"/>
                  </a:moveTo>
                  <a:lnTo>
                    <a:pt x="18" y="86"/>
                  </a:lnTo>
                  <a:lnTo>
                    <a:pt x="14" y="88"/>
                  </a:lnTo>
                  <a:lnTo>
                    <a:pt x="10" y="92"/>
                  </a:lnTo>
                  <a:lnTo>
                    <a:pt x="6" y="96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4"/>
                  </a:lnTo>
                  <a:lnTo>
                    <a:pt x="4" y="106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4" y="114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12" y="128"/>
                  </a:lnTo>
                  <a:lnTo>
                    <a:pt x="12" y="132"/>
                  </a:lnTo>
                  <a:lnTo>
                    <a:pt x="12" y="136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4" y="146"/>
                  </a:lnTo>
                  <a:lnTo>
                    <a:pt x="14" y="152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30" y="170"/>
                  </a:lnTo>
                  <a:lnTo>
                    <a:pt x="36" y="174"/>
                  </a:lnTo>
                  <a:lnTo>
                    <a:pt x="40" y="178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6" y="188"/>
                  </a:lnTo>
                  <a:lnTo>
                    <a:pt x="50" y="192"/>
                  </a:lnTo>
                  <a:lnTo>
                    <a:pt x="54" y="196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60" y="204"/>
                  </a:lnTo>
                  <a:lnTo>
                    <a:pt x="62" y="206"/>
                  </a:lnTo>
                  <a:lnTo>
                    <a:pt x="66" y="210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6" y="234"/>
                  </a:lnTo>
                  <a:lnTo>
                    <a:pt x="82" y="248"/>
                  </a:lnTo>
                  <a:lnTo>
                    <a:pt x="88" y="262"/>
                  </a:lnTo>
                  <a:lnTo>
                    <a:pt x="92" y="274"/>
                  </a:lnTo>
                  <a:lnTo>
                    <a:pt x="92" y="274"/>
                  </a:lnTo>
                  <a:lnTo>
                    <a:pt x="96" y="286"/>
                  </a:lnTo>
                  <a:lnTo>
                    <a:pt x="100" y="290"/>
                  </a:lnTo>
                  <a:lnTo>
                    <a:pt x="104" y="296"/>
                  </a:lnTo>
                  <a:lnTo>
                    <a:pt x="106" y="304"/>
                  </a:lnTo>
                  <a:lnTo>
                    <a:pt x="106" y="304"/>
                  </a:lnTo>
                  <a:lnTo>
                    <a:pt x="108" y="310"/>
                  </a:lnTo>
                  <a:lnTo>
                    <a:pt x="110" y="314"/>
                  </a:lnTo>
                  <a:lnTo>
                    <a:pt x="112" y="316"/>
                  </a:lnTo>
                  <a:lnTo>
                    <a:pt x="112" y="320"/>
                  </a:lnTo>
                  <a:lnTo>
                    <a:pt x="112" y="320"/>
                  </a:lnTo>
                  <a:lnTo>
                    <a:pt x="110" y="322"/>
                  </a:lnTo>
                  <a:lnTo>
                    <a:pt x="112" y="326"/>
                  </a:lnTo>
                  <a:lnTo>
                    <a:pt x="116" y="336"/>
                  </a:lnTo>
                  <a:lnTo>
                    <a:pt x="122" y="344"/>
                  </a:lnTo>
                  <a:lnTo>
                    <a:pt x="124" y="350"/>
                  </a:lnTo>
                  <a:lnTo>
                    <a:pt x="124" y="350"/>
                  </a:lnTo>
                  <a:lnTo>
                    <a:pt x="122" y="350"/>
                  </a:lnTo>
                  <a:lnTo>
                    <a:pt x="120" y="348"/>
                  </a:lnTo>
                  <a:lnTo>
                    <a:pt x="118" y="348"/>
                  </a:lnTo>
                  <a:lnTo>
                    <a:pt x="118" y="350"/>
                  </a:lnTo>
                  <a:lnTo>
                    <a:pt x="118" y="350"/>
                  </a:lnTo>
                  <a:lnTo>
                    <a:pt x="122" y="356"/>
                  </a:lnTo>
                  <a:lnTo>
                    <a:pt x="128" y="360"/>
                  </a:lnTo>
                  <a:lnTo>
                    <a:pt x="134" y="364"/>
                  </a:lnTo>
                  <a:lnTo>
                    <a:pt x="138" y="372"/>
                  </a:lnTo>
                  <a:lnTo>
                    <a:pt x="138" y="372"/>
                  </a:lnTo>
                  <a:lnTo>
                    <a:pt x="144" y="376"/>
                  </a:lnTo>
                  <a:lnTo>
                    <a:pt x="150" y="380"/>
                  </a:lnTo>
                  <a:lnTo>
                    <a:pt x="156" y="386"/>
                  </a:lnTo>
                  <a:lnTo>
                    <a:pt x="162" y="392"/>
                  </a:lnTo>
                  <a:lnTo>
                    <a:pt x="162" y="392"/>
                  </a:lnTo>
                  <a:lnTo>
                    <a:pt x="170" y="398"/>
                  </a:lnTo>
                  <a:lnTo>
                    <a:pt x="178" y="400"/>
                  </a:lnTo>
                  <a:lnTo>
                    <a:pt x="186" y="404"/>
                  </a:lnTo>
                  <a:lnTo>
                    <a:pt x="196" y="410"/>
                  </a:lnTo>
                  <a:lnTo>
                    <a:pt x="196" y="410"/>
                  </a:lnTo>
                  <a:lnTo>
                    <a:pt x="220" y="422"/>
                  </a:lnTo>
                  <a:lnTo>
                    <a:pt x="236" y="430"/>
                  </a:lnTo>
                  <a:lnTo>
                    <a:pt x="242" y="436"/>
                  </a:lnTo>
                  <a:lnTo>
                    <a:pt x="244" y="440"/>
                  </a:lnTo>
                  <a:lnTo>
                    <a:pt x="244" y="440"/>
                  </a:lnTo>
                  <a:lnTo>
                    <a:pt x="248" y="444"/>
                  </a:lnTo>
                  <a:lnTo>
                    <a:pt x="252" y="448"/>
                  </a:lnTo>
                  <a:lnTo>
                    <a:pt x="262" y="458"/>
                  </a:lnTo>
                  <a:lnTo>
                    <a:pt x="262" y="458"/>
                  </a:lnTo>
                  <a:lnTo>
                    <a:pt x="272" y="454"/>
                  </a:lnTo>
                  <a:lnTo>
                    <a:pt x="274" y="452"/>
                  </a:lnTo>
                  <a:lnTo>
                    <a:pt x="272" y="450"/>
                  </a:lnTo>
                  <a:lnTo>
                    <a:pt x="272" y="448"/>
                  </a:lnTo>
                  <a:lnTo>
                    <a:pt x="272" y="446"/>
                  </a:lnTo>
                  <a:lnTo>
                    <a:pt x="276" y="446"/>
                  </a:lnTo>
                  <a:lnTo>
                    <a:pt x="276" y="446"/>
                  </a:lnTo>
                  <a:lnTo>
                    <a:pt x="278" y="438"/>
                  </a:lnTo>
                  <a:lnTo>
                    <a:pt x="278" y="436"/>
                  </a:lnTo>
                  <a:lnTo>
                    <a:pt x="276" y="434"/>
                  </a:lnTo>
                  <a:lnTo>
                    <a:pt x="278" y="430"/>
                  </a:lnTo>
                  <a:lnTo>
                    <a:pt x="278" y="430"/>
                  </a:lnTo>
                  <a:lnTo>
                    <a:pt x="282" y="424"/>
                  </a:lnTo>
                  <a:lnTo>
                    <a:pt x="282" y="422"/>
                  </a:lnTo>
                  <a:lnTo>
                    <a:pt x="282" y="418"/>
                  </a:lnTo>
                  <a:lnTo>
                    <a:pt x="286" y="412"/>
                  </a:lnTo>
                  <a:lnTo>
                    <a:pt x="286" y="412"/>
                  </a:lnTo>
                  <a:lnTo>
                    <a:pt x="288" y="406"/>
                  </a:lnTo>
                  <a:lnTo>
                    <a:pt x="288" y="402"/>
                  </a:lnTo>
                  <a:lnTo>
                    <a:pt x="286" y="396"/>
                  </a:lnTo>
                  <a:lnTo>
                    <a:pt x="282" y="390"/>
                  </a:lnTo>
                  <a:lnTo>
                    <a:pt x="282" y="388"/>
                  </a:lnTo>
                  <a:lnTo>
                    <a:pt x="284" y="384"/>
                  </a:lnTo>
                  <a:lnTo>
                    <a:pt x="284" y="384"/>
                  </a:lnTo>
                  <a:lnTo>
                    <a:pt x="284" y="382"/>
                  </a:lnTo>
                  <a:lnTo>
                    <a:pt x="284" y="380"/>
                  </a:lnTo>
                  <a:lnTo>
                    <a:pt x="280" y="376"/>
                  </a:lnTo>
                  <a:lnTo>
                    <a:pt x="278" y="374"/>
                  </a:lnTo>
                  <a:lnTo>
                    <a:pt x="276" y="372"/>
                  </a:lnTo>
                  <a:lnTo>
                    <a:pt x="276" y="368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80" y="358"/>
                  </a:lnTo>
                  <a:lnTo>
                    <a:pt x="280" y="354"/>
                  </a:lnTo>
                  <a:lnTo>
                    <a:pt x="278" y="344"/>
                  </a:lnTo>
                  <a:lnTo>
                    <a:pt x="276" y="334"/>
                  </a:lnTo>
                  <a:lnTo>
                    <a:pt x="276" y="328"/>
                  </a:lnTo>
                  <a:lnTo>
                    <a:pt x="278" y="324"/>
                  </a:lnTo>
                  <a:lnTo>
                    <a:pt x="278" y="324"/>
                  </a:lnTo>
                  <a:lnTo>
                    <a:pt x="280" y="318"/>
                  </a:lnTo>
                  <a:lnTo>
                    <a:pt x="282" y="316"/>
                  </a:lnTo>
                  <a:lnTo>
                    <a:pt x="278" y="306"/>
                  </a:lnTo>
                  <a:lnTo>
                    <a:pt x="268" y="296"/>
                  </a:lnTo>
                  <a:lnTo>
                    <a:pt x="256" y="278"/>
                  </a:lnTo>
                  <a:lnTo>
                    <a:pt x="256" y="278"/>
                  </a:lnTo>
                  <a:lnTo>
                    <a:pt x="250" y="280"/>
                  </a:lnTo>
                  <a:lnTo>
                    <a:pt x="246" y="282"/>
                  </a:lnTo>
                  <a:lnTo>
                    <a:pt x="244" y="280"/>
                  </a:lnTo>
                  <a:lnTo>
                    <a:pt x="242" y="280"/>
                  </a:lnTo>
                  <a:lnTo>
                    <a:pt x="240" y="272"/>
                  </a:lnTo>
                  <a:lnTo>
                    <a:pt x="238" y="264"/>
                  </a:lnTo>
                  <a:lnTo>
                    <a:pt x="238" y="264"/>
                  </a:lnTo>
                  <a:lnTo>
                    <a:pt x="236" y="252"/>
                  </a:lnTo>
                  <a:lnTo>
                    <a:pt x="236" y="248"/>
                  </a:lnTo>
                  <a:lnTo>
                    <a:pt x="238" y="244"/>
                  </a:lnTo>
                  <a:lnTo>
                    <a:pt x="238" y="244"/>
                  </a:lnTo>
                  <a:lnTo>
                    <a:pt x="240" y="240"/>
                  </a:lnTo>
                  <a:lnTo>
                    <a:pt x="238" y="238"/>
                  </a:lnTo>
                  <a:lnTo>
                    <a:pt x="236" y="236"/>
                  </a:lnTo>
                  <a:lnTo>
                    <a:pt x="234" y="238"/>
                  </a:lnTo>
                  <a:lnTo>
                    <a:pt x="234" y="238"/>
                  </a:lnTo>
                  <a:lnTo>
                    <a:pt x="222" y="248"/>
                  </a:lnTo>
                  <a:lnTo>
                    <a:pt x="218" y="250"/>
                  </a:lnTo>
                  <a:lnTo>
                    <a:pt x="208" y="250"/>
                  </a:lnTo>
                  <a:lnTo>
                    <a:pt x="208" y="250"/>
                  </a:lnTo>
                  <a:lnTo>
                    <a:pt x="202" y="250"/>
                  </a:lnTo>
                  <a:lnTo>
                    <a:pt x="198" y="248"/>
                  </a:lnTo>
                  <a:lnTo>
                    <a:pt x="196" y="248"/>
                  </a:lnTo>
                  <a:lnTo>
                    <a:pt x="194" y="246"/>
                  </a:lnTo>
                  <a:lnTo>
                    <a:pt x="194" y="242"/>
                  </a:lnTo>
                  <a:lnTo>
                    <a:pt x="192" y="240"/>
                  </a:lnTo>
                  <a:lnTo>
                    <a:pt x="190" y="240"/>
                  </a:lnTo>
                  <a:lnTo>
                    <a:pt x="190" y="240"/>
                  </a:lnTo>
                  <a:lnTo>
                    <a:pt x="184" y="240"/>
                  </a:lnTo>
                  <a:lnTo>
                    <a:pt x="186" y="236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4" y="226"/>
                  </a:lnTo>
                  <a:lnTo>
                    <a:pt x="184" y="226"/>
                  </a:lnTo>
                  <a:lnTo>
                    <a:pt x="180" y="220"/>
                  </a:lnTo>
                  <a:lnTo>
                    <a:pt x="176" y="212"/>
                  </a:lnTo>
                  <a:lnTo>
                    <a:pt x="174" y="204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6" y="190"/>
                  </a:lnTo>
                  <a:lnTo>
                    <a:pt x="166" y="188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6" y="182"/>
                  </a:lnTo>
                  <a:lnTo>
                    <a:pt x="166" y="178"/>
                  </a:lnTo>
                  <a:lnTo>
                    <a:pt x="168" y="174"/>
                  </a:lnTo>
                  <a:lnTo>
                    <a:pt x="170" y="172"/>
                  </a:lnTo>
                  <a:lnTo>
                    <a:pt x="176" y="166"/>
                  </a:lnTo>
                  <a:lnTo>
                    <a:pt x="178" y="164"/>
                  </a:lnTo>
                  <a:lnTo>
                    <a:pt x="180" y="158"/>
                  </a:lnTo>
                  <a:lnTo>
                    <a:pt x="180" y="158"/>
                  </a:lnTo>
                  <a:lnTo>
                    <a:pt x="182" y="150"/>
                  </a:lnTo>
                  <a:lnTo>
                    <a:pt x="184" y="144"/>
                  </a:lnTo>
                  <a:lnTo>
                    <a:pt x="186" y="140"/>
                  </a:lnTo>
                  <a:lnTo>
                    <a:pt x="188" y="136"/>
                  </a:lnTo>
                  <a:lnTo>
                    <a:pt x="188" y="136"/>
                  </a:lnTo>
                  <a:lnTo>
                    <a:pt x="190" y="132"/>
                  </a:lnTo>
                  <a:lnTo>
                    <a:pt x="194" y="128"/>
                  </a:lnTo>
                  <a:lnTo>
                    <a:pt x="198" y="124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12" y="112"/>
                  </a:lnTo>
                  <a:lnTo>
                    <a:pt x="218" y="108"/>
                  </a:lnTo>
                  <a:lnTo>
                    <a:pt x="224" y="108"/>
                  </a:lnTo>
                  <a:lnTo>
                    <a:pt x="226" y="104"/>
                  </a:lnTo>
                  <a:lnTo>
                    <a:pt x="226" y="104"/>
                  </a:lnTo>
                  <a:lnTo>
                    <a:pt x="230" y="102"/>
                  </a:lnTo>
                  <a:lnTo>
                    <a:pt x="232" y="102"/>
                  </a:lnTo>
                  <a:lnTo>
                    <a:pt x="234" y="102"/>
                  </a:lnTo>
                  <a:lnTo>
                    <a:pt x="238" y="98"/>
                  </a:lnTo>
                  <a:lnTo>
                    <a:pt x="238" y="98"/>
                  </a:lnTo>
                  <a:lnTo>
                    <a:pt x="228" y="92"/>
                  </a:lnTo>
                  <a:lnTo>
                    <a:pt x="226" y="88"/>
                  </a:lnTo>
                  <a:lnTo>
                    <a:pt x="228" y="84"/>
                  </a:lnTo>
                  <a:lnTo>
                    <a:pt x="232" y="74"/>
                  </a:lnTo>
                  <a:lnTo>
                    <a:pt x="232" y="74"/>
                  </a:lnTo>
                  <a:lnTo>
                    <a:pt x="236" y="70"/>
                  </a:lnTo>
                  <a:lnTo>
                    <a:pt x="236" y="64"/>
                  </a:lnTo>
                  <a:lnTo>
                    <a:pt x="236" y="60"/>
                  </a:lnTo>
                  <a:lnTo>
                    <a:pt x="234" y="58"/>
                  </a:lnTo>
                  <a:lnTo>
                    <a:pt x="230" y="56"/>
                  </a:lnTo>
                  <a:lnTo>
                    <a:pt x="228" y="56"/>
                  </a:lnTo>
                  <a:lnTo>
                    <a:pt x="222" y="58"/>
                  </a:lnTo>
                  <a:lnTo>
                    <a:pt x="222" y="58"/>
                  </a:lnTo>
                  <a:lnTo>
                    <a:pt x="218" y="60"/>
                  </a:lnTo>
                  <a:lnTo>
                    <a:pt x="216" y="58"/>
                  </a:lnTo>
                  <a:lnTo>
                    <a:pt x="210" y="56"/>
                  </a:lnTo>
                  <a:lnTo>
                    <a:pt x="204" y="54"/>
                  </a:lnTo>
                  <a:lnTo>
                    <a:pt x="202" y="56"/>
                  </a:lnTo>
                  <a:lnTo>
                    <a:pt x="196" y="58"/>
                  </a:lnTo>
                  <a:lnTo>
                    <a:pt x="196" y="58"/>
                  </a:lnTo>
                  <a:lnTo>
                    <a:pt x="188" y="60"/>
                  </a:lnTo>
                  <a:lnTo>
                    <a:pt x="184" y="60"/>
                  </a:lnTo>
                  <a:lnTo>
                    <a:pt x="178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0" y="46"/>
                  </a:lnTo>
                  <a:lnTo>
                    <a:pt x="168" y="40"/>
                  </a:lnTo>
                  <a:lnTo>
                    <a:pt x="164" y="38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0" y="30"/>
                  </a:lnTo>
                  <a:lnTo>
                    <a:pt x="160" y="28"/>
                  </a:lnTo>
                  <a:lnTo>
                    <a:pt x="154" y="26"/>
                  </a:lnTo>
                  <a:lnTo>
                    <a:pt x="150" y="24"/>
                  </a:lnTo>
                  <a:lnTo>
                    <a:pt x="148" y="20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8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14" y="42"/>
                  </a:lnTo>
                  <a:lnTo>
                    <a:pt x="108" y="52"/>
                  </a:lnTo>
                  <a:lnTo>
                    <a:pt x="98" y="60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74" y="72"/>
                  </a:lnTo>
                  <a:lnTo>
                    <a:pt x="72" y="74"/>
                  </a:lnTo>
                  <a:lnTo>
                    <a:pt x="70" y="76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0" y="84"/>
                  </a:lnTo>
                  <a:lnTo>
                    <a:pt x="60" y="88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6" y="106"/>
                  </a:lnTo>
                  <a:lnTo>
                    <a:pt x="42" y="104"/>
                  </a:lnTo>
                  <a:lnTo>
                    <a:pt x="38" y="102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20" y="100"/>
                  </a:lnTo>
                  <a:lnTo>
                    <a:pt x="18" y="98"/>
                  </a:lnTo>
                  <a:lnTo>
                    <a:pt x="16" y="94"/>
                  </a:lnTo>
                  <a:lnTo>
                    <a:pt x="18" y="86"/>
                  </a:lnTo>
                  <a:lnTo>
                    <a:pt x="18" y="8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3" name="Philippines"/>
            <p:cNvSpPr>
              <a:spLocks/>
            </p:cNvSpPr>
            <p:nvPr/>
          </p:nvSpPr>
          <p:spPr bwMode="auto">
            <a:xfrm>
              <a:off x="7399038" y="2975240"/>
              <a:ext cx="269874" cy="449791"/>
            </a:xfrm>
            <a:custGeom>
              <a:avLst/>
              <a:gdLst/>
              <a:ahLst/>
              <a:cxnLst/>
              <a:rect l="l" t="t" r="r" b="b"/>
              <a:pathLst>
                <a:path w="269874" h="449791">
                  <a:moveTo>
                    <a:pt x="132292" y="410104"/>
                  </a:moveTo>
                  <a:lnTo>
                    <a:pt x="137584" y="410104"/>
                  </a:lnTo>
                  <a:lnTo>
                    <a:pt x="142875" y="412750"/>
                  </a:lnTo>
                  <a:lnTo>
                    <a:pt x="145521" y="415396"/>
                  </a:lnTo>
                  <a:lnTo>
                    <a:pt x="142875" y="418042"/>
                  </a:lnTo>
                  <a:lnTo>
                    <a:pt x="140230" y="420687"/>
                  </a:lnTo>
                  <a:lnTo>
                    <a:pt x="137584" y="423333"/>
                  </a:lnTo>
                  <a:lnTo>
                    <a:pt x="134938" y="423333"/>
                  </a:lnTo>
                  <a:lnTo>
                    <a:pt x="132292" y="420687"/>
                  </a:lnTo>
                  <a:lnTo>
                    <a:pt x="127000" y="415396"/>
                  </a:lnTo>
                  <a:lnTo>
                    <a:pt x="127000" y="412750"/>
                  </a:lnTo>
                  <a:lnTo>
                    <a:pt x="129646" y="412750"/>
                  </a:lnTo>
                  <a:close/>
                  <a:moveTo>
                    <a:pt x="232833" y="306916"/>
                  </a:moveTo>
                  <a:lnTo>
                    <a:pt x="240770" y="314854"/>
                  </a:lnTo>
                  <a:lnTo>
                    <a:pt x="246062" y="320145"/>
                  </a:lnTo>
                  <a:lnTo>
                    <a:pt x="248708" y="322791"/>
                  </a:lnTo>
                  <a:lnTo>
                    <a:pt x="251353" y="325437"/>
                  </a:lnTo>
                  <a:lnTo>
                    <a:pt x="248708" y="328083"/>
                  </a:lnTo>
                  <a:lnTo>
                    <a:pt x="251353" y="330729"/>
                  </a:lnTo>
                  <a:lnTo>
                    <a:pt x="253999" y="328083"/>
                  </a:lnTo>
                  <a:lnTo>
                    <a:pt x="253999" y="333374"/>
                  </a:lnTo>
                  <a:lnTo>
                    <a:pt x="251353" y="336020"/>
                  </a:lnTo>
                  <a:lnTo>
                    <a:pt x="253999" y="338666"/>
                  </a:lnTo>
                  <a:lnTo>
                    <a:pt x="256645" y="341312"/>
                  </a:lnTo>
                  <a:lnTo>
                    <a:pt x="259291" y="343958"/>
                  </a:lnTo>
                  <a:lnTo>
                    <a:pt x="259291" y="346604"/>
                  </a:lnTo>
                  <a:lnTo>
                    <a:pt x="256645" y="349249"/>
                  </a:lnTo>
                  <a:lnTo>
                    <a:pt x="253999" y="351895"/>
                  </a:lnTo>
                  <a:lnTo>
                    <a:pt x="253999" y="354541"/>
                  </a:lnTo>
                  <a:lnTo>
                    <a:pt x="256645" y="354541"/>
                  </a:lnTo>
                  <a:lnTo>
                    <a:pt x="259291" y="354541"/>
                  </a:lnTo>
                  <a:lnTo>
                    <a:pt x="261937" y="354541"/>
                  </a:lnTo>
                  <a:lnTo>
                    <a:pt x="261937" y="357187"/>
                  </a:lnTo>
                  <a:lnTo>
                    <a:pt x="261937" y="359833"/>
                  </a:lnTo>
                  <a:lnTo>
                    <a:pt x="264583" y="359833"/>
                  </a:lnTo>
                  <a:lnTo>
                    <a:pt x="264583" y="362479"/>
                  </a:lnTo>
                  <a:lnTo>
                    <a:pt x="264583" y="367770"/>
                  </a:lnTo>
                  <a:lnTo>
                    <a:pt x="261937" y="370416"/>
                  </a:lnTo>
                  <a:lnTo>
                    <a:pt x="264583" y="373062"/>
                  </a:lnTo>
                  <a:lnTo>
                    <a:pt x="267228" y="375708"/>
                  </a:lnTo>
                  <a:lnTo>
                    <a:pt x="269874" y="380999"/>
                  </a:lnTo>
                  <a:lnTo>
                    <a:pt x="267228" y="386291"/>
                  </a:lnTo>
                  <a:lnTo>
                    <a:pt x="267228" y="388937"/>
                  </a:lnTo>
                  <a:lnTo>
                    <a:pt x="264583" y="394229"/>
                  </a:lnTo>
                  <a:lnTo>
                    <a:pt x="261937" y="394229"/>
                  </a:lnTo>
                  <a:lnTo>
                    <a:pt x="259291" y="396874"/>
                  </a:lnTo>
                  <a:lnTo>
                    <a:pt x="261937" y="402166"/>
                  </a:lnTo>
                  <a:lnTo>
                    <a:pt x="261937" y="407458"/>
                  </a:lnTo>
                  <a:lnTo>
                    <a:pt x="261937" y="412749"/>
                  </a:lnTo>
                  <a:lnTo>
                    <a:pt x="261937" y="415395"/>
                  </a:lnTo>
                  <a:lnTo>
                    <a:pt x="259291" y="410104"/>
                  </a:lnTo>
                  <a:lnTo>
                    <a:pt x="256645" y="404812"/>
                  </a:lnTo>
                  <a:lnTo>
                    <a:pt x="256645" y="402166"/>
                  </a:lnTo>
                  <a:lnTo>
                    <a:pt x="256645" y="399520"/>
                  </a:lnTo>
                  <a:lnTo>
                    <a:pt x="253999" y="396874"/>
                  </a:lnTo>
                  <a:lnTo>
                    <a:pt x="251353" y="394229"/>
                  </a:lnTo>
                  <a:lnTo>
                    <a:pt x="251353" y="388937"/>
                  </a:lnTo>
                  <a:lnTo>
                    <a:pt x="248708" y="383645"/>
                  </a:lnTo>
                  <a:lnTo>
                    <a:pt x="248708" y="380999"/>
                  </a:lnTo>
                  <a:lnTo>
                    <a:pt x="246062" y="383645"/>
                  </a:lnTo>
                  <a:lnTo>
                    <a:pt x="246062" y="388937"/>
                  </a:lnTo>
                  <a:lnTo>
                    <a:pt x="246062" y="394229"/>
                  </a:lnTo>
                  <a:lnTo>
                    <a:pt x="243416" y="396874"/>
                  </a:lnTo>
                  <a:lnTo>
                    <a:pt x="240770" y="396874"/>
                  </a:lnTo>
                  <a:lnTo>
                    <a:pt x="240770" y="399520"/>
                  </a:lnTo>
                  <a:lnTo>
                    <a:pt x="240770" y="402166"/>
                  </a:lnTo>
                  <a:lnTo>
                    <a:pt x="240770" y="404812"/>
                  </a:lnTo>
                  <a:lnTo>
                    <a:pt x="238124" y="407458"/>
                  </a:lnTo>
                  <a:lnTo>
                    <a:pt x="240770" y="410104"/>
                  </a:lnTo>
                  <a:lnTo>
                    <a:pt x="240770" y="412749"/>
                  </a:lnTo>
                  <a:lnTo>
                    <a:pt x="243416" y="412749"/>
                  </a:lnTo>
                  <a:lnTo>
                    <a:pt x="246062" y="412749"/>
                  </a:lnTo>
                  <a:lnTo>
                    <a:pt x="248708" y="412749"/>
                  </a:lnTo>
                  <a:lnTo>
                    <a:pt x="251353" y="418041"/>
                  </a:lnTo>
                  <a:lnTo>
                    <a:pt x="253999" y="420687"/>
                  </a:lnTo>
                  <a:lnTo>
                    <a:pt x="253999" y="428624"/>
                  </a:lnTo>
                  <a:lnTo>
                    <a:pt x="253999" y="431270"/>
                  </a:lnTo>
                  <a:lnTo>
                    <a:pt x="253999" y="436562"/>
                  </a:lnTo>
                  <a:lnTo>
                    <a:pt x="246062" y="441854"/>
                  </a:lnTo>
                  <a:lnTo>
                    <a:pt x="246062" y="444499"/>
                  </a:lnTo>
                  <a:lnTo>
                    <a:pt x="246062" y="447145"/>
                  </a:lnTo>
                  <a:lnTo>
                    <a:pt x="243416" y="449791"/>
                  </a:lnTo>
                  <a:lnTo>
                    <a:pt x="238124" y="447145"/>
                  </a:lnTo>
                  <a:lnTo>
                    <a:pt x="235478" y="444499"/>
                  </a:lnTo>
                  <a:lnTo>
                    <a:pt x="232833" y="441854"/>
                  </a:lnTo>
                  <a:lnTo>
                    <a:pt x="235478" y="441854"/>
                  </a:lnTo>
                  <a:lnTo>
                    <a:pt x="235478" y="433916"/>
                  </a:lnTo>
                  <a:lnTo>
                    <a:pt x="235478" y="431270"/>
                  </a:lnTo>
                  <a:lnTo>
                    <a:pt x="232833" y="433916"/>
                  </a:lnTo>
                  <a:lnTo>
                    <a:pt x="232833" y="436562"/>
                  </a:lnTo>
                  <a:lnTo>
                    <a:pt x="230187" y="436562"/>
                  </a:lnTo>
                  <a:lnTo>
                    <a:pt x="224895" y="433916"/>
                  </a:lnTo>
                  <a:lnTo>
                    <a:pt x="216958" y="431270"/>
                  </a:lnTo>
                  <a:lnTo>
                    <a:pt x="209020" y="428624"/>
                  </a:lnTo>
                  <a:lnTo>
                    <a:pt x="201083" y="423333"/>
                  </a:lnTo>
                  <a:lnTo>
                    <a:pt x="195791" y="418041"/>
                  </a:lnTo>
                  <a:lnTo>
                    <a:pt x="193145" y="415395"/>
                  </a:lnTo>
                  <a:lnTo>
                    <a:pt x="193145" y="412749"/>
                  </a:lnTo>
                  <a:lnTo>
                    <a:pt x="195791" y="410104"/>
                  </a:lnTo>
                  <a:lnTo>
                    <a:pt x="193145" y="407458"/>
                  </a:lnTo>
                  <a:lnTo>
                    <a:pt x="190499" y="402166"/>
                  </a:lnTo>
                  <a:lnTo>
                    <a:pt x="190499" y="399520"/>
                  </a:lnTo>
                  <a:lnTo>
                    <a:pt x="190499" y="394229"/>
                  </a:lnTo>
                  <a:lnTo>
                    <a:pt x="190499" y="388937"/>
                  </a:lnTo>
                  <a:lnTo>
                    <a:pt x="193145" y="386291"/>
                  </a:lnTo>
                  <a:lnTo>
                    <a:pt x="195791" y="386291"/>
                  </a:lnTo>
                  <a:lnTo>
                    <a:pt x="198437" y="383645"/>
                  </a:lnTo>
                  <a:lnTo>
                    <a:pt x="198437" y="380999"/>
                  </a:lnTo>
                  <a:lnTo>
                    <a:pt x="201083" y="380999"/>
                  </a:lnTo>
                  <a:lnTo>
                    <a:pt x="201083" y="378354"/>
                  </a:lnTo>
                  <a:lnTo>
                    <a:pt x="198437" y="375708"/>
                  </a:lnTo>
                  <a:lnTo>
                    <a:pt x="190499" y="367770"/>
                  </a:lnTo>
                  <a:lnTo>
                    <a:pt x="185208" y="365124"/>
                  </a:lnTo>
                  <a:lnTo>
                    <a:pt x="182562" y="365124"/>
                  </a:lnTo>
                  <a:lnTo>
                    <a:pt x="182562" y="367770"/>
                  </a:lnTo>
                  <a:lnTo>
                    <a:pt x="185208" y="370416"/>
                  </a:lnTo>
                  <a:lnTo>
                    <a:pt x="182562" y="373062"/>
                  </a:lnTo>
                  <a:lnTo>
                    <a:pt x="182562" y="375708"/>
                  </a:lnTo>
                  <a:lnTo>
                    <a:pt x="185208" y="378354"/>
                  </a:lnTo>
                  <a:lnTo>
                    <a:pt x="182562" y="380999"/>
                  </a:lnTo>
                  <a:lnTo>
                    <a:pt x="179916" y="378354"/>
                  </a:lnTo>
                  <a:lnTo>
                    <a:pt x="177270" y="375708"/>
                  </a:lnTo>
                  <a:lnTo>
                    <a:pt x="174624" y="378354"/>
                  </a:lnTo>
                  <a:lnTo>
                    <a:pt x="174624" y="380999"/>
                  </a:lnTo>
                  <a:lnTo>
                    <a:pt x="171979" y="380999"/>
                  </a:lnTo>
                  <a:lnTo>
                    <a:pt x="169333" y="378354"/>
                  </a:lnTo>
                  <a:lnTo>
                    <a:pt x="166687" y="378354"/>
                  </a:lnTo>
                  <a:lnTo>
                    <a:pt x="164041" y="375708"/>
                  </a:lnTo>
                  <a:lnTo>
                    <a:pt x="161395" y="373062"/>
                  </a:lnTo>
                  <a:lnTo>
                    <a:pt x="161395" y="370416"/>
                  </a:lnTo>
                  <a:lnTo>
                    <a:pt x="161395" y="367770"/>
                  </a:lnTo>
                  <a:lnTo>
                    <a:pt x="158750" y="367770"/>
                  </a:lnTo>
                  <a:lnTo>
                    <a:pt x="156104" y="367770"/>
                  </a:lnTo>
                  <a:lnTo>
                    <a:pt x="153458" y="370416"/>
                  </a:lnTo>
                  <a:lnTo>
                    <a:pt x="150812" y="373062"/>
                  </a:lnTo>
                  <a:lnTo>
                    <a:pt x="150812" y="380999"/>
                  </a:lnTo>
                  <a:lnTo>
                    <a:pt x="150812" y="383645"/>
                  </a:lnTo>
                  <a:lnTo>
                    <a:pt x="150812" y="388937"/>
                  </a:lnTo>
                  <a:lnTo>
                    <a:pt x="148166" y="394229"/>
                  </a:lnTo>
                  <a:lnTo>
                    <a:pt x="145520" y="396874"/>
                  </a:lnTo>
                  <a:lnTo>
                    <a:pt x="142875" y="399520"/>
                  </a:lnTo>
                  <a:lnTo>
                    <a:pt x="134937" y="399520"/>
                  </a:lnTo>
                  <a:lnTo>
                    <a:pt x="132291" y="399520"/>
                  </a:lnTo>
                  <a:lnTo>
                    <a:pt x="132291" y="396874"/>
                  </a:lnTo>
                  <a:lnTo>
                    <a:pt x="132291" y="391583"/>
                  </a:lnTo>
                  <a:lnTo>
                    <a:pt x="132291" y="388937"/>
                  </a:lnTo>
                  <a:lnTo>
                    <a:pt x="137583" y="388937"/>
                  </a:lnTo>
                  <a:lnTo>
                    <a:pt x="137583" y="386291"/>
                  </a:lnTo>
                  <a:lnTo>
                    <a:pt x="134937" y="386291"/>
                  </a:lnTo>
                  <a:lnTo>
                    <a:pt x="134937" y="383645"/>
                  </a:lnTo>
                  <a:lnTo>
                    <a:pt x="137583" y="380999"/>
                  </a:lnTo>
                  <a:lnTo>
                    <a:pt x="137583" y="378354"/>
                  </a:lnTo>
                  <a:lnTo>
                    <a:pt x="140229" y="375708"/>
                  </a:lnTo>
                  <a:lnTo>
                    <a:pt x="137583" y="370416"/>
                  </a:lnTo>
                  <a:lnTo>
                    <a:pt x="137583" y="365124"/>
                  </a:lnTo>
                  <a:lnTo>
                    <a:pt x="140229" y="362479"/>
                  </a:lnTo>
                  <a:lnTo>
                    <a:pt x="145520" y="359833"/>
                  </a:lnTo>
                  <a:lnTo>
                    <a:pt x="150812" y="357187"/>
                  </a:lnTo>
                  <a:lnTo>
                    <a:pt x="158750" y="357187"/>
                  </a:lnTo>
                  <a:lnTo>
                    <a:pt x="161395" y="354541"/>
                  </a:lnTo>
                  <a:lnTo>
                    <a:pt x="158750" y="351895"/>
                  </a:lnTo>
                  <a:lnTo>
                    <a:pt x="158750" y="349249"/>
                  </a:lnTo>
                  <a:lnTo>
                    <a:pt x="161395" y="349249"/>
                  </a:lnTo>
                  <a:lnTo>
                    <a:pt x="161395" y="346604"/>
                  </a:lnTo>
                  <a:lnTo>
                    <a:pt x="158750" y="346604"/>
                  </a:lnTo>
                  <a:lnTo>
                    <a:pt x="161395" y="343958"/>
                  </a:lnTo>
                  <a:lnTo>
                    <a:pt x="164041" y="343958"/>
                  </a:lnTo>
                  <a:lnTo>
                    <a:pt x="164041" y="341312"/>
                  </a:lnTo>
                  <a:lnTo>
                    <a:pt x="169333" y="341312"/>
                  </a:lnTo>
                  <a:lnTo>
                    <a:pt x="171979" y="341312"/>
                  </a:lnTo>
                  <a:lnTo>
                    <a:pt x="174624" y="338666"/>
                  </a:lnTo>
                  <a:lnTo>
                    <a:pt x="177270" y="338666"/>
                  </a:lnTo>
                  <a:lnTo>
                    <a:pt x="177270" y="336020"/>
                  </a:lnTo>
                  <a:lnTo>
                    <a:pt x="182562" y="336020"/>
                  </a:lnTo>
                  <a:lnTo>
                    <a:pt x="185208" y="338666"/>
                  </a:lnTo>
                  <a:lnTo>
                    <a:pt x="187854" y="341312"/>
                  </a:lnTo>
                  <a:lnTo>
                    <a:pt x="187854" y="349249"/>
                  </a:lnTo>
                  <a:lnTo>
                    <a:pt x="187854" y="351895"/>
                  </a:lnTo>
                  <a:lnTo>
                    <a:pt x="185208" y="351895"/>
                  </a:lnTo>
                  <a:lnTo>
                    <a:pt x="182562" y="351895"/>
                  </a:lnTo>
                  <a:lnTo>
                    <a:pt x="182562" y="354541"/>
                  </a:lnTo>
                  <a:lnTo>
                    <a:pt x="185208" y="354541"/>
                  </a:lnTo>
                  <a:lnTo>
                    <a:pt x="190499" y="351895"/>
                  </a:lnTo>
                  <a:lnTo>
                    <a:pt x="195791" y="349249"/>
                  </a:lnTo>
                  <a:lnTo>
                    <a:pt x="195791" y="346604"/>
                  </a:lnTo>
                  <a:lnTo>
                    <a:pt x="195791" y="341312"/>
                  </a:lnTo>
                  <a:lnTo>
                    <a:pt x="198437" y="341312"/>
                  </a:lnTo>
                  <a:lnTo>
                    <a:pt x="201083" y="343958"/>
                  </a:lnTo>
                  <a:lnTo>
                    <a:pt x="206374" y="343958"/>
                  </a:lnTo>
                  <a:lnTo>
                    <a:pt x="206374" y="341312"/>
                  </a:lnTo>
                  <a:lnTo>
                    <a:pt x="209020" y="336020"/>
                  </a:lnTo>
                  <a:lnTo>
                    <a:pt x="211666" y="336020"/>
                  </a:lnTo>
                  <a:lnTo>
                    <a:pt x="214312" y="338666"/>
                  </a:lnTo>
                  <a:lnTo>
                    <a:pt x="216958" y="338666"/>
                  </a:lnTo>
                  <a:lnTo>
                    <a:pt x="219604" y="333374"/>
                  </a:lnTo>
                  <a:lnTo>
                    <a:pt x="219604" y="330729"/>
                  </a:lnTo>
                  <a:lnTo>
                    <a:pt x="222249" y="330729"/>
                  </a:lnTo>
                  <a:lnTo>
                    <a:pt x="224895" y="333374"/>
                  </a:lnTo>
                  <a:lnTo>
                    <a:pt x="227541" y="333374"/>
                  </a:lnTo>
                  <a:lnTo>
                    <a:pt x="230187" y="333374"/>
                  </a:lnTo>
                  <a:lnTo>
                    <a:pt x="230187" y="330729"/>
                  </a:lnTo>
                  <a:lnTo>
                    <a:pt x="230187" y="325437"/>
                  </a:lnTo>
                  <a:lnTo>
                    <a:pt x="230187" y="317499"/>
                  </a:lnTo>
                  <a:lnTo>
                    <a:pt x="230187" y="312208"/>
                  </a:lnTo>
                  <a:lnTo>
                    <a:pt x="232833" y="309562"/>
                  </a:lnTo>
                  <a:close/>
                  <a:moveTo>
                    <a:pt x="195791" y="298979"/>
                  </a:moveTo>
                  <a:lnTo>
                    <a:pt x="201083" y="301625"/>
                  </a:lnTo>
                  <a:lnTo>
                    <a:pt x="203728" y="301625"/>
                  </a:lnTo>
                  <a:lnTo>
                    <a:pt x="206374" y="304271"/>
                  </a:lnTo>
                  <a:lnTo>
                    <a:pt x="206374" y="306917"/>
                  </a:lnTo>
                  <a:lnTo>
                    <a:pt x="203728" y="309563"/>
                  </a:lnTo>
                  <a:lnTo>
                    <a:pt x="206374" y="312208"/>
                  </a:lnTo>
                  <a:lnTo>
                    <a:pt x="203728" y="312208"/>
                  </a:lnTo>
                  <a:lnTo>
                    <a:pt x="201083" y="314854"/>
                  </a:lnTo>
                  <a:lnTo>
                    <a:pt x="198437" y="317500"/>
                  </a:lnTo>
                  <a:lnTo>
                    <a:pt x="193145" y="317500"/>
                  </a:lnTo>
                  <a:lnTo>
                    <a:pt x="182562" y="317500"/>
                  </a:lnTo>
                  <a:lnTo>
                    <a:pt x="179916" y="317500"/>
                  </a:lnTo>
                  <a:lnTo>
                    <a:pt x="177270" y="317500"/>
                  </a:lnTo>
                  <a:lnTo>
                    <a:pt x="179916" y="314854"/>
                  </a:lnTo>
                  <a:lnTo>
                    <a:pt x="182562" y="314854"/>
                  </a:lnTo>
                  <a:lnTo>
                    <a:pt x="182562" y="312208"/>
                  </a:lnTo>
                  <a:lnTo>
                    <a:pt x="182562" y="309563"/>
                  </a:lnTo>
                  <a:lnTo>
                    <a:pt x="185208" y="306917"/>
                  </a:lnTo>
                  <a:lnTo>
                    <a:pt x="187854" y="306917"/>
                  </a:lnTo>
                  <a:lnTo>
                    <a:pt x="190499" y="301625"/>
                  </a:lnTo>
                  <a:close/>
                  <a:moveTo>
                    <a:pt x="156104" y="264583"/>
                  </a:moveTo>
                  <a:lnTo>
                    <a:pt x="158750" y="264583"/>
                  </a:lnTo>
                  <a:lnTo>
                    <a:pt x="164042" y="267229"/>
                  </a:lnTo>
                  <a:lnTo>
                    <a:pt x="166687" y="267229"/>
                  </a:lnTo>
                  <a:lnTo>
                    <a:pt x="169333" y="272520"/>
                  </a:lnTo>
                  <a:lnTo>
                    <a:pt x="169333" y="275166"/>
                  </a:lnTo>
                  <a:lnTo>
                    <a:pt x="169333" y="280458"/>
                  </a:lnTo>
                  <a:lnTo>
                    <a:pt x="164042" y="285750"/>
                  </a:lnTo>
                  <a:lnTo>
                    <a:pt x="164042" y="288395"/>
                  </a:lnTo>
                  <a:lnTo>
                    <a:pt x="164042" y="291041"/>
                  </a:lnTo>
                  <a:lnTo>
                    <a:pt x="161396" y="296333"/>
                  </a:lnTo>
                  <a:lnTo>
                    <a:pt x="156104" y="298979"/>
                  </a:lnTo>
                  <a:lnTo>
                    <a:pt x="156104" y="301625"/>
                  </a:lnTo>
                  <a:lnTo>
                    <a:pt x="158750" y="306917"/>
                  </a:lnTo>
                  <a:lnTo>
                    <a:pt x="158750" y="312208"/>
                  </a:lnTo>
                  <a:lnTo>
                    <a:pt x="158750" y="314854"/>
                  </a:lnTo>
                  <a:lnTo>
                    <a:pt x="161396" y="317500"/>
                  </a:lnTo>
                  <a:lnTo>
                    <a:pt x="164042" y="320146"/>
                  </a:lnTo>
                  <a:lnTo>
                    <a:pt x="164042" y="325438"/>
                  </a:lnTo>
                  <a:lnTo>
                    <a:pt x="161396" y="330729"/>
                  </a:lnTo>
                  <a:lnTo>
                    <a:pt x="158750" y="330729"/>
                  </a:lnTo>
                  <a:lnTo>
                    <a:pt x="156104" y="333375"/>
                  </a:lnTo>
                  <a:lnTo>
                    <a:pt x="153458" y="330729"/>
                  </a:lnTo>
                  <a:lnTo>
                    <a:pt x="150812" y="328083"/>
                  </a:lnTo>
                  <a:lnTo>
                    <a:pt x="148167" y="328083"/>
                  </a:lnTo>
                  <a:lnTo>
                    <a:pt x="142875" y="325438"/>
                  </a:lnTo>
                  <a:lnTo>
                    <a:pt x="137583" y="322792"/>
                  </a:lnTo>
                  <a:lnTo>
                    <a:pt x="137583" y="317500"/>
                  </a:lnTo>
                  <a:lnTo>
                    <a:pt x="137583" y="312208"/>
                  </a:lnTo>
                  <a:lnTo>
                    <a:pt x="137583" y="309563"/>
                  </a:lnTo>
                  <a:lnTo>
                    <a:pt x="140229" y="309563"/>
                  </a:lnTo>
                  <a:lnTo>
                    <a:pt x="145521" y="309563"/>
                  </a:lnTo>
                  <a:lnTo>
                    <a:pt x="145521" y="306917"/>
                  </a:lnTo>
                  <a:lnTo>
                    <a:pt x="145521" y="301625"/>
                  </a:lnTo>
                  <a:lnTo>
                    <a:pt x="145521" y="296333"/>
                  </a:lnTo>
                  <a:lnTo>
                    <a:pt x="145521" y="293687"/>
                  </a:lnTo>
                  <a:lnTo>
                    <a:pt x="148167" y="291041"/>
                  </a:lnTo>
                  <a:lnTo>
                    <a:pt x="145521" y="285750"/>
                  </a:lnTo>
                  <a:lnTo>
                    <a:pt x="148167" y="283104"/>
                  </a:lnTo>
                  <a:lnTo>
                    <a:pt x="150812" y="280458"/>
                  </a:lnTo>
                  <a:lnTo>
                    <a:pt x="150812" y="272520"/>
                  </a:lnTo>
                  <a:lnTo>
                    <a:pt x="150812" y="269875"/>
                  </a:lnTo>
                  <a:lnTo>
                    <a:pt x="150812" y="267229"/>
                  </a:lnTo>
                  <a:close/>
                  <a:moveTo>
                    <a:pt x="182562" y="261937"/>
                  </a:moveTo>
                  <a:lnTo>
                    <a:pt x="182562" y="264583"/>
                  </a:lnTo>
                  <a:lnTo>
                    <a:pt x="185208" y="267229"/>
                  </a:lnTo>
                  <a:lnTo>
                    <a:pt x="185208" y="269874"/>
                  </a:lnTo>
                  <a:lnTo>
                    <a:pt x="185208" y="272520"/>
                  </a:lnTo>
                  <a:lnTo>
                    <a:pt x="185208" y="280458"/>
                  </a:lnTo>
                  <a:lnTo>
                    <a:pt x="185208" y="283104"/>
                  </a:lnTo>
                  <a:lnTo>
                    <a:pt x="179916" y="285750"/>
                  </a:lnTo>
                  <a:lnTo>
                    <a:pt x="177271" y="288395"/>
                  </a:lnTo>
                  <a:lnTo>
                    <a:pt x="177271" y="291041"/>
                  </a:lnTo>
                  <a:lnTo>
                    <a:pt x="174625" y="293687"/>
                  </a:lnTo>
                  <a:lnTo>
                    <a:pt x="174625" y="296333"/>
                  </a:lnTo>
                  <a:lnTo>
                    <a:pt x="174625" y="298979"/>
                  </a:lnTo>
                  <a:lnTo>
                    <a:pt x="171979" y="312208"/>
                  </a:lnTo>
                  <a:lnTo>
                    <a:pt x="166687" y="317500"/>
                  </a:lnTo>
                  <a:lnTo>
                    <a:pt x="164041" y="317500"/>
                  </a:lnTo>
                  <a:lnTo>
                    <a:pt x="164041" y="306917"/>
                  </a:lnTo>
                  <a:lnTo>
                    <a:pt x="166687" y="296333"/>
                  </a:lnTo>
                  <a:lnTo>
                    <a:pt x="169333" y="291041"/>
                  </a:lnTo>
                  <a:lnTo>
                    <a:pt x="171979" y="285750"/>
                  </a:lnTo>
                  <a:lnTo>
                    <a:pt x="177271" y="272520"/>
                  </a:lnTo>
                  <a:lnTo>
                    <a:pt x="179916" y="264583"/>
                  </a:lnTo>
                  <a:close/>
                  <a:moveTo>
                    <a:pt x="52917" y="254000"/>
                  </a:moveTo>
                  <a:lnTo>
                    <a:pt x="55562" y="254000"/>
                  </a:lnTo>
                  <a:lnTo>
                    <a:pt x="58208" y="256646"/>
                  </a:lnTo>
                  <a:lnTo>
                    <a:pt x="60854" y="261937"/>
                  </a:lnTo>
                  <a:lnTo>
                    <a:pt x="58208" y="264583"/>
                  </a:lnTo>
                  <a:lnTo>
                    <a:pt x="58208" y="267229"/>
                  </a:lnTo>
                  <a:lnTo>
                    <a:pt x="58208" y="269875"/>
                  </a:lnTo>
                  <a:lnTo>
                    <a:pt x="60854" y="269875"/>
                  </a:lnTo>
                  <a:lnTo>
                    <a:pt x="60854" y="272521"/>
                  </a:lnTo>
                  <a:lnTo>
                    <a:pt x="63500" y="275167"/>
                  </a:lnTo>
                  <a:lnTo>
                    <a:pt x="66146" y="275167"/>
                  </a:lnTo>
                  <a:lnTo>
                    <a:pt x="66146" y="277812"/>
                  </a:lnTo>
                  <a:lnTo>
                    <a:pt x="63500" y="280458"/>
                  </a:lnTo>
                  <a:lnTo>
                    <a:pt x="60854" y="280458"/>
                  </a:lnTo>
                  <a:lnTo>
                    <a:pt x="60854" y="285750"/>
                  </a:lnTo>
                  <a:lnTo>
                    <a:pt x="60854" y="288396"/>
                  </a:lnTo>
                  <a:lnTo>
                    <a:pt x="58208" y="291041"/>
                  </a:lnTo>
                  <a:lnTo>
                    <a:pt x="47625" y="296333"/>
                  </a:lnTo>
                  <a:lnTo>
                    <a:pt x="39687" y="301625"/>
                  </a:lnTo>
                  <a:lnTo>
                    <a:pt x="39687" y="304271"/>
                  </a:lnTo>
                  <a:lnTo>
                    <a:pt x="42333" y="306917"/>
                  </a:lnTo>
                  <a:lnTo>
                    <a:pt x="42333" y="312208"/>
                  </a:lnTo>
                  <a:lnTo>
                    <a:pt x="37042" y="314854"/>
                  </a:lnTo>
                  <a:lnTo>
                    <a:pt x="37042" y="320146"/>
                  </a:lnTo>
                  <a:lnTo>
                    <a:pt x="34396" y="322792"/>
                  </a:lnTo>
                  <a:lnTo>
                    <a:pt x="31750" y="322792"/>
                  </a:lnTo>
                  <a:lnTo>
                    <a:pt x="26458" y="325438"/>
                  </a:lnTo>
                  <a:lnTo>
                    <a:pt x="23812" y="325438"/>
                  </a:lnTo>
                  <a:lnTo>
                    <a:pt x="23812" y="328083"/>
                  </a:lnTo>
                  <a:lnTo>
                    <a:pt x="23812" y="333375"/>
                  </a:lnTo>
                  <a:lnTo>
                    <a:pt x="21166" y="336021"/>
                  </a:lnTo>
                  <a:lnTo>
                    <a:pt x="15875" y="341312"/>
                  </a:lnTo>
                  <a:lnTo>
                    <a:pt x="10583" y="343958"/>
                  </a:lnTo>
                  <a:lnTo>
                    <a:pt x="7937" y="346604"/>
                  </a:lnTo>
                  <a:lnTo>
                    <a:pt x="5291" y="346604"/>
                  </a:lnTo>
                  <a:lnTo>
                    <a:pt x="2646" y="346604"/>
                  </a:lnTo>
                  <a:lnTo>
                    <a:pt x="0" y="343958"/>
                  </a:lnTo>
                  <a:lnTo>
                    <a:pt x="2646" y="341312"/>
                  </a:lnTo>
                  <a:lnTo>
                    <a:pt x="2646" y="336021"/>
                  </a:lnTo>
                  <a:lnTo>
                    <a:pt x="5291" y="333375"/>
                  </a:lnTo>
                  <a:lnTo>
                    <a:pt x="7937" y="330729"/>
                  </a:lnTo>
                  <a:lnTo>
                    <a:pt x="10583" y="325438"/>
                  </a:lnTo>
                  <a:lnTo>
                    <a:pt x="13229" y="322792"/>
                  </a:lnTo>
                  <a:lnTo>
                    <a:pt x="15875" y="320146"/>
                  </a:lnTo>
                  <a:lnTo>
                    <a:pt x="18521" y="317500"/>
                  </a:lnTo>
                  <a:lnTo>
                    <a:pt x="21166" y="314854"/>
                  </a:lnTo>
                  <a:lnTo>
                    <a:pt x="23812" y="309563"/>
                  </a:lnTo>
                  <a:lnTo>
                    <a:pt x="26458" y="304271"/>
                  </a:lnTo>
                  <a:lnTo>
                    <a:pt x="29104" y="301625"/>
                  </a:lnTo>
                  <a:lnTo>
                    <a:pt x="29104" y="296333"/>
                  </a:lnTo>
                  <a:lnTo>
                    <a:pt x="31750" y="293687"/>
                  </a:lnTo>
                  <a:lnTo>
                    <a:pt x="34396" y="293687"/>
                  </a:lnTo>
                  <a:lnTo>
                    <a:pt x="37042" y="291041"/>
                  </a:lnTo>
                  <a:lnTo>
                    <a:pt x="37042" y="288396"/>
                  </a:lnTo>
                  <a:lnTo>
                    <a:pt x="39687" y="283104"/>
                  </a:lnTo>
                  <a:lnTo>
                    <a:pt x="42333" y="280458"/>
                  </a:lnTo>
                  <a:lnTo>
                    <a:pt x="44979" y="280458"/>
                  </a:lnTo>
                  <a:lnTo>
                    <a:pt x="50271" y="275167"/>
                  </a:lnTo>
                  <a:lnTo>
                    <a:pt x="50271" y="272521"/>
                  </a:lnTo>
                  <a:lnTo>
                    <a:pt x="47625" y="269875"/>
                  </a:lnTo>
                  <a:lnTo>
                    <a:pt x="50271" y="267229"/>
                  </a:lnTo>
                  <a:lnTo>
                    <a:pt x="50271" y="264583"/>
                  </a:lnTo>
                  <a:lnTo>
                    <a:pt x="52917" y="259292"/>
                  </a:lnTo>
                  <a:close/>
                  <a:moveTo>
                    <a:pt x="185208" y="246062"/>
                  </a:moveTo>
                  <a:lnTo>
                    <a:pt x="187854" y="246062"/>
                  </a:lnTo>
                  <a:lnTo>
                    <a:pt x="190500" y="248708"/>
                  </a:lnTo>
                  <a:lnTo>
                    <a:pt x="198438" y="253999"/>
                  </a:lnTo>
                  <a:lnTo>
                    <a:pt x="198438" y="251354"/>
                  </a:lnTo>
                  <a:lnTo>
                    <a:pt x="201083" y="251354"/>
                  </a:lnTo>
                  <a:lnTo>
                    <a:pt x="201083" y="248708"/>
                  </a:lnTo>
                  <a:lnTo>
                    <a:pt x="203729" y="251354"/>
                  </a:lnTo>
                  <a:lnTo>
                    <a:pt x="206375" y="256645"/>
                  </a:lnTo>
                  <a:lnTo>
                    <a:pt x="206375" y="264583"/>
                  </a:lnTo>
                  <a:lnTo>
                    <a:pt x="206375" y="267229"/>
                  </a:lnTo>
                  <a:lnTo>
                    <a:pt x="211667" y="267229"/>
                  </a:lnTo>
                  <a:lnTo>
                    <a:pt x="214313" y="269874"/>
                  </a:lnTo>
                  <a:lnTo>
                    <a:pt x="216959" y="272520"/>
                  </a:lnTo>
                  <a:lnTo>
                    <a:pt x="216959" y="275166"/>
                  </a:lnTo>
                  <a:lnTo>
                    <a:pt x="219604" y="277812"/>
                  </a:lnTo>
                  <a:lnTo>
                    <a:pt x="222250" y="280458"/>
                  </a:lnTo>
                  <a:lnTo>
                    <a:pt x="222250" y="283104"/>
                  </a:lnTo>
                  <a:lnTo>
                    <a:pt x="219604" y="283104"/>
                  </a:lnTo>
                  <a:lnTo>
                    <a:pt x="222250" y="285750"/>
                  </a:lnTo>
                  <a:lnTo>
                    <a:pt x="222250" y="288395"/>
                  </a:lnTo>
                  <a:lnTo>
                    <a:pt x="219604" y="285750"/>
                  </a:lnTo>
                  <a:lnTo>
                    <a:pt x="216959" y="283104"/>
                  </a:lnTo>
                  <a:lnTo>
                    <a:pt x="211667" y="280458"/>
                  </a:lnTo>
                  <a:lnTo>
                    <a:pt x="211667" y="283104"/>
                  </a:lnTo>
                  <a:lnTo>
                    <a:pt x="211667" y="285750"/>
                  </a:lnTo>
                  <a:lnTo>
                    <a:pt x="214313" y="296333"/>
                  </a:lnTo>
                  <a:lnTo>
                    <a:pt x="211667" y="293687"/>
                  </a:lnTo>
                  <a:lnTo>
                    <a:pt x="206375" y="291041"/>
                  </a:lnTo>
                  <a:lnTo>
                    <a:pt x="203729" y="291041"/>
                  </a:lnTo>
                  <a:lnTo>
                    <a:pt x="203729" y="285750"/>
                  </a:lnTo>
                  <a:lnTo>
                    <a:pt x="203729" y="283104"/>
                  </a:lnTo>
                  <a:lnTo>
                    <a:pt x="201083" y="283104"/>
                  </a:lnTo>
                  <a:lnTo>
                    <a:pt x="201083" y="280458"/>
                  </a:lnTo>
                  <a:lnTo>
                    <a:pt x="201083" y="277812"/>
                  </a:lnTo>
                  <a:lnTo>
                    <a:pt x="203729" y="275166"/>
                  </a:lnTo>
                  <a:lnTo>
                    <a:pt x="203729" y="269874"/>
                  </a:lnTo>
                  <a:lnTo>
                    <a:pt x="201083" y="264583"/>
                  </a:lnTo>
                  <a:lnTo>
                    <a:pt x="195792" y="261937"/>
                  </a:lnTo>
                  <a:lnTo>
                    <a:pt x="195792" y="264583"/>
                  </a:lnTo>
                  <a:lnTo>
                    <a:pt x="195792" y="267229"/>
                  </a:lnTo>
                  <a:lnTo>
                    <a:pt x="193146" y="264583"/>
                  </a:lnTo>
                  <a:lnTo>
                    <a:pt x="190500" y="264583"/>
                  </a:lnTo>
                  <a:lnTo>
                    <a:pt x="190500" y="261937"/>
                  </a:lnTo>
                  <a:lnTo>
                    <a:pt x="190500" y="259291"/>
                  </a:lnTo>
                  <a:lnTo>
                    <a:pt x="187854" y="253999"/>
                  </a:lnTo>
                  <a:lnTo>
                    <a:pt x="185208" y="251354"/>
                  </a:lnTo>
                  <a:close/>
                  <a:moveTo>
                    <a:pt x="116416" y="232833"/>
                  </a:moveTo>
                  <a:lnTo>
                    <a:pt x="119061" y="232833"/>
                  </a:lnTo>
                  <a:lnTo>
                    <a:pt x="121707" y="232833"/>
                  </a:lnTo>
                  <a:lnTo>
                    <a:pt x="126999" y="232833"/>
                  </a:lnTo>
                  <a:lnTo>
                    <a:pt x="132291" y="235479"/>
                  </a:lnTo>
                  <a:lnTo>
                    <a:pt x="134937" y="238125"/>
                  </a:lnTo>
                  <a:lnTo>
                    <a:pt x="137583" y="240770"/>
                  </a:lnTo>
                  <a:lnTo>
                    <a:pt x="140229" y="240770"/>
                  </a:lnTo>
                  <a:lnTo>
                    <a:pt x="145520" y="238125"/>
                  </a:lnTo>
                  <a:lnTo>
                    <a:pt x="148166" y="238125"/>
                  </a:lnTo>
                  <a:lnTo>
                    <a:pt x="148166" y="240770"/>
                  </a:lnTo>
                  <a:lnTo>
                    <a:pt x="148166" y="243416"/>
                  </a:lnTo>
                  <a:lnTo>
                    <a:pt x="158749" y="240770"/>
                  </a:lnTo>
                  <a:lnTo>
                    <a:pt x="161395" y="240770"/>
                  </a:lnTo>
                  <a:lnTo>
                    <a:pt x="158749" y="243416"/>
                  </a:lnTo>
                  <a:lnTo>
                    <a:pt x="158749" y="246062"/>
                  </a:lnTo>
                  <a:lnTo>
                    <a:pt x="158749" y="248708"/>
                  </a:lnTo>
                  <a:lnTo>
                    <a:pt x="156104" y="251354"/>
                  </a:lnTo>
                  <a:lnTo>
                    <a:pt x="153458" y="254000"/>
                  </a:lnTo>
                  <a:lnTo>
                    <a:pt x="153458" y="256645"/>
                  </a:lnTo>
                  <a:lnTo>
                    <a:pt x="150812" y="259291"/>
                  </a:lnTo>
                  <a:lnTo>
                    <a:pt x="145520" y="259291"/>
                  </a:lnTo>
                  <a:lnTo>
                    <a:pt x="145520" y="261937"/>
                  </a:lnTo>
                  <a:lnTo>
                    <a:pt x="145520" y="264583"/>
                  </a:lnTo>
                  <a:lnTo>
                    <a:pt x="145520" y="267229"/>
                  </a:lnTo>
                  <a:lnTo>
                    <a:pt x="142874" y="269875"/>
                  </a:lnTo>
                  <a:lnTo>
                    <a:pt x="134937" y="269875"/>
                  </a:lnTo>
                  <a:lnTo>
                    <a:pt x="132291" y="269875"/>
                  </a:lnTo>
                  <a:lnTo>
                    <a:pt x="132291" y="272521"/>
                  </a:lnTo>
                  <a:lnTo>
                    <a:pt x="132291" y="280458"/>
                  </a:lnTo>
                  <a:lnTo>
                    <a:pt x="132291" y="283104"/>
                  </a:lnTo>
                  <a:lnTo>
                    <a:pt x="129645" y="283104"/>
                  </a:lnTo>
                  <a:lnTo>
                    <a:pt x="124353" y="283104"/>
                  </a:lnTo>
                  <a:lnTo>
                    <a:pt x="124353" y="280458"/>
                  </a:lnTo>
                  <a:lnTo>
                    <a:pt x="124353" y="277812"/>
                  </a:lnTo>
                  <a:lnTo>
                    <a:pt x="126999" y="272521"/>
                  </a:lnTo>
                  <a:lnTo>
                    <a:pt x="124353" y="269875"/>
                  </a:lnTo>
                  <a:lnTo>
                    <a:pt x="124353" y="267229"/>
                  </a:lnTo>
                  <a:lnTo>
                    <a:pt x="124353" y="264583"/>
                  </a:lnTo>
                  <a:lnTo>
                    <a:pt x="124353" y="259291"/>
                  </a:lnTo>
                  <a:lnTo>
                    <a:pt x="124353" y="256645"/>
                  </a:lnTo>
                  <a:lnTo>
                    <a:pt x="124353" y="254000"/>
                  </a:lnTo>
                  <a:lnTo>
                    <a:pt x="124353" y="248708"/>
                  </a:lnTo>
                  <a:lnTo>
                    <a:pt x="124353" y="246062"/>
                  </a:lnTo>
                  <a:lnTo>
                    <a:pt x="124353" y="240770"/>
                  </a:lnTo>
                  <a:lnTo>
                    <a:pt x="126999" y="238125"/>
                  </a:lnTo>
                  <a:lnTo>
                    <a:pt x="124353" y="238125"/>
                  </a:lnTo>
                  <a:lnTo>
                    <a:pt x="119061" y="238125"/>
                  </a:lnTo>
                  <a:lnTo>
                    <a:pt x="113770" y="238125"/>
                  </a:lnTo>
                  <a:lnTo>
                    <a:pt x="116416" y="235479"/>
                  </a:lnTo>
                  <a:close/>
                  <a:moveTo>
                    <a:pt x="148166" y="206375"/>
                  </a:moveTo>
                  <a:lnTo>
                    <a:pt x="150812" y="206375"/>
                  </a:lnTo>
                  <a:lnTo>
                    <a:pt x="156104" y="211667"/>
                  </a:lnTo>
                  <a:lnTo>
                    <a:pt x="158750" y="214312"/>
                  </a:lnTo>
                  <a:lnTo>
                    <a:pt x="164041" y="216958"/>
                  </a:lnTo>
                  <a:lnTo>
                    <a:pt x="166687" y="219604"/>
                  </a:lnTo>
                  <a:lnTo>
                    <a:pt x="171979" y="219604"/>
                  </a:lnTo>
                  <a:lnTo>
                    <a:pt x="174625" y="222250"/>
                  </a:lnTo>
                  <a:lnTo>
                    <a:pt x="177271" y="224896"/>
                  </a:lnTo>
                  <a:lnTo>
                    <a:pt x="182562" y="238125"/>
                  </a:lnTo>
                  <a:lnTo>
                    <a:pt x="182562" y="243417"/>
                  </a:lnTo>
                  <a:lnTo>
                    <a:pt x="179916" y="240771"/>
                  </a:lnTo>
                  <a:lnTo>
                    <a:pt x="174625" y="238125"/>
                  </a:lnTo>
                  <a:lnTo>
                    <a:pt x="169333" y="235479"/>
                  </a:lnTo>
                  <a:lnTo>
                    <a:pt x="166687" y="232833"/>
                  </a:lnTo>
                  <a:lnTo>
                    <a:pt x="164041" y="232833"/>
                  </a:lnTo>
                  <a:lnTo>
                    <a:pt x="161395" y="230188"/>
                  </a:lnTo>
                  <a:lnTo>
                    <a:pt x="161395" y="227542"/>
                  </a:lnTo>
                  <a:lnTo>
                    <a:pt x="158750" y="227542"/>
                  </a:lnTo>
                  <a:lnTo>
                    <a:pt x="156104" y="230188"/>
                  </a:lnTo>
                  <a:lnTo>
                    <a:pt x="153458" y="235479"/>
                  </a:lnTo>
                  <a:lnTo>
                    <a:pt x="153458" y="238125"/>
                  </a:lnTo>
                  <a:lnTo>
                    <a:pt x="150812" y="235479"/>
                  </a:lnTo>
                  <a:lnTo>
                    <a:pt x="150812" y="230188"/>
                  </a:lnTo>
                  <a:lnTo>
                    <a:pt x="150812" y="227542"/>
                  </a:lnTo>
                  <a:lnTo>
                    <a:pt x="153458" y="224896"/>
                  </a:lnTo>
                  <a:lnTo>
                    <a:pt x="150812" y="224896"/>
                  </a:lnTo>
                  <a:lnTo>
                    <a:pt x="148166" y="224896"/>
                  </a:lnTo>
                  <a:lnTo>
                    <a:pt x="150812" y="219604"/>
                  </a:lnTo>
                  <a:lnTo>
                    <a:pt x="148166" y="209021"/>
                  </a:lnTo>
                  <a:close/>
                  <a:moveTo>
                    <a:pt x="195791" y="203729"/>
                  </a:moveTo>
                  <a:lnTo>
                    <a:pt x="198437" y="203729"/>
                  </a:lnTo>
                  <a:lnTo>
                    <a:pt x="201083" y="203729"/>
                  </a:lnTo>
                  <a:lnTo>
                    <a:pt x="206374" y="203729"/>
                  </a:lnTo>
                  <a:lnTo>
                    <a:pt x="206374" y="206375"/>
                  </a:lnTo>
                  <a:lnTo>
                    <a:pt x="206374" y="209021"/>
                  </a:lnTo>
                  <a:lnTo>
                    <a:pt x="209020" y="209021"/>
                  </a:lnTo>
                  <a:lnTo>
                    <a:pt x="214312" y="209021"/>
                  </a:lnTo>
                  <a:lnTo>
                    <a:pt x="214312" y="211666"/>
                  </a:lnTo>
                  <a:lnTo>
                    <a:pt x="211666" y="211666"/>
                  </a:lnTo>
                  <a:lnTo>
                    <a:pt x="211666" y="214312"/>
                  </a:lnTo>
                  <a:lnTo>
                    <a:pt x="214312" y="214312"/>
                  </a:lnTo>
                  <a:lnTo>
                    <a:pt x="211666" y="219604"/>
                  </a:lnTo>
                  <a:lnTo>
                    <a:pt x="211666" y="222250"/>
                  </a:lnTo>
                  <a:lnTo>
                    <a:pt x="211666" y="224895"/>
                  </a:lnTo>
                  <a:lnTo>
                    <a:pt x="216958" y="230187"/>
                  </a:lnTo>
                  <a:lnTo>
                    <a:pt x="219603" y="230187"/>
                  </a:lnTo>
                  <a:lnTo>
                    <a:pt x="219603" y="232833"/>
                  </a:lnTo>
                  <a:lnTo>
                    <a:pt x="219603" y="235479"/>
                  </a:lnTo>
                  <a:lnTo>
                    <a:pt x="222249" y="238125"/>
                  </a:lnTo>
                  <a:lnTo>
                    <a:pt x="224895" y="238125"/>
                  </a:lnTo>
                  <a:lnTo>
                    <a:pt x="224895" y="240770"/>
                  </a:lnTo>
                  <a:lnTo>
                    <a:pt x="230187" y="243416"/>
                  </a:lnTo>
                  <a:lnTo>
                    <a:pt x="232832" y="246062"/>
                  </a:lnTo>
                  <a:lnTo>
                    <a:pt x="235478" y="248708"/>
                  </a:lnTo>
                  <a:lnTo>
                    <a:pt x="232832" y="248708"/>
                  </a:lnTo>
                  <a:lnTo>
                    <a:pt x="230187" y="253999"/>
                  </a:lnTo>
                  <a:lnTo>
                    <a:pt x="230187" y="256645"/>
                  </a:lnTo>
                  <a:lnTo>
                    <a:pt x="230187" y="259291"/>
                  </a:lnTo>
                  <a:lnTo>
                    <a:pt x="227541" y="259291"/>
                  </a:lnTo>
                  <a:lnTo>
                    <a:pt x="224895" y="259291"/>
                  </a:lnTo>
                  <a:lnTo>
                    <a:pt x="222249" y="259291"/>
                  </a:lnTo>
                  <a:lnTo>
                    <a:pt x="219603" y="259291"/>
                  </a:lnTo>
                  <a:lnTo>
                    <a:pt x="216958" y="253999"/>
                  </a:lnTo>
                  <a:lnTo>
                    <a:pt x="216958" y="251354"/>
                  </a:lnTo>
                  <a:lnTo>
                    <a:pt x="214312" y="251354"/>
                  </a:lnTo>
                  <a:lnTo>
                    <a:pt x="209020" y="251354"/>
                  </a:lnTo>
                  <a:lnTo>
                    <a:pt x="206374" y="251354"/>
                  </a:lnTo>
                  <a:lnTo>
                    <a:pt x="206374" y="248708"/>
                  </a:lnTo>
                  <a:lnTo>
                    <a:pt x="203728" y="246062"/>
                  </a:lnTo>
                  <a:lnTo>
                    <a:pt x="198437" y="246062"/>
                  </a:lnTo>
                  <a:lnTo>
                    <a:pt x="198437" y="243416"/>
                  </a:lnTo>
                  <a:lnTo>
                    <a:pt x="203728" y="238125"/>
                  </a:lnTo>
                  <a:lnTo>
                    <a:pt x="203728" y="235479"/>
                  </a:lnTo>
                  <a:lnTo>
                    <a:pt x="203728" y="232833"/>
                  </a:lnTo>
                  <a:lnTo>
                    <a:pt x="201083" y="232833"/>
                  </a:lnTo>
                  <a:lnTo>
                    <a:pt x="198437" y="232833"/>
                  </a:lnTo>
                  <a:lnTo>
                    <a:pt x="193145" y="224895"/>
                  </a:lnTo>
                  <a:lnTo>
                    <a:pt x="190499" y="224895"/>
                  </a:lnTo>
                  <a:lnTo>
                    <a:pt x="187854" y="222250"/>
                  </a:lnTo>
                  <a:lnTo>
                    <a:pt x="182562" y="216958"/>
                  </a:lnTo>
                  <a:lnTo>
                    <a:pt x="179916" y="211666"/>
                  </a:lnTo>
                  <a:lnTo>
                    <a:pt x="177270" y="209021"/>
                  </a:lnTo>
                  <a:lnTo>
                    <a:pt x="177270" y="206375"/>
                  </a:lnTo>
                  <a:lnTo>
                    <a:pt x="179916" y="206375"/>
                  </a:lnTo>
                  <a:lnTo>
                    <a:pt x="182562" y="206375"/>
                  </a:lnTo>
                  <a:lnTo>
                    <a:pt x="187854" y="206375"/>
                  </a:lnTo>
                  <a:lnTo>
                    <a:pt x="193145" y="206375"/>
                  </a:lnTo>
                  <a:close/>
                  <a:moveTo>
                    <a:pt x="60854" y="179916"/>
                  </a:moveTo>
                  <a:lnTo>
                    <a:pt x="63500" y="179916"/>
                  </a:lnTo>
                  <a:lnTo>
                    <a:pt x="66145" y="179916"/>
                  </a:lnTo>
                  <a:lnTo>
                    <a:pt x="68791" y="179916"/>
                  </a:lnTo>
                  <a:lnTo>
                    <a:pt x="74083" y="179916"/>
                  </a:lnTo>
                  <a:lnTo>
                    <a:pt x="76729" y="179916"/>
                  </a:lnTo>
                  <a:lnTo>
                    <a:pt x="79375" y="182562"/>
                  </a:lnTo>
                  <a:lnTo>
                    <a:pt x="84666" y="182562"/>
                  </a:lnTo>
                  <a:lnTo>
                    <a:pt x="87312" y="182562"/>
                  </a:lnTo>
                  <a:lnTo>
                    <a:pt x="92604" y="185208"/>
                  </a:lnTo>
                  <a:lnTo>
                    <a:pt x="97895" y="187853"/>
                  </a:lnTo>
                  <a:lnTo>
                    <a:pt x="100541" y="187853"/>
                  </a:lnTo>
                  <a:lnTo>
                    <a:pt x="100541" y="190499"/>
                  </a:lnTo>
                  <a:lnTo>
                    <a:pt x="103187" y="193145"/>
                  </a:lnTo>
                  <a:lnTo>
                    <a:pt x="103187" y="195791"/>
                  </a:lnTo>
                  <a:lnTo>
                    <a:pt x="103187" y="198437"/>
                  </a:lnTo>
                  <a:lnTo>
                    <a:pt x="103187" y="203729"/>
                  </a:lnTo>
                  <a:lnTo>
                    <a:pt x="105833" y="209020"/>
                  </a:lnTo>
                  <a:lnTo>
                    <a:pt x="108479" y="209020"/>
                  </a:lnTo>
                  <a:lnTo>
                    <a:pt x="105833" y="211666"/>
                  </a:lnTo>
                  <a:lnTo>
                    <a:pt x="103187" y="216958"/>
                  </a:lnTo>
                  <a:lnTo>
                    <a:pt x="97895" y="216958"/>
                  </a:lnTo>
                  <a:lnTo>
                    <a:pt x="89958" y="214312"/>
                  </a:lnTo>
                  <a:lnTo>
                    <a:pt x="87312" y="211666"/>
                  </a:lnTo>
                  <a:lnTo>
                    <a:pt x="87312" y="209020"/>
                  </a:lnTo>
                  <a:lnTo>
                    <a:pt x="84666" y="206374"/>
                  </a:lnTo>
                  <a:lnTo>
                    <a:pt x="82020" y="203729"/>
                  </a:lnTo>
                  <a:lnTo>
                    <a:pt x="79375" y="201083"/>
                  </a:lnTo>
                  <a:lnTo>
                    <a:pt x="79375" y="198437"/>
                  </a:lnTo>
                  <a:lnTo>
                    <a:pt x="76729" y="190499"/>
                  </a:lnTo>
                  <a:lnTo>
                    <a:pt x="71437" y="190499"/>
                  </a:lnTo>
                  <a:lnTo>
                    <a:pt x="66145" y="187853"/>
                  </a:lnTo>
                  <a:lnTo>
                    <a:pt x="66145" y="185208"/>
                  </a:lnTo>
                  <a:lnTo>
                    <a:pt x="63500" y="185208"/>
                  </a:lnTo>
                  <a:lnTo>
                    <a:pt x="60854" y="185208"/>
                  </a:lnTo>
                  <a:close/>
                  <a:moveTo>
                    <a:pt x="111125" y="177270"/>
                  </a:moveTo>
                  <a:lnTo>
                    <a:pt x="116416" y="177270"/>
                  </a:lnTo>
                  <a:lnTo>
                    <a:pt x="119062" y="179916"/>
                  </a:lnTo>
                  <a:lnTo>
                    <a:pt x="119062" y="182562"/>
                  </a:lnTo>
                  <a:lnTo>
                    <a:pt x="121708" y="182562"/>
                  </a:lnTo>
                  <a:lnTo>
                    <a:pt x="124354" y="185207"/>
                  </a:lnTo>
                  <a:lnTo>
                    <a:pt x="127000" y="187853"/>
                  </a:lnTo>
                  <a:lnTo>
                    <a:pt x="124354" y="187853"/>
                  </a:lnTo>
                  <a:lnTo>
                    <a:pt x="121708" y="193145"/>
                  </a:lnTo>
                  <a:lnTo>
                    <a:pt x="119062" y="193145"/>
                  </a:lnTo>
                  <a:lnTo>
                    <a:pt x="113770" y="193145"/>
                  </a:lnTo>
                  <a:lnTo>
                    <a:pt x="108479" y="187853"/>
                  </a:lnTo>
                  <a:lnTo>
                    <a:pt x="105833" y="187853"/>
                  </a:lnTo>
                  <a:lnTo>
                    <a:pt x="108479" y="185207"/>
                  </a:lnTo>
                  <a:lnTo>
                    <a:pt x="111125" y="179916"/>
                  </a:lnTo>
                  <a:close/>
                  <a:moveTo>
                    <a:pt x="87312" y="0"/>
                  </a:moveTo>
                  <a:lnTo>
                    <a:pt x="89958" y="0"/>
                  </a:lnTo>
                  <a:lnTo>
                    <a:pt x="92604" y="2646"/>
                  </a:lnTo>
                  <a:lnTo>
                    <a:pt x="95250" y="5292"/>
                  </a:lnTo>
                  <a:lnTo>
                    <a:pt x="95250" y="10583"/>
                  </a:lnTo>
                  <a:lnTo>
                    <a:pt x="95250" y="13229"/>
                  </a:lnTo>
                  <a:lnTo>
                    <a:pt x="92604" y="13229"/>
                  </a:lnTo>
                  <a:lnTo>
                    <a:pt x="89958" y="15875"/>
                  </a:lnTo>
                  <a:lnTo>
                    <a:pt x="92604" y="21167"/>
                  </a:lnTo>
                  <a:lnTo>
                    <a:pt x="95250" y="23812"/>
                  </a:lnTo>
                  <a:lnTo>
                    <a:pt x="92604" y="29104"/>
                  </a:lnTo>
                  <a:lnTo>
                    <a:pt x="92604" y="42333"/>
                  </a:lnTo>
                  <a:lnTo>
                    <a:pt x="95250" y="47625"/>
                  </a:lnTo>
                  <a:lnTo>
                    <a:pt x="97896" y="50271"/>
                  </a:lnTo>
                  <a:lnTo>
                    <a:pt x="103187" y="50271"/>
                  </a:lnTo>
                  <a:lnTo>
                    <a:pt x="103187" y="52916"/>
                  </a:lnTo>
                  <a:lnTo>
                    <a:pt x="105833" y="55562"/>
                  </a:lnTo>
                  <a:lnTo>
                    <a:pt x="105833" y="58208"/>
                  </a:lnTo>
                  <a:lnTo>
                    <a:pt x="108479" y="58208"/>
                  </a:lnTo>
                  <a:lnTo>
                    <a:pt x="111125" y="58208"/>
                  </a:lnTo>
                  <a:lnTo>
                    <a:pt x="111125" y="63500"/>
                  </a:lnTo>
                  <a:lnTo>
                    <a:pt x="111125" y="68791"/>
                  </a:lnTo>
                  <a:lnTo>
                    <a:pt x="111125" y="74083"/>
                  </a:lnTo>
                  <a:lnTo>
                    <a:pt x="108479" y="76729"/>
                  </a:lnTo>
                  <a:lnTo>
                    <a:pt x="108479" y="79375"/>
                  </a:lnTo>
                  <a:lnTo>
                    <a:pt x="108479" y="82021"/>
                  </a:lnTo>
                  <a:lnTo>
                    <a:pt x="108479" y="84666"/>
                  </a:lnTo>
                  <a:lnTo>
                    <a:pt x="103187" y="87312"/>
                  </a:lnTo>
                  <a:lnTo>
                    <a:pt x="100541" y="87312"/>
                  </a:lnTo>
                  <a:lnTo>
                    <a:pt x="103187" y="84666"/>
                  </a:lnTo>
                  <a:lnTo>
                    <a:pt x="97896" y="87312"/>
                  </a:lnTo>
                  <a:lnTo>
                    <a:pt x="92604" y="89958"/>
                  </a:lnTo>
                  <a:lnTo>
                    <a:pt x="89958" y="89958"/>
                  </a:lnTo>
                  <a:lnTo>
                    <a:pt x="84666" y="89958"/>
                  </a:lnTo>
                  <a:lnTo>
                    <a:pt x="82021" y="92604"/>
                  </a:lnTo>
                  <a:lnTo>
                    <a:pt x="82021" y="95250"/>
                  </a:lnTo>
                  <a:lnTo>
                    <a:pt x="84666" y="97896"/>
                  </a:lnTo>
                  <a:lnTo>
                    <a:pt x="87312" y="97896"/>
                  </a:lnTo>
                  <a:lnTo>
                    <a:pt x="87312" y="100541"/>
                  </a:lnTo>
                  <a:lnTo>
                    <a:pt x="87312" y="105833"/>
                  </a:lnTo>
                  <a:lnTo>
                    <a:pt x="87312" y="108479"/>
                  </a:lnTo>
                  <a:lnTo>
                    <a:pt x="87312" y="111125"/>
                  </a:lnTo>
                  <a:lnTo>
                    <a:pt x="89958" y="113771"/>
                  </a:lnTo>
                  <a:lnTo>
                    <a:pt x="92604" y="113771"/>
                  </a:lnTo>
                  <a:lnTo>
                    <a:pt x="92604" y="119062"/>
                  </a:lnTo>
                  <a:lnTo>
                    <a:pt x="95250" y="124354"/>
                  </a:lnTo>
                  <a:lnTo>
                    <a:pt x="97896" y="129646"/>
                  </a:lnTo>
                  <a:lnTo>
                    <a:pt x="100541" y="134937"/>
                  </a:lnTo>
                  <a:lnTo>
                    <a:pt x="100541" y="137583"/>
                  </a:lnTo>
                  <a:lnTo>
                    <a:pt x="95250" y="134937"/>
                  </a:lnTo>
                  <a:lnTo>
                    <a:pt x="95250" y="140229"/>
                  </a:lnTo>
                  <a:lnTo>
                    <a:pt x="97896" y="145521"/>
                  </a:lnTo>
                  <a:lnTo>
                    <a:pt x="100541" y="148166"/>
                  </a:lnTo>
                  <a:lnTo>
                    <a:pt x="103187" y="150812"/>
                  </a:lnTo>
                  <a:lnTo>
                    <a:pt x="105833" y="153458"/>
                  </a:lnTo>
                  <a:lnTo>
                    <a:pt x="108479" y="158750"/>
                  </a:lnTo>
                  <a:lnTo>
                    <a:pt x="116417" y="158750"/>
                  </a:lnTo>
                  <a:lnTo>
                    <a:pt x="116417" y="156104"/>
                  </a:lnTo>
                  <a:lnTo>
                    <a:pt x="121708" y="158750"/>
                  </a:lnTo>
                  <a:lnTo>
                    <a:pt x="119062" y="156104"/>
                  </a:lnTo>
                  <a:lnTo>
                    <a:pt x="116417" y="153458"/>
                  </a:lnTo>
                  <a:lnTo>
                    <a:pt x="119062" y="150812"/>
                  </a:lnTo>
                  <a:lnTo>
                    <a:pt x="121708" y="153458"/>
                  </a:lnTo>
                  <a:lnTo>
                    <a:pt x="121708" y="150812"/>
                  </a:lnTo>
                  <a:lnTo>
                    <a:pt x="121708" y="148166"/>
                  </a:lnTo>
                  <a:lnTo>
                    <a:pt x="124354" y="148166"/>
                  </a:lnTo>
                  <a:lnTo>
                    <a:pt x="129646" y="148166"/>
                  </a:lnTo>
                  <a:lnTo>
                    <a:pt x="132292" y="150812"/>
                  </a:lnTo>
                  <a:lnTo>
                    <a:pt x="134938" y="153458"/>
                  </a:lnTo>
                  <a:lnTo>
                    <a:pt x="134938" y="156104"/>
                  </a:lnTo>
                  <a:lnTo>
                    <a:pt x="134938" y="158750"/>
                  </a:lnTo>
                  <a:lnTo>
                    <a:pt x="142875" y="158750"/>
                  </a:lnTo>
                  <a:lnTo>
                    <a:pt x="145521" y="158750"/>
                  </a:lnTo>
                  <a:lnTo>
                    <a:pt x="145521" y="156104"/>
                  </a:lnTo>
                  <a:lnTo>
                    <a:pt x="142875" y="153458"/>
                  </a:lnTo>
                  <a:lnTo>
                    <a:pt x="140230" y="150812"/>
                  </a:lnTo>
                  <a:lnTo>
                    <a:pt x="142875" y="150812"/>
                  </a:lnTo>
                  <a:lnTo>
                    <a:pt x="145521" y="150812"/>
                  </a:lnTo>
                  <a:lnTo>
                    <a:pt x="145521" y="148166"/>
                  </a:lnTo>
                  <a:lnTo>
                    <a:pt x="148167" y="148166"/>
                  </a:lnTo>
                  <a:lnTo>
                    <a:pt x="148167" y="150812"/>
                  </a:lnTo>
                  <a:lnTo>
                    <a:pt x="150813" y="150812"/>
                  </a:lnTo>
                  <a:lnTo>
                    <a:pt x="150813" y="153458"/>
                  </a:lnTo>
                  <a:lnTo>
                    <a:pt x="150813" y="156104"/>
                  </a:lnTo>
                  <a:lnTo>
                    <a:pt x="153459" y="156104"/>
                  </a:lnTo>
                  <a:lnTo>
                    <a:pt x="156105" y="158750"/>
                  </a:lnTo>
                  <a:lnTo>
                    <a:pt x="161396" y="161396"/>
                  </a:lnTo>
                  <a:lnTo>
                    <a:pt x="164042" y="161396"/>
                  </a:lnTo>
                  <a:lnTo>
                    <a:pt x="164042" y="164041"/>
                  </a:lnTo>
                  <a:lnTo>
                    <a:pt x="161396" y="166687"/>
                  </a:lnTo>
                  <a:lnTo>
                    <a:pt x="158751" y="166687"/>
                  </a:lnTo>
                  <a:lnTo>
                    <a:pt x="156105" y="166687"/>
                  </a:lnTo>
                  <a:lnTo>
                    <a:pt x="153459" y="166687"/>
                  </a:lnTo>
                  <a:lnTo>
                    <a:pt x="150813" y="166687"/>
                  </a:lnTo>
                  <a:lnTo>
                    <a:pt x="150813" y="171979"/>
                  </a:lnTo>
                  <a:lnTo>
                    <a:pt x="156105" y="171979"/>
                  </a:lnTo>
                  <a:lnTo>
                    <a:pt x="161396" y="174625"/>
                  </a:lnTo>
                  <a:lnTo>
                    <a:pt x="164042" y="177271"/>
                  </a:lnTo>
                  <a:lnTo>
                    <a:pt x="166688" y="179916"/>
                  </a:lnTo>
                  <a:lnTo>
                    <a:pt x="169334" y="179916"/>
                  </a:lnTo>
                  <a:lnTo>
                    <a:pt x="169334" y="182562"/>
                  </a:lnTo>
                  <a:lnTo>
                    <a:pt x="169334" y="185208"/>
                  </a:lnTo>
                  <a:lnTo>
                    <a:pt x="174626" y="185208"/>
                  </a:lnTo>
                  <a:lnTo>
                    <a:pt x="177271" y="182562"/>
                  </a:lnTo>
                  <a:lnTo>
                    <a:pt x="179917" y="182562"/>
                  </a:lnTo>
                  <a:lnTo>
                    <a:pt x="179917" y="185208"/>
                  </a:lnTo>
                  <a:lnTo>
                    <a:pt x="179917" y="187854"/>
                  </a:lnTo>
                  <a:lnTo>
                    <a:pt x="179917" y="193146"/>
                  </a:lnTo>
                  <a:lnTo>
                    <a:pt x="179917" y="201083"/>
                  </a:lnTo>
                  <a:lnTo>
                    <a:pt x="177271" y="203729"/>
                  </a:lnTo>
                  <a:lnTo>
                    <a:pt x="174626" y="203729"/>
                  </a:lnTo>
                  <a:lnTo>
                    <a:pt x="169334" y="203729"/>
                  </a:lnTo>
                  <a:lnTo>
                    <a:pt x="166688" y="201083"/>
                  </a:lnTo>
                  <a:lnTo>
                    <a:pt x="164042" y="198437"/>
                  </a:lnTo>
                  <a:lnTo>
                    <a:pt x="161396" y="195791"/>
                  </a:lnTo>
                  <a:lnTo>
                    <a:pt x="161396" y="193146"/>
                  </a:lnTo>
                  <a:lnTo>
                    <a:pt x="156105" y="187854"/>
                  </a:lnTo>
                  <a:lnTo>
                    <a:pt x="153459" y="187854"/>
                  </a:lnTo>
                  <a:lnTo>
                    <a:pt x="153459" y="190500"/>
                  </a:lnTo>
                  <a:lnTo>
                    <a:pt x="150813" y="187854"/>
                  </a:lnTo>
                  <a:lnTo>
                    <a:pt x="150813" y="185208"/>
                  </a:lnTo>
                  <a:lnTo>
                    <a:pt x="148167" y="179916"/>
                  </a:lnTo>
                  <a:lnTo>
                    <a:pt x="145521" y="177271"/>
                  </a:lnTo>
                  <a:lnTo>
                    <a:pt x="140230" y="174625"/>
                  </a:lnTo>
                  <a:lnTo>
                    <a:pt x="137584" y="174625"/>
                  </a:lnTo>
                  <a:lnTo>
                    <a:pt x="137584" y="171979"/>
                  </a:lnTo>
                  <a:lnTo>
                    <a:pt x="129646" y="166687"/>
                  </a:lnTo>
                  <a:lnTo>
                    <a:pt x="127000" y="164041"/>
                  </a:lnTo>
                  <a:lnTo>
                    <a:pt x="124354" y="161396"/>
                  </a:lnTo>
                  <a:lnTo>
                    <a:pt x="124354" y="164041"/>
                  </a:lnTo>
                  <a:lnTo>
                    <a:pt x="127000" y="166687"/>
                  </a:lnTo>
                  <a:lnTo>
                    <a:pt x="129646" y="169333"/>
                  </a:lnTo>
                  <a:lnTo>
                    <a:pt x="129646" y="171979"/>
                  </a:lnTo>
                  <a:lnTo>
                    <a:pt x="127000" y="171979"/>
                  </a:lnTo>
                  <a:lnTo>
                    <a:pt x="129646" y="174625"/>
                  </a:lnTo>
                  <a:lnTo>
                    <a:pt x="132292" y="177271"/>
                  </a:lnTo>
                  <a:lnTo>
                    <a:pt x="134938" y="179916"/>
                  </a:lnTo>
                  <a:lnTo>
                    <a:pt x="132292" y="179916"/>
                  </a:lnTo>
                  <a:lnTo>
                    <a:pt x="127000" y="179916"/>
                  </a:lnTo>
                  <a:lnTo>
                    <a:pt x="124354" y="177271"/>
                  </a:lnTo>
                  <a:lnTo>
                    <a:pt x="121708" y="171979"/>
                  </a:lnTo>
                  <a:lnTo>
                    <a:pt x="119062" y="169333"/>
                  </a:lnTo>
                  <a:lnTo>
                    <a:pt x="113771" y="169333"/>
                  </a:lnTo>
                  <a:lnTo>
                    <a:pt x="111125" y="166687"/>
                  </a:lnTo>
                  <a:lnTo>
                    <a:pt x="105833" y="164041"/>
                  </a:lnTo>
                  <a:lnTo>
                    <a:pt x="105833" y="161396"/>
                  </a:lnTo>
                  <a:lnTo>
                    <a:pt x="103187" y="161396"/>
                  </a:lnTo>
                  <a:lnTo>
                    <a:pt x="100541" y="164041"/>
                  </a:lnTo>
                  <a:lnTo>
                    <a:pt x="100541" y="166687"/>
                  </a:lnTo>
                  <a:lnTo>
                    <a:pt x="100541" y="169333"/>
                  </a:lnTo>
                  <a:lnTo>
                    <a:pt x="97896" y="171979"/>
                  </a:lnTo>
                  <a:lnTo>
                    <a:pt x="95250" y="174625"/>
                  </a:lnTo>
                  <a:lnTo>
                    <a:pt x="89958" y="174625"/>
                  </a:lnTo>
                  <a:lnTo>
                    <a:pt x="87312" y="171979"/>
                  </a:lnTo>
                  <a:lnTo>
                    <a:pt x="87312" y="169333"/>
                  </a:lnTo>
                  <a:lnTo>
                    <a:pt x="87312" y="166687"/>
                  </a:lnTo>
                  <a:lnTo>
                    <a:pt x="84666" y="166687"/>
                  </a:lnTo>
                  <a:lnTo>
                    <a:pt x="82021" y="166687"/>
                  </a:lnTo>
                  <a:lnTo>
                    <a:pt x="82021" y="164041"/>
                  </a:lnTo>
                  <a:lnTo>
                    <a:pt x="84666" y="161396"/>
                  </a:lnTo>
                  <a:lnTo>
                    <a:pt x="82021" y="158750"/>
                  </a:lnTo>
                  <a:lnTo>
                    <a:pt x="79375" y="156104"/>
                  </a:lnTo>
                  <a:lnTo>
                    <a:pt x="76729" y="158750"/>
                  </a:lnTo>
                  <a:lnTo>
                    <a:pt x="76729" y="161396"/>
                  </a:lnTo>
                  <a:lnTo>
                    <a:pt x="74083" y="164041"/>
                  </a:lnTo>
                  <a:lnTo>
                    <a:pt x="74083" y="158750"/>
                  </a:lnTo>
                  <a:lnTo>
                    <a:pt x="71437" y="153458"/>
                  </a:lnTo>
                  <a:lnTo>
                    <a:pt x="71437" y="150812"/>
                  </a:lnTo>
                  <a:lnTo>
                    <a:pt x="76729" y="145521"/>
                  </a:lnTo>
                  <a:lnTo>
                    <a:pt x="82021" y="142875"/>
                  </a:lnTo>
                  <a:lnTo>
                    <a:pt x="79375" y="140229"/>
                  </a:lnTo>
                  <a:lnTo>
                    <a:pt x="76729" y="132291"/>
                  </a:lnTo>
                  <a:lnTo>
                    <a:pt x="74083" y="132291"/>
                  </a:lnTo>
                  <a:lnTo>
                    <a:pt x="71437" y="132291"/>
                  </a:lnTo>
                  <a:lnTo>
                    <a:pt x="71437" y="134937"/>
                  </a:lnTo>
                  <a:lnTo>
                    <a:pt x="68791" y="132291"/>
                  </a:lnTo>
                  <a:lnTo>
                    <a:pt x="66146" y="132291"/>
                  </a:lnTo>
                  <a:lnTo>
                    <a:pt x="66146" y="134937"/>
                  </a:lnTo>
                  <a:lnTo>
                    <a:pt x="68791" y="140229"/>
                  </a:lnTo>
                  <a:lnTo>
                    <a:pt x="71437" y="140229"/>
                  </a:lnTo>
                  <a:lnTo>
                    <a:pt x="68791" y="142875"/>
                  </a:lnTo>
                  <a:lnTo>
                    <a:pt x="66146" y="142875"/>
                  </a:lnTo>
                  <a:lnTo>
                    <a:pt x="63500" y="142875"/>
                  </a:lnTo>
                  <a:lnTo>
                    <a:pt x="60854" y="137583"/>
                  </a:lnTo>
                  <a:lnTo>
                    <a:pt x="55562" y="134937"/>
                  </a:lnTo>
                  <a:lnTo>
                    <a:pt x="55562" y="132291"/>
                  </a:lnTo>
                  <a:lnTo>
                    <a:pt x="55562" y="129646"/>
                  </a:lnTo>
                  <a:lnTo>
                    <a:pt x="55562" y="127000"/>
                  </a:lnTo>
                  <a:lnTo>
                    <a:pt x="52916" y="127000"/>
                  </a:lnTo>
                  <a:lnTo>
                    <a:pt x="50270" y="127000"/>
                  </a:lnTo>
                  <a:lnTo>
                    <a:pt x="50270" y="129646"/>
                  </a:lnTo>
                  <a:lnTo>
                    <a:pt x="47625" y="127000"/>
                  </a:lnTo>
                  <a:lnTo>
                    <a:pt x="42333" y="124354"/>
                  </a:lnTo>
                  <a:lnTo>
                    <a:pt x="39687" y="119062"/>
                  </a:lnTo>
                  <a:lnTo>
                    <a:pt x="39687" y="113771"/>
                  </a:lnTo>
                  <a:lnTo>
                    <a:pt x="39687" y="108479"/>
                  </a:lnTo>
                  <a:lnTo>
                    <a:pt x="39687" y="105833"/>
                  </a:lnTo>
                  <a:lnTo>
                    <a:pt x="39687" y="103187"/>
                  </a:lnTo>
                  <a:lnTo>
                    <a:pt x="39687" y="100541"/>
                  </a:lnTo>
                  <a:lnTo>
                    <a:pt x="39687" y="97896"/>
                  </a:lnTo>
                  <a:lnTo>
                    <a:pt x="34395" y="92604"/>
                  </a:lnTo>
                  <a:lnTo>
                    <a:pt x="34395" y="87312"/>
                  </a:lnTo>
                  <a:lnTo>
                    <a:pt x="34395" y="84666"/>
                  </a:lnTo>
                  <a:lnTo>
                    <a:pt x="31750" y="84666"/>
                  </a:lnTo>
                  <a:lnTo>
                    <a:pt x="29104" y="84666"/>
                  </a:lnTo>
                  <a:lnTo>
                    <a:pt x="29104" y="82021"/>
                  </a:lnTo>
                  <a:lnTo>
                    <a:pt x="29104" y="76729"/>
                  </a:lnTo>
                  <a:lnTo>
                    <a:pt x="29104" y="74083"/>
                  </a:lnTo>
                  <a:lnTo>
                    <a:pt x="31750" y="74083"/>
                  </a:lnTo>
                  <a:lnTo>
                    <a:pt x="34395" y="71437"/>
                  </a:lnTo>
                  <a:lnTo>
                    <a:pt x="37041" y="71437"/>
                  </a:lnTo>
                  <a:lnTo>
                    <a:pt x="37041" y="76729"/>
                  </a:lnTo>
                  <a:lnTo>
                    <a:pt x="39687" y="76729"/>
                  </a:lnTo>
                  <a:lnTo>
                    <a:pt x="42333" y="76729"/>
                  </a:lnTo>
                  <a:lnTo>
                    <a:pt x="42333" y="79375"/>
                  </a:lnTo>
                  <a:lnTo>
                    <a:pt x="42333" y="82021"/>
                  </a:lnTo>
                  <a:lnTo>
                    <a:pt x="44979" y="84666"/>
                  </a:lnTo>
                  <a:lnTo>
                    <a:pt x="50270" y="84666"/>
                  </a:lnTo>
                  <a:lnTo>
                    <a:pt x="52916" y="84666"/>
                  </a:lnTo>
                  <a:lnTo>
                    <a:pt x="55562" y="82021"/>
                  </a:lnTo>
                  <a:lnTo>
                    <a:pt x="58208" y="76729"/>
                  </a:lnTo>
                  <a:lnTo>
                    <a:pt x="52916" y="74083"/>
                  </a:lnTo>
                  <a:lnTo>
                    <a:pt x="50270" y="74083"/>
                  </a:lnTo>
                  <a:lnTo>
                    <a:pt x="50270" y="71437"/>
                  </a:lnTo>
                  <a:lnTo>
                    <a:pt x="47625" y="68791"/>
                  </a:lnTo>
                  <a:lnTo>
                    <a:pt x="47625" y="66146"/>
                  </a:lnTo>
                  <a:lnTo>
                    <a:pt x="47625" y="63500"/>
                  </a:lnTo>
                  <a:lnTo>
                    <a:pt x="50270" y="60854"/>
                  </a:lnTo>
                  <a:lnTo>
                    <a:pt x="50270" y="58208"/>
                  </a:lnTo>
                  <a:lnTo>
                    <a:pt x="50270" y="55562"/>
                  </a:lnTo>
                  <a:lnTo>
                    <a:pt x="47625" y="52916"/>
                  </a:lnTo>
                  <a:lnTo>
                    <a:pt x="44979" y="50271"/>
                  </a:lnTo>
                  <a:lnTo>
                    <a:pt x="44979" y="47625"/>
                  </a:lnTo>
                  <a:lnTo>
                    <a:pt x="44979" y="44979"/>
                  </a:lnTo>
                  <a:lnTo>
                    <a:pt x="42333" y="42333"/>
                  </a:lnTo>
                  <a:lnTo>
                    <a:pt x="42333" y="39687"/>
                  </a:lnTo>
                  <a:lnTo>
                    <a:pt x="42333" y="37042"/>
                  </a:lnTo>
                  <a:lnTo>
                    <a:pt x="39687" y="37042"/>
                  </a:lnTo>
                  <a:lnTo>
                    <a:pt x="39687" y="34396"/>
                  </a:lnTo>
                  <a:lnTo>
                    <a:pt x="39687" y="31750"/>
                  </a:lnTo>
                  <a:lnTo>
                    <a:pt x="42333" y="29104"/>
                  </a:lnTo>
                  <a:lnTo>
                    <a:pt x="39687" y="26458"/>
                  </a:lnTo>
                  <a:lnTo>
                    <a:pt x="42333" y="23812"/>
                  </a:lnTo>
                  <a:lnTo>
                    <a:pt x="42333" y="21167"/>
                  </a:lnTo>
                  <a:lnTo>
                    <a:pt x="42333" y="18521"/>
                  </a:lnTo>
                  <a:lnTo>
                    <a:pt x="44979" y="15875"/>
                  </a:lnTo>
                  <a:lnTo>
                    <a:pt x="42333" y="13229"/>
                  </a:lnTo>
                  <a:lnTo>
                    <a:pt x="44979" y="10583"/>
                  </a:lnTo>
                  <a:lnTo>
                    <a:pt x="47625" y="7937"/>
                  </a:lnTo>
                  <a:lnTo>
                    <a:pt x="44979" y="7937"/>
                  </a:lnTo>
                  <a:lnTo>
                    <a:pt x="42333" y="5292"/>
                  </a:lnTo>
                  <a:lnTo>
                    <a:pt x="44979" y="5292"/>
                  </a:lnTo>
                  <a:lnTo>
                    <a:pt x="47625" y="2646"/>
                  </a:lnTo>
                  <a:lnTo>
                    <a:pt x="50270" y="5292"/>
                  </a:lnTo>
                  <a:lnTo>
                    <a:pt x="52916" y="2646"/>
                  </a:lnTo>
                  <a:lnTo>
                    <a:pt x="55562" y="5292"/>
                  </a:lnTo>
                  <a:lnTo>
                    <a:pt x="60854" y="5292"/>
                  </a:lnTo>
                  <a:lnTo>
                    <a:pt x="63500" y="2646"/>
                  </a:lnTo>
                  <a:lnTo>
                    <a:pt x="74083" y="5292"/>
                  </a:lnTo>
                  <a:lnTo>
                    <a:pt x="79375" y="7937"/>
                  </a:lnTo>
                  <a:lnTo>
                    <a:pt x="84666" y="7937"/>
                  </a:lnTo>
                  <a:lnTo>
                    <a:pt x="87312" y="5292"/>
                  </a:lnTo>
                  <a:lnTo>
                    <a:pt x="87312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4" name="Poland"/>
            <p:cNvSpPr>
              <a:spLocks/>
            </p:cNvSpPr>
            <p:nvPr/>
          </p:nvSpPr>
          <p:spPr bwMode="auto">
            <a:xfrm>
              <a:off x="4467455" y="1922198"/>
              <a:ext cx="243417" cy="137583"/>
            </a:xfrm>
            <a:custGeom>
              <a:avLst/>
              <a:gdLst/>
              <a:ahLst/>
              <a:cxnLst>
                <a:cxn ang="0">
                  <a:pos x="18" y="72"/>
                </a:cxn>
                <a:cxn ang="0">
                  <a:pos x="16" y="60"/>
                </a:cxn>
                <a:cxn ang="0">
                  <a:pos x="12" y="46"/>
                </a:cxn>
                <a:cxn ang="0">
                  <a:pos x="10" y="40"/>
                </a:cxn>
                <a:cxn ang="0">
                  <a:pos x="6" y="38"/>
                </a:cxn>
                <a:cxn ang="0">
                  <a:pos x="0" y="34"/>
                </a:cxn>
                <a:cxn ang="0">
                  <a:pos x="2" y="28"/>
                </a:cxn>
                <a:cxn ang="0">
                  <a:pos x="4" y="26"/>
                </a:cxn>
                <a:cxn ang="0">
                  <a:pos x="4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32" y="8"/>
                </a:cxn>
                <a:cxn ang="0">
                  <a:pos x="50" y="6"/>
                </a:cxn>
                <a:cxn ang="0">
                  <a:pos x="64" y="0"/>
                </a:cxn>
                <a:cxn ang="0">
                  <a:pos x="82" y="0"/>
                </a:cxn>
                <a:cxn ang="0">
                  <a:pos x="90" y="6"/>
                </a:cxn>
                <a:cxn ang="0">
                  <a:pos x="86" y="4"/>
                </a:cxn>
                <a:cxn ang="0">
                  <a:pos x="84" y="6"/>
                </a:cxn>
                <a:cxn ang="0">
                  <a:pos x="86" y="10"/>
                </a:cxn>
                <a:cxn ang="0">
                  <a:pos x="94" y="10"/>
                </a:cxn>
                <a:cxn ang="0">
                  <a:pos x="98" y="4"/>
                </a:cxn>
                <a:cxn ang="0">
                  <a:pos x="94" y="12"/>
                </a:cxn>
                <a:cxn ang="0">
                  <a:pos x="96" y="12"/>
                </a:cxn>
                <a:cxn ang="0">
                  <a:pos x="100" y="8"/>
                </a:cxn>
                <a:cxn ang="0">
                  <a:pos x="120" y="10"/>
                </a:cxn>
                <a:cxn ang="0">
                  <a:pos x="130" y="8"/>
                </a:cxn>
                <a:cxn ang="0">
                  <a:pos x="144" y="8"/>
                </a:cxn>
                <a:cxn ang="0">
                  <a:pos x="150" y="6"/>
                </a:cxn>
                <a:cxn ang="0">
                  <a:pos x="154" y="8"/>
                </a:cxn>
                <a:cxn ang="0">
                  <a:pos x="158" y="10"/>
                </a:cxn>
                <a:cxn ang="0">
                  <a:pos x="164" y="18"/>
                </a:cxn>
                <a:cxn ang="0">
                  <a:pos x="170" y="26"/>
                </a:cxn>
                <a:cxn ang="0">
                  <a:pos x="166" y="38"/>
                </a:cxn>
                <a:cxn ang="0">
                  <a:pos x="162" y="44"/>
                </a:cxn>
                <a:cxn ang="0">
                  <a:pos x="168" y="58"/>
                </a:cxn>
                <a:cxn ang="0">
                  <a:pos x="180" y="72"/>
                </a:cxn>
                <a:cxn ang="0">
                  <a:pos x="184" y="76"/>
                </a:cxn>
                <a:cxn ang="0">
                  <a:pos x="180" y="78"/>
                </a:cxn>
                <a:cxn ang="0">
                  <a:pos x="180" y="80"/>
                </a:cxn>
                <a:cxn ang="0">
                  <a:pos x="174" y="86"/>
                </a:cxn>
                <a:cxn ang="0">
                  <a:pos x="166" y="96"/>
                </a:cxn>
                <a:cxn ang="0">
                  <a:pos x="164" y="104"/>
                </a:cxn>
                <a:cxn ang="0">
                  <a:pos x="160" y="104"/>
                </a:cxn>
                <a:cxn ang="0">
                  <a:pos x="140" y="98"/>
                </a:cxn>
                <a:cxn ang="0">
                  <a:pos x="132" y="98"/>
                </a:cxn>
                <a:cxn ang="0">
                  <a:pos x="130" y="102"/>
                </a:cxn>
                <a:cxn ang="0">
                  <a:pos x="122" y="98"/>
                </a:cxn>
                <a:cxn ang="0">
                  <a:pos x="118" y="100"/>
                </a:cxn>
                <a:cxn ang="0">
                  <a:pos x="112" y="98"/>
                </a:cxn>
                <a:cxn ang="0">
                  <a:pos x="106" y="98"/>
                </a:cxn>
                <a:cxn ang="0">
                  <a:pos x="96" y="96"/>
                </a:cxn>
                <a:cxn ang="0">
                  <a:pos x="72" y="86"/>
                </a:cxn>
                <a:cxn ang="0">
                  <a:pos x="68" y="80"/>
                </a:cxn>
                <a:cxn ang="0">
                  <a:pos x="62" y="80"/>
                </a:cxn>
                <a:cxn ang="0">
                  <a:pos x="56" y="80"/>
                </a:cxn>
                <a:cxn ang="0">
                  <a:pos x="56" y="82"/>
                </a:cxn>
                <a:cxn ang="0">
                  <a:pos x="52" y="84"/>
                </a:cxn>
                <a:cxn ang="0">
                  <a:pos x="46" y="80"/>
                </a:cxn>
                <a:cxn ang="0">
                  <a:pos x="28" y="76"/>
                </a:cxn>
                <a:cxn ang="0">
                  <a:pos x="18" y="74"/>
                </a:cxn>
              </a:cxnLst>
              <a:rect l="0" t="0" r="r" b="b"/>
              <a:pathLst>
                <a:path w="184" h="104">
                  <a:moveTo>
                    <a:pt x="18" y="74"/>
                  </a:moveTo>
                  <a:lnTo>
                    <a:pt x="18" y="74"/>
                  </a:lnTo>
                  <a:lnTo>
                    <a:pt x="18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6" y="6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8"/>
                  </a:lnTo>
                  <a:lnTo>
                    <a:pt x="44" y="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4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8" y="4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0" y="12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14" y="8"/>
                  </a:lnTo>
                  <a:lnTo>
                    <a:pt x="120" y="10"/>
                  </a:lnTo>
                  <a:lnTo>
                    <a:pt x="126" y="10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36" y="6"/>
                  </a:lnTo>
                  <a:lnTo>
                    <a:pt x="140" y="8"/>
                  </a:lnTo>
                  <a:lnTo>
                    <a:pt x="144" y="8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50" y="6"/>
                  </a:lnTo>
                  <a:lnTo>
                    <a:pt x="150" y="6"/>
                  </a:lnTo>
                  <a:lnTo>
                    <a:pt x="152" y="8"/>
                  </a:lnTo>
                  <a:lnTo>
                    <a:pt x="154" y="8"/>
                  </a:lnTo>
                  <a:lnTo>
                    <a:pt x="154" y="8"/>
                  </a:lnTo>
                  <a:lnTo>
                    <a:pt x="156" y="8"/>
                  </a:lnTo>
                  <a:lnTo>
                    <a:pt x="158" y="10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64" y="18"/>
                  </a:lnTo>
                  <a:lnTo>
                    <a:pt x="166" y="24"/>
                  </a:lnTo>
                  <a:lnTo>
                    <a:pt x="166" y="24"/>
                  </a:lnTo>
                  <a:lnTo>
                    <a:pt x="170" y="26"/>
                  </a:lnTo>
                  <a:lnTo>
                    <a:pt x="172" y="30"/>
                  </a:lnTo>
                  <a:lnTo>
                    <a:pt x="172" y="34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2" y="40"/>
                  </a:lnTo>
                  <a:lnTo>
                    <a:pt x="162" y="44"/>
                  </a:lnTo>
                  <a:lnTo>
                    <a:pt x="166" y="4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2" y="66"/>
                  </a:lnTo>
                  <a:lnTo>
                    <a:pt x="176" y="70"/>
                  </a:lnTo>
                  <a:lnTo>
                    <a:pt x="180" y="72"/>
                  </a:lnTo>
                  <a:lnTo>
                    <a:pt x="184" y="74"/>
                  </a:lnTo>
                  <a:lnTo>
                    <a:pt x="184" y="74"/>
                  </a:lnTo>
                  <a:lnTo>
                    <a:pt x="184" y="76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0" y="78"/>
                  </a:lnTo>
                  <a:lnTo>
                    <a:pt x="180" y="78"/>
                  </a:lnTo>
                  <a:lnTo>
                    <a:pt x="182" y="80"/>
                  </a:lnTo>
                  <a:lnTo>
                    <a:pt x="180" y="80"/>
                  </a:lnTo>
                  <a:lnTo>
                    <a:pt x="176" y="82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68" y="92"/>
                  </a:lnTo>
                  <a:lnTo>
                    <a:pt x="166" y="94"/>
                  </a:lnTo>
                  <a:lnTo>
                    <a:pt x="166" y="96"/>
                  </a:lnTo>
                  <a:lnTo>
                    <a:pt x="166" y="100"/>
                  </a:lnTo>
                  <a:lnTo>
                    <a:pt x="166" y="100"/>
                  </a:lnTo>
                  <a:lnTo>
                    <a:pt x="164" y="104"/>
                  </a:lnTo>
                  <a:lnTo>
                    <a:pt x="164" y="104"/>
                  </a:lnTo>
                  <a:lnTo>
                    <a:pt x="160" y="104"/>
                  </a:lnTo>
                  <a:lnTo>
                    <a:pt x="160" y="104"/>
                  </a:lnTo>
                  <a:lnTo>
                    <a:pt x="152" y="104"/>
                  </a:lnTo>
                  <a:lnTo>
                    <a:pt x="146" y="100"/>
                  </a:lnTo>
                  <a:lnTo>
                    <a:pt x="140" y="98"/>
                  </a:lnTo>
                  <a:lnTo>
                    <a:pt x="136" y="96"/>
                  </a:lnTo>
                  <a:lnTo>
                    <a:pt x="136" y="96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26" y="100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0" y="98"/>
                  </a:lnTo>
                  <a:lnTo>
                    <a:pt x="118" y="100"/>
                  </a:lnTo>
                  <a:lnTo>
                    <a:pt x="116" y="100"/>
                  </a:lnTo>
                  <a:lnTo>
                    <a:pt x="112" y="98"/>
                  </a:lnTo>
                  <a:lnTo>
                    <a:pt x="112" y="98"/>
                  </a:lnTo>
                  <a:lnTo>
                    <a:pt x="108" y="94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4" y="100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6" y="90"/>
                  </a:lnTo>
                  <a:lnTo>
                    <a:pt x="78" y="88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2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6" y="82"/>
                  </a:lnTo>
                  <a:lnTo>
                    <a:pt x="54" y="82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50" y="82"/>
                  </a:lnTo>
                  <a:lnTo>
                    <a:pt x="46" y="80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8" y="74"/>
                  </a:lnTo>
                  <a:lnTo>
                    <a:pt x="18" y="7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5" name="Portugal"/>
            <p:cNvSpPr>
              <a:spLocks/>
            </p:cNvSpPr>
            <p:nvPr/>
          </p:nvSpPr>
          <p:spPr bwMode="auto">
            <a:xfrm>
              <a:off x="3906538" y="2260865"/>
              <a:ext cx="74083" cy="148167"/>
            </a:xfrm>
            <a:custGeom>
              <a:avLst/>
              <a:gdLst/>
              <a:ahLst/>
              <a:cxnLst>
                <a:cxn ang="0">
                  <a:pos x="32" y="110"/>
                </a:cxn>
                <a:cxn ang="0">
                  <a:pos x="22" y="112"/>
                </a:cxn>
                <a:cxn ang="0">
                  <a:pos x="18" y="110"/>
                </a:cxn>
                <a:cxn ang="0">
                  <a:pos x="12" y="110"/>
                </a:cxn>
                <a:cxn ang="0">
                  <a:pos x="4" y="110"/>
                </a:cxn>
                <a:cxn ang="0">
                  <a:pos x="2" y="108"/>
                </a:cxn>
                <a:cxn ang="0">
                  <a:pos x="6" y="104"/>
                </a:cxn>
                <a:cxn ang="0">
                  <a:pos x="10" y="98"/>
                </a:cxn>
                <a:cxn ang="0">
                  <a:pos x="10" y="94"/>
                </a:cxn>
                <a:cxn ang="0">
                  <a:pos x="10" y="92"/>
                </a:cxn>
                <a:cxn ang="0">
                  <a:pos x="10" y="80"/>
                </a:cxn>
                <a:cxn ang="0">
                  <a:pos x="12" y="78"/>
                </a:cxn>
                <a:cxn ang="0">
                  <a:pos x="4" y="80"/>
                </a:cxn>
                <a:cxn ang="0">
                  <a:pos x="4" y="72"/>
                </a:cxn>
                <a:cxn ang="0">
                  <a:pos x="2" y="72"/>
                </a:cxn>
                <a:cxn ang="0">
                  <a:pos x="0" y="68"/>
                </a:cxn>
                <a:cxn ang="0">
                  <a:pos x="0" y="62"/>
                </a:cxn>
                <a:cxn ang="0">
                  <a:pos x="0" y="58"/>
                </a:cxn>
                <a:cxn ang="0">
                  <a:pos x="6" y="52"/>
                </a:cxn>
                <a:cxn ang="0">
                  <a:pos x="8" y="46"/>
                </a:cxn>
                <a:cxn ang="0">
                  <a:pos x="12" y="32"/>
                </a:cxn>
                <a:cxn ang="0">
                  <a:pos x="16" y="18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2" y="6"/>
                </a:cxn>
                <a:cxn ang="0">
                  <a:pos x="42" y="6"/>
                </a:cxn>
                <a:cxn ang="0">
                  <a:pos x="50" y="4"/>
                </a:cxn>
                <a:cxn ang="0">
                  <a:pos x="54" y="8"/>
                </a:cxn>
                <a:cxn ang="0">
                  <a:pos x="56" y="10"/>
                </a:cxn>
                <a:cxn ang="0">
                  <a:pos x="52" y="14"/>
                </a:cxn>
                <a:cxn ang="0">
                  <a:pos x="46" y="24"/>
                </a:cxn>
                <a:cxn ang="0">
                  <a:pos x="44" y="24"/>
                </a:cxn>
                <a:cxn ang="0">
                  <a:pos x="46" y="28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6" y="42"/>
                </a:cxn>
                <a:cxn ang="0">
                  <a:pos x="42" y="52"/>
                </a:cxn>
                <a:cxn ang="0">
                  <a:pos x="34" y="52"/>
                </a:cxn>
                <a:cxn ang="0">
                  <a:pos x="40" y="64"/>
                </a:cxn>
                <a:cxn ang="0">
                  <a:pos x="40" y="72"/>
                </a:cxn>
                <a:cxn ang="0">
                  <a:pos x="36" y="80"/>
                </a:cxn>
                <a:cxn ang="0">
                  <a:pos x="40" y="86"/>
                </a:cxn>
                <a:cxn ang="0">
                  <a:pos x="38" y="92"/>
                </a:cxn>
                <a:cxn ang="0">
                  <a:pos x="32" y="102"/>
                </a:cxn>
                <a:cxn ang="0">
                  <a:pos x="34" y="106"/>
                </a:cxn>
              </a:cxnLst>
              <a:rect l="0" t="0" r="r" b="b"/>
              <a:pathLst>
                <a:path w="56" h="112">
                  <a:moveTo>
                    <a:pt x="34" y="106"/>
                  </a:moveTo>
                  <a:lnTo>
                    <a:pt x="34" y="106"/>
                  </a:lnTo>
                  <a:lnTo>
                    <a:pt x="32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2" y="112"/>
                  </a:lnTo>
                  <a:lnTo>
                    <a:pt x="20" y="112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0" y="110"/>
                  </a:lnTo>
                  <a:lnTo>
                    <a:pt x="4" y="110"/>
                  </a:lnTo>
                  <a:lnTo>
                    <a:pt x="4" y="110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06"/>
                  </a:lnTo>
                  <a:lnTo>
                    <a:pt x="6" y="104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0" y="98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6" y="80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8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32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8"/>
                  </a:lnTo>
                  <a:lnTo>
                    <a:pt x="44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8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6" y="76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82"/>
                  </a:lnTo>
                  <a:lnTo>
                    <a:pt x="40" y="86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38" y="92"/>
                  </a:lnTo>
                  <a:lnTo>
                    <a:pt x="34" y="98"/>
                  </a:lnTo>
                  <a:lnTo>
                    <a:pt x="34" y="98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4" y="106"/>
                  </a:lnTo>
                  <a:lnTo>
                    <a:pt x="34" y="10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6" name="Qatar"/>
            <p:cNvSpPr>
              <a:spLocks/>
            </p:cNvSpPr>
            <p:nvPr/>
          </p:nvSpPr>
          <p:spPr bwMode="auto">
            <a:xfrm>
              <a:off x="5512559" y="2742405"/>
              <a:ext cx="31750" cy="42333"/>
            </a:xfrm>
            <a:custGeom>
              <a:avLst/>
              <a:gdLst/>
              <a:ahLst/>
              <a:cxnLst>
                <a:cxn ang="0">
                  <a:pos x="22" y="32"/>
                </a:cxn>
                <a:cxn ang="0">
                  <a:pos x="22" y="32"/>
                </a:cxn>
                <a:cxn ang="0">
                  <a:pos x="24" y="28"/>
                </a:cxn>
                <a:cxn ang="0">
                  <a:pos x="22" y="24"/>
                </a:cxn>
                <a:cxn ang="0">
                  <a:pos x="22" y="18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24" y="14"/>
                </a:cxn>
                <a:cxn ang="0">
                  <a:pos x="24" y="12"/>
                </a:cxn>
                <a:cxn ang="0">
                  <a:pos x="22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14" y="30"/>
                </a:cxn>
                <a:cxn ang="0">
                  <a:pos x="22" y="32"/>
                </a:cxn>
                <a:cxn ang="0">
                  <a:pos x="22" y="32"/>
                </a:cxn>
              </a:cxnLst>
              <a:rect l="0" t="0" r="r" b="b"/>
              <a:pathLst>
                <a:path w="24" h="32">
                  <a:moveTo>
                    <a:pt x="22" y="32"/>
                  </a:moveTo>
                  <a:lnTo>
                    <a:pt x="22" y="32"/>
                  </a:lnTo>
                  <a:lnTo>
                    <a:pt x="24" y="28"/>
                  </a:lnTo>
                  <a:lnTo>
                    <a:pt x="22" y="24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4" y="30"/>
                  </a:lnTo>
                  <a:lnTo>
                    <a:pt x="22" y="32"/>
                  </a:lnTo>
                  <a:lnTo>
                    <a:pt x="22" y="3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7" name="Romania"/>
            <p:cNvSpPr>
              <a:spLocks/>
            </p:cNvSpPr>
            <p:nvPr/>
          </p:nvSpPr>
          <p:spPr bwMode="auto">
            <a:xfrm>
              <a:off x="4644726" y="2080948"/>
              <a:ext cx="232833" cy="132292"/>
            </a:xfrm>
            <a:custGeom>
              <a:avLst/>
              <a:gdLst/>
              <a:ahLst/>
              <a:cxnLst>
                <a:cxn ang="0">
                  <a:pos x="8" y="44"/>
                </a:cxn>
                <a:cxn ang="0">
                  <a:pos x="20" y="28"/>
                </a:cxn>
                <a:cxn ang="0">
                  <a:pos x="22" y="14"/>
                </a:cxn>
                <a:cxn ang="0">
                  <a:pos x="36" y="6"/>
                </a:cxn>
                <a:cxn ang="0">
                  <a:pos x="44" y="8"/>
                </a:cxn>
                <a:cxn ang="0">
                  <a:pos x="54" y="8"/>
                </a:cxn>
                <a:cxn ang="0">
                  <a:pos x="60" y="8"/>
                </a:cxn>
                <a:cxn ang="0">
                  <a:pos x="70" y="4"/>
                </a:cxn>
                <a:cxn ang="0">
                  <a:pos x="80" y="4"/>
                </a:cxn>
                <a:cxn ang="0">
                  <a:pos x="94" y="2"/>
                </a:cxn>
                <a:cxn ang="0">
                  <a:pos x="112" y="2"/>
                </a:cxn>
                <a:cxn ang="0">
                  <a:pos x="120" y="8"/>
                </a:cxn>
                <a:cxn ang="0">
                  <a:pos x="126" y="20"/>
                </a:cxn>
                <a:cxn ang="0">
                  <a:pos x="132" y="24"/>
                </a:cxn>
                <a:cxn ang="0">
                  <a:pos x="134" y="28"/>
                </a:cxn>
                <a:cxn ang="0">
                  <a:pos x="136" y="34"/>
                </a:cxn>
                <a:cxn ang="0">
                  <a:pos x="136" y="38"/>
                </a:cxn>
                <a:cxn ang="0">
                  <a:pos x="138" y="46"/>
                </a:cxn>
                <a:cxn ang="0">
                  <a:pos x="142" y="50"/>
                </a:cxn>
                <a:cxn ang="0">
                  <a:pos x="144" y="54"/>
                </a:cxn>
                <a:cxn ang="0">
                  <a:pos x="152" y="64"/>
                </a:cxn>
                <a:cxn ang="0">
                  <a:pos x="158" y="62"/>
                </a:cxn>
                <a:cxn ang="0">
                  <a:pos x="176" y="60"/>
                </a:cxn>
                <a:cxn ang="0">
                  <a:pos x="174" y="62"/>
                </a:cxn>
                <a:cxn ang="0">
                  <a:pos x="174" y="70"/>
                </a:cxn>
                <a:cxn ang="0">
                  <a:pos x="168" y="72"/>
                </a:cxn>
                <a:cxn ang="0">
                  <a:pos x="166" y="70"/>
                </a:cxn>
                <a:cxn ang="0">
                  <a:pos x="164" y="74"/>
                </a:cxn>
                <a:cxn ang="0">
                  <a:pos x="164" y="78"/>
                </a:cxn>
                <a:cxn ang="0">
                  <a:pos x="162" y="92"/>
                </a:cxn>
                <a:cxn ang="0">
                  <a:pos x="162" y="98"/>
                </a:cxn>
                <a:cxn ang="0">
                  <a:pos x="150" y="94"/>
                </a:cxn>
                <a:cxn ang="0">
                  <a:pos x="130" y="90"/>
                </a:cxn>
                <a:cxn ang="0">
                  <a:pos x="122" y="88"/>
                </a:cxn>
                <a:cxn ang="0">
                  <a:pos x="102" y="98"/>
                </a:cxn>
                <a:cxn ang="0">
                  <a:pos x="92" y="100"/>
                </a:cxn>
                <a:cxn ang="0">
                  <a:pos x="72" y="98"/>
                </a:cxn>
                <a:cxn ang="0">
                  <a:pos x="56" y="96"/>
                </a:cxn>
                <a:cxn ang="0">
                  <a:pos x="50" y="92"/>
                </a:cxn>
                <a:cxn ang="0">
                  <a:pos x="42" y="88"/>
                </a:cxn>
                <a:cxn ang="0">
                  <a:pos x="42" y="82"/>
                </a:cxn>
                <a:cxn ang="0">
                  <a:pos x="38" y="82"/>
                </a:cxn>
                <a:cxn ang="0">
                  <a:pos x="30" y="80"/>
                </a:cxn>
                <a:cxn ang="0">
                  <a:pos x="24" y="78"/>
                </a:cxn>
                <a:cxn ang="0">
                  <a:pos x="20" y="72"/>
                </a:cxn>
                <a:cxn ang="0">
                  <a:pos x="16" y="66"/>
                </a:cxn>
                <a:cxn ang="0">
                  <a:pos x="10" y="60"/>
                </a:cxn>
                <a:cxn ang="0">
                  <a:pos x="6" y="56"/>
                </a:cxn>
                <a:cxn ang="0">
                  <a:pos x="0" y="48"/>
                </a:cxn>
              </a:cxnLst>
              <a:rect l="0" t="0" r="r" b="b"/>
              <a:pathLst>
                <a:path w="176" h="100">
                  <a:moveTo>
                    <a:pt x="0" y="48"/>
                  </a:moveTo>
                  <a:lnTo>
                    <a:pt x="0" y="48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6" y="6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80" y="4"/>
                  </a:lnTo>
                  <a:lnTo>
                    <a:pt x="86" y="4"/>
                  </a:lnTo>
                  <a:lnTo>
                    <a:pt x="92" y="4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4" y="2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20" y="8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8" y="22"/>
                  </a:lnTo>
                  <a:lnTo>
                    <a:pt x="130" y="22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2" y="26"/>
                  </a:lnTo>
                  <a:lnTo>
                    <a:pt x="134" y="28"/>
                  </a:lnTo>
                  <a:lnTo>
                    <a:pt x="136" y="30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6" y="34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6" y="40"/>
                  </a:lnTo>
                  <a:lnTo>
                    <a:pt x="138" y="42"/>
                  </a:lnTo>
                  <a:lnTo>
                    <a:pt x="138" y="46"/>
                  </a:lnTo>
                  <a:lnTo>
                    <a:pt x="138" y="46"/>
                  </a:lnTo>
                  <a:lnTo>
                    <a:pt x="138" y="46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6"/>
                  </a:lnTo>
                  <a:lnTo>
                    <a:pt x="146" y="60"/>
                  </a:lnTo>
                  <a:lnTo>
                    <a:pt x="146" y="60"/>
                  </a:lnTo>
                  <a:lnTo>
                    <a:pt x="152" y="64"/>
                  </a:lnTo>
                  <a:lnTo>
                    <a:pt x="156" y="66"/>
                  </a:lnTo>
                  <a:lnTo>
                    <a:pt x="158" y="64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64" y="60"/>
                  </a:lnTo>
                  <a:lnTo>
                    <a:pt x="166" y="60"/>
                  </a:lnTo>
                  <a:lnTo>
                    <a:pt x="170" y="58"/>
                  </a:lnTo>
                  <a:lnTo>
                    <a:pt x="176" y="60"/>
                  </a:lnTo>
                  <a:lnTo>
                    <a:pt x="176" y="60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74" y="68"/>
                  </a:lnTo>
                  <a:lnTo>
                    <a:pt x="174" y="68"/>
                  </a:lnTo>
                  <a:lnTo>
                    <a:pt x="174" y="70"/>
                  </a:lnTo>
                  <a:lnTo>
                    <a:pt x="174" y="70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68" y="70"/>
                  </a:lnTo>
                  <a:lnTo>
                    <a:pt x="168" y="68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4" y="70"/>
                  </a:lnTo>
                  <a:lnTo>
                    <a:pt x="164" y="70"/>
                  </a:lnTo>
                  <a:lnTo>
                    <a:pt x="166" y="72"/>
                  </a:lnTo>
                  <a:lnTo>
                    <a:pt x="164" y="74"/>
                  </a:lnTo>
                  <a:lnTo>
                    <a:pt x="164" y="74"/>
                  </a:lnTo>
                  <a:lnTo>
                    <a:pt x="164" y="76"/>
                  </a:lnTo>
                  <a:lnTo>
                    <a:pt x="164" y="78"/>
                  </a:lnTo>
                  <a:lnTo>
                    <a:pt x="164" y="78"/>
                  </a:lnTo>
                  <a:lnTo>
                    <a:pt x="162" y="80"/>
                  </a:lnTo>
                  <a:lnTo>
                    <a:pt x="162" y="84"/>
                  </a:lnTo>
                  <a:lnTo>
                    <a:pt x="162" y="84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62" y="96"/>
                  </a:lnTo>
                  <a:lnTo>
                    <a:pt x="162" y="98"/>
                  </a:lnTo>
                  <a:lnTo>
                    <a:pt x="162" y="98"/>
                  </a:lnTo>
                  <a:lnTo>
                    <a:pt x="156" y="96"/>
                  </a:lnTo>
                  <a:lnTo>
                    <a:pt x="154" y="96"/>
                  </a:lnTo>
                  <a:lnTo>
                    <a:pt x="152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38" y="94"/>
                  </a:lnTo>
                  <a:lnTo>
                    <a:pt x="134" y="92"/>
                  </a:lnTo>
                  <a:lnTo>
                    <a:pt x="130" y="90"/>
                  </a:lnTo>
                  <a:lnTo>
                    <a:pt x="130" y="90"/>
                  </a:lnTo>
                  <a:lnTo>
                    <a:pt x="130" y="88"/>
                  </a:lnTo>
                  <a:lnTo>
                    <a:pt x="128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12" y="92"/>
                  </a:lnTo>
                  <a:lnTo>
                    <a:pt x="106" y="94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98" y="100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4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2" y="9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60" y="96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52" y="96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88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42" y="84"/>
                  </a:lnTo>
                  <a:lnTo>
                    <a:pt x="42" y="82"/>
                  </a:lnTo>
                  <a:lnTo>
                    <a:pt x="42" y="82"/>
                  </a:lnTo>
                  <a:lnTo>
                    <a:pt x="42" y="82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16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8" name="Russia"/>
            <p:cNvSpPr>
              <a:spLocks/>
            </p:cNvSpPr>
            <p:nvPr/>
          </p:nvSpPr>
          <p:spPr bwMode="auto">
            <a:xfrm>
              <a:off x="4724101" y="1496219"/>
              <a:ext cx="3352271" cy="772583"/>
            </a:xfrm>
            <a:custGeom>
              <a:avLst/>
              <a:gdLst/>
              <a:ahLst/>
              <a:cxnLst>
                <a:cxn ang="0">
                  <a:pos x="2058" y="364"/>
                </a:cxn>
                <a:cxn ang="0">
                  <a:pos x="1906" y="312"/>
                </a:cxn>
                <a:cxn ang="0">
                  <a:pos x="2140" y="236"/>
                </a:cxn>
                <a:cxn ang="0">
                  <a:pos x="2222" y="192"/>
                </a:cxn>
                <a:cxn ang="0">
                  <a:pos x="2226" y="266"/>
                </a:cxn>
                <a:cxn ang="0">
                  <a:pos x="2366" y="316"/>
                </a:cxn>
                <a:cxn ang="0">
                  <a:pos x="2314" y="256"/>
                </a:cxn>
                <a:cxn ang="0">
                  <a:pos x="2382" y="214"/>
                </a:cxn>
                <a:cxn ang="0">
                  <a:pos x="2382" y="142"/>
                </a:cxn>
                <a:cxn ang="0">
                  <a:pos x="2494" y="146"/>
                </a:cxn>
                <a:cxn ang="0">
                  <a:pos x="2522" y="104"/>
                </a:cxn>
                <a:cxn ang="0">
                  <a:pos x="2122" y="72"/>
                </a:cxn>
                <a:cxn ang="0">
                  <a:pos x="2002" y="74"/>
                </a:cxn>
                <a:cxn ang="0">
                  <a:pos x="1694" y="40"/>
                </a:cxn>
                <a:cxn ang="0">
                  <a:pos x="1582" y="36"/>
                </a:cxn>
                <a:cxn ang="0">
                  <a:pos x="1468" y="48"/>
                </a:cxn>
                <a:cxn ang="0">
                  <a:pos x="1302" y="42"/>
                </a:cxn>
                <a:cxn ang="0">
                  <a:pos x="1152" y="34"/>
                </a:cxn>
                <a:cxn ang="0">
                  <a:pos x="1086" y="38"/>
                </a:cxn>
                <a:cxn ang="0">
                  <a:pos x="1044" y="8"/>
                </a:cxn>
                <a:cxn ang="0">
                  <a:pos x="932" y="14"/>
                </a:cxn>
                <a:cxn ang="0">
                  <a:pos x="818" y="14"/>
                </a:cxn>
                <a:cxn ang="0">
                  <a:pos x="718" y="36"/>
                </a:cxn>
                <a:cxn ang="0">
                  <a:pos x="782" y="62"/>
                </a:cxn>
                <a:cxn ang="0">
                  <a:pos x="698" y="64"/>
                </a:cxn>
                <a:cxn ang="0">
                  <a:pos x="646" y="62"/>
                </a:cxn>
                <a:cxn ang="0">
                  <a:pos x="698" y="92"/>
                </a:cxn>
                <a:cxn ang="0">
                  <a:pos x="676" y="114"/>
                </a:cxn>
                <a:cxn ang="0">
                  <a:pos x="566" y="36"/>
                </a:cxn>
                <a:cxn ang="0">
                  <a:pos x="608" y="90"/>
                </a:cxn>
                <a:cxn ang="0">
                  <a:pos x="470" y="102"/>
                </a:cxn>
                <a:cxn ang="0">
                  <a:pos x="386" y="96"/>
                </a:cxn>
                <a:cxn ang="0">
                  <a:pos x="302" y="110"/>
                </a:cxn>
                <a:cxn ang="0">
                  <a:pos x="256" y="100"/>
                </a:cxn>
                <a:cxn ang="0">
                  <a:pos x="198" y="130"/>
                </a:cxn>
                <a:cxn ang="0">
                  <a:pos x="144" y="152"/>
                </a:cxn>
                <a:cxn ang="0">
                  <a:pos x="110" y="148"/>
                </a:cxn>
                <a:cxn ang="0">
                  <a:pos x="64" y="120"/>
                </a:cxn>
                <a:cxn ang="0">
                  <a:pos x="200" y="118"/>
                </a:cxn>
                <a:cxn ang="0">
                  <a:pos x="44" y="86"/>
                </a:cxn>
                <a:cxn ang="0">
                  <a:pos x="30" y="146"/>
                </a:cxn>
                <a:cxn ang="0">
                  <a:pos x="28" y="222"/>
                </a:cxn>
                <a:cxn ang="0">
                  <a:pos x="28" y="242"/>
                </a:cxn>
                <a:cxn ang="0">
                  <a:pos x="84" y="296"/>
                </a:cxn>
                <a:cxn ang="0">
                  <a:pos x="112" y="338"/>
                </a:cxn>
                <a:cxn ang="0">
                  <a:pos x="220" y="398"/>
                </a:cxn>
                <a:cxn ang="0">
                  <a:pos x="262" y="470"/>
                </a:cxn>
                <a:cxn ang="0">
                  <a:pos x="338" y="540"/>
                </a:cxn>
                <a:cxn ang="0">
                  <a:pos x="440" y="508"/>
                </a:cxn>
                <a:cxn ang="0">
                  <a:pos x="438" y="448"/>
                </a:cxn>
                <a:cxn ang="0">
                  <a:pos x="450" y="390"/>
                </a:cxn>
                <a:cxn ang="0">
                  <a:pos x="564" y="382"/>
                </a:cxn>
                <a:cxn ang="0">
                  <a:pos x="630" y="370"/>
                </a:cxn>
                <a:cxn ang="0">
                  <a:pos x="764" y="310"/>
                </a:cxn>
                <a:cxn ang="0">
                  <a:pos x="854" y="340"/>
                </a:cxn>
                <a:cxn ang="0">
                  <a:pos x="1040" y="392"/>
                </a:cxn>
                <a:cxn ang="0">
                  <a:pos x="1154" y="426"/>
                </a:cxn>
                <a:cxn ang="0">
                  <a:pos x="1234" y="388"/>
                </a:cxn>
                <a:cxn ang="0">
                  <a:pos x="1316" y="378"/>
                </a:cxn>
                <a:cxn ang="0">
                  <a:pos x="1572" y="410"/>
                </a:cxn>
                <a:cxn ang="0">
                  <a:pos x="1768" y="340"/>
                </a:cxn>
                <a:cxn ang="0">
                  <a:pos x="2032" y="470"/>
                </a:cxn>
              </a:cxnLst>
              <a:rect l="0" t="0" r="r" b="b"/>
              <a:pathLst>
                <a:path w="2534" h="584">
                  <a:moveTo>
                    <a:pt x="2032" y="556"/>
                  </a:moveTo>
                  <a:lnTo>
                    <a:pt x="2032" y="556"/>
                  </a:lnTo>
                  <a:lnTo>
                    <a:pt x="2034" y="556"/>
                  </a:lnTo>
                  <a:lnTo>
                    <a:pt x="2036" y="554"/>
                  </a:lnTo>
                  <a:lnTo>
                    <a:pt x="2040" y="548"/>
                  </a:lnTo>
                  <a:lnTo>
                    <a:pt x="2046" y="546"/>
                  </a:lnTo>
                  <a:lnTo>
                    <a:pt x="2048" y="546"/>
                  </a:lnTo>
                  <a:lnTo>
                    <a:pt x="2050" y="550"/>
                  </a:lnTo>
                  <a:lnTo>
                    <a:pt x="2050" y="550"/>
                  </a:lnTo>
                  <a:lnTo>
                    <a:pt x="2050" y="554"/>
                  </a:lnTo>
                  <a:lnTo>
                    <a:pt x="2054" y="554"/>
                  </a:lnTo>
                  <a:lnTo>
                    <a:pt x="2056" y="554"/>
                  </a:lnTo>
                  <a:lnTo>
                    <a:pt x="2060" y="552"/>
                  </a:lnTo>
                  <a:lnTo>
                    <a:pt x="2068" y="546"/>
                  </a:lnTo>
                  <a:lnTo>
                    <a:pt x="2076" y="534"/>
                  </a:lnTo>
                  <a:lnTo>
                    <a:pt x="2084" y="522"/>
                  </a:lnTo>
                  <a:lnTo>
                    <a:pt x="2090" y="506"/>
                  </a:lnTo>
                  <a:lnTo>
                    <a:pt x="2094" y="492"/>
                  </a:lnTo>
                  <a:lnTo>
                    <a:pt x="2094" y="478"/>
                  </a:lnTo>
                  <a:lnTo>
                    <a:pt x="2094" y="478"/>
                  </a:lnTo>
                  <a:lnTo>
                    <a:pt x="2094" y="470"/>
                  </a:lnTo>
                  <a:lnTo>
                    <a:pt x="2094" y="460"/>
                  </a:lnTo>
                  <a:lnTo>
                    <a:pt x="2096" y="436"/>
                  </a:lnTo>
                  <a:lnTo>
                    <a:pt x="2096" y="426"/>
                  </a:lnTo>
                  <a:lnTo>
                    <a:pt x="2094" y="416"/>
                  </a:lnTo>
                  <a:lnTo>
                    <a:pt x="2088" y="408"/>
                  </a:lnTo>
                  <a:lnTo>
                    <a:pt x="2080" y="404"/>
                  </a:lnTo>
                  <a:lnTo>
                    <a:pt x="2080" y="404"/>
                  </a:lnTo>
                  <a:lnTo>
                    <a:pt x="2068" y="398"/>
                  </a:lnTo>
                  <a:lnTo>
                    <a:pt x="2062" y="392"/>
                  </a:lnTo>
                  <a:lnTo>
                    <a:pt x="2060" y="388"/>
                  </a:lnTo>
                  <a:lnTo>
                    <a:pt x="2062" y="384"/>
                  </a:lnTo>
                  <a:lnTo>
                    <a:pt x="2066" y="378"/>
                  </a:lnTo>
                  <a:lnTo>
                    <a:pt x="2066" y="374"/>
                  </a:lnTo>
                  <a:lnTo>
                    <a:pt x="2066" y="370"/>
                  </a:lnTo>
                  <a:lnTo>
                    <a:pt x="2058" y="364"/>
                  </a:lnTo>
                  <a:lnTo>
                    <a:pt x="2058" y="364"/>
                  </a:lnTo>
                  <a:lnTo>
                    <a:pt x="2042" y="354"/>
                  </a:lnTo>
                  <a:lnTo>
                    <a:pt x="2028" y="344"/>
                  </a:lnTo>
                  <a:lnTo>
                    <a:pt x="2014" y="334"/>
                  </a:lnTo>
                  <a:lnTo>
                    <a:pt x="1996" y="326"/>
                  </a:lnTo>
                  <a:lnTo>
                    <a:pt x="1996" y="326"/>
                  </a:lnTo>
                  <a:lnTo>
                    <a:pt x="1986" y="324"/>
                  </a:lnTo>
                  <a:lnTo>
                    <a:pt x="1980" y="324"/>
                  </a:lnTo>
                  <a:lnTo>
                    <a:pt x="1978" y="324"/>
                  </a:lnTo>
                  <a:lnTo>
                    <a:pt x="1976" y="326"/>
                  </a:lnTo>
                  <a:lnTo>
                    <a:pt x="1974" y="332"/>
                  </a:lnTo>
                  <a:lnTo>
                    <a:pt x="1972" y="332"/>
                  </a:lnTo>
                  <a:lnTo>
                    <a:pt x="1966" y="330"/>
                  </a:lnTo>
                  <a:lnTo>
                    <a:pt x="1966" y="330"/>
                  </a:lnTo>
                  <a:lnTo>
                    <a:pt x="1962" y="328"/>
                  </a:lnTo>
                  <a:lnTo>
                    <a:pt x="1958" y="328"/>
                  </a:lnTo>
                  <a:lnTo>
                    <a:pt x="1954" y="330"/>
                  </a:lnTo>
                  <a:lnTo>
                    <a:pt x="1950" y="332"/>
                  </a:lnTo>
                  <a:lnTo>
                    <a:pt x="1944" y="326"/>
                  </a:lnTo>
                  <a:lnTo>
                    <a:pt x="1944" y="326"/>
                  </a:lnTo>
                  <a:lnTo>
                    <a:pt x="1942" y="322"/>
                  </a:lnTo>
                  <a:lnTo>
                    <a:pt x="1942" y="318"/>
                  </a:lnTo>
                  <a:lnTo>
                    <a:pt x="1948" y="312"/>
                  </a:lnTo>
                  <a:lnTo>
                    <a:pt x="1952" y="310"/>
                  </a:lnTo>
                  <a:lnTo>
                    <a:pt x="1952" y="308"/>
                  </a:lnTo>
                  <a:lnTo>
                    <a:pt x="1950" y="306"/>
                  </a:lnTo>
                  <a:lnTo>
                    <a:pt x="1942" y="306"/>
                  </a:lnTo>
                  <a:lnTo>
                    <a:pt x="1942" y="306"/>
                  </a:lnTo>
                  <a:lnTo>
                    <a:pt x="1934" y="304"/>
                  </a:lnTo>
                  <a:lnTo>
                    <a:pt x="1932" y="306"/>
                  </a:lnTo>
                  <a:lnTo>
                    <a:pt x="1936" y="312"/>
                  </a:lnTo>
                  <a:lnTo>
                    <a:pt x="1938" y="314"/>
                  </a:lnTo>
                  <a:lnTo>
                    <a:pt x="1936" y="316"/>
                  </a:lnTo>
                  <a:lnTo>
                    <a:pt x="1930" y="318"/>
                  </a:lnTo>
                  <a:lnTo>
                    <a:pt x="1916" y="316"/>
                  </a:lnTo>
                  <a:lnTo>
                    <a:pt x="1916" y="316"/>
                  </a:lnTo>
                  <a:lnTo>
                    <a:pt x="1910" y="314"/>
                  </a:lnTo>
                  <a:lnTo>
                    <a:pt x="1906" y="312"/>
                  </a:lnTo>
                  <a:lnTo>
                    <a:pt x="1906" y="306"/>
                  </a:lnTo>
                  <a:lnTo>
                    <a:pt x="1906" y="300"/>
                  </a:lnTo>
                  <a:lnTo>
                    <a:pt x="1912" y="286"/>
                  </a:lnTo>
                  <a:lnTo>
                    <a:pt x="1922" y="272"/>
                  </a:lnTo>
                  <a:lnTo>
                    <a:pt x="1922" y="272"/>
                  </a:lnTo>
                  <a:lnTo>
                    <a:pt x="1926" y="262"/>
                  </a:lnTo>
                  <a:lnTo>
                    <a:pt x="1930" y="254"/>
                  </a:lnTo>
                  <a:lnTo>
                    <a:pt x="1930" y="246"/>
                  </a:lnTo>
                  <a:lnTo>
                    <a:pt x="1932" y="242"/>
                  </a:lnTo>
                  <a:lnTo>
                    <a:pt x="1934" y="240"/>
                  </a:lnTo>
                  <a:lnTo>
                    <a:pt x="1950" y="232"/>
                  </a:lnTo>
                  <a:lnTo>
                    <a:pt x="1950" y="232"/>
                  </a:lnTo>
                  <a:lnTo>
                    <a:pt x="1964" y="228"/>
                  </a:lnTo>
                  <a:lnTo>
                    <a:pt x="1976" y="228"/>
                  </a:lnTo>
                  <a:lnTo>
                    <a:pt x="1984" y="228"/>
                  </a:lnTo>
                  <a:lnTo>
                    <a:pt x="1990" y="230"/>
                  </a:lnTo>
                  <a:lnTo>
                    <a:pt x="1998" y="232"/>
                  </a:lnTo>
                  <a:lnTo>
                    <a:pt x="2006" y="234"/>
                  </a:lnTo>
                  <a:lnTo>
                    <a:pt x="2018" y="234"/>
                  </a:lnTo>
                  <a:lnTo>
                    <a:pt x="2034" y="232"/>
                  </a:lnTo>
                  <a:lnTo>
                    <a:pt x="2034" y="232"/>
                  </a:lnTo>
                  <a:lnTo>
                    <a:pt x="2058" y="228"/>
                  </a:lnTo>
                  <a:lnTo>
                    <a:pt x="2068" y="228"/>
                  </a:lnTo>
                  <a:lnTo>
                    <a:pt x="2072" y="230"/>
                  </a:lnTo>
                  <a:lnTo>
                    <a:pt x="2080" y="230"/>
                  </a:lnTo>
                  <a:lnTo>
                    <a:pt x="2080" y="230"/>
                  </a:lnTo>
                  <a:lnTo>
                    <a:pt x="2092" y="230"/>
                  </a:lnTo>
                  <a:lnTo>
                    <a:pt x="2096" y="232"/>
                  </a:lnTo>
                  <a:lnTo>
                    <a:pt x="2096" y="234"/>
                  </a:lnTo>
                  <a:lnTo>
                    <a:pt x="2094" y="238"/>
                  </a:lnTo>
                  <a:lnTo>
                    <a:pt x="2092" y="242"/>
                  </a:lnTo>
                  <a:lnTo>
                    <a:pt x="2092" y="244"/>
                  </a:lnTo>
                  <a:lnTo>
                    <a:pt x="2096" y="246"/>
                  </a:lnTo>
                  <a:lnTo>
                    <a:pt x="2106" y="244"/>
                  </a:lnTo>
                  <a:lnTo>
                    <a:pt x="2106" y="244"/>
                  </a:lnTo>
                  <a:lnTo>
                    <a:pt x="2136" y="238"/>
                  </a:lnTo>
                  <a:lnTo>
                    <a:pt x="2140" y="236"/>
                  </a:lnTo>
                  <a:lnTo>
                    <a:pt x="2142" y="234"/>
                  </a:lnTo>
                  <a:lnTo>
                    <a:pt x="2140" y="232"/>
                  </a:lnTo>
                  <a:lnTo>
                    <a:pt x="2134" y="228"/>
                  </a:lnTo>
                  <a:lnTo>
                    <a:pt x="2134" y="228"/>
                  </a:lnTo>
                  <a:lnTo>
                    <a:pt x="2126" y="222"/>
                  </a:lnTo>
                  <a:lnTo>
                    <a:pt x="2126" y="220"/>
                  </a:lnTo>
                  <a:lnTo>
                    <a:pt x="2128" y="220"/>
                  </a:lnTo>
                  <a:lnTo>
                    <a:pt x="2132" y="216"/>
                  </a:lnTo>
                  <a:lnTo>
                    <a:pt x="2136" y="212"/>
                  </a:lnTo>
                  <a:lnTo>
                    <a:pt x="2136" y="204"/>
                  </a:lnTo>
                  <a:lnTo>
                    <a:pt x="2136" y="204"/>
                  </a:lnTo>
                  <a:lnTo>
                    <a:pt x="2136" y="196"/>
                  </a:lnTo>
                  <a:lnTo>
                    <a:pt x="2136" y="194"/>
                  </a:lnTo>
                  <a:lnTo>
                    <a:pt x="2138" y="194"/>
                  </a:lnTo>
                  <a:lnTo>
                    <a:pt x="2142" y="194"/>
                  </a:lnTo>
                  <a:lnTo>
                    <a:pt x="2144" y="194"/>
                  </a:lnTo>
                  <a:lnTo>
                    <a:pt x="2148" y="192"/>
                  </a:lnTo>
                  <a:lnTo>
                    <a:pt x="2148" y="192"/>
                  </a:lnTo>
                  <a:lnTo>
                    <a:pt x="2154" y="190"/>
                  </a:lnTo>
                  <a:lnTo>
                    <a:pt x="2158" y="190"/>
                  </a:lnTo>
                  <a:lnTo>
                    <a:pt x="2164" y="188"/>
                  </a:lnTo>
                  <a:lnTo>
                    <a:pt x="2172" y="184"/>
                  </a:lnTo>
                  <a:lnTo>
                    <a:pt x="2172" y="184"/>
                  </a:lnTo>
                  <a:lnTo>
                    <a:pt x="2176" y="182"/>
                  </a:lnTo>
                  <a:lnTo>
                    <a:pt x="2178" y="184"/>
                  </a:lnTo>
                  <a:lnTo>
                    <a:pt x="2182" y="190"/>
                  </a:lnTo>
                  <a:lnTo>
                    <a:pt x="2186" y="194"/>
                  </a:lnTo>
                  <a:lnTo>
                    <a:pt x="2194" y="200"/>
                  </a:lnTo>
                  <a:lnTo>
                    <a:pt x="2194" y="200"/>
                  </a:lnTo>
                  <a:lnTo>
                    <a:pt x="2208" y="204"/>
                  </a:lnTo>
                  <a:lnTo>
                    <a:pt x="2212" y="204"/>
                  </a:lnTo>
                  <a:lnTo>
                    <a:pt x="2214" y="202"/>
                  </a:lnTo>
                  <a:lnTo>
                    <a:pt x="2214" y="198"/>
                  </a:lnTo>
                  <a:lnTo>
                    <a:pt x="2216" y="196"/>
                  </a:lnTo>
                  <a:lnTo>
                    <a:pt x="2218" y="194"/>
                  </a:lnTo>
                  <a:lnTo>
                    <a:pt x="2218" y="194"/>
                  </a:lnTo>
                  <a:lnTo>
                    <a:pt x="2222" y="192"/>
                  </a:lnTo>
                  <a:lnTo>
                    <a:pt x="2222" y="190"/>
                  </a:lnTo>
                  <a:lnTo>
                    <a:pt x="2220" y="186"/>
                  </a:lnTo>
                  <a:lnTo>
                    <a:pt x="2218" y="184"/>
                  </a:lnTo>
                  <a:lnTo>
                    <a:pt x="2218" y="182"/>
                  </a:lnTo>
                  <a:lnTo>
                    <a:pt x="2220" y="180"/>
                  </a:lnTo>
                  <a:lnTo>
                    <a:pt x="2226" y="178"/>
                  </a:lnTo>
                  <a:lnTo>
                    <a:pt x="2226" y="178"/>
                  </a:lnTo>
                  <a:lnTo>
                    <a:pt x="2238" y="176"/>
                  </a:lnTo>
                  <a:lnTo>
                    <a:pt x="2244" y="176"/>
                  </a:lnTo>
                  <a:lnTo>
                    <a:pt x="2242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32" y="182"/>
                  </a:lnTo>
                  <a:lnTo>
                    <a:pt x="2232" y="186"/>
                  </a:lnTo>
                  <a:lnTo>
                    <a:pt x="2236" y="192"/>
                  </a:lnTo>
                  <a:lnTo>
                    <a:pt x="2244" y="198"/>
                  </a:lnTo>
                  <a:lnTo>
                    <a:pt x="2252" y="202"/>
                  </a:lnTo>
                  <a:lnTo>
                    <a:pt x="2252" y="202"/>
                  </a:lnTo>
                  <a:lnTo>
                    <a:pt x="2254" y="202"/>
                  </a:lnTo>
                  <a:lnTo>
                    <a:pt x="2252" y="204"/>
                  </a:lnTo>
                  <a:lnTo>
                    <a:pt x="2248" y="210"/>
                  </a:lnTo>
                  <a:lnTo>
                    <a:pt x="2244" y="216"/>
                  </a:lnTo>
                  <a:lnTo>
                    <a:pt x="2242" y="220"/>
                  </a:lnTo>
                  <a:lnTo>
                    <a:pt x="2244" y="224"/>
                  </a:lnTo>
                  <a:lnTo>
                    <a:pt x="2244" y="224"/>
                  </a:lnTo>
                  <a:lnTo>
                    <a:pt x="2244" y="228"/>
                  </a:lnTo>
                  <a:lnTo>
                    <a:pt x="2244" y="234"/>
                  </a:lnTo>
                  <a:lnTo>
                    <a:pt x="2238" y="242"/>
                  </a:lnTo>
                  <a:lnTo>
                    <a:pt x="2232" y="250"/>
                  </a:lnTo>
                  <a:lnTo>
                    <a:pt x="2230" y="254"/>
                  </a:lnTo>
                  <a:lnTo>
                    <a:pt x="2230" y="256"/>
                  </a:lnTo>
                  <a:lnTo>
                    <a:pt x="2230" y="256"/>
                  </a:lnTo>
                  <a:lnTo>
                    <a:pt x="2232" y="258"/>
                  </a:lnTo>
                  <a:lnTo>
                    <a:pt x="2232" y="260"/>
                  </a:lnTo>
                  <a:lnTo>
                    <a:pt x="2228" y="260"/>
                  </a:lnTo>
                  <a:lnTo>
                    <a:pt x="2226" y="264"/>
                  </a:lnTo>
                  <a:lnTo>
                    <a:pt x="2226" y="266"/>
                  </a:lnTo>
                  <a:lnTo>
                    <a:pt x="2228" y="268"/>
                  </a:lnTo>
                  <a:lnTo>
                    <a:pt x="2228" y="268"/>
                  </a:lnTo>
                  <a:lnTo>
                    <a:pt x="2232" y="276"/>
                  </a:lnTo>
                  <a:lnTo>
                    <a:pt x="2232" y="278"/>
                  </a:lnTo>
                  <a:lnTo>
                    <a:pt x="2232" y="280"/>
                  </a:lnTo>
                  <a:lnTo>
                    <a:pt x="2230" y="282"/>
                  </a:lnTo>
                  <a:lnTo>
                    <a:pt x="2232" y="288"/>
                  </a:lnTo>
                  <a:lnTo>
                    <a:pt x="2232" y="288"/>
                  </a:lnTo>
                  <a:lnTo>
                    <a:pt x="2250" y="304"/>
                  </a:lnTo>
                  <a:lnTo>
                    <a:pt x="2264" y="314"/>
                  </a:lnTo>
                  <a:lnTo>
                    <a:pt x="2278" y="320"/>
                  </a:lnTo>
                  <a:lnTo>
                    <a:pt x="2294" y="330"/>
                  </a:lnTo>
                  <a:lnTo>
                    <a:pt x="2294" y="330"/>
                  </a:lnTo>
                  <a:lnTo>
                    <a:pt x="2312" y="342"/>
                  </a:lnTo>
                  <a:lnTo>
                    <a:pt x="2330" y="352"/>
                  </a:lnTo>
                  <a:lnTo>
                    <a:pt x="2348" y="362"/>
                  </a:lnTo>
                  <a:lnTo>
                    <a:pt x="2362" y="374"/>
                  </a:lnTo>
                  <a:lnTo>
                    <a:pt x="2362" y="374"/>
                  </a:lnTo>
                  <a:lnTo>
                    <a:pt x="2372" y="380"/>
                  </a:lnTo>
                  <a:lnTo>
                    <a:pt x="2374" y="380"/>
                  </a:lnTo>
                  <a:lnTo>
                    <a:pt x="2376" y="378"/>
                  </a:lnTo>
                  <a:lnTo>
                    <a:pt x="2378" y="372"/>
                  </a:lnTo>
                  <a:lnTo>
                    <a:pt x="2376" y="362"/>
                  </a:lnTo>
                  <a:lnTo>
                    <a:pt x="2376" y="362"/>
                  </a:lnTo>
                  <a:lnTo>
                    <a:pt x="2374" y="352"/>
                  </a:lnTo>
                  <a:lnTo>
                    <a:pt x="2370" y="346"/>
                  </a:lnTo>
                  <a:lnTo>
                    <a:pt x="2370" y="342"/>
                  </a:lnTo>
                  <a:lnTo>
                    <a:pt x="2374" y="340"/>
                  </a:lnTo>
                  <a:lnTo>
                    <a:pt x="2374" y="340"/>
                  </a:lnTo>
                  <a:lnTo>
                    <a:pt x="2378" y="338"/>
                  </a:lnTo>
                  <a:lnTo>
                    <a:pt x="2376" y="336"/>
                  </a:lnTo>
                  <a:lnTo>
                    <a:pt x="2372" y="332"/>
                  </a:lnTo>
                  <a:lnTo>
                    <a:pt x="2366" y="324"/>
                  </a:lnTo>
                  <a:lnTo>
                    <a:pt x="2366" y="324"/>
                  </a:lnTo>
                  <a:lnTo>
                    <a:pt x="2364" y="320"/>
                  </a:lnTo>
                  <a:lnTo>
                    <a:pt x="2364" y="318"/>
                  </a:lnTo>
                  <a:lnTo>
                    <a:pt x="2366" y="316"/>
                  </a:lnTo>
                  <a:lnTo>
                    <a:pt x="2370" y="314"/>
                  </a:lnTo>
                  <a:lnTo>
                    <a:pt x="2370" y="312"/>
                  </a:lnTo>
                  <a:lnTo>
                    <a:pt x="2370" y="310"/>
                  </a:lnTo>
                  <a:lnTo>
                    <a:pt x="2368" y="306"/>
                  </a:lnTo>
                  <a:lnTo>
                    <a:pt x="2368" y="306"/>
                  </a:lnTo>
                  <a:lnTo>
                    <a:pt x="2364" y="298"/>
                  </a:lnTo>
                  <a:lnTo>
                    <a:pt x="2362" y="298"/>
                  </a:lnTo>
                  <a:lnTo>
                    <a:pt x="2358" y="298"/>
                  </a:lnTo>
                  <a:lnTo>
                    <a:pt x="2352" y="292"/>
                  </a:lnTo>
                  <a:lnTo>
                    <a:pt x="2352" y="292"/>
                  </a:lnTo>
                  <a:lnTo>
                    <a:pt x="2348" y="284"/>
                  </a:lnTo>
                  <a:lnTo>
                    <a:pt x="2348" y="282"/>
                  </a:lnTo>
                  <a:lnTo>
                    <a:pt x="2350" y="282"/>
                  </a:lnTo>
                  <a:lnTo>
                    <a:pt x="2352" y="284"/>
                  </a:lnTo>
                  <a:lnTo>
                    <a:pt x="2352" y="284"/>
                  </a:lnTo>
                  <a:lnTo>
                    <a:pt x="2352" y="284"/>
                  </a:lnTo>
                  <a:lnTo>
                    <a:pt x="2354" y="284"/>
                  </a:lnTo>
                  <a:lnTo>
                    <a:pt x="2358" y="280"/>
                  </a:lnTo>
                  <a:lnTo>
                    <a:pt x="2358" y="278"/>
                  </a:lnTo>
                  <a:lnTo>
                    <a:pt x="2356" y="276"/>
                  </a:lnTo>
                  <a:lnTo>
                    <a:pt x="2352" y="274"/>
                  </a:lnTo>
                  <a:lnTo>
                    <a:pt x="2344" y="270"/>
                  </a:lnTo>
                  <a:lnTo>
                    <a:pt x="2344" y="270"/>
                  </a:lnTo>
                  <a:lnTo>
                    <a:pt x="2338" y="268"/>
                  </a:lnTo>
                  <a:lnTo>
                    <a:pt x="2334" y="264"/>
                  </a:lnTo>
                  <a:lnTo>
                    <a:pt x="2334" y="262"/>
                  </a:lnTo>
                  <a:lnTo>
                    <a:pt x="2334" y="260"/>
                  </a:lnTo>
                  <a:lnTo>
                    <a:pt x="2334" y="258"/>
                  </a:lnTo>
                  <a:lnTo>
                    <a:pt x="2332" y="256"/>
                  </a:lnTo>
                  <a:lnTo>
                    <a:pt x="2330" y="254"/>
                  </a:lnTo>
                  <a:lnTo>
                    <a:pt x="2324" y="252"/>
                  </a:lnTo>
                  <a:lnTo>
                    <a:pt x="2324" y="252"/>
                  </a:lnTo>
                  <a:lnTo>
                    <a:pt x="2312" y="252"/>
                  </a:lnTo>
                  <a:lnTo>
                    <a:pt x="2310" y="252"/>
                  </a:lnTo>
                  <a:lnTo>
                    <a:pt x="2310" y="254"/>
                  </a:lnTo>
                  <a:lnTo>
                    <a:pt x="2314" y="256"/>
                  </a:lnTo>
                  <a:lnTo>
                    <a:pt x="2314" y="256"/>
                  </a:lnTo>
                  <a:lnTo>
                    <a:pt x="2312" y="258"/>
                  </a:lnTo>
                  <a:lnTo>
                    <a:pt x="2312" y="258"/>
                  </a:lnTo>
                  <a:lnTo>
                    <a:pt x="2308" y="258"/>
                  </a:lnTo>
                  <a:lnTo>
                    <a:pt x="2306" y="256"/>
                  </a:lnTo>
                  <a:lnTo>
                    <a:pt x="2300" y="250"/>
                  </a:lnTo>
                  <a:lnTo>
                    <a:pt x="2298" y="242"/>
                  </a:lnTo>
                  <a:lnTo>
                    <a:pt x="2296" y="236"/>
                  </a:lnTo>
                  <a:lnTo>
                    <a:pt x="2296" y="236"/>
                  </a:lnTo>
                  <a:lnTo>
                    <a:pt x="2294" y="230"/>
                  </a:lnTo>
                  <a:lnTo>
                    <a:pt x="2288" y="226"/>
                  </a:lnTo>
                  <a:lnTo>
                    <a:pt x="2288" y="224"/>
                  </a:lnTo>
                  <a:lnTo>
                    <a:pt x="2288" y="222"/>
                  </a:lnTo>
                  <a:lnTo>
                    <a:pt x="2298" y="222"/>
                  </a:lnTo>
                  <a:lnTo>
                    <a:pt x="2298" y="222"/>
                  </a:lnTo>
                  <a:lnTo>
                    <a:pt x="2308" y="222"/>
                  </a:lnTo>
                  <a:lnTo>
                    <a:pt x="2308" y="220"/>
                  </a:lnTo>
                  <a:lnTo>
                    <a:pt x="2308" y="218"/>
                  </a:lnTo>
                  <a:lnTo>
                    <a:pt x="2306" y="216"/>
                  </a:lnTo>
                  <a:lnTo>
                    <a:pt x="2308" y="214"/>
                  </a:lnTo>
                  <a:lnTo>
                    <a:pt x="2314" y="212"/>
                  </a:lnTo>
                  <a:lnTo>
                    <a:pt x="2314" y="212"/>
                  </a:lnTo>
                  <a:lnTo>
                    <a:pt x="2320" y="214"/>
                  </a:lnTo>
                  <a:lnTo>
                    <a:pt x="2324" y="216"/>
                  </a:lnTo>
                  <a:lnTo>
                    <a:pt x="2326" y="220"/>
                  </a:lnTo>
                  <a:lnTo>
                    <a:pt x="2328" y="222"/>
                  </a:lnTo>
                  <a:lnTo>
                    <a:pt x="2328" y="226"/>
                  </a:lnTo>
                  <a:lnTo>
                    <a:pt x="2330" y="226"/>
                  </a:lnTo>
                  <a:lnTo>
                    <a:pt x="2334" y="216"/>
                  </a:lnTo>
                  <a:lnTo>
                    <a:pt x="2334" y="216"/>
                  </a:lnTo>
                  <a:lnTo>
                    <a:pt x="2336" y="210"/>
                  </a:lnTo>
                  <a:lnTo>
                    <a:pt x="2340" y="208"/>
                  </a:lnTo>
                  <a:lnTo>
                    <a:pt x="2344" y="206"/>
                  </a:lnTo>
                  <a:lnTo>
                    <a:pt x="2350" y="206"/>
                  </a:lnTo>
                  <a:lnTo>
                    <a:pt x="2362" y="208"/>
                  </a:lnTo>
                  <a:lnTo>
                    <a:pt x="2374" y="214"/>
                  </a:lnTo>
                  <a:lnTo>
                    <a:pt x="2374" y="214"/>
                  </a:lnTo>
                  <a:lnTo>
                    <a:pt x="2382" y="214"/>
                  </a:lnTo>
                  <a:lnTo>
                    <a:pt x="2384" y="212"/>
                  </a:lnTo>
                  <a:lnTo>
                    <a:pt x="2388" y="208"/>
                  </a:lnTo>
                  <a:lnTo>
                    <a:pt x="2392" y="206"/>
                  </a:lnTo>
                  <a:lnTo>
                    <a:pt x="2392" y="206"/>
                  </a:lnTo>
                  <a:lnTo>
                    <a:pt x="2400" y="198"/>
                  </a:lnTo>
                  <a:lnTo>
                    <a:pt x="2412" y="188"/>
                  </a:lnTo>
                  <a:lnTo>
                    <a:pt x="2426" y="178"/>
                  </a:lnTo>
                  <a:lnTo>
                    <a:pt x="2432" y="176"/>
                  </a:lnTo>
                  <a:lnTo>
                    <a:pt x="2436" y="176"/>
                  </a:lnTo>
                  <a:lnTo>
                    <a:pt x="2436" y="176"/>
                  </a:lnTo>
                  <a:lnTo>
                    <a:pt x="2440" y="176"/>
                  </a:lnTo>
                  <a:lnTo>
                    <a:pt x="2444" y="176"/>
                  </a:lnTo>
                  <a:lnTo>
                    <a:pt x="2448" y="172"/>
                  </a:lnTo>
                  <a:lnTo>
                    <a:pt x="2448" y="170"/>
                  </a:lnTo>
                  <a:lnTo>
                    <a:pt x="2446" y="168"/>
                  </a:lnTo>
                  <a:lnTo>
                    <a:pt x="2442" y="166"/>
                  </a:lnTo>
                  <a:lnTo>
                    <a:pt x="2434" y="164"/>
                  </a:lnTo>
                  <a:lnTo>
                    <a:pt x="2434" y="164"/>
                  </a:lnTo>
                  <a:lnTo>
                    <a:pt x="2420" y="162"/>
                  </a:lnTo>
                  <a:lnTo>
                    <a:pt x="2412" y="158"/>
                  </a:lnTo>
                  <a:lnTo>
                    <a:pt x="2404" y="156"/>
                  </a:lnTo>
                  <a:lnTo>
                    <a:pt x="2396" y="154"/>
                  </a:lnTo>
                  <a:lnTo>
                    <a:pt x="2396" y="154"/>
                  </a:lnTo>
                  <a:lnTo>
                    <a:pt x="2388" y="152"/>
                  </a:lnTo>
                  <a:lnTo>
                    <a:pt x="2382" y="148"/>
                  </a:lnTo>
                  <a:lnTo>
                    <a:pt x="2376" y="146"/>
                  </a:lnTo>
                  <a:lnTo>
                    <a:pt x="2372" y="148"/>
                  </a:lnTo>
                  <a:lnTo>
                    <a:pt x="2370" y="150"/>
                  </a:lnTo>
                  <a:lnTo>
                    <a:pt x="2370" y="150"/>
                  </a:lnTo>
                  <a:lnTo>
                    <a:pt x="2368" y="150"/>
                  </a:lnTo>
                  <a:lnTo>
                    <a:pt x="2364" y="150"/>
                  </a:lnTo>
                  <a:lnTo>
                    <a:pt x="2362" y="150"/>
                  </a:lnTo>
                  <a:lnTo>
                    <a:pt x="2360" y="148"/>
                  </a:lnTo>
                  <a:lnTo>
                    <a:pt x="2362" y="146"/>
                  </a:lnTo>
                  <a:lnTo>
                    <a:pt x="2364" y="144"/>
                  </a:lnTo>
                  <a:lnTo>
                    <a:pt x="2370" y="142"/>
                  </a:lnTo>
                  <a:lnTo>
                    <a:pt x="2382" y="142"/>
                  </a:lnTo>
                  <a:lnTo>
                    <a:pt x="2382" y="142"/>
                  </a:lnTo>
                  <a:lnTo>
                    <a:pt x="2392" y="140"/>
                  </a:lnTo>
                  <a:lnTo>
                    <a:pt x="2400" y="138"/>
                  </a:lnTo>
                  <a:lnTo>
                    <a:pt x="2404" y="136"/>
                  </a:lnTo>
                  <a:lnTo>
                    <a:pt x="2406" y="134"/>
                  </a:lnTo>
                  <a:lnTo>
                    <a:pt x="2404" y="132"/>
                  </a:lnTo>
                  <a:lnTo>
                    <a:pt x="2404" y="130"/>
                  </a:lnTo>
                  <a:lnTo>
                    <a:pt x="2398" y="128"/>
                  </a:lnTo>
                  <a:lnTo>
                    <a:pt x="2398" y="128"/>
                  </a:lnTo>
                  <a:lnTo>
                    <a:pt x="2394" y="126"/>
                  </a:lnTo>
                  <a:lnTo>
                    <a:pt x="2394" y="124"/>
                  </a:lnTo>
                  <a:lnTo>
                    <a:pt x="2400" y="122"/>
                  </a:lnTo>
                  <a:lnTo>
                    <a:pt x="2408" y="122"/>
                  </a:lnTo>
                  <a:lnTo>
                    <a:pt x="2412" y="122"/>
                  </a:lnTo>
                  <a:lnTo>
                    <a:pt x="2414" y="126"/>
                  </a:lnTo>
                  <a:lnTo>
                    <a:pt x="2414" y="126"/>
                  </a:lnTo>
                  <a:lnTo>
                    <a:pt x="2416" y="132"/>
                  </a:lnTo>
                  <a:lnTo>
                    <a:pt x="2420" y="136"/>
                  </a:lnTo>
                  <a:lnTo>
                    <a:pt x="2424" y="136"/>
                  </a:lnTo>
                  <a:lnTo>
                    <a:pt x="2428" y="136"/>
                  </a:lnTo>
                  <a:lnTo>
                    <a:pt x="2432" y="136"/>
                  </a:lnTo>
                  <a:lnTo>
                    <a:pt x="2434" y="138"/>
                  </a:lnTo>
                  <a:lnTo>
                    <a:pt x="2432" y="140"/>
                  </a:lnTo>
                  <a:lnTo>
                    <a:pt x="2432" y="140"/>
                  </a:lnTo>
                  <a:lnTo>
                    <a:pt x="2432" y="142"/>
                  </a:lnTo>
                  <a:lnTo>
                    <a:pt x="2434" y="142"/>
                  </a:lnTo>
                  <a:lnTo>
                    <a:pt x="2442" y="142"/>
                  </a:lnTo>
                  <a:lnTo>
                    <a:pt x="2454" y="140"/>
                  </a:lnTo>
                  <a:lnTo>
                    <a:pt x="2460" y="140"/>
                  </a:lnTo>
                  <a:lnTo>
                    <a:pt x="2462" y="142"/>
                  </a:lnTo>
                  <a:lnTo>
                    <a:pt x="2462" y="142"/>
                  </a:lnTo>
                  <a:lnTo>
                    <a:pt x="2468" y="148"/>
                  </a:lnTo>
                  <a:lnTo>
                    <a:pt x="2472" y="150"/>
                  </a:lnTo>
                  <a:lnTo>
                    <a:pt x="2476" y="150"/>
                  </a:lnTo>
                  <a:lnTo>
                    <a:pt x="2480" y="148"/>
                  </a:lnTo>
                  <a:lnTo>
                    <a:pt x="2488" y="146"/>
                  </a:lnTo>
                  <a:lnTo>
                    <a:pt x="2494" y="146"/>
                  </a:lnTo>
                  <a:lnTo>
                    <a:pt x="2500" y="148"/>
                  </a:lnTo>
                  <a:lnTo>
                    <a:pt x="2500" y="148"/>
                  </a:lnTo>
                  <a:lnTo>
                    <a:pt x="2516" y="152"/>
                  </a:lnTo>
                  <a:lnTo>
                    <a:pt x="2528" y="152"/>
                  </a:lnTo>
                  <a:lnTo>
                    <a:pt x="2532" y="150"/>
                  </a:lnTo>
                  <a:lnTo>
                    <a:pt x="2534" y="150"/>
                  </a:lnTo>
                  <a:lnTo>
                    <a:pt x="2532" y="146"/>
                  </a:lnTo>
                  <a:lnTo>
                    <a:pt x="2528" y="144"/>
                  </a:lnTo>
                  <a:lnTo>
                    <a:pt x="2528" y="144"/>
                  </a:lnTo>
                  <a:lnTo>
                    <a:pt x="2522" y="140"/>
                  </a:lnTo>
                  <a:lnTo>
                    <a:pt x="2522" y="136"/>
                  </a:lnTo>
                  <a:lnTo>
                    <a:pt x="2522" y="136"/>
                  </a:lnTo>
                  <a:lnTo>
                    <a:pt x="2520" y="134"/>
                  </a:lnTo>
                  <a:lnTo>
                    <a:pt x="2512" y="130"/>
                  </a:lnTo>
                  <a:lnTo>
                    <a:pt x="2512" y="130"/>
                  </a:lnTo>
                  <a:lnTo>
                    <a:pt x="2504" y="128"/>
                  </a:lnTo>
                  <a:lnTo>
                    <a:pt x="2502" y="126"/>
                  </a:lnTo>
                  <a:lnTo>
                    <a:pt x="2510" y="126"/>
                  </a:lnTo>
                  <a:lnTo>
                    <a:pt x="2522" y="126"/>
                  </a:lnTo>
                  <a:lnTo>
                    <a:pt x="2524" y="126"/>
                  </a:lnTo>
                  <a:lnTo>
                    <a:pt x="2522" y="124"/>
                  </a:lnTo>
                  <a:lnTo>
                    <a:pt x="2522" y="124"/>
                  </a:lnTo>
                  <a:lnTo>
                    <a:pt x="2520" y="122"/>
                  </a:lnTo>
                  <a:lnTo>
                    <a:pt x="2520" y="120"/>
                  </a:lnTo>
                  <a:lnTo>
                    <a:pt x="2526" y="118"/>
                  </a:lnTo>
                  <a:lnTo>
                    <a:pt x="2532" y="118"/>
                  </a:lnTo>
                  <a:lnTo>
                    <a:pt x="2532" y="116"/>
                  </a:lnTo>
                  <a:lnTo>
                    <a:pt x="2532" y="116"/>
                  </a:lnTo>
                  <a:lnTo>
                    <a:pt x="2532" y="116"/>
                  </a:lnTo>
                  <a:lnTo>
                    <a:pt x="2530" y="114"/>
                  </a:lnTo>
                  <a:lnTo>
                    <a:pt x="2530" y="114"/>
                  </a:lnTo>
                  <a:lnTo>
                    <a:pt x="2530" y="110"/>
                  </a:lnTo>
                  <a:lnTo>
                    <a:pt x="2530" y="108"/>
                  </a:lnTo>
                  <a:lnTo>
                    <a:pt x="2530" y="106"/>
                  </a:lnTo>
                  <a:lnTo>
                    <a:pt x="2528" y="104"/>
                  </a:lnTo>
                  <a:lnTo>
                    <a:pt x="2522" y="104"/>
                  </a:lnTo>
                  <a:lnTo>
                    <a:pt x="2522" y="104"/>
                  </a:lnTo>
                  <a:lnTo>
                    <a:pt x="2490" y="100"/>
                  </a:lnTo>
                  <a:lnTo>
                    <a:pt x="2458" y="94"/>
                  </a:lnTo>
                  <a:lnTo>
                    <a:pt x="2458" y="94"/>
                  </a:lnTo>
                  <a:lnTo>
                    <a:pt x="2446" y="94"/>
                  </a:lnTo>
                  <a:lnTo>
                    <a:pt x="2442" y="94"/>
                  </a:lnTo>
                  <a:lnTo>
                    <a:pt x="2442" y="96"/>
                  </a:lnTo>
                  <a:lnTo>
                    <a:pt x="2442" y="98"/>
                  </a:lnTo>
                  <a:lnTo>
                    <a:pt x="2450" y="102"/>
                  </a:lnTo>
                  <a:lnTo>
                    <a:pt x="2450" y="102"/>
                  </a:lnTo>
                  <a:lnTo>
                    <a:pt x="2460" y="106"/>
                  </a:lnTo>
                  <a:lnTo>
                    <a:pt x="2468" y="110"/>
                  </a:lnTo>
                  <a:lnTo>
                    <a:pt x="2474" y="114"/>
                  </a:lnTo>
                  <a:lnTo>
                    <a:pt x="2474" y="114"/>
                  </a:lnTo>
                  <a:lnTo>
                    <a:pt x="2466" y="114"/>
                  </a:lnTo>
                  <a:lnTo>
                    <a:pt x="2458" y="112"/>
                  </a:lnTo>
                  <a:lnTo>
                    <a:pt x="2448" y="106"/>
                  </a:lnTo>
                  <a:lnTo>
                    <a:pt x="2448" y="106"/>
                  </a:lnTo>
                  <a:lnTo>
                    <a:pt x="2436" y="102"/>
                  </a:lnTo>
                  <a:lnTo>
                    <a:pt x="2420" y="98"/>
                  </a:lnTo>
                  <a:lnTo>
                    <a:pt x="2400" y="96"/>
                  </a:lnTo>
                  <a:lnTo>
                    <a:pt x="2370" y="90"/>
                  </a:lnTo>
                  <a:lnTo>
                    <a:pt x="2370" y="90"/>
                  </a:lnTo>
                  <a:lnTo>
                    <a:pt x="2340" y="84"/>
                  </a:lnTo>
                  <a:lnTo>
                    <a:pt x="2320" y="80"/>
                  </a:lnTo>
                  <a:lnTo>
                    <a:pt x="2304" y="80"/>
                  </a:lnTo>
                  <a:lnTo>
                    <a:pt x="2290" y="82"/>
                  </a:lnTo>
                  <a:lnTo>
                    <a:pt x="2290" y="82"/>
                  </a:lnTo>
                  <a:lnTo>
                    <a:pt x="2284" y="84"/>
                  </a:lnTo>
                  <a:lnTo>
                    <a:pt x="2276" y="84"/>
                  </a:lnTo>
                  <a:lnTo>
                    <a:pt x="2258" y="80"/>
                  </a:lnTo>
                  <a:lnTo>
                    <a:pt x="2238" y="76"/>
                  </a:lnTo>
                  <a:lnTo>
                    <a:pt x="2216" y="74"/>
                  </a:lnTo>
                  <a:lnTo>
                    <a:pt x="2216" y="74"/>
                  </a:lnTo>
                  <a:lnTo>
                    <a:pt x="2168" y="74"/>
                  </a:lnTo>
                  <a:lnTo>
                    <a:pt x="2128" y="70"/>
                  </a:lnTo>
                  <a:lnTo>
                    <a:pt x="2128" y="70"/>
                  </a:lnTo>
                  <a:lnTo>
                    <a:pt x="2122" y="72"/>
                  </a:lnTo>
                  <a:lnTo>
                    <a:pt x="2122" y="72"/>
                  </a:lnTo>
                  <a:lnTo>
                    <a:pt x="2128" y="76"/>
                  </a:lnTo>
                  <a:lnTo>
                    <a:pt x="2134" y="80"/>
                  </a:lnTo>
                  <a:lnTo>
                    <a:pt x="2136" y="84"/>
                  </a:lnTo>
                  <a:lnTo>
                    <a:pt x="2136" y="86"/>
                  </a:lnTo>
                  <a:lnTo>
                    <a:pt x="2136" y="86"/>
                  </a:lnTo>
                  <a:lnTo>
                    <a:pt x="2130" y="88"/>
                  </a:lnTo>
                  <a:lnTo>
                    <a:pt x="2124" y="86"/>
                  </a:lnTo>
                  <a:lnTo>
                    <a:pt x="2118" y="84"/>
                  </a:lnTo>
                  <a:lnTo>
                    <a:pt x="2110" y="84"/>
                  </a:lnTo>
                  <a:lnTo>
                    <a:pt x="2110" y="84"/>
                  </a:lnTo>
                  <a:lnTo>
                    <a:pt x="2104" y="82"/>
                  </a:lnTo>
                  <a:lnTo>
                    <a:pt x="2102" y="80"/>
                  </a:lnTo>
                  <a:lnTo>
                    <a:pt x="2094" y="72"/>
                  </a:lnTo>
                  <a:lnTo>
                    <a:pt x="2092" y="68"/>
                  </a:lnTo>
                  <a:lnTo>
                    <a:pt x="2090" y="66"/>
                  </a:lnTo>
                  <a:lnTo>
                    <a:pt x="2086" y="68"/>
                  </a:lnTo>
                  <a:lnTo>
                    <a:pt x="2082" y="70"/>
                  </a:lnTo>
                  <a:lnTo>
                    <a:pt x="2082" y="70"/>
                  </a:lnTo>
                  <a:lnTo>
                    <a:pt x="2078" y="74"/>
                  </a:lnTo>
                  <a:lnTo>
                    <a:pt x="2076" y="74"/>
                  </a:lnTo>
                  <a:lnTo>
                    <a:pt x="2068" y="74"/>
                  </a:lnTo>
                  <a:lnTo>
                    <a:pt x="2050" y="74"/>
                  </a:lnTo>
                  <a:lnTo>
                    <a:pt x="2050" y="74"/>
                  </a:lnTo>
                  <a:lnTo>
                    <a:pt x="2034" y="74"/>
                  </a:lnTo>
                  <a:lnTo>
                    <a:pt x="2032" y="72"/>
                  </a:lnTo>
                  <a:lnTo>
                    <a:pt x="2030" y="70"/>
                  </a:lnTo>
                  <a:lnTo>
                    <a:pt x="2030" y="70"/>
                  </a:lnTo>
                  <a:lnTo>
                    <a:pt x="2028" y="68"/>
                  </a:lnTo>
                  <a:lnTo>
                    <a:pt x="2016" y="68"/>
                  </a:lnTo>
                  <a:lnTo>
                    <a:pt x="2016" y="68"/>
                  </a:lnTo>
                  <a:lnTo>
                    <a:pt x="2006" y="70"/>
                  </a:lnTo>
                  <a:lnTo>
                    <a:pt x="2006" y="70"/>
                  </a:lnTo>
                  <a:lnTo>
                    <a:pt x="2006" y="72"/>
                  </a:lnTo>
                  <a:lnTo>
                    <a:pt x="2010" y="72"/>
                  </a:lnTo>
                  <a:lnTo>
                    <a:pt x="2002" y="74"/>
                  </a:lnTo>
                  <a:lnTo>
                    <a:pt x="2002" y="74"/>
                  </a:lnTo>
                  <a:lnTo>
                    <a:pt x="1988" y="74"/>
                  </a:lnTo>
                  <a:lnTo>
                    <a:pt x="1980" y="72"/>
                  </a:lnTo>
                  <a:lnTo>
                    <a:pt x="1970" y="68"/>
                  </a:lnTo>
                  <a:lnTo>
                    <a:pt x="1950" y="66"/>
                  </a:lnTo>
                  <a:lnTo>
                    <a:pt x="1950" y="66"/>
                  </a:lnTo>
                  <a:lnTo>
                    <a:pt x="1934" y="66"/>
                  </a:lnTo>
                  <a:lnTo>
                    <a:pt x="1924" y="62"/>
                  </a:lnTo>
                  <a:lnTo>
                    <a:pt x="1908" y="60"/>
                  </a:lnTo>
                  <a:lnTo>
                    <a:pt x="1876" y="56"/>
                  </a:lnTo>
                  <a:lnTo>
                    <a:pt x="1876" y="56"/>
                  </a:lnTo>
                  <a:lnTo>
                    <a:pt x="1844" y="56"/>
                  </a:lnTo>
                  <a:lnTo>
                    <a:pt x="1836" y="56"/>
                  </a:lnTo>
                  <a:lnTo>
                    <a:pt x="1836" y="58"/>
                  </a:lnTo>
                  <a:lnTo>
                    <a:pt x="1836" y="58"/>
                  </a:lnTo>
                  <a:lnTo>
                    <a:pt x="1836" y="58"/>
                  </a:lnTo>
                  <a:lnTo>
                    <a:pt x="1838" y="60"/>
                  </a:lnTo>
                  <a:lnTo>
                    <a:pt x="1836" y="60"/>
                  </a:lnTo>
                  <a:lnTo>
                    <a:pt x="1832" y="60"/>
                  </a:lnTo>
                  <a:lnTo>
                    <a:pt x="1824" y="60"/>
                  </a:lnTo>
                  <a:lnTo>
                    <a:pt x="1816" y="56"/>
                  </a:lnTo>
                  <a:lnTo>
                    <a:pt x="1816" y="56"/>
                  </a:lnTo>
                  <a:lnTo>
                    <a:pt x="1808" y="50"/>
                  </a:lnTo>
                  <a:lnTo>
                    <a:pt x="1796" y="48"/>
                  </a:lnTo>
                  <a:lnTo>
                    <a:pt x="1780" y="48"/>
                  </a:lnTo>
                  <a:lnTo>
                    <a:pt x="1760" y="50"/>
                  </a:lnTo>
                  <a:lnTo>
                    <a:pt x="1760" y="50"/>
                  </a:lnTo>
                  <a:lnTo>
                    <a:pt x="1752" y="52"/>
                  </a:lnTo>
                  <a:lnTo>
                    <a:pt x="1744" y="52"/>
                  </a:lnTo>
                  <a:lnTo>
                    <a:pt x="1730" y="50"/>
                  </a:lnTo>
                  <a:lnTo>
                    <a:pt x="1718" y="48"/>
                  </a:lnTo>
                  <a:lnTo>
                    <a:pt x="1704" y="46"/>
                  </a:lnTo>
                  <a:lnTo>
                    <a:pt x="1704" y="46"/>
                  </a:lnTo>
                  <a:lnTo>
                    <a:pt x="1690" y="46"/>
                  </a:lnTo>
                  <a:lnTo>
                    <a:pt x="1694" y="44"/>
                  </a:lnTo>
                  <a:lnTo>
                    <a:pt x="1698" y="42"/>
                  </a:lnTo>
                  <a:lnTo>
                    <a:pt x="1698" y="40"/>
                  </a:lnTo>
                  <a:lnTo>
                    <a:pt x="1694" y="40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674" y="38"/>
                  </a:lnTo>
                  <a:lnTo>
                    <a:pt x="1670" y="40"/>
                  </a:lnTo>
                  <a:lnTo>
                    <a:pt x="1668" y="42"/>
                  </a:lnTo>
                  <a:lnTo>
                    <a:pt x="1668" y="44"/>
                  </a:lnTo>
                  <a:lnTo>
                    <a:pt x="1666" y="48"/>
                  </a:lnTo>
                  <a:lnTo>
                    <a:pt x="1664" y="48"/>
                  </a:lnTo>
                  <a:lnTo>
                    <a:pt x="1660" y="48"/>
                  </a:lnTo>
                  <a:lnTo>
                    <a:pt x="1660" y="48"/>
                  </a:lnTo>
                  <a:lnTo>
                    <a:pt x="1656" y="48"/>
                  </a:lnTo>
                  <a:lnTo>
                    <a:pt x="1656" y="46"/>
                  </a:lnTo>
                  <a:lnTo>
                    <a:pt x="1660" y="44"/>
                  </a:lnTo>
                  <a:lnTo>
                    <a:pt x="1664" y="40"/>
                  </a:lnTo>
                  <a:lnTo>
                    <a:pt x="1664" y="40"/>
                  </a:lnTo>
                  <a:lnTo>
                    <a:pt x="1662" y="38"/>
                  </a:lnTo>
                  <a:lnTo>
                    <a:pt x="1662" y="38"/>
                  </a:lnTo>
                  <a:lnTo>
                    <a:pt x="1654" y="38"/>
                  </a:lnTo>
                  <a:lnTo>
                    <a:pt x="1648" y="38"/>
                  </a:lnTo>
                  <a:lnTo>
                    <a:pt x="1642" y="44"/>
                  </a:lnTo>
                  <a:lnTo>
                    <a:pt x="1642" y="44"/>
                  </a:lnTo>
                  <a:lnTo>
                    <a:pt x="1638" y="44"/>
                  </a:lnTo>
                  <a:lnTo>
                    <a:pt x="1632" y="40"/>
                  </a:lnTo>
                  <a:lnTo>
                    <a:pt x="1632" y="40"/>
                  </a:lnTo>
                  <a:lnTo>
                    <a:pt x="1632" y="38"/>
                  </a:lnTo>
                  <a:lnTo>
                    <a:pt x="1636" y="36"/>
                  </a:lnTo>
                  <a:lnTo>
                    <a:pt x="1642" y="36"/>
                  </a:lnTo>
                  <a:lnTo>
                    <a:pt x="1642" y="36"/>
                  </a:lnTo>
                  <a:lnTo>
                    <a:pt x="1654" y="34"/>
                  </a:lnTo>
                  <a:lnTo>
                    <a:pt x="1656" y="34"/>
                  </a:lnTo>
                  <a:lnTo>
                    <a:pt x="1642" y="32"/>
                  </a:lnTo>
                  <a:lnTo>
                    <a:pt x="1642" y="32"/>
                  </a:lnTo>
                  <a:lnTo>
                    <a:pt x="1618" y="32"/>
                  </a:lnTo>
                  <a:lnTo>
                    <a:pt x="1590" y="32"/>
                  </a:lnTo>
                  <a:lnTo>
                    <a:pt x="1590" y="32"/>
                  </a:lnTo>
                  <a:lnTo>
                    <a:pt x="1584" y="32"/>
                  </a:lnTo>
                  <a:lnTo>
                    <a:pt x="1582" y="36"/>
                  </a:lnTo>
                  <a:lnTo>
                    <a:pt x="1582" y="38"/>
                  </a:lnTo>
                  <a:lnTo>
                    <a:pt x="1584" y="42"/>
                  </a:lnTo>
                  <a:lnTo>
                    <a:pt x="1586" y="46"/>
                  </a:lnTo>
                  <a:lnTo>
                    <a:pt x="1584" y="48"/>
                  </a:lnTo>
                  <a:lnTo>
                    <a:pt x="1580" y="50"/>
                  </a:lnTo>
                  <a:lnTo>
                    <a:pt x="1572" y="48"/>
                  </a:lnTo>
                  <a:lnTo>
                    <a:pt x="1572" y="48"/>
                  </a:lnTo>
                  <a:lnTo>
                    <a:pt x="1564" y="48"/>
                  </a:lnTo>
                  <a:lnTo>
                    <a:pt x="1556" y="50"/>
                  </a:lnTo>
                  <a:lnTo>
                    <a:pt x="1544" y="48"/>
                  </a:lnTo>
                  <a:lnTo>
                    <a:pt x="1520" y="42"/>
                  </a:lnTo>
                  <a:lnTo>
                    <a:pt x="1520" y="42"/>
                  </a:lnTo>
                  <a:lnTo>
                    <a:pt x="1514" y="40"/>
                  </a:lnTo>
                  <a:lnTo>
                    <a:pt x="1516" y="42"/>
                  </a:lnTo>
                  <a:lnTo>
                    <a:pt x="1528" y="52"/>
                  </a:lnTo>
                  <a:lnTo>
                    <a:pt x="1542" y="62"/>
                  </a:lnTo>
                  <a:lnTo>
                    <a:pt x="1544" y="64"/>
                  </a:lnTo>
                  <a:lnTo>
                    <a:pt x="1538" y="66"/>
                  </a:lnTo>
                  <a:lnTo>
                    <a:pt x="1538" y="66"/>
                  </a:lnTo>
                  <a:lnTo>
                    <a:pt x="1534" y="66"/>
                  </a:lnTo>
                  <a:lnTo>
                    <a:pt x="1534" y="68"/>
                  </a:lnTo>
                  <a:lnTo>
                    <a:pt x="1534" y="70"/>
                  </a:lnTo>
                  <a:lnTo>
                    <a:pt x="1530" y="68"/>
                  </a:lnTo>
                  <a:lnTo>
                    <a:pt x="1530" y="68"/>
                  </a:lnTo>
                  <a:lnTo>
                    <a:pt x="1510" y="64"/>
                  </a:lnTo>
                  <a:lnTo>
                    <a:pt x="1492" y="56"/>
                  </a:lnTo>
                  <a:lnTo>
                    <a:pt x="1492" y="56"/>
                  </a:lnTo>
                  <a:lnTo>
                    <a:pt x="1484" y="54"/>
                  </a:lnTo>
                  <a:lnTo>
                    <a:pt x="1484" y="54"/>
                  </a:lnTo>
                  <a:lnTo>
                    <a:pt x="1482" y="56"/>
                  </a:lnTo>
                  <a:lnTo>
                    <a:pt x="1474" y="56"/>
                  </a:lnTo>
                  <a:lnTo>
                    <a:pt x="1474" y="56"/>
                  </a:lnTo>
                  <a:lnTo>
                    <a:pt x="1468" y="54"/>
                  </a:lnTo>
                  <a:lnTo>
                    <a:pt x="1470" y="52"/>
                  </a:lnTo>
                  <a:lnTo>
                    <a:pt x="1472" y="50"/>
                  </a:lnTo>
                  <a:lnTo>
                    <a:pt x="1472" y="48"/>
                  </a:lnTo>
                  <a:lnTo>
                    <a:pt x="1468" y="48"/>
                  </a:lnTo>
                  <a:lnTo>
                    <a:pt x="1468" y="48"/>
                  </a:lnTo>
                  <a:lnTo>
                    <a:pt x="1458" y="44"/>
                  </a:lnTo>
                  <a:lnTo>
                    <a:pt x="1454" y="40"/>
                  </a:lnTo>
                  <a:lnTo>
                    <a:pt x="1452" y="38"/>
                  </a:lnTo>
                  <a:lnTo>
                    <a:pt x="1452" y="38"/>
                  </a:lnTo>
                  <a:lnTo>
                    <a:pt x="1448" y="34"/>
                  </a:lnTo>
                  <a:lnTo>
                    <a:pt x="1440" y="32"/>
                  </a:lnTo>
                  <a:lnTo>
                    <a:pt x="1418" y="28"/>
                  </a:lnTo>
                  <a:lnTo>
                    <a:pt x="1418" y="28"/>
                  </a:lnTo>
                  <a:lnTo>
                    <a:pt x="1396" y="20"/>
                  </a:lnTo>
                  <a:lnTo>
                    <a:pt x="1384" y="18"/>
                  </a:lnTo>
                  <a:lnTo>
                    <a:pt x="1380" y="18"/>
                  </a:lnTo>
                  <a:lnTo>
                    <a:pt x="1376" y="20"/>
                  </a:lnTo>
                  <a:lnTo>
                    <a:pt x="1376" y="20"/>
                  </a:lnTo>
                  <a:lnTo>
                    <a:pt x="1370" y="22"/>
                  </a:lnTo>
                  <a:lnTo>
                    <a:pt x="1366" y="22"/>
                  </a:lnTo>
                  <a:lnTo>
                    <a:pt x="1360" y="20"/>
                  </a:lnTo>
                  <a:lnTo>
                    <a:pt x="1356" y="20"/>
                  </a:lnTo>
                  <a:lnTo>
                    <a:pt x="1356" y="20"/>
                  </a:lnTo>
                  <a:lnTo>
                    <a:pt x="1344" y="20"/>
                  </a:lnTo>
                  <a:lnTo>
                    <a:pt x="1338" y="20"/>
                  </a:lnTo>
                  <a:lnTo>
                    <a:pt x="1336" y="22"/>
                  </a:lnTo>
                  <a:lnTo>
                    <a:pt x="1336" y="22"/>
                  </a:lnTo>
                  <a:lnTo>
                    <a:pt x="1332" y="24"/>
                  </a:lnTo>
                  <a:lnTo>
                    <a:pt x="1328" y="26"/>
                  </a:lnTo>
                  <a:lnTo>
                    <a:pt x="1326" y="26"/>
                  </a:lnTo>
                  <a:lnTo>
                    <a:pt x="1326" y="28"/>
                  </a:lnTo>
                  <a:lnTo>
                    <a:pt x="1336" y="32"/>
                  </a:lnTo>
                  <a:lnTo>
                    <a:pt x="1336" y="32"/>
                  </a:lnTo>
                  <a:lnTo>
                    <a:pt x="1344" y="38"/>
                  </a:lnTo>
                  <a:lnTo>
                    <a:pt x="1342" y="38"/>
                  </a:lnTo>
                  <a:lnTo>
                    <a:pt x="1340" y="38"/>
                  </a:lnTo>
                  <a:lnTo>
                    <a:pt x="1312" y="38"/>
                  </a:lnTo>
                  <a:lnTo>
                    <a:pt x="1312" y="38"/>
                  </a:lnTo>
                  <a:lnTo>
                    <a:pt x="1300" y="38"/>
                  </a:lnTo>
                  <a:lnTo>
                    <a:pt x="1300" y="40"/>
                  </a:lnTo>
                  <a:lnTo>
                    <a:pt x="1302" y="42"/>
                  </a:lnTo>
                  <a:lnTo>
                    <a:pt x="1302" y="42"/>
                  </a:lnTo>
                  <a:lnTo>
                    <a:pt x="1300" y="44"/>
                  </a:lnTo>
                  <a:lnTo>
                    <a:pt x="1298" y="44"/>
                  </a:lnTo>
                  <a:lnTo>
                    <a:pt x="1286" y="44"/>
                  </a:lnTo>
                  <a:lnTo>
                    <a:pt x="1274" y="42"/>
                  </a:lnTo>
                  <a:lnTo>
                    <a:pt x="1270" y="40"/>
                  </a:lnTo>
                  <a:lnTo>
                    <a:pt x="1270" y="38"/>
                  </a:lnTo>
                  <a:lnTo>
                    <a:pt x="1270" y="38"/>
                  </a:lnTo>
                  <a:lnTo>
                    <a:pt x="1270" y="38"/>
                  </a:lnTo>
                  <a:lnTo>
                    <a:pt x="1268" y="36"/>
                  </a:lnTo>
                  <a:lnTo>
                    <a:pt x="1266" y="36"/>
                  </a:lnTo>
                  <a:lnTo>
                    <a:pt x="1266" y="36"/>
                  </a:lnTo>
                  <a:lnTo>
                    <a:pt x="1266" y="36"/>
                  </a:lnTo>
                  <a:lnTo>
                    <a:pt x="1266" y="34"/>
                  </a:lnTo>
                  <a:lnTo>
                    <a:pt x="1268" y="32"/>
                  </a:lnTo>
                  <a:lnTo>
                    <a:pt x="1270" y="32"/>
                  </a:lnTo>
                  <a:lnTo>
                    <a:pt x="1268" y="30"/>
                  </a:lnTo>
                  <a:lnTo>
                    <a:pt x="1268" y="30"/>
                  </a:lnTo>
                  <a:lnTo>
                    <a:pt x="1264" y="30"/>
                  </a:lnTo>
                  <a:lnTo>
                    <a:pt x="1258" y="30"/>
                  </a:lnTo>
                  <a:lnTo>
                    <a:pt x="1246" y="32"/>
                  </a:lnTo>
                  <a:lnTo>
                    <a:pt x="1226" y="32"/>
                  </a:lnTo>
                  <a:lnTo>
                    <a:pt x="1226" y="32"/>
                  </a:lnTo>
                  <a:lnTo>
                    <a:pt x="1210" y="34"/>
                  </a:lnTo>
                  <a:lnTo>
                    <a:pt x="1204" y="34"/>
                  </a:lnTo>
                  <a:lnTo>
                    <a:pt x="1200" y="36"/>
                  </a:lnTo>
                  <a:lnTo>
                    <a:pt x="1192" y="38"/>
                  </a:lnTo>
                  <a:lnTo>
                    <a:pt x="1192" y="38"/>
                  </a:lnTo>
                  <a:lnTo>
                    <a:pt x="1184" y="38"/>
                  </a:lnTo>
                  <a:lnTo>
                    <a:pt x="1182" y="36"/>
                  </a:lnTo>
                  <a:lnTo>
                    <a:pt x="1182" y="34"/>
                  </a:lnTo>
                  <a:lnTo>
                    <a:pt x="1180" y="32"/>
                  </a:lnTo>
                  <a:lnTo>
                    <a:pt x="1176" y="30"/>
                  </a:lnTo>
                  <a:lnTo>
                    <a:pt x="1168" y="30"/>
                  </a:lnTo>
                  <a:lnTo>
                    <a:pt x="1168" y="30"/>
                  </a:lnTo>
                  <a:lnTo>
                    <a:pt x="1156" y="32"/>
                  </a:lnTo>
                  <a:lnTo>
                    <a:pt x="1152" y="34"/>
                  </a:lnTo>
                  <a:lnTo>
                    <a:pt x="1150" y="34"/>
                  </a:lnTo>
                  <a:lnTo>
                    <a:pt x="1148" y="34"/>
                  </a:lnTo>
                  <a:lnTo>
                    <a:pt x="1148" y="34"/>
                  </a:lnTo>
                  <a:lnTo>
                    <a:pt x="1144" y="34"/>
                  </a:lnTo>
                  <a:lnTo>
                    <a:pt x="1140" y="34"/>
                  </a:lnTo>
                  <a:lnTo>
                    <a:pt x="1136" y="34"/>
                  </a:lnTo>
                  <a:lnTo>
                    <a:pt x="1132" y="32"/>
                  </a:lnTo>
                  <a:lnTo>
                    <a:pt x="1132" y="32"/>
                  </a:lnTo>
                  <a:lnTo>
                    <a:pt x="1130" y="30"/>
                  </a:lnTo>
                  <a:lnTo>
                    <a:pt x="1126" y="30"/>
                  </a:lnTo>
                  <a:lnTo>
                    <a:pt x="1118" y="30"/>
                  </a:lnTo>
                  <a:lnTo>
                    <a:pt x="1118" y="30"/>
                  </a:lnTo>
                  <a:lnTo>
                    <a:pt x="1114" y="32"/>
                  </a:lnTo>
                  <a:lnTo>
                    <a:pt x="1112" y="34"/>
                  </a:lnTo>
                  <a:lnTo>
                    <a:pt x="1122" y="36"/>
                  </a:lnTo>
                  <a:lnTo>
                    <a:pt x="1122" y="36"/>
                  </a:lnTo>
                  <a:lnTo>
                    <a:pt x="1116" y="38"/>
                  </a:lnTo>
                  <a:lnTo>
                    <a:pt x="1112" y="36"/>
                  </a:lnTo>
                  <a:lnTo>
                    <a:pt x="1108" y="36"/>
                  </a:lnTo>
                  <a:lnTo>
                    <a:pt x="1106" y="38"/>
                  </a:lnTo>
                  <a:lnTo>
                    <a:pt x="1106" y="38"/>
                  </a:lnTo>
                  <a:lnTo>
                    <a:pt x="1102" y="40"/>
                  </a:lnTo>
                  <a:lnTo>
                    <a:pt x="1098" y="42"/>
                  </a:lnTo>
                  <a:lnTo>
                    <a:pt x="1088" y="42"/>
                  </a:lnTo>
                  <a:lnTo>
                    <a:pt x="1088" y="42"/>
                  </a:lnTo>
                  <a:lnTo>
                    <a:pt x="1088" y="42"/>
                  </a:lnTo>
                  <a:lnTo>
                    <a:pt x="1086" y="42"/>
                  </a:lnTo>
                  <a:lnTo>
                    <a:pt x="1080" y="46"/>
                  </a:lnTo>
                  <a:lnTo>
                    <a:pt x="1080" y="46"/>
                  </a:lnTo>
                  <a:lnTo>
                    <a:pt x="1070" y="48"/>
                  </a:lnTo>
                  <a:lnTo>
                    <a:pt x="1068" y="48"/>
                  </a:lnTo>
                  <a:lnTo>
                    <a:pt x="1076" y="44"/>
                  </a:lnTo>
                  <a:lnTo>
                    <a:pt x="1076" y="44"/>
                  </a:lnTo>
                  <a:lnTo>
                    <a:pt x="1082" y="42"/>
                  </a:lnTo>
                  <a:lnTo>
                    <a:pt x="1084" y="40"/>
                  </a:lnTo>
                  <a:lnTo>
                    <a:pt x="1084" y="38"/>
                  </a:lnTo>
                  <a:lnTo>
                    <a:pt x="1086" y="38"/>
                  </a:lnTo>
                  <a:lnTo>
                    <a:pt x="1086" y="38"/>
                  </a:lnTo>
                  <a:lnTo>
                    <a:pt x="1092" y="38"/>
                  </a:lnTo>
                  <a:lnTo>
                    <a:pt x="1094" y="36"/>
                  </a:lnTo>
                  <a:lnTo>
                    <a:pt x="1096" y="34"/>
                  </a:lnTo>
                  <a:lnTo>
                    <a:pt x="1102" y="32"/>
                  </a:lnTo>
                  <a:lnTo>
                    <a:pt x="1102" y="32"/>
                  </a:lnTo>
                  <a:lnTo>
                    <a:pt x="1112" y="26"/>
                  </a:lnTo>
                  <a:lnTo>
                    <a:pt x="1120" y="24"/>
                  </a:lnTo>
                  <a:lnTo>
                    <a:pt x="1120" y="24"/>
                  </a:lnTo>
                  <a:lnTo>
                    <a:pt x="1122" y="22"/>
                  </a:lnTo>
                  <a:lnTo>
                    <a:pt x="1120" y="18"/>
                  </a:lnTo>
                  <a:lnTo>
                    <a:pt x="1118" y="16"/>
                  </a:lnTo>
                  <a:lnTo>
                    <a:pt x="1114" y="16"/>
                  </a:lnTo>
                  <a:lnTo>
                    <a:pt x="1114" y="16"/>
                  </a:lnTo>
                  <a:lnTo>
                    <a:pt x="1106" y="16"/>
                  </a:lnTo>
                  <a:lnTo>
                    <a:pt x="1102" y="16"/>
                  </a:lnTo>
                  <a:lnTo>
                    <a:pt x="1100" y="14"/>
                  </a:lnTo>
                  <a:lnTo>
                    <a:pt x="1100" y="14"/>
                  </a:lnTo>
                  <a:lnTo>
                    <a:pt x="1108" y="14"/>
                  </a:lnTo>
                  <a:lnTo>
                    <a:pt x="1114" y="14"/>
                  </a:lnTo>
                  <a:lnTo>
                    <a:pt x="1116" y="14"/>
                  </a:lnTo>
                  <a:lnTo>
                    <a:pt x="1116" y="14"/>
                  </a:lnTo>
                  <a:lnTo>
                    <a:pt x="1114" y="12"/>
                  </a:lnTo>
                  <a:lnTo>
                    <a:pt x="1106" y="8"/>
                  </a:lnTo>
                  <a:lnTo>
                    <a:pt x="1096" y="6"/>
                  </a:lnTo>
                  <a:lnTo>
                    <a:pt x="1088" y="6"/>
                  </a:lnTo>
                  <a:lnTo>
                    <a:pt x="1088" y="6"/>
                  </a:lnTo>
                  <a:lnTo>
                    <a:pt x="1086" y="8"/>
                  </a:lnTo>
                  <a:lnTo>
                    <a:pt x="1080" y="6"/>
                  </a:lnTo>
                  <a:lnTo>
                    <a:pt x="1058" y="4"/>
                  </a:lnTo>
                  <a:lnTo>
                    <a:pt x="1058" y="4"/>
                  </a:lnTo>
                  <a:lnTo>
                    <a:pt x="1048" y="6"/>
                  </a:lnTo>
                  <a:lnTo>
                    <a:pt x="1046" y="6"/>
                  </a:lnTo>
                  <a:lnTo>
                    <a:pt x="1048" y="8"/>
                  </a:lnTo>
                  <a:lnTo>
                    <a:pt x="1046" y="8"/>
                  </a:lnTo>
                  <a:lnTo>
                    <a:pt x="1046" y="8"/>
                  </a:lnTo>
                  <a:lnTo>
                    <a:pt x="1044" y="8"/>
                  </a:lnTo>
                  <a:lnTo>
                    <a:pt x="1042" y="6"/>
                  </a:lnTo>
                  <a:lnTo>
                    <a:pt x="1038" y="6"/>
                  </a:lnTo>
                  <a:lnTo>
                    <a:pt x="1028" y="6"/>
                  </a:lnTo>
                  <a:lnTo>
                    <a:pt x="1028" y="6"/>
                  </a:lnTo>
                  <a:lnTo>
                    <a:pt x="1018" y="6"/>
                  </a:lnTo>
                  <a:lnTo>
                    <a:pt x="1008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2" y="2"/>
                  </a:lnTo>
                  <a:lnTo>
                    <a:pt x="988" y="2"/>
                  </a:lnTo>
                  <a:lnTo>
                    <a:pt x="980" y="4"/>
                  </a:lnTo>
                  <a:lnTo>
                    <a:pt x="980" y="4"/>
                  </a:lnTo>
                  <a:lnTo>
                    <a:pt x="976" y="10"/>
                  </a:lnTo>
                  <a:lnTo>
                    <a:pt x="974" y="10"/>
                  </a:lnTo>
                  <a:lnTo>
                    <a:pt x="976" y="6"/>
                  </a:lnTo>
                  <a:lnTo>
                    <a:pt x="976" y="6"/>
                  </a:lnTo>
                  <a:lnTo>
                    <a:pt x="976" y="2"/>
                  </a:lnTo>
                  <a:lnTo>
                    <a:pt x="974" y="2"/>
                  </a:lnTo>
                  <a:lnTo>
                    <a:pt x="966" y="4"/>
                  </a:lnTo>
                  <a:lnTo>
                    <a:pt x="960" y="8"/>
                  </a:lnTo>
                  <a:lnTo>
                    <a:pt x="962" y="4"/>
                  </a:lnTo>
                  <a:lnTo>
                    <a:pt x="962" y="4"/>
                  </a:lnTo>
                  <a:lnTo>
                    <a:pt x="966" y="0"/>
                  </a:lnTo>
                  <a:lnTo>
                    <a:pt x="958" y="0"/>
                  </a:lnTo>
                  <a:lnTo>
                    <a:pt x="958" y="0"/>
                  </a:lnTo>
                  <a:lnTo>
                    <a:pt x="946" y="0"/>
                  </a:lnTo>
                  <a:lnTo>
                    <a:pt x="940" y="4"/>
                  </a:lnTo>
                  <a:lnTo>
                    <a:pt x="940" y="4"/>
                  </a:lnTo>
                  <a:lnTo>
                    <a:pt x="932" y="6"/>
                  </a:lnTo>
                  <a:lnTo>
                    <a:pt x="932" y="8"/>
                  </a:lnTo>
                  <a:lnTo>
                    <a:pt x="932" y="10"/>
                  </a:lnTo>
                  <a:lnTo>
                    <a:pt x="932" y="10"/>
                  </a:lnTo>
                  <a:lnTo>
                    <a:pt x="930" y="10"/>
                  </a:lnTo>
                  <a:lnTo>
                    <a:pt x="928" y="10"/>
                  </a:lnTo>
                  <a:lnTo>
                    <a:pt x="928" y="12"/>
                  </a:lnTo>
                  <a:lnTo>
                    <a:pt x="932" y="14"/>
                  </a:lnTo>
                  <a:lnTo>
                    <a:pt x="932" y="14"/>
                  </a:lnTo>
                  <a:lnTo>
                    <a:pt x="922" y="12"/>
                  </a:lnTo>
                  <a:lnTo>
                    <a:pt x="916" y="10"/>
                  </a:lnTo>
                  <a:lnTo>
                    <a:pt x="908" y="10"/>
                  </a:lnTo>
                  <a:lnTo>
                    <a:pt x="908" y="10"/>
                  </a:lnTo>
                  <a:lnTo>
                    <a:pt x="904" y="10"/>
                  </a:lnTo>
                  <a:lnTo>
                    <a:pt x="904" y="10"/>
                  </a:lnTo>
                  <a:lnTo>
                    <a:pt x="904" y="12"/>
                  </a:lnTo>
                  <a:lnTo>
                    <a:pt x="898" y="14"/>
                  </a:lnTo>
                  <a:lnTo>
                    <a:pt x="898" y="14"/>
                  </a:lnTo>
                  <a:lnTo>
                    <a:pt x="892" y="14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88" y="12"/>
                  </a:lnTo>
                  <a:lnTo>
                    <a:pt x="888" y="12"/>
                  </a:lnTo>
                  <a:lnTo>
                    <a:pt x="888" y="12"/>
                  </a:lnTo>
                  <a:lnTo>
                    <a:pt x="888" y="10"/>
                  </a:lnTo>
                  <a:lnTo>
                    <a:pt x="888" y="10"/>
                  </a:lnTo>
                  <a:lnTo>
                    <a:pt x="882" y="8"/>
                  </a:lnTo>
                  <a:lnTo>
                    <a:pt x="882" y="8"/>
                  </a:lnTo>
                  <a:lnTo>
                    <a:pt x="872" y="8"/>
                  </a:lnTo>
                  <a:lnTo>
                    <a:pt x="870" y="8"/>
                  </a:lnTo>
                  <a:lnTo>
                    <a:pt x="872" y="10"/>
                  </a:lnTo>
                  <a:lnTo>
                    <a:pt x="872" y="10"/>
                  </a:lnTo>
                  <a:lnTo>
                    <a:pt x="874" y="10"/>
                  </a:lnTo>
                  <a:lnTo>
                    <a:pt x="872" y="10"/>
                  </a:lnTo>
                  <a:lnTo>
                    <a:pt x="862" y="10"/>
                  </a:lnTo>
                  <a:lnTo>
                    <a:pt x="862" y="10"/>
                  </a:lnTo>
                  <a:lnTo>
                    <a:pt x="846" y="12"/>
                  </a:lnTo>
                  <a:lnTo>
                    <a:pt x="840" y="14"/>
                  </a:lnTo>
                  <a:lnTo>
                    <a:pt x="838" y="14"/>
                  </a:lnTo>
                  <a:lnTo>
                    <a:pt x="836" y="14"/>
                  </a:lnTo>
                  <a:lnTo>
                    <a:pt x="836" y="14"/>
                  </a:lnTo>
                  <a:lnTo>
                    <a:pt x="832" y="14"/>
                  </a:lnTo>
                  <a:lnTo>
                    <a:pt x="828" y="14"/>
                  </a:lnTo>
                  <a:lnTo>
                    <a:pt x="824" y="14"/>
                  </a:lnTo>
                  <a:lnTo>
                    <a:pt x="818" y="14"/>
                  </a:lnTo>
                  <a:lnTo>
                    <a:pt x="818" y="14"/>
                  </a:lnTo>
                  <a:lnTo>
                    <a:pt x="812" y="14"/>
                  </a:lnTo>
                  <a:lnTo>
                    <a:pt x="810" y="14"/>
                  </a:lnTo>
                  <a:lnTo>
                    <a:pt x="808" y="16"/>
                  </a:lnTo>
                  <a:lnTo>
                    <a:pt x="806" y="16"/>
                  </a:lnTo>
                  <a:lnTo>
                    <a:pt x="806" y="16"/>
                  </a:lnTo>
                  <a:lnTo>
                    <a:pt x="802" y="16"/>
                  </a:lnTo>
                  <a:lnTo>
                    <a:pt x="800" y="18"/>
                  </a:lnTo>
                  <a:lnTo>
                    <a:pt x="796" y="18"/>
                  </a:lnTo>
                  <a:lnTo>
                    <a:pt x="786" y="18"/>
                  </a:lnTo>
                  <a:lnTo>
                    <a:pt x="786" y="18"/>
                  </a:lnTo>
                  <a:lnTo>
                    <a:pt x="780" y="18"/>
                  </a:lnTo>
                  <a:lnTo>
                    <a:pt x="776" y="20"/>
                  </a:lnTo>
                  <a:lnTo>
                    <a:pt x="776" y="20"/>
                  </a:lnTo>
                  <a:lnTo>
                    <a:pt x="774" y="20"/>
                  </a:lnTo>
                  <a:lnTo>
                    <a:pt x="774" y="22"/>
                  </a:lnTo>
                  <a:lnTo>
                    <a:pt x="776" y="22"/>
                  </a:lnTo>
                  <a:lnTo>
                    <a:pt x="776" y="24"/>
                  </a:lnTo>
                  <a:lnTo>
                    <a:pt x="776" y="24"/>
                  </a:lnTo>
                  <a:lnTo>
                    <a:pt x="780" y="26"/>
                  </a:lnTo>
                  <a:lnTo>
                    <a:pt x="786" y="28"/>
                  </a:lnTo>
                  <a:lnTo>
                    <a:pt x="790" y="28"/>
                  </a:lnTo>
                  <a:lnTo>
                    <a:pt x="790" y="28"/>
                  </a:lnTo>
                  <a:lnTo>
                    <a:pt x="786" y="30"/>
                  </a:lnTo>
                  <a:lnTo>
                    <a:pt x="786" y="32"/>
                  </a:lnTo>
                  <a:lnTo>
                    <a:pt x="784" y="34"/>
                  </a:lnTo>
                  <a:lnTo>
                    <a:pt x="784" y="32"/>
                  </a:lnTo>
                  <a:lnTo>
                    <a:pt x="784" y="32"/>
                  </a:lnTo>
                  <a:lnTo>
                    <a:pt x="784" y="28"/>
                  </a:lnTo>
                  <a:lnTo>
                    <a:pt x="784" y="28"/>
                  </a:lnTo>
                  <a:lnTo>
                    <a:pt x="778" y="30"/>
                  </a:lnTo>
                  <a:lnTo>
                    <a:pt x="768" y="30"/>
                  </a:lnTo>
                  <a:lnTo>
                    <a:pt x="768" y="30"/>
                  </a:lnTo>
                  <a:lnTo>
                    <a:pt x="746" y="32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724" y="34"/>
                  </a:lnTo>
                  <a:lnTo>
                    <a:pt x="718" y="36"/>
                  </a:lnTo>
                  <a:lnTo>
                    <a:pt x="718" y="38"/>
                  </a:lnTo>
                  <a:lnTo>
                    <a:pt x="718" y="40"/>
                  </a:lnTo>
                  <a:lnTo>
                    <a:pt x="732" y="46"/>
                  </a:lnTo>
                  <a:lnTo>
                    <a:pt x="732" y="46"/>
                  </a:lnTo>
                  <a:lnTo>
                    <a:pt x="746" y="52"/>
                  </a:lnTo>
                  <a:lnTo>
                    <a:pt x="752" y="52"/>
                  </a:lnTo>
                  <a:lnTo>
                    <a:pt x="758" y="50"/>
                  </a:lnTo>
                  <a:lnTo>
                    <a:pt x="764" y="54"/>
                  </a:lnTo>
                  <a:lnTo>
                    <a:pt x="764" y="54"/>
                  </a:lnTo>
                  <a:lnTo>
                    <a:pt x="772" y="56"/>
                  </a:lnTo>
                  <a:lnTo>
                    <a:pt x="780" y="58"/>
                  </a:lnTo>
                  <a:lnTo>
                    <a:pt x="784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6" y="62"/>
                  </a:lnTo>
                  <a:lnTo>
                    <a:pt x="790" y="66"/>
                  </a:lnTo>
                  <a:lnTo>
                    <a:pt x="796" y="70"/>
                  </a:lnTo>
                  <a:lnTo>
                    <a:pt x="814" y="74"/>
                  </a:lnTo>
                  <a:lnTo>
                    <a:pt x="814" y="74"/>
                  </a:lnTo>
                  <a:lnTo>
                    <a:pt x="820" y="78"/>
                  </a:lnTo>
                  <a:lnTo>
                    <a:pt x="822" y="80"/>
                  </a:lnTo>
                  <a:lnTo>
                    <a:pt x="820" y="80"/>
                  </a:lnTo>
                  <a:lnTo>
                    <a:pt x="814" y="80"/>
                  </a:lnTo>
                  <a:lnTo>
                    <a:pt x="806" y="78"/>
                  </a:lnTo>
                  <a:lnTo>
                    <a:pt x="806" y="78"/>
                  </a:lnTo>
                  <a:lnTo>
                    <a:pt x="800" y="74"/>
                  </a:lnTo>
                  <a:lnTo>
                    <a:pt x="796" y="76"/>
                  </a:lnTo>
                  <a:lnTo>
                    <a:pt x="796" y="78"/>
                  </a:lnTo>
                  <a:lnTo>
                    <a:pt x="796" y="78"/>
                  </a:lnTo>
                  <a:lnTo>
                    <a:pt x="796" y="76"/>
                  </a:lnTo>
                  <a:lnTo>
                    <a:pt x="792" y="74"/>
                  </a:lnTo>
                  <a:lnTo>
                    <a:pt x="786" y="72"/>
                  </a:lnTo>
                  <a:lnTo>
                    <a:pt x="786" y="72"/>
                  </a:lnTo>
                  <a:lnTo>
                    <a:pt x="782" y="70"/>
                  </a:lnTo>
                  <a:lnTo>
                    <a:pt x="780" y="68"/>
                  </a:lnTo>
                  <a:lnTo>
                    <a:pt x="782" y="64"/>
                  </a:lnTo>
                  <a:lnTo>
                    <a:pt x="782" y="62"/>
                  </a:lnTo>
                  <a:lnTo>
                    <a:pt x="782" y="62"/>
                  </a:lnTo>
                  <a:lnTo>
                    <a:pt x="770" y="60"/>
                  </a:lnTo>
                  <a:lnTo>
                    <a:pt x="770" y="60"/>
                  </a:lnTo>
                  <a:lnTo>
                    <a:pt x="758" y="60"/>
                  </a:lnTo>
                  <a:lnTo>
                    <a:pt x="748" y="58"/>
                  </a:lnTo>
                  <a:lnTo>
                    <a:pt x="740" y="56"/>
                  </a:lnTo>
                  <a:lnTo>
                    <a:pt x="734" y="54"/>
                  </a:lnTo>
                  <a:lnTo>
                    <a:pt x="734" y="54"/>
                  </a:lnTo>
                  <a:lnTo>
                    <a:pt x="722" y="52"/>
                  </a:lnTo>
                  <a:lnTo>
                    <a:pt x="708" y="48"/>
                  </a:lnTo>
                  <a:lnTo>
                    <a:pt x="708" y="48"/>
                  </a:lnTo>
                  <a:lnTo>
                    <a:pt x="694" y="46"/>
                  </a:lnTo>
                  <a:lnTo>
                    <a:pt x="690" y="46"/>
                  </a:lnTo>
                  <a:lnTo>
                    <a:pt x="688" y="46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90" y="50"/>
                  </a:lnTo>
                  <a:lnTo>
                    <a:pt x="688" y="50"/>
                  </a:lnTo>
                  <a:lnTo>
                    <a:pt x="680" y="48"/>
                  </a:lnTo>
                  <a:lnTo>
                    <a:pt x="680" y="48"/>
                  </a:lnTo>
                  <a:lnTo>
                    <a:pt x="676" y="48"/>
                  </a:lnTo>
                  <a:lnTo>
                    <a:pt x="672" y="50"/>
                  </a:lnTo>
                  <a:lnTo>
                    <a:pt x="670" y="52"/>
                  </a:lnTo>
                  <a:lnTo>
                    <a:pt x="674" y="54"/>
                  </a:lnTo>
                  <a:lnTo>
                    <a:pt x="674" y="54"/>
                  </a:lnTo>
                  <a:lnTo>
                    <a:pt x="680" y="56"/>
                  </a:lnTo>
                  <a:lnTo>
                    <a:pt x="682" y="58"/>
                  </a:lnTo>
                  <a:lnTo>
                    <a:pt x="684" y="60"/>
                  </a:lnTo>
                  <a:lnTo>
                    <a:pt x="690" y="60"/>
                  </a:lnTo>
                  <a:lnTo>
                    <a:pt x="690" y="60"/>
                  </a:lnTo>
                  <a:lnTo>
                    <a:pt x="694" y="60"/>
                  </a:lnTo>
                  <a:lnTo>
                    <a:pt x="700" y="62"/>
                  </a:lnTo>
                  <a:lnTo>
                    <a:pt x="712" y="66"/>
                  </a:lnTo>
                  <a:lnTo>
                    <a:pt x="712" y="66"/>
                  </a:lnTo>
                  <a:lnTo>
                    <a:pt x="710" y="66"/>
                  </a:lnTo>
                  <a:lnTo>
                    <a:pt x="706" y="66"/>
                  </a:lnTo>
                  <a:lnTo>
                    <a:pt x="698" y="64"/>
                  </a:lnTo>
                  <a:lnTo>
                    <a:pt x="698" y="64"/>
                  </a:lnTo>
                  <a:lnTo>
                    <a:pt x="692" y="62"/>
                  </a:lnTo>
                  <a:lnTo>
                    <a:pt x="688" y="62"/>
                  </a:lnTo>
                  <a:lnTo>
                    <a:pt x="686" y="62"/>
                  </a:lnTo>
                  <a:lnTo>
                    <a:pt x="682" y="62"/>
                  </a:lnTo>
                  <a:lnTo>
                    <a:pt x="682" y="62"/>
                  </a:lnTo>
                  <a:lnTo>
                    <a:pt x="680" y="60"/>
                  </a:lnTo>
                  <a:lnTo>
                    <a:pt x="678" y="62"/>
                  </a:lnTo>
                  <a:lnTo>
                    <a:pt x="676" y="62"/>
                  </a:lnTo>
                  <a:lnTo>
                    <a:pt x="674" y="62"/>
                  </a:lnTo>
                  <a:lnTo>
                    <a:pt x="674" y="62"/>
                  </a:lnTo>
                  <a:lnTo>
                    <a:pt x="672" y="60"/>
                  </a:lnTo>
                  <a:lnTo>
                    <a:pt x="670" y="60"/>
                  </a:lnTo>
                  <a:lnTo>
                    <a:pt x="666" y="58"/>
                  </a:lnTo>
                  <a:lnTo>
                    <a:pt x="658" y="50"/>
                  </a:lnTo>
                  <a:lnTo>
                    <a:pt x="658" y="50"/>
                  </a:lnTo>
                  <a:lnTo>
                    <a:pt x="646" y="40"/>
                  </a:lnTo>
                  <a:lnTo>
                    <a:pt x="638" y="36"/>
                  </a:lnTo>
                  <a:lnTo>
                    <a:pt x="630" y="32"/>
                  </a:lnTo>
                  <a:lnTo>
                    <a:pt x="626" y="32"/>
                  </a:lnTo>
                  <a:lnTo>
                    <a:pt x="626" y="32"/>
                  </a:lnTo>
                  <a:lnTo>
                    <a:pt x="626" y="34"/>
                  </a:lnTo>
                  <a:lnTo>
                    <a:pt x="628" y="34"/>
                  </a:lnTo>
                  <a:lnTo>
                    <a:pt x="634" y="38"/>
                  </a:lnTo>
                  <a:lnTo>
                    <a:pt x="638" y="42"/>
                  </a:lnTo>
                  <a:lnTo>
                    <a:pt x="638" y="44"/>
                  </a:lnTo>
                  <a:lnTo>
                    <a:pt x="638" y="46"/>
                  </a:lnTo>
                  <a:lnTo>
                    <a:pt x="638" y="46"/>
                  </a:lnTo>
                  <a:lnTo>
                    <a:pt x="634" y="48"/>
                  </a:lnTo>
                  <a:lnTo>
                    <a:pt x="634" y="50"/>
                  </a:lnTo>
                  <a:lnTo>
                    <a:pt x="636" y="54"/>
                  </a:lnTo>
                  <a:lnTo>
                    <a:pt x="636" y="56"/>
                  </a:lnTo>
                  <a:lnTo>
                    <a:pt x="636" y="56"/>
                  </a:lnTo>
                  <a:lnTo>
                    <a:pt x="636" y="58"/>
                  </a:lnTo>
                  <a:lnTo>
                    <a:pt x="638" y="60"/>
                  </a:lnTo>
                  <a:lnTo>
                    <a:pt x="640" y="60"/>
                  </a:lnTo>
                  <a:lnTo>
                    <a:pt x="646" y="62"/>
                  </a:lnTo>
                  <a:lnTo>
                    <a:pt x="646" y="62"/>
                  </a:lnTo>
                  <a:lnTo>
                    <a:pt x="650" y="64"/>
                  </a:lnTo>
                  <a:lnTo>
                    <a:pt x="654" y="66"/>
                  </a:lnTo>
                  <a:lnTo>
                    <a:pt x="658" y="68"/>
                  </a:lnTo>
                  <a:lnTo>
                    <a:pt x="660" y="74"/>
                  </a:lnTo>
                  <a:lnTo>
                    <a:pt x="660" y="74"/>
                  </a:lnTo>
                  <a:lnTo>
                    <a:pt x="660" y="76"/>
                  </a:lnTo>
                  <a:lnTo>
                    <a:pt x="662" y="80"/>
                  </a:lnTo>
                  <a:lnTo>
                    <a:pt x="666" y="82"/>
                  </a:lnTo>
                  <a:lnTo>
                    <a:pt x="672" y="84"/>
                  </a:lnTo>
                  <a:lnTo>
                    <a:pt x="676" y="86"/>
                  </a:lnTo>
                  <a:lnTo>
                    <a:pt x="676" y="86"/>
                  </a:lnTo>
                  <a:lnTo>
                    <a:pt x="678" y="90"/>
                  </a:lnTo>
                  <a:lnTo>
                    <a:pt x="682" y="90"/>
                  </a:lnTo>
                  <a:lnTo>
                    <a:pt x="690" y="88"/>
                  </a:lnTo>
                  <a:lnTo>
                    <a:pt x="690" y="88"/>
                  </a:lnTo>
                  <a:lnTo>
                    <a:pt x="694" y="86"/>
                  </a:lnTo>
                  <a:lnTo>
                    <a:pt x="700" y="86"/>
                  </a:lnTo>
                  <a:lnTo>
                    <a:pt x="706" y="88"/>
                  </a:lnTo>
                  <a:lnTo>
                    <a:pt x="712" y="92"/>
                  </a:lnTo>
                  <a:lnTo>
                    <a:pt x="712" y="92"/>
                  </a:lnTo>
                  <a:lnTo>
                    <a:pt x="720" y="96"/>
                  </a:lnTo>
                  <a:lnTo>
                    <a:pt x="720" y="98"/>
                  </a:lnTo>
                  <a:lnTo>
                    <a:pt x="716" y="98"/>
                  </a:lnTo>
                  <a:lnTo>
                    <a:pt x="716" y="98"/>
                  </a:lnTo>
                  <a:lnTo>
                    <a:pt x="714" y="100"/>
                  </a:lnTo>
                  <a:lnTo>
                    <a:pt x="714" y="102"/>
                  </a:lnTo>
                  <a:lnTo>
                    <a:pt x="726" y="106"/>
                  </a:lnTo>
                  <a:lnTo>
                    <a:pt x="726" y="106"/>
                  </a:lnTo>
                  <a:lnTo>
                    <a:pt x="718" y="106"/>
                  </a:lnTo>
                  <a:lnTo>
                    <a:pt x="714" y="104"/>
                  </a:lnTo>
                  <a:lnTo>
                    <a:pt x="712" y="102"/>
                  </a:lnTo>
                  <a:lnTo>
                    <a:pt x="710" y="100"/>
                  </a:lnTo>
                  <a:lnTo>
                    <a:pt x="708" y="94"/>
                  </a:lnTo>
                  <a:lnTo>
                    <a:pt x="704" y="94"/>
                  </a:lnTo>
                  <a:lnTo>
                    <a:pt x="698" y="92"/>
                  </a:lnTo>
                  <a:lnTo>
                    <a:pt x="698" y="92"/>
                  </a:lnTo>
                  <a:lnTo>
                    <a:pt x="690" y="94"/>
                  </a:lnTo>
                  <a:lnTo>
                    <a:pt x="686" y="96"/>
                  </a:lnTo>
                  <a:lnTo>
                    <a:pt x="686" y="96"/>
                  </a:lnTo>
                  <a:lnTo>
                    <a:pt x="684" y="96"/>
                  </a:lnTo>
                  <a:lnTo>
                    <a:pt x="684" y="98"/>
                  </a:lnTo>
                  <a:lnTo>
                    <a:pt x="686" y="102"/>
                  </a:lnTo>
                  <a:lnTo>
                    <a:pt x="690" y="104"/>
                  </a:lnTo>
                  <a:lnTo>
                    <a:pt x="690" y="104"/>
                  </a:lnTo>
                  <a:lnTo>
                    <a:pt x="698" y="108"/>
                  </a:lnTo>
                  <a:lnTo>
                    <a:pt x="696" y="112"/>
                  </a:lnTo>
                  <a:lnTo>
                    <a:pt x="696" y="112"/>
                  </a:lnTo>
                  <a:lnTo>
                    <a:pt x="692" y="120"/>
                  </a:lnTo>
                  <a:lnTo>
                    <a:pt x="690" y="122"/>
                  </a:lnTo>
                  <a:lnTo>
                    <a:pt x="684" y="126"/>
                  </a:lnTo>
                  <a:lnTo>
                    <a:pt x="684" y="126"/>
                  </a:lnTo>
                  <a:lnTo>
                    <a:pt x="676" y="132"/>
                  </a:lnTo>
                  <a:lnTo>
                    <a:pt x="674" y="132"/>
                  </a:lnTo>
                  <a:lnTo>
                    <a:pt x="670" y="130"/>
                  </a:lnTo>
                  <a:lnTo>
                    <a:pt x="670" y="130"/>
                  </a:lnTo>
                  <a:lnTo>
                    <a:pt x="664" y="130"/>
                  </a:lnTo>
                  <a:lnTo>
                    <a:pt x="658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8" y="128"/>
                  </a:lnTo>
                  <a:lnTo>
                    <a:pt x="662" y="126"/>
                  </a:lnTo>
                  <a:lnTo>
                    <a:pt x="662" y="126"/>
                  </a:lnTo>
                  <a:lnTo>
                    <a:pt x="664" y="126"/>
                  </a:lnTo>
                  <a:lnTo>
                    <a:pt x="664" y="124"/>
                  </a:lnTo>
                  <a:lnTo>
                    <a:pt x="664" y="122"/>
                  </a:lnTo>
                  <a:lnTo>
                    <a:pt x="668" y="122"/>
                  </a:lnTo>
                  <a:lnTo>
                    <a:pt x="668" y="122"/>
                  </a:lnTo>
                  <a:lnTo>
                    <a:pt x="670" y="120"/>
                  </a:lnTo>
                  <a:lnTo>
                    <a:pt x="670" y="118"/>
                  </a:lnTo>
                  <a:lnTo>
                    <a:pt x="670" y="116"/>
                  </a:lnTo>
                  <a:lnTo>
                    <a:pt x="672" y="116"/>
                  </a:lnTo>
                  <a:lnTo>
                    <a:pt x="672" y="116"/>
                  </a:lnTo>
                  <a:lnTo>
                    <a:pt x="676" y="114"/>
                  </a:lnTo>
                  <a:lnTo>
                    <a:pt x="678" y="112"/>
                  </a:lnTo>
                  <a:lnTo>
                    <a:pt x="678" y="108"/>
                  </a:lnTo>
                  <a:lnTo>
                    <a:pt x="680" y="106"/>
                  </a:lnTo>
                  <a:lnTo>
                    <a:pt x="680" y="106"/>
                  </a:lnTo>
                  <a:lnTo>
                    <a:pt x="680" y="104"/>
                  </a:lnTo>
                  <a:lnTo>
                    <a:pt x="678" y="100"/>
                  </a:lnTo>
                  <a:lnTo>
                    <a:pt x="672" y="98"/>
                  </a:lnTo>
                  <a:lnTo>
                    <a:pt x="662" y="96"/>
                  </a:lnTo>
                  <a:lnTo>
                    <a:pt x="662" y="96"/>
                  </a:lnTo>
                  <a:lnTo>
                    <a:pt x="654" y="92"/>
                  </a:lnTo>
                  <a:lnTo>
                    <a:pt x="652" y="88"/>
                  </a:lnTo>
                  <a:lnTo>
                    <a:pt x="648" y="84"/>
                  </a:lnTo>
                  <a:lnTo>
                    <a:pt x="644" y="82"/>
                  </a:lnTo>
                  <a:lnTo>
                    <a:pt x="636" y="78"/>
                  </a:lnTo>
                  <a:lnTo>
                    <a:pt x="636" y="78"/>
                  </a:lnTo>
                  <a:lnTo>
                    <a:pt x="632" y="78"/>
                  </a:lnTo>
                  <a:lnTo>
                    <a:pt x="632" y="76"/>
                  </a:lnTo>
                  <a:lnTo>
                    <a:pt x="632" y="74"/>
                  </a:lnTo>
                  <a:lnTo>
                    <a:pt x="628" y="68"/>
                  </a:lnTo>
                  <a:lnTo>
                    <a:pt x="628" y="68"/>
                  </a:lnTo>
                  <a:lnTo>
                    <a:pt x="620" y="64"/>
                  </a:lnTo>
                  <a:lnTo>
                    <a:pt x="614" y="60"/>
                  </a:lnTo>
                  <a:lnTo>
                    <a:pt x="608" y="58"/>
                  </a:lnTo>
                  <a:lnTo>
                    <a:pt x="606" y="56"/>
                  </a:lnTo>
                  <a:lnTo>
                    <a:pt x="606" y="54"/>
                  </a:lnTo>
                  <a:lnTo>
                    <a:pt x="606" y="54"/>
                  </a:lnTo>
                  <a:lnTo>
                    <a:pt x="606" y="52"/>
                  </a:lnTo>
                  <a:lnTo>
                    <a:pt x="606" y="50"/>
                  </a:lnTo>
                  <a:lnTo>
                    <a:pt x="600" y="44"/>
                  </a:lnTo>
                  <a:lnTo>
                    <a:pt x="590" y="38"/>
                  </a:lnTo>
                  <a:lnTo>
                    <a:pt x="586" y="38"/>
                  </a:lnTo>
                  <a:lnTo>
                    <a:pt x="584" y="38"/>
                  </a:lnTo>
                  <a:lnTo>
                    <a:pt x="584" y="38"/>
                  </a:lnTo>
                  <a:lnTo>
                    <a:pt x="578" y="38"/>
                  </a:lnTo>
                  <a:lnTo>
                    <a:pt x="574" y="36"/>
                  </a:lnTo>
                  <a:lnTo>
                    <a:pt x="570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2" y="36"/>
                  </a:lnTo>
                  <a:lnTo>
                    <a:pt x="556" y="36"/>
                  </a:lnTo>
                  <a:lnTo>
                    <a:pt x="554" y="36"/>
                  </a:lnTo>
                  <a:lnTo>
                    <a:pt x="552" y="38"/>
                  </a:lnTo>
                  <a:lnTo>
                    <a:pt x="556" y="44"/>
                  </a:lnTo>
                  <a:lnTo>
                    <a:pt x="556" y="44"/>
                  </a:lnTo>
                  <a:lnTo>
                    <a:pt x="560" y="52"/>
                  </a:lnTo>
                  <a:lnTo>
                    <a:pt x="558" y="54"/>
                  </a:lnTo>
                  <a:lnTo>
                    <a:pt x="558" y="56"/>
                  </a:lnTo>
                  <a:lnTo>
                    <a:pt x="554" y="56"/>
                  </a:lnTo>
                  <a:lnTo>
                    <a:pt x="552" y="58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4"/>
                  </a:lnTo>
                  <a:lnTo>
                    <a:pt x="552" y="62"/>
                  </a:lnTo>
                  <a:lnTo>
                    <a:pt x="556" y="66"/>
                  </a:lnTo>
                  <a:lnTo>
                    <a:pt x="556" y="66"/>
                  </a:lnTo>
                  <a:lnTo>
                    <a:pt x="560" y="70"/>
                  </a:lnTo>
                  <a:lnTo>
                    <a:pt x="560" y="72"/>
                  </a:lnTo>
                  <a:lnTo>
                    <a:pt x="558" y="72"/>
                  </a:lnTo>
                  <a:lnTo>
                    <a:pt x="562" y="76"/>
                  </a:lnTo>
                  <a:lnTo>
                    <a:pt x="562" y="76"/>
                  </a:lnTo>
                  <a:lnTo>
                    <a:pt x="566" y="80"/>
                  </a:lnTo>
                  <a:lnTo>
                    <a:pt x="566" y="80"/>
                  </a:lnTo>
                  <a:lnTo>
                    <a:pt x="566" y="78"/>
                  </a:lnTo>
                  <a:lnTo>
                    <a:pt x="572" y="80"/>
                  </a:lnTo>
                  <a:lnTo>
                    <a:pt x="572" y="80"/>
                  </a:lnTo>
                  <a:lnTo>
                    <a:pt x="582" y="82"/>
                  </a:lnTo>
                  <a:lnTo>
                    <a:pt x="586" y="82"/>
                  </a:lnTo>
                  <a:lnTo>
                    <a:pt x="588" y="82"/>
                  </a:lnTo>
                  <a:lnTo>
                    <a:pt x="592" y="86"/>
                  </a:lnTo>
                  <a:lnTo>
                    <a:pt x="592" y="86"/>
                  </a:lnTo>
                  <a:lnTo>
                    <a:pt x="598" y="90"/>
                  </a:lnTo>
                  <a:lnTo>
                    <a:pt x="604" y="92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10" y="96"/>
                  </a:lnTo>
                  <a:lnTo>
                    <a:pt x="610" y="98"/>
                  </a:lnTo>
                  <a:lnTo>
                    <a:pt x="608" y="100"/>
                  </a:lnTo>
                  <a:lnTo>
                    <a:pt x="608" y="98"/>
                  </a:lnTo>
                  <a:lnTo>
                    <a:pt x="608" y="98"/>
                  </a:lnTo>
                  <a:lnTo>
                    <a:pt x="602" y="98"/>
                  </a:lnTo>
                  <a:lnTo>
                    <a:pt x="592" y="98"/>
                  </a:lnTo>
                  <a:lnTo>
                    <a:pt x="580" y="96"/>
                  </a:lnTo>
                  <a:lnTo>
                    <a:pt x="574" y="94"/>
                  </a:lnTo>
                  <a:lnTo>
                    <a:pt x="574" y="94"/>
                  </a:lnTo>
                  <a:lnTo>
                    <a:pt x="568" y="92"/>
                  </a:lnTo>
                  <a:lnTo>
                    <a:pt x="556" y="90"/>
                  </a:lnTo>
                  <a:lnTo>
                    <a:pt x="542" y="88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30" y="88"/>
                  </a:lnTo>
                  <a:lnTo>
                    <a:pt x="518" y="86"/>
                  </a:lnTo>
                  <a:lnTo>
                    <a:pt x="518" y="86"/>
                  </a:lnTo>
                  <a:lnTo>
                    <a:pt x="500" y="86"/>
                  </a:lnTo>
                  <a:lnTo>
                    <a:pt x="484" y="84"/>
                  </a:lnTo>
                  <a:lnTo>
                    <a:pt x="484" y="84"/>
                  </a:lnTo>
                  <a:lnTo>
                    <a:pt x="472" y="84"/>
                  </a:lnTo>
                  <a:lnTo>
                    <a:pt x="464" y="86"/>
                  </a:lnTo>
                  <a:lnTo>
                    <a:pt x="464" y="86"/>
                  </a:lnTo>
                  <a:lnTo>
                    <a:pt x="464" y="88"/>
                  </a:lnTo>
                  <a:lnTo>
                    <a:pt x="466" y="88"/>
                  </a:lnTo>
                  <a:lnTo>
                    <a:pt x="478" y="92"/>
                  </a:lnTo>
                  <a:lnTo>
                    <a:pt x="478" y="92"/>
                  </a:lnTo>
                  <a:lnTo>
                    <a:pt x="482" y="92"/>
                  </a:lnTo>
                  <a:lnTo>
                    <a:pt x="482" y="94"/>
                  </a:lnTo>
                  <a:lnTo>
                    <a:pt x="474" y="96"/>
                  </a:lnTo>
                  <a:lnTo>
                    <a:pt x="474" y="96"/>
                  </a:lnTo>
                  <a:lnTo>
                    <a:pt x="468" y="96"/>
                  </a:lnTo>
                  <a:lnTo>
                    <a:pt x="468" y="98"/>
                  </a:lnTo>
                  <a:lnTo>
                    <a:pt x="470" y="100"/>
                  </a:lnTo>
                  <a:lnTo>
                    <a:pt x="470" y="102"/>
                  </a:lnTo>
                  <a:lnTo>
                    <a:pt x="470" y="102"/>
                  </a:lnTo>
                  <a:lnTo>
                    <a:pt x="468" y="100"/>
                  </a:lnTo>
                  <a:lnTo>
                    <a:pt x="466" y="100"/>
                  </a:lnTo>
                  <a:lnTo>
                    <a:pt x="464" y="98"/>
                  </a:lnTo>
                  <a:lnTo>
                    <a:pt x="464" y="98"/>
                  </a:lnTo>
                  <a:lnTo>
                    <a:pt x="464" y="98"/>
                  </a:lnTo>
                  <a:lnTo>
                    <a:pt x="464" y="96"/>
                  </a:lnTo>
                  <a:lnTo>
                    <a:pt x="462" y="96"/>
                  </a:lnTo>
                  <a:lnTo>
                    <a:pt x="462" y="94"/>
                  </a:lnTo>
                  <a:lnTo>
                    <a:pt x="466" y="94"/>
                  </a:lnTo>
                  <a:lnTo>
                    <a:pt x="466" y="94"/>
                  </a:lnTo>
                  <a:lnTo>
                    <a:pt x="462" y="92"/>
                  </a:lnTo>
                  <a:lnTo>
                    <a:pt x="458" y="92"/>
                  </a:lnTo>
                  <a:lnTo>
                    <a:pt x="454" y="94"/>
                  </a:lnTo>
                  <a:lnTo>
                    <a:pt x="454" y="94"/>
                  </a:lnTo>
                  <a:lnTo>
                    <a:pt x="448" y="96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34" y="100"/>
                  </a:lnTo>
                  <a:lnTo>
                    <a:pt x="428" y="98"/>
                  </a:lnTo>
                  <a:lnTo>
                    <a:pt x="422" y="96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02" y="98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396" y="100"/>
                  </a:lnTo>
                  <a:lnTo>
                    <a:pt x="396" y="100"/>
                  </a:lnTo>
                  <a:lnTo>
                    <a:pt x="392" y="100"/>
                  </a:lnTo>
                  <a:lnTo>
                    <a:pt x="388" y="102"/>
                  </a:lnTo>
                  <a:lnTo>
                    <a:pt x="384" y="102"/>
                  </a:lnTo>
                  <a:lnTo>
                    <a:pt x="386" y="102"/>
                  </a:lnTo>
                  <a:lnTo>
                    <a:pt x="386" y="102"/>
                  </a:lnTo>
                  <a:lnTo>
                    <a:pt x="388" y="100"/>
                  </a:lnTo>
                  <a:lnTo>
                    <a:pt x="386" y="100"/>
                  </a:lnTo>
                  <a:lnTo>
                    <a:pt x="386" y="98"/>
                  </a:lnTo>
                  <a:lnTo>
                    <a:pt x="386" y="98"/>
                  </a:lnTo>
                  <a:lnTo>
                    <a:pt x="386" y="96"/>
                  </a:lnTo>
                  <a:lnTo>
                    <a:pt x="388" y="96"/>
                  </a:lnTo>
                  <a:lnTo>
                    <a:pt x="390" y="98"/>
                  </a:lnTo>
                  <a:lnTo>
                    <a:pt x="392" y="96"/>
                  </a:lnTo>
                  <a:lnTo>
                    <a:pt x="392" y="96"/>
                  </a:lnTo>
                  <a:lnTo>
                    <a:pt x="390" y="96"/>
                  </a:lnTo>
                  <a:lnTo>
                    <a:pt x="388" y="94"/>
                  </a:lnTo>
                  <a:lnTo>
                    <a:pt x="374" y="96"/>
                  </a:lnTo>
                  <a:lnTo>
                    <a:pt x="374" y="96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68" y="102"/>
                  </a:lnTo>
                  <a:lnTo>
                    <a:pt x="366" y="104"/>
                  </a:lnTo>
                  <a:lnTo>
                    <a:pt x="366" y="104"/>
                  </a:lnTo>
                  <a:lnTo>
                    <a:pt x="364" y="106"/>
                  </a:lnTo>
                  <a:lnTo>
                    <a:pt x="364" y="104"/>
                  </a:lnTo>
                  <a:lnTo>
                    <a:pt x="364" y="102"/>
                  </a:lnTo>
                  <a:lnTo>
                    <a:pt x="366" y="100"/>
                  </a:lnTo>
                  <a:lnTo>
                    <a:pt x="366" y="100"/>
                  </a:lnTo>
                  <a:lnTo>
                    <a:pt x="364" y="98"/>
                  </a:lnTo>
                  <a:lnTo>
                    <a:pt x="360" y="98"/>
                  </a:lnTo>
                  <a:lnTo>
                    <a:pt x="354" y="98"/>
                  </a:lnTo>
                  <a:lnTo>
                    <a:pt x="348" y="100"/>
                  </a:lnTo>
                  <a:lnTo>
                    <a:pt x="344" y="100"/>
                  </a:lnTo>
                  <a:lnTo>
                    <a:pt x="344" y="100"/>
                  </a:lnTo>
                  <a:lnTo>
                    <a:pt x="340" y="98"/>
                  </a:lnTo>
                  <a:lnTo>
                    <a:pt x="334" y="100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14" y="106"/>
                  </a:lnTo>
                  <a:lnTo>
                    <a:pt x="310" y="106"/>
                  </a:lnTo>
                  <a:lnTo>
                    <a:pt x="308" y="106"/>
                  </a:lnTo>
                  <a:lnTo>
                    <a:pt x="304" y="106"/>
                  </a:lnTo>
                  <a:lnTo>
                    <a:pt x="304" y="106"/>
                  </a:lnTo>
                  <a:lnTo>
                    <a:pt x="302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302" y="110"/>
                  </a:lnTo>
                  <a:lnTo>
                    <a:pt x="302" y="110"/>
                  </a:lnTo>
                  <a:lnTo>
                    <a:pt x="304" y="116"/>
                  </a:lnTo>
                  <a:lnTo>
                    <a:pt x="304" y="116"/>
                  </a:lnTo>
                  <a:lnTo>
                    <a:pt x="302" y="118"/>
                  </a:lnTo>
                  <a:lnTo>
                    <a:pt x="302" y="118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298" y="120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92" y="122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2"/>
                  </a:lnTo>
                  <a:lnTo>
                    <a:pt x="286" y="122"/>
                  </a:lnTo>
                  <a:lnTo>
                    <a:pt x="284" y="122"/>
                  </a:lnTo>
                  <a:lnTo>
                    <a:pt x="282" y="122"/>
                  </a:lnTo>
                  <a:lnTo>
                    <a:pt x="280" y="122"/>
                  </a:lnTo>
                  <a:lnTo>
                    <a:pt x="278" y="122"/>
                  </a:lnTo>
                  <a:lnTo>
                    <a:pt x="278" y="122"/>
                  </a:lnTo>
                  <a:lnTo>
                    <a:pt x="274" y="122"/>
                  </a:lnTo>
                  <a:lnTo>
                    <a:pt x="272" y="120"/>
                  </a:lnTo>
                  <a:lnTo>
                    <a:pt x="268" y="118"/>
                  </a:lnTo>
                  <a:lnTo>
                    <a:pt x="264" y="118"/>
                  </a:lnTo>
                  <a:lnTo>
                    <a:pt x="264" y="118"/>
                  </a:lnTo>
                  <a:lnTo>
                    <a:pt x="260" y="116"/>
                  </a:lnTo>
                  <a:lnTo>
                    <a:pt x="256" y="114"/>
                  </a:lnTo>
                  <a:lnTo>
                    <a:pt x="256" y="112"/>
                  </a:lnTo>
                  <a:lnTo>
                    <a:pt x="260" y="110"/>
                  </a:lnTo>
                  <a:lnTo>
                    <a:pt x="260" y="110"/>
                  </a:lnTo>
                  <a:lnTo>
                    <a:pt x="266" y="110"/>
                  </a:lnTo>
                  <a:lnTo>
                    <a:pt x="266" y="110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6" y="102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32" y="94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8" y="96"/>
                  </a:lnTo>
                  <a:lnTo>
                    <a:pt x="232" y="100"/>
                  </a:lnTo>
                  <a:lnTo>
                    <a:pt x="236" y="106"/>
                  </a:lnTo>
                  <a:lnTo>
                    <a:pt x="236" y="106"/>
                  </a:lnTo>
                  <a:lnTo>
                    <a:pt x="240" y="112"/>
                  </a:lnTo>
                  <a:lnTo>
                    <a:pt x="240" y="116"/>
                  </a:lnTo>
                  <a:lnTo>
                    <a:pt x="240" y="116"/>
                  </a:lnTo>
                  <a:lnTo>
                    <a:pt x="244" y="118"/>
                  </a:lnTo>
                  <a:lnTo>
                    <a:pt x="244" y="118"/>
                  </a:lnTo>
                  <a:lnTo>
                    <a:pt x="250" y="118"/>
                  </a:lnTo>
                  <a:lnTo>
                    <a:pt x="250" y="122"/>
                  </a:lnTo>
                  <a:lnTo>
                    <a:pt x="250" y="122"/>
                  </a:lnTo>
                  <a:lnTo>
                    <a:pt x="250" y="130"/>
                  </a:lnTo>
                  <a:lnTo>
                    <a:pt x="250" y="132"/>
                  </a:lnTo>
                  <a:lnTo>
                    <a:pt x="248" y="132"/>
                  </a:lnTo>
                  <a:lnTo>
                    <a:pt x="248" y="132"/>
                  </a:lnTo>
                  <a:lnTo>
                    <a:pt x="244" y="130"/>
                  </a:lnTo>
                  <a:lnTo>
                    <a:pt x="240" y="132"/>
                  </a:lnTo>
                  <a:lnTo>
                    <a:pt x="238" y="134"/>
                  </a:lnTo>
                  <a:lnTo>
                    <a:pt x="240" y="132"/>
                  </a:lnTo>
                  <a:lnTo>
                    <a:pt x="240" y="132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4" y="128"/>
                  </a:lnTo>
                  <a:lnTo>
                    <a:pt x="222" y="126"/>
                  </a:lnTo>
                  <a:lnTo>
                    <a:pt x="218" y="126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198" y="130"/>
                  </a:lnTo>
                  <a:lnTo>
                    <a:pt x="192" y="134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6" y="138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4" y="140"/>
                  </a:lnTo>
                  <a:lnTo>
                    <a:pt x="186" y="142"/>
                  </a:lnTo>
                  <a:lnTo>
                    <a:pt x="196" y="146"/>
                  </a:lnTo>
                  <a:lnTo>
                    <a:pt x="204" y="148"/>
                  </a:lnTo>
                  <a:lnTo>
                    <a:pt x="208" y="150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6" y="152"/>
                  </a:lnTo>
                  <a:lnTo>
                    <a:pt x="204" y="152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52"/>
                  </a:lnTo>
                  <a:lnTo>
                    <a:pt x="190" y="154"/>
                  </a:lnTo>
                  <a:lnTo>
                    <a:pt x="184" y="152"/>
                  </a:lnTo>
                  <a:lnTo>
                    <a:pt x="178" y="150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64" y="152"/>
                  </a:lnTo>
                  <a:lnTo>
                    <a:pt x="166" y="152"/>
                  </a:lnTo>
                  <a:lnTo>
                    <a:pt x="166" y="150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52" y="148"/>
                  </a:lnTo>
                  <a:lnTo>
                    <a:pt x="150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46" y="156"/>
                  </a:lnTo>
                  <a:lnTo>
                    <a:pt x="150" y="158"/>
                  </a:lnTo>
                  <a:lnTo>
                    <a:pt x="158" y="158"/>
                  </a:lnTo>
                  <a:lnTo>
                    <a:pt x="158" y="158"/>
                  </a:lnTo>
                  <a:lnTo>
                    <a:pt x="164" y="158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2"/>
                  </a:lnTo>
                  <a:lnTo>
                    <a:pt x="170" y="162"/>
                  </a:lnTo>
                  <a:lnTo>
                    <a:pt x="168" y="164"/>
                  </a:lnTo>
                  <a:lnTo>
                    <a:pt x="166" y="166"/>
                  </a:lnTo>
                  <a:lnTo>
                    <a:pt x="166" y="166"/>
                  </a:lnTo>
                  <a:lnTo>
                    <a:pt x="164" y="166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0" y="164"/>
                  </a:lnTo>
                  <a:lnTo>
                    <a:pt x="142" y="164"/>
                  </a:lnTo>
                  <a:lnTo>
                    <a:pt x="138" y="162"/>
                  </a:lnTo>
                  <a:lnTo>
                    <a:pt x="138" y="162"/>
                  </a:lnTo>
                  <a:lnTo>
                    <a:pt x="136" y="160"/>
                  </a:lnTo>
                  <a:lnTo>
                    <a:pt x="132" y="160"/>
                  </a:lnTo>
                  <a:lnTo>
                    <a:pt x="122" y="158"/>
                  </a:lnTo>
                  <a:lnTo>
                    <a:pt x="122" y="158"/>
                  </a:lnTo>
                  <a:lnTo>
                    <a:pt x="116" y="158"/>
                  </a:lnTo>
                  <a:lnTo>
                    <a:pt x="116" y="156"/>
                  </a:lnTo>
                  <a:lnTo>
                    <a:pt x="118" y="156"/>
                  </a:lnTo>
                  <a:lnTo>
                    <a:pt x="120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16" y="152"/>
                  </a:lnTo>
                  <a:lnTo>
                    <a:pt x="116" y="150"/>
                  </a:lnTo>
                  <a:lnTo>
                    <a:pt x="116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0" y="146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38"/>
                  </a:lnTo>
                  <a:lnTo>
                    <a:pt x="110" y="138"/>
                  </a:lnTo>
                  <a:lnTo>
                    <a:pt x="110" y="136"/>
                  </a:lnTo>
                  <a:lnTo>
                    <a:pt x="108" y="136"/>
                  </a:lnTo>
                  <a:lnTo>
                    <a:pt x="106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0" y="134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28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2" y="124"/>
                  </a:lnTo>
                  <a:lnTo>
                    <a:pt x="66" y="124"/>
                  </a:lnTo>
                  <a:lnTo>
                    <a:pt x="60" y="122"/>
                  </a:lnTo>
                  <a:lnTo>
                    <a:pt x="58" y="122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6" y="118"/>
                  </a:lnTo>
                  <a:lnTo>
                    <a:pt x="58" y="120"/>
                  </a:lnTo>
                  <a:lnTo>
                    <a:pt x="60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4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0" y="122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86" y="122"/>
                  </a:lnTo>
                  <a:lnTo>
                    <a:pt x="88" y="124"/>
                  </a:lnTo>
                  <a:lnTo>
                    <a:pt x="90" y="124"/>
                  </a:lnTo>
                  <a:lnTo>
                    <a:pt x="92" y="124"/>
                  </a:lnTo>
                  <a:lnTo>
                    <a:pt x="92" y="124"/>
                  </a:lnTo>
                  <a:lnTo>
                    <a:pt x="96" y="122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08" y="128"/>
                  </a:lnTo>
                  <a:lnTo>
                    <a:pt x="118" y="130"/>
                  </a:lnTo>
                  <a:lnTo>
                    <a:pt x="134" y="130"/>
                  </a:lnTo>
                  <a:lnTo>
                    <a:pt x="134" y="130"/>
                  </a:lnTo>
                  <a:lnTo>
                    <a:pt x="156" y="132"/>
                  </a:lnTo>
                  <a:lnTo>
                    <a:pt x="168" y="134"/>
                  </a:lnTo>
                  <a:lnTo>
                    <a:pt x="178" y="134"/>
                  </a:lnTo>
                  <a:lnTo>
                    <a:pt x="178" y="134"/>
                  </a:lnTo>
                  <a:lnTo>
                    <a:pt x="186" y="132"/>
                  </a:lnTo>
                  <a:lnTo>
                    <a:pt x="192" y="12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22"/>
                  </a:lnTo>
                  <a:lnTo>
                    <a:pt x="200" y="122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200" y="118"/>
                  </a:lnTo>
                  <a:lnTo>
                    <a:pt x="196" y="114"/>
                  </a:lnTo>
                  <a:lnTo>
                    <a:pt x="190" y="110"/>
                  </a:lnTo>
                  <a:lnTo>
                    <a:pt x="190" y="110"/>
                  </a:lnTo>
                  <a:lnTo>
                    <a:pt x="186" y="110"/>
                  </a:lnTo>
                  <a:lnTo>
                    <a:pt x="184" y="108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78" y="106"/>
                  </a:lnTo>
                  <a:lnTo>
                    <a:pt x="170" y="104"/>
                  </a:lnTo>
                  <a:lnTo>
                    <a:pt x="162" y="102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0" y="102"/>
                  </a:lnTo>
                  <a:lnTo>
                    <a:pt x="144" y="102"/>
                  </a:lnTo>
                  <a:lnTo>
                    <a:pt x="132" y="98"/>
                  </a:lnTo>
                  <a:lnTo>
                    <a:pt x="122" y="96"/>
                  </a:lnTo>
                  <a:lnTo>
                    <a:pt x="116" y="94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6" y="96"/>
                  </a:lnTo>
                  <a:lnTo>
                    <a:pt x="94" y="92"/>
                  </a:lnTo>
                  <a:lnTo>
                    <a:pt x="84" y="90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0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8"/>
                  </a:lnTo>
                  <a:lnTo>
                    <a:pt x="42" y="88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4" y="84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4" y="96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" y="108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12" y="112"/>
                  </a:lnTo>
                  <a:lnTo>
                    <a:pt x="12" y="112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22"/>
                  </a:lnTo>
                  <a:lnTo>
                    <a:pt x="16" y="124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34" y="142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2" y="144"/>
                  </a:lnTo>
                  <a:lnTo>
                    <a:pt x="30" y="146"/>
                  </a:lnTo>
                  <a:lnTo>
                    <a:pt x="32" y="148"/>
                  </a:lnTo>
                  <a:lnTo>
                    <a:pt x="34" y="152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6"/>
                  </a:lnTo>
                  <a:lnTo>
                    <a:pt x="36" y="158"/>
                  </a:lnTo>
                  <a:lnTo>
                    <a:pt x="36" y="160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6" y="166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4" y="174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62" y="182"/>
                  </a:lnTo>
                  <a:lnTo>
                    <a:pt x="62" y="186"/>
                  </a:lnTo>
                  <a:lnTo>
                    <a:pt x="60" y="190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6" y="204"/>
                  </a:lnTo>
                  <a:lnTo>
                    <a:pt x="42" y="20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26" y="218"/>
                  </a:lnTo>
                  <a:lnTo>
                    <a:pt x="22" y="220"/>
                  </a:lnTo>
                  <a:lnTo>
                    <a:pt x="22" y="224"/>
                  </a:lnTo>
                  <a:lnTo>
                    <a:pt x="22" y="224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28" y="224"/>
                  </a:lnTo>
                  <a:lnTo>
                    <a:pt x="28" y="224"/>
                  </a:lnTo>
                  <a:lnTo>
                    <a:pt x="26" y="224"/>
                  </a:lnTo>
                  <a:lnTo>
                    <a:pt x="30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2" y="226"/>
                  </a:lnTo>
                  <a:lnTo>
                    <a:pt x="44" y="228"/>
                  </a:lnTo>
                  <a:lnTo>
                    <a:pt x="48" y="230"/>
                  </a:lnTo>
                  <a:lnTo>
                    <a:pt x="52" y="230"/>
                  </a:lnTo>
                  <a:lnTo>
                    <a:pt x="52" y="230"/>
                  </a:lnTo>
                  <a:lnTo>
                    <a:pt x="56" y="230"/>
                  </a:lnTo>
                  <a:lnTo>
                    <a:pt x="58" y="230"/>
                  </a:lnTo>
                  <a:lnTo>
                    <a:pt x="64" y="230"/>
                  </a:lnTo>
                  <a:lnTo>
                    <a:pt x="64" y="230"/>
                  </a:lnTo>
                  <a:lnTo>
                    <a:pt x="64" y="232"/>
                  </a:lnTo>
                  <a:lnTo>
                    <a:pt x="64" y="234"/>
                  </a:lnTo>
                  <a:lnTo>
                    <a:pt x="62" y="236"/>
                  </a:lnTo>
                  <a:lnTo>
                    <a:pt x="58" y="236"/>
                  </a:lnTo>
                  <a:lnTo>
                    <a:pt x="58" y="236"/>
                  </a:lnTo>
                  <a:lnTo>
                    <a:pt x="48" y="234"/>
                  </a:lnTo>
                  <a:lnTo>
                    <a:pt x="46" y="234"/>
                  </a:lnTo>
                  <a:lnTo>
                    <a:pt x="44" y="236"/>
                  </a:lnTo>
                  <a:lnTo>
                    <a:pt x="44" y="236"/>
                  </a:lnTo>
                  <a:lnTo>
                    <a:pt x="42" y="240"/>
                  </a:lnTo>
                  <a:lnTo>
                    <a:pt x="38" y="238"/>
                  </a:lnTo>
                  <a:lnTo>
                    <a:pt x="36" y="238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4" y="242"/>
                  </a:lnTo>
                  <a:lnTo>
                    <a:pt x="32" y="242"/>
                  </a:lnTo>
                  <a:lnTo>
                    <a:pt x="30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28" y="244"/>
                  </a:lnTo>
                  <a:lnTo>
                    <a:pt x="28" y="244"/>
                  </a:lnTo>
                  <a:lnTo>
                    <a:pt x="32" y="246"/>
                  </a:lnTo>
                  <a:lnTo>
                    <a:pt x="32" y="248"/>
                  </a:lnTo>
                  <a:lnTo>
                    <a:pt x="30" y="252"/>
                  </a:lnTo>
                  <a:lnTo>
                    <a:pt x="30" y="266"/>
                  </a:lnTo>
                  <a:lnTo>
                    <a:pt x="30" y="266"/>
                  </a:lnTo>
                  <a:lnTo>
                    <a:pt x="28" y="270"/>
                  </a:lnTo>
                  <a:lnTo>
                    <a:pt x="30" y="270"/>
                  </a:lnTo>
                  <a:lnTo>
                    <a:pt x="32" y="270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30" y="278"/>
                  </a:lnTo>
                  <a:lnTo>
                    <a:pt x="32" y="278"/>
                  </a:lnTo>
                  <a:lnTo>
                    <a:pt x="34" y="280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40" y="288"/>
                  </a:lnTo>
                  <a:lnTo>
                    <a:pt x="48" y="288"/>
                  </a:lnTo>
                  <a:lnTo>
                    <a:pt x="56" y="288"/>
                  </a:lnTo>
                  <a:lnTo>
                    <a:pt x="58" y="290"/>
                  </a:lnTo>
                  <a:lnTo>
                    <a:pt x="58" y="290"/>
                  </a:lnTo>
                  <a:lnTo>
                    <a:pt x="58" y="290"/>
                  </a:lnTo>
                  <a:lnTo>
                    <a:pt x="60" y="292"/>
                  </a:lnTo>
                  <a:lnTo>
                    <a:pt x="60" y="292"/>
                  </a:lnTo>
                  <a:lnTo>
                    <a:pt x="64" y="290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74" y="284"/>
                  </a:lnTo>
                  <a:lnTo>
                    <a:pt x="78" y="286"/>
                  </a:lnTo>
                  <a:lnTo>
                    <a:pt x="82" y="288"/>
                  </a:lnTo>
                  <a:lnTo>
                    <a:pt x="82" y="288"/>
                  </a:lnTo>
                  <a:lnTo>
                    <a:pt x="86" y="290"/>
                  </a:lnTo>
                  <a:lnTo>
                    <a:pt x="86" y="292"/>
                  </a:lnTo>
                  <a:lnTo>
                    <a:pt x="84" y="294"/>
                  </a:lnTo>
                  <a:lnTo>
                    <a:pt x="84" y="296"/>
                  </a:lnTo>
                  <a:lnTo>
                    <a:pt x="88" y="300"/>
                  </a:lnTo>
                  <a:lnTo>
                    <a:pt x="88" y="300"/>
                  </a:lnTo>
                  <a:lnTo>
                    <a:pt x="92" y="302"/>
                  </a:lnTo>
                  <a:lnTo>
                    <a:pt x="92" y="306"/>
                  </a:lnTo>
                  <a:lnTo>
                    <a:pt x="92" y="306"/>
                  </a:lnTo>
                  <a:lnTo>
                    <a:pt x="92" y="306"/>
                  </a:lnTo>
                  <a:lnTo>
                    <a:pt x="94" y="308"/>
                  </a:lnTo>
                  <a:lnTo>
                    <a:pt x="108" y="314"/>
                  </a:lnTo>
                  <a:lnTo>
                    <a:pt x="108" y="314"/>
                  </a:lnTo>
                  <a:lnTo>
                    <a:pt x="112" y="314"/>
                  </a:lnTo>
                  <a:lnTo>
                    <a:pt x="116" y="314"/>
                  </a:lnTo>
                  <a:lnTo>
                    <a:pt x="116" y="314"/>
                  </a:lnTo>
                  <a:lnTo>
                    <a:pt x="120" y="316"/>
                  </a:lnTo>
                  <a:lnTo>
                    <a:pt x="120" y="318"/>
                  </a:lnTo>
                  <a:lnTo>
                    <a:pt x="118" y="318"/>
                  </a:lnTo>
                  <a:lnTo>
                    <a:pt x="122" y="320"/>
                  </a:lnTo>
                  <a:lnTo>
                    <a:pt x="122" y="320"/>
                  </a:lnTo>
                  <a:lnTo>
                    <a:pt x="126" y="320"/>
                  </a:lnTo>
                  <a:lnTo>
                    <a:pt x="130" y="320"/>
                  </a:lnTo>
                  <a:lnTo>
                    <a:pt x="130" y="320"/>
                  </a:lnTo>
                  <a:lnTo>
                    <a:pt x="134" y="324"/>
                  </a:lnTo>
                  <a:lnTo>
                    <a:pt x="136" y="324"/>
                  </a:lnTo>
                  <a:lnTo>
                    <a:pt x="140" y="326"/>
                  </a:lnTo>
                  <a:lnTo>
                    <a:pt x="140" y="326"/>
                  </a:lnTo>
                  <a:lnTo>
                    <a:pt x="142" y="328"/>
                  </a:lnTo>
                  <a:lnTo>
                    <a:pt x="144" y="330"/>
                  </a:lnTo>
                  <a:lnTo>
                    <a:pt x="142" y="334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28" y="338"/>
                  </a:lnTo>
                  <a:lnTo>
                    <a:pt x="124" y="338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16" y="334"/>
                  </a:lnTo>
                  <a:lnTo>
                    <a:pt x="114" y="334"/>
                  </a:lnTo>
                  <a:lnTo>
                    <a:pt x="112" y="336"/>
                  </a:lnTo>
                  <a:lnTo>
                    <a:pt x="112" y="338"/>
                  </a:lnTo>
                  <a:lnTo>
                    <a:pt x="112" y="342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24" y="354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42" y="352"/>
                  </a:lnTo>
                  <a:lnTo>
                    <a:pt x="142" y="352"/>
                  </a:lnTo>
                  <a:lnTo>
                    <a:pt x="156" y="352"/>
                  </a:lnTo>
                  <a:lnTo>
                    <a:pt x="160" y="354"/>
                  </a:lnTo>
                  <a:lnTo>
                    <a:pt x="160" y="356"/>
                  </a:lnTo>
                  <a:lnTo>
                    <a:pt x="164" y="358"/>
                  </a:lnTo>
                  <a:lnTo>
                    <a:pt x="164" y="358"/>
                  </a:lnTo>
                  <a:lnTo>
                    <a:pt x="168" y="358"/>
                  </a:lnTo>
                  <a:lnTo>
                    <a:pt x="168" y="362"/>
                  </a:lnTo>
                  <a:lnTo>
                    <a:pt x="166" y="368"/>
                  </a:lnTo>
                  <a:lnTo>
                    <a:pt x="164" y="372"/>
                  </a:lnTo>
                  <a:lnTo>
                    <a:pt x="166" y="372"/>
                  </a:lnTo>
                  <a:lnTo>
                    <a:pt x="170" y="372"/>
                  </a:lnTo>
                  <a:lnTo>
                    <a:pt x="170" y="372"/>
                  </a:lnTo>
                  <a:lnTo>
                    <a:pt x="182" y="372"/>
                  </a:lnTo>
                  <a:lnTo>
                    <a:pt x="182" y="374"/>
                  </a:lnTo>
                  <a:lnTo>
                    <a:pt x="188" y="378"/>
                  </a:lnTo>
                  <a:lnTo>
                    <a:pt x="188" y="378"/>
                  </a:lnTo>
                  <a:lnTo>
                    <a:pt x="192" y="380"/>
                  </a:lnTo>
                  <a:lnTo>
                    <a:pt x="194" y="384"/>
                  </a:lnTo>
                  <a:lnTo>
                    <a:pt x="194" y="386"/>
                  </a:lnTo>
                  <a:lnTo>
                    <a:pt x="194" y="388"/>
                  </a:lnTo>
                  <a:lnTo>
                    <a:pt x="192" y="392"/>
                  </a:lnTo>
                  <a:lnTo>
                    <a:pt x="192" y="392"/>
                  </a:lnTo>
                  <a:lnTo>
                    <a:pt x="196" y="394"/>
                  </a:lnTo>
                  <a:lnTo>
                    <a:pt x="196" y="394"/>
                  </a:lnTo>
                  <a:lnTo>
                    <a:pt x="206" y="398"/>
                  </a:lnTo>
                  <a:lnTo>
                    <a:pt x="208" y="402"/>
                  </a:lnTo>
                  <a:lnTo>
                    <a:pt x="212" y="402"/>
                  </a:lnTo>
                  <a:lnTo>
                    <a:pt x="220" y="398"/>
                  </a:lnTo>
                  <a:lnTo>
                    <a:pt x="220" y="398"/>
                  </a:lnTo>
                  <a:lnTo>
                    <a:pt x="226" y="396"/>
                  </a:lnTo>
                  <a:lnTo>
                    <a:pt x="228" y="396"/>
                  </a:lnTo>
                  <a:lnTo>
                    <a:pt x="234" y="398"/>
                  </a:lnTo>
                  <a:lnTo>
                    <a:pt x="242" y="404"/>
                  </a:lnTo>
                  <a:lnTo>
                    <a:pt x="246" y="406"/>
                  </a:lnTo>
                  <a:lnTo>
                    <a:pt x="252" y="406"/>
                  </a:lnTo>
                  <a:lnTo>
                    <a:pt x="252" y="406"/>
                  </a:lnTo>
                  <a:lnTo>
                    <a:pt x="260" y="406"/>
                  </a:lnTo>
                  <a:lnTo>
                    <a:pt x="264" y="408"/>
                  </a:lnTo>
                  <a:lnTo>
                    <a:pt x="268" y="410"/>
                  </a:lnTo>
                  <a:lnTo>
                    <a:pt x="278" y="410"/>
                  </a:lnTo>
                  <a:lnTo>
                    <a:pt x="278" y="410"/>
                  </a:lnTo>
                  <a:lnTo>
                    <a:pt x="284" y="412"/>
                  </a:lnTo>
                  <a:lnTo>
                    <a:pt x="284" y="412"/>
                  </a:lnTo>
                  <a:lnTo>
                    <a:pt x="280" y="418"/>
                  </a:lnTo>
                  <a:lnTo>
                    <a:pt x="276" y="422"/>
                  </a:lnTo>
                  <a:lnTo>
                    <a:pt x="274" y="422"/>
                  </a:lnTo>
                  <a:lnTo>
                    <a:pt x="278" y="424"/>
                  </a:lnTo>
                  <a:lnTo>
                    <a:pt x="278" y="424"/>
                  </a:lnTo>
                  <a:lnTo>
                    <a:pt x="280" y="424"/>
                  </a:lnTo>
                  <a:lnTo>
                    <a:pt x="280" y="426"/>
                  </a:lnTo>
                  <a:lnTo>
                    <a:pt x="278" y="430"/>
                  </a:lnTo>
                  <a:lnTo>
                    <a:pt x="278" y="432"/>
                  </a:lnTo>
                  <a:lnTo>
                    <a:pt x="280" y="432"/>
                  </a:lnTo>
                  <a:lnTo>
                    <a:pt x="280" y="432"/>
                  </a:lnTo>
                  <a:lnTo>
                    <a:pt x="284" y="436"/>
                  </a:lnTo>
                  <a:lnTo>
                    <a:pt x="286" y="438"/>
                  </a:lnTo>
                  <a:lnTo>
                    <a:pt x="286" y="440"/>
                  </a:lnTo>
                  <a:lnTo>
                    <a:pt x="284" y="444"/>
                  </a:lnTo>
                  <a:lnTo>
                    <a:pt x="280" y="448"/>
                  </a:lnTo>
                  <a:lnTo>
                    <a:pt x="274" y="452"/>
                  </a:lnTo>
                  <a:lnTo>
                    <a:pt x="274" y="452"/>
                  </a:lnTo>
                  <a:lnTo>
                    <a:pt x="270" y="454"/>
                  </a:lnTo>
                  <a:lnTo>
                    <a:pt x="264" y="458"/>
                  </a:lnTo>
                  <a:lnTo>
                    <a:pt x="262" y="462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82" y="466"/>
                  </a:lnTo>
                  <a:lnTo>
                    <a:pt x="284" y="466"/>
                  </a:lnTo>
                  <a:lnTo>
                    <a:pt x="284" y="468"/>
                  </a:lnTo>
                  <a:lnTo>
                    <a:pt x="280" y="472"/>
                  </a:lnTo>
                  <a:lnTo>
                    <a:pt x="280" y="472"/>
                  </a:lnTo>
                  <a:lnTo>
                    <a:pt x="274" y="476"/>
                  </a:lnTo>
                  <a:lnTo>
                    <a:pt x="268" y="478"/>
                  </a:lnTo>
                  <a:lnTo>
                    <a:pt x="262" y="478"/>
                  </a:lnTo>
                  <a:lnTo>
                    <a:pt x="260" y="478"/>
                  </a:lnTo>
                  <a:lnTo>
                    <a:pt x="268" y="484"/>
                  </a:lnTo>
                  <a:lnTo>
                    <a:pt x="268" y="484"/>
                  </a:lnTo>
                  <a:lnTo>
                    <a:pt x="274" y="492"/>
                  </a:lnTo>
                  <a:lnTo>
                    <a:pt x="274" y="492"/>
                  </a:lnTo>
                  <a:lnTo>
                    <a:pt x="272" y="492"/>
                  </a:lnTo>
                  <a:lnTo>
                    <a:pt x="266" y="492"/>
                  </a:lnTo>
                  <a:lnTo>
                    <a:pt x="264" y="494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58" y="502"/>
                  </a:lnTo>
                  <a:lnTo>
                    <a:pt x="256" y="506"/>
                  </a:lnTo>
                  <a:lnTo>
                    <a:pt x="252" y="506"/>
                  </a:lnTo>
                  <a:lnTo>
                    <a:pt x="248" y="506"/>
                  </a:lnTo>
                  <a:lnTo>
                    <a:pt x="250" y="510"/>
                  </a:lnTo>
                  <a:lnTo>
                    <a:pt x="250" y="510"/>
                  </a:lnTo>
                  <a:lnTo>
                    <a:pt x="252" y="512"/>
                  </a:lnTo>
                  <a:lnTo>
                    <a:pt x="256" y="514"/>
                  </a:lnTo>
                  <a:lnTo>
                    <a:pt x="268" y="518"/>
                  </a:lnTo>
                  <a:lnTo>
                    <a:pt x="282" y="524"/>
                  </a:lnTo>
                  <a:lnTo>
                    <a:pt x="290" y="528"/>
                  </a:lnTo>
                  <a:lnTo>
                    <a:pt x="298" y="534"/>
                  </a:lnTo>
                  <a:lnTo>
                    <a:pt x="298" y="534"/>
                  </a:lnTo>
                  <a:lnTo>
                    <a:pt x="300" y="534"/>
                  </a:lnTo>
                  <a:lnTo>
                    <a:pt x="304" y="532"/>
                  </a:lnTo>
                  <a:lnTo>
                    <a:pt x="312" y="532"/>
                  </a:lnTo>
                  <a:lnTo>
                    <a:pt x="322" y="536"/>
                  </a:lnTo>
                  <a:lnTo>
                    <a:pt x="322" y="536"/>
                  </a:lnTo>
                  <a:lnTo>
                    <a:pt x="338" y="540"/>
                  </a:lnTo>
                  <a:lnTo>
                    <a:pt x="352" y="542"/>
                  </a:lnTo>
                  <a:lnTo>
                    <a:pt x="364" y="544"/>
                  </a:lnTo>
                  <a:lnTo>
                    <a:pt x="370" y="546"/>
                  </a:lnTo>
                  <a:lnTo>
                    <a:pt x="376" y="550"/>
                  </a:lnTo>
                  <a:lnTo>
                    <a:pt x="376" y="550"/>
                  </a:lnTo>
                  <a:lnTo>
                    <a:pt x="386" y="556"/>
                  </a:lnTo>
                  <a:lnTo>
                    <a:pt x="392" y="556"/>
                  </a:lnTo>
                  <a:lnTo>
                    <a:pt x="400" y="554"/>
                  </a:lnTo>
                  <a:lnTo>
                    <a:pt x="406" y="554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22" y="560"/>
                  </a:lnTo>
                  <a:lnTo>
                    <a:pt x="426" y="564"/>
                  </a:lnTo>
                  <a:lnTo>
                    <a:pt x="432" y="570"/>
                  </a:lnTo>
                  <a:lnTo>
                    <a:pt x="448" y="578"/>
                  </a:lnTo>
                  <a:lnTo>
                    <a:pt x="448" y="578"/>
                  </a:lnTo>
                  <a:lnTo>
                    <a:pt x="462" y="584"/>
                  </a:lnTo>
                  <a:lnTo>
                    <a:pt x="470" y="584"/>
                  </a:lnTo>
                  <a:lnTo>
                    <a:pt x="478" y="580"/>
                  </a:lnTo>
                  <a:lnTo>
                    <a:pt x="484" y="576"/>
                  </a:lnTo>
                  <a:lnTo>
                    <a:pt x="484" y="576"/>
                  </a:lnTo>
                  <a:lnTo>
                    <a:pt x="472" y="566"/>
                  </a:lnTo>
                  <a:lnTo>
                    <a:pt x="464" y="556"/>
                  </a:lnTo>
                  <a:lnTo>
                    <a:pt x="460" y="546"/>
                  </a:lnTo>
                  <a:lnTo>
                    <a:pt x="456" y="536"/>
                  </a:lnTo>
                  <a:lnTo>
                    <a:pt x="456" y="536"/>
                  </a:lnTo>
                  <a:lnTo>
                    <a:pt x="454" y="532"/>
                  </a:lnTo>
                  <a:lnTo>
                    <a:pt x="450" y="528"/>
                  </a:lnTo>
                  <a:lnTo>
                    <a:pt x="440" y="522"/>
                  </a:lnTo>
                  <a:lnTo>
                    <a:pt x="434" y="518"/>
                  </a:lnTo>
                  <a:lnTo>
                    <a:pt x="436" y="518"/>
                  </a:lnTo>
                  <a:lnTo>
                    <a:pt x="440" y="516"/>
                  </a:lnTo>
                  <a:lnTo>
                    <a:pt x="440" y="516"/>
                  </a:lnTo>
                  <a:lnTo>
                    <a:pt x="444" y="514"/>
                  </a:lnTo>
                  <a:lnTo>
                    <a:pt x="444" y="512"/>
                  </a:lnTo>
                  <a:lnTo>
                    <a:pt x="440" y="510"/>
                  </a:lnTo>
                  <a:lnTo>
                    <a:pt x="440" y="508"/>
                  </a:lnTo>
                  <a:lnTo>
                    <a:pt x="440" y="508"/>
                  </a:lnTo>
                  <a:lnTo>
                    <a:pt x="440" y="508"/>
                  </a:lnTo>
                  <a:lnTo>
                    <a:pt x="444" y="506"/>
                  </a:lnTo>
                  <a:lnTo>
                    <a:pt x="444" y="504"/>
                  </a:lnTo>
                  <a:lnTo>
                    <a:pt x="444" y="496"/>
                  </a:lnTo>
                  <a:lnTo>
                    <a:pt x="442" y="490"/>
                  </a:lnTo>
                  <a:lnTo>
                    <a:pt x="444" y="490"/>
                  </a:lnTo>
                  <a:lnTo>
                    <a:pt x="448" y="492"/>
                  </a:lnTo>
                  <a:lnTo>
                    <a:pt x="448" y="492"/>
                  </a:lnTo>
                  <a:lnTo>
                    <a:pt x="452" y="494"/>
                  </a:lnTo>
                  <a:lnTo>
                    <a:pt x="458" y="492"/>
                  </a:lnTo>
                  <a:lnTo>
                    <a:pt x="460" y="488"/>
                  </a:lnTo>
                  <a:lnTo>
                    <a:pt x="462" y="484"/>
                  </a:lnTo>
                  <a:lnTo>
                    <a:pt x="462" y="484"/>
                  </a:lnTo>
                  <a:lnTo>
                    <a:pt x="462" y="480"/>
                  </a:lnTo>
                  <a:lnTo>
                    <a:pt x="466" y="482"/>
                  </a:lnTo>
                  <a:lnTo>
                    <a:pt x="470" y="482"/>
                  </a:lnTo>
                  <a:lnTo>
                    <a:pt x="474" y="480"/>
                  </a:lnTo>
                  <a:lnTo>
                    <a:pt x="474" y="480"/>
                  </a:lnTo>
                  <a:lnTo>
                    <a:pt x="474" y="478"/>
                  </a:lnTo>
                  <a:lnTo>
                    <a:pt x="470" y="476"/>
                  </a:lnTo>
                  <a:lnTo>
                    <a:pt x="470" y="476"/>
                  </a:lnTo>
                  <a:lnTo>
                    <a:pt x="468" y="474"/>
                  </a:lnTo>
                  <a:lnTo>
                    <a:pt x="468" y="472"/>
                  </a:lnTo>
                  <a:lnTo>
                    <a:pt x="472" y="470"/>
                  </a:lnTo>
                  <a:lnTo>
                    <a:pt x="472" y="468"/>
                  </a:lnTo>
                  <a:lnTo>
                    <a:pt x="472" y="466"/>
                  </a:lnTo>
                  <a:lnTo>
                    <a:pt x="470" y="462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54" y="452"/>
                  </a:lnTo>
                  <a:lnTo>
                    <a:pt x="448" y="452"/>
                  </a:lnTo>
                  <a:lnTo>
                    <a:pt x="446" y="452"/>
                  </a:lnTo>
                  <a:lnTo>
                    <a:pt x="442" y="448"/>
                  </a:lnTo>
                  <a:lnTo>
                    <a:pt x="442" y="448"/>
                  </a:lnTo>
                  <a:lnTo>
                    <a:pt x="440" y="448"/>
                  </a:lnTo>
                  <a:lnTo>
                    <a:pt x="438" y="448"/>
                  </a:lnTo>
                  <a:lnTo>
                    <a:pt x="434" y="450"/>
                  </a:lnTo>
                  <a:lnTo>
                    <a:pt x="432" y="450"/>
                  </a:lnTo>
                  <a:lnTo>
                    <a:pt x="430" y="450"/>
                  </a:lnTo>
                  <a:lnTo>
                    <a:pt x="428" y="448"/>
                  </a:lnTo>
                  <a:lnTo>
                    <a:pt x="426" y="444"/>
                  </a:lnTo>
                  <a:lnTo>
                    <a:pt x="426" y="444"/>
                  </a:lnTo>
                  <a:lnTo>
                    <a:pt x="426" y="440"/>
                  </a:lnTo>
                  <a:lnTo>
                    <a:pt x="424" y="440"/>
                  </a:lnTo>
                  <a:lnTo>
                    <a:pt x="418" y="438"/>
                  </a:lnTo>
                  <a:lnTo>
                    <a:pt x="418" y="436"/>
                  </a:lnTo>
                  <a:lnTo>
                    <a:pt x="416" y="434"/>
                  </a:lnTo>
                  <a:lnTo>
                    <a:pt x="420" y="426"/>
                  </a:lnTo>
                  <a:lnTo>
                    <a:pt x="420" y="426"/>
                  </a:lnTo>
                  <a:lnTo>
                    <a:pt x="424" y="416"/>
                  </a:lnTo>
                  <a:lnTo>
                    <a:pt x="424" y="414"/>
                  </a:lnTo>
                  <a:lnTo>
                    <a:pt x="422" y="410"/>
                  </a:lnTo>
                  <a:lnTo>
                    <a:pt x="422" y="406"/>
                  </a:lnTo>
                  <a:lnTo>
                    <a:pt x="422" y="406"/>
                  </a:lnTo>
                  <a:lnTo>
                    <a:pt x="424" y="400"/>
                  </a:lnTo>
                  <a:lnTo>
                    <a:pt x="426" y="394"/>
                  </a:lnTo>
                  <a:lnTo>
                    <a:pt x="428" y="392"/>
                  </a:lnTo>
                  <a:lnTo>
                    <a:pt x="430" y="396"/>
                  </a:lnTo>
                  <a:lnTo>
                    <a:pt x="430" y="396"/>
                  </a:lnTo>
                  <a:lnTo>
                    <a:pt x="436" y="406"/>
                  </a:lnTo>
                  <a:lnTo>
                    <a:pt x="440" y="410"/>
                  </a:lnTo>
                  <a:lnTo>
                    <a:pt x="446" y="408"/>
                  </a:lnTo>
                  <a:lnTo>
                    <a:pt x="446" y="408"/>
                  </a:lnTo>
                  <a:lnTo>
                    <a:pt x="448" y="406"/>
                  </a:lnTo>
                  <a:lnTo>
                    <a:pt x="448" y="402"/>
                  </a:lnTo>
                  <a:lnTo>
                    <a:pt x="444" y="398"/>
                  </a:lnTo>
                  <a:lnTo>
                    <a:pt x="438" y="392"/>
                  </a:lnTo>
                  <a:lnTo>
                    <a:pt x="438" y="392"/>
                  </a:lnTo>
                  <a:lnTo>
                    <a:pt x="442" y="392"/>
                  </a:lnTo>
                  <a:lnTo>
                    <a:pt x="446" y="394"/>
                  </a:lnTo>
                  <a:lnTo>
                    <a:pt x="448" y="394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54" y="386"/>
                  </a:lnTo>
                  <a:lnTo>
                    <a:pt x="458" y="382"/>
                  </a:lnTo>
                  <a:lnTo>
                    <a:pt x="462" y="378"/>
                  </a:lnTo>
                  <a:lnTo>
                    <a:pt x="462" y="374"/>
                  </a:lnTo>
                  <a:lnTo>
                    <a:pt x="462" y="374"/>
                  </a:lnTo>
                  <a:lnTo>
                    <a:pt x="462" y="370"/>
                  </a:lnTo>
                  <a:lnTo>
                    <a:pt x="466" y="368"/>
                  </a:lnTo>
                  <a:lnTo>
                    <a:pt x="470" y="370"/>
                  </a:lnTo>
                  <a:lnTo>
                    <a:pt x="472" y="372"/>
                  </a:lnTo>
                  <a:lnTo>
                    <a:pt x="472" y="372"/>
                  </a:lnTo>
                  <a:lnTo>
                    <a:pt x="476" y="376"/>
                  </a:lnTo>
                  <a:lnTo>
                    <a:pt x="478" y="376"/>
                  </a:lnTo>
                  <a:lnTo>
                    <a:pt x="484" y="374"/>
                  </a:lnTo>
                  <a:lnTo>
                    <a:pt x="488" y="370"/>
                  </a:lnTo>
                  <a:lnTo>
                    <a:pt x="492" y="370"/>
                  </a:lnTo>
                  <a:lnTo>
                    <a:pt x="494" y="372"/>
                  </a:lnTo>
                  <a:lnTo>
                    <a:pt x="494" y="372"/>
                  </a:lnTo>
                  <a:lnTo>
                    <a:pt x="500" y="374"/>
                  </a:lnTo>
                  <a:lnTo>
                    <a:pt x="502" y="374"/>
                  </a:lnTo>
                  <a:lnTo>
                    <a:pt x="508" y="372"/>
                  </a:lnTo>
                  <a:lnTo>
                    <a:pt x="510" y="372"/>
                  </a:lnTo>
                  <a:lnTo>
                    <a:pt x="514" y="372"/>
                  </a:lnTo>
                  <a:lnTo>
                    <a:pt x="520" y="376"/>
                  </a:lnTo>
                  <a:lnTo>
                    <a:pt x="528" y="382"/>
                  </a:lnTo>
                  <a:lnTo>
                    <a:pt x="528" y="382"/>
                  </a:lnTo>
                  <a:lnTo>
                    <a:pt x="530" y="384"/>
                  </a:lnTo>
                  <a:lnTo>
                    <a:pt x="532" y="384"/>
                  </a:lnTo>
                  <a:lnTo>
                    <a:pt x="534" y="380"/>
                  </a:lnTo>
                  <a:lnTo>
                    <a:pt x="534" y="378"/>
                  </a:lnTo>
                  <a:lnTo>
                    <a:pt x="536" y="378"/>
                  </a:lnTo>
                  <a:lnTo>
                    <a:pt x="542" y="380"/>
                  </a:lnTo>
                  <a:lnTo>
                    <a:pt x="550" y="384"/>
                  </a:lnTo>
                  <a:lnTo>
                    <a:pt x="550" y="384"/>
                  </a:lnTo>
                  <a:lnTo>
                    <a:pt x="558" y="388"/>
                  </a:lnTo>
                  <a:lnTo>
                    <a:pt x="562" y="390"/>
                  </a:lnTo>
                  <a:lnTo>
                    <a:pt x="564" y="386"/>
                  </a:lnTo>
                  <a:lnTo>
                    <a:pt x="564" y="382"/>
                  </a:lnTo>
                  <a:lnTo>
                    <a:pt x="564" y="382"/>
                  </a:lnTo>
                  <a:lnTo>
                    <a:pt x="566" y="380"/>
                  </a:lnTo>
                  <a:lnTo>
                    <a:pt x="568" y="382"/>
                  </a:lnTo>
                  <a:lnTo>
                    <a:pt x="572" y="382"/>
                  </a:lnTo>
                  <a:lnTo>
                    <a:pt x="578" y="382"/>
                  </a:lnTo>
                  <a:lnTo>
                    <a:pt x="578" y="382"/>
                  </a:lnTo>
                  <a:lnTo>
                    <a:pt x="584" y="380"/>
                  </a:lnTo>
                  <a:lnTo>
                    <a:pt x="586" y="384"/>
                  </a:lnTo>
                  <a:lnTo>
                    <a:pt x="588" y="386"/>
                  </a:lnTo>
                  <a:lnTo>
                    <a:pt x="594" y="384"/>
                  </a:lnTo>
                  <a:lnTo>
                    <a:pt x="594" y="384"/>
                  </a:lnTo>
                  <a:lnTo>
                    <a:pt x="610" y="380"/>
                  </a:lnTo>
                  <a:lnTo>
                    <a:pt x="616" y="378"/>
                  </a:lnTo>
                  <a:lnTo>
                    <a:pt x="618" y="380"/>
                  </a:lnTo>
                  <a:lnTo>
                    <a:pt x="618" y="382"/>
                  </a:lnTo>
                  <a:lnTo>
                    <a:pt x="618" y="382"/>
                  </a:lnTo>
                  <a:lnTo>
                    <a:pt x="614" y="386"/>
                  </a:lnTo>
                  <a:lnTo>
                    <a:pt x="614" y="390"/>
                  </a:lnTo>
                  <a:lnTo>
                    <a:pt x="616" y="392"/>
                  </a:lnTo>
                  <a:lnTo>
                    <a:pt x="620" y="392"/>
                  </a:lnTo>
                  <a:lnTo>
                    <a:pt x="626" y="390"/>
                  </a:lnTo>
                  <a:lnTo>
                    <a:pt x="630" y="388"/>
                  </a:lnTo>
                  <a:lnTo>
                    <a:pt x="632" y="384"/>
                  </a:lnTo>
                  <a:lnTo>
                    <a:pt x="632" y="384"/>
                  </a:lnTo>
                  <a:lnTo>
                    <a:pt x="646" y="390"/>
                  </a:lnTo>
                  <a:lnTo>
                    <a:pt x="656" y="392"/>
                  </a:lnTo>
                  <a:lnTo>
                    <a:pt x="662" y="392"/>
                  </a:lnTo>
                  <a:lnTo>
                    <a:pt x="666" y="390"/>
                  </a:lnTo>
                  <a:lnTo>
                    <a:pt x="668" y="388"/>
                  </a:lnTo>
                  <a:lnTo>
                    <a:pt x="668" y="382"/>
                  </a:lnTo>
                  <a:lnTo>
                    <a:pt x="668" y="382"/>
                  </a:lnTo>
                  <a:lnTo>
                    <a:pt x="668" y="378"/>
                  </a:lnTo>
                  <a:lnTo>
                    <a:pt x="666" y="376"/>
                  </a:lnTo>
                  <a:lnTo>
                    <a:pt x="662" y="374"/>
                  </a:lnTo>
                  <a:lnTo>
                    <a:pt x="658" y="374"/>
                  </a:lnTo>
                  <a:lnTo>
                    <a:pt x="646" y="374"/>
                  </a:lnTo>
                  <a:lnTo>
                    <a:pt x="630" y="370"/>
                  </a:lnTo>
                  <a:lnTo>
                    <a:pt x="630" y="370"/>
                  </a:lnTo>
                  <a:lnTo>
                    <a:pt x="624" y="368"/>
                  </a:lnTo>
                  <a:lnTo>
                    <a:pt x="624" y="368"/>
                  </a:lnTo>
                  <a:lnTo>
                    <a:pt x="624" y="366"/>
                  </a:lnTo>
                  <a:lnTo>
                    <a:pt x="634" y="360"/>
                  </a:lnTo>
                  <a:lnTo>
                    <a:pt x="644" y="356"/>
                  </a:lnTo>
                  <a:lnTo>
                    <a:pt x="644" y="356"/>
                  </a:lnTo>
                  <a:lnTo>
                    <a:pt x="644" y="354"/>
                  </a:lnTo>
                  <a:lnTo>
                    <a:pt x="638" y="354"/>
                  </a:lnTo>
                  <a:lnTo>
                    <a:pt x="638" y="354"/>
                  </a:lnTo>
                  <a:lnTo>
                    <a:pt x="630" y="352"/>
                  </a:lnTo>
                  <a:lnTo>
                    <a:pt x="630" y="350"/>
                  </a:lnTo>
                  <a:lnTo>
                    <a:pt x="630" y="350"/>
                  </a:lnTo>
                  <a:lnTo>
                    <a:pt x="632" y="348"/>
                  </a:lnTo>
                  <a:lnTo>
                    <a:pt x="628" y="346"/>
                  </a:lnTo>
                  <a:lnTo>
                    <a:pt x="628" y="346"/>
                  </a:lnTo>
                  <a:lnTo>
                    <a:pt x="624" y="344"/>
                  </a:lnTo>
                  <a:lnTo>
                    <a:pt x="624" y="342"/>
                  </a:lnTo>
                  <a:lnTo>
                    <a:pt x="630" y="336"/>
                  </a:lnTo>
                  <a:lnTo>
                    <a:pt x="630" y="336"/>
                  </a:lnTo>
                  <a:lnTo>
                    <a:pt x="634" y="334"/>
                  </a:lnTo>
                  <a:lnTo>
                    <a:pt x="642" y="332"/>
                  </a:lnTo>
                  <a:lnTo>
                    <a:pt x="662" y="330"/>
                  </a:lnTo>
                  <a:lnTo>
                    <a:pt x="662" y="330"/>
                  </a:lnTo>
                  <a:lnTo>
                    <a:pt x="682" y="330"/>
                  </a:lnTo>
                  <a:lnTo>
                    <a:pt x="698" y="330"/>
                  </a:lnTo>
                  <a:lnTo>
                    <a:pt x="704" y="328"/>
                  </a:lnTo>
                  <a:lnTo>
                    <a:pt x="706" y="326"/>
                  </a:lnTo>
                  <a:lnTo>
                    <a:pt x="706" y="326"/>
                  </a:lnTo>
                  <a:lnTo>
                    <a:pt x="710" y="324"/>
                  </a:lnTo>
                  <a:lnTo>
                    <a:pt x="718" y="324"/>
                  </a:lnTo>
                  <a:lnTo>
                    <a:pt x="744" y="322"/>
                  </a:lnTo>
                  <a:lnTo>
                    <a:pt x="744" y="322"/>
                  </a:lnTo>
                  <a:lnTo>
                    <a:pt x="750" y="320"/>
                  </a:lnTo>
                  <a:lnTo>
                    <a:pt x="754" y="318"/>
                  </a:lnTo>
                  <a:lnTo>
                    <a:pt x="758" y="314"/>
                  </a:lnTo>
                  <a:lnTo>
                    <a:pt x="764" y="310"/>
                  </a:lnTo>
                  <a:lnTo>
                    <a:pt x="766" y="310"/>
                  </a:lnTo>
                  <a:lnTo>
                    <a:pt x="772" y="310"/>
                  </a:lnTo>
                  <a:lnTo>
                    <a:pt x="772" y="310"/>
                  </a:lnTo>
                  <a:lnTo>
                    <a:pt x="780" y="310"/>
                  </a:lnTo>
                  <a:lnTo>
                    <a:pt x="786" y="308"/>
                  </a:lnTo>
                  <a:lnTo>
                    <a:pt x="790" y="308"/>
                  </a:lnTo>
                  <a:lnTo>
                    <a:pt x="790" y="312"/>
                  </a:lnTo>
                  <a:lnTo>
                    <a:pt x="790" y="312"/>
                  </a:lnTo>
                  <a:lnTo>
                    <a:pt x="792" y="318"/>
                  </a:lnTo>
                  <a:lnTo>
                    <a:pt x="794" y="320"/>
                  </a:lnTo>
                  <a:lnTo>
                    <a:pt x="796" y="320"/>
                  </a:lnTo>
                  <a:lnTo>
                    <a:pt x="794" y="324"/>
                  </a:lnTo>
                  <a:lnTo>
                    <a:pt x="794" y="324"/>
                  </a:lnTo>
                  <a:lnTo>
                    <a:pt x="794" y="324"/>
                  </a:lnTo>
                  <a:lnTo>
                    <a:pt x="794" y="326"/>
                  </a:lnTo>
                  <a:lnTo>
                    <a:pt x="798" y="330"/>
                  </a:lnTo>
                  <a:lnTo>
                    <a:pt x="804" y="330"/>
                  </a:lnTo>
                  <a:lnTo>
                    <a:pt x="808" y="330"/>
                  </a:lnTo>
                  <a:lnTo>
                    <a:pt x="808" y="330"/>
                  </a:lnTo>
                  <a:lnTo>
                    <a:pt x="810" y="328"/>
                  </a:lnTo>
                  <a:lnTo>
                    <a:pt x="812" y="328"/>
                  </a:lnTo>
                  <a:lnTo>
                    <a:pt x="814" y="330"/>
                  </a:lnTo>
                  <a:lnTo>
                    <a:pt x="818" y="332"/>
                  </a:lnTo>
                  <a:lnTo>
                    <a:pt x="820" y="332"/>
                  </a:lnTo>
                  <a:lnTo>
                    <a:pt x="822" y="330"/>
                  </a:lnTo>
                  <a:lnTo>
                    <a:pt x="822" y="330"/>
                  </a:lnTo>
                  <a:lnTo>
                    <a:pt x="824" y="328"/>
                  </a:lnTo>
                  <a:lnTo>
                    <a:pt x="828" y="330"/>
                  </a:lnTo>
                  <a:lnTo>
                    <a:pt x="832" y="330"/>
                  </a:lnTo>
                  <a:lnTo>
                    <a:pt x="838" y="330"/>
                  </a:lnTo>
                  <a:lnTo>
                    <a:pt x="838" y="330"/>
                  </a:lnTo>
                  <a:lnTo>
                    <a:pt x="836" y="340"/>
                  </a:lnTo>
                  <a:lnTo>
                    <a:pt x="838" y="342"/>
                  </a:lnTo>
                  <a:lnTo>
                    <a:pt x="838" y="342"/>
                  </a:lnTo>
                  <a:lnTo>
                    <a:pt x="844" y="340"/>
                  </a:lnTo>
                  <a:lnTo>
                    <a:pt x="848" y="340"/>
                  </a:lnTo>
                  <a:lnTo>
                    <a:pt x="854" y="340"/>
                  </a:lnTo>
                  <a:lnTo>
                    <a:pt x="854" y="340"/>
                  </a:lnTo>
                  <a:lnTo>
                    <a:pt x="860" y="340"/>
                  </a:lnTo>
                  <a:lnTo>
                    <a:pt x="860" y="338"/>
                  </a:lnTo>
                  <a:lnTo>
                    <a:pt x="858" y="334"/>
                  </a:lnTo>
                  <a:lnTo>
                    <a:pt x="858" y="334"/>
                  </a:lnTo>
                  <a:lnTo>
                    <a:pt x="860" y="332"/>
                  </a:lnTo>
                  <a:lnTo>
                    <a:pt x="860" y="332"/>
                  </a:lnTo>
                  <a:lnTo>
                    <a:pt x="866" y="332"/>
                  </a:lnTo>
                  <a:lnTo>
                    <a:pt x="868" y="330"/>
                  </a:lnTo>
                  <a:lnTo>
                    <a:pt x="872" y="328"/>
                  </a:lnTo>
                  <a:lnTo>
                    <a:pt x="876" y="328"/>
                  </a:lnTo>
                  <a:lnTo>
                    <a:pt x="876" y="328"/>
                  </a:lnTo>
                  <a:lnTo>
                    <a:pt x="886" y="328"/>
                  </a:lnTo>
                  <a:lnTo>
                    <a:pt x="886" y="330"/>
                  </a:lnTo>
                  <a:lnTo>
                    <a:pt x="878" y="334"/>
                  </a:lnTo>
                  <a:lnTo>
                    <a:pt x="878" y="334"/>
                  </a:lnTo>
                  <a:lnTo>
                    <a:pt x="902" y="342"/>
                  </a:lnTo>
                  <a:lnTo>
                    <a:pt x="922" y="350"/>
                  </a:lnTo>
                  <a:lnTo>
                    <a:pt x="936" y="358"/>
                  </a:lnTo>
                  <a:lnTo>
                    <a:pt x="948" y="364"/>
                  </a:lnTo>
                  <a:lnTo>
                    <a:pt x="964" y="380"/>
                  </a:lnTo>
                  <a:lnTo>
                    <a:pt x="978" y="392"/>
                  </a:lnTo>
                  <a:lnTo>
                    <a:pt x="978" y="392"/>
                  </a:lnTo>
                  <a:lnTo>
                    <a:pt x="984" y="396"/>
                  </a:lnTo>
                  <a:lnTo>
                    <a:pt x="988" y="396"/>
                  </a:lnTo>
                  <a:lnTo>
                    <a:pt x="990" y="394"/>
                  </a:lnTo>
                  <a:lnTo>
                    <a:pt x="992" y="390"/>
                  </a:lnTo>
                  <a:lnTo>
                    <a:pt x="994" y="386"/>
                  </a:lnTo>
                  <a:lnTo>
                    <a:pt x="996" y="386"/>
                  </a:lnTo>
                  <a:lnTo>
                    <a:pt x="1000" y="392"/>
                  </a:lnTo>
                  <a:lnTo>
                    <a:pt x="1000" y="392"/>
                  </a:lnTo>
                  <a:lnTo>
                    <a:pt x="1004" y="396"/>
                  </a:lnTo>
                  <a:lnTo>
                    <a:pt x="1008" y="398"/>
                  </a:lnTo>
                  <a:lnTo>
                    <a:pt x="1014" y="396"/>
                  </a:lnTo>
                  <a:lnTo>
                    <a:pt x="1022" y="396"/>
                  </a:lnTo>
                  <a:lnTo>
                    <a:pt x="1034" y="392"/>
                  </a:lnTo>
                  <a:lnTo>
                    <a:pt x="1040" y="392"/>
                  </a:lnTo>
                  <a:lnTo>
                    <a:pt x="1044" y="396"/>
                  </a:lnTo>
                  <a:lnTo>
                    <a:pt x="1044" y="396"/>
                  </a:lnTo>
                  <a:lnTo>
                    <a:pt x="1048" y="402"/>
                  </a:lnTo>
                  <a:lnTo>
                    <a:pt x="1052" y="402"/>
                  </a:lnTo>
                  <a:lnTo>
                    <a:pt x="1056" y="404"/>
                  </a:lnTo>
                  <a:lnTo>
                    <a:pt x="1062" y="410"/>
                  </a:lnTo>
                  <a:lnTo>
                    <a:pt x="1062" y="410"/>
                  </a:lnTo>
                  <a:lnTo>
                    <a:pt x="1064" y="412"/>
                  </a:lnTo>
                  <a:lnTo>
                    <a:pt x="1066" y="414"/>
                  </a:lnTo>
                  <a:lnTo>
                    <a:pt x="1070" y="412"/>
                  </a:lnTo>
                  <a:lnTo>
                    <a:pt x="1074" y="412"/>
                  </a:lnTo>
                  <a:lnTo>
                    <a:pt x="1076" y="412"/>
                  </a:lnTo>
                  <a:lnTo>
                    <a:pt x="1080" y="416"/>
                  </a:lnTo>
                  <a:lnTo>
                    <a:pt x="1080" y="416"/>
                  </a:lnTo>
                  <a:lnTo>
                    <a:pt x="1084" y="418"/>
                  </a:lnTo>
                  <a:lnTo>
                    <a:pt x="1088" y="418"/>
                  </a:lnTo>
                  <a:lnTo>
                    <a:pt x="1092" y="418"/>
                  </a:lnTo>
                  <a:lnTo>
                    <a:pt x="1094" y="416"/>
                  </a:lnTo>
                  <a:lnTo>
                    <a:pt x="1094" y="416"/>
                  </a:lnTo>
                  <a:lnTo>
                    <a:pt x="1096" y="414"/>
                  </a:lnTo>
                  <a:lnTo>
                    <a:pt x="1098" y="412"/>
                  </a:lnTo>
                  <a:lnTo>
                    <a:pt x="1106" y="412"/>
                  </a:lnTo>
                  <a:lnTo>
                    <a:pt x="1106" y="412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0"/>
                  </a:lnTo>
                  <a:lnTo>
                    <a:pt x="1124" y="410"/>
                  </a:lnTo>
                  <a:lnTo>
                    <a:pt x="1124" y="410"/>
                  </a:lnTo>
                  <a:lnTo>
                    <a:pt x="1130" y="412"/>
                  </a:lnTo>
                  <a:lnTo>
                    <a:pt x="1134" y="416"/>
                  </a:lnTo>
                  <a:lnTo>
                    <a:pt x="1138" y="420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44" y="422"/>
                  </a:lnTo>
                  <a:lnTo>
                    <a:pt x="1144" y="424"/>
                  </a:lnTo>
                  <a:lnTo>
                    <a:pt x="1146" y="426"/>
                  </a:lnTo>
                  <a:lnTo>
                    <a:pt x="1154" y="426"/>
                  </a:lnTo>
                  <a:lnTo>
                    <a:pt x="1154" y="426"/>
                  </a:lnTo>
                  <a:lnTo>
                    <a:pt x="1158" y="426"/>
                  </a:lnTo>
                  <a:lnTo>
                    <a:pt x="1160" y="426"/>
                  </a:lnTo>
                  <a:lnTo>
                    <a:pt x="1160" y="426"/>
                  </a:lnTo>
                  <a:lnTo>
                    <a:pt x="1162" y="424"/>
                  </a:lnTo>
                  <a:lnTo>
                    <a:pt x="1162" y="420"/>
                  </a:lnTo>
                  <a:lnTo>
                    <a:pt x="1164" y="418"/>
                  </a:lnTo>
                  <a:lnTo>
                    <a:pt x="1168" y="416"/>
                  </a:lnTo>
                  <a:lnTo>
                    <a:pt x="1168" y="416"/>
                  </a:lnTo>
                  <a:lnTo>
                    <a:pt x="1172" y="414"/>
                  </a:lnTo>
                  <a:lnTo>
                    <a:pt x="1176" y="410"/>
                  </a:lnTo>
                  <a:lnTo>
                    <a:pt x="1178" y="408"/>
                  </a:lnTo>
                  <a:lnTo>
                    <a:pt x="1182" y="410"/>
                  </a:lnTo>
                  <a:lnTo>
                    <a:pt x="1182" y="410"/>
                  </a:lnTo>
                  <a:lnTo>
                    <a:pt x="1184" y="410"/>
                  </a:lnTo>
                  <a:lnTo>
                    <a:pt x="1184" y="410"/>
                  </a:lnTo>
                  <a:lnTo>
                    <a:pt x="1184" y="406"/>
                  </a:lnTo>
                  <a:lnTo>
                    <a:pt x="1186" y="402"/>
                  </a:lnTo>
                  <a:lnTo>
                    <a:pt x="1186" y="402"/>
                  </a:lnTo>
                  <a:lnTo>
                    <a:pt x="1188" y="402"/>
                  </a:lnTo>
                  <a:lnTo>
                    <a:pt x="1188" y="402"/>
                  </a:lnTo>
                  <a:lnTo>
                    <a:pt x="1192" y="402"/>
                  </a:lnTo>
                  <a:lnTo>
                    <a:pt x="1196" y="400"/>
                  </a:lnTo>
                  <a:lnTo>
                    <a:pt x="1200" y="398"/>
                  </a:lnTo>
                  <a:lnTo>
                    <a:pt x="1204" y="398"/>
                  </a:lnTo>
                  <a:lnTo>
                    <a:pt x="1204" y="398"/>
                  </a:lnTo>
                  <a:lnTo>
                    <a:pt x="1206" y="398"/>
                  </a:lnTo>
                  <a:lnTo>
                    <a:pt x="1210" y="394"/>
                  </a:lnTo>
                  <a:lnTo>
                    <a:pt x="1214" y="392"/>
                  </a:lnTo>
                  <a:lnTo>
                    <a:pt x="1216" y="390"/>
                  </a:lnTo>
                  <a:lnTo>
                    <a:pt x="1218" y="392"/>
                  </a:lnTo>
                  <a:lnTo>
                    <a:pt x="1218" y="392"/>
                  </a:lnTo>
                  <a:lnTo>
                    <a:pt x="1220" y="392"/>
                  </a:lnTo>
                  <a:lnTo>
                    <a:pt x="1222" y="392"/>
                  </a:lnTo>
                  <a:lnTo>
                    <a:pt x="1226" y="390"/>
                  </a:lnTo>
                  <a:lnTo>
                    <a:pt x="1230" y="388"/>
                  </a:lnTo>
                  <a:lnTo>
                    <a:pt x="1234" y="388"/>
                  </a:lnTo>
                  <a:lnTo>
                    <a:pt x="1236" y="388"/>
                  </a:lnTo>
                  <a:lnTo>
                    <a:pt x="1236" y="388"/>
                  </a:lnTo>
                  <a:lnTo>
                    <a:pt x="1238" y="392"/>
                  </a:lnTo>
                  <a:lnTo>
                    <a:pt x="1240" y="392"/>
                  </a:lnTo>
                  <a:lnTo>
                    <a:pt x="1246" y="392"/>
                  </a:lnTo>
                  <a:lnTo>
                    <a:pt x="1250" y="392"/>
                  </a:lnTo>
                  <a:lnTo>
                    <a:pt x="1254" y="394"/>
                  </a:lnTo>
                  <a:lnTo>
                    <a:pt x="1256" y="398"/>
                  </a:lnTo>
                  <a:lnTo>
                    <a:pt x="1256" y="398"/>
                  </a:lnTo>
                  <a:lnTo>
                    <a:pt x="1262" y="404"/>
                  </a:lnTo>
                  <a:lnTo>
                    <a:pt x="1264" y="404"/>
                  </a:lnTo>
                  <a:lnTo>
                    <a:pt x="1268" y="404"/>
                  </a:lnTo>
                  <a:lnTo>
                    <a:pt x="1272" y="404"/>
                  </a:lnTo>
                  <a:lnTo>
                    <a:pt x="1272" y="404"/>
                  </a:lnTo>
                  <a:lnTo>
                    <a:pt x="1276" y="406"/>
                  </a:lnTo>
                  <a:lnTo>
                    <a:pt x="1280" y="408"/>
                  </a:lnTo>
                  <a:lnTo>
                    <a:pt x="1286" y="408"/>
                  </a:lnTo>
                  <a:lnTo>
                    <a:pt x="1296" y="410"/>
                  </a:lnTo>
                  <a:lnTo>
                    <a:pt x="1296" y="410"/>
                  </a:lnTo>
                  <a:lnTo>
                    <a:pt x="1308" y="410"/>
                  </a:lnTo>
                  <a:lnTo>
                    <a:pt x="1314" y="408"/>
                  </a:lnTo>
                  <a:lnTo>
                    <a:pt x="1318" y="408"/>
                  </a:lnTo>
                  <a:lnTo>
                    <a:pt x="1320" y="408"/>
                  </a:lnTo>
                  <a:lnTo>
                    <a:pt x="1320" y="408"/>
                  </a:lnTo>
                  <a:lnTo>
                    <a:pt x="1324" y="408"/>
                  </a:lnTo>
                  <a:lnTo>
                    <a:pt x="1326" y="404"/>
                  </a:lnTo>
                  <a:lnTo>
                    <a:pt x="1328" y="402"/>
                  </a:lnTo>
                  <a:lnTo>
                    <a:pt x="1328" y="400"/>
                  </a:lnTo>
                  <a:lnTo>
                    <a:pt x="1326" y="398"/>
                  </a:lnTo>
                  <a:lnTo>
                    <a:pt x="1322" y="394"/>
                  </a:lnTo>
                  <a:lnTo>
                    <a:pt x="1322" y="394"/>
                  </a:lnTo>
                  <a:lnTo>
                    <a:pt x="1310" y="388"/>
                  </a:lnTo>
                  <a:lnTo>
                    <a:pt x="1308" y="386"/>
                  </a:lnTo>
                  <a:lnTo>
                    <a:pt x="1308" y="386"/>
                  </a:lnTo>
                  <a:lnTo>
                    <a:pt x="1312" y="384"/>
                  </a:lnTo>
                  <a:lnTo>
                    <a:pt x="1316" y="378"/>
                  </a:lnTo>
                  <a:lnTo>
                    <a:pt x="1316" y="378"/>
                  </a:lnTo>
                  <a:lnTo>
                    <a:pt x="1316" y="372"/>
                  </a:lnTo>
                  <a:lnTo>
                    <a:pt x="1314" y="368"/>
                  </a:lnTo>
                  <a:lnTo>
                    <a:pt x="1312" y="364"/>
                  </a:lnTo>
                  <a:lnTo>
                    <a:pt x="1312" y="360"/>
                  </a:lnTo>
                  <a:lnTo>
                    <a:pt x="1314" y="358"/>
                  </a:lnTo>
                  <a:lnTo>
                    <a:pt x="1314" y="358"/>
                  </a:lnTo>
                  <a:lnTo>
                    <a:pt x="1326" y="362"/>
                  </a:lnTo>
                  <a:lnTo>
                    <a:pt x="1336" y="364"/>
                  </a:lnTo>
                  <a:lnTo>
                    <a:pt x="1352" y="368"/>
                  </a:lnTo>
                  <a:lnTo>
                    <a:pt x="1352" y="368"/>
                  </a:lnTo>
                  <a:lnTo>
                    <a:pt x="1362" y="372"/>
                  </a:lnTo>
                  <a:lnTo>
                    <a:pt x="1368" y="376"/>
                  </a:lnTo>
                  <a:lnTo>
                    <a:pt x="1378" y="390"/>
                  </a:lnTo>
                  <a:lnTo>
                    <a:pt x="1382" y="396"/>
                  </a:lnTo>
                  <a:lnTo>
                    <a:pt x="1388" y="402"/>
                  </a:lnTo>
                  <a:lnTo>
                    <a:pt x="1398" y="404"/>
                  </a:lnTo>
                  <a:lnTo>
                    <a:pt x="1410" y="404"/>
                  </a:lnTo>
                  <a:lnTo>
                    <a:pt x="1410" y="404"/>
                  </a:lnTo>
                  <a:lnTo>
                    <a:pt x="1434" y="400"/>
                  </a:lnTo>
                  <a:lnTo>
                    <a:pt x="1442" y="402"/>
                  </a:lnTo>
                  <a:lnTo>
                    <a:pt x="1446" y="402"/>
                  </a:lnTo>
                  <a:lnTo>
                    <a:pt x="1454" y="402"/>
                  </a:lnTo>
                  <a:lnTo>
                    <a:pt x="1454" y="402"/>
                  </a:lnTo>
                  <a:lnTo>
                    <a:pt x="1466" y="402"/>
                  </a:lnTo>
                  <a:lnTo>
                    <a:pt x="1472" y="404"/>
                  </a:lnTo>
                  <a:lnTo>
                    <a:pt x="1474" y="408"/>
                  </a:lnTo>
                  <a:lnTo>
                    <a:pt x="1478" y="410"/>
                  </a:lnTo>
                  <a:lnTo>
                    <a:pt x="1480" y="414"/>
                  </a:lnTo>
                  <a:lnTo>
                    <a:pt x="1486" y="416"/>
                  </a:lnTo>
                  <a:lnTo>
                    <a:pt x="1494" y="416"/>
                  </a:lnTo>
                  <a:lnTo>
                    <a:pt x="1506" y="414"/>
                  </a:lnTo>
                  <a:lnTo>
                    <a:pt x="1506" y="414"/>
                  </a:lnTo>
                  <a:lnTo>
                    <a:pt x="1524" y="414"/>
                  </a:lnTo>
                  <a:lnTo>
                    <a:pt x="1540" y="414"/>
                  </a:lnTo>
                  <a:lnTo>
                    <a:pt x="1554" y="414"/>
                  </a:lnTo>
                  <a:lnTo>
                    <a:pt x="1572" y="410"/>
                  </a:lnTo>
                  <a:lnTo>
                    <a:pt x="1572" y="410"/>
                  </a:lnTo>
                  <a:lnTo>
                    <a:pt x="1588" y="404"/>
                  </a:lnTo>
                  <a:lnTo>
                    <a:pt x="1600" y="402"/>
                  </a:lnTo>
                  <a:lnTo>
                    <a:pt x="1614" y="402"/>
                  </a:lnTo>
                  <a:lnTo>
                    <a:pt x="1632" y="406"/>
                  </a:lnTo>
                  <a:lnTo>
                    <a:pt x="1632" y="406"/>
                  </a:lnTo>
                  <a:lnTo>
                    <a:pt x="1656" y="412"/>
                  </a:lnTo>
                  <a:lnTo>
                    <a:pt x="1656" y="412"/>
                  </a:lnTo>
                  <a:lnTo>
                    <a:pt x="1672" y="414"/>
                  </a:lnTo>
                  <a:lnTo>
                    <a:pt x="1682" y="414"/>
                  </a:lnTo>
                  <a:lnTo>
                    <a:pt x="1690" y="410"/>
                  </a:lnTo>
                  <a:lnTo>
                    <a:pt x="1694" y="406"/>
                  </a:lnTo>
                  <a:lnTo>
                    <a:pt x="1696" y="398"/>
                  </a:lnTo>
                  <a:lnTo>
                    <a:pt x="1698" y="392"/>
                  </a:lnTo>
                  <a:lnTo>
                    <a:pt x="1700" y="380"/>
                  </a:lnTo>
                  <a:lnTo>
                    <a:pt x="1700" y="380"/>
                  </a:lnTo>
                  <a:lnTo>
                    <a:pt x="1704" y="370"/>
                  </a:lnTo>
                  <a:lnTo>
                    <a:pt x="1708" y="364"/>
                  </a:lnTo>
                  <a:lnTo>
                    <a:pt x="1708" y="360"/>
                  </a:lnTo>
                  <a:lnTo>
                    <a:pt x="1708" y="358"/>
                  </a:lnTo>
                  <a:lnTo>
                    <a:pt x="1704" y="356"/>
                  </a:lnTo>
                  <a:lnTo>
                    <a:pt x="1696" y="356"/>
                  </a:lnTo>
                  <a:lnTo>
                    <a:pt x="1696" y="356"/>
                  </a:lnTo>
                  <a:lnTo>
                    <a:pt x="1686" y="356"/>
                  </a:lnTo>
                  <a:lnTo>
                    <a:pt x="1684" y="354"/>
                  </a:lnTo>
                  <a:lnTo>
                    <a:pt x="1682" y="352"/>
                  </a:lnTo>
                  <a:lnTo>
                    <a:pt x="1684" y="350"/>
                  </a:lnTo>
                  <a:lnTo>
                    <a:pt x="1686" y="348"/>
                  </a:lnTo>
                  <a:lnTo>
                    <a:pt x="1692" y="346"/>
                  </a:lnTo>
                  <a:lnTo>
                    <a:pt x="1700" y="346"/>
                  </a:lnTo>
                  <a:lnTo>
                    <a:pt x="1700" y="346"/>
                  </a:lnTo>
                  <a:lnTo>
                    <a:pt x="1710" y="344"/>
                  </a:lnTo>
                  <a:lnTo>
                    <a:pt x="1716" y="342"/>
                  </a:lnTo>
                  <a:lnTo>
                    <a:pt x="1724" y="338"/>
                  </a:lnTo>
                  <a:lnTo>
                    <a:pt x="1742" y="338"/>
                  </a:lnTo>
                  <a:lnTo>
                    <a:pt x="1742" y="338"/>
                  </a:lnTo>
                  <a:lnTo>
                    <a:pt x="1756" y="338"/>
                  </a:lnTo>
                  <a:lnTo>
                    <a:pt x="1768" y="340"/>
                  </a:lnTo>
                  <a:lnTo>
                    <a:pt x="1782" y="344"/>
                  </a:lnTo>
                  <a:lnTo>
                    <a:pt x="1794" y="348"/>
                  </a:lnTo>
                  <a:lnTo>
                    <a:pt x="1808" y="354"/>
                  </a:lnTo>
                  <a:lnTo>
                    <a:pt x="1820" y="362"/>
                  </a:lnTo>
                  <a:lnTo>
                    <a:pt x="1834" y="372"/>
                  </a:lnTo>
                  <a:lnTo>
                    <a:pt x="1848" y="384"/>
                  </a:lnTo>
                  <a:lnTo>
                    <a:pt x="1848" y="384"/>
                  </a:lnTo>
                  <a:lnTo>
                    <a:pt x="1862" y="394"/>
                  </a:lnTo>
                  <a:lnTo>
                    <a:pt x="1874" y="402"/>
                  </a:lnTo>
                  <a:lnTo>
                    <a:pt x="1884" y="408"/>
                  </a:lnTo>
                  <a:lnTo>
                    <a:pt x="1896" y="412"/>
                  </a:lnTo>
                  <a:lnTo>
                    <a:pt x="1916" y="418"/>
                  </a:lnTo>
                  <a:lnTo>
                    <a:pt x="1926" y="422"/>
                  </a:lnTo>
                  <a:lnTo>
                    <a:pt x="1936" y="428"/>
                  </a:lnTo>
                  <a:lnTo>
                    <a:pt x="1936" y="428"/>
                  </a:lnTo>
                  <a:lnTo>
                    <a:pt x="1948" y="434"/>
                  </a:lnTo>
                  <a:lnTo>
                    <a:pt x="1956" y="438"/>
                  </a:lnTo>
                  <a:lnTo>
                    <a:pt x="1964" y="440"/>
                  </a:lnTo>
                  <a:lnTo>
                    <a:pt x="1970" y="440"/>
                  </a:lnTo>
                  <a:lnTo>
                    <a:pt x="1976" y="440"/>
                  </a:lnTo>
                  <a:lnTo>
                    <a:pt x="1980" y="436"/>
                  </a:lnTo>
                  <a:lnTo>
                    <a:pt x="1992" y="430"/>
                  </a:lnTo>
                  <a:lnTo>
                    <a:pt x="1992" y="430"/>
                  </a:lnTo>
                  <a:lnTo>
                    <a:pt x="1998" y="426"/>
                  </a:lnTo>
                  <a:lnTo>
                    <a:pt x="2006" y="426"/>
                  </a:lnTo>
                  <a:lnTo>
                    <a:pt x="2012" y="428"/>
                  </a:lnTo>
                  <a:lnTo>
                    <a:pt x="2016" y="430"/>
                  </a:lnTo>
                  <a:lnTo>
                    <a:pt x="2022" y="434"/>
                  </a:lnTo>
                  <a:lnTo>
                    <a:pt x="2024" y="440"/>
                  </a:lnTo>
                  <a:lnTo>
                    <a:pt x="2024" y="444"/>
                  </a:lnTo>
                  <a:lnTo>
                    <a:pt x="2020" y="450"/>
                  </a:lnTo>
                  <a:lnTo>
                    <a:pt x="2020" y="450"/>
                  </a:lnTo>
                  <a:lnTo>
                    <a:pt x="2018" y="454"/>
                  </a:lnTo>
                  <a:lnTo>
                    <a:pt x="2020" y="458"/>
                  </a:lnTo>
                  <a:lnTo>
                    <a:pt x="2026" y="464"/>
                  </a:lnTo>
                  <a:lnTo>
                    <a:pt x="2030" y="466"/>
                  </a:lnTo>
                  <a:lnTo>
                    <a:pt x="2032" y="470"/>
                  </a:lnTo>
                  <a:lnTo>
                    <a:pt x="2030" y="474"/>
                  </a:lnTo>
                  <a:lnTo>
                    <a:pt x="2024" y="480"/>
                  </a:lnTo>
                  <a:lnTo>
                    <a:pt x="2024" y="480"/>
                  </a:lnTo>
                  <a:lnTo>
                    <a:pt x="2022" y="482"/>
                  </a:lnTo>
                  <a:lnTo>
                    <a:pt x="2020" y="484"/>
                  </a:lnTo>
                  <a:lnTo>
                    <a:pt x="2020" y="490"/>
                  </a:lnTo>
                  <a:lnTo>
                    <a:pt x="2020" y="492"/>
                  </a:lnTo>
                  <a:lnTo>
                    <a:pt x="2018" y="496"/>
                  </a:lnTo>
                  <a:lnTo>
                    <a:pt x="2012" y="500"/>
                  </a:lnTo>
                  <a:lnTo>
                    <a:pt x="2004" y="508"/>
                  </a:lnTo>
                  <a:lnTo>
                    <a:pt x="2004" y="508"/>
                  </a:lnTo>
                  <a:lnTo>
                    <a:pt x="2000" y="510"/>
                  </a:lnTo>
                  <a:lnTo>
                    <a:pt x="2000" y="512"/>
                  </a:lnTo>
                  <a:lnTo>
                    <a:pt x="2006" y="518"/>
                  </a:lnTo>
                  <a:lnTo>
                    <a:pt x="2016" y="524"/>
                  </a:lnTo>
                  <a:lnTo>
                    <a:pt x="2020" y="530"/>
                  </a:lnTo>
                  <a:lnTo>
                    <a:pt x="2022" y="536"/>
                  </a:lnTo>
                  <a:lnTo>
                    <a:pt x="2022" y="536"/>
                  </a:lnTo>
                  <a:lnTo>
                    <a:pt x="2024" y="546"/>
                  </a:lnTo>
                  <a:lnTo>
                    <a:pt x="2028" y="552"/>
                  </a:lnTo>
                  <a:lnTo>
                    <a:pt x="2032" y="556"/>
                  </a:lnTo>
                  <a:lnTo>
                    <a:pt x="2032" y="55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59" name="Slovakia"/>
            <p:cNvSpPr>
              <a:spLocks/>
            </p:cNvSpPr>
            <p:nvPr/>
          </p:nvSpPr>
          <p:spPr bwMode="auto">
            <a:xfrm>
              <a:off x="4560059" y="2046552"/>
              <a:ext cx="119063" cy="52917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36" y="4"/>
                </a:cxn>
                <a:cxn ang="0">
                  <a:pos x="38" y="0"/>
                </a:cxn>
                <a:cxn ang="0">
                  <a:pos x="42" y="4"/>
                </a:cxn>
                <a:cxn ang="0">
                  <a:pos x="48" y="6"/>
                </a:cxn>
                <a:cxn ang="0">
                  <a:pos x="52" y="4"/>
                </a:cxn>
                <a:cxn ang="0">
                  <a:pos x="56" y="6"/>
                </a:cxn>
                <a:cxn ang="0">
                  <a:pos x="60" y="8"/>
                </a:cxn>
                <a:cxn ang="0">
                  <a:pos x="62" y="6"/>
                </a:cxn>
                <a:cxn ang="0">
                  <a:pos x="66" y="2"/>
                </a:cxn>
                <a:cxn ang="0">
                  <a:pos x="70" y="4"/>
                </a:cxn>
                <a:cxn ang="0">
                  <a:pos x="82" y="10"/>
                </a:cxn>
                <a:cxn ang="0">
                  <a:pos x="90" y="10"/>
                </a:cxn>
                <a:cxn ang="0">
                  <a:pos x="90" y="16"/>
                </a:cxn>
                <a:cxn ang="0">
                  <a:pos x="88" y="20"/>
                </a:cxn>
                <a:cxn ang="0">
                  <a:pos x="88" y="22"/>
                </a:cxn>
                <a:cxn ang="0">
                  <a:pos x="88" y="24"/>
                </a:cxn>
                <a:cxn ang="0">
                  <a:pos x="72" y="22"/>
                </a:cxn>
                <a:cxn ang="0">
                  <a:pos x="66" y="20"/>
                </a:cxn>
                <a:cxn ang="0">
                  <a:pos x="62" y="24"/>
                </a:cxn>
                <a:cxn ang="0">
                  <a:pos x="58" y="24"/>
                </a:cxn>
                <a:cxn ang="0">
                  <a:pos x="50" y="26"/>
                </a:cxn>
                <a:cxn ang="0">
                  <a:pos x="44" y="30"/>
                </a:cxn>
                <a:cxn ang="0">
                  <a:pos x="26" y="34"/>
                </a:cxn>
                <a:cxn ang="0">
                  <a:pos x="24" y="34"/>
                </a:cxn>
                <a:cxn ang="0">
                  <a:pos x="24" y="38"/>
                </a:cxn>
                <a:cxn ang="0">
                  <a:pos x="22" y="40"/>
                </a:cxn>
                <a:cxn ang="0">
                  <a:pos x="12" y="40"/>
                </a:cxn>
                <a:cxn ang="0">
                  <a:pos x="6" y="40"/>
                </a:cxn>
                <a:cxn ang="0">
                  <a:pos x="0" y="38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0" y="20"/>
                </a:cxn>
                <a:cxn ang="0">
                  <a:pos x="18" y="16"/>
                </a:cxn>
                <a:cxn ang="0">
                  <a:pos x="20" y="8"/>
                </a:cxn>
                <a:cxn ang="0">
                  <a:pos x="26" y="2"/>
                </a:cxn>
              </a:cxnLst>
              <a:rect l="0" t="0" r="r" b="b"/>
              <a:pathLst>
                <a:path w="90" h="40">
                  <a:moveTo>
                    <a:pt x="26" y="2"/>
                  </a:moveTo>
                  <a:lnTo>
                    <a:pt x="26" y="2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4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0" y="4"/>
                  </a:lnTo>
                  <a:lnTo>
                    <a:pt x="76" y="6"/>
                  </a:lnTo>
                  <a:lnTo>
                    <a:pt x="82" y="10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8" y="20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80" y="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4" y="24"/>
                  </a:lnTo>
                  <a:lnTo>
                    <a:pt x="50" y="2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36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2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6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6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8" y="16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0" name="South Africa"/>
            <p:cNvSpPr>
              <a:spLocks/>
            </p:cNvSpPr>
            <p:nvPr/>
          </p:nvSpPr>
          <p:spPr bwMode="auto">
            <a:xfrm>
              <a:off x="4570643" y="4372240"/>
              <a:ext cx="452438" cy="404813"/>
            </a:xfrm>
            <a:custGeom>
              <a:avLst/>
              <a:gdLst/>
              <a:ahLst/>
              <a:cxnLst>
                <a:cxn ang="0">
                  <a:pos x="292" y="0"/>
                </a:cxn>
                <a:cxn ang="0">
                  <a:pos x="312" y="4"/>
                </a:cxn>
                <a:cxn ang="0">
                  <a:pos x="326" y="6"/>
                </a:cxn>
                <a:cxn ang="0">
                  <a:pos x="332" y="44"/>
                </a:cxn>
                <a:cxn ang="0">
                  <a:pos x="326" y="74"/>
                </a:cxn>
                <a:cxn ang="0">
                  <a:pos x="310" y="84"/>
                </a:cxn>
                <a:cxn ang="0">
                  <a:pos x="300" y="102"/>
                </a:cxn>
                <a:cxn ang="0">
                  <a:pos x="308" y="118"/>
                </a:cxn>
                <a:cxn ang="0">
                  <a:pos x="328" y="122"/>
                </a:cxn>
                <a:cxn ang="0">
                  <a:pos x="328" y="112"/>
                </a:cxn>
                <a:cxn ang="0">
                  <a:pos x="336" y="134"/>
                </a:cxn>
                <a:cxn ang="0">
                  <a:pos x="318" y="158"/>
                </a:cxn>
                <a:cxn ang="0">
                  <a:pos x="294" y="188"/>
                </a:cxn>
                <a:cxn ang="0">
                  <a:pos x="266" y="222"/>
                </a:cxn>
                <a:cxn ang="0">
                  <a:pos x="246" y="246"/>
                </a:cxn>
                <a:cxn ang="0">
                  <a:pos x="226" y="270"/>
                </a:cxn>
                <a:cxn ang="0">
                  <a:pos x="196" y="284"/>
                </a:cxn>
                <a:cxn ang="0">
                  <a:pos x="184" y="290"/>
                </a:cxn>
                <a:cxn ang="0">
                  <a:pos x="174" y="294"/>
                </a:cxn>
                <a:cxn ang="0">
                  <a:pos x="164" y="298"/>
                </a:cxn>
                <a:cxn ang="0">
                  <a:pos x="142" y="294"/>
                </a:cxn>
                <a:cxn ang="0">
                  <a:pos x="128" y="292"/>
                </a:cxn>
                <a:cxn ang="0">
                  <a:pos x="116" y="298"/>
                </a:cxn>
                <a:cxn ang="0">
                  <a:pos x="104" y="300"/>
                </a:cxn>
                <a:cxn ang="0">
                  <a:pos x="86" y="304"/>
                </a:cxn>
                <a:cxn ang="0">
                  <a:pos x="68" y="304"/>
                </a:cxn>
                <a:cxn ang="0">
                  <a:pos x="50" y="294"/>
                </a:cxn>
                <a:cxn ang="0">
                  <a:pos x="52" y="304"/>
                </a:cxn>
                <a:cxn ang="0">
                  <a:pos x="42" y="296"/>
                </a:cxn>
                <a:cxn ang="0">
                  <a:pos x="38" y="282"/>
                </a:cxn>
                <a:cxn ang="0">
                  <a:pos x="36" y="270"/>
                </a:cxn>
                <a:cxn ang="0">
                  <a:pos x="40" y="256"/>
                </a:cxn>
                <a:cxn ang="0">
                  <a:pos x="40" y="236"/>
                </a:cxn>
                <a:cxn ang="0">
                  <a:pos x="30" y="222"/>
                </a:cxn>
                <a:cxn ang="0">
                  <a:pos x="16" y="198"/>
                </a:cxn>
                <a:cxn ang="0">
                  <a:pos x="10" y="160"/>
                </a:cxn>
                <a:cxn ang="0">
                  <a:pos x="12" y="144"/>
                </a:cxn>
                <a:cxn ang="0">
                  <a:pos x="28" y="142"/>
                </a:cxn>
                <a:cxn ang="0">
                  <a:pos x="38" y="158"/>
                </a:cxn>
                <a:cxn ang="0">
                  <a:pos x="56" y="156"/>
                </a:cxn>
                <a:cxn ang="0">
                  <a:pos x="72" y="146"/>
                </a:cxn>
                <a:cxn ang="0">
                  <a:pos x="90" y="72"/>
                </a:cxn>
                <a:cxn ang="0">
                  <a:pos x="106" y="94"/>
                </a:cxn>
                <a:cxn ang="0">
                  <a:pos x="102" y="112"/>
                </a:cxn>
                <a:cxn ang="0">
                  <a:pos x="118" y="112"/>
                </a:cxn>
                <a:cxn ang="0">
                  <a:pos x="126" y="106"/>
                </a:cxn>
                <a:cxn ang="0">
                  <a:pos x="130" y="106"/>
                </a:cxn>
                <a:cxn ang="0">
                  <a:pos x="142" y="94"/>
                </a:cxn>
                <a:cxn ang="0">
                  <a:pos x="142" y="86"/>
                </a:cxn>
                <a:cxn ang="0">
                  <a:pos x="164" y="78"/>
                </a:cxn>
                <a:cxn ang="0">
                  <a:pos x="174" y="84"/>
                </a:cxn>
                <a:cxn ang="0">
                  <a:pos x="192" y="82"/>
                </a:cxn>
                <a:cxn ang="0">
                  <a:pos x="212" y="62"/>
                </a:cxn>
                <a:cxn ang="0">
                  <a:pos x="230" y="46"/>
                </a:cxn>
                <a:cxn ang="0">
                  <a:pos x="246" y="24"/>
                </a:cxn>
                <a:cxn ang="0">
                  <a:pos x="268" y="8"/>
                </a:cxn>
                <a:cxn ang="0">
                  <a:pos x="278" y="4"/>
                </a:cxn>
              </a:cxnLst>
              <a:rect l="0" t="0" r="r" b="b"/>
              <a:pathLst>
                <a:path w="342" h="306">
                  <a:moveTo>
                    <a:pt x="282" y="2"/>
                  </a:moveTo>
                  <a:lnTo>
                    <a:pt x="282" y="2"/>
                  </a:lnTo>
                  <a:lnTo>
                    <a:pt x="286" y="0"/>
                  </a:lnTo>
                  <a:lnTo>
                    <a:pt x="292" y="0"/>
                  </a:lnTo>
                  <a:lnTo>
                    <a:pt x="298" y="2"/>
                  </a:lnTo>
                  <a:lnTo>
                    <a:pt x="306" y="4"/>
                  </a:lnTo>
                  <a:lnTo>
                    <a:pt x="312" y="4"/>
                  </a:lnTo>
                  <a:lnTo>
                    <a:pt x="312" y="4"/>
                  </a:lnTo>
                  <a:lnTo>
                    <a:pt x="320" y="4"/>
                  </a:lnTo>
                  <a:lnTo>
                    <a:pt x="324" y="6"/>
                  </a:lnTo>
                  <a:lnTo>
                    <a:pt x="326" y="6"/>
                  </a:lnTo>
                  <a:lnTo>
                    <a:pt x="326" y="6"/>
                  </a:lnTo>
                  <a:lnTo>
                    <a:pt x="332" y="18"/>
                  </a:lnTo>
                  <a:lnTo>
                    <a:pt x="332" y="22"/>
                  </a:lnTo>
                  <a:lnTo>
                    <a:pt x="330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32" y="58"/>
                  </a:lnTo>
                  <a:lnTo>
                    <a:pt x="330" y="66"/>
                  </a:lnTo>
                  <a:lnTo>
                    <a:pt x="326" y="74"/>
                  </a:lnTo>
                  <a:lnTo>
                    <a:pt x="322" y="88"/>
                  </a:lnTo>
                  <a:lnTo>
                    <a:pt x="322" y="88"/>
                  </a:lnTo>
                  <a:lnTo>
                    <a:pt x="314" y="84"/>
                  </a:lnTo>
                  <a:lnTo>
                    <a:pt x="310" y="84"/>
                  </a:lnTo>
                  <a:lnTo>
                    <a:pt x="308" y="88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0" y="102"/>
                  </a:lnTo>
                  <a:lnTo>
                    <a:pt x="300" y="108"/>
                  </a:lnTo>
                  <a:lnTo>
                    <a:pt x="300" y="112"/>
                  </a:lnTo>
                  <a:lnTo>
                    <a:pt x="308" y="118"/>
                  </a:lnTo>
                  <a:lnTo>
                    <a:pt x="308" y="118"/>
                  </a:lnTo>
                  <a:lnTo>
                    <a:pt x="316" y="122"/>
                  </a:lnTo>
                  <a:lnTo>
                    <a:pt x="320" y="124"/>
                  </a:lnTo>
                  <a:lnTo>
                    <a:pt x="324" y="124"/>
                  </a:lnTo>
                  <a:lnTo>
                    <a:pt x="328" y="122"/>
                  </a:lnTo>
                  <a:lnTo>
                    <a:pt x="328" y="122"/>
                  </a:lnTo>
                  <a:lnTo>
                    <a:pt x="330" y="120"/>
                  </a:lnTo>
                  <a:lnTo>
                    <a:pt x="330" y="116"/>
                  </a:lnTo>
                  <a:lnTo>
                    <a:pt x="328" y="112"/>
                  </a:lnTo>
                  <a:lnTo>
                    <a:pt x="330" y="110"/>
                  </a:lnTo>
                  <a:lnTo>
                    <a:pt x="342" y="110"/>
                  </a:lnTo>
                  <a:lnTo>
                    <a:pt x="342" y="110"/>
                  </a:lnTo>
                  <a:lnTo>
                    <a:pt x="336" y="134"/>
                  </a:lnTo>
                  <a:lnTo>
                    <a:pt x="332" y="148"/>
                  </a:lnTo>
                  <a:lnTo>
                    <a:pt x="328" y="154"/>
                  </a:lnTo>
                  <a:lnTo>
                    <a:pt x="326" y="156"/>
                  </a:lnTo>
                  <a:lnTo>
                    <a:pt x="318" y="158"/>
                  </a:lnTo>
                  <a:lnTo>
                    <a:pt x="318" y="158"/>
                  </a:lnTo>
                  <a:lnTo>
                    <a:pt x="312" y="160"/>
                  </a:lnTo>
                  <a:lnTo>
                    <a:pt x="306" y="168"/>
                  </a:lnTo>
                  <a:lnTo>
                    <a:pt x="294" y="188"/>
                  </a:lnTo>
                  <a:lnTo>
                    <a:pt x="282" y="210"/>
                  </a:lnTo>
                  <a:lnTo>
                    <a:pt x="274" y="218"/>
                  </a:lnTo>
                  <a:lnTo>
                    <a:pt x="266" y="222"/>
                  </a:lnTo>
                  <a:lnTo>
                    <a:pt x="266" y="222"/>
                  </a:lnTo>
                  <a:lnTo>
                    <a:pt x="262" y="224"/>
                  </a:lnTo>
                  <a:lnTo>
                    <a:pt x="260" y="226"/>
                  </a:lnTo>
                  <a:lnTo>
                    <a:pt x="252" y="236"/>
                  </a:lnTo>
                  <a:lnTo>
                    <a:pt x="246" y="246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34" y="260"/>
                  </a:lnTo>
                  <a:lnTo>
                    <a:pt x="226" y="270"/>
                  </a:lnTo>
                  <a:lnTo>
                    <a:pt x="222" y="274"/>
                  </a:lnTo>
                  <a:lnTo>
                    <a:pt x="214" y="278"/>
                  </a:lnTo>
                  <a:lnTo>
                    <a:pt x="206" y="28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192" y="284"/>
                  </a:lnTo>
                  <a:lnTo>
                    <a:pt x="188" y="286"/>
                  </a:lnTo>
                  <a:lnTo>
                    <a:pt x="184" y="290"/>
                  </a:lnTo>
                  <a:lnTo>
                    <a:pt x="180" y="294"/>
                  </a:lnTo>
                  <a:lnTo>
                    <a:pt x="178" y="294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70" y="292"/>
                  </a:lnTo>
                  <a:lnTo>
                    <a:pt x="168" y="294"/>
                  </a:lnTo>
                  <a:lnTo>
                    <a:pt x="166" y="296"/>
                  </a:lnTo>
                  <a:lnTo>
                    <a:pt x="164" y="298"/>
                  </a:lnTo>
                  <a:lnTo>
                    <a:pt x="158" y="296"/>
                  </a:lnTo>
                  <a:lnTo>
                    <a:pt x="158" y="296"/>
                  </a:lnTo>
                  <a:lnTo>
                    <a:pt x="148" y="294"/>
                  </a:lnTo>
                  <a:lnTo>
                    <a:pt x="142" y="294"/>
                  </a:lnTo>
                  <a:lnTo>
                    <a:pt x="136" y="294"/>
                  </a:lnTo>
                  <a:lnTo>
                    <a:pt x="136" y="294"/>
                  </a:lnTo>
                  <a:lnTo>
                    <a:pt x="132" y="294"/>
                  </a:lnTo>
                  <a:lnTo>
                    <a:pt x="128" y="292"/>
                  </a:lnTo>
                  <a:lnTo>
                    <a:pt x="122" y="292"/>
                  </a:lnTo>
                  <a:lnTo>
                    <a:pt x="118" y="294"/>
                  </a:lnTo>
                  <a:lnTo>
                    <a:pt x="118" y="294"/>
                  </a:lnTo>
                  <a:lnTo>
                    <a:pt x="116" y="298"/>
                  </a:lnTo>
                  <a:lnTo>
                    <a:pt x="112" y="300"/>
                  </a:lnTo>
                  <a:lnTo>
                    <a:pt x="108" y="300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0" y="302"/>
                  </a:lnTo>
                  <a:lnTo>
                    <a:pt x="98" y="300"/>
                  </a:lnTo>
                  <a:lnTo>
                    <a:pt x="94" y="300"/>
                  </a:lnTo>
                  <a:lnTo>
                    <a:pt x="86" y="304"/>
                  </a:lnTo>
                  <a:lnTo>
                    <a:pt x="86" y="304"/>
                  </a:lnTo>
                  <a:lnTo>
                    <a:pt x="80" y="306"/>
                  </a:lnTo>
                  <a:lnTo>
                    <a:pt x="74" y="306"/>
                  </a:lnTo>
                  <a:lnTo>
                    <a:pt x="68" y="304"/>
                  </a:lnTo>
                  <a:lnTo>
                    <a:pt x="64" y="302"/>
                  </a:lnTo>
                  <a:lnTo>
                    <a:pt x="56" y="296"/>
                  </a:lnTo>
                  <a:lnTo>
                    <a:pt x="54" y="294"/>
                  </a:lnTo>
                  <a:lnTo>
                    <a:pt x="50" y="294"/>
                  </a:lnTo>
                  <a:lnTo>
                    <a:pt x="50" y="294"/>
                  </a:lnTo>
                  <a:lnTo>
                    <a:pt x="48" y="296"/>
                  </a:lnTo>
                  <a:lnTo>
                    <a:pt x="50" y="300"/>
                  </a:lnTo>
                  <a:lnTo>
                    <a:pt x="52" y="304"/>
                  </a:lnTo>
                  <a:lnTo>
                    <a:pt x="52" y="304"/>
                  </a:lnTo>
                  <a:lnTo>
                    <a:pt x="46" y="300"/>
                  </a:lnTo>
                  <a:lnTo>
                    <a:pt x="44" y="298"/>
                  </a:lnTo>
                  <a:lnTo>
                    <a:pt x="42" y="296"/>
                  </a:lnTo>
                  <a:lnTo>
                    <a:pt x="42" y="294"/>
                  </a:lnTo>
                  <a:lnTo>
                    <a:pt x="42" y="288"/>
                  </a:lnTo>
                  <a:lnTo>
                    <a:pt x="42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6" y="278"/>
                  </a:lnTo>
                  <a:lnTo>
                    <a:pt x="36" y="274"/>
                  </a:lnTo>
                  <a:lnTo>
                    <a:pt x="36" y="270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8" y="260"/>
                  </a:lnTo>
                  <a:lnTo>
                    <a:pt x="40" y="256"/>
                  </a:lnTo>
                  <a:lnTo>
                    <a:pt x="38" y="250"/>
                  </a:lnTo>
                  <a:lnTo>
                    <a:pt x="38" y="250"/>
                  </a:lnTo>
                  <a:lnTo>
                    <a:pt x="38" y="244"/>
                  </a:lnTo>
                  <a:lnTo>
                    <a:pt x="40" y="236"/>
                  </a:lnTo>
                  <a:lnTo>
                    <a:pt x="40" y="234"/>
                  </a:lnTo>
                  <a:lnTo>
                    <a:pt x="38" y="230"/>
                  </a:lnTo>
                  <a:lnTo>
                    <a:pt x="36" y="226"/>
                  </a:lnTo>
                  <a:lnTo>
                    <a:pt x="30" y="222"/>
                  </a:lnTo>
                  <a:lnTo>
                    <a:pt x="30" y="222"/>
                  </a:lnTo>
                  <a:lnTo>
                    <a:pt x="24" y="216"/>
                  </a:lnTo>
                  <a:lnTo>
                    <a:pt x="20" y="206"/>
                  </a:lnTo>
                  <a:lnTo>
                    <a:pt x="16" y="198"/>
                  </a:lnTo>
                  <a:lnTo>
                    <a:pt x="14" y="186"/>
                  </a:lnTo>
                  <a:lnTo>
                    <a:pt x="12" y="170"/>
                  </a:lnTo>
                  <a:lnTo>
                    <a:pt x="10" y="162"/>
                  </a:lnTo>
                  <a:lnTo>
                    <a:pt x="10" y="160"/>
                  </a:lnTo>
                  <a:lnTo>
                    <a:pt x="10" y="16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12" y="144"/>
                  </a:lnTo>
                  <a:lnTo>
                    <a:pt x="18" y="142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0" y="150"/>
                  </a:lnTo>
                  <a:lnTo>
                    <a:pt x="34" y="156"/>
                  </a:lnTo>
                  <a:lnTo>
                    <a:pt x="38" y="158"/>
                  </a:lnTo>
                  <a:lnTo>
                    <a:pt x="42" y="158"/>
                  </a:lnTo>
                  <a:lnTo>
                    <a:pt x="42" y="158"/>
                  </a:lnTo>
                  <a:lnTo>
                    <a:pt x="50" y="158"/>
                  </a:lnTo>
                  <a:lnTo>
                    <a:pt x="56" y="156"/>
                  </a:lnTo>
                  <a:lnTo>
                    <a:pt x="60" y="154"/>
                  </a:lnTo>
                  <a:lnTo>
                    <a:pt x="64" y="152"/>
                  </a:lnTo>
                  <a:lnTo>
                    <a:pt x="68" y="148"/>
                  </a:lnTo>
                  <a:lnTo>
                    <a:pt x="72" y="146"/>
                  </a:lnTo>
                  <a:lnTo>
                    <a:pt x="76" y="146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90" y="72"/>
                  </a:lnTo>
                  <a:lnTo>
                    <a:pt x="96" y="76"/>
                  </a:lnTo>
                  <a:lnTo>
                    <a:pt x="100" y="80"/>
                  </a:lnTo>
                  <a:lnTo>
                    <a:pt x="104" y="86"/>
                  </a:lnTo>
                  <a:lnTo>
                    <a:pt x="106" y="94"/>
                  </a:lnTo>
                  <a:lnTo>
                    <a:pt x="106" y="100"/>
                  </a:lnTo>
                  <a:lnTo>
                    <a:pt x="106" y="100"/>
                  </a:lnTo>
                  <a:lnTo>
                    <a:pt x="102" y="110"/>
                  </a:lnTo>
                  <a:lnTo>
                    <a:pt x="102" y="112"/>
                  </a:lnTo>
                  <a:lnTo>
                    <a:pt x="108" y="112"/>
                  </a:lnTo>
                  <a:lnTo>
                    <a:pt x="108" y="112"/>
                  </a:lnTo>
                  <a:lnTo>
                    <a:pt x="114" y="112"/>
                  </a:lnTo>
                  <a:lnTo>
                    <a:pt x="118" y="112"/>
                  </a:lnTo>
                  <a:lnTo>
                    <a:pt x="122" y="112"/>
                  </a:lnTo>
                  <a:lnTo>
                    <a:pt x="122" y="110"/>
                  </a:lnTo>
                  <a:lnTo>
                    <a:pt x="122" y="110"/>
                  </a:lnTo>
                  <a:lnTo>
                    <a:pt x="126" y="106"/>
                  </a:lnTo>
                  <a:lnTo>
                    <a:pt x="128" y="108"/>
                  </a:lnTo>
                  <a:lnTo>
                    <a:pt x="128" y="108"/>
                  </a:lnTo>
                  <a:lnTo>
                    <a:pt x="130" y="106"/>
                  </a:lnTo>
                  <a:lnTo>
                    <a:pt x="130" y="106"/>
                  </a:lnTo>
                  <a:lnTo>
                    <a:pt x="134" y="100"/>
                  </a:lnTo>
                  <a:lnTo>
                    <a:pt x="138" y="96"/>
                  </a:lnTo>
                  <a:lnTo>
                    <a:pt x="142" y="94"/>
                  </a:lnTo>
                  <a:lnTo>
                    <a:pt x="142" y="94"/>
                  </a:lnTo>
                  <a:lnTo>
                    <a:pt x="142" y="92"/>
                  </a:lnTo>
                  <a:lnTo>
                    <a:pt x="142" y="92"/>
                  </a:lnTo>
                  <a:lnTo>
                    <a:pt x="140" y="90"/>
                  </a:lnTo>
                  <a:lnTo>
                    <a:pt x="142" y="86"/>
                  </a:lnTo>
                  <a:lnTo>
                    <a:pt x="146" y="82"/>
                  </a:lnTo>
                  <a:lnTo>
                    <a:pt x="154" y="78"/>
                  </a:lnTo>
                  <a:lnTo>
                    <a:pt x="164" y="78"/>
                  </a:lnTo>
                  <a:lnTo>
                    <a:pt x="164" y="78"/>
                  </a:lnTo>
                  <a:lnTo>
                    <a:pt x="168" y="78"/>
                  </a:lnTo>
                  <a:lnTo>
                    <a:pt x="168" y="80"/>
                  </a:lnTo>
                  <a:lnTo>
                    <a:pt x="168" y="82"/>
                  </a:lnTo>
                  <a:lnTo>
                    <a:pt x="174" y="84"/>
                  </a:lnTo>
                  <a:lnTo>
                    <a:pt x="174" y="84"/>
                  </a:lnTo>
                  <a:lnTo>
                    <a:pt x="180" y="86"/>
                  </a:lnTo>
                  <a:lnTo>
                    <a:pt x="184" y="86"/>
                  </a:lnTo>
                  <a:lnTo>
                    <a:pt x="192" y="82"/>
                  </a:lnTo>
                  <a:lnTo>
                    <a:pt x="198" y="80"/>
                  </a:lnTo>
                  <a:lnTo>
                    <a:pt x="206" y="78"/>
                  </a:lnTo>
                  <a:lnTo>
                    <a:pt x="206" y="78"/>
                  </a:lnTo>
                  <a:lnTo>
                    <a:pt x="212" y="62"/>
                  </a:lnTo>
                  <a:lnTo>
                    <a:pt x="218" y="56"/>
                  </a:lnTo>
                  <a:lnTo>
                    <a:pt x="224" y="52"/>
                  </a:lnTo>
                  <a:lnTo>
                    <a:pt x="230" y="46"/>
                  </a:lnTo>
                  <a:lnTo>
                    <a:pt x="230" y="46"/>
                  </a:lnTo>
                  <a:lnTo>
                    <a:pt x="238" y="32"/>
                  </a:lnTo>
                  <a:lnTo>
                    <a:pt x="242" y="26"/>
                  </a:lnTo>
                  <a:lnTo>
                    <a:pt x="246" y="24"/>
                  </a:lnTo>
                  <a:lnTo>
                    <a:pt x="246" y="24"/>
                  </a:lnTo>
                  <a:lnTo>
                    <a:pt x="256" y="18"/>
                  </a:lnTo>
                  <a:lnTo>
                    <a:pt x="260" y="14"/>
                  </a:lnTo>
                  <a:lnTo>
                    <a:pt x="262" y="10"/>
                  </a:lnTo>
                  <a:lnTo>
                    <a:pt x="268" y="8"/>
                  </a:lnTo>
                  <a:lnTo>
                    <a:pt x="268" y="8"/>
                  </a:lnTo>
                  <a:lnTo>
                    <a:pt x="274" y="8"/>
                  </a:lnTo>
                  <a:lnTo>
                    <a:pt x="276" y="6"/>
                  </a:lnTo>
                  <a:lnTo>
                    <a:pt x="278" y="4"/>
                  </a:lnTo>
                  <a:lnTo>
                    <a:pt x="282" y="2"/>
                  </a:lnTo>
                  <a:lnTo>
                    <a:pt x="282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1" name="South Korea"/>
            <p:cNvSpPr>
              <a:spLocks/>
            </p:cNvSpPr>
            <p:nvPr/>
          </p:nvSpPr>
          <p:spPr bwMode="auto">
            <a:xfrm>
              <a:off x="7372580" y="2345531"/>
              <a:ext cx="111125" cy="1428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6" y="28"/>
                </a:cxn>
                <a:cxn ang="0">
                  <a:pos x="10" y="32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16" y="42"/>
                </a:cxn>
                <a:cxn ang="0">
                  <a:pos x="12" y="40"/>
                </a:cxn>
                <a:cxn ang="0">
                  <a:pos x="8" y="40"/>
                </a:cxn>
                <a:cxn ang="0">
                  <a:pos x="4" y="40"/>
                </a:cxn>
                <a:cxn ang="0">
                  <a:pos x="2" y="44"/>
                </a:cxn>
                <a:cxn ang="0">
                  <a:pos x="2" y="48"/>
                </a:cxn>
                <a:cxn ang="0">
                  <a:pos x="8" y="48"/>
                </a:cxn>
                <a:cxn ang="0">
                  <a:pos x="14" y="56"/>
                </a:cxn>
                <a:cxn ang="0">
                  <a:pos x="16" y="60"/>
                </a:cxn>
                <a:cxn ang="0">
                  <a:pos x="18" y="64"/>
                </a:cxn>
                <a:cxn ang="0">
                  <a:pos x="20" y="64"/>
                </a:cxn>
                <a:cxn ang="0">
                  <a:pos x="22" y="68"/>
                </a:cxn>
                <a:cxn ang="0">
                  <a:pos x="24" y="70"/>
                </a:cxn>
                <a:cxn ang="0">
                  <a:pos x="20" y="76"/>
                </a:cxn>
                <a:cxn ang="0">
                  <a:pos x="24" y="76"/>
                </a:cxn>
                <a:cxn ang="0">
                  <a:pos x="20" y="80"/>
                </a:cxn>
                <a:cxn ang="0">
                  <a:pos x="20" y="90"/>
                </a:cxn>
                <a:cxn ang="0">
                  <a:pos x="24" y="92"/>
                </a:cxn>
                <a:cxn ang="0">
                  <a:pos x="24" y="98"/>
                </a:cxn>
                <a:cxn ang="0">
                  <a:pos x="26" y="98"/>
                </a:cxn>
                <a:cxn ang="0">
                  <a:pos x="28" y="100"/>
                </a:cxn>
                <a:cxn ang="0">
                  <a:pos x="28" y="106"/>
                </a:cxn>
                <a:cxn ang="0">
                  <a:pos x="30" y="108"/>
                </a:cxn>
                <a:cxn ang="0">
                  <a:pos x="36" y="104"/>
                </a:cxn>
                <a:cxn ang="0">
                  <a:pos x="42" y="102"/>
                </a:cxn>
                <a:cxn ang="0">
                  <a:pos x="48" y="98"/>
                </a:cxn>
                <a:cxn ang="0">
                  <a:pos x="46" y="100"/>
                </a:cxn>
                <a:cxn ang="0">
                  <a:pos x="52" y="100"/>
                </a:cxn>
                <a:cxn ang="0">
                  <a:pos x="52" y="98"/>
                </a:cxn>
                <a:cxn ang="0">
                  <a:pos x="52" y="98"/>
                </a:cxn>
                <a:cxn ang="0">
                  <a:pos x="58" y="98"/>
                </a:cxn>
                <a:cxn ang="0">
                  <a:pos x="58" y="94"/>
                </a:cxn>
                <a:cxn ang="0">
                  <a:pos x="62" y="92"/>
                </a:cxn>
                <a:cxn ang="0">
                  <a:pos x="64" y="96"/>
                </a:cxn>
                <a:cxn ang="0">
                  <a:pos x="68" y="96"/>
                </a:cxn>
                <a:cxn ang="0">
                  <a:pos x="70" y="98"/>
                </a:cxn>
                <a:cxn ang="0">
                  <a:pos x="74" y="96"/>
                </a:cxn>
                <a:cxn ang="0">
                  <a:pos x="68" y="96"/>
                </a:cxn>
                <a:cxn ang="0">
                  <a:pos x="68" y="94"/>
                </a:cxn>
                <a:cxn ang="0">
                  <a:pos x="70" y="92"/>
                </a:cxn>
                <a:cxn ang="0">
                  <a:pos x="78" y="90"/>
                </a:cxn>
                <a:cxn ang="0">
                  <a:pos x="82" y="82"/>
                </a:cxn>
                <a:cxn ang="0">
                  <a:pos x="84" y="76"/>
                </a:cxn>
                <a:cxn ang="0">
                  <a:pos x="80" y="64"/>
                </a:cxn>
                <a:cxn ang="0">
                  <a:pos x="78" y="62"/>
                </a:cxn>
                <a:cxn ang="0">
                  <a:pos x="76" y="58"/>
                </a:cxn>
                <a:cxn ang="0">
                  <a:pos x="74" y="46"/>
                </a:cxn>
                <a:cxn ang="0">
                  <a:pos x="56" y="20"/>
                </a:cxn>
                <a:cxn ang="0">
                  <a:pos x="44" y="12"/>
                </a:cxn>
                <a:cxn ang="0">
                  <a:pos x="28" y="2"/>
                </a:cxn>
                <a:cxn ang="0">
                  <a:pos x="20" y="6"/>
                </a:cxn>
                <a:cxn ang="0">
                  <a:pos x="8" y="12"/>
                </a:cxn>
              </a:cxnLst>
              <a:rect l="0" t="0" r="r" b="b"/>
              <a:pathLst>
                <a:path w="84" h="108">
                  <a:moveTo>
                    <a:pt x="0" y="22"/>
                  </a:moveTo>
                  <a:lnTo>
                    <a:pt x="0" y="22"/>
                  </a:lnTo>
                  <a:lnTo>
                    <a:pt x="0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6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18" y="66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6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6"/>
                  </a:lnTo>
                  <a:lnTo>
                    <a:pt x="20" y="90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4" y="92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2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38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6" y="98"/>
                  </a:lnTo>
                  <a:lnTo>
                    <a:pt x="48" y="98"/>
                  </a:lnTo>
                  <a:lnTo>
                    <a:pt x="48" y="98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52" y="100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2" y="96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6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6" y="96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8" y="98"/>
                  </a:lnTo>
                  <a:lnTo>
                    <a:pt x="70" y="98"/>
                  </a:lnTo>
                  <a:lnTo>
                    <a:pt x="70" y="98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68" y="96"/>
                  </a:lnTo>
                  <a:lnTo>
                    <a:pt x="66" y="94"/>
                  </a:lnTo>
                  <a:lnTo>
                    <a:pt x="66" y="94"/>
                  </a:lnTo>
                  <a:lnTo>
                    <a:pt x="68" y="94"/>
                  </a:lnTo>
                  <a:lnTo>
                    <a:pt x="70" y="94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2" y="94"/>
                  </a:lnTo>
                  <a:lnTo>
                    <a:pt x="74" y="92"/>
                  </a:lnTo>
                  <a:lnTo>
                    <a:pt x="78" y="90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76" y="52"/>
                  </a:lnTo>
                  <a:lnTo>
                    <a:pt x="74" y="46"/>
                  </a:lnTo>
                  <a:lnTo>
                    <a:pt x="74" y="46"/>
                  </a:lnTo>
                  <a:lnTo>
                    <a:pt x="66" y="3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0" y="16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2" name="Spain"/>
            <p:cNvSpPr>
              <a:spLocks/>
            </p:cNvSpPr>
            <p:nvPr/>
          </p:nvSpPr>
          <p:spPr bwMode="auto">
            <a:xfrm>
              <a:off x="3919768" y="2215884"/>
              <a:ext cx="457728" cy="216958"/>
            </a:xfrm>
            <a:custGeom>
              <a:avLst/>
              <a:gdLst/>
              <a:ahLst/>
              <a:cxnLst/>
              <a:rect l="l" t="t" r="r" b="b"/>
              <a:pathLst>
                <a:path w="457728" h="216958">
                  <a:moveTo>
                    <a:pt x="452437" y="15875"/>
                  </a:moveTo>
                  <a:lnTo>
                    <a:pt x="452437" y="21167"/>
                  </a:lnTo>
                  <a:lnTo>
                    <a:pt x="455082" y="31750"/>
                  </a:lnTo>
                  <a:lnTo>
                    <a:pt x="457728" y="42333"/>
                  </a:lnTo>
                  <a:lnTo>
                    <a:pt x="455082" y="50271"/>
                  </a:lnTo>
                  <a:lnTo>
                    <a:pt x="452437" y="63500"/>
                  </a:lnTo>
                  <a:lnTo>
                    <a:pt x="449791" y="63500"/>
                  </a:lnTo>
                  <a:lnTo>
                    <a:pt x="449791" y="60854"/>
                  </a:lnTo>
                  <a:lnTo>
                    <a:pt x="447145" y="58208"/>
                  </a:lnTo>
                  <a:lnTo>
                    <a:pt x="444499" y="58208"/>
                  </a:lnTo>
                  <a:lnTo>
                    <a:pt x="439208" y="55563"/>
                  </a:lnTo>
                  <a:lnTo>
                    <a:pt x="439208" y="52917"/>
                  </a:lnTo>
                  <a:lnTo>
                    <a:pt x="439208" y="50271"/>
                  </a:lnTo>
                  <a:lnTo>
                    <a:pt x="436562" y="50271"/>
                  </a:lnTo>
                  <a:lnTo>
                    <a:pt x="436562" y="47625"/>
                  </a:lnTo>
                  <a:lnTo>
                    <a:pt x="436562" y="44979"/>
                  </a:lnTo>
                  <a:lnTo>
                    <a:pt x="436562" y="42333"/>
                  </a:lnTo>
                  <a:lnTo>
                    <a:pt x="433916" y="39688"/>
                  </a:lnTo>
                  <a:lnTo>
                    <a:pt x="433916" y="37042"/>
                  </a:lnTo>
                  <a:lnTo>
                    <a:pt x="433916" y="34396"/>
                  </a:lnTo>
                  <a:lnTo>
                    <a:pt x="433916" y="31750"/>
                  </a:lnTo>
                  <a:lnTo>
                    <a:pt x="433916" y="29104"/>
                  </a:lnTo>
                  <a:lnTo>
                    <a:pt x="433916" y="26458"/>
                  </a:lnTo>
                  <a:lnTo>
                    <a:pt x="436562" y="26458"/>
                  </a:lnTo>
                  <a:lnTo>
                    <a:pt x="439208" y="26458"/>
                  </a:lnTo>
                  <a:lnTo>
                    <a:pt x="439208" y="23813"/>
                  </a:lnTo>
                  <a:lnTo>
                    <a:pt x="441853" y="21167"/>
                  </a:lnTo>
                  <a:lnTo>
                    <a:pt x="444499" y="21167"/>
                  </a:lnTo>
                  <a:lnTo>
                    <a:pt x="447145" y="21167"/>
                  </a:lnTo>
                  <a:lnTo>
                    <a:pt x="449791" y="18521"/>
                  </a:lnTo>
                  <a:close/>
                  <a:moveTo>
                    <a:pt x="23812" y="0"/>
                  </a:moveTo>
                  <a:lnTo>
                    <a:pt x="29104" y="0"/>
                  </a:lnTo>
                  <a:lnTo>
                    <a:pt x="31750" y="0"/>
                  </a:lnTo>
                  <a:lnTo>
                    <a:pt x="34396" y="0"/>
                  </a:lnTo>
                  <a:lnTo>
                    <a:pt x="39687" y="2646"/>
                  </a:lnTo>
                  <a:lnTo>
                    <a:pt x="47625" y="5292"/>
                  </a:lnTo>
                  <a:lnTo>
                    <a:pt x="60854" y="5292"/>
                  </a:lnTo>
                  <a:lnTo>
                    <a:pt x="71437" y="2646"/>
                  </a:lnTo>
                  <a:lnTo>
                    <a:pt x="76729" y="2646"/>
                  </a:lnTo>
                  <a:lnTo>
                    <a:pt x="79375" y="2646"/>
                  </a:lnTo>
                  <a:lnTo>
                    <a:pt x="82021" y="2646"/>
                  </a:lnTo>
                  <a:lnTo>
                    <a:pt x="111125" y="5292"/>
                  </a:lnTo>
                  <a:lnTo>
                    <a:pt x="121708" y="5292"/>
                  </a:lnTo>
                  <a:lnTo>
                    <a:pt x="127000" y="2646"/>
                  </a:lnTo>
                  <a:lnTo>
                    <a:pt x="129646" y="2646"/>
                  </a:lnTo>
                  <a:lnTo>
                    <a:pt x="137583" y="7937"/>
                  </a:lnTo>
                  <a:lnTo>
                    <a:pt x="140229" y="7937"/>
                  </a:lnTo>
                  <a:lnTo>
                    <a:pt x="142875" y="5292"/>
                  </a:lnTo>
                  <a:lnTo>
                    <a:pt x="145521" y="5292"/>
                  </a:lnTo>
                  <a:lnTo>
                    <a:pt x="158750" y="7937"/>
                  </a:lnTo>
                  <a:lnTo>
                    <a:pt x="164042" y="7937"/>
                  </a:lnTo>
                  <a:lnTo>
                    <a:pt x="171979" y="5292"/>
                  </a:lnTo>
                  <a:lnTo>
                    <a:pt x="174625" y="5292"/>
                  </a:lnTo>
                  <a:lnTo>
                    <a:pt x="179917" y="5292"/>
                  </a:lnTo>
                  <a:lnTo>
                    <a:pt x="182563" y="5292"/>
                  </a:lnTo>
                  <a:lnTo>
                    <a:pt x="185209" y="7937"/>
                  </a:lnTo>
                  <a:lnTo>
                    <a:pt x="187854" y="7937"/>
                  </a:lnTo>
                  <a:lnTo>
                    <a:pt x="190500" y="7937"/>
                  </a:lnTo>
                  <a:lnTo>
                    <a:pt x="190500" y="10583"/>
                  </a:lnTo>
                  <a:lnTo>
                    <a:pt x="190500" y="13229"/>
                  </a:lnTo>
                  <a:lnTo>
                    <a:pt x="195792" y="13229"/>
                  </a:lnTo>
                  <a:lnTo>
                    <a:pt x="198438" y="13229"/>
                  </a:lnTo>
                  <a:lnTo>
                    <a:pt x="201084" y="15875"/>
                  </a:lnTo>
                  <a:lnTo>
                    <a:pt x="203729" y="18521"/>
                  </a:lnTo>
                  <a:lnTo>
                    <a:pt x="209021" y="18521"/>
                  </a:lnTo>
                  <a:lnTo>
                    <a:pt x="214313" y="18521"/>
                  </a:lnTo>
                  <a:lnTo>
                    <a:pt x="222250" y="23813"/>
                  </a:lnTo>
                  <a:lnTo>
                    <a:pt x="230188" y="26458"/>
                  </a:lnTo>
                  <a:lnTo>
                    <a:pt x="235479" y="29104"/>
                  </a:lnTo>
                  <a:lnTo>
                    <a:pt x="240771" y="29104"/>
                  </a:lnTo>
                  <a:lnTo>
                    <a:pt x="243417" y="23813"/>
                  </a:lnTo>
                  <a:lnTo>
                    <a:pt x="246063" y="23813"/>
                  </a:lnTo>
                  <a:lnTo>
                    <a:pt x="251354" y="26458"/>
                  </a:lnTo>
                  <a:lnTo>
                    <a:pt x="256646" y="29104"/>
                  </a:lnTo>
                  <a:lnTo>
                    <a:pt x="259292" y="29104"/>
                  </a:lnTo>
                  <a:lnTo>
                    <a:pt x="259292" y="31750"/>
                  </a:lnTo>
                  <a:lnTo>
                    <a:pt x="261938" y="31750"/>
                  </a:lnTo>
                  <a:lnTo>
                    <a:pt x="264584" y="31750"/>
                  </a:lnTo>
                  <a:lnTo>
                    <a:pt x="267229" y="31750"/>
                  </a:lnTo>
                  <a:lnTo>
                    <a:pt x="272521" y="29104"/>
                  </a:lnTo>
                  <a:lnTo>
                    <a:pt x="275167" y="29104"/>
                  </a:lnTo>
                  <a:lnTo>
                    <a:pt x="280459" y="31750"/>
                  </a:lnTo>
                  <a:lnTo>
                    <a:pt x="283104" y="31750"/>
                  </a:lnTo>
                  <a:lnTo>
                    <a:pt x="285750" y="29104"/>
                  </a:lnTo>
                  <a:lnTo>
                    <a:pt x="288396" y="29104"/>
                  </a:lnTo>
                  <a:lnTo>
                    <a:pt x="296334" y="29104"/>
                  </a:lnTo>
                  <a:lnTo>
                    <a:pt x="301625" y="26458"/>
                  </a:lnTo>
                  <a:lnTo>
                    <a:pt x="304271" y="29104"/>
                  </a:lnTo>
                  <a:lnTo>
                    <a:pt x="309563" y="31750"/>
                  </a:lnTo>
                  <a:lnTo>
                    <a:pt x="306917" y="34396"/>
                  </a:lnTo>
                  <a:lnTo>
                    <a:pt x="304271" y="34396"/>
                  </a:lnTo>
                  <a:lnTo>
                    <a:pt x="304271" y="37042"/>
                  </a:lnTo>
                  <a:lnTo>
                    <a:pt x="306917" y="37042"/>
                  </a:lnTo>
                  <a:lnTo>
                    <a:pt x="304271" y="39688"/>
                  </a:lnTo>
                  <a:lnTo>
                    <a:pt x="304271" y="44979"/>
                  </a:lnTo>
                  <a:lnTo>
                    <a:pt x="304271" y="50271"/>
                  </a:lnTo>
                  <a:lnTo>
                    <a:pt x="301625" y="50271"/>
                  </a:lnTo>
                  <a:lnTo>
                    <a:pt x="298979" y="52917"/>
                  </a:lnTo>
                  <a:lnTo>
                    <a:pt x="291042" y="55563"/>
                  </a:lnTo>
                  <a:lnTo>
                    <a:pt x="283104" y="60854"/>
                  </a:lnTo>
                  <a:lnTo>
                    <a:pt x="280459" y="63500"/>
                  </a:lnTo>
                  <a:lnTo>
                    <a:pt x="275167" y="63500"/>
                  </a:lnTo>
                  <a:lnTo>
                    <a:pt x="259292" y="71438"/>
                  </a:lnTo>
                  <a:lnTo>
                    <a:pt x="246063" y="76729"/>
                  </a:lnTo>
                  <a:lnTo>
                    <a:pt x="246063" y="79375"/>
                  </a:lnTo>
                  <a:lnTo>
                    <a:pt x="246063" y="84667"/>
                  </a:lnTo>
                  <a:lnTo>
                    <a:pt x="243417" y="87312"/>
                  </a:lnTo>
                  <a:lnTo>
                    <a:pt x="240771" y="84667"/>
                  </a:lnTo>
                  <a:lnTo>
                    <a:pt x="238125" y="89958"/>
                  </a:lnTo>
                  <a:lnTo>
                    <a:pt x="227542" y="100542"/>
                  </a:lnTo>
                  <a:lnTo>
                    <a:pt x="222250" y="103187"/>
                  </a:lnTo>
                  <a:lnTo>
                    <a:pt x="216959" y="108479"/>
                  </a:lnTo>
                  <a:lnTo>
                    <a:pt x="214313" y="113771"/>
                  </a:lnTo>
                  <a:lnTo>
                    <a:pt x="214313" y="119062"/>
                  </a:lnTo>
                  <a:lnTo>
                    <a:pt x="216959" y="127000"/>
                  </a:lnTo>
                  <a:lnTo>
                    <a:pt x="222250" y="129646"/>
                  </a:lnTo>
                  <a:lnTo>
                    <a:pt x="224896" y="132292"/>
                  </a:lnTo>
                  <a:lnTo>
                    <a:pt x="227542" y="132292"/>
                  </a:lnTo>
                  <a:lnTo>
                    <a:pt x="227542" y="134937"/>
                  </a:lnTo>
                  <a:lnTo>
                    <a:pt x="222250" y="137583"/>
                  </a:lnTo>
                  <a:lnTo>
                    <a:pt x="219604" y="142875"/>
                  </a:lnTo>
                  <a:lnTo>
                    <a:pt x="219604" y="145521"/>
                  </a:lnTo>
                  <a:lnTo>
                    <a:pt x="216959" y="148167"/>
                  </a:lnTo>
                  <a:lnTo>
                    <a:pt x="216959" y="150812"/>
                  </a:lnTo>
                  <a:lnTo>
                    <a:pt x="216959" y="153458"/>
                  </a:lnTo>
                  <a:lnTo>
                    <a:pt x="214313" y="153458"/>
                  </a:lnTo>
                  <a:lnTo>
                    <a:pt x="214313" y="156104"/>
                  </a:lnTo>
                  <a:lnTo>
                    <a:pt x="214313" y="161396"/>
                  </a:lnTo>
                  <a:lnTo>
                    <a:pt x="214313" y="164042"/>
                  </a:lnTo>
                  <a:lnTo>
                    <a:pt x="211667" y="166687"/>
                  </a:lnTo>
                  <a:lnTo>
                    <a:pt x="206375" y="166687"/>
                  </a:lnTo>
                  <a:lnTo>
                    <a:pt x="201084" y="169333"/>
                  </a:lnTo>
                  <a:lnTo>
                    <a:pt x="198438" y="171979"/>
                  </a:lnTo>
                  <a:lnTo>
                    <a:pt x="193146" y="174625"/>
                  </a:lnTo>
                  <a:lnTo>
                    <a:pt x="185209" y="179917"/>
                  </a:lnTo>
                  <a:lnTo>
                    <a:pt x="182563" y="190500"/>
                  </a:lnTo>
                  <a:lnTo>
                    <a:pt x="179917" y="193146"/>
                  </a:lnTo>
                  <a:lnTo>
                    <a:pt x="177271" y="193146"/>
                  </a:lnTo>
                  <a:lnTo>
                    <a:pt x="174625" y="193146"/>
                  </a:lnTo>
                  <a:lnTo>
                    <a:pt x="169333" y="195792"/>
                  </a:lnTo>
                  <a:lnTo>
                    <a:pt x="156104" y="195792"/>
                  </a:lnTo>
                  <a:lnTo>
                    <a:pt x="148167" y="198437"/>
                  </a:lnTo>
                  <a:lnTo>
                    <a:pt x="140229" y="201083"/>
                  </a:lnTo>
                  <a:lnTo>
                    <a:pt x="132292" y="203729"/>
                  </a:lnTo>
                  <a:lnTo>
                    <a:pt x="127000" y="203729"/>
                  </a:lnTo>
                  <a:lnTo>
                    <a:pt x="121708" y="203729"/>
                  </a:lnTo>
                  <a:lnTo>
                    <a:pt x="108479" y="209021"/>
                  </a:lnTo>
                  <a:lnTo>
                    <a:pt x="100542" y="214312"/>
                  </a:lnTo>
                  <a:lnTo>
                    <a:pt x="95250" y="216958"/>
                  </a:lnTo>
                  <a:lnTo>
                    <a:pt x="89958" y="216958"/>
                  </a:lnTo>
                  <a:lnTo>
                    <a:pt x="87313" y="216958"/>
                  </a:lnTo>
                  <a:lnTo>
                    <a:pt x="84667" y="214312"/>
                  </a:lnTo>
                  <a:lnTo>
                    <a:pt x="79375" y="214312"/>
                  </a:lnTo>
                  <a:lnTo>
                    <a:pt x="76729" y="209021"/>
                  </a:lnTo>
                  <a:lnTo>
                    <a:pt x="79375" y="206375"/>
                  </a:lnTo>
                  <a:lnTo>
                    <a:pt x="79375" y="203729"/>
                  </a:lnTo>
                  <a:lnTo>
                    <a:pt x="76729" y="203729"/>
                  </a:lnTo>
                  <a:lnTo>
                    <a:pt x="74083" y="201083"/>
                  </a:lnTo>
                  <a:lnTo>
                    <a:pt x="76729" y="198437"/>
                  </a:lnTo>
                  <a:lnTo>
                    <a:pt x="74083" y="198437"/>
                  </a:lnTo>
                  <a:lnTo>
                    <a:pt x="68792" y="195792"/>
                  </a:lnTo>
                  <a:lnTo>
                    <a:pt x="63500" y="193146"/>
                  </a:lnTo>
                  <a:lnTo>
                    <a:pt x="58208" y="190500"/>
                  </a:lnTo>
                  <a:lnTo>
                    <a:pt x="55562" y="190500"/>
                  </a:lnTo>
                  <a:lnTo>
                    <a:pt x="55562" y="187854"/>
                  </a:lnTo>
                  <a:lnTo>
                    <a:pt x="47625" y="187854"/>
                  </a:lnTo>
                  <a:lnTo>
                    <a:pt x="39687" y="187854"/>
                  </a:lnTo>
                  <a:lnTo>
                    <a:pt x="34396" y="187854"/>
                  </a:lnTo>
                  <a:lnTo>
                    <a:pt x="31750" y="185208"/>
                  </a:lnTo>
                  <a:lnTo>
                    <a:pt x="29104" y="182562"/>
                  </a:lnTo>
                  <a:lnTo>
                    <a:pt x="29104" y="179917"/>
                  </a:lnTo>
                  <a:lnTo>
                    <a:pt x="31750" y="174625"/>
                  </a:lnTo>
                  <a:lnTo>
                    <a:pt x="37042" y="166687"/>
                  </a:lnTo>
                  <a:lnTo>
                    <a:pt x="39687" y="161396"/>
                  </a:lnTo>
                  <a:lnTo>
                    <a:pt x="39687" y="158750"/>
                  </a:lnTo>
                  <a:lnTo>
                    <a:pt x="37042" y="153458"/>
                  </a:lnTo>
                  <a:lnTo>
                    <a:pt x="34396" y="150812"/>
                  </a:lnTo>
                  <a:lnTo>
                    <a:pt x="34396" y="145521"/>
                  </a:lnTo>
                  <a:lnTo>
                    <a:pt x="39687" y="140229"/>
                  </a:lnTo>
                  <a:lnTo>
                    <a:pt x="42333" y="134937"/>
                  </a:lnTo>
                  <a:lnTo>
                    <a:pt x="39687" y="129646"/>
                  </a:lnTo>
                  <a:lnTo>
                    <a:pt x="34396" y="116417"/>
                  </a:lnTo>
                  <a:lnTo>
                    <a:pt x="31750" y="113771"/>
                  </a:lnTo>
                  <a:lnTo>
                    <a:pt x="34396" y="113771"/>
                  </a:lnTo>
                  <a:lnTo>
                    <a:pt x="42333" y="113771"/>
                  </a:lnTo>
                  <a:lnTo>
                    <a:pt x="44979" y="111125"/>
                  </a:lnTo>
                  <a:lnTo>
                    <a:pt x="44979" y="108479"/>
                  </a:lnTo>
                  <a:lnTo>
                    <a:pt x="47625" y="100542"/>
                  </a:lnTo>
                  <a:lnTo>
                    <a:pt x="47625" y="95250"/>
                  </a:lnTo>
                  <a:lnTo>
                    <a:pt x="44979" y="95250"/>
                  </a:lnTo>
                  <a:lnTo>
                    <a:pt x="44979" y="92604"/>
                  </a:lnTo>
                  <a:lnTo>
                    <a:pt x="47625" y="89958"/>
                  </a:lnTo>
                  <a:lnTo>
                    <a:pt x="47625" y="87312"/>
                  </a:lnTo>
                  <a:lnTo>
                    <a:pt x="47625" y="82021"/>
                  </a:lnTo>
                  <a:lnTo>
                    <a:pt x="44979" y="76729"/>
                  </a:lnTo>
                  <a:lnTo>
                    <a:pt x="47625" y="76729"/>
                  </a:lnTo>
                  <a:lnTo>
                    <a:pt x="50271" y="74083"/>
                  </a:lnTo>
                  <a:lnTo>
                    <a:pt x="52917" y="68792"/>
                  </a:lnTo>
                  <a:lnTo>
                    <a:pt x="55562" y="63500"/>
                  </a:lnTo>
                  <a:lnTo>
                    <a:pt x="60854" y="60854"/>
                  </a:lnTo>
                  <a:lnTo>
                    <a:pt x="60854" y="58208"/>
                  </a:lnTo>
                  <a:lnTo>
                    <a:pt x="58208" y="58208"/>
                  </a:lnTo>
                  <a:lnTo>
                    <a:pt x="58208" y="55563"/>
                  </a:lnTo>
                  <a:lnTo>
                    <a:pt x="55562" y="52917"/>
                  </a:lnTo>
                  <a:lnTo>
                    <a:pt x="52917" y="50271"/>
                  </a:lnTo>
                  <a:lnTo>
                    <a:pt x="47625" y="52917"/>
                  </a:lnTo>
                  <a:lnTo>
                    <a:pt x="44979" y="52917"/>
                  </a:lnTo>
                  <a:lnTo>
                    <a:pt x="42333" y="52917"/>
                  </a:lnTo>
                  <a:lnTo>
                    <a:pt x="37042" y="50271"/>
                  </a:lnTo>
                  <a:lnTo>
                    <a:pt x="29104" y="52917"/>
                  </a:lnTo>
                  <a:lnTo>
                    <a:pt x="26458" y="52917"/>
                  </a:lnTo>
                  <a:lnTo>
                    <a:pt x="26458" y="50271"/>
                  </a:lnTo>
                  <a:lnTo>
                    <a:pt x="26458" y="47625"/>
                  </a:lnTo>
                  <a:lnTo>
                    <a:pt x="26458" y="44979"/>
                  </a:lnTo>
                  <a:lnTo>
                    <a:pt x="18521" y="44979"/>
                  </a:lnTo>
                  <a:lnTo>
                    <a:pt x="13229" y="44979"/>
                  </a:lnTo>
                  <a:lnTo>
                    <a:pt x="7937" y="47625"/>
                  </a:lnTo>
                  <a:lnTo>
                    <a:pt x="5292" y="42333"/>
                  </a:lnTo>
                  <a:lnTo>
                    <a:pt x="7937" y="39688"/>
                  </a:lnTo>
                  <a:lnTo>
                    <a:pt x="13229" y="37042"/>
                  </a:lnTo>
                  <a:lnTo>
                    <a:pt x="10583" y="37042"/>
                  </a:lnTo>
                  <a:lnTo>
                    <a:pt x="7937" y="37042"/>
                  </a:lnTo>
                  <a:lnTo>
                    <a:pt x="7937" y="34396"/>
                  </a:lnTo>
                  <a:lnTo>
                    <a:pt x="7937" y="29104"/>
                  </a:lnTo>
                  <a:lnTo>
                    <a:pt x="5292" y="26458"/>
                  </a:lnTo>
                  <a:lnTo>
                    <a:pt x="2646" y="26458"/>
                  </a:lnTo>
                  <a:lnTo>
                    <a:pt x="5292" y="23813"/>
                  </a:lnTo>
                  <a:lnTo>
                    <a:pt x="5292" y="21167"/>
                  </a:lnTo>
                  <a:lnTo>
                    <a:pt x="2646" y="18521"/>
                  </a:lnTo>
                  <a:lnTo>
                    <a:pt x="0" y="18521"/>
                  </a:lnTo>
                  <a:lnTo>
                    <a:pt x="0" y="15875"/>
                  </a:lnTo>
                  <a:lnTo>
                    <a:pt x="0" y="13229"/>
                  </a:lnTo>
                  <a:lnTo>
                    <a:pt x="7937" y="10583"/>
                  </a:lnTo>
                  <a:lnTo>
                    <a:pt x="10583" y="7937"/>
                  </a:lnTo>
                  <a:lnTo>
                    <a:pt x="15875" y="7937"/>
                  </a:lnTo>
                  <a:lnTo>
                    <a:pt x="18521" y="7937"/>
                  </a:lnTo>
                  <a:lnTo>
                    <a:pt x="23812" y="5292"/>
                  </a:lnTo>
                  <a:lnTo>
                    <a:pt x="21167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3" name="Sweden"/>
            <p:cNvSpPr>
              <a:spLocks/>
            </p:cNvSpPr>
            <p:nvPr/>
          </p:nvSpPr>
          <p:spPr bwMode="auto">
            <a:xfrm>
              <a:off x="4380143" y="1625865"/>
              <a:ext cx="256646" cy="285750"/>
            </a:xfrm>
            <a:custGeom>
              <a:avLst/>
              <a:gdLst/>
              <a:ahLst/>
              <a:cxnLst>
                <a:cxn ang="0">
                  <a:pos x="152" y="8"/>
                </a:cxn>
                <a:cxn ang="0">
                  <a:pos x="176" y="18"/>
                </a:cxn>
                <a:cxn ang="0">
                  <a:pos x="180" y="24"/>
                </a:cxn>
                <a:cxn ang="0">
                  <a:pos x="190" y="36"/>
                </a:cxn>
                <a:cxn ang="0">
                  <a:pos x="194" y="46"/>
                </a:cxn>
                <a:cxn ang="0">
                  <a:pos x="188" y="50"/>
                </a:cxn>
                <a:cxn ang="0">
                  <a:pos x="174" y="48"/>
                </a:cxn>
                <a:cxn ang="0">
                  <a:pos x="166" y="52"/>
                </a:cxn>
                <a:cxn ang="0">
                  <a:pos x="160" y="58"/>
                </a:cxn>
                <a:cxn ang="0">
                  <a:pos x="150" y="74"/>
                </a:cxn>
                <a:cxn ang="0">
                  <a:pos x="138" y="80"/>
                </a:cxn>
                <a:cxn ang="0">
                  <a:pos x="130" y="84"/>
                </a:cxn>
                <a:cxn ang="0">
                  <a:pos x="116" y="86"/>
                </a:cxn>
                <a:cxn ang="0">
                  <a:pos x="108" y="90"/>
                </a:cxn>
                <a:cxn ang="0">
                  <a:pos x="102" y="92"/>
                </a:cxn>
                <a:cxn ang="0">
                  <a:pos x="100" y="108"/>
                </a:cxn>
                <a:cxn ang="0">
                  <a:pos x="104" y="126"/>
                </a:cxn>
                <a:cxn ang="0">
                  <a:pos x="114" y="126"/>
                </a:cxn>
                <a:cxn ang="0">
                  <a:pos x="128" y="134"/>
                </a:cxn>
                <a:cxn ang="0">
                  <a:pos x="124" y="140"/>
                </a:cxn>
                <a:cxn ang="0">
                  <a:pos x="108" y="138"/>
                </a:cxn>
                <a:cxn ang="0">
                  <a:pos x="130" y="140"/>
                </a:cxn>
                <a:cxn ang="0">
                  <a:pos x="118" y="150"/>
                </a:cxn>
                <a:cxn ang="0">
                  <a:pos x="110" y="148"/>
                </a:cxn>
                <a:cxn ang="0">
                  <a:pos x="94" y="152"/>
                </a:cxn>
                <a:cxn ang="0">
                  <a:pos x="102" y="158"/>
                </a:cxn>
                <a:cxn ang="0">
                  <a:pos x="100" y="164"/>
                </a:cxn>
                <a:cxn ang="0">
                  <a:pos x="100" y="176"/>
                </a:cxn>
                <a:cxn ang="0">
                  <a:pos x="96" y="192"/>
                </a:cxn>
                <a:cxn ang="0">
                  <a:pos x="84" y="202"/>
                </a:cxn>
                <a:cxn ang="0">
                  <a:pos x="72" y="202"/>
                </a:cxn>
                <a:cxn ang="0">
                  <a:pos x="66" y="210"/>
                </a:cxn>
                <a:cxn ang="0">
                  <a:pos x="66" y="214"/>
                </a:cxn>
                <a:cxn ang="0">
                  <a:pos x="44" y="216"/>
                </a:cxn>
                <a:cxn ang="0">
                  <a:pos x="32" y="200"/>
                </a:cxn>
                <a:cxn ang="0">
                  <a:pos x="36" y="196"/>
                </a:cxn>
                <a:cxn ang="0">
                  <a:pos x="28" y="188"/>
                </a:cxn>
                <a:cxn ang="0">
                  <a:pos x="18" y="174"/>
                </a:cxn>
                <a:cxn ang="0">
                  <a:pos x="14" y="168"/>
                </a:cxn>
                <a:cxn ang="0">
                  <a:pos x="10" y="164"/>
                </a:cxn>
                <a:cxn ang="0">
                  <a:pos x="4" y="156"/>
                </a:cxn>
                <a:cxn ang="0">
                  <a:pos x="6" y="152"/>
                </a:cxn>
                <a:cxn ang="0">
                  <a:pos x="6" y="144"/>
                </a:cxn>
                <a:cxn ang="0">
                  <a:pos x="10" y="136"/>
                </a:cxn>
                <a:cxn ang="0">
                  <a:pos x="16" y="116"/>
                </a:cxn>
                <a:cxn ang="0">
                  <a:pos x="20" y="108"/>
                </a:cxn>
                <a:cxn ang="0">
                  <a:pos x="14" y="96"/>
                </a:cxn>
                <a:cxn ang="0">
                  <a:pos x="12" y="80"/>
                </a:cxn>
                <a:cxn ang="0">
                  <a:pos x="26" y="68"/>
                </a:cxn>
                <a:cxn ang="0">
                  <a:pos x="44" y="60"/>
                </a:cxn>
                <a:cxn ang="0">
                  <a:pos x="48" y="44"/>
                </a:cxn>
                <a:cxn ang="0">
                  <a:pos x="56" y="36"/>
                </a:cxn>
                <a:cxn ang="0">
                  <a:pos x="64" y="30"/>
                </a:cxn>
                <a:cxn ang="0">
                  <a:pos x="90" y="10"/>
                </a:cxn>
                <a:cxn ang="0">
                  <a:pos x="108" y="10"/>
                </a:cxn>
                <a:cxn ang="0">
                  <a:pos x="134" y="0"/>
                </a:cxn>
              </a:cxnLst>
              <a:rect l="0" t="0" r="r" b="b"/>
              <a:pathLst>
                <a:path w="194" h="216">
                  <a:moveTo>
                    <a:pt x="134" y="0"/>
                  </a:moveTo>
                  <a:lnTo>
                    <a:pt x="134" y="0"/>
                  </a:lnTo>
                  <a:lnTo>
                    <a:pt x="138" y="4"/>
                  </a:lnTo>
                  <a:lnTo>
                    <a:pt x="142" y="6"/>
                  </a:lnTo>
                  <a:lnTo>
                    <a:pt x="152" y="8"/>
                  </a:lnTo>
                  <a:lnTo>
                    <a:pt x="162" y="8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6" y="16"/>
                  </a:lnTo>
                  <a:lnTo>
                    <a:pt x="176" y="18"/>
                  </a:lnTo>
                  <a:lnTo>
                    <a:pt x="176" y="20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80" y="22"/>
                  </a:lnTo>
                  <a:lnTo>
                    <a:pt x="180" y="24"/>
                  </a:lnTo>
                  <a:lnTo>
                    <a:pt x="180" y="26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8" y="34"/>
                  </a:lnTo>
                  <a:lnTo>
                    <a:pt x="190" y="36"/>
                  </a:lnTo>
                  <a:lnTo>
                    <a:pt x="190" y="40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4" y="46"/>
                  </a:lnTo>
                  <a:lnTo>
                    <a:pt x="192" y="50"/>
                  </a:lnTo>
                  <a:lnTo>
                    <a:pt x="190" y="50"/>
                  </a:lnTo>
                  <a:lnTo>
                    <a:pt x="188" y="48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2"/>
                  </a:lnTo>
                  <a:lnTo>
                    <a:pt x="182" y="50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8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4" y="52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58" y="56"/>
                  </a:lnTo>
                  <a:lnTo>
                    <a:pt x="160" y="58"/>
                  </a:lnTo>
                  <a:lnTo>
                    <a:pt x="162" y="60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4" y="70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78"/>
                  </a:lnTo>
                  <a:lnTo>
                    <a:pt x="144" y="78"/>
                  </a:lnTo>
                  <a:lnTo>
                    <a:pt x="142" y="78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6" y="82"/>
                  </a:lnTo>
                  <a:lnTo>
                    <a:pt x="134" y="82"/>
                  </a:lnTo>
                  <a:lnTo>
                    <a:pt x="132" y="82"/>
                  </a:lnTo>
                  <a:lnTo>
                    <a:pt x="130" y="84"/>
                  </a:lnTo>
                  <a:lnTo>
                    <a:pt x="130" y="84"/>
                  </a:lnTo>
                  <a:lnTo>
                    <a:pt x="126" y="86"/>
                  </a:lnTo>
                  <a:lnTo>
                    <a:pt x="122" y="86"/>
                  </a:lnTo>
                  <a:lnTo>
                    <a:pt x="120" y="84"/>
                  </a:lnTo>
                  <a:lnTo>
                    <a:pt x="116" y="86"/>
                  </a:lnTo>
                  <a:lnTo>
                    <a:pt x="116" y="86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10" y="88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6" y="92"/>
                  </a:lnTo>
                  <a:lnTo>
                    <a:pt x="104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8"/>
                  </a:lnTo>
                  <a:lnTo>
                    <a:pt x="102" y="102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0" y="112"/>
                  </a:lnTo>
                  <a:lnTo>
                    <a:pt x="98" y="116"/>
                  </a:lnTo>
                  <a:lnTo>
                    <a:pt x="100" y="120"/>
                  </a:lnTo>
                  <a:lnTo>
                    <a:pt x="104" y="126"/>
                  </a:lnTo>
                  <a:lnTo>
                    <a:pt x="104" y="126"/>
                  </a:lnTo>
                  <a:lnTo>
                    <a:pt x="110" y="128"/>
                  </a:lnTo>
                  <a:lnTo>
                    <a:pt x="112" y="128"/>
                  </a:lnTo>
                  <a:lnTo>
                    <a:pt x="112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8" y="128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8" y="134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4" y="140"/>
                  </a:lnTo>
                  <a:lnTo>
                    <a:pt x="122" y="140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16" y="140"/>
                  </a:lnTo>
                  <a:lnTo>
                    <a:pt x="120" y="142"/>
                  </a:lnTo>
                  <a:lnTo>
                    <a:pt x="122" y="142"/>
                  </a:lnTo>
                  <a:lnTo>
                    <a:pt x="130" y="140"/>
                  </a:lnTo>
                  <a:lnTo>
                    <a:pt x="130" y="140"/>
                  </a:lnTo>
                  <a:lnTo>
                    <a:pt x="126" y="148"/>
                  </a:lnTo>
                  <a:lnTo>
                    <a:pt x="122" y="150"/>
                  </a:lnTo>
                  <a:lnTo>
                    <a:pt x="120" y="148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2" y="150"/>
                  </a:lnTo>
                  <a:lnTo>
                    <a:pt x="110" y="152"/>
                  </a:lnTo>
                  <a:lnTo>
                    <a:pt x="106" y="154"/>
                  </a:lnTo>
                  <a:lnTo>
                    <a:pt x="100" y="152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102" y="156"/>
                  </a:lnTo>
                  <a:lnTo>
                    <a:pt x="104" y="156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2"/>
                  </a:lnTo>
                  <a:lnTo>
                    <a:pt x="100" y="164"/>
                  </a:lnTo>
                  <a:lnTo>
                    <a:pt x="100" y="164"/>
                  </a:lnTo>
                  <a:lnTo>
                    <a:pt x="98" y="168"/>
                  </a:lnTo>
                  <a:lnTo>
                    <a:pt x="100" y="170"/>
                  </a:lnTo>
                  <a:lnTo>
                    <a:pt x="100" y="174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98" y="180"/>
                  </a:lnTo>
                  <a:lnTo>
                    <a:pt x="98" y="184"/>
                  </a:lnTo>
                  <a:lnTo>
                    <a:pt x="98" y="188"/>
                  </a:lnTo>
                  <a:lnTo>
                    <a:pt x="96" y="192"/>
                  </a:lnTo>
                  <a:lnTo>
                    <a:pt x="96" y="192"/>
                  </a:lnTo>
                  <a:lnTo>
                    <a:pt x="96" y="198"/>
                  </a:lnTo>
                  <a:lnTo>
                    <a:pt x="94" y="200"/>
                  </a:lnTo>
                  <a:lnTo>
                    <a:pt x="88" y="202"/>
                  </a:lnTo>
                  <a:lnTo>
                    <a:pt x="88" y="202"/>
                  </a:lnTo>
                  <a:lnTo>
                    <a:pt x="84" y="202"/>
                  </a:lnTo>
                  <a:lnTo>
                    <a:pt x="80" y="200"/>
                  </a:lnTo>
                  <a:lnTo>
                    <a:pt x="76" y="200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2" y="202"/>
                  </a:lnTo>
                  <a:lnTo>
                    <a:pt x="72" y="202"/>
                  </a:lnTo>
                  <a:lnTo>
                    <a:pt x="70" y="20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0" y="214"/>
                  </a:lnTo>
                  <a:lnTo>
                    <a:pt x="56" y="212"/>
                  </a:lnTo>
                  <a:lnTo>
                    <a:pt x="50" y="214"/>
                  </a:lnTo>
                  <a:lnTo>
                    <a:pt x="50" y="214"/>
                  </a:lnTo>
                  <a:lnTo>
                    <a:pt x="44" y="216"/>
                  </a:lnTo>
                  <a:lnTo>
                    <a:pt x="42" y="214"/>
                  </a:lnTo>
                  <a:lnTo>
                    <a:pt x="40" y="210"/>
                  </a:lnTo>
                  <a:lnTo>
                    <a:pt x="36" y="206"/>
                  </a:lnTo>
                  <a:lnTo>
                    <a:pt x="36" y="206"/>
                  </a:lnTo>
                  <a:lnTo>
                    <a:pt x="32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34" y="198"/>
                  </a:lnTo>
                  <a:lnTo>
                    <a:pt x="36" y="198"/>
                  </a:lnTo>
                  <a:lnTo>
                    <a:pt x="36" y="196"/>
                  </a:lnTo>
                  <a:lnTo>
                    <a:pt x="34" y="194"/>
                  </a:lnTo>
                  <a:lnTo>
                    <a:pt x="34" y="194"/>
                  </a:lnTo>
                  <a:lnTo>
                    <a:pt x="32" y="192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24" y="186"/>
                  </a:lnTo>
                  <a:lnTo>
                    <a:pt x="22" y="182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6" y="172"/>
                  </a:lnTo>
                  <a:lnTo>
                    <a:pt x="16" y="172"/>
                  </a:lnTo>
                  <a:lnTo>
                    <a:pt x="14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66"/>
                  </a:lnTo>
                  <a:lnTo>
                    <a:pt x="12" y="166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8" y="164"/>
                  </a:lnTo>
                  <a:lnTo>
                    <a:pt x="6" y="160"/>
                  </a:lnTo>
                  <a:lnTo>
                    <a:pt x="6" y="160"/>
                  </a:lnTo>
                  <a:lnTo>
                    <a:pt x="4" y="156"/>
                  </a:lnTo>
                  <a:lnTo>
                    <a:pt x="2" y="154"/>
                  </a:lnTo>
                  <a:lnTo>
                    <a:pt x="0" y="152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6" y="144"/>
                  </a:lnTo>
                  <a:lnTo>
                    <a:pt x="8" y="142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10" y="136"/>
                  </a:lnTo>
                  <a:lnTo>
                    <a:pt x="14" y="132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8" y="122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20" y="114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0" y="108"/>
                  </a:lnTo>
                  <a:lnTo>
                    <a:pt x="18" y="106"/>
                  </a:lnTo>
                  <a:lnTo>
                    <a:pt x="16" y="104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8" y="76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4" y="56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8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2" y="36"/>
                  </a:lnTo>
                  <a:lnTo>
                    <a:pt x="56" y="36"/>
                  </a:lnTo>
                  <a:lnTo>
                    <a:pt x="58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4" y="34"/>
                  </a:lnTo>
                  <a:lnTo>
                    <a:pt x="64" y="30"/>
                  </a:lnTo>
                  <a:lnTo>
                    <a:pt x="66" y="26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80" y="16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100" y="6"/>
                  </a:lnTo>
                  <a:lnTo>
                    <a:pt x="102" y="6"/>
                  </a:lnTo>
                  <a:lnTo>
                    <a:pt x="104" y="8"/>
                  </a:lnTo>
                  <a:lnTo>
                    <a:pt x="108" y="10"/>
                  </a:lnTo>
                  <a:lnTo>
                    <a:pt x="110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22" y="6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4" name="Switzerland"/>
            <p:cNvSpPr>
              <a:spLocks/>
            </p:cNvSpPr>
            <p:nvPr/>
          </p:nvSpPr>
          <p:spPr bwMode="auto">
            <a:xfrm>
              <a:off x="4284893" y="2104760"/>
              <a:ext cx="105833" cy="47625"/>
            </a:xfrm>
            <a:custGeom>
              <a:avLst/>
              <a:gdLst/>
              <a:ahLst/>
              <a:cxnLst>
                <a:cxn ang="0">
                  <a:pos x="20" y="36"/>
                </a:cxn>
                <a:cxn ang="0">
                  <a:pos x="18" y="32"/>
                </a:cxn>
                <a:cxn ang="0">
                  <a:pos x="16" y="28"/>
                </a:cxn>
                <a:cxn ang="0">
                  <a:pos x="14" y="26"/>
                </a:cxn>
                <a:cxn ang="0">
                  <a:pos x="10" y="26"/>
                </a:cxn>
                <a:cxn ang="0">
                  <a:pos x="6" y="28"/>
                </a:cxn>
                <a:cxn ang="0">
                  <a:pos x="2" y="32"/>
                </a:cxn>
                <a:cxn ang="0">
                  <a:pos x="0" y="30"/>
                </a:cxn>
                <a:cxn ang="0">
                  <a:pos x="4" y="14"/>
                </a:cxn>
                <a:cxn ang="0">
                  <a:pos x="6" y="12"/>
                </a:cxn>
                <a:cxn ang="0">
                  <a:pos x="14" y="8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4"/>
                </a:cxn>
                <a:cxn ang="0">
                  <a:pos x="18" y="2"/>
                </a:cxn>
                <a:cxn ang="0">
                  <a:pos x="22" y="2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8" y="2"/>
                </a:cxn>
                <a:cxn ang="0">
                  <a:pos x="44" y="2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62" y="4"/>
                </a:cxn>
                <a:cxn ang="0">
                  <a:pos x="66" y="6"/>
                </a:cxn>
                <a:cxn ang="0">
                  <a:pos x="64" y="10"/>
                </a:cxn>
                <a:cxn ang="0">
                  <a:pos x="66" y="12"/>
                </a:cxn>
                <a:cxn ang="0">
                  <a:pos x="70" y="14"/>
                </a:cxn>
                <a:cxn ang="0">
                  <a:pos x="74" y="16"/>
                </a:cxn>
                <a:cxn ang="0">
                  <a:pos x="78" y="14"/>
                </a:cxn>
                <a:cxn ang="0">
                  <a:pos x="80" y="20"/>
                </a:cxn>
                <a:cxn ang="0">
                  <a:pos x="80" y="22"/>
                </a:cxn>
                <a:cxn ang="0">
                  <a:pos x="76" y="22"/>
                </a:cxn>
                <a:cxn ang="0">
                  <a:pos x="74" y="22"/>
                </a:cxn>
                <a:cxn ang="0">
                  <a:pos x="76" y="26"/>
                </a:cxn>
                <a:cxn ang="0">
                  <a:pos x="76" y="28"/>
                </a:cxn>
                <a:cxn ang="0">
                  <a:pos x="74" y="28"/>
                </a:cxn>
                <a:cxn ang="0">
                  <a:pos x="70" y="26"/>
                </a:cxn>
                <a:cxn ang="0">
                  <a:pos x="68" y="26"/>
                </a:cxn>
                <a:cxn ang="0">
                  <a:pos x="66" y="24"/>
                </a:cxn>
                <a:cxn ang="0">
                  <a:pos x="64" y="26"/>
                </a:cxn>
                <a:cxn ang="0">
                  <a:pos x="60" y="30"/>
                </a:cxn>
                <a:cxn ang="0">
                  <a:pos x="58" y="34"/>
                </a:cxn>
                <a:cxn ang="0">
                  <a:pos x="56" y="34"/>
                </a:cxn>
                <a:cxn ang="0">
                  <a:pos x="50" y="32"/>
                </a:cxn>
                <a:cxn ang="0">
                  <a:pos x="48" y="28"/>
                </a:cxn>
                <a:cxn ang="0">
                  <a:pos x="48" y="26"/>
                </a:cxn>
                <a:cxn ang="0">
                  <a:pos x="44" y="26"/>
                </a:cxn>
                <a:cxn ang="0">
                  <a:pos x="36" y="34"/>
                </a:cxn>
                <a:cxn ang="0">
                  <a:pos x="34" y="36"/>
                </a:cxn>
                <a:cxn ang="0">
                  <a:pos x="30" y="34"/>
                </a:cxn>
                <a:cxn ang="0">
                  <a:pos x="20" y="36"/>
                </a:cxn>
              </a:cxnLst>
              <a:rect l="0" t="0" r="r" b="b"/>
              <a:pathLst>
                <a:path w="80" h="36">
                  <a:moveTo>
                    <a:pt x="20" y="36"/>
                  </a:moveTo>
                  <a:lnTo>
                    <a:pt x="20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6" y="6"/>
                  </a:lnTo>
                  <a:lnTo>
                    <a:pt x="64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6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64" y="26"/>
                  </a:lnTo>
                  <a:lnTo>
                    <a:pt x="62" y="28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0" y="30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4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5" name="Taiwan"/>
            <p:cNvSpPr>
              <a:spLocks/>
            </p:cNvSpPr>
            <p:nvPr/>
          </p:nvSpPr>
          <p:spPr bwMode="auto">
            <a:xfrm>
              <a:off x="7388455" y="2776802"/>
              <a:ext cx="42333" cy="103188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2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2" y="44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56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4" y="66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24" y="72"/>
                </a:cxn>
                <a:cxn ang="0">
                  <a:pos x="24" y="76"/>
                </a:cxn>
                <a:cxn ang="0">
                  <a:pos x="24" y="76"/>
                </a:cxn>
                <a:cxn ang="0">
                  <a:pos x="24" y="76"/>
                </a:cxn>
                <a:cxn ang="0">
                  <a:pos x="26" y="78"/>
                </a:cxn>
                <a:cxn ang="0">
                  <a:pos x="30" y="76"/>
                </a:cxn>
                <a:cxn ang="0">
                  <a:pos x="30" y="76"/>
                </a:cxn>
                <a:cxn ang="0">
                  <a:pos x="28" y="7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2"/>
                </a:cxn>
                <a:cxn ang="0">
                  <a:pos x="32" y="60"/>
                </a:cxn>
                <a:cxn ang="0">
                  <a:pos x="32" y="56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2" y="42"/>
                </a:cxn>
                <a:cxn ang="0">
                  <a:pos x="32" y="38"/>
                </a:cxn>
                <a:cxn ang="0">
                  <a:pos x="30" y="34"/>
                </a:cxn>
                <a:cxn ang="0">
                  <a:pos x="30" y="34"/>
                </a:cxn>
                <a:cxn ang="0">
                  <a:pos x="28" y="30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1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4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32" h="78">
                  <a:moveTo>
                    <a:pt x="14" y="4"/>
                  </a:moveTo>
                  <a:lnTo>
                    <a:pt x="14" y="4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2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4" y="66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72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8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2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2" y="42"/>
                  </a:lnTo>
                  <a:lnTo>
                    <a:pt x="32" y="38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6" name="Thailand"/>
            <p:cNvSpPr>
              <a:spLocks/>
            </p:cNvSpPr>
            <p:nvPr/>
          </p:nvSpPr>
          <p:spPr bwMode="auto">
            <a:xfrm>
              <a:off x="6811664" y="2935552"/>
              <a:ext cx="256646" cy="476250"/>
            </a:xfrm>
            <a:custGeom>
              <a:avLst/>
              <a:gdLst/>
              <a:ahLst/>
              <a:cxnLst>
                <a:cxn ang="0">
                  <a:pos x="114" y="336"/>
                </a:cxn>
                <a:cxn ang="0">
                  <a:pos x="100" y="312"/>
                </a:cxn>
                <a:cxn ang="0">
                  <a:pos x="86" y="290"/>
                </a:cxn>
                <a:cxn ang="0">
                  <a:pos x="72" y="276"/>
                </a:cxn>
                <a:cxn ang="0">
                  <a:pos x="68" y="246"/>
                </a:cxn>
                <a:cxn ang="0">
                  <a:pos x="76" y="216"/>
                </a:cxn>
                <a:cxn ang="0">
                  <a:pos x="72" y="184"/>
                </a:cxn>
                <a:cxn ang="0">
                  <a:pos x="70" y="160"/>
                </a:cxn>
                <a:cxn ang="0">
                  <a:pos x="80" y="158"/>
                </a:cxn>
                <a:cxn ang="0">
                  <a:pos x="94" y="162"/>
                </a:cxn>
                <a:cxn ang="0">
                  <a:pos x="94" y="182"/>
                </a:cxn>
                <a:cxn ang="0">
                  <a:pos x="110" y="186"/>
                </a:cxn>
                <a:cxn ang="0">
                  <a:pos x="124" y="204"/>
                </a:cxn>
                <a:cxn ang="0">
                  <a:pos x="130" y="204"/>
                </a:cxn>
                <a:cxn ang="0">
                  <a:pos x="136" y="214"/>
                </a:cxn>
                <a:cxn ang="0">
                  <a:pos x="144" y="210"/>
                </a:cxn>
                <a:cxn ang="0">
                  <a:pos x="126" y="178"/>
                </a:cxn>
                <a:cxn ang="0">
                  <a:pos x="154" y="156"/>
                </a:cxn>
                <a:cxn ang="0">
                  <a:pos x="166" y="154"/>
                </a:cxn>
                <a:cxn ang="0">
                  <a:pos x="186" y="150"/>
                </a:cxn>
                <a:cxn ang="0">
                  <a:pos x="194" y="132"/>
                </a:cxn>
                <a:cxn ang="0">
                  <a:pos x="186" y="116"/>
                </a:cxn>
                <a:cxn ang="0">
                  <a:pos x="164" y="104"/>
                </a:cxn>
                <a:cxn ang="0">
                  <a:pos x="154" y="76"/>
                </a:cxn>
                <a:cxn ang="0">
                  <a:pos x="120" y="56"/>
                </a:cxn>
                <a:cxn ang="0">
                  <a:pos x="96" y="54"/>
                </a:cxn>
                <a:cxn ang="0">
                  <a:pos x="72" y="60"/>
                </a:cxn>
                <a:cxn ang="0">
                  <a:pos x="78" y="20"/>
                </a:cxn>
                <a:cxn ang="0">
                  <a:pos x="60" y="14"/>
                </a:cxn>
                <a:cxn ang="0">
                  <a:pos x="52" y="4"/>
                </a:cxn>
                <a:cxn ang="0">
                  <a:pos x="30" y="6"/>
                </a:cxn>
                <a:cxn ang="0">
                  <a:pos x="12" y="12"/>
                </a:cxn>
                <a:cxn ang="0">
                  <a:pos x="12" y="34"/>
                </a:cxn>
                <a:cxn ang="0">
                  <a:pos x="0" y="42"/>
                </a:cxn>
                <a:cxn ang="0">
                  <a:pos x="6" y="54"/>
                </a:cxn>
                <a:cxn ang="0">
                  <a:pos x="22" y="74"/>
                </a:cxn>
                <a:cxn ang="0">
                  <a:pos x="50" y="98"/>
                </a:cxn>
                <a:cxn ang="0">
                  <a:pos x="38" y="104"/>
                </a:cxn>
                <a:cxn ang="0">
                  <a:pos x="38" y="122"/>
                </a:cxn>
                <a:cxn ang="0">
                  <a:pos x="34" y="138"/>
                </a:cxn>
                <a:cxn ang="0">
                  <a:pos x="58" y="164"/>
                </a:cxn>
                <a:cxn ang="0">
                  <a:pos x="68" y="214"/>
                </a:cxn>
                <a:cxn ang="0">
                  <a:pos x="56" y="248"/>
                </a:cxn>
                <a:cxn ang="0">
                  <a:pos x="54" y="264"/>
                </a:cxn>
                <a:cxn ang="0">
                  <a:pos x="50" y="284"/>
                </a:cxn>
                <a:cxn ang="0">
                  <a:pos x="44" y="302"/>
                </a:cxn>
                <a:cxn ang="0">
                  <a:pos x="52" y="304"/>
                </a:cxn>
                <a:cxn ang="0">
                  <a:pos x="58" y="310"/>
                </a:cxn>
                <a:cxn ang="0">
                  <a:pos x="66" y="322"/>
                </a:cxn>
                <a:cxn ang="0">
                  <a:pos x="70" y="320"/>
                </a:cxn>
                <a:cxn ang="0">
                  <a:pos x="76" y="338"/>
                </a:cxn>
                <a:cxn ang="0">
                  <a:pos x="98" y="350"/>
                </a:cxn>
                <a:cxn ang="0">
                  <a:pos x="124" y="356"/>
                </a:cxn>
              </a:cxnLst>
              <a:rect l="0" t="0" r="r" b="b"/>
              <a:pathLst>
                <a:path w="194" h="360">
                  <a:moveTo>
                    <a:pt x="130" y="350"/>
                  </a:moveTo>
                  <a:lnTo>
                    <a:pt x="130" y="350"/>
                  </a:lnTo>
                  <a:lnTo>
                    <a:pt x="126" y="342"/>
                  </a:lnTo>
                  <a:lnTo>
                    <a:pt x="120" y="338"/>
                  </a:lnTo>
                  <a:lnTo>
                    <a:pt x="118" y="336"/>
                  </a:lnTo>
                  <a:lnTo>
                    <a:pt x="114" y="336"/>
                  </a:lnTo>
                  <a:lnTo>
                    <a:pt x="110" y="336"/>
                  </a:lnTo>
                  <a:lnTo>
                    <a:pt x="108" y="334"/>
                  </a:lnTo>
                  <a:lnTo>
                    <a:pt x="104" y="328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100" y="312"/>
                  </a:lnTo>
                  <a:lnTo>
                    <a:pt x="98" y="306"/>
                  </a:lnTo>
                  <a:lnTo>
                    <a:pt x="96" y="304"/>
                  </a:lnTo>
                  <a:lnTo>
                    <a:pt x="94" y="302"/>
                  </a:lnTo>
                  <a:lnTo>
                    <a:pt x="90" y="300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84" y="280"/>
                  </a:lnTo>
                  <a:lnTo>
                    <a:pt x="82" y="276"/>
                  </a:lnTo>
                  <a:lnTo>
                    <a:pt x="78" y="278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72" y="276"/>
                  </a:lnTo>
                  <a:lnTo>
                    <a:pt x="70" y="274"/>
                  </a:lnTo>
                  <a:lnTo>
                    <a:pt x="68" y="266"/>
                  </a:lnTo>
                  <a:lnTo>
                    <a:pt x="66" y="256"/>
                  </a:lnTo>
                  <a:lnTo>
                    <a:pt x="66" y="252"/>
                  </a:lnTo>
                  <a:lnTo>
                    <a:pt x="68" y="246"/>
                  </a:lnTo>
                  <a:lnTo>
                    <a:pt x="68" y="246"/>
                  </a:lnTo>
                  <a:lnTo>
                    <a:pt x="70" y="236"/>
                  </a:lnTo>
                  <a:lnTo>
                    <a:pt x="68" y="232"/>
                  </a:lnTo>
                  <a:lnTo>
                    <a:pt x="68" y="228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76" y="216"/>
                  </a:lnTo>
                  <a:lnTo>
                    <a:pt x="78" y="210"/>
                  </a:lnTo>
                  <a:lnTo>
                    <a:pt x="76" y="206"/>
                  </a:lnTo>
                  <a:lnTo>
                    <a:pt x="76" y="202"/>
                  </a:lnTo>
                  <a:lnTo>
                    <a:pt x="72" y="194"/>
                  </a:lnTo>
                  <a:lnTo>
                    <a:pt x="72" y="190"/>
                  </a:lnTo>
                  <a:lnTo>
                    <a:pt x="72" y="184"/>
                  </a:lnTo>
                  <a:lnTo>
                    <a:pt x="72" y="184"/>
                  </a:lnTo>
                  <a:lnTo>
                    <a:pt x="74" y="178"/>
                  </a:lnTo>
                  <a:lnTo>
                    <a:pt x="72" y="174"/>
                  </a:lnTo>
                  <a:lnTo>
                    <a:pt x="70" y="166"/>
                  </a:lnTo>
                  <a:lnTo>
                    <a:pt x="68" y="162"/>
                  </a:lnTo>
                  <a:lnTo>
                    <a:pt x="70" y="160"/>
                  </a:lnTo>
                  <a:lnTo>
                    <a:pt x="72" y="160"/>
                  </a:lnTo>
                  <a:lnTo>
                    <a:pt x="72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60"/>
                  </a:lnTo>
                  <a:lnTo>
                    <a:pt x="84" y="162"/>
                  </a:lnTo>
                  <a:lnTo>
                    <a:pt x="90" y="162"/>
                  </a:lnTo>
                  <a:lnTo>
                    <a:pt x="92" y="160"/>
                  </a:lnTo>
                  <a:lnTo>
                    <a:pt x="94" y="162"/>
                  </a:lnTo>
                  <a:lnTo>
                    <a:pt x="94" y="164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0" y="176"/>
                  </a:lnTo>
                  <a:lnTo>
                    <a:pt x="92" y="180"/>
                  </a:lnTo>
                  <a:lnTo>
                    <a:pt x="94" y="182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100" y="182"/>
                  </a:lnTo>
                  <a:lnTo>
                    <a:pt x="102" y="184"/>
                  </a:lnTo>
                  <a:lnTo>
                    <a:pt x="106" y="186"/>
                  </a:lnTo>
                  <a:lnTo>
                    <a:pt x="110" y="186"/>
                  </a:lnTo>
                  <a:lnTo>
                    <a:pt x="110" y="186"/>
                  </a:lnTo>
                  <a:lnTo>
                    <a:pt x="112" y="186"/>
                  </a:lnTo>
                  <a:lnTo>
                    <a:pt x="114" y="186"/>
                  </a:lnTo>
                  <a:lnTo>
                    <a:pt x="116" y="192"/>
                  </a:lnTo>
                  <a:lnTo>
                    <a:pt x="118" y="198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32" y="204"/>
                  </a:lnTo>
                  <a:lnTo>
                    <a:pt x="132" y="206"/>
                  </a:lnTo>
                  <a:lnTo>
                    <a:pt x="132" y="208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6" y="214"/>
                  </a:lnTo>
                  <a:lnTo>
                    <a:pt x="138" y="218"/>
                  </a:lnTo>
                  <a:lnTo>
                    <a:pt x="140" y="222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46" y="218"/>
                  </a:lnTo>
                  <a:lnTo>
                    <a:pt x="144" y="210"/>
                  </a:lnTo>
                  <a:lnTo>
                    <a:pt x="142" y="204"/>
                  </a:lnTo>
                  <a:lnTo>
                    <a:pt x="136" y="198"/>
                  </a:lnTo>
                  <a:lnTo>
                    <a:pt x="128" y="188"/>
                  </a:lnTo>
                  <a:lnTo>
                    <a:pt x="126" y="182"/>
                  </a:lnTo>
                  <a:lnTo>
                    <a:pt x="126" y="178"/>
                  </a:lnTo>
                  <a:lnTo>
                    <a:pt x="126" y="178"/>
                  </a:lnTo>
                  <a:lnTo>
                    <a:pt x="136" y="16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4" y="156"/>
                  </a:lnTo>
                  <a:lnTo>
                    <a:pt x="156" y="154"/>
                  </a:lnTo>
                  <a:lnTo>
                    <a:pt x="156" y="154"/>
                  </a:lnTo>
                  <a:lnTo>
                    <a:pt x="160" y="154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6" y="154"/>
                  </a:lnTo>
                  <a:lnTo>
                    <a:pt x="166" y="154"/>
                  </a:lnTo>
                  <a:lnTo>
                    <a:pt x="170" y="154"/>
                  </a:lnTo>
                  <a:lnTo>
                    <a:pt x="172" y="154"/>
                  </a:lnTo>
                  <a:lnTo>
                    <a:pt x="178" y="154"/>
                  </a:lnTo>
                  <a:lnTo>
                    <a:pt x="186" y="150"/>
                  </a:lnTo>
                  <a:lnTo>
                    <a:pt x="186" y="150"/>
                  </a:lnTo>
                  <a:lnTo>
                    <a:pt x="188" y="146"/>
                  </a:lnTo>
                  <a:lnTo>
                    <a:pt x="190" y="144"/>
                  </a:lnTo>
                  <a:lnTo>
                    <a:pt x="190" y="140"/>
                  </a:lnTo>
                  <a:lnTo>
                    <a:pt x="192" y="136"/>
                  </a:lnTo>
                  <a:lnTo>
                    <a:pt x="192" y="136"/>
                  </a:lnTo>
                  <a:lnTo>
                    <a:pt x="194" y="132"/>
                  </a:lnTo>
                  <a:lnTo>
                    <a:pt x="192" y="130"/>
                  </a:lnTo>
                  <a:lnTo>
                    <a:pt x="190" y="126"/>
                  </a:lnTo>
                  <a:lnTo>
                    <a:pt x="188" y="122"/>
                  </a:lnTo>
                  <a:lnTo>
                    <a:pt x="188" y="122"/>
                  </a:lnTo>
                  <a:lnTo>
                    <a:pt x="188" y="118"/>
                  </a:lnTo>
                  <a:lnTo>
                    <a:pt x="186" y="116"/>
                  </a:lnTo>
                  <a:lnTo>
                    <a:pt x="182" y="114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76" y="110"/>
                  </a:lnTo>
                  <a:lnTo>
                    <a:pt x="172" y="110"/>
                  </a:lnTo>
                  <a:lnTo>
                    <a:pt x="164" y="104"/>
                  </a:lnTo>
                  <a:lnTo>
                    <a:pt x="158" y="94"/>
                  </a:lnTo>
                  <a:lnTo>
                    <a:pt x="158" y="90"/>
                  </a:lnTo>
                  <a:lnTo>
                    <a:pt x="158" y="86"/>
                  </a:lnTo>
                  <a:lnTo>
                    <a:pt x="158" y="86"/>
                  </a:lnTo>
                  <a:lnTo>
                    <a:pt x="158" y="80"/>
                  </a:lnTo>
                  <a:lnTo>
                    <a:pt x="154" y="76"/>
                  </a:lnTo>
                  <a:lnTo>
                    <a:pt x="148" y="7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0" y="56"/>
                  </a:lnTo>
                  <a:lnTo>
                    <a:pt x="126" y="54"/>
                  </a:lnTo>
                  <a:lnTo>
                    <a:pt x="120" y="56"/>
                  </a:lnTo>
                  <a:lnTo>
                    <a:pt x="114" y="56"/>
                  </a:lnTo>
                  <a:lnTo>
                    <a:pt x="110" y="58"/>
                  </a:lnTo>
                  <a:lnTo>
                    <a:pt x="106" y="60"/>
                  </a:lnTo>
                  <a:lnTo>
                    <a:pt x="102" y="58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92" y="50"/>
                  </a:lnTo>
                  <a:lnTo>
                    <a:pt x="88" y="50"/>
                  </a:lnTo>
                  <a:lnTo>
                    <a:pt x="84" y="52"/>
                  </a:lnTo>
                  <a:lnTo>
                    <a:pt x="80" y="54"/>
                  </a:lnTo>
                  <a:lnTo>
                    <a:pt x="74" y="58"/>
                  </a:lnTo>
                  <a:lnTo>
                    <a:pt x="72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0" y="52"/>
                  </a:lnTo>
                  <a:lnTo>
                    <a:pt x="70" y="46"/>
                  </a:lnTo>
                  <a:lnTo>
                    <a:pt x="72" y="32"/>
                  </a:lnTo>
                  <a:lnTo>
                    <a:pt x="78" y="20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68" y="12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10" y="26"/>
                  </a:lnTo>
                  <a:lnTo>
                    <a:pt x="12" y="30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10" y="62"/>
                  </a:lnTo>
                  <a:lnTo>
                    <a:pt x="16" y="68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30" y="82"/>
                  </a:lnTo>
                  <a:lnTo>
                    <a:pt x="38" y="88"/>
                  </a:lnTo>
                  <a:lnTo>
                    <a:pt x="46" y="92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0" y="100"/>
                  </a:lnTo>
                  <a:lnTo>
                    <a:pt x="40" y="102"/>
                  </a:lnTo>
                  <a:lnTo>
                    <a:pt x="38" y="104"/>
                  </a:lnTo>
                  <a:lnTo>
                    <a:pt x="38" y="104"/>
                  </a:lnTo>
                  <a:lnTo>
                    <a:pt x="38" y="108"/>
                  </a:lnTo>
                  <a:lnTo>
                    <a:pt x="40" y="110"/>
                  </a:lnTo>
                  <a:lnTo>
                    <a:pt x="40" y="112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22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4" y="138"/>
                  </a:lnTo>
                  <a:lnTo>
                    <a:pt x="36" y="142"/>
                  </a:lnTo>
                  <a:lnTo>
                    <a:pt x="42" y="150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58" y="164"/>
                  </a:lnTo>
                  <a:lnTo>
                    <a:pt x="58" y="172"/>
                  </a:lnTo>
                  <a:lnTo>
                    <a:pt x="58" y="184"/>
                  </a:lnTo>
                  <a:lnTo>
                    <a:pt x="60" y="192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68" y="220"/>
                  </a:lnTo>
                  <a:lnTo>
                    <a:pt x="66" y="226"/>
                  </a:lnTo>
                  <a:lnTo>
                    <a:pt x="64" y="232"/>
                  </a:lnTo>
                  <a:lnTo>
                    <a:pt x="58" y="240"/>
                  </a:lnTo>
                  <a:lnTo>
                    <a:pt x="56" y="244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6" y="256"/>
                  </a:lnTo>
                  <a:lnTo>
                    <a:pt x="56" y="258"/>
                  </a:lnTo>
                  <a:lnTo>
                    <a:pt x="54" y="260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0" y="270"/>
                  </a:lnTo>
                  <a:lnTo>
                    <a:pt x="48" y="274"/>
                  </a:lnTo>
                  <a:lnTo>
                    <a:pt x="46" y="278"/>
                  </a:lnTo>
                  <a:lnTo>
                    <a:pt x="46" y="282"/>
                  </a:lnTo>
                  <a:lnTo>
                    <a:pt x="50" y="284"/>
                  </a:lnTo>
                  <a:lnTo>
                    <a:pt x="50" y="284"/>
                  </a:lnTo>
                  <a:lnTo>
                    <a:pt x="46" y="288"/>
                  </a:lnTo>
                  <a:lnTo>
                    <a:pt x="44" y="290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4" y="298"/>
                  </a:lnTo>
                  <a:lnTo>
                    <a:pt x="44" y="302"/>
                  </a:lnTo>
                  <a:lnTo>
                    <a:pt x="46" y="304"/>
                  </a:lnTo>
                  <a:lnTo>
                    <a:pt x="48" y="306"/>
                  </a:lnTo>
                  <a:lnTo>
                    <a:pt x="50" y="308"/>
                  </a:lnTo>
                  <a:lnTo>
                    <a:pt x="50" y="308"/>
                  </a:lnTo>
                  <a:lnTo>
                    <a:pt x="52" y="306"/>
                  </a:lnTo>
                  <a:lnTo>
                    <a:pt x="52" y="304"/>
                  </a:lnTo>
                  <a:lnTo>
                    <a:pt x="52" y="302"/>
                  </a:lnTo>
                  <a:lnTo>
                    <a:pt x="56" y="304"/>
                  </a:lnTo>
                  <a:lnTo>
                    <a:pt x="56" y="304"/>
                  </a:lnTo>
                  <a:lnTo>
                    <a:pt x="58" y="306"/>
                  </a:lnTo>
                  <a:lnTo>
                    <a:pt x="58" y="308"/>
                  </a:lnTo>
                  <a:lnTo>
                    <a:pt x="58" y="310"/>
                  </a:lnTo>
                  <a:lnTo>
                    <a:pt x="62" y="310"/>
                  </a:lnTo>
                  <a:lnTo>
                    <a:pt x="62" y="310"/>
                  </a:lnTo>
                  <a:lnTo>
                    <a:pt x="66" y="312"/>
                  </a:lnTo>
                  <a:lnTo>
                    <a:pt x="64" y="316"/>
                  </a:lnTo>
                  <a:lnTo>
                    <a:pt x="64" y="318"/>
                  </a:lnTo>
                  <a:lnTo>
                    <a:pt x="66" y="322"/>
                  </a:lnTo>
                  <a:lnTo>
                    <a:pt x="66" y="322"/>
                  </a:lnTo>
                  <a:lnTo>
                    <a:pt x="66" y="322"/>
                  </a:lnTo>
                  <a:lnTo>
                    <a:pt x="68" y="320"/>
                  </a:lnTo>
                  <a:lnTo>
                    <a:pt x="68" y="316"/>
                  </a:lnTo>
                  <a:lnTo>
                    <a:pt x="68" y="316"/>
                  </a:lnTo>
                  <a:lnTo>
                    <a:pt x="70" y="320"/>
                  </a:lnTo>
                  <a:lnTo>
                    <a:pt x="70" y="324"/>
                  </a:lnTo>
                  <a:lnTo>
                    <a:pt x="72" y="328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74" y="336"/>
                  </a:lnTo>
                  <a:lnTo>
                    <a:pt x="76" y="338"/>
                  </a:lnTo>
                  <a:lnTo>
                    <a:pt x="76" y="340"/>
                  </a:lnTo>
                  <a:lnTo>
                    <a:pt x="82" y="342"/>
                  </a:lnTo>
                  <a:lnTo>
                    <a:pt x="90" y="352"/>
                  </a:lnTo>
                  <a:lnTo>
                    <a:pt x="90" y="352"/>
                  </a:lnTo>
                  <a:lnTo>
                    <a:pt x="94" y="350"/>
                  </a:lnTo>
                  <a:lnTo>
                    <a:pt x="98" y="350"/>
                  </a:lnTo>
                  <a:lnTo>
                    <a:pt x="106" y="354"/>
                  </a:lnTo>
                  <a:lnTo>
                    <a:pt x="110" y="358"/>
                  </a:lnTo>
                  <a:lnTo>
                    <a:pt x="116" y="360"/>
                  </a:lnTo>
                  <a:lnTo>
                    <a:pt x="116" y="360"/>
                  </a:lnTo>
                  <a:lnTo>
                    <a:pt x="122" y="358"/>
                  </a:lnTo>
                  <a:lnTo>
                    <a:pt x="124" y="356"/>
                  </a:lnTo>
                  <a:lnTo>
                    <a:pt x="126" y="354"/>
                  </a:lnTo>
                  <a:lnTo>
                    <a:pt x="130" y="350"/>
                  </a:lnTo>
                  <a:lnTo>
                    <a:pt x="130" y="35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7" name="Turkey"/>
            <p:cNvSpPr>
              <a:spLocks/>
            </p:cNvSpPr>
            <p:nvPr/>
          </p:nvSpPr>
          <p:spPr bwMode="auto">
            <a:xfrm>
              <a:off x="4816705" y="2255573"/>
              <a:ext cx="494771" cy="177271"/>
            </a:xfrm>
            <a:custGeom>
              <a:avLst/>
              <a:gdLst/>
              <a:ahLst/>
              <a:cxnLst>
                <a:cxn ang="0">
                  <a:pos x="260" y="22"/>
                </a:cxn>
                <a:cxn ang="0">
                  <a:pos x="236" y="20"/>
                </a:cxn>
                <a:cxn ang="0">
                  <a:pos x="202" y="18"/>
                </a:cxn>
                <a:cxn ang="0">
                  <a:pos x="186" y="12"/>
                </a:cxn>
                <a:cxn ang="0">
                  <a:pos x="172" y="6"/>
                </a:cxn>
                <a:cxn ang="0">
                  <a:pos x="156" y="2"/>
                </a:cxn>
                <a:cxn ang="0">
                  <a:pos x="126" y="4"/>
                </a:cxn>
                <a:cxn ang="0">
                  <a:pos x="98" y="14"/>
                </a:cxn>
                <a:cxn ang="0">
                  <a:pos x="68" y="20"/>
                </a:cxn>
                <a:cxn ang="0">
                  <a:pos x="48" y="24"/>
                </a:cxn>
                <a:cxn ang="0">
                  <a:pos x="72" y="28"/>
                </a:cxn>
                <a:cxn ang="0">
                  <a:pos x="54" y="32"/>
                </a:cxn>
                <a:cxn ang="0">
                  <a:pos x="32" y="34"/>
                </a:cxn>
                <a:cxn ang="0">
                  <a:pos x="22" y="36"/>
                </a:cxn>
                <a:cxn ang="0">
                  <a:pos x="8" y="42"/>
                </a:cxn>
                <a:cxn ang="0">
                  <a:pos x="0" y="52"/>
                </a:cxn>
                <a:cxn ang="0">
                  <a:pos x="4" y="56"/>
                </a:cxn>
                <a:cxn ang="0">
                  <a:pos x="10" y="62"/>
                </a:cxn>
                <a:cxn ang="0">
                  <a:pos x="12" y="68"/>
                </a:cxn>
                <a:cxn ang="0">
                  <a:pos x="12" y="74"/>
                </a:cxn>
                <a:cxn ang="0">
                  <a:pos x="8" y="74"/>
                </a:cxn>
                <a:cxn ang="0">
                  <a:pos x="4" y="78"/>
                </a:cxn>
                <a:cxn ang="0">
                  <a:pos x="8" y="88"/>
                </a:cxn>
                <a:cxn ang="0">
                  <a:pos x="22" y="92"/>
                </a:cxn>
                <a:cxn ang="0">
                  <a:pos x="24" y="102"/>
                </a:cxn>
                <a:cxn ang="0">
                  <a:pos x="34" y="106"/>
                </a:cxn>
                <a:cxn ang="0">
                  <a:pos x="34" y="110"/>
                </a:cxn>
                <a:cxn ang="0">
                  <a:pos x="32" y="114"/>
                </a:cxn>
                <a:cxn ang="0">
                  <a:pos x="38" y="118"/>
                </a:cxn>
                <a:cxn ang="0">
                  <a:pos x="36" y="122"/>
                </a:cxn>
                <a:cxn ang="0">
                  <a:pos x="52" y="122"/>
                </a:cxn>
                <a:cxn ang="0">
                  <a:pos x="66" y="120"/>
                </a:cxn>
                <a:cxn ang="0">
                  <a:pos x="68" y="124"/>
                </a:cxn>
                <a:cxn ang="0">
                  <a:pos x="82" y="132"/>
                </a:cxn>
                <a:cxn ang="0">
                  <a:pos x="98" y="124"/>
                </a:cxn>
                <a:cxn ang="0">
                  <a:pos x="106" y="118"/>
                </a:cxn>
                <a:cxn ang="0">
                  <a:pos x="128" y="128"/>
                </a:cxn>
                <a:cxn ang="0">
                  <a:pos x="156" y="132"/>
                </a:cxn>
                <a:cxn ang="0">
                  <a:pos x="166" y="120"/>
                </a:cxn>
                <a:cxn ang="0">
                  <a:pos x="188" y="122"/>
                </a:cxn>
                <a:cxn ang="0">
                  <a:pos x="196" y="120"/>
                </a:cxn>
                <a:cxn ang="0">
                  <a:pos x="192" y="130"/>
                </a:cxn>
                <a:cxn ang="0">
                  <a:pos x="208" y="130"/>
                </a:cxn>
                <a:cxn ang="0">
                  <a:pos x="218" y="116"/>
                </a:cxn>
                <a:cxn ang="0">
                  <a:pos x="250" y="114"/>
                </a:cxn>
                <a:cxn ang="0">
                  <a:pos x="298" y="104"/>
                </a:cxn>
                <a:cxn ang="0">
                  <a:pos x="320" y="104"/>
                </a:cxn>
                <a:cxn ang="0">
                  <a:pos x="334" y="98"/>
                </a:cxn>
                <a:cxn ang="0">
                  <a:pos x="356" y="104"/>
                </a:cxn>
                <a:cxn ang="0">
                  <a:pos x="374" y="106"/>
                </a:cxn>
                <a:cxn ang="0">
                  <a:pos x="370" y="100"/>
                </a:cxn>
                <a:cxn ang="0">
                  <a:pos x="362" y="92"/>
                </a:cxn>
                <a:cxn ang="0">
                  <a:pos x="354" y="74"/>
                </a:cxn>
                <a:cxn ang="0">
                  <a:pos x="346" y="56"/>
                </a:cxn>
                <a:cxn ang="0">
                  <a:pos x="354" y="52"/>
                </a:cxn>
                <a:cxn ang="0">
                  <a:pos x="350" y="40"/>
                </a:cxn>
                <a:cxn ang="0">
                  <a:pos x="332" y="34"/>
                </a:cxn>
                <a:cxn ang="0">
                  <a:pos x="328" y="18"/>
                </a:cxn>
                <a:cxn ang="0">
                  <a:pos x="320" y="10"/>
                </a:cxn>
                <a:cxn ang="0">
                  <a:pos x="306" y="10"/>
                </a:cxn>
              </a:cxnLst>
              <a:rect l="0" t="0" r="r" b="b"/>
              <a:pathLst>
                <a:path w="374" h="134">
                  <a:moveTo>
                    <a:pt x="282" y="6"/>
                  </a:moveTo>
                  <a:lnTo>
                    <a:pt x="282" y="6"/>
                  </a:lnTo>
                  <a:lnTo>
                    <a:pt x="274" y="16"/>
                  </a:lnTo>
                  <a:lnTo>
                    <a:pt x="268" y="20"/>
                  </a:lnTo>
                  <a:lnTo>
                    <a:pt x="260" y="22"/>
                  </a:lnTo>
                  <a:lnTo>
                    <a:pt x="254" y="22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6" y="20"/>
                  </a:lnTo>
                  <a:lnTo>
                    <a:pt x="236" y="20"/>
                  </a:lnTo>
                  <a:lnTo>
                    <a:pt x="224" y="22"/>
                  </a:lnTo>
                  <a:lnTo>
                    <a:pt x="216" y="22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202" y="18"/>
                  </a:lnTo>
                  <a:lnTo>
                    <a:pt x="202" y="16"/>
                  </a:lnTo>
                  <a:lnTo>
                    <a:pt x="200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86" y="12"/>
                  </a:lnTo>
                  <a:lnTo>
                    <a:pt x="184" y="10"/>
                  </a:lnTo>
                  <a:lnTo>
                    <a:pt x="182" y="8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2" y="6"/>
                  </a:lnTo>
                  <a:lnTo>
                    <a:pt x="170" y="6"/>
                  </a:lnTo>
                  <a:lnTo>
                    <a:pt x="164" y="2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6" y="2"/>
                  </a:lnTo>
                  <a:lnTo>
                    <a:pt x="156" y="2"/>
                  </a:lnTo>
                  <a:lnTo>
                    <a:pt x="150" y="4"/>
                  </a:lnTo>
                  <a:lnTo>
                    <a:pt x="140" y="4"/>
                  </a:lnTo>
                  <a:lnTo>
                    <a:pt x="130" y="4"/>
                  </a:lnTo>
                  <a:lnTo>
                    <a:pt x="126" y="4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12" y="10"/>
                  </a:lnTo>
                  <a:lnTo>
                    <a:pt x="106" y="12"/>
                  </a:lnTo>
                  <a:lnTo>
                    <a:pt x="98" y="14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86" y="22"/>
                  </a:lnTo>
                  <a:lnTo>
                    <a:pt x="82" y="22"/>
                  </a:lnTo>
                  <a:lnTo>
                    <a:pt x="68" y="20"/>
                  </a:lnTo>
                  <a:lnTo>
                    <a:pt x="58" y="18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4" y="26"/>
                  </a:lnTo>
                  <a:lnTo>
                    <a:pt x="62" y="26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56" y="3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46" y="36"/>
                  </a:lnTo>
                  <a:lnTo>
                    <a:pt x="38" y="36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0" y="68"/>
                  </a:lnTo>
                  <a:lnTo>
                    <a:pt x="10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0" y="76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6" y="72"/>
                  </a:lnTo>
                  <a:lnTo>
                    <a:pt x="4" y="74"/>
                  </a:lnTo>
                  <a:lnTo>
                    <a:pt x="2" y="76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6" y="82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4" y="8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22" y="92"/>
                  </a:lnTo>
                  <a:lnTo>
                    <a:pt x="24" y="94"/>
                  </a:lnTo>
                  <a:lnTo>
                    <a:pt x="22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8" y="102"/>
                  </a:lnTo>
                  <a:lnTo>
                    <a:pt x="30" y="104"/>
                  </a:lnTo>
                  <a:lnTo>
                    <a:pt x="32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6" y="106"/>
                  </a:lnTo>
                  <a:lnTo>
                    <a:pt x="38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2" y="112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40" y="114"/>
                  </a:lnTo>
                  <a:lnTo>
                    <a:pt x="46" y="114"/>
                  </a:lnTo>
                  <a:lnTo>
                    <a:pt x="46" y="114"/>
                  </a:lnTo>
                  <a:lnTo>
                    <a:pt x="44" y="116"/>
                  </a:lnTo>
                  <a:lnTo>
                    <a:pt x="38" y="118"/>
                  </a:lnTo>
                  <a:lnTo>
                    <a:pt x="34" y="118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52" y="122"/>
                  </a:lnTo>
                  <a:lnTo>
                    <a:pt x="56" y="120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68" y="122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6"/>
                  </a:lnTo>
                  <a:lnTo>
                    <a:pt x="72" y="130"/>
                  </a:lnTo>
                  <a:lnTo>
                    <a:pt x="78" y="134"/>
                  </a:lnTo>
                  <a:lnTo>
                    <a:pt x="80" y="134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84" y="130"/>
                  </a:lnTo>
                  <a:lnTo>
                    <a:pt x="92" y="130"/>
                  </a:lnTo>
                  <a:lnTo>
                    <a:pt x="96" y="126"/>
                  </a:lnTo>
                  <a:lnTo>
                    <a:pt x="98" y="124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6" y="118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8" y="122"/>
                  </a:lnTo>
                  <a:lnTo>
                    <a:pt x="122" y="124"/>
                  </a:lnTo>
                  <a:lnTo>
                    <a:pt x="128" y="128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40" y="134"/>
                  </a:lnTo>
                  <a:lnTo>
                    <a:pt x="146" y="134"/>
                  </a:lnTo>
                  <a:lnTo>
                    <a:pt x="156" y="132"/>
                  </a:lnTo>
                  <a:lnTo>
                    <a:pt x="156" y="132"/>
                  </a:lnTo>
                  <a:lnTo>
                    <a:pt x="158" y="132"/>
                  </a:lnTo>
                  <a:lnTo>
                    <a:pt x="160" y="130"/>
                  </a:lnTo>
                  <a:lnTo>
                    <a:pt x="160" y="126"/>
                  </a:lnTo>
                  <a:lnTo>
                    <a:pt x="166" y="120"/>
                  </a:lnTo>
                  <a:lnTo>
                    <a:pt x="166" y="120"/>
                  </a:lnTo>
                  <a:lnTo>
                    <a:pt x="172" y="116"/>
                  </a:lnTo>
                  <a:lnTo>
                    <a:pt x="176" y="118"/>
                  </a:lnTo>
                  <a:lnTo>
                    <a:pt x="180" y="120"/>
                  </a:lnTo>
                  <a:lnTo>
                    <a:pt x="188" y="122"/>
                  </a:lnTo>
                  <a:lnTo>
                    <a:pt x="188" y="122"/>
                  </a:lnTo>
                  <a:lnTo>
                    <a:pt x="190" y="120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196" y="120"/>
                  </a:lnTo>
                  <a:lnTo>
                    <a:pt x="198" y="124"/>
                  </a:lnTo>
                  <a:lnTo>
                    <a:pt x="196" y="126"/>
                  </a:lnTo>
                  <a:lnTo>
                    <a:pt x="194" y="128"/>
                  </a:lnTo>
                  <a:lnTo>
                    <a:pt x="192" y="130"/>
                  </a:lnTo>
                  <a:lnTo>
                    <a:pt x="194" y="132"/>
                  </a:lnTo>
                  <a:lnTo>
                    <a:pt x="194" y="132"/>
                  </a:lnTo>
                  <a:lnTo>
                    <a:pt x="202" y="134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6" y="124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12" y="116"/>
                  </a:lnTo>
                  <a:lnTo>
                    <a:pt x="218" y="116"/>
                  </a:lnTo>
                  <a:lnTo>
                    <a:pt x="226" y="116"/>
                  </a:lnTo>
                  <a:lnTo>
                    <a:pt x="234" y="112"/>
                  </a:lnTo>
                  <a:lnTo>
                    <a:pt x="234" y="112"/>
                  </a:lnTo>
                  <a:lnTo>
                    <a:pt x="242" y="114"/>
                  </a:lnTo>
                  <a:lnTo>
                    <a:pt x="250" y="114"/>
                  </a:lnTo>
                  <a:lnTo>
                    <a:pt x="258" y="114"/>
                  </a:lnTo>
                  <a:lnTo>
                    <a:pt x="264" y="112"/>
                  </a:lnTo>
                  <a:lnTo>
                    <a:pt x="278" y="106"/>
                  </a:lnTo>
                  <a:lnTo>
                    <a:pt x="288" y="104"/>
                  </a:lnTo>
                  <a:lnTo>
                    <a:pt x="298" y="104"/>
                  </a:lnTo>
                  <a:lnTo>
                    <a:pt x="298" y="104"/>
                  </a:lnTo>
                  <a:lnTo>
                    <a:pt x="308" y="102"/>
                  </a:lnTo>
                  <a:lnTo>
                    <a:pt x="312" y="100"/>
                  </a:lnTo>
                  <a:lnTo>
                    <a:pt x="316" y="100"/>
                  </a:lnTo>
                  <a:lnTo>
                    <a:pt x="320" y="104"/>
                  </a:lnTo>
                  <a:lnTo>
                    <a:pt x="320" y="104"/>
                  </a:lnTo>
                  <a:lnTo>
                    <a:pt x="324" y="100"/>
                  </a:lnTo>
                  <a:lnTo>
                    <a:pt x="328" y="98"/>
                  </a:lnTo>
                  <a:lnTo>
                    <a:pt x="334" y="98"/>
                  </a:lnTo>
                  <a:lnTo>
                    <a:pt x="334" y="98"/>
                  </a:lnTo>
                  <a:lnTo>
                    <a:pt x="344" y="100"/>
                  </a:lnTo>
                  <a:lnTo>
                    <a:pt x="348" y="102"/>
                  </a:lnTo>
                  <a:lnTo>
                    <a:pt x="352" y="102"/>
                  </a:lnTo>
                  <a:lnTo>
                    <a:pt x="356" y="104"/>
                  </a:lnTo>
                  <a:lnTo>
                    <a:pt x="356" y="104"/>
                  </a:lnTo>
                  <a:lnTo>
                    <a:pt x="360" y="104"/>
                  </a:lnTo>
                  <a:lnTo>
                    <a:pt x="362" y="104"/>
                  </a:lnTo>
                  <a:lnTo>
                    <a:pt x="364" y="108"/>
                  </a:lnTo>
                  <a:lnTo>
                    <a:pt x="366" y="110"/>
                  </a:lnTo>
                  <a:lnTo>
                    <a:pt x="374" y="106"/>
                  </a:lnTo>
                  <a:lnTo>
                    <a:pt x="374" y="106"/>
                  </a:lnTo>
                  <a:lnTo>
                    <a:pt x="374" y="104"/>
                  </a:lnTo>
                  <a:lnTo>
                    <a:pt x="372" y="102"/>
                  </a:lnTo>
                  <a:lnTo>
                    <a:pt x="372" y="102"/>
                  </a:lnTo>
                  <a:lnTo>
                    <a:pt x="370" y="100"/>
                  </a:lnTo>
                  <a:lnTo>
                    <a:pt x="368" y="96"/>
                  </a:lnTo>
                  <a:lnTo>
                    <a:pt x="368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4" y="82"/>
                  </a:lnTo>
                  <a:lnTo>
                    <a:pt x="354" y="78"/>
                  </a:lnTo>
                  <a:lnTo>
                    <a:pt x="354" y="78"/>
                  </a:lnTo>
                  <a:lnTo>
                    <a:pt x="354" y="74"/>
                  </a:lnTo>
                  <a:lnTo>
                    <a:pt x="352" y="72"/>
                  </a:lnTo>
                  <a:lnTo>
                    <a:pt x="350" y="70"/>
                  </a:lnTo>
                  <a:lnTo>
                    <a:pt x="348" y="66"/>
                  </a:lnTo>
                  <a:lnTo>
                    <a:pt x="348" y="66"/>
                  </a:lnTo>
                  <a:lnTo>
                    <a:pt x="346" y="56"/>
                  </a:lnTo>
                  <a:lnTo>
                    <a:pt x="346" y="54"/>
                  </a:lnTo>
                  <a:lnTo>
                    <a:pt x="350" y="54"/>
                  </a:lnTo>
                  <a:lnTo>
                    <a:pt x="350" y="54"/>
                  </a:lnTo>
                  <a:lnTo>
                    <a:pt x="354" y="54"/>
                  </a:lnTo>
                  <a:lnTo>
                    <a:pt x="354" y="52"/>
                  </a:lnTo>
                  <a:lnTo>
                    <a:pt x="354" y="50"/>
                  </a:lnTo>
                  <a:lnTo>
                    <a:pt x="356" y="46"/>
                  </a:lnTo>
                  <a:lnTo>
                    <a:pt x="356" y="46"/>
                  </a:lnTo>
                  <a:lnTo>
                    <a:pt x="352" y="42"/>
                  </a:lnTo>
                  <a:lnTo>
                    <a:pt x="350" y="40"/>
                  </a:lnTo>
                  <a:lnTo>
                    <a:pt x="348" y="38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34" y="34"/>
                  </a:lnTo>
                  <a:lnTo>
                    <a:pt x="332" y="34"/>
                  </a:lnTo>
                  <a:lnTo>
                    <a:pt x="332" y="32"/>
                  </a:lnTo>
                  <a:lnTo>
                    <a:pt x="332" y="28"/>
                  </a:lnTo>
                  <a:lnTo>
                    <a:pt x="332" y="24"/>
                  </a:lnTo>
                  <a:lnTo>
                    <a:pt x="332" y="22"/>
                  </a:lnTo>
                  <a:lnTo>
                    <a:pt x="328" y="18"/>
                  </a:lnTo>
                  <a:lnTo>
                    <a:pt x="328" y="18"/>
                  </a:lnTo>
                  <a:lnTo>
                    <a:pt x="322" y="18"/>
                  </a:lnTo>
                  <a:lnTo>
                    <a:pt x="320" y="16"/>
                  </a:lnTo>
                  <a:lnTo>
                    <a:pt x="318" y="14"/>
                  </a:lnTo>
                  <a:lnTo>
                    <a:pt x="320" y="10"/>
                  </a:lnTo>
                  <a:lnTo>
                    <a:pt x="320" y="8"/>
                  </a:lnTo>
                  <a:lnTo>
                    <a:pt x="320" y="6"/>
                  </a:lnTo>
                  <a:lnTo>
                    <a:pt x="316" y="8"/>
                  </a:lnTo>
                  <a:lnTo>
                    <a:pt x="316" y="8"/>
                  </a:lnTo>
                  <a:lnTo>
                    <a:pt x="306" y="10"/>
                  </a:lnTo>
                  <a:lnTo>
                    <a:pt x="296" y="8"/>
                  </a:lnTo>
                  <a:lnTo>
                    <a:pt x="290" y="6"/>
                  </a:lnTo>
                  <a:lnTo>
                    <a:pt x="282" y="6"/>
                  </a:lnTo>
                  <a:lnTo>
                    <a:pt x="282" y="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8" name="UAE"/>
            <p:cNvSpPr>
              <a:spLocks/>
            </p:cNvSpPr>
            <p:nvPr/>
          </p:nvSpPr>
          <p:spPr bwMode="auto">
            <a:xfrm>
              <a:off x="5541663" y="2742406"/>
              <a:ext cx="137583" cy="134938"/>
            </a:xfrm>
            <a:custGeom>
              <a:avLst/>
              <a:gdLst/>
              <a:ahLst/>
              <a:cxnLst>
                <a:cxn ang="0">
                  <a:pos x="104" y="32"/>
                </a:cxn>
                <a:cxn ang="0">
                  <a:pos x="100" y="18"/>
                </a:cxn>
                <a:cxn ang="0">
                  <a:pos x="98" y="14"/>
                </a:cxn>
                <a:cxn ang="0">
                  <a:pos x="96" y="14"/>
                </a:cxn>
                <a:cxn ang="0">
                  <a:pos x="96" y="8"/>
                </a:cxn>
                <a:cxn ang="0">
                  <a:pos x="96" y="2"/>
                </a:cxn>
                <a:cxn ang="0">
                  <a:pos x="94" y="0"/>
                </a:cxn>
                <a:cxn ang="0">
                  <a:pos x="88" y="4"/>
                </a:cxn>
                <a:cxn ang="0">
                  <a:pos x="82" y="10"/>
                </a:cxn>
                <a:cxn ang="0">
                  <a:pos x="78" y="16"/>
                </a:cxn>
                <a:cxn ang="0">
                  <a:pos x="72" y="26"/>
                </a:cxn>
                <a:cxn ang="0">
                  <a:pos x="60" y="36"/>
                </a:cxn>
                <a:cxn ang="0">
                  <a:pos x="58" y="42"/>
                </a:cxn>
                <a:cxn ang="0">
                  <a:pos x="56" y="44"/>
                </a:cxn>
                <a:cxn ang="0">
                  <a:pos x="54" y="44"/>
                </a:cxn>
                <a:cxn ang="0">
                  <a:pos x="52" y="46"/>
                </a:cxn>
                <a:cxn ang="0">
                  <a:pos x="50" y="46"/>
                </a:cxn>
                <a:cxn ang="0">
                  <a:pos x="46" y="46"/>
                </a:cxn>
                <a:cxn ang="0">
                  <a:pos x="40" y="48"/>
                </a:cxn>
                <a:cxn ang="0">
                  <a:pos x="36" y="48"/>
                </a:cxn>
                <a:cxn ang="0">
                  <a:pos x="30" y="48"/>
                </a:cxn>
                <a:cxn ang="0">
                  <a:pos x="16" y="48"/>
                </a:cxn>
                <a:cxn ang="0">
                  <a:pos x="12" y="50"/>
                </a:cxn>
                <a:cxn ang="0">
                  <a:pos x="6" y="4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4" y="54"/>
                </a:cxn>
                <a:cxn ang="0">
                  <a:pos x="12" y="66"/>
                </a:cxn>
                <a:cxn ang="0">
                  <a:pos x="14" y="78"/>
                </a:cxn>
                <a:cxn ang="0">
                  <a:pos x="66" y="102"/>
                </a:cxn>
                <a:cxn ang="0">
                  <a:pos x="78" y="96"/>
                </a:cxn>
                <a:cxn ang="0">
                  <a:pos x="80" y="86"/>
                </a:cxn>
                <a:cxn ang="0">
                  <a:pos x="86" y="78"/>
                </a:cxn>
                <a:cxn ang="0">
                  <a:pos x="86" y="74"/>
                </a:cxn>
                <a:cxn ang="0">
                  <a:pos x="82" y="68"/>
                </a:cxn>
                <a:cxn ang="0">
                  <a:pos x="82" y="68"/>
                </a:cxn>
                <a:cxn ang="0">
                  <a:pos x="90" y="64"/>
                </a:cxn>
                <a:cxn ang="0">
                  <a:pos x="96" y="60"/>
                </a:cxn>
                <a:cxn ang="0">
                  <a:pos x="96" y="58"/>
                </a:cxn>
                <a:cxn ang="0">
                  <a:pos x="90" y="52"/>
                </a:cxn>
                <a:cxn ang="0">
                  <a:pos x="90" y="44"/>
                </a:cxn>
                <a:cxn ang="0">
                  <a:pos x="92" y="36"/>
                </a:cxn>
                <a:cxn ang="0">
                  <a:pos x="100" y="34"/>
                </a:cxn>
                <a:cxn ang="0">
                  <a:pos x="104" y="32"/>
                </a:cxn>
              </a:cxnLst>
              <a:rect l="0" t="0" r="r" b="b"/>
              <a:pathLst>
                <a:path w="104" h="102">
                  <a:moveTo>
                    <a:pt x="104" y="32"/>
                  </a:moveTo>
                  <a:lnTo>
                    <a:pt x="104" y="32"/>
                  </a:lnTo>
                  <a:lnTo>
                    <a:pt x="100" y="24"/>
                  </a:lnTo>
                  <a:lnTo>
                    <a:pt x="100" y="18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96" y="14"/>
                  </a:lnTo>
                  <a:lnTo>
                    <a:pt x="94" y="12"/>
                  </a:lnTo>
                  <a:lnTo>
                    <a:pt x="96" y="8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0" y="0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8" y="40"/>
                  </a:lnTo>
                  <a:lnTo>
                    <a:pt x="58" y="42"/>
                  </a:lnTo>
                  <a:lnTo>
                    <a:pt x="58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8" y="46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12" y="66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88"/>
                  </a:lnTo>
                  <a:lnTo>
                    <a:pt x="80" y="86"/>
                  </a:lnTo>
                  <a:lnTo>
                    <a:pt x="82" y="84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4" y="70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6" y="64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58"/>
                  </a:lnTo>
                  <a:lnTo>
                    <a:pt x="94" y="56"/>
                  </a:lnTo>
                  <a:lnTo>
                    <a:pt x="90" y="5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0" y="40"/>
                  </a:lnTo>
                  <a:lnTo>
                    <a:pt x="92" y="36"/>
                  </a:lnTo>
                  <a:lnTo>
                    <a:pt x="96" y="34"/>
                  </a:lnTo>
                  <a:lnTo>
                    <a:pt x="100" y="34"/>
                  </a:lnTo>
                  <a:lnTo>
                    <a:pt x="102" y="34"/>
                  </a:lnTo>
                  <a:lnTo>
                    <a:pt x="104" y="32"/>
                  </a:lnTo>
                  <a:lnTo>
                    <a:pt x="104" y="3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69" name="Ukraine"/>
            <p:cNvSpPr>
              <a:spLocks/>
            </p:cNvSpPr>
            <p:nvPr/>
          </p:nvSpPr>
          <p:spPr bwMode="auto">
            <a:xfrm>
              <a:off x="4676476" y="1961885"/>
              <a:ext cx="425979" cy="227542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" y="74"/>
                </a:cxn>
                <a:cxn ang="0">
                  <a:pos x="8" y="64"/>
                </a:cxn>
                <a:cxn ang="0">
                  <a:pos x="22" y="48"/>
                </a:cxn>
                <a:cxn ang="0">
                  <a:pos x="22" y="42"/>
                </a:cxn>
                <a:cxn ang="0">
                  <a:pos x="20" y="26"/>
                </a:cxn>
                <a:cxn ang="0">
                  <a:pos x="80" y="30"/>
                </a:cxn>
                <a:cxn ang="0">
                  <a:pos x="104" y="28"/>
                </a:cxn>
                <a:cxn ang="0">
                  <a:pos x="120" y="20"/>
                </a:cxn>
                <a:cxn ang="0">
                  <a:pos x="146" y="24"/>
                </a:cxn>
                <a:cxn ang="0">
                  <a:pos x="146" y="2"/>
                </a:cxn>
                <a:cxn ang="0">
                  <a:pos x="178" y="0"/>
                </a:cxn>
                <a:cxn ang="0">
                  <a:pos x="204" y="6"/>
                </a:cxn>
                <a:cxn ang="0">
                  <a:pos x="218" y="20"/>
                </a:cxn>
                <a:cxn ang="0">
                  <a:pos x="230" y="36"/>
                </a:cxn>
                <a:cxn ang="0">
                  <a:pos x="248" y="50"/>
                </a:cxn>
                <a:cxn ang="0">
                  <a:pos x="282" y="54"/>
                </a:cxn>
                <a:cxn ang="0">
                  <a:pos x="314" y="58"/>
                </a:cxn>
                <a:cxn ang="0">
                  <a:pos x="314" y="72"/>
                </a:cxn>
                <a:cxn ang="0">
                  <a:pos x="320" y="84"/>
                </a:cxn>
                <a:cxn ang="0">
                  <a:pos x="306" y="102"/>
                </a:cxn>
                <a:cxn ang="0">
                  <a:pos x="292" y="120"/>
                </a:cxn>
                <a:cxn ang="0">
                  <a:pos x="274" y="128"/>
                </a:cxn>
                <a:cxn ang="0">
                  <a:pos x="252" y="134"/>
                </a:cxn>
                <a:cxn ang="0">
                  <a:pos x="244" y="136"/>
                </a:cxn>
                <a:cxn ang="0">
                  <a:pos x="230" y="138"/>
                </a:cxn>
                <a:cxn ang="0">
                  <a:pos x="232" y="140"/>
                </a:cxn>
                <a:cxn ang="0">
                  <a:pos x="248" y="152"/>
                </a:cxn>
                <a:cxn ang="0">
                  <a:pos x="272" y="152"/>
                </a:cxn>
                <a:cxn ang="0">
                  <a:pos x="280" y="156"/>
                </a:cxn>
                <a:cxn ang="0">
                  <a:pos x="262" y="158"/>
                </a:cxn>
                <a:cxn ang="0">
                  <a:pos x="246" y="164"/>
                </a:cxn>
                <a:cxn ang="0">
                  <a:pos x="226" y="168"/>
                </a:cxn>
                <a:cxn ang="0">
                  <a:pos x="224" y="158"/>
                </a:cxn>
                <a:cxn ang="0">
                  <a:pos x="208" y="152"/>
                </a:cxn>
                <a:cxn ang="0">
                  <a:pos x="220" y="138"/>
                </a:cxn>
                <a:cxn ang="0">
                  <a:pos x="212" y="138"/>
                </a:cxn>
                <a:cxn ang="0">
                  <a:pos x="192" y="134"/>
                </a:cxn>
                <a:cxn ang="0">
                  <a:pos x="190" y="128"/>
                </a:cxn>
                <a:cxn ang="0">
                  <a:pos x="196" y="126"/>
                </a:cxn>
                <a:cxn ang="0">
                  <a:pos x="176" y="130"/>
                </a:cxn>
                <a:cxn ang="0">
                  <a:pos x="160" y="130"/>
                </a:cxn>
                <a:cxn ang="0">
                  <a:pos x="158" y="140"/>
                </a:cxn>
                <a:cxn ang="0">
                  <a:pos x="152" y="150"/>
                </a:cxn>
                <a:cxn ang="0">
                  <a:pos x="132" y="156"/>
                </a:cxn>
                <a:cxn ang="0">
                  <a:pos x="126" y="150"/>
                </a:cxn>
                <a:cxn ang="0">
                  <a:pos x="138" y="138"/>
                </a:cxn>
                <a:cxn ang="0">
                  <a:pos x="146" y="140"/>
                </a:cxn>
                <a:cxn ang="0">
                  <a:pos x="146" y="128"/>
                </a:cxn>
                <a:cxn ang="0">
                  <a:pos x="140" y="114"/>
                </a:cxn>
                <a:cxn ang="0">
                  <a:pos x="138" y="100"/>
                </a:cxn>
                <a:cxn ang="0">
                  <a:pos x="126" y="94"/>
                </a:cxn>
                <a:cxn ang="0">
                  <a:pos x="116" y="90"/>
                </a:cxn>
                <a:cxn ang="0">
                  <a:pos x="92" y="92"/>
                </a:cxn>
                <a:cxn ang="0">
                  <a:pos x="70" y="92"/>
                </a:cxn>
                <a:cxn ang="0">
                  <a:pos x="46" y="94"/>
                </a:cxn>
                <a:cxn ang="0">
                  <a:pos x="30" y="98"/>
                </a:cxn>
                <a:cxn ang="0">
                  <a:pos x="18" y="98"/>
                </a:cxn>
              </a:cxnLst>
              <a:rect l="0" t="0" r="r" b="b"/>
              <a:pathLst>
                <a:path w="322" h="172">
                  <a:moveTo>
                    <a:pt x="6" y="98"/>
                  </a:moveTo>
                  <a:lnTo>
                    <a:pt x="6" y="98"/>
                  </a:lnTo>
                  <a:lnTo>
                    <a:pt x="4" y="96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66"/>
                  </a:lnTo>
                  <a:lnTo>
                    <a:pt x="8" y="64"/>
                  </a:lnTo>
                  <a:lnTo>
                    <a:pt x="10" y="6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2" y="42"/>
                  </a:lnTo>
                  <a:lnTo>
                    <a:pt x="18" y="40"/>
                  </a:lnTo>
                  <a:lnTo>
                    <a:pt x="14" y="36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40" y="20"/>
                  </a:lnTo>
                  <a:lnTo>
                    <a:pt x="48" y="20"/>
                  </a:lnTo>
                  <a:lnTo>
                    <a:pt x="62" y="24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96" y="24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100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2" y="28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4" y="22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36" y="22"/>
                  </a:lnTo>
                  <a:lnTo>
                    <a:pt x="142" y="24"/>
                  </a:lnTo>
                  <a:lnTo>
                    <a:pt x="146" y="24"/>
                  </a:lnTo>
                  <a:lnTo>
                    <a:pt x="148" y="22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46" y="14"/>
                  </a:lnTo>
                  <a:lnTo>
                    <a:pt x="144" y="8"/>
                  </a:lnTo>
                  <a:lnTo>
                    <a:pt x="144" y="4"/>
                  </a:lnTo>
                  <a:lnTo>
                    <a:pt x="146" y="2"/>
                  </a:lnTo>
                  <a:lnTo>
                    <a:pt x="150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2" y="0"/>
                  </a:lnTo>
                  <a:lnTo>
                    <a:pt x="16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92" y="0"/>
                  </a:lnTo>
                  <a:lnTo>
                    <a:pt x="196" y="2"/>
                  </a:lnTo>
                  <a:lnTo>
                    <a:pt x="196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4" y="6"/>
                  </a:lnTo>
                  <a:lnTo>
                    <a:pt x="204" y="10"/>
                  </a:lnTo>
                  <a:lnTo>
                    <a:pt x="202" y="16"/>
                  </a:lnTo>
                  <a:lnTo>
                    <a:pt x="200" y="20"/>
                  </a:lnTo>
                  <a:lnTo>
                    <a:pt x="202" y="20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218" y="20"/>
                  </a:lnTo>
                  <a:lnTo>
                    <a:pt x="218" y="22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8" y="28"/>
                  </a:lnTo>
                  <a:lnTo>
                    <a:pt x="230" y="32"/>
                  </a:lnTo>
                  <a:lnTo>
                    <a:pt x="230" y="34"/>
                  </a:lnTo>
                  <a:lnTo>
                    <a:pt x="230" y="36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32" y="42"/>
                  </a:lnTo>
                  <a:lnTo>
                    <a:pt x="232" y="42"/>
                  </a:lnTo>
                  <a:lnTo>
                    <a:pt x="242" y="46"/>
                  </a:lnTo>
                  <a:lnTo>
                    <a:pt x="244" y="50"/>
                  </a:lnTo>
                  <a:lnTo>
                    <a:pt x="248" y="50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62" y="44"/>
                  </a:lnTo>
                  <a:lnTo>
                    <a:pt x="264" y="44"/>
                  </a:lnTo>
                  <a:lnTo>
                    <a:pt x="270" y="46"/>
                  </a:lnTo>
                  <a:lnTo>
                    <a:pt x="278" y="52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54"/>
                  </a:lnTo>
                  <a:lnTo>
                    <a:pt x="296" y="54"/>
                  </a:lnTo>
                  <a:lnTo>
                    <a:pt x="300" y="56"/>
                  </a:lnTo>
                  <a:lnTo>
                    <a:pt x="304" y="58"/>
                  </a:lnTo>
                  <a:lnTo>
                    <a:pt x="314" y="58"/>
                  </a:lnTo>
                  <a:lnTo>
                    <a:pt x="314" y="58"/>
                  </a:lnTo>
                  <a:lnTo>
                    <a:pt x="320" y="60"/>
                  </a:lnTo>
                  <a:lnTo>
                    <a:pt x="320" y="60"/>
                  </a:lnTo>
                  <a:lnTo>
                    <a:pt x="316" y="66"/>
                  </a:lnTo>
                  <a:lnTo>
                    <a:pt x="312" y="70"/>
                  </a:lnTo>
                  <a:lnTo>
                    <a:pt x="310" y="70"/>
                  </a:lnTo>
                  <a:lnTo>
                    <a:pt x="314" y="72"/>
                  </a:lnTo>
                  <a:lnTo>
                    <a:pt x="314" y="72"/>
                  </a:lnTo>
                  <a:lnTo>
                    <a:pt x="316" y="72"/>
                  </a:lnTo>
                  <a:lnTo>
                    <a:pt x="316" y="74"/>
                  </a:lnTo>
                  <a:lnTo>
                    <a:pt x="314" y="78"/>
                  </a:lnTo>
                  <a:lnTo>
                    <a:pt x="314" y="80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22" y="86"/>
                  </a:lnTo>
                  <a:lnTo>
                    <a:pt x="322" y="88"/>
                  </a:lnTo>
                  <a:lnTo>
                    <a:pt x="320" y="92"/>
                  </a:lnTo>
                  <a:lnTo>
                    <a:pt x="316" y="96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06" y="102"/>
                  </a:lnTo>
                  <a:lnTo>
                    <a:pt x="300" y="106"/>
                  </a:lnTo>
                  <a:lnTo>
                    <a:pt x="298" y="110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6" y="120"/>
                  </a:lnTo>
                  <a:lnTo>
                    <a:pt x="292" y="120"/>
                  </a:lnTo>
                  <a:lnTo>
                    <a:pt x="292" y="120"/>
                  </a:lnTo>
                  <a:lnTo>
                    <a:pt x="288" y="122"/>
                  </a:lnTo>
                  <a:lnTo>
                    <a:pt x="286" y="122"/>
                  </a:lnTo>
                  <a:lnTo>
                    <a:pt x="284" y="122"/>
                  </a:lnTo>
                  <a:lnTo>
                    <a:pt x="280" y="126"/>
                  </a:lnTo>
                  <a:lnTo>
                    <a:pt x="280" y="126"/>
                  </a:lnTo>
                  <a:lnTo>
                    <a:pt x="276" y="130"/>
                  </a:lnTo>
                  <a:lnTo>
                    <a:pt x="274" y="128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4" y="136"/>
                  </a:lnTo>
                  <a:lnTo>
                    <a:pt x="258" y="134"/>
                  </a:lnTo>
                  <a:lnTo>
                    <a:pt x="258" y="134"/>
                  </a:lnTo>
                  <a:lnTo>
                    <a:pt x="252" y="134"/>
                  </a:lnTo>
                  <a:lnTo>
                    <a:pt x="248" y="136"/>
                  </a:lnTo>
                  <a:lnTo>
                    <a:pt x="244" y="138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36" y="138"/>
                  </a:lnTo>
                  <a:lnTo>
                    <a:pt x="236" y="138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6" y="136"/>
                  </a:lnTo>
                  <a:lnTo>
                    <a:pt x="244" y="134"/>
                  </a:lnTo>
                  <a:lnTo>
                    <a:pt x="238" y="136"/>
                  </a:lnTo>
                  <a:lnTo>
                    <a:pt x="238" y="136"/>
                  </a:lnTo>
                  <a:lnTo>
                    <a:pt x="232" y="138"/>
                  </a:lnTo>
                  <a:lnTo>
                    <a:pt x="230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28" y="138"/>
                  </a:lnTo>
                  <a:lnTo>
                    <a:pt x="228" y="140"/>
                  </a:lnTo>
                  <a:lnTo>
                    <a:pt x="230" y="140"/>
                  </a:lnTo>
                  <a:lnTo>
                    <a:pt x="232" y="140"/>
                  </a:lnTo>
                  <a:lnTo>
                    <a:pt x="232" y="140"/>
                  </a:lnTo>
                  <a:lnTo>
                    <a:pt x="236" y="140"/>
                  </a:lnTo>
                  <a:lnTo>
                    <a:pt x="238" y="142"/>
                  </a:lnTo>
                  <a:lnTo>
                    <a:pt x="238" y="142"/>
                  </a:lnTo>
                  <a:lnTo>
                    <a:pt x="246" y="146"/>
                  </a:lnTo>
                  <a:lnTo>
                    <a:pt x="250" y="148"/>
                  </a:lnTo>
                  <a:lnTo>
                    <a:pt x="250" y="150"/>
                  </a:lnTo>
                  <a:lnTo>
                    <a:pt x="248" y="152"/>
                  </a:lnTo>
                  <a:lnTo>
                    <a:pt x="248" y="152"/>
                  </a:lnTo>
                  <a:lnTo>
                    <a:pt x="254" y="152"/>
                  </a:lnTo>
                  <a:lnTo>
                    <a:pt x="258" y="152"/>
                  </a:lnTo>
                  <a:lnTo>
                    <a:pt x="262" y="154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72" y="152"/>
                  </a:lnTo>
                  <a:lnTo>
                    <a:pt x="280" y="152"/>
                  </a:lnTo>
                  <a:lnTo>
                    <a:pt x="280" y="152"/>
                  </a:lnTo>
                  <a:lnTo>
                    <a:pt x="282" y="154"/>
                  </a:lnTo>
                  <a:lnTo>
                    <a:pt x="282" y="154"/>
                  </a:lnTo>
                  <a:lnTo>
                    <a:pt x="280" y="154"/>
                  </a:lnTo>
                  <a:lnTo>
                    <a:pt x="280" y="156"/>
                  </a:lnTo>
                  <a:lnTo>
                    <a:pt x="280" y="156"/>
                  </a:lnTo>
                  <a:lnTo>
                    <a:pt x="278" y="158"/>
                  </a:lnTo>
                  <a:lnTo>
                    <a:pt x="278" y="158"/>
                  </a:lnTo>
                  <a:lnTo>
                    <a:pt x="276" y="158"/>
                  </a:lnTo>
                  <a:lnTo>
                    <a:pt x="276" y="158"/>
                  </a:lnTo>
                  <a:lnTo>
                    <a:pt x="272" y="160"/>
                  </a:lnTo>
                  <a:lnTo>
                    <a:pt x="268" y="158"/>
                  </a:lnTo>
                  <a:lnTo>
                    <a:pt x="262" y="158"/>
                  </a:lnTo>
                  <a:lnTo>
                    <a:pt x="260" y="158"/>
                  </a:lnTo>
                  <a:lnTo>
                    <a:pt x="258" y="160"/>
                  </a:lnTo>
                  <a:lnTo>
                    <a:pt x="258" y="160"/>
                  </a:lnTo>
                  <a:lnTo>
                    <a:pt x="256" y="162"/>
                  </a:lnTo>
                  <a:lnTo>
                    <a:pt x="248" y="164"/>
                  </a:lnTo>
                  <a:lnTo>
                    <a:pt x="248" y="164"/>
                  </a:lnTo>
                  <a:lnTo>
                    <a:pt x="246" y="164"/>
                  </a:lnTo>
                  <a:lnTo>
                    <a:pt x="244" y="166"/>
                  </a:lnTo>
                  <a:lnTo>
                    <a:pt x="242" y="170"/>
                  </a:lnTo>
                  <a:lnTo>
                    <a:pt x="240" y="172"/>
                  </a:lnTo>
                  <a:lnTo>
                    <a:pt x="238" y="172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8" y="164"/>
                  </a:lnTo>
                  <a:lnTo>
                    <a:pt x="230" y="160"/>
                  </a:lnTo>
                  <a:lnTo>
                    <a:pt x="228" y="160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24" y="158"/>
                  </a:lnTo>
                  <a:lnTo>
                    <a:pt x="222" y="158"/>
                  </a:lnTo>
                  <a:lnTo>
                    <a:pt x="222" y="154"/>
                  </a:lnTo>
                  <a:lnTo>
                    <a:pt x="218" y="152"/>
                  </a:lnTo>
                  <a:lnTo>
                    <a:pt x="212" y="154"/>
                  </a:lnTo>
                  <a:lnTo>
                    <a:pt x="212" y="154"/>
                  </a:lnTo>
                  <a:lnTo>
                    <a:pt x="210" y="154"/>
                  </a:lnTo>
                  <a:lnTo>
                    <a:pt x="208" y="152"/>
                  </a:lnTo>
                  <a:lnTo>
                    <a:pt x="210" y="148"/>
                  </a:lnTo>
                  <a:lnTo>
                    <a:pt x="210" y="148"/>
                  </a:lnTo>
                  <a:lnTo>
                    <a:pt x="216" y="144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0" y="140"/>
                  </a:lnTo>
                  <a:lnTo>
                    <a:pt x="220" y="138"/>
                  </a:lnTo>
                  <a:lnTo>
                    <a:pt x="220" y="138"/>
                  </a:lnTo>
                  <a:lnTo>
                    <a:pt x="220" y="138"/>
                  </a:lnTo>
                  <a:lnTo>
                    <a:pt x="218" y="140"/>
                  </a:lnTo>
                  <a:lnTo>
                    <a:pt x="216" y="140"/>
                  </a:lnTo>
                  <a:lnTo>
                    <a:pt x="214" y="140"/>
                  </a:lnTo>
                  <a:lnTo>
                    <a:pt x="214" y="140"/>
                  </a:lnTo>
                  <a:lnTo>
                    <a:pt x="212" y="138"/>
                  </a:lnTo>
                  <a:lnTo>
                    <a:pt x="210" y="138"/>
                  </a:lnTo>
                  <a:lnTo>
                    <a:pt x="206" y="138"/>
                  </a:lnTo>
                  <a:lnTo>
                    <a:pt x="200" y="136"/>
                  </a:lnTo>
                  <a:lnTo>
                    <a:pt x="200" y="136"/>
                  </a:lnTo>
                  <a:lnTo>
                    <a:pt x="194" y="134"/>
                  </a:lnTo>
                  <a:lnTo>
                    <a:pt x="192" y="134"/>
                  </a:lnTo>
                  <a:lnTo>
                    <a:pt x="192" y="134"/>
                  </a:lnTo>
                  <a:lnTo>
                    <a:pt x="190" y="132"/>
                  </a:lnTo>
                  <a:lnTo>
                    <a:pt x="190" y="132"/>
                  </a:lnTo>
                  <a:lnTo>
                    <a:pt x="194" y="132"/>
                  </a:lnTo>
                  <a:lnTo>
                    <a:pt x="198" y="130"/>
                  </a:lnTo>
                  <a:lnTo>
                    <a:pt x="194" y="130"/>
                  </a:lnTo>
                  <a:lnTo>
                    <a:pt x="194" y="130"/>
                  </a:lnTo>
                  <a:lnTo>
                    <a:pt x="190" y="128"/>
                  </a:lnTo>
                  <a:lnTo>
                    <a:pt x="194" y="128"/>
                  </a:lnTo>
                  <a:lnTo>
                    <a:pt x="194" y="12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196" y="126"/>
                  </a:lnTo>
                  <a:lnTo>
                    <a:pt x="196" y="126"/>
                  </a:lnTo>
                  <a:lnTo>
                    <a:pt x="190" y="124"/>
                  </a:lnTo>
                  <a:lnTo>
                    <a:pt x="188" y="126"/>
                  </a:lnTo>
                  <a:lnTo>
                    <a:pt x="186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78" y="128"/>
                  </a:lnTo>
                  <a:lnTo>
                    <a:pt x="176" y="130"/>
                  </a:lnTo>
                  <a:lnTo>
                    <a:pt x="172" y="132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64" y="134"/>
                  </a:lnTo>
                  <a:lnTo>
                    <a:pt x="164" y="132"/>
                  </a:lnTo>
                  <a:lnTo>
                    <a:pt x="164" y="132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2" y="132"/>
                  </a:lnTo>
                  <a:lnTo>
                    <a:pt x="162" y="132"/>
                  </a:lnTo>
                  <a:lnTo>
                    <a:pt x="164" y="136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58" y="140"/>
                  </a:lnTo>
                  <a:lnTo>
                    <a:pt x="154" y="144"/>
                  </a:lnTo>
                  <a:lnTo>
                    <a:pt x="154" y="144"/>
                  </a:lnTo>
                  <a:lnTo>
                    <a:pt x="154" y="146"/>
                  </a:lnTo>
                  <a:lnTo>
                    <a:pt x="154" y="148"/>
                  </a:lnTo>
                  <a:lnTo>
                    <a:pt x="154" y="148"/>
                  </a:lnTo>
                  <a:lnTo>
                    <a:pt x="152" y="150"/>
                  </a:lnTo>
                  <a:lnTo>
                    <a:pt x="152" y="150"/>
                  </a:lnTo>
                  <a:lnTo>
                    <a:pt x="146" y="148"/>
                  </a:lnTo>
                  <a:lnTo>
                    <a:pt x="142" y="150"/>
                  </a:lnTo>
                  <a:lnTo>
                    <a:pt x="140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4" y="154"/>
                  </a:lnTo>
                  <a:lnTo>
                    <a:pt x="132" y="156"/>
                  </a:lnTo>
                  <a:lnTo>
                    <a:pt x="128" y="154"/>
                  </a:lnTo>
                  <a:lnTo>
                    <a:pt x="122" y="150"/>
                  </a:lnTo>
                  <a:lnTo>
                    <a:pt x="122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6" y="150"/>
                  </a:lnTo>
                  <a:lnTo>
                    <a:pt x="126" y="150"/>
                  </a:lnTo>
                  <a:lnTo>
                    <a:pt x="130" y="148"/>
                  </a:lnTo>
                  <a:lnTo>
                    <a:pt x="130" y="144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6" y="138"/>
                  </a:lnTo>
                  <a:lnTo>
                    <a:pt x="138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2" y="140"/>
                  </a:lnTo>
                  <a:lnTo>
                    <a:pt x="144" y="140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50" y="138"/>
                  </a:lnTo>
                  <a:lnTo>
                    <a:pt x="152" y="138"/>
                  </a:lnTo>
                  <a:lnTo>
                    <a:pt x="150" y="138"/>
                  </a:lnTo>
                  <a:lnTo>
                    <a:pt x="150" y="138"/>
                  </a:lnTo>
                  <a:lnTo>
                    <a:pt x="148" y="134"/>
                  </a:lnTo>
                  <a:lnTo>
                    <a:pt x="148" y="132"/>
                  </a:lnTo>
                  <a:lnTo>
                    <a:pt x="146" y="128"/>
                  </a:lnTo>
                  <a:lnTo>
                    <a:pt x="144" y="124"/>
                  </a:lnTo>
                  <a:lnTo>
                    <a:pt x="144" y="124"/>
                  </a:lnTo>
                  <a:lnTo>
                    <a:pt x="144" y="122"/>
                  </a:lnTo>
                  <a:lnTo>
                    <a:pt x="144" y="120"/>
                  </a:lnTo>
                  <a:lnTo>
                    <a:pt x="142" y="118"/>
                  </a:lnTo>
                  <a:lnTo>
                    <a:pt x="140" y="114"/>
                  </a:lnTo>
                  <a:lnTo>
                    <a:pt x="140" y="114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8" y="100"/>
                  </a:lnTo>
                  <a:lnTo>
                    <a:pt x="136" y="98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32" y="96"/>
                  </a:lnTo>
                  <a:lnTo>
                    <a:pt x="130" y="96"/>
                  </a:lnTo>
                  <a:lnTo>
                    <a:pt x="128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4" y="94"/>
                  </a:lnTo>
                  <a:lnTo>
                    <a:pt x="122" y="92"/>
                  </a:lnTo>
                  <a:lnTo>
                    <a:pt x="122" y="9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6" y="90"/>
                  </a:lnTo>
                  <a:lnTo>
                    <a:pt x="112" y="88"/>
                  </a:lnTo>
                  <a:lnTo>
                    <a:pt x="108" y="86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96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6" y="92"/>
                  </a:lnTo>
                  <a:lnTo>
                    <a:pt x="80" y="92"/>
                  </a:lnTo>
                  <a:lnTo>
                    <a:pt x="76" y="90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68" y="94"/>
                  </a:lnTo>
                  <a:lnTo>
                    <a:pt x="62" y="94"/>
                  </a:lnTo>
                  <a:lnTo>
                    <a:pt x="56" y="94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0" y="96"/>
                  </a:lnTo>
                  <a:lnTo>
                    <a:pt x="46" y="94"/>
                  </a:lnTo>
                  <a:lnTo>
                    <a:pt x="42" y="94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36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0" y="98"/>
                  </a:lnTo>
                  <a:lnTo>
                    <a:pt x="30" y="98"/>
                  </a:lnTo>
                  <a:lnTo>
                    <a:pt x="26" y="98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18" y="98"/>
                  </a:lnTo>
                  <a:lnTo>
                    <a:pt x="16" y="96"/>
                  </a:lnTo>
                  <a:lnTo>
                    <a:pt x="12" y="96"/>
                  </a:lnTo>
                  <a:lnTo>
                    <a:pt x="6" y="98"/>
                  </a:lnTo>
                  <a:lnTo>
                    <a:pt x="6" y="9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70" name="United Kingdom"/>
            <p:cNvSpPr>
              <a:spLocks/>
            </p:cNvSpPr>
            <p:nvPr/>
          </p:nvSpPr>
          <p:spPr bwMode="auto">
            <a:xfrm>
              <a:off x="3972683" y="1832240"/>
              <a:ext cx="201084" cy="203729"/>
            </a:xfrm>
            <a:custGeom>
              <a:avLst/>
              <a:gdLst/>
              <a:ahLst/>
              <a:cxnLst/>
              <a:rect l="l" t="t" r="r" b="b"/>
              <a:pathLst>
                <a:path w="201084" h="203729">
                  <a:moveTo>
                    <a:pt x="31750" y="76729"/>
                  </a:moveTo>
                  <a:lnTo>
                    <a:pt x="37042" y="76729"/>
                  </a:lnTo>
                  <a:lnTo>
                    <a:pt x="39688" y="79375"/>
                  </a:lnTo>
                  <a:lnTo>
                    <a:pt x="42334" y="79375"/>
                  </a:lnTo>
                  <a:lnTo>
                    <a:pt x="42334" y="82021"/>
                  </a:lnTo>
                  <a:lnTo>
                    <a:pt x="42334" y="84667"/>
                  </a:lnTo>
                  <a:lnTo>
                    <a:pt x="47625" y="87312"/>
                  </a:lnTo>
                  <a:lnTo>
                    <a:pt x="47625" y="89958"/>
                  </a:lnTo>
                  <a:lnTo>
                    <a:pt x="44980" y="89958"/>
                  </a:lnTo>
                  <a:lnTo>
                    <a:pt x="42334" y="92604"/>
                  </a:lnTo>
                  <a:lnTo>
                    <a:pt x="47625" y="92604"/>
                  </a:lnTo>
                  <a:lnTo>
                    <a:pt x="50271" y="92604"/>
                  </a:lnTo>
                  <a:lnTo>
                    <a:pt x="50271" y="95250"/>
                  </a:lnTo>
                  <a:lnTo>
                    <a:pt x="52917" y="97896"/>
                  </a:lnTo>
                  <a:lnTo>
                    <a:pt x="50271" y="100542"/>
                  </a:lnTo>
                  <a:lnTo>
                    <a:pt x="47625" y="103187"/>
                  </a:lnTo>
                  <a:lnTo>
                    <a:pt x="44980" y="103187"/>
                  </a:lnTo>
                  <a:lnTo>
                    <a:pt x="42334" y="103187"/>
                  </a:lnTo>
                  <a:lnTo>
                    <a:pt x="42334" y="105833"/>
                  </a:lnTo>
                  <a:lnTo>
                    <a:pt x="37042" y="108479"/>
                  </a:lnTo>
                  <a:lnTo>
                    <a:pt x="31750" y="105833"/>
                  </a:lnTo>
                  <a:lnTo>
                    <a:pt x="26459" y="105833"/>
                  </a:lnTo>
                  <a:lnTo>
                    <a:pt x="23813" y="103187"/>
                  </a:lnTo>
                  <a:lnTo>
                    <a:pt x="23813" y="100542"/>
                  </a:lnTo>
                  <a:lnTo>
                    <a:pt x="18521" y="95250"/>
                  </a:lnTo>
                  <a:lnTo>
                    <a:pt x="15875" y="97896"/>
                  </a:lnTo>
                  <a:lnTo>
                    <a:pt x="13229" y="100542"/>
                  </a:lnTo>
                  <a:lnTo>
                    <a:pt x="10584" y="100542"/>
                  </a:lnTo>
                  <a:lnTo>
                    <a:pt x="2646" y="97896"/>
                  </a:lnTo>
                  <a:lnTo>
                    <a:pt x="0" y="92604"/>
                  </a:lnTo>
                  <a:lnTo>
                    <a:pt x="5292" y="89958"/>
                  </a:lnTo>
                  <a:lnTo>
                    <a:pt x="5292" y="87312"/>
                  </a:lnTo>
                  <a:lnTo>
                    <a:pt x="7938" y="84667"/>
                  </a:lnTo>
                  <a:lnTo>
                    <a:pt x="10584" y="84667"/>
                  </a:lnTo>
                  <a:lnTo>
                    <a:pt x="13229" y="84667"/>
                  </a:lnTo>
                  <a:lnTo>
                    <a:pt x="15875" y="82021"/>
                  </a:lnTo>
                  <a:lnTo>
                    <a:pt x="18521" y="82021"/>
                  </a:lnTo>
                  <a:lnTo>
                    <a:pt x="23813" y="79375"/>
                  </a:lnTo>
                  <a:lnTo>
                    <a:pt x="26459" y="79375"/>
                  </a:lnTo>
                  <a:close/>
                  <a:moveTo>
                    <a:pt x="68792" y="0"/>
                  </a:moveTo>
                  <a:lnTo>
                    <a:pt x="74084" y="0"/>
                  </a:lnTo>
                  <a:lnTo>
                    <a:pt x="74084" y="2646"/>
                  </a:lnTo>
                  <a:lnTo>
                    <a:pt x="76730" y="2646"/>
                  </a:lnTo>
                  <a:lnTo>
                    <a:pt x="79376" y="2646"/>
                  </a:lnTo>
                  <a:lnTo>
                    <a:pt x="82021" y="2646"/>
                  </a:lnTo>
                  <a:lnTo>
                    <a:pt x="87313" y="0"/>
                  </a:lnTo>
                  <a:lnTo>
                    <a:pt x="97896" y="0"/>
                  </a:lnTo>
                  <a:lnTo>
                    <a:pt x="103188" y="0"/>
                  </a:lnTo>
                  <a:lnTo>
                    <a:pt x="103188" y="2646"/>
                  </a:lnTo>
                  <a:lnTo>
                    <a:pt x="103188" y="5292"/>
                  </a:lnTo>
                  <a:lnTo>
                    <a:pt x="100542" y="7937"/>
                  </a:lnTo>
                  <a:lnTo>
                    <a:pt x="87313" y="15875"/>
                  </a:lnTo>
                  <a:lnTo>
                    <a:pt x="84667" y="18521"/>
                  </a:lnTo>
                  <a:lnTo>
                    <a:pt x="87313" y="18521"/>
                  </a:lnTo>
                  <a:lnTo>
                    <a:pt x="87313" y="21167"/>
                  </a:lnTo>
                  <a:lnTo>
                    <a:pt x="84667" y="23812"/>
                  </a:lnTo>
                  <a:lnTo>
                    <a:pt x="82021" y="23812"/>
                  </a:lnTo>
                  <a:lnTo>
                    <a:pt x="82021" y="26458"/>
                  </a:lnTo>
                  <a:lnTo>
                    <a:pt x="87313" y="23812"/>
                  </a:lnTo>
                  <a:lnTo>
                    <a:pt x="95251" y="23812"/>
                  </a:lnTo>
                  <a:lnTo>
                    <a:pt x="103188" y="23812"/>
                  </a:lnTo>
                  <a:lnTo>
                    <a:pt x="111126" y="23812"/>
                  </a:lnTo>
                  <a:lnTo>
                    <a:pt x="116417" y="23812"/>
                  </a:lnTo>
                  <a:lnTo>
                    <a:pt x="121709" y="23812"/>
                  </a:lnTo>
                  <a:lnTo>
                    <a:pt x="124355" y="23812"/>
                  </a:lnTo>
                  <a:lnTo>
                    <a:pt x="127001" y="26458"/>
                  </a:lnTo>
                  <a:lnTo>
                    <a:pt x="127001" y="29104"/>
                  </a:lnTo>
                  <a:lnTo>
                    <a:pt x="124355" y="31750"/>
                  </a:lnTo>
                  <a:lnTo>
                    <a:pt x="121709" y="31750"/>
                  </a:lnTo>
                  <a:lnTo>
                    <a:pt x="121709" y="34396"/>
                  </a:lnTo>
                  <a:lnTo>
                    <a:pt x="119063" y="39687"/>
                  </a:lnTo>
                  <a:lnTo>
                    <a:pt x="116417" y="44979"/>
                  </a:lnTo>
                  <a:lnTo>
                    <a:pt x="111126" y="50271"/>
                  </a:lnTo>
                  <a:lnTo>
                    <a:pt x="105834" y="52917"/>
                  </a:lnTo>
                  <a:lnTo>
                    <a:pt x="108480" y="55562"/>
                  </a:lnTo>
                  <a:lnTo>
                    <a:pt x="108480" y="58208"/>
                  </a:lnTo>
                  <a:lnTo>
                    <a:pt x="103188" y="58208"/>
                  </a:lnTo>
                  <a:lnTo>
                    <a:pt x="100542" y="60854"/>
                  </a:lnTo>
                  <a:lnTo>
                    <a:pt x="92605" y="60854"/>
                  </a:lnTo>
                  <a:lnTo>
                    <a:pt x="87313" y="60854"/>
                  </a:lnTo>
                  <a:lnTo>
                    <a:pt x="92605" y="63500"/>
                  </a:lnTo>
                  <a:lnTo>
                    <a:pt x="100542" y="63500"/>
                  </a:lnTo>
                  <a:lnTo>
                    <a:pt x="108480" y="60854"/>
                  </a:lnTo>
                  <a:lnTo>
                    <a:pt x="113771" y="63500"/>
                  </a:lnTo>
                  <a:lnTo>
                    <a:pt x="119063" y="66146"/>
                  </a:lnTo>
                  <a:lnTo>
                    <a:pt x="121709" y="68792"/>
                  </a:lnTo>
                  <a:lnTo>
                    <a:pt x="127001" y="71437"/>
                  </a:lnTo>
                  <a:lnTo>
                    <a:pt x="129646" y="74083"/>
                  </a:lnTo>
                  <a:lnTo>
                    <a:pt x="129646" y="76729"/>
                  </a:lnTo>
                  <a:lnTo>
                    <a:pt x="132292" y="84667"/>
                  </a:lnTo>
                  <a:lnTo>
                    <a:pt x="134938" y="92604"/>
                  </a:lnTo>
                  <a:lnTo>
                    <a:pt x="137584" y="95250"/>
                  </a:lnTo>
                  <a:lnTo>
                    <a:pt x="140230" y="95250"/>
                  </a:lnTo>
                  <a:lnTo>
                    <a:pt x="148167" y="97896"/>
                  </a:lnTo>
                  <a:lnTo>
                    <a:pt x="153459" y="100542"/>
                  </a:lnTo>
                  <a:lnTo>
                    <a:pt x="158751" y="105833"/>
                  </a:lnTo>
                  <a:lnTo>
                    <a:pt x="161397" y="108479"/>
                  </a:lnTo>
                  <a:lnTo>
                    <a:pt x="158751" y="108479"/>
                  </a:lnTo>
                  <a:lnTo>
                    <a:pt x="158751" y="111125"/>
                  </a:lnTo>
                  <a:lnTo>
                    <a:pt x="164042" y="116417"/>
                  </a:lnTo>
                  <a:lnTo>
                    <a:pt x="164042" y="119062"/>
                  </a:lnTo>
                  <a:lnTo>
                    <a:pt x="161397" y="119062"/>
                  </a:lnTo>
                  <a:lnTo>
                    <a:pt x="153459" y="116417"/>
                  </a:lnTo>
                  <a:lnTo>
                    <a:pt x="166688" y="121708"/>
                  </a:lnTo>
                  <a:lnTo>
                    <a:pt x="169334" y="124354"/>
                  </a:lnTo>
                  <a:lnTo>
                    <a:pt x="171980" y="127000"/>
                  </a:lnTo>
                  <a:lnTo>
                    <a:pt x="169334" y="129646"/>
                  </a:lnTo>
                  <a:lnTo>
                    <a:pt x="166688" y="132292"/>
                  </a:lnTo>
                  <a:lnTo>
                    <a:pt x="164042" y="134937"/>
                  </a:lnTo>
                  <a:lnTo>
                    <a:pt x="166688" y="137583"/>
                  </a:lnTo>
                  <a:lnTo>
                    <a:pt x="171980" y="140229"/>
                  </a:lnTo>
                  <a:lnTo>
                    <a:pt x="174626" y="137583"/>
                  </a:lnTo>
                  <a:lnTo>
                    <a:pt x="177272" y="132292"/>
                  </a:lnTo>
                  <a:lnTo>
                    <a:pt x="179917" y="132292"/>
                  </a:lnTo>
                  <a:lnTo>
                    <a:pt x="187855" y="132292"/>
                  </a:lnTo>
                  <a:lnTo>
                    <a:pt x="198438" y="137583"/>
                  </a:lnTo>
                  <a:lnTo>
                    <a:pt x="201084" y="142875"/>
                  </a:lnTo>
                  <a:lnTo>
                    <a:pt x="201084" y="148167"/>
                  </a:lnTo>
                  <a:lnTo>
                    <a:pt x="198438" y="150812"/>
                  </a:lnTo>
                  <a:lnTo>
                    <a:pt x="198438" y="153458"/>
                  </a:lnTo>
                  <a:lnTo>
                    <a:pt x="195792" y="156104"/>
                  </a:lnTo>
                  <a:lnTo>
                    <a:pt x="190501" y="158750"/>
                  </a:lnTo>
                  <a:lnTo>
                    <a:pt x="193147" y="158750"/>
                  </a:lnTo>
                  <a:lnTo>
                    <a:pt x="190501" y="161396"/>
                  </a:lnTo>
                  <a:lnTo>
                    <a:pt x="185209" y="161396"/>
                  </a:lnTo>
                  <a:lnTo>
                    <a:pt x="182563" y="161396"/>
                  </a:lnTo>
                  <a:lnTo>
                    <a:pt x="182563" y="164042"/>
                  </a:lnTo>
                  <a:lnTo>
                    <a:pt x="185209" y="164042"/>
                  </a:lnTo>
                  <a:lnTo>
                    <a:pt x="185209" y="166687"/>
                  </a:lnTo>
                  <a:lnTo>
                    <a:pt x="179917" y="169333"/>
                  </a:lnTo>
                  <a:lnTo>
                    <a:pt x="174626" y="169333"/>
                  </a:lnTo>
                  <a:lnTo>
                    <a:pt x="171980" y="169333"/>
                  </a:lnTo>
                  <a:lnTo>
                    <a:pt x="185209" y="171979"/>
                  </a:lnTo>
                  <a:lnTo>
                    <a:pt x="193147" y="171979"/>
                  </a:lnTo>
                  <a:lnTo>
                    <a:pt x="195792" y="171979"/>
                  </a:lnTo>
                  <a:lnTo>
                    <a:pt x="195792" y="174625"/>
                  </a:lnTo>
                  <a:lnTo>
                    <a:pt x="195792" y="177271"/>
                  </a:lnTo>
                  <a:lnTo>
                    <a:pt x="193147" y="179917"/>
                  </a:lnTo>
                  <a:lnTo>
                    <a:pt x="187855" y="182562"/>
                  </a:lnTo>
                  <a:lnTo>
                    <a:pt x="185209" y="182562"/>
                  </a:lnTo>
                  <a:lnTo>
                    <a:pt x="182563" y="182562"/>
                  </a:lnTo>
                  <a:lnTo>
                    <a:pt x="179917" y="182562"/>
                  </a:lnTo>
                  <a:lnTo>
                    <a:pt x="177272" y="185208"/>
                  </a:lnTo>
                  <a:lnTo>
                    <a:pt x="171980" y="187854"/>
                  </a:lnTo>
                  <a:lnTo>
                    <a:pt x="166688" y="185208"/>
                  </a:lnTo>
                  <a:lnTo>
                    <a:pt x="158751" y="185208"/>
                  </a:lnTo>
                  <a:lnTo>
                    <a:pt x="150813" y="187854"/>
                  </a:lnTo>
                  <a:lnTo>
                    <a:pt x="148167" y="187854"/>
                  </a:lnTo>
                  <a:lnTo>
                    <a:pt x="145522" y="187854"/>
                  </a:lnTo>
                  <a:lnTo>
                    <a:pt x="142876" y="187854"/>
                  </a:lnTo>
                  <a:lnTo>
                    <a:pt x="140230" y="187854"/>
                  </a:lnTo>
                  <a:lnTo>
                    <a:pt x="137584" y="185208"/>
                  </a:lnTo>
                  <a:lnTo>
                    <a:pt x="134938" y="182562"/>
                  </a:lnTo>
                  <a:lnTo>
                    <a:pt x="134938" y="185208"/>
                  </a:lnTo>
                  <a:lnTo>
                    <a:pt x="134938" y="187854"/>
                  </a:lnTo>
                  <a:lnTo>
                    <a:pt x="132292" y="187854"/>
                  </a:lnTo>
                  <a:lnTo>
                    <a:pt x="124355" y="187854"/>
                  </a:lnTo>
                  <a:lnTo>
                    <a:pt x="121709" y="187854"/>
                  </a:lnTo>
                  <a:lnTo>
                    <a:pt x="124355" y="190500"/>
                  </a:lnTo>
                  <a:lnTo>
                    <a:pt x="121709" y="193146"/>
                  </a:lnTo>
                  <a:lnTo>
                    <a:pt x="116417" y="193146"/>
                  </a:lnTo>
                  <a:lnTo>
                    <a:pt x="111126" y="190500"/>
                  </a:lnTo>
                  <a:lnTo>
                    <a:pt x="108480" y="190500"/>
                  </a:lnTo>
                  <a:lnTo>
                    <a:pt x="103188" y="187854"/>
                  </a:lnTo>
                  <a:lnTo>
                    <a:pt x="97896" y="187854"/>
                  </a:lnTo>
                  <a:lnTo>
                    <a:pt x="92605" y="187854"/>
                  </a:lnTo>
                  <a:lnTo>
                    <a:pt x="89959" y="190500"/>
                  </a:lnTo>
                  <a:lnTo>
                    <a:pt x="87313" y="195792"/>
                  </a:lnTo>
                  <a:lnTo>
                    <a:pt x="84667" y="198437"/>
                  </a:lnTo>
                  <a:lnTo>
                    <a:pt x="79376" y="198437"/>
                  </a:lnTo>
                  <a:lnTo>
                    <a:pt x="76730" y="198437"/>
                  </a:lnTo>
                  <a:lnTo>
                    <a:pt x="74084" y="195792"/>
                  </a:lnTo>
                  <a:lnTo>
                    <a:pt x="71438" y="195792"/>
                  </a:lnTo>
                  <a:lnTo>
                    <a:pt x="68792" y="195792"/>
                  </a:lnTo>
                  <a:lnTo>
                    <a:pt x="63501" y="198437"/>
                  </a:lnTo>
                  <a:lnTo>
                    <a:pt x="60855" y="195792"/>
                  </a:lnTo>
                  <a:lnTo>
                    <a:pt x="60855" y="198437"/>
                  </a:lnTo>
                  <a:lnTo>
                    <a:pt x="58209" y="198437"/>
                  </a:lnTo>
                  <a:lnTo>
                    <a:pt x="55563" y="198437"/>
                  </a:lnTo>
                  <a:lnTo>
                    <a:pt x="52917" y="201083"/>
                  </a:lnTo>
                  <a:lnTo>
                    <a:pt x="52917" y="203729"/>
                  </a:lnTo>
                  <a:lnTo>
                    <a:pt x="50271" y="203729"/>
                  </a:lnTo>
                  <a:lnTo>
                    <a:pt x="47625" y="203729"/>
                  </a:lnTo>
                  <a:lnTo>
                    <a:pt x="44980" y="201083"/>
                  </a:lnTo>
                  <a:lnTo>
                    <a:pt x="42334" y="201083"/>
                  </a:lnTo>
                  <a:lnTo>
                    <a:pt x="39688" y="201083"/>
                  </a:lnTo>
                  <a:lnTo>
                    <a:pt x="42334" y="198437"/>
                  </a:lnTo>
                  <a:lnTo>
                    <a:pt x="47625" y="198437"/>
                  </a:lnTo>
                  <a:lnTo>
                    <a:pt x="52917" y="193146"/>
                  </a:lnTo>
                  <a:lnTo>
                    <a:pt x="63501" y="185208"/>
                  </a:lnTo>
                  <a:lnTo>
                    <a:pt x="66146" y="185208"/>
                  </a:lnTo>
                  <a:lnTo>
                    <a:pt x="66146" y="182562"/>
                  </a:lnTo>
                  <a:lnTo>
                    <a:pt x="66146" y="179917"/>
                  </a:lnTo>
                  <a:lnTo>
                    <a:pt x="68792" y="179917"/>
                  </a:lnTo>
                  <a:lnTo>
                    <a:pt x="71438" y="179917"/>
                  </a:lnTo>
                  <a:lnTo>
                    <a:pt x="71438" y="177271"/>
                  </a:lnTo>
                  <a:lnTo>
                    <a:pt x="74084" y="177271"/>
                  </a:lnTo>
                  <a:lnTo>
                    <a:pt x="84667" y="174625"/>
                  </a:lnTo>
                  <a:lnTo>
                    <a:pt x="87313" y="177271"/>
                  </a:lnTo>
                  <a:lnTo>
                    <a:pt x="95251" y="177271"/>
                  </a:lnTo>
                  <a:lnTo>
                    <a:pt x="97896" y="177271"/>
                  </a:lnTo>
                  <a:lnTo>
                    <a:pt x="100542" y="174625"/>
                  </a:lnTo>
                  <a:lnTo>
                    <a:pt x="103188" y="171979"/>
                  </a:lnTo>
                  <a:lnTo>
                    <a:pt x="105834" y="169333"/>
                  </a:lnTo>
                  <a:lnTo>
                    <a:pt x="108480" y="169333"/>
                  </a:lnTo>
                  <a:lnTo>
                    <a:pt x="111126" y="164042"/>
                  </a:lnTo>
                  <a:lnTo>
                    <a:pt x="105834" y="166687"/>
                  </a:lnTo>
                  <a:lnTo>
                    <a:pt x="100542" y="169333"/>
                  </a:lnTo>
                  <a:lnTo>
                    <a:pt x="95251" y="169333"/>
                  </a:lnTo>
                  <a:lnTo>
                    <a:pt x="89959" y="171979"/>
                  </a:lnTo>
                  <a:lnTo>
                    <a:pt x="87313" y="171979"/>
                  </a:lnTo>
                  <a:lnTo>
                    <a:pt x="84667" y="169333"/>
                  </a:lnTo>
                  <a:lnTo>
                    <a:pt x="82021" y="166687"/>
                  </a:lnTo>
                  <a:lnTo>
                    <a:pt x="74084" y="166687"/>
                  </a:lnTo>
                  <a:lnTo>
                    <a:pt x="71438" y="164042"/>
                  </a:lnTo>
                  <a:lnTo>
                    <a:pt x="68792" y="164042"/>
                  </a:lnTo>
                  <a:lnTo>
                    <a:pt x="66146" y="164042"/>
                  </a:lnTo>
                  <a:lnTo>
                    <a:pt x="60855" y="164042"/>
                  </a:lnTo>
                  <a:lnTo>
                    <a:pt x="58209" y="164042"/>
                  </a:lnTo>
                  <a:lnTo>
                    <a:pt x="55563" y="164042"/>
                  </a:lnTo>
                  <a:lnTo>
                    <a:pt x="52917" y="164042"/>
                  </a:lnTo>
                  <a:lnTo>
                    <a:pt x="50271" y="164042"/>
                  </a:lnTo>
                  <a:lnTo>
                    <a:pt x="52917" y="161396"/>
                  </a:lnTo>
                  <a:lnTo>
                    <a:pt x="50271" y="158750"/>
                  </a:lnTo>
                  <a:lnTo>
                    <a:pt x="52917" y="156104"/>
                  </a:lnTo>
                  <a:lnTo>
                    <a:pt x="66146" y="153458"/>
                  </a:lnTo>
                  <a:lnTo>
                    <a:pt x="74084" y="150812"/>
                  </a:lnTo>
                  <a:lnTo>
                    <a:pt x="76730" y="148167"/>
                  </a:lnTo>
                  <a:lnTo>
                    <a:pt x="79376" y="145521"/>
                  </a:lnTo>
                  <a:lnTo>
                    <a:pt x="76730" y="142875"/>
                  </a:lnTo>
                  <a:lnTo>
                    <a:pt x="79376" y="140229"/>
                  </a:lnTo>
                  <a:lnTo>
                    <a:pt x="76730" y="140229"/>
                  </a:lnTo>
                  <a:lnTo>
                    <a:pt x="76730" y="137583"/>
                  </a:lnTo>
                  <a:lnTo>
                    <a:pt x="79376" y="134937"/>
                  </a:lnTo>
                  <a:lnTo>
                    <a:pt x="71438" y="134937"/>
                  </a:lnTo>
                  <a:lnTo>
                    <a:pt x="68792" y="137583"/>
                  </a:lnTo>
                  <a:lnTo>
                    <a:pt x="66146" y="140229"/>
                  </a:lnTo>
                  <a:lnTo>
                    <a:pt x="63501" y="137583"/>
                  </a:lnTo>
                  <a:lnTo>
                    <a:pt x="68792" y="134937"/>
                  </a:lnTo>
                  <a:lnTo>
                    <a:pt x="71438" y="132292"/>
                  </a:lnTo>
                  <a:lnTo>
                    <a:pt x="74084" y="129646"/>
                  </a:lnTo>
                  <a:lnTo>
                    <a:pt x="74084" y="127000"/>
                  </a:lnTo>
                  <a:lnTo>
                    <a:pt x="68792" y="127000"/>
                  </a:lnTo>
                  <a:lnTo>
                    <a:pt x="66146" y="127000"/>
                  </a:lnTo>
                  <a:lnTo>
                    <a:pt x="68792" y="124354"/>
                  </a:lnTo>
                  <a:lnTo>
                    <a:pt x="74084" y="124354"/>
                  </a:lnTo>
                  <a:lnTo>
                    <a:pt x="76730" y="124354"/>
                  </a:lnTo>
                  <a:lnTo>
                    <a:pt x="76730" y="127000"/>
                  </a:lnTo>
                  <a:lnTo>
                    <a:pt x="84667" y="127000"/>
                  </a:lnTo>
                  <a:lnTo>
                    <a:pt x="87313" y="127000"/>
                  </a:lnTo>
                  <a:lnTo>
                    <a:pt x="92605" y="127000"/>
                  </a:lnTo>
                  <a:lnTo>
                    <a:pt x="95251" y="127000"/>
                  </a:lnTo>
                  <a:lnTo>
                    <a:pt x="97896" y="127000"/>
                  </a:lnTo>
                  <a:lnTo>
                    <a:pt x="97896" y="124354"/>
                  </a:lnTo>
                  <a:lnTo>
                    <a:pt x="103188" y="127000"/>
                  </a:lnTo>
                  <a:lnTo>
                    <a:pt x="105834" y="127000"/>
                  </a:lnTo>
                  <a:lnTo>
                    <a:pt x="108480" y="124354"/>
                  </a:lnTo>
                  <a:lnTo>
                    <a:pt x="103188" y="124354"/>
                  </a:lnTo>
                  <a:lnTo>
                    <a:pt x="97896" y="121708"/>
                  </a:lnTo>
                  <a:lnTo>
                    <a:pt x="103188" y="116417"/>
                  </a:lnTo>
                  <a:lnTo>
                    <a:pt x="100542" y="116417"/>
                  </a:lnTo>
                  <a:lnTo>
                    <a:pt x="100542" y="113771"/>
                  </a:lnTo>
                  <a:lnTo>
                    <a:pt x="105834" y="105833"/>
                  </a:lnTo>
                  <a:lnTo>
                    <a:pt x="103188" y="105833"/>
                  </a:lnTo>
                  <a:lnTo>
                    <a:pt x="100542" y="105833"/>
                  </a:lnTo>
                  <a:lnTo>
                    <a:pt x="97896" y="103187"/>
                  </a:lnTo>
                  <a:lnTo>
                    <a:pt x="97896" y="108479"/>
                  </a:lnTo>
                  <a:lnTo>
                    <a:pt x="92605" y="103187"/>
                  </a:lnTo>
                  <a:lnTo>
                    <a:pt x="89959" y="95250"/>
                  </a:lnTo>
                  <a:lnTo>
                    <a:pt x="92605" y="92604"/>
                  </a:lnTo>
                  <a:lnTo>
                    <a:pt x="97896" y="87312"/>
                  </a:lnTo>
                  <a:lnTo>
                    <a:pt x="95251" y="87312"/>
                  </a:lnTo>
                  <a:lnTo>
                    <a:pt x="89959" y="87312"/>
                  </a:lnTo>
                  <a:lnTo>
                    <a:pt x="89959" y="89958"/>
                  </a:lnTo>
                  <a:lnTo>
                    <a:pt x="87313" y="89958"/>
                  </a:lnTo>
                  <a:lnTo>
                    <a:pt x="84667" y="89958"/>
                  </a:lnTo>
                  <a:lnTo>
                    <a:pt x="82021" y="89958"/>
                  </a:lnTo>
                  <a:lnTo>
                    <a:pt x="82021" y="92604"/>
                  </a:lnTo>
                  <a:lnTo>
                    <a:pt x="79376" y="89958"/>
                  </a:lnTo>
                  <a:lnTo>
                    <a:pt x="76730" y="89958"/>
                  </a:lnTo>
                  <a:lnTo>
                    <a:pt x="74084" y="89958"/>
                  </a:lnTo>
                  <a:lnTo>
                    <a:pt x="71438" y="92604"/>
                  </a:lnTo>
                  <a:lnTo>
                    <a:pt x="66146" y="89958"/>
                  </a:lnTo>
                  <a:lnTo>
                    <a:pt x="63501" y="89958"/>
                  </a:lnTo>
                  <a:lnTo>
                    <a:pt x="63501" y="92604"/>
                  </a:lnTo>
                  <a:lnTo>
                    <a:pt x="60855" y="89958"/>
                  </a:lnTo>
                  <a:lnTo>
                    <a:pt x="58209" y="87312"/>
                  </a:lnTo>
                  <a:lnTo>
                    <a:pt x="60855" y="87312"/>
                  </a:lnTo>
                  <a:lnTo>
                    <a:pt x="63501" y="87312"/>
                  </a:lnTo>
                  <a:lnTo>
                    <a:pt x="63501" y="84667"/>
                  </a:lnTo>
                  <a:lnTo>
                    <a:pt x="63501" y="82021"/>
                  </a:lnTo>
                  <a:lnTo>
                    <a:pt x="66146" y="76729"/>
                  </a:lnTo>
                  <a:lnTo>
                    <a:pt x="68792" y="74083"/>
                  </a:lnTo>
                  <a:lnTo>
                    <a:pt x="71438" y="74083"/>
                  </a:lnTo>
                  <a:lnTo>
                    <a:pt x="68792" y="71437"/>
                  </a:lnTo>
                  <a:lnTo>
                    <a:pt x="66146" y="68792"/>
                  </a:lnTo>
                  <a:lnTo>
                    <a:pt x="66146" y="66146"/>
                  </a:lnTo>
                  <a:lnTo>
                    <a:pt x="68792" y="63500"/>
                  </a:lnTo>
                  <a:lnTo>
                    <a:pt x="66146" y="60854"/>
                  </a:lnTo>
                  <a:lnTo>
                    <a:pt x="68792" y="58208"/>
                  </a:lnTo>
                  <a:lnTo>
                    <a:pt x="63501" y="63500"/>
                  </a:lnTo>
                  <a:lnTo>
                    <a:pt x="60855" y="66146"/>
                  </a:lnTo>
                  <a:lnTo>
                    <a:pt x="58209" y="63500"/>
                  </a:lnTo>
                  <a:lnTo>
                    <a:pt x="55563" y="60854"/>
                  </a:lnTo>
                  <a:lnTo>
                    <a:pt x="55563" y="63500"/>
                  </a:lnTo>
                  <a:lnTo>
                    <a:pt x="55563" y="66146"/>
                  </a:lnTo>
                  <a:lnTo>
                    <a:pt x="55563" y="68792"/>
                  </a:lnTo>
                  <a:lnTo>
                    <a:pt x="50271" y="74083"/>
                  </a:lnTo>
                  <a:lnTo>
                    <a:pt x="50271" y="76729"/>
                  </a:lnTo>
                  <a:lnTo>
                    <a:pt x="47625" y="76729"/>
                  </a:lnTo>
                  <a:lnTo>
                    <a:pt x="47625" y="74083"/>
                  </a:lnTo>
                  <a:lnTo>
                    <a:pt x="52917" y="68792"/>
                  </a:lnTo>
                  <a:lnTo>
                    <a:pt x="52917" y="63500"/>
                  </a:lnTo>
                  <a:lnTo>
                    <a:pt x="52917" y="58208"/>
                  </a:lnTo>
                  <a:lnTo>
                    <a:pt x="55563" y="52917"/>
                  </a:lnTo>
                  <a:lnTo>
                    <a:pt x="55563" y="50271"/>
                  </a:lnTo>
                  <a:lnTo>
                    <a:pt x="55563" y="47625"/>
                  </a:lnTo>
                  <a:lnTo>
                    <a:pt x="52917" y="47625"/>
                  </a:lnTo>
                  <a:lnTo>
                    <a:pt x="52917" y="44979"/>
                  </a:lnTo>
                  <a:lnTo>
                    <a:pt x="47625" y="44979"/>
                  </a:lnTo>
                  <a:lnTo>
                    <a:pt x="42334" y="44979"/>
                  </a:lnTo>
                  <a:lnTo>
                    <a:pt x="44980" y="42333"/>
                  </a:lnTo>
                  <a:lnTo>
                    <a:pt x="50271" y="39687"/>
                  </a:lnTo>
                  <a:lnTo>
                    <a:pt x="52917" y="37042"/>
                  </a:lnTo>
                  <a:lnTo>
                    <a:pt x="55563" y="34396"/>
                  </a:lnTo>
                  <a:lnTo>
                    <a:pt x="58209" y="34396"/>
                  </a:lnTo>
                  <a:lnTo>
                    <a:pt x="52917" y="31750"/>
                  </a:lnTo>
                  <a:lnTo>
                    <a:pt x="55563" y="29104"/>
                  </a:lnTo>
                  <a:lnTo>
                    <a:pt x="55563" y="26458"/>
                  </a:lnTo>
                  <a:lnTo>
                    <a:pt x="52917" y="26458"/>
                  </a:lnTo>
                  <a:lnTo>
                    <a:pt x="55563" y="23812"/>
                  </a:lnTo>
                  <a:lnTo>
                    <a:pt x="52917" y="21167"/>
                  </a:lnTo>
                  <a:lnTo>
                    <a:pt x="50271" y="18521"/>
                  </a:lnTo>
                  <a:lnTo>
                    <a:pt x="52917" y="18521"/>
                  </a:lnTo>
                  <a:lnTo>
                    <a:pt x="58209" y="15875"/>
                  </a:lnTo>
                  <a:lnTo>
                    <a:pt x="60855" y="15875"/>
                  </a:lnTo>
                  <a:lnTo>
                    <a:pt x="63501" y="18521"/>
                  </a:lnTo>
                  <a:lnTo>
                    <a:pt x="66146" y="18521"/>
                  </a:lnTo>
                  <a:lnTo>
                    <a:pt x="60855" y="15875"/>
                  </a:lnTo>
                  <a:lnTo>
                    <a:pt x="58209" y="13229"/>
                  </a:lnTo>
                  <a:lnTo>
                    <a:pt x="60855" y="13229"/>
                  </a:lnTo>
                  <a:lnTo>
                    <a:pt x="60855" y="10583"/>
                  </a:lnTo>
                  <a:lnTo>
                    <a:pt x="60855" y="7937"/>
                  </a:lnTo>
                  <a:lnTo>
                    <a:pt x="63501" y="5292"/>
                  </a:lnTo>
                  <a:lnTo>
                    <a:pt x="66146" y="5292"/>
                  </a:lnTo>
                  <a:lnTo>
                    <a:pt x="68792" y="5292"/>
                  </a:lnTo>
                  <a:lnTo>
                    <a:pt x="66146" y="2646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71" name="United States"/>
            <p:cNvSpPr>
              <a:spLocks/>
            </p:cNvSpPr>
            <p:nvPr/>
          </p:nvSpPr>
          <p:spPr bwMode="auto">
            <a:xfrm>
              <a:off x="400809" y="1586177"/>
              <a:ext cx="2108729" cy="1193271"/>
            </a:xfrm>
            <a:custGeom>
              <a:avLst/>
              <a:gdLst/>
              <a:ahLst/>
              <a:cxnLst/>
              <a:rect l="l" t="t" r="r" b="b"/>
              <a:pathLst>
                <a:path w="2108729" h="1193271">
                  <a:moveTo>
                    <a:pt x="1471083" y="468313"/>
                  </a:moveTo>
                  <a:lnTo>
                    <a:pt x="1473729" y="470959"/>
                  </a:lnTo>
                  <a:lnTo>
                    <a:pt x="1471083" y="478896"/>
                  </a:lnTo>
                  <a:lnTo>
                    <a:pt x="1468437" y="481542"/>
                  </a:lnTo>
                  <a:lnTo>
                    <a:pt x="1468437" y="486834"/>
                  </a:lnTo>
                  <a:lnTo>
                    <a:pt x="1471083" y="486834"/>
                  </a:lnTo>
                  <a:lnTo>
                    <a:pt x="1479021" y="489480"/>
                  </a:lnTo>
                  <a:lnTo>
                    <a:pt x="1489604" y="492126"/>
                  </a:lnTo>
                  <a:lnTo>
                    <a:pt x="1502833" y="497417"/>
                  </a:lnTo>
                  <a:lnTo>
                    <a:pt x="1510771" y="500063"/>
                  </a:lnTo>
                  <a:lnTo>
                    <a:pt x="1516062" y="500063"/>
                  </a:lnTo>
                  <a:lnTo>
                    <a:pt x="1518708" y="500063"/>
                  </a:lnTo>
                  <a:lnTo>
                    <a:pt x="1524000" y="502709"/>
                  </a:lnTo>
                  <a:lnTo>
                    <a:pt x="1529292" y="505355"/>
                  </a:lnTo>
                  <a:lnTo>
                    <a:pt x="1534583" y="505355"/>
                  </a:lnTo>
                  <a:lnTo>
                    <a:pt x="1545167" y="502709"/>
                  </a:lnTo>
                  <a:lnTo>
                    <a:pt x="1558396" y="505355"/>
                  </a:lnTo>
                  <a:lnTo>
                    <a:pt x="1563687" y="508001"/>
                  </a:lnTo>
                  <a:lnTo>
                    <a:pt x="1571625" y="510646"/>
                  </a:lnTo>
                  <a:lnTo>
                    <a:pt x="1558396" y="510646"/>
                  </a:lnTo>
                  <a:lnTo>
                    <a:pt x="1553104" y="513292"/>
                  </a:lnTo>
                  <a:lnTo>
                    <a:pt x="1539875" y="523876"/>
                  </a:lnTo>
                  <a:lnTo>
                    <a:pt x="1529292" y="529167"/>
                  </a:lnTo>
                  <a:lnTo>
                    <a:pt x="1521354" y="534459"/>
                  </a:lnTo>
                  <a:lnTo>
                    <a:pt x="1500187" y="545042"/>
                  </a:lnTo>
                  <a:lnTo>
                    <a:pt x="1494896" y="547688"/>
                  </a:lnTo>
                  <a:lnTo>
                    <a:pt x="1497542" y="550334"/>
                  </a:lnTo>
                  <a:lnTo>
                    <a:pt x="1516062" y="547688"/>
                  </a:lnTo>
                  <a:lnTo>
                    <a:pt x="1531937" y="547688"/>
                  </a:lnTo>
                  <a:lnTo>
                    <a:pt x="1531937" y="552980"/>
                  </a:lnTo>
                  <a:lnTo>
                    <a:pt x="1531937" y="555626"/>
                  </a:lnTo>
                  <a:lnTo>
                    <a:pt x="1534583" y="555626"/>
                  </a:lnTo>
                  <a:lnTo>
                    <a:pt x="1545167" y="552980"/>
                  </a:lnTo>
                  <a:lnTo>
                    <a:pt x="1553104" y="550334"/>
                  </a:lnTo>
                  <a:lnTo>
                    <a:pt x="1568979" y="545042"/>
                  </a:lnTo>
                  <a:lnTo>
                    <a:pt x="1579562" y="542396"/>
                  </a:lnTo>
                  <a:lnTo>
                    <a:pt x="1582208" y="537105"/>
                  </a:lnTo>
                  <a:lnTo>
                    <a:pt x="1587500" y="534459"/>
                  </a:lnTo>
                  <a:lnTo>
                    <a:pt x="1598083" y="529167"/>
                  </a:lnTo>
                  <a:lnTo>
                    <a:pt x="1606021" y="529167"/>
                  </a:lnTo>
                  <a:lnTo>
                    <a:pt x="1608667" y="529167"/>
                  </a:lnTo>
                  <a:lnTo>
                    <a:pt x="1600729" y="531813"/>
                  </a:lnTo>
                  <a:lnTo>
                    <a:pt x="1592792" y="537105"/>
                  </a:lnTo>
                  <a:lnTo>
                    <a:pt x="1590146" y="537105"/>
                  </a:lnTo>
                  <a:lnTo>
                    <a:pt x="1592792" y="539751"/>
                  </a:lnTo>
                  <a:lnTo>
                    <a:pt x="1598083" y="537105"/>
                  </a:lnTo>
                  <a:lnTo>
                    <a:pt x="1603375" y="537105"/>
                  </a:lnTo>
                  <a:lnTo>
                    <a:pt x="1608667" y="539751"/>
                  </a:lnTo>
                  <a:lnTo>
                    <a:pt x="1613958" y="542396"/>
                  </a:lnTo>
                  <a:lnTo>
                    <a:pt x="1613958" y="545042"/>
                  </a:lnTo>
                  <a:lnTo>
                    <a:pt x="1624542" y="550334"/>
                  </a:lnTo>
                  <a:lnTo>
                    <a:pt x="1635125" y="547688"/>
                  </a:lnTo>
                  <a:lnTo>
                    <a:pt x="1643062" y="547688"/>
                  </a:lnTo>
                  <a:lnTo>
                    <a:pt x="1651000" y="547688"/>
                  </a:lnTo>
                  <a:lnTo>
                    <a:pt x="1658937" y="547688"/>
                  </a:lnTo>
                  <a:lnTo>
                    <a:pt x="1669521" y="547688"/>
                  </a:lnTo>
                  <a:lnTo>
                    <a:pt x="1672167" y="550334"/>
                  </a:lnTo>
                  <a:lnTo>
                    <a:pt x="1669521" y="552980"/>
                  </a:lnTo>
                  <a:lnTo>
                    <a:pt x="1669521" y="555626"/>
                  </a:lnTo>
                  <a:lnTo>
                    <a:pt x="1677458" y="555626"/>
                  </a:lnTo>
                  <a:lnTo>
                    <a:pt x="1685396" y="555626"/>
                  </a:lnTo>
                  <a:lnTo>
                    <a:pt x="1688042" y="555626"/>
                  </a:lnTo>
                  <a:lnTo>
                    <a:pt x="1690687" y="555626"/>
                  </a:lnTo>
                  <a:lnTo>
                    <a:pt x="1695979" y="560917"/>
                  </a:lnTo>
                  <a:lnTo>
                    <a:pt x="1695979" y="563563"/>
                  </a:lnTo>
                  <a:lnTo>
                    <a:pt x="1695979" y="566209"/>
                  </a:lnTo>
                  <a:lnTo>
                    <a:pt x="1685396" y="566209"/>
                  </a:lnTo>
                  <a:lnTo>
                    <a:pt x="1674812" y="566209"/>
                  </a:lnTo>
                  <a:lnTo>
                    <a:pt x="1669521" y="566209"/>
                  </a:lnTo>
                  <a:lnTo>
                    <a:pt x="1669521" y="568855"/>
                  </a:lnTo>
                  <a:lnTo>
                    <a:pt x="1664229" y="566209"/>
                  </a:lnTo>
                  <a:lnTo>
                    <a:pt x="1658937" y="563563"/>
                  </a:lnTo>
                  <a:lnTo>
                    <a:pt x="1651000" y="566209"/>
                  </a:lnTo>
                  <a:lnTo>
                    <a:pt x="1648354" y="566209"/>
                  </a:lnTo>
                  <a:lnTo>
                    <a:pt x="1640417" y="566209"/>
                  </a:lnTo>
                  <a:lnTo>
                    <a:pt x="1635125" y="566209"/>
                  </a:lnTo>
                  <a:lnTo>
                    <a:pt x="1627187" y="571501"/>
                  </a:lnTo>
                  <a:lnTo>
                    <a:pt x="1619250" y="574146"/>
                  </a:lnTo>
                  <a:lnTo>
                    <a:pt x="1616604" y="574146"/>
                  </a:lnTo>
                  <a:lnTo>
                    <a:pt x="1613958" y="574146"/>
                  </a:lnTo>
                  <a:lnTo>
                    <a:pt x="1616604" y="571501"/>
                  </a:lnTo>
                  <a:lnTo>
                    <a:pt x="1616604" y="568855"/>
                  </a:lnTo>
                  <a:lnTo>
                    <a:pt x="1608667" y="574146"/>
                  </a:lnTo>
                  <a:lnTo>
                    <a:pt x="1595437" y="584730"/>
                  </a:lnTo>
                  <a:lnTo>
                    <a:pt x="1582208" y="597959"/>
                  </a:lnTo>
                  <a:lnTo>
                    <a:pt x="1595437" y="590021"/>
                  </a:lnTo>
                  <a:lnTo>
                    <a:pt x="1606021" y="584730"/>
                  </a:lnTo>
                  <a:lnTo>
                    <a:pt x="1613958" y="579438"/>
                  </a:lnTo>
                  <a:lnTo>
                    <a:pt x="1603375" y="590021"/>
                  </a:lnTo>
                  <a:lnTo>
                    <a:pt x="1592792" y="600605"/>
                  </a:lnTo>
                  <a:lnTo>
                    <a:pt x="1582208" y="611188"/>
                  </a:lnTo>
                  <a:lnTo>
                    <a:pt x="1571625" y="624417"/>
                  </a:lnTo>
                  <a:lnTo>
                    <a:pt x="1566333" y="629709"/>
                  </a:lnTo>
                  <a:lnTo>
                    <a:pt x="1563687" y="637646"/>
                  </a:lnTo>
                  <a:lnTo>
                    <a:pt x="1555750" y="648230"/>
                  </a:lnTo>
                  <a:lnTo>
                    <a:pt x="1545167" y="661459"/>
                  </a:lnTo>
                  <a:lnTo>
                    <a:pt x="1542521" y="674688"/>
                  </a:lnTo>
                  <a:lnTo>
                    <a:pt x="1545167" y="682626"/>
                  </a:lnTo>
                  <a:lnTo>
                    <a:pt x="1545167" y="685271"/>
                  </a:lnTo>
                  <a:lnTo>
                    <a:pt x="1550458" y="685271"/>
                  </a:lnTo>
                  <a:lnTo>
                    <a:pt x="1568979" y="679980"/>
                  </a:lnTo>
                  <a:lnTo>
                    <a:pt x="1579562" y="674688"/>
                  </a:lnTo>
                  <a:lnTo>
                    <a:pt x="1592792" y="666751"/>
                  </a:lnTo>
                  <a:lnTo>
                    <a:pt x="1600729" y="656167"/>
                  </a:lnTo>
                  <a:lnTo>
                    <a:pt x="1603375" y="645584"/>
                  </a:lnTo>
                  <a:lnTo>
                    <a:pt x="1606021" y="640292"/>
                  </a:lnTo>
                  <a:lnTo>
                    <a:pt x="1603375" y="635001"/>
                  </a:lnTo>
                  <a:lnTo>
                    <a:pt x="1600729" y="632355"/>
                  </a:lnTo>
                  <a:lnTo>
                    <a:pt x="1603375" y="629709"/>
                  </a:lnTo>
                  <a:lnTo>
                    <a:pt x="1608667" y="616480"/>
                  </a:lnTo>
                  <a:lnTo>
                    <a:pt x="1616604" y="605896"/>
                  </a:lnTo>
                  <a:lnTo>
                    <a:pt x="1619250" y="600605"/>
                  </a:lnTo>
                  <a:lnTo>
                    <a:pt x="1627187" y="592667"/>
                  </a:lnTo>
                  <a:lnTo>
                    <a:pt x="1629833" y="590021"/>
                  </a:lnTo>
                  <a:lnTo>
                    <a:pt x="1632479" y="590021"/>
                  </a:lnTo>
                  <a:lnTo>
                    <a:pt x="1635125" y="592667"/>
                  </a:lnTo>
                  <a:lnTo>
                    <a:pt x="1632479" y="597959"/>
                  </a:lnTo>
                  <a:lnTo>
                    <a:pt x="1635125" y="597959"/>
                  </a:lnTo>
                  <a:lnTo>
                    <a:pt x="1637771" y="592667"/>
                  </a:lnTo>
                  <a:lnTo>
                    <a:pt x="1640417" y="590021"/>
                  </a:lnTo>
                  <a:lnTo>
                    <a:pt x="1643062" y="587376"/>
                  </a:lnTo>
                  <a:lnTo>
                    <a:pt x="1648354" y="584730"/>
                  </a:lnTo>
                  <a:lnTo>
                    <a:pt x="1651000" y="579438"/>
                  </a:lnTo>
                  <a:lnTo>
                    <a:pt x="1653646" y="576792"/>
                  </a:lnTo>
                  <a:lnTo>
                    <a:pt x="1658937" y="574146"/>
                  </a:lnTo>
                  <a:lnTo>
                    <a:pt x="1666875" y="571501"/>
                  </a:lnTo>
                  <a:lnTo>
                    <a:pt x="1672167" y="571501"/>
                  </a:lnTo>
                  <a:lnTo>
                    <a:pt x="1677458" y="574146"/>
                  </a:lnTo>
                  <a:lnTo>
                    <a:pt x="1682750" y="579438"/>
                  </a:lnTo>
                  <a:lnTo>
                    <a:pt x="1685396" y="584730"/>
                  </a:lnTo>
                  <a:lnTo>
                    <a:pt x="1685396" y="587376"/>
                  </a:lnTo>
                  <a:lnTo>
                    <a:pt x="1688042" y="592667"/>
                  </a:lnTo>
                  <a:lnTo>
                    <a:pt x="1685396" y="600605"/>
                  </a:lnTo>
                  <a:lnTo>
                    <a:pt x="1680104" y="608542"/>
                  </a:lnTo>
                  <a:lnTo>
                    <a:pt x="1677458" y="611188"/>
                  </a:lnTo>
                  <a:lnTo>
                    <a:pt x="1677458" y="613834"/>
                  </a:lnTo>
                  <a:lnTo>
                    <a:pt x="1674812" y="616480"/>
                  </a:lnTo>
                  <a:lnTo>
                    <a:pt x="1669521" y="619126"/>
                  </a:lnTo>
                  <a:lnTo>
                    <a:pt x="1672167" y="621771"/>
                  </a:lnTo>
                  <a:lnTo>
                    <a:pt x="1677458" y="621771"/>
                  </a:lnTo>
                  <a:lnTo>
                    <a:pt x="1680104" y="621771"/>
                  </a:lnTo>
                  <a:lnTo>
                    <a:pt x="1682750" y="621771"/>
                  </a:lnTo>
                  <a:lnTo>
                    <a:pt x="1685396" y="619126"/>
                  </a:lnTo>
                  <a:lnTo>
                    <a:pt x="1685396" y="616480"/>
                  </a:lnTo>
                  <a:lnTo>
                    <a:pt x="1688042" y="616480"/>
                  </a:lnTo>
                  <a:lnTo>
                    <a:pt x="1690687" y="619126"/>
                  </a:lnTo>
                  <a:lnTo>
                    <a:pt x="1690687" y="627063"/>
                  </a:lnTo>
                  <a:lnTo>
                    <a:pt x="1688042" y="642938"/>
                  </a:lnTo>
                  <a:lnTo>
                    <a:pt x="1685396" y="650876"/>
                  </a:lnTo>
                  <a:lnTo>
                    <a:pt x="1682750" y="650876"/>
                  </a:lnTo>
                  <a:lnTo>
                    <a:pt x="1680104" y="650876"/>
                  </a:lnTo>
                  <a:lnTo>
                    <a:pt x="1677458" y="656167"/>
                  </a:lnTo>
                  <a:lnTo>
                    <a:pt x="1669521" y="669396"/>
                  </a:lnTo>
                  <a:lnTo>
                    <a:pt x="1658937" y="679980"/>
                  </a:lnTo>
                  <a:lnTo>
                    <a:pt x="1658937" y="682626"/>
                  </a:lnTo>
                  <a:lnTo>
                    <a:pt x="1666875" y="685271"/>
                  </a:lnTo>
                  <a:lnTo>
                    <a:pt x="1682750" y="690563"/>
                  </a:lnTo>
                  <a:lnTo>
                    <a:pt x="1688042" y="690563"/>
                  </a:lnTo>
                  <a:lnTo>
                    <a:pt x="1693333" y="687917"/>
                  </a:lnTo>
                  <a:lnTo>
                    <a:pt x="1695979" y="687917"/>
                  </a:lnTo>
                  <a:lnTo>
                    <a:pt x="1701271" y="687917"/>
                  </a:lnTo>
                  <a:lnTo>
                    <a:pt x="1711854" y="685271"/>
                  </a:lnTo>
                  <a:lnTo>
                    <a:pt x="1725083" y="677334"/>
                  </a:lnTo>
                  <a:lnTo>
                    <a:pt x="1740958" y="669396"/>
                  </a:lnTo>
                  <a:lnTo>
                    <a:pt x="1748896" y="666751"/>
                  </a:lnTo>
                  <a:lnTo>
                    <a:pt x="1756833" y="664105"/>
                  </a:lnTo>
                  <a:lnTo>
                    <a:pt x="1767417" y="658813"/>
                  </a:lnTo>
                  <a:lnTo>
                    <a:pt x="1778000" y="653521"/>
                  </a:lnTo>
                  <a:lnTo>
                    <a:pt x="1780646" y="650876"/>
                  </a:lnTo>
                  <a:lnTo>
                    <a:pt x="1778000" y="642938"/>
                  </a:lnTo>
                  <a:lnTo>
                    <a:pt x="1793875" y="642938"/>
                  </a:lnTo>
                  <a:lnTo>
                    <a:pt x="1801813" y="642938"/>
                  </a:lnTo>
                  <a:lnTo>
                    <a:pt x="1807104" y="642938"/>
                  </a:lnTo>
                  <a:lnTo>
                    <a:pt x="1820333" y="642938"/>
                  </a:lnTo>
                  <a:lnTo>
                    <a:pt x="1828271" y="640292"/>
                  </a:lnTo>
                  <a:lnTo>
                    <a:pt x="1833563" y="637646"/>
                  </a:lnTo>
                  <a:lnTo>
                    <a:pt x="1841500" y="635001"/>
                  </a:lnTo>
                  <a:lnTo>
                    <a:pt x="1854729" y="635001"/>
                  </a:lnTo>
                  <a:lnTo>
                    <a:pt x="1854729" y="632355"/>
                  </a:lnTo>
                  <a:lnTo>
                    <a:pt x="1854729" y="629709"/>
                  </a:lnTo>
                  <a:lnTo>
                    <a:pt x="1852083" y="627063"/>
                  </a:lnTo>
                  <a:lnTo>
                    <a:pt x="1854729" y="624417"/>
                  </a:lnTo>
                  <a:lnTo>
                    <a:pt x="1857375" y="621771"/>
                  </a:lnTo>
                  <a:lnTo>
                    <a:pt x="1854729" y="621771"/>
                  </a:lnTo>
                  <a:lnTo>
                    <a:pt x="1854729" y="619126"/>
                  </a:lnTo>
                  <a:lnTo>
                    <a:pt x="1860021" y="613834"/>
                  </a:lnTo>
                  <a:lnTo>
                    <a:pt x="1867958" y="608542"/>
                  </a:lnTo>
                  <a:lnTo>
                    <a:pt x="1875896" y="600605"/>
                  </a:lnTo>
                  <a:lnTo>
                    <a:pt x="1883833" y="590021"/>
                  </a:lnTo>
                  <a:lnTo>
                    <a:pt x="1891771" y="587376"/>
                  </a:lnTo>
                  <a:lnTo>
                    <a:pt x="1897063" y="587376"/>
                  </a:lnTo>
                  <a:lnTo>
                    <a:pt x="1981729" y="587376"/>
                  </a:lnTo>
                  <a:lnTo>
                    <a:pt x="1989667" y="582084"/>
                  </a:lnTo>
                  <a:lnTo>
                    <a:pt x="1992313" y="582084"/>
                  </a:lnTo>
                  <a:lnTo>
                    <a:pt x="1994958" y="579438"/>
                  </a:lnTo>
                  <a:lnTo>
                    <a:pt x="2000250" y="576792"/>
                  </a:lnTo>
                  <a:lnTo>
                    <a:pt x="2005542" y="571501"/>
                  </a:lnTo>
                  <a:lnTo>
                    <a:pt x="2010833" y="568855"/>
                  </a:lnTo>
                  <a:lnTo>
                    <a:pt x="2016125" y="566209"/>
                  </a:lnTo>
                  <a:lnTo>
                    <a:pt x="2018771" y="560917"/>
                  </a:lnTo>
                  <a:lnTo>
                    <a:pt x="2018771" y="558271"/>
                  </a:lnTo>
                  <a:lnTo>
                    <a:pt x="2021417" y="555626"/>
                  </a:lnTo>
                  <a:lnTo>
                    <a:pt x="2029354" y="547688"/>
                  </a:lnTo>
                  <a:lnTo>
                    <a:pt x="2032000" y="542396"/>
                  </a:lnTo>
                  <a:lnTo>
                    <a:pt x="2037292" y="539751"/>
                  </a:lnTo>
                  <a:lnTo>
                    <a:pt x="2039938" y="537105"/>
                  </a:lnTo>
                  <a:lnTo>
                    <a:pt x="2045229" y="531813"/>
                  </a:lnTo>
                  <a:lnTo>
                    <a:pt x="2055813" y="523876"/>
                  </a:lnTo>
                  <a:lnTo>
                    <a:pt x="2058458" y="523876"/>
                  </a:lnTo>
                  <a:lnTo>
                    <a:pt x="2063750" y="526521"/>
                  </a:lnTo>
                  <a:lnTo>
                    <a:pt x="2066396" y="526521"/>
                  </a:lnTo>
                  <a:lnTo>
                    <a:pt x="2071688" y="523876"/>
                  </a:lnTo>
                  <a:lnTo>
                    <a:pt x="2087563" y="518584"/>
                  </a:lnTo>
                  <a:lnTo>
                    <a:pt x="2090208" y="518584"/>
                  </a:lnTo>
                  <a:lnTo>
                    <a:pt x="2092854" y="523876"/>
                  </a:lnTo>
                  <a:lnTo>
                    <a:pt x="2095500" y="526521"/>
                  </a:lnTo>
                  <a:lnTo>
                    <a:pt x="2098146" y="529167"/>
                  </a:lnTo>
                  <a:lnTo>
                    <a:pt x="2095500" y="531813"/>
                  </a:lnTo>
                  <a:lnTo>
                    <a:pt x="2084917" y="566209"/>
                  </a:lnTo>
                  <a:lnTo>
                    <a:pt x="2084917" y="571501"/>
                  </a:lnTo>
                  <a:lnTo>
                    <a:pt x="2087563" y="571501"/>
                  </a:lnTo>
                  <a:lnTo>
                    <a:pt x="2090208" y="574146"/>
                  </a:lnTo>
                  <a:lnTo>
                    <a:pt x="2092854" y="579438"/>
                  </a:lnTo>
                  <a:lnTo>
                    <a:pt x="2098146" y="584730"/>
                  </a:lnTo>
                  <a:lnTo>
                    <a:pt x="2098146" y="582084"/>
                  </a:lnTo>
                  <a:lnTo>
                    <a:pt x="2103438" y="582084"/>
                  </a:lnTo>
                  <a:lnTo>
                    <a:pt x="2106083" y="587376"/>
                  </a:lnTo>
                  <a:lnTo>
                    <a:pt x="2108729" y="590021"/>
                  </a:lnTo>
                  <a:lnTo>
                    <a:pt x="2103438" y="592667"/>
                  </a:lnTo>
                  <a:lnTo>
                    <a:pt x="2092854" y="597959"/>
                  </a:lnTo>
                  <a:lnTo>
                    <a:pt x="2076979" y="605896"/>
                  </a:lnTo>
                  <a:lnTo>
                    <a:pt x="2074333" y="608542"/>
                  </a:lnTo>
                  <a:lnTo>
                    <a:pt x="2071688" y="608542"/>
                  </a:lnTo>
                  <a:lnTo>
                    <a:pt x="2066396" y="605896"/>
                  </a:lnTo>
                  <a:lnTo>
                    <a:pt x="2061104" y="603251"/>
                  </a:lnTo>
                  <a:lnTo>
                    <a:pt x="2058458" y="605896"/>
                  </a:lnTo>
                  <a:lnTo>
                    <a:pt x="2055813" y="611188"/>
                  </a:lnTo>
                  <a:lnTo>
                    <a:pt x="2053167" y="616480"/>
                  </a:lnTo>
                  <a:lnTo>
                    <a:pt x="2050521" y="613834"/>
                  </a:lnTo>
                  <a:lnTo>
                    <a:pt x="2050521" y="608542"/>
                  </a:lnTo>
                  <a:lnTo>
                    <a:pt x="2047875" y="605896"/>
                  </a:lnTo>
                  <a:lnTo>
                    <a:pt x="2047875" y="608542"/>
                  </a:lnTo>
                  <a:lnTo>
                    <a:pt x="2039938" y="619126"/>
                  </a:lnTo>
                  <a:lnTo>
                    <a:pt x="2037292" y="621771"/>
                  </a:lnTo>
                  <a:lnTo>
                    <a:pt x="2032000" y="619126"/>
                  </a:lnTo>
                  <a:lnTo>
                    <a:pt x="2026708" y="621771"/>
                  </a:lnTo>
                  <a:lnTo>
                    <a:pt x="2018771" y="624417"/>
                  </a:lnTo>
                  <a:lnTo>
                    <a:pt x="2013479" y="624417"/>
                  </a:lnTo>
                  <a:lnTo>
                    <a:pt x="2005542" y="627063"/>
                  </a:lnTo>
                  <a:lnTo>
                    <a:pt x="1997604" y="635001"/>
                  </a:lnTo>
                  <a:lnTo>
                    <a:pt x="1989667" y="645584"/>
                  </a:lnTo>
                  <a:lnTo>
                    <a:pt x="1981729" y="650876"/>
                  </a:lnTo>
                  <a:lnTo>
                    <a:pt x="1976438" y="661459"/>
                  </a:lnTo>
                  <a:lnTo>
                    <a:pt x="1973792" y="664105"/>
                  </a:lnTo>
                  <a:lnTo>
                    <a:pt x="1976438" y="672042"/>
                  </a:lnTo>
                  <a:lnTo>
                    <a:pt x="1979083" y="674688"/>
                  </a:lnTo>
                  <a:lnTo>
                    <a:pt x="1981729" y="674688"/>
                  </a:lnTo>
                  <a:lnTo>
                    <a:pt x="1987021" y="674688"/>
                  </a:lnTo>
                  <a:lnTo>
                    <a:pt x="1984375" y="682626"/>
                  </a:lnTo>
                  <a:lnTo>
                    <a:pt x="1981729" y="679980"/>
                  </a:lnTo>
                  <a:lnTo>
                    <a:pt x="1979083" y="679980"/>
                  </a:lnTo>
                  <a:lnTo>
                    <a:pt x="1971146" y="682626"/>
                  </a:lnTo>
                  <a:lnTo>
                    <a:pt x="1965854" y="685271"/>
                  </a:lnTo>
                  <a:lnTo>
                    <a:pt x="1963208" y="685271"/>
                  </a:lnTo>
                  <a:lnTo>
                    <a:pt x="1960563" y="679980"/>
                  </a:lnTo>
                  <a:lnTo>
                    <a:pt x="1957917" y="685271"/>
                  </a:lnTo>
                  <a:lnTo>
                    <a:pt x="1952625" y="687917"/>
                  </a:lnTo>
                  <a:lnTo>
                    <a:pt x="1947333" y="690563"/>
                  </a:lnTo>
                  <a:lnTo>
                    <a:pt x="1939396" y="690563"/>
                  </a:lnTo>
                  <a:lnTo>
                    <a:pt x="1934104" y="690563"/>
                  </a:lnTo>
                  <a:lnTo>
                    <a:pt x="1931458" y="693209"/>
                  </a:lnTo>
                  <a:lnTo>
                    <a:pt x="1918229" y="693209"/>
                  </a:lnTo>
                  <a:lnTo>
                    <a:pt x="1907646" y="695855"/>
                  </a:lnTo>
                  <a:lnTo>
                    <a:pt x="1899708" y="701146"/>
                  </a:lnTo>
                  <a:lnTo>
                    <a:pt x="1894417" y="703792"/>
                  </a:lnTo>
                  <a:lnTo>
                    <a:pt x="1889125" y="706438"/>
                  </a:lnTo>
                  <a:lnTo>
                    <a:pt x="1886479" y="709084"/>
                  </a:lnTo>
                  <a:lnTo>
                    <a:pt x="1883833" y="709084"/>
                  </a:lnTo>
                  <a:lnTo>
                    <a:pt x="1881188" y="714376"/>
                  </a:lnTo>
                  <a:lnTo>
                    <a:pt x="1881188" y="717021"/>
                  </a:lnTo>
                  <a:lnTo>
                    <a:pt x="1883833" y="717021"/>
                  </a:lnTo>
                  <a:lnTo>
                    <a:pt x="1878542" y="722313"/>
                  </a:lnTo>
                  <a:lnTo>
                    <a:pt x="1870604" y="730251"/>
                  </a:lnTo>
                  <a:lnTo>
                    <a:pt x="1865313" y="735542"/>
                  </a:lnTo>
                  <a:lnTo>
                    <a:pt x="1862667" y="738188"/>
                  </a:lnTo>
                  <a:lnTo>
                    <a:pt x="1860021" y="738188"/>
                  </a:lnTo>
                  <a:lnTo>
                    <a:pt x="1849438" y="732896"/>
                  </a:lnTo>
                  <a:lnTo>
                    <a:pt x="1852083" y="735542"/>
                  </a:lnTo>
                  <a:lnTo>
                    <a:pt x="1860021" y="740834"/>
                  </a:lnTo>
                  <a:lnTo>
                    <a:pt x="1854729" y="743480"/>
                  </a:lnTo>
                  <a:lnTo>
                    <a:pt x="1852083" y="743480"/>
                  </a:lnTo>
                  <a:lnTo>
                    <a:pt x="1849438" y="743480"/>
                  </a:lnTo>
                  <a:lnTo>
                    <a:pt x="1846792" y="746126"/>
                  </a:lnTo>
                  <a:lnTo>
                    <a:pt x="1844146" y="751417"/>
                  </a:lnTo>
                  <a:lnTo>
                    <a:pt x="1841500" y="751417"/>
                  </a:lnTo>
                  <a:lnTo>
                    <a:pt x="1836208" y="754063"/>
                  </a:lnTo>
                  <a:lnTo>
                    <a:pt x="1830917" y="759355"/>
                  </a:lnTo>
                  <a:lnTo>
                    <a:pt x="1825625" y="767292"/>
                  </a:lnTo>
                  <a:lnTo>
                    <a:pt x="1822979" y="762000"/>
                  </a:lnTo>
                  <a:lnTo>
                    <a:pt x="1822979" y="756709"/>
                  </a:lnTo>
                  <a:lnTo>
                    <a:pt x="1820333" y="754063"/>
                  </a:lnTo>
                  <a:lnTo>
                    <a:pt x="1815042" y="751417"/>
                  </a:lnTo>
                  <a:lnTo>
                    <a:pt x="1812396" y="746126"/>
                  </a:lnTo>
                  <a:lnTo>
                    <a:pt x="1812396" y="751417"/>
                  </a:lnTo>
                  <a:lnTo>
                    <a:pt x="1812396" y="754063"/>
                  </a:lnTo>
                  <a:lnTo>
                    <a:pt x="1817688" y="756709"/>
                  </a:lnTo>
                  <a:lnTo>
                    <a:pt x="1820333" y="759355"/>
                  </a:lnTo>
                  <a:lnTo>
                    <a:pt x="1820333" y="762000"/>
                  </a:lnTo>
                  <a:lnTo>
                    <a:pt x="1820333" y="764646"/>
                  </a:lnTo>
                  <a:lnTo>
                    <a:pt x="1822979" y="767292"/>
                  </a:lnTo>
                  <a:lnTo>
                    <a:pt x="1825625" y="769938"/>
                  </a:lnTo>
                  <a:lnTo>
                    <a:pt x="1825625" y="772584"/>
                  </a:lnTo>
                  <a:lnTo>
                    <a:pt x="1822979" y="780521"/>
                  </a:lnTo>
                  <a:lnTo>
                    <a:pt x="1812396" y="796396"/>
                  </a:lnTo>
                  <a:lnTo>
                    <a:pt x="1817688" y="785813"/>
                  </a:lnTo>
                  <a:lnTo>
                    <a:pt x="1820333" y="780521"/>
                  </a:lnTo>
                  <a:lnTo>
                    <a:pt x="1820333" y="777875"/>
                  </a:lnTo>
                  <a:lnTo>
                    <a:pt x="1817688" y="780521"/>
                  </a:lnTo>
                  <a:lnTo>
                    <a:pt x="1812396" y="785813"/>
                  </a:lnTo>
                  <a:lnTo>
                    <a:pt x="1807104" y="796396"/>
                  </a:lnTo>
                  <a:lnTo>
                    <a:pt x="1804458" y="804334"/>
                  </a:lnTo>
                  <a:lnTo>
                    <a:pt x="1799167" y="809625"/>
                  </a:lnTo>
                  <a:lnTo>
                    <a:pt x="1793875" y="809625"/>
                  </a:lnTo>
                  <a:lnTo>
                    <a:pt x="1791229" y="809625"/>
                  </a:lnTo>
                  <a:lnTo>
                    <a:pt x="1799167" y="799042"/>
                  </a:lnTo>
                  <a:lnTo>
                    <a:pt x="1799167" y="793750"/>
                  </a:lnTo>
                  <a:lnTo>
                    <a:pt x="1796521" y="791105"/>
                  </a:lnTo>
                  <a:lnTo>
                    <a:pt x="1793875" y="785813"/>
                  </a:lnTo>
                  <a:lnTo>
                    <a:pt x="1796521" y="783167"/>
                  </a:lnTo>
                  <a:lnTo>
                    <a:pt x="1796521" y="777875"/>
                  </a:lnTo>
                  <a:lnTo>
                    <a:pt x="1793875" y="775230"/>
                  </a:lnTo>
                  <a:lnTo>
                    <a:pt x="1793875" y="772584"/>
                  </a:lnTo>
                  <a:lnTo>
                    <a:pt x="1793875" y="769938"/>
                  </a:lnTo>
                  <a:lnTo>
                    <a:pt x="1796521" y="764646"/>
                  </a:lnTo>
                  <a:lnTo>
                    <a:pt x="1793875" y="764646"/>
                  </a:lnTo>
                  <a:lnTo>
                    <a:pt x="1793875" y="762000"/>
                  </a:lnTo>
                  <a:lnTo>
                    <a:pt x="1799167" y="759355"/>
                  </a:lnTo>
                  <a:lnTo>
                    <a:pt x="1804458" y="754063"/>
                  </a:lnTo>
                  <a:lnTo>
                    <a:pt x="1801813" y="754063"/>
                  </a:lnTo>
                  <a:lnTo>
                    <a:pt x="1788583" y="759355"/>
                  </a:lnTo>
                  <a:lnTo>
                    <a:pt x="1783292" y="764646"/>
                  </a:lnTo>
                  <a:lnTo>
                    <a:pt x="1783292" y="769938"/>
                  </a:lnTo>
                  <a:lnTo>
                    <a:pt x="1783292" y="772584"/>
                  </a:lnTo>
                  <a:lnTo>
                    <a:pt x="1780646" y="772584"/>
                  </a:lnTo>
                  <a:lnTo>
                    <a:pt x="1783292" y="777875"/>
                  </a:lnTo>
                  <a:lnTo>
                    <a:pt x="1780646" y="780521"/>
                  </a:lnTo>
                  <a:lnTo>
                    <a:pt x="1772708" y="777875"/>
                  </a:lnTo>
                  <a:lnTo>
                    <a:pt x="1780646" y="783167"/>
                  </a:lnTo>
                  <a:lnTo>
                    <a:pt x="1780646" y="785813"/>
                  </a:lnTo>
                  <a:lnTo>
                    <a:pt x="1783292" y="788459"/>
                  </a:lnTo>
                  <a:lnTo>
                    <a:pt x="1785938" y="793750"/>
                  </a:lnTo>
                  <a:lnTo>
                    <a:pt x="1780646" y="793750"/>
                  </a:lnTo>
                  <a:lnTo>
                    <a:pt x="1772708" y="793750"/>
                  </a:lnTo>
                  <a:lnTo>
                    <a:pt x="1775354" y="796396"/>
                  </a:lnTo>
                  <a:lnTo>
                    <a:pt x="1780646" y="799042"/>
                  </a:lnTo>
                  <a:lnTo>
                    <a:pt x="1783292" y="801688"/>
                  </a:lnTo>
                  <a:lnTo>
                    <a:pt x="1778000" y="806980"/>
                  </a:lnTo>
                  <a:lnTo>
                    <a:pt x="1780646" y="806980"/>
                  </a:lnTo>
                  <a:lnTo>
                    <a:pt x="1783292" y="806980"/>
                  </a:lnTo>
                  <a:lnTo>
                    <a:pt x="1785938" y="812271"/>
                  </a:lnTo>
                  <a:lnTo>
                    <a:pt x="1785938" y="820209"/>
                  </a:lnTo>
                  <a:lnTo>
                    <a:pt x="1785938" y="828146"/>
                  </a:lnTo>
                  <a:lnTo>
                    <a:pt x="1788583" y="844021"/>
                  </a:lnTo>
                  <a:lnTo>
                    <a:pt x="1785938" y="849313"/>
                  </a:lnTo>
                  <a:lnTo>
                    <a:pt x="1783292" y="851959"/>
                  </a:lnTo>
                  <a:lnTo>
                    <a:pt x="1772708" y="851959"/>
                  </a:lnTo>
                  <a:lnTo>
                    <a:pt x="1767417" y="851959"/>
                  </a:lnTo>
                  <a:lnTo>
                    <a:pt x="1764771" y="846667"/>
                  </a:lnTo>
                  <a:lnTo>
                    <a:pt x="1762125" y="854605"/>
                  </a:lnTo>
                  <a:lnTo>
                    <a:pt x="1764771" y="854605"/>
                  </a:lnTo>
                  <a:lnTo>
                    <a:pt x="1770063" y="854605"/>
                  </a:lnTo>
                  <a:lnTo>
                    <a:pt x="1775354" y="857250"/>
                  </a:lnTo>
                  <a:lnTo>
                    <a:pt x="1778000" y="857250"/>
                  </a:lnTo>
                  <a:lnTo>
                    <a:pt x="1780646" y="854605"/>
                  </a:lnTo>
                  <a:lnTo>
                    <a:pt x="1783292" y="857250"/>
                  </a:lnTo>
                  <a:lnTo>
                    <a:pt x="1783292" y="859896"/>
                  </a:lnTo>
                  <a:lnTo>
                    <a:pt x="1780646" y="865188"/>
                  </a:lnTo>
                  <a:lnTo>
                    <a:pt x="1775354" y="870480"/>
                  </a:lnTo>
                  <a:lnTo>
                    <a:pt x="1762125" y="867834"/>
                  </a:lnTo>
                  <a:lnTo>
                    <a:pt x="1756833" y="865188"/>
                  </a:lnTo>
                  <a:lnTo>
                    <a:pt x="1759479" y="870480"/>
                  </a:lnTo>
                  <a:lnTo>
                    <a:pt x="1762125" y="870480"/>
                  </a:lnTo>
                  <a:lnTo>
                    <a:pt x="1759479" y="873125"/>
                  </a:lnTo>
                  <a:lnTo>
                    <a:pt x="1756833" y="875771"/>
                  </a:lnTo>
                  <a:lnTo>
                    <a:pt x="1759479" y="875771"/>
                  </a:lnTo>
                  <a:lnTo>
                    <a:pt x="1764771" y="875771"/>
                  </a:lnTo>
                  <a:lnTo>
                    <a:pt x="1762125" y="881063"/>
                  </a:lnTo>
                  <a:lnTo>
                    <a:pt x="1759479" y="883709"/>
                  </a:lnTo>
                  <a:lnTo>
                    <a:pt x="1754188" y="886355"/>
                  </a:lnTo>
                  <a:lnTo>
                    <a:pt x="1746250" y="889000"/>
                  </a:lnTo>
                  <a:lnTo>
                    <a:pt x="1738313" y="891646"/>
                  </a:lnTo>
                  <a:lnTo>
                    <a:pt x="1733021" y="896938"/>
                  </a:lnTo>
                  <a:lnTo>
                    <a:pt x="1727729" y="902230"/>
                  </a:lnTo>
                  <a:lnTo>
                    <a:pt x="1725083" y="902230"/>
                  </a:lnTo>
                  <a:lnTo>
                    <a:pt x="1719792" y="904875"/>
                  </a:lnTo>
                  <a:lnTo>
                    <a:pt x="1711854" y="910167"/>
                  </a:lnTo>
                  <a:lnTo>
                    <a:pt x="1703917" y="918105"/>
                  </a:lnTo>
                  <a:lnTo>
                    <a:pt x="1701271" y="920750"/>
                  </a:lnTo>
                  <a:lnTo>
                    <a:pt x="1695979" y="920750"/>
                  </a:lnTo>
                  <a:lnTo>
                    <a:pt x="1690687" y="920750"/>
                  </a:lnTo>
                  <a:lnTo>
                    <a:pt x="1682750" y="923396"/>
                  </a:lnTo>
                  <a:lnTo>
                    <a:pt x="1672167" y="931334"/>
                  </a:lnTo>
                  <a:lnTo>
                    <a:pt x="1666875" y="939271"/>
                  </a:lnTo>
                  <a:lnTo>
                    <a:pt x="1664229" y="941917"/>
                  </a:lnTo>
                  <a:lnTo>
                    <a:pt x="1661583" y="941917"/>
                  </a:lnTo>
                  <a:lnTo>
                    <a:pt x="1658937" y="944563"/>
                  </a:lnTo>
                  <a:lnTo>
                    <a:pt x="1645708" y="955146"/>
                  </a:lnTo>
                  <a:lnTo>
                    <a:pt x="1640417" y="955146"/>
                  </a:lnTo>
                  <a:lnTo>
                    <a:pt x="1640417" y="952500"/>
                  </a:lnTo>
                  <a:lnTo>
                    <a:pt x="1637771" y="952500"/>
                  </a:lnTo>
                  <a:lnTo>
                    <a:pt x="1635125" y="955146"/>
                  </a:lnTo>
                  <a:lnTo>
                    <a:pt x="1632479" y="957792"/>
                  </a:lnTo>
                  <a:lnTo>
                    <a:pt x="1624542" y="955146"/>
                  </a:lnTo>
                  <a:lnTo>
                    <a:pt x="1621896" y="952500"/>
                  </a:lnTo>
                  <a:lnTo>
                    <a:pt x="1621896" y="955146"/>
                  </a:lnTo>
                  <a:lnTo>
                    <a:pt x="1624542" y="960438"/>
                  </a:lnTo>
                  <a:lnTo>
                    <a:pt x="1624542" y="963084"/>
                  </a:lnTo>
                  <a:lnTo>
                    <a:pt x="1621896" y="965730"/>
                  </a:lnTo>
                  <a:lnTo>
                    <a:pt x="1621896" y="968375"/>
                  </a:lnTo>
                  <a:lnTo>
                    <a:pt x="1621896" y="971021"/>
                  </a:lnTo>
                  <a:lnTo>
                    <a:pt x="1619250" y="971021"/>
                  </a:lnTo>
                  <a:lnTo>
                    <a:pt x="1616604" y="973667"/>
                  </a:lnTo>
                  <a:lnTo>
                    <a:pt x="1608667" y="978959"/>
                  </a:lnTo>
                  <a:lnTo>
                    <a:pt x="1592792" y="1000125"/>
                  </a:lnTo>
                  <a:lnTo>
                    <a:pt x="1587500" y="1013355"/>
                  </a:lnTo>
                  <a:lnTo>
                    <a:pt x="1587500" y="1018646"/>
                  </a:lnTo>
                  <a:lnTo>
                    <a:pt x="1584854" y="1023938"/>
                  </a:lnTo>
                  <a:lnTo>
                    <a:pt x="1582208" y="1031875"/>
                  </a:lnTo>
                  <a:lnTo>
                    <a:pt x="1582208" y="1045105"/>
                  </a:lnTo>
                  <a:lnTo>
                    <a:pt x="1587500" y="1071563"/>
                  </a:lnTo>
                  <a:lnTo>
                    <a:pt x="1587500" y="1076855"/>
                  </a:lnTo>
                  <a:lnTo>
                    <a:pt x="1590146" y="1076855"/>
                  </a:lnTo>
                  <a:lnTo>
                    <a:pt x="1590146" y="1079500"/>
                  </a:lnTo>
                  <a:lnTo>
                    <a:pt x="1592792" y="1100667"/>
                  </a:lnTo>
                  <a:lnTo>
                    <a:pt x="1592792" y="1108605"/>
                  </a:lnTo>
                  <a:lnTo>
                    <a:pt x="1592792" y="1111250"/>
                  </a:lnTo>
                  <a:lnTo>
                    <a:pt x="1590146" y="1108605"/>
                  </a:lnTo>
                  <a:lnTo>
                    <a:pt x="1587500" y="1098021"/>
                  </a:lnTo>
                  <a:lnTo>
                    <a:pt x="1587500" y="1111250"/>
                  </a:lnTo>
                  <a:lnTo>
                    <a:pt x="1592792" y="1119188"/>
                  </a:lnTo>
                  <a:lnTo>
                    <a:pt x="1595437" y="1127125"/>
                  </a:lnTo>
                  <a:lnTo>
                    <a:pt x="1595437" y="1132417"/>
                  </a:lnTo>
                  <a:lnTo>
                    <a:pt x="1598083" y="1137709"/>
                  </a:lnTo>
                  <a:lnTo>
                    <a:pt x="1598083" y="1148292"/>
                  </a:lnTo>
                  <a:lnTo>
                    <a:pt x="1587500" y="1172104"/>
                  </a:lnTo>
                  <a:lnTo>
                    <a:pt x="1584854" y="1180042"/>
                  </a:lnTo>
                  <a:lnTo>
                    <a:pt x="1584854" y="1182688"/>
                  </a:lnTo>
                  <a:lnTo>
                    <a:pt x="1584854" y="1185334"/>
                  </a:lnTo>
                  <a:lnTo>
                    <a:pt x="1579562" y="1187979"/>
                  </a:lnTo>
                  <a:lnTo>
                    <a:pt x="1576917" y="1187979"/>
                  </a:lnTo>
                  <a:lnTo>
                    <a:pt x="1574271" y="1187979"/>
                  </a:lnTo>
                  <a:lnTo>
                    <a:pt x="1574271" y="1190625"/>
                  </a:lnTo>
                  <a:lnTo>
                    <a:pt x="1571625" y="1190625"/>
                  </a:lnTo>
                  <a:lnTo>
                    <a:pt x="1568979" y="1190625"/>
                  </a:lnTo>
                  <a:lnTo>
                    <a:pt x="1566333" y="1193271"/>
                  </a:lnTo>
                  <a:lnTo>
                    <a:pt x="1558396" y="1193271"/>
                  </a:lnTo>
                  <a:lnTo>
                    <a:pt x="1553104" y="1190625"/>
                  </a:lnTo>
                  <a:lnTo>
                    <a:pt x="1553104" y="1185334"/>
                  </a:lnTo>
                  <a:lnTo>
                    <a:pt x="1555750" y="1185334"/>
                  </a:lnTo>
                  <a:lnTo>
                    <a:pt x="1558396" y="1187979"/>
                  </a:lnTo>
                  <a:lnTo>
                    <a:pt x="1558396" y="1185334"/>
                  </a:lnTo>
                  <a:lnTo>
                    <a:pt x="1558396" y="1182688"/>
                  </a:lnTo>
                  <a:lnTo>
                    <a:pt x="1561042" y="1180042"/>
                  </a:lnTo>
                  <a:lnTo>
                    <a:pt x="1563687" y="1180042"/>
                  </a:lnTo>
                  <a:lnTo>
                    <a:pt x="1561042" y="1177396"/>
                  </a:lnTo>
                  <a:lnTo>
                    <a:pt x="1555750" y="1174750"/>
                  </a:lnTo>
                  <a:lnTo>
                    <a:pt x="1553104" y="1169459"/>
                  </a:lnTo>
                  <a:lnTo>
                    <a:pt x="1550458" y="1166813"/>
                  </a:lnTo>
                  <a:lnTo>
                    <a:pt x="1545167" y="1166813"/>
                  </a:lnTo>
                  <a:lnTo>
                    <a:pt x="1542521" y="1164167"/>
                  </a:lnTo>
                  <a:lnTo>
                    <a:pt x="1542521" y="1153584"/>
                  </a:lnTo>
                  <a:lnTo>
                    <a:pt x="1539875" y="1145646"/>
                  </a:lnTo>
                  <a:lnTo>
                    <a:pt x="1539875" y="1143000"/>
                  </a:lnTo>
                  <a:lnTo>
                    <a:pt x="1542521" y="1137709"/>
                  </a:lnTo>
                  <a:lnTo>
                    <a:pt x="1542521" y="1135063"/>
                  </a:lnTo>
                  <a:lnTo>
                    <a:pt x="1537229" y="1135063"/>
                  </a:lnTo>
                  <a:lnTo>
                    <a:pt x="1531937" y="1119188"/>
                  </a:lnTo>
                  <a:lnTo>
                    <a:pt x="1531937" y="1111250"/>
                  </a:lnTo>
                  <a:lnTo>
                    <a:pt x="1531937" y="1108605"/>
                  </a:lnTo>
                  <a:lnTo>
                    <a:pt x="1531937" y="1103313"/>
                  </a:lnTo>
                  <a:lnTo>
                    <a:pt x="1531937" y="1100667"/>
                  </a:lnTo>
                  <a:lnTo>
                    <a:pt x="1531937" y="1095375"/>
                  </a:lnTo>
                  <a:lnTo>
                    <a:pt x="1539875" y="1082146"/>
                  </a:lnTo>
                  <a:lnTo>
                    <a:pt x="1542521" y="1071563"/>
                  </a:lnTo>
                  <a:lnTo>
                    <a:pt x="1542521" y="1066271"/>
                  </a:lnTo>
                  <a:lnTo>
                    <a:pt x="1539875" y="1063625"/>
                  </a:lnTo>
                  <a:lnTo>
                    <a:pt x="1534583" y="1058334"/>
                  </a:lnTo>
                  <a:lnTo>
                    <a:pt x="1534583" y="1053042"/>
                  </a:lnTo>
                  <a:lnTo>
                    <a:pt x="1531937" y="1047750"/>
                  </a:lnTo>
                  <a:lnTo>
                    <a:pt x="1526646" y="1045105"/>
                  </a:lnTo>
                  <a:lnTo>
                    <a:pt x="1521354" y="1042459"/>
                  </a:lnTo>
                  <a:lnTo>
                    <a:pt x="1518708" y="1037167"/>
                  </a:lnTo>
                  <a:lnTo>
                    <a:pt x="1513417" y="1037167"/>
                  </a:lnTo>
                  <a:lnTo>
                    <a:pt x="1505479" y="1039813"/>
                  </a:lnTo>
                  <a:lnTo>
                    <a:pt x="1494896" y="1045105"/>
                  </a:lnTo>
                  <a:lnTo>
                    <a:pt x="1489604" y="1045105"/>
                  </a:lnTo>
                  <a:lnTo>
                    <a:pt x="1486958" y="1045105"/>
                  </a:lnTo>
                  <a:lnTo>
                    <a:pt x="1484312" y="1045105"/>
                  </a:lnTo>
                  <a:lnTo>
                    <a:pt x="1479021" y="1047750"/>
                  </a:lnTo>
                  <a:lnTo>
                    <a:pt x="1476375" y="1047750"/>
                  </a:lnTo>
                  <a:lnTo>
                    <a:pt x="1473729" y="1045105"/>
                  </a:lnTo>
                  <a:lnTo>
                    <a:pt x="1476375" y="1042459"/>
                  </a:lnTo>
                  <a:lnTo>
                    <a:pt x="1479021" y="1039813"/>
                  </a:lnTo>
                  <a:lnTo>
                    <a:pt x="1476375" y="1037167"/>
                  </a:lnTo>
                  <a:lnTo>
                    <a:pt x="1447271" y="1031875"/>
                  </a:lnTo>
                  <a:lnTo>
                    <a:pt x="1439333" y="1026584"/>
                  </a:lnTo>
                  <a:lnTo>
                    <a:pt x="1447271" y="1026584"/>
                  </a:lnTo>
                  <a:lnTo>
                    <a:pt x="1457854" y="1023938"/>
                  </a:lnTo>
                  <a:lnTo>
                    <a:pt x="1441979" y="1023938"/>
                  </a:lnTo>
                  <a:lnTo>
                    <a:pt x="1436687" y="1023938"/>
                  </a:lnTo>
                  <a:lnTo>
                    <a:pt x="1434042" y="1023938"/>
                  </a:lnTo>
                  <a:lnTo>
                    <a:pt x="1434042" y="1026584"/>
                  </a:lnTo>
                  <a:lnTo>
                    <a:pt x="1436687" y="1026584"/>
                  </a:lnTo>
                  <a:lnTo>
                    <a:pt x="1434042" y="1029230"/>
                  </a:lnTo>
                  <a:lnTo>
                    <a:pt x="1426104" y="1029230"/>
                  </a:lnTo>
                  <a:lnTo>
                    <a:pt x="1418167" y="1029230"/>
                  </a:lnTo>
                  <a:lnTo>
                    <a:pt x="1410229" y="1023938"/>
                  </a:lnTo>
                  <a:lnTo>
                    <a:pt x="1410229" y="1026584"/>
                  </a:lnTo>
                  <a:lnTo>
                    <a:pt x="1399646" y="1031875"/>
                  </a:lnTo>
                  <a:lnTo>
                    <a:pt x="1394354" y="1031875"/>
                  </a:lnTo>
                  <a:lnTo>
                    <a:pt x="1391708" y="1029230"/>
                  </a:lnTo>
                  <a:lnTo>
                    <a:pt x="1391708" y="1021292"/>
                  </a:lnTo>
                  <a:lnTo>
                    <a:pt x="1389062" y="1031875"/>
                  </a:lnTo>
                  <a:lnTo>
                    <a:pt x="1389062" y="1034521"/>
                  </a:lnTo>
                  <a:lnTo>
                    <a:pt x="1383771" y="1034521"/>
                  </a:lnTo>
                  <a:lnTo>
                    <a:pt x="1370542" y="1034521"/>
                  </a:lnTo>
                  <a:lnTo>
                    <a:pt x="1365250" y="1034521"/>
                  </a:lnTo>
                  <a:lnTo>
                    <a:pt x="1359958" y="1034521"/>
                  </a:lnTo>
                  <a:lnTo>
                    <a:pt x="1352021" y="1031875"/>
                  </a:lnTo>
                  <a:lnTo>
                    <a:pt x="1346729" y="1029230"/>
                  </a:lnTo>
                  <a:lnTo>
                    <a:pt x="1344083" y="1031875"/>
                  </a:lnTo>
                  <a:lnTo>
                    <a:pt x="1344083" y="1037167"/>
                  </a:lnTo>
                  <a:lnTo>
                    <a:pt x="1344083" y="1039813"/>
                  </a:lnTo>
                  <a:lnTo>
                    <a:pt x="1352021" y="1039813"/>
                  </a:lnTo>
                  <a:lnTo>
                    <a:pt x="1359958" y="1042459"/>
                  </a:lnTo>
                  <a:lnTo>
                    <a:pt x="1359958" y="1045105"/>
                  </a:lnTo>
                  <a:lnTo>
                    <a:pt x="1359958" y="1047750"/>
                  </a:lnTo>
                  <a:lnTo>
                    <a:pt x="1359958" y="1050396"/>
                  </a:lnTo>
                  <a:lnTo>
                    <a:pt x="1362604" y="1053042"/>
                  </a:lnTo>
                  <a:lnTo>
                    <a:pt x="1365250" y="1053042"/>
                  </a:lnTo>
                  <a:lnTo>
                    <a:pt x="1365250" y="1055688"/>
                  </a:lnTo>
                  <a:lnTo>
                    <a:pt x="1365250" y="1058334"/>
                  </a:lnTo>
                  <a:lnTo>
                    <a:pt x="1367896" y="1060980"/>
                  </a:lnTo>
                  <a:lnTo>
                    <a:pt x="1370542" y="1063625"/>
                  </a:lnTo>
                  <a:lnTo>
                    <a:pt x="1367896" y="1066271"/>
                  </a:lnTo>
                  <a:lnTo>
                    <a:pt x="1359958" y="1066271"/>
                  </a:lnTo>
                  <a:lnTo>
                    <a:pt x="1357312" y="1063625"/>
                  </a:lnTo>
                  <a:lnTo>
                    <a:pt x="1354667" y="1060980"/>
                  </a:lnTo>
                  <a:lnTo>
                    <a:pt x="1352021" y="1063625"/>
                  </a:lnTo>
                  <a:lnTo>
                    <a:pt x="1349375" y="1066271"/>
                  </a:lnTo>
                  <a:lnTo>
                    <a:pt x="1344083" y="1063625"/>
                  </a:lnTo>
                  <a:lnTo>
                    <a:pt x="1338792" y="1060980"/>
                  </a:lnTo>
                  <a:lnTo>
                    <a:pt x="1330854" y="1060980"/>
                  </a:lnTo>
                  <a:lnTo>
                    <a:pt x="1322917" y="1058334"/>
                  </a:lnTo>
                  <a:lnTo>
                    <a:pt x="1320271" y="1055688"/>
                  </a:lnTo>
                  <a:lnTo>
                    <a:pt x="1317625" y="1053042"/>
                  </a:lnTo>
                  <a:lnTo>
                    <a:pt x="1317625" y="1055688"/>
                  </a:lnTo>
                  <a:lnTo>
                    <a:pt x="1314979" y="1055688"/>
                  </a:lnTo>
                  <a:lnTo>
                    <a:pt x="1312333" y="1053042"/>
                  </a:lnTo>
                  <a:lnTo>
                    <a:pt x="1309687" y="1047750"/>
                  </a:lnTo>
                  <a:lnTo>
                    <a:pt x="1307042" y="1047750"/>
                  </a:lnTo>
                  <a:lnTo>
                    <a:pt x="1304396" y="1050396"/>
                  </a:lnTo>
                  <a:lnTo>
                    <a:pt x="1299104" y="1053042"/>
                  </a:lnTo>
                  <a:lnTo>
                    <a:pt x="1293812" y="1053042"/>
                  </a:lnTo>
                  <a:lnTo>
                    <a:pt x="1288521" y="1053042"/>
                  </a:lnTo>
                  <a:lnTo>
                    <a:pt x="1277937" y="1047750"/>
                  </a:lnTo>
                  <a:lnTo>
                    <a:pt x="1272646" y="1045105"/>
                  </a:lnTo>
                  <a:lnTo>
                    <a:pt x="1267354" y="1042459"/>
                  </a:lnTo>
                  <a:lnTo>
                    <a:pt x="1259417" y="1045105"/>
                  </a:lnTo>
                  <a:lnTo>
                    <a:pt x="1248833" y="1050396"/>
                  </a:lnTo>
                  <a:lnTo>
                    <a:pt x="1232958" y="1060980"/>
                  </a:lnTo>
                  <a:lnTo>
                    <a:pt x="1227667" y="1063625"/>
                  </a:lnTo>
                  <a:lnTo>
                    <a:pt x="1230312" y="1060980"/>
                  </a:lnTo>
                  <a:lnTo>
                    <a:pt x="1230312" y="1058334"/>
                  </a:lnTo>
                  <a:lnTo>
                    <a:pt x="1230312" y="1055688"/>
                  </a:lnTo>
                  <a:lnTo>
                    <a:pt x="1230312" y="1050396"/>
                  </a:lnTo>
                  <a:lnTo>
                    <a:pt x="1235604" y="1045105"/>
                  </a:lnTo>
                  <a:lnTo>
                    <a:pt x="1225021" y="1050396"/>
                  </a:lnTo>
                  <a:lnTo>
                    <a:pt x="1225021" y="1053042"/>
                  </a:lnTo>
                  <a:lnTo>
                    <a:pt x="1225021" y="1055688"/>
                  </a:lnTo>
                  <a:lnTo>
                    <a:pt x="1222375" y="1058334"/>
                  </a:lnTo>
                  <a:lnTo>
                    <a:pt x="1222375" y="1060980"/>
                  </a:lnTo>
                  <a:lnTo>
                    <a:pt x="1225021" y="1063625"/>
                  </a:lnTo>
                  <a:lnTo>
                    <a:pt x="1222375" y="1066271"/>
                  </a:lnTo>
                  <a:lnTo>
                    <a:pt x="1214437" y="1068917"/>
                  </a:lnTo>
                  <a:lnTo>
                    <a:pt x="1209146" y="1071563"/>
                  </a:lnTo>
                  <a:lnTo>
                    <a:pt x="1203854" y="1076855"/>
                  </a:lnTo>
                  <a:lnTo>
                    <a:pt x="1198562" y="1079500"/>
                  </a:lnTo>
                  <a:lnTo>
                    <a:pt x="1195917" y="1079500"/>
                  </a:lnTo>
                  <a:lnTo>
                    <a:pt x="1193271" y="1079500"/>
                  </a:lnTo>
                  <a:lnTo>
                    <a:pt x="1190625" y="1079500"/>
                  </a:lnTo>
                  <a:lnTo>
                    <a:pt x="1187979" y="1082146"/>
                  </a:lnTo>
                  <a:lnTo>
                    <a:pt x="1185333" y="1082146"/>
                  </a:lnTo>
                  <a:lnTo>
                    <a:pt x="1180042" y="1079500"/>
                  </a:lnTo>
                  <a:lnTo>
                    <a:pt x="1180042" y="1082146"/>
                  </a:lnTo>
                  <a:lnTo>
                    <a:pt x="1180042" y="1084792"/>
                  </a:lnTo>
                  <a:lnTo>
                    <a:pt x="1177396" y="1084792"/>
                  </a:lnTo>
                  <a:lnTo>
                    <a:pt x="1177396" y="1087438"/>
                  </a:lnTo>
                  <a:lnTo>
                    <a:pt x="1177396" y="1092730"/>
                  </a:lnTo>
                  <a:lnTo>
                    <a:pt x="1174750" y="1095375"/>
                  </a:lnTo>
                  <a:lnTo>
                    <a:pt x="1169458" y="1092730"/>
                  </a:lnTo>
                  <a:lnTo>
                    <a:pt x="1169458" y="1095375"/>
                  </a:lnTo>
                  <a:lnTo>
                    <a:pt x="1166812" y="1100667"/>
                  </a:lnTo>
                  <a:lnTo>
                    <a:pt x="1164167" y="1105959"/>
                  </a:lnTo>
                  <a:lnTo>
                    <a:pt x="1158875" y="1108605"/>
                  </a:lnTo>
                  <a:lnTo>
                    <a:pt x="1156229" y="1111250"/>
                  </a:lnTo>
                  <a:lnTo>
                    <a:pt x="1150937" y="1113896"/>
                  </a:lnTo>
                  <a:lnTo>
                    <a:pt x="1148292" y="1119188"/>
                  </a:lnTo>
                  <a:lnTo>
                    <a:pt x="1145646" y="1119188"/>
                  </a:lnTo>
                  <a:lnTo>
                    <a:pt x="1143000" y="1119188"/>
                  </a:lnTo>
                  <a:lnTo>
                    <a:pt x="1143000" y="1121834"/>
                  </a:lnTo>
                  <a:lnTo>
                    <a:pt x="1140354" y="1121834"/>
                  </a:lnTo>
                  <a:lnTo>
                    <a:pt x="1135062" y="1121834"/>
                  </a:lnTo>
                  <a:lnTo>
                    <a:pt x="1135062" y="1124480"/>
                  </a:lnTo>
                  <a:lnTo>
                    <a:pt x="1135062" y="1127125"/>
                  </a:lnTo>
                  <a:lnTo>
                    <a:pt x="1135062" y="1135063"/>
                  </a:lnTo>
                  <a:lnTo>
                    <a:pt x="1132417" y="1143000"/>
                  </a:lnTo>
                  <a:lnTo>
                    <a:pt x="1129771" y="1145646"/>
                  </a:lnTo>
                  <a:lnTo>
                    <a:pt x="1127125" y="1148292"/>
                  </a:lnTo>
                  <a:lnTo>
                    <a:pt x="1127125" y="1153584"/>
                  </a:lnTo>
                  <a:lnTo>
                    <a:pt x="1129771" y="1156229"/>
                  </a:lnTo>
                  <a:lnTo>
                    <a:pt x="1127125" y="1158875"/>
                  </a:lnTo>
                  <a:lnTo>
                    <a:pt x="1127125" y="1164167"/>
                  </a:lnTo>
                  <a:lnTo>
                    <a:pt x="1124479" y="1172104"/>
                  </a:lnTo>
                  <a:lnTo>
                    <a:pt x="1098021" y="1166813"/>
                  </a:lnTo>
                  <a:lnTo>
                    <a:pt x="1084791" y="1161521"/>
                  </a:lnTo>
                  <a:lnTo>
                    <a:pt x="1082146" y="1158875"/>
                  </a:lnTo>
                  <a:lnTo>
                    <a:pt x="1079500" y="1156229"/>
                  </a:lnTo>
                  <a:lnTo>
                    <a:pt x="1079500" y="1145646"/>
                  </a:lnTo>
                  <a:lnTo>
                    <a:pt x="1076854" y="1135063"/>
                  </a:lnTo>
                  <a:lnTo>
                    <a:pt x="1074208" y="1129771"/>
                  </a:lnTo>
                  <a:lnTo>
                    <a:pt x="1068916" y="1119188"/>
                  </a:lnTo>
                  <a:lnTo>
                    <a:pt x="1063625" y="1092730"/>
                  </a:lnTo>
                  <a:lnTo>
                    <a:pt x="1058333" y="1071563"/>
                  </a:lnTo>
                  <a:lnTo>
                    <a:pt x="1050396" y="1060980"/>
                  </a:lnTo>
                  <a:lnTo>
                    <a:pt x="1045104" y="1053042"/>
                  </a:lnTo>
                  <a:lnTo>
                    <a:pt x="1034521" y="1050396"/>
                  </a:lnTo>
                  <a:lnTo>
                    <a:pt x="1021291" y="1045105"/>
                  </a:lnTo>
                  <a:lnTo>
                    <a:pt x="1018646" y="1045105"/>
                  </a:lnTo>
                  <a:lnTo>
                    <a:pt x="1016000" y="1045105"/>
                  </a:lnTo>
                  <a:lnTo>
                    <a:pt x="1013354" y="1047750"/>
                  </a:lnTo>
                  <a:lnTo>
                    <a:pt x="1008062" y="1047750"/>
                  </a:lnTo>
                  <a:lnTo>
                    <a:pt x="1005416" y="1050396"/>
                  </a:lnTo>
                  <a:lnTo>
                    <a:pt x="1000125" y="1055688"/>
                  </a:lnTo>
                  <a:lnTo>
                    <a:pt x="994833" y="1063625"/>
                  </a:lnTo>
                  <a:lnTo>
                    <a:pt x="989541" y="1063625"/>
                  </a:lnTo>
                  <a:lnTo>
                    <a:pt x="981604" y="1060980"/>
                  </a:lnTo>
                  <a:lnTo>
                    <a:pt x="971021" y="1053042"/>
                  </a:lnTo>
                  <a:lnTo>
                    <a:pt x="965729" y="1047750"/>
                  </a:lnTo>
                  <a:lnTo>
                    <a:pt x="965729" y="1045105"/>
                  </a:lnTo>
                  <a:lnTo>
                    <a:pt x="965729" y="1034521"/>
                  </a:lnTo>
                  <a:lnTo>
                    <a:pt x="965729" y="1026584"/>
                  </a:lnTo>
                  <a:lnTo>
                    <a:pt x="963083" y="1021292"/>
                  </a:lnTo>
                  <a:lnTo>
                    <a:pt x="957791" y="1016000"/>
                  </a:lnTo>
                  <a:lnTo>
                    <a:pt x="952500" y="1010709"/>
                  </a:lnTo>
                  <a:lnTo>
                    <a:pt x="949854" y="1008063"/>
                  </a:lnTo>
                  <a:lnTo>
                    <a:pt x="949854" y="1005417"/>
                  </a:lnTo>
                  <a:lnTo>
                    <a:pt x="944562" y="1000125"/>
                  </a:lnTo>
                  <a:lnTo>
                    <a:pt x="933979" y="992188"/>
                  </a:lnTo>
                  <a:lnTo>
                    <a:pt x="931333" y="989542"/>
                  </a:lnTo>
                  <a:lnTo>
                    <a:pt x="889000" y="989542"/>
                  </a:lnTo>
                  <a:lnTo>
                    <a:pt x="881062" y="1000125"/>
                  </a:lnTo>
                  <a:lnTo>
                    <a:pt x="817562" y="1000125"/>
                  </a:lnTo>
                  <a:lnTo>
                    <a:pt x="732896" y="965730"/>
                  </a:lnTo>
                  <a:lnTo>
                    <a:pt x="732896" y="960438"/>
                  </a:lnTo>
                  <a:lnTo>
                    <a:pt x="706437" y="960438"/>
                  </a:lnTo>
                  <a:lnTo>
                    <a:pt x="672041" y="960438"/>
                  </a:lnTo>
                  <a:lnTo>
                    <a:pt x="674687" y="955146"/>
                  </a:lnTo>
                  <a:lnTo>
                    <a:pt x="672041" y="952500"/>
                  </a:lnTo>
                  <a:lnTo>
                    <a:pt x="669396" y="952500"/>
                  </a:lnTo>
                  <a:lnTo>
                    <a:pt x="672041" y="947209"/>
                  </a:lnTo>
                  <a:lnTo>
                    <a:pt x="674687" y="944563"/>
                  </a:lnTo>
                  <a:lnTo>
                    <a:pt x="672041" y="939271"/>
                  </a:lnTo>
                  <a:lnTo>
                    <a:pt x="656166" y="926042"/>
                  </a:lnTo>
                  <a:lnTo>
                    <a:pt x="648229" y="920750"/>
                  </a:lnTo>
                  <a:lnTo>
                    <a:pt x="642937" y="918105"/>
                  </a:lnTo>
                  <a:lnTo>
                    <a:pt x="637646" y="915459"/>
                  </a:lnTo>
                  <a:lnTo>
                    <a:pt x="637646" y="912813"/>
                  </a:lnTo>
                  <a:lnTo>
                    <a:pt x="635000" y="907521"/>
                  </a:lnTo>
                  <a:lnTo>
                    <a:pt x="629708" y="904875"/>
                  </a:lnTo>
                  <a:lnTo>
                    <a:pt x="619125" y="902230"/>
                  </a:lnTo>
                  <a:lnTo>
                    <a:pt x="611187" y="899584"/>
                  </a:lnTo>
                  <a:lnTo>
                    <a:pt x="608541" y="896938"/>
                  </a:lnTo>
                  <a:lnTo>
                    <a:pt x="608541" y="891646"/>
                  </a:lnTo>
                  <a:lnTo>
                    <a:pt x="611187" y="886355"/>
                  </a:lnTo>
                  <a:lnTo>
                    <a:pt x="608541" y="883709"/>
                  </a:lnTo>
                  <a:lnTo>
                    <a:pt x="608541" y="881063"/>
                  </a:lnTo>
                  <a:lnTo>
                    <a:pt x="608541" y="878417"/>
                  </a:lnTo>
                  <a:lnTo>
                    <a:pt x="608541" y="875771"/>
                  </a:lnTo>
                  <a:lnTo>
                    <a:pt x="605896" y="873125"/>
                  </a:lnTo>
                  <a:lnTo>
                    <a:pt x="603250" y="870480"/>
                  </a:lnTo>
                  <a:lnTo>
                    <a:pt x="605896" y="867834"/>
                  </a:lnTo>
                  <a:lnTo>
                    <a:pt x="608541" y="862542"/>
                  </a:lnTo>
                  <a:lnTo>
                    <a:pt x="608541" y="859896"/>
                  </a:lnTo>
                  <a:lnTo>
                    <a:pt x="603250" y="851959"/>
                  </a:lnTo>
                  <a:lnTo>
                    <a:pt x="600604" y="844021"/>
                  </a:lnTo>
                  <a:lnTo>
                    <a:pt x="600604" y="841375"/>
                  </a:lnTo>
                  <a:lnTo>
                    <a:pt x="605896" y="838730"/>
                  </a:lnTo>
                  <a:lnTo>
                    <a:pt x="608541" y="833438"/>
                  </a:lnTo>
                  <a:lnTo>
                    <a:pt x="608541" y="830792"/>
                  </a:lnTo>
                  <a:lnTo>
                    <a:pt x="603250" y="822855"/>
                  </a:lnTo>
                  <a:lnTo>
                    <a:pt x="597958" y="812271"/>
                  </a:lnTo>
                  <a:lnTo>
                    <a:pt x="597958" y="809625"/>
                  </a:lnTo>
                  <a:lnTo>
                    <a:pt x="603250" y="806980"/>
                  </a:lnTo>
                  <a:lnTo>
                    <a:pt x="611187" y="801688"/>
                  </a:lnTo>
                  <a:lnTo>
                    <a:pt x="613833" y="799042"/>
                  </a:lnTo>
                  <a:lnTo>
                    <a:pt x="616479" y="796396"/>
                  </a:lnTo>
                  <a:lnTo>
                    <a:pt x="613833" y="796396"/>
                  </a:lnTo>
                  <a:lnTo>
                    <a:pt x="608541" y="799042"/>
                  </a:lnTo>
                  <a:lnTo>
                    <a:pt x="605896" y="801688"/>
                  </a:lnTo>
                  <a:lnTo>
                    <a:pt x="603250" y="801688"/>
                  </a:lnTo>
                  <a:lnTo>
                    <a:pt x="600604" y="799042"/>
                  </a:lnTo>
                  <a:lnTo>
                    <a:pt x="597958" y="793750"/>
                  </a:lnTo>
                  <a:lnTo>
                    <a:pt x="597958" y="788459"/>
                  </a:lnTo>
                  <a:lnTo>
                    <a:pt x="597958" y="783167"/>
                  </a:lnTo>
                  <a:lnTo>
                    <a:pt x="600604" y="777875"/>
                  </a:lnTo>
                  <a:lnTo>
                    <a:pt x="600604" y="769938"/>
                  </a:lnTo>
                  <a:lnTo>
                    <a:pt x="600604" y="756709"/>
                  </a:lnTo>
                  <a:lnTo>
                    <a:pt x="605896" y="743480"/>
                  </a:lnTo>
                  <a:lnTo>
                    <a:pt x="605896" y="738188"/>
                  </a:lnTo>
                  <a:lnTo>
                    <a:pt x="605896" y="735542"/>
                  </a:lnTo>
                  <a:lnTo>
                    <a:pt x="603250" y="730251"/>
                  </a:lnTo>
                  <a:lnTo>
                    <a:pt x="603250" y="727605"/>
                  </a:lnTo>
                  <a:lnTo>
                    <a:pt x="603250" y="722313"/>
                  </a:lnTo>
                  <a:lnTo>
                    <a:pt x="605896" y="717021"/>
                  </a:lnTo>
                  <a:lnTo>
                    <a:pt x="613833" y="711730"/>
                  </a:lnTo>
                  <a:lnTo>
                    <a:pt x="619125" y="706438"/>
                  </a:lnTo>
                  <a:lnTo>
                    <a:pt x="616479" y="703792"/>
                  </a:lnTo>
                  <a:lnTo>
                    <a:pt x="619125" y="701146"/>
                  </a:lnTo>
                  <a:lnTo>
                    <a:pt x="629708" y="695855"/>
                  </a:lnTo>
                  <a:lnTo>
                    <a:pt x="629708" y="690563"/>
                  </a:lnTo>
                  <a:lnTo>
                    <a:pt x="629708" y="674688"/>
                  </a:lnTo>
                  <a:lnTo>
                    <a:pt x="632354" y="669396"/>
                  </a:lnTo>
                  <a:lnTo>
                    <a:pt x="635000" y="661459"/>
                  </a:lnTo>
                  <a:lnTo>
                    <a:pt x="640291" y="653521"/>
                  </a:lnTo>
                  <a:lnTo>
                    <a:pt x="648229" y="648230"/>
                  </a:lnTo>
                  <a:lnTo>
                    <a:pt x="677333" y="616480"/>
                  </a:lnTo>
                  <a:lnTo>
                    <a:pt x="695854" y="590021"/>
                  </a:lnTo>
                  <a:lnTo>
                    <a:pt x="711729" y="568855"/>
                  </a:lnTo>
                  <a:lnTo>
                    <a:pt x="727604" y="571501"/>
                  </a:lnTo>
                  <a:lnTo>
                    <a:pt x="735541" y="574146"/>
                  </a:lnTo>
                  <a:lnTo>
                    <a:pt x="730250" y="568855"/>
                  </a:lnTo>
                  <a:lnTo>
                    <a:pt x="722312" y="566209"/>
                  </a:lnTo>
                  <a:lnTo>
                    <a:pt x="717021" y="563563"/>
                  </a:lnTo>
                  <a:lnTo>
                    <a:pt x="714375" y="560917"/>
                  </a:lnTo>
                  <a:lnTo>
                    <a:pt x="717021" y="558271"/>
                  </a:lnTo>
                  <a:lnTo>
                    <a:pt x="727604" y="542396"/>
                  </a:lnTo>
                  <a:lnTo>
                    <a:pt x="730250" y="534459"/>
                  </a:lnTo>
                  <a:lnTo>
                    <a:pt x="732896" y="526521"/>
                  </a:lnTo>
                  <a:lnTo>
                    <a:pt x="732896" y="518584"/>
                  </a:lnTo>
                  <a:lnTo>
                    <a:pt x="735541" y="508001"/>
                  </a:lnTo>
                  <a:lnTo>
                    <a:pt x="740833" y="502709"/>
                  </a:lnTo>
                  <a:lnTo>
                    <a:pt x="746125" y="502709"/>
                  </a:lnTo>
                  <a:lnTo>
                    <a:pt x="751416" y="505355"/>
                  </a:lnTo>
                  <a:lnTo>
                    <a:pt x="762000" y="508001"/>
                  </a:lnTo>
                  <a:lnTo>
                    <a:pt x="772583" y="508001"/>
                  </a:lnTo>
                  <a:lnTo>
                    <a:pt x="780521" y="508001"/>
                  </a:lnTo>
                  <a:lnTo>
                    <a:pt x="783166" y="510646"/>
                  </a:lnTo>
                  <a:lnTo>
                    <a:pt x="783166" y="513292"/>
                  </a:lnTo>
                  <a:lnTo>
                    <a:pt x="780521" y="518584"/>
                  </a:lnTo>
                  <a:lnTo>
                    <a:pt x="780521" y="523876"/>
                  </a:lnTo>
                  <a:lnTo>
                    <a:pt x="783166" y="526521"/>
                  </a:lnTo>
                  <a:lnTo>
                    <a:pt x="788458" y="515938"/>
                  </a:lnTo>
                  <a:lnTo>
                    <a:pt x="793750" y="510646"/>
                  </a:lnTo>
                  <a:lnTo>
                    <a:pt x="796396" y="508001"/>
                  </a:lnTo>
                  <a:lnTo>
                    <a:pt x="804333" y="505355"/>
                  </a:lnTo>
                  <a:lnTo>
                    <a:pt x="806979" y="505355"/>
                  </a:lnTo>
                  <a:lnTo>
                    <a:pt x="801687" y="500063"/>
                  </a:lnTo>
                  <a:lnTo>
                    <a:pt x="799041" y="494771"/>
                  </a:lnTo>
                  <a:lnTo>
                    <a:pt x="801687" y="494771"/>
                  </a:lnTo>
                  <a:lnTo>
                    <a:pt x="806979" y="492126"/>
                  </a:lnTo>
                  <a:lnTo>
                    <a:pt x="801687" y="486834"/>
                  </a:lnTo>
                  <a:lnTo>
                    <a:pt x="1444625" y="486834"/>
                  </a:lnTo>
                  <a:lnTo>
                    <a:pt x="1452562" y="484188"/>
                  </a:lnTo>
                  <a:lnTo>
                    <a:pt x="1457854" y="476251"/>
                  </a:lnTo>
                  <a:lnTo>
                    <a:pt x="1463146" y="470959"/>
                  </a:lnTo>
                  <a:lnTo>
                    <a:pt x="1465792" y="470959"/>
                  </a:lnTo>
                  <a:close/>
                  <a:moveTo>
                    <a:pt x="296333" y="272521"/>
                  </a:moveTo>
                  <a:lnTo>
                    <a:pt x="301625" y="275167"/>
                  </a:lnTo>
                  <a:lnTo>
                    <a:pt x="306916" y="277813"/>
                  </a:lnTo>
                  <a:lnTo>
                    <a:pt x="312208" y="277813"/>
                  </a:lnTo>
                  <a:lnTo>
                    <a:pt x="317500" y="277813"/>
                  </a:lnTo>
                  <a:lnTo>
                    <a:pt x="317500" y="280459"/>
                  </a:lnTo>
                  <a:lnTo>
                    <a:pt x="320145" y="283105"/>
                  </a:lnTo>
                  <a:lnTo>
                    <a:pt x="322791" y="285750"/>
                  </a:lnTo>
                  <a:lnTo>
                    <a:pt x="325437" y="285750"/>
                  </a:lnTo>
                  <a:lnTo>
                    <a:pt x="322791" y="288396"/>
                  </a:lnTo>
                  <a:lnTo>
                    <a:pt x="320145" y="288396"/>
                  </a:lnTo>
                  <a:lnTo>
                    <a:pt x="320145" y="291042"/>
                  </a:lnTo>
                  <a:lnTo>
                    <a:pt x="322791" y="296334"/>
                  </a:lnTo>
                  <a:lnTo>
                    <a:pt x="322791" y="298980"/>
                  </a:lnTo>
                  <a:lnTo>
                    <a:pt x="317500" y="298980"/>
                  </a:lnTo>
                  <a:lnTo>
                    <a:pt x="304270" y="298980"/>
                  </a:lnTo>
                  <a:lnTo>
                    <a:pt x="312208" y="301626"/>
                  </a:lnTo>
                  <a:lnTo>
                    <a:pt x="309562" y="304271"/>
                  </a:lnTo>
                  <a:lnTo>
                    <a:pt x="304270" y="306917"/>
                  </a:lnTo>
                  <a:lnTo>
                    <a:pt x="296333" y="306917"/>
                  </a:lnTo>
                  <a:lnTo>
                    <a:pt x="291041" y="306917"/>
                  </a:lnTo>
                  <a:lnTo>
                    <a:pt x="285750" y="306917"/>
                  </a:lnTo>
                  <a:lnTo>
                    <a:pt x="283104" y="306917"/>
                  </a:lnTo>
                  <a:lnTo>
                    <a:pt x="269875" y="312209"/>
                  </a:lnTo>
                  <a:lnTo>
                    <a:pt x="256646" y="312209"/>
                  </a:lnTo>
                  <a:lnTo>
                    <a:pt x="251354" y="312209"/>
                  </a:lnTo>
                  <a:lnTo>
                    <a:pt x="259291" y="309563"/>
                  </a:lnTo>
                  <a:lnTo>
                    <a:pt x="264583" y="304271"/>
                  </a:lnTo>
                  <a:lnTo>
                    <a:pt x="256646" y="306917"/>
                  </a:lnTo>
                  <a:lnTo>
                    <a:pt x="246062" y="306917"/>
                  </a:lnTo>
                  <a:lnTo>
                    <a:pt x="246062" y="304271"/>
                  </a:lnTo>
                  <a:lnTo>
                    <a:pt x="246062" y="301626"/>
                  </a:lnTo>
                  <a:lnTo>
                    <a:pt x="243417" y="298980"/>
                  </a:lnTo>
                  <a:lnTo>
                    <a:pt x="238125" y="296334"/>
                  </a:lnTo>
                  <a:lnTo>
                    <a:pt x="235479" y="293688"/>
                  </a:lnTo>
                  <a:lnTo>
                    <a:pt x="238125" y="293688"/>
                  </a:lnTo>
                  <a:lnTo>
                    <a:pt x="246062" y="288396"/>
                  </a:lnTo>
                  <a:lnTo>
                    <a:pt x="267229" y="285750"/>
                  </a:lnTo>
                  <a:lnTo>
                    <a:pt x="269875" y="285750"/>
                  </a:lnTo>
                  <a:lnTo>
                    <a:pt x="272521" y="285750"/>
                  </a:lnTo>
                  <a:lnTo>
                    <a:pt x="272521" y="288396"/>
                  </a:lnTo>
                  <a:lnTo>
                    <a:pt x="275166" y="288396"/>
                  </a:lnTo>
                  <a:lnTo>
                    <a:pt x="277812" y="285750"/>
                  </a:lnTo>
                  <a:lnTo>
                    <a:pt x="275166" y="285750"/>
                  </a:lnTo>
                  <a:lnTo>
                    <a:pt x="275166" y="283105"/>
                  </a:lnTo>
                  <a:lnTo>
                    <a:pt x="275166" y="280459"/>
                  </a:lnTo>
                  <a:lnTo>
                    <a:pt x="280458" y="280459"/>
                  </a:lnTo>
                  <a:lnTo>
                    <a:pt x="283104" y="280459"/>
                  </a:lnTo>
                  <a:lnTo>
                    <a:pt x="283104" y="283105"/>
                  </a:lnTo>
                  <a:lnTo>
                    <a:pt x="285750" y="280459"/>
                  </a:lnTo>
                  <a:lnTo>
                    <a:pt x="291041" y="275167"/>
                  </a:lnTo>
                  <a:close/>
                  <a:moveTo>
                    <a:pt x="669396" y="0"/>
                  </a:moveTo>
                  <a:lnTo>
                    <a:pt x="693208" y="0"/>
                  </a:lnTo>
                  <a:lnTo>
                    <a:pt x="706437" y="0"/>
                  </a:lnTo>
                  <a:lnTo>
                    <a:pt x="706437" y="2646"/>
                  </a:lnTo>
                  <a:lnTo>
                    <a:pt x="703792" y="2646"/>
                  </a:lnTo>
                  <a:lnTo>
                    <a:pt x="701146" y="7937"/>
                  </a:lnTo>
                  <a:lnTo>
                    <a:pt x="706437" y="7937"/>
                  </a:lnTo>
                  <a:lnTo>
                    <a:pt x="717021" y="5292"/>
                  </a:lnTo>
                  <a:lnTo>
                    <a:pt x="714375" y="2646"/>
                  </a:lnTo>
                  <a:lnTo>
                    <a:pt x="711729" y="0"/>
                  </a:lnTo>
                  <a:lnTo>
                    <a:pt x="714375" y="0"/>
                  </a:lnTo>
                  <a:lnTo>
                    <a:pt x="722312" y="0"/>
                  </a:lnTo>
                  <a:lnTo>
                    <a:pt x="727604" y="2646"/>
                  </a:lnTo>
                  <a:lnTo>
                    <a:pt x="732896" y="2646"/>
                  </a:lnTo>
                  <a:lnTo>
                    <a:pt x="748771" y="2646"/>
                  </a:lnTo>
                  <a:lnTo>
                    <a:pt x="764646" y="2646"/>
                  </a:lnTo>
                  <a:lnTo>
                    <a:pt x="767292" y="2646"/>
                  </a:lnTo>
                  <a:lnTo>
                    <a:pt x="767292" y="5292"/>
                  </a:lnTo>
                  <a:lnTo>
                    <a:pt x="762000" y="7937"/>
                  </a:lnTo>
                  <a:lnTo>
                    <a:pt x="751417" y="13229"/>
                  </a:lnTo>
                  <a:lnTo>
                    <a:pt x="762000" y="15875"/>
                  </a:lnTo>
                  <a:lnTo>
                    <a:pt x="769937" y="15875"/>
                  </a:lnTo>
                  <a:lnTo>
                    <a:pt x="780521" y="13229"/>
                  </a:lnTo>
                  <a:lnTo>
                    <a:pt x="788458" y="10583"/>
                  </a:lnTo>
                  <a:lnTo>
                    <a:pt x="791104" y="10583"/>
                  </a:lnTo>
                  <a:lnTo>
                    <a:pt x="796396" y="10583"/>
                  </a:lnTo>
                  <a:lnTo>
                    <a:pt x="804333" y="13229"/>
                  </a:lnTo>
                  <a:lnTo>
                    <a:pt x="809625" y="13229"/>
                  </a:lnTo>
                  <a:lnTo>
                    <a:pt x="814917" y="13229"/>
                  </a:lnTo>
                  <a:lnTo>
                    <a:pt x="825500" y="13229"/>
                  </a:lnTo>
                  <a:lnTo>
                    <a:pt x="833437" y="13229"/>
                  </a:lnTo>
                  <a:lnTo>
                    <a:pt x="844021" y="13229"/>
                  </a:lnTo>
                  <a:lnTo>
                    <a:pt x="859896" y="13229"/>
                  </a:lnTo>
                  <a:lnTo>
                    <a:pt x="889000" y="23812"/>
                  </a:lnTo>
                  <a:lnTo>
                    <a:pt x="891646" y="18521"/>
                  </a:lnTo>
                  <a:lnTo>
                    <a:pt x="894291" y="13229"/>
                  </a:lnTo>
                  <a:lnTo>
                    <a:pt x="899583" y="10583"/>
                  </a:lnTo>
                  <a:lnTo>
                    <a:pt x="902229" y="10583"/>
                  </a:lnTo>
                  <a:lnTo>
                    <a:pt x="907521" y="10583"/>
                  </a:lnTo>
                  <a:lnTo>
                    <a:pt x="912812" y="13229"/>
                  </a:lnTo>
                  <a:lnTo>
                    <a:pt x="915458" y="18521"/>
                  </a:lnTo>
                  <a:lnTo>
                    <a:pt x="920750" y="18521"/>
                  </a:lnTo>
                  <a:lnTo>
                    <a:pt x="928687" y="18521"/>
                  </a:lnTo>
                  <a:lnTo>
                    <a:pt x="939271" y="21167"/>
                  </a:lnTo>
                  <a:lnTo>
                    <a:pt x="941916" y="21167"/>
                  </a:lnTo>
                  <a:lnTo>
                    <a:pt x="947208" y="26458"/>
                  </a:lnTo>
                  <a:lnTo>
                    <a:pt x="886354" y="60854"/>
                  </a:lnTo>
                  <a:lnTo>
                    <a:pt x="817562" y="103188"/>
                  </a:lnTo>
                  <a:lnTo>
                    <a:pt x="738187" y="156104"/>
                  </a:lnTo>
                  <a:lnTo>
                    <a:pt x="695854" y="185209"/>
                  </a:lnTo>
                  <a:lnTo>
                    <a:pt x="653521" y="216959"/>
                  </a:lnTo>
                  <a:lnTo>
                    <a:pt x="661458" y="216959"/>
                  </a:lnTo>
                  <a:lnTo>
                    <a:pt x="669396" y="216959"/>
                  </a:lnTo>
                  <a:lnTo>
                    <a:pt x="677333" y="219604"/>
                  </a:lnTo>
                  <a:lnTo>
                    <a:pt x="679979" y="219604"/>
                  </a:lnTo>
                  <a:lnTo>
                    <a:pt x="685271" y="219604"/>
                  </a:lnTo>
                  <a:lnTo>
                    <a:pt x="687917" y="219604"/>
                  </a:lnTo>
                  <a:lnTo>
                    <a:pt x="690562" y="230188"/>
                  </a:lnTo>
                  <a:lnTo>
                    <a:pt x="695854" y="235479"/>
                  </a:lnTo>
                  <a:lnTo>
                    <a:pt x="701146" y="238125"/>
                  </a:lnTo>
                  <a:lnTo>
                    <a:pt x="711729" y="238125"/>
                  </a:lnTo>
                  <a:lnTo>
                    <a:pt x="717021" y="235479"/>
                  </a:lnTo>
                  <a:lnTo>
                    <a:pt x="722312" y="232834"/>
                  </a:lnTo>
                  <a:lnTo>
                    <a:pt x="730250" y="232834"/>
                  </a:lnTo>
                  <a:lnTo>
                    <a:pt x="738187" y="232834"/>
                  </a:lnTo>
                  <a:lnTo>
                    <a:pt x="738187" y="230188"/>
                  </a:lnTo>
                  <a:lnTo>
                    <a:pt x="740833" y="227542"/>
                  </a:lnTo>
                  <a:lnTo>
                    <a:pt x="748771" y="224896"/>
                  </a:lnTo>
                  <a:lnTo>
                    <a:pt x="764646" y="224896"/>
                  </a:lnTo>
                  <a:lnTo>
                    <a:pt x="759354" y="230188"/>
                  </a:lnTo>
                  <a:lnTo>
                    <a:pt x="759354" y="232834"/>
                  </a:lnTo>
                  <a:lnTo>
                    <a:pt x="759354" y="238125"/>
                  </a:lnTo>
                  <a:lnTo>
                    <a:pt x="762000" y="254000"/>
                  </a:lnTo>
                  <a:lnTo>
                    <a:pt x="762000" y="272521"/>
                  </a:lnTo>
                  <a:lnTo>
                    <a:pt x="762000" y="280459"/>
                  </a:lnTo>
                  <a:lnTo>
                    <a:pt x="759354" y="288396"/>
                  </a:lnTo>
                  <a:lnTo>
                    <a:pt x="759354" y="293688"/>
                  </a:lnTo>
                  <a:lnTo>
                    <a:pt x="762000" y="293688"/>
                  </a:lnTo>
                  <a:lnTo>
                    <a:pt x="762000" y="296334"/>
                  </a:lnTo>
                  <a:lnTo>
                    <a:pt x="759354" y="298980"/>
                  </a:lnTo>
                  <a:lnTo>
                    <a:pt x="759354" y="301625"/>
                  </a:lnTo>
                  <a:lnTo>
                    <a:pt x="759354" y="304271"/>
                  </a:lnTo>
                  <a:lnTo>
                    <a:pt x="764646" y="309563"/>
                  </a:lnTo>
                  <a:lnTo>
                    <a:pt x="769937" y="314855"/>
                  </a:lnTo>
                  <a:lnTo>
                    <a:pt x="769937" y="317500"/>
                  </a:lnTo>
                  <a:lnTo>
                    <a:pt x="767292" y="320146"/>
                  </a:lnTo>
                  <a:lnTo>
                    <a:pt x="762000" y="325438"/>
                  </a:lnTo>
                  <a:lnTo>
                    <a:pt x="759354" y="328084"/>
                  </a:lnTo>
                  <a:lnTo>
                    <a:pt x="756708" y="333375"/>
                  </a:lnTo>
                  <a:lnTo>
                    <a:pt x="748771" y="336021"/>
                  </a:lnTo>
                  <a:lnTo>
                    <a:pt x="751417" y="328084"/>
                  </a:lnTo>
                  <a:lnTo>
                    <a:pt x="754062" y="322792"/>
                  </a:lnTo>
                  <a:lnTo>
                    <a:pt x="751417" y="320146"/>
                  </a:lnTo>
                  <a:lnTo>
                    <a:pt x="748771" y="320146"/>
                  </a:lnTo>
                  <a:lnTo>
                    <a:pt x="746125" y="320146"/>
                  </a:lnTo>
                  <a:lnTo>
                    <a:pt x="746125" y="317500"/>
                  </a:lnTo>
                  <a:lnTo>
                    <a:pt x="746125" y="312209"/>
                  </a:lnTo>
                  <a:lnTo>
                    <a:pt x="748771" y="306917"/>
                  </a:lnTo>
                  <a:lnTo>
                    <a:pt x="751417" y="304271"/>
                  </a:lnTo>
                  <a:lnTo>
                    <a:pt x="751417" y="301625"/>
                  </a:lnTo>
                  <a:lnTo>
                    <a:pt x="746125" y="296334"/>
                  </a:lnTo>
                  <a:lnTo>
                    <a:pt x="743479" y="291042"/>
                  </a:lnTo>
                  <a:lnTo>
                    <a:pt x="746125" y="288396"/>
                  </a:lnTo>
                  <a:lnTo>
                    <a:pt x="748771" y="280459"/>
                  </a:lnTo>
                  <a:lnTo>
                    <a:pt x="748771" y="275167"/>
                  </a:lnTo>
                  <a:lnTo>
                    <a:pt x="746125" y="269875"/>
                  </a:lnTo>
                  <a:lnTo>
                    <a:pt x="743479" y="259292"/>
                  </a:lnTo>
                  <a:lnTo>
                    <a:pt x="746125" y="256646"/>
                  </a:lnTo>
                  <a:lnTo>
                    <a:pt x="748771" y="251354"/>
                  </a:lnTo>
                  <a:lnTo>
                    <a:pt x="754062" y="240771"/>
                  </a:lnTo>
                  <a:lnTo>
                    <a:pt x="751417" y="238125"/>
                  </a:lnTo>
                  <a:lnTo>
                    <a:pt x="743479" y="240771"/>
                  </a:lnTo>
                  <a:lnTo>
                    <a:pt x="732896" y="248709"/>
                  </a:lnTo>
                  <a:lnTo>
                    <a:pt x="727604" y="254000"/>
                  </a:lnTo>
                  <a:lnTo>
                    <a:pt x="724958" y="256646"/>
                  </a:lnTo>
                  <a:lnTo>
                    <a:pt x="719667" y="254000"/>
                  </a:lnTo>
                  <a:lnTo>
                    <a:pt x="719667" y="251354"/>
                  </a:lnTo>
                  <a:lnTo>
                    <a:pt x="717021" y="248709"/>
                  </a:lnTo>
                  <a:lnTo>
                    <a:pt x="714375" y="246063"/>
                  </a:lnTo>
                  <a:lnTo>
                    <a:pt x="709083" y="248709"/>
                  </a:lnTo>
                  <a:lnTo>
                    <a:pt x="701146" y="251354"/>
                  </a:lnTo>
                  <a:lnTo>
                    <a:pt x="693208" y="256646"/>
                  </a:lnTo>
                  <a:lnTo>
                    <a:pt x="687917" y="254000"/>
                  </a:lnTo>
                  <a:lnTo>
                    <a:pt x="682625" y="251354"/>
                  </a:lnTo>
                  <a:lnTo>
                    <a:pt x="682625" y="248709"/>
                  </a:lnTo>
                  <a:lnTo>
                    <a:pt x="685271" y="246063"/>
                  </a:lnTo>
                  <a:lnTo>
                    <a:pt x="687917" y="243417"/>
                  </a:lnTo>
                  <a:lnTo>
                    <a:pt x="685271" y="243417"/>
                  </a:lnTo>
                  <a:lnTo>
                    <a:pt x="682625" y="240771"/>
                  </a:lnTo>
                  <a:lnTo>
                    <a:pt x="677333" y="235479"/>
                  </a:lnTo>
                  <a:lnTo>
                    <a:pt x="679979" y="230188"/>
                  </a:lnTo>
                  <a:lnTo>
                    <a:pt x="682625" y="227542"/>
                  </a:lnTo>
                  <a:lnTo>
                    <a:pt x="674687" y="227542"/>
                  </a:lnTo>
                  <a:lnTo>
                    <a:pt x="650875" y="230188"/>
                  </a:lnTo>
                  <a:lnTo>
                    <a:pt x="629708" y="227542"/>
                  </a:lnTo>
                  <a:lnTo>
                    <a:pt x="616479" y="222250"/>
                  </a:lnTo>
                  <a:lnTo>
                    <a:pt x="605896" y="219604"/>
                  </a:lnTo>
                  <a:lnTo>
                    <a:pt x="587375" y="222250"/>
                  </a:lnTo>
                  <a:lnTo>
                    <a:pt x="568854" y="222250"/>
                  </a:lnTo>
                  <a:lnTo>
                    <a:pt x="560916" y="219604"/>
                  </a:lnTo>
                  <a:lnTo>
                    <a:pt x="558271" y="216959"/>
                  </a:lnTo>
                  <a:lnTo>
                    <a:pt x="550333" y="214313"/>
                  </a:lnTo>
                  <a:lnTo>
                    <a:pt x="542396" y="214313"/>
                  </a:lnTo>
                  <a:lnTo>
                    <a:pt x="539750" y="211667"/>
                  </a:lnTo>
                  <a:lnTo>
                    <a:pt x="539750" y="209021"/>
                  </a:lnTo>
                  <a:lnTo>
                    <a:pt x="542396" y="206375"/>
                  </a:lnTo>
                  <a:lnTo>
                    <a:pt x="550333" y="201084"/>
                  </a:lnTo>
                  <a:lnTo>
                    <a:pt x="545041" y="201084"/>
                  </a:lnTo>
                  <a:lnTo>
                    <a:pt x="539750" y="198438"/>
                  </a:lnTo>
                  <a:lnTo>
                    <a:pt x="537104" y="198438"/>
                  </a:lnTo>
                  <a:lnTo>
                    <a:pt x="531812" y="190500"/>
                  </a:lnTo>
                  <a:lnTo>
                    <a:pt x="529166" y="187854"/>
                  </a:lnTo>
                  <a:lnTo>
                    <a:pt x="526521" y="185209"/>
                  </a:lnTo>
                  <a:lnTo>
                    <a:pt x="523875" y="187854"/>
                  </a:lnTo>
                  <a:lnTo>
                    <a:pt x="508000" y="193146"/>
                  </a:lnTo>
                  <a:lnTo>
                    <a:pt x="497416" y="193146"/>
                  </a:lnTo>
                  <a:lnTo>
                    <a:pt x="489479" y="195792"/>
                  </a:lnTo>
                  <a:lnTo>
                    <a:pt x="484187" y="198438"/>
                  </a:lnTo>
                  <a:lnTo>
                    <a:pt x="481541" y="203729"/>
                  </a:lnTo>
                  <a:lnTo>
                    <a:pt x="481541" y="209021"/>
                  </a:lnTo>
                  <a:lnTo>
                    <a:pt x="481541" y="211667"/>
                  </a:lnTo>
                  <a:lnTo>
                    <a:pt x="481541" y="214313"/>
                  </a:lnTo>
                  <a:lnTo>
                    <a:pt x="486833" y="214313"/>
                  </a:lnTo>
                  <a:lnTo>
                    <a:pt x="500062" y="214313"/>
                  </a:lnTo>
                  <a:lnTo>
                    <a:pt x="518583" y="211667"/>
                  </a:lnTo>
                  <a:lnTo>
                    <a:pt x="505354" y="219604"/>
                  </a:lnTo>
                  <a:lnTo>
                    <a:pt x="494771" y="222250"/>
                  </a:lnTo>
                  <a:lnTo>
                    <a:pt x="481541" y="222250"/>
                  </a:lnTo>
                  <a:lnTo>
                    <a:pt x="473604" y="222250"/>
                  </a:lnTo>
                  <a:lnTo>
                    <a:pt x="468312" y="222250"/>
                  </a:lnTo>
                  <a:lnTo>
                    <a:pt x="463021" y="224896"/>
                  </a:lnTo>
                  <a:lnTo>
                    <a:pt x="460375" y="224896"/>
                  </a:lnTo>
                  <a:lnTo>
                    <a:pt x="452437" y="224896"/>
                  </a:lnTo>
                  <a:lnTo>
                    <a:pt x="441854" y="227542"/>
                  </a:lnTo>
                  <a:lnTo>
                    <a:pt x="425979" y="235479"/>
                  </a:lnTo>
                  <a:lnTo>
                    <a:pt x="412750" y="238125"/>
                  </a:lnTo>
                  <a:lnTo>
                    <a:pt x="402166" y="238125"/>
                  </a:lnTo>
                  <a:lnTo>
                    <a:pt x="402166" y="235479"/>
                  </a:lnTo>
                  <a:lnTo>
                    <a:pt x="399521" y="232834"/>
                  </a:lnTo>
                  <a:lnTo>
                    <a:pt x="402166" y="230188"/>
                  </a:lnTo>
                  <a:lnTo>
                    <a:pt x="404812" y="227542"/>
                  </a:lnTo>
                  <a:lnTo>
                    <a:pt x="418041" y="227542"/>
                  </a:lnTo>
                  <a:lnTo>
                    <a:pt x="428625" y="224896"/>
                  </a:lnTo>
                  <a:lnTo>
                    <a:pt x="433916" y="222250"/>
                  </a:lnTo>
                  <a:lnTo>
                    <a:pt x="439208" y="216959"/>
                  </a:lnTo>
                  <a:lnTo>
                    <a:pt x="412750" y="222250"/>
                  </a:lnTo>
                  <a:lnTo>
                    <a:pt x="404812" y="222250"/>
                  </a:lnTo>
                  <a:lnTo>
                    <a:pt x="404812" y="219604"/>
                  </a:lnTo>
                  <a:lnTo>
                    <a:pt x="407458" y="216959"/>
                  </a:lnTo>
                  <a:lnTo>
                    <a:pt x="415396" y="209021"/>
                  </a:lnTo>
                  <a:lnTo>
                    <a:pt x="431271" y="198438"/>
                  </a:lnTo>
                  <a:lnTo>
                    <a:pt x="447146" y="190500"/>
                  </a:lnTo>
                  <a:lnTo>
                    <a:pt x="457729" y="187854"/>
                  </a:lnTo>
                  <a:lnTo>
                    <a:pt x="465666" y="187854"/>
                  </a:lnTo>
                  <a:lnTo>
                    <a:pt x="457729" y="185209"/>
                  </a:lnTo>
                  <a:lnTo>
                    <a:pt x="457729" y="179917"/>
                  </a:lnTo>
                  <a:lnTo>
                    <a:pt x="460375" y="174625"/>
                  </a:lnTo>
                  <a:lnTo>
                    <a:pt x="468312" y="166688"/>
                  </a:lnTo>
                  <a:lnTo>
                    <a:pt x="444500" y="182563"/>
                  </a:lnTo>
                  <a:lnTo>
                    <a:pt x="428625" y="190500"/>
                  </a:lnTo>
                  <a:lnTo>
                    <a:pt x="418041" y="193146"/>
                  </a:lnTo>
                  <a:lnTo>
                    <a:pt x="402166" y="193146"/>
                  </a:lnTo>
                  <a:lnTo>
                    <a:pt x="399521" y="193146"/>
                  </a:lnTo>
                  <a:lnTo>
                    <a:pt x="412750" y="195792"/>
                  </a:lnTo>
                  <a:lnTo>
                    <a:pt x="418041" y="198438"/>
                  </a:lnTo>
                  <a:lnTo>
                    <a:pt x="415396" y="201084"/>
                  </a:lnTo>
                  <a:lnTo>
                    <a:pt x="407458" y="203729"/>
                  </a:lnTo>
                  <a:lnTo>
                    <a:pt x="386292" y="206375"/>
                  </a:lnTo>
                  <a:lnTo>
                    <a:pt x="381000" y="209021"/>
                  </a:lnTo>
                  <a:lnTo>
                    <a:pt x="383646" y="209021"/>
                  </a:lnTo>
                  <a:lnTo>
                    <a:pt x="391583" y="214313"/>
                  </a:lnTo>
                  <a:lnTo>
                    <a:pt x="396875" y="216959"/>
                  </a:lnTo>
                  <a:lnTo>
                    <a:pt x="396875" y="219604"/>
                  </a:lnTo>
                  <a:lnTo>
                    <a:pt x="388937" y="222250"/>
                  </a:lnTo>
                  <a:lnTo>
                    <a:pt x="373062" y="224896"/>
                  </a:lnTo>
                  <a:lnTo>
                    <a:pt x="349250" y="227542"/>
                  </a:lnTo>
                  <a:lnTo>
                    <a:pt x="336021" y="230188"/>
                  </a:lnTo>
                  <a:lnTo>
                    <a:pt x="325437" y="230188"/>
                  </a:lnTo>
                  <a:lnTo>
                    <a:pt x="320146" y="232834"/>
                  </a:lnTo>
                  <a:lnTo>
                    <a:pt x="317500" y="235479"/>
                  </a:lnTo>
                  <a:lnTo>
                    <a:pt x="320146" y="235479"/>
                  </a:lnTo>
                  <a:lnTo>
                    <a:pt x="336021" y="235479"/>
                  </a:lnTo>
                  <a:lnTo>
                    <a:pt x="346604" y="238125"/>
                  </a:lnTo>
                  <a:lnTo>
                    <a:pt x="349250" y="240771"/>
                  </a:lnTo>
                  <a:lnTo>
                    <a:pt x="343958" y="246063"/>
                  </a:lnTo>
                  <a:lnTo>
                    <a:pt x="338667" y="248709"/>
                  </a:lnTo>
                  <a:lnTo>
                    <a:pt x="336021" y="248709"/>
                  </a:lnTo>
                  <a:lnTo>
                    <a:pt x="328083" y="248709"/>
                  </a:lnTo>
                  <a:lnTo>
                    <a:pt x="322792" y="248709"/>
                  </a:lnTo>
                  <a:lnTo>
                    <a:pt x="320146" y="248709"/>
                  </a:lnTo>
                  <a:lnTo>
                    <a:pt x="322792" y="251354"/>
                  </a:lnTo>
                  <a:lnTo>
                    <a:pt x="320146" y="254000"/>
                  </a:lnTo>
                  <a:lnTo>
                    <a:pt x="320146" y="256646"/>
                  </a:lnTo>
                  <a:lnTo>
                    <a:pt x="312208" y="256646"/>
                  </a:lnTo>
                  <a:lnTo>
                    <a:pt x="304271" y="256646"/>
                  </a:lnTo>
                  <a:lnTo>
                    <a:pt x="301625" y="256646"/>
                  </a:lnTo>
                  <a:lnTo>
                    <a:pt x="301625" y="259292"/>
                  </a:lnTo>
                  <a:lnTo>
                    <a:pt x="298979" y="261938"/>
                  </a:lnTo>
                  <a:lnTo>
                    <a:pt x="288396" y="264584"/>
                  </a:lnTo>
                  <a:lnTo>
                    <a:pt x="277812" y="267229"/>
                  </a:lnTo>
                  <a:lnTo>
                    <a:pt x="272521" y="272521"/>
                  </a:lnTo>
                  <a:lnTo>
                    <a:pt x="269875" y="275167"/>
                  </a:lnTo>
                  <a:lnTo>
                    <a:pt x="267229" y="275167"/>
                  </a:lnTo>
                  <a:lnTo>
                    <a:pt x="256646" y="277813"/>
                  </a:lnTo>
                  <a:lnTo>
                    <a:pt x="246062" y="277813"/>
                  </a:lnTo>
                  <a:lnTo>
                    <a:pt x="243417" y="280459"/>
                  </a:lnTo>
                  <a:lnTo>
                    <a:pt x="238125" y="283104"/>
                  </a:lnTo>
                  <a:lnTo>
                    <a:pt x="238125" y="285750"/>
                  </a:lnTo>
                  <a:lnTo>
                    <a:pt x="235479" y="285750"/>
                  </a:lnTo>
                  <a:lnTo>
                    <a:pt x="230187" y="285750"/>
                  </a:lnTo>
                  <a:lnTo>
                    <a:pt x="224896" y="285750"/>
                  </a:lnTo>
                  <a:lnTo>
                    <a:pt x="222250" y="288396"/>
                  </a:lnTo>
                  <a:lnTo>
                    <a:pt x="222250" y="293688"/>
                  </a:lnTo>
                  <a:lnTo>
                    <a:pt x="216958" y="296334"/>
                  </a:lnTo>
                  <a:lnTo>
                    <a:pt x="206375" y="296334"/>
                  </a:lnTo>
                  <a:lnTo>
                    <a:pt x="195792" y="296334"/>
                  </a:lnTo>
                  <a:lnTo>
                    <a:pt x="190500" y="298980"/>
                  </a:lnTo>
                  <a:lnTo>
                    <a:pt x="187854" y="301625"/>
                  </a:lnTo>
                  <a:lnTo>
                    <a:pt x="185208" y="304271"/>
                  </a:lnTo>
                  <a:lnTo>
                    <a:pt x="179917" y="306917"/>
                  </a:lnTo>
                  <a:lnTo>
                    <a:pt x="171979" y="306917"/>
                  </a:lnTo>
                  <a:lnTo>
                    <a:pt x="161396" y="306917"/>
                  </a:lnTo>
                  <a:lnTo>
                    <a:pt x="156104" y="306917"/>
                  </a:lnTo>
                  <a:lnTo>
                    <a:pt x="148167" y="309563"/>
                  </a:lnTo>
                  <a:lnTo>
                    <a:pt x="137583" y="314855"/>
                  </a:lnTo>
                  <a:lnTo>
                    <a:pt x="132292" y="317500"/>
                  </a:lnTo>
                  <a:lnTo>
                    <a:pt x="116417" y="320146"/>
                  </a:lnTo>
                  <a:lnTo>
                    <a:pt x="103187" y="322792"/>
                  </a:lnTo>
                  <a:lnTo>
                    <a:pt x="97896" y="322792"/>
                  </a:lnTo>
                  <a:lnTo>
                    <a:pt x="89958" y="322792"/>
                  </a:lnTo>
                  <a:lnTo>
                    <a:pt x="79375" y="325438"/>
                  </a:lnTo>
                  <a:lnTo>
                    <a:pt x="55562" y="333375"/>
                  </a:lnTo>
                  <a:lnTo>
                    <a:pt x="29104" y="336021"/>
                  </a:lnTo>
                  <a:lnTo>
                    <a:pt x="5292" y="341313"/>
                  </a:lnTo>
                  <a:lnTo>
                    <a:pt x="0" y="338667"/>
                  </a:lnTo>
                  <a:lnTo>
                    <a:pt x="2646" y="333375"/>
                  </a:lnTo>
                  <a:lnTo>
                    <a:pt x="7937" y="330730"/>
                  </a:lnTo>
                  <a:lnTo>
                    <a:pt x="18521" y="325438"/>
                  </a:lnTo>
                  <a:lnTo>
                    <a:pt x="42333" y="320146"/>
                  </a:lnTo>
                  <a:lnTo>
                    <a:pt x="63500" y="317500"/>
                  </a:lnTo>
                  <a:lnTo>
                    <a:pt x="71437" y="314855"/>
                  </a:lnTo>
                  <a:lnTo>
                    <a:pt x="71437" y="312209"/>
                  </a:lnTo>
                  <a:lnTo>
                    <a:pt x="79375" y="320146"/>
                  </a:lnTo>
                  <a:lnTo>
                    <a:pt x="84667" y="320146"/>
                  </a:lnTo>
                  <a:lnTo>
                    <a:pt x="87312" y="314855"/>
                  </a:lnTo>
                  <a:lnTo>
                    <a:pt x="87312" y="312209"/>
                  </a:lnTo>
                  <a:lnTo>
                    <a:pt x="95250" y="309563"/>
                  </a:lnTo>
                  <a:lnTo>
                    <a:pt x="129646" y="301625"/>
                  </a:lnTo>
                  <a:lnTo>
                    <a:pt x="148167" y="296334"/>
                  </a:lnTo>
                  <a:lnTo>
                    <a:pt x="156104" y="291042"/>
                  </a:lnTo>
                  <a:lnTo>
                    <a:pt x="161396" y="285750"/>
                  </a:lnTo>
                  <a:lnTo>
                    <a:pt x="177271" y="280459"/>
                  </a:lnTo>
                  <a:lnTo>
                    <a:pt x="201083" y="275167"/>
                  </a:lnTo>
                  <a:lnTo>
                    <a:pt x="216958" y="267229"/>
                  </a:lnTo>
                  <a:lnTo>
                    <a:pt x="243417" y="256646"/>
                  </a:lnTo>
                  <a:lnTo>
                    <a:pt x="248708" y="251354"/>
                  </a:lnTo>
                  <a:lnTo>
                    <a:pt x="254000" y="246063"/>
                  </a:lnTo>
                  <a:lnTo>
                    <a:pt x="240771" y="254000"/>
                  </a:lnTo>
                  <a:lnTo>
                    <a:pt x="232833" y="256646"/>
                  </a:lnTo>
                  <a:lnTo>
                    <a:pt x="224896" y="256646"/>
                  </a:lnTo>
                  <a:lnTo>
                    <a:pt x="222250" y="254000"/>
                  </a:lnTo>
                  <a:lnTo>
                    <a:pt x="216958" y="251354"/>
                  </a:lnTo>
                  <a:lnTo>
                    <a:pt x="214312" y="251354"/>
                  </a:lnTo>
                  <a:lnTo>
                    <a:pt x="214312" y="254000"/>
                  </a:lnTo>
                  <a:lnTo>
                    <a:pt x="211667" y="259292"/>
                  </a:lnTo>
                  <a:lnTo>
                    <a:pt x="209021" y="259292"/>
                  </a:lnTo>
                  <a:lnTo>
                    <a:pt x="203729" y="256646"/>
                  </a:lnTo>
                  <a:lnTo>
                    <a:pt x="195792" y="254000"/>
                  </a:lnTo>
                  <a:lnTo>
                    <a:pt x="193146" y="251354"/>
                  </a:lnTo>
                  <a:lnTo>
                    <a:pt x="190500" y="251354"/>
                  </a:lnTo>
                  <a:lnTo>
                    <a:pt x="187854" y="251354"/>
                  </a:lnTo>
                  <a:lnTo>
                    <a:pt x="185208" y="248709"/>
                  </a:lnTo>
                  <a:lnTo>
                    <a:pt x="179917" y="246063"/>
                  </a:lnTo>
                  <a:lnTo>
                    <a:pt x="166687" y="248709"/>
                  </a:lnTo>
                  <a:lnTo>
                    <a:pt x="153458" y="254000"/>
                  </a:lnTo>
                  <a:lnTo>
                    <a:pt x="153458" y="251354"/>
                  </a:lnTo>
                  <a:lnTo>
                    <a:pt x="156104" y="246063"/>
                  </a:lnTo>
                  <a:lnTo>
                    <a:pt x="164042" y="240771"/>
                  </a:lnTo>
                  <a:lnTo>
                    <a:pt x="177271" y="235479"/>
                  </a:lnTo>
                  <a:lnTo>
                    <a:pt x="182562" y="232834"/>
                  </a:lnTo>
                  <a:lnTo>
                    <a:pt x="179917" y="227542"/>
                  </a:lnTo>
                  <a:lnTo>
                    <a:pt x="177271" y="227542"/>
                  </a:lnTo>
                  <a:lnTo>
                    <a:pt x="179917" y="224896"/>
                  </a:lnTo>
                  <a:lnTo>
                    <a:pt x="185208" y="219604"/>
                  </a:lnTo>
                  <a:lnTo>
                    <a:pt x="209021" y="211667"/>
                  </a:lnTo>
                  <a:lnTo>
                    <a:pt x="198437" y="211667"/>
                  </a:lnTo>
                  <a:lnTo>
                    <a:pt x="187854" y="211667"/>
                  </a:lnTo>
                  <a:lnTo>
                    <a:pt x="177271" y="216959"/>
                  </a:lnTo>
                  <a:lnTo>
                    <a:pt x="171979" y="222250"/>
                  </a:lnTo>
                  <a:lnTo>
                    <a:pt x="166687" y="224896"/>
                  </a:lnTo>
                  <a:lnTo>
                    <a:pt x="156104" y="227542"/>
                  </a:lnTo>
                  <a:lnTo>
                    <a:pt x="145521" y="224896"/>
                  </a:lnTo>
                  <a:lnTo>
                    <a:pt x="142875" y="222250"/>
                  </a:lnTo>
                  <a:lnTo>
                    <a:pt x="140229" y="216959"/>
                  </a:lnTo>
                  <a:lnTo>
                    <a:pt x="137583" y="214313"/>
                  </a:lnTo>
                  <a:lnTo>
                    <a:pt x="134937" y="214313"/>
                  </a:lnTo>
                  <a:lnTo>
                    <a:pt x="142875" y="209021"/>
                  </a:lnTo>
                  <a:lnTo>
                    <a:pt x="150812" y="206375"/>
                  </a:lnTo>
                  <a:lnTo>
                    <a:pt x="153458" y="206375"/>
                  </a:lnTo>
                  <a:lnTo>
                    <a:pt x="156104" y="209021"/>
                  </a:lnTo>
                  <a:lnTo>
                    <a:pt x="156104" y="206375"/>
                  </a:lnTo>
                  <a:lnTo>
                    <a:pt x="156104" y="203729"/>
                  </a:lnTo>
                  <a:lnTo>
                    <a:pt x="150812" y="203729"/>
                  </a:lnTo>
                  <a:lnTo>
                    <a:pt x="142875" y="206375"/>
                  </a:lnTo>
                  <a:lnTo>
                    <a:pt x="132292" y="211667"/>
                  </a:lnTo>
                  <a:lnTo>
                    <a:pt x="129646" y="211667"/>
                  </a:lnTo>
                  <a:lnTo>
                    <a:pt x="129646" y="206375"/>
                  </a:lnTo>
                  <a:lnTo>
                    <a:pt x="129646" y="203729"/>
                  </a:lnTo>
                  <a:lnTo>
                    <a:pt x="132292" y="198438"/>
                  </a:lnTo>
                  <a:lnTo>
                    <a:pt x="137583" y="195792"/>
                  </a:lnTo>
                  <a:lnTo>
                    <a:pt x="148167" y="193146"/>
                  </a:lnTo>
                  <a:lnTo>
                    <a:pt x="156104" y="193146"/>
                  </a:lnTo>
                  <a:lnTo>
                    <a:pt x="156104" y="190500"/>
                  </a:lnTo>
                  <a:lnTo>
                    <a:pt x="140229" y="190500"/>
                  </a:lnTo>
                  <a:lnTo>
                    <a:pt x="134937" y="190500"/>
                  </a:lnTo>
                  <a:lnTo>
                    <a:pt x="137583" y="187854"/>
                  </a:lnTo>
                  <a:lnTo>
                    <a:pt x="137583" y="185209"/>
                  </a:lnTo>
                  <a:lnTo>
                    <a:pt x="134937" y="185209"/>
                  </a:lnTo>
                  <a:lnTo>
                    <a:pt x="134937" y="182563"/>
                  </a:lnTo>
                  <a:lnTo>
                    <a:pt x="134937" y="179917"/>
                  </a:lnTo>
                  <a:lnTo>
                    <a:pt x="140229" y="177271"/>
                  </a:lnTo>
                  <a:lnTo>
                    <a:pt x="145521" y="174625"/>
                  </a:lnTo>
                  <a:lnTo>
                    <a:pt x="148167" y="174625"/>
                  </a:lnTo>
                  <a:lnTo>
                    <a:pt x="150812" y="174625"/>
                  </a:lnTo>
                  <a:lnTo>
                    <a:pt x="153458" y="177271"/>
                  </a:lnTo>
                  <a:lnTo>
                    <a:pt x="156104" y="177271"/>
                  </a:lnTo>
                  <a:lnTo>
                    <a:pt x="161396" y="174625"/>
                  </a:lnTo>
                  <a:lnTo>
                    <a:pt x="171979" y="169334"/>
                  </a:lnTo>
                  <a:lnTo>
                    <a:pt x="187854" y="164042"/>
                  </a:lnTo>
                  <a:lnTo>
                    <a:pt x="193146" y="161396"/>
                  </a:lnTo>
                  <a:lnTo>
                    <a:pt x="190500" y="161396"/>
                  </a:lnTo>
                  <a:lnTo>
                    <a:pt x="187854" y="158750"/>
                  </a:lnTo>
                  <a:lnTo>
                    <a:pt x="198437" y="156104"/>
                  </a:lnTo>
                  <a:lnTo>
                    <a:pt x="211667" y="156104"/>
                  </a:lnTo>
                  <a:lnTo>
                    <a:pt x="216958" y="158750"/>
                  </a:lnTo>
                  <a:lnTo>
                    <a:pt x="219604" y="161396"/>
                  </a:lnTo>
                  <a:lnTo>
                    <a:pt x="224896" y="161396"/>
                  </a:lnTo>
                  <a:lnTo>
                    <a:pt x="232833" y="158750"/>
                  </a:lnTo>
                  <a:lnTo>
                    <a:pt x="246062" y="161396"/>
                  </a:lnTo>
                  <a:lnTo>
                    <a:pt x="254000" y="161396"/>
                  </a:lnTo>
                  <a:lnTo>
                    <a:pt x="256646" y="161396"/>
                  </a:lnTo>
                  <a:lnTo>
                    <a:pt x="256646" y="158750"/>
                  </a:lnTo>
                  <a:lnTo>
                    <a:pt x="256646" y="156104"/>
                  </a:lnTo>
                  <a:lnTo>
                    <a:pt x="259292" y="156104"/>
                  </a:lnTo>
                  <a:lnTo>
                    <a:pt x="267229" y="153458"/>
                  </a:lnTo>
                  <a:lnTo>
                    <a:pt x="275167" y="153458"/>
                  </a:lnTo>
                  <a:lnTo>
                    <a:pt x="280458" y="156104"/>
                  </a:lnTo>
                  <a:lnTo>
                    <a:pt x="283104" y="158750"/>
                  </a:lnTo>
                  <a:lnTo>
                    <a:pt x="285750" y="158750"/>
                  </a:lnTo>
                  <a:lnTo>
                    <a:pt x="291042" y="156104"/>
                  </a:lnTo>
                  <a:lnTo>
                    <a:pt x="293687" y="156104"/>
                  </a:lnTo>
                  <a:lnTo>
                    <a:pt x="301625" y="156104"/>
                  </a:lnTo>
                  <a:lnTo>
                    <a:pt x="306917" y="153458"/>
                  </a:lnTo>
                  <a:lnTo>
                    <a:pt x="306917" y="150813"/>
                  </a:lnTo>
                  <a:lnTo>
                    <a:pt x="309562" y="145521"/>
                  </a:lnTo>
                  <a:lnTo>
                    <a:pt x="309562" y="140229"/>
                  </a:lnTo>
                  <a:lnTo>
                    <a:pt x="312208" y="137583"/>
                  </a:lnTo>
                  <a:lnTo>
                    <a:pt x="314854" y="137583"/>
                  </a:lnTo>
                  <a:lnTo>
                    <a:pt x="322792" y="140229"/>
                  </a:lnTo>
                  <a:lnTo>
                    <a:pt x="330729" y="142875"/>
                  </a:lnTo>
                  <a:lnTo>
                    <a:pt x="338667" y="142875"/>
                  </a:lnTo>
                  <a:lnTo>
                    <a:pt x="351896" y="137583"/>
                  </a:lnTo>
                  <a:lnTo>
                    <a:pt x="362479" y="132292"/>
                  </a:lnTo>
                  <a:lnTo>
                    <a:pt x="367771" y="127000"/>
                  </a:lnTo>
                  <a:lnTo>
                    <a:pt x="367771" y="124354"/>
                  </a:lnTo>
                  <a:lnTo>
                    <a:pt x="365125" y="124354"/>
                  </a:lnTo>
                  <a:lnTo>
                    <a:pt x="354542" y="121708"/>
                  </a:lnTo>
                  <a:lnTo>
                    <a:pt x="341312" y="121708"/>
                  </a:lnTo>
                  <a:lnTo>
                    <a:pt x="336021" y="124354"/>
                  </a:lnTo>
                  <a:lnTo>
                    <a:pt x="333375" y="127000"/>
                  </a:lnTo>
                  <a:lnTo>
                    <a:pt x="330729" y="129646"/>
                  </a:lnTo>
                  <a:lnTo>
                    <a:pt x="328083" y="129646"/>
                  </a:lnTo>
                  <a:lnTo>
                    <a:pt x="320146" y="127000"/>
                  </a:lnTo>
                  <a:lnTo>
                    <a:pt x="306917" y="124354"/>
                  </a:lnTo>
                  <a:lnTo>
                    <a:pt x="288396" y="127000"/>
                  </a:lnTo>
                  <a:lnTo>
                    <a:pt x="277812" y="124354"/>
                  </a:lnTo>
                  <a:lnTo>
                    <a:pt x="269875" y="121708"/>
                  </a:lnTo>
                  <a:lnTo>
                    <a:pt x="267229" y="119063"/>
                  </a:lnTo>
                  <a:lnTo>
                    <a:pt x="261937" y="113771"/>
                  </a:lnTo>
                  <a:lnTo>
                    <a:pt x="256646" y="113771"/>
                  </a:lnTo>
                  <a:lnTo>
                    <a:pt x="256646" y="111125"/>
                  </a:lnTo>
                  <a:lnTo>
                    <a:pt x="267229" y="111125"/>
                  </a:lnTo>
                  <a:lnTo>
                    <a:pt x="272521" y="111125"/>
                  </a:lnTo>
                  <a:lnTo>
                    <a:pt x="254000" y="105833"/>
                  </a:lnTo>
                  <a:lnTo>
                    <a:pt x="243417" y="100542"/>
                  </a:lnTo>
                  <a:lnTo>
                    <a:pt x="240771" y="97896"/>
                  </a:lnTo>
                  <a:lnTo>
                    <a:pt x="240771" y="95250"/>
                  </a:lnTo>
                  <a:lnTo>
                    <a:pt x="243417" y="92604"/>
                  </a:lnTo>
                  <a:lnTo>
                    <a:pt x="254000" y="92604"/>
                  </a:lnTo>
                  <a:lnTo>
                    <a:pt x="264583" y="95250"/>
                  </a:lnTo>
                  <a:lnTo>
                    <a:pt x="272521" y="92604"/>
                  </a:lnTo>
                  <a:lnTo>
                    <a:pt x="283104" y="92604"/>
                  </a:lnTo>
                  <a:lnTo>
                    <a:pt x="301625" y="92604"/>
                  </a:lnTo>
                  <a:lnTo>
                    <a:pt x="314854" y="92604"/>
                  </a:lnTo>
                  <a:lnTo>
                    <a:pt x="317500" y="89958"/>
                  </a:lnTo>
                  <a:lnTo>
                    <a:pt x="314854" y="89958"/>
                  </a:lnTo>
                  <a:lnTo>
                    <a:pt x="312208" y="87313"/>
                  </a:lnTo>
                  <a:lnTo>
                    <a:pt x="312208" y="84667"/>
                  </a:lnTo>
                  <a:lnTo>
                    <a:pt x="317500" y="84667"/>
                  </a:lnTo>
                  <a:lnTo>
                    <a:pt x="349250" y="82021"/>
                  </a:lnTo>
                  <a:lnTo>
                    <a:pt x="367771" y="82021"/>
                  </a:lnTo>
                  <a:lnTo>
                    <a:pt x="386292" y="76729"/>
                  </a:lnTo>
                  <a:lnTo>
                    <a:pt x="399521" y="76729"/>
                  </a:lnTo>
                  <a:lnTo>
                    <a:pt x="410104" y="76729"/>
                  </a:lnTo>
                  <a:lnTo>
                    <a:pt x="410104" y="79375"/>
                  </a:lnTo>
                  <a:lnTo>
                    <a:pt x="410104" y="82021"/>
                  </a:lnTo>
                  <a:lnTo>
                    <a:pt x="402166" y="89958"/>
                  </a:lnTo>
                  <a:lnTo>
                    <a:pt x="410104" y="89958"/>
                  </a:lnTo>
                  <a:lnTo>
                    <a:pt x="415396" y="92604"/>
                  </a:lnTo>
                  <a:lnTo>
                    <a:pt x="420687" y="95250"/>
                  </a:lnTo>
                  <a:lnTo>
                    <a:pt x="428625" y="95250"/>
                  </a:lnTo>
                  <a:lnTo>
                    <a:pt x="436562" y="92604"/>
                  </a:lnTo>
                  <a:lnTo>
                    <a:pt x="436562" y="87313"/>
                  </a:lnTo>
                  <a:lnTo>
                    <a:pt x="433916" y="84667"/>
                  </a:lnTo>
                  <a:lnTo>
                    <a:pt x="436562" y="84667"/>
                  </a:lnTo>
                  <a:lnTo>
                    <a:pt x="441854" y="84667"/>
                  </a:lnTo>
                  <a:lnTo>
                    <a:pt x="447146" y="87313"/>
                  </a:lnTo>
                  <a:lnTo>
                    <a:pt x="455083" y="89958"/>
                  </a:lnTo>
                  <a:lnTo>
                    <a:pt x="468312" y="89958"/>
                  </a:lnTo>
                  <a:lnTo>
                    <a:pt x="455083" y="87313"/>
                  </a:lnTo>
                  <a:lnTo>
                    <a:pt x="452437" y="84667"/>
                  </a:lnTo>
                  <a:lnTo>
                    <a:pt x="457729" y="82021"/>
                  </a:lnTo>
                  <a:lnTo>
                    <a:pt x="468312" y="76729"/>
                  </a:lnTo>
                  <a:lnTo>
                    <a:pt x="457729" y="79375"/>
                  </a:lnTo>
                  <a:lnTo>
                    <a:pt x="447146" y="76729"/>
                  </a:lnTo>
                  <a:lnTo>
                    <a:pt x="439208" y="71438"/>
                  </a:lnTo>
                  <a:lnTo>
                    <a:pt x="433916" y="71438"/>
                  </a:lnTo>
                  <a:lnTo>
                    <a:pt x="431271" y="71438"/>
                  </a:lnTo>
                  <a:lnTo>
                    <a:pt x="431271" y="74083"/>
                  </a:lnTo>
                  <a:lnTo>
                    <a:pt x="431271" y="79375"/>
                  </a:lnTo>
                  <a:lnTo>
                    <a:pt x="425979" y="76729"/>
                  </a:lnTo>
                  <a:lnTo>
                    <a:pt x="415396" y="71438"/>
                  </a:lnTo>
                  <a:lnTo>
                    <a:pt x="407458" y="68792"/>
                  </a:lnTo>
                  <a:lnTo>
                    <a:pt x="399521" y="66146"/>
                  </a:lnTo>
                  <a:lnTo>
                    <a:pt x="394229" y="60854"/>
                  </a:lnTo>
                  <a:lnTo>
                    <a:pt x="388937" y="55563"/>
                  </a:lnTo>
                  <a:lnTo>
                    <a:pt x="383646" y="55563"/>
                  </a:lnTo>
                  <a:lnTo>
                    <a:pt x="373062" y="55563"/>
                  </a:lnTo>
                  <a:lnTo>
                    <a:pt x="365125" y="55563"/>
                  </a:lnTo>
                  <a:lnTo>
                    <a:pt x="362479" y="52917"/>
                  </a:lnTo>
                  <a:lnTo>
                    <a:pt x="365125" y="47625"/>
                  </a:lnTo>
                  <a:lnTo>
                    <a:pt x="367771" y="47625"/>
                  </a:lnTo>
                  <a:lnTo>
                    <a:pt x="373062" y="47625"/>
                  </a:lnTo>
                  <a:lnTo>
                    <a:pt x="386292" y="39687"/>
                  </a:lnTo>
                  <a:lnTo>
                    <a:pt x="394229" y="37042"/>
                  </a:lnTo>
                  <a:lnTo>
                    <a:pt x="399521" y="34396"/>
                  </a:lnTo>
                  <a:lnTo>
                    <a:pt x="407458" y="37042"/>
                  </a:lnTo>
                  <a:lnTo>
                    <a:pt x="415396" y="39687"/>
                  </a:lnTo>
                  <a:lnTo>
                    <a:pt x="418041" y="42333"/>
                  </a:lnTo>
                  <a:lnTo>
                    <a:pt x="423333" y="42333"/>
                  </a:lnTo>
                  <a:lnTo>
                    <a:pt x="428625" y="42333"/>
                  </a:lnTo>
                  <a:lnTo>
                    <a:pt x="436562" y="42333"/>
                  </a:lnTo>
                  <a:lnTo>
                    <a:pt x="447146" y="42333"/>
                  </a:lnTo>
                  <a:lnTo>
                    <a:pt x="473604" y="34396"/>
                  </a:lnTo>
                  <a:lnTo>
                    <a:pt x="486833" y="31750"/>
                  </a:lnTo>
                  <a:lnTo>
                    <a:pt x="492125" y="26458"/>
                  </a:lnTo>
                  <a:lnTo>
                    <a:pt x="500062" y="23812"/>
                  </a:lnTo>
                  <a:lnTo>
                    <a:pt x="518583" y="18521"/>
                  </a:lnTo>
                  <a:lnTo>
                    <a:pt x="534458" y="15875"/>
                  </a:lnTo>
                  <a:lnTo>
                    <a:pt x="542396" y="15875"/>
                  </a:lnTo>
                  <a:lnTo>
                    <a:pt x="550333" y="15875"/>
                  </a:lnTo>
                  <a:lnTo>
                    <a:pt x="566208" y="10583"/>
                  </a:lnTo>
                  <a:lnTo>
                    <a:pt x="576791" y="7937"/>
                  </a:lnTo>
                  <a:lnTo>
                    <a:pt x="582083" y="7937"/>
                  </a:lnTo>
                  <a:lnTo>
                    <a:pt x="582083" y="10583"/>
                  </a:lnTo>
                  <a:lnTo>
                    <a:pt x="579437" y="13229"/>
                  </a:lnTo>
                  <a:lnTo>
                    <a:pt x="579437" y="15875"/>
                  </a:lnTo>
                  <a:lnTo>
                    <a:pt x="582083" y="18521"/>
                  </a:lnTo>
                  <a:lnTo>
                    <a:pt x="587375" y="21167"/>
                  </a:lnTo>
                  <a:lnTo>
                    <a:pt x="590021" y="18521"/>
                  </a:lnTo>
                  <a:lnTo>
                    <a:pt x="590021" y="15875"/>
                  </a:lnTo>
                  <a:lnTo>
                    <a:pt x="590021" y="13229"/>
                  </a:lnTo>
                  <a:lnTo>
                    <a:pt x="584729" y="10583"/>
                  </a:lnTo>
                  <a:lnTo>
                    <a:pt x="587375" y="7937"/>
                  </a:lnTo>
                  <a:lnTo>
                    <a:pt x="603250" y="7937"/>
                  </a:lnTo>
                  <a:lnTo>
                    <a:pt x="613833" y="5292"/>
                  </a:lnTo>
                  <a:lnTo>
                    <a:pt x="611187" y="7937"/>
                  </a:lnTo>
                  <a:lnTo>
                    <a:pt x="605896" y="10583"/>
                  </a:lnTo>
                  <a:lnTo>
                    <a:pt x="605896" y="13229"/>
                  </a:lnTo>
                  <a:lnTo>
                    <a:pt x="611187" y="13229"/>
                  </a:lnTo>
                  <a:lnTo>
                    <a:pt x="619125" y="10583"/>
                  </a:lnTo>
                  <a:lnTo>
                    <a:pt x="642937" y="529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72" name="Vietnam"/>
            <p:cNvSpPr>
              <a:spLocks/>
            </p:cNvSpPr>
            <p:nvPr/>
          </p:nvSpPr>
          <p:spPr bwMode="auto">
            <a:xfrm>
              <a:off x="6901622" y="2840302"/>
              <a:ext cx="280458" cy="481542"/>
            </a:xfrm>
            <a:custGeom>
              <a:avLst/>
              <a:gdLst/>
              <a:ahLst/>
              <a:cxnLst>
                <a:cxn ang="0">
                  <a:pos x="118" y="330"/>
                </a:cxn>
                <a:cxn ang="0">
                  <a:pos x="118" y="356"/>
                </a:cxn>
                <a:cxn ang="0">
                  <a:pos x="118" y="364"/>
                </a:cxn>
                <a:cxn ang="0">
                  <a:pos x="130" y="362"/>
                </a:cxn>
                <a:cxn ang="0">
                  <a:pos x="136" y="354"/>
                </a:cxn>
                <a:cxn ang="0">
                  <a:pos x="146" y="350"/>
                </a:cxn>
                <a:cxn ang="0">
                  <a:pos x="152" y="344"/>
                </a:cxn>
                <a:cxn ang="0">
                  <a:pos x="148" y="332"/>
                </a:cxn>
                <a:cxn ang="0">
                  <a:pos x="158" y="344"/>
                </a:cxn>
                <a:cxn ang="0">
                  <a:pos x="162" y="330"/>
                </a:cxn>
                <a:cxn ang="0">
                  <a:pos x="162" y="326"/>
                </a:cxn>
                <a:cxn ang="0">
                  <a:pos x="182" y="312"/>
                </a:cxn>
                <a:cxn ang="0">
                  <a:pos x="198" y="300"/>
                </a:cxn>
                <a:cxn ang="0">
                  <a:pos x="206" y="290"/>
                </a:cxn>
                <a:cxn ang="0">
                  <a:pos x="210" y="280"/>
                </a:cxn>
                <a:cxn ang="0">
                  <a:pos x="208" y="274"/>
                </a:cxn>
                <a:cxn ang="0">
                  <a:pos x="208" y="260"/>
                </a:cxn>
                <a:cxn ang="0">
                  <a:pos x="208" y="254"/>
                </a:cxn>
                <a:cxn ang="0">
                  <a:pos x="206" y="242"/>
                </a:cxn>
                <a:cxn ang="0">
                  <a:pos x="202" y="230"/>
                </a:cxn>
                <a:cxn ang="0">
                  <a:pos x="188" y="198"/>
                </a:cxn>
                <a:cxn ang="0">
                  <a:pos x="184" y="190"/>
                </a:cxn>
                <a:cxn ang="0">
                  <a:pos x="168" y="178"/>
                </a:cxn>
                <a:cxn ang="0">
                  <a:pos x="136" y="148"/>
                </a:cxn>
                <a:cxn ang="0">
                  <a:pos x="118" y="124"/>
                </a:cxn>
                <a:cxn ang="0">
                  <a:pos x="104" y="108"/>
                </a:cxn>
                <a:cxn ang="0">
                  <a:pos x="106" y="78"/>
                </a:cxn>
                <a:cxn ang="0">
                  <a:pos x="116" y="62"/>
                </a:cxn>
                <a:cxn ang="0">
                  <a:pos x="124" y="56"/>
                </a:cxn>
                <a:cxn ang="0">
                  <a:pos x="132" y="44"/>
                </a:cxn>
                <a:cxn ang="0">
                  <a:pos x="120" y="38"/>
                </a:cxn>
                <a:cxn ang="0">
                  <a:pos x="108" y="36"/>
                </a:cxn>
                <a:cxn ang="0">
                  <a:pos x="106" y="22"/>
                </a:cxn>
                <a:cxn ang="0">
                  <a:pos x="100" y="12"/>
                </a:cxn>
                <a:cxn ang="0">
                  <a:pos x="84" y="4"/>
                </a:cxn>
                <a:cxn ang="0">
                  <a:pos x="68" y="4"/>
                </a:cxn>
                <a:cxn ang="0">
                  <a:pos x="62" y="16"/>
                </a:cxn>
                <a:cxn ang="0">
                  <a:pos x="46" y="18"/>
                </a:cxn>
                <a:cxn ang="0">
                  <a:pos x="32" y="18"/>
                </a:cxn>
                <a:cxn ang="0">
                  <a:pos x="24" y="12"/>
                </a:cxn>
                <a:cxn ang="0">
                  <a:pos x="24" y="24"/>
                </a:cxn>
                <a:cxn ang="0">
                  <a:pos x="10" y="18"/>
                </a:cxn>
                <a:cxn ang="0">
                  <a:pos x="18" y="40"/>
                </a:cxn>
                <a:cxn ang="0">
                  <a:pos x="26" y="52"/>
                </a:cxn>
                <a:cxn ang="0">
                  <a:pos x="50" y="62"/>
                </a:cxn>
                <a:cxn ang="0">
                  <a:pos x="86" y="74"/>
                </a:cxn>
                <a:cxn ang="0">
                  <a:pos x="80" y="88"/>
                </a:cxn>
                <a:cxn ang="0">
                  <a:pos x="62" y="94"/>
                </a:cxn>
                <a:cxn ang="0">
                  <a:pos x="88" y="108"/>
                </a:cxn>
                <a:cxn ang="0">
                  <a:pos x="98" y="118"/>
                </a:cxn>
                <a:cxn ang="0">
                  <a:pos x="114" y="142"/>
                </a:cxn>
                <a:cxn ang="0">
                  <a:pos x="126" y="162"/>
                </a:cxn>
                <a:cxn ang="0">
                  <a:pos x="152" y="176"/>
                </a:cxn>
                <a:cxn ang="0">
                  <a:pos x="164" y="196"/>
                </a:cxn>
                <a:cxn ang="0">
                  <a:pos x="180" y="232"/>
                </a:cxn>
                <a:cxn ang="0">
                  <a:pos x="172" y="266"/>
                </a:cxn>
                <a:cxn ang="0">
                  <a:pos x="174" y="284"/>
                </a:cxn>
                <a:cxn ang="0">
                  <a:pos x="152" y="292"/>
                </a:cxn>
                <a:cxn ang="0">
                  <a:pos x="134" y="300"/>
                </a:cxn>
                <a:cxn ang="0">
                  <a:pos x="146" y="312"/>
                </a:cxn>
                <a:cxn ang="0">
                  <a:pos x="142" y="316"/>
                </a:cxn>
                <a:cxn ang="0">
                  <a:pos x="130" y="312"/>
                </a:cxn>
                <a:cxn ang="0">
                  <a:pos x="108" y="324"/>
                </a:cxn>
              </a:cxnLst>
              <a:rect l="0" t="0" r="r" b="b"/>
              <a:pathLst>
                <a:path w="212" h="364">
                  <a:moveTo>
                    <a:pt x="108" y="324"/>
                  </a:moveTo>
                  <a:lnTo>
                    <a:pt x="108" y="324"/>
                  </a:lnTo>
                  <a:lnTo>
                    <a:pt x="114" y="326"/>
                  </a:lnTo>
                  <a:lnTo>
                    <a:pt x="116" y="328"/>
                  </a:lnTo>
                  <a:lnTo>
                    <a:pt x="118" y="330"/>
                  </a:lnTo>
                  <a:lnTo>
                    <a:pt x="122" y="330"/>
                  </a:lnTo>
                  <a:lnTo>
                    <a:pt x="122" y="330"/>
                  </a:lnTo>
                  <a:lnTo>
                    <a:pt x="118" y="340"/>
                  </a:lnTo>
                  <a:lnTo>
                    <a:pt x="118" y="346"/>
                  </a:lnTo>
                  <a:lnTo>
                    <a:pt x="118" y="356"/>
                  </a:lnTo>
                  <a:lnTo>
                    <a:pt x="120" y="360"/>
                  </a:lnTo>
                  <a:lnTo>
                    <a:pt x="120" y="362"/>
                  </a:lnTo>
                  <a:lnTo>
                    <a:pt x="120" y="362"/>
                  </a:lnTo>
                  <a:lnTo>
                    <a:pt x="120" y="362"/>
                  </a:lnTo>
                  <a:lnTo>
                    <a:pt x="118" y="364"/>
                  </a:lnTo>
                  <a:lnTo>
                    <a:pt x="124" y="364"/>
                  </a:lnTo>
                  <a:lnTo>
                    <a:pt x="124" y="364"/>
                  </a:lnTo>
                  <a:lnTo>
                    <a:pt x="128" y="364"/>
                  </a:lnTo>
                  <a:lnTo>
                    <a:pt x="128" y="362"/>
                  </a:lnTo>
                  <a:lnTo>
                    <a:pt x="130" y="362"/>
                  </a:lnTo>
                  <a:lnTo>
                    <a:pt x="132" y="360"/>
                  </a:lnTo>
                  <a:lnTo>
                    <a:pt x="132" y="360"/>
                  </a:lnTo>
                  <a:lnTo>
                    <a:pt x="134" y="360"/>
                  </a:lnTo>
                  <a:lnTo>
                    <a:pt x="134" y="356"/>
                  </a:lnTo>
                  <a:lnTo>
                    <a:pt x="136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46" y="352"/>
                  </a:lnTo>
                  <a:lnTo>
                    <a:pt x="146" y="352"/>
                  </a:lnTo>
                  <a:lnTo>
                    <a:pt x="146" y="350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52" y="350"/>
                  </a:lnTo>
                  <a:lnTo>
                    <a:pt x="152" y="348"/>
                  </a:lnTo>
                  <a:lnTo>
                    <a:pt x="152" y="344"/>
                  </a:lnTo>
                  <a:lnTo>
                    <a:pt x="148" y="340"/>
                  </a:lnTo>
                  <a:lnTo>
                    <a:pt x="148" y="340"/>
                  </a:lnTo>
                  <a:lnTo>
                    <a:pt x="146" y="336"/>
                  </a:lnTo>
                  <a:lnTo>
                    <a:pt x="146" y="334"/>
                  </a:lnTo>
                  <a:lnTo>
                    <a:pt x="148" y="332"/>
                  </a:lnTo>
                  <a:lnTo>
                    <a:pt x="148" y="334"/>
                  </a:lnTo>
                  <a:lnTo>
                    <a:pt x="148" y="334"/>
                  </a:lnTo>
                  <a:lnTo>
                    <a:pt x="152" y="342"/>
                  </a:lnTo>
                  <a:lnTo>
                    <a:pt x="156" y="344"/>
                  </a:lnTo>
                  <a:lnTo>
                    <a:pt x="158" y="344"/>
                  </a:lnTo>
                  <a:lnTo>
                    <a:pt x="158" y="344"/>
                  </a:lnTo>
                  <a:lnTo>
                    <a:pt x="158" y="340"/>
                  </a:lnTo>
                  <a:lnTo>
                    <a:pt x="158" y="338"/>
                  </a:lnTo>
                  <a:lnTo>
                    <a:pt x="160" y="334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62" y="328"/>
                  </a:lnTo>
                  <a:lnTo>
                    <a:pt x="162" y="326"/>
                  </a:lnTo>
                  <a:lnTo>
                    <a:pt x="160" y="326"/>
                  </a:lnTo>
                  <a:lnTo>
                    <a:pt x="162" y="326"/>
                  </a:lnTo>
                  <a:lnTo>
                    <a:pt x="162" y="326"/>
                  </a:lnTo>
                  <a:lnTo>
                    <a:pt x="166" y="324"/>
                  </a:lnTo>
                  <a:lnTo>
                    <a:pt x="174" y="320"/>
                  </a:lnTo>
                  <a:lnTo>
                    <a:pt x="182" y="312"/>
                  </a:lnTo>
                  <a:lnTo>
                    <a:pt x="182" y="312"/>
                  </a:lnTo>
                  <a:lnTo>
                    <a:pt x="186" y="312"/>
                  </a:lnTo>
                  <a:lnTo>
                    <a:pt x="190" y="308"/>
                  </a:lnTo>
                  <a:lnTo>
                    <a:pt x="190" y="308"/>
                  </a:lnTo>
                  <a:lnTo>
                    <a:pt x="196" y="304"/>
                  </a:lnTo>
                  <a:lnTo>
                    <a:pt x="198" y="300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200" y="292"/>
                  </a:lnTo>
                  <a:lnTo>
                    <a:pt x="202" y="290"/>
                  </a:lnTo>
                  <a:lnTo>
                    <a:pt x="206" y="290"/>
                  </a:lnTo>
                  <a:lnTo>
                    <a:pt x="208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4"/>
                  </a:lnTo>
                  <a:lnTo>
                    <a:pt x="210" y="280"/>
                  </a:lnTo>
                  <a:lnTo>
                    <a:pt x="212" y="278"/>
                  </a:lnTo>
                  <a:lnTo>
                    <a:pt x="208" y="278"/>
                  </a:lnTo>
                  <a:lnTo>
                    <a:pt x="208" y="278"/>
                  </a:lnTo>
                  <a:lnTo>
                    <a:pt x="204" y="278"/>
                  </a:lnTo>
                  <a:lnTo>
                    <a:pt x="208" y="274"/>
                  </a:lnTo>
                  <a:lnTo>
                    <a:pt x="208" y="274"/>
                  </a:lnTo>
                  <a:lnTo>
                    <a:pt x="208" y="270"/>
                  </a:lnTo>
                  <a:lnTo>
                    <a:pt x="208" y="264"/>
                  </a:lnTo>
                  <a:lnTo>
                    <a:pt x="206" y="262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2" y="260"/>
                  </a:lnTo>
                  <a:lnTo>
                    <a:pt x="212" y="260"/>
                  </a:lnTo>
                  <a:lnTo>
                    <a:pt x="208" y="254"/>
                  </a:lnTo>
                  <a:lnTo>
                    <a:pt x="208" y="254"/>
                  </a:lnTo>
                  <a:lnTo>
                    <a:pt x="206" y="250"/>
                  </a:lnTo>
                  <a:lnTo>
                    <a:pt x="208" y="248"/>
                  </a:lnTo>
                  <a:lnTo>
                    <a:pt x="208" y="246"/>
                  </a:lnTo>
                  <a:lnTo>
                    <a:pt x="206" y="242"/>
                  </a:lnTo>
                  <a:lnTo>
                    <a:pt x="206" y="242"/>
                  </a:lnTo>
                  <a:lnTo>
                    <a:pt x="202" y="238"/>
                  </a:lnTo>
                  <a:lnTo>
                    <a:pt x="202" y="236"/>
                  </a:lnTo>
                  <a:lnTo>
                    <a:pt x="204" y="234"/>
                  </a:lnTo>
                  <a:lnTo>
                    <a:pt x="202" y="230"/>
                  </a:lnTo>
                  <a:lnTo>
                    <a:pt x="202" y="230"/>
                  </a:lnTo>
                  <a:lnTo>
                    <a:pt x="200" y="226"/>
                  </a:lnTo>
                  <a:lnTo>
                    <a:pt x="200" y="220"/>
                  </a:lnTo>
                  <a:lnTo>
                    <a:pt x="196" y="212"/>
                  </a:lnTo>
                  <a:lnTo>
                    <a:pt x="188" y="198"/>
                  </a:lnTo>
                  <a:lnTo>
                    <a:pt x="188" y="198"/>
                  </a:lnTo>
                  <a:lnTo>
                    <a:pt x="186" y="194"/>
                  </a:lnTo>
                  <a:lnTo>
                    <a:pt x="186" y="192"/>
                  </a:lnTo>
                  <a:lnTo>
                    <a:pt x="186" y="190"/>
                  </a:lnTo>
                  <a:lnTo>
                    <a:pt x="184" y="190"/>
                  </a:lnTo>
                  <a:lnTo>
                    <a:pt x="184" y="190"/>
                  </a:lnTo>
                  <a:lnTo>
                    <a:pt x="182" y="190"/>
                  </a:lnTo>
                  <a:lnTo>
                    <a:pt x="180" y="190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68" y="178"/>
                  </a:lnTo>
                  <a:lnTo>
                    <a:pt x="160" y="172"/>
                  </a:lnTo>
                  <a:lnTo>
                    <a:pt x="154" y="168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36" y="148"/>
                  </a:lnTo>
                  <a:lnTo>
                    <a:pt x="128" y="140"/>
                  </a:lnTo>
                  <a:lnTo>
                    <a:pt x="120" y="132"/>
                  </a:lnTo>
                  <a:lnTo>
                    <a:pt x="118" y="128"/>
                  </a:lnTo>
                  <a:lnTo>
                    <a:pt x="118" y="124"/>
                  </a:lnTo>
                  <a:lnTo>
                    <a:pt x="118" y="124"/>
                  </a:lnTo>
                  <a:lnTo>
                    <a:pt x="118" y="120"/>
                  </a:lnTo>
                  <a:lnTo>
                    <a:pt x="116" y="118"/>
                  </a:lnTo>
                  <a:lnTo>
                    <a:pt x="110" y="116"/>
                  </a:lnTo>
                  <a:lnTo>
                    <a:pt x="104" y="108"/>
                  </a:lnTo>
                  <a:lnTo>
                    <a:pt x="104" y="108"/>
                  </a:lnTo>
                  <a:lnTo>
                    <a:pt x="96" y="96"/>
                  </a:lnTo>
                  <a:lnTo>
                    <a:pt x="96" y="92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24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4" y="56"/>
                  </a:lnTo>
                  <a:lnTo>
                    <a:pt x="124" y="54"/>
                  </a:lnTo>
                  <a:lnTo>
                    <a:pt x="126" y="54"/>
                  </a:lnTo>
                  <a:lnTo>
                    <a:pt x="130" y="52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2" y="42"/>
                  </a:lnTo>
                  <a:lnTo>
                    <a:pt x="128" y="42"/>
                  </a:lnTo>
                  <a:lnTo>
                    <a:pt x="126" y="42"/>
                  </a:lnTo>
                  <a:lnTo>
                    <a:pt x="120" y="38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08" y="3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0" y="28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2" y="20"/>
                  </a:lnTo>
                  <a:lnTo>
                    <a:pt x="114" y="16"/>
                  </a:lnTo>
                  <a:lnTo>
                    <a:pt x="108" y="14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92" y="12"/>
                  </a:lnTo>
                  <a:lnTo>
                    <a:pt x="88" y="10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68" y="4"/>
                  </a:lnTo>
                  <a:lnTo>
                    <a:pt x="64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16"/>
                  </a:lnTo>
                  <a:lnTo>
                    <a:pt x="62" y="16"/>
                  </a:lnTo>
                  <a:lnTo>
                    <a:pt x="58" y="16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48" y="18"/>
                  </a:lnTo>
                  <a:lnTo>
                    <a:pt x="46" y="18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2" y="18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24"/>
                  </a:lnTo>
                  <a:lnTo>
                    <a:pt x="18" y="22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6"/>
                  </a:lnTo>
                  <a:lnTo>
                    <a:pt x="8" y="32"/>
                  </a:lnTo>
                  <a:lnTo>
                    <a:pt x="18" y="40"/>
                  </a:lnTo>
                  <a:lnTo>
                    <a:pt x="26" y="44"/>
                  </a:lnTo>
                  <a:lnTo>
                    <a:pt x="26" y="46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32" y="58"/>
                  </a:lnTo>
                  <a:lnTo>
                    <a:pt x="40" y="60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70" y="62"/>
                  </a:lnTo>
                  <a:lnTo>
                    <a:pt x="76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6" y="74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86" y="84"/>
                  </a:lnTo>
                  <a:lnTo>
                    <a:pt x="84" y="88"/>
                  </a:lnTo>
                  <a:lnTo>
                    <a:pt x="80" y="88"/>
                  </a:lnTo>
                  <a:lnTo>
                    <a:pt x="76" y="88"/>
                  </a:lnTo>
                  <a:lnTo>
                    <a:pt x="76" y="88"/>
                  </a:lnTo>
                  <a:lnTo>
                    <a:pt x="70" y="88"/>
                  </a:lnTo>
                  <a:lnTo>
                    <a:pt x="64" y="92"/>
                  </a:lnTo>
                  <a:lnTo>
                    <a:pt x="62" y="94"/>
                  </a:lnTo>
                  <a:lnTo>
                    <a:pt x="62" y="96"/>
                  </a:lnTo>
                  <a:lnTo>
                    <a:pt x="66" y="100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88" y="108"/>
                  </a:lnTo>
                  <a:lnTo>
                    <a:pt x="92" y="112"/>
                  </a:lnTo>
                  <a:lnTo>
                    <a:pt x="94" y="114"/>
                  </a:lnTo>
                  <a:lnTo>
                    <a:pt x="96" y="116"/>
                  </a:lnTo>
                  <a:lnTo>
                    <a:pt x="96" y="116"/>
                  </a:lnTo>
                  <a:lnTo>
                    <a:pt x="98" y="118"/>
                  </a:lnTo>
                  <a:lnTo>
                    <a:pt x="98" y="120"/>
                  </a:lnTo>
                  <a:lnTo>
                    <a:pt x="100" y="128"/>
                  </a:lnTo>
                  <a:lnTo>
                    <a:pt x="104" y="136"/>
                  </a:lnTo>
                  <a:lnTo>
                    <a:pt x="108" y="140"/>
                  </a:lnTo>
                  <a:lnTo>
                    <a:pt x="114" y="142"/>
                  </a:lnTo>
                  <a:lnTo>
                    <a:pt x="114" y="142"/>
                  </a:lnTo>
                  <a:lnTo>
                    <a:pt x="120" y="146"/>
                  </a:lnTo>
                  <a:lnTo>
                    <a:pt x="122" y="150"/>
                  </a:lnTo>
                  <a:lnTo>
                    <a:pt x="124" y="158"/>
                  </a:lnTo>
                  <a:lnTo>
                    <a:pt x="126" y="162"/>
                  </a:lnTo>
                  <a:lnTo>
                    <a:pt x="128" y="168"/>
                  </a:lnTo>
                  <a:lnTo>
                    <a:pt x="134" y="170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52" y="176"/>
                  </a:lnTo>
                  <a:lnTo>
                    <a:pt x="158" y="180"/>
                  </a:lnTo>
                  <a:lnTo>
                    <a:pt x="162" y="182"/>
                  </a:lnTo>
                  <a:lnTo>
                    <a:pt x="164" y="186"/>
                  </a:lnTo>
                  <a:lnTo>
                    <a:pt x="164" y="194"/>
                  </a:lnTo>
                  <a:lnTo>
                    <a:pt x="164" y="196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74" y="214"/>
                  </a:lnTo>
                  <a:lnTo>
                    <a:pt x="178" y="224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78" y="240"/>
                  </a:lnTo>
                  <a:lnTo>
                    <a:pt x="174" y="250"/>
                  </a:lnTo>
                  <a:lnTo>
                    <a:pt x="172" y="260"/>
                  </a:lnTo>
                  <a:lnTo>
                    <a:pt x="172" y="266"/>
                  </a:lnTo>
                  <a:lnTo>
                    <a:pt x="174" y="270"/>
                  </a:lnTo>
                  <a:lnTo>
                    <a:pt x="174" y="270"/>
                  </a:lnTo>
                  <a:lnTo>
                    <a:pt x="180" y="276"/>
                  </a:lnTo>
                  <a:lnTo>
                    <a:pt x="178" y="282"/>
                  </a:lnTo>
                  <a:lnTo>
                    <a:pt x="174" y="284"/>
                  </a:lnTo>
                  <a:lnTo>
                    <a:pt x="168" y="284"/>
                  </a:lnTo>
                  <a:lnTo>
                    <a:pt x="168" y="284"/>
                  </a:lnTo>
                  <a:lnTo>
                    <a:pt x="164" y="282"/>
                  </a:lnTo>
                  <a:lnTo>
                    <a:pt x="160" y="284"/>
                  </a:lnTo>
                  <a:lnTo>
                    <a:pt x="152" y="292"/>
                  </a:lnTo>
                  <a:lnTo>
                    <a:pt x="152" y="292"/>
                  </a:lnTo>
                  <a:lnTo>
                    <a:pt x="144" y="298"/>
                  </a:lnTo>
                  <a:lnTo>
                    <a:pt x="140" y="300"/>
                  </a:lnTo>
                  <a:lnTo>
                    <a:pt x="138" y="298"/>
                  </a:lnTo>
                  <a:lnTo>
                    <a:pt x="134" y="300"/>
                  </a:lnTo>
                  <a:lnTo>
                    <a:pt x="134" y="300"/>
                  </a:lnTo>
                  <a:lnTo>
                    <a:pt x="134" y="302"/>
                  </a:lnTo>
                  <a:lnTo>
                    <a:pt x="136" y="304"/>
                  </a:lnTo>
                  <a:lnTo>
                    <a:pt x="140" y="308"/>
                  </a:lnTo>
                  <a:lnTo>
                    <a:pt x="146" y="312"/>
                  </a:lnTo>
                  <a:lnTo>
                    <a:pt x="146" y="314"/>
                  </a:lnTo>
                  <a:lnTo>
                    <a:pt x="146" y="316"/>
                  </a:lnTo>
                  <a:lnTo>
                    <a:pt x="146" y="316"/>
                  </a:lnTo>
                  <a:lnTo>
                    <a:pt x="144" y="316"/>
                  </a:lnTo>
                  <a:lnTo>
                    <a:pt x="142" y="316"/>
                  </a:lnTo>
                  <a:lnTo>
                    <a:pt x="140" y="312"/>
                  </a:lnTo>
                  <a:lnTo>
                    <a:pt x="136" y="310"/>
                  </a:lnTo>
                  <a:lnTo>
                    <a:pt x="132" y="310"/>
                  </a:lnTo>
                  <a:lnTo>
                    <a:pt x="130" y="312"/>
                  </a:lnTo>
                  <a:lnTo>
                    <a:pt x="130" y="312"/>
                  </a:lnTo>
                  <a:lnTo>
                    <a:pt x="120" y="316"/>
                  </a:lnTo>
                  <a:lnTo>
                    <a:pt x="114" y="318"/>
                  </a:lnTo>
                  <a:lnTo>
                    <a:pt x="112" y="320"/>
                  </a:lnTo>
                  <a:lnTo>
                    <a:pt x="108" y="324"/>
                  </a:lnTo>
                  <a:lnTo>
                    <a:pt x="108" y="32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73" name="Venezuela"/>
            <p:cNvSpPr>
              <a:spLocks/>
            </p:cNvSpPr>
            <p:nvPr/>
          </p:nvSpPr>
          <p:spPr bwMode="auto">
            <a:xfrm>
              <a:off x="2094142" y="3208073"/>
              <a:ext cx="375708" cy="394229"/>
            </a:xfrm>
            <a:custGeom>
              <a:avLst/>
              <a:gdLst/>
              <a:ahLst/>
              <a:cxnLst>
                <a:cxn ang="0">
                  <a:pos x="266" y="94"/>
                </a:cxn>
                <a:cxn ang="0">
                  <a:pos x="270" y="84"/>
                </a:cxn>
                <a:cxn ang="0">
                  <a:pos x="266" y="80"/>
                </a:cxn>
                <a:cxn ang="0">
                  <a:pos x="262" y="70"/>
                </a:cxn>
                <a:cxn ang="0">
                  <a:pos x="236" y="56"/>
                </a:cxn>
                <a:cxn ang="0">
                  <a:pos x="226" y="40"/>
                </a:cxn>
                <a:cxn ang="0">
                  <a:pos x="242" y="36"/>
                </a:cxn>
                <a:cxn ang="0">
                  <a:pos x="226" y="32"/>
                </a:cxn>
                <a:cxn ang="0">
                  <a:pos x="202" y="34"/>
                </a:cxn>
                <a:cxn ang="0">
                  <a:pos x="204" y="42"/>
                </a:cxn>
                <a:cxn ang="0">
                  <a:pos x="166" y="44"/>
                </a:cxn>
                <a:cxn ang="0">
                  <a:pos x="148" y="36"/>
                </a:cxn>
                <a:cxn ang="0">
                  <a:pos x="116" y="30"/>
                </a:cxn>
                <a:cxn ang="0">
                  <a:pos x="106" y="18"/>
                </a:cxn>
                <a:cxn ang="0">
                  <a:pos x="86" y="12"/>
                </a:cxn>
                <a:cxn ang="0">
                  <a:pos x="74" y="6"/>
                </a:cxn>
                <a:cxn ang="0">
                  <a:pos x="84" y="12"/>
                </a:cxn>
                <a:cxn ang="0">
                  <a:pos x="78" y="16"/>
                </a:cxn>
                <a:cxn ang="0">
                  <a:pos x="54" y="32"/>
                </a:cxn>
                <a:cxn ang="0">
                  <a:pos x="48" y="46"/>
                </a:cxn>
                <a:cxn ang="0">
                  <a:pos x="54" y="54"/>
                </a:cxn>
                <a:cxn ang="0">
                  <a:pos x="42" y="76"/>
                </a:cxn>
                <a:cxn ang="0">
                  <a:pos x="30" y="64"/>
                </a:cxn>
                <a:cxn ang="0">
                  <a:pos x="40" y="50"/>
                </a:cxn>
                <a:cxn ang="0">
                  <a:pos x="46" y="38"/>
                </a:cxn>
                <a:cxn ang="0">
                  <a:pos x="40" y="18"/>
                </a:cxn>
                <a:cxn ang="0">
                  <a:pos x="48" y="10"/>
                </a:cxn>
                <a:cxn ang="0">
                  <a:pos x="14" y="46"/>
                </a:cxn>
                <a:cxn ang="0">
                  <a:pos x="2" y="74"/>
                </a:cxn>
                <a:cxn ang="0">
                  <a:pos x="6" y="82"/>
                </a:cxn>
                <a:cxn ang="0">
                  <a:pos x="12" y="90"/>
                </a:cxn>
                <a:cxn ang="0">
                  <a:pos x="16" y="124"/>
                </a:cxn>
                <a:cxn ang="0">
                  <a:pos x="42" y="140"/>
                </a:cxn>
                <a:cxn ang="0">
                  <a:pos x="68" y="144"/>
                </a:cxn>
                <a:cxn ang="0">
                  <a:pos x="100" y="160"/>
                </a:cxn>
                <a:cxn ang="0">
                  <a:pos x="116" y="162"/>
                </a:cxn>
                <a:cxn ang="0">
                  <a:pos x="112" y="174"/>
                </a:cxn>
                <a:cxn ang="0">
                  <a:pos x="108" y="196"/>
                </a:cxn>
                <a:cxn ang="0">
                  <a:pos x="120" y="220"/>
                </a:cxn>
                <a:cxn ang="0">
                  <a:pos x="118" y="246"/>
                </a:cxn>
                <a:cxn ang="0">
                  <a:pos x="132" y="290"/>
                </a:cxn>
                <a:cxn ang="0">
                  <a:pos x="152" y="298"/>
                </a:cxn>
                <a:cxn ang="0">
                  <a:pos x="170" y="292"/>
                </a:cxn>
                <a:cxn ang="0">
                  <a:pos x="186" y="280"/>
                </a:cxn>
                <a:cxn ang="0">
                  <a:pos x="194" y="266"/>
                </a:cxn>
                <a:cxn ang="0">
                  <a:pos x="202" y="252"/>
                </a:cxn>
                <a:cxn ang="0">
                  <a:pos x="190" y="228"/>
                </a:cxn>
                <a:cxn ang="0">
                  <a:pos x="180" y="208"/>
                </a:cxn>
                <a:cxn ang="0">
                  <a:pos x="208" y="212"/>
                </a:cxn>
                <a:cxn ang="0">
                  <a:pos x="232" y="212"/>
                </a:cxn>
                <a:cxn ang="0">
                  <a:pos x="236" y="208"/>
                </a:cxn>
                <a:cxn ang="0">
                  <a:pos x="260" y="194"/>
                </a:cxn>
                <a:cxn ang="0">
                  <a:pos x="256" y="162"/>
                </a:cxn>
                <a:cxn ang="0">
                  <a:pos x="260" y="144"/>
                </a:cxn>
                <a:cxn ang="0">
                  <a:pos x="274" y="130"/>
                </a:cxn>
                <a:cxn ang="0">
                  <a:pos x="264" y="124"/>
                </a:cxn>
                <a:cxn ang="0">
                  <a:pos x="268" y="112"/>
                </a:cxn>
                <a:cxn ang="0">
                  <a:pos x="284" y="106"/>
                </a:cxn>
              </a:cxnLst>
              <a:rect l="0" t="0" r="r" b="b"/>
              <a:pathLst>
                <a:path w="284" h="298">
                  <a:moveTo>
                    <a:pt x="284" y="100"/>
                  </a:moveTo>
                  <a:lnTo>
                    <a:pt x="284" y="100"/>
                  </a:lnTo>
                  <a:lnTo>
                    <a:pt x="278" y="92"/>
                  </a:lnTo>
                  <a:lnTo>
                    <a:pt x="274" y="92"/>
                  </a:lnTo>
                  <a:lnTo>
                    <a:pt x="270" y="94"/>
                  </a:lnTo>
                  <a:lnTo>
                    <a:pt x="266" y="94"/>
                  </a:lnTo>
                  <a:lnTo>
                    <a:pt x="260" y="92"/>
                  </a:lnTo>
                  <a:lnTo>
                    <a:pt x="260" y="92"/>
                  </a:lnTo>
                  <a:lnTo>
                    <a:pt x="268" y="92"/>
                  </a:lnTo>
                  <a:lnTo>
                    <a:pt x="270" y="90"/>
                  </a:lnTo>
                  <a:lnTo>
                    <a:pt x="272" y="88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2"/>
                  </a:lnTo>
                  <a:lnTo>
                    <a:pt x="268" y="82"/>
                  </a:lnTo>
                  <a:lnTo>
                    <a:pt x="266" y="82"/>
                  </a:lnTo>
                  <a:lnTo>
                    <a:pt x="266" y="80"/>
                  </a:lnTo>
                  <a:lnTo>
                    <a:pt x="266" y="80"/>
                  </a:lnTo>
                  <a:lnTo>
                    <a:pt x="268" y="80"/>
                  </a:lnTo>
                  <a:lnTo>
                    <a:pt x="266" y="78"/>
                  </a:lnTo>
                  <a:lnTo>
                    <a:pt x="264" y="78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2" y="70"/>
                  </a:lnTo>
                  <a:lnTo>
                    <a:pt x="258" y="66"/>
                  </a:lnTo>
                  <a:lnTo>
                    <a:pt x="250" y="60"/>
                  </a:lnTo>
                  <a:lnTo>
                    <a:pt x="250" y="60"/>
                  </a:lnTo>
                  <a:lnTo>
                    <a:pt x="244" y="54"/>
                  </a:lnTo>
                  <a:lnTo>
                    <a:pt x="240" y="54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2" y="48"/>
                  </a:lnTo>
                  <a:lnTo>
                    <a:pt x="230" y="4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0"/>
                  </a:lnTo>
                  <a:lnTo>
                    <a:pt x="222" y="40"/>
                  </a:lnTo>
                  <a:lnTo>
                    <a:pt x="220" y="40"/>
                  </a:lnTo>
                  <a:lnTo>
                    <a:pt x="222" y="38"/>
                  </a:lnTo>
                  <a:lnTo>
                    <a:pt x="228" y="38"/>
                  </a:lnTo>
                  <a:lnTo>
                    <a:pt x="228" y="38"/>
                  </a:lnTo>
                  <a:lnTo>
                    <a:pt x="242" y="36"/>
                  </a:lnTo>
                  <a:lnTo>
                    <a:pt x="246" y="36"/>
                  </a:lnTo>
                  <a:lnTo>
                    <a:pt x="248" y="34"/>
                  </a:lnTo>
                  <a:lnTo>
                    <a:pt x="248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26" y="32"/>
                  </a:lnTo>
                  <a:lnTo>
                    <a:pt x="224" y="34"/>
                  </a:lnTo>
                  <a:lnTo>
                    <a:pt x="220" y="34"/>
                  </a:lnTo>
                  <a:lnTo>
                    <a:pt x="214" y="34"/>
                  </a:lnTo>
                  <a:lnTo>
                    <a:pt x="214" y="34"/>
                  </a:lnTo>
                  <a:lnTo>
                    <a:pt x="206" y="32"/>
                  </a:lnTo>
                  <a:lnTo>
                    <a:pt x="202" y="34"/>
                  </a:lnTo>
                  <a:lnTo>
                    <a:pt x="202" y="34"/>
                  </a:lnTo>
                  <a:lnTo>
                    <a:pt x="204" y="34"/>
                  </a:lnTo>
                  <a:lnTo>
                    <a:pt x="212" y="36"/>
                  </a:lnTo>
                  <a:lnTo>
                    <a:pt x="212" y="36"/>
                  </a:lnTo>
                  <a:lnTo>
                    <a:pt x="206" y="38"/>
                  </a:lnTo>
                  <a:lnTo>
                    <a:pt x="204" y="42"/>
                  </a:lnTo>
                  <a:lnTo>
                    <a:pt x="202" y="44"/>
                  </a:lnTo>
                  <a:lnTo>
                    <a:pt x="192" y="46"/>
                  </a:lnTo>
                  <a:lnTo>
                    <a:pt x="192" y="46"/>
                  </a:lnTo>
                  <a:lnTo>
                    <a:pt x="178" y="48"/>
                  </a:lnTo>
                  <a:lnTo>
                    <a:pt x="170" y="46"/>
                  </a:lnTo>
                  <a:lnTo>
                    <a:pt x="166" y="44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6" y="38"/>
                  </a:lnTo>
                  <a:lnTo>
                    <a:pt x="160" y="36"/>
                  </a:lnTo>
                  <a:lnTo>
                    <a:pt x="148" y="36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24" y="38"/>
                  </a:lnTo>
                  <a:lnTo>
                    <a:pt x="116" y="36"/>
                  </a:lnTo>
                  <a:lnTo>
                    <a:pt x="114" y="32"/>
                  </a:lnTo>
                  <a:lnTo>
                    <a:pt x="116" y="30"/>
                  </a:lnTo>
                  <a:lnTo>
                    <a:pt x="116" y="30"/>
                  </a:lnTo>
                  <a:lnTo>
                    <a:pt x="118" y="28"/>
                  </a:lnTo>
                  <a:lnTo>
                    <a:pt x="116" y="24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4" y="2"/>
                  </a:lnTo>
                  <a:lnTo>
                    <a:pt x="80" y="0"/>
                  </a:lnTo>
                  <a:lnTo>
                    <a:pt x="76" y="2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4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62" y="2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2" y="36"/>
                  </a:lnTo>
                  <a:lnTo>
                    <a:pt x="50" y="40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4" y="54"/>
                  </a:lnTo>
                  <a:lnTo>
                    <a:pt x="56" y="62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4" y="74"/>
                  </a:lnTo>
                  <a:lnTo>
                    <a:pt x="48" y="76"/>
                  </a:lnTo>
                  <a:lnTo>
                    <a:pt x="42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8" y="68"/>
                  </a:lnTo>
                  <a:lnTo>
                    <a:pt x="34" y="66"/>
                  </a:lnTo>
                  <a:lnTo>
                    <a:pt x="30" y="64"/>
                  </a:lnTo>
                  <a:lnTo>
                    <a:pt x="30" y="62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40" y="50"/>
                  </a:lnTo>
                  <a:lnTo>
                    <a:pt x="44" y="46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38"/>
                  </a:lnTo>
                  <a:lnTo>
                    <a:pt x="46" y="38"/>
                  </a:lnTo>
                  <a:lnTo>
                    <a:pt x="48" y="38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0" y="24"/>
                  </a:lnTo>
                  <a:lnTo>
                    <a:pt x="38" y="20"/>
                  </a:lnTo>
                  <a:lnTo>
                    <a:pt x="40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34" y="18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8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4" y="80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2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6" y="106"/>
                  </a:lnTo>
                  <a:lnTo>
                    <a:pt x="16" y="112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20"/>
                  </a:lnTo>
                  <a:lnTo>
                    <a:pt x="16" y="124"/>
                  </a:lnTo>
                  <a:lnTo>
                    <a:pt x="22" y="128"/>
                  </a:lnTo>
                  <a:lnTo>
                    <a:pt x="28" y="132"/>
                  </a:lnTo>
                  <a:lnTo>
                    <a:pt x="34" y="136"/>
                  </a:lnTo>
                  <a:lnTo>
                    <a:pt x="34" y="136"/>
                  </a:lnTo>
                  <a:lnTo>
                    <a:pt x="38" y="138"/>
                  </a:lnTo>
                  <a:lnTo>
                    <a:pt x="42" y="140"/>
                  </a:lnTo>
                  <a:lnTo>
                    <a:pt x="48" y="138"/>
                  </a:lnTo>
                  <a:lnTo>
                    <a:pt x="54" y="136"/>
                  </a:lnTo>
                  <a:lnTo>
                    <a:pt x="58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86" y="158"/>
                  </a:lnTo>
                  <a:lnTo>
                    <a:pt x="92" y="160"/>
                  </a:lnTo>
                  <a:lnTo>
                    <a:pt x="100" y="160"/>
                  </a:lnTo>
                  <a:lnTo>
                    <a:pt x="110" y="156"/>
                  </a:lnTo>
                  <a:lnTo>
                    <a:pt x="110" y="156"/>
                  </a:lnTo>
                  <a:lnTo>
                    <a:pt x="116" y="156"/>
                  </a:lnTo>
                  <a:lnTo>
                    <a:pt x="118" y="156"/>
                  </a:lnTo>
                  <a:lnTo>
                    <a:pt x="118" y="158"/>
                  </a:lnTo>
                  <a:lnTo>
                    <a:pt x="116" y="162"/>
                  </a:lnTo>
                  <a:lnTo>
                    <a:pt x="116" y="162"/>
                  </a:lnTo>
                  <a:lnTo>
                    <a:pt x="114" y="166"/>
                  </a:lnTo>
                  <a:lnTo>
                    <a:pt x="114" y="168"/>
                  </a:lnTo>
                  <a:lnTo>
                    <a:pt x="114" y="172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10" y="176"/>
                  </a:lnTo>
                  <a:lnTo>
                    <a:pt x="112" y="180"/>
                  </a:lnTo>
                  <a:lnTo>
                    <a:pt x="112" y="184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08" y="196"/>
                  </a:lnTo>
                  <a:lnTo>
                    <a:pt x="110" y="200"/>
                  </a:lnTo>
                  <a:lnTo>
                    <a:pt x="110" y="208"/>
                  </a:lnTo>
                  <a:lnTo>
                    <a:pt x="112" y="214"/>
                  </a:lnTo>
                  <a:lnTo>
                    <a:pt x="118" y="214"/>
                  </a:lnTo>
                  <a:lnTo>
                    <a:pt x="118" y="214"/>
                  </a:lnTo>
                  <a:lnTo>
                    <a:pt x="120" y="220"/>
                  </a:lnTo>
                  <a:lnTo>
                    <a:pt x="120" y="226"/>
                  </a:lnTo>
                  <a:lnTo>
                    <a:pt x="118" y="232"/>
                  </a:lnTo>
                  <a:lnTo>
                    <a:pt x="112" y="244"/>
                  </a:lnTo>
                  <a:lnTo>
                    <a:pt x="112" y="244"/>
                  </a:lnTo>
                  <a:lnTo>
                    <a:pt x="114" y="244"/>
                  </a:lnTo>
                  <a:lnTo>
                    <a:pt x="118" y="246"/>
                  </a:lnTo>
                  <a:lnTo>
                    <a:pt x="122" y="254"/>
                  </a:lnTo>
                  <a:lnTo>
                    <a:pt x="124" y="268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30" y="290"/>
                  </a:lnTo>
                  <a:lnTo>
                    <a:pt x="132" y="290"/>
                  </a:lnTo>
                  <a:lnTo>
                    <a:pt x="134" y="290"/>
                  </a:lnTo>
                  <a:lnTo>
                    <a:pt x="134" y="290"/>
                  </a:lnTo>
                  <a:lnTo>
                    <a:pt x="138" y="292"/>
                  </a:lnTo>
                  <a:lnTo>
                    <a:pt x="144" y="296"/>
                  </a:lnTo>
                  <a:lnTo>
                    <a:pt x="150" y="298"/>
                  </a:lnTo>
                  <a:lnTo>
                    <a:pt x="152" y="298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60" y="296"/>
                  </a:lnTo>
                  <a:lnTo>
                    <a:pt x="162" y="296"/>
                  </a:lnTo>
                  <a:lnTo>
                    <a:pt x="166" y="296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8" y="284"/>
                  </a:lnTo>
                  <a:lnTo>
                    <a:pt x="182" y="282"/>
                  </a:lnTo>
                  <a:lnTo>
                    <a:pt x="184" y="282"/>
                  </a:lnTo>
                  <a:lnTo>
                    <a:pt x="186" y="280"/>
                  </a:lnTo>
                  <a:lnTo>
                    <a:pt x="186" y="280"/>
                  </a:lnTo>
                  <a:lnTo>
                    <a:pt x="188" y="278"/>
                  </a:lnTo>
                  <a:lnTo>
                    <a:pt x="190" y="278"/>
                  </a:lnTo>
                  <a:lnTo>
                    <a:pt x="192" y="278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4" y="266"/>
                  </a:lnTo>
                  <a:lnTo>
                    <a:pt x="198" y="264"/>
                  </a:lnTo>
                  <a:lnTo>
                    <a:pt x="202" y="264"/>
                  </a:lnTo>
                  <a:lnTo>
                    <a:pt x="210" y="260"/>
                  </a:lnTo>
                  <a:lnTo>
                    <a:pt x="210" y="260"/>
                  </a:lnTo>
                  <a:lnTo>
                    <a:pt x="208" y="252"/>
                  </a:lnTo>
                  <a:lnTo>
                    <a:pt x="202" y="252"/>
                  </a:lnTo>
                  <a:lnTo>
                    <a:pt x="202" y="252"/>
                  </a:lnTo>
                  <a:lnTo>
                    <a:pt x="198" y="252"/>
                  </a:lnTo>
                  <a:lnTo>
                    <a:pt x="194" y="250"/>
                  </a:lnTo>
                  <a:lnTo>
                    <a:pt x="190" y="244"/>
                  </a:lnTo>
                  <a:lnTo>
                    <a:pt x="188" y="236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0" y="224"/>
                  </a:lnTo>
                  <a:lnTo>
                    <a:pt x="190" y="220"/>
                  </a:lnTo>
                  <a:lnTo>
                    <a:pt x="184" y="214"/>
                  </a:lnTo>
                  <a:lnTo>
                    <a:pt x="180" y="210"/>
                  </a:lnTo>
                  <a:lnTo>
                    <a:pt x="180" y="208"/>
                  </a:lnTo>
                  <a:lnTo>
                    <a:pt x="184" y="206"/>
                  </a:lnTo>
                  <a:lnTo>
                    <a:pt x="184" y="206"/>
                  </a:lnTo>
                  <a:lnTo>
                    <a:pt x="190" y="206"/>
                  </a:lnTo>
                  <a:lnTo>
                    <a:pt x="194" y="206"/>
                  </a:lnTo>
                  <a:lnTo>
                    <a:pt x="202" y="210"/>
                  </a:lnTo>
                  <a:lnTo>
                    <a:pt x="208" y="212"/>
                  </a:lnTo>
                  <a:lnTo>
                    <a:pt x="210" y="212"/>
                  </a:lnTo>
                  <a:lnTo>
                    <a:pt x="216" y="212"/>
                  </a:lnTo>
                  <a:lnTo>
                    <a:pt x="216" y="212"/>
                  </a:lnTo>
                  <a:lnTo>
                    <a:pt x="224" y="210"/>
                  </a:lnTo>
                  <a:lnTo>
                    <a:pt x="230" y="212"/>
                  </a:lnTo>
                  <a:lnTo>
                    <a:pt x="232" y="212"/>
                  </a:lnTo>
                  <a:lnTo>
                    <a:pt x="234" y="212"/>
                  </a:lnTo>
                  <a:lnTo>
                    <a:pt x="234" y="212"/>
                  </a:lnTo>
                  <a:lnTo>
                    <a:pt x="236" y="210"/>
                  </a:lnTo>
                  <a:lnTo>
                    <a:pt x="236" y="210"/>
                  </a:lnTo>
                  <a:lnTo>
                    <a:pt x="234" y="208"/>
                  </a:lnTo>
                  <a:lnTo>
                    <a:pt x="236" y="208"/>
                  </a:lnTo>
                  <a:lnTo>
                    <a:pt x="236" y="208"/>
                  </a:lnTo>
                  <a:lnTo>
                    <a:pt x="242" y="206"/>
                  </a:lnTo>
                  <a:lnTo>
                    <a:pt x="248" y="204"/>
                  </a:lnTo>
                  <a:lnTo>
                    <a:pt x="256" y="198"/>
                  </a:lnTo>
                  <a:lnTo>
                    <a:pt x="256" y="198"/>
                  </a:lnTo>
                  <a:lnTo>
                    <a:pt x="260" y="194"/>
                  </a:lnTo>
                  <a:lnTo>
                    <a:pt x="264" y="192"/>
                  </a:lnTo>
                  <a:lnTo>
                    <a:pt x="266" y="190"/>
                  </a:lnTo>
                  <a:lnTo>
                    <a:pt x="268" y="182"/>
                  </a:lnTo>
                  <a:lnTo>
                    <a:pt x="268" y="182"/>
                  </a:lnTo>
                  <a:lnTo>
                    <a:pt x="258" y="168"/>
                  </a:lnTo>
                  <a:lnTo>
                    <a:pt x="256" y="162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6" y="154"/>
                  </a:lnTo>
                  <a:lnTo>
                    <a:pt x="258" y="150"/>
                  </a:lnTo>
                  <a:lnTo>
                    <a:pt x="262" y="148"/>
                  </a:lnTo>
                  <a:lnTo>
                    <a:pt x="260" y="144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8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4" y="130"/>
                  </a:lnTo>
                  <a:lnTo>
                    <a:pt x="274" y="126"/>
                  </a:lnTo>
                  <a:lnTo>
                    <a:pt x="272" y="124"/>
                  </a:lnTo>
                  <a:lnTo>
                    <a:pt x="268" y="124"/>
                  </a:lnTo>
                  <a:lnTo>
                    <a:pt x="268" y="124"/>
                  </a:lnTo>
                  <a:lnTo>
                    <a:pt x="264" y="126"/>
                  </a:lnTo>
                  <a:lnTo>
                    <a:pt x="264" y="124"/>
                  </a:lnTo>
                  <a:lnTo>
                    <a:pt x="266" y="122"/>
                  </a:lnTo>
                  <a:lnTo>
                    <a:pt x="266" y="118"/>
                  </a:lnTo>
                  <a:lnTo>
                    <a:pt x="266" y="118"/>
                  </a:lnTo>
                  <a:lnTo>
                    <a:pt x="266" y="116"/>
                  </a:lnTo>
                  <a:lnTo>
                    <a:pt x="266" y="114"/>
                  </a:lnTo>
                  <a:lnTo>
                    <a:pt x="268" y="112"/>
                  </a:lnTo>
                  <a:lnTo>
                    <a:pt x="270" y="110"/>
                  </a:lnTo>
                  <a:lnTo>
                    <a:pt x="270" y="110"/>
                  </a:lnTo>
                  <a:lnTo>
                    <a:pt x="272" y="108"/>
                  </a:lnTo>
                  <a:lnTo>
                    <a:pt x="274" y="106"/>
                  </a:lnTo>
                  <a:lnTo>
                    <a:pt x="280" y="106"/>
                  </a:lnTo>
                  <a:lnTo>
                    <a:pt x="284" y="106"/>
                  </a:lnTo>
                  <a:lnTo>
                    <a:pt x="284" y="104"/>
                  </a:lnTo>
                  <a:lnTo>
                    <a:pt x="284" y="100"/>
                  </a:lnTo>
                  <a:lnTo>
                    <a:pt x="284" y="10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413" name="Freeform 19"/>
          <p:cNvSpPr>
            <a:spLocks/>
          </p:cNvSpPr>
          <p:nvPr/>
        </p:nvSpPr>
        <p:spPr bwMode="auto">
          <a:xfrm>
            <a:off x="4048210" y="3473142"/>
            <a:ext cx="103279" cy="154777"/>
          </a:xfrm>
          <a:custGeom>
            <a:avLst/>
            <a:gdLst/>
            <a:ahLst/>
            <a:cxnLst>
              <a:cxn ang="0">
                <a:pos x="68" y="38"/>
              </a:cxn>
              <a:cxn ang="0">
                <a:pos x="64" y="32"/>
              </a:cxn>
              <a:cxn ang="0">
                <a:pos x="62" y="26"/>
              </a:cxn>
              <a:cxn ang="0">
                <a:pos x="60" y="24"/>
              </a:cxn>
              <a:cxn ang="0">
                <a:pos x="56" y="22"/>
              </a:cxn>
              <a:cxn ang="0">
                <a:pos x="54" y="18"/>
              </a:cxn>
              <a:cxn ang="0">
                <a:pos x="50" y="16"/>
              </a:cxn>
              <a:cxn ang="0">
                <a:pos x="46" y="14"/>
              </a:cxn>
              <a:cxn ang="0">
                <a:pos x="42" y="10"/>
              </a:cxn>
              <a:cxn ang="0">
                <a:pos x="32" y="6"/>
              </a:cxn>
              <a:cxn ang="0">
                <a:pos x="28" y="4"/>
              </a:cxn>
              <a:cxn ang="0">
                <a:pos x="24" y="0"/>
              </a:cxn>
              <a:cxn ang="0">
                <a:pos x="20" y="2"/>
              </a:cxn>
              <a:cxn ang="0">
                <a:pos x="6" y="18"/>
              </a:cxn>
              <a:cxn ang="0">
                <a:pos x="4" y="32"/>
              </a:cxn>
              <a:cxn ang="0">
                <a:pos x="6" y="36"/>
              </a:cxn>
              <a:cxn ang="0">
                <a:pos x="4" y="42"/>
              </a:cxn>
              <a:cxn ang="0">
                <a:pos x="8" y="46"/>
              </a:cxn>
              <a:cxn ang="0">
                <a:pos x="12" y="60"/>
              </a:cxn>
              <a:cxn ang="0">
                <a:pos x="14" y="64"/>
              </a:cxn>
              <a:cxn ang="0">
                <a:pos x="10" y="72"/>
              </a:cxn>
              <a:cxn ang="0">
                <a:pos x="10" y="76"/>
              </a:cxn>
              <a:cxn ang="0">
                <a:pos x="8" y="84"/>
              </a:cxn>
              <a:cxn ang="0">
                <a:pos x="0" y="94"/>
              </a:cxn>
              <a:cxn ang="0">
                <a:pos x="4" y="96"/>
              </a:cxn>
              <a:cxn ang="0">
                <a:pos x="6" y="96"/>
              </a:cxn>
              <a:cxn ang="0">
                <a:pos x="10" y="98"/>
              </a:cxn>
              <a:cxn ang="0">
                <a:pos x="14" y="98"/>
              </a:cxn>
              <a:cxn ang="0">
                <a:pos x="18" y="98"/>
              </a:cxn>
              <a:cxn ang="0">
                <a:pos x="22" y="102"/>
              </a:cxn>
              <a:cxn ang="0">
                <a:pos x="30" y="100"/>
              </a:cxn>
              <a:cxn ang="0">
                <a:pos x="40" y="96"/>
              </a:cxn>
              <a:cxn ang="0">
                <a:pos x="40" y="92"/>
              </a:cxn>
              <a:cxn ang="0">
                <a:pos x="44" y="88"/>
              </a:cxn>
              <a:cxn ang="0">
                <a:pos x="48" y="80"/>
              </a:cxn>
              <a:cxn ang="0">
                <a:pos x="50" y="72"/>
              </a:cxn>
              <a:cxn ang="0">
                <a:pos x="56" y="66"/>
              </a:cxn>
              <a:cxn ang="0">
                <a:pos x="56" y="64"/>
              </a:cxn>
              <a:cxn ang="0">
                <a:pos x="60" y="56"/>
              </a:cxn>
              <a:cxn ang="0">
                <a:pos x="62" y="50"/>
              </a:cxn>
              <a:cxn ang="0">
                <a:pos x="62" y="44"/>
              </a:cxn>
              <a:cxn ang="0">
                <a:pos x="66" y="42"/>
              </a:cxn>
              <a:cxn ang="0">
                <a:pos x="68" y="38"/>
              </a:cxn>
            </a:cxnLst>
            <a:rect l="0" t="0" r="r" b="b"/>
            <a:pathLst>
              <a:path w="68" h="102">
                <a:moveTo>
                  <a:pt x="68" y="38"/>
                </a:moveTo>
                <a:lnTo>
                  <a:pt x="68" y="38"/>
                </a:lnTo>
                <a:lnTo>
                  <a:pt x="66" y="34"/>
                </a:lnTo>
                <a:lnTo>
                  <a:pt x="64" y="32"/>
                </a:lnTo>
                <a:lnTo>
                  <a:pt x="62" y="30"/>
                </a:lnTo>
                <a:lnTo>
                  <a:pt x="62" y="26"/>
                </a:lnTo>
                <a:lnTo>
                  <a:pt x="62" y="26"/>
                </a:lnTo>
                <a:lnTo>
                  <a:pt x="60" y="24"/>
                </a:lnTo>
                <a:lnTo>
                  <a:pt x="58" y="24"/>
                </a:lnTo>
                <a:lnTo>
                  <a:pt x="56" y="22"/>
                </a:lnTo>
                <a:lnTo>
                  <a:pt x="54" y="18"/>
                </a:lnTo>
                <a:lnTo>
                  <a:pt x="54" y="18"/>
                </a:lnTo>
                <a:lnTo>
                  <a:pt x="52" y="16"/>
                </a:lnTo>
                <a:lnTo>
                  <a:pt x="50" y="16"/>
                </a:lnTo>
                <a:lnTo>
                  <a:pt x="50" y="16"/>
                </a:lnTo>
                <a:lnTo>
                  <a:pt x="46" y="14"/>
                </a:lnTo>
                <a:lnTo>
                  <a:pt x="46" y="14"/>
                </a:lnTo>
                <a:lnTo>
                  <a:pt x="42" y="10"/>
                </a:lnTo>
                <a:lnTo>
                  <a:pt x="36" y="8"/>
                </a:lnTo>
                <a:lnTo>
                  <a:pt x="32" y="6"/>
                </a:lnTo>
                <a:lnTo>
                  <a:pt x="28" y="4"/>
                </a:lnTo>
                <a:lnTo>
                  <a:pt x="28" y="4"/>
                </a:lnTo>
                <a:lnTo>
                  <a:pt x="26" y="0"/>
                </a:lnTo>
                <a:lnTo>
                  <a:pt x="24" y="0"/>
                </a:lnTo>
                <a:lnTo>
                  <a:pt x="20" y="2"/>
                </a:lnTo>
                <a:lnTo>
                  <a:pt x="20" y="2"/>
                </a:lnTo>
                <a:lnTo>
                  <a:pt x="12" y="10"/>
                </a:lnTo>
                <a:lnTo>
                  <a:pt x="6" y="18"/>
                </a:lnTo>
                <a:lnTo>
                  <a:pt x="4" y="26"/>
                </a:lnTo>
                <a:lnTo>
                  <a:pt x="4" y="32"/>
                </a:lnTo>
                <a:lnTo>
                  <a:pt x="4" y="32"/>
                </a:lnTo>
                <a:lnTo>
                  <a:pt x="6" y="36"/>
                </a:lnTo>
                <a:lnTo>
                  <a:pt x="6" y="38"/>
                </a:lnTo>
                <a:lnTo>
                  <a:pt x="4" y="42"/>
                </a:lnTo>
                <a:lnTo>
                  <a:pt x="8" y="46"/>
                </a:lnTo>
                <a:lnTo>
                  <a:pt x="8" y="46"/>
                </a:lnTo>
                <a:lnTo>
                  <a:pt x="10" y="52"/>
                </a:lnTo>
                <a:lnTo>
                  <a:pt x="12" y="60"/>
                </a:lnTo>
                <a:lnTo>
                  <a:pt x="12" y="60"/>
                </a:lnTo>
                <a:lnTo>
                  <a:pt x="14" y="64"/>
                </a:lnTo>
                <a:lnTo>
                  <a:pt x="12" y="68"/>
                </a:lnTo>
                <a:lnTo>
                  <a:pt x="10" y="72"/>
                </a:lnTo>
                <a:lnTo>
                  <a:pt x="10" y="76"/>
                </a:lnTo>
                <a:lnTo>
                  <a:pt x="10" y="76"/>
                </a:lnTo>
                <a:lnTo>
                  <a:pt x="10" y="80"/>
                </a:lnTo>
                <a:lnTo>
                  <a:pt x="8" y="84"/>
                </a:lnTo>
                <a:lnTo>
                  <a:pt x="4" y="88"/>
                </a:lnTo>
                <a:lnTo>
                  <a:pt x="0" y="94"/>
                </a:lnTo>
                <a:lnTo>
                  <a:pt x="0" y="94"/>
                </a:lnTo>
                <a:lnTo>
                  <a:pt x="4" y="96"/>
                </a:lnTo>
                <a:lnTo>
                  <a:pt x="6" y="96"/>
                </a:lnTo>
                <a:lnTo>
                  <a:pt x="6" y="96"/>
                </a:lnTo>
                <a:lnTo>
                  <a:pt x="10" y="96"/>
                </a:lnTo>
                <a:lnTo>
                  <a:pt x="10" y="98"/>
                </a:lnTo>
                <a:lnTo>
                  <a:pt x="12" y="98"/>
                </a:lnTo>
                <a:lnTo>
                  <a:pt x="14" y="98"/>
                </a:lnTo>
                <a:lnTo>
                  <a:pt x="14" y="98"/>
                </a:lnTo>
                <a:lnTo>
                  <a:pt x="18" y="98"/>
                </a:lnTo>
                <a:lnTo>
                  <a:pt x="20" y="102"/>
                </a:lnTo>
                <a:lnTo>
                  <a:pt x="22" y="102"/>
                </a:lnTo>
                <a:lnTo>
                  <a:pt x="30" y="100"/>
                </a:lnTo>
                <a:lnTo>
                  <a:pt x="30" y="100"/>
                </a:lnTo>
                <a:lnTo>
                  <a:pt x="38" y="98"/>
                </a:lnTo>
                <a:lnTo>
                  <a:pt x="40" y="96"/>
                </a:lnTo>
                <a:lnTo>
                  <a:pt x="40" y="92"/>
                </a:lnTo>
                <a:lnTo>
                  <a:pt x="40" y="92"/>
                </a:lnTo>
                <a:lnTo>
                  <a:pt x="42" y="88"/>
                </a:lnTo>
                <a:lnTo>
                  <a:pt x="44" y="88"/>
                </a:lnTo>
                <a:lnTo>
                  <a:pt x="46" y="86"/>
                </a:lnTo>
                <a:lnTo>
                  <a:pt x="48" y="80"/>
                </a:lnTo>
                <a:lnTo>
                  <a:pt x="48" y="80"/>
                </a:lnTo>
                <a:lnTo>
                  <a:pt x="50" y="72"/>
                </a:lnTo>
                <a:lnTo>
                  <a:pt x="54" y="68"/>
                </a:lnTo>
                <a:lnTo>
                  <a:pt x="56" y="66"/>
                </a:lnTo>
                <a:lnTo>
                  <a:pt x="56" y="64"/>
                </a:lnTo>
                <a:lnTo>
                  <a:pt x="56" y="64"/>
                </a:lnTo>
                <a:lnTo>
                  <a:pt x="58" y="58"/>
                </a:lnTo>
                <a:lnTo>
                  <a:pt x="60" y="56"/>
                </a:lnTo>
                <a:lnTo>
                  <a:pt x="62" y="54"/>
                </a:lnTo>
                <a:lnTo>
                  <a:pt x="62" y="50"/>
                </a:lnTo>
                <a:lnTo>
                  <a:pt x="62" y="50"/>
                </a:lnTo>
                <a:lnTo>
                  <a:pt x="62" y="44"/>
                </a:lnTo>
                <a:lnTo>
                  <a:pt x="64" y="44"/>
                </a:lnTo>
                <a:lnTo>
                  <a:pt x="66" y="42"/>
                </a:lnTo>
                <a:lnTo>
                  <a:pt x="68" y="38"/>
                </a:lnTo>
                <a:lnTo>
                  <a:pt x="68" y="38"/>
                </a:lnTo>
                <a:close/>
              </a:path>
            </a:pathLst>
          </a:custGeom>
          <a:solidFill>
            <a:schemeClr val="tx1">
              <a:alpha val="99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4" name="Freeform 19"/>
          <p:cNvSpPr>
            <a:spLocks/>
          </p:cNvSpPr>
          <p:nvPr/>
        </p:nvSpPr>
        <p:spPr bwMode="auto">
          <a:xfrm>
            <a:off x="4029161" y="3463617"/>
            <a:ext cx="103279" cy="154777"/>
          </a:xfrm>
          <a:custGeom>
            <a:avLst/>
            <a:gdLst/>
            <a:ahLst/>
            <a:cxnLst>
              <a:cxn ang="0">
                <a:pos x="68" y="38"/>
              </a:cxn>
              <a:cxn ang="0">
                <a:pos x="64" y="32"/>
              </a:cxn>
              <a:cxn ang="0">
                <a:pos x="62" y="26"/>
              </a:cxn>
              <a:cxn ang="0">
                <a:pos x="60" y="24"/>
              </a:cxn>
              <a:cxn ang="0">
                <a:pos x="56" y="22"/>
              </a:cxn>
              <a:cxn ang="0">
                <a:pos x="54" y="18"/>
              </a:cxn>
              <a:cxn ang="0">
                <a:pos x="50" y="16"/>
              </a:cxn>
              <a:cxn ang="0">
                <a:pos x="46" y="14"/>
              </a:cxn>
              <a:cxn ang="0">
                <a:pos x="42" y="10"/>
              </a:cxn>
              <a:cxn ang="0">
                <a:pos x="32" y="6"/>
              </a:cxn>
              <a:cxn ang="0">
                <a:pos x="28" y="4"/>
              </a:cxn>
              <a:cxn ang="0">
                <a:pos x="24" y="0"/>
              </a:cxn>
              <a:cxn ang="0">
                <a:pos x="20" y="2"/>
              </a:cxn>
              <a:cxn ang="0">
                <a:pos x="6" y="18"/>
              </a:cxn>
              <a:cxn ang="0">
                <a:pos x="4" y="32"/>
              </a:cxn>
              <a:cxn ang="0">
                <a:pos x="6" y="36"/>
              </a:cxn>
              <a:cxn ang="0">
                <a:pos x="4" y="42"/>
              </a:cxn>
              <a:cxn ang="0">
                <a:pos x="8" y="46"/>
              </a:cxn>
              <a:cxn ang="0">
                <a:pos x="12" y="60"/>
              </a:cxn>
              <a:cxn ang="0">
                <a:pos x="14" y="64"/>
              </a:cxn>
              <a:cxn ang="0">
                <a:pos x="10" y="72"/>
              </a:cxn>
              <a:cxn ang="0">
                <a:pos x="10" y="76"/>
              </a:cxn>
              <a:cxn ang="0">
                <a:pos x="8" y="84"/>
              </a:cxn>
              <a:cxn ang="0">
                <a:pos x="0" y="94"/>
              </a:cxn>
              <a:cxn ang="0">
                <a:pos x="4" y="96"/>
              </a:cxn>
              <a:cxn ang="0">
                <a:pos x="6" y="96"/>
              </a:cxn>
              <a:cxn ang="0">
                <a:pos x="10" y="98"/>
              </a:cxn>
              <a:cxn ang="0">
                <a:pos x="14" y="98"/>
              </a:cxn>
              <a:cxn ang="0">
                <a:pos x="18" y="98"/>
              </a:cxn>
              <a:cxn ang="0">
                <a:pos x="22" y="102"/>
              </a:cxn>
              <a:cxn ang="0">
                <a:pos x="30" y="100"/>
              </a:cxn>
              <a:cxn ang="0">
                <a:pos x="40" y="96"/>
              </a:cxn>
              <a:cxn ang="0">
                <a:pos x="40" y="92"/>
              </a:cxn>
              <a:cxn ang="0">
                <a:pos x="44" y="88"/>
              </a:cxn>
              <a:cxn ang="0">
                <a:pos x="48" y="80"/>
              </a:cxn>
              <a:cxn ang="0">
                <a:pos x="50" y="72"/>
              </a:cxn>
              <a:cxn ang="0">
                <a:pos x="56" y="66"/>
              </a:cxn>
              <a:cxn ang="0">
                <a:pos x="56" y="64"/>
              </a:cxn>
              <a:cxn ang="0">
                <a:pos x="60" y="56"/>
              </a:cxn>
              <a:cxn ang="0">
                <a:pos x="62" y="50"/>
              </a:cxn>
              <a:cxn ang="0">
                <a:pos x="62" y="44"/>
              </a:cxn>
              <a:cxn ang="0">
                <a:pos x="66" y="42"/>
              </a:cxn>
              <a:cxn ang="0">
                <a:pos x="68" y="38"/>
              </a:cxn>
            </a:cxnLst>
            <a:rect l="0" t="0" r="r" b="b"/>
            <a:pathLst>
              <a:path w="68" h="102">
                <a:moveTo>
                  <a:pt x="68" y="38"/>
                </a:moveTo>
                <a:lnTo>
                  <a:pt x="68" y="38"/>
                </a:lnTo>
                <a:lnTo>
                  <a:pt x="66" y="34"/>
                </a:lnTo>
                <a:lnTo>
                  <a:pt x="64" y="32"/>
                </a:lnTo>
                <a:lnTo>
                  <a:pt x="62" y="30"/>
                </a:lnTo>
                <a:lnTo>
                  <a:pt x="62" y="26"/>
                </a:lnTo>
                <a:lnTo>
                  <a:pt x="62" y="26"/>
                </a:lnTo>
                <a:lnTo>
                  <a:pt x="60" y="24"/>
                </a:lnTo>
                <a:lnTo>
                  <a:pt x="58" y="24"/>
                </a:lnTo>
                <a:lnTo>
                  <a:pt x="56" y="22"/>
                </a:lnTo>
                <a:lnTo>
                  <a:pt x="54" y="18"/>
                </a:lnTo>
                <a:lnTo>
                  <a:pt x="54" y="18"/>
                </a:lnTo>
                <a:lnTo>
                  <a:pt x="52" y="16"/>
                </a:lnTo>
                <a:lnTo>
                  <a:pt x="50" y="16"/>
                </a:lnTo>
                <a:lnTo>
                  <a:pt x="50" y="16"/>
                </a:lnTo>
                <a:lnTo>
                  <a:pt x="46" y="14"/>
                </a:lnTo>
                <a:lnTo>
                  <a:pt x="46" y="14"/>
                </a:lnTo>
                <a:lnTo>
                  <a:pt x="42" y="10"/>
                </a:lnTo>
                <a:lnTo>
                  <a:pt x="36" y="8"/>
                </a:lnTo>
                <a:lnTo>
                  <a:pt x="32" y="6"/>
                </a:lnTo>
                <a:lnTo>
                  <a:pt x="28" y="4"/>
                </a:lnTo>
                <a:lnTo>
                  <a:pt x="28" y="4"/>
                </a:lnTo>
                <a:lnTo>
                  <a:pt x="26" y="0"/>
                </a:lnTo>
                <a:lnTo>
                  <a:pt x="24" y="0"/>
                </a:lnTo>
                <a:lnTo>
                  <a:pt x="20" y="2"/>
                </a:lnTo>
                <a:lnTo>
                  <a:pt x="20" y="2"/>
                </a:lnTo>
                <a:lnTo>
                  <a:pt x="12" y="10"/>
                </a:lnTo>
                <a:lnTo>
                  <a:pt x="6" y="18"/>
                </a:lnTo>
                <a:lnTo>
                  <a:pt x="4" y="26"/>
                </a:lnTo>
                <a:lnTo>
                  <a:pt x="4" y="32"/>
                </a:lnTo>
                <a:lnTo>
                  <a:pt x="4" y="32"/>
                </a:lnTo>
                <a:lnTo>
                  <a:pt x="6" y="36"/>
                </a:lnTo>
                <a:lnTo>
                  <a:pt x="6" y="38"/>
                </a:lnTo>
                <a:lnTo>
                  <a:pt x="4" y="42"/>
                </a:lnTo>
                <a:lnTo>
                  <a:pt x="8" y="46"/>
                </a:lnTo>
                <a:lnTo>
                  <a:pt x="8" y="46"/>
                </a:lnTo>
                <a:lnTo>
                  <a:pt x="10" y="52"/>
                </a:lnTo>
                <a:lnTo>
                  <a:pt x="12" y="60"/>
                </a:lnTo>
                <a:lnTo>
                  <a:pt x="12" y="60"/>
                </a:lnTo>
                <a:lnTo>
                  <a:pt x="14" y="64"/>
                </a:lnTo>
                <a:lnTo>
                  <a:pt x="12" y="68"/>
                </a:lnTo>
                <a:lnTo>
                  <a:pt x="10" y="72"/>
                </a:lnTo>
                <a:lnTo>
                  <a:pt x="10" y="76"/>
                </a:lnTo>
                <a:lnTo>
                  <a:pt x="10" y="76"/>
                </a:lnTo>
                <a:lnTo>
                  <a:pt x="10" y="80"/>
                </a:lnTo>
                <a:lnTo>
                  <a:pt x="8" y="84"/>
                </a:lnTo>
                <a:lnTo>
                  <a:pt x="4" y="88"/>
                </a:lnTo>
                <a:lnTo>
                  <a:pt x="0" y="94"/>
                </a:lnTo>
                <a:lnTo>
                  <a:pt x="0" y="94"/>
                </a:lnTo>
                <a:lnTo>
                  <a:pt x="4" y="96"/>
                </a:lnTo>
                <a:lnTo>
                  <a:pt x="6" y="96"/>
                </a:lnTo>
                <a:lnTo>
                  <a:pt x="6" y="96"/>
                </a:lnTo>
                <a:lnTo>
                  <a:pt x="10" y="96"/>
                </a:lnTo>
                <a:lnTo>
                  <a:pt x="10" y="98"/>
                </a:lnTo>
                <a:lnTo>
                  <a:pt x="12" y="98"/>
                </a:lnTo>
                <a:lnTo>
                  <a:pt x="14" y="98"/>
                </a:lnTo>
                <a:lnTo>
                  <a:pt x="14" y="98"/>
                </a:lnTo>
                <a:lnTo>
                  <a:pt x="18" y="98"/>
                </a:lnTo>
                <a:lnTo>
                  <a:pt x="20" y="102"/>
                </a:lnTo>
                <a:lnTo>
                  <a:pt x="22" y="102"/>
                </a:lnTo>
                <a:lnTo>
                  <a:pt x="30" y="100"/>
                </a:lnTo>
                <a:lnTo>
                  <a:pt x="30" y="100"/>
                </a:lnTo>
                <a:lnTo>
                  <a:pt x="38" y="98"/>
                </a:lnTo>
                <a:lnTo>
                  <a:pt x="40" y="96"/>
                </a:lnTo>
                <a:lnTo>
                  <a:pt x="40" y="92"/>
                </a:lnTo>
                <a:lnTo>
                  <a:pt x="40" y="92"/>
                </a:lnTo>
                <a:lnTo>
                  <a:pt x="42" y="88"/>
                </a:lnTo>
                <a:lnTo>
                  <a:pt x="44" y="88"/>
                </a:lnTo>
                <a:lnTo>
                  <a:pt x="46" y="86"/>
                </a:lnTo>
                <a:lnTo>
                  <a:pt x="48" y="80"/>
                </a:lnTo>
                <a:lnTo>
                  <a:pt x="48" y="80"/>
                </a:lnTo>
                <a:lnTo>
                  <a:pt x="50" y="72"/>
                </a:lnTo>
                <a:lnTo>
                  <a:pt x="54" y="68"/>
                </a:lnTo>
                <a:lnTo>
                  <a:pt x="56" y="66"/>
                </a:lnTo>
                <a:lnTo>
                  <a:pt x="56" y="64"/>
                </a:lnTo>
                <a:lnTo>
                  <a:pt x="56" y="64"/>
                </a:lnTo>
                <a:lnTo>
                  <a:pt x="58" y="58"/>
                </a:lnTo>
                <a:lnTo>
                  <a:pt x="60" y="56"/>
                </a:lnTo>
                <a:lnTo>
                  <a:pt x="62" y="54"/>
                </a:lnTo>
                <a:lnTo>
                  <a:pt x="62" y="50"/>
                </a:lnTo>
                <a:lnTo>
                  <a:pt x="62" y="50"/>
                </a:lnTo>
                <a:lnTo>
                  <a:pt x="62" y="44"/>
                </a:lnTo>
                <a:lnTo>
                  <a:pt x="64" y="44"/>
                </a:lnTo>
                <a:lnTo>
                  <a:pt x="66" y="42"/>
                </a:lnTo>
                <a:lnTo>
                  <a:pt x="68" y="38"/>
                </a:lnTo>
                <a:lnTo>
                  <a:pt x="68" y="38"/>
                </a:lnTo>
                <a:close/>
              </a:path>
            </a:pathLst>
          </a:custGeom>
          <a:solidFill>
            <a:schemeClr val="tx1">
              <a:alpha val="99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3" name="Montenegro"/>
          <p:cNvSpPr>
            <a:spLocks/>
          </p:cNvSpPr>
          <p:nvPr/>
        </p:nvSpPr>
        <p:spPr bwMode="auto">
          <a:xfrm>
            <a:off x="6327551" y="2078252"/>
            <a:ext cx="45719" cy="51251"/>
          </a:xfrm>
          <a:custGeom>
            <a:avLst/>
            <a:gdLst>
              <a:gd name="T0" fmla="*/ 744 w 744"/>
              <a:gd name="T1" fmla="*/ 364 h 834"/>
              <a:gd name="T2" fmla="*/ 654 w 744"/>
              <a:gd name="T3" fmla="*/ 258 h 834"/>
              <a:gd name="T4" fmla="*/ 586 w 744"/>
              <a:gd name="T5" fmla="*/ 208 h 834"/>
              <a:gd name="T6" fmla="*/ 529 w 744"/>
              <a:gd name="T7" fmla="*/ 208 h 834"/>
              <a:gd name="T8" fmla="*/ 517 w 744"/>
              <a:gd name="T9" fmla="*/ 178 h 834"/>
              <a:gd name="T10" fmla="*/ 435 w 744"/>
              <a:gd name="T11" fmla="*/ 133 h 834"/>
              <a:gd name="T12" fmla="*/ 317 w 744"/>
              <a:gd name="T13" fmla="*/ 0 h 834"/>
              <a:gd name="T14" fmla="*/ 220 w 744"/>
              <a:gd name="T15" fmla="*/ 0 h 834"/>
              <a:gd name="T16" fmla="*/ 272 w 744"/>
              <a:gd name="T17" fmla="*/ 114 h 834"/>
              <a:gd name="T18" fmla="*/ 208 w 744"/>
              <a:gd name="T19" fmla="*/ 126 h 834"/>
              <a:gd name="T20" fmla="*/ 182 w 744"/>
              <a:gd name="T21" fmla="*/ 55 h 834"/>
              <a:gd name="T22" fmla="*/ 102 w 744"/>
              <a:gd name="T23" fmla="*/ 107 h 834"/>
              <a:gd name="T24" fmla="*/ 106 w 744"/>
              <a:gd name="T25" fmla="*/ 234 h 834"/>
              <a:gd name="T26" fmla="*/ 57 w 744"/>
              <a:gd name="T27" fmla="*/ 234 h 834"/>
              <a:gd name="T28" fmla="*/ 19 w 744"/>
              <a:gd name="T29" fmla="*/ 364 h 834"/>
              <a:gd name="T30" fmla="*/ 87 w 744"/>
              <a:gd name="T31" fmla="*/ 447 h 834"/>
              <a:gd name="T32" fmla="*/ 7 w 744"/>
              <a:gd name="T33" fmla="*/ 473 h 834"/>
              <a:gd name="T34" fmla="*/ 26 w 744"/>
              <a:gd name="T35" fmla="*/ 579 h 834"/>
              <a:gd name="T36" fmla="*/ 0 w 744"/>
              <a:gd name="T37" fmla="*/ 603 h 834"/>
              <a:gd name="T38" fmla="*/ 0 w 744"/>
              <a:gd name="T39" fmla="*/ 612 h 834"/>
              <a:gd name="T40" fmla="*/ 45 w 744"/>
              <a:gd name="T41" fmla="*/ 612 h 834"/>
              <a:gd name="T42" fmla="*/ 135 w 744"/>
              <a:gd name="T43" fmla="*/ 699 h 834"/>
              <a:gd name="T44" fmla="*/ 224 w 744"/>
              <a:gd name="T45" fmla="*/ 744 h 834"/>
              <a:gd name="T46" fmla="*/ 314 w 744"/>
              <a:gd name="T47" fmla="*/ 789 h 834"/>
              <a:gd name="T48" fmla="*/ 359 w 744"/>
              <a:gd name="T49" fmla="*/ 834 h 834"/>
              <a:gd name="T50" fmla="*/ 366 w 744"/>
              <a:gd name="T51" fmla="*/ 827 h 834"/>
              <a:gd name="T52" fmla="*/ 361 w 744"/>
              <a:gd name="T53" fmla="*/ 747 h 834"/>
              <a:gd name="T54" fmla="*/ 359 w 744"/>
              <a:gd name="T55" fmla="*/ 744 h 834"/>
              <a:gd name="T56" fmla="*/ 359 w 744"/>
              <a:gd name="T57" fmla="*/ 699 h 834"/>
              <a:gd name="T58" fmla="*/ 340 w 744"/>
              <a:gd name="T59" fmla="*/ 699 h 834"/>
              <a:gd name="T60" fmla="*/ 503 w 744"/>
              <a:gd name="T61" fmla="*/ 409 h 834"/>
              <a:gd name="T62" fmla="*/ 529 w 744"/>
              <a:gd name="T63" fmla="*/ 536 h 834"/>
              <a:gd name="T64" fmla="*/ 616 w 744"/>
              <a:gd name="T65" fmla="*/ 492 h 834"/>
              <a:gd name="T66" fmla="*/ 616 w 744"/>
              <a:gd name="T67" fmla="*/ 435 h 834"/>
              <a:gd name="T68" fmla="*/ 616 w 744"/>
              <a:gd name="T69" fmla="*/ 364 h 834"/>
              <a:gd name="T70" fmla="*/ 706 w 744"/>
              <a:gd name="T71" fmla="*/ 364 h 834"/>
              <a:gd name="T72" fmla="*/ 744 w 744"/>
              <a:gd name="T73" fmla="*/ 364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44" h="834">
                <a:moveTo>
                  <a:pt x="744" y="364"/>
                </a:moveTo>
                <a:lnTo>
                  <a:pt x="654" y="258"/>
                </a:lnTo>
                <a:lnTo>
                  <a:pt x="586" y="208"/>
                </a:lnTo>
                <a:lnTo>
                  <a:pt x="529" y="208"/>
                </a:lnTo>
                <a:lnTo>
                  <a:pt x="517" y="178"/>
                </a:lnTo>
                <a:lnTo>
                  <a:pt x="435" y="133"/>
                </a:lnTo>
                <a:lnTo>
                  <a:pt x="317" y="0"/>
                </a:lnTo>
                <a:lnTo>
                  <a:pt x="220" y="0"/>
                </a:lnTo>
                <a:lnTo>
                  <a:pt x="272" y="114"/>
                </a:lnTo>
                <a:lnTo>
                  <a:pt x="208" y="126"/>
                </a:lnTo>
                <a:lnTo>
                  <a:pt x="182" y="55"/>
                </a:lnTo>
                <a:lnTo>
                  <a:pt x="102" y="107"/>
                </a:lnTo>
                <a:lnTo>
                  <a:pt x="106" y="234"/>
                </a:lnTo>
                <a:lnTo>
                  <a:pt x="57" y="234"/>
                </a:lnTo>
                <a:lnTo>
                  <a:pt x="19" y="364"/>
                </a:lnTo>
                <a:lnTo>
                  <a:pt x="87" y="447"/>
                </a:lnTo>
                <a:lnTo>
                  <a:pt x="7" y="473"/>
                </a:lnTo>
                <a:lnTo>
                  <a:pt x="26" y="579"/>
                </a:lnTo>
                <a:lnTo>
                  <a:pt x="0" y="603"/>
                </a:lnTo>
                <a:lnTo>
                  <a:pt x="0" y="612"/>
                </a:lnTo>
                <a:lnTo>
                  <a:pt x="45" y="612"/>
                </a:lnTo>
                <a:lnTo>
                  <a:pt x="135" y="699"/>
                </a:lnTo>
                <a:lnTo>
                  <a:pt x="224" y="744"/>
                </a:lnTo>
                <a:lnTo>
                  <a:pt x="314" y="789"/>
                </a:lnTo>
                <a:lnTo>
                  <a:pt x="359" y="834"/>
                </a:lnTo>
                <a:lnTo>
                  <a:pt x="366" y="827"/>
                </a:lnTo>
                <a:lnTo>
                  <a:pt x="361" y="747"/>
                </a:lnTo>
                <a:lnTo>
                  <a:pt x="359" y="744"/>
                </a:lnTo>
                <a:lnTo>
                  <a:pt x="359" y="699"/>
                </a:lnTo>
                <a:lnTo>
                  <a:pt x="340" y="699"/>
                </a:lnTo>
                <a:lnTo>
                  <a:pt x="503" y="409"/>
                </a:lnTo>
                <a:lnTo>
                  <a:pt x="529" y="536"/>
                </a:lnTo>
                <a:lnTo>
                  <a:pt x="616" y="492"/>
                </a:lnTo>
                <a:lnTo>
                  <a:pt x="616" y="435"/>
                </a:lnTo>
                <a:lnTo>
                  <a:pt x="616" y="364"/>
                </a:lnTo>
                <a:lnTo>
                  <a:pt x="706" y="364"/>
                </a:lnTo>
                <a:lnTo>
                  <a:pt x="744" y="36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3" name="Monaco"/>
          <p:cNvSpPr>
            <a:spLocks/>
          </p:cNvSpPr>
          <p:nvPr/>
        </p:nvSpPr>
        <p:spPr bwMode="auto">
          <a:xfrm>
            <a:off x="5983206" y="2060555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88" name="Eritrea"/>
          <p:cNvSpPr>
            <a:spLocks/>
          </p:cNvSpPr>
          <p:nvPr/>
        </p:nvSpPr>
        <p:spPr bwMode="auto">
          <a:xfrm>
            <a:off x="6941138" y="2978177"/>
            <a:ext cx="243012" cy="234799"/>
          </a:xfrm>
          <a:custGeom>
            <a:avLst/>
            <a:gdLst/>
            <a:ahLst/>
            <a:cxnLst/>
            <a:rect l="l" t="t" r="r" b="b"/>
            <a:pathLst>
              <a:path w="243012" h="234798">
                <a:moveTo>
                  <a:pt x="238480" y="223855"/>
                </a:moveTo>
                <a:lnTo>
                  <a:pt x="243012" y="230648"/>
                </a:lnTo>
                <a:lnTo>
                  <a:pt x="243012" y="234798"/>
                </a:lnTo>
                <a:close/>
                <a:moveTo>
                  <a:pt x="60753" y="0"/>
                </a:moveTo>
                <a:lnTo>
                  <a:pt x="85054" y="36418"/>
                </a:lnTo>
                <a:lnTo>
                  <a:pt x="91130" y="51592"/>
                </a:lnTo>
                <a:lnTo>
                  <a:pt x="97205" y="75871"/>
                </a:lnTo>
                <a:lnTo>
                  <a:pt x="103280" y="97115"/>
                </a:lnTo>
                <a:lnTo>
                  <a:pt x="109356" y="109254"/>
                </a:lnTo>
                <a:lnTo>
                  <a:pt x="112393" y="109254"/>
                </a:lnTo>
                <a:lnTo>
                  <a:pt x="115431" y="109254"/>
                </a:lnTo>
                <a:lnTo>
                  <a:pt x="118469" y="106219"/>
                </a:lnTo>
                <a:lnTo>
                  <a:pt x="121506" y="112289"/>
                </a:lnTo>
                <a:lnTo>
                  <a:pt x="127582" y="118359"/>
                </a:lnTo>
                <a:lnTo>
                  <a:pt x="130619" y="121394"/>
                </a:lnTo>
                <a:lnTo>
                  <a:pt x="136694" y="124428"/>
                </a:lnTo>
                <a:lnTo>
                  <a:pt x="142770" y="127463"/>
                </a:lnTo>
                <a:lnTo>
                  <a:pt x="148845" y="130498"/>
                </a:lnTo>
                <a:lnTo>
                  <a:pt x="151883" y="133533"/>
                </a:lnTo>
                <a:lnTo>
                  <a:pt x="157958" y="133533"/>
                </a:lnTo>
                <a:lnTo>
                  <a:pt x="160996" y="136568"/>
                </a:lnTo>
                <a:lnTo>
                  <a:pt x="167071" y="139603"/>
                </a:lnTo>
                <a:lnTo>
                  <a:pt x="176184" y="151742"/>
                </a:lnTo>
                <a:lnTo>
                  <a:pt x="185297" y="163881"/>
                </a:lnTo>
                <a:lnTo>
                  <a:pt x="197447" y="176021"/>
                </a:lnTo>
                <a:lnTo>
                  <a:pt x="206560" y="185125"/>
                </a:lnTo>
                <a:lnTo>
                  <a:pt x="209598" y="194230"/>
                </a:lnTo>
                <a:lnTo>
                  <a:pt x="209598" y="197264"/>
                </a:lnTo>
                <a:lnTo>
                  <a:pt x="212636" y="200299"/>
                </a:lnTo>
                <a:lnTo>
                  <a:pt x="218711" y="200299"/>
                </a:lnTo>
                <a:lnTo>
                  <a:pt x="218711" y="203334"/>
                </a:lnTo>
                <a:lnTo>
                  <a:pt x="227824" y="215473"/>
                </a:lnTo>
                <a:lnTo>
                  <a:pt x="231091" y="217649"/>
                </a:lnTo>
                <a:lnTo>
                  <a:pt x="210412" y="209084"/>
                </a:lnTo>
                <a:cubicBezTo>
                  <a:pt x="207930" y="209084"/>
                  <a:pt x="205505" y="209325"/>
                  <a:pt x="203576" y="211916"/>
                </a:cubicBezTo>
                <a:lnTo>
                  <a:pt x="194410" y="197264"/>
                </a:lnTo>
                <a:lnTo>
                  <a:pt x="173146" y="176021"/>
                </a:lnTo>
                <a:lnTo>
                  <a:pt x="164033" y="166916"/>
                </a:lnTo>
                <a:lnTo>
                  <a:pt x="151883" y="157812"/>
                </a:lnTo>
                <a:lnTo>
                  <a:pt x="139732" y="154777"/>
                </a:lnTo>
                <a:lnTo>
                  <a:pt x="124544" y="154777"/>
                </a:lnTo>
                <a:lnTo>
                  <a:pt x="112393" y="154777"/>
                </a:lnTo>
                <a:lnTo>
                  <a:pt x="106318" y="154777"/>
                </a:lnTo>
                <a:lnTo>
                  <a:pt x="100243" y="154777"/>
                </a:lnTo>
                <a:lnTo>
                  <a:pt x="91130" y="157812"/>
                </a:lnTo>
                <a:lnTo>
                  <a:pt x="82017" y="157812"/>
                </a:lnTo>
                <a:lnTo>
                  <a:pt x="72904" y="157812"/>
                </a:lnTo>
                <a:lnTo>
                  <a:pt x="66829" y="154777"/>
                </a:lnTo>
                <a:lnTo>
                  <a:pt x="63791" y="151742"/>
                </a:lnTo>
                <a:lnTo>
                  <a:pt x="57716" y="145672"/>
                </a:lnTo>
                <a:lnTo>
                  <a:pt x="57716" y="142637"/>
                </a:lnTo>
                <a:lnTo>
                  <a:pt x="51640" y="142637"/>
                </a:lnTo>
                <a:lnTo>
                  <a:pt x="48603" y="145672"/>
                </a:lnTo>
                <a:lnTo>
                  <a:pt x="45565" y="151742"/>
                </a:lnTo>
                <a:lnTo>
                  <a:pt x="42527" y="160846"/>
                </a:lnTo>
                <a:lnTo>
                  <a:pt x="36452" y="163881"/>
                </a:lnTo>
                <a:lnTo>
                  <a:pt x="33414" y="163881"/>
                </a:lnTo>
                <a:lnTo>
                  <a:pt x="33414" y="160846"/>
                </a:lnTo>
                <a:lnTo>
                  <a:pt x="30377" y="157812"/>
                </a:lnTo>
                <a:lnTo>
                  <a:pt x="27339" y="154777"/>
                </a:lnTo>
                <a:lnTo>
                  <a:pt x="21264" y="154777"/>
                </a:lnTo>
                <a:lnTo>
                  <a:pt x="0" y="160846"/>
                </a:lnTo>
                <a:lnTo>
                  <a:pt x="6076" y="121394"/>
                </a:lnTo>
                <a:lnTo>
                  <a:pt x="15188" y="66767"/>
                </a:lnTo>
                <a:lnTo>
                  <a:pt x="18226" y="48557"/>
                </a:lnTo>
                <a:lnTo>
                  <a:pt x="21264" y="39453"/>
                </a:lnTo>
                <a:lnTo>
                  <a:pt x="27339" y="30348"/>
                </a:lnTo>
                <a:lnTo>
                  <a:pt x="33414" y="27314"/>
                </a:lnTo>
                <a:lnTo>
                  <a:pt x="45565" y="18209"/>
                </a:lnTo>
                <a:lnTo>
                  <a:pt x="54678" y="910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0" name="Djibouti"/>
          <p:cNvSpPr/>
          <p:nvPr/>
        </p:nvSpPr>
        <p:spPr bwMode="auto">
          <a:xfrm>
            <a:off x="7129472" y="3187261"/>
            <a:ext cx="54677" cy="67087"/>
          </a:xfrm>
          <a:custGeom>
            <a:avLst/>
            <a:gdLst/>
            <a:ahLst/>
            <a:cxnLst/>
            <a:rect l="l" t="t" r="r" b="b"/>
            <a:pathLst>
              <a:path w="54677" h="67086">
                <a:moveTo>
                  <a:pt x="22077" y="0"/>
                </a:moveTo>
                <a:lnTo>
                  <a:pt x="42756" y="8565"/>
                </a:lnTo>
                <a:lnTo>
                  <a:pt x="48602" y="12459"/>
                </a:lnTo>
                <a:lnTo>
                  <a:pt x="50145" y="14771"/>
                </a:lnTo>
                <a:lnTo>
                  <a:pt x="54677" y="25714"/>
                </a:lnTo>
                <a:lnTo>
                  <a:pt x="54677" y="27633"/>
                </a:lnTo>
                <a:lnTo>
                  <a:pt x="54677" y="33703"/>
                </a:lnTo>
                <a:lnTo>
                  <a:pt x="51640" y="42807"/>
                </a:lnTo>
                <a:lnTo>
                  <a:pt x="45564" y="45842"/>
                </a:lnTo>
                <a:lnTo>
                  <a:pt x="39489" y="48877"/>
                </a:lnTo>
                <a:lnTo>
                  <a:pt x="33414" y="48877"/>
                </a:lnTo>
                <a:lnTo>
                  <a:pt x="21263" y="54947"/>
                </a:lnTo>
                <a:lnTo>
                  <a:pt x="27338" y="54947"/>
                </a:lnTo>
                <a:lnTo>
                  <a:pt x="39489" y="51912"/>
                </a:lnTo>
                <a:lnTo>
                  <a:pt x="42527" y="51912"/>
                </a:lnTo>
                <a:lnTo>
                  <a:pt x="45564" y="54947"/>
                </a:lnTo>
                <a:lnTo>
                  <a:pt x="33414" y="67086"/>
                </a:lnTo>
                <a:lnTo>
                  <a:pt x="27338" y="64051"/>
                </a:lnTo>
                <a:lnTo>
                  <a:pt x="21263" y="64051"/>
                </a:lnTo>
                <a:lnTo>
                  <a:pt x="15188" y="67086"/>
                </a:lnTo>
                <a:lnTo>
                  <a:pt x="9112" y="67086"/>
                </a:lnTo>
                <a:lnTo>
                  <a:pt x="6075" y="67086"/>
                </a:lnTo>
                <a:lnTo>
                  <a:pt x="3037" y="61016"/>
                </a:lnTo>
                <a:lnTo>
                  <a:pt x="0" y="57982"/>
                </a:lnTo>
                <a:lnTo>
                  <a:pt x="0" y="45842"/>
                </a:lnTo>
                <a:lnTo>
                  <a:pt x="6075" y="24598"/>
                </a:lnTo>
                <a:lnTo>
                  <a:pt x="9112" y="15494"/>
                </a:lnTo>
                <a:lnTo>
                  <a:pt x="15188" y="12459"/>
                </a:lnTo>
                <a:lnTo>
                  <a:pt x="21263" y="12459"/>
                </a:lnTo>
                <a:lnTo>
                  <a:pt x="15241" y="2832"/>
                </a:lnTo>
                <a:cubicBezTo>
                  <a:pt x="17170" y="241"/>
                  <a:pt x="19595" y="0"/>
                  <a:pt x="22077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9" rIns="91436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076"/>
            <a:endParaRPr lang="en-US" sz="22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5" name="Cyprus"/>
          <p:cNvSpPr>
            <a:spLocks/>
          </p:cNvSpPr>
          <p:nvPr/>
        </p:nvSpPr>
        <p:spPr bwMode="auto">
          <a:xfrm>
            <a:off x="6807773" y="2335161"/>
            <a:ext cx="27432" cy="9144"/>
          </a:xfrm>
          <a:custGeom>
            <a:avLst/>
            <a:gdLst/>
            <a:ahLst/>
            <a:cxnLst>
              <a:cxn ang="0">
                <a:pos x="14" y="4"/>
              </a:cxn>
              <a:cxn ang="0">
                <a:pos x="14" y="4"/>
              </a:cxn>
              <a:cxn ang="0">
                <a:pos x="12" y="4"/>
              </a:cxn>
              <a:cxn ang="0">
                <a:pos x="10" y="6"/>
              </a:cxn>
              <a:cxn ang="0">
                <a:pos x="10" y="8"/>
              </a:cxn>
              <a:cxn ang="0">
                <a:pos x="10" y="10"/>
              </a:cxn>
              <a:cxn ang="0">
                <a:pos x="10" y="10"/>
              </a:cxn>
              <a:cxn ang="0">
                <a:pos x="6" y="20"/>
              </a:cxn>
              <a:cxn ang="0">
                <a:pos x="2" y="30"/>
              </a:cxn>
              <a:cxn ang="0">
                <a:pos x="2" y="30"/>
              </a:cxn>
              <a:cxn ang="0">
                <a:pos x="0" y="36"/>
              </a:cxn>
              <a:cxn ang="0">
                <a:pos x="0" y="42"/>
              </a:cxn>
              <a:cxn ang="0">
                <a:pos x="2" y="44"/>
              </a:cxn>
              <a:cxn ang="0">
                <a:pos x="4" y="50"/>
              </a:cxn>
              <a:cxn ang="0">
                <a:pos x="4" y="50"/>
              </a:cxn>
              <a:cxn ang="0">
                <a:pos x="4" y="54"/>
              </a:cxn>
              <a:cxn ang="0">
                <a:pos x="6" y="56"/>
              </a:cxn>
              <a:cxn ang="0">
                <a:pos x="10" y="58"/>
              </a:cxn>
              <a:cxn ang="0">
                <a:pos x="10" y="58"/>
              </a:cxn>
              <a:cxn ang="0">
                <a:pos x="14" y="66"/>
              </a:cxn>
              <a:cxn ang="0">
                <a:pos x="20" y="68"/>
              </a:cxn>
              <a:cxn ang="0">
                <a:pos x="20" y="68"/>
              </a:cxn>
              <a:cxn ang="0">
                <a:pos x="24" y="72"/>
              </a:cxn>
              <a:cxn ang="0">
                <a:pos x="24" y="76"/>
              </a:cxn>
              <a:cxn ang="0">
                <a:pos x="24" y="76"/>
              </a:cxn>
              <a:cxn ang="0">
                <a:pos x="24" y="76"/>
              </a:cxn>
              <a:cxn ang="0">
                <a:pos x="26" y="78"/>
              </a:cxn>
              <a:cxn ang="0">
                <a:pos x="30" y="76"/>
              </a:cxn>
              <a:cxn ang="0">
                <a:pos x="30" y="76"/>
              </a:cxn>
              <a:cxn ang="0">
                <a:pos x="28" y="70"/>
              </a:cxn>
              <a:cxn ang="0">
                <a:pos x="28" y="64"/>
              </a:cxn>
              <a:cxn ang="0">
                <a:pos x="28" y="64"/>
              </a:cxn>
              <a:cxn ang="0">
                <a:pos x="30" y="62"/>
              </a:cxn>
              <a:cxn ang="0">
                <a:pos x="32" y="60"/>
              </a:cxn>
              <a:cxn ang="0">
                <a:pos x="32" y="56"/>
              </a:cxn>
              <a:cxn ang="0">
                <a:pos x="32" y="52"/>
              </a:cxn>
              <a:cxn ang="0">
                <a:pos x="32" y="52"/>
              </a:cxn>
              <a:cxn ang="0">
                <a:pos x="32" y="42"/>
              </a:cxn>
              <a:cxn ang="0">
                <a:pos x="32" y="38"/>
              </a:cxn>
              <a:cxn ang="0">
                <a:pos x="30" y="34"/>
              </a:cxn>
              <a:cxn ang="0">
                <a:pos x="30" y="34"/>
              </a:cxn>
              <a:cxn ang="0">
                <a:pos x="28" y="30"/>
              </a:cxn>
              <a:cxn ang="0">
                <a:pos x="28" y="28"/>
              </a:cxn>
              <a:cxn ang="0">
                <a:pos x="28" y="28"/>
              </a:cxn>
              <a:cxn ang="0">
                <a:pos x="30" y="22"/>
              </a:cxn>
              <a:cxn ang="0">
                <a:pos x="28" y="14"/>
              </a:cxn>
              <a:cxn ang="0">
                <a:pos x="28" y="14"/>
              </a:cxn>
              <a:cxn ang="0">
                <a:pos x="28" y="10"/>
              </a:cxn>
              <a:cxn ang="0">
                <a:pos x="28" y="8"/>
              </a:cxn>
              <a:cxn ang="0">
                <a:pos x="28" y="8"/>
              </a:cxn>
              <a:cxn ang="0">
                <a:pos x="28" y="8"/>
              </a:cxn>
              <a:cxn ang="0">
                <a:pos x="30" y="6"/>
              </a:cxn>
              <a:cxn ang="0">
                <a:pos x="30" y="4"/>
              </a:cxn>
              <a:cxn ang="0">
                <a:pos x="22" y="0"/>
              </a:cxn>
              <a:cxn ang="0">
                <a:pos x="22" y="0"/>
              </a:cxn>
              <a:cxn ang="0">
                <a:pos x="20" y="0"/>
              </a:cxn>
              <a:cxn ang="0">
                <a:pos x="18" y="2"/>
              </a:cxn>
              <a:cxn ang="0">
                <a:pos x="16" y="2"/>
              </a:cxn>
              <a:cxn ang="0">
                <a:pos x="14" y="4"/>
              </a:cxn>
              <a:cxn ang="0">
                <a:pos x="14" y="4"/>
              </a:cxn>
            </a:cxnLst>
            <a:rect l="0" t="0" r="r" b="b"/>
            <a:pathLst>
              <a:path w="32" h="78">
                <a:moveTo>
                  <a:pt x="14" y="4"/>
                </a:moveTo>
                <a:lnTo>
                  <a:pt x="14" y="4"/>
                </a:lnTo>
                <a:lnTo>
                  <a:pt x="12" y="4"/>
                </a:lnTo>
                <a:lnTo>
                  <a:pt x="10" y="6"/>
                </a:lnTo>
                <a:lnTo>
                  <a:pt x="10" y="8"/>
                </a:lnTo>
                <a:lnTo>
                  <a:pt x="10" y="10"/>
                </a:lnTo>
                <a:lnTo>
                  <a:pt x="10" y="10"/>
                </a:lnTo>
                <a:lnTo>
                  <a:pt x="6" y="20"/>
                </a:lnTo>
                <a:lnTo>
                  <a:pt x="2" y="30"/>
                </a:lnTo>
                <a:lnTo>
                  <a:pt x="2" y="30"/>
                </a:lnTo>
                <a:lnTo>
                  <a:pt x="0" y="36"/>
                </a:lnTo>
                <a:lnTo>
                  <a:pt x="0" y="42"/>
                </a:lnTo>
                <a:lnTo>
                  <a:pt x="2" y="44"/>
                </a:lnTo>
                <a:lnTo>
                  <a:pt x="4" y="50"/>
                </a:lnTo>
                <a:lnTo>
                  <a:pt x="4" y="50"/>
                </a:lnTo>
                <a:lnTo>
                  <a:pt x="4" y="54"/>
                </a:lnTo>
                <a:lnTo>
                  <a:pt x="6" y="56"/>
                </a:lnTo>
                <a:lnTo>
                  <a:pt x="10" y="58"/>
                </a:lnTo>
                <a:lnTo>
                  <a:pt x="10" y="58"/>
                </a:lnTo>
                <a:lnTo>
                  <a:pt x="14" y="66"/>
                </a:lnTo>
                <a:lnTo>
                  <a:pt x="20" y="68"/>
                </a:lnTo>
                <a:lnTo>
                  <a:pt x="20" y="68"/>
                </a:lnTo>
                <a:lnTo>
                  <a:pt x="24" y="72"/>
                </a:lnTo>
                <a:lnTo>
                  <a:pt x="24" y="76"/>
                </a:lnTo>
                <a:lnTo>
                  <a:pt x="24" y="76"/>
                </a:lnTo>
                <a:lnTo>
                  <a:pt x="24" y="76"/>
                </a:lnTo>
                <a:lnTo>
                  <a:pt x="26" y="78"/>
                </a:lnTo>
                <a:lnTo>
                  <a:pt x="30" y="76"/>
                </a:lnTo>
                <a:lnTo>
                  <a:pt x="30" y="76"/>
                </a:lnTo>
                <a:lnTo>
                  <a:pt x="28" y="70"/>
                </a:lnTo>
                <a:lnTo>
                  <a:pt x="28" y="64"/>
                </a:lnTo>
                <a:lnTo>
                  <a:pt x="28" y="64"/>
                </a:lnTo>
                <a:lnTo>
                  <a:pt x="30" y="62"/>
                </a:lnTo>
                <a:lnTo>
                  <a:pt x="32" y="60"/>
                </a:lnTo>
                <a:lnTo>
                  <a:pt x="32" y="56"/>
                </a:lnTo>
                <a:lnTo>
                  <a:pt x="32" y="52"/>
                </a:lnTo>
                <a:lnTo>
                  <a:pt x="32" y="52"/>
                </a:lnTo>
                <a:lnTo>
                  <a:pt x="32" y="42"/>
                </a:lnTo>
                <a:lnTo>
                  <a:pt x="32" y="38"/>
                </a:lnTo>
                <a:lnTo>
                  <a:pt x="30" y="34"/>
                </a:lnTo>
                <a:lnTo>
                  <a:pt x="30" y="34"/>
                </a:lnTo>
                <a:lnTo>
                  <a:pt x="28" y="30"/>
                </a:lnTo>
                <a:lnTo>
                  <a:pt x="28" y="28"/>
                </a:lnTo>
                <a:lnTo>
                  <a:pt x="28" y="28"/>
                </a:lnTo>
                <a:lnTo>
                  <a:pt x="30" y="22"/>
                </a:lnTo>
                <a:lnTo>
                  <a:pt x="28" y="14"/>
                </a:lnTo>
                <a:lnTo>
                  <a:pt x="28" y="14"/>
                </a:lnTo>
                <a:lnTo>
                  <a:pt x="28" y="10"/>
                </a:lnTo>
                <a:lnTo>
                  <a:pt x="28" y="8"/>
                </a:lnTo>
                <a:lnTo>
                  <a:pt x="28" y="8"/>
                </a:lnTo>
                <a:lnTo>
                  <a:pt x="28" y="8"/>
                </a:lnTo>
                <a:lnTo>
                  <a:pt x="30" y="6"/>
                </a:lnTo>
                <a:lnTo>
                  <a:pt x="30" y="4"/>
                </a:lnTo>
                <a:lnTo>
                  <a:pt x="22" y="0"/>
                </a:lnTo>
                <a:lnTo>
                  <a:pt x="22" y="0"/>
                </a:lnTo>
                <a:lnTo>
                  <a:pt x="20" y="0"/>
                </a:lnTo>
                <a:lnTo>
                  <a:pt x="18" y="2"/>
                </a:lnTo>
                <a:lnTo>
                  <a:pt x="16" y="2"/>
                </a:lnTo>
                <a:lnTo>
                  <a:pt x="14" y="4"/>
                </a:lnTo>
                <a:lnTo>
                  <a:pt x="14" y="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520700" y="228600"/>
            <a:ext cx="11149013" cy="830997"/>
          </a:xfrm>
        </p:spPr>
        <p:txBody>
          <a:bodyPr>
            <a:normAutofit fontScale="90000"/>
          </a:bodyPr>
          <a:lstStyle/>
          <a:p>
            <a:r>
              <a:rPr lang="en-US" sz="3200" b="1" smtClean="0">
                <a:solidFill>
                  <a:schemeClr val="accent1"/>
                </a:solidFill>
              </a:rPr>
              <a:t>Developer: </a:t>
            </a:r>
            <a:r>
              <a:rPr lang="en-US" sz="3200" smtClean="0">
                <a:solidFill>
                  <a:schemeClr val="accent1"/>
                </a:solidFill>
              </a:rPr>
              <a:t>Over 180 countries</a:t>
            </a:r>
            <a:r>
              <a:rPr lang="en-US" smtClean="0"/>
              <a:t/>
            </a:r>
            <a:br>
              <a:rPr lang="en-US" smtClean="0"/>
            </a:br>
            <a:r>
              <a:rPr lang="en-US" sz="2800" smtClean="0"/>
              <a:t>140+ new</a:t>
            </a:r>
            <a:endParaRPr lang="en-US" sz="2800" dirty="0"/>
          </a:p>
        </p:txBody>
      </p:sp>
      <p:sp>
        <p:nvSpPr>
          <p:cNvPr id="174" name="Luxembourg"/>
          <p:cNvSpPr>
            <a:spLocks/>
          </p:cNvSpPr>
          <p:nvPr/>
        </p:nvSpPr>
        <p:spPr bwMode="auto">
          <a:xfrm>
            <a:off x="5937935" y="1879567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5" name="Bahrain"/>
          <p:cNvSpPr>
            <a:spLocks/>
          </p:cNvSpPr>
          <p:nvPr/>
        </p:nvSpPr>
        <p:spPr bwMode="auto">
          <a:xfrm rot="16200000">
            <a:off x="7345122" y="2662932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7" name="Bahrain"/>
          <p:cNvSpPr>
            <a:spLocks/>
          </p:cNvSpPr>
          <p:nvPr/>
        </p:nvSpPr>
        <p:spPr bwMode="auto">
          <a:xfrm rot="16200000">
            <a:off x="7345138" y="2662948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5" name="Bosnia and Herzegovina"/>
          <p:cNvSpPr>
            <a:spLocks/>
          </p:cNvSpPr>
          <p:nvPr/>
        </p:nvSpPr>
        <p:spPr bwMode="auto">
          <a:xfrm>
            <a:off x="6269644" y="2025849"/>
            <a:ext cx="90723" cy="88105"/>
          </a:xfrm>
          <a:custGeom>
            <a:avLst/>
            <a:gdLst>
              <a:gd name="T0" fmla="*/ 435 w 832"/>
              <a:gd name="T1" fmla="*/ 694 h 808"/>
              <a:gd name="T2" fmla="*/ 350 w 832"/>
              <a:gd name="T3" fmla="*/ 600 h 808"/>
              <a:gd name="T4" fmla="*/ 350 w 832"/>
              <a:gd name="T5" fmla="*/ 529 h 808"/>
              <a:gd name="T6" fmla="*/ 265 w 832"/>
              <a:gd name="T7" fmla="*/ 498 h 808"/>
              <a:gd name="T8" fmla="*/ 102 w 832"/>
              <a:gd name="T9" fmla="*/ 302 h 808"/>
              <a:gd name="T10" fmla="*/ 71 w 832"/>
              <a:gd name="T11" fmla="*/ 196 h 808"/>
              <a:gd name="T12" fmla="*/ 71 w 832"/>
              <a:gd name="T13" fmla="*/ 158 h 808"/>
              <a:gd name="T14" fmla="*/ 0 w 832"/>
              <a:gd name="T15" fmla="*/ 158 h 808"/>
              <a:gd name="T16" fmla="*/ 0 w 832"/>
              <a:gd name="T17" fmla="*/ 0 h 808"/>
              <a:gd name="T18" fmla="*/ 128 w 832"/>
              <a:gd name="T19" fmla="*/ 57 h 808"/>
              <a:gd name="T20" fmla="*/ 177 w 832"/>
              <a:gd name="T21" fmla="*/ 0 h 808"/>
              <a:gd name="T22" fmla="*/ 260 w 832"/>
              <a:gd name="T23" fmla="*/ 0 h 808"/>
              <a:gd name="T24" fmla="*/ 350 w 832"/>
              <a:gd name="T25" fmla="*/ 57 h 808"/>
              <a:gd name="T26" fmla="*/ 480 w 832"/>
              <a:gd name="T27" fmla="*/ 71 h 808"/>
              <a:gd name="T28" fmla="*/ 508 w 832"/>
              <a:gd name="T29" fmla="*/ 38 h 808"/>
              <a:gd name="T30" fmla="*/ 643 w 832"/>
              <a:gd name="T31" fmla="*/ 52 h 808"/>
              <a:gd name="T32" fmla="*/ 699 w 832"/>
              <a:gd name="T33" fmla="*/ 109 h 808"/>
              <a:gd name="T34" fmla="*/ 782 w 832"/>
              <a:gd name="T35" fmla="*/ 113 h 808"/>
              <a:gd name="T36" fmla="*/ 782 w 832"/>
              <a:gd name="T37" fmla="*/ 203 h 808"/>
              <a:gd name="T38" fmla="*/ 732 w 832"/>
              <a:gd name="T39" fmla="*/ 246 h 808"/>
              <a:gd name="T40" fmla="*/ 832 w 832"/>
              <a:gd name="T41" fmla="*/ 347 h 808"/>
              <a:gd name="T42" fmla="*/ 832 w 832"/>
              <a:gd name="T43" fmla="*/ 409 h 808"/>
              <a:gd name="T44" fmla="*/ 789 w 832"/>
              <a:gd name="T45" fmla="*/ 409 h 808"/>
              <a:gd name="T46" fmla="*/ 832 w 832"/>
              <a:gd name="T47" fmla="*/ 479 h 808"/>
              <a:gd name="T48" fmla="*/ 832 w 832"/>
              <a:gd name="T49" fmla="*/ 510 h 808"/>
              <a:gd name="T50" fmla="*/ 763 w 832"/>
              <a:gd name="T51" fmla="*/ 491 h 808"/>
              <a:gd name="T52" fmla="*/ 695 w 832"/>
              <a:gd name="T53" fmla="*/ 505 h 808"/>
              <a:gd name="T54" fmla="*/ 732 w 832"/>
              <a:gd name="T55" fmla="*/ 581 h 808"/>
              <a:gd name="T56" fmla="*/ 688 w 832"/>
              <a:gd name="T57" fmla="*/ 567 h 808"/>
              <a:gd name="T58" fmla="*/ 643 w 832"/>
              <a:gd name="T59" fmla="*/ 605 h 808"/>
              <a:gd name="T60" fmla="*/ 650 w 832"/>
              <a:gd name="T61" fmla="*/ 650 h 808"/>
              <a:gd name="T62" fmla="*/ 612 w 832"/>
              <a:gd name="T63" fmla="*/ 650 h 808"/>
              <a:gd name="T64" fmla="*/ 593 w 832"/>
              <a:gd name="T65" fmla="*/ 737 h 808"/>
              <a:gd name="T66" fmla="*/ 612 w 832"/>
              <a:gd name="T67" fmla="*/ 808 h 808"/>
              <a:gd name="T68" fmla="*/ 555 w 832"/>
              <a:gd name="T69" fmla="*/ 808 h 808"/>
              <a:gd name="T70" fmla="*/ 435 w 832"/>
              <a:gd name="T71" fmla="*/ 694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2" h="808">
                <a:moveTo>
                  <a:pt x="435" y="694"/>
                </a:moveTo>
                <a:lnTo>
                  <a:pt x="350" y="600"/>
                </a:lnTo>
                <a:lnTo>
                  <a:pt x="350" y="529"/>
                </a:lnTo>
                <a:lnTo>
                  <a:pt x="265" y="498"/>
                </a:lnTo>
                <a:lnTo>
                  <a:pt x="102" y="302"/>
                </a:lnTo>
                <a:lnTo>
                  <a:pt x="71" y="196"/>
                </a:lnTo>
                <a:lnTo>
                  <a:pt x="71" y="158"/>
                </a:lnTo>
                <a:lnTo>
                  <a:pt x="0" y="158"/>
                </a:lnTo>
                <a:lnTo>
                  <a:pt x="0" y="0"/>
                </a:lnTo>
                <a:lnTo>
                  <a:pt x="128" y="57"/>
                </a:lnTo>
                <a:lnTo>
                  <a:pt x="177" y="0"/>
                </a:lnTo>
                <a:lnTo>
                  <a:pt x="260" y="0"/>
                </a:lnTo>
                <a:lnTo>
                  <a:pt x="350" y="57"/>
                </a:lnTo>
                <a:lnTo>
                  <a:pt x="480" y="71"/>
                </a:lnTo>
                <a:lnTo>
                  <a:pt x="508" y="38"/>
                </a:lnTo>
                <a:lnTo>
                  <a:pt x="643" y="52"/>
                </a:lnTo>
                <a:lnTo>
                  <a:pt x="699" y="109"/>
                </a:lnTo>
                <a:lnTo>
                  <a:pt x="782" y="113"/>
                </a:lnTo>
                <a:lnTo>
                  <a:pt x="782" y="203"/>
                </a:lnTo>
                <a:lnTo>
                  <a:pt x="732" y="246"/>
                </a:lnTo>
                <a:lnTo>
                  <a:pt x="832" y="347"/>
                </a:lnTo>
                <a:lnTo>
                  <a:pt x="832" y="409"/>
                </a:lnTo>
                <a:lnTo>
                  <a:pt x="789" y="409"/>
                </a:lnTo>
                <a:lnTo>
                  <a:pt x="832" y="479"/>
                </a:lnTo>
                <a:lnTo>
                  <a:pt x="832" y="510"/>
                </a:lnTo>
                <a:lnTo>
                  <a:pt x="763" y="491"/>
                </a:lnTo>
                <a:lnTo>
                  <a:pt x="695" y="505"/>
                </a:lnTo>
                <a:lnTo>
                  <a:pt x="732" y="581"/>
                </a:lnTo>
                <a:lnTo>
                  <a:pt x="688" y="567"/>
                </a:lnTo>
                <a:lnTo>
                  <a:pt x="643" y="605"/>
                </a:lnTo>
                <a:lnTo>
                  <a:pt x="650" y="650"/>
                </a:lnTo>
                <a:lnTo>
                  <a:pt x="612" y="650"/>
                </a:lnTo>
                <a:lnTo>
                  <a:pt x="593" y="737"/>
                </a:lnTo>
                <a:lnTo>
                  <a:pt x="612" y="808"/>
                </a:lnTo>
                <a:lnTo>
                  <a:pt x="555" y="808"/>
                </a:lnTo>
                <a:lnTo>
                  <a:pt x="435" y="694"/>
                </a:lnTo>
                <a:close/>
              </a:path>
            </a:pathLst>
          </a:cu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2" name="Andora"/>
          <p:cNvSpPr>
            <a:spLocks/>
          </p:cNvSpPr>
          <p:nvPr/>
        </p:nvSpPr>
        <p:spPr bwMode="auto">
          <a:xfrm>
            <a:off x="5806544" y="2101542"/>
            <a:ext cx="18227" cy="15175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2" y="4"/>
              </a:cxn>
              <a:cxn ang="0">
                <a:pos x="2" y="4"/>
              </a:cxn>
              <a:cxn ang="0">
                <a:pos x="4" y="6"/>
              </a:cxn>
              <a:cxn ang="0">
                <a:pos x="4" y="6"/>
              </a:cxn>
              <a:cxn ang="0">
                <a:pos x="4" y="6"/>
              </a:cxn>
              <a:cxn ang="0">
                <a:pos x="4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10"/>
              </a:cxn>
              <a:cxn ang="0">
                <a:pos x="12" y="8"/>
              </a:cxn>
              <a:cxn ang="0">
                <a:pos x="12" y="8"/>
              </a:cxn>
              <a:cxn ang="0">
                <a:pos x="12" y="8"/>
              </a:cxn>
              <a:cxn ang="0">
                <a:pos x="12" y="6"/>
              </a:cxn>
              <a:cxn ang="0">
                <a:pos x="12" y="6"/>
              </a:cxn>
              <a:cxn ang="0">
                <a:pos x="12" y="4"/>
              </a:cxn>
              <a:cxn ang="0">
                <a:pos x="12" y="4"/>
              </a:cxn>
              <a:cxn ang="0">
                <a:pos x="12" y="2"/>
              </a:cxn>
              <a:cxn ang="0">
                <a:pos x="12" y="2"/>
              </a:cxn>
              <a:cxn ang="0">
                <a:pos x="12" y="0"/>
              </a:cxn>
              <a:cxn ang="0">
                <a:pos x="12" y="0"/>
              </a:cxn>
              <a:cxn ang="0">
                <a:pos x="10" y="0"/>
              </a:cxn>
              <a:cxn ang="0">
                <a:pos x="10" y="0"/>
              </a:cxn>
              <a:cxn ang="0">
                <a:pos x="6" y="0"/>
              </a:cxn>
              <a:cxn ang="0">
                <a:pos x="6" y="0"/>
              </a:cxn>
            </a:cxnLst>
            <a:rect l="0" t="0" r="r" b="b"/>
            <a:pathLst>
              <a:path w="12" h="10">
                <a:moveTo>
                  <a:pt x="6" y="0"/>
                </a:moveTo>
                <a:lnTo>
                  <a:pt x="6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2" y="4"/>
                </a:lnTo>
                <a:lnTo>
                  <a:pt x="2" y="4"/>
                </a:lnTo>
                <a:lnTo>
                  <a:pt x="4" y="6"/>
                </a:lnTo>
                <a:lnTo>
                  <a:pt x="4" y="6"/>
                </a:lnTo>
                <a:lnTo>
                  <a:pt x="4" y="6"/>
                </a:lnTo>
                <a:lnTo>
                  <a:pt x="4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10"/>
                </a:lnTo>
                <a:lnTo>
                  <a:pt x="12" y="8"/>
                </a:lnTo>
                <a:lnTo>
                  <a:pt x="12" y="8"/>
                </a:lnTo>
                <a:lnTo>
                  <a:pt x="12" y="8"/>
                </a:lnTo>
                <a:lnTo>
                  <a:pt x="12" y="6"/>
                </a:lnTo>
                <a:lnTo>
                  <a:pt x="12" y="6"/>
                </a:lnTo>
                <a:lnTo>
                  <a:pt x="12" y="4"/>
                </a:lnTo>
                <a:lnTo>
                  <a:pt x="12" y="4"/>
                </a:lnTo>
                <a:lnTo>
                  <a:pt x="12" y="2"/>
                </a:lnTo>
                <a:lnTo>
                  <a:pt x="12" y="2"/>
                </a:lnTo>
                <a:lnTo>
                  <a:pt x="12" y="0"/>
                </a:lnTo>
                <a:lnTo>
                  <a:pt x="12" y="0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50" name="Bahamas"/>
          <p:cNvSpPr>
            <a:spLocks/>
          </p:cNvSpPr>
          <p:nvPr/>
        </p:nvSpPr>
        <p:spPr bwMode="auto">
          <a:xfrm rot="9136277">
            <a:off x="3367692" y="2747217"/>
            <a:ext cx="18288" cy="33383"/>
          </a:xfrm>
          <a:custGeom>
            <a:avLst/>
            <a:gdLst/>
            <a:ahLst/>
            <a:cxnLst>
              <a:cxn ang="0">
                <a:pos x="24" y="22"/>
              </a:cxn>
              <a:cxn ang="0">
                <a:pos x="24" y="22"/>
              </a:cxn>
              <a:cxn ang="0">
                <a:pos x="22" y="18"/>
              </a:cxn>
              <a:cxn ang="0">
                <a:pos x="18" y="16"/>
              </a:cxn>
              <a:cxn ang="0">
                <a:pos x="18" y="16"/>
              </a:cxn>
              <a:cxn ang="0">
                <a:pos x="16" y="16"/>
              </a:cxn>
              <a:cxn ang="0">
                <a:pos x="14" y="14"/>
              </a:cxn>
              <a:cxn ang="0">
                <a:pos x="12" y="10"/>
              </a:cxn>
              <a:cxn ang="0">
                <a:pos x="12" y="10"/>
              </a:cxn>
              <a:cxn ang="0">
                <a:pos x="10" y="8"/>
              </a:cxn>
              <a:cxn ang="0">
                <a:pos x="6" y="6"/>
              </a:cxn>
              <a:cxn ang="0">
                <a:pos x="6" y="6"/>
              </a:cxn>
              <a:cxn ang="0">
                <a:pos x="2" y="4"/>
              </a:cxn>
              <a:cxn ang="0">
                <a:pos x="0" y="4"/>
              </a:cxn>
              <a:cxn ang="0">
                <a:pos x="2" y="2"/>
              </a:cxn>
              <a:cxn ang="0">
                <a:pos x="2" y="2"/>
              </a:cxn>
              <a:cxn ang="0">
                <a:pos x="10" y="0"/>
              </a:cxn>
              <a:cxn ang="0">
                <a:pos x="14" y="0"/>
              </a:cxn>
              <a:cxn ang="0">
                <a:pos x="14" y="0"/>
              </a:cxn>
              <a:cxn ang="0">
                <a:pos x="16" y="0"/>
              </a:cxn>
              <a:cxn ang="0">
                <a:pos x="22" y="0"/>
              </a:cxn>
              <a:cxn ang="0">
                <a:pos x="22" y="0"/>
              </a:cxn>
              <a:cxn ang="0">
                <a:pos x="34" y="2"/>
              </a:cxn>
              <a:cxn ang="0">
                <a:pos x="34" y="2"/>
              </a:cxn>
              <a:cxn ang="0">
                <a:pos x="38" y="6"/>
              </a:cxn>
              <a:cxn ang="0">
                <a:pos x="40" y="8"/>
              </a:cxn>
              <a:cxn ang="0">
                <a:pos x="44" y="10"/>
              </a:cxn>
              <a:cxn ang="0">
                <a:pos x="44" y="10"/>
              </a:cxn>
              <a:cxn ang="0">
                <a:pos x="48" y="12"/>
              </a:cxn>
              <a:cxn ang="0">
                <a:pos x="50" y="14"/>
              </a:cxn>
              <a:cxn ang="0">
                <a:pos x="50" y="14"/>
              </a:cxn>
              <a:cxn ang="0">
                <a:pos x="48" y="16"/>
              </a:cxn>
              <a:cxn ang="0">
                <a:pos x="44" y="16"/>
              </a:cxn>
              <a:cxn ang="0">
                <a:pos x="44" y="16"/>
              </a:cxn>
              <a:cxn ang="0">
                <a:pos x="40" y="18"/>
              </a:cxn>
              <a:cxn ang="0">
                <a:pos x="34" y="18"/>
              </a:cxn>
              <a:cxn ang="0">
                <a:pos x="34" y="18"/>
              </a:cxn>
              <a:cxn ang="0">
                <a:pos x="32" y="16"/>
              </a:cxn>
              <a:cxn ang="0">
                <a:pos x="32" y="18"/>
              </a:cxn>
              <a:cxn ang="0">
                <a:pos x="32" y="18"/>
              </a:cxn>
              <a:cxn ang="0">
                <a:pos x="30" y="20"/>
              </a:cxn>
              <a:cxn ang="0">
                <a:pos x="28" y="18"/>
              </a:cxn>
              <a:cxn ang="0">
                <a:pos x="28" y="18"/>
              </a:cxn>
              <a:cxn ang="0">
                <a:pos x="26" y="18"/>
              </a:cxn>
              <a:cxn ang="0">
                <a:pos x="26" y="20"/>
              </a:cxn>
              <a:cxn ang="0">
                <a:pos x="26" y="20"/>
              </a:cxn>
              <a:cxn ang="0">
                <a:pos x="26" y="22"/>
              </a:cxn>
              <a:cxn ang="0">
                <a:pos x="24" y="22"/>
              </a:cxn>
              <a:cxn ang="0">
                <a:pos x="24" y="22"/>
              </a:cxn>
            </a:cxnLst>
            <a:rect l="0" t="0" r="r" b="b"/>
            <a:pathLst>
              <a:path w="50" h="22">
                <a:moveTo>
                  <a:pt x="24" y="22"/>
                </a:moveTo>
                <a:lnTo>
                  <a:pt x="24" y="22"/>
                </a:lnTo>
                <a:lnTo>
                  <a:pt x="22" y="18"/>
                </a:lnTo>
                <a:lnTo>
                  <a:pt x="18" y="16"/>
                </a:lnTo>
                <a:lnTo>
                  <a:pt x="18" y="16"/>
                </a:lnTo>
                <a:lnTo>
                  <a:pt x="16" y="16"/>
                </a:lnTo>
                <a:lnTo>
                  <a:pt x="14" y="14"/>
                </a:lnTo>
                <a:lnTo>
                  <a:pt x="12" y="10"/>
                </a:lnTo>
                <a:lnTo>
                  <a:pt x="12" y="10"/>
                </a:lnTo>
                <a:lnTo>
                  <a:pt x="10" y="8"/>
                </a:lnTo>
                <a:lnTo>
                  <a:pt x="6" y="6"/>
                </a:lnTo>
                <a:lnTo>
                  <a:pt x="6" y="6"/>
                </a:lnTo>
                <a:lnTo>
                  <a:pt x="2" y="4"/>
                </a:lnTo>
                <a:lnTo>
                  <a:pt x="0" y="4"/>
                </a:lnTo>
                <a:lnTo>
                  <a:pt x="2" y="2"/>
                </a:lnTo>
                <a:lnTo>
                  <a:pt x="2" y="2"/>
                </a:lnTo>
                <a:lnTo>
                  <a:pt x="10" y="0"/>
                </a:lnTo>
                <a:lnTo>
                  <a:pt x="14" y="0"/>
                </a:lnTo>
                <a:lnTo>
                  <a:pt x="14" y="0"/>
                </a:lnTo>
                <a:lnTo>
                  <a:pt x="16" y="0"/>
                </a:lnTo>
                <a:lnTo>
                  <a:pt x="22" y="0"/>
                </a:lnTo>
                <a:lnTo>
                  <a:pt x="22" y="0"/>
                </a:lnTo>
                <a:lnTo>
                  <a:pt x="34" y="2"/>
                </a:lnTo>
                <a:lnTo>
                  <a:pt x="34" y="2"/>
                </a:lnTo>
                <a:lnTo>
                  <a:pt x="38" y="6"/>
                </a:lnTo>
                <a:lnTo>
                  <a:pt x="40" y="8"/>
                </a:lnTo>
                <a:lnTo>
                  <a:pt x="44" y="10"/>
                </a:lnTo>
                <a:lnTo>
                  <a:pt x="44" y="10"/>
                </a:lnTo>
                <a:lnTo>
                  <a:pt x="48" y="12"/>
                </a:lnTo>
                <a:lnTo>
                  <a:pt x="50" y="14"/>
                </a:lnTo>
                <a:lnTo>
                  <a:pt x="50" y="14"/>
                </a:lnTo>
                <a:lnTo>
                  <a:pt x="48" y="16"/>
                </a:lnTo>
                <a:lnTo>
                  <a:pt x="44" y="16"/>
                </a:lnTo>
                <a:lnTo>
                  <a:pt x="44" y="16"/>
                </a:lnTo>
                <a:lnTo>
                  <a:pt x="40" y="18"/>
                </a:lnTo>
                <a:lnTo>
                  <a:pt x="34" y="18"/>
                </a:lnTo>
                <a:lnTo>
                  <a:pt x="34" y="18"/>
                </a:lnTo>
                <a:lnTo>
                  <a:pt x="32" y="16"/>
                </a:lnTo>
                <a:lnTo>
                  <a:pt x="32" y="18"/>
                </a:lnTo>
                <a:lnTo>
                  <a:pt x="32" y="18"/>
                </a:lnTo>
                <a:lnTo>
                  <a:pt x="30" y="20"/>
                </a:lnTo>
                <a:lnTo>
                  <a:pt x="28" y="18"/>
                </a:lnTo>
                <a:lnTo>
                  <a:pt x="28" y="18"/>
                </a:lnTo>
                <a:lnTo>
                  <a:pt x="26" y="18"/>
                </a:lnTo>
                <a:lnTo>
                  <a:pt x="26" y="20"/>
                </a:lnTo>
                <a:lnTo>
                  <a:pt x="26" y="20"/>
                </a:lnTo>
                <a:lnTo>
                  <a:pt x="26" y="22"/>
                </a:lnTo>
                <a:lnTo>
                  <a:pt x="24" y="22"/>
                </a:lnTo>
                <a:lnTo>
                  <a:pt x="24" y="2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55" name="Liechtenstein"/>
          <p:cNvSpPr>
            <a:spLocks/>
          </p:cNvSpPr>
          <p:nvPr/>
        </p:nvSpPr>
        <p:spPr bwMode="auto">
          <a:xfrm>
            <a:off x="6039899" y="1951554"/>
            <a:ext cx="9144" cy="15175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2" y="4"/>
              </a:cxn>
              <a:cxn ang="0">
                <a:pos x="2" y="4"/>
              </a:cxn>
              <a:cxn ang="0">
                <a:pos x="4" y="6"/>
              </a:cxn>
              <a:cxn ang="0">
                <a:pos x="4" y="6"/>
              </a:cxn>
              <a:cxn ang="0">
                <a:pos x="4" y="6"/>
              </a:cxn>
              <a:cxn ang="0">
                <a:pos x="4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10"/>
              </a:cxn>
              <a:cxn ang="0">
                <a:pos x="12" y="8"/>
              </a:cxn>
              <a:cxn ang="0">
                <a:pos x="12" y="8"/>
              </a:cxn>
              <a:cxn ang="0">
                <a:pos x="12" y="8"/>
              </a:cxn>
              <a:cxn ang="0">
                <a:pos x="12" y="6"/>
              </a:cxn>
              <a:cxn ang="0">
                <a:pos x="12" y="6"/>
              </a:cxn>
              <a:cxn ang="0">
                <a:pos x="12" y="4"/>
              </a:cxn>
              <a:cxn ang="0">
                <a:pos x="12" y="4"/>
              </a:cxn>
              <a:cxn ang="0">
                <a:pos x="12" y="2"/>
              </a:cxn>
              <a:cxn ang="0">
                <a:pos x="12" y="2"/>
              </a:cxn>
              <a:cxn ang="0">
                <a:pos x="12" y="0"/>
              </a:cxn>
              <a:cxn ang="0">
                <a:pos x="12" y="0"/>
              </a:cxn>
              <a:cxn ang="0">
                <a:pos x="10" y="0"/>
              </a:cxn>
              <a:cxn ang="0">
                <a:pos x="10" y="0"/>
              </a:cxn>
              <a:cxn ang="0">
                <a:pos x="6" y="0"/>
              </a:cxn>
              <a:cxn ang="0">
                <a:pos x="6" y="0"/>
              </a:cxn>
            </a:cxnLst>
            <a:rect l="0" t="0" r="r" b="b"/>
            <a:pathLst>
              <a:path w="12" h="10">
                <a:moveTo>
                  <a:pt x="6" y="0"/>
                </a:moveTo>
                <a:lnTo>
                  <a:pt x="6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2" y="4"/>
                </a:lnTo>
                <a:lnTo>
                  <a:pt x="2" y="4"/>
                </a:lnTo>
                <a:lnTo>
                  <a:pt x="4" y="6"/>
                </a:lnTo>
                <a:lnTo>
                  <a:pt x="4" y="6"/>
                </a:lnTo>
                <a:lnTo>
                  <a:pt x="4" y="6"/>
                </a:lnTo>
                <a:lnTo>
                  <a:pt x="4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10"/>
                </a:lnTo>
                <a:lnTo>
                  <a:pt x="12" y="8"/>
                </a:lnTo>
                <a:lnTo>
                  <a:pt x="12" y="8"/>
                </a:lnTo>
                <a:lnTo>
                  <a:pt x="12" y="8"/>
                </a:lnTo>
                <a:lnTo>
                  <a:pt x="12" y="6"/>
                </a:lnTo>
                <a:lnTo>
                  <a:pt x="12" y="6"/>
                </a:lnTo>
                <a:lnTo>
                  <a:pt x="12" y="4"/>
                </a:lnTo>
                <a:lnTo>
                  <a:pt x="12" y="4"/>
                </a:lnTo>
                <a:lnTo>
                  <a:pt x="12" y="2"/>
                </a:lnTo>
                <a:lnTo>
                  <a:pt x="12" y="2"/>
                </a:lnTo>
                <a:lnTo>
                  <a:pt x="12" y="0"/>
                </a:lnTo>
                <a:lnTo>
                  <a:pt x="12" y="0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7" name="Luxembourg"/>
          <p:cNvSpPr>
            <a:spLocks/>
          </p:cNvSpPr>
          <p:nvPr/>
        </p:nvSpPr>
        <p:spPr bwMode="auto">
          <a:xfrm>
            <a:off x="5937951" y="1879583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4" name="Monaco"/>
          <p:cNvSpPr>
            <a:spLocks/>
          </p:cNvSpPr>
          <p:nvPr/>
        </p:nvSpPr>
        <p:spPr bwMode="auto">
          <a:xfrm>
            <a:off x="5983206" y="2060555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41" name="East Timor (Timor-Leste)"/>
          <p:cNvGrpSpPr/>
          <p:nvPr/>
        </p:nvGrpSpPr>
        <p:grpSpPr>
          <a:xfrm>
            <a:off x="9744956" y="3990175"/>
            <a:ext cx="108745" cy="46036"/>
            <a:chOff x="7387430" y="3852863"/>
            <a:chExt cx="108745" cy="46036"/>
          </a:xfrm>
          <a:solidFill>
            <a:schemeClr val="tx1"/>
          </a:solidFill>
        </p:grpSpPr>
        <p:sp>
          <p:nvSpPr>
            <p:cNvPr id="1039" name="Timor-Leste"/>
            <p:cNvSpPr>
              <a:spLocks/>
            </p:cNvSpPr>
            <p:nvPr/>
          </p:nvSpPr>
          <p:spPr bwMode="auto">
            <a:xfrm>
              <a:off x="7387430" y="3890962"/>
              <a:ext cx="11113" cy="7937"/>
            </a:xfrm>
            <a:custGeom>
              <a:avLst/>
              <a:gdLst>
                <a:gd name="T0" fmla="*/ 2 w 7"/>
                <a:gd name="T1" fmla="*/ 0 h 5"/>
                <a:gd name="T2" fmla="*/ 5 w 7"/>
                <a:gd name="T3" fmla="*/ 0 h 5"/>
                <a:gd name="T4" fmla="*/ 5 w 7"/>
                <a:gd name="T5" fmla="*/ 0 h 5"/>
                <a:gd name="T6" fmla="*/ 7 w 7"/>
                <a:gd name="T7" fmla="*/ 0 h 5"/>
                <a:gd name="T8" fmla="*/ 5 w 7"/>
                <a:gd name="T9" fmla="*/ 3 h 5"/>
                <a:gd name="T10" fmla="*/ 5 w 7"/>
                <a:gd name="T11" fmla="*/ 5 h 5"/>
                <a:gd name="T12" fmla="*/ 0 w 7"/>
                <a:gd name="T13" fmla="*/ 5 h 5"/>
                <a:gd name="T14" fmla="*/ 0 w 7"/>
                <a:gd name="T15" fmla="*/ 3 h 5"/>
                <a:gd name="T16" fmla="*/ 2 w 7"/>
                <a:gd name="T17" fmla="*/ 0 h 5"/>
                <a:gd name="T18" fmla="*/ 2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40" name="Timor-Leste"/>
            <p:cNvSpPr>
              <a:spLocks/>
            </p:cNvSpPr>
            <p:nvPr/>
          </p:nvSpPr>
          <p:spPr bwMode="auto">
            <a:xfrm>
              <a:off x="7413625" y="3852863"/>
              <a:ext cx="82550" cy="39687"/>
            </a:xfrm>
            <a:custGeom>
              <a:avLst/>
              <a:gdLst>
                <a:gd name="T0" fmla="*/ 52 w 52"/>
                <a:gd name="T1" fmla="*/ 2 h 25"/>
                <a:gd name="T2" fmla="*/ 49 w 52"/>
                <a:gd name="T3" fmla="*/ 2 h 25"/>
                <a:gd name="T4" fmla="*/ 47 w 52"/>
                <a:gd name="T5" fmla="*/ 2 h 25"/>
                <a:gd name="T6" fmla="*/ 44 w 52"/>
                <a:gd name="T7" fmla="*/ 0 h 25"/>
                <a:gd name="T8" fmla="*/ 35 w 52"/>
                <a:gd name="T9" fmla="*/ 2 h 25"/>
                <a:gd name="T10" fmla="*/ 33 w 52"/>
                <a:gd name="T11" fmla="*/ 2 h 25"/>
                <a:gd name="T12" fmla="*/ 28 w 52"/>
                <a:gd name="T13" fmla="*/ 4 h 25"/>
                <a:gd name="T14" fmla="*/ 23 w 52"/>
                <a:gd name="T15" fmla="*/ 4 h 25"/>
                <a:gd name="T16" fmla="*/ 14 w 52"/>
                <a:gd name="T17" fmla="*/ 4 h 25"/>
                <a:gd name="T18" fmla="*/ 9 w 52"/>
                <a:gd name="T19" fmla="*/ 7 h 25"/>
                <a:gd name="T20" fmla="*/ 4 w 52"/>
                <a:gd name="T21" fmla="*/ 11 h 25"/>
                <a:gd name="T22" fmla="*/ 0 w 52"/>
                <a:gd name="T23" fmla="*/ 14 h 25"/>
                <a:gd name="T24" fmla="*/ 0 w 52"/>
                <a:gd name="T25" fmla="*/ 18 h 25"/>
                <a:gd name="T26" fmla="*/ 2 w 52"/>
                <a:gd name="T27" fmla="*/ 18 h 25"/>
                <a:gd name="T28" fmla="*/ 7 w 52"/>
                <a:gd name="T29" fmla="*/ 14 h 25"/>
                <a:gd name="T30" fmla="*/ 9 w 52"/>
                <a:gd name="T31" fmla="*/ 21 h 25"/>
                <a:gd name="T32" fmla="*/ 2 w 52"/>
                <a:gd name="T33" fmla="*/ 21 h 25"/>
                <a:gd name="T34" fmla="*/ 4 w 52"/>
                <a:gd name="T35" fmla="*/ 25 h 25"/>
                <a:gd name="T36" fmla="*/ 7 w 52"/>
                <a:gd name="T37" fmla="*/ 25 h 25"/>
                <a:gd name="T38" fmla="*/ 9 w 52"/>
                <a:gd name="T39" fmla="*/ 25 h 25"/>
                <a:gd name="T40" fmla="*/ 14 w 52"/>
                <a:gd name="T41" fmla="*/ 23 h 25"/>
                <a:gd name="T42" fmla="*/ 16 w 52"/>
                <a:gd name="T43" fmla="*/ 21 h 25"/>
                <a:gd name="T44" fmla="*/ 18 w 52"/>
                <a:gd name="T45" fmla="*/ 18 h 25"/>
                <a:gd name="T46" fmla="*/ 21 w 52"/>
                <a:gd name="T47" fmla="*/ 18 h 25"/>
                <a:gd name="T48" fmla="*/ 23 w 52"/>
                <a:gd name="T49" fmla="*/ 18 h 25"/>
                <a:gd name="T50" fmla="*/ 26 w 52"/>
                <a:gd name="T51" fmla="*/ 18 h 25"/>
                <a:gd name="T52" fmla="*/ 28 w 52"/>
                <a:gd name="T53" fmla="*/ 16 h 25"/>
                <a:gd name="T54" fmla="*/ 33 w 52"/>
                <a:gd name="T55" fmla="*/ 14 h 25"/>
                <a:gd name="T56" fmla="*/ 40 w 52"/>
                <a:gd name="T57" fmla="*/ 14 h 25"/>
                <a:gd name="T58" fmla="*/ 44 w 52"/>
                <a:gd name="T59" fmla="*/ 9 h 25"/>
                <a:gd name="T60" fmla="*/ 49 w 52"/>
                <a:gd name="T61" fmla="*/ 4 h 25"/>
                <a:gd name="T62" fmla="*/ 52 w 52"/>
                <a:gd name="T6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25">
                  <a:moveTo>
                    <a:pt x="52" y="2"/>
                  </a:moveTo>
                  <a:lnTo>
                    <a:pt x="49" y="2"/>
                  </a:lnTo>
                  <a:lnTo>
                    <a:pt x="47" y="2"/>
                  </a:lnTo>
                  <a:lnTo>
                    <a:pt x="44" y="0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28" y="4"/>
                  </a:lnTo>
                  <a:lnTo>
                    <a:pt x="23" y="4"/>
                  </a:lnTo>
                  <a:lnTo>
                    <a:pt x="14" y="4"/>
                  </a:lnTo>
                  <a:lnTo>
                    <a:pt x="9" y="7"/>
                  </a:lnTo>
                  <a:lnTo>
                    <a:pt x="4" y="11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9" y="21"/>
                  </a:lnTo>
                  <a:lnTo>
                    <a:pt x="2" y="21"/>
                  </a:lnTo>
                  <a:lnTo>
                    <a:pt x="4" y="25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6" y="18"/>
                  </a:lnTo>
                  <a:lnTo>
                    <a:pt x="28" y="16"/>
                  </a:lnTo>
                  <a:lnTo>
                    <a:pt x="33" y="14"/>
                  </a:lnTo>
                  <a:lnTo>
                    <a:pt x="40" y="14"/>
                  </a:lnTo>
                  <a:lnTo>
                    <a:pt x="44" y="9"/>
                  </a:lnTo>
                  <a:lnTo>
                    <a:pt x="49" y="4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75" name="Luxembourg"/>
          <p:cNvSpPr>
            <a:spLocks/>
          </p:cNvSpPr>
          <p:nvPr/>
        </p:nvSpPr>
        <p:spPr bwMode="auto">
          <a:xfrm>
            <a:off x="5937951" y="1879583"/>
            <a:ext cx="15188" cy="12139"/>
          </a:xfrm>
          <a:custGeom>
            <a:avLst/>
            <a:gdLst/>
            <a:ahLst/>
            <a:cxnLst>
              <a:cxn ang="0">
                <a:pos x="8" y="8"/>
              </a:cxn>
              <a:cxn ang="0">
                <a:pos x="8" y="8"/>
              </a:cxn>
              <a:cxn ang="0">
                <a:pos x="0" y="8"/>
              </a:cxn>
              <a:cxn ang="0">
                <a:pos x="0" y="8"/>
              </a:cxn>
              <a:cxn ang="0">
                <a:pos x="4" y="4"/>
              </a:cxn>
              <a:cxn ang="0">
                <a:pos x="8" y="0"/>
              </a:cxn>
              <a:cxn ang="0">
                <a:pos x="8" y="0"/>
              </a:cxn>
              <a:cxn ang="0">
                <a:pos x="10" y="2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10" h="8">
                <a:moveTo>
                  <a:pt x="8" y="8"/>
                </a:moveTo>
                <a:lnTo>
                  <a:pt x="8" y="8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8" y="0"/>
                </a:lnTo>
                <a:lnTo>
                  <a:pt x="10" y="2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pattFill prst="wdUpDiag">
            <a:fgClr>
              <a:schemeClr val="accent5">
                <a:lumMod val="75000"/>
              </a:schemeClr>
            </a:fgClr>
            <a:bgClr>
              <a:schemeClr val="accent6"/>
            </a:bgClr>
          </a:patt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0"/>
            <a:endParaRPr lang="en-US" sz="1200" dirty="0">
              <a:solidFill>
                <a:srgbClr val="363535">
                  <a:alpha val="99000"/>
                </a:srgbClr>
              </a:solidFill>
            </a:endParaRPr>
          </a:p>
        </p:txBody>
      </p:sp>
      <p:sp>
        <p:nvSpPr>
          <p:cNvPr id="368" name="Azerbaijan"/>
          <p:cNvSpPr>
            <a:spLocks/>
          </p:cNvSpPr>
          <p:nvPr/>
        </p:nvSpPr>
        <p:spPr bwMode="auto">
          <a:xfrm>
            <a:off x="7119577" y="2204294"/>
            <a:ext cx="36452" cy="15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  <a:cxn ang="0">
                <a:pos x="4" y="8"/>
              </a:cxn>
              <a:cxn ang="0">
                <a:pos x="12" y="10"/>
              </a:cxn>
              <a:cxn ang="0">
                <a:pos x="20" y="10"/>
              </a:cxn>
              <a:cxn ang="0">
                <a:pos x="24" y="10"/>
              </a:cxn>
              <a:cxn ang="0">
                <a:pos x="24" y="10"/>
              </a:cxn>
              <a:cxn ang="0">
                <a:pos x="18" y="4"/>
              </a:cxn>
              <a:cxn ang="0">
                <a:pos x="12" y="2"/>
              </a:cxn>
              <a:cxn ang="0">
                <a:pos x="6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4" h="10">
                <a:moveTo>
                  <a:pt x="0" y="0"/>
                </a:moveTo>
                <a:lnTo>
                  <a:pt x="0" y="0"/>
                </a:lnTo>
                <a:lnTo>
                  <a:pt x="2" y="4"/>
                </a:lnTo>
                <a:lnTo>
                  <a:pt x="4" y="8"/>
                </a:lnTo>
                <a:lnTo>
                  <a:pt x="12" y="10"/>
                </a:lnTo>
                <a:lnTo>
                  <a:pt x="20" y="10"/>
                </a:lnTo>
                <a:lnTo>
                  <a:pt x="24" y="10"/>
                </a:lnTo>
                <a:lnTo>
                  <a:pt x="24" y="10"/>
                </a:lnTo>
                <a:lnTo>
                  <a:pt x="18" y="4"/>
                </a:lnTo>
                <a:lnTo>
                  <a:pt x="12" y="2"/>
                </a:lnTo>
                <a:lnTo>
                  <a:pt x="6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11469182" y="65737"/>
            <a:ext cx="657551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r" defTabSz="914340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1000" dirty="0">
                <a:solidFill>
                  <a:srgbClr val="FFFFFF">
                    <a:alpha val="99000"/>
                  </a:srgbClr>
                </a:solidFill>
              </a:rPr>
              <a:t>7.5 &amp; 8.0</a:t>
            </a:r>
          </a:p>
        </p:txBody>
      </p:sp>
      <p:grpSp>
        <p:nvGrpSpPr>
          <p:cNvPr id="974" name="Group 973"/>
          <p:cNvGrpSpPr/>
          <p:nvPr/>
        </p:nvGrpSpPr>
        <p:grpSpPr>
          <a:xfrm>
            <a:off x="1490827" y="1171797"/>
            <a:ext cx="9577684" cy="5425855"/>
            <a:chOff x="1489238" y="1171796"/>
            <a:chExt cx="9577684" cy="5425854"/>
          </a:xfrm>
        </p:grpSpPr>
        <p:grpSp>
          <p:nvGrpSpPr>
            <p:cNvPr id="62" name="Group 61"/>
            <p:cNvGrpSpPr/>
            <p:nvPr/>
          </p:nvGrpSpPr>
          <p:grpSpPr>
            <a:xfrm>
              <a:off x="1489238" y="1171796"/>
              <a:ext cx="9577684" cy="5425854"/>
              <a:chOff x="1489238" y="1171796"/>
              <a:chExt cx="9577684" cy="542585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489238" y="1171796"/>
                <a:ext cx="9577684" cy="5425854"/>
                <a:chOff x="1489238" y="1171796"/>
                <a:chExt cx="9577684" cy="5425854"/>
              </a:xfrm>
            </p:grpSpPr>
            <p:sp>
              <p:nvSpPr>
                <p:cNvPr id="435" name="green Block"/>
                <p:cNvSpPr/>
                <p:nvPr/>
              </p:nvSpPr>
              <p:spPr>
                <a:xfrm>
                  <a:off x="3180532" y="5909880"/>
                  <a:ext cx="2665659" cy="68777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14340"/>
                  <a:r>
                    <a:rPr lang="en-US" sz="2000" b="1" dirty="0">
                      <a:solidFill>
                        <a:srgbClr val="FFFFFF"/>
                      </a:solidFill>
                    </a:rPr>
                    <a:t>38 Countries</a:t>
                  </a:r>
                </a:p>
                <a:p>
                  <a:pPr algn="ctr" defTabSz="914340"/>
                  <a:r>
                    <a:rPr lang="en-US" sz="1400" dirty="0">
                      <a:solidFill>
                        <a:srgbClr val="FFFFFF"/>
                      </a:solidFill>
                    </a:rPr>
                    <a:t>Windows Phone 7.x</a:t>
                  </a:r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1489238" y="1171796"/>
                  <a:ext cx="9577684" cy="4410266"/>
                  <a:chOff x="1489238" y="1171796"/>
                  <a:chExt cx="9577684" cy="4410266"/>
                </a:xfrm>
              </p:grpSpPr>
              <p:sp>
                <p:nvSpPr>
                  <p:cNvPr id="388" name="Freeform 125"/>
                  <p:cNvSpPr>
                    <a:spLocks/>
                  </p:cNvSpPr>
                  <p:nvPr/>
                </p:nvSpPr>
                <p:spPr bwMode="auto">
                  <a:xfrm>
                    <a:off x="4361711" y="1186970"/>
                    <a:ext cx="1066213" cy="415772"/>
                  </a:xfrm>
                  <a:custGeom>
                    <a:avLst/>
                    <a:gdLst/>
                    <a:ahLst/>
                    <a:cxnLst>
                      <a:cxn ang="0">
                        <a:pos x="214" y="6"/>
                      </a:cxn>
                      <a:cxn ang="0">
                        <a:pos x="292" y="10"/>
                      </a:cxn>
                      <a:cxn ang="0">
                        <a:pos x="354" y="4"/>
                      </a:cxn>
                      <a:cxn ang="0">
                        <a:pos x="406" y="8"/>
                      </a:cxn>
                      <a:cxn ang="0">
                        <a:pos x="474" y="4"/>
                      </a:cxn>
                      <a:cxn ang="0">
                        <a:pos x="540" y="8"/>
                      </a:cxn>
                      <a:cxn ang="0">
                        <a:pos x="606" y="10"/>
                      </a:cxn>
                      <a:cxn ang="0">
                        <a:pos x="640" y="8"/>
                      </a:cxn>
                      <a:cxn ang="0">
                        <a:pos x="648" y="18"/>
                      </a:cxn>
                      <a:cxn ang="0">
                        <a:pos x="658" y="12"/>
                      </a:cxn>
                      <a:cxn ang="0">
                        <a:pos x="692" y="18"/>
                      </a:cxn>
                      <a:cxn ang="0">
                        <a:pos x="674" y="32"/>
                      </a:cxn>
                      <a:cxn ang="0">
                        <a:pos x="684" y="40"/>
                      </a:cxn>
                      <a:cxn ang="0">
                        <a:pos x="650" y="54"/>
                      </a:cxn>
                      <a:cxn ang="0">
                        <a:pos x="650" y="76"/>
                      </a:cxn>
                      <a:cxn ang="0">
                        <a:pos x="608" y="80"/>
                      </a:cxn>
                      <a:cxn ang="0">
                        <a:pos x="568" y="88"/>
                      </a:cxn>
                      <a:cxn ang="0">
                        <a:pos x="592" y="98"/>
                      </a:cxn>
                      <a:cxn ang="0">
                        <a:pos x="616" y="106"/>
                      </a:cxn>
                      <a:cxn ang="0">
                        <a:pos x="576" y="106"/>
                      </a:cxn>
                      <a:cxn ang="0">
                        <a:pos x="550" y="104"/>
                      </a:cxn>
                      <a:cxn ang="0">
                        <a:pos x="536" y="122"/>
                      </a:cxn>
                      <a:cxn ang="0">
                        <a:pos x="582" y="120"/>
                      </a:cxn>
                      <a:cxn ang="0">
                        <a:pos x="578" y="130"/>
                      </a:cxn>
                      <a:cxn ang="0">
                        <a:pos x="542" y="138"/>
                      </a:cxn>
                      <a:cxn ang="0">
                        <a:pos x="500" y="148"/>
                      </a:cxn>
                      <a:cxn ang="0">
                        <a:pos x="454" y="152"/>
                      </a:cxn>
                      <a:cxn ang="0">
                        <a:pos x="432" y="150"/>
                      </a:cxn>
                      <a:cxn ang="0">
                        <a:pos x="398" y="170"/>
                      </a:cxn>
                      <a:cxn ang="0">
                        <a:pos x="360" y="176"/>
                      </a:cxn>
                      <a:cxn ang="0">
                        <a:pos x="324" y="182"/>
                      </a:cxn>
                      <a:cxn ang="0">
                        <a:pos x="290" y="198"/>
                      </a:cxn>
                      <a:cxn ang="0">
                        <a:pos x="280" y="214"/>
                      </a:cxn>
                      <a:cxn ang="0">
                        <a:pos x="260" y="226"/>
                      </a:cxn>
                      <a:cxn ang="0">
                        <a:pos x="244" y="248"/>
                      </a:cxn>
                      <a:cxn ang="0">
                        <a:pos x="224" y="262"/>
                      </a:cxn>
                      <a:cxn ang="0">
                        <a:pos x="196" y="270"/>
                      </a:cxn>
                      <a:cxn ang="0">
                        <a:pos x="174" y="260"/>
                      </a:cxn>
                      <a:cxn ang="0">
                        <a:pos x="140" y="248"/>
                      </a:cxn>
                      <a:cxn ang="0">
                        <a:pos x="122" y="226"/>
                      </a:cxn>
                      <a:cxn ang="0">
                        <a:pos x="134" y="200"/>
                      </a:cxn>
                      <a:cxn ang="0">
                        <a:pos x="108" y="186"/>
                      </a:cxn>
                      <a:cxn ang="0">
                        <a:pos x="108" y="168"/>
                      </a:cxn>
                      <a:cxn ang="0">
                        <a:pos x="122" y="154"/>
                      </a:cxn>
                      <a:cxn ang="0">
                        <a:pos x="152" y="146"/>
                      </a:cxn>
                      <a:cxn ang="0">
                        <a:pos x="166" y="136"/>
                      </a:cxn>
                      <a:cxn ang="0">
                        <a:pos x="166" y="124"/>
                      </a:cxn>
                      <a:cxn ang="0">
                        <a:pos x="152" y="114"/>
                      </a:cxn>
                      <a:cxn ang="0">
                        <a:pos x="176" y="110"/>
                      </a:cxn>
                      <a:cxn ang="0">
                        <a:pos x="160" y="106"/>
                      </a:cxn>
                      <a:cxn ang="0">
                        <a:pos x="128" y="106"/>
                      </a:cxn>
                      <a:cxn ang="0">
                        <a:pos x="146" y="86"/>
                      </a:cxn>
                      <a:cxn ang="0">
                        <a:pos x="142" y="72"/>
                      </a:cxn>
                      <a:cxn ang="0">
                        <a:pos x="108" y="60"/>
                      </a:cxn>
                      <a:cxn ang="0">
                        <a:pos x="44" y="56"/>
                      </a:cxn>
                      <a:cxn ang="0">
                        <a:pos x="30" y="48"/>
                      </a:cxn>
                      <a:cxn ang="0">
                        <a:pos x="28" y="42"/>
                      </a:cxn>
                      <a:cxn ang="0">
                        <a:pos x="42" y="30"/>
                      </a:cxn>
                      <a:cxn ang="0">
                        <a:pos x="84" y="16"/>
                      </a:cxn>
                      <a:cxn ang="0">
                        <a:pos x="166" y="12"/>
                      </a:cxn>
                    </a:cxnLst>
                    <a:rect l="0" t="0" r="r" b="b"/>
                    <a:pathLst>
                      <a:path w="702" h="274">
                        <a:moveTo>
                          <a:pt x="166" y="12"/>
                        </a:moveTo>
                        <a:lnTo>
                          <a:pt x="166" y="12"/>
                        </a:lnTo>
                        <a:lnTo>
                          <a:pt x="172" y="10"/>
                        </a:lnTo>
                        <a:lnTo>
                          <a:pt x="178" y="10"/>
                        </a:lnTo>
                        <a:lnTo>
                          <a:pt x="182" y="10"/>
                        </a:lnTo>
                        <a:lnTo>
                          <a:pt x="188" y="10"/>
                        </a:lnTo>
                        <a:lnTo>
                          <a:pt x="188" y="10"/>
                        </a:lnTo>
                        <a:lnTo>
                          <a:pt x="194" y="8"/>
                        </a:lnTo>
                        <a:lnTo>
                          <a:pt x="200" y="8"/>
                        </a:lnTo>
                        <a:lnTo>
                          <a:pt x="206" y="8"/>
                        </a:lnTo>
                        <a:lnTo>
                          <a:pt x="214" y="6"/>
                        </a:lnTo>
                        <a:lnTo>
                          <a:pt x="214" y="6"/>
                        </a:lnTo>
                        <a:lnTo>
                          <a:pt x="224" y="6"/>
                        </a:lnTo>
                        <a:lnTo>
                          <a:pt x="230" y="8"/>
                        </a:lnTo>
                        <a:lnTo>
                          <a:pt x="236" y="10"/>
                        </a:lnTo>
                        <a:lnTo>
                          <a:pt x="242" y="8"/>
                        </a:lnTo>
                        <a:lnTo>
                          <a:pt x="242" y="8"/>
                        </a:lnTo>
                        <a:lnTo>
                          <a:pt x="250" y="8"/>
                        </a:lnTo>
                        <a:lnTo>
                          <a:pt x="254" y="8"/>
                        </a:lnTo>
                        <a:lnTo>
                          <a:pt x="260" y="10"/>
                        </a:lnTo>
                        <a:lnTo>
                          <a:pt x="268" y="10"/>
                        </a:lnTo>
                        <a:lnTo>
                          <a:pt x="268" y="10"/>
                        </a:lnTo>
                        <a:lnTo>
                          <a:pt x="280" y="8"/>
                        </a:lnTo>
                        <a:lnTo>
                          <a:pt x="292" y="10"/>
                        </a:lnTo>
                        <a:lnTo>
                          <a:pt x="300" y="10"/>
                        </a:lnTo>
                        <a:lnTo>
                          <a:pt x="302" y="10"/>
                        </a:lnTo>
                        <a:lnTo>
                          <a:pt x="302" y="8"/>
                        </a:lnTo>
                        <a:lnTo>
                          <a:pt x="302" y="8"/>
                        </a:lnTo>
                        <a:lnTo>
                          <a:pt x="302" y="6"/>
                        </a:lnTo>
                        <a:lnTo>
                          <a:pt x="306" y="4"/>
                        </a:lnTo>
                        <a:lnTo>
                          <a:pt x="314" y="4"/>
                        </a:lnTo>
                        <a:lnTo>
                          <a:pt x="322" y="6"/>
                        </a:lnTo>
                        <a:lnTo>
                          <a:pt x="322" y="6"/>
                        </a:lnTo>
                        <a:lnTo>
                          <a:pt x="332" y="8"/>
                        </a:lnTo>
                        <a:lnTo>
                          <a:pt x="340" y="8"/>
                        </a:lnTo>
                        <a:lnTo>
                          <a:pt x="354" y="4"/>
                        </a:lnTo>
                        <a:lnTo>
                          <a:pt x="354" y="4"/>
                        </a:lnTo>
                        <a:lnTo>
                          <a:pt x="362" y="4"/>
                        </a:lnTo>
                        <a:lnTo>
                          <a:pt x="368" y="6"/>
                        </a:lnTo>
                        <a:lnTo>
                          <a:pt x="372" y="8"/>
                        </a:lnTo>
                        <a:lnTo>
                          <a:pt x="380" y="6"/>
                        </a:lnTo>
                        <a:lnTo>
                          <a:pt x="380" y="6"/>
                        </a:lnTo>
                        <a:lnTo>
                          <a:pt x="386" y="6"/>
                        </a:lnTo>
                        <a:lnTo>
                          <a:pt x="390" y="8"/>
                        </a:lnTo>
                        <a:lnTo>
                          <a:pt x="394" y="10"/>
                        </a:lnTo>
                        <a:lnTo>
                          <a:pt x="400" y="8"/>
                        </a:lnTo>
                        <a:lnTo>
                          <a:pt x="400" y="8"/>
                        </a:lnTo>
                        <a:lnTo>
                          <a:pt x="406" y="8"/>
                        </a:lnTo>
                        <a:lnTo>
                          <a:pt x="408" y="8"/>
                        </a:lnTo>
                        <a:lnTo>
                          <a:pt x="412" y="8"/>
                        </a:lnTo>
                        <a:lnTo>
                          <a:pt x="424" y="6"/>
                        </a:lnTo>
                        <a:lnTo>
                          <a:pt x="424" y="6"/>
                        </a:lnTo>
                        <a:lnTo>
                          <a:pt x="450" y="2"/>
                        </a:lnTo>
                        <a:lnTo>
                          <a:pt x="456" y="4"/>
                        </a:lnTo>
                        <a:lnTo>
                          <a:pt x="458" y="4"/>
                        </a:lnTo>
                        <a:lnTo>
                          <a:pt x="456" y="6"/>
                        </a:lnTo>
                        <a:lnTo>
                          <a:pt x="456" y="6"/>
                        </a:lnTo>
                        <a:lnTo>
                          <a:pt x="452" y="10"/>
                        </a:lnTo>
                        <a:lnTo>
                          <a:pt x="454" y="10"/>
                        </a:lnTo>
                        <a:lnTo>
                          <a:pt x="474" y="4"/>
                        </a:lnTo>
                        <a:lnTo>
                          <a:pt x="474" y="4"/>
                        </a:lnTo>
                        <a:lnTo>
                          <a:pt x="482" y="2"/>
                        </a:lnTo>
                        <a:lnTo>
                          <a:pt x="486" y="0"/>
                        </a:lnTo>
                        <a:lnTo>
                          <a:pt x="494" y="2"/>
                        </a:lnTo>
                        <a:lnTo>
                          <a:pt x="500" y="6"/>
                        </a:lnTo>
                        <a:lnTo>
                          <a:pt x="504" y="6"/>
                        </a:lnTo>
                        <a:lnTo>
                          <a:pt x="508" y="6"/>
                        </a:lnTo>
                        <a:lnTo>
                          <a:pt x="508" y="6"/>
                        </a:lnTo>
                        <a:lnTo>
                          <a:pt x="518" y="4"/>
                        </a:lnTo>
                        <a:lnTo>
                          <a:pt x="524" y="6"/>
                        </a:lnTo>
                        <a:lnTo>
                          <a:pt x="530" y="8"/>
                        </a:lnTo>
                        <a:lnTo>
                          <a:pt x="540" y="8"/>
                        </a:lnTo>
                        <a:lnTo>
                          <a:pt x="540" y="8"/>
                        </a:lnTo>
                        <a:lnTo>
                          <a:pt x="550" y="8"/>
                        </a:lnTo>
                        <a:lnTo>
                          <a:pt x="556" y="10"/>
                        </a:lnTo>
                        <a:lnTo>
                          <a:pt x="560" y="12"/>
                        </a:lnTo>
                        <a:lnTo>
                          <a:pt x="568" y="10"/>
                        </a:lnTo>
                        <a:lnTo>
                          <a:pt x="568" y="10"/>
                        </a:lnTo>
                        <a:lnTo>
                          <a:pt x="576" y="8"/>
                        </a:lnTo>
                        <a:lnTo>
                          <a:pt x="584" y="8"/>
                        </a:lnTo>
                        <a:lnTo>
                          <a:pt x="592" y="10"/>
                        </a:lnTo>
                        <a:lnTo>
                          <a:pt x="600" y="10"/>
                        </a:lnTo>
                        <a:lnTo>
                          <a:pt x="600" y="10"/>
                        </a:lnTo>
                        <a:lnTo>
                          <a:pt x="606" y="10"/>
                        </a:lnTo>
                        <a:lnTo>
                          <a:pt x="612" y="10"/>
                        </a:lnTo>
                        <a:lnTo>
                          <a:pt x="618" y="14"/>
                        </a:lnTo>
                        <a:lnTo>
                          <a:pt x="618" y="14"/>
                        </a:lnTo>
                        <a:lnTo>
                          <a:pt x="618" y="14"/>
                        </a:lnTo>
                        <a:lnTo>
                          <a:pt x="620" y="12"/>
                        </a:lnTo>
                        <a:lnTo>
                          <a:pt x="622" y="10"/>
                        </a:lnTo>
                        <a:lnTo>
                          <a:pt x="624" y="8"/>
                        </a:lnTo>
                        <a:lnTo>
                          <a:pt x="624" y="8"/>
                        </a:lnTo>
                        <a:lnTo>
                          <a:pt x="630" y="8"/>
                        </a:lnTo>
                        <a:lnTo>
                          <a:pt x="636" y="8"/>
                        </a:lnTo>
                        <a:lnTo>
                          <a:pt x="640" y="8"/>
                        </a:lnTo>
                        <a:lnTo>
                          <a:pt x="640" y="8"/>
                        </a:lnTo>
                        <a:lnTo>
                          <a:pt x="646" y="12"/>
                        </a:lnTo>
                        <a:lnTo>
                          <a:pt x="646" y="12"/>
                        </a:lnTo>
                        <a:lnTo>
                          <a:pt x="640" y="14"/>
                        </a:lnTo>
                        <a:lnTo>
                          <a:pt x="640" y="14"/>
                        </a:lnTo>
                        <a:lnTo>
                          <a:pt x="634" y="16"/>
                        </a:lnTo>
                        <a:lnTo>
                          <a:pt x="630" y="18"/>
                        </a:lnTo>
                        <a:lnTo>
                          <a:pt x="630" y="22"/>
                        </a:lnTo>
                        <a:lnTo>
                          <a:pt x="630" y="22"/>
                        </a:lnTo>
                        <a:lnTo>
                          <a:pt x="634" y="18"/>
                        </a:lnTo>
                        <a:lnTo>
                          <a:pt x="640" y="18"/>
                        </a:lnTo>
                        <a:lnTo>
                          <a:pt x="648" y="18"/>
                        </a:lnTo>
                        <a:lnTo>
                          <a:pt x="648" y="18"/>
                        </a:lnTo>
                        <a:lnTo>
                          <a:pt x="650" y="20"/>
                        </a:lnTo>
                        <a:lnTo>
                          <a:pt x="650" y="22"/>
                        </a:lnTo>
                        <a:lnTo>
                          <a:pt x="638" y="32"/>
                        </a:lnTo>
                        <a:lnTo>
                          <a:pt x="638" y="32"/>
                        </a:lnTo>
                        <a:lnTo>
                          <a:pt x="636" y="34"/>
                        </a:lnTo>
                        <a:lnTo>
                          <a:pt x="638" y="34"/>
                        </a:lnTo>
                        <a:lnTo>
                          <a:pt x="652" y="26"/>
                        </a:lnTo>
                        <a:lnTo>
                          <a:pt x="652" y="26"/>
                        </a:lnTo>
                        <a:lnTo>
                          <a:pt x="654" y="22"/>
                        </a:lnTo>
                        <a:lnTo>
                          <a:pt x="654" y="20"/>
                        </a:lnTo>
                        <a:lnTo>
                          <a:pt x="654" y="16"/>
                        </a:lnTo>
                        <a:lnTo>
                          <a:pt x="658" y="12"/>
                        </a:lnTo>
                        <a:lnTo>
                          <a:pt x="658" y="12"/>
                        </a:lnTo>
                        <a:lnTo>
                          <a:pt x="664" y="8"/>
                        </a:lnTo>
                        <a:lnTo>
                          <a:pt x="672" y="8"/>
                        </a:lnTo>
                        <a:lnTo>
                          <a:pt x="680" y="8"/>
                        </a:lnTo>
                        <a:lnTo>
                          <a:pt x="688" y="8"/>
                        </a:lnTo>
                        <a:lnTo>
                          <a:pt x="688" y="8"/>
                        </a:lnTo>
                        <a:lnTo>
                          <a:pt x="700" y="8"/>
                        </a:lnTo>
                        <a:lnTo>
                          <a:pt x="702" y="10"/>
                        </a:lnTo>
                        <a:lnTo>
                          <a:pt x="702" y="10"/>
                        </a:lnTo>
                        <a:lnTo>
                          <a:pt x="696" y="14"/>
                        </a:lnTo>
                        <a:lnTo>
                          <a:pt x="696" y="14"/>
                        </a:lnTo>
                        <a:lnTo>
                          <a:pt x="692" y="18"/>
                        </a:lnTo>
                        <a:lnTo>
                          <a:pt x="692" y="20"/>
                        </a:lnTo>
                        <a:lnTo>
                          <a:pt x="694" y="20"/>
                        </a:lnTo>
                        <a:lnTo>
                          <a:pt x="690" y="22"/>
                        </a:lnTo>
                        <a:lnTo>
                          <a:pt x="690" y="22"/>
                        </a:lnTo>
                        <a:lnTo>
                          <a:pt x="688" y="24"/>
                        </a:lnTo>
                        <a:lnTo>
                          <a:pt x="690" y="26"/>
                        </a:lnTo>
                        <a:lnTo>
                          <a:pt x="690" y="28"/>
                        </a:lnTo>
                        <a:lnTo>
                          <a:pt x="686" y="32"/>
                        </a:lnTo>
                        <a:lnTo>
                          <a:pt x="686" y="32"/>
                        </a:lnTo>
                        <a:lnTo>
                          <a:pt x="680" y="34"/>
                        </a:lnTo>
                        <a:lnTo>
                          <a:pt x="678" y="34"/>
                        </a:lnTo>
                        <a:lnTo>
                          <a:pt x="674" y="32"/>
                        </a:lnTo>
                        <a:lnTo>
                          <a:pt x="668" y="34"/>
                        </a:lnTo>
                        <a:lnTo>
                          <a:pt x="668" y="34"/>
                        </a:lnTo>
                        <a:lnTo>
                          <a:pt x="662" y="38"/>
                        </a:lnTo>
                        <a:lnTo>
                          <a:pt x="660" y="40"/>
                        </a:lnTo>
                        <a:lnTo>
                          <a:pt x="660" y="42"/>
                        </a:lnTo>
                        <a:lnTo>
                          <a:pt x="664" y="40"/>
                        </a:lnTo>
                        <a:lnTo>
                          <a:pt x="664" y="40"/>
                        </a:lnTo>
                        <a:lnTo>
                          <a:pt x="668" y="38"/>
                        </a:lnTo>
                        <a:lnTo>
                          <a:pt x="672" y="40"/>
                        </a:lnTo>
                        <a:lnTo>
                          <a:pt x="676" y="40"/>
                        </a:lnTo>
                        <a:lnTo>
                          <a:pt x="684" y="40"/>
                        </a:lnTo>
                        <a:lnTo>
                          <a:pt x="684" y="40"/>
                        </a:lnTo>
                        <a:lnTo>
                          <a:pt x="690" y="42"/>
                        </a:lnTo>
                        <a:lnTo>
                          <a:pt x="688" y="42"/>
                        </a:lnTo>
                        <a:lnTo>
                          <a:pt x="670" y="48"/>
                        </a:lnTo>
                        <a:lnTo>
                          <a:pt x="670" y="48"/>
                        </a:lnTo>
                        <a:lnTo>
                          <a:pt x="664" y="50"/>
                        </a:lnTo>
                        <a:lnTo>
                          <a:pt x="660" y="48"/>
                        </a:lnTo>
                        <a:lnTo>
                          <a:pt x="658" y="46"/>
                        </a:lnTo>
                        <a:lnTo>
                          <a:pt x="654" y="46"/>
                        </a:lnTo>
                        <a:lnTo>
                          <a:pt x="654" y="46"/>
                        </a:lnTo>
                        <a:lnTo>
                          <a:pt x="648" y="48"/>
                        </a:lnTo>
                        <a:lnTo>
                          <a:pt x="648" y="52"/>
                        </a:lnTo>
                        <a:lnTo>
                          <a:pt x="650" y="54"/>
                        </a:lnTo>
                        <a:lnTo>
                          <a:pt x="656" y="58"/>
                        </a:lnTo>
                        <a:lnTo>
                          <a:pt x="656" y="58"/>
                        </a:lnTo>
                        <a:lnTo>
                          <a:pt x="658" y="58"/>
                        </a:lnTo>
                        <a:lnTo>
                          <a:pt x="658" y="60"/>
                        </a:lnTo>
                        <a:lnTo>
                          <a:pt x="654" y="62"/>
                        </a:lnTo>
                        <a:lnTo>
                          <a:pt x="648" y="64"/>
                        </a:lnTo>
                        <a:lnTo>
                          <a:pt x="648" y="66"/>
                        </a:lnTo>
                        <a:lnTo>
                          <a:pt x="650" y="68"/>
                        </a:lnTo>
                        <a:lnTo>
                          <a:pt x="650" y="68"/>
                        </a:lnTo>
                        <a:lnTo>
                          <a:pt x="656" y="72"/>
                        </a:lnTo>
                        <a:lnTo>
                          <a:pt x="650" y="76"/>
                        </a:lnTo>
                        <a:lnTo>
                          <a:pt x="650" y="76"/>
                        </a:lnTo>
                        <a:lnTo>
                          <a:pt x="646" y="76"/>
                        </a:lnTo>
                        <a:lnTo>
                          <a:pt x="640" y="76"/>
                        </a:lnTo>
                        <a:lnTo>
                          <a:pt x="638" y="74"/>
                        </a:lnTo>
                        <a:lnTo>
                          <a:pt x="640" y="76"/>
                        </a:lnTo>
                        <a:lnTo>
                          <a:pt x="640" y="76"/>
                        </a:lnTo>
                        <a:lnTo>
                          <a:pt x="640" y="78"/>
                        </a:lnTo>
                        <a:lnTo>
                          <a:pt x="640" y="80"/>
                        </a:lnTo>
                        <a:lnTo>
                          <a:pt x="632" y="82"/>
                        </a:lnTo>
                        <a:lnTo>
                          <a:pt x="624" y="82"/>
                        </a:lnTo>
                        <a:lnTo>
                          <a:pt x="614" y="82"/>
                        </a:lnTo>
                        <a:lnTo>
                          <a:pt x="614" y="82"/>
                        </a:lnTo>
                        <a:lnTo>
                          <a:pt x="608" y="80"/>
                        </a:lnTo>
                        <a:lnTo>
                          <a:pt x="604" y="82"/>
                        </a:lnTo>
                        <a:lnTo>
                          <a:pt x="598" y="82"/>
                        </a:lnTo>
                        <a:lnTo>
                          <a:pt x="590" y="82"/>
                        </a:lnTo>
                        <a:lnTo>
                          <a:pt x="590" y="82"/>
                        </a:lnTo>
                        <a:lnTo>
                          <a:pt x="584" y="80"/>
                        </a:lnTo>
                        <a:lnTo>
                          <a:pt x="580" y="80"/>
                        </a:lnTo>
                        <a:lnTo>
                          <a:pt x="570" y="82"/>
                        </a:lnTo>
                        <a:lnTo>
                          <a:pt x="570" y="82"/>
                        </a:lnTo>
                        <a:lnTo>
                          <a:pt x="564" y="84"/>
                        </a:lnTo>
                        <a:lnTo>
                          <a:pt x="562" y="86"/>
                        </a:lnTo>
                        <a:lnTo>
                          <a:pt x="564" y="88"/>
                        </a:lnTo>
                        <a:lnTo>
                          <a:pt x="568" y="88"/>
                        </a:lnTo>
                        <a:lnTo>
                          <a:pt x="568" y="88"/>
                        </a:lnTo>
                        <a:lnTo>
                          <a:pt x="574" y="88"/>
                        </a:lnTo>
                        <a:lnTo>
                          <a:pt x="574" y="92"/>
                        </a:lnTo>
                        <a:lnTo>
                          <a:pt x="574" y="94"/>
                        </a:lnTo>
                        <a:lnTo>
                          <a:pt x="578" y="94"/>
                        </a:lnTo>
                        <a:lnTo>
                          <a:pt x="578" y="94"/>
                        </a:lnTo>
                        <a:lnTo>
                          <a:pt x="580" y="94"/>
                        </a:lnTo>
                        <a:lnTo>
                          <a:pt x="582" y="94"/>
                        </a:lnTo>
                        <a:lnTo>
                          <a:pt x="584" y="96"/>
                        </a:lnTo>
                        <a:lnTo>
                          <a:pt x="588" y="96"/>
                        </a:lnTo>
                        <a:lnTo>
                          <a:pt x="588" y="96"/>
                        </a:lnTo>
                        <a:lnTo>
                          <a:pt x="592" y="98"/>
                        </a:lnTo>
                        <a:lnTo>
                          <a:pt x="598" y="94"/>
                        </a:lnTo>
                        <a:lnTo>
                          <a:pt x="598" y="94"/>
                        </a:lnTo>
                        <a:lnTo>
                          <a:pt x="602" y="92"/>
                        </a:lnTo>
                        <a:lnTo>
                          <a:pt x="604" y="94"/>
                        </a:lnTo>
                        <a:lnTo>
                          <a:pt x="606" y="98"/>
                        </a:lnTo>
                        <a:lnTo>
                          <a:pt x="608" y="96"/>
                        </a:lnTo>
                        <a:lnTo>
                          <a:pt x="608" y="96"/>
                        </a:lnTo>
                        <a:lnTo>
                          <a:pt x="612" y="96"/>
                        </a:lnTo>
                        <a:lnTo>
                          <a:pt x="614" y="98"/>
                        </a:lnTo>
                        <a:lnTo>
                          <a:pt x="616" y="100"/>
                        </a:lnTo>
                        <a:lnTo>
                          <a:pt x="616" y="106"/>
                        </a:lnTo>
                        <a:lnTo>
                          <a:pt x="616" y="106"/>
                        </a:lnTo>
                        <a:lnTo>
                          <a:pt x="614" y="110"/>
                        </a:lnTo>
                        <a:lnTo>
                          <a:pt x="612" y="112"/>
                        </a:lnTo>
                        <a:lnTo>
                          <a:pt x="608" y="112"/>
                        </a:lnTo>
                        <a:lnTo>
                          <a:pt x="606" y="114"/>
                        </a:lnTo>
                        <a:lnTo>
                          <a:pt x="606" y="114"/>
                        </a:lnTo>
                        <a:lnTo>
                          <a:pt x="604" y="116"/>
                        </a:lnTo>
                        <a:lnTo>
                          <a:pt x="602" y="116"/>
                        </a:lnTo>
                        <a:lnTo>
                          <a:pt x="594" y="116"/>
                        </a:lnTo>
                        <a:lnTo>
                          <a:pt x="586" y="112"/>
                        </a:lnTo>
                        <a:lnTo>
                          <a:pt x="582" y="108"/>
                        </a:lnTo>
                        <a:lnTo>
                          <a:pt x="582" y="108"/>
                        </a:lnTo>
                        <a:lnTo>
                          <a:pt x="576" y="106"/>
                        </a:lnTo>
                        <a:lnTo>
                          <a:pt x="570" y="104"/>
                        </a:lnTo>
                        <a:lnTo>
                          <a:pt x="558" y="102"/>
                        </a:lnTo>
                        <a:lnTo>
                          <a:pt x="558" y="102"/>
                        </a:lnTo>
                        <a:lnTo>
                          <a:pt x="546" y="100"/>
                        </a:lnTo>
                        <a:lnTo>
                          <a:pt x="540" y="98"/>
                        </a:lnTo>
                        <a:lnTo>
                          <a:pt x="532" y="98"/>
                        </a:lnTo>
                        <a:lnTo>
                          <a:pt x="532" y="98"/>
                        </a:lnTo>
                        <a:lnTo>
                          <a:pt x="528" y="100"/>
                        </a:lnTo>
                        <a:lnTo>
                          <a:pt x="532" y="100"/>
                        </a:lnTo>
                        <a:lnTo>
                          <a:pt x="542" y="102"/>
                        </a:lnTo>
                        <a:lnTo>
                          <a:pt x="550" y="104"/>
                        </a:lnTo>
                        <a:lnTo>
                          <a:pt x="550" y="104"/>
                        </a:lnTo>
                        <a:lnTo>
                          <a:pt x="552" y="106"/>
                        </a:lnTo>
                        <a:lnTo>
                          <a:pt x="550" y="108"/>
                        </a:lnTo>
                        <a:lnTo>
                          <a:pt x="544" y="108"/>
                        </a:lnTo>
                        <a:lnTo>
                          <a:pt x="536" y="110"/>
                        </a:lnTo>
                        <a:lnTo>
                          <a:pt x="536" y="110"/>
                        </a:lnTo>
                        <a:lnTo>
                          <a:pt x="526" y="116"/>
                        </a:lnTo>
                        <a:lnTo>
                          <a:pt x="524" y="118"/>
                        </a:lnTo>
                        <a:lnTo>
                          <a:pt x="526" y="118"/>
                        </a:lnTo>
                        <a:lnTo>
                          <a:pt x="532" y="118"/>
                        </a:lnTo>
                        <a:lnTo>
                          <a:pt x="532" y="118"/>
                        </a:lnTo>
                        <a:lnTo>
                          <a:pt x="538" y="120"/>
                        </a:lnTo>
                        <a:lnTo>
                          <a:pt x="536" y="122"/>
                        </a:lnTo>
                        <a:lnTo>
                          <a:pt x="532" y="124"/>
                        </a:lnTo>
                        <a:lnTo>
                          <a:pt x="532" y="124"/>
                        </a:lnTo>
                        <a:lnTo>
                          <a:pt x="534" y="124"/>
                        </a:lnTo>
                        <a:lnTo>
                          <a:pt x="534" y="124"/>
                        </a:lnTo>
                        <a:lnTo>
                          <a:pt x="544" y="120"/>
                        </a:lnTo>
                        <a:lnTo>
                          <a:pt x="552" y="116"/>
                        </a:lnTo>
                        <a:lnTo>
                          <a:pt x="552" y="116"/>
                        </a:lnTo>
                        <a:lnTo>
                          <a:pt x="556" y="116"/>
                        </a:lnTo>
                        <a:lnTo>
                          <a:pt x="564" y="118"/>
                        </a:lnTo>
                        <a:lnTo>
                          <a:pt x="572" y="120"/>
                        </a:lnTo>
                        <a:lnTo>
                          <a:pt x="582" y="120"/>
                        </a:lnTo>
                        <a:lnTo>
                          <a:pt x="582" y="120"/>
                        </a:lnTo>
                        <a:lnTo>
                          <a:pt x="592" y="120"/>
                        </a:lnTo>
                        <a:lnTo>
                          <a:pt x="594" y="122"/>
                        </a:lnTo>
                        <a:lnTo>
                          <a:pt x="594" y="122"/>
                        </a:lnTo>
                        <a:lnTo>
                          <a:pt x="594" y="122"/>
                        </a:lnTo>
                        <a:lnTo>
                          <a:pt x="592" y="124"/>
                        </a:lnTo>
                        <a:lnTo>
                          <a:pt x="586" y="124"/>
                        </a:lnTo>
                        <a:lnTo>
                          <a:pt x="580" y="126"/>
                        </a:lnTo>
                        <a:lnTo>
                          <a:pt x="578" y="128"/>
                        </a:lnTo>
                        <a:lnTo>
                          <a:pt x="580" y="128"/>
                        </a:lnTo>
                        <a:lnTo>
                          <a:pt x="580" y="128"/>
                        </a:lnTo>
                        <a:lnTo>
                          <a:pt x="580" y="130"/>
                        </a:lnTo>
                        <a:lnTo>
                          <a:pt x="578" y="130"/>
                        </a:lnTo>
                        <a:lnTo>
                          <a:pt x="570" y="132"/>
                        </a:lnTo>
                        <a:lnTo>
                          <a:pt x="564" y="132"/>
                        </a:lnTo>
                        <a:lnTo>
                          <a:pt x="562" y="132"/>
                        </a:lnTo>
                        <a:lnTo>
                          <a:pt x="562" y="134"/>
                        </a:lnTo>
                        <a:lnTo>
                          <a:pt x="562" y="134"/>
                        </a:lnTo>
                        <a:lnTo>
                          <a:pt x="562" y="136"/>
                        </a:lnTo>
                        <a:lnTo>
                          <a:pt x="560" y="136"/>
                        </a:lnTo>
                        <a:lnTo>
                          <a:pt x="552" y="136"/>
                        </a:lnTo>
                        <a:lnTo>
                          <a:pt x="544" y="136"/>
                        </a:lnTo>
                        <a:lnTo>
                          <a:pt x="542" y="136"/>
                        </a:lnTo>
                        <a:lnTo>
                          <a:pt x="542" y="138"/>
                        </a:lnTo>
                        <a:lnTo>
                          <a:pt x="542" y="138"/>
                        </a:lnTo>
                        <a:lnTo>
                          <a:pt x="544" y="140"/>
                        </a:lnTo>
                        <a:lnTo>
                          <a:pt x="542" y="140"/>
                        </a:lnTo>
                        <a:lnTo>
                          <a:pt x="534" y="140"/>
                        </a:lnTo>
                        <a:lnTo>
                          <a:pt x="526" y="142"/>
                        </a:lnTo>
                        <a:lnTo>
                          <a:pt x="524" y="142"/>
                        </a:lnTo>
                        <a:lnTo>
                          <a:pt x="524" y="144"/>
                        </a:lnTo>
                        <a:lnTo>
                          <a:pt x="524" y="144"/>
                        </a:lnTo>
                        <a:lnTo>
                          <a:pt x="524" y="146"/>
                        </a:lnTo>
                        <a:lnTo>
                          <a:pt x="522" y="146"/>
                        </a:lnTo>
                        <a:lnTo>
                          <a:pt x="516" y="146"/>
                        </a:lnTo>
                        <a:lnTo>
                          <a:pt x="508" y="146"/>
                        </a:lnTo>
                        <a:lnTo>
                          <a:pt x="500" y="148"/>
                        </a:lnTo>
                        <a:lnTo>
                          <a:pt x="500" y="148"/>
                        </a:lnTo>
                        <a:lnTo>
                          <a:pt x="494" y="148"/>
                        </a:lnTo>
                        <a:lnTo>
                          <a:pt x="490" y="148"/>
                        </a:lnTo>
                        <a:lnTo>
                          <a:pt x="486" y="148"/>
                        </a:lnTo>
                        <a:lnTo>
                          <a:pt x="482" y="150"/>
                        </a:lnTo>
                        <a:lnTo>
                          <a:pt x="482" y="150"/>
                        </a:lnTo>
                        <a:lnTo>
                          <a:pt x="476" y="152"/>
                        </a:lnTo>
                        <a:lnTo>
                          <a:pt x="472" y="150"/>
                        </a:lnTo>
                        <a:lnTo>
                          <a:pt x="466" y="150"/>
                        </a:lnTo>
                        <a:lnTo>
                          <a:pt x="460" y="152"/>
                        </a:lnTo>
                        <a:lnTo>
                          <a:pt x="460" y="152"/>
                        </a:lnTo>
                        <a:lnTo>
                          <a:pt x="454" y="152"/>
                        </a:lnTo>
                        <a:lnTo>
                          <a:pt x="450" y="150"/>
                        </a:lnTo>
                        <a:lnTo>
                          <a:pt x="448" y="146"/>
                        </a:lnTo>
                        <a:lnTo>
                          <a:pt x="444" y="144"/>
                        </a:lnTo>
                        <a:lnTo>
                          <a:pt x="444" y="144"/>
                        </a:lnTo>
                        <a:lnTo>
                          <a:pt x="442" y="144"/>
                        </a:lnTo>
                        <a:lnTo>
                          <a:pt x="442" y="144"/>
                        </a:lnTo>
                        <a:lnTo>
                          <a:pt x="442" y="148"/>
                        </a:lnTo>
                        <a:lnTo>
                          <a:pt x="442" y="150"/>
                        </a:lnTo>
                        <a:lnTo>
                          <a:pt x="440" y="150"/>
                        </a:lnTo>
                        <a:lnTo>
                          <a:pt x="436" y="150"/>
                        </a:lnTo>
                        <a:lnTo>
                          <a:pt x="436" y="150"/>
                        </a:lnTo>
                        <a:lnTo>
                          <a:pt x="432" y="150"/>
                        </a:lnTo>
                        <a:lnTo>
                          <a:pt x="430" y="152"/>
                        </a:lnTo>
                        <a:lnTo>
                          <a:pt x="426" y="156"/>
                        </a:lnTo>
                        <a:lnTo>
                          <a:pt x="422" y="162"/>
                        </a:lnTo>
                        <a:lnTo>
                          <a:pt x="420" y="164"/>
                        </a:lnTo>
                        <a:lnTo>
                          <a:pt x="418" y="162"/>
                        </a:lnTo>
                        <a:lnTo>
                          <a:pt x="418" y="162"/>
                        </a:lnTo>
                        <a:lnTo>
                          <a:pt x="414" y="162"/>
                        </a:lnTo>
                        <a:lnTo>
                          <a:pt x="412" y="162"/>
                        </a:lnTo>
                        <a:lnTo>
                          <a:pt x="408" y="166"/>
                        </a:lnTo>
                        <a:lnTo>
                          <a:pt x="402" y="170"/>
                        </a:lnTo>
                        <a:lnTo>
                          <a:pt x="398" y="170"/>
                        </a:lnTo>
                        <a:lnTo>
                          <a:pt x="398" y="170"/>
                        </a:lnTo>
                        <a:lnTo>
                          <a:pt x="390" y="170"/>
                        </a:lnTo>
                        <a:lnTo>
                          <a:pt x="384" y="170"/>
                        </a:lnTo>
                        <a:lnTo>
                          <a:pt x="380" y="172"/>
                        </a:lnTo>
                        <a:lnTo>
                          <a:pt x="378" y="174"/>
                        </a:lnTo>
                        <a:lnTo>
                          <a:pt x="380" y="176"/>
                        </a:lnTo>
                        <a:lnTo>
                          <a:pt x="380" y="176"/>
                        </a:lnTo>
                        <a:lnTo>
                          <a:pt x="380" y="178"/>
                        </a:lnTo>
                        <a:lnTo>
                          <a:pt x="378" y="178"/>
                        </a:lnTo>
                        <a:lnTo>
                          <a:pt x="372" y="180"/>
                        </a:lnTo>
                        <a:lnTo>
                          <a:pt x="362" y="180"/>
                        </a:lnTo>
                        <a:lnTo>
                          <a:pt x="362" y="180"/>
                        </a:lnTo>
                        <a:lnTo>
                          <a:pt x="360" y="176"/>
                        </a:lnTo>
                        <a:lnTo>
                          <a:pt x="360" y="176"/>
                        </a:lnTo>
                        <a:lnTo>
                          <a:pt x="356" y="172"/>
                        </a:lnTo>
                        <a:lnTo>
                          <a:pt x="350" y="172"/>
                        </a:lnTo>
                        <a:lnTo>
                          <a:pt x="344" y="174"/>
                        </a:lnTo>
                        <a:lnTo>
                          <a:pt x="344" y="176"/>
                        </a:lnTo>
                        <a:lnTo>
                          <a:pt x="344" y="178"/>
                        </a:lnTo>
                        <a:lnTo>
                          <a:pt x="344" y="178"/>
                        </a:lnTo>
                        <a:lnTo>
                          <a:pt x="344" y="180"/>
                        </a:lnTo>
                        <a:lnTo>
                          <a:pt x="344" y="182"/>
                        </a:lnTo>
                        <a:lnTo>
                          <a:pt x="338" y="182"/>
                        </a:lnTo>
                        <a:lnTo>
                          <a:pt x="324" y="182"/>
                        </a:lnTo>
                        <a:lnTo>
                          <a:pt x="324" y="182"/>
                        </a:lnTo>
                        <a:lnTo>
                          <a:pt x="318" y="182"/>
                        </a:lnTo>
                        <a:lnTo>
                          <a:pt x="312" y="184"/>
                        </a:lnTo>
                        <a:lnTo>
                          <a:pt x="310" y="188"/>
                        </a:lnTo>
                        <a:lnTo>
                          <a:pt x="314" y="190"/>
                        </a:lnTo>
                        <a:lnTo>
                          <a:pt x="314" y="190"/>
                        </a:lnTo>
                        <a:lnTo>
                          <a:pt x="314" y="192"/>
                        </a:lnTo>
                        <a:lnTo>
                          <a:pt x="312" y="194"/>
                        </a:lnTo>
                        <a:lnTo>
                          <a:pt x="296" y="192"/>
                        </a:lnTo>
                        <a:lnTo>
                          <a:pt x="296" y="192"/>
                        </a:lnTo>
                        <a:lnTo>
                          <a:pt x="290" y="192"/>
                        </a:lnTo>
                        <a:lnTo>
                          <a:pt x="288" y="194"/>
                        </a:lnTo>
                        <a:lnTo>
                          <a:pt x="290" y="198"/>
                        </a:lnTo>
                        <a:lnTo>
                          <a:pt x="296" y="202"/>
                        </a:lnTo>
                        <a:lnTo>
                          <a:pt x="296" y="202"/>
                        </a:lnTo>
                        <a:lnTo>
                          <a:pt x="298" y="204"/>
                        </a:lnTo>
                        <a:lnTo>
                          <a:pt x="296" y="204"/>
                        </a:lnTo>
                        <a:lnTo>
                          <a:pt x="292" y="206"/>
                        </a:lnTo>
                        <a:lnTo>
                          <a:pt x="286" y="208"/>
                        </a:lnTo>
                        <a:lnTo>
                          <a:pt x="284" y="208"/>
                        </a:lnTo>
                        <a:lnTo>
                          <a:pt x="284" y="210"/>
                        </a:lnTo>
                        <a:lnTo>
                          <a:pt x="284" y="210"/>
                        </a:lnTo>
                        <a:lnTo>
                          <a:pt x="286" y="210"/>
                        </a:lnTo>
                        <a:lnTo>
                          <a:pt x="284" y="212"/>
                        </a:lnTo>
                        <a:lnTo>
                          <a:pt x="280" y="214"/>
                        </a:lnTo>
                        <a:lnTo>
                          <a:pt x="274" y="216"/>
                        </a:lnTo>
                        <a:lnTo>
                          <a:pt x="274" y="218"/>
                        </a:lnTo>
                        <a:lnTo>
                          <a:pt x="274" y="218"/>
                        </a:lnTo>
                        <a:lnTo>
                          <a:pt x="274" y="218"/>
                        </a:lnTo>
                        <a:lnTo>
                          <a:pt x="274" y="218"/>
                        </a:lnTo>
                        <a:lnTo>
                          <a:pt x="272" y="220"/>
                        </a:lnTo>
                        <a:lnTo>
                          <a:pt x="266" y="220"/>
                        </a:lnTo>
                        <a:lnTo>
                          <a:pt x="260" y="222"/>
                        </a:lnTo>
                        <a:lnTo>
                          <a:pt x="260" y="224"/>
                        </a:lnTo>
                        <a:lnTo>
                          <a:pt x="260" y="224"/>
                        </a:lnTo>
                        <a:lnTo>
                          <a:pt x="260" y="224"/>
                        </a:lnTo>
                        <a:lnTo>
                          <a:pt x="260" y="226"/>
                        </a:lnTo>
                        <a:lnTo>
                          <a:pt x="258" y="226"/>
                        </a:lnTo>
                        <a:lnTo>
                          <a:pt x="252" y="228"/>
                        </a:lnTo>
                        <a:lnTo>
                          <a:pt x="248" y="230"/>
                        </a:lnTo>
                        <a:lnTo>
                          <a:pt x="246" y="232"/>
                        </a:lnTo>
                        <a:lnTo>
                          <a:pt x="250" y="236"/>
                        </a:lnTo>
                        <a:lnTo>
                          <a:pt x="250" y="236"/>
                        </a:lnTo>
                        <a:lnTo>
                          <a:pt x="252" y="238"/>
                        </a:lnTo>
                        <a:lnTo>
                          <a:pt x="252" y="240"/>
                        </a:lnTo>
                        <a:lnTo>
                          <a:pt x="248" y="242"/>
                        </a:lnTo>
                        <a:lnTo>
                          <a:pt x="244" y="246"/>
                        </a:lnTo>
                        <a:lnTo>
                          <a:pt x="242" y="246"/>
                        </a:lnTo>
                        <a:lnTo>
                          <a:pt x="244" y="248"/>
                        </a:lnTo>
                        <a:lnTo>
                          <a:pt x="244" y="248"/>
                        </a:lnTo>
                        <a:lnTo>
                          <a:pt x="246" y="250"/>
                        </a:lnTo>
                        <a:lnTo>
                          <a:pt x="244" y="250"/>
                        </a:lnTo>
                        <a:lnTo>
                          <a:pt x="238" y="252"/>
                        </a:lnTo>
                        <a:lnTo>
                          <a:pt x="234" y="254"/>
                        </a:lnTo>
                        <a:lnTo>
                          <a:pt x="232" y="256"/>
                        </a:lnTo>
                        <a:lnTo>
                          <a:pt x="234" y="256"/>
                        </a:lnTo>
                        <a:lnTo>
                          <a:pt x="234" y="256"/>
                        </a:lnTo>
                        <a:lnTo>
                          <a:pt x="236" y="258"/>
                        </a:lnTo>
                        <a:lnTo>
                          <a:pt x="236" y="258"/>
                        </a:lnTo>
                        <a:lnTo>
                          <a:pt x="230" y="260"/>
                        </a:lnTo>
                        <a:lnTo>
                          <a:pt x="224" y="262"/>
                        </a:lnTo>
                        <a:lnTo>
                          <a:pt x="222" y="264"/>
                        </a:lnTo>
                        <a:lnTo>
                          <a:pt x="222" y="268"/>
                        </a:lnTo>
                        <a:lnTo>
                          <a:pt x="222" y="268"/>
                        </a:lnTo>
                        <a:lnTo>
                          <a:pt x="222" y="274"/>
                        </a:lnTo>
                        <a:lnTo>
                          <a:pt x="220" y="274"/>
                        </a:lnTo>
                        <a:lnTo>
                          <a:pt x="214" y="274"/>
                        </a:lnTo>
                        <a:lnTo>
                          <a:pt x="204" y="274"/>
                        </a:lnTo>
                        <a:lnTo>
                          <a:pt x="204" y="274"/>
                        </a:lnTo>
                        <a:lnTo>
                          <a:pt x="198" y="274"/>
                        </a:lnTo>
                        <a:lnTo>
                          <a:pt x="198" y="274"/>
                        </a:lnTo>
                        <a:lnTo>
                          <a:pt x="198" y="270"/>
                        </a:lnTo>
                        <a:lnTo>
                          <a:pt x="196" y="270"/>
                        </a:lnTo>
                        <a:lnTo>
                          <a:pt x="196" y="270"/>
                        </a:lnTo>
                        <a:lnTo>
                          <a:pt x="194" y="268"/>
                        </a:lnTo>
                        <a:lnTo>
                          <a:pt x="194" y="266"/>
                        </a:lnTo>
                        <a:lnTo>
                          <a:pt x="192" y="264"/>
                        </a:lnTo>
                        <a:lnTo>
                          <a:pt x="188" y="262"/>
                        </a:lnTo>
                        <a:lnTo>
                          <a:pt x="188" y="262"/>
                        </a:lnTo>
                        <a:lnTo>
                          <a:pt x="182" y="260"/>
                        </a:lnTo>
                        <a:lnTo>
                          <a:pt x="182" y="258"/>
                        </a:lnTo>
                        <a:lnTo>
                          <a:pt x="184" y="256"/>
                        </a:lnTo>
                        <a:lnTo>
                          <a:pt x="182" y="256"/>
                        </a:lnTo>
                        <a:lnTo>
                          <a:pt x="182" y="256"/>
                        </a:lnTo>
                        <a:lnTo>
                          <a:pt x="174" y="260"/>
                        </a:lnTo>
                        <a:lnTo>
                          <a:pt x="166" y="262"/>
                        </a:lnTo>
                        <a:lnTo>
                          <a:pt x="166" y="262"/>
                        </a:lnTo>
                        <a:lnTo>
                          <a:pt x="164" y="262"/>
                        </a:lnTo>
                        <a:lnTo>
                          <a:pt x="162" y="262"/>
                        </a:lnTo>
                        <a:lnTo>
                          <a:pt x="160" y="260"/>
                        </a:lnTo>
                        <a:lnTo>
                          <a:pt x="154" y="258"/>
                        </a:lnTo>
                        <a:lnTo>
                          <a:pt x="154" y="258"/>
                        </a:lnTo>
                        <a:lnTo>
                          <a:pt x="148" y="256"/>
                        </a:lnTo>
                        <a:lnTo>
                          <a:pt x="148" y="254"/>
                        </a:lnTo>
                        <a:lnTo>
                          <a:pt x="146" y="250"/>
                        </a:lnTo>
                        <a:lnTo>
                          <a:pt x="140" y="248"/>
                        </a:lnTo>
                        <a:lnTo>
                          <a:pt x="140" y="248"/>
                        </a:lnTo>
                        <a:lnTo>
                          <a:pt x="138" y="246"/>
                        </a:lnTo>
                        <a:lnTo>
                          <a:pt x="136" y="246"/>
                        </a:lnTo>
                        <a:lnTo>
                          <a:pt x="136" y="242"/>
                        </a:lnTo>
                        <a:lnTo>
                          <a:pt x="136" y="238"/>
                        </a:lnTo>
                        <a:lnTo>
                          <a:pt x="136" y="236"/>
                        </a:lnTo>
                        <a:lnTo>
                          <a:pt x="132" y="236"/>
                        </a:lnTo>
                        <a:lnTo>
                          <a:pt x="132" y="236"/>
                        </a:lnTo>
                        <a:lnTo>
                          <a:pt x="128" y="234"/>
                        </a:lnTo>
                        <a:lnTo>
                          <a:pt x="128" y="232"/>
                        </a:lnTo>
                        <a:lnTo>
                          <a:pt x="126" y="230"/>
                        </a:lnTo>
                        <a:lnTo>
                          <a:pt x="122" y="226"/>
                        </a:lnTo>
                        <a:lnTo>
                          <a:pt x="122" y="226"/>
                        </a:lnTo>
                        <a:lnTo>
                          <a:pt x="118" y="224"/>
                        </a:lnTo>
                        <a:lnTo>
                          <a:pt x="116" y="222"/>
                        </a:lnTo>
                        <a:lnTo>
                          <a:pt x="116" y="212"/>
                        </a:lnTo>
                        <a:lnTo>
                          <a:pt x="116" y="212"/>
                        </a:lnTo>
                        <a:lnTo>
                          <a:pt x="116" y="210"/>
                        </a:lnTo>
                        <a:lnTo>
                          <a:pt x="120" y="208"/>
                        </a:lnTo>
                        <a:lnTo>
                          <a:pt x="122" y="208"/>
                        </a:lnTo>
                        <a:lnTo>
                          <a:pt x="124" y="206"/>
                        </a:lnTo>
                        <a:lnTo>
                          <a:pt x="124" y="206"/>
                        </a:lnTo>
                        <a:lnTo>
                          <a:pt x="124" y="204"/>
                        </a:lnTo>
                        <a:lnTo>
                          <a:pt x="126" y="202"/>
                        </a:lnTo>
                        <a:lnTo>
                          <a:pt x="134" y="200"/>
                        </a:lnTo>
                        <a:lnTo>
                          <a:pt x="134" y="200"/>
                        </a:lnTo>
                        <a:lnTo>
                          <a:pt x="130" y="198"/>
                        </a:lnTo>
                        <a:lnTo>
                          <a:pt x="126" y="200"/>
                        </a:lnTo>
                        <a:lnTo>
                          <a:pt x="114" y="204"/>
                        </a:lnTo>
                        <a:lnTo>
                          <a:pt x="114" y="204"/>
                        </a:lnTo>
                        <a:lnTo>
                          <a:pt x="112" y="206"/>
                        </a:lnTo>
                        <a:lnTo>
                          <a:pt x="112" y="204"/>
                        </a:lnTo>
                        <a:lnTo>
                          <a:pt x="110" y="200"/>
                        </a:lnTo>
                        <a:lnTo>
                          <a:pt x="110" y="192"/>
                        </a:lnTo>
                        <a:lnTo>
                          <a:pt x="110" y="190"/>
                        </a:lnTo>
                        <a:lnTo>
                          <a:pt x="108" y="186"/>
                        </a:lnTo>
                        <a:lnTo>
                          <a:pt x="108" y="186"/>
                        </a:lnTo>
                        <a:lnTo>
                          <a:pt x="104" y="182"/>
                        </a:lnTo>
                        <a:lnTo>
                          <a:pt x="104" y="180"/>
                        </a:lnTo>
                        <a:lnTo>
                          <a:pt x="106" y="178"/>
                        </a:lnTo>
                        <a:lnTo>
                          <a:pt x="112" y="178"/>
                        </a:lnTo>
                        <a:lnTo>
                          <a:pt x="112" y="178"/>
                        </a:lnTo>
                        <a:lnTo>
                          <a:pt x="116" y="178"/>
                        </a:lnTo>
                        <a:lnTo>
                          <a:pt x="118" y="178"/>
                        </a:lnTo>
                        <a:lnTo>
                          <a:pt x="116" y="174"/>
                        </a:lnTo>
                        <a:lnTo>
                          <a:pt x="112" y="172"/>
                        </a:lnTo>
                        <a:lnTo>
                          <a:pt x="112" y="172"/>
                        </a:lnTo>
                        <a:lnTo>
                          <a:pt x="108" y="168"/>
                        </a:lnTo>
                        <a:lnTo>
                          <a:pt x="108" y="168"/>
                        </a:lnTo>
                        <a:lnTo>
                          <a:pt x="112" y="166"/>
                        </a:lnTo>
                        <a:lnTo>
                          <a:pt x="114" y="164"/>
                        </a:lnTo>
                        <a:lnTo>
                          <a:pt x="114" y="164"/>
                        </a:lnTo>
                        <a:lnTo>
                          <a:pt x="112" y="162"/>
                        </a:lnTo>
                        <a:lnTo>
                          <a:pt x="112" y="162"/>
                        </a:lnTo>
                        <a:lnTo>
                          <a:pt x="112" y="160"/>
                        </a:lnTo>
                        <a:lnTo>
                          <a:pt x="112" y="158"/>
                        </a:lnTo>
                        <a:lnTo>
                          <a:pt x="118" y="156"/>
                        </a:lnTo>
                        <a:lnTo>
                          <a:pt x="122" y="156"/>
                        </a:lnTo>
                        <a:lnTo>
                          <a:pt x="124" y="154"/>
                        </a:lnTo>
                        <a:lnTo>
                          <a:pt x="122" y="154"/>
                        </a:lnTo>
                        <a:lnTo>
                          <a:pt x="122" y="154"/>
                        </a:lnTo>
                        <a:lnTo>
                          <a:pt x="120" y="152"/>
                        </a:lnTo>
                        <a:lnTo>
                          <a:pt x="122" y="150"/>
                        </a:lnTo>
                        <a:lnTo>
                          <a:pt x="136" y="146"/>
                        </a:lnTo>
                        <a:lnTo>
                          <a:pt x="136" y="146"/>
                        </a:lnTo>
                        <a:lnTo>
                          <a:pt x="142" y="146"/>
                        </a:lnTo>
                        <a:lnTo>
                          <a:pt x="146" y="148"/>
                        </a:lnTo>
                        <a:lnTo>
                          <a:pt x="150" y="150"/>
                        </a:lnTo>
                        <a:lnTo>
                          <a:pt x="156" y="150"/>
                        </a:lnTo>
                        <a:lnTo>
                          <a:pt x="156" y="150"/>
                        </a:lnTo>
                        <a:lnTo>
                          <a:pt x="158" y="148"/>
                        </a:lnTo>
                        <a:lnTo>
                          <a:pt x="156" y="148"/>
                        </a:lnTo>
                        <a:lnTo>
                          <a:pt x="152" y="146"/>
                        </a:lnTo>
                        <a:lnTo>
                          <a:pt x="146" y="144"/>
                        </a:lnTo>
                        <a:lnTo>
                          <a:pt x="146" y="144"/>
                        </a:lnTo>
                        <a:lnTo>
                          <a:pt x="146" y="142"/>
                        </a:lnTo>
                        <a:lnTo>
                          <a:pt x="146" y="142"/>
                        </a:lnTo>
                        <a:lnTo>
                          <a:pt x="152" y="140"/>
                        </a:lnTo>
                        <a:lnTo>
                          <a:pt x="160" y="140"/>
                        </a:lnTo>
                        <a:lnTo>
                          <a:pt x="166" y="140"/>
                        </a:lnTo>
                        <a:lnTo>
                          <a:pt x="166" y="140"/>
                        </a:lnTo>
                        <a:lnTo>
                          <a:pt x="166" y="138"/>
                        </a:lnTo>
                        <a:lnTo>
                          <a:pt x="166" y="138"/>
                        </a:lnTo>
                        <a:lnTo>
                          <a:pt x="166" y="138"/>
                        </a:lnTo>
                        <a:lnTo>
                          <a:pt x="166" y="136"/>
                        </a:lnTo>
                        <a:lnTo>
                          <a:pt x="170" y="136"/>
                        </a:lnTo>
                        <a:lnTo>
                          <a:pt x="174" y="134"/>
                        </a:lnTo>
                        <a:lnTo>
                          <a:pt x="174" y="134"/>
                        </a:lnTo>
                        <a:lnTo>
                          <a:pt x="174" y="132"/>
                        </a:lnTo>
                        <a:lnTo>
                          <a:pt x="174" y="132"/>
                        </a:lnTo>
                        <a:lnTo>
                          <a:pt x="172" y="130"/>
                        </a:lnTo>
                        <a:lnTo>
                          <a:pt x="174" y="128"/>
                        </a:lnTo>
                        <a:lnTo>
                          <a:pt x="176" y="126"/>
                        </a:lnTo>
                        <a:lnTo>
                          <a:pt x="174" y="124"/>
                        </a:lnTo>
                        <a:lnTo>
                          <a:pt x="174" y="124"/>
                        </a:lnTo>
                        <a:lnTo>
                          <a:pt x="172" y="122"/>
                        </a:lnTo>
                        <a:lnTo>
                          <a:pt x="166" y="124"/>
                        </a:lnTo>
                        <a:lnTo>
                          <a:pt x="158" y="126"/>
                        </a:lnTo>
                        <a:lnTo>
                          <a:pt x="158" y="126"/>
                        </a:lnTo>
                        <a:lnTo>
                          <a:pt x="150" y="124"/>
                        </a:lnTo>
                        <a:lnTo>
                          <a:pt x="142" y="120"/>
                        </a:lnTo>
                        <a:lnTo>
                          <a:pt x="142" y="120"/>
                        </a:lnTo>
                        <a:lnTo>
                          <a:pt x="136" y="118"/>
                        </a:lnTo>
                        <a:lnTo>
                          <a:pt x="136" y="116"/>
                        </a:lnTo>
                        <a:lnTo>
                          <a:pt x="140" y="114"/>
                        </a:lnTo>
                        <a:lnTo>
                          <a:pt x="140" y="114"/>
                        </a:lnTo>
                        <a:lnTo>
                          <a:pt x="146" y="114"/>
                        </a:lnTo>
                        <a:lnTo>
                          <a:pt x="148" y="114"/>
                        </a:lnTo>
                        <a:lnTo>
                          <a:pt x="152" y="114"/>
                        </a:lnTo>
                        <a:lnTo>
                          <a:pt x="154" y="114"/>
                        </a:lnTo>
                        <a:lnTo>
                          <a:pt x="154" y="114"/>
                        </a:lnTo>
                        <a:lnTo>
                          <a:pt x="160" y="114"/>
                        </a:lnTo>
                        <a:lnTo>
                          <a:pt x="168" y="114"/>
                        </a:lnTo>
                        <a:lnTo>
                          <a:pt x="174" y="116"/>
                        </a:lnTo>
                        <a:lnTo>
                          <a:pt x="180" y="114"/>
                        </a:lnTo>
                        <a:lnTo>
                          <a:pt x="180" y="114"/>
                        </a:lnTo>
                        <a:lnTo>
                          <a:pt x="182" y="114"/>
                        </a:lnTo>
                        <a:lnTo>
                          <a:pt x="180" y="112"/>
                        </a:lnTo>
                        <a:lnTo>
                          <a:pt x="176" y="112"/>
                        </a:lnTo>
                        <a:lnTo>
                          <a:pt x="176" y="112"/>
                        </a:lnTo>
                        <a:lnTo>
                          <a:pt x="176" y="110"/>
                        </a:lnTo>
                        <a:lnTo>
                          <a:pt x="176" y="110"/>
                        </a:lnTo>
                        <a:lnTo>
                          <a:pt x="178" y="110"/>
                        </a:lnTo>
                        <a:lnTo>
                          <a:pt x="176" y="110"/>
                        </a:lnTo>
                        <a:lnTo>
                          <a:pt x="170" y="110"/>
                        </a:lnTo>
                        <a:lnTo>
                          <a:pt x="166" y="110"/>
                        </a:lnTo>
                        <a:lnTo>
                          <a:pt x="166" y="110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70" y="104"/>
                        </a:lnTo>
                        <a:lnTo>
                          <a:pt x="170" y="104"/>
                        </a:lnTo>
                        <a:lnTo>
                          <a:pt x="160" y="106"/>
                        </a:lnTo>
                        <a:lnTo>
                          <a:pt x="160" y="106"/>
                        </a:lnTo>
                        <a:lnTo>
                          <a:pt x="156" y="108"/>
                        </a:lnTo>
                        <a:lnTo>
                          <a:pt x="152" y="108"/>
                        </a:lnTo>
                        <a:lnTo>
                          <a:pt x="148" y="106"/>
                        </a:lnTo>
                        <a:lnTo>
                          <a:pt x="150" y="104"/>
                        </a:lnTo>
                        <a:lnTo>
                          <a:pt x="150" y="104"/>
                        </a:lnTo>
                        <a:lnTo>
                          <a:pt x="152" y="104"/>
                        </a:lnTo>
                        <a:lnTo>
                          <a:pt x="150" y="104"/>
                        </a:lnTo>
                        <a:lnTo>
                          <a:pt x="146" y="106"/>
                        </a:lnTo>
                        <a:lnTo>
                          <a:pt x="140" y="108"/>
                        </a:lnTo>
                        <a:lnTo>
                          <a:pt x="140" y="108"/>
                        </a:lnTo>
                        <a:lnTo>
                          <a:pt x="130" y="108"/>
                        </a:lnTo>
                        <a:lnTo>
                          <a:pt x="128" y="106"/>
                        </a:lnTo>
                        <a:lnTo>
                          <a:pt x="128" y="104"/>
                        </a:lnTo>
                        <a:lnTo>
                          <a:pt x="128" y="104"/>
                        </a:lnTo>
                        <a:lnTo>
                          <a:pt x="128" y="100"/>
                        </a:lnTo>
                        <a:lnTo>
                          <a:pt x="134" y="98"/>
                        </a:lnTo>
                        <a:lnTo>
                          <a:pt x="134" y="98"/>
                        </a:lnTo>
                        <a:lnTo>
                          <a:pt x="138" y="96"/>
                        </a:lnTo>
                        <a:lnTo>
                          <a:pt x="140" y="94"/>
                        </a:lnTo>
                        <a:lnTo>
                          <a:pt x="142" y="92"/>
                        </a:lnTo>
                        <a:lnTo>
                          <a:pt x="144" y="90"/>
                        </a:lnTo>
                        <a:lnTo>
                          <a:pt x="144" y="90"/>
                        </a:lnTo>
                        <a:lnTo>
                          <a:pt x="148" y="88"/>
                        </a:lnTo>
                        <a:lnTo>
                          <a:pt x="146" y="86"/>
                        </a:lnTo>
                        <a:lnTo>
                          <a:pt x="146" y="84"/>
                        </a:lnTo>
                        <a:lnTo>
                          <a:pt x="148" y="82"/>
                        </a:lnTo>
                        <a:lnTo>
                          <a:pt x="148" y="82"/>
                        </a:lnTo>
                        <a:lnTo>
                          <a:pt x="148" y="80"/>
                        </a:lnTo>
                        <a:lnTo>
                          <a:pt x="148" y="80"/>
                        </a:lnTo>
                        <a:lnTo>
                          <a:pt x="144" y="78"/>
                        </a:lnTo>
                        <a:lnTo>
                          <a:pt x="140" y="78"/>
                        </a:lnTo>
                        <a:lnTo>
                          <a:pt x="140" y="76"/>
                        </a:lnTo>
                        <a:lnTo>
                          <a:pt x="140" y="74"/>
                        </a:lnTo>
                        <a:lnTo>
                          <a:pt x="140" y="74"/>
                        </a:lnTo>
                        <a:lnTo>
                          <a:pt x="142" y="74"/>
                        </a:lnTo>
                        <a:lnTo>
                          <a:pt x="142" y="72"/>
                        </a:lnTo>
                        <a:lnTo>
                          <a:pt x="136" y="72"/>
                        </a:lnTo>
                        <a:lnTo>
                          <a:pt x="132" y="70"/>
                        </a:lnTo>
                        <a:lnTo>
                          <a:pt x="132" y="68"/>
                        </a:lnTo>
                        <a:lnTo>
                          <a:pt x="134" y="68"/>
                        </a:lnTo>
                        <a:lnTo>
                          <a:pt x="134" y="68"/>
                        </a:lnTo>
                        <a:lnTo>
                          <a:pt x="136" y="66"/>
                        </a:lnTo>
                        <a:lnTo>
                          <a:pt x="134" y="62"/>
                        </a:lnTo>
                        <a:lnTo>
                          <a:pt x="130" y="62"/>
                        </a:lnTo>
                        <a:lnTo>
                          <a:pt x="122" y="60"/>
                        </a:lnTo>
                        <a:lnTo>
                          <a:pt x="122" y="60"/>
                        </a:lnTo>
                        <a:lnTo>
                          <a:pt x="116" y="60"/>
                        </a:lnTo>
                        <a:lnTo>
                          <a:pt x="108" y="60"/>
                        </a:lnTo>
                        <a:lnTo>
                          <a:pt x="108" y="60"/>
                        </a:lnTo>
                        <a:lnTo>
                          <a:pt x="100" y="60"/>
                        </a:lnTo>
                        <a:lnTo>
                          <a:pt x="94" y="58"/>
                        </a:lnTo>
                        <a:lnTo>
                          <a:pt x="84" y="56"/>
                        </a:lnTo>
                        <a:lnTo>
                          <a:pt x="74" y="56"/>
                        </a:lnTo>
                        <a:lnTo>
                          <a:pt x="74" y="56"/>
                        </a:lnTo>
                        <a:lnTo>
                          <a:pt x="68" y="56"/>
                        </a:lnTo>
                        <a:lnTo>
                          <a:pt x="64" y="54"/>
                        </a:lnTo>
                        <a:lnTo>
                          <a:pt x="60" y="54"/>
                        </a:lnTo>
                        <a:lnTo>
                          <a:pt x="54" y="54"/>
                        </a:lnTo>
                        <a:lnTo>
                          <a:pt x="54" y="54"/>
                        </a:lnTo>
                        <a:lnTo>
                          <a:pt x="44" y="56"/>
                        </a:lnTo>
                        <a:lnTo>
                          <a:pt x="36" y="56"/>
                        </a:lnTo>
                        <a:lnTo>
                          <a:pt x="36" y="56"/>
                        </a:lnTo>
                        <a:lnTo>
                          <a:pt x="30" y="58"/>
                        </a:lnTo>
                        <a:lnTo>
                          <a:pt x="28" y="62"/>
                        </a:lnTo>
                        <a:lnTo>
                          <a:pt x="24" y="62"/>
                        </a:lnTo>
                        <a:lnTo>
                          <a:pt x="18" y="60"/>
                        </a:lnTo>
                        <a:lnTo>
                          <a:pt x="18" y="60"/>
                        </a:lnTo>
                        <a:lnTo>
                          <a:pt x="8" y="56"/>
                        </a:lnTo>
                        <a:lnTo>
                          <a:pt x="12" y="56"/>
                        </a:lnTo>
                        <a:lnTo>
                          <a:pt x="20" y="52"/>
                        </a:lnTo>
                        <a:lnTo>
                          <a:pt x="20" y="52"/>
                        </a:lnTo>
                        <a:lnTo>
                          <a:pt x="30" y="48"/>
                        </a:lnTo>
                        <a:lnTo>
                          <a:pt x="46" y="46"/>
                        </a:lnTo>
                        <a:lnTo>
                          <a:pt x="46" y="46"/>
                        </a:lnTo>
                        <a:lnTo>
                          <a:pt x="66" y="44"/>
                        </a:lnTo>
                        <a:lnTo>
                          <a:pt x="56" y="44"/>
                        </a:lnTo>
                        <a:lnTo>
                          <a:pt x="56" y="44"/>
                        </a:lnTo>
                        <a:lnTo>
                          <a:pt x="48" y="42"/>
                        </a:lnTo>
                        <a:lnTo>
                          <a:pt x="48" y="42"/>
                        </a:lnTo>
                        <a:lnTo>
                          <a:pt x="50" y="40"/>
                        </a:lnTo>
                        <a:lnTo>
                          <a:pt x="50" y="40"/>
                        </a:lnTo>
                        <a:lnTo>
                          <a:pt x="48" y="40"/>
                        </a:lnTo>
                        <a:lnTo>
                          <a:pt x="48" y="40"/>
                        </a:lnTo>
                        <a:lnTo>
                          <a:pt x="28" y="42"/>
                        </a:lnTo>
                        <a:lnTo>
                          <a:pt x="20" y="42"/>
                        </a:lnTo>
                        <a:lnTo>
                          <a:pt x="14" y="40"/>
                        </a:lnTo>
                        <a:lnTo>
                          <a:pt x="14" y="40"/>
                        </a:lnTo>
                        <a:lnTo>
                          <a:pt x="8" y="38"/>
                        </a:lnTo>
                        <a:lnTo>
                          <a:pt x="2" y="38"/>
                        </a:lnTo>
                        <a:lnTo>
                          <a:pt x="0" y="38"/>
                        </a:lnTo>
                        <a:lnTo>
                          <a:pt x="0" y="36"/>
                        </a:lnTo>
                        <a:lnTo>
                          <a:pt x="8" y="34"/>
                        </a:lnTo>
                        <a:lnTo>
                          <a:pt x="8" y="34"/>
                        </a:lnTo>
                        <a:lnTo>
                          <a:pt x="18" y="30"/>
                        </a:lnTo>
                        <a:lnTo>
                          <a:pt x="26" y="30"/>
                        </a:lnTo>
                        <a:lnTo>
                          <a:pt x="42" y="30"/>
                        </a:lnTo>
                        <a:lnTo>
                          <a:pt x="42" y="30"/>
                        </a:lnTo>
                        <a:lnTo>
                          <a:pt x="54" y="30"/>
                        </a:lnTo>
                        <a:lnTo>
                          <a:pt x="62" y="30"/>
                        </a:lnTo>
                        <a:lnTo>
                          <a:pt x="62" y="30"/>
                        </a:lnTo>
                        <a:lnTo>
                          <a:pt x="66" y="28"/>
                        </a:lnTo>
                        <a:lnTo>
                          <a:pt x="68" y="26"/>
                        </a:lnTo>
                        <a:lnTo>
                          <a:pt x="70" y="24"/>
                        </a:lnTo>
                        <a:lnTo>
                          <a:pt x="78" y="22"/>
                        </a:lnTo>
                        <a:lnTo>
                          <a:pt x="78" y="22"/>
                        </a:lnTo>
                        <a:lnTo>
                          <a:pt x="84" y="20"/>
                        </a:lnTo>
                        <a:lnTo>
                          <a:pt x="84" y="18"/>
                        </a:lnTo>
                        <a:lnTo>
                          <a:pt x="84" y="16"/>
                        </a:lnTo>
                        <a:lnTo>
                          <a:pt x="84" y="16"/>
                        </a:lnTo>
                        <a:lnTo>
                          <a:pt x="94" y="14"/>
                        </a:lnTo>
                        <a:lnTo>
                          <a:pt x="94" y="14"/>
                        </a:lnTo>
                        <a:lnTo>
                          <a:pt x="108" y="14"/>
                        </a:lnTo>
                        <a:lnTo>
                          <a:pt x="118" y="14"/>
                        </a:lnTo>
                        <a:lnTo>
                          <a:pt x="126" y="14"/>
                        </a:lnTo>
                        <a:lnTo>
                          <a:pt x="136" y="14"/>
                        </a:lnTo>
                        <a:lnTo>
                          <a:pt x="136" y="14"/>
                        </a:lnTo>
                        <a:lnTo>
                          <a:pt x="146" y="12"/>
                        </a:lnTo>
                        <a:lnTo>
                          <a:pt x="152" y="14"/>
                        </a:lnTo>
                        <a:lnTo>
                          <a:pt x="158" y="14"/>
                        </a:lnTo>
                        <a:lnTo>
                          <a:pt x="166" y="12"/>
                        </a:lnTo>
                        <a:lnTo>
                          <a:pt x="166" y="12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w="6350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0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grpSp>
                <p:nvGrpSpPr>
                  <p:cNvPr id="15" name="GREEN"/>
                  <p:cNvGrpSpPr/>
                  <p:nvPr/>
                </p:nvGrpSpPr>
                <p:grpSpPr>
                  <a:xfrm>
                    <a:off x="1489238" y="1171796"/>
                    <a:ext cx="9577684" cy="4410266"/>
                    <a:chOff x="1489238" y="1171796"/>
                    <a:chExt cx="9577684" cy="4410266"/>
                  </a:xfrm>
                  <a:solidFill>
                    <a:schemeClr val="accent6"/>
                  </a:solidFill>
                </p:grpSpPr>
                <p:grpSp>
                  <p:nvGrpSpPr>
                    <p:cNvPr id="14" name="GREEN"/>
                    <p:cNvGrpSpPr/>
                    <p:nvPr/>
                  </p:nvGrpSpPr>
                  <p:grpSpPr>
                    <a:xfrm>
                      <a:off x="6112530" y="1730859"/>
                      <a:ext cx="684172" cy="3284506"/>
                      <a:chOff x="6112530" y="1730859"/>
                      <a:chExt cx="684172" cy="3284506"/>
                    </a:xfrm>
                    <a:grpFill/>
                  </p:grpSpPr>
                  <p:sp>
                    <p:nvSpPr>
                      <p:cNvPr id="131" name="Freeform 2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306938" y="1730859"/>
                        <a:ext cx="75941" cy="2427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14"/>
                          </a:cxn>
                          <a:cxn ang="0">
                            <a:pos x="2" y="14"/>
                          </a:cxn>
                          <a:cxn ang="0">
                            <a:pos x="4" y="12"/>
                          </a:cxn>
                          <a:cxn ang="0">
                            <a:pos x="8" y="12"/>
                          </a:cxn>
                          <a:cxn ang="0">
                            <a:pos x="8" y="12"/>
                          </a:cxn>
                          <a:cxn ang="0">
                            <a:pos x="8" y="10"/>
                          </a:cxn>
                          <a:cxn ang="0">
                            <a:pos x="6" y="10"/>
                          </a:cxn>
                          <a:cxn ang="0">
                            <a:pos x="2" y="10"/>
                          </a:cxn>
                          <a:cxn ang="0">
                            <a:pos x="2" y="10"/>
                          </a:cxn>
                          <a:cxn ang="0">
                            <a:pos x="2" y="10"/>
                          </a:cxn>
                          <a:cxn ang="0">
                            <a:pos x="0" y="8"/>
                          </a:cxn>
                          <a:cxn ang="0">
                            <a:pos x="0" y="8"/>
                          </a:cxn>
                          <a:cxn ang="0">
                            <a:pos x="0" y="8"/>
                          </a:cxn>
                          <a:cxn ang="0">
                            <a:pos x="4" y="8"/>
                          </a:cxn>
                          <a:cxn ang="0">
                            <a:pos x="4" y="8"/>
                          </a:cxn>
                          <a:cxn ang="0">
                            <a:pos x="8" y="8"/>
                          </a:cxn>
                          <a:cxn ang="0">
                            <a:pos x="10" y="6"/>
                          </a:cxn>
                          <a:cxn ang="0">
                            <a:pos x="10" y="6"/>
                          </a:cxn>
                          <a:cxn ang="0">
                            <a:pos x="14" y="4"/>
                          </a:cxn>
                          <a:cxn ang="0">
                            <a:pos x="18" y="2"/>
                          </a:cxn>
                          <a:cxn ang="0">
                            <a:pos x="18" y="2"/>
                          </a:cxn>
                          <a:cxn ang="0">
                            <a:pos x="20" y="0"/>
                          </a:cxn>
                          <a:cxn ang="0">
                            <a:pos x="20" y="0"/>
                          </a:cxn>
                          <a:cxn ang="0">
                            <a:pos x="20" y="4"/>
                          </a:cxn>
                          <a:cxn ang="0">
                            <a:pos x="20" y="6"/>
                          </a:cxn>
                          <a:cxn ang="0">
                            <a:pos x="24" y="2"/>
                          </a:cxn>
                          <a:cxn ang="0">
                            <a:pos x="24" y="2"/>
                          </a:cxn>
                          <a:cxn ang="0">
                            <a:pos x="28" y="4"/>
                          </a:cxn>
                          <a:cxn ang="0">
                            <a:pos x="30" y="4"/>
                          </a:cxn>
                          <a:cxn ang="0">
                            <a:pos x="30" y="4"/>
                          </a:cxn>
                          <a:cxn ang="0">
                            <a:pos x="38" y="4"/>
                          </a:cxn>
                          <a:cxn ang="0">
                            <a:pos x="44" y="2"/>
                          </a:cxn>
                          <a:cxn ang="0">
                            <a:pos x="48" y="4"/>
                          </a:cxn>
                          <a:cxn ang="0">
                            <a:pos x="48" y="4"/>
                          </a:cxn>
                          <a:cxn ang="0">
                            <a:pos x="50" y="6"/>
                          </a:cxn>
                          <a:cxn ang="0">
                            <a:pos x="50" y="8"/>
                          </a:cxn>
                          <a:cxn ang="0">
                            <a:pos x="48" y="12"/>
                          </a:cxn>
                          <a:cxn ang="0">
                            <a:pos x="48" y="12"/>
                          </a:cxn>
                          <a:cxn ang="0">
                            <a:pos x="46" y="14"/>
                          </a:cxn>
                          <a:cxn ang="0">
                            <a:pos x="42" y="14"/>
                          </a:cxn>
                          <a:cxn ang="0">
                            <a:pos x="38" y="12"/>
                          </a:cxn>
                          <a:cxn ang="0">
                            <a:pos x="32" y="14"/>
                          </a:cxn>
                          <a:cxn ang="0">
                            <a:pos x="32" y="14"/>
                          </a:cxn>
                          <a:cxn ang="0">
                            <a:pos x="28" y="16"/>
                          </a:cxn>
                          <a:cxn ang="0">
                            <a:pos x="22" y="16"/>
                          </a:cxn>
                          <a:cxn ang="0">
                            <a:pos x="16" y="14"/>
                          </a:cxn>
                          <a:cxn ang="0">
                            <a:pos x="2" y="14"/>
                          </a:cxn>
                          <a:cxn ang="0">
                            <a:pos x="2" y="14"/>
                          </a:cxn>
                        </a:cxnLst>
                        <a:rect l="0" t="0" r="r" b="b"/>
                        <a:pathLst>
                          <a:path w="50" h="16">
                            <a:moveTo>
                              <a:pt x="2" y="14"/>
                            </a:moveTo>
                            <a:lnTo>
                              <a:pt x="2" y="14"/>
                            </a:lnTo>
                            <a:lnTo>
                              <a:pt x="4" y="12"/>
                            </a:lnTo>
                            <a:lnTo>
                              <a:pt x="8" y="12"/>
                            </a:lnTo>
                            <a:lnTo>
                              <a:pt x="8" y="12"/>
                            </a:lnTo>
                            <a:lnTo>
                              <a:pt x="8" y="10"/>
                            </a:lnTo>
                            <a:lnTo>
                              <a:pt x="6" y="10"/>
                            </a:lnTo>
                            <a:lnTo>
                              <a:pt x="2" y="10"/>
                            </a:lnTo>
                            <a:lnTo>
                              <a:pt x="2" y="10"/>
                            </a:lnTo>
                            <a:lnTo>
                              <a:pt x="2" y="10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lnTo>
                              <a:pt x="4" y="8"/>
                            </a:lnTo>
                            <a:lnTo>
                              <a:pt x="4" y="8"/>
                            </a:lnTo>
                            <a:lnTo>
                              <a:pt x="8" y="8"/>
                            </a:lnTo>
                            <a:lnTo>
                              <a:pt x="10" y="6"/>
                            </a:lnTo>
                            <a:lnTo>
                              <a:pt x="10" y="6"/>
                            </a:lnTo>
                            <a:lnTo>
                              <a:pt x="14" y="4"/>
                            </a:lnTo>
                            <a:lnTo>
                              <a:pt x="18" y="2"/>
                            </a:lnTo>
                            <a:lnTo>
                              <a:pt x="18" y="2"/>
                            </a:lnTo>
                            <a:lnTo>
                              <a:pt x="20" y="0"/>
                            </a:lnTo>
                            <a:lnTo>
                              <a:pt x="20" y="0"/>
                            </a:lnTo>
                            <a:lnTo>
                              <a:pt x="20" y="4"/>
                            </a:lnTo>
                            <a:lnTo>
                              <a:pt x="20" y="6"/>
                            </a:lnTo>
                            <a:lnTo>
                              <a:pt x="24" y="2"/>
                            </a:lnTo>
                            <a:lnTo>
                              <a:pt x="24" y="2"/>
                            </a:lnTo>
                            <a:lnTo>
                              <a:pt x="28" y="4"/>
                            </a:lnTo>
                            <a:lnTo>
                              <a:pt x="30" y="4"/>
                            </a:lnTo>
                            <a:lnTo>
                              <a:pt x="30" y="4"/>
                            </a:lnTo>
                            <a:lnTo>
                              <a:pt x="38" y="4"/>
                            </a:lnTo>
                            <a:lnTo>
                              <a:pt x="44" y="2"/>
                            </a:lnTo>
                            <a:lnTo>
                              <a:pt x="48" y="4"/>
                            </a:lnTo>
                            <a:lnTo>
                              <a:pt x="48" y="4"/>
                            </a:lnTo>
                            <a:lnTo>
                              <a:pt x="50" y="6"/>
                            </a:lnTo>
                            <a:lnTo>
                              <a:pt x="50" y="8"/>
                            </a:lnTo>
                            <a:lnTo>
                              <a:pt x="48" y="12"/>
                            </a:lnTo>
                            <a:lnTo>
                              <a:pt x="48" y="12"/>
                            </a:lnTo>
                            <a:lnTo>
                              <a:pt x="46" y="14"/>
                            </a:lnTo>
                            <a:lnTo>
                              <a:pt x="42" y="14"/>
                            </a:lnTo>
                            <a:lnTo>
                              <a:pt x="38" y="12"/>
                            </a:lnTo>
                            <a:lnTo>
                              <a:pt x="32" y="14"/>
                            </a:lnTo>
                            <a:lnTo>
                              <a:pt x="32" y="14"/>
                            </a:lnTo>
                            <a:lnTo>
                              <a:pt x="28" y="16"/>
                            </a:lnTo>
                            <a:lnTo>
                              <a:pt x="22" y="16"/>
                            </a:lnTo>
                            <a:lnTo>
                              <a:pt x="16" y="14"/>
                            </a:lnTo>
                            <a:lnTo>
                              <a:pt x="2" y="14"/>
                            </a:lnTo>
                            <a:lnTo>
                              <a:pt x="2" y="1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4" name="Czech Republic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12530" y="1842494"/>
                        <a:ext cx="191372" cy="8194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54"/>
                          </a:cxn>
                          <a:cxn ang="0">
                            <a:pos x="106" y="48"/>
                          </a:cxn>
                          <a:cxn ang="0">
                            <a:pos x="110" y="46"/>
                          </a:cxn>
                          <a:cxn ang="0">
                            <a:pos x="118" y="38"/>
                          </a:cxn>
                          <a:cxn ang="0">
                            <a:pos x="126" y="28"/>
                          </a:cxn>
                          <a:cxn ang="0">
                            <a:pos x="116" y="22"/>
                          </a:cxn>
                          <a:cxn ang="0">
                            <a:pos x="102" y="18"/>
                          </a:cxn>
                          <a:cxn ang="0">
                            <a:pos x="100" y="16"/>
                          </a:cxn>
                          <a:cxn ang="0">
                            <a:pos x="96" y="12"/>
                          </a:cxn>
                          <a:cxn ang="0">
                            <a:pos x="92" y="12"/>
                          </a:cxn>
                          <a:cxn ang="0">
                            <a:pos x="86" y="10"/>
                          </a:cxn>
                          <a:cxn ang="0">
                            <a:pos x="86" y="12"/>
                          </a:cxn>
                          <a:cxn ang="0">
                            <a:pos x="86" y="14"/>
                          </a:cxn>
                          <a:cxn ang="0">
                            <a:pos x="82" y="16"/>
                          </a:cxn>
                          <a:cxn ang="0">
                            <a:pos x="82" y="16"/>
                          </a:cxn>
                          <a:cxn ang="0">
                            <a:pos x="76" y="12"/>
                          </a:cxn>
                          <a:cxn ang="0">
                            <a:pos x="72" y="10"/>
                          </a:cxn>
                          <a:cxn ang="0">
                            <a:pos x="52" y="6"/>
                          </a:cxn>
                          <a:cxn ang="0">
                            <a:pos x="48" y="6"/>
                          </a:cxn>
                          <a:cxn ang="0">
                            <a:pos x="44" y="6"/>
                          </a:cxn>
                          <a:cxn ang="0">
                            <a:pos x="40" y="2"/>
                          </a:cxn>
                          <a:cxn ang="0">
                            <a:pos x="34" y="4"/>
                          </a:cxn>
                          <a:cxn ang="0">
                            <a:pos x="30" y="8"/>
                          </a:cxn>
                          <a:cxn ang="0">
                            <a:pos x="24" y="10"/>
                          </a:cxn>
                          <a:cxn ang="0">
                            <a:pos x="12" y="14"/>
                          </a:cxn>
                          <a:cxn ang="0">
                            <a:pos x="0" y="14"/>
                          </a:cxn>
                          <a:cxn ang="0">
                            <a:pos x="0" y="16"/>
                          </a:cxn>
                          <a:cxn ang="0">
                            <a:pos x="8" y="26"/>
                          </a:cxn>
                          <a:cxn ang="0">
                            <a:pos x="12" y="30"/>
                          </a:cxn>
                          <a:cxn ang="0">
                            <a:pos x="16" y="32"/>
                          </a:cxn>
                          <a:cxn ang="0">
                            <a:pos x="28" y="40"/>
                          </a:cxn>
                          <a:cxn ang="0">
                            <a:pos x="32" y="42"/>
                          </a:cxn>
                          <a:cxn ang="0">
                            <a:pos x="32" y="46"/>
                          </a:cxn>
                          <a:cxn ang="0">
                            <a:pos x="40" y="48"/>
                          </a:cxn>
                          <a:cxn ang="0">
                            <a:pos x="44" y="48"/>
                          </a:cxn>
                          <a:cxn ang="0">
                            <a:pos x="48" y="48"/>
                          </a:cxn>
                          <a:cxn ang="0">
                            <a:pos x="50" y="44"/>
                          </a:cxn>
                          <a:cxn ang="0">
                            <a:pos x="50" y="38"/>
                          </a:cxn>
                          <a:cxn ang="0">
                            <a:pos x="52" y="38"/>
                          </a:cxn>
                          <a:cxn ang="0">
                            <a:pos x="62" y="42"/>
                          </a:cxn>
                          <a:cxn ang="0">
                            <a:pos x="64" y="44"/>
                          </a:cxn>
                          <a:cxn ang="0">
                            <a:pos x="68" y="42"/>
                          </a:cxn>
                          <a:cxn ang="0">
                            <a:pos x="72" y="42"/>
                          </a:cxn>
                          <a:cxn ang="0">
                            <a:pos x="90" y="52"/>
                          </a:cxn>
                          <a:cxn ang="0">
                            <a:pos x="94" y="54"/>
                          </a:cxn>
                          <a:cxn ang="0">
                            <a:pos x="100" y="54"/>
                          </a:cxn>
                        </a:cxnLst>
                        <a:rect l="0" t="0" r="r" b="b"/>
                        <a:pathLst>
                          <a:path w="126" h="54">
                            <a:moveTo>
                              <a:pt x="100" y="54"/>
                            </a:moveTo>
                            <a:lnTo>
                              <a:pt x="100" y="54"/>
                            </a:lnTo>
                            <a:lnTo>
                              <a:pt x="102" y="52"/>
                            </a:lnTo>
                            <a:lnTo>
                              <a:pt x="106" y="48"/>
                            </a:lnTo>
                            <a:lnTo>
                              <a:pt x="110" y="46"/>
                            </a:lnTo>
                            <a:lnTo>
                              <a:pt x="110" y="46"/>
                            </a:lnTo>
                            <a:lnTo>
                              <a:pt x="118" y="42"/>
                            </a:lnTo>
                            <a:lnTo>
                              <a:pt x="118" y="38"/>
                            </a:lnTo>
                            <a:lnTo>
                              <a:pt x="120" y="34"/>
                            </a:lnTo>
                            <a:lnTo>
                              <a:pt x="126" y="28"/>
                            </a:lnTo>
                            <a:lnTo>
                              <a:pt x="126" y="28"/>
                            </a:lnTo>
                            <a:lnTo>
                              <a:pt x="116" y="22"/>
                            </a:lnTo>
                            <a:lnTo>
                              <a:pt x="108" y="20"/>
                            </a:lnTo>
                            <a:lnTo>
                              <a:pt x="102" y="18"/>
                            </a:lnTo>
                            <a:lnTo>
                              <a:pt x="100" y="16"/>
                            </a:lnTo>
                            <a:lnTo>
                              <a:pt x="100" y="16"/>
                            </a:lnTo>
                            <a:lnTo>
                              <a:pt x="98" y="12"/>
                            </a:lnTo>
                            <a:lnTo>
                              <a:pt x="96" y="12"/>
                            </a:lnTo>
                            <a:lnTo>
                              <a:pt x="96" y="12"/>
                            </a:lnTo>
                            <a:lnTo>
                              <a:pt x="92" y="12"/>
                            </a:lnTo>
                            <a:lnTo>
                              <a:pt x="88" y="10"/>
                            </a:lnTo>
                            <a:lnTo>
                              <a:pt x="86" y="10"/>
                            </a:lnTo>
                            <a:lnTo>
                              <a:pt x="86" y="12"/>
                            </a:lnTo>
                            <a:lnTo>
                              <a:pt x="86" y="12"/>
                            </a:lnTo>
                            <a:lnTo>
                              <a:pt x="88" y="14"/>
                            </a:lnTo>
                            <a:lnTo>
                              <a:pt x="86" y="14"/>
                            </a:lnTo>
                            <a:lnTo>
                              <a:pt x="84" y="14"/>
                            </a:lnTo>
                            <a:lnTo>
                              <a:pt x="82" y="16"/>
                            </a:lnTo>
                            <a:lnTo>
                              <a:pt x="82" y="16"/>
                            </a:lnTo>
                            <a:lnTo>
                              <a:pt x="82" y="16"/>
                            </a:lnTo>
                            <a:lnTo>
                              <a:pt x="80" y="14"/>
                            </a:lnTo>
                            <a:lnTo>
                              <a:pt x="76" y="12"/>
                            </a:lnTo>
                            <a:lnTo>
                              <a:pt x="72" y="10"/>
                            </a:lnTo>
                            <a:lnTo>
                              <a:pt x="72" y="10"/>
                            </a:lnTo>
                            <a:lnTo>
                              <a:pt x="58" y="8"/>
                            </a:lnTo>
                            <a:lnTo>
                              <a:pt x="52" y="6"/>
                            </a:lnTo>
                            <a:lnTo>
                              <a:pt x="50" y="4"/>
                            </a:lnTo>
                            <a:lnTo>
                              <a:pt x="48" y="6"/>
                            </a:lnTo>
                            <a:lnTo>
                              <a:pt x="48" y="6"/>
                            </a:lnTo>
                            <a:lnTo>
                              <a:pt x="44" y="6"/>
                            </a:lnTo>
                            <a:lnTo>
                              <a:pt x="40" y="2"/>
                            </a:lnTo>
                            <a:lnTo>
                              <a:pt x="40" y="2"/>
                            </a:lnTo>
                            <a:lnTo>
                              <a:pt x="38" y="0"/>
                            </a:lnTo>
                            <a:lnTo>
                              <a:pt x="34" y="4"/>
                            </a:lnTo>
                            <a:lnTo>
                              <a:pt x="34" y="4"/>
                            </a:lnTo>
                            <a:lnTo>
                              <a:pt x="30" y="8"/>
                            </a:lnTo>
                            <a:lnTo>
                              <a:pt x="24" y="10"/>
                            </a:lnTo>
                            <a:lnTo>
                              <a:pt x="24" y="10"/>
                            </a:lnTo>
                            <a:lnTo>
                              <a:pt x="12" y="14"/>
                            </a:lnTo>
                            <a:lnTo>
                              <a:pt x="12" y="14"/>
                            </a:lnTo>
                            <a:lnTo>
                              <a:pt x="4" y="14"/>
                            </a:lnTo>
                            <a:lnTo>
                              <a:pt x="0" y="14"/>
                            </a:lnTo>
                            <a:lnTo>
                              <a:pt x="0" y="16"/>
                            </a:lnTo>
                            <a:lnTo>
                              <a:pt x="0" y="16"/>
                            </a:lnTo>
                            <a:lnTo>
                              <a:pt x="4" y="20"/>
                            </a:lnTo>
                            <a:lnTo>
                              <a:pt x="8" y="26"/>
                            </a:lnTo>
                            <a:lnTo>
                              <a:pt x="8" y="26"/>
                            </a:lnTo>
                            <a:lnTo>
                              <a:pt x="12" y="30"/>
                            </a:lnTo>
                            <a:lnTo>
                              <a:pt x="16" y="32"/>
                            </a:lnTo>
                            <a:lnTo>
                              <a:pt x="16" y="32"/>
                            </a:lnTo>
                            <a:lnTo>
                              <a:pt x="24" y="38"/>
                            </a:lnTo>
                            <a:lnTo>
                              <a:pt x="28" y="40"/>
                            </a:lnTo>
                            <a:lnTo>
                              <a:pt x="28" y="40"/>
                            </a:lnTo>
                            <a:lnTo>
                              <a:pt x="32" y="42"/>
                            </a:lnTo>
                            <a:lnTo>
                              <a:pt x="32" y="46"/>
                            </a:lnTo>
                            <a:lnTo>
                              <a:pt x="32" y="46"/>
                            </a:lnTo>
                            <a:lnTo>
                              <a:pt x="38" y="48"/>
                            </a:lnTo>
                            <a:lnTo>
                              <a:pt x="40" y="48"/>
                            </a:lnTo>
                            <a:lnTo>
                              <a:pt x="40" y="48"/>
                            </a:lnTo>
                            <a:lnTo>
                              <a:pt x="44" y="48"/>
                            </a:lnTo>
                            <a:lnTo>
                              <a:pt x="46" y="48"/>
                            </a:lnTo>
                            <a:lnTo>
                              <a:pt x="48" y="48"/>
                            </a:lnTo>
                            <a:lnTo>
                              <a:pt x="48" y="48"/>
                            </a:lnTo>
                            <a:lnTo>
                              <a:pt x="50" y="44"/>
                            </a:lnTo>
                            <a:lnTo>
                              <a:pt x="50" y="40"/>
                            </a:lnTo>
                            <a:lnTo>
                              <a:pt x="50" y="38"/>
                            </a:lnTo>
                            <a:lnTo>
                              <a:pt x="52" y="38"/>
                            </a:lnTo>
                            <a:lnTo>
                              <a:pt x="52" y="38"/>
                            </a:lnTo>
                            <a:lnTo>
                              <a:pt x="58" y="40"/>
                            </a:lnTo>
                            <a:lnTo>
                              <a:pt x="62" y="42"/>
                            </a:lnTo>
                            <a:lnTo>
                              <a:pt x="62" y="42"/>
                            </a:lnTo>
                            <a:lnTo>
                              <a:pt x="64" y="44"/>
                            </a:lnTo>
                            <a:lnTo>
                              <a:pt x="66" y="42"/>
                            </a:lnTo>
                            <a:lnTo>
                              <a:pt x="68" y="42"/>
                            </a:lnTo>
                            <a:lnTo>
                              <a:pt x="72" y="42"/>
                            </a:lnTo>
                            <a:lnTo>
                              <a:pt x="72" y="42"/>
                            </a:lnTo>
                            <a:lnTo>
                              <a:pt x="82" y="48"/>
                            </a:lnTo>
                            <a:lnTo>
                              <a:pt x="90" y="52"/>
                            </a:lnTo>
                            <a:lnTo>
                              <a:pt x="90" y="52"/>
                            </a:lnTo>
                            <a:lnTo>
                              <a:pt x="94" y="54"/>
                            </a:lnTo>
                            <a:lnTo>
                              <a:pt x="96" y="54"/>
                            </a:lnTo>
                            <a:lnTo>
                              <a:pt x="100" y="54"/>
                            </a:lnTo>
                            <a:lnTo>
                              <a:pt x="100" y="5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6" name="South Afric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77265" y="4551035"/>
                        <a:ext cx="519437" cy="46433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92" y="0"/>
                          </a:cxn>
                          <a:cxn ang="0">
                            <a:pos x="312" y="4"/>
                          </a:cxn>
                          <a:cxn ang="0">
                            <a:pos x="326" y="6"/>
                          </a:cxn>
                          <a:cxn ang="0">
                            <a:pos x="332" y="44"/>
                          </a:cxn>
                          <a:cxn ang="0">
                            <a:pos x="326" y="74"/>
                          </a:cxn>
                          <a:cxn ang="0">
                            <a:pos x="310" y="84"/>
                          </a:cxn>
                          <a:cxn ang="0">
                            <a:pos x="300" y="102"/>
                          </a:cxn>
                          <a:cxn ang="0">
                            <a:pos x="308" y="118"/>
                          </a:cxn>
                          <a:cxn ang="0">
                            <a:pos x="328" y="122"/>
                          </a:cxn>
                          <a:cxn ang="0">
                            <a:pos x="328" y="112"/>
                          </a:cxn>
                          <a:cxn ang="0">
                            <a:pos x="336" y="134"/>
                          </a:cxn>
                          <a:cxn ang="0">
                            <a:pos x="318" y="158"/>
                          </a:cxn>
                          <a:cxn ang="0">
                            <a:pos x="294" y="188"/>
                          </a:cxn>
                          <a:cxn ang="0">
                            <a:pos x="266" y="222"/>
                          </a:cxn>
                          <a:cxn ang="0">
                            <a:pos x="246" y="246"/>
                          </a:cxn>
                          <a:cxn ang="0">
                            <a:pos x="226" y="270"/>
                          </a:cxn>
                          <a:cxn ang="0">
                            <a:pos x="196" y="284"/>
                          </a:cxn>
                          <a:cxn ang="0">
                            <a:pos x="184" y="290"/>
                          </a:cxn>
                          <a:cxn ang="0">
                            <a:pos x="174" y="294"/>
                          </a:cxn>
                          <a:cxn ang="0">
                            <a:pos x="164" y="298"/>
                          </a:cxn>
                          <a:cxn ang="0">
                            <a:pos x="142" y="294"/>
                          </a:cxn>
                          <a:cxn ang="0">
                            <a:pos x="128" y="292"/>
                          </a:cxn>
                          <a:cxn ang="0">
                            <a:pos x="116" y="298"/>
                          </a:cxn>
                          <a:cxn ang="0">
                            <a:pos x="104" y="300"/>
                          </a:cxn>
                          <a:cxn ang="0">
                            <a:pos x="86" y="304"/>
                          </a:cxn>
                          <a:cxn ang="0">
                            <a:pos x="68" y="304"/>
                          </a:cxn>
                          <a:cxn ang="0">
                            <a:pos x="50" y="294"/>
                          </a:cxn>
                          <a:cxn ang="0">
                            <a:pos x="52" y="304"/>
                          </a:cxn>
                          <a:cxn ang="0">
                            <a:pos x="42" y="296"/>
                          </a:cxn>
                          <a:cxn ang="0">
                            <a:pos x="38" y="282"/>
                          </a:cxn>
                          <a:cxn ang="0">
                            <a:pos x="36" y="270"/>
                          </a:cxn>
                          <a:cxn ang="0">
                            <a:pos x="40" y="256"/>
                          </a:cxn>
                          <a:cxn ang="0">
                            <a:pos x="40" y="236"/>
                          </a:cxn>
                          <a:cxn ang="0">
                            <a:pos x="30" y="222"/>
                          </a:cxn>
                          <a:cxn ang="0">
                            <a:pos x="16" y="198"/>
                          </a:cxn>
                          <a:cxn ang="0">
                            <a:pos x="10" y="160"/>
                          </a:cxn>
                          <a:cxn ang="0">
                            <a:pos x="12" y="144"/>
                          </a:cxn>
                          <a:cxn ang="0">
                            <a:pos x="28" y="142"/>
                          </a:cxn>
                          <a:cxn ang="0">
                            <a:pos x="38" y="158"/>
                          </a:cxn>
                          <a:cxn ang="0">
                            <a:pos x="56" y="156"/>
                          </a:cxn>
                          <a:cxn ang="0">
                            <a:pos x="72" y="146"/>
                          </a:cxn>
                          <a:cxn ang="0">
                            <a:pos x="90" y="72"/>
                          </a:cxn>
                          <a:cxn ang="0">
                            <a:pos x="106" y="94"/>
                          </a:cxn>
                          <a:cxn ang="0">
                            <a:pos x="102" y="112"/>
                          </a:cxn>
                          <a:cxn ang="0">
                            <a:pos x="118" y="112"/>
                          </a:cxn>
                          <a:cxn ang="0">
                            <a:pos x="126" y="106"/>
                          </a:cxn>
                          <a:cxn ang="0">
                            <a:pos x="130" y="106"/>
                          </a:cxn>
                          <a:cxn ang="0">
                            <a:pos x="142" y="94"/>
                          </a:cxn>
                          <a:cxn ang="0">
                            <a:pos x="142" y="86"/>
                          </a:cxn>
                          <a:cxn ang="0">
                            <a:pos x="164" y="78"/>
                          </a:cxn>
                          <a:cxn ang="0">
                            <a:pos x="174" y="84"/>
                          </a:cxn>
                          <a:cxn ang="0">
                            <a:pos x="192" y="82"/>
                          </a:cxn>
                          <a:cxn ang="0">
                            <a:pos x="212" y="62"/>
                          </a:cxn>
                          <a:cxn ang="0">
                            <a:pos x="230" y="46"/>
                          </a:cxn>
                          <a:cxn ang="0">
                            <a:pos x="246" y="24"/>
                          </a:cxn>
                          <a:cxn ang="0">
                            <a:pos x="268" y="8"/>
                          </a:cxn>
                          <a:cxn ang="0">
                            <a:pos x="278" y="4"/>
                          </a:cxn>
                        </a:cxnLst>
                        <a:rect l="0" t="0" r="r" b="b"/>
                        <a:pathLst>
                          <a:path w="342" h="306">
                            <a:moveTo>
                              <a:pt x="282" y="2"/>
                            </a:moveTo>
                            <a:lnTo>
                              <a:pt x="282" y="2"/>
                            </a:lnTo>
                            <a:lnTo>
                              <a:pt x="286" y="0"/>
                            </a:lnTo>
                            <a:lnTo>
                              <a:pt x="292" y="0"/>
                            </a:lnTo>
                            <a:lnTo>
                              <a:pt x="298" y="2"/>
                            </a:lnTo>
                            <a:lnTo>
                              <a:pt x="306" y="4"/>
                            </a:lnTo>
                            <a:lnTo>
                              <a:pt x="312" y="4"/>
                            </a:lnTo>
                            <a:lnTo>
                              <a:pt x="312" y="4"/>
                            </a:lnTo>
                            <a:lnTo>
                              <a:pt x="320" y="4"/>
                            </a:lnTo>
                            <a:lnTo>
                              <a:pt x="324" y="6"/>
                            </a:lnTo>
                            <a:lnTo>
                              <a:pt x="326" y="6"/>
                            </a:lnTo>
                            <a:lnTo>
                              <a:pt x="326" y="6"/>
                            </a:lnTo>
                            <a:lnTo>
                              <a:pt x="332" y="18"/>
                            </a:lnTo>
                            <a:lnTo>
                              <a:pt x="332" y="22"/>
                            </a:lnTo>
                            <a:lnTo>
                              <a:pt x="330" y="30"/>
                            </a:lnTo>
                            <a:lnTo>
                              <a:pt x="332" y="44"/>
                            </a:lnTo>
                            <a:lnTo>
                              <a:pt x="332" y="44"/>
                            </a:lnTo>
                            <a:lnTo>
                              <a:pt x="332" y="58"/>
                            </a:lnTo>
                            <a:lnTo>
                              <a:pt x="330" y="66"/>
                            </a:lnTo>
                            <a:lnTo>
                              <a:pt x="326" y="74"/>
                            </a:lnTo>
                            <a:lnTo>
                              <a:pt x="322" y="88"/>
                            </a:lnTo>
                            <a:lnTo>
                              <a:pt x="322" y="88"/>
                            </a:lnTo>
                            <a:lnTo>
                              <a:pt x="314" y="84"/>
                            </a:lnTo>
                            <a:lnTo>
                              <a:pt x="310" y="84"/>
                            </a:lnTo>
                            <a:lnTo>
                              <a:pt x="308" y="88"/>
                            </a:lnTo>
                            <a:lnTo>
                              <a:pt x="304" y="94"/>
                            </a:lnTo>
                            <a:lnTo>
                              <a:pt x="304" y="94"/>
                            </a:lnTo>
                            <a:lnTo>
                              <a:pt x="300" y="102"/>
                            </a:lnTo>
                            <a:lnTo>
                              <a:pt x="300" y="108"/>
                            </a:lnTo>
                            <a:lnTo>
                              <a:pt x="300" y="112"/>
                            </a:lnTo>
                            <a:lnTo>
                              <a:pt x="308" y="118"/>
                            </a:lnTo>
                            <a:lnTo>
                              <a:pt x="308" y="118"/>
                            </a:lnTo>
                            <a:lnTo>
                              <a:pt x="316" y="122"/>
                            </a:lnTo>
                            <a:lnTo>
                              <a:pt x="320" y="124"/>
                            </a:lnTo>
                            <a:lnTo>
                              <a:pt x="324" y="124"/>
                            </a:lnTo>
                            <a:lnTo>
                              <a:pt x="328" y="122"/>
                            </a:lnTo>
                            <a:lnTo>
                              <a:pt x="328" y="122"/>
                            </a:lnTo>
                            <a:lnTo>
                              <a:pt x="330" y="120"/>
                            </a:lnTo>
                            <a:lnTo>
                              <a:pt x="330" y="116"/>
                            </a:lnTo>
                            <a:lnTo>
                              <a:pt x="328" y="112"/>
                            </a:lnTo>
                            <a:lnTo>
                              <a:pt x="330" y="110"/>
                            </a:lnTo>
                            <a:lnTo>
                              <a:pt x="342" y="110"/>
                            </a:lnTo>
                            <a:lnTo>
                              <a:pt x="342" y="110"/>
                            </a:lnTo>
                            <a:lnTo>
                              <a:pt x="336" y="134"/>
                            </a:lnTo>
                            <a:lnTo>
                              <a:pt x="332" y="148"/>
                            </a:lnTo>
                            <a:lnTo>
                              <a:pt x="328" y="154"/>
                            </a:lnTo>
                            <a:lnTo>
                              <a:pt x="326" y="156"/>
                            </a:lnTo>
                            <a:lnTo>
                              <a:pt x="318" y="158"/>
                            </a:lnTo>
                            <a:lnTo>
                              <a:pt x="318" y="158"/>
                            </a:lnTo>
                            <a:lnTo>
                              <a:pt x="312" y="160"/>
                            </a:lnTo>
                            <a:lnTo>
                              <a:pt x="306" y="168"/>
                            </a:lnTo>
                            <a:lnTo>
                              <a:pt x="294" y="188"/>
                            </a:lnTo>
                            <a:lnTo>
                              <a:pt x="282" y="210"/>
                            </a:lnTo>
                            <a:lnTo>
                              <a:pt x="274" y="218"/>
                            </a:lnTo>
                            <a:lnTo>
                              <a:pt x="266" y="222"/>
                            </a:lnTo>
                            <a:lnTo>
                              <a:pt x="266" y="222"/>
                            </a:lnTo>
                            <a:lnTo>
                              <a:pt x="262" y="224"/>
                            </a:lnTo>
                            <a:lnTo>
                              <a:pt x="260" y="226"/>
                            </a:lnTo>
                            <a:lnTo>
                              <a:pt x="252" y="236"/>
                            </a:lnTo>
                            <a:lnTo>
                              <a:pt x="246" y="246"/>
                            </a:lnTo>
                            <a:lnTo>
                              <a:pt x="240" y="252"/>
                            </a:lnTo>
                            <a:lnTo>
                              <a:pt x="240" y="252"/>
                            </a:lnTo>
                            <a:lnTo>
                              <a:pt x="234" y="260"/>
                            </a:lnTo>
                            <a:lnTo>
                              <a:pt x="226" y="270"/>
                            </a:lnTo>
                            <a:lnTo>
                              <a:pt x="222" y="274"/>
                            </a:lnTo>
                            <a:lnTo>
                              <a:pt x="214" y="278"/>
                            </a:lnTo>
                            <a:lnTo>
                              <a:pt x="206" y="282"/>
                            </a:lnTo>
                            <a:lnTo>
                              <a:pt x="196" y="284"/>
                            </a:lnTo>
                            <a:lnTo>
                              <a:pt x="196" y="284"/>
                            </a:lnTo>
                            <a:lnTo>
                              <a:pt x="192" y="284"/>
                            </a:lnTo>
                            <a:lnTo>
                              <a:pt x="188" y="286"/>
                            </a:lnTo>
                            <a:lnTo>
                              <a:pt x="184" y="290"/>
                            </a:lnTo>
                            <a:lnTo>
                              <a:pt x="180" y="294"/>
                            </a:lnTo>
                            <a:lnTo>
                              <a:pt x="178" y="294"/>
                            </a:lnTo>
                            <a:lnTo>
                              <a:pt x="174" y="294"/>
                            </a:lnTo>
                            <a:lnTo>
                              <a:pt x="174" y="294"/>
                            </a:lnTo>
                            <a:lnTo>
                              <a:pt x="170" y="292"/>
                            </a:lnTo>
                            <a:lnTo>
                              <a:pt x="168" y="294"/>
                            </a:lnTo>
                            <a:lnTo>
                              <a:pt x="166" y="296"/>
                            </a:lnTo>
                            <a:lnTo>
                              <a:pt x="164" y="298"/>
                            </a:lnTo>
                            <a:lnTo>
                              <a:pt x="158" y="296"/>
                            </a:lnTo>
                            <a:lnTo>
                              <a:pt x="158" y="296"/>
                            </a:lnTo>
                            <a:lnTo>
                              <a:pt x="148" y="294"/>
                            </a:lnTo>
                            <a:lnTo>
                              <a:pt x="142" y="294"/>
                            </a:lnTo>
                            <a:lnTo>
                              <a:pt x="136" y="294"/>
                            </a:lnTo>
                            <a:lnTo>
                              <a:pt x="136" y="294"/>
                            </a:lnTo>
                            <a:lnTo>
                              <a:pt x="132" y="294"/>
                            </a:lnTo>
                            <a:lnTo>
                              <a:pt x="128" y="292"/>
                            </a:lnTo>
                            <a:lnTo>
                              <a:pt x="122" y="292"/>
                            </a:lnTo>
                            <a:lnTo>
                              <a:pt x="118" y="294"/>
                            </a:lnTo>
                            <a:lnTo>
                              <a:pt x="118" y="294"/>
                            </a:lnTo>
                            <a:lnTo>
                              <a:pt x="116" y="298"/>
                            </a:lnTo>
                            <a:lnTo>
                              <a:pt x="112" y="300"/>
                            </a:lnTo>
                            <a:lnTo>
                              <a:pt x="108" y="300"/>
                            </a:lnTo>
                            <a:lnTo>
                              <a:pt x="104" y="300"/>
                            </a:lnTo>
                            <a:lnTo>
                              <a:pt x="104" y="300"/>
                            </a:lnTo>
                            <a:lnTo>
                              <a:pt x="100" y="302"/>
                            </a:lnTo>
                            <a:lnTo>
                              <a:pt x="98" y="300"/>
                            </a:lnTo>
                            <a:lnTo>
                              <a:pt x="94" y="300"/>
                            </a:lnTo>
                            <a:lnTo>
                              <a:pt x="86" y="304"/>
                            </a:lnTo>
                            <a:lnTo>
                              <a:pt x="86" y="304"/>
                            </a:lnTo>
                            <a:lnTo>
                              <a:pt x="80" y="306"/>
                            </a:lnTo>
                            <a:lnTo>
                              <a:pt x="74" y="306"/>
                            </a:lnTo>
                            <a:lnTo>
                              <a:pt x="68" y="304"/>
                            </a:lnTo>
                            <a:lnTo>
                              <a:pt x="64" y="302"/>
                            </a:lnTo>
                            <a:lnTo>
                              <a:pt x="56" y="296"/>
                            </a:lnTo>
                            <a:lnTo>
                              <a:pt x="54" y="294"/>
                            </a:lnTo>
                            <a:lnTo>
                              <a:pt x="50" y="294"/>
                            </a:lnTo>
                            <a:lnTo>
                              <a:pt x="50" y="294"/>
                            </a:lnTo>
                            <a:lnTo>
                              <a:pt x="48" y="296"/>
                            </a:lnTo>
                            <a:lnTo>
                              <a:pt x="50" y="300"/>
                            </a:lnTo>
                            <a:lnTo>
                              <a:pt x="52" y="304"/>
                            </a:lnTo>
                            <a:lnTo>
                              <a:pt x="52" y="304"/>
                            </a:lnTo>
                            <a:lnTo>
                              <a:pt x="46" y="300"/>
                            </a:lnTo>
                            <a:lnTo>
                              <a:pt x="44" y="298"/>
                            </a:lnTo>
                            <a:lnTo>
                              <a:pt x="42" y="296"/>
                            </a:lnTo>
                            <a:lnTo>
                              <a:pt x="42" y="294"/>
                            </a:lnTo>
                            <a:lnTo>
                              <a:pt x="42" y="288"/>
                            </a:lnTo>
                            <a:lnTo>
                              <a:pt x="42" y="284"/>
                            </a:lnTo>
                            <a:lnTo>
                              <a:pt x="38" y="282"/>
                            </a:lnTo>
                            <a:lnTo>
                              <a:pt x="38" y="282"/>
                            </a:lnTo>
                            <a:lnTo>
                              <a:pt x="36" y="278"/>
                            </a:lnTo>
                            <a:lnTo>
                              <a:pt x="36" y="274"/>
                            </a:lnTo>
                            <a:lnTo>
                              <a:pt x="36" y="270"/>
                            </a:lnTo>
                            <a:lnTo>
                              <a:pt x="32" y="264"/>
                            </a:lnTo>
                            <a:lnTo>
                              <a:pt x="32" y="264"/>
                            </a:lnTo>
                            <a:lnTo>
                              <a:pt x="38" y="260"/>
                            </a:lnTo>
                            <a:lnTo>
                              <a:pt x="40" y="256"/>
                            </a:lnTo>
                            <a:lnTo>
                              <a:pt x="38" y="250"/>
                            </a:lnTo>
                            <a:lnTo>
                              <a:pt x="38" y="250"/>
                            </a:lnTo>
                            <a:lnTo>
                              <a:pt x="38" y="244"/>
                            </a:lnTo>
                            <a:lnTo>
                              <a:pt x="40" y="236"/>
                            </a:lnTo>
                            <a:lnTo>
                              <a:pt x="40" y="234"/>
                            </a:lnTo>
                            <a:lnTo>
                              <a:pt x="38" y="230"/>
                            </a:lnTo>
                            <a:lnTo>
                              <a:pt x="36" y="226"/>
                            </a:lnTo>
                            <a:lnTo>
                              <a:pt x="30" y="222"/>
                            </a:lnTo>
                            <a:lnTo>
                              <a:pt x="30" y="222"/>
                            </a:lnTo>
                            <a:lnTo>
                              <a:pt x="24" y="216"/>
                            </a:lnTo>
                            <a:lnTo>
                              <a:pt x="20" y="206"/>
                            </a:lnTo>
                            <a:lnTo>
                              <a:pt x="16" y="198"/>
                            </a:lnTo>
                            <a:lnTo>
                              <a:pt x="14" y="186"/>
                            </a:lnTo>
                            <a:lnTo>
                              <a:pt x="12" y="170"/>
                            </a:lnTo>
                            <a:lnTo>
                              <a:pt x="10" y="162"/>
                            </a:lnTo>
                            <a:lnTo>
                              <a:pt x="10" y="160"/>
                            </a:lnTo>
                            <a:lnTo>
                              <a:pt x="10" y="160"/>
                            </a:lnTo>
                            <a:lnTo>
                              <a:pt x="0" y="152"/>
                            </a:lnTo>
                            <a:lnTo>
                              <a:pt x="0" y="152"/>
                            </a:lnTo>
                            <a:lnTo>
                              <a:pt x="12" y="144"/>
                            </a:lnTo>
                            <a:lnTo>
                              <a:pt x="18" y="142"/>
                            </a:lnTo>
                            <a:lnTo>
                              <a:pt x="24" y="140"/>
                            </a:lnTo>
                            <a:lnTo>
                              <a:pt x="24" y="140"/>
                            </a:lnTo>
                            <a:lnTo>
                              <a:pt x="28" y="142"/>
                            </a:lnTo>
                            <a:lnTo>
                              <a:pt x="28" y="144"/>
                            </a:lnTo>
                            <a:lnTo>
                              <a:pt x="30" y="150"/>
                            </a:lnTo>
                            <a:lnTo>
                              <a:pt x="34" y="156"/>
                            </a:lnTo>
                            <a:lnTo>
                              <a:pt x="38" y="158"/>
                            </a:lnTo>
                            <a:lnTo>
                              <a:pt x="42" y="158"/>
                            </a:lnTo>
                            <a:lnTo>
                              <a:pt x="42" y="158"/>
                            </a:lnTo>
                            <a:lnTo>
                              <a:pt x="50" y="158"/>
                            </a:lnTo>
                            <a:lnTo>
                              <a:pt x="56" y="156"/>
                            </a:lnTo>
                            <a:lnTo>
                              <a:pt x="60" y="154"/>
                            </a:lnTo>
                            <a:lnTo>
                              <a:pt x="64" y="152"/>
                            </a:lnTo>
                            <a:lnTo>
                              <a:pt x="68" y="148"/>
                            </a:lnTo>
                            <a:lnTo>
                              <a:pt x="72" y="146"/>
                            </a:lnTo>
                            <a:lnTo>
                              <a:pt x="76" y="146"/>
                            </a:lnTo>
                            <a:lnTo>
                              <a:pt x="80" y="68"/>
                            </a:lnTo>
                            <a:lnTo>
                              <a:pt x="80" y="68"/>
                            </a:lnTo>
                            <a:lnTo>
                              <a:pt x="90" y="72"/>
                            </a:lnTo>
                            <a:lnTo>
                              <a:pt x="96" y="76"/>
                            </a:lnTo>
                            <a:lnTo>
                              <a:pt x="100" y="80"/>
                            </a:lnTo>
                            <a:lnTo>
                              <a:pt x="104" y="86"/>
                            </a:lnTo>
                            <a:lnTo>
                              <a:pt x="106" y="94"/>
                            </a:lnTo>
                            <a:lnTo>
                              <a:pt x="106" y="100"/>
                            </a:lnTo>
                            <a:lnTo>
                              <a:pt x="106" y="100"/>
                            </a:lnTo>
                            <a:lnTo>
                              <a:pt x="102" y="110"/>
                            </a:lnTo>
                            <a:lnTo>
                              <a:pt x="102" y="112"/>
                            </a:lnTo>
                            <a:lnTo>
                              <a:pt x="108" y="112"/>
                            </a:lnTo>
                            <a:lnTo>
                              <a:pt x="108" y="112"/>
                            </a:lnTo>
                            <a:lnTo>
                              <a:pt x="114" y="112"/>
                            </a:lnTo>
                            <a:lnTo>
                              <a:pt x="118" y="112"/>
                            </a:lnTo>
                            <a:lnTo>
                              <a:pt x="122" y="112"/>
                            </a:lnTo>
                            <a:lnTo>
                              <a:pt x="122" y="110"/>
                            </a:lnTo>
                            <a:lnTo>
                              <a:pt x="122" y="110"/>
                            </a:lnTo>
                            <a:lnTo>
                              <a:pt x="126" y="106"/>
                            </a:lnTo>
                            <a:lnTo>
                              <a:pt x="128" y="108"/>
                            </a:lnTo>
                            <a:lnTo>
                              <a:pt x="128" y="108"/>
                            </a:lnTo>
                            <a:lnTo>
                              <a:pt x="130" y="106"/>
                            </a:lnTo>
                            <a:lnTo>
                              <a:pt x="130" y="106"/>
                            </a:lnTo>
                            <a:lnTo>
                              <a:pt x="134" y="100"/>
                            </a:lnTo>
                            <a:lnTo>
                              <a:pt x="138" y="96"/>
                            </a:lnTo>
                            <a:lnTo>
                              <a:pt x="142" y="94"/>
                            </a:lnTo>
                            <a:lnTo>
                              <a:pt x="142" y="94"/>
                            </a:lnTo>
                            <a:lnTo>
                              <a:pt x="142" y="92"/>
                            </a:lnTo>
                            <a:lnTo>
                              <a:pt x="142" y="92"/>
                            </a:lnTo>
                            <a:lnTo>
                              <a:pt x="140" y="90"/>
                            </a:lnTo>
                            <a:lnTo>
                              <a:pt x="142" y="86"/>
                            </a:lnTo>
                            <a:lnTo>
                              <a:pt x="146" y="82"/>
                            </a:lnTo>
                            <a:lnTo>
                              <a:pt x="154" y="78"/>
                            </a:lnTo>
                            <a:lnTo>
                              <a:pt x="164" y="78"/>
                            </a:lnTo>
                            <a:lnTo>
                              <a:pt x="164" y="78"/>
                            </a:lnTo>
                            <a:lnTo>
                              <a:pt x="168" y="78"/>
                            </a:lnTo>
                            <a:lnTo>
                              <a:pt x="168" y="80"/>
                            </a:lnTo>
                            <a:lnTo>
                              <a:pt x="168" y="82"/>
                            </a:lnTo>
                            <a:lnTo>
                              <a:pt x="174" y="84"/>
                            </a:lnTo>
                            <a:lnTo>
                              <a:pt x="174" y="84"/>
                            </a:lnTo>
                            <a:lnTo>
                              <a:pt x="180" y="86"/>
                            </a:lnTo>
                            <a:lnTo>
                              <a:pt x="184" y="86"/>
                            </a:lnTo>
                            <a:lnTo>
                              <a:pt x="192" y="82"/>
                            </a:lnTo>
                            <a:lnTo>
                              <a:pt x="198" y="80"/>
                            </a:lnTo>
                            <a:lnTo>
                              <a:pt x="206" y="78"/>
                            </a:lnTo>
                            <a:lnTo>
                              <a:pt x="206" y="78"/>
                            </a:lnTo>
                            <a:lnTo>
                              <a:pt x="212" y="62"/>
                            </a:lnTo>
                            <a:lnTo>
                              <a:pt x="218" y="56"/>
                            </a:lnTo>
                            <a:lnTo>
                              <a:pt x="224" y="52"/>
                            </a:lnTo>
                            <a:lnTo>
                              <a:pt x="230" y="46"/>
                            </a:lnTo>
                            <a:lnTo>
                              <a:pt x="230" y="46"/>
                            </a:lnTo>
                            <a:lnTo>
                              <a:pt x="238" y="32"/>
                            </a:lnTo>
                            <a:lnTo>
                              <a:pt x="242" y="26"/>
                            </a:lnTo>
                            <a:lnTo>
                              <a:pt x="246" y="24"/>
                            </a:lnTo>
                            <a:lnTo>
                              <a:pt x="246" y="24"/>
                            </a:lnTo>
                            <a:lnTo>
                              <a:pt x="256" y="18"/>
                            </a:lnTo>
                            <a:lnTo>
                              <a:pt x="260" y="14"/>
                            </a:lnTo>
                            <a:lnTo>
                              <a:pt x="262" y="10"/>
                            </a:lnTo>
                            <a:lnTo>
                              <a:pt x="268" y="8"/>
                            </a:lnTo>
                            <a:lnTo>
                              <a:pt x="268" y="8"/>
                            </a:lnTo>
                            <a:lnTo>
                              <a:pt x="274" y="8"/>
                            </a:lnTo>
                            <a:lnTo>
                              <a:pt x="276" y="6"/>
                            </a:lnTo>
                            <a:lnTo>
                              <a:pt x="278" y="4"/>
                            </a:lnTo>
                            <a:lnTo>
                              <a:pt x="282" y="2"/>
                            </a:lnTo>
                            <a:lnTo>
                              <a:pt x="282" y="2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1489238" y="1171796"/>
                      <a:ext cx="9577684" cy="4410266"/>
                      <a:chOff x="1489238" y="1171796"/>
                      <a:chExt cx="9577684" cy="4410266"/>
                    </a:xfrm>
                    <a:grpFill/>
                  </p:grpSpPr>
                  <p:grpSp>
                    <p:nvGrpSpPr>
                      <p:cNvPr id="6" name="PURPLE"/>
                      <p:cNvGrpSpPr/>
                      <p:nvPr/>
                    </p:nvGrpSpPr>
                    <p:grpSpPr>
                      <a:xfrm>
                        <a:off x="1489238" y="1171796"/>
                        <a:ext cx="3058905" cy="1548978"/>
                        <a:chOff x="1489238" y="1171796"/>
                        <a:chExt cx="3058905" cy="1548978"/>
                      </a:xfrm>
                      <a:grpFill/>
                    </p:grpSpPr>
                    <p:grpSp>
                      <p:nvGrpSpPr>
                        <p:cNvPr id="3" name="Group 2"/>
                        <p:cNvGrpSpPr/>
                        <p:nvPr/>
                      </p:nvGrpSpPr>
                      <p:grpSpPr>
                        <a:xfrm>
                          <a:off x="1489238" y="1171796"/>
                          <a:ext cx="3058905" cy="1548978"/>
                          <a:chOff x="1489238" y="1171796"/>
                          <a:chExt cx="3058905" cy="1548978"/>
                        </a:xfrm>
                        <a:grpFill/>
                      </p:grpSpPr>
                      <p:sp>
                        <p:nvSpPr>
                          <p:cNvPr id="581" name="Canada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239536" y="1327735"/>
                            <a:ext cx="2056483" cy="804231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791229" h="701146">
                                <a:moveTo>
                                  <a:pt x="973667" y="518584"/>
                                </a:moveTo>
                                <a:lnTo>
                                  <a:pt x="973667" y="518584"/>
                                </a:lnTo>
                                <a:lnTo>
                                  <a:pt x="968375" y="521229"/>
                                </a:lnTo>
                                <a:close/>
                                <a:moveTo>
                                  <a:pt x="63500" y="457729"/>
                                </a:moveTo>
                                <a:lnTo>
                                  <a:pt x="68792" y="457729"/>
                                </a:lnTo>
                                <a:lnTo>
                                  <a:pt x="74084" y="460375"/>
                                </a:lnTo>
                                <a:lnTo>
                                  <a:pt x="76729" y="463021"/>
                                </a:lnTo>
                                <a:lnTo>
                                  <a:pt x="76729" y="465667"/>
                                </a:lnTo>
                                <a:lnTo>
                                  <a:pt x="79375" y="468312"/>
                                </a:lnTo>
                                <a:lnTo>
                                  <a:pt x="89959" y="468312"/>
                                </a:lnTo>
                                <a:lnTo>
                                  <a:pt x="92604" y="468312"/>
                                </a:lnTo>
                                <a:lnTo>
                                  <a:pt x="97896" y="470958"/>
                                </a:lnTo>
                                <a:lnTo>
                                  <a:pt x="103188" y="476250"/>
                                </a:lnTo>
                                <a:lnTo>
                                  <a:pt x="105834" y="476250"/>
                                </a:lnTo>
                                <a:lnTo>
                                  <a:pt x="111125" y="478896"/>
                                </a:lnTo>
                                <a:lnTo>
                                  <a:pt x="111125" y="484188"/>
                                </a:lnTo>
                                <a:lnTo>
                                  <a:pt x="113771" y="489479"/>
                                </a:lnTo>
                                <a:lnTo>
                                  <a:pt x="116417" y="492125"/>
                                </a:lnTo>
                                <a:lnTo>
                                  <a:pt x="113771" y="494771"/>
                                </a:lnTo>
                                <a:lnTo>
                                  <a:pt x="113771" y="497417"/>
                                </a:lnTo>
                                <a:lnTo>
                                  <a:pt x="116417" y="500063"/>
                                </a:lnTo>
                                <a:lnTo>
                                  <a:pt x="121709" y="502708"/>
                                </a:lnTo>
                                <a:lnTo>
                                  <a:pt x="124354" y="505354"/>
                                </a:lnTo>
                                <a:lnTo>
                                  <a:pt x="124354" y="508000"/>
                                </a:lnTo>
                                <a:lnTo>
                                  <a:pt x="129646" y="518584"/>
                                </a:lnTo>
                                <a:lnTo>
                                  <a:pt x="129646" y="523875"/>
                                </a:lnTo>
                                <a:lnTo>
                                  <a:pt x="129646" y="526521"/>
                                </a:lnTo>
                                <a:lnTo>
                                  <a:pt x="116417" y="526521"/>
                                </a:lnTo>
                                <a:lnTo>
                                  <a:pt x="108479" y="526521"/>
                                </a:lnTo>
                                <a:lnTo>
                                  <a:pt x="100542" y="523875"/>
                                </a:lnTo>
                                <a:lnTo>
                                  <a:pt x="89959" y="518584"/>
                                </a:lnTo>
                                <a:lnTo>
                                  <a:pt x="87313" y="515938"/>
                                </a:lnTo>
                                <a:lnTo>
                                  <a:pt x="87313" y="513292"/>
                                </a:lnTo>
                                <a:lnTo>
                                  <a:pt x="89959" y="510646"/>
                                </a:lnTo>
                                <a:lnTo>
                                  <a:pt x="84667" y="510646"/>
                                </a:lnTo>
                                <a:lnTo>
                                  <a:pt x="79375" y="510646"/>
                                </a:lnTo>
                                <a:lnTo>
                                  <a:pt x="74084" y="505354"/>
                                </a:lnTo>
                                <a:lnTo>
                                  <a:pt x="74084" y="500063"/>
                                </a:lnTo>
                                <a:lnTo>
                                  <a:pt x="71438" y="494771"/>
                                </a:lnTo>
                                <a:lnTo>
                                  <a:pt x="66146" y="492125"/>
                                </a:lnTo>
                                <a:lnTo>
                                  <a:pt x="63500" y="489479"/>
                                </a:lnTo>
                                <a:lnTo>
                                  <a:pt x="63500" y="486833"/>
                                </a:lnTo>
                                <a:lnTo>
                                  <a:pt x="60854" y="484188"/>
                                </a:lnTo>
                                <a:lnTo>
                                  <a:pt x="58209" y="481542"/>
                                </a:lnTo>
                                <a:lnTo>
                                  <a:pt x="58209" y="478896"/>
                                </a:lnTo>
                                <a:lnTo>
                                  <a:pt x="55563" y="478896"/>
                                </a:lnTo>
                                <a:lnTo>
                                  <a:pt x="52917" y="478896"/>
                                </a:lnTo>
                                <a:lnTo>
                                  <a:pt x="50271" y="478896"/>
                                </a:lnTo>
                                <a:lnTo>
                                  <a:pt x="50271" y="476250"/>
                                </a:lnTo>
                                <a:lnTo>
                                  <a:pt x="55563" y="473604"/>
                                </a:lnTo>
                                <a:lnTo>
                                  <a:pt x="55563" y="468312"/>
                                </a:lnTo>
                                <a:lnTo>
                                  <a:pt x="55563" y="465667"/>
                                </a:lnTo>
                                <a:lnTo>
                                  <a:pt x="52917" y="463021"/>
                                </a:lnTo>
                                <a:lnTo>
                                  <a:pt x="52917" y="460375"/>
                                </a:lnTo>
                                <a:close/>
                                <a:moveTo>
                                  <a:pt x="1270000" y="0"/>
                                </a:moveTo>
                                <a:lnTo>
                                  <a:pt x="1277938" y="2646"/>
                                </a:lnTo>
                                <a:lnTo>
                                  <a:pt x="1285875" y="7937"/>
                                </a:lnTo>
                                <a:lnTo>
                                  <a:pt x="1285875" y="10583"/>
                                </a:lnTo>
                                <a:lnTo>
                                  <a:pt x="1285875" y="13229"/>
                                </a:lnTo>
                                <a:lnTo>
                                  <a:pt x="1283229" y="15875"/>
                                </a:lnTo>
                                <a:lnTo>
                                  <a:pt x="1285875" y="18521"/>
                                </a:lnTo>
                                <a:lnTo>
                                  <a:pt x="1291167" y="23812"/>
                                </a:lnTo>
                                <a:lnTo>
                                  <a:pt x="1293813" y="26458"/>
                                </a:lnTo>
                                <a:lnTo>
                                  <a:pt x="1293813" y="29104"/>
                                </a:lnTo>
                                <a:lnTo>
                                  <a:pt x="1293813" y="31750"/>
                                </a:lnTo>
                                <a:lnTo>
                                  <a:pt x="1285875" y="31750"/>
                                </a:lnTo>
                                <a:lnTo>
                                  <a:pt x="1283229" y="31750"/>
                                </a:lnTo>
                                <a:lnTo>
                                  <a:pt x="1283229" y="29104"/>
                                </a:lnTo>
                                <a:lnTo>
                                  <a:pt x="1277938" y="29104"/>
                                </a:lnTo>
                                <a:lnTo>
                                  <a:pt x="1275292" y="31750"/>
                                </a:lnTo>
                                <a:lnTo>
                                  <a:pt x="1277938" y="34396"/>
                                </a:lnTo>
                                <a:lnTo>
                                  <a:pt x="1277938" y="37042"/>
                                </a:lnTo>
                                <a:lnTo>
                                  <a:pt x="1277938" y="39687"/>
                                </a:lnTo>
                                <a:lnTo>
                                  <a:pt x="1275292" y="42333"/>
                                </a:lnTo>
                                <a:lnTo>
                                  <a:pt x="1270000" y="44979"/>
                                </a:lnTo>
                                <a:lnTo>
                                  <a:pt x="1277938" y="44979"/>
                                </a:lnTo>
                                <a:lnTo>
                                  <a:pt x="1285875" y="47625"/>
                                </a:lnTo>
                                <a:lnTo>
                                  <a:pt x="1285875" y="50271"/>
                                </a:lnTo>
                                <a:lnTo>
                                  <a:pt x="1285875" y="52917"/>
                                </a:lnTo>
                                <a:lnTo>
                                  <a:pt x="1277938" y="60854"/>
                                </a:lnTo>
                                <a:lnTo>
                                  <a:pt x="1293813" y="60854"/>
                                </a:lnTo>
                                <a:lnTo>
                                  <a:pt x="1299104" y="58208"/>
                                </a:lnTo>
                                <a:lnTo>
                                  <a:pt x="1307042" y="52917"/>
                                </a:lnTo>
                                <a:lnTo>
                                  <a:pt x="1312333" y="50271"/>
                                </a:lnTo>
                                <a:lnTo>
                                  <a:pt x="1314979" y="50271"/>
                                </a:lnTo>
                                <a:lnTo>
                                  <a:pt x="1322917" y="52917"/>
                                </a:lnTo>
                                <a:lnTo>
                                  <a:pt x="1325563" y="55562"/>
                                </a:lnTo>
                                <a:lnTo>
                                  <a:pt x="1328208" y="58208"/>
                                </a:lnTo>
                                <a:lnTo>
                                  <a:pt x="1328208" y="63500"/>
                                </a:lnTo>
                                <a:lnTo>
                                  <a:pt x="1322917" y="66146"/>
                                </a:lnTo>
                                <a:lnTo>
                                  <a:pt x="1317625" y="71437"/>
                                </a:lnTo>
                                <a:lnTo>
                                  <a:pt x="1317625" y="76729"/>
                                </a:lnTo>
                                <a:lnTo>
                                  <a:pt x="1320271" y="82021"/>
                                </a:lnTo>
                                <a:lnTo>
                                  <a:pt x="1320271" y="87312"/>
                                </a:lnTo>
                                <a:lnTo>
                                  <a:pt x="1338792" y="76729"/>
                                </a:lnTo>
                                <a:lnTo>
                                  <a:pt x="1352021" y="71437"/>
                                </a:lnTo>
                                <a:lnTo>
                                  <a:pt x="1362604" y="68792"/>
                                </a:lnTo>
                                <a:lnTo>
                                  <a:pt x="1370542" y="63500"/>
                                </a:lnTo>
                                <a:lnTo>
                                  <a:pt x="1381125" y="58208"/>
                                </a:lnTo>
                                <a:lnTo>
                                  <a:pt x="1391708" y="55562"/>
                                </a:lnTo>
                                <a:lnTo>
                                  <a:pt x="1386417" y="52917"/>
                                </a:lnTo>
                                <a:lnTo>
                                  <a:pt x="1383771" y="50271"/>
                                </a:lnTo>
                                <a:lnTo>
                                  <a:pt x="1386417" y="47625"/>
                                </a:lnTo>
                                <a:lnTo>
                                  <a:pt x="1389063" y="44979"/>
                                </a:lnTo>
                                <a:lnTo>
                                  <a:pt x="1399646" y="39687"/>
                                </a:lnTo>
                                <a:lnTo>
                                  <a:pt x="1407583" y="39687"/>
                                </a:lnTo>
                                <a:lnTo>
                                  <a:pt x="1412875" y="39687"/>
                                </a:lnTo>
                                <a:lnTo>
                                  <a:pt x="1423458" y="42333"/>
                                </a:lnTo>
                                <a:lnTo>
                                  <a:pt x="1434042" y="44979"/>
                                </a:lnTo>
                                <a:lnTo>
                                  <a:pt x="1441979" y="44979"/>
                                </a:lnTo>
                                <a:lnTo>
                                  <a:pt x="1447271" y="47625"/>
                                </a:lnTo>
                                <a:lnTo>
                                  <a:pt x="1463146" y="55562"/>
                                </a:lnTo>
                                <a:lnTo>
                                  <a:pt x="1465792" y="58208"/>
                                </a:lnTo>
                                <a:lnTo>
                                  <a:pt x="1463146" y="60854"/>
                                </a:lnTo>
                                <a:lnTo>
                                  <a:pt x="1457854" y="60854"/>
                                </a:lnTo>
                                <a:lnTo>
                                  <a:pt x="1457854" y="63500"/>
                                </a:lnTo>
                                <a:lnTo>
                                  <a:pt x="1455208" y="66146"/>
                                </a:lnTo>
                                <a:lnTo>
                                  <a:pt x="1447271" y="66146"/>
                                </a:lnTo>
                                <a:lnTo>
                                  <a:pt x="1441979" y="66146"/>
                                </a:lnTo>
                                <a:lnTo>
                                  <a:pt x="1441979" y="68792"/>
                                </a:lnTo>
                                <a:lnTo>
                                  <a:pt x="1441979" y="71437"/>
                                </a:lnTo>
                                <a:lnTo>
                                  <a:pt x="1441979" y="74083"/>
                                </a:lnTo>
                                <a:lnTo>
                                  <a:pt x="1439333" y="76729"/>
                                </a:lnTo>
                                <a:lnTo>
                                  <a:pt x="1439333" y="79375"/>
                                </a:lnTo>
                                <a:lnTo>
                                  <a:pt x="1441979" y="82021"/>
                                </a:lnTo>
                                <a:lnTo>
                                  <a:pt x="1441979" y="84667"/>
                                </a:lnTo>
                                <a:lnTo>
                                  <a:pt x="1441979" y="87312"/>
                                </a:lnTo>
                                <a:lnTo>
                                  <a:pt x="1431396" y="95250"/>
                                </a:lnTo>
                                <a:lnTo>
                                  <a:pt x="1418167" y="97896"/>
                                </a:lnTo>
                                <a:lnTo>
                                  <a:pt x="1410229" y="97896"/>
                                </a:lnTo>
                                <a:lnTo>
                                  <a:pt x="1404938" y="97896"/>
                                </a:lnTo>
                                <a:lnTo>
                                  <a:pt x="1394354" y="100542"/>
                                </a:lnTo>
                                <a:lnTo>
                                  <a:pt x="1386417" y="103187"/>
                                </a:lnTo>
                                <a:lnTo>
                                  <a:pt x="1381125" y="103187"/>
                                </a:lnTo>
                                <a:lnTo>
                                  <a:pt x="1375833" y="103187"/>
                                </a:lnTo>
                                <a:lnTo>
                                  <a:pt x="1370542" y="103187"/>
                                </a:lnTo>
                                <a:lnTo>
                                  <a:pt x="1365250" y="105833"/>
                                </a:lnTo>
                                <a:lnTo>
                                  <a:pt x="1362604" y="103187"/>
                                </a:lnTo>
                                <a:lnTo>
                                  <a:pt x="1357313" y="97896"/>
                                </a:lnTo>
                                <a:lnTo>
                                  <a:pt x="1349375" y="95250"/>
                                </a:lnTo>
                                <a:lnTo>
                                  <a:pt x="1344083" y="92604"/>
                                </a:lnTo>
                                <a:lnTo>
                                  <a:pt x="1342760" y="93266"/>
                                </a:lnTo>
                                <a:lnTo>
                                  <a:pt x="1341438" y="92604"/>
                                </a:lnTo>
                                <a:lnTo>
                                  <a:pt x="1338792" y="92604"/>
                                </a:lnTo>
                                <a:lnTo>
                                  <a:pt x="1338792" y="95250"/>
                                </a:lnTo>
                                <a:lnTo>
                                  <a:pt x="1342760" y="93266"/>
                                </a:lnTo>
                                <a:lnTo>
                                  <a:pt x="1346729" y="95250"/>
                                </a:lnTo>
                                <a:lnTo>
                                  <a:pt x="1354667" y="100542"/>
                                </a:lnTo>
                                <a:lnTo>
                                  <a:pt x="1357313" y="105833"/>
                                </a:lnTo>
                                <a:lnTo>
                                  <a:pt x="1357313" y="108479"/>
                                </a:lnTo>
                                <a:lnTo>
                                  <a:pt x="1352021" y="108479"/>
                                </a:lnTo>
                                <a:lnTo>
                                  <a:pt x="1344083" y="108479"/>
                                </a:lnTo>
                                <a:lnTo>
                                  <a:pt x="1336146" y="108479"/>
                                </a:lnTo>
                                <a:lnTo>
                                  <a:pt x="1333500" y="108479"/>
                                </a:lnTo>
                                <a:lnTo>
                                  <a:pt x="1330854" y="103187"/>
                                </a:lnTo>
                                <a:lnTo>
                                  <a:pt x="1330854" y="100542"/>
                                </a:lnTo>
                                <a:lnTo>
                                  <a:pt x="1325563" y="100542"/>
                                </a:lnTo>
                                <a:lnTo>
                                  <a:pt x="1320271" y="100542"/>
                                </a:lnTo>
                                <a:lnTo>
                                  <a:pt x="1309688" y="103187"/>
                                </a:lnTo>
                                <a:lnTo>
                                  <a:pt x="1304396" y="105833"/>
                                </a:lnTo>
                                <a:lnTo>
                                  <a:pt x="1304396" y="108479"/>
                                </a:lnTo>
                                <a:lnTo>
                                  <a:pt x="1312333" y="111125"/>
                                </a:lnTo>
                                <a:lnTo>
                                  <a:pt x="1314979" y="111125"/>
                                </a:lnTo>
                                <a:lnTo>
                                  <a:pt x="1314979" y="113771"/>
                                </a:lnTo>
                                <a:lnTo>
                                  <a:pt x="1309688" y="116417"/>
                                </a:lnTo>
                                <a:lnTo>
                                  <a:pt x="1293813" y="121708"/>
                                </a:lnTo>
                                <a:lnTo>
                                  <a:pt x="1270000" y="127000"/>
                                </a:lnTo>
                                <a:lnTo>
                                  <a:pt x="1264708" y="129646"/>
                                </a:lnTo>
                                <a:lnTo>
                                  <a:pt x="1251479" y="127000"/>
                                </a:lnTo>
                                <a:lnTo>
                                  <a:pt x="1246188" y="127000"/>
                                </a:lnTo>
                                <a:lnTo>
                                  <a:pt x="1240896" y="124354"/>
                                </a:lnTo>
                                <a:lnTo>
                                  <a:pt x="1238250" y="119062"/>
                                </a:lnTo>
                                <a:lnTo>
                                  <a:pt x="1235604" y="116417"/>
                                </a:lnTo>
                                <a:lnTo>
                                  <a:pt x="1232958" y="113771"/>
                                </a:lnTo>
                                <a:lnTo>
                                  <a:pt x="1217083" y="113771"/>
                                </a:lnTo>
                                <a:lnTo>
                                  <a:pt x="1227667" y="116417"/>
                                </a:lnTo>
                                <a:lnTo>
                                  <a:pt x="1232958" y="121708"/>
                                </a:lnTo>
                                <a:lnTo>
                                  <a:pt x="1238250" y="127000"/>
                                </a:lnTo>
                                <a:lnTo>
                                  <a:pt x="1246188" y="129646"/>
                                </a:lnTo>
                                <a:lnTo>
                                  <a:pt x="1259417" y="132292"/>
                                </a:lnTo>
                                <a:lnTo>
                                  <a:pt x="1267354" y="132292"/>
                                </a:lnTo>
                                <a:lnTo>
                                  <a:pt x="1270000" y="132292"/>
                                </a:lnTo>
                                <a:lnTo>
                                  <a:pt x="1262063" y="137583"/>
                                </a:lnTo>
                                <a:lnTo>
                                  <a:pt x="1240896" y="148167"/>
                                </a:lnTo>
                                <a:lnTo>
                                  <a:pt x="1232958" y="153458"/>
                                </a:lnTo>
                                <a:lnTo>
                                  <a:pt x="1222375" y="153458"/>
                                </a:lnTo>
                                <a:lnTo>
                                  <a:pt x="1206500" y="153458"/>
                                </a:lnTo>
                                <a:lnTo>
                                  <a:pt x="1198563" y="153458"/>
                                </a:lnTo>
                                <a:lnTo>
                                  <a:pt x="1193271" y="148167"/>
                                </a:lnTo>
                                <a:lnTo>
                                  <a:pt x="1190625" y="153458"/>
                                </a:lnTo>
                                <a:lnTo>
                                  <a:pt x="1187979" y="156104"/>
                                </a:lnTo>
                                <a:lnTo>
                                  <a:pt x="1177396" y="158750"/>
                                </a:lnTo>
                                <a:lnTo>
                                  <a:pt x="1169458" y="158750"/>
                                </a:lnTo>
                                <a:lnTo>
                                  <a:pt x="1158875" y="156104"/>
                                </a:lnTo>
                                <a:lnTo>
                                  <a:pt x="1145646" y="153458"/>
                                </a:lnTo>
                                <a:lnTo>
                                  <a:pt x="1116542" y="153458"/>
                                </a:lnTo>
                                <a:lnTo>
                                  <a:pt x="1135063" y="156104"/>
                                </a:lnTo>
                                <a:lnTo>
                                  <a:pt x="1135063" y="158750"/>
                                </a:lnTo>
                                <a:lnTo>
                                  <a:pt x="1129771" y="161396"/>
                                </a:lnTo>
                                <a:lnTo>
                                  <a:pt x="1143000" y="158750"/>
                                </a:lnTo>
                                <a:lnTo>
                                  <a:pt x="1153583" y="158750"/>
                                </a:lnTo>
                                <a:lnTo>
                                  <a:pt x="1158875" y="158750"/>
                                </a:lnTo>
                                <a:lnTo>
                                  <a:pt x="1161521" y="164042"/>
                                </a:lnTo>
                                <a:lnTo>
                                  <a:pt x="1164167" y="169333"/>
                                </a:lnTo>
                                <a:lnTo>
                                  <a:pt x="1161521" y="171979"/>
                                </a:lnTo>
                                <a:lnTo>
                                  <a:pt x="1153583" y="171979"/>
                                </a:lnTo>
                                <a:lnTo>
                                  <a:pt x="1140354" y="171979"/>
                                </a:lnTo>
                                <a:lnTo>
                                  <a:pt x="1124479" y="171979"/>
                                </a:lnTo>
                                <a:lnTo>
                                  <a:pt x="1124479" y="174625"/>
                                </a:lnTo>
                                <a:lnTo>
                                  <a:pt x="1129771" y="177271"/>
                                </a:lnTo>
                                <a:lnTo>
                                  <a:pt x="1127125" y="179917"/>
                                </a:lnTo>
                                <a:lnTo>
                                  <a:pt x="1111250" y="182562"/>
                                </a:lnTo>
                                <a:lnTo>
                                  <a:pt x="1105958" y="185208"/>
                                </a:lnTo>
                                <a:lnTo>
                                  <a:pt x="1100667" y="190500"/>
                                </a:lnTo>
                                <a:lnTo>
                                  <a:pt x="1095375" y="190500"/>
                                </a:lnTo>
                                <a:lnTo>
                                  <a:pt x="1087438" y="193146"/>
                                </a:lnTo>
                                <a:lnTo>
                                  <a:pt x="1074208" y="198437"/>
                                </a:lnTo>
                                <a:lnTo>
                                  <a:pt x="1066271" y="203729"/>
                                </a:lnTo>
                                <a:lnTo>
                                  <a:pt x="1058333" y="206375"/>
                                </a:lnTo>
                                <a:lnTo>
                                  <a:pt x="1053042" y="206375"/>
                                </a:lnTo>
                                <a:lnTo>
                                  <a:pt x="1053042" y="209021"/>
                                </a:lnTo>
                                <a:lnTo>
                                  <a:pt x="1047750" y="214312"/>
                                </a:lnTo>
                                <a:lnTo>
                                  <a:pt x="1031875" y="219604"/>
                                </a:lnTo>
                                <a:lnTo>
                                  <a:pt x="1026583" y="222250"/>
                                </a:lnTo>
                                <a:lnTo>
                                  <a:pt x="1026583" y="224896"/>
                                </a:lnTo>
                                <a:lnTo>
                                  <a:pt x="1026583" y="227542"/>
                                </a:lnTo>
                                <a:lnTo>
                                  <a:pt x="1018646" y="227542"/>
                                </a:lnTo>
                                <a:lnTo>
                                  <a:pt x="1013354" y="230187"/>
                                </a:lnTo>
                                <a:lnTo>
                                  <a:pt x="1013354" y="232833"/>
                                </a:lnTo>
                                <a:lnTo>
                                  <a:pt x="1008062" y="238125"/>
                                </a:lnTo>
                                <a:lnTo>
                                  <a:pt x="1000125" y="243417"/>
                                </a:lnTo>
                                <a:lnTo>
                                  <a:pt x="997479" y="251354"/>
                                </a:lnTo>
                                <a:lnTo>
                                  <a:pt x="992187" y="256646"/>
                                </a:lnTo>
                                <a:lnTo>
                                  <a:pt x="984250" y="264583"/>
                                </a:lnTo>
                                <a:lnTo>
                                  <a:pt x="992187" y="264583"/>
                                </a:lnTo>
                                <a:lnTo>
                                  <a:pt x="992187" y="272521"/>
                                </a:lnTo>
                                <a:lnTo>
                                  <a:pt x="994833" y="269875"/>
                                </a:lnTo>
                                <a:lnTo>
                                  <a:pt x="1000125" y="269875"/>
                                </a:lnTo>
                                <a:lnTo>
                                  <a:pt x="1010708" y="267229"/>
                                </a:lnTo>
                                <a:lnTo>
                                  <a:pt x="1016000" y="269875"/>
                                </a:lnTo>
                                <a:lnTo>
                                  <a:pt x="1018646" y="272521"/>
                                </a:lnTo>
                                <a:lnTo>
                                  <a:pt x="1018646" y="277812"/>
                                </a:lnTo>
                                <a:lnTo>
                                  <a:pt x="1018646" y="280458"/>
                                </a:lnTo>
                                <a:lnTo>
                                  <a:pt x="1018646" y="285750"/>
                                </a:lnTo>
                                <a:lnTo>
                                  <a:pt x="1021292" y="291042"/>
                                </a:lnTo>
                                <a:lnTo>
                                  <a:pt x="1021292" y="296333"/>
                                </a:lnTo>
                                <a:lnTo>
                                  <a:pt x="1021292" y="298979"/>
                                </a:lnTo>
                                <a:lnTo>
                                  <a:pt x="1010708" y="304271"/>
                                </a:lnTo>
                                <a:lnTo>
                                  <a:pt x="1005417" y="304271"/>
                                </a:lnTo>
                                <a:lnTo>
                                  <a:pt x="1002771" y="304271"/>
                                </a:lnTo>
                                <a:lnTo>
                                  <a:pt x="994833" y="309562"/>
                                </a:lnTo>
                                <a:lnTo>
                                  <a:pt x="1000125" y="306917"/>
                                </a:lnTo>
                                <a:lnTo>
                                  <a:pt x="1010708" y="306917"/>
                                </a:lnTo>
                                <a:lnTo>
                                  <a:pt x="1021292" y="304271"/>
                                </a:lnTo>
                                <a:lnTo>
                                  <a:pt x="1034521" y="301625"/>
                                </a:lnTo>
                                <a:lnTo>
                                  <a:pt x="1045104" y="298979"/>
                                </a:lnTo>
                                <a:lnTo>
                                  <a:pt x="1050396" y="301625"/>
                                </a:lnTo>
                                <a:lnTo>
                                  <a:pt x="1053042" y="304271"/>
                                </a:lnTo>
                                <a:lnTo>
                                  <a:pt x="1055688" y="309562"/>
                                </a:lnTo>
                                <a:lnTo>
                                  <a:pt x="1060979" y="312208"/>
                                </a:lnTo>
                                <a:lnTo>
                                  <a:pt x="1074208" y="314854"/>
                                </a:lnTo>
                                <a:lnTo>
                                  <a:pt x="1087438" y="317500"/>
                                </a:lnTo>
                                <a:lnTo>
                                  <a:pt x="1092729" y="320146"/>
                                </a:lnTo>
                                <a:lnTo>
                                  <a:pt x="1095375" y="322792"/>
                                </a:lnTo>
                                <a:lnTo>
                                  <a:pt x="1098021" y="328083"/>
                                </a:lnTo>
                                <a:lnTo>
                                  <a:pt x="1100667" y="328083"/>
                                </a:lnTo>
                                <a:lnTo>
                                  <a:pt x="1103313" y="328083"/>
                                </a:lnTo>
                                <a:lnTo>
                                  <a:pt x="1108604" y="330729"/>
                                </a:lnTo>
                                <a:lnTo>
                                  <a:pt x="1119188" y="336021"/>
                                </a:lnTo>
                                <a:lnTo>
                                  <a:pt x="1127125" y="336021"/>
                                </a:lnTo>
                                <a:lnTo>
                                  <a:pt x="1132417" y="338667"/>
                                </a:lnTo>
                                <a:lnTo>
                                  <a:pt x="1132417" y="343958"/>
                                </a:lnTo>
                                <a:lnTo>
                                  <a:pt x="1132417" y="346604"/>
                                </a:lnTo>
                                <a:lnTo>
                                  <a:pt x="1137708" y="346604"/>
                                </a:lnTo>
                                <a:lnTo>
                                  <a:pt x="1150938" y="346604"/>
                                </a:lnTo>
                                <a:lnTo>
                                  <a:pt x="1164167" y="346604"/>
                                </a:lnTo>
                                <a:lnTo>
                                  <a:pt x="1174750" y="349250"/>
                                </a:lnTo>
                                <a:lnTo>
                                  <a:pt x="1180042" y="351896"/>
                                </a:lnTo>
                                <a:lnTo>
                                  <a:pt x="1187979" y="351896"/>
                                </a:lnTo>
                                <a:lnTo>
                                  <a:pt x="1190625" y="351896"/>
                                </a:lnTo>
                                <a:lnTo>
                                  <a:pt x="1187979" y="357188"/>
                                </a:lnTo>
                                <a:lnTo>
                                  <a:pt x="1180042" y="362479"/>
                                </a:lnTo>
                                <a:lnTo>
                                  <a:pt x="1180042" y="365125"/>
                                </a:lnTo>
                                <a:lnTo>
                                  <a:pt x="1182688" y="367771"/>
                                </a:lnTo>
                                <a:lnTo>
                                  <a:pt x="1182688" y="373063"/>
                                </a:lnTo>
                                <a:lnTo>
                                  <a:pt x="1177396" y="375708"/>
                                </a:lnTo>
                                <a:lnTo>
                                  <a:pt x="1174750" y="375708"/>
                                </a:lnTo>
                                <a:lnTo>
                                  <a:pt x="1172104" y="375708"/>
                                </a:lnTo>
                                <a:lnTo>
                                  <a:pt x="1166813" y="378354"/>
                                </a:lnTo>
                                <a:lnTo>
                                  <a:pt x="1164167" y="378354"/>
                                </a:lnTo>
                                <a:lnTo>
                                  <a:pt x="1153583" y="375708"/>
                                </a:lnTo>
                                <a:lnTo>
                                  <a:pt x="1156229" y="378354"/>
                                </a:lnTo>
                                <a:lnTo>
                                  <a:pt x="1158875" y="378354"/>
                                </a:lnTo>
                                <a:lnTo>
                                  <a:pt x="1166813" y="381000"/>
                                </a:lnTo>
                                <a:lnTo>
                                  <a:pt x="1172104" y="383646"/>
                                </a:lnTo>
                                <a:lnTo>
                                  <a:pt x="1174750" y="383646"/>
                                </a:lnTo>
                                <a:lnTo>
                                  <a:pt x="1174750" y="388938"/>
                                </a:lnTo>
                                <a:lnTo>
                                  <a:pt x="1174750" y="394229"/>
                                </a:lnTo>
                                <a:lnTo>
                                  <a:pt x="1174750" y="396875"/>
                                </a:lnTo>
                                <a:lnTo>
                                  <a:pt x="1161521" y="396875"/>
                                </a:lnTo>
                                <a:lnTo>
                                  <a:pt x="1169458" y="399521"/>
                                </a:lnTo>
                                <a:lnTo>
                                  <a:pt x="1174750" y="404813"/>
                                </a:lnTo>
                                <a:lnTo>
                                  <a:pt x="1177396" y="407458"/>
                                </a:lnTo>
                                <a:lnTo>
                                  <a:pt x="1177396" y="412750"/>
                                </a:lnTo>
                                <a:lnTo>
                                  <a:pt x="1177396" y="420688"/>
                                </a:lnTo>
                                <a:lnTo>
                                  <a:pt x="1177396" y="425979"/>
                                </a:lnTo>
                                <a:lnTo>
                                  <a:pt x="1180042" y="428625"/>
                                </a:lnTo>
                                <a:lnTo>
                                  <a:pt x="1182688" y="431271"/>
                                </a:lnTo>
                                <a:lnTo>
                                  <a:pt x="1177396" y="431271"/>
                                </a:lnTo>
                                <a:lnTo>
                                  <a:pt x="1172104" y="436563"/>
                                </a:lnTo>
                                <a:lnTo>
                                  <a:pt x="1166813" y="439208"/>
                                </a:lnTo>
                                <a:lnTo>
                                  <a:pt x="1164167" y="444500"/>
                                </a:lnTo>
                                <a:lnTo>
                                  <a:pt x="1172104" y="436563"/>
                                </a:lnTo>
                                <a:lnTo>
                                  <a:pt x="1185333" y="431271"/>
                                </a:lnTo>
                                <a:lnTo>
                                  <a:pt x="1187979" y="431271"/>
                                </a:lnTo>
                                <a:lnTo>
                                  <a:pt x="1190625" y="431271"/>
                                </a:lnTo>
                                <a:lnTo>
                                  <a:pt x="1190625" y="439208"/>
                                </a:lnTo>
                                <a:lnTo>
                                  <a:pt x="1190625" y="447146"/>
                                </a:lnTo>
                                <a:lnTo>
                                  <a:pt x="1190625" y="449792"/>
                                </a:lnTo>
                                <a:lnTo>
                                  <a:pt x="1195917" y="447146"/>
                                </a:lnTo>
                                <a:lnTo>
                                  <a:pt x="1198563" y="449792"/>
                                </a:lnTo>
                                <a:lnTo>
                                  <a:pt x="1201208" y="449792"/>
                                </a:lnTo>
                                <a:lnTo>
                                  <a:pt x="1201208" y="447146"/>
                                </a:lnTo>
                                <a:lnTo>
                                  <a:pt x="1201208" y="444500"/>
                                </a:lnTo>
                                <a:lnTo>
                                  <a:pt x="1206500" y="441854"/>
                                </a:lnTo>
                                <a:lnTo>
                                  <a:pt x="1219729" y="439208"/>
                                </a:lnTo>
                                <a:lnTo>
                                  <a:pt x="1222375" y="439208"/>
                                </a:lnTo>
                                <a:lnTo>
                                  <a:pt x="1225021" y="441854"/>
                                </a:lnTo>
                                <a:lnTo>
                                  <a:pt x="1227667" y="449792"/>
                                </a:lnTo>
                                <a:lnTo>
                                  <a:pt x="1230313" y="452438"/>
                                </a:lnTo>
                                <a:lnTo>
                                  <a:pt x="1235604" y="455083"/>
                                </a:lnTo>
                                <a:lnTo>
                                  <a:pt x="1230313" y="449792"/>
                                </a:lnTo>
                                <a:lnTo>
                                  <a:pt x="1230313" y="447146"/>
                                </a:lnTo>
                                <a:lnTo>
                                  <a:pt x="1232958" y="447146"/>
                                </a:lnTo>
                                <a:lnTo>
                                  <a:pt x="1240896" y="447146"/>
                                </a:lnTo>
                                <a:lnTo>
                                  <a:pt x="1232958" y="441854"/>
                                </a:lnTo>
                                <a:lnTo>
                                  <a:pt x="1230313" y="439208"/>
                                </a:lnTo>
                                <a:lnTo>
                                  <a:pt x="1230313" y="433917"/>
                                </a:lnTo>
                                <a:lnTo>
                                  <a:pt x="1232958" y="431271"/>
                                </a:lnTo>
                                <a:lnTo>
                                  <a:pt x="1235604" y="431271"/>
                                </a:lnTo>
                                <a:lnTo>
                                  <a:pt x="1246188" y="428625"/>
                                </a:lnTo>
                                <a:lnTo>
                                  <a:pt x="1248833" y="425979"/>
                                </a:lnTo>
                                <a:lnTo>
                                  <a:pt x="1254125" y="423333"/>
                                </a:lnTo>
                                <a:lnTo>
                                  <a:pt x="1256771" y="418042"/>
                                </a:lnTo>
                                <a:lnTo>
                                  <a:pt x="1256771" y="412750"/>
                                </a:lnTo>
                                <a:lnTo>
                                  <a:pt x="1256771" y="404813"/>
                                </a:lnTo>
                                <a:lnTo>
                                  <a:pt x="1259417" y="402167"/>
                                </a:lnTo>
                                <a:lnTo>
                                  <a:pt x="1262063" y="396875"/>
                                </a:lnTo>
                                <a:lnTo>
                                  <a:pt x="1259417" y="381000"/>
                                </a:lnTo>
                                <a:lnTo>
                                  <a:pt x="1259417" y="375708"/>
                                </a:lnTo>
                                <a:lnTo>
                                  <a:pt x="1256771" y="375708"/>
                                </a:lnTo>
                                <a:lnTo>
                                  <a:pt x="1254125" y="373063"/>
                                </a:lnTo>
                                <a:lnTo>
                                  <a:pt x="1251479" y="370417"/>
                                </a:lnTo>
                                <a:lnTo>
                                  <a:pt x="1248833" y="367771"/>
                                </a:lnTo>
                                <a:lnTo>
                                  <a:pt x="1246188" y="367771"/>
                                </a:lnTo>
                                <a:lnTo>
                                  <a:pt x="1248833" y="362479"/>
                                </a:lnTo>
                                <a:lnTo>
                                  <a:pt x="1259417" y="362479"/>
                                </a:lnTo>
                                <a:lnTo>
                                  <a:pt x="1285875" y="357188"/>
                                </a:lnTo>
                                <a:lnTo>
                                  <a:pt x="1299104" y="354542"/>
                                </a:lnTo>
                                <a:lnTo>
                                  <a:pt x="1314979" y="346604"/>
                                </a:lnTo>
                                <a:lnTo>
                                  <a:pt x="1330854" y="338667"/>
                                </a:lnTo>
                                <a:lnTo>
                                  <a:pt x="1346729" y="325438"/>
                                </a:lnTo>
                                <a:lnTo>
                                  <a:pt x="1359958" y="309562"/>
                                </a:lnTo>
                                <a:lnTo>
                                  <a:pt x="1365250" y="296333"/>
                                </a:lnTo>
                                <a:lnTo>
                                  <a:pt x="1365250" y="288396"/>
                                </a:lnTo>
                                <a:lnTo>
                                  <a:pt x="1359958" y="280458"/>
                                </a:lnTo>
                                <a:lnTo>
                                  <a:pt x="1349375" y="272521"/>
                                </a:lnTo>
                                <a:lnTo>
                                  <a:pt x="1346729" y="269875"/>
                                </a:lnTo>
                                <a:lnTo>
                                  <a:pt x="1346729" y="267229"/>
                                </a:lnTo>
                                <a:lnTo>
                                  <a:pt x="1349375" y="264583"/>
                                </a:lnTo>
                                <a:lnTo>
                                  <a:pt x="1349375" y="259292"/>
                                </a:lnTo>
                                <a:lnTo>
                                  <a:pt x="1352021" y="256646"/>
                                </a:lnTo>
                                <a:lnTo>
                                  <a:pt x="1367896" y="251354"/>
                                </a:lnTo>
                                <a:lnTo>
                                  <a:pt x="1375833" y="248708"/>
                                </a:lnTo>
                                <a:lnTo>
                                  <a:pt x="1375833" y="246062"/>
                                </a:lnTo>
                                <a:lnTo>
                                  <a:pt x="1381125" y="243417"/>
                                </a:lnTo>
                                <a:lnTo>
                                  <a:pt x="1386417" y="240771"/>
                                </a:lnTo>
                                <a:lnTo>
                                  <a:pt x="1386417" y="238125"/>
                                </a:lnTo>
                                <a:lnTo>
                                  <a:pt x="1383771" y="238125"/>
                                </a:lnTo>
                                <a:lnTo>
                                  <a:pt x="1383771" y="235479"/>
                                </a:lnTo>
                                <a:lnTo>
                                  <a:pt x="1386417" y="232833"/>
                                </a:lnTo>
                                <a:lnTo>
                                  <a:pt x="1391708" y="230187"/>
                                </a:lnTo>
                                <a:lnTo>
                                  <a:pt x="1399646" y="222250"/>
                                </a:lnTo>
                                <a:lnTo>
                                  <a:pt x="1397000" y="219604"/>
                                </a:lnTo>
                                <a:lnTo>
                                  <a:pt x="1394354" y="219604"/>
                                </a:lnTo>
                                <a:lnTo>
                                  <a:pt x="1394354" y="216958"/>
                                </a:lnTo>
                                <a:lnTo>
                                  <a:pt x="1397000" y="216958"/>
                                </a:lnTo>
                                <a:lnTo>
                                  <a:pt x="1402292" y="211667"/>
                                </a:lnTo>
                                <a:lnTo>
                                  <a:pt x="1404938" y="209021"/>
                                </a:lnTo>
                                <a:lnTo>
                                  <a:pt x="1407583" y="203729"/>
                                </a:lnTo>
                                <a:lnTo>
                                  <a:pt x="1410229" y="193146"/>
                                </a:lnTo>
                                <a:lnTo>
                                  <a:pt x="1412875" y="185208"/>
                                </a:lnTo>
                                <a:lnTo>
                                  <a:pt x="1418167" y="182562"/>
                                </a:lnTo>
                                <a:lnTo>
                                  <a:pt x="1420813" y="179917"/>
                                </a:lnTo>
                                <a:lnTo>
                                  <a:pt x="1434042" y="177271"/>
                                </a:lnTo>
                                <a:lnTo>
                                  <a:pt x="1447271" y="177271"/>
                                </a:lnTo>
                                <a:lnTo>
                                  <a:pt x="1473729" y="185208"/>
                                </a:lnTo>
                                <a:lnTo>
                                  <a:pt x="1484313" y="187854"/>
                                </a:lnTo>
                                <a:lnTo>
                                  <a:pt x="1492250" y="187854"/>
                                </a:lnTo>
                                <a:lnTo>
                                  <a:pt x="1502833" y="182562"/>
                                </a:lnTo>
                                <a:lnTo>
                                  <a:pt x="1505479" y="179917"/>
                                </a:lnTo>
                                <a:lnTo>
                                  <a:pt x="1513417" y="182562"/>
                                </a:lnTo>
                                <a:lnTo>
                                  <a:pt x="1521354" y="185208"/>
                                </a:lnTo>
                                <a:lnTo>
                                  <a:pt x="1531937" y="193146"/>
                                </a:lnTo>
                                <a:lnTo>
                                  <a:pt x="1531937" y="201083"/>
                                </a:lnTo>
                                <a:lnTo>
                                  <a:pt x="1537229" y="206375"/>
                                </a:lnTo>
                                <a:lnTo>
                                  <a:pt x="1539875" y="206375"/>
                                </a:lnTo>
                                <a:lnTo>
                                  <a:pt x="1545167" y="209021"/>
                                </a:lnTo>
                                <a:lnTo>
                                  <a:pt x="1550458" y="214312"/>
                                </a:lnTo>
                                <a:lnTo>
                                  <a:pt x="1555750" y="211667"/>
                                </a:lnTo>
                                <a:lnTo>
                                  <a:pt x="1558396" y="209021"/>
                                </a:lnTo>
                                <a:lnTo>
                                  <a:pt x="1561042" y="209021"/>
                                </a:lnTo>
                                <a:lnTo>
                                  <a:pt x="1563687" y="211667"/>
                                </a:lnTo>
                                <a:lnTo>
                                  <a:pt x="1563687" y="214312"/>
                                </a:lnTo>
                                <a:lnTo>
                                  <a:pt x="1561042" y="216958"/>
                                </a:lnTo>
                                <a:lnTo>
                                  <a:pt x="1563687" y="219604"/>
                                </a:lnTo>
                                <a:lnTo>
                                  <a:pt x="1566333" y="222250"/>
                                </a:lnTo>
                                <a:lnTo>
                                  <a:pt x="1571625" y="219604"/>
                                </a:lnTo>
                                <a:lnTo>
                                  <a:pt x="1576917" y="216958"/>
                                </a:lnTo>
                                <a:lnTo>
                                  <a:pt x="1579562" y="216958"/>
                                </a:lnTo>
                                <a:lnTo>
                                  <a:pt x="1582208" y="219604"/>
                                </a:lnTo>
                                <a:lnTo>
                                  <a:pt x="1582208" y="222250"/>
                                </a:lnTo>
                                <a:lnTo>
                                  <a:pt x="1576917" y="224896"/>
                                </a:lnTo>
                                <a:lnTo>
                                  <a:pt x="1568979" y="227542"/>
                                </a:lnTo>
                                <a:lnTo>
                                  <a:pt x="1563687" y="230187"/>
                                </a:lnTo>
                                <a:lnTo>
                                  <a:pt x="1561042" y="230187"/>
                                </a:lnTo>
                                <a:lnTo>
                                  <a:pt x="1563687" y="235479"/>
                                </a:lnTo>
                                <a:lnTo>
                                  <a:pt x="1566333" y="238125"/>
                                </a:lnTo>
                                <a:lnTo>
                                  <a:pt x="1550458" y="243417"/>
                                </a:lnTo>
                                <a:lnTo>
                                  <a:pt x="1555750" y="243417"/>
                                </a:lnTo>
                                <a:lnTo>
                                  <a:pt x="1558396" y="243417"/>
                                </a:lnTo>
                                <a:lnTo>
                                  <a:pt x="1561042" y="246062"/>
                                </a:lnTo>
                                <a:lnTo>
                                  <a:pt x="1561042" y="251354"/>
                                </a:lnTo>
                                <a:lnTo>
                                  <a:pt x="1558396" y="254000"/>
                                </a:lnTo>
                                <a:lnTo>
                                  <a:pt x="1547812" y="256646"/>
                                </a:lnTo>
                                <a:lnTo>
                                  <a:pt x="1539875" y="261937"/>
                                </a:lnTo>
                                <a:lnTo>
                                  <a:pt x="1537229" y="264583"/>
                                </a:lnTo>
                                <a:lnTo>
                                  <a:pt x="1537229" y="267229"/>
                                </a:lnTo>
                                <a:lnTo>
                                  <a:pt x="1550458" y="264583"/>
                                </a:lnTo>
                                <a:lnTo>
                                  <a:pt x="1561042" y="264583"/>
                                </a:lnTo>
                                <a:lnTo>
                                  <a:pt x="1563687" y="267229"/>
                                </a:lnTo>
                                <a:lnTo>
                                  <a:pt x="1561042" y="272521"/>
                                </a:lnTo>
                                <a:lnTo>
                                  <a:pt x="1550458" y="280458"/>
                                </a:lnTo>
                                <a:lnTo>
                                  <a:pt x="1545167" y="280458"/>
                                </a:lnTo>
                                <a:lnTo>
                                  <a:pt x="1542521" y="280458"/>
                                </a:lnTo>
                                <a:lnTo>
                                  <a:pt x="1542521" y="275167"/>
                                </a:lnTo>
                                <a:lnTo>
                                  <a:pt x="1537229" y="280458"/>
                                </a:lnTo>
                                <a:lnTo>
                                  <a:pt x="1529292" y="285750"/>
                                </a:lnTo>
                                <a:lnTo>
                                  <a:pt x="1537229" y="285750"/>
                                </a:lnTo>
                                <a:lnTo>
                                  <a:pt x="1539875" y="288396"/>
                                </a:lnTo>
                                <a:lnTo>
                                  <a:pt x="1539875" y="293687"/>
                                </a:lnTo>
                                <a:lnTo>
                                  <a:pt x="1553104" y="283104"/>
                                </a:lnTo>
                                <a:lnTo>
                                  <a:pt x="1566333" y="277812"/>
                                </a:lnTo>
                                <a:lnTo>
                                  <a:pt x="1576917" y="275167"/>
                                </a:lnTo>
                                <a:lnTo>
                                  <a:pt x="1576917" y="277812"/>
                                </a:lnTo>
                                <a:lnTo>
                                  <a:pt x="1576917" y="280458"/>
                                </a:lnTo>
                                <a:lnTo>
                                  <a:pt x="1576917" y="285750"/>
                                </a:lnTo>
                                <a:lnTo>
                                  <a:pt x="1579562" y="285750"/>
                                </a:lnTo>
                                <a:lnTo>
                                  <a:pt x="1584854" y="285750"/>
                                </a:lnTo>
                                <a:lnTo>
                                  <a:pt x="1584854" y="288396"/>
                                </a:lnTo>
                                <a:lnTo>
                                  <a:pt x="1590146" y="280458"/>
                                </a:lnTo>
                                <a:lnTo>
                                  <a:pt x="1598083" y="275167"/>
                                </a:lnTo>
                                <a:lnTo>
                                  <a:pt x="1606021" y="272521"/>
                                </a:lnTo>
                                <a:lnTo>
                                  <a:pt x="1613958" y="267229"/>
                                </a:lnTo>
                                <a:lnTo>
                                  <a:pt x="1616604" y="264583"/>
                                </a:lnTo>
                                <a:lnTo>
                                  <a:pt x="1619250" y="267229"/>
                                </a:lnTo>
                                <a:lnTo>
                                  <a:pt x="1619250" y="272521"/>
                                </a:lnTo>
                                <a:lnTo>
                                  <a:pt x="1619250" y="275167"/>
                                </a:lnTo>
                                <a:lnTo>
                                  <a:pt x="1621896" y="275167"/>
                                </a:lnTo>
                                <a:lnTo>
                                  <a:pt x="1621896" y="272521"/>
                                </a:lnTo>
                                <a:lnTo>
                                  <a:pt x="1624542" y="267229"/>
                                </a:lnTo>
                                <a:lnTo>
                                  <a:pt x="1627187" y="264583"/>
                                </a:lnTo>
                                <a:lnTo>
                                  <a:pt x="1635125" y="259292"/>
                                </a:lnTo>
                                <a:lnTo>
                                  <a:pt x="1640417" y="259292"/>
                                </a:lnTo>
                                <a:lnTo>
                                  <a:pt x="1643062" y="256646"/>
                                </a:lnTo>
                                <a:lnTo>
                                  <a:pt x="1643062" y="251354"/>
                                </a:lnTo>
                                <a:lnTo>
                                  <a:pt x="1643062" y="246062"/>
                                </a:lnTo>
                                <a:lnTo>
                                  <a:pt x="1643062" y="243417"/>
                                </a:lnTo>
                                <a:lnTo>
                                  <a:pt x="1645708" y="243417"/>
                                </a:lnTo>
                                <a:lnTo>
                                  <a:pt x="1653646" y="235479"/>
                                </a:lnTo>
                                <a:lnTo>
                                  <a:pt x="1658937" y="230187"/>
                                </a:lnTo>
                                <a:lnTo>
                                  <a:pt x="1664229" y="224896"/>
                                </a:lnTo>
                                <a:lnTo>
                                  <a:pt x="1666875" y="224896"/>
                                </a:lnTo>
                                <a:lnTo>
                                  <a:pt x="1666875" y="227542"/>
                                </a:lnTo>
                                <a:lnTo>
                                  <a:pt x="1672167" y="232833"/>
                                </a:lnTo>
                                <a:lnTo>
                                  <a:pt x="1677458" y="235479"/>
                                </a:lnTo>
                                <a:lnTo>
                                  <a:pt x="1680104" y="238125"/>
                                </a:lnTo>
                                <a:lnTo>
                                  <a:pt x="1680104" y="240771"/>
                                </a:lnTo>
                                <a:lnTo>
                                  <a:pt x="1680104" y="243417"/>
                                </a:lnTo>
                                <a:lnTo>
                                  <a:pt x="1680104" y="246062"/>
                                </a:lnTo>
                                <a:lnTo>
                                  <a:pt x="1682750" y="248708"/>
                                </a:lnTo>
                                <a:lnTo>
                                  <a:pt x="1682750" y="251354"/>
                                </a:lnTo>
                                <a:lnTo>
                                  <a:pt x="1682750" y="256646"/>
                                </a:lnTo>
                                <a:lnTo>
                                  <a:pt x="1685396" y="256646"/>
                                </a:lnTo>
                                <a:lnTo>
                                  <a:pt x="1688042" y="259292"/>
                                </a:lnTo>
                                <a:lnTo>
                                  <a:pt x="1688042" y="264583"/>
                                </a:lnTo>
                                <a:lnTo>
                                  <a:pt x="1688042" y="267229"/>
                                </a:lnTo>
                                <a:lnTo>
                                  <a:pt x="1688042" y="269875"/>
                                </a:lnTo>
                                <a:lnTo>
                                  <a:pt x="1693333" y="272521"/>
                                </a:lnTo>
                                <a:lnTo>
                                  <a:pt x="1695979" y="277812"/>
                                </a:lnTo>
                                <a:lnTo>
                                  <a:pt x="1695979" y="280458"/>
                                </a:lnTo>
                                <a:lnTo>
                                  <a:pt x="1693333" y="285750"/>
                                </a:lnTo>
                                <a:lnTo>
                                  <a:pt x="1701271" y="288396"/>
                                </a:lnTo>
                                <a:lnTo>
                                  <a:pt x="1703917" y="291042"/>
                                </a:lnTo>
                                <a:lnTo>
                                  <a:pt x="1703917" y="293687"/>
                                </a:lnTo>
                                <a:lnTo>
                                  <a:pt x="1703917" y="296333"/>
                                </a:lnTo>
                                <a:lnTo>
                                  <a:pt x="1695979" y="301625"/>
                                </a:lnTo>
                                <a:lnTo>
                                  <a:pt x="1680104" y="306917"/>
                                </a:lnTo>
                                <a:lnTo>
                                  <a:pt x="1688042" y="306917"/>
                                </a:lnTo>
                                <a:lnTo>
                                  <a:pt x="1703917" y="304271"/>
                                </a:lnTo>
                                <a:lnTo>
                                  <a:pt x="1706562" y="304271"/>
                                </a:lnTo>
                                <a:lnTo>
                                  <a:pt x="1709208" y="304271"/>
                                </a:lnTo>
                                <a:lnTo>
                                  <a:pt x="1706562" y="309562"/>
                                </a:lnTo>
                                <a:lnTo>
                                  <a:pt x="1701271" y="314854"/>
                                </a:lnTo>
                                <a:lnTo>
                                  <a:pt x="1701271" y="320146"/>
                                </a:lnTo>
                                <a:lnTo>
                                  <a:pt x="1703917" y="322792"/>
                                </a:lnTo>
                                <a:lnTo>
                                  <a:pt x="1706562" y="325438"/>
                                </a:lnTo>
                                <a:lnTo>
                                  <a:pt x="1709208" y="328083"/>
                                </a:lnTo>
                                <a:lnTo>
                                  <a:pt x="1709208" y="336021"/>
                                </a:lnTo>
                                <a:lnTo>
                                  <a:pt x="1709208" y="343958"/>
                                </a:lnTo>
                                <a:lnTo>
                                  <a:pt x="1711854" y="341313"/>
                                </a:lnTo>
                                <a:lnTo>
                                  <a:pt x="1717146" y="341313"/>
                                </a:lnTo>
                                <a:lnTo>
                                  <a:pt x="1719792" y="343958"/>
                                </a:lnTo>
                                <a:lnTo>
                                  <a:pt x="1719792" y="346604"/>
                                </a:lnTo>
                                <a:lnTo>
                                  <a:pt x="1719792" y="349250"/>
                                </a:lnTo>
                                <a:lnTo>
                                  <a:pt x="1725083" y="349250"/>
                                </a:lnTo>
                                <a:lnTo>
                                  <a:pt x="1730375" y="349250"/>
                                </a:lnTo>
                                <a:lnTo>
                                  <a:pt x="1730375" y="351896"/>
                                </a:lnTo>
                                <a:lnTo>
                                  <a:pt x="1735667" y="354542"/>
                                </a:lnTo>
                                <a:lnTo>
                                  <a:pt x="1740958" y="354542"/>
                                </a:lnTo>
                                <a:lnTo>
                                  <a:pt x="1740958" y="357188"/>
                                </a:lnTo>
                                <a:lnTo>
                                  <a:pt x="1743604" y="359833"/>
                                </a:lnTo>
                                <a:lnTo>
                                  <a:pt x="1748896" y="359833"/>
                                </a:lnTo>
                                <a:lnTo>
                                  <a:pt x="1764771" y="362479"/>
                                </a:lnTo>
                                <a:lnTo>
                                  <a:pt x="1767417" y="365125"/>
                                </a:lnTo>
                                <a:lnTo>
                                  <a:pt x="1759479" y="367771"/>
                                </a:lnTo>
                                <a:lnTo>
                                  <a:pt x="1735667" y="370417"/>
                                </a:lnTo>
                                <a:lnTo>
                                  <a:pt x="1725083" y="373063"/>
                                </a:lnTo>
                                <a:lnTo>
                                  <a:pt x="1711854" y="375708"/>
                                </a:lnTo>
                                <a:lnTo>
                                  <a:pt x="1701271" y="375708"/>
                                </a:lnTo>
                                <a:lnTo>
                                  <a:pt x="1701271" y="378354"/>
                                </a:lnTo>
                                <a:lnTo>
                                  <a:pt x="1688042" y="386292"/>
                                </a:lnTo>
                                <a:lnTo>
                                  <a:pt x="1701271" y="386292"/>
                                </a:lnTo>
                                <a:lnTo>
                                  <a:pt x="1714500" y="383646"/>
                                </a:lnTo>
                                <a:lnTo>
                                  <a:pt x="1738312" y="375708"/>
                                </a:lnTo>
                                <a:lnTo>
                                  <a:pt x="1754187" y="373063"/>
                                </a:lnTo>
                                <a:lnTo>
                                  <a:pt x="1759479" y="373063"/>
                                </a:lnTo>
                                <a:lnTo>
                                  <a:pt x="1767417" y="375708"/>
                                </a:lnTo>
                                <a:lnTo>
                                  <a:pt x="1770062" y="378354"/>
                                </a:lnTo>
                                <a:lnTo>
                                  <a:pt x="1767417" y="381000"/>
                                </a:lnTo>
                                <a:lnTo>
                                  <a:pt x="1764771" y="381000"/>
                                </a:lnTo>
                                <a:lnTo>
                                  <a:pt x="1767417" y="383646"/>
                                </a:lnTo>
                                <a:lnTo>
                                  <a:pt x="1770062" y="383646"/>
                                </a:lnTo>
                                <a:lnTo>
                                  <a:pt x="1775354" y="383646"/>
                                </a:lnTo>
                                <a:lnTo>
                                  <a:pt x="1780646" y="381000"/>
                                </a:lnTo>
                                <a:lnTo>
                                  <a:pt x="1785937" y="383646"/>
                                </a:lnTo>
                                <a:lnTo>
                                  <a:pt x="1791229" y="386292"/>
                                </a:lnTo>
                                <a:lnTo>
                                  <a:pt x="1791229" y="391583"/>
                                </a:lnTo>
                                <a:lnTo>
                                  <a:pt x="1785937" y="394229"/>
                                </a:lnTo>
                                <a:lnTo>
                                  <a:pt x="1783292" y="396875"/>
                                </a:lnTo>
                                <a:lnTo>
                                  <a:pt x="1785937" y="402167"/>
                                </a:lnTo>
                                <a:lnTo>
                                  <a:pt x="1788583" y="404813"/>
                                </a:lnTo>
                                <a:lnTo>
                                  <a:pt x="1785937" y="404813"/>
                                </a:lnTo>
                                <a:lnTo>
                                  <a:pt x="1788583" y="407458"/>
                                </a:lnTo>
                                <a:lnTo>
                                  <a:pt x="1791229" y="410104"/>
                                </a:lnTo>
                                <a:lnTo>
                                  <a:pt x="1791229" y="412750"/>
                                </a:lnTo>
                                <a:lnTo>
                                  <a:pt x="1791229" y="418042"/>
                                </a:lnTo>
                                <a:lnTo>
                                  <a:pt x="1785937" y="420688"/>
                                </a:lnTo>
                                <a:lnTo>
                                  <a:pt x="1778000" y="425979"/>
                                </a:lnTo>
                                <a:lnTo>
                                  <a:pt x="1767417" y="431271"/>
                                </a:lnTo>
                                <a:lnTo>
                                  <a:pt x="1762125" y="428625"/>
                                </a:lnTo>
                                <a:lnTo>
                                  <a:pt x="1759479" y="428625"/>
                                </a:lnTo>
                                <a:lnTo>
                                  <a:pt x="1743604" y="436563"/>
                                </a:lnTo>
                                <a:lnTo>
                                  <a:pt x="1730375" y="441854"/>
                                </a:lnTo>
                                <a:lnTo>
                                  <a:pt x="1727729" y="441854"/>
                                </a:lnTo>
                                <a:lnTo>
                                  <a:pt x="1727729" y="444500"/>
                                </a:lnTo>
                                <a:lnTo>
                                  <a:pt x="1727729" y="447146"/>
                                </a:lnTo>
                                <a:lnTo>
                                  <a:pt x="1725083" y="447146"/>
                                </a:lnTo>
                                <a:lnTo>
                                  <a:pt x="1722437" y="447146"/>
                                </a:lnTo>
                                <a:lnTo>
                                  <a:pt x="1717146" y="452438"/>
                                </a:lnTo>
                                <a:lnTo>
                                  <a:pt x="1714500" y="455083"/>
                                </a:lnTo>
                                <a:lnTo>
                                  <a:pt x="1711854" y="455083"/>
                                </a:lnTo>
                                <a:lnTo>
                                  <a:pt x="1706562" y="455083"/>
                                </a:lnTo>
                                <a:lnTo>
                                  <a:pt x="1685396" y="463021"/>
                                </a:lnTo>
                                <a:lnTo>
                                  <a:pt x="1666875" y="468313"/>
                                </a:lnTo>
                                <a:lnTo>
                                  <a:pt x="1658937" y="468313"/>
                                </a:lnTo>
                                <a:lnTo>
                                  <a:pt x="1651000" y="465667"/>
                                </a:lnTo>
                                <a:lnTo>
                                  <a:pt x="1632479" y="468313"/>
                                </a:lnTo>
                                <a:lnTo>
                                  <a:pt x="1621896" y="468313"/>
                                </a:lnTo>
                                <a:lnTo>
                                  <a:pt x="1616604" y="468313"/>
                                </a:lnTo>
                                <a:lnTo>
                                  <a:pt x="1606021" y="465667"/>
                                </a:lnTo>
                                <a:lnTo>
                                  <a:pt x="1571625" y="465667"/>
                                </a:lnTo>
                                <a:lnTo>
                                  <a:pt x="1521354" y="470959"/>
                                </a:lnTo>
                                <a:lnTo>
                                  <a:pt x="1513417" y="473604"/>
                                </a:lnTo>
                                <a:lnTo>
                                  <a:pt x="1510771" y="476250"/>
                                </a:lnTo>
                                <a:lnTo>
                                  <a:pt x="1510771" y="478896"/>
                                </a:lnTo>
                                <a:lnTo>
                                  <a:pt x="1508125" y="484188"/>
                                </a:lnTo>
                                <a:lnTo>
                                  <a:pt x="1502833" y="486834"/>
                                </a:lnTo>
                                <a:lnTo>
                                  <a:pt x="1481667" y="489479"/>
                                </a:lnTo>
                                <a:lnTo>
                                  <a:pt x="1473729" y="492125"/>
                                </a:lnTo>
                                <a:lnTo>
                                  <a:pt x="1468438" y="497417"/>
                                </a:lnTo>
                                <a:lnTo>
                                  <a:pt x="1465792" y="500063"/>
                                </a:lnTo>
                                <a:lnTo>
                                  <a:pt x="1460500" y="497417"/>
                                </a:lnTo>
                                <a:lnTo>
                                  <a:pt x="1457854" y="497417"/>
                                </a:lnTo>
                                <a:lnTo>
                                  <a:pt x="1455208" y="500063"/>
                                </a:lnTo>
                                <a:lnTo>
                                  <a:pt x="1452563" y="502709"/>
                                </a:lnTo>
                                <a:lnTo>
                                  <a:pt x="1447271" y="505354"/>
                                </a:lnTo>
                                <a:lnTo>
                                  <a:pt x="1439333" y="508000"/>
                                </a:lnTo>
                                <a:lnTo>
                                  <a:pt x="1431396" y="510646"/>
                                </a:lnTo>
                                <a:lnTo>
                                  <a:pt x="1415521" y="523875"/>
                                </a:lnTo>
                                <a:lnTo>
                                  <a:pt x="1399646" y="534459"/>
                                </a:lnTo>
                                <a:lnTo>
                                  <a:pt x="1386417" y="542396"/>
                                </a:lnTo>
                                <a:lnTo>
                                  <a:pt x="1378479" y="545042"/>
                                </a:lnTo>
                                <a:lnTo>
                                  <a:pt x="1375833" y="547688"/>
                                </a:lnTo>
                                <a:lnTo>
                                  <a:pt x="1370542" y="552979"/>
                                </a:lnTo>
                                <a:lnTo>
                                  <a:pt x="1359958" y="560917"/>
                                </a:lnTo>
                                <a:lnTo>
                                  <a:pt x="1373188" y="555625"/>
                                </a:lnTo>
                                <a:lnTo>
                                  <a:pt x="1391708" y="545042"/>
                                </a:lnTo>
                                <a:lnTo>
                                  <a:pt x="1412875" y="531813"/>
                                </a:lnTo>
                                <a:lnTo>
                                  <a:pt x="1447271" y="518584"/>
                                </a:lnTo>
                                <a:lnTo>
                                  <a:pt x="1481667" y="508000"/>
                                </a:lnTo>
                                <a:lnTo>
                                  <a:pt x="1510771" y="500063"/>
                                </a:lnTo>
                                <a:lnTo>
                                  <a:pt x="1529292" y="497417"/>
                                </a:lnTo>
                                <a:lnTo>
                                  <a:pt x="1539875" y="500063"/>
                                </a:lnTo>
                                <a:lnTo>
                                  <a:pt x="1547812" y="502709"/>
                                </a:lnTo>
                                <a:lnTo>
                                  <a:pt x="1550458" y="508000"/>
                                </a:lnTo>
                                <a:lnTo>
                                  <a:pt x="1547812" y="510646"/>
                                </a:lnTo>
                                <a:lnTo>
                                  <a:pt x="1547812" y="508000"/>
                                </a:lnTo>
                                <a:lnTo>
                                  <a:pt x="1545167" y="508000"/>
                                </a:lnTo>
                                <a:lnTo>
                                  <a:pt x="1545167" y="510646"/>
                                </a:lnTo>
                                <a:lnTo>
                                  <a:pt x="1545167" y="513292"/>
                                </a:lnTo>
                                <a:lnTo>
                                  <a:pt x="1547812" y="513292"/>
                                </a:lnTo>
                                <a:lnTo>
                                  <a:pt x="1547812" y="515938"/>
                                </a:lnTo>
                                <a:lnTo>
                                  <a:pt x="1542521" y="518584"/>
                                </a:lnTo>
                                <a:lnTo>
                                  <a:pt x="1539875" y="518584"/>
                                </a:lnTo>
                                <a:lnTo>
                                  <a:pt x="1531937" y="518584"/>
                                </a:lnTo>
                                <a:lnTo>
                                  <a:pt x="1524000" y="523875"/>
                                </a:lnTo>
                                <a:lnTo>
                                  <a:pt x="1516063" y="526521"/>
                                </a:lnTo>
                                <a:lnTo>
                                  <a:pt x="1510771" y="526521"/>
                                </a:lnTo>
                                <a:lnTo>
                                  <a:pt x="1505479" y="526521"/>
                                </a:lnTo>
                                <a:lnTo>
                                  <a:pt x="1497542" y="531813"/>
                                </a:lnTo>
                                <a:lnTo>
                                  <a:pt x="1505479" y="531813"/>
                                </a:lnTo>
                                <a:lnTo>
                                  <a:pt x="1508125" y="531813"/>
                                </a:lnTo>
                                <a:lnTo>
                                  <a:pt x="1516063" y="531813"/>
                                </a:lnTo>
                                <a:lnTo>
                                  <a:pt x="1518708" y="531813"/>
                                </a:lnTo>
                                <a:lnTo>
                                  <a:pt x="1521354" y="534459"/>
                                </a:lnTo>
                                <a:lnTo>
                                  <a:pt x="1521354" y="537104"/>
                                </a:lnTo>
                                <a:lnTo>
                                  <a:pt x="1521354" y="539750"/>
                                </a:lnTo>
                                <a:lnTo>
                                  <a:pt x="1516063" y="545042"/>
                                </a:lnTo>
                                <a:lnTo>
                                  <a:pt x="1508125" y="547688"/>
                                </a:lnTo>
                                <a:lnTo>
                                  <a:pt x="1513417" y="550334"/>
                                </a:lnTo>
                                <a:lnTo>
                                  <a:pt x="1516063" y="555625"/>
                                </a:lnTo>
                                <a:lnTo>
                                  <a:pt x="1521354" y="566209"/>
                                </a:lnTo>
                                <a:lnTo>
                                  <a:pt x="1524000" y="576792"/>
                                </a:lnTo>
                                <a:lnTo>
                                  <a:pt x="1531937" y="579438"/>
                                </a:lnTo>
                                <a:lnTo>
                                  <a:pt x="1537229" y="582084"/>
                                </a:lnTo>
                                <a:lnTo>
                                  <a:pt x="1539875" y="587375"/>
                                </a:lnTo>
                                <a:lnTo>
                                  <a:pt x="1550458" y="590021"/>
                                </a:lnTo>
                                <a:lnTo>
                                  <a:pt x="1558396" y="590021"/>
                                </a:lnTo>
                                <a:lnTo>
                                  <a:pt x="1561042" y="592667"/>
                                </a:lnTo>
                                <a:lnTo>
                                  <a:pt x="1561042" y="595313"/>
                                </a:lnTo>
                                <a:lnTo>
                                  <a:pt x="1568979" y="592667"/>
                                </a:lnTo>
                                <a:lnTo>
                                  <a:pt x="1576917" y="590021"/>
                                </a:lnTo>
                                <a:lnTo>
                                  <a:pt x="1576917" y="592667"/>
                                </a:lnTo>
                                <a:lnTo>
                                  <a:pt x="1576917" y="595313"/>
                                </a:lnTo>
                                <a:lnTo>
                                  <a:pt x="1582208" y="592667"/>
                                </a:lnTo>
                                <a:lnTo>
                                  <a:pt x="1587500" y="592667"/>
                                </a:lnTo>
                                <a:lnTo>
                                  <a:pt x="1592792" y="592667"/>
                                </a:lnTo>
                                <a:lnTo>
                                  <a:pt x="1592792" y="595313"/>
                                </a:lnTo>
                                <a:lnTo>
                                  <a:pt x="1590146" y="595313"/>
                                </a:lnTo>
                                <a:lnTo>
                                  <a:pt x="1595437" y="597959"/>
                                </a:lnTo>
                                <a:lnTo>
                                  <a:pt x="1592792" y="603250"/>
                                </a:lnTo>
                                <a:lnTo>
                                  <a:pt x="1584854" y="605896"/>
                                </a:lnTo>
                                <a:lnTo>
                                  <a:pt x="1576917" y="608542"/>
                                </a:lnTo>
                                <a:lnTo>
                                  <a:pt x="1568979" y="611188"/>
                                </a:lnTo>
                                <a:lnTo>
                                  <a:pt x="1561042" y="616479"/>
                                </a:lnTo>
                                <a:lnTo>
                                  <a:pt x="1553104" y="621771"/>
                                </a:lnTo>
                                <a:lnTo>
                                  <a:pt x="1545167" y="619125"/>
                                </a:lnTo>
                                <a:lnTo>
                                  <a:pt x="1539875" y="619125"/>
                                </a:lnTo>
                                <a:lnTo>
                                  <a:pt x="1537229" y="621771"/>
                                </a:lnTo>
                                <a:lnTo>
                                  <a:pt x="1537229" y="624417"/>
                                </a:lnTo>
                                <a:lnTo>
                                  <a:pt x="1526646" y="624417"/>
                                </a:lnTo>
                                <a:lnTo>
                                  <a:pt x="1518708" y="621771"/>
                                </a:lnTo>
                                <a:lnTo>
                                  <a:pt x="1516063" y="624417"/>
                                </a:lnTo>
                                <a:lnTo>
                                  <a:pt x="1513417" y="627063"/>
                                </a:lnTo>
                                <a:lnTo>
                                  <a:pt x="1505479" y="629709"/>
                                </a:lnTo>
                                <a:lnTo>
                                  <a:pt x="1500188" y="629709"/>
                                </a:lnTo>
                                <a:lnTo>
                                  <a:pt x="1500188" y="632354"/>
                                </a:lnTo>
                                <a:lnTo>
                                  <a:pt x="1502833" y="635000"/>
                                </a:lnTo>
                                <a:lnTo>
                                  <a:pt x="1497542" y="637646"/>
                                </a:lnTo>
                                <a:lnTo>
                                  <a:pt x="1489604" y="642938"/>
                                </a:lnTo>
                                <a:lnTo>
                                  <a:pt x="1481667" y="645584"/>
                                </a:lnTo>
                                <a:lnTo>
                                  <a:pt x="1476375" y="650875"/>
                                </a:lnTo>
                                <a:lnTo>
                                  <a:pt x="1471083" y="650875"/>
                                </a:lnTo>
                                <a:lnTo>
                                  <a:pt x="1468438" y="648229"/>
                                </a:lnTo>
                                <a:lnTo>
                                  <a:pt x="1468438" y="650875"/>
                                </a:lnTo>
                                <a:lnTo>
                                  <a:pt x="1468438" y="653521"/>
                                </a:lnTo>
                                <a:lnTo>
                                  <a:pt x="1465792" y="656167"/>
                                </a:lnTo>
                                <a:lnTo>
                                  <a:pt x="1460500" y="653521"/>
                                </a:lnTo>
                                <a:lnTo>
                                  <a:pt x="1460500" y="650875"/>
                                </a:lnTo>
                                <a:lnTo>
                                  <a:pt x="1460500" y="645584"/>
                                </a:lnTo>
                                <a:lnTo>
                                  <a:pt x="1457854" y="640292"/>
                                </a:lnTo>
                                <a:lnTo>
                                  <a:pt x="1460500" y="635000"/>
                                </a:lnTo>
                                <a:lnTo>
                                  <a:pt x="1479021" y="619125"/>
                                </a:lnTo>
                                <a:lnTo>
                                  <a:pt x="1492250" y="611188"/>
                                </a:lnTo>
                                <a:lnTo>
                                  <a:pt x="1502833" y="608542"/>
                                </a:lnTo>
                                <a:lnTo>
                                  <a:pt x="1513417" y="608542"/>
                                </a:lnTo>
                                <a:lnTo>
                                  <a:pt x="1518708" y="608542"/>
                                </a:lnTo>
                                <a:lnTo>
                                  <a:pt x="1539875" y="603250"/>
                                </a:lnTo>
                                <a:lnTo>
                                  <a:pt x="1526646" y="605896"/>
                                </a:lnTo>
                                <a:lnTo>
                                  <a:pt x="1513417" y="603250"/>
                                </a:lnTo>
                                <a:lnTo>
                                  <a:pt x="1508125" y="603250"/>
                                </a:lnTo>
                                <a:lnTo>
                                  <a:pt x="1500188" y="605896"/>
                                </a:lnTo>
                                <a:lnTo>
                                  <a:pt x="1494896" y="605896"/>
                                </a:lnTo>
                                <a:lnTo>
                                  <a:pt x="1489604" y="605896"/>
                                </a:lnTo>
                                <a:lnTo>
                                  <a:pt x="1492250" y="603250"/>
                                </a:lnTo>
                                <a:lnTo>
                                  <a:pt x="1500188" y="600604"/>
                                </a:lnTo>
                                <a:lnTo>
                                  <a:pt x="1505479" y="597959"/>
                                </a:lnTo>
                                <a:lnTo>
                                  <a:pt x="1505479" y="595313"/>
                                </a:lnTo>
                                <a:lnTo>
                                  <a:pt x="1505479" y="590021"/>
                                </a:lnTo>
                                <a:lnTo>
                                  <a:pt x="1500188" y="587375"/>
                                </a:lnTo>
                                <a:lnTo>
                                  <a:pt x="1502833" y="592667"/>
                                </a:lnTo>
                                <a:lnTo>
                                  <a:pt x="1500188" y="595313"/>
                                </a:lnTo>
                                <a:lnTo>
                                  <a:pt x="1484313" y="605896"/>
                                </a:lnTo>
                                <a:lnTo>
                                  <a:pt x="1471083" y="608542"/>
                                </a:lnTo>
                                <a:lnTo>
                                  <a:pt x="1463146" y="608542"/>
                                </a:lnTo>
                                <a:lnTo>
                                  <a:pt x="1457854" y="608542"/>
                                </a:lnTo>
                                <a:lnTo>
                                  <a:pt x="1452563" y="611188"/>
                                </a:lnTo>
                                <a:lnTo>
                                  <a:pt x="1449917" y="605896"/>
                                </a:lnTo>
                                <a:lnTo>
                                  <a:pt x="1444625" y="605896"/>
                                </a:lnTo>
                                <a:lnTo>
                                  <a:pt x="1444625" y="608542"/>
                                </a:lnTo>
                                <a:lnTo>
                                  <a:pt x="1439333" y="603250"/>
                                </a:lnTo>
                                <a:lnTo>
                                  <a:pt x="1436688" y="597959"/>
                                </a:lnTo>
                                <a:lnTo>
                                  <a:pt x="1434042" y="595313"/>
                                </a:lnTo>
                                <a:lnTo>
                                  <a:pt x="1431396" y="595313"/>
                                </a:lnTo>
                                <a:lnTo>
                                  <a:pt x="1431396" y="590021"/>
                                </a:lnTo>
                                <a:lnTo>
                                  <a:pt x="1441979" y="555625"/>
                                </a:lnTo>
                                <a:lnTo>
                                  <a:pt x="1444625" y="552979"/>
                                </a:lnTo>
                                <a:lnTo>
                                  <a:pt x="1441979" y="550334"/>
                                </a:lnTo>
                                <a:lnTo>
                                  <a:pt x="1439333" y="547688"/>
                                </a:lnTo>
                                <a:lnTo>
                                  <a:pt x="1436688" y="542396"/>
                                </a:lnTo>
                                <a:lnTo>
                                  <a:pt x="1434042" y="542396"/>
                                </a:lnTo>
                                <a:lnTo>
                                  <a:pt x="1418167" y="547688"/>
                                </a:lnTo>
                                <a:lnTo>
                                  <a:pt x="1412875" y="550334"/>
                                </a:lnTo>
                                <a:lnTo>
                                  <a:pt x="1410229" y="550334"/>
                                </a:lnTo>
                                <a:lnTo>
                                  <a:pt x="1404938" y="547688"/>
                                </a:lnTo>
                                <a:lnTo>
                                  <a:pt x="1402292" y="547688"/>
                                </a:lnTo>
                                <a:lnTo>
                                  <a:pt x="1391708" y="555625"/>
                                </a:lnTo>
                                <a:lnTo>
                                  <a:pt x="1386417" y="560917"/>
                                </a:lnTo>
                                <a:lnTo>
                                  <a:pt x="1383771" y="563563"/>
                                </a:lnTo>
                                <a:lnTo>
                                  <a:pt x="1378479" y="566209"/>
                                </a:lnTo>
                                <a:lnTo>
                                  <a:pt x="1375833" y="571500"/>
                                </a:lnTo>
                                <a:lnTo>
                                  <a:pt x="1367896" y="579438"/>
                                </a:lnTo>
                                <a:lnTo>
                                  <a:pt x="1365250" y="582084"/>
                                </a:lnTo>
                                <a:lnTo>
                                  <a:pt x="1365250" y="584729"/>
                                </a:lnTo>
                                <a:lnTo>
                                  <a:pt x="1362604" y="590021"/>
                                </a:lnTo>
                                <a:lnTo>
                                  <a:pt x="1357313" y="592667"/>
                                </a:lnTo>
                                <a:lnTo>
                                  <a:pt x="1352021" y="595313"/>
                                </a:lnTo>
                                <a:lnTo>
                                  <a:pt x="1346729" y="600604"/>
                                </a:lnTo>
                                <a:lnTo>
                                  <a:pt x="1341438" y="603250"/>
                                </a:lnTo>
                                <a:lnTo>
                                  <a:pt x="1338792" y="605896"/>
                                </a:lnTo>
                                <a:lnTo>
                                  <a:pt x="1336146" y="605896"/>
                                </a:lnTo>
                                <a:lnTo>
                                  <a:pt x="1328208" y="611188"/>
                                </a:lnTo>
                                <a:lnTo>
                                  <a:pt x="1243542" y="611188"/>
                                </a:lnTo>
                                <a:lnTo>
                                  <a:pt x="1238250" y="611188"/>
                                </a:lnTo>
                                <a:lnTo>
                                  <a:pt x="1230313" y="613834"/>
                                </a:lnTo>
                                <a:lnTo>
                                  <a:pt x="1222375" y="624417"/>
                                </a:lnTo>
                                <a:lnTo>
                                  <a:pt x="1214438" y="632354"/>
                                </a:lnTo>
                                <a:lnTo>
                                  <a:pt x="1206500" y="637646"/>
                                </a:lnTo>
                                <a:lnTo>
                                  <a:pt x="1201208" y="640292"/>
                                </a:lnTo>
                                <a:lnTo>
                                  <a:pt x="1190625" y="640292"/>
                                </a:lnTo>
                                <a:lnTo>
                                  <a:pt x="1185333" y="640292"/>
                                </a:lnTo>
                                <a:lnTo>
                                  <a:pt x="1187979" y="642938"/>
                                </a:lnTo>
                                <a:lnTo>
                                  <a:pt x="1190625" y="642938"/>
                                </a:lnTo>
                                <a:lnTo>
                                  <a:pt x="1190625" y="645584"/>
                                </a:lnTo>
                                <a:lnTo>
                                  <a:pt x="1187979" y="645584"/>
                                </a:lnTo>
                                <a:lnTo>
                                  <a:pt x="1185333" y="648229"/>
                                </a:lnTo>
                                <a:lnTo>
                                  <a:pt x="1180042" y="648229"/>
                                </a:lnTo>
                                <a:lnTo>
                                  <a:pt x="1172104" y="645584"/>
                                </a:lnTo>
                                <a:lnTo>
                                  <a:pt x="1156229" y="645584"/>
                                </a:lnTo>
                                <a:lnTo>
                                  <a:pt x="1137708" y="648229"/>
                                </a:lnTo>
                                <a:lnTo>
                                  <a:pt x="1121833" y="656167"/>
                                </a:lnTo>
                                <a:lnTo>
                                  <a:pt x="1111250" y="661459"/>
                                </a:lnTo>
                                <a:lnTo>
                                  <a:pt x="1108604" y="664104"/>
                                </a:lnTo>
                                <a:lnTo>
                                  <a:pt x="1111250" y="666750"/>
                                </a:lnTo>
                                <a:lnTo>
                                  <a:pt x="1121833" y="669396"/>
                                </a:lnTo>
                                <a:lnTo>
                                  <a:pt x="1121833" y="672042"/>
                                </a:lnTo>
                                <a:lnTo>
                                  <a:pt x="1121833" y="674688"/>
                                </a:lnTo>
                                <a:lnTo>
                                  <a:pt x="1113896" y="674688"/>
                                </a:lnTo>
                                <a:lnTo>
                                  <a:pt x="1103313" y="674688"/>
                                </a:lnTo>
                                <a:lnTo>
                                  <a:pt x="1098021" y="677334"/>
                                </a:lnTo>
                                <a:lnTo>
                                  <a:pt x="1095375" y="679979"/>
                                </a:lnTo>
                                <a:lnTo>
                                  <a:pt x="1100667" y="679979"/>
                                </a:lnTo>
                                <a:lnTo>
                                  <a:pt x="1098021" y="682625"/>
                                </a:lnTo>
                                <a:lnTo>
                                  <a:pt x="1087438" y="679979"/>
                                </a:lnTo>
                                <a:lnTo>
                                  <a:pt x="1079500" y="679979"/>
                                </a:lnTo>
                                <a:lnTo>
                                  <a:pt x="1074208" y="682625"/>
                                </a:lnTo>
                                <a:lnTo>
                                  <a:pt x="1071563" y="685271"/>
                                </a:lnTo>
                                <a:lnTo>
                                  <a:pt x="1068917" y="687917"/>
                                </a:lnTo>
                                <a:lnTo>
                                  <a:pt x="1063625" y="687917"/>
                                </a:lnTo>
                                <a:lnTo>
                                  <a:pt x="1060979" y="687917"/>
                                </a:lnTo>
                                <a:lnTo>
                                  <a:pt x="1055688" y="690563"/>
                                </a:lnTo>
                                <a:lnTo>
                                  <a:pt x="1045104" y="690563"/>
                                </a:lnTo>
                                <a:lnTo>
                                  <a:pt x="1039812" y="695854"/>
                                </a:lnTo>
                                <a:lnTo>
                                  <a:pt x="1034521" y="701146"/>
                                </a:lnTo>
                                <a:lnTo>
                                  <a:pt x="1031875" y="701146"/>
                                </a:lnTo>
                                <a:lnTo>
                                  <a:pt x="1031875" y="698500"/>
                                </a:lnTo>
                                <a:lnTo>
                                  <a:pt x="1026583" y="698500"/>
                                </a:lnTo>
                                <a:lnTo>
                                  <a:pt x="1023937" y="698500"/>
                                </a:lnTo>
                                <a:lnTo>
                                  <a:pt x="1021292" y="698500"/>
                                </a:lnTo>
                                <a:lnTo>
                                  <a:pt x="1016000" y="695854"/>
                                </a:lnTo>
                                <a:lnTo>
                                  <a:pt x="1021292" y="690563"/>
                                </a:lnTo>
                                <a:lnTo>
                                  <a:pt x="1026583" y="685271"/>
                                </a:lnTo>
                                <a:lnTo>
                                  <a:pt x="1034521" y="685271"/>
                                </a:lnTo>
                                <a:lnTo>
                                  <a:pt x="1037167" y="682625"/>
                                </a:lnTo>
                                <a:lnTo>
                                  <a:pt x="1034521" y="679979"/>
                                </a:lnTo>
                                <a:lnTo>
                                  <a:pt x="1034521" y="674688"/>
                                </a:lnTo>
                                <a:lnTo>
                                  <a:pt x="1037167" y="669396"/>
                                </a:lnTo>
                                <a:lnTo>
                                  <a:pt x="1042458" y="664104"/>
                                </a:lnTo>
                                <a:lnTo>
                                  <a:pt x="1053042" y="661459"/>
                                </a:lnTo>
                                <a:lnTo>
                                  <a:pt x="1063625" y="653521"/>
                                </a:lnTo>
                                <a:lnTo>
                                  <a:pt x="1063625" y="648229"/>
                                </a:lnTo>
                                <a:lnTo>
                                  <a:pt x="1063625" y="642938"/>
                                </a:lnTo>
                                <a:lnTo>
                                  <a:pt x="1066271" y="640292"/>
                                </a:lnTo>
                                <a:lnTo>
                                  <a:pt x="1071563" y="635000"/>
                                </a:lnTo>
                                <a:lnTo>
                                  <a:pt x="1084792" y="627063"/>
                                </a:lnTo>
                                <a:lnTo>
                                  <a:pt x="1084792" y="621771"/>
                                </a:lnTo>
                                <a:lnTo>
                                  <a:pt x="1084792" y="616479"/>
                                </a:lnTo>
                                <a:lnTo>
                                  <a:pt x="1084792" y="611188"/>
                                </a:lnTo>
                                <a:lnTo>
                                  <a:pt x="1082146" y="608542"/>
                                </a:lnTo>
                                <a:lnTo>
                                  <a:pt x="1079500" y="608542"/>
                                </a:lnTo>
                                <a:lnTo>
                                  <a:pt x="1082146" y="605896"/>
                                </a:lnTo>
                                <a:lnTo>
                                  <a:pt x="1084792" y="605896"/>
                                </a:lnTo>
                                <a:lnTo>
                                  <a:pt x="1087438" y="608542"/>
                                </a:lnTo>
                                <a:lnTo>
                                  <a:pt x="1090083" y="611188"/>
                                </a:lnTo>
                                <a:lnTo>
                                  <a:pt x="1092729" y="621771"/>
                                </a:lnTo>
                                <a:lnTo>
                                  <a:pt x="1095375" y="621771"/>
                                </a:lnTo>
                                <a:lnTo>
                                  <a:pt x="1098021" y="621771"/>
                                </a:lnTo>
                                <a:lnTo>
                                  <a:pt x="1100667" y="621771"/>
                                </a:lnTo>
                                <a:lnTo>
                                  <a:pt x="1105958" y="624417"/>
                                </a:lnTo>
                                <a:lnTo>
                                  <a:pt x="1108604" y="624417"/>
                                </a:lnTo>
                                <a:lnTo>
                                  <a:pt x="1111250" y="619125"/>
                                </a:lnTo>
                                <a:lnTo>
                                  <a:pt x="1111250" y="616479"/>
                                </a:lnTo>
                                <a:lnTo>
                                  <a:pt x="1116542" y="616479"/>
                                </a:lnTo>
                                <a:lnTo>
                                  <a:pt x="1119188" y="619125"/>
                                </a:lnTo>
                                <a:lnTo>
                                  <a:pt x="1121833" y="619125"/>
                                </a:lnTo>
                                <a:lnTo>
                                  <a:pt x="1121833" y="616479"/>
                                </a:lnTo>
                                <a:lnTo>
                                  <a:pt x="1119188" y="613834"/>
                                </a:lnTo>
                                <a:lnTo>
                                  <a:pt x="1119188" y="611188"/>
                                </a:lnTo>
                                <a:lnTo>
                                  <a:pt x="1119188" y="603250"/>
                                </a:lnTo>
                                <a:lnTo>
                                  <a:pt x="1119188" y="600604"/>
                                </a:lnTo>
                                <a:lnTo>
                                  <a:pt x="1116542" y="597959"/>
                                </a:lnTo>
                                <a:lnTo>
                                  <a:pt x="1113896" y="597959"/>
                                </a:lnTo>
                                <a:lnTo>
                                  <a:pt x="1108604" y="592667"/>
                                </a:lnTo>
                                <a:lnTo>
                                  <a:pt x="1103313" y="584729"/>
                                </a:lnTo>
                                <a:lnTo>
                                  <a:pt x="1098021" y="584729"/>
                                </a:lnTo>
                                <a:lnTo>
                                  <a:pt x="1090083" y="584729"/>
                                </a:lnTo>
                                <a:lnTo>
                                  <a:pt x="1082146" y="582084"/>
                                </a:lnTo>
                                <a:lnTo>
                                  <a:pt x="1071563" y="579438"/>
                                </a:lnTo>
                                <a:lnTo>
                                  <a:pt x="1068917" y="579438"/>
                                </a:lnTo>
                                <a:lnTo>
                                  <a:pt x="1060979" y="579438"/>
                                </a:lnTo>
                                <a:lnTo>
                                  <a:pt x="1053042" y="579438"/>
                                </a:lnTo>
                                <a:lnTo>
                                  <a:pt x="1042458" y="576792"/>
                                </a:lnTo>
                                <a:lnTo>
                                  <a:pt x="1037167" y="574146"/>
                                </a:lnTo>
                                <a:lnTo>
                                  <a:pt x="1037167" y="571500"/>
                                </a:lnTo>
                                <a:lnTo>
                                  <a:pt x="1039812" y="568854"/>
                                </a:lnTo>
                                <a:lnTo>
                                  <a:pt x="1034521" y="566209"/>
                                </a:lnTo>
                                <a:lnTo>
                                  <a:pt x="1034521" y="560917"/>
                                </a:lnTo>
                                <a:lnTo>
                                  <a:pt x="1037167" y="558271"/>
                                </a:lnTo>
                                <a:lnTo>
                                  <a:pt x="1034521" y="552979"/>
                                </a:lnTo>
                                <a:lnTo>
                                  <a:pt x="1031875" y="550334"/>
                                </a:lnTo>
                                <a:lnTo>
                                  <a:pt x="1031875" y="547688"/>
                                </a:lnTo>
                                <a:lnTo>
                                  <a:pt x="1037167" y="539750"/>
                                </a:lnTo>
                                <a:lnTo>
                                  <a:pt x="1034521" y="539750"/>
                                </a:lnTo>
                                <a:lnTo>
                                  <a:pt x="1026583" y="539750"/>
                                </a:lnTo>
                                <a:lnTo>
                                  <a:pt x="1021292" y="539750"/>
                                </a:lnTo>
                                <a:lnTo>
                                  <a:pt x="1018646" y="537104"/>
                                </a:lnTo>
                                <a:lnTo>
                                  <a:pt x="1016000" y="531813"/>
                                </a:lnTo>
                                <a:lnTo>
                                  <a:pt x="1013354" y="526521"/>
                                </a:lnTo>
                                <a:lnTo>
                                  <a:pt x="1008062" y="518584"/>
                                </a:lnTo>
                                <a:lnTo>
                                  <a:pt x="1005417" y="513292"/>
                                </a:lnTo>
                                <a:lnTo>
                                  <a:pt x="1000125" y="513292"/>
                                </a:lnTo>
                                <a:lnTo>
                                  <a:pt x="992187" y="513292"/>
                                </a:lnTo>
                                <a:lnTo>
                                  <a:pt x="986896" y="510646"/>
                                </a:lnTo>
                                <a:lnTo>
                                  <a:pt x="984250" y="510646"/>
                                </a:lnTo>
                                <a:lnTo>
                                  <a:pt x="978958" y="508000"/>
                                </a:lnTo>
                                <a:lnTo>
                                  <a:pt x="981604" y="513292"/>
                                </a:lnTo>
                                <a:lnTo>
                                  <a:pt x="978958" y="515938"/>
                                </a:lnTo>
                                <a:lnTo>
                                  <a:pt x="973667" y="518584"/>
                                </a:lnTo>
                                <a:lnTo>
                                  <a:pt x="973667" y="513292"/>
                                </a:lnTo>
                                <a:lnTo>
                                  <a:pt x="973667" y="510646"/>
                                </a:lnTo>
                                <a:lnTo>
                                  <a:pt x="971021" y="513292"/>
                                </a:lnTo>
                                <a:lnTo>
                                  <a:pt x="968375" y="515938"/>
                                </a:lnTo>
                                <a:lnTo>
                                  <a:pt x="965729" y="518584"/>
                                </a:lnTo>
                                <a:lnTo>
                                  <a:pt x="960437" y="521229"/>
                                </a:lnTo>
                                <a:lnTo>
                                  <a:pt x="957792" y="523875"/>
                                </a:lnTo>
                                <a:lnTo>
                                  <a:pt x="957792" y="521229"/>
                                </a:lnTo>
                                <a:lnTo>
                                  <a:pt x="955146" y="518584"/>
                                </a:lnTo>
                                <a:lnTo>
                                  <a:pt x="955146" y="515938"/>
                                </a:lnTo>
                                <a:lnTo>
                                  <a:pt x="949854" y="521229"/>
                                </a:lnTo>
                                <a:lnTo>
                                  <a:pt x="939271" y="529167"/>
                                </a:lnTo>
                                <a:lnTo>
                                  <a:pt x="931333" y="531813"/>
                                </a:lnTo>
                                <a:lnTo>
                                  <a:pt x="918104" y="534459"/>
                                </a:lnTo>
                                <a:lnTo>
                                  <a:pt x="910167" y="531813"/>
                                </a:lnTo>
                                <a:lnTo>
                                  <a:pt x="904875" y="529167"/>
                                </a:lnTo>
                                <a:lnTo>
                                  <a:pt x="891646" y="526521"/>
                                </a:lnTo>
                                <a:lnTo>
                                  <a:pt x="881062" y="529167"/>
                                </a:lnTo>
                                <a:lnTo>
                                  <a:pt x="875771" y="529167"/>
                                </a:lnTo>
                                <a:lnTo>
                                  <a:pt x="870479" y="526521"/>
                                </a:lnTo>
                                <a:lnTo>
                                  <a:pt x="865187" y="523875"/>
                                </a:lnTo>
                                <a:lnTo>
                                  <a:pt x="862542" y="523875"/>
                                </a:lnTo>
                                <a:lnTo>
                                  <a:pt x="857250" y="523875"/>
                                </a:lnTo>
                                <a:lnTo>
                                  <a:pt x="849312" y="521229"/>
                                </a:lnTo>
                                <a:lnTo>
                                  <a:pt x="836083" y="515938"/>
                                </a:lnTo>
                                <a:lnTo>
                                  <a:pt x="825500" y="513292"/>
                                </a:lnTo>
                                <a:lnTo>
                                  <a:pt x="817562" y="510646"/>
                                </a:lnTo>
                                <a:lnTo>
                                  <a:pt x="814917" y="510646"/>
                                </a:lnTo>
                                <a:lnTo>
                                  <a:pt x="814917" y="505354"/>
                                </a:lnTo>
                                <a:lnTo>
                                  <a:pt x="817562" y="502709"/>
                                </a:lnTo>
                                <a:lnTo>
                                  <a:pt x="820208" y="494771"/>
                                </a:lnTo>
                                <a:lnTo>
                                  <a:pt x="817562" y="492125"/>
                                </a:lnTo>
                                <a:lnTo>
                                  <a:pt x="812271" y="494771"/>
                                </a:lnTo>
                                <a:lnTo>
                                  <a:pt x="809625" y="494771"/>
                                </a:lnTo>
                                <a:lnTo>
                                  <a:pt x="804333" y="500063"/>
                                </a:lnTo>
                                <a:lnTo>
                                  <a:pt x="799042" y="508000"/>
                                </a:lnTo>
                                <a:lnTo>
                                  <a:pt x="791104" y="510646"/>
                                </a:lnTo>
                                <a:lnTo>
                                  <a:pt x="148167" y="510646"/>
                                </a:lnTo>
                                <a:lnTo>
                                  <a:pt x="132292" y="494771"/>
                                </a:lnTo>
                                <a:lnTo>
                                  <a:pt x="119063" y="481542"/>
                                </a:lnTo>
                                <a:lnTo>
                                  <a:pt x="111125" y="476250"/>
                                </a:lnTo>
                                <a:lnTo>
                                  <a:pt x="108479" y="470959"/>
                                </a:lnTo>
                                <a:lnTo>
                                  <a:pt x="103188" y="465667"/>
                                </a:lnTo>
                                <a:lnTo>
                                  <a:pt x="95250" y="463021"/>
                                </a:lnTo>
                                <a:lnTo>
                                  <a:pt x="87313" y="463021"/>
                                </a:lnTo>
                                <a:lnTo>
                                  <a:pt x="84667" y="460375"/>
                                </a:lnTo>
                                <a:lnTo>
                                  <a:pt x="79375" y="457729"/>
                                </a:lnTo>
                                <a:lnTo>
                                  <a:pt x="76729" y="452438"/>
                                </a:lnTo>
                                <a:lnTo>
                                  <a:pt x="82021" y="447146"/>
                                </a:lnTo>
                                <a:lnTo>
                                  <a:pt x="84667" y="439208"/>
                                </a:lnTo>
                                <a:lnTo>
                                  <a:pt x="87313" y="428625"/>
                                </a:lnTo>
                                <a:lnTo>
                                  <a:pt x="84667" y="415396"/>
                                </a:lnTo>
                                <a:lnTo>
                                  <a:pt x="87313" y="404813"/>
                                </a:lnTo>
                                <a:lnTo>
                                  <a:pt x="87313" y="402167"/>
                                </a:lnTo>
                                <a:lnTo>
                                  <a:pt x="87313" y="399521"/>
                                </a:lnTo>
                                <a:lnTo>
                                  <a:pt x="84667" y="396875"/>
                                </a:lnTo>
                                <a:lnTo>
                                  <a:pt x="82021" y="394229"/>
                                </a:lnTo>
                                <a:lnTo>
                                  <a:pt x="82021" y="391583"/>
                                </a:lnTo>
                                <a:lnTo>
                                  <a:pt x="89958" y="375708"/>
                                </a:lnTo>
                                <a:lnTo>
                                  <a:pt x="92604" y="373063"/>
                                </a:lnTo>
                                <a:lnTo>
                                  <a:pt x="89958" y="373063"/>
                                </a:lnTo>
                                <a:lnTo>
                                  <a:pt x="87313" y="373063"/>
                                </a:lnTo>
                                <a:lnTo>
                                  <a:pt x="95250" y="359833"/>
                                </a:lnTo>
                                <a:lnTo>
                                  <a:pt x="103188" y="357188"/>
                                </a:lnTo>
                                <a:lnTo>
                                  <a:pt x="105833" y="351896"/>
                                </a:lnTo>
                                <a:lnTo>
                                  <a:pt x="108479" y="349250"/>
                                </a:lnTo>
                                <a:lnTo>
                                  <a:pt x="113771" y="343958"/>
                                </a:lnTo>
                                <a:lnTo>
                                  <a:pt x="116417" y="341313"/>
                                </a:lnTo>
                                <a:lnTo>
                                  <a:pt x="116417" y="338667"/>
                                </a:lnTo>
                                <a:lnTo>
                                  <a:pt x="111125" y="333375"/>
                                </a:lnTo>
                                <a:lnTo>
                                  <a:pt x="105833" y="328083"/>
                                </a:lnTo>
                                <a:lnTo>
                                  <a:pt x="105833" y="325438"/>
                                </a:lnTo>
                                <a:lnTo>
                                  <a:pt x="105833" y="322792"/>
                                </a:lnTo>
                                <a:lnTo>
                                  <a:pt x="108479" y="320146"/>
                                </a:lnTo>
                                <a:lnTo>
                                  <a:pt x="108479" y="317500"/>
                                </a:lnTo>
                                <a:lnTo>
                                  <a:pt x="105833" y="317500"/>
                                </a:lnTo>
                                <a:lnTo>
                                  <a:pt x="105833" y="312208"/>
                                </a:lnTo>
                                <a:lnTo>
                                  <a:pt x="108479" y="304271"/>
                                </a:lnTo>
                                <a:lnTo>
                                  <a:pt x="108479" y="296333"/>
                                </a:lnTo>
                                <a:lnTo>
                                  <a:pt x="108479" y="277812"/>
                                </a:lnTo>
                                <a:lnTo>
                                  <a:pt x="105833" y="261937"/>
                                </a:lnTo>
                                <a:lnTo>
                                  <a:pt x="105833" y="256646"/>
                                </a:lnTo>
                                <a:lnTo>
                                  <a:pt x="105833" y="254000"/>
                                </a:lnTo>
                                <a:lnTo>
                                  <a:pt x="111125" y="248708"/>
                                </a:lnTo>
                                <a:lnTo>
                                  <a:pt x="95250" y="248708"/>
                                </a:lnTo>
                                <a:lnTo>
                                  <a:pt x="87313" y="251354"/>
                                </a:lnTo>
                                <a:lnTo>
                                  <a:pt x="84667" y="254000"/>
                                </a:lnTo>
                                <a:lnTo>
                                  <a:pt x="84667" y="256646"/>
                                </a:lnTo>
                                <a:lnTo>
                                  <a:pt x="76729" y="256646"/>
                                </a:lnTo>
                                <a:lnTo>
                                  <a:pt x="68792" y="256646"/>
                                </a:lnTo>
                                <a:lnTo>
                                  <a:pt x="63500" y="259292"/>
                                </a:lnTo>
                                <a:lnTo>
                                  <a:pt x="58208" y="261937"/>
                                </a:lnTo>
                                <a:lnTo>
                                  <a:pt x="47625" y="261937"/>
                                </a:lnTo>
                                <a:lnTo>
                                  <a:pt x="42333" y="259292"/>
                                </a:lnTo>
                                <a:lnTo>
                                  <a:pt x="37042" y="254000"/>
                                </a:lnTo>
                                <a:lnTo>
                                  <a:pt x="34396" y="243417"/>
                                </a:lnTo>
                                <a:lnTo>
                                  <a:pt x="31750" y="243417"/>
                                </a:lnTo>
                                <a:lnTo>
                                  <a:pt x="26458" y="243417"/>
                                </a:lnTo>
                                <a:lnTo>
                                  <a:pt x="23812" y="243417"/>
                                </a:lnTo>
                                <a:lnTo>
                                  <a:pt x="15875" y="240771"/>
                                </a:lnTo>
                                <a:lnTo>
                                  <a:pt x="7937" y="240771"/>
                                </a:lnTo>
                                <a:lnTo>
                                  <a:pt x="0" y="240771"/>
                                </a:lnTo>
                                <a:lnTo>
                                  <a:pt x="42333" y="209021"/>
                                </a:lnTo>
                                <a:lnTo>
                                  <a:pt x="84667" y="179917"/>
                                </a:lnTo>
                                <a:lnTo>
                                  <a:pt x="164042" y="127000"/>
                                </a:lnTo>
                                <a:lnTo>
                                  <a:pt x="232833" y="84667"/>
                                </a:lnTo>
                                <a:lnTo>
                                  <a:pt x="293688" y="50271"/>
                                </a:lnTo>
                                <a:lnTo>
                                  <a:pt x="309563" y="50271"/>
                                </a:lnTo>
                                <a:lnTo>
                                  <a:pt x="325438" y="52917"/>
                                </a:lnTo>
                                <a:lnTo>
                                  <a:pt x="357188" y="66146"/>
                                </a:lnTo>
                                <a:lnTo>
                                  <a:pt x="365125" y="68792"/>
                                </a:lnTo>
                                <a:lnTo>
                                  <a:pt x="365125" y="63500"/>
                                </a:lnTo>
                                <a:lnTo>
                                  <a:pt x="365125" y="58208"/>
                                </a:lnTo>
                                <a:lnTo>
                                  <a:pt x="367771" y="55562"/>
                                </a:lnTo>
                                <a:lnTo>
                                  <a:pt x="373063" y="52917"/>
                                </a:lnTo>
                                <a:lnTo>
                                  <a:pt x="386292" y="52917"/>
                                </a:lnTo>
                                <a:lnTo>
                                  <a:pt x="399521" y="52917"/>
                                </a:lnTo>
                                <a:lnTo>
                                  <a:pt x="407458" y="52917"/>
                                </a:lnTo>
                                <a:lnTo>
                                  <a:pt x="410104" y="52917"/>
                                </a:lnTo>
                                <a:lnTo>
                                  <a:pt x="404813" y="58208"/>
                                </a:lnTo>
                                <a:lnTo>
                                  <a:pt x="402167" y="63500"/>
                                </a:lnTo>
                                <a:lnTo>
                                  <a:pt x="404813" y="63500"/>
                                </a:lnTo>
                                <a:lnTo>
                                  <a:pt x="423333" y="52917"/>
                                </a:lnTo>
                                <a:lnTo>
                                  <a:pt x="433917" y="50271"/>
                                </a:lnTo>
                                <a:lnTo>
                                  <a:pt x="444500" y="50271"/>
                                </a:lnTo>
                                <a:lnTo>
                                  <a:pt x="455083" y="50271"/>
                                </a:lnTo>
                                <a:lnTo>
                                  <a:pt x="468313" y="47625"/>
                                </a:lnTo>
                                <a:lnTo>
                                  <a:pt x="497417" y="39687"/>
                                </a:lnTo>
                                <a:lnTo>
                                  <a:pt x="515938" y="34396"/>
                                </a:lnTo>
                                <a:lnTo>
                                  <a:pt x="523875" y="34396"/>
                                </a:lnTo>
                                <a:lnTo>
                                  <a:pt x="529167" y="37042"/>
                                </a:lnTo>
                                <a:lnTo>
                                  <a:pt x="531813" y="39687"/>
                                </a:lnTo>
                                <a:lnTo>
                                  <a:pt x="523875" y="42333"/>
                                </a:lnTo>
                                <a:lnTo>
                                  <a:pt x="497417" y="47625"/>
                                </a:lnTo>
                                <a:lnTo>
                                  <a:pt x="484188" y="50271"/>
                                </a:lnTo>
                                <a:lnTo>
                                  <a:pt x="473604" y="58208"/>
                                </a:lnTo>
                                <a:lnTo>
                                  <a:pt x="484188" y="52917"/>
                                </a:lnTo>
                                <a:lnTo>
                                  <a:pt x="497417" y="52917"/>
                                </a:lnTo>
                                <a:lnTo>
                                  <a:pt x="515938" y="50271"/>
                                </a:lnTo>
                                <a:lnTo>
                                  <a:pt x="526521" y="47625"/>
                                </a:lnTo>
                                <a:lnTo>
                                  <a:pt x="534458" y="44979"/>
                                </a:lnTo>
                                <a:lnTo>
                                  <a:pt x="537104" y="47625"/>
                                </a:lnTo>
                                <a:lnTo>
                                  <a:pt x="537104" y="50271"/>
                                </a:lnTo>
                                <a:lnTo>
                                  <a:pt x="539750" y="52917"/>
                                </a:lnTo>
                                <a:lnTo>
                                  <a:pt x="547688" y="50271"/>
                                </a:lnTo>
                                <a:lnTo>
                                  <a:pt x="563563" y="39687"/>
                                </a:lnTo>
                                <a:lnTo>
                                  <a:pt x="563563" y="34396"/>
                                </a:lnTo>
                                <a:lnTo>
                                  <a:pt x="563563" y="31750"/>
                                </a:lnTo>
                                <a:lnTo>
                                  <a:pt x="566208" y="29104"/>
                                </a:lnTo>
                                <a:lnTo>
                                  <a:pt x="568854" y="29104"/>
                                </a:lnTo>
                                <a:lnTo>
                                  <a:pt x="582083" y="34396"/>
                                </a:lnTo>
                                <a:lnTo>
                                  <a:pt x="587375" y="37042"/>
                                </a:lnTo>
                                <a:lnTo>
                                  <a:pt x="590021" y="39687"/>
                                </a:lnTo>
                                <a:lnTo>
                                  <a:pt x="590021" y="47625"/>
                                </a:lnTo>
                                <a:lnTo>
                                  <a:pt x="590021" y="52917"/>
                                </a:lnTo>
                                <a:lnTo>
                                  <a:pt x="600604" y="52917"/>
                                </a:lnTo>
                                <a:lnTo>
                                  <a:pt x="605896" y="50271"/>
                                </a:lnTo>
                                <a:lnTo>
                                  <a:pt x="605896" y="47625"/>
                                </a:lnTo>
                                <a:lnTo>
                                  <a:pt x="605896" y="44979"/>
                                </a:lnTo>
                                <a:lnTo>
                                  <a:pt x="611188" y="39687"/>
                                </a:lnTo>
                                <a:lnTo>
                                  <a:pt x="616479" y="37042"/>
                                </a:lnTo>
                                <a:lnTo>
                                  <a:pt x="616479" y="34396"/>
                                </a:lnTo>
                                <a:lnTo>
                                  <a:pt x="619125" y="31750"/>
                                </a:lnTo>
                                <a:lnTo>
                                  <a:pt x="627063" y="29104"/>
                                </a:lnTo>
                                <a:lnTo>
                                  <a:pt x="642938" y="26458"/>
                                </a:lnTo>
                                <a:lnTo>
                                  <a:pt x="645583" y="29104"/>
                                </a:lnTo>
                                <a:lnTo>
                                  <a:pt x="640292" y="34396"/>
                                </a:lnTo>
                                <a:lnTo>
                                  <a:pt x="632354" y="37042"/>
                                </a:lnTo>
                                <a:lnTo>
                                  <a:pt x="635000" y="39687"/>
                                </a:lnTo>
                                <a:lnTo>
                                  <a:pt x="635000" y="42333"/>
                                </a:lnTo>
                                <a:lnTo>
                                  <a:pt x="627063" y="50271"/>
                                </a:lnTo>
                                <a:lnTo>
                                  <a:pt x="645583" y="47625"/>
                                </a:lnTo>
                                <a:lnTo>
                                  <a:pt x="653521" y="44979"/>
                                </a:lnTo>
                                <a:lnTo>
                                  <a:pt x="658813" y="42333"/>
                                </a:lnTo>
                                <a:lnTo>
                                  <a:pt x="669396" y="39687"/>
                                </a:lnTo>
                                <a:lnTo>
                                  <a:pt x="682625" y="39687"/>
                                </a:lnTo>
                                <a:lnTo>
                                  <a:pt x="693208" y="42333"/>
                                </a:lnTo>
                                <a:lnTo>
                                  <a:pt x="703792" y="47625"/>
                                </a:lnTo>
                                <a:lnTo>
                                  <a:pt x="722313" y="50271"/>
                                </a:lnTo>
                                <a:lnTo>
                                  <a:pt x="759354" y="55562"/>
                                </a:lnTo>
                                <a:lnTo>
                                  <a:pt x="769937" y="55562"/>
                                </a:lnTo>
                                <a:lnTo>
                                  <a:pt x="772583" y="52917"/>
                                </a:lnTo>
                                <a:lnTo>
                                  <a:pt x="769937" y="52917"/>
                                </a:lnTo>
                                <a:lnTo>
                                  <a:pt x="767292" y="50271"/>
                                </a:lnTo>
                                <a:lnTo>
                                  <a:pt x="769937" y="50271"/>
                                </a:lnTo>
                                <a:lnTo>
                                  <a:pt x="785812" y="52917"/>
                                </a:lnTo>
                                <a:lnTo>
                                  <a:pt x="791104" y="55562"/>
                                </a:lnTo>
                                <a:lnTo>
                                  <a:pt x="793750" y="58208"/>
                                </a:lnTo>
                                <a:lnTo>
                                  <a:pt x="796396" y="63500"/>
                                </a:lnTo>
                                <a:lnTo>
                                  <a:pt x="796396" y="66146"/>
                                </a:lnTo>
                                <a:lnTo>
                                  <a:pt x="788458" y="66146"/>
                                </a:lnTo>
                                <a:lnTo>
                                  <a:pt x="783167" y="63500"/>
                                </a:lnTo>
                                <a:lnTo>
                                  <a:pt x="772583" y="66146"/>
                                </a:lnTo>
                                <a:lnTo>
                                  <a:pt x="769937" y="66146"/>
                                </a:lnTo>
                                <a:lnTo>
                                  <a:pt x="764646" y="71437"/>
                                </a:lnTo>
                                <a:lnTo>
                                  <a:pt x="777875" y="71437"/>
                                </a:lnTo>
                                <a:lnTo>
                                  <a:pt x="780521" y="74083"/>
                                </a:lnTo>
                                <a:lnTo>
                                  <a:pt x="783167" y="76729"/>
                                </a:lnTo>
                                <a:lnTo>
                                  <a:pt x="793750" y="76729"/>
                                </a:lnTo>
                                <a:lnTo>
                                  <a:pt x="801687" y="76729"/>
                                </a:lnTo>
                                <a:lnTo>
                                  <a:pt x="809625" y="79375"/>
                                </a:lnTo>
                                <a:lnTo>
                                  <a:pt x="814917" y="82021"/>
                                </a:lnTo>
                                <a:lnTo>
                                  <a:pt x="825500" y="79375"/>
                                </a:lnTo>
                                <a:lnTo>
                                  <a:pt x="838729" y="76729"/>
                                </a:lnTo>
                                <a:lnTo>
                                  <a:pt x="846667" y="76729"/>
                                </a:lnTo>
                                <a:lnTo>
                                  <a:pt x="854604" y="74083"/>
                                </a:lnTo>
                                <a:lnTo>
                                  <a:pt x="862542" y="71437"/>
                                </a:lnTo>
                                <a:lnTo>
                                  <a:pt x="873125" y="68792"/>
                                </a:lnTo>
                                <a:lnTo>
                                  <a:pt x="881062" y="68792"/>
                                </a:lnTo>
                                <a:lnTo>
                                  <a:pt x="896937" y="79375"/>
                                </a:lnTo>
                                <a:lnTo>
                                  <a:pt x="902229" y="84667"/>
                                </a:lnTo>
                                <a:lnTo>
                                  <a:pt x="896937" y="87312"/>
                                </a:lnTo>
                                <a:lnTo>
                                  <a:pt x="894292" y="89958"/>
                                </a:lnTo>
                                <a:lnTo>
                                  <a:pt x="889000" y="92604"/>
                                </a:lnTo>
                                <a:lnTo>
                                  <a:pt x="886354" y="100542"/>
                                </a:lnTo>
                                <a:lnTo>
                                  <a:pt x="886354" y="108479"/>
                                </a:lnTo>
                                <a:lnTo>
                                  <a:pt x="889000" y="97896"/>
                                </a:lnTo>
                                <a:lnTo>
                                  <a:pt x="891646" y="95250"/>
                                </a:lnTo>
                                <a:lnTo>
                                  <a:pt x="899583" y="92604"/>
                                </a:lnTo>
                                <a:lnTo>
                                  <a:pt x="904875" y="87312"/>
                                </a:lnTo>
                                <a:lnTo>
                                  <a:pt x="904875" y="84667"/>
                                </a:lnTo>
                                <a:lnTo>
                                  <a:pt x="904875" y="82021"/>
                                </a:lnTo>
                                <a:lnTo>
                                  <a:pt x="904875" y="79375"/>
                                </a:lnTo>
                                <a:lnTo>
                                  <a:pt x="915458" y="74083"/>
                                </a:lnTo>
                                <a:lnTo>
                                  <a:pt x="933979" y="68792"/>
                                </a:lnTo>
                                <a:lnTo>
                                  <a:pt x="947208" y="68792"/>
                                </a:lnTo>
                                <a:lnTo>
                                  <a:pt x="955146" y="66146"/>
                                </a:lnTo>
                                <a:lnTo>
                                  <a:pt x="965729" y="66146"/>
                                </a:lnTo>
                                <a:lnTo>
                                  <a:pt x="968375" y="66146"/>
                                </a:lnTo>
                                <a:lnTo>
                                  <a:pt x="971021" y="63500"/>
                                </a:lnTo>
                                <a:lnTo>
                                  <a:pt x="968375" y="60854"/>
                                </a:lnTo>
                                <a:lnTo>
                                  <a:pt x="965729" y="60854"/>
                                </a:lnTo>
                                <a:lnTo>
                                  <a:pt x="960437" y="63500"/>
                                </a:lnTo>
                                <a:lnTo>
                                  <a:pt x="957792" y="63500"/>
                                </a:lnTo>
                                <a:lnTo>
                                  <a:pt x="955146" y="60854"/>
                                </a:lnTo>
                                <a:lnTo>
                                  <a:pt x="952500" y="63500"/>
                                </a:lnTo>
                                <a:lnTo>
                                  <a:pt x="947208" y="63500"/>
                                </a:lnTo>
                                <a:lnTo>
                                  <a:pt x="944562" y="63500"/>
                                </a:lnTo>
                                <a:lnTo>
                                  <a:pt x="941917" y="63500"/>
                                </a:lnTo>
                                <a:lnTo>
                                  <a:pt x="936625" y="66146"/>
                                </a:lnTo>
                                <a:lnTo>
                                  <a:pt x="928687" y="68792"/>
                                </a:lnTo>
                                <a:lnTo>
                                  <a:pt x="926042" y="66146"/>
                                </a:lnTo>
                                <a:lnTo>
                                  <a:pt x="923396" y="66146"/>
                                </a:lnTo>
                                <a:lnTo>
                                  <a:pt x="918104" y="66146"/>
                                </a:lnTo>
                                <a:lnTo>
                                  <a:pt x="918104" y="63500"/>
                                </a:lnTo>
                                <a:lnTo>
                                  <a:pt x="918104" y="60854"/>
                                </a:lnTo>
                                <a:lnTo>
                                  <a:pt x="923396" y="58208"/>
                                </a:lnTo>
                                <a:lnTo>
                                  <a:pt x="933979" y="55562"/>
                                </a:lnTo>
                                <a:lnTo>
                                  <a:pt x="949854" y="52917"/>
                                </a:lnTo>
                                <a:lnTo>
                                  <a:pt x="960437" y="50271"/>
                                </a:lnTo>
                                <a:lnTo>
                                  <a:pt x="968375" y="47625"/>
                                </a:lnTo>
                                <a:lnTo>
                                  <a:pt x="978958" y="47625"/>
                                </a:lnTo>
                                <a:lnTo>
                                  <a:pt x="981604" y="47625"/>
                                </a:lnTo>
                                <a:lnTo>
                                  <a:pt x="981604" y="50271"/>
                                </a:lnTo>
                                <a:lnTo>
                                  <a:pt x="978958" y="52917"/>
                                </a:lnTo>
                                <a:lnTo>
                                  <a:pt x="976312" y="58208"/>
                                </a:lnTo>
                                <a:lnTo>
                                  <a:pt x="976312" y="60854"/>
                                </a:lnTo>
                                <a:lnTo>
                                  <a:pt x="981604" y="63500"/>
                                </a:lnTo>
                                <a:lnTo>
                                  <a:pt x="981604" y="66146"/>
                                </a:lnTo>
                                <a:lnTo>
                                  <a:pt x="984250" y="63500"/>
                                </a:lnTo>
                                <a:lnTo>
                                  <a:pt x="989542" y="63500"/>
                                </a:lnTo>
                                <a:lnTo>
                                  <a:pt x="989542" y="66146"/>
                                </a:lnTo>
                                <a:lnTo>
                                  <a:pt x="989542" y="68792"/>
                                </a:lnTo>
                                <a:lnTo>
                                  <a:pt x="992187" y="71437"/>
                                </a:lnTo>
                                <a:lnTo>
                                  <a:pt x="1000125" y="74083"/>
                                </a:lnTo>
                                <a:lnTo>
                                  <a:pt x="1010708" y="74083"/>
                                </a:lnTo>
                                <a:lnTo>
                                  <a:pt x="1037167" y="74083"/>
                                </a:lnTo>
                                <a:lnTo>
                                  <a:pt x="1053042" y="74083"/>
                                </a:lnTo>
                                <a:lnTo>
                                  <a:pt x="1066271" y="71437"/>
                                </a:lnTo>
                                <a:lnTo>
                                  <a:pt x="1079500" y="68792"/>
                                </a:lnTo>
                                <a:lnTo>
                                  <a:pt x="1084792" y="71437"/>
                                </a:lnTo>
                                <a:lnTo>
                                  <a:pt x="1090083" y="71437"/>
                                </a:lnTo>
                                <a:lnTo>
                                  <a:pt x="1095375" y="76729"/>
                                </a:lnTo>
                                <a:lnTo>
                                  <a:pt x="1098021" y="76729"/>
                                </a:lnTo>
                                <a:lnTo>
                                  <a:pt x="1103313" y="74083"/>
                                </a:lnTo>
                                <a:lnTo>
                                  <a:pt x="1111250" y="74083"/>
                                </a:lnTo>
                                <a:lnTo>
                                  <a:pt x="1119188" y="71437"/>
                                </a:lnTo>
                                <a:lnTo>
                                  <a:pt x="1121833" y="68792"/>
                                </a:lnTo>
                                <a:lnTo>
                                  <a:pt x="1124479" y="66146"/>
                                </a:lnTo>
                                <a:lnTo>
                                  <a:pt x="1127125" y="71437"/>
                                </a:lnTo>
                                <a:lnTo>
                                  <a:pt x="1132417" y="76729"/>
                                </a:lnTo>
                                <a:lnTo>
                                  <a:pt x="1137708" y="79375"/>
                                </a:lnTo>
                                <a:lnTo>
                                  <a:pt x="1140354" y="79375"/>
                                </a:lnTo>
                                <a:lnTo>
                                  <a:pt x="1143000" y="76729"/>
                                </a:lnTo>
                                <a:lnTo>
                                  <a:pt x="1140354" y="74083"/>
                                </a:lnTo>
                                <a:lnTo>
                                  <a:pt x="1135063" y="71437"/>
                                </a:lnTo>
                                <a:lnTo>
                                  <a:pt x="1129771" y="68792"/>
                                </a:lnTo>
                                <a:lnTo>
                                  <a:pt x="1127125" y="60854"/>
                                </a:lnTo>
                                <a:lnTo>
                                  <a:pt x="1135063" y="63500"/>
                                </a:lnTo>
                                <a:lnTo>
                                  <a:pt x="1140354" y="60854"/>
                                </a:lnTo>
                                <a:lnTo>
                                  <a:pt x="1143000" y="58208"/>
                                </a:lnTo>
                                <a:lnTo>
                                  <a:pt x="1145646" y="60854"/>
                                </a:lnTo>
                                <a:lnTo>
                                  <a:pt x="1153583" y="66146"/>
                                </a:lnTo>
                                <a:lnTo>
                                  <a:pt x="1158875" y="66146"/>
                                </a:lnTo>
                                <a:lnTo>
                                  <a:pt x="1158875" y="68792"/>
                                </a:lnTo>
                                <a:lnTo>
                                  <a:pt x="1156229" y="71437"/>
                                </a:lnTo>
                                <a:lnTo>
                                  <a:pt x="1150938" y="74083"/>
                                </a:lnTo>
                                <a:lnTo>
                                  <a:pt x="1150938" y="76729"/>
                                </a:lnTo>
                                <a:lnTo>
                                  <a:pt x="1150938" y="79375"/>
                                </a:lnTo>
                                <a:lnTo>
                                  <a:pt x="1143000" y="87312"/>
                                </a:lnTo>
                                <a:lnTo>
                                  <a:pt x="1153583" y="82021"/>
                                </a:lnTo>
                                <a:lnTo>
                                  <a:pt x="1158875" y="79375"/>
                                </a:lnTo>
                                <a:lnTo>
                                  <a:pt x="1158875" y="74083"/>
                                </a:lnTo>
                                <a:lnTo>
                                  <a:pt x="1166813" y="71437"/>
                                </a:lnTo>
                                <a:lnTo>
                                  <a:pt x="1172104" y="68792"/>
                                </a:lnTo>
                                <a:lnTo>
                                  <a:pt x="1177396" y="68792"/>
                                </a:lnTo>
                                <a:lnTo>
                                  <a:pt x="1185333" y="71437"/>
                                </a:lnTo>
                                <a:lnTo>
                                  <a:pt x="1195917" y="71437"/>
                                </a:lnTo>
                                <a:lnTo>
                                  <a:pt x="1219729" y="68792"/>
                                </a:lnTo>
                                <a:lnTo>
                                  <a:pt x="1222375" y="68792"/>
                                </a:lnTo>
                                <a:lnTo>
                                  <a:pt x="1219729" y="66146"/>
                                </a:lnTo>
                                <a:lnTo>
                                  <a:pt x="1217083" y="63500"/>
                                </a:lnTo>
                                <a:lnTo>
                                  <a:pt x="1214438" y="66146"/>
                                </a:lnTo>
                                <a:lnTo>
                                  <a:pt x="1211792" y="68792"/>
                                </a:lnTo>
                                <a:lnTo>
                                  <a:pt x="1209146" y="66146"/>
                                </a:lnTo>
                                <a:lnTo>
                                  <a:pt x="1206500" y="66146"/>
                                </a:lnTo>
                                <a:lnTo>
                                  <a:pt x="1206500" y="63500"/>
                                </a:lnTo>
                                <a:lnTo>
                                  <a:pt x="1211792" y="60854"/>
                                </a:lnTo>
                                <a:lnTo>
                                  <a:pt x="1222375" y="58208"/>
                                </a:lnTo>
                                <a:lnTo>
                                  <a:pt x="1227667" y="58208"/>
                                </a:lnTo>
                                <a:lnTo>
                                  <a:pt x="1232958" y="58208"/>
                                </a:lnTo>
                                <a:lnTo>
                                  <a:pt x="1240896" y="55562"/>
                                </a:lnTo>
                                <a:lnTo>
                                  <a:pt x="1248833" y="50271"/>
                                </a:lnTo>
                                <a:lnTo>
                                  <a:pt x="1243542" y="50271"/>
                                </a:lnTo>
                                <a:lnTo>
                                  <a:pt x="1232958" y="52917"/>
                                </a:lnTo>
                                <a:lnTo>
                                  <a:pt x="1222375" y="55562"/>
                                </a:lnTo>
                                <a:lnTo>
                                  <a:pt x="1214438" y="52917"/>
                                </a:lnTo>
                                <a:lnTo>
                                  <a:pt x="1209146" y="52917"/>
                                </a:lnTo>
                                <a:lnTo>
                                  <a:pt x="1206500" y="52917"/>
                                </a:lnTo>
                                <a:lnTo>
                                  <a:pt x="1201208" y="52917"/>
                                </a:lnTo>
                                <a:lnTo>
                                  <a:pt x="1193271" y="47625"/>
                                </a:lnTo>
                                <a:lnTo>
                                  <a:pt x="1190625" y="42333"/>
                                </a:lnTo>
                                <a:lnTo>
                                  <a:pt x="1190625" y="37042"/>
                                </a:lnTo>
                                <a:lnTo>
                                  <a:pt x="1201208" y="34396"/>
                                </a:lnTo>
                                <a:lnTo>
                                  <a:pt x="1211792" y="31750"/>
                                </a:lnTo>
                                <a:lnTo>
                                  <a:pt x="1214438" y="29104"/>
                                </a:lnTo>
                                <a:lnTo>
                                  <a:pt x="1214438" y="26458"/>
                                </a:lnTo>
                                <a:lnTo>
                                  <a:pt x="1214438" y="23812"/>
                                </a:lnTo>
                                <a:lnTo>
                                  <a:pt x="1219729" y="21167"/>
                                </a:lnTo>
                                <a:lnTo>
                                  <a:pt x="1232958" y="13229"/>
                                </a:lnTo>
                                <a:lnTo>
                                  <a:pt x="1238250" y="10583"/>
                                </a:lnTo>
                                <a:lnTo>
                                  <a:pt x="1240896" y="13229"/>
                                </a:lnTo>
                                <a:lnTo>
                                  <a:pt x="1243542" y="13229"/>
                                </a:lnTo>
                                <a:lnTo>
                                  <a:pt x="1248833" y="10583"/>
                                </a:lnTo>
                                <a:lnTo>
                                  <a:pt x="1248833" y="7937"/>
                                </a:lnTo>
                                <a:lnTo>
                                  <a:pt x="1246188" y="7937"/>
                                </a:lnTo>
                                <a:lnTo>
                                  <a:pt x="1243542" y="7937"/>
                                </a:lnTo>
                                <a:lnTo>
                                  <a:pt x="1246188" y="5292"/>
                                </a:lnTo>
                                <a:lnTo>
                                  <a:pt x="1259417" y="2646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6350">
                            <a:solidFill>
                              <a:srgbClr val="FFFFF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3" name="United States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489238" y="1352064"/>
                            <a:ext cx="2421000" cy="136871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08729" h="1193271">
                                <a:moveTo>
                                  <a:pt x="1471083" y="468313"/>
                                </a:moveTo>
                                <a:lnTo>
                                  <a:pt x="1473729" y="470959"/>
                                </a:lnTo>
                                <a:lnTo>
                                  <a:pt x="1471083" y="478896"/>
                                </a:lnTo>
                                <a:lnTo>
                                  <a:pt x="1468437" y="481542"/>
                                </a:lnTo>
                                <a:lnTo>
                                  <a:pt x="1468437" y="486834"/>
                                </a:lnTo>
                                <a:lnTo>
                                  <a:pt x="1471083" y="486834"/>
                                </a:lnTo>
                                <a:lnTo>
                                  <a:pt x="1479021" y="489480"/>
                                </a:lnTo>
                                <a:lnTo>
                                  <a:pt x="1489604" y="492126"/>
                                </a:lnTo>
                                <a:lnTo>
                                  <a:pt x="1502833" y="497417"/>
                                </a:lnTo>
                                <a:lnTo>
                                  <a:pt x="1510771" y="500063"/>
                                </a:lnTo>
                                <a:lnTo>
                                  <a:pt x="1516062" y="500063"/>
                                </a:lnTo>
                                <a:lnTo>
                                  <a:pt x="1518708" y="500063"/>
                                </a:lnTo>
                                <a:lnTo>
                                  <a:pt x="1524000" y="502709"/>
                                </a:lnTo>
                                <a:lnTo>
                                  <a:pt x="1529292" y="505355"/>
                                </a:lnTo>
                                <a:lnTo>
                                  <a:pt x="1534583" y="505355"/>
                                </a:lnTo>
                                <a:lnTo>
                                  <a:pt x="1545167" y="502709"/>
                                </a:lnTo>
                                <a:lnTo>
                                  <a:pt x="1558396" y="505355"/>
                                </a:lnTo>
                                <a:lnTo>
                                  <a:pt x="1563687" y="508001"/>
                                </a:lnTo>
                                <a:lnTo>
                                  <a:pt x="1571625" y="510646"/>
                                </a:lnTo>
                                <a:lnTo>
                                  <a:pt x="1558396" y="510646"/>
                                </a:lnTo>
                                <a:lnTo>
                                  <a:pt x="1553104" y="513292"/>
                                </a:lnTo>
                                <a:lnTo>
                                  <a:pt x="1539875" y="523876"/>
                                </a:lnTo>
                                <a:lnTo>
                                  <a:pt x="1529292" y="529167"/>
                                </a:lnTo>
                                <a:lnTo>
                                  <a:pt x="1521354" y="534459"/>
                                </a:lnTo>
                                <a:lnTo>
                                  <a:pt x="1500187" y="545042"/>
                                </a:lnTo>
                                <a:lnTo>
                                  <a:pt x="1494896" y="547688"/>
                                </a:lnTo>
                                <a:lnTo>
                                  <a:pt x="1497542" y="550334"/>
                                </a:lnTo>
                                <a:lnTo>
                                  <a:pt x="1516062" y="547688"/>
                                </a:lnTo>
                                <a:lnTo>
                                  <a:pt x="1531937" y="547688"/>
                                </a:lnTo>
                                <a:lnTo>
                                  <a:pt x="1531937" y="552980"/>
                                </a:lnTo>
                                <a:lnTo>
                                  <a:pt x="1531937" y="555626"/>
                                </a:lnTo>
                                <a:lnTo>
                                  <a:pt x="1534583" y="555626"/>
                                </a:lnTo>
                                <a:lnTo>
                                  <a:pt x="1545167" y="552980"/>
                                </a:lnTo>
                                <a:lnTo>
                                  <a:pt x="1553104" y="550334"/>
                                </a:lnTo>
                                <a:lnTo>
                                  <a:pt x="1568979" y="545042"/>
                                </a:lnTo>
                                <a:lnTo>
                                  <a:pt x="1579562" y="542396"/>
                                </a:lnTo>
                                <a:lnTo>
                                  <a:pt x="1582208" y="537105"/>
                                </a:lnTo>
                                <a:lnTo>
                                  <a:pt x="1587500" y="534459"/>
                                </a:lnTo>
                                <a:lnTo>
                                  <a:pt x="1598083" y="529167"/>
                                </a:lnTo>
                                <a:lnTo>
                                  <a:pt x="1606021" y="529167"/>
                                </a:lnTo>
                                <a:lnTo>
                                  <a:pt x="1608667" y="529167"/>
                                </a:lnTo>
                                <a:lnTo>
                                  <a:pt x="1600729" y="531813"/>
                                </a:lnTo>
                                <a:lnTo>
                                  <a:pt x="1592792" y="537105"/>
                                </a:lnTo>
                                <a:lnTo>
                                  <a:pt x="1590146" y="537105"/>
                                </a:lnTo>
                                <a:lnTo>
                                  <a:pt x="1592792" y="539751"/>
                                </a:lnTo>
                                <a:lnTo>
                                  <a:pt x="1598083" y="537105"/>
                                </a:lnTo>
                                <a:lnTo>
                                  <a:pt x="1603375" y="537105"/>
                                </a:lnTo>
                                <a:lnTo>
                                  <a:pt x="1608667" y="539751"/>
                                </a:lnTo>
                                <a:lnTo>
                                  <a:pt x="1613958" y="542396"/>
                                </a:lnTo>
                                <a:lnTo>
                                  <a:pt x="1613958" y="545042"/>
                                </a:lnTo>
                                <a:lnTo>
                                  <a:pt x="1624542" y="550334"/>
                                </a:lnTo>
                                <a:lnTo>
                                  <a:pt x="1635125" y="547688"/>
                                </a:lnTo>
                                <a:lnTo>
                                  <a:pt x="1643062" y="547688"/>
                                </a:lnTo>
                                <a:lnTo>
                                  <a:pt x="1651000" y="547688"/>
                                </a:lnTo>
                                <a:lnTo>
                                  <a:pt x="1658937" y="547688"/>
                                </a:lnTo>
                                <a:lnTo>
                                  <a:pt x="1669521" y="547688"/>
                                </a:lnTo>
                                <a:lnTo>
                                  <a:pt x="1672167" y="550334"/>
                                </a:lnTo>
                                <a:lnTo>
                                  <a:pt x="1669521" y="552980"/>
                                </a:lnTo>
                                <a:lnTo>
                                  <a:pt x="1669521" y="555626"/>
                                </a:lnTo>
                                <a:lnTo>
                                  <a:pt x="1677458" y="555626"/>
                                </a:lnTo>
                                <a:lnTo>
                                  <a:pt x="1685396" y="555626"/>
                                </a:lnTo>
                                <a:lnTo>
                                  <a:pt x="1688042" y="555626"/>
                                </a:lnTo>
                                <a:lnTo>
                                  <a:pt x="1690687" y="555626"/>
                                </a:lnTo>
                                <a:lnTo>
                                  <a:pt x="1695979" y="560917"/>
                                </a:lnTo>
                                <a:lnTo>
                                  <a:pt x="1695979" y="563563"/>
                                </a:lnTo>
                                <a:lnTo>
                                  <a:pt x="1695979" y="566209"/>
                                </a:lnTo>
                                <a:lnTo>
                                  <a:pt x="1685396" y="566209"/>
                                </a:lnTo>
                                <a:lnTo>
                                  <a:pt x="1674812" y="566209"/>
                                </a:lnTo>
                                <a:lnTo>
                                  <a:pt x="1669521" y="566209"/>
                                </a:lnTo>
                                <a:lnTo>
                                  <a:pt x="1669521" y="568855"/>
                                </a:lnTo>
                                <a:lnTo>
                                  <a:pt x="1664229" y="566209"/>
                                </a:lnTo>
                                <a:lnTo>
                                  <a:pt x="1658937" y="563563"/>
                                </a:lnTo>
                                <a:lnTo>
                                  <a:pt x="1651000" y="566209"/>
                                </a:lnTo>
                                <a:lnTo>
                                  <a:pt x="1648354" y="566209"/>
                                </a:lnTo>
                                <a:lnTo>
                                  <a:pt x="1640417" y="566209"/>
                                </a:lnTo>
                                <a:lnTo>
                                  <a:pt x="1635125" y="566209"/>
                                </a:lnTo>
                                <a:lnTo>
                                  <a:pt x="1627187" y="571501"/>
                                </a:lnTo>
                                <a:lnTo>
                                  <a:pt x="1619250" y="574146"/>
                                </a:lnTo>
                                <a:lnTo>
                                  <a:pt x="1616604" y="574146"/>
                                </a:lnTo>
                                <a:lnTo>
                                  <a:pt x="1613958" y="574146"/>
                                </a:lnTo>
                                <a:lnTo>
                                  <a:pt x="1616604" y="571501"/>
                                </a:lnTo>
                                <a:lnTo>
                                  <a:pt x="1616604" y="568855"/>
                                </a:lnTo>
                                <a:lnTo>
                                  <a:pt x="1608667" y="574146"/>
                                </a:lnTo>
                                <a:lnTo>
                                  <a:pt x="1595437" y="584730"/>
                                </a:lnTo>
                                <a:lnTo>
                                  <a:pt x="1582208" y="597959"/>
                                </a:lnTo>
                                <a:lnTo>
                                  <a:pt x="1595437" y="590021"/>
                                </a:lnTo>
                                <a:lnTo>
                                  <a:pt x="1606021" y="584730"/>
                                </a:lnTo>
                                <a:lnTo>
                                  <a:pt x="1613958" y="579438"/>
                                </a:lnTo>
                                <a:lnTo>
                                  <a:pt x="1603375" y="590021"/>
                                </a:lnTo>
                                <a:lnTo>
                                  <a:pt x="1592792" y="600605"/>
                                </a:lnTo>
                                <a:lnTo>
                                  <a:pt x="1582208" y="611188"/>
                                </a:lnTo>
                                <a:lnTo>
                                  <a:pt x="1571625" y="624417"/>
                                </a:lnTo>
                                <a:lnTo>
                                  <a:pt x="1566333" y="629709"/>
                                </a:lnTo>
                                <a:lnTo>
                                  <a:pt x="1563687" y="637646"/>
                                </a:lnTo>
                                <a:lnTo>
                                  <a:pt x="1555750" y="648230"/>
                                </a:lnTo>
                                <a:lnTo>
                                  <a:pt x="1545167" y="661459"/>
                                </a:lnTo>
                                <a:lnTo>
                                  <a:pt x="1542521" y="674688"/>
                                </a:lnTo>
                                <a:lnTo>
                                  <a:pt x="1545167" y="682626"/>
                                </a:lnTo>
                                <a:lnTo>
                                  <a:pt x="1545167" y="685271"/>
                                </a:lnTo>
                                <a:lnTo>
                                  <a:pt x="1550458" y="685271"/>
                                </a:lnTo>
                                <a:lnTo>
                                  <a:pt x="1568979" y="679980"/>
                                </a:lnTo>
                                <a:lnTo>
                                  <a:pt x="1579562" y="674688"/>
                                </a:lnTo>
                                <a:lnTo>
                                  <a:pt x="1592792" y="666751"/>
                                </a:lnTo>
                                <a:lnTo>
                                  <a:pt x="1600729" y="656167"/>
                                </a:lnTo>
                                <a:lnTo>
                                  <a:pt x="1603375" y="645584"/>
                                </a:lnTo>
                                <a:lnTo>
                                  <a:pt x="1606021" y="640292"/>
                                </a:lnTo>
                                <a:lnTo>
                                  <a:pt x="1603375" y="635001"/>
                                </a:lnTo>
                                <a:lnTo>
                                  <a:pt x="1600729" y="632355"/>
                                </a:lnTo>
                                <a:lnTo>
                                  <a:pt x="1603375" y="629709"/>
                                </a:lnTo>
                                <a:lnTo>
                                  <a:pt x="1608667" y="616480"/>
                                </a:lnTo>
                                <a:lnTo>
                                  <a:pt x="1616604" y="605896"/>
                                </a:lnTo>
                                <a:lnTo>
                                  <a:pt x="1619250" y="600605"/>
                                </a:lnTo>
                                <a:lnTo>
                                  <a:pt x="1627187" y="592667"/>
                                </a:lnTo>
                                <a:lnTo>
                                  <a:pt x="1629833" y="590021"/>
                                </a:lnTo>
                                <a:lnTo>
                                  <a:pt x="1632479" y="590021"/>
                                </a:lnTo>
                                <a:lnTo>
                                  <a:pt x="1635125" y="592667"/>
                                </a:lnTo>
                                <a:lnTo>
                                  <a:pt x="1632479" y="597959"/>
                                </a:lnTo>
                                <a:lnTo>
                                  <a:pt x="1635125" y="597959"/>
                                </a:lnTo>
                                <a:lnTo>
                                  <a:pt x="1637771" y="592667"/>
                                </a:lnTo>
                                <a:lnTo>
                                  <a:pt x="1640417" y="590021"/>
                                </a:lnTo>
                                <a:lnTo>
                                  <a:pt x="1643062" y="587376"/>
                                </a:lnTo>
                                <a:lnTo>
                                  <a:pt x="1648354" y="584730"/>
                                </a:lnTo>
                                <a:lnTo>
                                  <a:pt x="1651000" y="579438"/>
                                </a:lnTo>
                                <a:lnTo>
                                  <a:pt x="1653646" y="576792"/>
                                </a:lnTo>
                                <a:lnTo>
                                  <a:pt x="1658937" y="574146"/>
                                </a:lnTo>
                                <a:lnTo>
                                  <a:pt x="1666875" y="571501"/>
                                </a:lnTo>
                                <a:lnTo>
                                  <a:pt x="1672167" y="571501"/>
                                </a:lnTo>
                                <a:lnTo>
                                  <a:pt x="1677458" y="574146"/>
                                </a:lnTo>
                                <a:lnTo>
                                  <a:pt x="1682750" y="579438"/>
                                </a:lnTo>
                                <a:lnTo>
                                  <a:pt x="1685396" y="584730"/>
                                </a:lnTo>
                                <a:lnTo>
                                  <a:pt x="1685396" y="587376"/>
                                </a:lnTo>
                                <a:lnTo>
                                  <a:pt x="1688042" y="592667"/>
                                </a:lnTo>
                                <a:lnTo>
                                  <a:pt x="1685396" y="600605"/>
                                </a:lnTo>
                                <a:lnTo>
                                  <a:pt x="1680104" y="608542"/>
                                </a:lnTo>
                                <a:lnTo>
                                  <a:pt x="1677458" y="611188"/>
                                </a:lnTo>
                                <a:lnTo>
                                  <a:pt x="1677458" y="613834"/>
                                </a:lnTo>
                                <a:lnTo>
                                  <a:pt x="1674812" y="616480"/>
                                </a:lnTo>
                                <a:lnTo>
                                  <a:pt x="1669521" y="619126"/>
                                </a:lnTo>
                                <a:lnTo>
                                  <a:pt x="1672167" y="621771"/>
                                </a:lnTo>
                                <a:lnTo>
                                  <a:pt x="1677458" y="621771"/>
                                </a:lnTo>
                                <a:lnTo>
                                  <a:pt x="1680104" y="621771"/>
                                </a:lnTo>
                                <a:lnTo>
                                  <a:pt x="1682750" y="621771"/>
                                </a:lnTo>
                                <a:lnTo>
                                  <a:pt x="1685396" y="619126"/>
                                </a:lnTo>
                                <a:lnTo>
                                  <a:pt x="1685396" y="616480"/>
                                </a:lnTo>
                                <a:lnTo>
                                  <a:pt x="1688042" y="616480"/>
                                </a:lnTo>
                                <a:lnTo>
                                  <a:pt x="1690687" y="619126"/>
                                </a:lnTo>
                                <a:lnTo>
                                  <a:pt x="1690687" y="627063"/>
                                </a:lnTo>
                                <a:lnTo>
                                  <a:pt x="1688042" y="642938"/>
                                </a:lnTo>
                                <a:lnTo>
                                  <a:pt x="1685396" y="650876"/>
                                </a:lnTo>
                                <a:lnTo>
                                  <a:pt x="1682750" y="650876"/>
                                </a:lnTo>
                                <a:lnTo>
                                  <a:pt x="1680104" y="650876"/>
                                </a:lnTo>
                                <a:lnTo>
                                  <a:pt x="1677458" y="656167"/>
                                </a:lnTo>
                                <a:lnTo>
                                  <a:pt x="1669521" y="669396"/>
                                </a:lnTo>
                                <a:lnTo>
                                  <a:pt x="1658937" y="679980"/>
                                </a:lnTo>
                                <a:lnTo>
                                  <a:pt x="1658937" y="682626"/>
                                </a:lnTo>
                                <a:lnTo>
                                  <a:pt x="1666875" y="685271"/>
                                </a:lnTo>
                                <a:lnTo>
                                  <a:pt x="1682750" y="690563"/>
                                </a:lnTo>
                                <a:lnTo>
                                  <a:pt x="1688042" y="690563"/>
                                </a:lnTo>
                                <a:lnTo>
                                  <a:pt x="1693333" y="687917"/>
                                </a:lnTo>
                                <a:lnTo>
                                  <a:pt x="1695979" y="687917"/>
                                </a:lnTo>
                                <a:lnTo>
                                  <a:pt x="1701271" y="687917"/>
                                </a:lnTo>
                                <a:lnTo>
                                  <a:pt x="1711854" y="685271"/>
                                </a:lnTo>
                                <a:lnTo>
                                  <a:pt x="1725083" y="677334"/>
                                </a:lnTo>
                                <a:lnTo>
                                  <a:pt x="1740958" y="669396"/>
                                </a:lnTo>
                                <a:lnTo>
                                  <a:pt x="1748896" y="666751"/>
                                </a:lnTo>
                                <a:lnTo>
                                  <a:pt x="1756833" y="664105"/>
                                </a:lnTo>
                                <a:lnTo>
                                  <a:pt x="1767417" y="658813"/>
                                </a:lnTo>
                                <a:lnTo>
                                  <a:pt x="1778000" y="653521"/>
                                </a:lnTo>
                                <a:lnTo>
                                  <a:pt x="1780646" y="650876"/>
                                </a:lnTo>
                                <a:lnTo>
                                  <a:pt x="1778000" y="642938"/>
                                </a:lnTo>
                                <a:lnTo>
                                  <a:pt x="1793875" y="642938"/>
                                </a:lnTo>
                                <a:lnTo>
                                  <a:pt x="1801813" y="642938"/>
                                </a:lnTo>
                                <a:lnTo>
                                  <a:pt x="1807104" y="642938"/>
                                </a:lnTo>
                                <a:lnTo>
                                  <a:pt x="1820333" y="642938"/>
                                </a:lnTo>
                                <a:lnTo>
                                  <a:pt x="1828271" y="640292"/>
                                </a:lnTo>
                                <a:lnTo>
                                  <a:pt x="1833563" y="637646"/>
                                </a:lnTo>
                                <a:lnTo>
                                  <a:pt x="1841500" y="635001"/>
                                </a:lnTo>
                                <a:lnTo>
                                  <a:pt x="1854729" y="635001"/>
                                </a:lnTo>
                                <a:lnTo>
                                  <a:pt x="1854729" y="632355"/>
                                </a:lnTo>
                                <a:lnTo>
                                  <a:pt x="1854729" y="629709"/>
                                </a:lnTo>
                                <a:lnTo>
                                  <a:pt x="1852083" y="627063"/>
                                </a:lnTo>
                                <a:lnTo>
                                  <a:pt x="1854729" y="624417"/>
                                </a:lnTo>
                                <a:lnTo>
                                  <a:pt x="1857375" y="621771"/>
                                </a:lnTo>
                                <a:lnTo>
                                  <a:pt x="1854729" y="621771"/>
                                </a:lnTo>
                                <a:lnTo>
                                  <a:pt x="1854729" y="619126"/>
                                </a:lnTo>
                                <a:lnTo>
                                  <a:pt x="1860021" y="613834"/>
                                </a:lnTo>
                                <a:lnTo>
                                  <a:pt x="1867958" y="608542"/>
                                </a:lnTo>
                                <a:lnTo>
                                  <a:pt x="1875896" y="600605"/>
                                </a:lnTo>
                                <a:lnTo>
                                  <a:pt x="1883833" y="590021"/>
                                </a:lnTo>
                                <a:lnTo>
                                  <a:pt x="1891771" y="587376"/>
                                </a:lnTo>
                                <a:lnTo>
                                  <a:pt x="1897063" y="587376"/>
                                </a:lnTo>
                                <a:lnTo>
                                  <a:pt x="1981729" y="587376"/>
                                </a:lnTo>
                                <a:lnTo>
                                  <a:pt x="1989667" y="582084"/>
                                </a:lnTo>
                                <a:lnTo>
                                  <a:pt x="1992313" y="582084"/>
                                </a:lnTo>
                                <a:lnTo>
                                  <a:pt x="1994958" y="579438"/>
                                </a:lnTo>
                                <a:lnTo>
                                  <a:pt x="2000250" y="576792"/>
                                </a:lnTo>
                                <a:lnTo>
                                  <a:pt x="2005542" y="571501"/>
                                </a:lnTo>
                                <a:lnTo>
                                  <a:pt x="2010833" y="568855"/>
                                </a:lnTo>
                                <a:lnTo>
                                  <a:pt x="2016125" y="566209"/>
                                </a:lnTo>
                                <a:lnTo>
                                  <a:pt x="2018771" y="560917"/>
                                </a:lnTo>
                                <a:lnTo>
                                  <a:pt x="2018771" y="558271"/>
                                </a:lnTo>
                                <a:lnTo>
                                  <a:pt x="2021417" y="555626"/>
                                </a:lnTo>
                                <a:lnTo>
                                  <a:pt x="2029354" y="547688"/>
                                </a:lnTo>
                                <a:lnTo>
                                  <a:pt x="2032000" y="542396"/>
                                </a:lnTo>
                                <a:lnTo>
                                  <a:pt x="2037292" y="539751"/>
                                </a:lnTo>
                                <a:lnTo>
                                  <a:pt x="2039938" y="537105"/>
                                </a:lnTo>
                                <a:lnTo>
                                  <a:pt x="2045229" y="531813"/>
                                </a:lnTo>
                                <a:lnTo>
                                  <a:pt x="2055813" y="523876"/>
                                </a:lnTo>
                                <a:lnTo>
                                  <a:pt x="2058458" y="523876"/>
                                </a:lnTo>
                                <a:lnTo>
                                  <a:pt x="2063750" y="526521"/>
                                </a:lnTo>
                                <a:lnTo>
                                  <a:pt x="2066396" y="526521"/>
                                </a:lnTo>
                                <a:lnTo>
                                  <a:pt x="2071688" y="523876"/>
                                </a:lnTo>
                                <a:lnTo>
                                  <a:pt x="2087563" y="518584"/>
                                </a:lnTo>
                                <a:lnTo>
                                  <a:pt x="2090208" y="518584"/>
                                </a:lnTo>
                                <a:lnTo>
                                  <a:pt x="2092854" y="523876"/>
                                </a:lnTo>
                                <a:lnTo>
                                  <a:pt x="2095500" y="526521"/>
                                </a:lnTo>
                                <a:lnTo>
                                  <a:pt x="2098146" y="529167"/>
                                </a:lnTo>
                                <a:lnTo>
                                  <a:pt x="2095500" y="531813"/>
                                </a:lnTo>
                                <a:lnTo>
                                  <a:pt x="2084917" y="566209"/>
                                </a:lnTo>
                                <a:lnTo>
                                  <a:pt x="2084917" y="571501"/>
                                </a:lnTo>
                                <a:lnTo>
                                  <a:pt x="2087563" y="571501"/>
                                </a:lnTo>
                                <a:lnTo>
                                  <a:pt x="2090208" y="574146"/>
                                </a:lnTo>
                                <a:lnTo>
                                  <a:pt x="2092854" y="579438"/>
                                </a:lnTo>
                                <a:lnTo>
                                  <a:pt x="2098146" y="584730"/>
                                </a:lnTo>
                                <a:lnTo>
                                  <a:pt x="2098146" y="582084"/>
                                </a:lnTo>
                                <a:lnTo>
                                  <a:pt x="2103438" y="582084"/>
                                </a:lnTo>
                                <a:lnTo>
                                  <a:pt x="2106083" y="587376"/>
                                </a:lnTo>
                                <a:lnTo>
                                  <a:pt x="2108729" y="590021"/>
                                </a:lnTo>
                                <a:lnTo>
                                  <a:pt x="2103438" y="592667"/>
                                </a:lnTo>
                                <a:lnTo>
                                  <a:pt x="2092854" y="597959"/>
                                </a:lnTo>
                                <a:lnTo>
                                  <a:pt x="2076979" y="605896"/>
                                </a:lnTo>
                                <a:lnTo>
                                  <a:pt x="2074333" y="608542"/>
                                </a:lnTo>
                                <a:lnTo>
                                  <a:pt x="2071688" y="608542"/>
                                </a:lnTo>
                                <a:lnTo>
                                  <a:pt x="2066396" y="605896"/>
                                </a:lnTo>
                                <a:lnTo>
                                  <a:pt x="2061104" y="603251"/>
                                </a:lnTo>
                                <a:lnTo>
                                  <a:pt x="2058458" y="605896"/>
                                </a:lnTo>
                                <a:lnTo>
                                  <a:pt x="2055813" y="611188"/>
                                </a:lnTo>
                                <a:lnTo>
                                  <a:pt x="2053167" y="616480"/>
                                </a:lnTo>
                                <a:lnTo>
                                  <a:pt x="2050521" y="613834"/>
                                </a:lnTo>
                                <a:lnTo>
                                  <a:pt x="2050521" y="608542"/>
                                </a:lnTo>
                                <a:lnTo>
                                  <a:pt x="2047875" y="605896"/>
                                </a:lnTo>
                                <a:lnTo>
                                  <a:pt x="2047875" y="608542"/>
                                </a:lnTo>
                                <a:lnTo>
                                  <a:pt x="2039938" y="619126"/>
                                </a:lnTo>
                                <a:lnTo>
                                  <a:pt x="2037292" y="621771"/>
                                </a:lnTo>
                                <a:lnTo>
                                  <a:pt x="2032000" y="619126"/>
                                </a:lnTo>
                                <a:lnTo>
                                  <a:pt x="2026708" y="621771"/>
                                </a:lnTo>
                                <a:lnTo>
                                  <a:pt x="2018771" y="624417"/>
                                </a:lnTo>
                                <a:lnTo>
                                  <a:pt x="2013479" y="624417"/>
                                </a:lnTo>
                                <a:lnTo>
                                  <a:pt x="2005542" y="627063"/>
                                </a:lnTo>
                                <a:lnTo>
                                  <a:pt x="1997604" y="635001"/>
                                </a:lnTo>
                                <a:lnTo>
                                  <a:pt x="1989667" y="645584"/>
                                </a:lnTo>
                                <a:lnTo>
                                  <a:pt x="1981729" y="650876"/>
                                </a:lnTo>
                                <a:lnTo>
                                  <a:pt x="1976438" y="661459"/>
                                </a:lnTo>
                                <a:lnTo>
                                  <a:pt x="1973792" y="664105"/>
                                </a:lnTo>
                                <a:lnTo>
                                  <a:pt x="1976438" y="672042"/>
                                </a:lnTo>
                                <a:lnTo>
                                  <a:pt x="1979083" y="674688"/>
                                </a:lnTo>
                                <a:lnTo>
                                  <a:pt x="1981729" y="674688"/>
                                </a:lnTo>
                                <a:lnTo>
                                  <a:pt x="1987021" y="674688"/>
                                </a:lnTo>
                                <a:lnTo>
                                  <a:pt x="1984375" y="682626"/>
                                </a:lnTo>
                                <a:lnTo>
                                  <a:pt x="1981729" y="679980"/>
                                </a:lnTo>
                                <a:lnTo>
                                  <a:pt x="1979083" y="679980"/>
                                </a:lnTo>
                                <a:lnTo>
                                  <a:pt x="1971146" y="682626"/>
                                </a:lnTo>
                                <a:lnTo>
                                  <a:pt x="1965854" y="685271"/>
                                </a:lnTo>
                                <a:lnTo>
                                  <a:pt x="1963208" y="685271"/>
                                </a:lnTo>
                                <a:lnTo>
                                  <a:pt x="1960563" y="679980"/>
                                </a:lnTo>
                                <a:lnTo>
                                  <a:pt x="1957917" y="685271"/>
                                </a:lnTo>
                                <a:lnTo>
                                  <a:pt x="1952625" y="687917"/>
                                </a:lnTo>
                                <a:lnTo>
                                  <a:pt x="1947333" y="690563"/>
                                </a:lnTo>
                                <a:lnTo>
                                  <a:pt x="1939396" y="690563"/>
                                </a:lnTo>
                                <a:lnTo>
                                  <a:pt x="1934104" y="690563"/>
                                </a:lnTo>
                                <a:lnTo>
                                  <a:pt x="1931458" y="693209"/>
                                </a:lnTo>
                                <a:lnTo>
                                  <a:pt x="1918229" y="693209"/>
                                </a:lnTo>
                                <a:lnTo>
                                  <a:pt x="1907646" y="695855"/>
                                </a:lnTo>
                                <a:lnTo>
                                  <a:pt x="1899708" y="701146"/>
                                </a:lnTo>
                                <a:lnTo>
                                  <a:pt x="1894417" y="703792"/>
                                </a:lnTo>
                                <a:lnTo>
                                  <a:pt x="1889125" y="706438"/>
                                </a:lnTo>
                                <a:lnTo>
                                  <a:pt x="1886479" y="709084"/>
                                </a:lnTo>
                                <a:lnTo>
                                  <a:pt x="1883833" y="709084"/>
                                </a:lnTo>
                                <a:lnTo>
                                  <a:pt x="1881188" y="714376"/>
                                </a:lnTo>
                                <a:lnTo>
                                  <a:pt x="1881188" y="717021"/>
                                </a:lnTo>
                                <a:lnTo>
                                  <a:pt x="1883833" y="717021"/>
                                </a:lnTo>
                                <a:lnTo>
                                  <a:pt x="1878542" y="722313"/>
                                </a:lnTo>
                                <a:lnTo>
                                  <a:pt x="1870604" y="730251"/>
                                </a:lnTo>
                                <a:lnTo>
                                  <a:pt x="1865313" y="735542"/>
                                </a:lnTo>
                                <a:lnTo>
                                  <a:pt x="1862667" y="738188"/>
                                </a:lnTo>
                                <a:lnTo>
                                  <a:pt x="1860021" y="738188"/>
                                </a:lnTo>
                                <a:lnTo>
                                  <a:pt x="1849438" y="732896"/>
                                </a:lnTo>
                                <a:lnTo>
                                  <a:pt x="1852083" y="735542"/>
                                </a:lnTo>
                                <a:lnTo>
                                  <a:pt x="1860021" y="740834"/>
                                </a:lnTo>
                                <a:lnTo>
                                  <a:pt x="1854729" y="743480"/>
                                </a:lnTo>
                                <a:lnTo>
                                  <a:pt x="1852083" y="743480"/>
                                </a:lnTo>
                                <a:lnTo>
                                  <a:pt x="1849438" y="743480"/>
                                </a:lnTo>
                                <a:lnTo>
                                  <a:pt x="1846792" y="746126"/>
                                </a:lnTo>
                                <a:lnTo>
                                  <a:pt x="1844146" y="751417"/>
                                </a:lnTo>
                                <a:lnTo>
                                  <a:pt x="1841500" y="751417"/>
                                </a:lnTo>
                                <a:lnTo>
                                  <a:pt x="1836208" y="754063"/>
                                </a:lnTo>
                                <a:lnTo>
                                  <a:pt x="1830917" y="759355"/>
                                </a:lnTo>
                                <a:lnTo>
                                  <a:pt x="1825625" y="767292"/>
                                </a:lnTo>
                                <a:lnTo>
                                  <a:pt x="1822979" y="762000"/>
                                </a:lnTo>
                                <a:lnTo>
                                  <a:pt x="1822979" y="756709"/>
                                </a:lnTo>
                                <a:lnTo>
                                  <a:pt x="1820333" y="754063"/>
                                </a:lnTo>
                                <a:lnTo>
                                  <a:pt x="1815042" y="751417"/>
                                </a:lnTo>
                                <a:lnTo>
                                  <a:pt x="1812396" y="746126"/>
                                </a:lnTo>
                                <a:lnTo>
                                  <a:pt x="1812396" y="751417"/>
                                </a:lnTo>
                                <a:lnTo>
                                  <a:pt x="1812396" y="754063"/>
                                </a:lnTo>
                                <a:lnTo>
                                  <a:pt x="1817688" y="756709"/>
                                </a:lnTo>
                                <a:lnTo>
                                  <a:pt x="1820333" y="759355"/>
                                </a:lnTo>
                                <a:lnTo>
                                  <a:pt x="1820333" y="762000"/>
                                </a:lnTo>
                                <a:lnTo>
                                  <a:pt x="1820333" y="764646"/>
                                </a:lnTo>
                                <a:lnTo>
                                  <a:pt x="1822979" y="767292"/>
                                </a:lnTo>
                                <a:lnTo>
                                  <a:pt x="1825625" y="769938"/>
                                </a:lnTo>
                                <a:lnTo>
                                  <a:pt x="1825625" y="772584"/>
                                </a:lnTo>
                                <a:lnTo>
                                  <a:pt x="1822979" y="780521"/>
                                </a:lnTo>
                                <a:lnTo>
                                  <a:pt x="1812396" y="796396"/>
                                </a:lnTo>
                                <a:lnTo>
                                  <a:pt x="1817688" y="785813"/>
                                </a:lnTo>
                                <a:lnTo>
                                  <a:pt x="1820333" y="780521"/>
                                </a:lnTo>
                                <a:lnTo>
                                  <a:pt x="1820333" y="777875"/>
                                </a:lnTo>
                                <a:lnTo>
                                  <a:pt x="1817688" y="780521"/>
                                </a:lnTo>
                                <a:lnTo>
                                  <a:pt x="1812396" y="785813"/>
                                </a:lnTo>
                                <a:lnTo>
                                  <a:pt x="1807104" y="796396"/>
                                </a:lnTo>
                                <a:lnTo>
                                  <a:pt x="1804458" y="804334"/>
                                </a:lnTo>
                                <a:lnTo>
                                  <a:pt x="1799167" y="809625"/>
                                </a:lnTo>
                                <a:lnTo>
                                  <a:pt x="1793875" y="809625"/>
                                </a:lnTo>
                                <a:lnTo>
                                  <a:pt x="1791229" y="809625"/>
                                </a:lnTo>
                                <a:lnTo>
                                  <a:pt x="1799167" y="799042"/>
                                </a:lnTo>
                                <a:lnTo>
                                  <a:pt x="1799167" y="793750"/>
                                </a:lnTo>
                                <a:lnTo>
                                  <a:pt x="1796521" y="791105"/>
                                </a:lnTo>
                                <a:lnTo>
                                  <a:pt x="1793875" y="785813"/>
                                </a:lnTo>
                                <a:lnTo>
                                  <a:pt x="1796521" y="783167"/>
                                </a:lnTo>
                                <a:lnTo>
                                  <a:pt x="1796521" y="777875"/>
                                </a:lnTo>
                                <a:lnTo>
                                  <a:pt x="1793875" y="775230"/>
                                </a:lnTo>
                                <a:lnTo>
                                  <a:pt x="1793875" y="772584"/>
                                </a:lnTo>
                                <a:lnTo>
                                  <a:pt x="1793875" y="769938"/>
                                </a:lnTo>
                                <a:lnTo>
                                  <a:pt x="1796521" y="764646"/>
                                </a:lnTo>
                                <a:lnTo>
                                  <a:pt x="1793875" y="764646"/>
                                </a:lnTo>
                                <a:lnTo>
                                  <a:pt x="1793875" y="762000"/>
                                </a:lnTo>
                                <a:lnTo>
                                  <a:pt x="1799167" y="759355"/>
                                </a:lnTo>
                                <a:lnTo>
                                  <a:pt x="1804458" y="754063"/>
                                </a:lnTo>
                                <a:lnTo>
                                  <a:pt x="1801813" y="754063"/>
                                </a:lnTo>
                                <a:lnTo>
                                  <a:pt x="1788583" y="759355"/>
                                </a:lnTo>
                                <a:lnTo>
                                  <a:pt x="1783292" y="764646"/>
                                </a:lnTo>
                                <a:lnTo>
                                  <a:pt x="1783292" y="769938"/>
                                </a:lnTo>
                                <a:lnTo>
                                  <a:pt x="1783292" y="772584"/>
                                </a:lnTo>
                                <a:lnTo>
                                  <a:pt x="1780646" y="772584"/>
                                </a:lnTo>
                                <a:lnTo>
                                  <a:pt x="1783292" y="777875"/>
                                </a:lnTo>
                                <a:lnTo>
                                  <a:pt x="1780646" y="780521"/>
                                </a:lnTo>
                                <a:lnTo>
                                  <a:pt x="1772708" y="777875"/>
                                </a:lnTo>
                                <a:lnTo>
                                  <a:pt x="1780646" y="783167"/>
                                </a:lnTo>
                                <a:lnTo>
                                  <a:pt x="1780646" y="785813"/>
                                </a:lnTo>
                                <a:lnTo>
                                  <a:pt x="1783292" y="788459"/>
                                </a:lnTo>
                                <a:lnTo>
                                  <a:pt x="1785938" y="793750"/>
                                </a:lnTo>
                                <a:lnTo>
                                  <a:pt x="1780646" y="793750"/>
                                </a:lnTo>
                                <a:lnTo>
                                  <a:pt x="1772708" y="793750"/>
                                </a:lnTo>
                                <a:lnTo>
                                  <a:pt x="1775354" y="796396"/>
                                </a:lnTo>
                                <a:lnTo>
                                  <a:pt x="1780646" y="799042"/>
                                </a:lnTo>
                                <a:lnTo>
                                  <a:pt x="1783292" y="801688"/>
                                </a:lnTo>
                                <a:lnTo>
                                  <a:pt x="1778000" y="806980"/>
                                </a:lnTo>
                                <a:lnTo>
                                  <a:pt x="1780646" y="806980"/>
                                </a:lnTo>
                                <a:lnTo>
                                  <a:pt x="1783292" y="806980"/>
                                </a:lnTo>
                                <a:lnTo>
                                  <a:pt x="1785938" y="812271"/>
                                </a:lnTo>
                                <a:lnTo>
                                  <a:pt x="1785938" y="820209"/>
                                </a:lnTo>
                                <a:lnTo>
                                  <a:pt x="1785938" y="828146"/>
                                </a:lnTo>
                                <a:lnTo>
                                  <a:pt x="1788583" y="844021"/>
                                </a:lnTo>
                                <a:lnTo>
                                  <a:pt x="1785938" y="849313"/>
                                </a:lnTo>
                                <a:lnTo>
                                  <a:pt x="1783292" y="851959"/>
                                </a:lnTo>
                                <a:lnTo>
                                  <a:pt x="1772708" y="851959"/>
                                </a:lnTo>
                                <a:lnTo>
                                  <a:pt x="1767417" y="851959"/>
                                </a:lnTo>
                                <a:lnTo>
                                  <a:pt x="1764771" y="846667"/>
                                </a:lnTo>
                                <a:lnTo>
                                  <a:pt x="1762125" y="854605"/>
                                </a:lnTo>
                                <a:lnTo>
                                  <a:pt x="1764771" y="854605"/>
                                </a:lnTo>
                                <a:lnTo>
                                  <a:pt x="1770063" y="854605"/>
                                </a:lnTo>
                                <a:lnTo>
                                  <a:pt x="1775354" y="857250"/>
                                </a:lnTo>
                                <a:lnTo>
                                  <a:pt x="1778000" y="857250"/>
                                </a:lnTo>
                                <a:lnTo>
                                  <a:pt x="1780646" y="854605"/>
                                </a:lnTo>
                                <a:lnTo>
                                  <a:pt x="1783292" y="857250"/>
                                </a:lnTo>
                                <a:lnTo>
                                  <a:pt x="1783292" y="859896"/>
                                </a:lnTo>
                                <a:lnTo>
                                  <a:pt x="1780646" y="865188"/>
                                </a:lnTo>
                                <a:lnTo>
                                  <a:pt x="1775354" y="870480"/>
                                </a:lnTo>
                                <a:lnTo>
                                  <a:pt x="1762125" y="867834"/>
                                </a:lnTo>
                                <a:lnTo>
                                  <a:pt x="1756833" y="865188"/>
                                </a:lnTo>
                                <a:lnTo>
                                  <a:pt x="1759479" y="870480"/>
                                </a:lnTo>
                                <a:lnTo>
                                  <a:pt x="1762125" y="870480"/>
                                </a:lnTo>
                                <a:lnTo>
                                  <a:pt x="1759479" y="873125"/>
                                </a:lnTo>
                                <a:lnTo>
                                  <a:pt x="1756833" y="875771"/>
                                </a:lnTo>
                                <a:lnTo>
                                  <a:pt x="1759479" y="875771"/>
                                </a:lnTo>
                                <a:lnTo>
                                  <a:pt x="1764771" y="875771"/>
                                </a:lnTo>
                                <a:lnTo>
                                  <a:pt x="1762125" y="881063"/>
                                </a:lnTo>
                                <a:lnTo>
                                  <a:pt x="1759479" y="883709"/>
                                </a:lnTo>
                                <a:lnTo>
                                  <a:pt x="1754188" y="886355"/>
                                </a:lnTo>
                                <a:lnTo>
                                  <a:pt x="1746250" y="889000"/>
                                </a:lnTo>
                                <a:lnTo>
                                  <a:pt x="1738313" y="891646"/>
                                </a:lnTo>
                                <a:lnTo>
                                  <a:pt x="1733021" y="896938"/>
                                </a:lnTo>
                                <a:lnTo>
                                  <a:pt x="1727729" y="902230"/>
                                </a:lnTo>
                                <a:lnTo>
                                  <a:pt x="1725083" y="902230"/>
                                </a:lnTo>
                                <a:lnTo>
                                  <a:pt x="1719792" y="904875"/>
                                </a:lnTo>
                                <a:lnTo>
                                  <a:pt x="1711854" y="910167"/>
                                </a:lnTo>
                                <a:lnTo>
                                  <a:pt x="1703917" y="918105"/>
                                </a:lnTo>
                                <a:lnTo>
                                  <a:pt x="1701271" y="920750"/>
                                </a:lnTo>
                                <a:lnTo>
                                  <a:pt x="1695979" y="920750"/>
                                </a:lnTo>
                                <a:lnTo>
                                  <a:pt x="1690687" y="920750"/>
                                </a:lnTo>
                                <a:lnTo>
                                  <a:pt x="1682750" y="923396"/>
                                </a:lnTo>
                                <a:lnTo>
                                  <a:pt x="1672167" y="931334"/>
                                </a:lnTo>
                                <a:lnTo>
                                  <a:pt x="1666875" y="939271"/>
                                </a:lnTo>
                                <a:lnTo>
                                  <a:pt x="1664229" y="941917"/>
                                </a:lnTo>
                                <a:lnTo>
                                  <a:pt x="1661583" y="941917"/>
                                </a:lnTo>
                                <a:lnTo>
                                  <a:pt x="1658937" y="944563"/>
                                </a:lnTo>
                                <a:lnTo>
                                  <a:pt x="1645708" y="955146"/>
                                </a:lnTo>
                                <a:lnTo>
                                  <a:pt x="1640417" y="955146"/>
                                </a:lnTo>
                                <a:lnTo>
                                  <a:pt x="1640417" y="952500"/>
                                </a:lnTo>
                                <a:lnTo>
                                  <a:pt x="1637771" y="952500"/>
                                </a:lnTo>
                                <a:lnTo>
                                  <a:pt x="1635125" y="955146"/>
                                </a:lnTo>
                                <a:lnTo>
                                  <a:pt x="1632479" y="957792"/>
                                </a:lnTo>
                                <a:lnTo>
                                  <a:pt x="1624542" y="955146"/>
                                </a:lnTo>
                                <a:lnTo>
                                  <a:pt x="1621896" y="952500"/>
                                </a:lnTo>
                                <a:lnTo>
                                  <a:pt x="1621896" y="955146"/>
                                </a:lnTo>
                                <a:lnTo>
                                  <a:pt x="1624542" y="960438"/>
                                </a:lnTo>
                                <a:lnTo>
                                  <a:pt x="1624542" y="963084"/>
                                </a:lnTo>
                                <a:lnTo>
                                  <a:pt x="1621896" y="965730"/>
                                </a:lnTo>
                                <a:lnTo>
                                  <a:pt x="1621896" y="968375"/>
                                </a:lnTo>
                                <a:lnTo>
                                  <a:pt x="1621896" y="971021"/>
                                </a:lnTo>
                                <a:lnTo>
                                  <a:pt x="1619250" y="971021"/>
                                </a:lnTo>
                                <a:lnTo>
                                  <a:pt x="1616604" y="973667"/>
                                </a:lnTo>
                                <a:lnTo>
                                  <a:pt x="1608667" y="978959"/>
                                </a:lnTo>
                                <a:lnTo>
                                  <a:pt x="1592792" y="1000125"/>
                                </a:lnTo>
                                <a:lnTo>
                                  <a:pt x="1587500" y="1013355"/>
                                </a:lnTo>
                                <a:lnTo>
                                  <a:pt x="1587500" y="1018646"/>
                                </a:lnTo>
                                <a:lnTo>
                                  <a:pt x="1584854" y="1023938"/>
                                </a:lnTo>
                                <a:lnTo>
                                  <a:pt x="1582208" y="1031875"/>
                                </a:lnTo>
                                <a:lnTo>
                                  <a:pt x="1582208" y="1045105"/>
                                </a:lnTo>
                                <a:lnTo>
                                  <a:pt x="1587500" y="1071563"/>
                                </a:lnTo>
                                <a:lnTo>
                                  <a:pt x="1587500" y="1076855"/>
                                </a:lnTo>
                                <a:lnTo>
                                  <a:pt x="1590146" y="1076855"/>
                                </a:lnTo>
                                <a:lnTo>
                                  <a:pt x="1590146" y="1079500"/>
                                </a:lnTo>
                                <a:lnTo>
                                  <a:pt x="1592792" y="1100667"/>
                                </a:lnTo>
                                <a:lnTo>
                                  <a:pt x="1592792" y="1108605"/>
                                </a:lnTo>
                                <a:lnTo>
                                  <a:pt x="1592792" y="1111250"/>
                                </a:lnTo>
                                <a:lnTo>
                                  <a:pt x="1590146" y="1108605"/>
                                </a:lnTo>
                                <a:lnTo>
                                  <a:pt x="1587500" y="1098021"/>
                                </a:lnTo>
                                <a:lnTo>
                                  <a:pt x="1587500" y="1111250"/>
                                </a:lnTo>
                                <a:lnTo>
                                  <a:pt x="1592792" y="1119188"/>
                                </a:lnTo>
                                <a:lnTo>
                                  <a:pt x="1595437" y="1127125"/>
                                </a:lnTo>
                                <a:lnTo>
                                  <a:pt x="1595437" y="1132417"/>
                                </a:lnTo>
                                <a:lnTo>
                                  <a:pt x="1598083" y="1137709"/>
                                </a:lnTo>
                                <a:lnTo>
                                  <a:pt x="1598083" y="1148292"/>
                                </a:lnTo>
                                <a:lnTo>
                                  <a:pt x="1587500" y="1172104"/>
                                </a:lnTo>
                                <a:lnTo>
                                  <a:pt x="1584854" y="1180042"/>
                                </a:lnTo>
                                <a:lnTo>
                                  <a:pt x="1584854" y="1182688"/>
                                </a:lnTo>
                                <a:lnTo>
                                  <a:pt x="1584854" y="1185334"/>
                                </a:lnTo>
                                <a:lnTo>
                                  <a:pt x="1579562" y="1187979"/>
                                </a:lnTo>
                                <a:lnTo>
                                  <a:pt x="1576917" y="1187979"/>
                                </a:lnTo>
                                <a:lnTo>
                                  <a:pt x="1574271" y="1187979"/>
                                </a:lnTo>
                                <a:lnTo>
                                  <a:pt x="1574271" y="1190625"/>
                                </a:lnTo>
                                <a:lnTo>
                                  <a:pt x="1571625" y="1190625"/>
                                </a:lnTo>
                                <a:lnTo>
                                  <a:pt x="1568979" y="1190625"/>
                                </a:lnTo>
                                <a:lnTo>
                                  <a:pt x="1566333" y="1193271"/>
                                </a:lnTo>
                                <a:lnTo>
                                  <a:pt x="1558396" y="1193271"/>
                                </a:lnTo>
                                <a:lnTo>
                                  <a:pt x="1553104" y="1190625"/>
                                </a:lnTo>
                                <a:lnTo>
                                  <a:pt x="1553104" y="1185334"/>
                                </a:lnTo>
                                <a:lnTo>
                                  <a:pt x="1555750" y="1185334"/>
                                </a:lnTo>
                                <a:lnTo>
                                  <a:pt x="1558396" y="1187979"/>
                                </a:lnTo>
                                <a:lnTo>
                                  <a:pt x="1558396" y="1185334"/>
                                </a:lnTo>
                                <a:lnTo>
                                  <a:pt x="1558396" y="1182688"/>
                                </a:lnTo>
                                <a:lnTo>
                                  <a:pt x="1561042" y="1180042"/>
                                </a:lnTo>
                                <a:lnTo>
                                  <a:pt x="1563687" y="1180042"/>
                                </a:lnTo>
                                <a:lnTo>
                                  <a:pt x="1561042" y="1177396"/>
                                </a:lnTo>
                                <a:lnTo>
                                  <a:pt x="1555750" y="1174750"/>
                                </a:lnTo>
                                <a:lnTo>
                                  <a:pt x="1553104" y="1169459"/>
                                </a:lnTo>
                                <a:lnTo>
                                  <a:pt x="1550458" y="1166813"/>
                                </a:lnTo>
                                <a:lnTo>
                                  <a:pt x="1545167" y="1166813"/>
                                </a:lnTo>
                                <a:lnTo>
                                  <a:pt x="1542521" y="1164167"/>
                                </a:lnTo>
                                <a:lnTo>
                                  <a:pt x="1542521" y="1153584"/>
                                </a:lnTo>
                                <a:lnTo>
                                  <a:pt x="1539875" y="1145646"/>
                                </a:lnTo>
                                <a:lnTo>
                                  <a:pt x="1539875" y="1143000"/>
                                </a:lnTo>
                                <a:lnTo>
                                  <a:pt x="1542521" y="1137709"/>
                                </a:lnTo>
                                <a:lnTo>
                                  <a:pt x="1542521" y="1135063"/>
                                </a:lnTo>
                                <a:lnTo>
                                  <a:pt x="1537229" y="1135063"/>
                                </a:lnTo>
                                <a:lnTo>
                                  <a:pt x="1531937" y="1119188"/>
                                </a:lnTo>
                                <a:lnTo>
                                  <a:pt x="1531937" y="1111250"/>
                                </a:lnTo>
                                <a:lnTo>
                                  <a:pt x="1531937" y="1108605"/>
                                </a:lnTo>
                                <a:lnTo>
                                  <a:pt x="1531937" y="1103313"/>
                                </a:lnTo>
                                <a:lnTo>
                                  <a:pt x="1531937" y="1100667"/>
                                </a:lnTo>
                                <a:lnTo>
                                  <a:pt x="1531937" y="1095375"/>
                                </a:lnTo>
                                <a:lnTo>
                                  <a:pt x="1539875" y="1082146"/>
                                </a:lnTo>
                                <a:lnTo>
                                  <a:pt x="1542521" y="1071563"/>
                                </a:lnTo>
                                <a:lnTo>
                                  <a:pt x="1542521" y="1066271"/>
                                </a:lnTo>
                                <a:lnTo>
                                  <a:pt x="1539875" y="1063625"/>
                                </a:lnTo>
                                <a:lnTo>
                                  <a:pt x="1534583" y="1058334"/>
                                </a:lnTo>
                                <a:lnTo>
                                  <a:pt x="1534583" y="1053042"/>
                                </a:lnTo>
                                <a:lnTo>
                                  <a:pt x="1531937" y="1047750"/>
                                </a:lnTo>
                                <a:lnTo>
                                  <a:pt x="1526646" y="1045105"/>
                                </a:lnTo>
                                <a:lnTo>
                                  <a:pt x="1521354" y="1042459"/>
                                </a:lnTo>
                                <a:lnTo>
                                  <a:pt x="1518708" y="1037167"/>
                                </a:lnTo>
                                <a:lnTo>
                                  <a:pt x="1513417" y="1037167"/>
                                </a:lnTo>
                                <a:lnTo>
                                  <a:pt x="1505479" y="1039813"/>
                                </a:lnTo>
                                <a:lnTo>
                                  <a:pt x="1494896" y="1045105"/>
                                </a:lnTo>
                                <a:lnTo>
                                  <a:pt x="1489604" y="1045105"/>
                                </a:lnTo>
                                <a:lnTo>
                                  <a:pt x="1486958" y="1045105"/>
                                </a:lnTo>
                                <a:lnTo>
                                  <a:pt x="1484312" y="1045105"/>
                                </a:lnTo>
                                <a:lnTo>
                                  <a:pt x="1479021" y="1047750"/>
                                </a:lnTo>
                                <a:lnTo>
                                  <a:pt x="1476375" y="1047750"/>
                                </a:lnTo>
                                <a:lnTo>
                                  <a:pt x="1473729" y="1045105"/>
                                </a:lnTo>
                                <a:lnTo>
                                  <a:pt x="1476375" y="1042459"/>
                                </a:lnTo>
                                <a:lnTo>
                                  <a:pt x="1479021" y="1039813"/>
                                </a:lnTo>
                                <a:lnTo>
                                  <a:pt x="1476375" y="1037167"/>
                                </a:lnTo>
                                <a:lnTo>
                                  <a:pt x="1447271" y="1031875"/>
                                </a:lnTo>
                                <a:lnTo>
                                  <a:pt x="1439333" y="1026584"/>
                                </a:lnTo>
                                <a:lnTo>
                                  <a:pt x="1447271" y="1026584"/>
                                </a:lnTo>
                                <a:lnTo>
                                  <a:pt x="1457854" y="1023938"/>
                                </a:lnTo>
                                <a:lnTo>
                                  <a:pt x="1441979" y="1023938"/>
                                </a:lnTo>
                                <a:lnTo>
                                  <a:pt x="1436687" y="1023938"/>
                                </a:lnTo>
                                <a:lnTo>
                                  <a:pt x="1434042" y="1023938"/>
                                </a:lnTo>
                                <a:lnTo>
                                  <a:pt x="1434042" y="1026584"/>
                                </a:lnTo>
                                <a:lnTo>
                                  <a:pt x="1436687" y="1026584"/>
                                </a:lnTo>
                                <a:lnTo>
                                  <a:pt x="1434042" y="1029230"/>
                                </a:lnTo>
                                <a:lnTo>
                                  <a:pt x="1426104" y="1029230"/>
                                </a:lnTo>
                                <a:lnTo>
                                  <a:pt x="1418167" y="1029230"/>
                                </a:lnTo>
                                <a:lnTo>
                                  <a:pt x="1410229" y="1023938"/>
                                </a:lnTo>
                                <a:lnTo>
                                  <a:pt x="1410229" y="1026584"/>
                                </a:lnTo>
                                <a:lnTo>
                                  <a:pt x="1399646" y="1031875"/>
                                </a:lnTo>
                                <a:lnTo>
                                  <a:pt x="1394354" y="1031875"/>
                                </a:lnTo>
                                <a:lnTo>
                                  <a:pt x="1391708" y="1029230"/>
                                </a:lnTo>
                                <a:lnTo>
                                  <a:pt x="1391708" y="1021292"/>
                                </a:lnTo>
                                <a:lnTo>
                                  <a:pt x="1389062" y="1031875"/>
                                </a:lnTo>
                                <a:lnTo>
                                  <a:pt x="1389062" y="1034521"/>
                                </a:lnTo>
                                <a:lnTo>
                                  <a:pt x="1383771" y="1034521"/>
                                </a:lnTo>
                                <a:lnTo>
                                  <a:pt x="1370542" y="1034521"/>
                                </a:lnTo>
                                <a:lnTo>
                                  <a:pt x="1365250" y="1034521"/>
                                </a:lnTo>
                                <a:lnTo>
                                  <a:pt x="1359958" y="1034521"/>
                                </a:lnTo>
                                <a:lnTo>
                                  <a:pt x="1352021" y="1031875"/>
                                </a:lnTo>
                                <a:lnTo>
                                  <a:pt x="1346729" y="1029230"/>
                                </a:lnTo>
                                <a:lnTo>
                                  <a:pt x="1344083" y="1031875"/>
                                </a:lnTo>
                                <a:lnTo>
                                  <a:pt x="1344083" y="1037167"/>
                                </a:lnTo>
                                <a:lnTo>
                                  <a:pt x="1344083" y="1039813"/>
                                </a:lnTo>
                                <a:lnTo>
                                  <a:pt x="1352021" y="1039813"/>
                                </a:lnTo>
                                <a:lnTo>
                                  <a:pt x="1359958" y="1042459"/>
                                </a:lnTo>
                                <a:lnTo>
                                  <a:pt x="1359958" y="1045105"/>
                                </a:lnTo>
                                <a:lnTo>
                                  <a:pt x="1359958" y="1047750"/>
                                </a:lnTo>
                                <a:lnTo>
                                  <a:pt x="1359958" y="1050396"/>
                                </a:lnTo>
                                <a:lnTo>
                                  <a:pt x="1362604" y="1053042"/>
                                </a:lnTo>
                                <a:lnTo>
                                  <a:pt x="1365250" y="1053042"/>
                                </a:lnTo>
                                <a:lnTo>
                                  <a:pt x="1365250" y="1055688"/>
                                </a:lnTo>
                                <a:lnTo>
                                  <a:pt x="1365250" y="1058334"/>
                                </a:lnTo>
                                <a:lnTo>
                                  <a:pt x="1367896" y="1060980"/>
                                </a:lnTo>
                                <a:lnTo>
                                  <a:pt x="1370542" y="1063625"/>
                                </a:lnTo>
                                <a:lnTo>
                                  <a:pt x="1367896" y="1066271"/>
                                </a:lnTo>
                                <a:lnTo>
                                  <a:pt x="1359958" y="1066271"/>
                                </a:lnTo>
                                <a:lnTo>
                                  <a:pt x="1357312" y="1063625"/>
                                </a:lnTo>
                                <a:lnTo>
                                  <a:pt x="1354667" y="1060980"/>
                                </a:lnTo>
                                <a:lnTo>
                                  <a:pt x="1352021" y="1063625"/>
                                </a:lnTo>
                                <a:lnTo>
                                  <a:pt x="1349375" y="1066271"/>
                                </a:lnTo>
                                <a:lnTo>
                                  <a:pt x="1344083" y="1063625"/>
                                </a:lnTo>
                                <a:lnTo>
                                  <a:pt x="1338792" y="1060980"/>
                                </a:lnTo>
                                <a:lnTo>
                                  <a:pt x="1330854" y="1060980"/>
                                </a:lnTo>
                                <a:lnTo>
                                  <a:pt x="1322917" y="1058334"/>
                                </a:lnTo>
                                <a:lnTo>
                                  <a:pt x="1320271" y="1055688"/>
                                </a:lnTo>
                                <a:lnTo>
                                  <a:pt x="1317625" y="1053042"/>
                                </a:lnTo>
                                <a:lnTo>
                                  <a:pt x="1317625" y="1055688"/>
                                </a:lnTo>
                                <a:lnTo>
                                  <a:pt x="1314979" y="1055688"/>
                                </a:lnTo>
                                <a:lnTo>
                                  <a:pt x="1312333" y="1053042"/>
                                </a:lnTo>
                                <a:lnTo>
                                  <a:pt x="1309687" y="1047750"/>
                                </a:lnTo>
                                <a:lnTo>
                                  <a:pt x="1307042" y="1047750"/>
                                </a:lnTo>
                                <a:lnTo>
                                  <a:pt x="1304396" y="1050396"/>
                                </a:lnTo>
                                <a:lnTo>
                                  <a:pt x="1299104" y="1053042"/>
                                </a:lnTo>
                                <a:lnTo>
                                  <a:pt x="1293812" y="1053042"/>
                                </a:lnTo>
                                <a:lnTo>
                                  <a:pt x="1288521" y="1053042"/>
                                </a:lnTo>
                                <a:lnTo>
                                  <a:pt x="1277937" y="1047750"/>
                                </a:lnTo>
                                <a:lnTo>
                                  <a:pt x="1272646" y="1045105"/>
                                </a:lnTo>
                                <a:lnTo>
                                  <a:pt x="1267354" y="1042459"/>
                                </a:lnTo>
                                <a:lnTo>
                                  <a:pt x="1259417" y="1045105"/>
                                </a:lnTo>
                                <a:lnTo>
                                  <a:pt x="1248833" y="1050396"/>
                                </a:lnTo>
                                <a:lnTo>
                                  <a:pt x="1232958" y="1060980"/>
                                </a:lnTo>
                                <a:lnTo>
                                  <a:pt x="1227667" y="1063625"/>
                                </a:lnTo>
                                <a:lnTo>
                                  <a:pt x="1230312" y="1060980"/>
                                </a:lnTo>
                                <a:lnTo>
                                  <a:pt x="1230312" y="1058334"/>
                                </a:lnTo>
                                <a:lnTo>
                                  <a:pt x="1230312" y="1055688"/>
                                </a:lnTo>
                                <a:lnTo>
                                  <a:pt x="1230312" y="1050396"/>
                                </a:lnTo>
                                <a:lnTo>
                                  <a:pt x="1235604" y="1045105"/>
                                </a:lnTo>
                                <a:lnTo>
                                  <a:pt x="1225021" y="1050396"/>
                                </a:lnTo>
                                <a:lnTo>
                                  <a:pt x="1225021" y="1053042"/>
                                </a:lnTo>
                                <a:lnTo>
                                  <a:pt x="1225021" y="1055688"/>
                                </a:lnTo>
                                <a:lnTo>
                                  <a:pt x="1222375" y="1058334"/>
                                </a:lnTo>
                                <a:lnTo>
                                  <a:pt x="1222375" y="1060980"/>
                                </a:lnTo>
                                <a:lnTo>
                                  <a:pt x="1225021" y="1063625"/>
                                </a:lnTo>
                                <a:lnTo>
                                  <a:pt x="1222375" y="1066271"/>
                                </a:lnTo>
                                <a:lnTo>
                                  <a:pt x="1214437" y="1068917"/>
                                </a:lnTo>
                                <a:lnTo>
                                  <a:pt x="1209146" y="1071563"/>
                                </a:lnTo>
                                <a:lnTo>
                                  <a:pt x="1203854" y="1076855"/>
                                </a:lnTo>
                                <a:lnTo>
                                  <a:pt x="1198562" y="1079500"/>
                                </a:lnTo>
                                <a:lnTo>
                                  <a:pt x="1195917" y="1079500"/>
                                </a:lnTo>
                                <a:lnTo>
                                  <a:pt x="1193271" y="1079500"/>
                                </a:lnTo>
                                <a:lnTo>
                                  <a:pt x="1190625" y="1079500"/>
                                </a:lnTo>
                                <a:lnTo>
                                  <a:pt x="1187979" y="1082146"/>
                                </a:lnTo>
                                <a:lnTo>
                                  <a:pt x="1185333" y="1082146"/>
                                </a:lnTo>
                                <a:lnTo>
                                  <a:pt x="1180042" y="1079500"/>
                                </a:lnTo>
                                <a:lnTo>
                                  <a:pt x="1180042" y="1082146"/>
                                </a:lnTo>
                                <a:lnTo>
                                  <a:pt x="1180042" y="1084792"/>
                                </a:lnTo>
                                <a:lnTo>
                                  <a:pt x="1177396" y="1084792"/>
                                </a:lnTo>
                                <a:lnTo>
                                  <a:pt x="1177396" y="1087438"/>
                                </a:lnTo>
                                <a:lnTo>
                                  <a:pt x="1177396" y="1092730"/>
                                </a:lnTo>
                                <a:lnTo>
                                  <a:pt x="1174750" y="1095375"/>
                                </a:lnTo>
                                <a:lnTo>
                                  <a:pt x="1169458" y="1092730"/>
                                </a:lnTo>
                                <a:lnTo>
                                  <a:pt x="1169458" y="1095375"/>
                                </a:lnTo>
                                <a:lnTo>
                                  <a:pt x="1166812" y="1100667"/>
                                </a:lnTo>
                                <a:lnTo>
                                  <a:pt x="1164167" y="1105959"/>
                                </a:lnTo>
                                <a:lnTo>
                                  <a:pt x="1158875" y="1108605"/>
                                </a:lnTo>
                                <a:lnTo>
                                  <a:pt x="1156229" y="1111250"/>
                                </a:lnTo>
                                <a:lnTo>
                                  <a:pt x="1150937" y="1113896"/>
                                </a:lnTo>
                                <a:lnTo>
                                  <a:pt x="1148292" y="1119188"/>
                                </a:lnTo>
                                <a:lnTo>
                                  <a:pt x="1145646" y="1119188"/>
                                </a:lnTo>
                                <a:lnTo>
                                  <a:pt x="1143000" y="1119188"/>
                                </a:lnTo>
                                <a:lnTo>
                                  <a:pt x="1143000" y="1121834"/>
                                </a:lnTo>
                                <a:lnTo>
                                  <a:pt x="1140354" y="1121834"/>
                                </a:lnTo>
                                <a:lnTo>
                                  <a:pt x="1135062" y="1121834"/>
                                </a:lnTo>
                                <a:lnTo>
                                  <a:pt x="1135062" y="1124480"/>
                                </a:lnTo>
                                <a:lnTo>
                                  <a:pt x="1135062" y="1127125"/>
                                </a:lnTo>
                                <a:lnTo>
                                  <a:pt x="1135062" y="1135063"/>
                                </a:lnTo>
                                <a:lnTo>
                                  <a:pt x="1132417" y="1143000"/>
                                </a:lnTo>
                                <a:lnTo>
                                  <a:pt x="1129771" y="1145646"/>
                                </a:lnTo>
                                <a:lnTo>
                                  <a:pt x="1127125" y="1148292"/>
                                </a:lnTo>
                                <a:lnTo>
                                  <a:pt x="1127125" y="1153584"/>
                                </a:lnTo>
                                <a:lnTo>
                                  <a:pt x="1129771" y="1156229"/>
                                </a:lnTo>
                                <a:lnTo>
                                  <a:pt x="1127125" y="1158875"/>
                                </a:lnTo>
                                <a:lnTo>
                                  <a:pt x="1127125" y="1164167"/>
                                </a:lnTo>
                                <a:lnTo>
                                  <a:pt x="1124479" y="1172104"/>
                                </a:lnTo>
                                <a:lnTo>
                                  <a:pt x="1098021" y="1166813"/>
                                </a:lnTo>
                                <a:lnTo>
                                  <a:pt x="1084791" y="1161521"/>
                                </a:lnTo>
                                <a:lnTo>
                                  <a:pt x="1082146" y="1158875"/>
                                </a:lnTo>
                                <a:lnTo>
                                  <a:pt x="1079500" y="1156229"/>
                                </a:lnTo>
                                <a:lnTo>
                                  <a:pt x="1079500" y="1145646"/>
                                </a:lnTo>
                                <a:lnTo>
                                  <a:pt x="1076854" y="1135063"/>
                                </a:lnTo>
                                <a:lnTo>
                                  <a:pt x="1074208" y="1129771"/>
                                </a:lnTo>
                                <a:lnTo>
                                  <a:pt x="1068916" y="1119188"/>
                                </a:lnTo>
                                <a:lnTo>
                                  <a:pt x="1063625" y="1092730"/>
                                </a:lnTo>
                                <a:lnTo>
                                  <a:pt x="1058333" y="1071563"/>
                                </a:lnTo>
                                <a:lnTo>
                                  <a:pt x="1050396" y="1060980"/>
                                </a:lnTo>
                                <a:lnTo>
                                  <a:pt x="1045104" y="1053042"/>
                                </a:lnTo>
                                <a:lnTo>
                                  <a:pt x="1034521" y="1050396"/>
                                </a:lnTo>
                                <a:lnTo>
                                  <a:pt x="1021291" y="1045105"/>
                                </a:lnTo>
                                <a:lnTo>
                                  <a:pt x="1018646" y="1045105"/>
                                </a:lnTo>
                                <a:lnTo>
                                  <a:pt x="1016000" y="1045105"/>
                                </a:lnTo>
                                <a:lnTo>
                                  <a:pt x="1013354" y="1047750"/>
                                </a:lnTo>
                                <a:lnTo>
                                  <a:pt x="1008062" y="1047750"/>
                                </a:lnTo>
                                <a:lnTo>
                                  <a:pt x="1005416" y="1050396"/>
                                </a:lnTo>
                                <a:lnTo>
                                  <a:pt x="1000125" y="1055688"/>
                                </a:lnTo>
                                <a:lnTo>
                                  <a:pt x="994833" y="1063625"/>
                                </a:lnTo>
                                <a:lnTo>
                                  <a:pt x="989541" y="1063625"/>
                                </a:lnTo>
                                <a:lnTo>
                                  <a:pt x="981604" y="1060980"/>
                                </a:lnTo>
                                <a:lnTo>
                                  <a:pt x="971021" y="1053042"/>
                                </a:lnTo>
                                <a:lnTo>
                                  <a:pt x="965729" y="1047750"/>
                                </a:lnTo>
                                <a:lnTo>
                                  <a:pt x="965729" y="1045105"/>
                                </a:lnTo>
                                <a:lnTo>
                                  <a:pt x="965729" y="1034521"/>
                                </a:lnTo>
                                <a:lnTo>
                                  <a:pt x="965729" y="1026584"/>
                                </a:lnTo>
                                <a:lnTo>
                                  <a:pt x="963083" y="1021292"/>
                                </a:lnTo>
                                <a:lnTo>
                                  <a:pt x="957791" y="1016000"/>
                                </a:lnTo>
                                <a:lnTo>
                                  <a:pt x="952500" y="1010709"/>
                                </a:lnTo>
                                <a:lnTo>
                                  <a:pt x="949854" y="1008063"/>
                                </a:lnTo>
                                <a:lnTo>
                                  <a:pt x="949854" y="1005417"/>
                                </a:lnTo>
                                <a:lnTo>
                                  <a:pt x="944562" y="1000125"/>
                                </a:lnTo>
                                <a:lnTo>
                                  <a:pt x="933979" y="992188"/>
                                </a:lnTo>
                                <a:lnTo>
                                  <a:pt x="931333" y="989542"/>
                                </a:lnTo>
                                <a:lnTo>
                                  <a:pt x="889000" y="989542"/>
                                </a:lnTo>
                                <a:lnTo>
                                  <a:pt x="881062" y="1000125"/>
                                </a:lnTo>
                                <a:lnTo>
                                  <a:pt x="817562" y="1000125"/>
                                </a:lnTo>
                                <a:lnTo>
                                  <a:pt x="732896" y="965730"/>
                                </a:lnTo>
                                <a:lnTo>
                                  <a:pt x="732896" y="960438"/>
                                </a:lnTo>
                                <a:lnTo>
                                  <a:pt x="706437" y="960438"/>
                                </a:lnTo>
                                <a:lnTo>
                                  <a:pt x="672041" y="960438"/>
                                </a:lnTo>
                                <a:lnTo>
                                  <a:pt x="674687" y="955146"/>
                                </a:lnTo>
                                <a:lnTo>
                                  <a:pt x="672041" y="952500"/>
                                </a:lnTo>
                                <a:lnTo>
                                  <a:pt x="669396" y="952500"/>
                                </a:lnTo>
                                <a:lnTo>
                                  <a:pt x="672041" y="947209"/>
                                </a:lnTo>
                                <a:lnTo>
                                  <a:pt x="674687" y="944563"/>
                                </a:lnTo>
                                <a:lnTo>
                                  <a:pt x="672041" y="939271"/>
                                </a:lnTo>
                                <a:lnTo>
                                  <a:pt x="656166" y="926042"/>
                                </a:lnTo>
                                <a:lnTo>
                                  <a:pt x="648229" y="920750"/>
                                </a:lnTo>
                                <a:lnTo>
                                  <a:pt x="642937" y="918105"/>
                                </a:lnTo>
                                <a:lnTo>
                                  <a:pt x="637646" y="915459"/>
                                </a:lnTo>
                                <a:lnTo>
                                  <a:pt x="637646" y="912813"/>
                                </a:lnTo>
                                <a:lnTo>
                                  <a:pt x="635000" y="907521"/>
                                </a:lnTo>
                                <a:lnTo>
                                  <a:pt x="629708" y="904875"/>
                                </a:lnTo>
                                <a:lnTo>
                                  <a:pt x="619125" y="902230"/>
                                </a:lnTo>
                                <a:lnTo>
                                  <a:pt x="611187" y="899584"/>
                                </a:lnTo>
                                <a:lnTo>
                                  <a:pt x="608541" y="896938"/>
                                </a:lnTo>
                                <a:lnTo>
                                  <a:pt x="608541" y="891646"/>
                                </a:lnTo>
                                <a:lnTo>
                                  <a:pt x="611187" y="886355"/>
                                </a:lnTo>
                                <a:lnTo>
                                  <a:pt x="608541" y="883709"/>
                                </a:lnTo>
                                <a:lnTo>
                                  <a:pt x="608541" y="881063"/>
                                </a:lnTo>
                                <a:lnTo>
                                  <a:pt x="608541" y="878417"/>
                                </a:lnTo>
                                <a:lnTo>
                                  <a:pt x="608541" y="875771"/>
                                </a:lnTo>
                                <a:lnTo>
                                  <a:pt x="605896" y="873125"/>
                                </a:lnTo>
                                <a:lnTo>
                                  <a:pt x="603250" y="870480"/>
                                </a:lnTo>
                                <a:lnTo>
                                  <a:pt x="605896" y="867834"/>
                                </a:lnTo>
                                <a:lnTo>
                                  <a:pt x="608541" y="862542"/>
                                </a:lnTo>
                                <a:lnTo>
                                  <a:pt x="608541" y="859896"/>
                                </a:lnTo>
                                <a:lnTo>
                                  <a:pt x="603250" y="851959"/>
                                </a:lnTo>
                                <a:lnTo>
                                  <a:pt x="600604" y="844021"/>
                                </a:lnTo>
                                <a:lnTo>
                                  <a:pt x="600604" y="841375"/>
                                </a:lnTo>
                                <a:lnTo>
                                  <a:pt x="605896" y="838730"/>
                                </a:lnTo>
                                <a:lnTo>
                                  <a:pt x="608541" y="833438"/>
                                </a:lnTo>
                                <a:lnTo>
                                  <a:pt x="608541" y="830792"/>
                                </a:lnTo>
                                <a:lnTo>
                                  <a:pt x="603250" y="822855"/>
                                </a:lnTo>
                                <a:lnTo>
                                  <a:pt x="597958" y="812271"/>
                                </a:lnTo>
                                <a:lnTo>
                                  <a:pt x="597958" y="809625"/>
                                </a:lnTo>
                                <a:lnTo>
                                  <a:pt x="603250" y="806980"/>
                                </a:lnTo>
                                <a:lnTo>
                                  <a:pt x="611187" y="801688"/>
                                </a:lnTo>
                                <a:lnTo>
                                  <a:pt x="613833" y="799042"/>
                                </a:lnTo>
                                <a:lnTo>
                                  <a:pt x="616479" y="796396"/>
                                </a:lnTo>
                                <a:lnTo>
                                  <a:pt x="613833" y="796396"/>
                                </a:lnTo>
                                <a:lnTo>
                                  <a:pt x="608541" y="799042"/>
                                </a:lnTo>
                                <a:lnTo>
                                  <a:pt x="605896" y="801688"/>
                                </a:lnTo>
                                <a:lnTo>
                                  <a:pt x="603250" y="801688"/>
                                </a:lnTo>
                                <a:lnTo>
                                  <a:pt x="600604" y="799042"/>
                                </a:lnTo>
                                <a:lnTo>
                                  <a:pt x="597958" y="793750"/>
                                </a:lnTo>
                                <a:lnTo>
                                  <a:pt x="597958" y="788459"/>
                                </a:lnTo>
                                <a:lnTo>
                                  <a:pt x="597958" y="783167"/>
                                </a:lnTo>
                                <a:lnTo>
                                  <a:pt x="600604" y="777875"/>
                                </a:lnTo>
                                <a:lnTo>
                                  <a:pt x="600604" y="769938"/>
                                </a:lnTo>
                                <a:lnTo>
                                  <a:pt x="600604" y="756709"/>
                                </a:lnTo>
                                <a:lnTo>
                                  <a:pt x="605896" y="743480"/>
                                </a:lnTo>
                                <a:lnTo>
                                  <a:pt x="605896" y="738188"/>
                                </a:lnTo>
                                <a:lnTo>
                                  <a:pt x="605896" y="735542"/>
                                </a:lnTo>
                                <a:lnTo>
                                  <a:pt x="603250" y="730251"/>
                                </a:lnTo>
                                <a:lnTo>
                                  <a:pt x="603250" y="727605"/>
                                </a:lnTo>
                                <a:lnTo>
                                  <a:pt x="603250" y="722313"/>
                                </a:lnTo>
                                <a:lnTo>
                                  <a:pt x="605896" y="717021"/>
                                </a:lnTo>
                                <a:lnTo>
                                  <a:pt x="613833" y="711730"/>
                                </a:lnTo>
                                <a:lnTo>
                                  <a:pt x="619125" y="706438"/>
                                </a:lnTo>
                                <a:lnTo>
                                  <a:pt x="616479" y="703792"/>
                                </a:lnTo>
                                <a:lnTo>
                                  <a:pt x="619125" y="701146"/>
                                </a:lnTo>
                                <a:lnTo>
                                  <a:pt x="629708" y="695855"/>
                                </a:lnTo>
                                <a:lnTo>
                                  <a:pt x="629708" y="690563"/>
                                </a:lnTo>
                                <a:lnTo>
                                  <a:pt x="629708" y="674688"/>
                                </a:lnTo>
                                <a:lnTo>
                                  <a:pt x="632354" y="669396"/>
                                </a:lnTo>
                                <a:lnTo>
                                  <a:pt x="635000" y="661459"/>
                                </a:lnTo>
                                <a:lnTo>
                                  <a:pt x="640291" y="653521"/>
                                </a:lnTo>
                                <a:lnTo>
                                  <a:pt x="648229" y="648230"/>
                                </a:lnTo>
                                <a:lnTo>
                                  <a:pt x="677333" y="616480"/>
                                </a:lnTo>
                                <a:lnTo>
                                  <a:pt x="695854" y="590021"/>
                                </a:lnTo>
                                <a:lnTo>
                                  <a:pt x="711729" y="568855"/>
                                </a:lnTo>
                                <a:lnTo>
                                  <a:pt x="727604" y="571501"/>
                                </a:lnTo>
                                <a:lnTo>
                                  <a:pt x="735541" y="574146"/>
                                </a:lnTo>
                                <a:lnTo>
                                  <a:pt x="730250" y="568855"/>
                                </a:lnTo>
                                <a:lnTo>
                                  <a:pt x="722312" y="566209"/>
                                </a:lnTo>
                                <a:lnTo>
                                  <a:pt x="717021" y="563563"/>
                                </a:lnTo>
                                <a:lnTo>
                                  <a:pt x="714375" y="560917"/>
                                </a:lnTo>
                                <a:lnTo>
                                  <a:pt x="717021" y="558271"/>
                                </a:lnTo>
                                <a:lnTo>
                                  <a:pt x="727604" y="542396"/>
                                </a:lnTo>
                                <a:lnTo>
                                  <a:pt x="730250" y="534459"/>
                                </a:lnTo>
                                <a:lnTo>
                                  <a:pt x="732896" y="526521"/>
                                </a:lnTo>
                                <a:lnTo>
                                  <a:pt x="732896" y="518584"/>
                                </a:lnTo>
                                <a:lnTo>
                                  <a:pt x="735541" y="508001"/>
                                </a:lnTo>
                                <a:lnTo>
                                  <a:pt x="740833" y="502709"/>
                                </a:lnTo>
                                <a:lnTo>
                                  <a:pt x="746125" y="502709"/>
                                </a:lnTo>
                                <a:lnTo>
                                  <a:pt x="751416" y="505355"/>
                                </a:lnTo>
                                <a:lnTo>
                                  <a:pt x="762000" y="508001"/>
                                </a:lnTo>
                                <a:lnTo>
                                  <a:pt x="772583" y="508001"/>
                                </a:lnTo>
                                <a:lnTo>
                                  <a:pt x="780521" y="508001"/>
                                </a:lnTo>
                                <a:lnTo>
                                  <a:pt x="783166" y="510646"/>
                                </a:lnTo>
                                <a:lnTo>
                                  <a:pt x="783166" y="513292"/>
                                </a:lnTo>
                                <a:lnTo>
                                  <a:pt x="780521" y="518584"/>
                                </a:lnTo>
                                <a:lnTo>
                                  <a:pt x="780521" y="523876"/>
                                </a:lnTo>
                                <a:lnTo>
                                  <a:pt x="783166" y="526521"/>
                                </a:lnTo>
                                <a:lnTo>
                                  <a:pt x="788458" y="515938"/>
                                </a:lnTo>
                                <a:lnTo>
                                  <a:pt x="793750" y="510646"/>
                                </a:lnTo>
                                <a:lnTo>
                                  <a:pt x="796396" y="508001"/>
                                </a:lnTo>
                                <a:lnTo>
                                  <a:pt x="804333" y="505355"/>
                                </a:lnTo>
                                <a:lnTo>
                                  <a:pt x="806979" y="505355"/>
                                </a:lnTo>
                                <a:lnTo>
                                  <a:pt x="801687" y="500063"/>
                                </a:lnTo>
                                <a:lnTo>
                                  <a:pt x="799041" y="494771"/>
                                </a:lnTo>
                                <a:lnTo>
                                  <a:pt x="801687" y="494771"/>
                                </a:lnTo>
                                <a:lnTo>
                                  <a:pt x="806979" y="492126"/>
                                </a:lnTo>
                                <a:lnTo>
                                  <a:pt x="801687" y="486834"/>
                                </a:lnTo>
                                <a:lnTo>
                                  <a:pt x="1444625" y="486834"/>
                                </a:lnTo>
                                <a:lnTo>
                                  <a:pt x="1452562" y="484188"/>
                                </a:lnTo>
                                <a:lnTo>
                                  <a:pt x="1457854" y="476251"/>
                                </a:lnTo>
                                <a:lnTo>
                                  <a:pt x="1463146" y="470959"/>
                                </a:lnTo>
                                <a:lnTo>
                                  <a:pt x="1465792" y="470959"/>
                                </a:lnTo>
                                <a:close/>
                                <a:moveTo>
                                  <a:pt x="296333" y="272521"/>
                                </a:moveTo>
                                <a:lnTo>
                                  <a:pt x="301625" y="275167"/>
                                </a:lnTo>
                                <a:lnTo>
                                  <a:pt x="306916" y="277813"/>
                                </a:lnTo>
                                <a:lnTo>
                                  <a:pt x="312208" y="277813"/>
                                </a:lnTo>
                                <a:lnTo>
                                  <a:pt x="317500" y="277813"/>
                                </a:lnTo>
                                <a:lnTo>
                                  <a:pt x="317500" y="280459"/>
                                </a:lnTo>
                                <a:lnTo>
                                  <a:pt x="320145" y="283105"/>
                                </a:lnTo>
                                <a:lnTo>
                                  <a:pt x="322791" y="285750"/>
                                </a:lnTo>
                                <a:lnTo>
                                  <a:pt x="325437" y="285750"/>
                                </a:lnTo>
                                <a:lnTo>
                                  <a:pt x="322791" y="288396"/>
                                </a:lnTo>
                                <a:lnTo>
                                  <a:pt x="320145" y="288396"/>
                                </a:lnTo>
                                <a:lnTo>
                                  <a:pt x="320145" y="291042"/>
                                </a:lnTo>
                                <a:lnTo>
                                  <a:pt x="322791" y="296334"/>
                                </a:lnTo>
                                <a:lnTo>
                                  <a:pt x="322791" y="298980"/>
                                </a:lnTo>
                                <a:lnTo>
                                  <a:pt x="317500" y="298980"/>
                                </a:lnTo>
                                <a:lnTo>
                                  <a:pt x="304270" y="298980"/>
                                </a:lnTo>
                                <a:lnTo>
                                  <a:pt x="312208" y="301626"/>
                                </a:lnTo>
                                <a:lnTo>
                                  <a:pt x="309562" y="304271"/>
                                </a:lnTo>
                                <a:lnTo>
                                  <a:pt x="304270" y="306917"/>
                                </a:lnTo>
                                <a:lnTo>
                                  <a:pt x="296333" y="306917"/>
                                </a:lnTo>
                                <a:lnTo>
                                  <a:pt x="291041" y="306917"/>
                                </a:lnTo>
                                <a:lnTo>
                                  <a:pt x="285750" y="306917"/>
                                </a:lnTo>
                                <a:lnTo>
                                  <a:pt x="283104" y="306917"/>
                                </a:lnTo>
                                <a:lnTo>
                                  <a:pt x="269875" y="312209"/>
                                </a:lnTo>
                                <a:lnTo>
                                  <a:pt x="256646" y="312209"/>
                                </a:lnTo>
                                <a:lnTo>
                                  <a:pt x="251354" y="312209"/>
                                </a:lnTo>
                                <a:lnTo>
                                  <a:pt x="259291" y="309563"/>
                                </a:lnTo>
                                <a:lnTo>
                                  <a:pt x="264583" y="304271"/>
                                </a:lnTo>
                                <a:lnTo>
                                  <a:pt x="256646" y="306917"/>
                                </a:lnTo>
                                <a:lnTo>
                                  <a:pt x="246062" y="306917"/>
                                </a:lnTo>
                                <a:lnTo>
                                  <a:pt x="246062" y="304271"/>
                                </a:lnTo>
                                <a:lnTo>
                                  <a:pt x="246062" y="301626"/>
                                </a:lnTo>
                                <a:lnTo>
                                  <a:pt x="243417" y="298980"/>
                                </a:lnTo>
                                <a:lnTo>
                                  <a:pt x="238125" y="296334"/>
                                </a:lnTo>
                                <a:lnTo>
                                  <a:pt x="235479" y="293688"/>
                                </a:lnTo>
                                <a:lnTo>
                                  <a:pt x="238125" y="293688"/>
                                </a:lnTo>
                                <a:lnTo>
                                  <a:pt x="246062" y="288396"/>
                                </a:lnTo>
                                <a:lnTo>
                                  <a:pt x="267229" y="285750"/>
                                </a:lnTo>
                                <a:lnTo>
                                  <a:pt x="269875" y="285750"/>
                                </a:lnTo>
                                <a:lnTo>
                                  <a:pt x="272521" y="285750"/>
                                </a:lnTo>
                                <a:lnTo>
                                  <a:pt x="272521" y="288396"/>
                                </a:lnTo>
                                <a:lnTo>
                                  <a:pt x="275166" y="288396"/>
                                </a:lnTo>
                                <a:lnTo>
                                  <a:pt x="277812" y="285750"/>
                                </a:lnTo>
                                <a:lnTo>
                                  <a:pt x="275166" y="285750"/>
                                </a:lnTo>
                                <a:lnTo>
                                  <a:pt x="275166" y="283105"/>
                                </a:lnTo>
                                <a:lnTo>
                                  <a:pt x="275166" y="280459"/>
                                </a:lnTo>
                                <a:lnTo>
                                  <a:pt x="280458" y="280459"/>
                                </a:lnTo>
                                <a:lnTo>
                                  <a:pt x="283104" y="280459"/>
                                </a:lnTo>
                                <a:lnTo>
                                  <a:pt x="283104" y="283105"/>
                                </a:lnTo>
                                <a:lnTo>
                                  <a:pt x="285750" y="280459"/>
                                </a:lnTo>
                                <a:lnTo>
                                  <a:pt x="291041" y="275167"/>
                                </a:lnTo>
                                <a:close/>
                                <a:moveTo>
                                  <a:pt x="669396" y="0"/>
                                </a:moveTo>
                                <a:lnTo>
                                  <a:pt x="693208" y="0"/>
                                </a:lnTo>
                                <a:lnTo>
                                  <a:pt x="706437" y="0"/>
                                </a:lnTo>
                                <a:lnTo>
                                  <a:pt x="706437" y="2646"/>
                                </a:lnTo>
                                <a:lnTo>
                                  <a:pt x="703792" y="2646"/>
                                </a:lnTo>
                                <a:lnTo>
                                  <a:pt x="701146" y="7937"/>
                                </a:lnTo>
                                <a:lnTo>
                                  <a:pt x="706437" y="7937"/>
                                </a:lnTo>
                                <a:lnTo>
                                  <a:pt x="717021" y="5292"/>
                                </a:lnTo>
                                <a:lnTo>
                                  <a:pt x="714375" y="2646"/>
                                </a:lnTo>
                                <a:lnTo>
                                  <a:pt x="711729" y="0"/>
                                </a:lnTo>
                                <a:lnTo>
                                  <a:pt x="714375" y="0"/>
                                </a:lnTo>
                                <a:lnTo>
                                  <a:pt x="722312" y="0"/>
                                </a:lnTo>
                                <a:lnTo>
                                  <a:pt x="727604" y="2646"/>
                                </a:lnTo>
                                <a:lnTo>
                                  <a:pt x="732896" y="2646"/>
                                </a:lnTo>
                                <a:lnTo>
                                  <a:pt x="748771" y="2646"/>
                                </a:lnTo>
                                <a:lnTo>
                                  <a:pt x="764646" y="2646"/>
                                </a:lnTo>
                                <a:lnTo>
                                  <a:pt x="767292" y="2646"/>
                                </a:lnTo>
                                <a:lnTo>
                                  <a:pt x="767292" y="5292"/>
                                </a:lnTo>
                                <a:lnTo>
                                  <a:pt x="762000" y="7937"/>
                                </a:lnTo>
                                <a:lnTo>
                                  <a:pt x="751417" y="13229"/>
                                </a:lnTo>
                                <a:lnTo>
                                  <a:pt x="762000" y="15875"/>
                                </a:lnTo>
                                <a:lnTo>
                                  <a:pt x="769937" y="15875"/>
                                </a:lnTo>
                                <a:lnTo>
                                  <a:pt x="780521" y="13229"/>
                                </a:lnTo>
                                <a:lnTo>
                                  <a:pt x="788458" y="10583"/>
                                </a:lnTo>
                                <a:lnTo>
                                  <a:pt x="791104" y="10583"/>
                                </a:lnTo>
                                <a:lnTo>
                                  <a:pt x="796396" y="10583"/>
                                </a:lnTo>
                                <a:lnTo>
                                  <a:pt x="804333" y="13229"/>
                                </a:lnTo>
                                <a:lnTo>
                                  <a:pt x="809625" y="13229"/>
                                </a:lnTo>
                                <a:lnTo>
                                  <a:pt x="814917" y="13229"/>
                                </a:lnTo>
                                <a:lnTo>
                                  <a:pt x="825500" y="13229"/>
                                </a:lnTo>
                                <a:lnTo>
                                  <a:pt x="833437" y="13229"/>
                                </a:lnTo>
                                <a:lnTo>
                                  <a:pt x="844021" y="13229"/>
                                </a:lnTo>
                                <a:lnTo>
                                  <a:pt x="859896" y="13229"/>
                                </a:lnTo>
                                <a:lnTo>
                                  <a:pt x="889000" y="23812"/>
                                </a:lnTo>
                                <a:lnTo>
                                  <a:pt x="891646" y="18521"/>
                                </a:lnTo>
                                <a:lnTo>
                                  <a:pt x="894291" y="13229"/>
                                </a:lnTo>
                                <a:lnTo>
                                  <a:pt x="899583" y="10583"/>
                                </a:lnTo>
                                <a:lnTo>
                                  <a:pt x="902229" y="10583"/>
                                </a:lnTo>
                                <a:lnTo>
                                  <a:pt x="907521" y="10583"/>
                                </a:lnTo>
                                <a:lnTo>
                                  <a:pt x="912812" y="13229"/>
                                </a:lnTo>
                                <a:lnTo>
                                  <a:pt x="915458" y="18521"/>
                                </a:lnTo>
                                <a:lnTo>
                                  <a:pt x="920750" y="18521"/>
                                </a:lnTo>
                                <a:lnTo>
                                  <a:pt x="928687" y="18521"/>
                                </a:lnTo>
                                <a:lnTo>
                                  <a:pt x="939271" y="21167"/>
                                </a:lnTo>
                                <a:lnTo>
                                  <a:pt x="941916" y="21167"/>
                                </a:lnTo>
                                <a:lnTo>
                                  <a:pt x="947208" y="26458"/>
                                </a:lnTo>
                                <a:lnTo>
                                  <a:pt x="886354" y="60854"/>
                                </a:lnTo>
                                <a:lnTo>
                                  <a:pt x="817562" y="103188"/>
                                </a:lnTo>
                                <a:lnTo>
                                  <a:pt x="738187" y="156104"/>
                                </a:lnTo>
                                <a:lnTo>
                                  <a:pt x="695854" y="185209"/>
                                </a:lnTo>
                                <a:lnTo>
                                  <a:pt x="653521" y="216959"/>
                                </a:lnTo>
                                <a:lnTo>
                                  <a:pt x="661458" y="216959"/>
                                </a:lnTo>
                                <a:lnTo>
                                  <a:pt x="669396" y="216959"/>
                                </a:lnTo>
                                <a:lnTo>
                                  <a:pt x="677333" y="219604"/>
                                </a:lnTo>
                                <a:lnTo>
                                  <a:pt x="679979" y="219604"/>
                                </a:lnTo>
                                <a:lnTo>
                                  <a:pt x="685271" y="219604"/>
                                </a:lnTo>
                                <a:lnTo>
                                  <a:pt x="687917" y="219604"/>
                                </a:lnTo>
                                <a:lnTo>
                                  <a:pt x="690562" y="230188"/>
                                </a:lnTo>
                                <a:lnTo>
                                  <a:pt x="695854" y="235479"/>
                                </a:lnTo>
                                <a:lnTo>
                                  <a:pt x="701146" y="238125"/>
                                </a:lnTo>
                                <a:lnTo>
                                  <a:pt x="711729" y="238125"/>
                                </a:lnTo>
                                <a:lnTo>
                                  <a:pt x="717021" y="235479"/>
                                </a:lnTo>
                                <a:lnTo>
                                  <a:pt x="722312" y="232834"/>
                                </a:lnTo>
                                <a:lnTo>
                                  <a:pt x="730250" y="232834"/>
                                </a:lnTo>
                                <a:lnTo>
                                  <a:pt x="738187" y="232834"/>
                                </a:lnTo>
                                <a:lnTo>
                                  <a:pt x="738187" y="230188"/>
                                </a:lnTo>
                                <a:lnTo>
                                  <a:pt x="740833" y="227542"/>
                                </a:lnTo>
                                <a:lnTo>
                                  <a:pt x="748771" y="224896"/>
                                </a:lnTo>
                                <a:lnTo>
                                  <a:pt x="764646" y="224896"/>
                                </a:lnTo>
                                <a:lnTo>
                                  <a:pt x="759354" y="230188"/>
                                </a:lnTo>
                                <a:lnTo>
                                  <a:pt x="759354" y="232834"/>
                                </a:lnTo>
                                <a:lnTo>
                                  <a:pt x="759354" y="238125"/>
                                </a:lnTo>
                                <a:lnTo>
                                  <a:pt x="762000" y="254000"/>
                                </a:lnTo>
                                <a:lnTo>
                                  <a:pt x="762000" y="272521"/>
                                </a:lnTo>
                                <a:lnTo>
                                  <a:pt x="762000" y="280459"/>
                                </a:lnTo>
                                <a:lnTo>
                                  <a:pt x="759354" y="288396"/>
                                </a:lnTo>
                                <a:lnTo>
                                  <a:pt x="759354" y="293688"/>
                                </a:lnTo>
                                <a:lnTo>
                                  <a:pt x="762000" y="293688"/>
                                </a:lnTo>
                                <a:lnTo>
                                  <a:pt x="762000" y="296334"/>
                                </a:lnTo>
                                <a:lnTo>
                                  <a:pt x="759354" y="298980"/>
                                </a:lnTo>
                                <a:lnTo>
                                  <a:pt x="759354" y="301625"/>
                                </a:lnTo>
                                <a:lnTo>
                                  <a:pt x="759354" y="304271"/>
                                </a:lnTo>
                                <a:lnTo>
                                  <a:pt x="764646" y="309563"/>
                                </a:lnTo>
                                <a:lnTo>
                                  <a:pt x="769937" y="314855"/>
                                </a:lnTo>
                                <a:lnTo>
                                  <a:pt x="769937" y="317500"/>
                                </a:lnTo>
                                <a:lnTo>
                                  <a:pt x="767292" y="320146"/>
                                </a:lnTo>
                                <a:lnTo>
                                  <a:pt x="762000" y="325438"/>
                                </a:lnTo>
                                <a:lnTo>
                                  <a:pt x="759354" y="328084"/>
                                </a:lnTo>
                                <a:lnTo>
                                  <a:pt x="756708" y="333375"/>
                                </a:lnTo>
                                <a:lnTo>
                                  <a:pt x="748771" y="336021"/>
                                </a:lnTo>
                                <a:lnTo>
                                  <a:pt x="751417" y="328084"/>
                                </a:lnTo>
                                <a:lnTo>
                                  <a:pt x="754062" y="322792"/>
                                </a:lnTo>
                                <a:lnTo>
                                  <a:pt x="751417" y="320146"/>
                                </a:lnTo>
                                <a:lnTo>
                                  <a:pt x="748771" y="320146"/>
                                </a:lnTo>
                                <a:lnTo>
                                  <a:pt x="746125" y="320146"/>
                                </a:lnTo>
                                <a:lnTo>
                                  <a:pt x="746125" y="317500"/>
                                </a:lnTo>
                                <a:lnTo>
                                  <a:pt x="746125" y="312209"/>
                                </a:lnTo>
                                <a:lnTo>
                                  <a:pt x="748771" y="306917"/>
                                </a:lnTo>
                                <a:lnTo>
                                  <a:pt x="751417" y="304271"/>
                                </a:lnTo>
                                <a:lnTo>
                                  <a:pt x="751417" y="301625"/>
                                </a:lnTo>
                                <a:lnTo>
                                  <a:pt x="746125" y="296334"/>
                                </a:lnTo>
                                <a:lnTo>
                                  <a:pt x="743479" y="291042"/>
                                </a:lnTo>
                                <a:lnTo>
                                  <a:pt x="746125" y="288396"/>
                                </a:lnTo>
                                <a:lnTo>
                                  <a:pt x="748771" y="280459"/>
                                </a:lnTo>
                                <a:lnTo>
                                  <a:pt x="748771" y="275167"/>
                                </a:lnTo>
                                <a:lnTo>
                                  <a:pt x="746125" y="269875"/>
                                </a:lnTo>
                                <a:lnTo>
                                  <a:pt x="743479" y="259292"/>
                                </a:lnTo>
                                <a:lnTo>
                                  <a:pt x="746125" y="256646"/>
                                </a:lnTo>
                                <a:lnTo>
                                  <a:pt x="748771" y="251354"/>
                                </a:lnTo>
                                <a:lnTo>
                                  <a:pt x="754062" y="240771"/>
                                </a:lnTo>
                                <a:lnTo>
                                  <a:pt x="751417" y="238125"/>
                                </a:lnTo>
                                <a:lnTo>
                                  <a:pt x="743479" y="240771"/>
                                </a:lnTo>
                                <a:lnTo>
                                  <a:pt x="732896" y="248709"/>
                                </a:lnTo>
                                <a:lnTo>
                                  <a:pt x="727604" y="254000"/>
                                </a:lnTo>
                                <a:lnTo>
                                  <a:pt x="724958" y="256646"/>
                                </a:lnTo>
                                <a:lnTo>
                                  <a:pt x="719667" y="254000"/>
                                </a:lnTo>
                                <a:lnTo>
                                  <a:pt x="719667" y="251354"/>
                                </a:lnTo>
                                <a:lnTo>
                                  <a:pt x="717021" y="248709"/>
                                </a:lnTo>
                                <a:lnTo>
                                  <a:pt x="714375" y="246063"/>
                                </a:lnTo>
                                <a:lnTo>
                                  <a:pt x="709083" y="248709"/>
                                </a:lnTo>
                                <a:lnTo>
                                  <a:pt x="701146" y="251354"/>
                                </a:lnTo>
                                <a:lnTo>
                                  <a:pt x="693208" y="256646"/>
                                </a:lnTo>
                                <a:lnTo>
                                  <a:pt x="687917" y="254000"/>
                                </a:lnTo>
                                <a:lnTo>
                                  <a:pt x="682625" y="251354"/>
                                </a:lnTo>
                                <a:lnTo>
                                  <a:pt x="682625" y="248709"/>
                                </a:lnTo>
                                <a:lnTo>
                                  <a:pt x="685271" y="246063"/>
                                </a:lnTo>
                                <a:lnTo>
                                  <a:pt x="687917" y="243417"/>
                                </a:lnTo>
                                <a:lnTo>
                                  <a:pt x="685271" y="243417"/>
                                </a:lnTo>
                                <a:lnTo>
                                  <a:pt x="682625" y="240771"/>
                                </a:lnTo>
                                <a:lnTo>
                                  <a:pt x="677333" y="235479"/>
                                </a:lnTo>
                                <a:lnTo>
                                  <a:pt x="679979" y="230188"/>
                                </a:lnTo>
                                <a:lnTo>
                                  <a:pt x="682625" y="227542"/>
                                </a:lnTo>
                                <a:lnTo>
                                  <a:pt x="674687" y="227542"/>
                                </a:lnTo>
                                <a:lnTo>
                                  <a:pt x="650875" y="230188"/>
                                </a:lnTo>
                                <a:lnTo>
                                  <a:pt x="629708" y="227542"/>
                                </a:lnTo>
                                <a:lnTo>
                                  <a:pt x="616479" y="222250"/>
                                </a:lnTo>
                                <a:lnTo>
                                  <a:pt x="605896" y="219604"/>
                                </a:lnTo>
                                <a:lnTo>
                                  <a:pt x="587375" y="222250"/>
                                </a:lnTo>
                                <a:lnTo>
                                  <a:pt x="568854" y="222250"/>
                                </a:lnTo>
                                <a:lnTo>
                                  <a:pt x="560916" y="219604"/>
                                </a:lnTo>
                                <a:lnTo>
                                  <a:pt x="558271" y="216959"/>
                                </a:lnTo>
                                <a:lnTo>
                                  <a:pt x="550333" y="214313"/>
                                </a:lnTo>
                                <a:lnTo>
                                  <a:pt x="542396" y="214313"/>
                                </a:lnTo>
                                <a:lnTo>
                                  <a:pt x="539750" y="211667"/>
                                </a:lnTo>
                                <a:lnTo>
                                  <a:pt x="539750" y="209021"/>
                                </a:lnTo>
                                <a:lnTo>
                                  <a:pt x="542396" y="206375"/>
                                </a:lnTo>
                                <a:lnTo>
                                  <a:pt x="550333" y="201084"/>
                                </a:lnTo>
                                <a:lnTo>
                                  <a:pt x="545041" y="201084"/>
                                </a:lnTo>
                                <a:lnTo>
                                  <a:pt x="539750" y="198438"/>
                                </a:lnTo>
                                <a:lnTo>
                                  <a:pt x="537104" y="198438"/>
                                </a:lnTo>
                                <a:lnTo>
                                  <a:pt x="531812" y="190500"/>
                                </a:lnTo>
                                <a:lnTo>
                                  <a:pt x="529166" y="187854"/>
                                </a:lnTo>
                                <a:lnTo>
                                  <a:pt x="526521" y="185209"/>
                                </a:lnTo>
                                <a:lnTo>
                                  <a:pt x="523875" y="187854"/>
                                </a:lnTo>
                                <a:lnTo>
                                  <a:pt x="508000" y="193146"/>
                                </a:lnTo>
                                <a:lnTo>
                                  <a:pt x="497416" y="193146"/>
                                </a:lnTo>
                                <a:lnTo>
                                  <a:pt x="489479" y="195792"/>
                                </a:lnTo>
                                <a:lnTo>
                                  <a:pt x="484187" y="198438"/>
                                </a:lnTo>
                                <a:lnTo>
                                  <a:pt x="481541" y="203729"/>
                                </a:lnTo>
                                <a:lnTo>
                                  <a:pt x="481541" y="209021"/>
                                </a:lnTo>
                                <a:lnTo>
                                  <a:pt x="481541" y="211667"/>
                                </a:lnTo>
                                <a:lnTo>
                                  <a:pt x="481541" y="214313"/>
                                </a:lnTo>
                                <a:lnTo>
                                  <a:pt x="486833" y="214313"/>
                                </a:lnTo>
                                <a:lnTo>
                                  <a:pt x="500062" y="214313"/>
                                </a:lnTo>
                                <a:lnTo>
                                  <a:pt x="518583" y="211667"/>
                                </a:lnTo>
                                <a:lnTo>
                                  <a:pt x="505354" y="219604"/>
                                </a:lnTo>
                                <a:lnTo>
                                  <a:pt x="494771" y="222250"/>
                                </a:lnTo>
                                <a:lnTo>
                                  <a:pt x="481541" y="222250"/>
                                </a:lnTo>
                                <a:lnTo>
                                  <a:pt x="473604" y="222250"/>
                                </a:lnTo>
                                <a:lnTo>
                                  <a:pt x="468312" y="222250"/>
                                </a:lnTo>
                                <a:lnTo>
                                  <a:pt x="463021" y="224896"/>
                                </a:lnTo>
                                <a:lnTo>
                                  <a:pt x="460375" y="224896"/>
                                </a:lnTo>
                                <a:lnTo>
                                  <a:pt x="452437" y="224896"/>
                                </a:lnTo>
                                <a:lnTo>
                                  <a:pt x="441854" y="227542"/>
                                </a:lnTo>
                                <a:lnTo>
                                  <a:pt x="425979" y="235479"/>
                                </a:lnTo>
                                <a:lnTo>
                                  <a:pt x="412750" y="238125"/>
                                </a:lnTo>
                                <a:lnTo>
                                  <a:pt x="402166" y="238125"/>
                                </a:lnTo>
                                <a:lnTo>
                                  <a:pt x="402166" y="235479"/>
                                </a:lnTo>
                                <a:lnTo>
                                  <a:pt x="399521" y="232834"/>
                                </a:lnTo>
                                <a:lnTo>
                                  <a:pt x="402166" y="230188"/>
                                </a:lnTo>
                                <a:lnTo>
                                  <a:pt x="404812" y="227542"/>
                                </a:lnTo>
                                <a:lnTo>
                                  <a:pt x="418041" y="227542"/>
                                </a:lnTo>
                                <a:lnTo>
                                  <a:pt x="428625" y="224896"/>
                                </a:lnTo>
                                <a:lnTo>
                                  <a:pt x="433916" y="222250"/>
                                </a:lnTo>
                                <a:lnTo>
                                  <a:pt x="439208" y="216959"/>
                                </a:lnTo>
                                <a:lnTo>
                                  <a:pt x="412750" y="222250"/>
                                </a:lnTo>
                                <a:lnTo>
                                  <a:pt x="404812" y="222250"/>
                                </a:lnTo>
                                <a:lnTo>
                                  <a:pt x="404812" y="219604"/>
                                </a:lnTo>
                                <a:lnTo>
                                  <a:pt x="407458" y="216959"/>
                                </a:lnTo>
                                <a:lnTo>
                                  <a:pt x="415396" y="209021"/>
                                </a:lnTo>
                                <a:lnTo>
                                  <a:pt x="431271" y="198438"/>
                                </a:lnTo>
                                <a:lnTo>
                                  <a:pt x="447146" y="190500"/>
                                </a:lnTo>
                                <a:lnTo>
                                  <a:pt x="457729" y="187854"/>
                                </a:lnTo>
                                <a:lnTo>
                                  <a:pt x="465666" y="187854"/>
                                </a:lnTo>
                                <a:lnTo>
                                  <a:pt x="457729" y="185209"/>
                                </a:lnTo>
                                <a:lnTo>
                                  <a:pt x="457729" y="179917"/>
                                </a:lnTo>
                                <a:lnTo>
                                  <a:pt x="460375" y="174625"/>
                                </a:lnTo>
                                <a:lnTo>
                                  <a:pt x="468312" y="166688"/>
                                </a:lnTo>
                                <a:lnTo>
                                  <a:pt x="444500" y="182563"/>
                                </a:lnTo>
                                <a:lnTo>
                                  <a:pt x="428625" y="190500"/>
                                </a:lnTo>
                                <a:lnTo>
                                  <a:pt x="418041" y="193146"/>
                                </a:lnTo>
                                <a:lnTo>
                                  <a:pt x="402166" y="193146"/>
                                </a:lnTo>
                                <a:lnTo>
                                  <a:pt x="399521" y="193146"/>
                                </a:lnTo>
                                <a:lnTo>
                                  <a:pt x="412750" y="195792"/>
                                </a:lnTo>
                                <a:lnTo>
                                  <a:pt x="418041" y="198438"/>
                                </a:lnTo>
                                <a:lnTo>
                                  <a:pt x="415396" y="201084"/>
                                </a:lnTo>
                                <a:lnTo>
                                  <a:pt x="407458" y="203729"/>
                                </a:lnTo>
                                <a:lnTo>
                                  <a:pt x="386292" y="206375"/>
                                </a:lnTo>
                                <a:lnTo>
                                  <a:pt x="381000" y="209021"/>
                                </a:lnTo>
                                <a:lnTo>
                                  <a:pt x="383646" y="209021"/>
                                </a:lnTo>
                                <a:lnTo>
                                  <a:pt x="391583" y="214313"/>
                                </a:lnTo>
                                <a:lnTo>
                                  <a:pt x="396875" y="216959"/>
                                </a:lnTo>
                                <a:lnTo>
                                  <a:pt x="396875" y="219604"/>
                                </a:lnTo>
                                <a:lnTo>
                                  <a:pt x="388937" y="222250"/>
                                </a:lnTo>
                                <a:lnTo>
                                  <a:pt x="373062" y="224896"/>
                                </a:lnTo>
                                <a:lnTo>
                                  <a:pt x="349250" y="227542"/>
                                </a:lnTo>
                                <a:lnTo>
                                  <a:pt x="336021" y="230188"/>
                                </a:lnTo>
                                <a:lnTo>
                                  <a:pt x="325437" y="230188"/>
                                </a:lnTo>
                                <a:lnTo>
                                  <a:pt x="320146" y="232834"/>
                                </a:lnTo>
                                <a:lnTo>
                                  <a:pt x="317500" y="235479"/>
                                </a:lnTo>
                                <a:lnTo>
                                  <a:pt x="320146" y="235479"/>
                                </a:lnTo>
                                <a:lnTo>
                                  <a:pt x="336021" y="235479"/>
                                </a:lnTo>
                                <a:lnTo>
                                  <a:pt x="346604" y="238125"/>
                                </a:lnTo>
                                <a:lnTo>
                                  <a:pt x="349250" y="240771"/>
                                </a:lnTo>
                                <a:lnTo>
                                  <a:pt x="343958" y="246063"/>
                                </a:lnTo>
                                <a:lnTo>
                                  <a:pt x="338667" y="248709"/>
                                </a:lnTo>
                                <a:lnTo>
                                  <a:pt x="336021" y="248709"/>
                                </a:lnTo>
                                <a:lnTo>
                                  <a:pt x="328083" y="248709"/>
                                </a:lnTo>
                                <a:lnTo>
                                  <a:pt x="322792" y="248709"/>
                                </a:lnTo>
                                <a:lnTo>
                                  <a:pt x="320146" y="248709"/>
                                </a:lnTo>
                                <a:lnTo>
                                  <a:pt x="322792" y="251354"/>
                                </a:lnTo>
                                <a:lnTo>
                                  <a:pt x="320146" y="254000"/>
                                </a:lnTo>
                                <a:lnTo>
                                  <a:pt x="320146" y="256646"/>
                                </a:lnTo>
                                <a:lnTo>
                                  <a:pt x="312208" y="256646"/>
                                </a:lnTo>
                                <a:lnTo>
                                  <a:pt x="304271" y="256646"/>
                                </a:lnTo>
                                <a:lnTo>
                                  <a:pt x="301625" y="256646"/>
                                </a:lnTo>
                                <a:lnTo>
                                  <a:pt x="301625" y="259292"/>
                                </a:lnTo>
                                <a:lnTo>
                                  <a:pt x="298979" y="261938"/>
                                </a:lnTo>
                                <a:lnTo>
                                  <a:pt x="288396" y="264584"/>
                                </a:lnTo>
                                <a:lnTo>
                                  <a:pt x="277812" y="267229"/>
                                </a:lnTo>
                                <a:lnTo>
                                  <a:pt x="272521" y="272521"/>
                                </a:lnTo>
                                <a:lnTo>
                                  <a:pt x="269875" y="275167"/>
                                </a:lnTo>
                                <a:lnTo>
                                  <a:pt x="267229" y="275167"/>
                                </a:lnTo>
                                <a:lnTo>
                                  <a:pt x="256646" y="277813"/>
                                </a:lnTo>
                                <a:lnTo>
                                  <a:pt x="246062" y="277813"/>
                                </a:lnTo>
                                <a:lnTo>
                                  <a:pt x="243417" y="280459"/>
                                </a:lnTo>
                                <a:lnTo>
                                  <a:pt x="238125" y="283104"/>
                                </a:lnTo>
                                <a:lnTo>
                                  <a:pt x="238125" y="285750"/>
                                </a:lnTo>
                                <a:lnTo>
                                  <a:pt x="235479" y="285750"/>
                                </a:lnTo>
                                <a:lnTo>
                                  <a:pt x="230187" y="285750"/>
                                </a:lnTo>
                                <a:lnTo>
                                  <a:pt x="224896" y="285750"/>
                                </a:lnTo>
                                <a:lnTo>
                                  <a:pt x="222250" y="288396"/>
                                </a:lnTo>
                                <a:lnTo>
                                  <a:pt x="222250" y="293688"/>
                                </a:lnTo>
                                <a:lnTo>
                                  <a:pt x="216958" y="296334"/>
                                </a:lnTo>
                                <a:lnTo>
                                  <a:pt x="206375" y="296334"/>
                                </a:lnTo>
                                <a:lnTo>
                                  <a:pt x="195792" y="296334"/>
                                </a:lnTo>
                                <a:lnTo>
                                  <a:pt x="190500" y="298980"/>
                                </a:lnTo>
                                <a:lnTo>
                                  <a:pt x="187854" y="301625"/>
                                </a:lnTo>
                                <a:lnTo>
                                  <a:pt x="185208" y="304271"/>
                                </a:lnTo>
                                <a:lnTo>
                                  <a:pt x="179917" y="306917"/>
                                </a:lnTo>
                                <a:lnTo>
                                  <a:pt x="171979" y="306917"/>
                                </a:lnTo>
                                <a:lnTo>
                                  <a:pt x="161396" y="306917"/>
                                </a:lnTo>
                                <a:lnTo>
                                  <a:pt x="156104" y="306917"/>
                                </a:lnTo>
                                <a:lnTo>
                                  <a:pt x="148167" y="309563"/>
                                </a:lnTo>
                                <a:lnTo>
                                  <a:pt x="137583" y="314855"/>
                                </a:lnTo>
                                <a:lnTo>
                                  <a:pt x="132292" y="317500"/>
                                </a:lnTo>
                                <a:lnTo>
                                  <a:pt x="116417" y="320146"/>
                                </a:lnTo>
                                <a:lnTo>
                                  <a:pt x="103187" y="322792"/>
                                </a:lnTo>
                                <a:lnTo>
                                  <a:pt x="97896" y="322792"/>
                                </a:lnTo>
                                <a:lnTo>
                                  <a:pt x="89958" y="322792"/>
                                </a:lnTo>
                                <a:lnTo>
                                  <a:pt x="79375" y="325438"/>
                                </a:lnTo>
                                <a:lnTo>
                                  <a:pt x="55562" y="333375"/>
                                </a:lnTo>
                                <a:lnTo>
                                  <a:pt x="29104" y="336021"/>
                                </a:lnTo>
                                <a:lnTo>
                                  <a:pt x="5292" y="341313"/>
                                </a:lnTo>
                                <a:lnTo>
                                  <a:pt x="0" y="338667"/>
                                </a:lnTo>
                                <a:lnTo>
                                  <a:pt x="2646" y="333375"/>
                                </a:lnTo>
                                <a:lnTo>
                                  <a:pt x="7937" y="330730"/>
                                </a:lnTo>
                                <a:lnTo>
                                  <a:pt x="18521" y="325438"/>
                                </a:lnTo>
                                <a:lnTo>
                                  <a:pt x="42333" y="320146"/>
                                </a:lnTo>
                                <a:lnTo>
                                  <a:pt x="63500" y="317500"/>
                                </a:lnTo>
                                <a:lnTo>
                                  <a:pt x="71437" y="314855"/>
                                </a:lnTo>
                                <a:lnTo>
                                  <a:pt x="71437" y="312209"/>
                                </a:lnTo>
                                <a:lnTo>
                                  <a:pt x="79375" y="320146"/>
                                </a:lnTo>
                                <a:lnTo>
                                  <a:pt x="84667" y="320146"/>
                                </a:lnTo>
                                <a:lnTo>
                                  <a:pt x="87312" y="314855"/>
                                </a:lnTo>
                                <a:lnTo>
                                  <a:pt x="87312" y="312209"/>
                                </a:lnTo>
                                <a:lnTo>
                                  <a:pt x="95250" y="309563"/>
                                </a:lnTo>
                                <a:lnTo>
                                  <a:pt x="129646" y="301625"/>
                                </a:lnTo>
                                <a:lnTo>
                                  <a:pt x="148167" y="296334"/>
                                </a:lnTo>
                                <a:lnTo>
                                  <a:pt x="156104" y="291042"/>
                                </a:lnTo>
                                <a:lnTo>
                                  <a:pt x="161396" y="285750"/>
                                </a:lnTo>
                                <a:lnTo>
                                  <a:pt x="177271" y="280459"/>
                                </a:lnTo>
                                <a:lnTo>
                                  <a:pt x="201083" y="275167"/>
                                </a:lnTo>
                                <a:lnTo>
                                  <a:pt x="216958" y="267229"/>
                                </a:lnTo>
                                <a:lnTo>
                                  <a:pt x="243417" y="256646"/>
                                </a:lnTo>
                                <a:lnTo>
                                  <a:pt x="248708" y="251354"/>
                                </a:lnTo>
                                <a:lnTo>
                                  <a:pt x="254000" y="246063"/>
                                </a:lnTo>
                                <a:lnTo>
                                  <a:pt x="240771" y="254000"/>
                                </a:lnTo>
                                <a:lnTo>
                                  <a:pt x="232833" y="256646"/>
                                </a:lnTo>
                                <a:lnTo>
                                  <a:pt x="224896" y="256646"/>
                                </a:lnTo>
                                <a:lnTo>
                                  <a:pt x="222250" y="254000"/>
                                </a:lnTo>
                                <a:lnTo>
                                  <a:pt x="216958" y="251354"/>
                                </a:lnTo>
                                <a:lnTo>
                                  <a:pt x="214312" y="251354"/>
                                </a:lnTo>
                                <a:lnTo>
                                  <a:pt x="214312" y="254000"/>
                                </a:lnTo>
                                <a:lnTo>
                                  <a:pt x="211667" y="259292"/>
                                </a:lnTo>
                                <a:lnTo>
                                  <a:pt x="209021" y="259292"/>
                                </a:lnTo>
                                <a:lnTo>
                                  <a:pt x="203729" y="256646"/>
                                </a:lnTo>
                                <a:lnTo>
                                  <a:pt x="195792" y="254000"/>
                                </a:lnTo>
                                <a:lnTo>
                                  <a:pt x="193146" y="251354"/>
                                </a:lnTo>
                                <a:lnTo>
                                  <a:pt x="190500" y="251354"/>
                                </a:lnTo>
                                <a:lnTo>
                                  <a:pt x="187854" y="251354"/>
                                </a:lnTo>
                                <a:lnTo>
                                  <a:pt x="185208" y="248709"/>
                                </a:lnTo>
                                <a:lnTo>
                                  <a:pt x="179917" y="246063"/>
                                </a:lnTo>
                                <a:lnTo>
                                  <a:pt x="166687" y="248709"/>
                                </a:lnTo>
                                <a:lnTo>
                                  <a:pt x="153458" y="254000"/>
                                </a:lnTo>
                                <a:lnTo>
                                  <a:pt x="153458" y="251354"/>
                                </a:lnTo>
                                <a:lnTo>
                                  <a:pt x="156104" y="246063"/>
                                </a:lnTo>
                                <a:lnTo>
                                  <a:pt x="164042" y="240771"/>
                                </a:lnTo>
                                <a:lnTo>
                                  <a:pt x="177271" y="235479"/>
                                </a:lnTo>
                                <a:lnTo>
                                  <a:pt x="182562" y="232834"/>
                                </a:lnTo>
                                <a:lnTo>
                                  <a:pt x="179917" y="227542"/>
                                </a:lnTo>
                                <a:lnTo>
                                  <a:pt x="177271" y="227542"/>
                                </a:lnTo>
                                <a:lnTo>
                                  <a:pt x="179917" y="224896"/>
                                </a:lnTo>
                                <a:lnTo>
                                  <a:pt x="185208" y="219604"/>
                                </a:lnTo>
                                <a:lnTo>
                                  <a:pt x="209021" y="211667"/>
                                </a:lnTo>
                                <a:lnTo>
                                  <a:pt x="198437" y="211667"/>
                                </a:lnTo>
                                <a:lnTo>
                                  <a:pt x="187854" y="211667"/>
                                </a:lnTo>
                                <a:lnTo>
                                  <a:pt x="177271" y="216959"/>
                                </a:lnTo>
                                <a:lnTo>
                                  <a:pt x="171979" y="222250"/>
                                </a:lnTo>
                                <a:lnTo>
                                  <a:pt x="166687" y="224896"/>
                                </a:lnTo>
                                <a:lnTo>
                                  <a:pt x="156104" y="227542"/>
                                </a:lnTo>
                                <a:lnTo>
                                  <a:pt x="145521" y="224896"/>
                                </a:lnTo>
                                <a:lnTo>
                                  <a:pt x="142875" y="222250"/>
                                </a:lnTo>
                                <a:lnTo>
                                  <a:pt x="140229" y="216959"/>
                                </a:lnTo>
                                <a:lnTo>
                                  <a:pt x="137583" y="214313"/>
                                </a:lnTo>
                                <a:lnTo>
                                  <a:pt x="134937" y="214313"/>
                                </a:lnTo>
                                <a:lnTo>
                                  <a:pt x="142875" y="209021"/>
                                </a:lnTo>
                                <a:lnTo>
                                  <a:pt x="150812" y="206375"/>
                                </a:lnTo>
                                <a:lnTo>
                                  <a:pt x="153458" y="206375"/>
                                </a:lnTo>
                                <a:lnTo>
                                  <a:pt x="156104" y="209021"/>
                                </a:lnTo>
                                <a:lnTo>
                                  <a:pt x="156104" y="206375"/>
                                </a:lnTo>
                                <a:lnTo>
                                  <a:pt x="156104" y="203729"/>
                                </a:lnTo>
                                <a:lnTo>
                                  <a:pt x="150812" y="203729"/>
                                </a:lnTo>
                                <a:lnTo>
                                  <a:pt x="142875" y="206375"/>
                                </a:lnTo>
                                <a:lnTo>
                                  <a:pt x="132292" y="211667"/>
                                </a:lnTo>
                                <a:lnTo>
                                  <a:pt x="129646" y="211667"/>
                                </a:lnTo>
                                <a:lnTo>
                                  <a:pt x="129646" y="206375"/>
                                </a:lnTo>
                                <a:lnTo>
                                  <a:pt x="129646" y="203729"/>
                                </a:lnTo>
                                <a:lnTo>
                                  <a:pt x="132292" y="198438"/>
                                </a:lnTo>
                                <a:lnTo>
                                  <a:pt x="137583" y="195792"/>
                                </a:lnTo>
                                <a:lnTo>
                                  <a:pt x="148167" y="193146"/>
                                </a:lnTo>
                                <a:lnTo>
                                  <a:pt x="156104" y="193146"/>
                                </a:lnTo>
                                <a:lnTo>
                                  <a:pt x="156104" y="190500"/>
                                </a:lnTo>
                                <a:lnTo>
                                  <a:pt x="140229" y="190500"/>
                                </a:lnTo>
                                <a:lnTo>
                                  <a:pt x="134937" y="190500"/>
                                </a:lnTo>
                                <a:lnTo>
                                  <a:pt x="137583" y="187854"/>
                                </a:lnTo>
                                <a:lnTo>
                                  <a:pt x="137583" y="185209"/>
                                </a:lnTo>
                                <a:lnTo>
                                  <a:pt x="134937" y="185209"/>
                                </a:lnTo>
                                <a:lnTo>
                                  <a:pt x="134937" y="182563"/>
                                </a:lnTo>
                                <a:lnTo>
                                  <a:pt x="134937" y="179917"/>
                                </a:lnTo>
                                <a:lnTo>
                                  <a:pt x="140229" y="177271"/>
                                </a:lnTo>
                                <a:lnTo>
                                  <a:pt x="145521" y="174625"/>
                                </a:lnTo>
                                <a:lnTo>
                                  <a:pt x="148167" y="174625"/>
                                </a:lnTo>
                                <a:lnTo>
                                  <a:pt x="150812" y="174625"/>
                                </a:lnTo>
                                <a:lnTo>
                                  <a:pt x="153458" y="177271"/>
                                </a:lnTo>
                                <a:lnTo>
                                  <a:pt x="156104" y="177271"/>
                                </a:lnTo>
                                <a:lnTo>
                                  <a:pt x="161396" y="174625"/>
                                </a:lnTo>
                                <a:lnTo>
                                  <a:pt x="171979" y="169334"/>
                                </a:lnTo>
                                <a:lnTo>
                                  <a:pt x="187854" y="164042"/>
                                </a:lnTo>
                                <a:lnTo>
                                  <a:pt x="193146" y="161396"/>
                                </a:lnTo>
                                <a:lnTo>
                                  <a:pt x="190500" y="161396"/>
                                </a:lnTo>
                                <a:lnTo>
                                  <a:pt x="187854" y="158750"/>
                                </a:lnTo>
                                <a:lnTo>
                                  <a:pt x="198437" y="156104"/>
                                </a:lnTo>
                                <a:lnTo>
                                  <a:pt x="211667" y="156104"/>
                                </a:lnTo>
                                <a:lnTo>
                                  <a:pt x="216958" y="158750"/>
                                </a:lnTo>
                                <a:lnTo>
                                  <a:pt x="219604" y="161396"/>
                                </a:lnTo>
                                <a:lnTo>
                                  <a:pt x="224896" y="161396"/>
                                </a:lnTo>
                                <a:lnTo>
                                  <a:pt x="232833" y="158750"/>
                                </a:lnTo>
                                <a:lnTo>
                                  <a:pt x="246062" y="161396"/>
                                </a:lnTo>
                                <a:lnTo>
                                  <a:pt x="254000" y="161396"/>
                                </a:lnTo>
                                <a:lnTo>
                                  <a:pt x="256646" y="161396"/>
                                </a:lnTo>
                                <a:lnTo>
                                  <a:pt x="256646" y="158750"/>
                                </a:lnTo>
                                <a:lnTo>
                                  <a:pt x="256646" y="156104"/>
                                </a:lnTo>
                                <a:lnTo>
                                  <a:pt x="259292" y="156104"/>
                                </a:lnTo>
                                <a:lnTo>
                                  <a:pt x="267229" y="153458"/>
                                </a:lnTo>
                                <a:lnTo>
                                  <a:pt x="275167" y="153458"/>
                                </a:lnTo>
                                <a:lnTo>
                                  <a:pt x="280458" y="156104"/>
                                </a:lnTo>
                                <a:lnTo>
                                  <a:pt x="283104" y="158750"/>
                                </a:lnTo>
                                <a:lnTo>
                                  <a:pt x="285750" y="158750"/>
                                </a:lnTo>
                                <a:lnTo>
                                  <a:pt x="291042" y="156104"/>
                                </a:lnTo>
                                <a:lnTo>
                                  <a:pt x="293687" y="156104"/>
                                </a:lnTo>
                                <a:lnTo>
                                  <a:pt x="301625" y="156104"/>
                                </a:lnTo>
                                <a:lnTo>
                                  <a:pt x="306917" y="153458"/>
                                </a:lnTo>
                                <a:lnTo>
                                  <a:pt x="306917" y="150813"/>
                                </a:lnTo>
                                <a:lnTo>
                                  <a:pt x="309562" y="145521"/>
                                </a:lnTo>
                                <a:lnTo>
                                  <a:pt x="309562" y="140229"/>
                                </a:lnTo>
                                <a:lnTo>
                                  <a:pt x="312208" y="137583"/>
                                </a:lnTo>
                                <a:lnTo>
                                  <a:pt x="314854" y="137583"/>
                                </a:lnTo>
                                <a:lnTo>
                                  <a:pt x="322792" y="140229"/>
                                </a:lnTo>
                                <a:lnTo>
                                  <a:pt x="330729" y="142875"/>
                                </a:lnTo>
                                <a:lnTo>
                                  <a:pt x="338667" y="142875"/>
                                </a:lnTo>
                                <a:lnTo>
                                  <a:pt x="351896" y="137583"/>
                                </a:lnTo>
                                <a:lnTo>
                                  <a:pt x="362479" y="132292"/>
                                </a:lnTo>
                                <a:lnTo>
                                  <a:pt x="367771" y="127000"/>
                                </a:lnTo>
                                <a:lnTo>
                                  <a:pt x="367771" y="124354"/>
                                </a:lnTo>
                                <a:lnTo>
                                  <a:pt x="365125" y="124354"/>
                                </a:lnTo>
                                <a:lnTo>
                                  <a:pt x="354542" y="121708"/>
                                </a:lnTo>
                                <a:lnTo>
                                  <a:pt x="341312" y="121708"/>
                                </a:lnTo>
                                <a:lnTo>
                                  <a:pt x="336021" y="124354"/>
                                </a:lnTo>
                                <a:lnTo>
                                  <a:pt x="333375" y="127000"/>
                                </a:lnTo>
                                <a:lnTo>
                                  <a:pt x="330729" y="129646"/>
                                </a:lnTo>
                                <a:lnTo>
                                  <a:pt x="328083" y="129646"/>
                                </a:lnTo>
                                <a:lnTo>
                                  <a:pt x="320146" y="127000"/>
                                </a:lnTo>
                                <a:lnTo>
                                  <a:pt x="306917" y="124354"/>
                                </a:lnTo>
                                <a:lnTo>
                                  <a:pt x="288396" y="127000"/>
                                </a:lnTo>
                                <a:lnTo>
                                  <a:pt x="277812" y="124354"/>
                                </a:lnTo>
                                <a:lnTo>
                                  <a:pt x="269875" y="121708"/>
                                </a:lnTo>
                                <a:lnTo>
                                  <a:pt x="267229" y="119063"/>
                                </a:lnTo>
                                <a:lnTo>
                                  <a:pt x="261937" y="113771"/>
                                </a:lnTo>
                                <a:lnTo>
                                  <a:pt x="256646" y="113771"/>
                                </a:lnTo>
                                <a:lnTo>
                                  <a:pt x="256646" y="111125"/>
                                </a:lnTo>
                                <a:lnTo>
                                  <a:pt x="267229" y="111125"/>
                                </a:lnTo>
                                <a:lnTo>
                                  <a:pt x="272521" y="111125"/>
                                </a:lnTo>
                                <a:lnTo>
                                  <a:pt x="254000" y="105833"/>
                                </a:lnTo>
                                <a:lnTo>
                                  <a:pt x="243417" y="100542"/>
                                </a:lnTo>
                                <a:lnTo>
                                  <a:pt x="240771" y="97896"/>
                                </a:lnTo>
                                <a:lnTo>
                                  <a:pt x="240771" y="95250"/>
                                </a:lnTo>
                                <a:lnTo>
                                  <a:pt x="243417" y="92604"/>
                                </a:lnTo>
                                <a:lnTo>
                                  <a:pt x="254000" y="92604"/>
                                </a:lnTo>
                                <a:lnTo>
                                  <a:pt x="264583" y="95250"/>
                                </a:lnTo>
                                <a:lnTo>
                                  <a:pt x="272521" y="92604"/>
                                </a:lnTo>
                                <a:lnTo>
                                  <a:pt x="283104" y="92604"/>
                                </a:lnTo>
                                <a:lnTo>
                                  <a:pt x="301625" y="92604"/>
                                </a:lnTo>
                                <a:lnTo>
                                  <a:pt x="314854" y="92604"/>
                                </a:lnTo>
                                <a:lnTo>
                                  <a:pt x="317500" y="89958"/>
                                </a:lnTo>
                                <a:lnTo>
                                  <a:pt x="314854" y="89958"/>
                                </a:lnTo>
                                <a:lnTo>
                                  <a:pt x="312208" y="87313"/>
                                </a:lnTo>
                                <a:lnTo>
                                  <a:pt x="312208" y="84667"/>
                                </a:lnTo>
                                <a:lnTo>
                                  <a:pt x="317500" y="84667"/>
                                </a:lnTo>
                                <a:lnTo>
                                  <a:pt x="349250" y="82021"/>
                                </a:lnTo>
                                <a:lnTo>
                                  <a:pt x="367771" y="82021"/>
                                </a:lnTo>
                                <a:lnTo>
                                  <a:pt x="386292" y="76729"/>
                                </a:lnTo>
                                <a:lnTo>
                                  <a:pt x="399521" y="76729"/>
                                </a:lnTo>
                                <a:lnTo>
                                  <a:pt x="410104" y="76729"/>
                                </a:lnTo>
                                <a:lnTo>
                                  <a:pt x="410104" y="79375"/>
                                </a:lnTo>
                                <a:lnTo>
                                  <a:pt x="410104" y="82021"/>
                                </a:lnTo>
                                <a:lnTo>
                                  <a:pt x="402166" y="89958"/>
                                </a:lnTo>
                                <a:lnTo>
                                  <a:pt x="410104" y="89958"/>
                                </a:lnTo>
                                <a:lnTo>
                                  <a:pt x="415396" y="92604"/>
                                </a:lnTo>
                                <a:lnTo>
                                  <a:pt x="420687" y="95250"/>
                                </a:lnTo>
                                <a:lnTo>
                                  <a:pt x="428625" y="95250"/>
                                </a:lnTo>
                                <a:lnTo>
                                  <a:pt x="436562" y="92604"/>
                                </a:lnTo>
                                <a:lnTo>
                                  <a:pt x="436562" y="87313"/>
                                </a:lnTo>
                                <a:lnTo>
                                  <a:pt x="433916" y="84667"/>
                                </a:lnTo>
                                <a:lnTo>
                                  <a:pt x="436562" y="84667"/>
                                </a:lnTo>
                                <a:lnTo>
                                  <a:pt x="441854" y="84667"/>
                                </a:lnTo>
                                <a:lnTo>
                                  <a:pt x="447146" y="87313"/>
                                </a:lnTo>
                                <a:lnTo>
                                  <a:pt x="455083" y="89958"/>
                                </a:lnTo>
                                <a:lnTo>
                                  <a:pt x="468312" y="89958"/>
                                </a:lnTo>
                                <a:lnTo>
                                  <a:pt x="455083" y="87313"/>
                                </a:lnTo>
                                <a:lnTo>
                                  <a:pt x="452437" y="84667"/>
                                </a:lnTo>
                                <a:lnTo>
                                  <a:pt x="457729" y="82021"/>
                                </a:lnTo>
                                <a:lnTo>
                                  <a:pt x="468312" y="76729"/>
                                </a:lnTo>
                                <a:lnTo>
                                  <a:pt x="457729" y="79375"/>
                                </a:lnTo>
                                <a:lnTo>
                                  <a:pt x="447146" y="76729"/>
                                </a:lnTo>
                                <a:lnTo>
                                  <a:pt x="439208" y="71438"/>
                                </a:lnTo>
                                <a:lnTo>
                                  <a:pt x="433916" y="71438"/>
                                </a:lnTo>
                                <a:lnTo>
                                  <a:pt x="431271" y="71438"/>
                                </a:lnTo>
                                <a:lnTo>
                                  <a:pt x="431271" y="74083"/>
                                </a:lnTo>
                                <a:lnTo>
                                  <a:pt x="431271" y="79375"/>
                                </a:lnTo>
                                <a:lnTo>
                                  <a:pt x="425979" y="76729"/>
                                </a:lnTo>
                                <a:lnTo>
                                  <a:pt x="415396" y="71438"/>
                                </a:lnTo>
                                <a:lnTo>
                                  <a:pt x="407458" y="68792"/>
                                </a:lnTo>
                                <a:lnTo>
                                  <a:pt x="399521" y="66146"/>
                                </a:lnTo>
                                <a:lnTo>
                                  <a:pt x="394229" y="60854"/>
                                </a:lnTo>
                                <a:lnTo>
                                  <a:pt x="388937" y="55563"/>
                                </a:lnTo>
                                <a:lnTo>
                                  <a:pt x="383646" y="55563"/>
                                </a:lnTo>
                                <a:lnTo>
                                  <a:pt x="373062" y="55563"/>
                                </a:lnTo>
                                <a:lnTo>
                                  <a:pt x="365125" y="55563"/>
                                </a:lnTo>
                                <a:lnTo>
                                  <a:pt x="362479" y="52917"/>
                                </a:lnTo>
                                <a:lnTo>
                                  <a:pt x="365125" y="47625"/>
                                </a:lnTo>
                                <a:lnTo>
                                  <a:pt x="367771" y="47625"/>
                                </a:lnTo>
                                <a:lnTo>
                                  <a:pt x="373062" y="47625"/>
                                </a:lnTo>
                                <a:lnTo>
                                  <a:pt x="386292" y="39687"/>
                                </a:lnTo>
                                <a:lnTo>
                                  <a:pt x="394229" y="37042"/>
                                </a:lnTo>
                                <a:lnTo>
                                  <a:pt x="399521" y="34396"/>
                                </a:lnTo>
                                <a:lnTo>
                                  <a:pt x="407458" y="37042"/>
                                </a:lnTo>
                                <a:lnTo>
                                  <a:pt x="415396" y="39687"/>
                                </a:lnTo>
                                <a:lnTo>
                                  <a:pt x="418041" y="42333"/>
                                </a:lnTo>
                                <a:lnTo>
                                  <a:pt x="423333" y="42333"/>
                                </a:lnTo>
                                <a:lnTo>
                                  <a:pt x="428625" y="42333"/>
                                </a:lnTo>
                                <a:lnTo>
                                  <a:pt x="436562" y="42333"/>
                                </a:lnTo>
                                <a:lnTo>
                                  <a:pt x="447146" y="42333"/>
                                </a:lnTo>
                                <a:lnTo>
                                  <a:pt x="473604" y="34396"/>
                                </a:lnTo>
                                <a:lnTo>
                                  <a:pt x="486833" y="31750"/>
                                </a:lnTo>
                                <a:lnTo>
                                  <a:pt x="492125" y="26458"/>
                                </a:lnTo>
                                <a:lnTo>
                                  <a:pt x="500062" y="23812"/>
                                </a:lnTo>
                                <a:lnTo>
                                  <a:pt x="518583" y="18521"/>
                                </a:lnTo>
                                <a:lnTo>
                                  <a:pt x="534458" y="15875"/>
                                </a:lnTo>
                                <a:lnTo>
                                  <a:pt x="542396" y="15875"/>
                                </a:lnTo>
                                <a:lnTo>
                                  <a:pt x="550333" y="15875"/>
                                </a:lnTo>
                                <a:lnTo>
                                  <a:pt x="566208" y="10583"/>
                                </a:lnTo>
                                <a:lnTo>
                                  <a:pt x="576791" y="7937"/>
                                </a:lnTo>
                                <a:lnTo>
                                  <a:pt x="582083" y="7937"/>
                                </a:lnTo>
                                <a:lnTo>
                                  <a:pt x="582083" y="10583"/>
                                </a:lnTo>
                                <a:lnTo>
                                  <a:pt x="579437" y="13229"/>
                                </a:lnTo>
                                <a:lnTo>
                                  <a:pt x="579437" y="15875"/>
                                </a:lnTo>
                                <a:lnTo>
                                  <a:pt x="582083" y="18521"/>
                                </a:lnTo>
                                <a:lnTo>
                                  <a:pt x="587375" y="21167"/>
                                </a:lnTo>
                                <a:lnTo>
                                  <a:pt x="590021" y="18521"/>
                                </a:lnTo>
                                <a:lnTo>
                                  <a:pt x="590021" y="15875"/>
                                </a:lnTo>
                                <a:lnTo>
                                  <a:pt x="590021" y="13229"/>
                                </a:lnTo>
                                <a:lnTo>
                                  <a:pt x="584729" y="10583"/>
                                </a:lnTo>
                                <a:lnTo>
                                  <a:pt x="587375" y="7937"/>
                                </a:lnTo>
                                <a:lnTo>
                                  <a:pt x="603250" y="7937"/>
                                </a:lnTo>
                                <a:lnTo>
                                  <a:pt x="613833" y="5292"/>
                                </a:lnTo>
                                <a:lnTo>
                                  <a:pt x="611187" y="7937"/>
                                </a:lnTo>
                                <a:lnTo>
                                  <a:pt x="605896" y="10583"/>
                                </a:lnTo>
                                <a:lnTo>
                                  <a:pt x="605896" y="13229"/>
                                </a:lnTo>
                                <a:lnTo>
                                  <a:pt x="611187" y="13229"/>
                                </a:lnTo>
                                <a:lnTo>
                                  <a:pt x="619125" y="10583"/>
                                </a:lnTo>
                                <a:lnTo>
                                  <a:pt x="642937" y="5292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6350">
                            <a:solidFill>
                              <a:srgbClr val="FFFFF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1031" name="Canadian Islands"/>
                          <p:cNvGrpSpPr/>
                          <p:nvPr/>
                        </p:nvGrpSpPr>
                        <p:grpSpPr>
                          <a:xfrm>
                            <a:off x="3044511" y="1171796"/>
                            <a:ext cx="1503632" cy="834579"/>
                            <a:chOff x="3196911" y="1324850"/>
                            <a:chExt cx="1503632" cy="834579"/>
                          </a:xfrm>
                          <a:grpFill/>
                        </p:grpSpPr>
                        <p:sp>
                          <p:nvSpPr>
                            <p:cNvPr id="718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932019" y="1455348"/>
                              <a:ext cx="580189" cy="24278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88" y="136"/>
                                </a:cxn>
                                <a:cxn ang="0">
                                  <a:pos x="102" y="130"/>
                                </a:cxn>
                                <a:cxn ang="0">
                                  <a:pos x="128" y="132"/>
                                </a:cxn>
                                <a:cxn ang="0">
                                  <a:pos x="134" y="130"/>
                                </a:cxn>
                                <a:cxn ang="0">
                                  <a:pos x="172" y="144"/>
                                </a:cxn>
                                <a:cxn ang="0">
                                  <a:pos x="198" y="154"/>
                                </a:cxn>
                                <a:cxn ang="0">
                                  <a:pos x="224" y="158"/>
                                </a:cxn>
                                <a:cxn ang="0">
                                  <a:pos x="256" y="154"/>
                                </a:cxn>
                                <a:cxn ang="0">
                                  <a:pos x="240" y="142"/>
                                </a:cxn>
                                <a:cxn ang="0">
                                  <a:pos x="254" y="134"/>
                                </a:cxn>
                                <a:cxn ang="0">
                                  <a:pos x="280" y="136"/>
                                </a:cxn>
                                <a:cxn ang="0">
                                  <a:pos x="274" y="120"/>
                                </a:cxn>
                                <a:cxn ang="0">
                                  <a:pos x="254" y="108"/>
                                </a:cxn>
                                <a:cxn ang="0">
                                  <a:pos x="260" y="94"/>
                                </a:cxn>
                                <a:cxn ang="0">
                                  <a:pos x="282" y="102"/>
                                </a:cxn>
                                <a:cxn ang="0">
                                  <a:pos x="294" y="104"/>
                                </a:cxn>
                                <a:cxn ang="0">
                                  <a:pos x="308" y="116"/>
                                </a:cxn>
                                <a:cxn ang="0">
                                  <a:pos x="318" y="106"/>
                                </a:cxn>
                                <a:cxn ang="0">
                                  <a:pos x="332" y="102"/>
                                </a:cxn>
                                <a:cxn ang="0">
                                  <a:pos x="344" y="92"/>
                                </a:cxn>
                                <a:cxn ang="0">
                                  <a:pos x="374" y="88"/>
                                </a:cxn>
                                <a:cxn ang="0">
                                  <a:pos x="372" y="74"/>
                                </a:cxn>
                                <a:cxn ang="0">
                                  <a:pos x="348" y="74"/>
                                </a:cxn>
                                <a:cxn ang="0">
                                  <a:pos x="334" y="66"/>
                                </a:cxn>
                                <a:cxn ang="0">
                                  <a:pos x="326" y="60"/>
                                </a:cxn>
                                <a:cxn ang="0">
                                  <a:pos x="310" y="54"/>
                                </a:cxn>
                                <a:cxn ang="0">
                                  <a:pos x="306" y="38"/>
                                </a:cxn>
                                <a:cxn ang="0">
                                  <a:pos x="294" y="32"/>
                                </a:cxn>
                                <a:cxn ang="0">
                                  <a:pos x="278" y="24"/>
                                </a:cxn>
                                <a:cxn ang="0">
                                  <a:pos x="238" y="12"/>
                                </a:cxn>
                                <a:cxn ang="0">
                                  <a:pos x="210" y="24"/>
                                </a:cxn>
                                <a:cxn ang="0">
                                  <a:pos x="196" y="12"/>
                                </a:cxn>
                                <a:cxn ang="0">
                                  <a:pos x="166" y="24"/>
                                </a:cxn>
                                <a:cxn ang="0">
                                  <a:pos x="168" y="6"/>
                                </a:cxn>
                                <a:cxn ang="0">
                                  <a:pos x="110" y="6"/>
                                </a:cxn>
                                <a:cxn ang="0">
                                  <a:pos x="80" y="20"/>
                                </a:cxn>
                                <a:cxn ang="0">
                                  <a:pos x="62" y="32"/>
                                </a:cxn>
                                <a:cxn ang="0">
                                  <a:pos x="86" y="4"/>
                                </a:cxn>
                                <a:cxn ang="0">
                                  <a:pos x="20" y="18"/>
                                </a:cxn>
                                <a:cxn ang="0">
                                  <a:pos x="2" y="32"/>
                                </a:cxn>
                                <a:cxn ang="0">
                                  <a:pos x="50" y="40"/>
                                </a:cxn>
                                <a:cxn ang="0">
                                  <a:pos x="82" y="40"/>
                                </a:cxn>
                                <a:cxn ang="0">
                                  <a:pos x="96" y="48"/>
                                </a:cxn>
                                <a:cxn ang="0">
                                  <a:pos x="116" y="50"/>
                                </a:cxn>
                                <a:cxn ang="0">
                                  <a:pos x="124" y="44"/>
                                </a:cxn>
                                <a:cxn ang="0">
                                  <a:pos x="148" y="38"/>
                                </a:cxn>
                                <a:cxn ang="0">
                                  <a:pos x="168" y="46"/>
                                </a:cxn>
                                <a:cxn ang="0">
                                  <a:pos x="178" y="56"/>
                                </a:cxn>
                                <a:cxn ang="0">
                                  <a:pos x="198" y="58"/>
                                </a:cxn>
                                <a:cxn ang="0">
                                  <a:pos x="212" y="76"/>
                                </a:cxn>
                                <a:cxn ang="0">
                                  <a:pos x="202" y="92"/>
                                </a:cxn>
                                <a:cxn ang="0">
                                  <a:pos x="230" y="94"/>
                                </a:cxn>
                                <a:cxn ang="0">
                                  <a:pos x="192" y="108"/>
                                </a:cxn>
                                <a:cxn ang="0">
                                  <a:pos x="172" y="90"/>
                                </a:cxn>
                                <a:cxn ang="0">
                                  <a:pos x="172" y="106"/>
                                </a:cxn>
                                <a:cxn ang="0">
                                  <a:pos x="140" y="108"/>
                                </a:cxn>
                                <a:cxn ang="0">
                                  <a:pos x="110" y="108"/>
                                </a:cxn>
                                <a:cxn ang="0">
                                  <a:pos x="84" y="114"/>
                                </a:cxn>
                              </a:cxnLst>
                              <a:rect l="0" t="0" r="r" b="b"/>
                              <a:pathLst>
                                <a:path w="382" h="160">
                                  <a:moveTo>
                                    <a:pt x="78" y="124"/>
                                  </a:moveTo>
                                  <a:lnTo>
                                    <a:pt x="78" y="124"/>
                                  </a:lnTo>
                                  <a:lnTo>
                                    <a:pt x="78" y="128"/>
                                  </a:lnTo>
                                  <a:lnTo>
                                    <a:pt x="78" y="128"/>
                                  </a:lnTo>
                                  <a:lnTo>
                                    <a:pt x="80" y="130"/>
                                  </a:lnTo>
                                  <a:lnTo>
                                    <a:pt x="80" y="132"/>
                                  </a:lnTo>
                                  <a:lnTo>
                                    <a:pt x="80" y="132"/>
                                  </a:lnTo>
                                  <a:lnTo>
                                    <a:pt x="78" y="134"/>
                                  </a:lnTo>
                                  <a:lnTo>
                                    <a:pt x="80" y="134"/>
                                  </a:lnTo>
                                  <a:lnTo>
                                    <a:pt x="88" y="136"/>
                                  </a:lnTo>
                                  <a:lnTo>
                                    <a:pt x="88" y="136"/>
                                  </a:lnTo>
                                  <a:lnTo>
                                    <a:pt x="94" y="136"/>
                                  </a:lnTo>
                                  <a:lnTo>
                                    <a:pt x="98" y="136"/>
                                  </a:lnTo>
                                  <a:lnTo>
                                    <a:pt x="96" y="134"/>
                                  </a:lnTo>
                                  <a:lnTo>
                                    <a:pt x="96" y="134"/>
                                  </a:lnTo>
                                  <a:lnTo>
                                    <a:pt x="96" y="132"/>
                                  </a:lnTo>
                                  <a:lnTo>
                                    <a:pt x="100" y="132"/>
                                  </a:lnTo>
                                  <a:lnTo>
                                    <a:pt x="102" y="132"/>
                                  </a:lnTo>
                                  <a:lnTo>
                                    <a:pt x="102" y="132"/>
                                  </a:lnTo>
                                  <a:lnTo>
                                    <a:pt x="102" y="132"/>
                                  </a:lnTo>
                                  <a:lnTo>
                                    <a:pt x="100" y="130"/>
                                  </a:lnTo>
                                  <a:lnTo>
                                    <a:pt x="102" y="130"/>
                                  </a:lnTo>
                                  <a:lnTo>
                                    <a:pt x="106" y="132"/>
                                  </a:lnTo>
                                  <a:lnTo>
                                    <a:pt x="110" y="132"/>
                                  </a:lnTo>
                                  <a:lnTo>
                                    <a:pt x="110" y="130"/>
                                  </a:lnTo>
                                  <a:lnTo>
                                    <a:pt x="110" y="130"/>
                                  </a:lnTo>
                                  <a:lnTo>
                                    <a:pt x="110" y="130"/>
                                  </a:lnTo>
                                  <a:lnTo>
                                    <a:pt x="108" y="128"/>
                                  </a:lnTo>
                                  <a:lnTo>
                                    <a:pt x="110" y="128"/>
                                  </a:lnTo>
                                  <a:lnTo>
                                    <a:pt x="118" y="132"/>
                                  </a:lnTo>
                                  <a:lnTo>
                                    <a:pt x="126" y="134"/>
                                  </a:lnTo>
                                  <a:lnTo>
                                    <a:pt x="128" y="134"/>
                                  </a:lnTo>
                                  <a:lnTo>
                                    <a:pt x="128" y="132"/>
                                  </a:lnTo>
                                  <a:lnTo>
                                    <a:pt x="128" y="132"/>
                                  </a:lnTo>
                                  <a:lnTo>
                                    <a:pt x="122" y="124"/>
                                  </a:lnTo>
                                  <a:lnTo>
                                    <a:pt x="120" y="122"/>
                                  </a:lnTo>
                                  <a:lnTo>
                                    <a:pt x="122" y="122"/>
                                  </a:lnTo>
                                  <a:lnTo>
                                    <a:pt x="122" y="122"/>
                                  </a:lnTo>
                                  <a:lnTo>
                                    <a:pt x="128" y="128"/>
                                  </a:lnTo>
                                  <a:lnTo>
                                    <a:pt x="132" y="128"/>
                                  </a:lnTo>
                                  <a:lnTo>
                                    <a:pt x="136" y="128"/>
                                  </a:lnTo>
                                  <a:lnTo>
                                    <a:pt x="136" y="128"/>
                                  </a:lnTo>
                                  <a:lnTo>
                                    <a:pt x="138" y="128"/>
                                  </a:lnTo>
                                  <a:lnTo>
                                    <a:pt x="134" y="130"/>
                                  </a:lnTo>
                                  <a:lnTo>
                                    <a:pt x="132" y="134"/>
                                  </a:lnTo>
                                  <a:lnTo>
                                    <a:pt x="132" y="134"/>
                                  </a:lnTo>
                                  <a:lnTo>
                                    <a:pt x="136" y="136"/>
                                  </a:lnTo>
                                  <a:lnTo>
                                    <a:pt x="136" y="136"/>
                                  </a:lnTo>
                                  <a:lnTo>
                                    <a:pt x="148" y="138"/>
                                  </a:lnTo>
                                  <a:lnTo>
                                    <a:pt x="154" y="140"/>
                                  </a:lnTo>
                                  <a:lnTo>
                                    <a:pt x="158" y="142"/>
                                  </a:lnTo>
                                  <a:lnTo>
                                    <a:pt x="158" y="142"/>
                                  </a:lnTo>
                                  <a:lnTo>
                                    <a:pt x="166" y="146"/>
                                  </a:lnTo>
                                  <a:lnTo>
                                    <a:pt x="168" y="146"/>
                                  </a:lnTo>
                                  <a:lnTo>
                                    <a:pt x="172" y="144"/>
                                  </a:lnTo>
                                  <a:lnTo>
                                    <a:pt x="172" y="144"/>
                                  </a:lnTo>
                                  <a:lnTo>
                                    <a:pt x="172" y="144"/>
                                  </a:lnTo>
                                  <a:lnTo>
                                    <a:pt x="172" y="146"/>
                                  </a:lnTo>
                                  <a:lnTo>
                                    <a:pt x="174" y="150"/>
                                  </a:lnTo>
                                  <a:lnTo>
                                    <a:pt x="178" y="152"/>
                                  </a:lnTo>
                                  <a:lnTo>
                                    <a:pt x="178" y="152"/>
                                  </a:lnTo>
                                  <a:lnTo>
                                    <a:pt x="184" y="152"/>
                                  </a:lnTo>
                                  <a:lnTo>
                                    <a:pt x="190" y="154"/>
                                  </a:lnTo>
                                  <a:lnTo>
                                    <a:pt x="196" y="156"/>
                                  </a:lnTo>
                                  <a:lnTo>
                                    <a:pt x="198" y="154"/>
                                  </a:lnTo>
                                  <a:lnTo>
                                    <a:pt x="198" y="154"/>
                                  </a:lnTo>
                                  <a:lnTo>
                                    <a:pt x="200" y="148"/>
                                  </a:lnTo>
                                  <a:lnTo>
                                    <a:pt x="200" y="148"/>
                                  </a:lnTo>
                                  <a:lnTo>
                                    <a:pt x="202" y="150"/>
                                  </a:lnTo>
                                  <a:lnTo>
                                    <a:pt x="204" y="152"/>
                                  </a:lnTo>
                                  <a:lnTo>
                                    <a:pt x="204" y="152"/>
                                  </a:lnTo>
                                  <a:lnTo>
                                    <a:pt x="210" y="150"/>
                                  </a:lnTo>
                                  <a:lnTo>
                                    <a:pt x="212" y="150"/>
                                  </a:lnTo>
                                  <a:lnTo>
                                    <a:pt x="212" y="152"/>
                                  </a:lnTo>
                                  <a:lnTo>
                                    <a:pt x="212" y="152"/>
                                  </a:lnTo>
                                  <a:lnTo>
                                    <a:pt x="218" y="154"/>
                                  </a:lnTo>
                                  <a:lnTo>
                                    <a:pt x="224" y="158"/>
                                  </a:lnTo>
                                  <a:lnTo>
                                    <a:pt x="234" y="160"/>
                                  </a:lnTo>
                                  <a:lnTo>
                                    <a:pt x="240" y="158"/>
                                  </a:lnTo>
                                  <a:lnTo>
                                    <a:pt x="240" y="158"/>
                                  </a:lnTo>
                                  <a:lnTo>
                                    <a:pt x="244" y="158"/>
                                  </a:lnTo>
                                  <a:lnTo>
                                    <a:pt x="248" y="158"/>
                                  </a:lnTo>
                                  <a:lnTo>
                                    <a:pt x="252" y="160"/>
                                  </a:lnTo>
                                  <a:lnTo>
                                    <a:pt x="258" y="160"/>
                                  </a:lnTo>
                                  <a:lnTo>
                                    <a:pt x="258" y="160"/>
                                  </a:lnTo>
                                  <a:lnTo>
                                    <a:pt x="258" y="158"/>
                                  </a:lnTo>
                                  <a:lnTo>
                                    <a:pt x="258" y="156"/>
                                  </a:lnTo>
                                  <a:lnTo>
                                    <a:pt x="256" y="154"/>
                                  </a:lnTo>
                                  <a:lnTo>
                                    <a:pt x="256" y="152"/>
                                  </a:lnTo>
                                  <a:lnTo>
                                    <a:pt x="256" y="152"/>
                                  </a:lnTo>
                                  <a:lnTo>
                                    <a:pt x="258" y="152"/>
                                  </a:lnTo>
                                  <a:lnTo>
                                    <a:pt x="260" y="150"/>
                                  </a:lnTo>
                                  <a:lnTo>
                                    <a:pt x="252" y="148"/>
                                  </a:lnTo>
                                  <a:lnTo>
                                    <a:pt x="252" y="148"/>
                                  </a:lnTo>
                                  <a:lnTo>
                                    <a:pt x="248" y="148"/>
                                  </a:lnTo>
                                  <a:lnTo>
                                    <a:pt x="246" y="146"/>
                                  </a:lnTo>
                                  <a:lnTo>
                                    <a:pt x="246" y="142"/>
                                  </a:lnTo>
                                  <a:lnTo>
                                    <a:pt x="240" y="142"/>
                                  </a:lnTo>
                                  <a:lnTo>
                                    <a:pt x="240" y="142"/>
                                  </a:lnTo>
                                  <a:lnTo>
                                    <a:pt x="238" y="140"/>
                                  </a:lnTo>
                                  <a:lnTo>
                                    <a:pt x="238" y="138"/>
                                  </a:lnTo>
                                  <a:lnTo>
                                    <a:pt x="234" y="136"/>
                                  </a:lnTo>
                                  <a:lnTo>
                                    <a:pt x="226" y="132"/>
                                  </a:lnTo>
                                  <a:lnTo>
                                    <a:pt x="226" y="132"/>
                                  </a:lnTo>
                                  <a:lnTo>
                                    <a:pt x="244" y="136"/>
                                  </a:lnTo>
                                  <a:lnTo>
                                    <a:pt x="248" y="136"/>
                                  </a:lnTo>
                                  <a:lnTo>
                                    <a:pt x="252" y="134"/>
                                  </a:lnTo>
                                  <a:lnTo>
                                    <a:pt x="252" y="134"/>
                                  </a:lnTo>
                                  <a:lnTo>
                                    <a:pt x="252" y="134"/>
                                  </a:lnTo>
                                  <a:lnTo>
                                    <a:pt x="254" y="134"/>
                                  </a:lnTo>
                                  <a:lnTo>
                                    <a:pt x="258" y="136"/>
                                  </a:lnTo>
                                  <a:lnTo>
                                    <a:pt x="262" y="140"/>
                                  </a:lnTo>
                                  <a:lnTo>
                                    <a:pt x="264" y="140"/>
                                  </a:lnTo>
                                  <a:lnTo>
                                    <a:pt x="264" y="138"/>
                                  </a:lnTo>
                                  <a:lnTo>
                                    <a:pt x="264" y="138"/>
                                  </a:lnTo>
                                  <a:lnTo>
                                    <a:pt x="268" y="138"/>
                                  </a:lnTo>
                                  <a:lnTo>
                                    <a:pt x="270" y="138"/>
                                  </a:lnTo>
                                  <a:lnTo>
                                    <a:pt x="274" y="140"/>
                                  </a:lnTo>
                                  <a:lnTo>
                                    <a:pt x="276" y="138"/>
                                  </a:lnTo>
                                  <a:lnTo>
                                    <a:pt x="276" y="138"/>
                                  </a:lnTo>
                                  <a:lnTo>
                                    <a:pt x="280" y="136"/>
                                  </a:lnTo>
                                  <a:lnTo>
                                    <a:pt x="276" y="134"/>
                                  </a:lnTo>
                                  <a:lnTo>
                                    <a:pt x="276" y="134"/>
                                  </a:lnTo>
                                  <a:lnTo>
                                    <a:pt x="276" y="132"/>
                                  </a:lnTo>
                                  <a:lnTo>
                                    <a:pt x="278" y="130"/>
                                  </a:lnTo>
                                  <a:lnTo>
                                    <a:pt x="278" y="128"/>
                                  </a:lnTo>
                                  <a:lnTo>
                                    <a:pt x="276" y="126"/>
                                  </a:lnTo>
                                  <a:lnTo>
                                    <a:pt x="276" y="126"/>
                                  </a:lnTo>
                                  <a:lnTo>
                                    <a:pt x="274" y="124"/>
                                  </a:lnTo>
                                  <a:lnTo>
                                    <a:pt x="276" y="122"/>
                                  </a:lnTo>
                                  <a:lnTo>
                                    <a:pt x="278" y="122"/>
                                  </a:lnTo>
                                  <a:lnTo>
                                    <a:pt x="274" y="120"/>
                                  </a:lnTo>
                                  <a:lnTo>
                                    <a:pt x="274" y="120"/>
                                  </a:lnTo>
                                  <a:lnTo>
                                    <a:pt x="268" y="118"/>
                                  </a:lnTo>
                                  <a:lnTo>
                                    <a:pt x="266" y="114"/>
                                  </a:lnTo>
                                  <a:lnTo>
                                    <a:pt x="264" y="112"/>
                                  </a:lnTo>
                                  <a:lnTo>
                                    <a:pt x="260" y="112"/>
                                  </a:lnTo>
                                  <a:lnTo>
                                    <a:pt x="260" y="112"/>
                                  </a:lnTo>
                                  <a:lnTo>
                                    <a:pt x="254" y="112"/>
                                  </a:lnTo>
                                  <a:lnTo>
                                    <a:pt x="252" y="112"/>
                                  </a:lnTo>
                                  <a:lnTo>
                                    <a:pt x="252" y="110"/>
                                  </a:lnTo>
                                  <a:lnTo>
                                    <a:pt x="254" y="108"/>
                                  </a:lnTo>
                                  <a:lnTo>
                                    <a:pt x="254" y="108"/>
                                  </a:lnTo>
                                  <a:lnTo>
                                    <a:pt x="254" y="108"/>
                                  </a:lnTo>
                                  <a:lnTo>
                                    <a:pt x="254" y="106"/>
                                  </a:lnTo>
                                  <a:lnTo>
                                    <a:pt x="254" y="104"/>
                                  </a:lnTo>
                                  <a:lnTo>
                                    <a:pt x="252" y="100"/>
                                  </a:lnTo>
                                  <a:lnTo>
                                    <a:pt x="256" y="102"/>
                                  </a:lnTo>
                                  <a:lnTo>
                                    <a:pt x="256" y="102"/>
                                  </a:lnTo>
                                  <a:lnTo>
                                    <a:pt x="260" y="102"/>
                                  </a:lnTo>
                                  <a:lnTo>
                                    <a:pt x="262" y="102"/>
                                  </a:lnTo>
                                  <a:lnTo>
                                    <a:pt x="262" y="100"/>
                                  </a:lnTo>
                                  <a:lnTo>
                                    <a:pt x="262" y="98"/>
                                  </a:lnTo>
                                  <a:lnTo>
                                    <a:pt x="260" y="94"/>
                                  </a:lnTo>
                                  <a:lnTo>
                                    <a:pt x="260" y="94"/>
                                  </a:lnTo>
                                  <a:lnTo>
                                    <a:pt x="260" y="94"/>
                                  </a:lnTo>
                                  <a:lnTo>
                                    <a:pt x="260" y="94"/>
                                  </a:lnTo>
                                  <a:lnTo>
                                    <a:pt x="266" y="98"/>
                                  </a:lnTo>
                                  <a:lnTo>
                                    <a:pt x="270" y="98"/>
                                  </a:lnTo>
                                  <a:lnTo>
                                    <a:pt x="270" y="98"/>
                                  </a:lnTo>
                                  <a:lnTo>
                                    <a:pt x="278" y="96"/>
                                  </a:lnTo>
                                  <a:lnTo>
                                    <a:pt x="280" y="98"/>
                                  </a:lnTo>
                                  <a:lnTo>
                                    <a:pt x="282" y="100"/>
                                  </a:lnTo>
                                  <a:lnTo>
                                    <a:pt x="282" y="100"/>
                                  </a:lnTo>
                                  <a:lnTo>
                                    <a:pt x="282" y="102"/>
                                  </a:lnTo>
                                  <a:lnTo>
                                    <a:pt x="284" y="102"/>
                                  </a:lnTo>
                                  <a:lnTo>
                                    <a:pt x="286" y="102"/>
                                  </a:lnTo>
                                  <a:lnTo>
                                    <a:pt x="288" y="102"/>
                                  </a:lnTo>
                                  <a:lnTo>
                                    <a:pt x="288" y="102"/>
                                  </a:lnTo>
                                  <a:lnTo>
                                    <a:pt x="288" y="102"/>
                                  </a:lnTo>
                                  <a:lnTo>
                                    <a:pt x="290" y="102"/>
                                  </a:lnTo>
                                  <a:lnTo>
                                    <a:pt x="296" y="96"/>
                                  </a:lnTo>
                                  <a:lnTo>
                                    <a:pt x="296" y="96"/>
                                  </a:lnTo>
                                  <a:lnTo>
                                    <a:pt x="296" y="96"/>
                                  </a:lnTo>
                                  <a:lnTo>
                                    <a:pt x="296" y="100"/>
                                  </a:lnTo>
                                  <a:lnTo>
                                    <a:pt x="294" y="104"/>
                                  </a:lnTo>
                                  <a:lnTo>
                                    <a:pt x="296" y="106"/>
                                  </a:lnTo>
                                  <a:lnTo>
                                    <a:pt x="298" y="106"/>
                                  </a:lnTo>
                                  <a:lnTo>
                                    <a:pt x="298" y="106"/>
                                  </a:lnTo>
                                  <a:lnTo>
                                    <a:pt x="300" y="108"/>
                                  </a:lnTo>
                                  <a:lnTo>
                                    <a:pt x="302" y="110"/>
                                  </a:lnTo>
                                  <a:lnTo>
                                    <a:pt x="302" y="110"/>
                                  </a:lnTo>
                                  <a:lnTo>
                                    <a:pt x="304" y="110"/>
                                  </a:lnTo>
                                  <a:lnTo>
                                    <a:pt x="304" y="110"/>
                                  </a:lnTo>
                                  <a:lnTo>
                                    <a:pt x="306" y="110"/>
                                  </a:lnTo>
                                  <a:lnTo>
                                    <a:pt x="306" y="114"/>
                                  </a:lnTo>
                                  <a:lnTo>
                                    <a:pt x="308" y="116"/>
                                  </a:lnTo>
                                  <a:lnTo>
                                    <a:pt x="312" y="118"/>
                                  </a:lnTo>
                                  <a:lnTo>
                                    <a:pt x="312" y="118"/>
                                  </a:lnTo>
                                  <a:lnTo>
                                    <a:pt x="316" y="116"/>
                                  </a:lnTo>
                                  <a:lnTo>
                                    <a:pt x="316" y="114"/>
                                  </a:lnTo>
                                  <a:lnTo>
                                    <a:pt x="314" y="108"/>
                                  </a:lnTo>
                                  <a:lnTo>
                                    <a:pt x="314" y="108"/>
                                  </a:lnTo>
                                  <a:lnTo>
                                    <a:pt x="312" y="108"/>
                                  </a:lnTo>
                                  <a:lnTo>
                                    <a:pt x="314" y="108"/>
                                  </a:lnTo>
                                  <a:lnTo>
                                    <a:pt x="316" y="108"/>
                                  </a:lnTo>
                                  <a:lnTo>
                                    <a:pt x="320" y="108"/>
                                  </a:lnTo>
                                  <a:lnTo>
                                    <a:pt x="318" y="106"/>
                                  </a:lnTo>
                                  <a:lnTo>
                                    <a:pt x="318" y="106"/>
                                  </a:lnTo>
                                  <a:lnTo>
                                    <a:pt x="318" y="104"/>
                                  </a:lnTo>
                                  <a:lnTo>
                                    <a:pt x="320" y="106"/>
                                  </a:lnTo>
                                  <a:lnTo>
                                    <a:pt x="324" y="106"/>
                                  </a:lnTo>
                                  <a:lnTo>
                                    <a:pt x="324" y="106"/>
                                  </a:lnTo>
                                  <a:lnTo>
                                    <a:pt x="322" y="102"/>
                                  </a:lnTo>
                                  <a:lnTo>
                                    <a:pt x="322" y="102"/>
                                  </a:lnTo>
                                  <a:lnTo>
                                    <a:pt x="322" y="100"/>
                                  </a:lnTo>
                                  <a:lnTo>
                                    <a:pt x="322" y="98"/>
                                  </a:lnTo>
                                  <a:lnTo>
                                    <a:pt x="328" y="100"/>
                                  </a:lnTo>
                                  <a:lnTo>
                                    <a:pt x="332" y="102"/>
                                  </a:lnTo>
                                  <a:lnTo>
                                    <a:pt x="334" y="102"/>
                                  </a:lnTo>
                                  <a:lnTo>
                                    <a:pt x="334" y="100"/>
                                  </a:lnTo>
                                  <a:lnTo>
                                    <a:pt x="334" y="100"/>
                                  </a:lnTo>
                                  <a:lnTo>
                                    <a:pt x="334" y="98"/>
                                  </a:lnTo>
                                  <a:lnTo>
                                    <a:pt x="336" y="96"/>
                                  </a:lnTo>
                                  <a:lnTo>
                                    <a:pt x="340" y="96"/>
                                  </a:lnTo>
                                  <a:lnTo>
                                    <a:pt x="344" y="96"/>
                                  </a:lnTo>
                                  <a:lnTo>
                                    <a:pt x="346" y="96"/>
                                  </a:lnTo>
                                  <a:lnTo>
                                    <a:pt x="344" y="94"/>
                                  </a:lnTo>
                                  <a:lnTo>
                                    <a:pt x="344" y="94"/>
                                  </a:lnTo>
                                  <a:lnTo>
                                    <a:pt x="344" y="92"/>
                                  </a:lnTo>
                                  <a:lnTo>
                                    <a:pt x="346" y="90"/>
                                  </a:lnTo>
                                  <a:lnTo>
                                    <a:pt x="352" y="92"/>
                                  </a:lnTo>
                                  <a:lnTo>
                                    <a:pt x="356" y="92"/>
                                  </a:lnTo>
                                  <a:lnTo>
                                    <a:pt x="358" y="92"/>
                                  </a:lnTo>
                                  <a:lnTo>
                                    <a:pt x="358" y="90"/>
                                  </a:lnTo>
                                  <a:lnTo>
                                    <a:pt x="358" y="90"/>
                                  </a:lnTo>
                                  <a:lnTo>
                                    <a:pt x="358" y="88"/>
                                  </a:lnTo>
                                  <a:lnTo>
                                    <a:pt x="360" y="88"/>
                                  </a:lnTo>
                                  <a:lnTo>
                                    <a:pt x="366" y="88"/>
                                  </a:lnTo>
                                  <a:lnTo>
                                    <a:pt x="372" y="90"/>
                                  </a:lnTo>
                                  <a:lnTo>
                                    <a:pt x="374" y="88"/>
                                  </a:lnTo>
                                  <a:lnTo>
                                    <a:pt x="374" y="88"/>
                                  </a:lnTo>
                                  <a:lnTo>
                                    <a:pt x="374" y="88"/>
                                  </a:lnTo>
                                  <a:lnTo>
                                    <a:pt x="372" y="84"/>
                                  </a:lnTo>
                                  <a:lnTo>
                                    <a:pt x="374" y="84"/>
                                  </a:lnTo>
                                  <a:lnTo>
                                    <a:pt x="378" y="82"/>
                                  </a:lnTo>
                                  <a:lnTo>
                                    <a:pt x="382" y="82"/>
                                  </a:lnTo>
                                  <a:lnTo>
                                    <a:pt x="380" y="82"/>
                                  </a:lnTo>
                                  <a:lnTo>
                                    <a:pt x="380" y="82"/>
                                  </a:lnTo>
                                  <a:lnTo>
                                    <a:pt x="374" y="78"/>
                                  </a:lnTo>
                                  <a:lnTo>
                                    <a:pt x="372" y="76"/>
                                  </a:lnTo>
                                  <a:lnTo>
                                    <a:pt x="372" y="74"/>
                                  </a:lnTo>
                                  <a:lnTo>
                                    <a:pt x="368" y="76"/>
                                  </a:lnTo>
                                  <a:lnTo>
                                    <a:pt x="368" y="76"/>
                                  </a:lnTo>
                                  <a:lnTo>
                                    <a:pt x="358" y="80"/>
                                  </a:lnTo>
                                  <a:lnTo>
                                    <a:pt x="358" y="80"/>
                                  </a:lnTo>
                                  <a:lnTo>
                                    <a:pt x="358" y="78"/>
                                  </a:lnTo>
                                  <a:lnTo>
                                    <a:pt x="358" y="78"/>
                                  </a:lnTo>
                                  <a:lnTo>
                                    <a:pt x="356" y="74"/>
                                  </a:lnTo>
                                  <a:lnTo>
                                    <a:pt x="354" y="74"/>
                                  </a:lnTo>
                                  <a:lnTo>
                                    <a:pt x="352" y="74"/>
                                  </a:lnTo>
                                  <a:lnTo>
                                    <a:pt x="352" y="74"/>
                                  </a:lnTo>
                                  <a:lnTo>
                                    <a:pt x="348" y="74"/>
                                  </a:lnTo>
                                  <a:lnTo>
                                    <a:pt x="348" y="72"/>
                                  </a:lnTo>
                                  <a:lnTo>
                                    <a:pt x="346" y="70"/>
                                  </a:lnTo>
                                  <a:lnTo>
                                    <a:pt x="344" y="72"/>
                                  </a:lnTo>
                                  <a:lnTo>
                                    <a:pt x="344" y="72"/>
                                  </a:lnTo>
                                  <a:lnTo>
                                    <a:pt x="340" y="72"/>
                                  </a:lnTo>
                                  <a:lnTo>
                                    <a:pt x="338" y="70"/>
                                  </a:lnTo>
                                  <a:lnTo>
                                    <a:pt x="338" y="68"/>
                                  </a:lnTo>
                                  <a:lnTo>
                                    <a:pt x="336" y="68"/>
                                  </a:lnTo>
                                  <a:lnTo>
                                    <a:pt x="336" y="68"/>
                                  </a:lnTo>
                                  <a:lnTo>
                                    <a:pt x="334" y="68"/>
                                  </a:lnTo>
                                  <a:lnTo>
                                    <a:pt x="334" y="66"/>
                                  </a:lnTo>
                                  <a:lnTo>
                                    <a:pt x="334" y="64"/>
                                  </a:lnTo>
                                  <a:lnTo>
                                    <a:pt x="328" y="64"/>
                                  </a:lnTo>
                                  <a:lnTo>
                                    <a:pt x="328" y="64"/>
                                  </a:lnTo>
                                  <a:lnTo>
                                    <a:pt x="322" y="66"/>
                                  </a:lnTo>
                                  <a:lnTo>
                                    <a:pt x="320" y="64"/>
                                  </a:lnTo>
                                  <a:lnTo>
                                    <a:pt x="318" y="64"/>
                                  </a:lnTo>
                                  <a:lnTo>
                                    <a:pt x="312" y="64"/>
                                  </a:lnTo>
                                  <a:lnTo>
                                    <a:pt x="312" y="64"/>
                                  </a:lnTo>
                                  <a:lnTo>
                                    <a:pt x="318" y="62"/>
                                  </a:lnTo>
                                  <a:lnTo>
                                    <a:pt x="322" y="62"/>
                                  </a:lnTo>
                                  <a:lnTo>
                                    <a:pt x="326" y="60"/>
                                  </a:lnTo>
                                  <a:lnTo>
                                    <a:pt x="326" y="58"/>
                                  </a:lnTo>
                                  <a:lnTo>
                                    <a:pt x="326" y="58"/>
                                  </a:lnTo>
                                  <a:lnTo>
                                    <a:pt x="326" y="58"/>
                                  </a:lnTo>
                                  <a:lnTo>
                                    <a:pt x="320" y="56"/>
                                  </a:lnTo>
                                  <a:lnTo>
                                    <a:pt x="312" y="56"/>
                                  </a:lnTo>
                                  <a:lnTo>
                                    <a:pt x="304" y="58"/>
                                  </a:lnTo>
                                  <a:lnTo>
                                    <a:pt x="298" y="58"/>
                                  </a:lnTo>
                                  <a:lnTo>
                                    <a:pt x="298" y="58"/>
                                  </a:lnTo>
                                  <a:lnTo>
                                    <a:pt x="298" y="56"/>
                                  </a:lnTo>
                                  <a:lnTo>
                                    <a:pt x="300" y="56"/>
                                  </a:lnTo>
                                  <a:lnTo>
                                    <a:pt x="310" y="54"/>
                                  </a:lnTo>
                                  <a:lnTo>
                                    <a:pt x="320" y="52"/>
                                  </a:lnTo>
                                  <a:lnTo>
                                    <a:pt x="322" y="50"/>
                                  </a:lnTo>
                                  <a:lnTo>
                                    <a:pt x="322" y="48"/>
                                  </a:lnTo>
                                  <a:lnTo>
                                    <a:pt x="322" y="48"/>
                                  </a:lnTo>
                                  <a:lnTo>
                                    <a:pt x="320" y="46"/>
                                  </a:lnTo>
                                  <a:lnTo>
                                    <a:pt x="320" y="44"/>
                                  </a:lnTo>
                                  <a:lnTo>
                                    <a:pt x="318" y="42"/>
                                  </a:lnTo>
                                  <a:lnTo>
                                    <a:pt x="316" y="40"/>
                                  </a:lnTo>
                                  <a:lnTo>
                                    <a:pt x="316" y="40"/>
                                  </a:lnTo>
                                  <a:lnTo>
                                    <a:pt x="310" y="38"/>
                                  </a:lnTo>
                                  <a:lnTo>
                                    <a:pt x="306" y="38"/>
                                  </a:lnTo>
                                  <a:lnTo>
                                    <a:pt x="296" y="42"/>
                                  </a:lnTo>
                                  <a:lnTo>
                                    <a:pt x="296" y="42"/>
                                  </a:lnTo>
                                  <a:lnTo>
                                    <a:pt x="288" y="46"/>
                                  </a:lnTo>
                                  <a:lnTo>
                                    <a:pt x="294" y="42"/>
                                  </a:lnTo>
                                  <a:lnTo>
                                    <a:pt x="294" y="42"/>
                                  </a:lnTo>
                                  <a:lnTo>
                                    <a:pt x="304" y="36"/>
                                  </a:lnTo>
                                  <a:lnTo>
                                    <a:pt x="306" y="34"/>
                                  </a:lnTo>
                                  <a:lnTo>
                                    <a:pt x="306" y="34"/>
                                  </a:lnTo>
                                  <a:lnTo>
                                    <a:pt x="306" y="34"/>
                                  </a:lnTo>
                                  <a:lnTo>
                                    <a:pt x="298" y="32"/>
                                  </a:lnTo>
                                  <a:lnTo>
                                    <a:pt x="294" y="32"/>
                                  </a:lnTo>
                                  <a:lnTo>
                                    <a:pt x="290" y="34"/>
                                  </a:lnTo>
                                  <a:lnTo>
                                    <a:pt x="290" y="34"/>
                                  </a:lnTo>
                                  <a:lnTo>
                                    <a:pt x="288" y="34"/>
                                  </a:lnTo>
                                  <a:lnTo>
                                    <a:pt x="286" y="34"/>
                                  </a:lnTo>
                                  <a:lnTo>
                                    <a:pt x="286" y="30"/>
                                  </a:lnTo>
                                  <a:lnTo>
                                    <a:pt x="286" y="26"/>
                                  </a:lnTo>
                                  <a:lnTo>
                                    <a:pt x="286" y="24"/>
                                  </a:lnTo>
                                  <a:lnTo>
                                    <a:pt x="284" y="26"/>
                                  </a:lnTo>
                                  <a:lnTo>
                                    <a:pt x="284" y="26"/>
                                  </a:lnTo>
                                  <a:lnTo>
                                    <a:pt x="280" y="26"/>
                                  </a:lnTo>
                                  <a:lnTo>
                                    <a:pt x="278" y="24"/>
                                  </a:lnTo>
                                  <a:lnTo>
                                    <a:pt x="274" y="22"/>
                                  </a:lnTo>
                                  <a:lnTo>
                                    <a:pt x="264" y="22"/>
                                  </a:lnTo>
                                  <a:lnTo>
                                    <a:pt x="264" y="22"/>
                                  </a:lnTo>
                                  <a:lnTo>
                                    <a:pt x="260" y="22"/>
                                  </a:lnTo>
                                  <a:lnTo>
                                    <a:pt x="256" y="22"/>
                                  </a:lnTo>
                                  <a:lnTo>
                                    <a:pt x="252" y="20"/>
                                  </a:lnTo>
                                  <a:lnTo>
                                    <a:pt x="248" y="20"/>
                                  </a:lnTo>
                                  <a:lnTo>
                                    <a:pt x="248" y="20"/>
                                  </a:lnTo>
                                  <a:lnTo>
                                    <a:pt x="244" y="18"/>
                                  </a:lnTo>
                                  <a:lnTo>
                                    <a:pt x="242" y="14"/>
                                  </a:lnTo>
                                  <a:lnTo>
                                    <a:pt x="238" y="12"/>
                                  </a:lnTo>
                                  <a:lnTo>
                                    <a:pt x="230" y="10"/>
                                  </a:lnTo>
                                  <a:lnTo>
                                    <a:pt x="230" y="10"/>
                                  </a:lnTo>
                                  <a:lnTo>
                                    <a:pt x="212" y="12"/>
                                  </a:lnTo>
                                  <a:lnTo>
                                    <a:pt x="208" y="12"/>
                                  </a:lnTo>
                                  <a:lnTo>
                                    <a:pt x="208" y="14"/>
                                  </a:lnTo>
                                  <a:lnTo>
                                    <a:pt x="212" y="18"/>
                                  </a:lnTo>
                                  <a:lnTo>
                                    <a:pt x="212" y="18"/>
                                  </a:lnTo>
                                  <a:lnTo>
                                    <a:pt x="216" y="20"/>
                                  </a:lnTo>
                                  <a:lnTo>
                                    <a:pt x="212" y="20"/>
                                  </a:lnTo>
                                  <a:lnTo>
                                    <a:pt x="210" y="22"/>
                                  </a:lnTo>
                                  <a:lnTo>
                                    <a:pt x="210" y="24"/>
                                  </a:lnTo>
                                  <a:lnTo>
                                    <a:pt x="214" y="26"/>
                                  </a:lnTo>
                                  <a:lnTo>
                                    <a:pt x="214" y="26"/>
                                  </a:lnTo>
                                  <a:lnTo>
                                    <a:pt x="212" y="26"/>
                                  </a:lnTo>
                                  <a:lnTo>
                                    <a:pt x="206" y="20"/>
                                  </a:lnTo>
                                  <a:lnTo>
                                    <a:pt x="202" y="20"/>
                                  </a:lnTo>
                                  <a:lnTo>
                                    <a:pt x="202" y="20"/>
                                  </a:lnTo>
                                  <a:lnTo>
                                    <a:pt x="202" y="20"/>
                                  </a:lnTo>
                                  <a:lnTo>
                                    <a:pt x="200" y="20"/>
                                  </a:lnTo>
                                  <a:lnTo>
                                    <a:pt x="200" y="20"/>
                                  </a:lnTo>
                                  <a:lnTo>
                                    <a:pt x="198" y="14"/>
                                  </a:lnTo>
                                  <a:lnTo>
                                    <a:pt x="196" y="12"/>
                                  </a:lnTo>
                                  <a:lnTo>
                                    <a:pt x="194" y="12"/>
                                  </a:lnTo>
                                  <a:lnTo>
                                    <a:pt x="190" y="14"/>
                                  </a:lnTo>
                                  <a:lnTo>
                                    <a:pt x="190" y="14"/>
                                  </a:lnTo>
                                  <a:lnTo>
                                    <a:pt x="186" y="18"/>
                                  </a:lnTo>
                                  <a:lnTo>
                                    <a:pt x="184" y="16"/>
                                  </a:lnTo>
                                  <a:lnTo>
                                    <a:pt x="182" y="14"/>
                                  </a:lnTo>
                                  <a:lnTo>
                                    <a:pt x="178" y="16"/>
                                  </a:lnTo>
                                  <a:lnTo>
                                    <a:pt x="178" y="16"/>
                                  </a:lnTo>
                                  <a:lnTo>
                                    <a:pt x="174" y="22"/>
                                  </a:lnTo>
                                  <a:lnTo>
                                    <a:pt x="168" y="24"/>
                                  </a:lnTo>
                                  <a:lnTo>
                                    <a:pt x="166" y="24"/>
                                  </a:lnTo>
                                  <a:lnTo>
                                    <a:pt x="166" y="22"/>
                                  </a:lnTo>
                                  <a:lnTo>
                                    <a:pt x="166" y="22"/>
                                  </a:lnTo>
                                  <a:lnTo>
                                    <a:pt x="172" y="14"/>
                                  </a:lnTo>
                                  <a:lnTo>
                                    <a:pt x="172" y="12"/>
                                  </a:lnTo>
                                  <a:lnTo>
                                    <a:pt x="168" y="12"/>
                                  </a:lnTo>
                                  <a:lnTo>
                                    <a:pt x="168" y="12"/>
                                  </a:lnTo>
                                  <a:lnTo>
                                    <a:pt x="166" y="12"/>
                                  </a:lnTo>
                                  <a:lnTo>
                                    <a:pt x="166" y="10"/>
                                  </a:lnTo>
                                  <a:lnTo>
                                    <a:pt x="168" y="8"/>
                                  </a:lnTo>
                                  <a:lnTo>
                                    <a:pt x="168" y="6"/>
                                  </a:lnTo>
                                  <a:lnTo>
                                    <a:pt x="168" y="6"/>
                                  </a:lnTo>
                                  <a:lnTo>
                                    <a:pt x="166" y="4"/>
                                  </a:lnTo>
                                  <a:lnTo>
                                    <a:pt x="164" y="2"/>
                                  </a:lnTo>
                                  <a:lnTo>
                                    <a:pt x="164" y="0"/>
                                  </a:lnTo>
                                  <a:lnTo>
                                    <a:pt x="162" y="0"/>
                                  </a:lnTo>
                                  <a:lnTo>
                                    <a:pt x="162" y="0"/>
                                  </a:lnTo>
                                  <a:lnTo>
                                    <a:pt x="148" y="0"/>
                                  </a:lnTo>
                                  <a:lnTo>
                                    <a:pt x="138" y="2"/>
                                  </a:lnTo>
                                  <a:lnTo>
                                    <a:pt x="130" y="2"/>
                                  </a:lnTo>
                                  <a:lnTo>
                                    <a:pt x="130" y="2"/>
                                  </a:lnTo>
                                  <a:lnTo>
                                    <a:pt x="118" y="4"/>
                                  </a:lnTo>
                                  <a:lnTo>
                                    <a:pt x="110" y="6"/>
                                  </a:lnTo>
                                  <a:lnTo>
                                    <a:pt x="110" y="6"/>
                                  </a:lnTo>
                                  <a:lnTo>
                                    <a:pt x="104" y="8"/>
                                  </a:lnTo>
                                  <a:lnTo>
                                    <a:pt x="96" y="10"/>
                                  </a:lnTo>
                                  <a:lnTo>
                                    <a:pt x="92" y="10"/>
                                  </a:lnTo>
                                  <a:lnTo>
                                    <a:pt x="96" y="12"/>
                                  </a:lnTo>
                                  <a:lnTo>
                                    <a:pt x="96" y="12"/>
                                  </a:lnTo>
                                  <a:lnTo>
                                    <a:pt x="94" y="12"/>
                                  </a:lnTo>
                                  <a:lnTo>
                                    <a:pt x="86" y="14"/>
                                  </a:lnTo>
                                  <a:lnTo>
                                    <a:pt x="82" y="16"/>
                                  </a:lnTo>
                                  <a:lnTo>
                                    <a:pt x="80" y="18"/>
                                  </a:lnTo>
                                  <a:lnTo>
                                    <a:pt x="80" y="20"/>
                                  </a:lnTo>
                                  <a:lnTo>
                                    <a:pt x="86" y="22"/>
                                  </a:lnTo>
                                  <a:lnTo>
                                    <a:pt x="86" y="22"/>
                                  </a:lnTo>
                                  <a:lnTo>
                                    <a:pt x="88" y="24"/>
                                  </a:lnTo>
                                  <a:lnTo>
                                    <a:pt x="88" y="24"/>
                                  </a:lnTo>
                                  <a:lnTo>
                                    <a:pt x="78" y="24"/>
                                  </a:lnTo>
                                  <a:lnTo>
                                    <a:pt x="74" y="26"/>
                                  </a:lnTo>
                                  <a:lnTo>
                                    <a:pt x="68" y="28"/>
                                  </a:lnTo>
                                  <a:lnTo>
                                    <a:pt x="66" y="30"/>
                                  </a:lnTo>
                                  <a:lnTo>
                                    <a:pt x="66" y="34"/>
                                  </a:lnTo>
                                  <a:lnTo>
                                    <a:pt x="66" y="34"/>
                                  </a:lnTo>
                                  <a:lnTo>
                                    <a:pt x="62" y="32"/>
                                  </a:lnTo>
                                  <a:lnTo>
                                    <a:pt x="62" y="28"/>
                                  </a:lnTo>
                                  <a:lnTo>
                                    <a:pt x="62" y="24"/>
                                  </a:lnTo>
                                  <a:lnTo>
                                    <a:pt x="68" y="20"/>
                                  </a:lnTo>
                                  <a:lnTo>
                                    <a:pt x="68" y="20"/>
                                  </a:lnTo>
                                  <a:lnTo>
                                    <a:pt x="72" y="18"/>
                                  </a:lnTo>
                                  <a:lnTo>
                                    <a:pt x="74" y="16"/>
                                  </a:lnTo>
                                  <a:lnTo>
                                    <a:pt x="76" y="12"/>
                                  </a:lnTo>
                                  <a:lnTo>
                                    <a:pt x="80" y="10"/>
                                  </a:lnTo>
                                  <a:lnTo>
                                    <a:pt x="80" y="10"/>
                                  </a:lnTo>
                                  <a:lnTo>
                                    <a:pt x="84" y="8"/>
                                  </a:lnTo>
                                  <a:lnTo>
                                    <a:pt x="86" y="4"/>
                                  </a:lnTo>
                                  <a:lnTo>
                                    <a:pt x="84" y="2"/>
                                  </a:lnTo>
                                  <a:lnTo>
                                    <a:pt x="76" y="2"/>
                                  </a:lnTo>
                                  <a:lnTo>
                                    <a:pt x="76" y="2"/>
                                  </a:lnTo>
                                  <a:lnTo>
                                    <a:pt x="58" y="2"/>
                                  </a:lnTo>
                                  <a:lnTo>
                                    <a:pt x="44" y="4"/>
                                  </a:lnTo>
                                  <a:lnTo>
                                    <a:pt x="44" y="4"/>
                                  </a:lnTo>
                                  <a:lnTo>
                                    <a:pt x="38" y="6"/>
                                  </a:lnTo>
                                  <a:lnTo>
                                    <a:pt x="30" y="10"/>
                                  </a:lnTo>
                                  <a:lnTo>
                                    <a:pt x="30" y="10"/>
                                  </a:lnTo>
                                  <a:lnTo>
                                    <a:pt x="24" y="16"/>
                                  </a:lnTo>
                                  <a:lnTo>
                                    <a:pt x="20" y="18"/>
                                  </a:lnTo>
                                  <a:lnTo>
                                    <a:pt x="12" y="22"/>
                                  </a:lnTo>
                                  <a:lnTo>
                                    <a:pt x="12" y="22"/>
                                  </a:lnTo>
                                  <a:lnTo>
                                    <a:pt x="8" y="22"/>
                                  </a:lnTo>
                                  <a:lnTo>
                                    <a:pt x="6" y="24"/>
                                  </a:lnTo>
                                  <a:lnTo>
                                    <a:pt x="6" y="26"/>
                                  </a:lnTo>
                                  <a:lnTo>
                                    <a:pt x="8" y="28"/>
                                  </a:lnTo>
                                  <a:lnTo>
                                    <a:pt x="10" y="30"/>
                                  </a:lnTo>
                                  <a:lnTo>
                                    <a:pt x="10" y="30"/>
                                  </a:lnTo>
                                  <a:lnTo>
                                    <a:pt x="8" y="32"/>
                                  </a:lnTo>
                                  <a:lnTo>
                                    <a:pt x="8" y="32"/>
                                  </a:lnTo>
                                  <a:lnTo>
                                    <a:pt x="2" y="32"/>
                                  </a:lnTo>
                                  <a:lnTo>
                                    <a:pt x="0" y="34"/>
                                  </a:lnTo>
                                  <a:lnTo>
                                    <a:pt x="2" y="38"/>
                                  </a:lnTo>
                                  <a:lnTo>
                                    <a:pt x="4" y="40"/>
                                  </a:lnTo>
                                  <a:lnTo>
                                    <a:pt x="14" y="44"/>
                                  </a:lnTo>
                                  <a:lnTo>
                                    <a:pt x="20" y="46"/>
                                  </a:lnTo>
                                  <a:lnTo>
                                    <a:pt x="26" y="46"/>
                                  </a:lnTo>
                                  <a:lnTo>
                                    <a:pt x="26" y="46"/>
                                  </a:lnTo>
                                  <a:lnTo>
                                    <a:pt x="38" y="44"/>
                                  </a:lnTo>
                                  <a:lnTo>
                                    <a:pt x="44" y="42"/>
                                  </a:lnTo>
                                  <a:lnTo>
                                    <a:pt x="44" y="42"/>
                                  </a:lnTo>
                                  <a:lnTo>
                                    <a:pt x="50" y="40"/>
                                  </a:lnTo>
                                  <a:lnTo>
                                    <a:pt x="52" y="42"/>
                                  </a:lnTo>
                                  <a:lnTo>
                                    <a:pt x="54" y="42"/>
                                  </a:lnTo>
                                  <a:lnTo>
                                    <a:pt x="58" y="44"/>
                                  </a:lnTo>
                                  <a:lnTo>
                                    <a:pt x="58" y="44"/>
                                  </a:lnTo>
                                  <a:lnTo>
                                    <a:pt x="66" y="44"/>
                                  </a:lnTo>
                                  <a:lnTo>
                                    <a:pt x="70" y="46"/>
                                  </a:lnTo>
                                  <a:lnTo>
                                    <a:pt x="74" y="44"/>
                                  </a:lnTo>
                                  <a:lnTo>
                                    <a:pt x="74" y="44"/>
                                  </a:lnTo>
                                  <a:lnTo>
                                    <a:pt x="78" y="40"/>
                                  </a:lnTo>
                                  <a:lnTo>
                                    <a:pt x="82" y="40"/>
                                  </a:lnTo>
                                  <a:lnTo>
                                    <a:pt x="82" y="40"/>
                                  </a:lnTo>
                                  <a:lnTo>
                                    <a:pt x="78" y="44"/>
                                  </a:lnTo>
                                  <a:lnTo>
                                    <a:pt x="78" y="44"/>
                                  </a:lnTo>
                                  <a:lnTo>
                                    <a:pt x="82" y="46"/>
                                  </a:lnTo>
                                  <a:lnTo>
                                    <a:pt x="82" y="46"/>
                                  </a:lnTo>
                                  <a:lnTo>
                                    <a:pt x="86" y="46"/>
                                  </a:lnTo>
                                  <a:lnTo>
                                    <a:pt x="86" y="46"/>
                                  </a:lnTo>
                                  <a:lnTo>
                                    <a:pt x="88" y="46"/>
                                  </a:lnTo>
                                  <a:lnTo>
                                    <a:pt x="90" y="46"/>
                                  </a:lnTo>
                                  <a:lnTo>
                                    <a:pt x="90" y="46"/>
                                  </a:lnTo>
                                  <a:lnTo>
                                    <a:pt x="94" y="46"/>
                                  </a:lnTo>
                                  <a:lnTo>
                                    <a:pt x="96" y="48"/>
                                  </a:lnTo>
                                  <a:lnTo>
                                    <a:pt x="100" y="50"/>
                                  </a:lnTo>
                                  <a:lnTo>
                                    <a:pt x="102" y="50"/>
                                  </a:lnTo>
                                  <a:lnTo>
                                    <a:pt x="102" y="50"/>
                                  </a:lnTo>
                                  <a:lnTo>
                                    <a:pt x="104" y="48"/>
                                  </a:lnTo>
                                  <a:lnTo>
                                    <a:pt x="104" y="44"/>
                                  </a:lnTo>
                                  <a:lnTo>
                                    <a:pt x="104" y="42"/>
                                  </a:lnTo>
                                  <a:lnTo>
                                    <a:pt x="106" y="44"/>
                                  </a:lnTo>
                                  <a:lnTo>
                                    <a:pt x="106" y="44"/>
                                  </a:lnTo>
                                  <a:lnTo>
                                    <a:pt x="110" y="46"/>
                                  </a:lnTo>
                                  <a:lnTo>
                                    <a:pt x="112" y="50"/>
                                  </a:lnTo>
                                  <a:lnTo>
                                    <a:pt x="116" y="50"/>
                                  </a:lnTo>
                                  <a:lnTo>
                                    <a:pt x="120" y="50"/>
                                  </a:lnTo>
                                  <a:lnTo>
                                    <a:pt x="120" y="50"/>
                                  </a:lnTo>
                                  <a:lnTo>
                                    <a:pt x="122" y="50"/>
                                  </a:lnTo>
                                  <a:lnTo>
                                    <a:pt x="122" y="48"/>
                                  </a:lnTo>
                                  <a:lnTo>
                                    <a:pt x="118" y="46"/>
                                  </a:lnTo>
                                  <a:lnTo>
                                    <a:pt x="114" y="44"/>
                                  </a:lnTo>
                                  <a:lnTo>
                                    <a:pt x="114" y="42"/>
                                  </a:lnTo>
                                  <a:lnTo>
                                    <a:pt x="114" y="42"/>
                                  </a:lnTo>
                                  <a:lnTo>
                                    <a:pt x="114" y="42"/>
                                  </a:lnTo>
                                  <a:lnTo>
                                    <a:pt x="120" y="42"/>
                                  </a:lnTo>
                                  <a:lnTo>
                                    <a:pt x="124" y="44"/>
                                  </a:lnTo>
                                  <a:lnTo>
                                    <a:pt x="128" y="46"/>
                                  </a:lnTo>
                                  <a:lnTo>
                                    <a:pt x="132" y="46"/>
                                  </a:lnTo>
                                  <a:lnTo>
                                    <a:pt x="132" y="46"/>
                                  </a:lnTo>
                                  <a:lnTo>
                                    <a:pt x="136" y="44"/>
                                  </a:lnTo>
                                  <a:lnTo>
                                    <a:pt x="138" y="40"/>
                                  </a:lnTo>
                                  <a:lnTo>
                                    <a:pt x="138" y="38"/>
                                  </a:lnTo>
                                  <a:lnTo>
                                    <a:pt x="132" y="34"/>
                                  </a:lnTo>
                                  <a:lnTo>
                                    <a:pt x="132" y="34"/>
                                  </a:lnTo>
                                  <a:lnTo>
                                    <a:pt x="144" y="40"/>
                                  </a:lnTo>
                                  <a:lnTo>
                                    <a:pt x="146" y="40"/>
                                  </a:lnTo>
                                  <a:lnTo>
                                    <a:pt x="148" y="38"/>
                                  </a:lnTo>
                                  <a:lnTo>
                                    <a:pt x="148" y="38"/>
                                  </a:lnTo>
                                  <a:lnTo>
                                    <a:pt x="148" y="36"/>
                                  </a:lnTo>
                                  <a:lnTo>
                                    <a:pt x="148" y="38"/>
                                  </a:lnTo>
                                  <a:lnTo>
                                    <a:pt x="150" y="40"/>
                                  </a:lnTo>
                                  <a:lnTo>
                                    <a:pt x="154" y="40"/>
                                  </a:lnTo>
                                  <a:lnTo>
                                    <a:pt x="154" y="40"/>
                                  </a:lnTo>
                                  <a:lnTo>
                                    <a:pt x="160" y="42"/>
                                  </a:lnTo>
                                  <a:lnTo>
                                    <a:pt x="162" y="44"/>
                                  </a:lnTo>
                                  <a:lnTo>
                                    <a:pt x="164" y="46"/>
                                  </a:lnTo>
                                  <a:lnTo>
                                    <a:pt x="168" y="46"/>
                                  </a:lnTo>
                                  <a:lnTo>
                                    <a:pt x="168" y="46"/>
                                  </a:lnTo>
                                  <a:lnTo>
                                    <a:pt x="172" y="46"/>
                                  </a:lnTo>
                                  <a:lnTo>
                                    <a:pt x="172" y="48"/>
                                  </a:lnTo>
                                  <a:lnTo>
                                    <a:pt x="172" y="50"/>
                                  </a:lnTo>
                                  <a:lnTo>
                                    <a:pt x="176" y="50"/>
                                  </a:lnTo>
                                  <a:lnTo>
                                    <a:pt x="176" y="50"/>
                                  </a:lnTo>
                                  <a:lnTo>
                                    <a:pt x="180" y="50"/>
                                  </a:lnTo>
                                  <a:lnTo>
                                    <a:pt x="184" y="52"/>
                                  </a:lnTo>
                                  <a:lnTo>
                                    <a:pt x="186" y="54"/>
                                  </a:lnTo>
                                  <a:lnTo>
                                    <a:pt x="182" y="54"/>
                                  </a:lnTo>
                                  <a:lnTo>
                                    <a:pt x="182" y="54"/>
                                  </a:lnTo>
                                  <a:lnTo>
                                    <a:pt x="178" y="56"/>
                                  </a:lnTo>
                                  <a:lnTo>
                                    <a:pt x="174" y="58"/>
                                  </a:lnTo>
                                  <a:lnTo>
                                    <a:pt x="174" y="60"/>
                                  </a:lnTo>
                                  <a:lnTo>
                                    <a:pt x="178" y="62"/>
                                  </a:lnTo>
                                  <a:lnTo>
                                    <a:pt x="178" y="62"/>
                                  </a:lnTo>
                                  <a:lnTo>
                                    <a:pt x="184" y="62"/>
                                  </a:lnTo>
                                  <a:lnTo>
                                    <a:pt x="184" y="60"/>
                                  </a:lnTo>
                                  <a:lnTo>
                                    <a:pt x="186" y="58"/>
                                  </a:lnTo>
                                  <a:lnTo>
                                    <a:pt x="188" y="56"/>
                                  </a:lnTo>
                                  <a:lnTo>
                                    <a:pt x="188" y="56"/>
                                  </a:lnTo>
                                  <a:lnTo>
                                    <a:pt x="196" y="58"/>
                                  </a:lnTo>
                                  <a:lnTo>
                                    <a:pt x="198" y="58"/>
                                  </a:lnTo>
                                  <a:lnTo>
                                    <a:pt x="200" y="60"/>
                                  </a:lnTo>
                                  <a:lnTo>
                                    <a:pt x="200" y="60"/>
                                  </a:lnTo>
                                  <a:lnTo>
                                    <a:pt x="204" y="60"/>
                                  </a:lnTo>
                                  <a:lnTo>
                                    <a:pt x="206" y="62"/>
                                  </a:lnTo>
                                  <a:lnTo>
                                    <a:pt x="210" y="62"/>
                                  </a:lnTo>
                                  <a:lnTo>
                                    <a:pt x="210" y="64"/>
                                  </a:lnTo>
                                  <a:lnTo>
                                    <a:pt x="210" y="64"/>
                                  </a:lnTo>
                                  <a:lnTo>
                                    <a:pt x="212" y="68"/>
                                  </a:lnTo>
                                  <a:lnTo>
                                    <a:pt x="214" y="72"/>
                                  </a:lnTo>
                                  <a:lnTo>
                                    <a:pt x="214" y="74"/>
                                  </a:lnTo>
                                  <a:lnTo>
                                    <a:pt x="212" y="76"/>
                                  </a:lnTo>
                                  <a:lnTo>
                                    <a:pt x="212" y="76"/>
                                  </a:lnTo>
                                  <a:lnTo>
                                    <a:pt x="202" y="78"/>
                                  </a:lnTo>
                                  <a:lnTo>
                                    <a:pt x="194" y="82"/>
                                  </a:lnTo>
                                  <a:lnTo>
                                    <a:pt x="194" y="82"/>
                                  </a:lnTo>
                                  <a:lnTo>
                                    <a:pt x="182" y="86"/>
                                  </a:lnTo>
                                  <a:lnTo>
                                    <a:pt x="178" y="88"/>
                                  </a:lnTo>
                                  <a:lnTo>
                                    <a:pt x="182" y="88"/>
                                  </a:lnTo>
                                  <a:lnTo>
                                    <a:pt x="182" y="88"/>
                                  </a:lnTo>
                                  <a:lnTo>
                                    <a:pt x="192" y="92"/>
                                  </a:lnTo>
                                  <a:lnTo>
                                    <a:pt x="198" y="94"/>
                                  </a:lnTo>
                                  <a:lnTo>
                                    <a:pt x="202" y="92"/>
                                  </a:lnTo>
                                  <a:lnTo>
                                    <a:pt x="202" y="92"/>
                                  </a:lnTo>
                                  <a:lnTo>
                                    <a:pt x="212" y="86"/>
                                  </a:lnTo>
                                  <a:lnTo>
                                    <a:pt x="214" y="84"/>
                                  </a:lnTo>
                                  <a:lnTo>
                                    <a:pt x="216" y="86"/>
                                  </a:lnTo>
                                  <a:lnTo>
                                    <a:pt x="216" y="86"/>
                                  </a:lnTo>
                                  <a:lnTo>
                                    <a:pt x="216" y="90"/>
                                  </a:lnTo>
                                  <a:lnTo>
                                    <a:pt x="216" y="92"/>
                                  </a:lnTo>
                                  <a:lnTo>
                                    <a:pt x="220" y="94"/>
                                  </a:lnTo>
                                  <a:lnTo>
                                    <a:pt x="226" y="94"/>
                                  </a:lnTo>
                                  <a:lnTo>
                                    <a:pt x="226" y="94"/>
                                  </a:lnTo>
                                  <a:lnTo>
                                    <a:pt x="230" y="94"/>
                                  </a:lnTo>
                                  <a:lnTo>
                                    <a:pt x="230" y="96"/>
                                  </a:lnTo>
                                  <a:lnTo>
                                    <a:pt x="220" y="98"/>
                                  </a:lnTo>
                                  <a:lnTo>
                                    <a:pt x="220" y="98"/>
                                  </a:lnTo>
                                  <a:lnTo>
                                    <a:pt x="214" y="100"/>
                                  </a:lnTo>
                                  <a:lnTo>
                                    <a:pt x="212" y="100"/>
                                  </a:lnTo>
                                  <a:lnTo>
                                    <a:pt x="208" y="100"/>
                                  </a:lnTo>
                                  <a:lnTo>
                                    <a:pt x="202" y="104"/>
                                  </a:lnTo>
                                  <a:lnTo>
                                    <a:pt x="202" y="104"/>
                                  </a:lnTo>
                                  <a:lnTo>
                                    <a:pt x="194" y="110"/>
                                  </a:lnTo>
                                  <a:lnTo>
                                    <a:pt x="192" y="110"/>
                                  </a:lnTo>
                                  <a:lnTo>
                                    <a:pt x="192" y="108"/>
                                  </a:lnTo>
                                  <a:lnTo>
                                    <a:pt x="192" y="108"/>
                                  </a:lnTo>
                                  <a:lnTo>
                                    <a:pt x="192" y="104"/>
                                  </a:lnTo>
                                  <a:lnTo>
                                    <a:pt x="196" y="100"/>
                                  </a:lnTo>
                                  <a:lnTo>
                                    <a:pt x="196" y="100"/>
                                  </a:lnTo>
                                  <a:lnTo>
                                    <a:pt x="198" y="98"/>
                                  </a:lnTo>
                                  <a:lnTo>
                                    <a:pt x="198" y="96"/>
                                  </a:lnTo>
                                  <a:lnTo>
                                    <a:pt x="192" y="94"/>
                                  </a:lnTo>
                                  <a:lnTo>
                                    <a:pt x="192" y="94"/>
                                  </a:lnTo>
                                  <a:lnTo>
                                    <a:pt x="182" y="92"/>
                                  </a:lnTo>
                                  <a:lnTo>
                                    <a:pt x="176" y="90"/>
                                  </a:lnTo>
                                  <a:lnTo>
                                    <a:pt x="172" y="90"/>
                                  </a:lnTo>
                                  <a:lnTo>
                                    <a:pt x="172" y="90"/>
                                  </a:lnTo>
                                  <a:lnTo>
                                    <a:pt x="164" y="92"/>
                                  </a:lnTo>
                                  <a:lnTo>
                                    <a:pt x="160" y="94"/>
                                  </a:lnTo>
                                  <a:lnTo>
                                    <a:pt x="158" y="96"/>
                                  </a:lnTo>
                                  <a:lnTo>
                                    <a:pt x="158" y="96"/>
                                  </a:lnTo>
                                  <a:lnTo>
                                    <a:pt x="158" y="98"/>
                                  </a:lnTo>
                                  <a:lnTo>
                                    <a:pt x="160" y="98"/>
                                  </a:lnTo>
                                  <a:lnTo>
                                    <a:pt x="164" y="100"/>
                                  </a:lnTo>
                                  <a:lnTo>
                                    <a:pt x="170" y="104"/>
                                  </a:lnTo>
                                  <a:lnTo>
                                    <a:pt x="172" y="106"/>
                                  </a:lnTo>
                                  <a:lnTo>
                                    <a:pt x="172" y="106"/>
                                  </a:lnTo>
                                  <a:lnTo>
                                    <a:pt x="158" y="102"/>
                                  </a:lnTo>
                                  <a:lnTo>
                                    <a:pt x="154" y="102"/>
                                  </a:lnTo>
                                  <a:lnTo>
                                    <a:pt x="154" y="104"/>
                                  </a:lnTo>
                                  <a:lnTo>
                                    <a:pt x="154" y="104"/>
                                  </a:lnTo>
                                  <a:lnTo>
                                    <a:pt x="154" y="104"/>
                                  </a:lnTo>
                                  <a:lnTo>
                                    <a:pt x="154" y="106"/>
                                  </a:lnTo>
                                  <a:lnTo>
                                    <a:pt x="152" y="106"/>
                                  </a:lnTo>
                                  <a:lnTo>
                                    <a:pt x="146" y="106"/>
                                  </a:lnTo>
                                  <a:lnTo>
                                    <a:pt x="140" y="106"/>
                                  </a:lnTo>
                                  <a:lnTo>
                                    <a:pt x="140" y="106"/>
                                  </a:lnTo>
                                  <a:lnTo>
                                    <a:pt x="140" y="108"/>
                                  </a:lnTo>
                                  <a:lnTo>
                                    <a:pt x="140" y="108"/>
                                  </a:lnTo>
                                  <a:lnTo>
                                    <a:pt x="142" y="108"/>
                                  </a:lnTo>
                                  <a:lnTo>
                                    <a:pt x="140" y="108"/>
                                  </a:lnTo>
                                  <a:lnTo>
                                    <a:pt x="132" y="108"/>
                                  </a:lnTo>
                                  <a:lnTo>
                                    <a:pt x="124" y="108"/>
                                  </a:lnTo>
                                  <a:lnTo>
                                    <a:pt x="122" y="108"/>
                                  </a:lnTo>
                                  <a:lnTo>
                                    <a:pt x="124" y="108"/>
                                  </a:lnTo>
                                  <a:lnTo>
                                    <a:pt x="124" y="108"/>
                                  </a:lnTo>
                                  <a:lnTo>
                                    <a:pt x="124" y="110"/>
                                  </a:lnTo>
                                  <a:lnTo>
                                    <a:pt x="122" y="110"/>
                                  </a:lnTo>
                                  <a:lnTo>
                                    <a:pt x="110" y="108"/>
                                  </a:lnTo>
                                  <a:lnTo>
                                    <a:pt x="98" y="106"/>
                                  </a:lnTo>
                                  <a:lnTo>
                                    <a:pt x="96" y="108"/>
                                  </a:lnTo>
                                  <a:lnTo>
                                    <a:pt x="98" y="110"/>
                                  </a:lnTo>
                                  <a:lnTo>
                                    <a:pt x="98" y="110"/>
                                  </a:lnTo>
                                  <a:lnTo>
                                    <a:pt x="102" y="112"/>
                                  </a:lnTo>
                                  <a:lnTo>
                                    <a:pt x="100" y="112"/>
                                  </a:lnTo>
                                  <a:lnTo>
                                    <a:pt x="92" y="112"/>
                                  </a:lnTo>
                                  <a:lnTo>
                                    <a:pt x="82" y="112"/>
                                  </a:lnTo>
                                  <a:lnTo>
                                    <a:pt x="80" y="112"/>
                                  </a:lnTo>
                                  <a:lnTo>
                                    <a:pt x="84" y="114"/>
                                  </a:lnTo>
                                  <a:lnTo>
                                    <a:pt x="84" y="114"/>
                                  </a:lnTo>
                                  <a:lnTo>
                                    <a:pt x="88" y="116"/>
                                  </a:lnTo>
                                  <a:lnTo>
                                    <a:pt x="86" y="116"/>
                                  </a:lnTo>
                                  <a:lnTo>
                                    <a:pt x="82" y="118"/>
                                  </a:lnTo>
                                  <a:lnTo>
                                    <a:pt x="80" y="120"/>
                                  </a:lnTo>
                                  <a:lnTo>
                                    <a:pt x="78" y="124"/>
                                  </a:lnTo>
                                  <a:lnTo>
                                    <a:pt x="78" y="124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9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288040" y="1461418"/>
                              <a:ext cx="364517" cy="8801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2" y="46"/>
                                </a:cxn>
                                <a:cxn ang="0">
                                  <a:pos x="24" y="48"/>
                                </a:cxn>
                                <a:cxn ang="0">
                                  <a:pos x="24" y="54"/>
                                </a:cxn>
                                <a:cxn ang="0">
                                  <a:pos x="32" y="58"/>
                                </a:cxn>
                                <a:cxn ang="0">
                                  <a:pos x="66" y="56"/>
                                </a:cxn>
                                <a:cxn ang="0">
                                  <a:pos x="84" y="56"/>
                                </a:cxn>
                                <a:cxn ang="0">
                                  <a:pos x="102" y="52"/>
                                </a:cxn>
                                <a:cxn ang="0">
                                  <a:pos x="112" y="50"/>
                                </a:cxn>
                                <a:cxn ang="0">
                                  <a:pos x="136" y="46"/>
                                </a:cxn>
                                <a:cxn ang="0">
                                  <a:pos x="140" y="38"/>
                                </a:cxn>
                                <a:cxn ang="0">
                                  <a:pos x="146" y="46"/>
                                </a:cxn>
                                <a:cxn ang="0">
                                  <a:pos x="160" y="48"/>
                                </a:cxn>
                                <a:cxn ang="0">
                                  <a:pos x="180" y="52"/>
                                </a:cxn>
                                <a:cxn ang="0">
                                  <a:pos x="196" y="58"/>
                                </a:cxn>
                                <a:cxn ang="0">
                                  <a:pos x="214" y="56"/>
                                </a:cxn>
                                <a:cxn ang="0">
                                  <a:pos x="218" y="52"/>
                                </a:cxn>
                                <a:cxn ang="0">
                                  <a:pos x="196" y="46"/>
                                </a:cxn>
                                <a:cxn ang="0">
                                  <a:pos x="214" y="44"/>
                                </a:cxn>
                                <a:cxn ang="0">
                                  <a:pos x="214" y="38"/>
                                </a:cxn>
                                <a:cxn ang="0">
                                  <a:pos x="232" y="40"/>
                                </a:cxn>
                                <a:cxn ang="0">
                                  <a:pos x="236" y="32"/>
                                </a:cxn>
                                <a:cxn ang="0">
                                  <a:pos x="218" y="24"/>
                                </a:cxn>
                                <a:cxn ang="0">
                                  <a:pos x="218" y="14"/>
                                </a:cxn>
                                <a:cxn ang="0">
                                  <a:pos x="216" y="10"/>
                                </a:cxn>
                                <a:cxn ang="0">
                                  <a:pos x="202" y="0"/>
                                </a:cxn>
                                <a:cxn ang="0">
                                  <a:pos x="196" y="0"/>
                                </a:cxn>
                                <a:cxn ang="0">
                                  <a:pos x="192" y="6"/>
                                </a:cxn>
                                <a:cxn ang="0">
                                  <a:pos x="190" y="10"/>
                                </a:cxn>
                                <a:cxn ang="0">
                                  <a:pos x="188" y="14"/>
                                </a:cxn>
                                <a:cxn ang="0">
                                  <a:pos x="186" y="18"/>
                                </a:cxn>
                                <a:cxn ang="0">
                                  <a:pos x="174" y="18"/>
                                </a:cxn>
                                <a:cxn ang="0">
                                  <a:pos x="172" y="18"/>
                                </a:cxn>
                                <a:cxn ang="0">
                                  <a:pos x="184" y="6"/>
                                </a:cxn>
                                <a:cxn ang="0">
                                  <a:pos x="164" y="2"/>
                                </a:cxn>
                                <a:cxn ang="0">
                                  <a:pos x="168" y="6"/>
                                </a:cxn>
                                <a:cxn ang="0">
                                  <a:pos x="158" y="8"/>
                                </a:cxn>
                                <a:cxn ang="0">
                                  <a:pos x="154" y="8"/>
                                </a:cxn>
                                <a:cxn ang="0">
                                  <a:pos x="148" y="10"/>
                                </a:cxn>
                                <a:cxn ang="0">
                                  <a:pos x="140" y="8"/>
                                </a:cxn>
                                <a:cxn ang="0">
                                  <a:pos x="140" y="2"/>
                                </a:cxn>
                                <a:cxn ang="0">
                                  <a:pos x="122" y="2"/>
                                </a:cxn>
                                <a:cxn ang="0">
                                  <a:pos x="114" y="4"/>
                                </a:cxn>
                                <a:cxn ang="0">
                                  <a:pos x="102" y="0"/>
                                </a:cxn>
                                <a:cxn ang="0">
                                  <a:pos x="58" y="6"/>
                                </a:cxn>
                                <a:cxn ang="0">
                                  <a:pos x="56" y="12"/>
                                </a:cxn>
                                <a:cxn ang="0">
                                  <a:pos x="26" y="18"/>
                                </a:cxn>
                                <a:cxn ang="0">
                                  <a:pos x="34" y="20"/>
                                </a:cxn>
                                <a:cxn ang="0">
                                  <a:pos x="50" y="20"/>
                                </a:cxn>
                                <a:cxn ang="0">
                                  <a:pos x="20" y="24"/>
                                </a:cxn>
                                <a:cxn ang="0">
                                  <a:pos x="20" y="30"/>
                                </a:cxn>
                                <a:cxn ang="0">
                                  <a:pos x="30" y="34"/>
                                </a:cxn>
                                <a:cxn ang="0">
                                  <a:pos x="56" y="32"/>
                                </a:cxn>
                                <a:cxn ang="0">
                                  <a:pos x="62" y="36"/>
                                </a:cxn>
                                <a:cxn ang="0">
                                  <a:pos x="42" y="38"/>
                                </a:cxn>
                                <a:cxn ang="0">
                                  <a:pos x="4" y="42"/>
                                </a:cxn>
                              </a:cxnLst>
                              <a:rect l="0" t="0" r="r" b="b"/>
                              <a:pathLst>
                                <a:path w="240" h="58">
                                  <a:moveTo>
                                    <a:pt x="4" y="42"/>
                                  </a:moveTo>
                                  <a:lnTo>
                                    <a:pt x="4" y="42"/>
                                  </a:lnTo>
                                  <a:lnTo>
                                    <a:pt x="0" y="44"/>
                                  </a:lnTo>
                                  <a:lnTo>
                                    <a:pt x="2" y="46"/>
                                  </a:lnTo>
                                  <a:lnTo>
                                    <a:pt x="14" y="46"/>
                                  </a:lnTo>
                                  <a:lnTo>
                                    <a:pt x="14" y="46"/>
                                  </a:lnTo>
                                  <a:lnTo>
                                    <a:pt x="20" y="48"/>
                                  </a:lnTo>
                                  <a:lnTo>
                                    <a:pt x="24" y="48"/>
                                  </a:lnTo>
                                  <a:lnTo>
                                    <a:pt x="26" y="50"/>
                                  </a:lnTo>
                                  <a:lnTo>
                                    <a:pt x="24" y="52"/>
                                  </a:lnTo>
                                  <a:lnTo>
                                    <a:pt x="24" y="52"/>
                                  </a:lnTo>
                                  <a:lnTo>
                                    <a:pt x="24" y="54"/>
                                  </a:lnTo>
                                  <a:lnTo>
                                    <a:pt x="24" y="54"/>
                                  </a:lnTo>
                                  <a:lnTo>
                                    <a:pt x="26" y="56"/>
                                  </a:lnTo>
                                  <a:lnTo>
                                    <a:pt x="32" y="58"/>
                                  </a:lnTo>
                                  <a:lnTo>
                                    <a:pt x="32" y="58"/>
                                  </a:lnTo>
                                  <a:lnTo>
                                    <a:pt x="44" y="58"/>
                                  </a:lnTo>
                                  <a:lnTo>
                                    <a:pt x="56" y="56"/>
                                  </a:lnTo>
                                  <a:lnTo>
                                    <a:pt x="56" y="56"/>
                                  </a:lnTo>
                                  <a:lnTo>
                                    <a:pt x="66" y="56"/>
                                  </a:lnTo>
                                  <a:lnTo>
                                    <a:pt x="74" y="56"/>
                                  </a:lnTo>
                                  <a:lnTo>
                                    <a:pt x="74" y="56"/>
                                  </a:lnTo>
                                  <a:lnTo>
                                    <a:pt x="80" y="56"/>
                                  </a:lnTo>
                                  <a:lnTo>
                                    <a:pt x="84" y="56"/>
                                  </a:lnTo>
                                  <a:lnTo>
                                    <a:pt x="90" y="56"/>
                                  </a:lnTo>
                                  <a:lnTo>
                                    <a:pt x="96" y="54"/>
                                  </a:lnTo>
                                  <a:lnTo>
                                    <a:pt x="96" y="54"/>
                                  </a:lnTo>
                                  <a:lnTo>
                                    <a:pt x="102" y="52"/>
                                  </a:lnTo>
                                  <a:lnTo>
                                    <a:pt x="104" y="52"/>
                                  </a:lnTo>
                                  <a:lnTo>
                                    <a:pt x="108" y="52"/>
                                  </a:lnTo>
                                  <a:lnTo>
                                    <a:pt x="112" y="50"/>
                                  </a:lnTo>
                                  <a:lnTo>
                                    <a:pt x="112" y="50"/>
                                  </a:lnTo>
                                  <a:lnTo>
                                    <a:pt x="116" y="50"/>
                                  </a:lnTo>
                                  <a:lnTo>
                                    <a:pt x="120" y="50"/>
                                  </a:lnTo>
                                  <a:lnTo>
                                    <a:pt x="126" y="48"/>
                                  </a:lnTo>
                                  <a:lnTo>
                                    <a:pt x="136" y="46"/>
                                  </a:lnTo>
                                  <a:lnTo>
                                    <a:pt x="136" y="46"/>
                                  </a:lnTo>
                                  <a:lnTo>
                                    <a:pt x="138" y="44"/>
                                  </a:lnTo>
                                  <a:lnTo>
                                    <a:pt x="140" y="42"/>
                                  </a:lnTo>
                                  <a:lnTo>
                                    <a:pt x="140" y="38"/>
                                  </a:lnTo>
                                  <a:lnTo>
                                    <a:pt x="140" y="38"/>
                                  </a:lnTo>
                                  <a:lnTo>
                                    <a:pt x="140" y="42"/>
                                  </a:lnTo>
                                  <a:lnTo>
                                    <a:pt x="142" y="44"/>
                                  </a:lnTo>
                                  <a:lnTo>
                                    <a:pt x="146" y="46"/>
                                  </a:lnTo>
                                  <a:lnTo>
                                    <a:pt x="146" y="46"/>
                                  </a:lnTo>
                                  <a:lnTo>
                                    <a:pt x="156" y="46"/>
                                  </a:lnTo>
                                  <a:lnTo>
                                    <a:pt x="158" y="46"/>
                                  </a:lnTo>
                                  <a:lnTo>
                                    <a:pt x="160" y="48"/>
                                  </a:lnTo>
                                  <a:lnTo>
                                    <a:pt x="160" y="48"/>
                                  </a:lnTo>
                                  <a:lnTo>
                                    <a:pt x="160" y="50"/>
                                  </a:lnTo>
                                  <a:lnTo>
                                    <a:pt x="164" y="52"/>
                                  </a:lnTo>
                                  <a:lnTo>
                                    <a:pt x="180" y="52"/>
                                  </a:lnTo>
                                  <a:lnTo>
                                    <a:pt x="180" y="52"/>
                                  </a:lnTo>
                                  <a:lnTo>
                                    <a:pt x="188" y="54"/>
                                  </a:lnTo>
                                  <a:lnTo>
                                    <a:pt x="192" y="56"/>
                                  </a:lnTo>
                                  <a:lnTo>
                                    <a:pt x="196" y="58"/>
                                  </a:lnTo>
                                  <a:lnTo>
                                    <a:pt x="202" y="58"/>
                                  </a:lnTo>
                                  <a:lnTo>
                                    <a:pt x="202" y="58"/>
                                  </a:lnTo>
                                  <a:lnTo>
                                    <a:pt x="210" y="58"/>
                                  </a:lnTo>
                                  <a:lnTo>
                                    <a:pt x="214" y="56"/>
                                  </a:lnTo>
                                  <a:lnTo>
                                    <a:pt x="220" y="54"/>
                                  </a:lnTo>
                                  <a:lnTo>
                                    <a:pt x="220" y="54"/>
                                  </a:lnTo>
                                  <a:lnTo>
                                    <a:pt x="220" y="52"/>
                                  </a:lnTo>
                                  <a:lnTo>
                                    <a:pt x="218" y="52"/>
                                  </a:lnTo>
                                  <a:lnTo>
                                    <a:pt x="212" y="50"/>
                                  </a:lnTo>
                                  <a:lnTo>
                                    <a:pt x="212" y="50"/>
                                  </a:lnTo>
                                  <a:lnTo>
                                    <a:pt x="198" y="48"/>
                                  </a:lnTo>
                                  <a:lnTo>
                                    <a:pt x="196" y="46"/>
                                  </a:lnTo>
                                  <a:lnTo>
                                    <a:pt x="200" y="46"/>
                                  </a:lnTo>
                                  <a:lnTo>
                                    <a:pt x="200" y="46"/>
                                  </a:lnTo>
                                  <a:lnTo>
                                    <a:pt x="212" y="46"/>
                                  </a:lnTo>
                                  <a:lnTo>
                                    <a:pt x="214" y="44"/>
                                  </a:lnTo>
                                  <a:lnTo>
                                    <a:pt x="212" y="40"/>
                                  </a:lnTo>
                                  <a:lnTo>
                                    <a:pt x="212" y="40"/>
                                  </a:lnTo>
                                  <a:lnTo>
                                    <a:pt x="212" y="38"/>
                                  </a:lnTo>
                                  <a:lnTo>
                                    <a:pt x="214" y="38"/>
                                  </a:lnTo>
                                  <a:lnTo>
                                    <a:pt x="218" y="40"/>
                                  </a:lnTo>
                                  <a:lnTo>
                                    <a:pt x="224" y="42"/>
                                  </a:lnTo>
                                  <a:lnTo>
                                    <a:pt x="224" y="42"/>
                                  </a:lnTo>
                                  <a:lnTo>
                                    <a:pt x="232" y="40"/>
                                  </a:lnTo>
                                  <a:lnTo>
                                    <a:pt x="238" y="38"/>
                                  </a:lnTo>
                                  <a:lnTo>
                                    <a:pt x="240" y="36"/>
                                  </a:lnTo>
                                  <a:lnTo>
                                    <a:pt x="236" y="32"/>
                                  </a:lnTo>
                                  <a:lnTo>
                                    <a:pt x="236" y="32"/>
                                  </a:lnTo>
                                  <a:lnTo>
                                    <a:pt x="228" y="30"/>
                                  </a:lnTo>
                                  <a:lnTo>
                                    <a:pt x="224" y="28"/>
                                  </a:lnTo>
                                  <a:lnTo>
                                    <a:pt x="218" y="24"/>
                                  </a:lnTo>
                                  <a:lnTo>
                                    <a:pt x="218" y="24"/>
                                  </a:lnTo>
                                  <a:lnTo>
                                    <a:pt x="216" y="22"/>
                                  </a:lnTo>
                                  <a:lnTo>
                                    <a:pt x="216" y="22"/>
                                  </a:lnTo>
                                  <a:lnTo>
                                    <a:pt x="216" y="18"/>
                                  </a:lnTo>
                                  <a:lnTo>
                                    <a:pt x="218" y="14"/>
                                  </a:lnTo>
                                  <a:lnTo>
                                    <a:pt x="218" y="14"/>
                                  </a:lnTo>
                                  <a:lnTo>
                                    <a:pt x="218" y="14"/>
                                  </a:lnTo>
                                  <a:lnTo>
                                    <a:pt x="216" y="12"/>
                                  </a:lnTo>
                                  <a:lnTo>
                                    <a:pt x="216" y="10"/>
                                  </a:lnTo>
                                  <a:lnTo>
                                    <a:pt x="216" y="6"/>
                                  </a:lnTo>
                                  <a:lnTo>
                                    <a:pt x="212" y="2"/>
                                  </a:lnTo>
                                  <a:lnTo>
                                    <a:pt x="212" y="2"/>
                                  </a:lnTo>
                                  <a:lnTo>
                                    <a:pt x="202" y="0"/>
                                  </a:lnTo>
                                  <a:lnTo>
                                    <a:pt x="198" y="0"/>
                                  </a:lnTo>
                                  <a:lnTo>
                                    <a:pt x="196" y="0"/>
                                  </a:lnTo>
                                  <a:lnTo>
                                    <a:pt x="196" y="0"/>
                                  </a:lnTo>
                                  <a:lnTo>
                                    <a:pt x="196" y="0"/>
                                  </a:lnTo>
                                  <a:lnTo>
                                    <a:pt x="196" y="2"/>
                                  </a:lnTo>
                                  <a:lnTo>
                                    <a:pt x="194" y="4"/>
                                  </a:lnTo>
                                  <a:lnTo>
                                    <a:pt x="192" y="4"/>
                                  </a:lnTo>
                                  <a:lnTo>
                                    <a:pt x="192" y="6"/>
                                  </a:lnTo>
                                  <a:lnTo>
                                    <a:pt x="192" y="6"/>
                                  </a:lnTo>
                                  <a:lnTo>
                                    <a:pt x="192" y="8"/>
                                  </a:lnTo>
                                  <a:lnTo>
                                    <a:pt x="192" y="8"/>
                                  </a:lnTo>
                                  <a:lnTo>
                                    <a:pt x="190" y="10"/>
                                  </a:lnTo>
                                  <a:lnTo>
                                    <a:pt x="190" y="12"/>
                                  </a:lnTo>
                                  <a:lnTo>
                                    <a:pt x="190" y="12"/>
                                  </a:lnTo>
                                  <a:lnTo>
                                    <a:pt x="190" y="14"/>
                                  </a:lnTo>
                                  <a:lnTo>
                                    <a:pt x="188" y="14"/>
                                  </a:lnTo>
                                  <a:lnTo>
                                    <a:pt x="186" y="14"/>
                                  </a:lnTo>
                                  <a:lnTo>
                                    <a:pt x="186" y="16"/>
                                  </a:lnTo>
                                  <a:lnTo>
                                    <a:pt x="186" y="16"/>
                                  </a:lnTo>
                                  <a:lnTo>
                                    <a:pt x="186" y="18"/>
                                  </a:lnTo>
                                  <a:lnTo>
                                    <a:pt x="184" y="18"/>
                                  </a:lnTo>
                                  <a:lnTo>
                                    <a:pt x="180" y="18"/>
                                  </a:lnTo>
                                  <a:lnTo>
                                    <a:pt x="176" y="18"/>
                                  </a:lnTo>
                                  <a:lnTo>
                                    <a:pt x="174" y="18"/>
                                  </a:lnTo>
                                  <a:lnTo>
                                    <a:pt x="174" y="18"/>
                                  </a:lnTo>
                                  <a:lnTo>
                                    <a:pt x="174" y="18"/>
                                  </a:lnTo>
                                  <a:lnTo>
                                    <a:pt x="174" y="20"/>
                                  </a:lnTo>
                                  <a:lnTo>
                                    <a:pt x="172" y="18"/>
                                  </a:lnTo>
                                  <a:lnTo>
                                    <a:pt x="174" y="14"/>
                                  </a:lnTo>
                                  <a:lnTo>
                                    <a:pt x="178" y="10"/>
                                  </a:lnTo>
                                  <a:lnTo>
                                    <a:pt x="178" y="10"/>
                                  </a:lnTo>
                                  <a:lnTo>
                                    <a:pt x="184" y="6"/>
                                  </a:lnTo>
                                  <a:lnTo>
                                    <a:pt x="184" y="4"/>
                                  </a:lnTo>
                                  <a:lnTo>
                                    <a:pt x="176" y="2"/>
                                  </a:lnTo>
                                  <a:lnTo>
                                    <a:pt x="176" y="2"/>
                                  </a:lnTo>
                                  <a:lnTo>
                                    <a:pt x="164" y="2"/>
                                  </a:lnTo>
                                  <a:lnTo>
                                    <a:pt x="162" y="4"/>
                                  </a:lnTo>
                                  <a:lnTo>
                                    <a:pt x="166" y="4"/>
                                  </a:lnTo>
                                  <a:lnTo>
                                    <a:pt x="166" y="4"/>
                                  </a:lnTo>
                                  <a:lnTo>
                                    <a:pt x="168" y="6"/>
                                  </a:lnTo>
                                  <a:lnTo>
                                    <a:pt x="164" y="6"/>
                                  </a:lnTo>
                                  <a:lnTo>
                                    <a:pt x="158" y="6"/>
                                  </a:lnTo>
                                  <a:lnTo>
                                    <a:pt x="158" y="6"/>
                                  </a:lnTo>
                                  <a:lnTo>
                                    <a:pt x="158" y="8"/>
                                  </a:lnTo>
                                  <a:lnTo>
                                    <a:pt x="158" y="8"/>
                                  </a:lnTo>
                                  <a:lnTo>
                                    <a:pt x="160" y="10"/>
                                  </a:lnTo>
                                  <a:lnTo>
                                    <a:pt x="158" y="10"/>
                                  </a:lnTo>
                                  <a:lnTo>
                                    <a:pt x="154" y="8"/>
                                  </a:lnTo>
                                  <a:lnTo>
                                    <a:pt x="150" y="10"/>
                                  </a:lnTo>
                                  <a:lnTo>
                                    <a:pt x="150" y="10"/>
                                  </a:lnTo>
                                  <a:lnTo>
                                    <a:pt x="150" y="10"/>
                                  </a:lnTo>
                                  <a:lnTo>
                                    <a:pt x="148" y="10"/>
                                  </a:lnTo>
                                  <a:lnTo>
                                    <a:pt x="146" y="8"/>
                                  </a:lnTo>
                                  <a:lnTo>
                                    <a:pt x="142" y="8"/>
                                  </a:lnTo>
                                  <a:lnTo>
                                    <a:pt x="142" y="8"/>
                                  </a:lnTo>
                                  <a:lnTo>
                                    <a:pt x="140" y="8"/>
                                  </a:lnTo>
                                  <a:lnTo>
                                    <a:pt x="142" y="6"/>
                                  </a:lnTo>
                                  <a:lnTo>
                                    <a:pt x="144" y="4"/>
                                  </a:lnTo>
                                  <a:lnTo>
                                    <a:pt x="144" y="2"/>
                                  </a:lnTo>
                                  <a:lnTo>
                                    <a:pt x="140" y="2"/>
                                  </a:lnTo>
                                  <a:lnTo>
                                    <a:pt x="140" y="2"/>
                                  </a:lnTo>
                                  <a:lnTo>
                                    <a:pt x="130" y="2"/>
                                  </a:lnTo>
                                  <a:lnTo>
                                    <a:pt x="122" y="2"/>
                                  </a:lnTo>
                                  <a:lnTo>
                                    <a:pt x="122" y="2"/>
                                  </a:lnTo>
                                  <a:lnTo>
                                    <a:pt x="114" y="4"/>
                                  </a:lnTo>
                                  <a:lnTo>
                                    <a:pt x="112" y="4"/>
                                  </a:lnTo>
                                  <a:lnTo>
                                    <a:pt x="114" y="4"/>
                                  </a:lnTo>
                                  <a:lnTo>
                                    <a:pt x="114" y="4"/>
                                  </a:lnTo>
                                  <a:lnTo>
                                    <a:pt x="116" y="2"/>
                                  </a:lnTo>
                                  <a:lnTo>
                                    <a:pt x="114" y="2"/>
                                  </a:lnTo>
                                  <a:lnTo>
                                    <a:pt x="110" y="0"/>
                                  </a:lnTo>
                                  <a:lnTo>
                                    <a:pt x="102" y="0"/>
                                  </a:lnTo>
                                  <a:lnTo>
                                    <a:pt x="92" y="2"/>
                                  </a:lnTo>
                                  <a:lnTo>
                                    <a:pt x="92" y="2"/>
                                  </a:lnTo>
                                  <a:lnTo>
                                    <a:pt x="74" y="4"/>
                                  </a:lnTo>
                                  <a:lnTo>
                                    <a:pt x="58" y="6"/>
                                  </a:lnTo>
                                  <a:lnTo>
                                    <a:pt x="58" y="6"/>
                                  </a:lnTo>
                                  <a:lnTo>
                                    <a:pt x="56" y="8"/>
                                  </a:lnTo>
                                  <a:lnTo>
                                    <a:pt x="56" y="10"/>
                                  </a:lnTo>
                                  <a:lnTo>
                                    <a:pt x="56" y="12"/>
                                  </a:lnTo>
                                  <a:lnTo>
                                    <a:pt x="52" y="12"/>
                                  </a:lnTo>
                                  <a:lnTo>
                                    <a:pt x="52" y="12"/>
                                  </a:lnTo>
                                  <a:lnTo>
                                    <a:pt x="32" y="16"/>
                                  </a:lnTo>
                                  <a:lnTo>
                                    <a:pt x="26" y="18"/>
                                  </a:lnTo>
                                  <a:lnTo>
                                    <a:pt x="26" y="18"/>
                                  </a:lnTo>
                                  <a:lnTo>
                                    <a:pt x="26" y="20"/>
                                  </a:lnTo>
                                  <a:lnTo>
                                    <a:pt x="26" y="20"/>
                                  </a:lnTo>
                                  <a:lnTo>
                                    <a:pt x="34" y="20"/>
                                  </a:lnTo>
                                  <a:lnTo>
                                    <a:pt x="44" y="20"/>
                                  </a:lnTo>
                                  <a:lnTo>
                                    <a:pt x="52" y="20"/>
                                  </a:lnTo>
                                  <a:lnTo>
                                    <a:pt x="52" y="20"/>
                                  </a:lnTo>
                                  <a:lnTo>
                                    <a:pt x="50" y="20"/>
                                  </a:lnTo>
                                  <a:lnTo>
                                    <a:pt x="50" y="20"/>
                                  </a:lnTo>
                                  <a:lnTo>
                                    <a:pt x="40" y="22"/>
                                  </a:lnTo>
                                  <a:lnTo>
                                    <a:pt x="28" y="22"/>
                                  </a:lnTo>
                                  <a:lnTo>
                                    <a:pt x="20" y="24"/>
                                  </a:lnTo>
                                  <a:lnTo>
                                    <a:pt x="18" y="24"/>
                                  </a:lnTo>
                                  <a:lnTo>
                                    <a:pt x="18" y="26"/>
                                  </a:lnTo>
                                  <a:lnTo>
                                    <a:pt x="18" y="26"/>
                                  </a:lnTo>
                                  <a:lnTo>
                                    <a:pt x="20" y="30"/>
                                  </a:lnTo>
                                  <a:lnTo>
                                    <a:pt x="22" y="32"/>
                                  </a:lnTo>
                                  <a:lnTo>
                                    <a:pt x="24" y="34"/>
                                  </a:lnTo>
                                  <a:lnTo>
                                    <a:pt x="30" y="34"/>
                                  </a:lnTo>
                                  <a:lnTo>
                                    <a:pt x="30" y="34"/>
                                  </a:lnTo>
                                  <a:lnTo>
                                    <a:pt x="44" y="32"/>
                                  </a:lnTo>
                                  <a:lnTo>
                                    <a:pt x="50" y="30"/>
                                  </a:lnTo>
                                  <a:lnTo>
                                    <a:pt x="56" y="32"/>
                                  </a:lnTo>
                                  <a:lnTo>
                                    <a:pt x="56" y="32"/>
                                  </a:lnTo>
                                  <a:lnTo>
                                    <a:pt x="66" y="36"/>
                                  </a:lnTo>
                                  <a:lnTo>
                                    <a:pt x="66" y="38"/>
                                  </a:lnTo>
                                  <a:lnTo>
                                    <a:pt x="62" y="36"/>
                                  </a:lnTo>
                                  <a:lnTo>
                                    <a:pt x="62" y="36"/>
                                  </a:lnTo>
                                  <a:lnTo>
                                    <a:pt x="56" y="36"/>
                                  </a:lnTo>
                                  <a:lnTo>
                                    <a:pt x="52" y="36"/>
                                  </a:lnTo>
                                  <a:lnTo>
                                    <a:pt x="42" y="38"/>
                                  </a:lnTo>
                                  <a:lnTo>
                                    <a:pt x="42" y="38"/>
                                  </a:lnTo>
                                  <a:lnTo>
                                    <a:pt x="26" y="38"/>
                                  </a:lnTo>
                                  <a:lnTo>
                                    <a:pt x="14" y="38"/>
                                  </a:lnTo>
                                  <a:lnTo>
                                    <a:pt x="4" y="42"/>
                                  </a:lnTo>
                                  <a:lnTo>
                                    <a:pt x="4" y="42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0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147693" y="2119976"/>
                              <a:ext cx="54678" cy="2731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0" y="8"/>
                                </a:cxn>
                                <a:cxn ang="0">
                                  <a:pos x="0" y="8"/>
                                </a:cxn>
                                <a:cxn ang="0">
                                  <a:pos x="0" y="0"/>
                                </a:cxn>
                                <a:cxn ang="0">
                                  <a:pos x="2" y="0"/>
                                </a:cxn>
                                <a:cxn ang="0">
                                  <a:pos x="4" y="2"/>
                                </a:cxn>
                                <a:cxn ang="0">
                                  <a:pos x="4" y="2"/>
                                </a:cxn>
                                <a:cxn ang="0">
                                  <a:pos x="6" y="4"/>
                                </a:cxn>
                                <a:cxn ang="0">
                                  <a:pos x="10" y="4"/>
                                </a:cxn>
                                <a:cxn ang="0">
                                  <a:pos x="12" y="6"/>
                                </a:cxn>
                                <a:cxn ang="0">
                                  <a:pos x="12" y="8"/>
                                </a:cxn>
                                <a:cxn ang="0">
                                  <a:pos x="12" y="8"/>
                                </a:cxn>
                                <a:cxn ang="0">
                                  <a:pos x="12" y="8"/>
                                </a:cxn>
                                <a:cxn ang="0">
                                  <a:pos x="14" y="8"/>
                                </a:cxn>
                                <a:cxn ang="0">
                                  <a:pos x="18" y="8"/>
                                </a:cxn>
                                <a:cxn ang="0">
                                  <a:pos x="18" y="8"/>
                                </a:cxn>
                                <a:cxn ang="0">
                                  <a:pos x="22" y="10"/>
                                </a:cxn>
                                <a:cxn ang="0">
                                  <a:pos x="28" y="10"/>
                                </a:cxn>
                                <a:cxn ang="0">
                                  <a:pos x="28" y="10"/>
                                </a:cxn>
                                <a:cxn ang="0">
                                  <a:pos x="36" y="8"/>
                                </a:cxn>
                                <a:cxn ang="0">
                                  <a:pos x="36" y="8"/>
                                </a:cxn>
                                <a:cxn ang="0">
                                  <a:pos x="36" y="10"/>
                                </a:cxn>
                                <a:cxn ang="0">
                                  <a:pos x="36" y="10"/>
                                </a:cxn>
                                <a:cxn ang="0">
                                  <a:pos x="32" y="12"/>
                                </a:cxn>
                                <a:cxn ang="0">
                                  <a:pos x="30" y="14"/>
                                </a:cxn>
                                <a:cxn ang="0">
                                  <a:pos x="30" y="14"/>
                                </a:cxn>
                                <a:cxn ang="0">
                                  <a:pos x="28" y="14"/>
                                </a:cxn>
                                <a:cxn ang="0">
                                  <a:pos x="30" y="14"/>
                                </a:cxn>
                                <a:cxn ang="0">
                                  <a:pos x="32" y="16"/>
                                </a:cxn>
                                <a:cxn ang="0">
                                  <a:pos x="30" y="18"/>
                                </a:cxn>
                                <a:cxn ang="0">
                                  <a:pos x="30" y="18"/>
                                </a:cxn>
                                <a:cxn ang="0">
                                  <a:pos x="26" y="18"/>
                                </a:cxn>
                                <a:cxn ang="0">
                                  <a:pos x="26" y="18"/>
                                </a:cxn>
                                <a:cxn ang="0">
                                  <a:pos x="24" y="16"/>
                                </a:cxn>
                                <a:cxn ang="0">
                                  <a:pos x="24" y="16"/>
                                </a:cxn>
                                <a:cxn ang="0">
                                  <a:pos x="24" y="16"/>
                                </a:cxn>
                                <a:cxn ang="0">
                                  <a:pos x="20" y="14"/>
                                </a:cxn>
                                <a:cxn ang="0">
                                  <a:pos x="18" y="14"/>
                                </a:cxn>
                                <a:cxn ang="0">
                                  <a:pos x="18" y="14"/>
                                </a:cxn>
                                <a:cxn ang="0">
                                  <a:pos x="18" y="14"/>
                                </a:cxn>
                                <a:cxn ang="0">
                                  <a:pos x="18" y="16"/>
                                </a:cxn>
                                <a:cxn ang="0">
                                  <a:pos x="16" y="16"/>
                                </a:cxn>
                                <a:cxn ang="0">
                                  <a:pos x="16" y="16"/>
                                </a:cxn>
                                <a:cxn ang="0">
                                  <a:pos x="10" y="14"/>
                                </a:cxn>
                                <a:cxn ang="0">
                                  <a:pos x="10" y="14"/>
                                </a:cxn>
                                <a:cxn ang="0">
                                  <a:pos x="10" y="14"/>
                                </a:cxn>
                                <a:cxn ang="0">
                                  <a:pos x="10" y="14"/>
                                </a:cxn>
                                <a:cxn ang="0">
                                  <a:pos x="10" y="12"/>
                                </a:cxn>
                                <a:cxn ang="0">
                                  <a:pos x="8" y="12"/>
                                </a:cxn>
                                <a:cxn ang="0">
                                  <a:pos x="8" y="12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4" y="10"/>
                                </a:cxn>
                                <a:cxn ang="0">
                                  <a:pos x="4" y="10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2" y="10"/>
                                </a:cxn>
                                <a:cxn ang="0">
                                  <a:pos x="0" y="8"/>
                                </a:cxn>
                                <a:cxn ang="0">
                                  <a:pos x="0" y="8"/>
                                </a:cxn>
                              </a:cxnLst>
                              <a:rect l="0" t="0" r="r" b="b"/>
                              <a:pathLst>
                                <a:path w="36" h="18">
                                  <a:moveTo>
                                    <a:pt x="0" y="8"/>
                                  </a:moveTo>
                                  <a:lnTo>
                                    <a:pt x="0" y="8"/>
                                  </a:lnTo>
                                  <a:lnTo>
                                    <a:pt x="0" y="0"/>
                                  </a:lnTo>
                                  <a:lnTo>
                                    <a:pt x="2" y="0"/>
                                  </a:lnTo>
                                  <a:lnTo>
                                    <a:pt x="4" y="2"/>
                                  </a:lnTo>
                                  <a:lnTo>
                                    <a:pt x="4" y="2"/>
                                  </a:lnTo>
                                  <a:lnTo>
                                    <a:pt x="6" y="4"/>
                                  </a:lnTo>
                                  <a:lnTo>
                                    <a:pt x="10" y="4"/>
                                  </a:lnTo>
                                  <a:lnTo>
                                    <a:pt x="12" y="6"/>
                                  </a:lnTo>
                                  <a:lnTo>
                                    <a:pt x="12" y="8"/>
                                  </a:lnTo>
                                  <a:lnTo>
                                    <a:pt x="12" y="8"/>
                                  </a:lnTo>
                                  <a:lnTo>
                                    <a:pt x="12" y="8"/>
                                  </a:lnTo>
                                  <a:lnTo>
                                    <a:pt x="14" y="8"/>
                                  </a:lnTo>
                                  <a:lnTo>
                                    <a:pt x="18" y="8"/>
                                  </a:lnTo>
                                  <a:lnTo>
                                    <a:pt x="18" y="8"/>
                                  </a:lnTo>
                                  <a:lnTo>
                                    <a:pt x="22" y="10"/>
                                  </a:lnTo>
                                  <a:lnTo>
                                    <a:pt x="28" y="10"/>
                                  </a:lnTo>
                                  <a:lnTo>
                                    <a:pt x="28" y="10"/>
                                  </a:lnTo>
                                  <a:lnTo>
                                    <a:pt x="36" y="8"/>
                                  </a:lnTo>
                                  <a:lnTo>
                                    <a:pt x="36" y="8"/>
                                  </a:lnTo>
                                  <a:lnTo>
                                    <a:pt x="36" y="10"/>
                                  </a:lnTo>
                                  <a:lnTo>
                                    <a:pt x="36" y="10"/>
                                  </a:lnTo>
                                  <a:lnTo>
                                    <a:pt x="32" y="12"/>
                                  </a:lnTo>
                                  <a:lnTo>
                                    <a:pt x="30" y="14"/>
                                  </a:lnTo>
                                  <a:lnTo>
                                    <a:pt x="30" y="14"/>
                                  </a:lnTo>
                                  <a:lnTo>
                                    <a:pt x="28" y="14"/>
                                  </a:lnTo>
                                  <a:lnTo>
                                    <a:pt x="30" y="14"/>
                                  </a:lnTo>
                                  <a:lnTo>
                                    <a:pt x="32" y="16"/>
                                  </a:lnTo>
                                  <a:lnTo>
                                    <a:pt x="30" y="18"/>
                                  </a:lnTo>
                                  <a:lnTo>
                                    <a:pt x="30" y="18"/>
                                  </a:lnTo>
                                  <a:lnTo>
                                    <a:pt x="26" y="18"/>
                                  </a:lnTo>
                                  <a:lnTo>
                                    <a:pt x="26" y="18"/>
                                  </a:lnTo>
                                  <a:lnTo>
                                    <a:pt x="24" y="16"/>
                                  </a:lnTo>
                                  <a:lnTo>
                                    <a:pt x="24" y="16"/>
                                  </a:lnTo>
                                  <a:lnTo>
                                    <a:pt x="24" y="16"/>
                                  </a:lnTo>
                                  <a:lnTo>
                                    <a:pt x="20" y="14"/>
                                  </a:lnTo>
                                  <a:lnTo>
                                    <a:pt x="18" y="14"/>
                                  </a:lnTo>
                                  <a:lnTo>
                                    <a:pt x="18" y="14"/>
                                  </a:lnTo>
                                  <a:lnTo>
                                    <a:pt x="18" y="14"/>
                                  </a:lnTo>
                                  <a:lnTo>
                                    <a:pt x="18" y="16"/>
                                  </a:lnTo>
                                  <a:lnTo>
                                    <a:pt x="16" y="16"/>
                                  </a:lnTo>
                                  <a:lnTo>
                                    <a:pt x="16" y="16"/>
                                  </a:lnTo>
                                  <a:lnTo>
                                    <a:pt x="10" y="14"/>
                                  </a:lnTo>
                                  <a:lnTo>
                                    <a:pt x="10" y="14"/>
                                  </a:lnTo>
                                  <a:lnTo>
                                    <a:pt x="10" y="14"/>
                                  </a:lnTo>
                                  <a:lnTo>
                                    <a:pt x="10" y="14"/>
                                  </a:lnTo>
                                  <a:lnTo>
                                    <a:pt x="10" y="12"/>
                                  </a:lnTo>
                                  <a:lnTo>
                                    <a:pt x="8" y="12"/>
                                  </a:lnTo>
                                  <a:lnTo>
                                    <a:pt x="8" y="12"/>
                                  </a:lnTo>
                                  <a:lnTo>
                                    <a:pt x="4" y="12"/>
                                  </a:lnTo>
                                  <a:lnTo>
                                    <a:pt x="4" y="10"/>
                                  </a:lnTo>
                                  <a:lnTo>
                                    <a:pt x="4" y="10"/>
                                  </a:lnTo>
                                  <a:lnTo>
                                    <a:pt x="4" y="8"/>
                                  </a:lnTo>
                                  <a:lnTo>
                                    <a:pt x="4" y="8"/>
                                  </a:lnTo>
                                  <a:lnTo>
                                    <a:pt x="4" y="8"/>
                                  </a:lnTo>
                                  <a:lnTo>
                                    <a:pt x="2" y="10"/>
                                  </a:lnTo>
                                  <a:lnTo>
                                    <a:pt x="0" y="8"/>
                                  </a:lnTo>
                                  <a:lnTo>
                                    <a:pt x="0" y="8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1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220596" y="2126046"/>
                              <a:ext cx="42527" cy="3338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0" y="20"/>
                                </a:cxn>
                                <a:cxn ang="0">
                                  <a:pos x="0" y="20"/>
                                </a:cxn>
                                <a:cxn ang="0">
                                  <a:pos x="0" y="14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12" y="6"/>
                                </a:cxn>
                                <a:cxn ang="0">
                                  <a:pos x="18" y="0"/>
                                </a:cxn>
                                <a:cxn ang="0">
                                  <a:pos x="18" y="0"/>
                                </a:cxn>
                                <a:cxn ang="0">
                                  <a:pos x="20" y="0"/>
                                </a:cxn>
                                <a:cxn ang="0">
                                  <a:pos x="20" y="2"/>
                                </a:cxn>
                                <a:cxn ang="0">
                                  <a:pos x="20" y="4"/>
                                </a:cxn>
                                <a:cxn ang="0">
                                  <a:pos x="20" y="4"/>
                                </a:cxn>
                                <a:cxn ang="0">
                                  <a:pos x="22" y="6"/>
                                </a:cxn>
                                <a:cxn ang="0">
                                  <a:pos x="20" y="8"/>
                                </a:cxn>
                                <a:cxn ang="0">
                                  <a:pos x="18" y="10"/>
                                </a:cxn>
                                <a:cxn ang="0">
                                  <a:pos x="18" y="10"/>
                                </a:cxn>
                                <a:cxn ang="0">
                                  <a:pos x="24" y="10"/>
                                </a:cxn>
                                <a:cxn ang="0">
                                  <a:pos x="26" y="10"/>
                                </a:cxn>
                                <a:cxn ang="0">
                                  <a:pos x="26" y="12"/>
                                </a:cxn>
                                <a:cxn ang="0">
                                  <a:pos x="26" y="12"/>
                                </a:cxn>
                                <a:cxn ang="0">
                                  <a:pos x="26" y="12"/>
                                </a:cxn>
                                <a:cxn ang="0">
                                  <a:pos x="26" y="14"/>
                                </a:cxn>
                                <a:cxn ang="0">
                                  <a:pos x="28" y="16"/>
                                </a:cxn>
                                <a:cxn ang="0">
                                  <a:pos x="26" y="16"/>
                                </a:cxn>
                                <a:cxn ang="0">
                                  <a:pos x="26" y="16"/>
                                </a:cxn>
                                <a:cxn ang="0">
                                  <a:pos x="20" y="18"/>
                                </a:cxn>
                                <a:cxn ang="0">
                                  <a:pos x="16" y="20"/>
                                </a:cxn>
                                <a:cxn ang="0">
                                  <a:pos x="16" y="20"/>
                                </a:cxn>
                                <a:cxn ang="0">
                                  <a:pos x="12" y="20"/>
                                </a:cxn>
                                <a:cxn ang="0">
                                  <a:pos x="8" y="22"/>
                                </a:cxn>
                                <a:cxn ang="0">
                                  <a:pos x="8" y="22"/>
                                </a:cxn>
                                <a:cxn ang="0">
                                  <a:pos x="4" y="22"/>
                                </a:cxn>
                                <a:cxn ang="0">
                                  <a:pos x="2" y="22"/>
                                </a:cxn>
                                <a:cxn ang="0">
                                  <a:pos x="0" y="20"/>
                                </a:cxn>
                                <a:cxn ang="0">
                                  <a:pos x="0" y="20"/>
                                </a:cxn>
                              </a:cxnLst>
                              <a:rect l="0" t="0" r="r" b="b"/>
                              <a:pathLst>
                                <a:path w="28" h="22">
                                  <a:moveTo>
                                    <a:pt x="0" y="20"/>
                                  </a:moveTo>
                                  <a:lnTo>
                                    <a:pt x="0" y="20"/>
                                  </a:lnTo>
                                  <a:lnTo>
                                    <a:pt x="0" y="14"/>
                                  </a:lnTo>
                                  <a:lnTo>
                                    <a:pt x="4" y="12"/>
                                  </a:lnTo>
                                  <a:lnTo>
                                    <a:pt x="4" y="12"/>
                                  </a:lnTo>
                                  <a:lnTo>
                                    <a:pt x="12" y="6"/>
                                  </a:lnTo>
                                  <a:lnTo>
                                    <a:pt x="18" y="0"/>
                                  </a:lnTo>
                                  <a:lnTo>
                                    <a:pt x="18" y="0"/>
                                  </a:lnTo>
                                  <a:lnTo>
                                    <a:pt x="20" y="0"/>
                                  </a:lnTo>
                                  <a:lnTo>
                                    <a:pt x="20" y="2"/>
                                  </a:lnTo>
                                  <a:lnTo>
                                    <a:pt x="20" y="4"/>
                                  </a:lnTo>
                                  <a:lnTo>
                                    <a:pt x="20" y="4"/>
                                  </a:lnTo>
                                  <a:lnTo>
                                    <a:pt x="22" y="6"/>
                                  </a:lnTo>
                                  <a:lnTo>
                                    <a:pt x="20" y="8"/>
                                  </a:lnTo>
                                  <a:lnTo>
                                    <a:pt x="18" y="10"/>
                                  </a:lnTo>
                                  <a:lnTo>
                                    <a:pt x="18" y="10"/>
                                  </a:lnTo>
                                  <a:lnTo>
                                    <a:pt x="24" y="10"/>
                                  </a:lnTo>
                                  <a:lnTo>
                                    <a:pt x="26" y="10"/>
                                  </a:lnTo>
                                  <a:lnTo>
                                    <a:pt x="26" y="12"/>
                                  </a:lnTo>
                                  <a:lnTo>
                                    <a:pt x="26" y="12"/>
                                  </a:lnTo>
                                  <a:lnTo>
                                    <a:pt x="26" y="12"/>
                                  </a:lnTo>
                                  <a:lnTo>
                                    <a:pt x="26" y="14"/>
                                  </a:lnTo>
                                  <a:lnTo>
                                    <a:pt x="28" y="16"/>
                                  </a:lnTo>
                                  <a:lnTo>
                                    <a:pt x="26" y="16"/>
                                  </a:lnTo>
                                  <a:lnTo>
                                    <a:pt x="26" y="16"/>
                                  </a:lnTo>
                                  <a:lnTo>
                                    <a:pt x="20" y="18"/>
                                  </a:lnTo>
                                  <a:lnTo>
                                    <a:pt x="16" y="20"/>
                                  </a:lnTo>
                                  <a:lnTo>
                                    <a:pt x="16" y="20"/>
                                  </a:lnTo>
                                  <a:lnTo>
                                    <a:pt x="12" y="20"/>
                                  </a:lnTo>
                                  <a:lnTo>
                                    <a:pt x="8" y="22"/>
                                  </a:lnTo>
                                  <a:lnTo>
                                    <a:pt x="8" y="22"/>
                                  </a:lnTo>
                                  <a:lnTo>
                                    <a:pt x="4" y="22"/>
                                  </a:lnTo>
                                  <a:lnTo>
                                    <a:pt x="2" y="22"/>
                                  </a:lnTo>
                                  <a:lnTo>
                                    <a:pt x="0" y="20"/>
                                  </a:lnTo>
                                  <a:lnTo>
                                    <a:pt x="0" y="20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2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293500" y="1977339"/>
                              <a:ext cx="182259" cy="14263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70" y="12"/>
                                </a:cxn>
                                <a:cxn ang="0">
                                  <a:pos x="70" y="10"/>
                                </a:cxn>
                                <a:cxn ang="0">
                                  <a:pos x="82" y="2"/>
                                </a:cxn>
                                <a:cxn ang="0">
                                  <a:pos x="90" y="0"/>
                                </a:cxn>
                                <a:cxn ang="0">
                                  <a:pos x="92" y="2"/>
                                </a:cxn>
                                <a:cxn ang="0">
                                  <a:pos x="96" y="4"/>
                                </a:cxn>
                                <a:cxn ang="0">
                                  <a:pos x="90" y="8"/>
                                </a:cxn>
                                <a:cxn ang="0">
                                  <a:pos x="94" y="8"/>
                                </a:cxn>
                                <a:cxn ang="0">
                                  <a:pos x="92" y="14"/>
                                </a:cxn>
                                <a:cxn ang="0">
                                  <a:pos x="84" y="20"/>
                                </a:cxn>
                                <a:cxn ang="0">
                                  <a:pos x="80" y="22"/>
                                </a:cxn>
                                <a:cxn ang="0">
                                  <a:pos x="76" y="24"/>
                                </a:cxn>
                                <a:cxn ang="0">
                                  <a:pos x="68" y="30"/>
                                </a:cxn>
                                <a:cxn ang="0">
                                  <a:pos x="72" y="30"/>
                                </a:cxn>
                                <a:cxn ang="0">
                                  <a:pos x="80" y="28"/>
                                </a:cxn>
                                <a:cxn ang="0">
                                  <a:pos x="82" y="30"/>
                                </a:cxn>
                                <a:cxn ang="0">
                                  <a:pos x="88" y="30"/>
                                </a:cxn>
                                <a:cxn ang="0">
                                  <a:pos x="74" y="36"/>
                                </a:cxn>
                                <a:cxn ang="0">
                                  <a:pos x="82" y="36"/>
                                </a:cxn>
                                <a:cxn ang="0">
                                  <a:pos x="86" y="38"/>
                                </a:cxn>
                                <a:cxn ang="0">
                                  <a:pos x="88" y="42"/>
                                </a:cxn>
                                <a:cxn ang="0">
                                  <a:pos x="90" y="46"/>
                                </a:cxn>
                                <a:cxn ang="0">
                                  <a:pos x="100" y="44"/>
                                </a:cxn>
                                <a:cxn ang="0">
                                  <a:pos x="114" y="44"/>
                                </a:cxn>
                                <a:cxn ang="0">
                                  <a:pos x="116" y="50"/>
                                </a:cxn>
                                <a:cxn ang="0">
                                  <a:pos x="110" y="52"/>
                                </a:cxn>
                                <a:cxn ang="0">
                                  <a:pos x="104" y="56"/>
                                </a:cxn>
                                <a:cxn ang="0">
                                  <a:pos x="114" y="56"/>
                                </a:cxn>
                                <a:cxn ang="0">
                                  <a:pos x="120" y="58"/>
                                </a:cxn>
                                <a:cxn ang="0">
                                  <a:pos x="116" y="62"/>
                                </a:cxn>
                                <a:cxn ang="0">
                                  <a:pos x="110" y="66"/>
                                </a:cxn>
                                <a:cxn ang="0">
                                  <a:pos x="114" y="68"/>
                                </a:cxn>
                                <a:cxn ang="0">
                                  <a:pos x="104" y="72"/>
                                </a:cxn>
                                <a:cxn ang="0">
                                  <a:pos x="98" y="76"/>
                                </a:cxn>
                                <a:cxn ang="0">
                                  <a:pos x="90" y="80"/>
                                </a:cxn>
                                <a:cxn ang="0">
                                  <a:pos x="84" y="86"/>
                                </a:cxn>
                                <a:cxn ang="0">
                                  <a:pos x="78" y="90"/>
                                </a:cxn>
                                <a:cxn ang="0">
                                  <a:pos x="64" y="92"/>
                                </a:cxn>
                                <a:cxn ang="0">
                                  <a:pos x="62" y="90"/>
                                </a:cxn>
                                <a:cxn ang="0">
                                  <a:pos x="72" y="84"/>
                                </a:cxn>
                                <a:cxn ang="0">
                                  <a:pos x="80" y="78"/>
                                </a:cxn>
                                <a:cxn ang="0">
                                  <a:pos x="74" y="78"/>
                                </a:cxn>
                                <a:cxn ang="0">
                                  <a:pos x="68" y="78"/>
                                </a:cxn>
                                <a:cxn ang="0">
                                  <a:pos x="64" y="76"/>
                                </a:cxn>
                                <a:cxn ang="0">
                                  <a:pos x="58" y="78"/>
                                </a:cxn>
                                <a:cxn ang="0">
                                  <a:pos x="54" y="76"/>
                                </a:cxn>
                                <a:cxn ang="0">
                                  <a:pos x="50" y="76"/>
                                </a:cxn>
                                <a:cxn ang="0">
                                  <a:pos x="40" y="80"/>
                                </a:cxn>
                                <a:cxn ang="0">
                                  <a:pos x="26" y="80"/>
                                </a:cxn>
                                <a:cxn ang="0">
                                  <a:pos x="22" y="78"/>
                                </a:cxn>
                                <a:cxn ang="0">
                                  <a:pos x="8" y="80"/>
                                </a:cxn>
                                <a:cxn ang="0">
                                  <a:pos x="2" y="78"/>
                                </a:cxn>
                                <a:cxn ang="0">
                                  <a:pos x="0" y="74"/>
                                </a:cxn>
                                <a:cxn ang="0">
                                  <a:pos x="12" y="66"/>
                                </a:cxn>
                                <a:cxn ang="0">
                                  <a:pos x="18" y="64"/>
                                </a:cxn>
                                <a:cxn ang="0">
                                  <a:pos x="8" y="64"/>
                                </a:cxn>
                                <a:cxn ang="0">
                                  <a:pos x="16" y="62"/>
                                </a:cxn>
                                <a:cxn ang="0">
                                  <a:pos x="28" y="54"/>
                                </a:cxn>
                                <a:cxn ang="0">
                                  <a:pos x="32" y="50"/>
                                </a:cxn>
                                <a:cxn ang="0">
                                  <a:pos x="36" y="46"/>
                                </a:cxn>
                                <a:cxn ang="0">
                                  <a:pos x="46" y="38"/>
                                </a:cxn>
                                <a:cxn ang="0">
                                  <a:pos x="62" y="16"/>
                                </a:cxn>
                              </a:cxnLst>
                              <a:rect l="0" t="0" r="r" b="b"/>
                              <a:pathLst>
                                <a:path w="120" h="94">
                                  <a:moveTo>
                                    <a:pt x="62" y="16"/>
                                  </a:moveTo>
                                  <a:lnTo>
                                    <a:pt x="62" y="16"/>
                                  </a:lnTo>
                                  <a:lnTo>
                                    <a:pt x="68" y="14"/>
                                  </a:lnTo>
                                  <a:lnTo>
                                    <a:pt x="70" y="12"/>
                                  </a:lnTo>
                                  <a:lnTo>
                                    <a:pt x="70" y="10"/>
                                  </a:lnTo>
                                  <a:lnTo>
                                    <a:pt x="70" y="10"/>
                                  </a:lnTo>
                                  <a:lnTo>
                                    <a:pt x="70" y="10"/>
                                  </a:lnTo>
                                  <a:lnTo>
                                    <a:pt x="70" y="10"/>
                                  </a:lnTo>
                                  <a:lnTo>
                                    <a:pt x="74" y="8"/>
                                  </a:lnTo>
                                  <a:lnTo>
                                    <a:pt x="74" y="8"/>
                                  </a:lnTo>
                                  <a:lnTo>
                                    <a:pt x="78" y="4"/>
                                  </a:lnTo>
                                  <a:lnTo>
                                    <a:pt x="82" y="2"/>
                                  </a:lnTo>
                                  <a:lnTo>
                                    <a:pt x="82" y="2"/>
                                  </a:lnTo>
                                  <a:lnTo>
                                    <a:pt x="86" y="0"/>
                                  </a:lnTo>
                                  <a:lnTo>
                                    <a:pt x="90" y="0"/>
                                  </a:lnTo>
                                  <a:lnTo>
                                    <a:pt x="90" y="0"/>
                                  </a:lnTo>
                                  <a:lnTo>
                                    <a:pt x="92" y="0"/>
                                  </a:lnTo>
                                  <a:lnTo>
                                    <a:pt x="90" y="2"/>
                                  </a:lnTo>
                                  <a:lnTo>
                                    <a:pt x="90" y="2"/>
                                  </a:lnTo>
                                  <a:lnTo>
                                    <a:pt x="92" y="2"/>
                                  </a:lnTo>
                                  <a:lnTo>
                                    <a:pt x="92" y="2"/>
                                  </a:lnTo>
                                  <a:lnTo>
                                    <a:pt x="96" y="2"/>
                                  </a:lnTo>
                                  <a:lnTo>
                                    <a:pt x="96" y="4"/>
                                  </a:lnTo>
                                  <a:lnTo>
                                    <a:pt x="96" y="4"/>
                                  </a:lnTo>
                                  <a:lnTo>
                                    <a:pt x="94" y="6"/>
                                  </a:lnTo>
                                  <a:lnTo>
                                    <a:pt x="92" y="6"/>
                                  </a:lnTo>
                                  <a:lnTo>
                                    <a:pt x="92" y="6"/>
                                  </a:lnTo>
                                  <a:lnTo>
                                    <a:pt x="90" y="8"/>
                                  </a:lnTo>
                                  <a:lnTo>
                                    <a:pt x="90" y="8"/>
                                  </a:lnTo>
                                  <a:lnTo>
                                    <a:pt x="90" y="8"/>
                                  </a:lnTo>
                                  <a:lnTo>
                                    <a:pt x="90" y="8"/>
                                  </a:lnTo>
                                  <a:lnTo>
                                    <a:pt x="94" y="8"/>
                                  </a:lnTo>
                                  <a:lnTo>
                                    <a:pt x="94" y="10"/>
                                  </a:lnTo>
                                  <a:lnTo>
                                    <a:pt x="94" y="12"/>
                                  </a:lnTo>
                                  <a:lnTo>
                                    <a:pt x="94" y="12"/>
                                  </a:lnTo>
                                  <a:lnTo>
                                    <a:pt x="92" y="14"/>
                                  </a:lnTo>
                                  <a:lnTo>
                                    <a:pt x="90" y="16"/>
                                  </a:lnTo>
                                  <a:lnTo>
                                    <a:pt x="90" y="16"/>
                                  </a:lnTo>
                                  <a:lnTo>
                                    <a:pt x="86" y="18"/>
                                  </a:lnTo>
                                  <a:lnTo>
                                    <a:pt x="84" y="20"/>
                                  </a:lnTo>
                                  <a:lnTo>
                                    <a:pt x="84" y="20"/>
                                  </a:lnTo>
                                  <a:lnTo>
                                    <a:pt x="84" y="20"/>
                                  </a:lnTo>
                                  <a:lnTo>
                                    <a:pt x="82" y="20"/>
                                  </a:lnTo>
                                  <a:lnTo>
                                    <a:pt x="80" y="22"/>
                                  </a:lnTo>
                                  <a:lnTo>
                                    <a:pt x="80" y="24"/>
                                  </a:lnTo>
                                  <a:lnTo>
                                    <a:pt x="78" y="24"/>
                                  </a:lnTo>
                                  <a:lnTo>
                                    <a:pt x="78" y="24"/>
                                  </a:lnTo>
                                  <a:lnTo>
                                    <a:pt x="76" y="24"/>
                                  </a:lnTo>
                                  <a:lnTo>
                                    <a:pt x="76" y="24"/>
                                  </a:lnTo>
                                  <a:lnTo>
                                    <a:pt x="74" y="26"/>
                                  </a:lnTo>
                                  <a:lnTo>
                                    <a:pt x="74" y="26"/>
                                  </a:lnTo>
                                  <a:lnTo>
                                    <a:pt x="68" y="30"/>
                                  </a:lnTo>
                                  <a:lnTo>
                                    <a:pt x="66" y="34"/>
                                  </a:lnTo>
                                  <a:lnTo>
                                    <a:pt x="66" y="36"/>
                                  </a:lnTo>
                                  <a:lnTo>
                                    <a:pt x="66" y="36"/>
                                  </a:lnTo>
                                  <a:lnTo>
                                    <a:pt x="72" y="30"/>
                                  </a:lnTo>
                                  <a:lnTo>
                                    <a:pt x="78" y="28"/>
                                  </a:lnTo>
                                  <a:lnTo>
                                    <a:pt x="78" y="28"/>
                                  </a:lnTo>
                                  <a:lnTo>
                                    <a:pt x="80" y="28"/>
                                  </a:lnTo>
                                  <a:lnTo>
                                    <a:pt x="80" y="28"/>
                                  </a:lnTo>
                                  <a:lnTo>
                                    <a:pt x="80" y="30"/>
                                  </a:lnTo>
                                  <a:lnTo>
                                    <a:pt x="80" y="30"/>
                                  </a:lnTo>
                                  <a:lnTo>
                                    <a:pt x="80" y="30"/>
                                  </a:lnTo>
                                  <a:lnTo>
                                    <a:pt x="82" y="30"/>
                                  </a:lnTo>
                                  <a:lnTo>
                                    <a:pt x="86" y="30"/>
                                  </a:lnTo>
                                  <a:lnTo>
                                    <a:pt x="86" y="30"/>
                                  </a:lnTo>
                                  <a:lnTo>
                                    <a:pt x="88" y="30"/>
                                  </a:lnTo>
                                  <a:lnTo>
                                    <a:pt x="88" y="30"/>
                                  </a:lnTo>
                                  <a:lnTo>
                                    <a:pt x="88" y="30"/>
                                  </a:lnTo>
                                  <a:lnTo>
                                    <a:pt x="86" y="32"/>
                                  </a:lnTo>
                                  <a:lnTo>
                                    <a:pt x="82" y="34"/>
                                  </a:lnTo>
                                  <a:lnTo>
                                    <a:pt x="74" y="36"/>
                                  </a:lnTo>
                                  <a:lnTo>
                                    <a:pt x="74" y="36"/>
                                  </a:lnTo>
                                  <a:lnTo>
                                    <a:pt x="82" y="36"/>
                                  </a:lnTo>
                                  <a:lnTo>
                                    <a:pt x="82" y="36"/>
                                  </a:lnTo>
                                  <a:lnTo>
                                    <a:pt x="82" y="36"/>
                                  </a:lnTo>
                                  <a:lnTo>
                                    <a:pt x="82" y="36"/>
                                  </a:lnTo>
                                  <a:lnTo>
                                    <a:pt x="82" y="38"/>
                                  </a:lnTo>
                                  <a:lnTo>
                                    <a:pt x="84" y="38"/>
                                  </a:lnTo>
                                  <a:lnTo>
                                    <a:pt x="86" y="38"/>
                                  </a:lnTo>
                                  <a:lnTo>
                                    <a:pt x="86" y="40"/>
                                  </a:lnTo>
                                  <a:lnTo>
                                    <a:pt x="86" y="40"/>
                                  </a:lnTo>
                                  <a:lnTo>
                                    <a:pt x="86" y="42"/>
                                  </a:lnTo>
                                  <a:lnTo>
                                    <a:pt x="88" y="42"/>
                                  </a:lnTo>
                                  <a:lnTo>
                                    <a:pt x="90" y="42"/>
                                  </a:lnTo>
                                  <a:lnTo>
                                    <a:pt x="90" y="44"/>
                                  </a:lnTo>
                                  <a:lnTo>
                                    <a:pt x="90" y="44"/>
                                  </a:lnTo>
                                  <a:lnTo>
                                    <a:pt x="90" y="46"/>
                                  </a:lnTo>
                                  <a:lnTo>
                                    <a:pt x="92" y="46"/>
                                  </a:lnTo>
                                  <a:lnTo>
                                    <a:pt x="98" y="44"/>
                                  </a:lnTo>
                                  <a:lnTo>
                                    <a:pt x="98" y="44"/>
                                  </a:lnTo>
                                  <a:lnTo>
                                    <a:pt x="100" y="44"/>
                                  </a:lnTo>
                                  <a:lnTo>
                                    <a:pt x="104" y="44"/>
                                  </a:lnTo>
                                  <a:lnTo>
                                    <a:pt x="104" y="44"/>
                                  </a:lnTo>
                                  <a:lnTo>
                                    <a:pt x="110" y="44"/>
                                  </a:lnTo>
                                  <a:lnTo>
                                    <a:pt x="114" y="44"/>
                                  </a:lnTo>
                                  <a:lnTo>
                                    <a:pt x="116" y="46"/>
                                  </a:lnTo>
                                  <a:lnTo>
                                    <a:pt x="116" y="46"/>
                                  </a:lnTo>
                                  <a:lnTo>
                                    <a:pt x="116" y="48"/>
                                  </a:lnTo>
                                  <a:lnTo>
                                    <a:pt x="116" y="50"/>
                                  </a:lnTo>
                                  <a:lnTo>
                                    <a:pt x="114" y="50"/>
                                  </a:lnTo>
                                  <a:lnTo>
                                    <a:pt x="114" y="50"/>
                                  </a:lnTo>
                                  <a:lnTo>
                                    <a:pt x="112" y="52"/>
                                  </a:lnTo>
                                  <a:lnTo>
                                    <a:pt x="110" y="52"/>
                                  </a:lnTo>
                                  <a:lnTo>
                                    <a:pt x="110" y="52"/>
                                  </a:lnTo>
                                  <a:lnTo>
                                    <a:pt x="108" y="54"/>
                                  </a:lnTo>
                                  <a:lnTo>
                                    <a:pt x="104" y="56"/>
                                  </a:lnTo>
                                  <a:lnTo>
                                    <a:pt x="104" y="56"/>
                                  </a:lnTo>
                                  <a:lnTo>
                                    <a:pt x="106" y="56"/>
                                  </a:lnTo>
                                  <a:lnTo>
                                    <a:pt x="110" y="56"/>
                                  </a:lnTo>
                                  <a:lnTo>
                                    <a:pt x="110" y="56"/>
                                  </a:lnTo>
                                  <a:lnTo>
                                    <a:pt x="114" y="56"/>
                                  </a:lnTo>
                                  <a:lnTo>
                                    <a:pt x="118" y="56"/>
                                  </a:lnTo>
                                  <a:lnTo>
                                    <a:pt x="118" y="56"/>
                                  </a:lnTo>
                                  <a:lnTo>
                                    <a:pt x="120" y="56"/>
                                  </a:lnTo>
                                  <a:lnTo>
                                    <a:pt x="120" y="58"/>
                                  </a:lnTo>
                                  <a:lnTo>
                                    <a:pt x="120" y="58"/>
                                  </a:lnTo>
                                  <a:lnTo>
                                    <a:pt x="118" y="60"/>
                                  </a:lnTo>
                                  <a:lnTo>
                                    <a:pt x="116" y="62"/>
                                  </a:lnTo>
                                  <a:lnTo>
                                    <a:pt x="116" y="62"/>
                                  </a:lnTo>
                                  <a:lnTo>
                                    <a:pt x="112" y="64"/>
                                  </a:lnTo>
                                  <a:lnTo>
                                    <a:pt x="108" y="64"/>
                                  </a:lnTo>
                                  <a:lnTo>
                                    <a:pt x="108" y="64"/>
                                  </a:lnTo>
                                  <a:lnTo>
                                    <a:pt x="110" y="66"/>
                                  </a:lnTo>
                                  <a:lnTo>
                                    <a:pt x="114" y="66"/>
                                  </a:lnTo>
                                  <a:lnTo>
                                    <a:pt x="114" y="68"/>
                                  </a:lnTo>
                                  <a:lnTo>
                                    <a:pt x="114" y="68"/>
                                  </a:lnTo>
                                  <a:lnTo>
                                    <a:pt x="114" y="68"/>
                                  </a:lnTo>
                                  <a:lnTo>
                                    <a:pt x="108" y="72"/>
                                  </a:lnTo>
                                  <a:lnTo>
                                    <a:pt x="106" y="72"/>
                                  </a:lnTo>
                                  <a:lnTo>
                                    <a:pt x="104" y="72"/>
                                  </a:lnTo>
                                  <a:lnTo>
                                    <a:pt x="104" y="72"/>
                                  </a:lnTo>
                                  <a:lnTo>
                                    <a:pt x="104" y="70"/>
                                  </a:lnTo>
                                  <a:lnTo>
                                    <a:pt x="100" y="74"/>
                                  </a:lnTo>
                                  <a:lnTo>
                                    <a:pt x="100" y="74"/>
                                  </a:lnTo>
                                  <a:lnTo>
                                    <a:pt x="98" y="76"/>
                                  </a:lnTo>
                                  <a:lnTo>
                                    <a:pt x="94" y="78"/>
                                  </a:lnTo>
                                  <a:lnTo>
                                    <a:pt x="94" y="78"/>
                                  </a:lnTo>
                                  <a:lnTo>
                                    <a:pt x="90" y="80"/>
                                  </a:lnTo>
                                  <a:lnTo>
                                    <a:pt x="90" y="80"/>
                                  </a:lnTo>
                                  <a:lnTo>
                                    <a:pt x="88" y="82"/>
                                  </a:lnTo>
                                  <a:lnTo>
                                    <a:pt x="88" y="82"/>
                                  </a:lnTo>
                                  <a:lnTo>
                                    <a:pt x="84" y="84"/>
                                  </a:lnTo>
                                  <a:lnTo>
                                    <a:pt x="84" y="86"/>
                                  </a:lnTo>
                                  <a:lnTo>
                                    <a:pt x="84" y="86"/>
                                  </a:lnTo>
                                  <a:lnTo>
                                    <a:pt x="80" y="88"/>
                                  </a:lnTo>
                                  <a:lnTo>
                                    <a:pt x="78" y="90"/>
                                  </a:lnTo>
                                  <a:lnTo>
                                    <a:pt x="78" y="90"/>
                                  </a:lnTo>
                                  <a:lnTo>
                                    <a:pt x="68" y="94"/>
                                  </a:lnTo>
                                  <a:lnTo>
                                    <a:pt x="68" y="94"/>
                                  </a:lnTo>
                                  <a:lnTo>
                                    <a:pt x="66" y="92"/>
                                  </a:lnTo>
                                  <a:lnTo>
                                    <a:pt x="64" y="92"/>
                                  </a:lnTo>
                                  <a:lnTo>
                                    <a:pt x="64" y="92"/>
                                  </a:lnTo>
                                  <a:lnTo>
                                    <a:pt x="62" y="92"/>
                                  </a:lnTo>
                                  <a:lnTo>
                                    <a:pt x="62" y="90"/>
                                  </a:lnTo>
                                  <a:lnTo>
                                    <a:pt x="62" y="90"/>
                                  </a:lnTo>
                                  <a:lnTo>
                                    <a:pt x="64" y="88"/>
                                  </a:lnTo>
                                  <a:lnTo>
                                    <a:pt x="64" y="88"/>
                                  </a:lnTo>
                                  <a:lnTo>
                                    <a:pt x="70" y="86"/>
                                  </a:lnTo>
                                  <a:lnTo>
                                    <a:pt x="72" y="84"/>
                                  </a:lnTo>
                                  <a:lnTo>
                                    <a:pt x="72" y="84"/>
                                  </a:lnTo>
                                  <a:lnTo>
                                    <a:pt x="76" y="80"/>
                                  </a:lnTo>
                                  <a:lnTo>
                                    <a:pt x="80" y="78"/>
                                  </a:lnTo>
                                  <a:lnTo>
                                    <a:pt x="80" y="78"/>
                                  </a:lnTo>
                                  <a:lnTo>
                                    <a:pt x="80" y="78"/>
                                  </a:lnTo>
                                  <a:lnTo>
                                    <a:pt x="80" y="78"/>
                                  </a:lnTo>
                                  <a:lnTo>
                                    <a:pt x="74" y="78"/>
                                  </a:lnTo>
                                  <a:lnTo>
                                    <a:pt x="74" y="78"/>
                                  </a:lnTo>
                                  <a:lnTo>
                                    <a:pt x="70" y="78"/>
                                  </a:lnTo>
                                  <a:lnTo>
                                    <a:pt x="68" y="78"/>
                                  </a:lnTo>
                                  <a:lnTo>
                                    <a:pt x="68" y="78"/>
                                  </a:lnTo>
                                  <a:lnTo>
                                    <a:pt x="68" y="78"/>
                                  </a:lnTo>
                                  <a:lnTo>
                                    <a:pt x="64" y="78"/>
                                  </a:lnTo>
                                  <a:lnTo>
                                    <a:pt x="64" y="78"/>
                                  </a:lnTo>
                                  <a:lnTo>
                                    <a:pt x="64" y="78"/>
                                  </a:lnTo>
                                  <a:lnTo>
                                    <a:pt x="64" y="76"/>
                                  </a:lnTo>
                                  <a:lnTo>
                                    <a:pt x="64" y="76"/>
                                  </a:lnTo>
                                  <a:lnTo>
                                    <a:pt x="62" y="76"/>
                                  </a:lnTo>
                                  <a:lnTo>
                                    <a:pt x="62" y="76"/>
                                  </a:lnTo>
                                  <a:lnTo>
                                    <a:pt x="58" y="78"/>
                                  </a:lnTo>
                                  <a:lnTo>
                                    <a:pt x="56" y="78"/>
                                  </a:lnTo>
                                  <a:lnTo>
                                    <a:pt x="56" y="78"/>
                                  </a:lnTo>
                                  <a:lnTo>
                                    <a:pt x="56" y="78"/>
                                  </a:lnTo>
                                  <a:lnTo>
                                    <a:pt x="54" y="76"/>
                                  </a:lnTo>
                                  <a:lnTo>
                                    <a:pt x="52" y="76"/>
                                  </a:lnTo>
                                  <a:lnTo>
                                    <a:pt x="50" y="78"/>
                                  </a:lnTo>
                                  <a:lnTo>
                                    <a:pt x="50" y="76"/>
                                  </a:lnTo>
                                  <a:lnTo>
                                    <a:pt x="50" y="76"/>
                                  </a:lnTo>
                                  <a:lnTo>
                                    <a:pt x="48" y="76"/>
                                  </a:lnTo>
                                  <a:lnTo>
                                    <a:pt x="46" y="78"/>
                                  </a:lnTo>
                                  <a:lnTo>
                                    <a:pt x="42" y="80"/>
                                  </a:lnTo>
                                  <a:lnTo>
                                    <a:pt x="40" y="80"/>
                                  </a:lnTo>
                                  <a:lnTo>
                                    <a:pt x="40" y="80"/>
                                  </a:lnTo>
                                  <a:lnTo>
                                    <a:pt x="36" y="80"/>
                                  </a:lnTo>
                                  <a:lnTo>
                                    <a:pt x="32" y="80"/>
                                  </a:lnTo>
                                  <a:lnTo>
                                    <a:pt x="26" y="80"/>
                                  </a:lnTo>
                                  <a:lnTo>
                                    <a:pt x="26" y="80"/>
                                  </a:lnTo>
                                  <a:lnTo>
                                    <a:pt x="22" y="80"/>
                                  </a:lnTo>
                                  <a:lnTo>
                                    <a:pt x="22" y="78"/>
                                  </a:lnTo>
                                  <a:lnTo>
                                    <a:pt x="22" y="78"/>
                                  </a:lnTo>
                                  <a:lnTo>
                                    <a:pt x="22" y="80"/>
                                  </a:lnTo>
                                  <a:lnTo>
                                    <a:pt x="16" y="80"/>
                                  </a:lnTo>
                                  <a:lnTo>
                                    <a:pt x="16" y="80"/>
                                  </a:lnTo>
                                  <a:lnTo>
                                    <a:pt x="8" y="80"/>
                                  </a:lnTo>
                                  <a:lnTo>
                                    <a:pt x="4" y="82"/>
                                  </a:lnTo>
                                  <a:lnTo>
                                    <a:pt x="4" y="82"/>
                                  </a:lnTo>
                                  <a:lnTo>
                                    <a:pt x="2" y="82"/>
                                  </a:lnTo>
                                  <a:lnTo>
                                    <a:pt x="2" y="78"/>
                                  </a:lnTo>
                                  <a:lnTo>
                                    <a:pt x="2" y="78"/>
                                  </a:lnTo>
                                  <a:lnTo>
                                    <a:pt x="2" y="76"/>
                                  </a:lnTo>
                                  <a:lnTo>
                                    <a:pt x="0" y="74"/>
                                  </a:lnTo>
                                  <a:lnTo>
                                    <a:pt x="0" y="74"/>
                                  </a:lnTo>
                                  <a:lnTo>
                                    <a:pt x="2" y="72"/>
                                  </a:lnTo>
                                  <a:lnTo>
                                    <a:pt x="2" y="72"/>
                                  </a:lnTo>
                                  <a:lnTo>
                                    <a:pt x="8" y="68"/>
                                  </a:lnTo>
                                  <a:lnTo>
                                    <a:pt x="12" y="66"/>
                                  </a:lnTo>
                                  <a:lnTo>
                                    <a:pt x="12" y="66"/>
                                  </a:lnTo>
                                  <a:lnTo>
                                    <a:pt x="18" y="64"/>
                                  </a:lnTo>
                                  <a:lnTo>
                                    <a:pt x="18" y="64"/>
                                  </a:lnTo>
                                  <a:lnTo>
                                    <a:pt x="18" y="64"/>
                                  </a:lnTo>
                                  <a:lnTo>
                                    <a:pt x="18" y="64"/>
                                  </a:lnTo>
                                  <a:lnTo>
                                    <a:pt x="10" y="66"/>
                                  </a:lnTo>
                                  <a:lnTo>
                                    <a:pt x="8" y="66"/>
                                  </a:lnTo>
                                  <a:lnTo>
                                    <a:pt x="8" y="64"/>
                                  </a:lnTo>
                                  <a:lnTo>
                                    <a:pt x="8" y="64"/>
                                  </a:lnTo>
                                  <a:lnTo>
                                    <a:pt x="12" y="64"/>
                                  </a:lnTo>
                                  <a:lnTo>
                                    <a:pt x="16" y="62"/>
                                  </a:lnTo>
                                  <a:lnTo>
                                    <a:pt x="16" y="62"/>
                                  </a:lnTo>
                                  <a:lnTo>
                                    <a:pt x="20" y="60"/>
                                  </a:lnTo>
                                  <a:lnTo>
                                    <a:pt x="22" y="56"/>
                                  </a:lnTo>
                                  <a:lnTo>
                                    <a:pt x="22" y="56"/>
                                  </a:lnTo>
                                  <a:lnTo>
                                    <a:pt x="28" y="54"/>
                                  </a:lnTo>
                                  <a:lnTo>
                                    <a:pt x="34" y="54"/>
                                  </a:lnTo>
                                  <a:lnTo>
                                    <a:pt x="34" y="54"/>
                                  </a:lnTo>
                                  <a:lnTo>
                                    <a:pt x="34" y="52"/>
                                  </a:lnTo>
                                  <a:lnTo>
                                    <a:pt x="32" y="50"/>
                                  </a:lnTo>
                                  <a:lnTo>
                                    <a:pt x="32" y="50"/>
                                  </a:lnTo>
                                  <a:lnTo>
                                    <a:pt x="32" y="48"/>
                                  </a:lnTo>
                                  <a:lnTo>
                                    <a:pt x="36" y="46"/>
                                  </a:lnTo>
                                  <a:lnTo>
                                    <a:pt x="36" y="46"/>
                                  </a:lnTo>
                                  <a:lnTo>
                                    <a:pt x="40" y="42"/>
                                  </a:lnTo>
                                  <a:lnTo>
                                    <a:pt x="42" y="40"/>
                                  </a:lnTo>
                                  <a:lnTo>
                                    <a:pt x="42" y="40"/>
                                  </a:lnTo>
                                  <a:lnTo>
                                    <a:pt x="46" y="38"/>
                                  </a:lnTo>
                                  <a:lnTo>
                                    <a:pt x="46" y="36"/>
                                  </a:lnTo>
                                  <a:lnTo>
                                    <a:pt x="50" y="32"/>
                                  </a:lnTo>
                                  <a:lnTo>
                                    <a:pt x="50" y="32"/>
                                  </a:lnTo>
                                  <a:lnTo>
                                    <a:pt x="62" y="16"/>
                                  </a:lnTo>
                                  <a:lnTo>
                                    <a:pt x="62" y="16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3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436269" y="2086593"/>
                              <a:ext cx="36452" cy="3945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4" y="8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8" y="6"/>
                                </a:cxn>
                                <a:cxn ang="0">
                                  <a:pos x="10" y="6"/>
                                </a:cxn>
                                <a:cxn ang="0">
                                  <a:pos x="10" y="6"/>
                                </a:cxn>
                                <a:cxn ang="0">
                                  <a:pos x="20" y="0"/>
                                </a:cxn>
                                <a:cxn ang="0">
                                  <a:pos x="20" y="0"/>
                                </a:cxn>
                                <a:cxn ang="0">
                                  <a:pos x="24" y="0"/>
                                </a:cxn>
                                <a:cxn ang="0">
                                  <a:pos x="24" y="0"/>
                                </a:cxn>
                                <a:cxn ang="0">
                                  <a:pos x="22" y="2"/>
                                </a:cxn>
                                <a:cxn ang="0">
                                  <a:pos x="22" y="2"/>
                                </a:cxn>
                                <a:cxn ang="0">
                                  <a:pos x="18" y="6"/>
                                </a:cxn>
                                <a:cxn ang="0">
                                  <a:pos x="16" y="6"/>
                                </a:cxn>
                                <a:cxn ang="0">
                                  <a:pos x="18" y="6"/>
                                </a:cxn>
                                <a:cxn ang="0">
                                  <a:pos x="18" y="6"/>
                                </a:cxn>
                                <a:cxn ang="0">
                                  <a:pos x="22" y="4"/>
                                </a:cxn>
                                <a:cxn ang="0">
                                  <a:pos x="24" y="4"/>
                                </a:cxn>
                                <a:cxn ang="0">
                                  <a:pos x="24" y="4"/>
                                </a:cxn>
                                <a:cxn ang="0">
                                  <a:pos x="24" y="4"/>
                                </a:cxn>
                                <a:cxn ang="0">
                                  <a:pos x="24" y="10"/>
                                </a:cxn>
                                <a:cxn ang="0">
                                  <a:pos x="22" y="14"/>
                                </a:cxn>
                                <a:cxn ang="0">
                                  <a:pos x="22" y="14"/>
                                </a:cxn>
                                <a:cxn ang="0">
                                  <a:pos x="20" y="18"/>
                                </a:cxn>
                                <a:cxn ang="0">
                                  <a:pos x="20" y="22"/>
                                </a:cxn>
                                <a:cxn ang="0">
                                  <a:pos x="20" y="22"/>
                                </a:cxn>
                                <a:cxn ang="0">
                                  <a:pos x="20" y="24"/>
                                </a:cxn>
                                <a:cxn ang="0">
                                  <a:pos x="18" y="26"/>
                                </a:cxn>
                                <a:cxn ang="0">
                                  <a:pos x="14" y="26"/>
                                </a:cxn>
                                <a:cxn ang="0">
                                  <a:pos x="14" y="26"/>
                                </a:cxn>
                                <a:cxn ang="0">
                                  <a:pos x="12" y="26"/>
                                </a:cxn>
                                <a:cxn ang="0">
                                  <a:pos x="10" y="26"/>
                                </a:cxn>
                                <a:cxn ang="0">
                                  <a:pos x="8" y="26"/>
                                </a:cxn>
                                <a:cxn ang="0">
                                  <a:pos x="8" y="26"/>
                                </a:cxn>
                                <a:cxn ang="0">
                                  <a:pos x="8" y="20"/>
                                </a:cxn>
                                <a:cxn ang="0">
                                  <a:pos x="10" y="16"/>
                                </a:cxn>
                                <a:cxn ang="0">
                                  <a:pos x="10" y="16"/>
                                </a:cxn>
                                <a:cxn ang="0">
                                  <a:pos x="10" y="16"/>
                                </a:cxn>
                                <a:cxn ang="0">
                                  <a:pos x="8" y="16"/>
                                </a:cxn>
                                <a:cxn ang="0">
                                  <a:pos x="6" y="22"/>
                                </a:cxn>
                                <a:cxn ang="0">
                                  <a:pos x="6" y="22"/>
                                </a:cxn>
                                <a:cxn ang="0">
                                  <a:pos x="2" y="26"/>
                                </a:cxn>
                                <a:cxn ang="0">
                                  <a:pos x="0" y="26"/>
                                </a:cxn>
                                <a:cxn ang="0">
                                  <a:pos x="0" y="24"/>
                                </a:cxn>
                                <a:cxn ang="0">
                                  <a:pos x="0" y="24"/>
                                </a:cxn>
                                <a:cxn ang="0">
                                  <a:pos x="0" y="18"/>
                                </a:cxn>
                                <a:cxn ang="0">
                                  <a:pos x="0" y="14"/>
                                </a:cxn>
                                <a:cxn ang="0">
                                  <a:pos x="2" y="12"/>
                                </a:cxn>
                                <a:cxn ang="0">
                                  <a:pos x="2" y="12"/>
                                </a:cxn>
                                <a:cxn ang="0">
                                  <a:pos x="2" y="10"/>
                                </a:cxn>
                                <a:cxn ang="0">
                                  <a:pos x="4" y="8"/>
                                </a:cxn>
                                <a:cxn ang="0">
                                  <a:pos x="4" y="8"/>
                                </a:cxn>
                              </a:cxnLst>
                              <a:rect l="0" t="0" r="r" b="b"/>
                              <a:pathLst>
                                <a:path w="24" h="26">
                                  <a:moveTo>
                                    <a:pt x="4" y="8"/>
                                  </a:moveTo>
                                  <a:lnTo>
                                    <a:pt x="4" y="8"/>
                                  </a:lnTo>
                                  <a:lnTo>
                                    <a:pt x="8" y="6"/>
                                  </a:lnTo>
                                  <a:lnTo>
                                    <a:pt x="10" y="6"/>
                                  </a:lnTo>
                                  <a:lnTo>
                                    <a:pt x="10" y="6"/>
                                  </a:lnTo>
                                  <a:lnTo>
                                    <a:pt x="20" y="0"/>
                                  </a:lnTo>
                                  <a:lnTo>
                                    <a:pt x="20" y="0"/>
                                  </a:lnTo>
                                  <a:lnTo>
                                    <a:pt x="24" y="0"/>
                                  </a:lnTo>
                                  <a:lnTo>
                                    <a:pt x="24" y="0"/>
                                  </a:lnTo>
                                  <a:lnTo>
                                    <a:pt x="22" y="2"/>
                                  </a:lnTo>
                                  <a:lnTo>
                                    <a:pt x="22" y="2"/>
                                  </a:lnTo>
                                  <a:lnTo>
                                    <a:pt x="18" y="6"/>
                                  </a:lnTo>
                                  <a:lnTo>
                                    <a:pt x="16" y="6"/>
                                  </a:lnTo>
                                  <a:lnTo>
                                    <a:pt x="18" y="6"/>
                                  </a:lnTo>
                                  <a:lnTo>
                                    <a:pt x="18" y="6"/>
                                  </a:lnTo>
                                  <a:lnTo>
                                    <a:pt x="22" y="4"/>
                                  </a:lnTo>
                                  <a:lnTo>
                                    <a:pt x="24" y="4"/>
                                  </a:lnTo>
                                  <a:lnTo>
                                    <a:pt x="24" y="4"/>
                                  </a:lnTo>
                                  <a:lnTo>
                                    <a:pt x="24" y="4"/>
                                  </a:lnTo>
                                  <a:lnTo>
                                    <a:pt x="24" y="10"/>
                                  </a:lnTo>
                                  <a:lnTo>
                                    <a:pt x="22" y="14"/>
                                  </a:lnTo>
                                  <a:lnTo>
                                    <a:pt x="22" y="14"/>
                                  </a:lnTo>
                                  <a:lnTo>
                                    <a:pt x="20" y="18"/>
                                  </a:lnTo>
                                  <a:lnTo>
                                    <a:pt x="20" y="22"/>
                                  </a:lnTo>
                                  <a:lnTo>
                                    <a:pt x="20" y="22"/>
                                  </a:lnTo>
                                  <a:lnTo>
                                    <a:pt x="20" y="24"/>
                                  </a:lnTo>
                                  <a:lnTo>
                                    <a:pt x="18" y="26"/>
                                  </a:lnTo>
                                  <a:lnTo>
                                    <a:pt x="14" y="26"/>
                                  </a:lnTo>
                                  <a:lnTo>
                                    <a:pt x="14" y="26"/>
                                  </a:lnTo>
                                  <a:lnTo>
                                    <a:pt x="12" y="26"/>
                                  </a:lnTo>
                                  <a:lnTo>
                                    <a:pt x="10" y="26"/>
                                  </a:lnTo>
                                  <a:lnTo>
                                    <a:pt x="8" y="26"/>
                                  </a:lnTo>
                                  <a:lnTo>
                                    <a:pt x="8" y="26"/>
                                  </a:lnTo>
                                  <a:lnTo>
                                    <a:pt x="8" y="20"/>
                                  </a:lnTo>
                                  <a:lnTo>
                                    <a:pt x="10" y="16"/>
                                  </a:lnTo>
                                  <a:lnTo>
                                    <a:pt x="10" y="16"/>
                                  </a:lnTo>
                                  <a:lnTo>
                                    <a:pt x="10" y="16"/>
                                  </a:lnTo>
                                  <a:lnTo>
                                    <a:pt x="8" y="16"/>
                                  </a:lnTo>
                                  <a:lnTo>
                                    <a:pt x="6" y="22"/>
                                  </a:lnTo>
                                  <a:lnTo>
                                    <a:pt x="6" y="22"/>
                                  </a:lnTo>
                                  <a:lnTo>
                                    <a:pt x="2" y="26"/>
                                  </a:lnTo>
                                  <a:lnTo>
                                    <a:pt x="0" y="26"/>
                                  </a:lnTo>
                                  <a:lnTo>
                                    <a:pt x="0" y="24"/>
                                  </a:lnTo>
                                  <a:lnTo>
                                    <a:pt x="0" y="24"/>
                                  </a:lnTo>
                                  <a:lnTo>
                                    <a:pt x="0" y="18"/>
                                  </a:lnTo>
                                  <a:lnTo>
                                    <a:pt x="0" y="14"/>
                                  </a:lnTo>
                                  <a:lnTo>
                                    <a:pt x="2" y="12"/>
                                  </a:lnTo>
                                  <a:lnTo>
                                    <a:pt x="2" y="12"/>
                                  </a:lnTo>
                                  <a:lnTo>
                                    <a:pt x="2" y="10"/>
                                  </a:lnTo>
                                  <a:lnTo>
                                    <a:pt x="4" y="8"/>
                                  </a:lnTo>
                                  <a:lnTo>
                                    <a:pt x="4" y="8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4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807476" y="1616194"/>
                              <a:ext cx="164033" cy="6676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26" y="26"/>
                                </a:cxn>
                                <a:cxn ang="0">
                                  <a:pos x="28" y="18"/>
                                </a:cxn>
                                <a:cxn ang="0">
                                  <a:pos x="40" y="12"/>
                                </a:cxn>
                                <a:cxn ang="0">
                                  <a:pos x="58" y="2"/>
                                </a:cxn>
                                <a:cxn ang="0">
                                  <a:pos x="62" y="0"/>
                                </a:cxn>
                                <a:cxn ang="0">
                                  <a:pos x="64" y="2"/>
                                </a:cxn>
                                <a:cxn ang="0">
                                  <a:pos x="64" y="4"/>
                                </a:cxn>
                                <a:cxn ang="0">
                                  <a:pos x="62" y="10"/>
                                </a:cxn>
                                <a:cxn ang="0">
                                  <a:pos x="64" y="10"/>
                                </a:cxn>
                                <a:cxn ang="0">
                                  <a:pos x="68" y="8"/>
                                </a:cxn>
                                <a:cxn ang="0">
                                  <a:pos x="74" y="6"/>
                                </a:cxn>
                                <a:cxn ang="0">
                                  <a:pos x="76" y="8"/>
                                </a:cxn>
                                <a:cxn ang="0">
                                  <a:pos x="84" y="12"/>
                                </a:cxn>
                                <a:cxn ang="0">
                                  <a:pos x="90" y="16"/>
                                </a:cxn>
                                <a:cxn ang="0">
                                  <a:pos x="90" y="20"/>
                                </a:cxn>
                                <a:cxn ang="0">
                                  <a:pos x="96" y="24"/>
                                </a:cxn>
                                <a:cxn ang="0">
                                  <a:pos x="104" y="26"/>
                                </a:cxn>
                                <a:cxn ang="0">
                                  <a:pos x="104" y="30"/>
                                </a:cxn>
                                <a:cxn ang="0">
                                  <a:pos x="102" y="30"/>
                                </a:cxn>
                                <a:cxn ang="0">
                                  <a:pos x="106" y="32"/>
                                </a:cxn>
                                <a:cxn ang="0">
                                  <a:pos x="106" y="34"/>
                                </a:cxn>
                                <a:cxn ang="0">
                                  <a:pos x="102" y="38"/>
                                </a:cxn>
                                <a:cxn ang="0">
                                  <a:pos x="94" y="34"/>
                                </a:cxn>
                                <a:cxn ang="0">
                                  <a:pos x="84" y="34"/>
                                </a:cxn>
                                <a:cxn ang="0">
                                  <a:pos x="84" y="32"/>
                                </a:cxn>
                                <a:cxn ang="0">
                                  <a:pos x="88" y="28"/>
                                </a:cxn>
                                <a:cxn ang="0">
                                  <a:pos x="76" y="28"/>
                                </a:cxn>
                                <a:cxn ang="0">
                                  <a:pos x="78" y="26"/>
                                </a:cxn>
                                <a:cxn ang="0">
                                  <a:pos x="78" y="24"/>
                                </a:cxn>
                                <a:cxn ang="0">
                                  <a:pos x="74" y="26"/>
                                </a:cxn>
                                <a:cxn ang="0">
                                  <a:pos x="66" y="26"/>
                                </a:cxn>
                                <a:cxn ang="0">
                                  <a:pos x="60" y="28"/>
                                </a:cxn>
                                <a:cxn ang="0">
                                  <a:pos x="58" y="32"/>
                                </a:cxn>
                                <a:cxn ang="0">
                                  <a:pos x="46" y="34"/>
                                </a:cxn>
                                <a:cxn ang="0">
                                  <a:pos x="42" y="34"/>
                                </a:cxn>
                                <a:cxn ang="0">
                                  <a:pos x="36" y="40"/>
                                </a:cxn>
                                <a:cxn ang="0">
                                  <a:pos x="34" y="42"/>
                                </a:cxn>
                                <a:cxn ang="0">
                                  <a:pos x="16" y="44"/>
                                </a:cxn>
                                <a:cxn ang="0">
                                  <a:pos x="14" y="44"/>
                                </a:cxn>
                                <a:cxn ang="0">
                                  <a:pos x="18" y="40"/>
                                </a:cxn>
                                <a:cxn ang="0">
                                  <a:pos x="20" y="38"/>
                                </a:cxn>
                                <a:cxn ang="0">
                                  <a:pos x="16" y="36"/>
                                </a:cxn>
                                <a:cxn ang="0">
                                  <a:pos x="4" y="36"/>
                                </a:cxn>
                                <a:cxn ang="0">
                                  <a:pos x="0" y="36"/>
                                </a:cxn>
                                <a:cxn ang="0">
                                  <a:pos x="6" y="32"/>
                                </a:cxn>
                                <a:cxn ang="0">
                                  <a:pos x="26" y="26"/>
                                </a:cxn>
                              </a:cxnLst>
                              <a:rect l="0" t="0" r="r" b="b"/>
                              <a:pathLst>
                                <a:path w="108" h="44">
                                  <a:moveTo>
                                    <a:pt x="26" y="26"/>
                                  </a:moveTo>
                                  <a:lnTo>
                                    <a:pt x="26" y="26"/>
                                  </a:lnTo>
                                  <a:lnTo>
                                    <a:pt x="26" y="22"/>
                                  </a:lnTo>
                                  <a:lnTo>
                                    <a:pt x="28" y="18"/>
                                  </a:lnTo>
                                  <a:lnTo>
                                    <a:pt x="40" y="12"/>
                                  </a:lnTo>
                                  <a:lnTo>
                                    <a:pt x="40" y="12"/>
                                  </a:lnTo>
                                  <a:lnTo>
                                    <a:pt x="48" y="6"/>
                                  </a:lnTo>
                                  <a:lnTo>
                                    <a:pt x="58" y="2"/>
                                  </a:lnTo>
                                  <a:lnTo>
                                    <a:pt x="58" y="2"/>
                                  </a:lnTo>
                                  <a:lnTo>
                                    <a:pt x="62" y="0"/>
                                  </a:lnTo>
                                  <a:lnTo>
                                    <a:pt x="64" y="2"/>
                                  </a:lnTo>
                                  <a:lnTo>
                                    <a:pt x="64" y="2"/>
                                  </a:lnTo>
                                  <a:lnTo>
                                    <a:pt x="64" y="4"/>
                                  </a:lnTo>
                                  <a:lnTo>
                                    <a:pt x="64" y="4"/>
                                  </a:lnTo>
                                  <a:lnTo>
                                    <a:pt x="62" y="6"/>
                                  </a:lnTo>
                                  <a:lnTo>
                                    <a:pt x="62" y="10"/>
                                  </a:lnTo>
                                  <a:lnTo>
                                    <a:pt x="62" y="10"/>
                                  </a:lnTo>
                                  <a:lnTo>
                                    <a:pt x="64" y="10"/>
                                  </a:lnTo>
                                  <a:lnTo>
                                    <a:pt x="64" y="10"/>
                                  </a:lnTo>
                                  <a:lnTo>
                                    <a:pt x="68" y="8"/>
                                  </a:lnTo>
                                  <a:lnTo>
                                    <a:pt x="72" y="6"/>
                                  </a:lnTo>
                                  <a:lnTo>
                                    <a:pt x="74" y="6"/>
                                  </a:lnTo>
                                  <a:lnTo>
                                    <a:pt x="76" y="8"/>
                                  </a:lnTo>
                                  <a:lnTo>
                                    <a:pt x="76" y="8"/>
                                  </a:lnTo>
                                  <a:lnTo>
                                    <a:pt x="78" y="10"/>
                                  </a:lnTo>
                                  <a:lnTo>
                                    <a:pt x="84" y="12"/>
                                  </a:lnTo>
                                  <a:lnTo>
                                    <a:pt x="88" y="14"/>
                                  </a:lnTo>
                                  <a:lnTo>
                                    <a:pt x="90" y="16"/>
                                  </a:lnTo>
                                  <a:lnTo>
                                    <a:pt x="90" y="16"/>
                                  </a:lnTo>
                                  <a:lnTo>
                                    <a:pt x="90" y="20"/>
                                  </a:lnTo>
                                  <a:lnTo>
                                    <a:pt x="90" y="22"/>
                                  </a:lnTo>
                                  <a:lnTo>
                                    <a:pt x="96" y="24"/>
                                  </a:lnTo>
                                  <a:lnTo>
                                    <a:pt x="96" y="24"/>
                                  </a:lnTo>
                                  <a:lnTo>
                                    <a:pt x="104" y="26"/>
                                  </a:lnTo>
                                  <a:lnTo>
                                    <a:pt x="104" y="28"/>
                                  </a:lnTo>
                                  <a:lnTo>
                                    <a:pt x="104" y="30"/>
                                  </a:lnTo>
                                  <a:lnTo>
                                    <a:pt x="104" y="30"/>
                                  </a:lnTo>
                                  <a:lnTo>
                                    <a:pt x="102" y="30"/>
                                  </a:lnTo>
                                  <a:lnTo>
                                    <a:pt x="104" y="30"/>
                                  </a:lnTo>
                                  <a:lnTo>
                                    <a:pt x="106" y="32"/>
                                  </a:lnTo>
                                  <a:lnTo>
                                    <a:pt x="108" y="32"/>
                                  </a:lnTo>
                                  <a:lnTo>
                                    <a:pt x="106" y="34"/>
                                  </a:lnTo>
                                  <a:lnTo>
                                    <a:pt x="106" y="34"/>
                                  </a:lnTo>
                                  <a:lnTo>
                                    <a:pt x="102" y="38"/>
                                  </a:lnTo>
                                  <a:lnTo>
                                    <a:pt x="100" y="38"/>
                                  </a:lnTo>
                                  <a:lnTo>
                                    <a:pt x="94" y="34"/>
                                  </a:lnTo>
                                  <a:lnTo>
                                    <a:pt x="94" y="34"/>
                                  </a:lnTo>
                                  <a:lnTo>
                                    <a:pt x="84" y="34"/>
                                  </a:lnTo>
                                  <a:lnTo>
                                    <a:pt x="82" y="34"/>
                                  </a:lnTo>
                                  <a:lnTo>
                                    <a:pt x="84" y="32"/>
                                  </a:lnTo>
                                  <a:lnTo>
                                    <a:pt x="84" y="32"/>
                                  </a:lnTo>
                                  <a:lnTo>
                                    <a:pt x="88" y="28"/>
                                  </a:lnTo>
                                  <a:lnTo>
                                    <a:pt x="84" y="28"/>
                                  </a:lnTo>
                                  <a:lnTo>
                                    <a:pt x="76" y="28"/>
                                  </a:lnTo>
                                  <a:lnTo>
                                    <a:pt x="76" y="28"/>
                                  </a:lnTo>
                                  <a:lnTo>
                                    <a:pt x="78" y="26"/>
                                  </a:lnTo>
                                  <a:lnTo>
                                    <a:pt x="78" y="26"/>
                                  </a:lnTo>
                                  <a:lnTo>
                                    <a:pt x="78" y="24"/>
                                  </a:lnTo>
                                  <a:lnTo>
                                    <a:pt x="74" y="26"/>
                                  </a:lnTo>
                                  <a:lnTo>
                                    <a:pt x="74" y="26"/>
                                  </a:lnTo>
                                  <a:lnTo>
                                    <a:pt x="68" y="26"/>
                                  </a:lnTo>
                                  <a:lnTo>
                                    <a:pt x="66" y="26"/>
                                  </a:lnTo>
                                  <a:lnTo>
                                    <a:pt x="62" y="26"/>
                                  </a:lnTo>
                                  <a:lnTo>
                                    <a:pt x="60" y="28"/>
                                  </a:lnTo>
                                  <a:lnTo>
                                    <a:pt x="60" y="28"/>
                                  </a:lnTo>
                                  <a:lnTo>
                                    <a:pt x="58" y="32"/>
                                  </a:lnTo>
                                  <a:lnTo>
                                    <a:pt x="54" y="32"/>
                                  </a:lnTo>
                                  <a:lnTo>
                                    <a:pt x="46" y="34"/>
                                  </a:lnTo>
                                  <a:lnTo>
                                    <a:pt x="46" y="34"/>
                                  </a:lnTo>
                                  <a:lnTo>
                                    <a:pt x="42" y="34"/>
                                  </a:lnTo>
                                  <a:lnTo>
                                    <a:pt x="40" y="36"/>
                                  </a:lnTo>
                                  <a:lnTo>
                                    <a:pt x="36" y="40"/>
                                  </a:lnTo>
                                  <a:lnTo>
                                    <a:pt x="34" y="42"/>
                                  </a:lnTo>
                                  <a:lnTo>
                                    <a:pt x="34" y="42"/>
                                  </a:lnTo>
                                  <a:lnTo>
                                    <a:pt x="24" y="44"/>
                                  </a:lnTo>
                                  <a:lnTo>
                                    <a:pt x="16" y="44"/>
                                  </a:lnTo>
                                  <a:lnTo>
                                    <a:pt x="16" y="44"/>
                                  </a:lnTo>
                                  <a:lnTo>
                                    <a:pt x="14" y="44"/>
                                  </a:lnTo>
                                  <a:lnTo>
                                    <a:pt x="14" y="42"/>
                                  </a:lnTo>
                                  <a:lnTo>
                                    <a:pt x="18" y="40"/>
                                  </a:lnTo>
                                  <a:lnTo>
                                    <a:pt x="18" y="40"/>
                                  </a:lnTo>
                                  <a:lnTo>
                                    <a:pt x="20" y="38"/>
                                  </a:lnTo>
                                  <a:lnTo>
                                    <a:pt x="20" y="36"/>
                                  </a:lnTo>
                                  <a:lnTo>
                                    <a:pt x="16" y="36"/>
                                  </a:lnTo>
                                  <a:lnTo>
                                    <a:pt x="16" y="36"/>
                                  </a:lnTo>
                                  <a:lnTo>
                                    <a:pt x="4" y="36"/>
                                  </a:lnTo>
                                  <a:lnTo>
                                    <a:pt x="2" y="36"/>
                                  </a:lnTo>
                                  <a:lnTo>
                                    <a:pt x="0" y="36"/>
                                  </a:lnTo>
                                  <a:lnTo>
                                    <a:pt x="0" y="36"/>
                                  </a:lnTo>
                                  <a:lnTo>
                                    <a:pt x="6" y="32"/>
                                  </a:lnTo>
                                  <a:lnTo>
                                    <a:pt x="26" y="26"/>
                                  </a:lnTo>
                                  <a:lnTo>
                                    <a:pt x="26" y="26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5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707235" y="1446243"/>
                              <a:ext cx="136694" cy="4552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54" y="26"/>
                                </a:cxn>
                                <a:cxn ang="0">
                                  <a:pos x="56" y="28"/>
                                </a:cxn>
                                <a:cxn ang="0">
                                  <a:pos x="64" y="26"/>
                                </a:cxn>
                                <a:cxn ang="0">
                                  <a:pos x="72" y="22"/>
                                </a:cxn>
                                <a:cxn ang="0">
                                  <a:pos x="76" y="18"/>
                                </a:cxn>
                                <a:cxn ang="0">
                                  <a:pos x="72" y="16"/>
                                </a:cxn>
                                <a:cxn ang="0">
                                  <a:pos x="72" y="14"/>
                                </a:cxn>
                                <a:cxn ang="0">
                                  <a:pos x="84" y="12"/>
                                </a:cxn>
                                <a:cxn ang="0">
                                  <a:pos x="88" y="10"/>
                                </a:cxn>
                                <a:cxn ang="0">
                                  <a:pos x="90" y="6"/>
                                </a:cxn>
                                <a:cxn ang="0">
                                  <a:pos x="82" y="6"/>
                                </a:cxn>
                                <a:cxn ang="0">
                                  <a:pos x="80" y="6"/>
                                </a:cxn>
                                <a:cxn ang="0">
                                  <a:pos x="88" y="4"/>
                                </a:cxn>
                                <a:cxn ang="0">
                                  <a:pos x="88" y="2"/>
                                </a:cxn>
                                <a:cxn ang="0">
                                  <a:pos x="78" y="2"/>
                                </a:cxn>
                                <a:cxn ang="0">
                                  <a:pos x="66" y="2"/>
                                </a:cxn>
                                <a:cxn ang="0">
                                  <a:pos x="52" y="2"/>
                                </a:cxn>
                                <a:cxn ang="0">
                                  <a:pos x="44" y="2"/>
                                </a:cxn>
                                <a:cxn ang="0">
                                  <a:pos x="38" y="2"/>
                                </a:cxn>
                                <a:cxn ang="0">
                                  <a:pos x="28" y="4"/>
                                </a:cxn>
                                <a:cxn ang="0">
                                  <a:pos x="28" y="6"/>
                                </a:cxn>
                                <a:cxn ang="0">
                                  <a:pos x="40" y="12"/>
                                </a:cxn>
                                <a:cxn ang="0">
                                  <a:pos x="40" y="14"/>
                                </a:cxn>
                                <a:cxn ang="0">
                                  <a:pos x="30" y="12"/>
                                </a:cxn>
                                <a:cxn ang="0">
                                  <a:pos x="14" y="10"/>
                                </a:cxn>
                                <a:cxn ang="0">
                                  <a:pos x="0" y="12"/>
                                </a:cxn>
                                <a:cxn ang="0">
                                  <a:pos x="0" y="14"/>
                                </a:cxn>
                                <a:cxn ang="0">
                                  <a:pos x="6" y="22"/>
                                </a:cxn>
                                <a:cxn ang="0">
                                  <a:pos x="10" y="22"/>
                                </a:cxn>
                                <a:cxn ang="0">
                                  <a:pos x="24" y="26"/>
                                </a:cxn>
                                <a:cxn ang="0">
                                  <a:pos x="28" y="28"/>
                                </a:cxn>
                                <a:cxn ang="0">
                                  <a:pos x="36" y="28"/>
                                </a:cxn>
                                <a:cxn ang="0">
                                  <a:pos x="44" y="30"/>
                                </a:cxn>
                                <a:cxn ang="0">
                                  <a:pos x="54" y="26"/>
                                </a:cxn>
                              </a:cxnLst>
                              <a:rect l="0" t="0" r="r" b="b"/>
                              <a:pathLst>
                                <a:path w="90" h="30">
                                  <a:moveTo>
                                    <a:pt x="54" y="26"/>
                                  </a:moveTo>
                                  <a:lnTo>
                                    <a:pt x="54" y="26"/>
                                  </a:lnTo>
                                  <a:lnTo>
                                    <a:pt x="54" y="28"/>
                                  </a:lnTo>
                                  <a:lnTo>
                                    <a:pt x="56" y="28"/>
                                  </a:lnTo>
                                  <a:lnTo>
                                    <a:pt x="60" y="28"/>
                                  </a:lnTo>
                                  <a:lnTo>
                                    <a:pt x="64" y="26"/>
                                  </a:lnTo>
                                  <a:lnTo>
                                    <a:pt x="64" y="26"/>
                                  </a:lnTo>
                                  <a:lnTo>
                                    <a:pt x="72" y="22"/>
                                  </a:lnTo>
                                  <a:lnTo>
                                    <a:pt x="72" y="22"/>
                                  </a:lnTo>
                                  <a:lnTo>
                                    <a:pt x="76" y="18"/>
                                  </a:lnTo>
                                  <a:lnTo>
                                    <a:pt x="76" y="16"/>
                                  </a:lnTo>
                                  <a:lnTo>
                                    <a:pt x="72" y="16"/>
                                  </a:lnTo>
                                  <a:lnTo>
                                    <a:pt x="72" y="14"/>
                                  </a:lnTo>
                                  <a:lnTo>
                                    <a:pt x="72" y="14"/>
                                  </a:lnTo>
                                  <a:lnTo>
                                    <a:pt x="78" y="14"/>
                                  </a:lnTo>
                                  <a:lnTo>
                                    <a:pt x="84" y="12"/>
                                  </a:lnTo>
                                  <a:lnTo>
                                    <a:pt x="88" y="10"/>
                                  </a:lnTo>
                                  <a:lnTo>
                                    <a:pt x="88" y="10"/>
                                  </a:lnTo>
                                  <a:lnTo>
                                    <a:pt x="90" y="8"/>
                                  </a:lnTo>
                                  <a:lnTo>
                                    <a:pt x="90" y="6"/>
                                  </a:lnTo>
                                  <a:lnTo>
                                    <a:pt x="86" y="6"/>
                                  </a:lnTo>
                                  <a:lnTo>
                                    <a:pt x="82" y="6"/>
                                  </a:lnTo>
                                  <a:lnTo>
                                    <a:pt x="80" y="6"/>
                                  </a:lnTo>
                                  <a:lnTo>
                                    <a:pt x="80" y="6"/>
                                  </a:lnTo>
                                  <a:lnTo>
                                    <a:pt x="86" y="4"/>
                                  </a:lnTo>
                                  <a:lnTo>
                                    <a:pt x="88" y="4"/>
                                  </a:lnTo>
                                  <a:lnTo>
                                    <a:pt x="88" y="2"/>
                                  </a:lnTo>
                                  <a:lnTo>
                                    <a:pt x="88" y="2"/>
                                  </a:lnTo>
                                  <a:lnTo>
                                    <a:pt x="84" y="0"/>
                                  </a:lnTo>
                                  <a:lnTo>
                                    <a:pt x="78" y="2"/>
                                  </a:lnTo>
                                  <a:lnTo>
                                    <a:pt x="66" y="2"/>
                                  </a:lnTo>
                                  <a:lnTo>
                                    <a:pt x="66" y="2"/>
                                  </a:lnTo>
                                  <a:lnTo>
                                    <a:pt x="60" y="2"/>
                                  </a:lnTo>
                                  <a:lnTo>
                                    <a:pt x="52" y="2"/>
                                  </a:lnTo>
                                  <a:lnTo>
                                    <a:pt x="52" y="2"/>
                                  </a:lnTo>
                                  <a:lnTo>
                                    <a:pt x="44" y="2"/>
                                  </a:lnTo>
                                  <a:lnTo>
                                    <a:pt x="38" y="2"/>
                                  </a:lnTo>
                                  <a:lnTo>
                                    <a:pt x="38" y="2"/>
                                  </a:lnTo>
                                  <a:lnTo>
                                    <a:pt x="30" y="4"/>
                                  </a:lnTo>
                                  <a:lnTo>
                                    <a:pt x="28" y="4"/>
                                  </a:lnTo>
                                  <a:lnTo>
                                    <a:pt x="28" y="6"/>
                                  </a:lnTo>
                                  <a:lnTo>
                                    <a:pt x="28" y="6"/>
                                  </a:lnTo>
                                  <a:lnTo>
                                    <a:pt x="36" y="8"/>
                                  </a:lnTo>
                                  <a:lnTo>
                                    <a:pt x="40" y="12"/>
                                  </a:lnTo>
                                  <a:lnTo>
                                    <a:pt x="40" y="12"/>
                                  </a:lnTo>
                                  <a:lnTo>
                                    <a:pt x="40" y="14"/>
                                  </a:lnTo>
                                  <a:lnTo>
                                    <a:pt x="40" y="14"/>
                                  </a:lnTo>
                                  <a:lnTo>
                                    <a:pt x="30" y="12"/>
                                  </a:lnTo>
                                  <a:lnTo>
                                    <a:pt x="30" y="12"/>
                                  </a:lnTo>
                                  <a:lnTo>
                                    <a:pt x="14" y="10"/>
                                  </a:lnTo>
                                  <a:lnTo>
                                    <a:pt x="6" y="10"/>
                                  </a:lnTo>
                                  <a:lnTo>
                                    <a:pt x="0" y="12"/>
                                  </a:lnTo>
                                  <a:lnTo>
                                    <a:pt x="0" y="12"/>
                                  </a:lnTo>
                                  <a:lnTo>
                                    <a:pt x="0" y="14"/>
                                  </a:lnTo>
                                  <a:lnTo>
                                    <a:pt x="2" y="18"/>
                                  </a:lnTo>
                                  <a:lnTo>
                                    <a:pt x="6" y="22"/>
                                  </a:lnTo>
                                  <a:lnTo>
                                    <a:pt x="10" y="22"/>
                                  </a:lnTo>
                                  <a:lnTo>
                                    <a:pt x="10" y="22"/>
                                  </a:lnTo>
                                  <a:lnTo>
                                    <a:pt x="18" y="24"/>
                                  </a:lnTo>
                                  <a:lnTo>
                                    <a:pt x="24" y="26"/>
                                  </a:lnTo>
                                  <a:lnTo>
                                    <a:pt x="24" y="26"/>
                                  </a:lnTo>
                                  <a:lnTo>
                                    <a:pt x="28" y="28"/>
                                  </a:lnTo>
                                  <a:lnTo>
                                    <a:pt x="32" y="28"/>
                                  </a:lnTo>
                                  <a:lnTo>
                                    <a:pt x="36" y="28"/>
                                  </a:lnTo>
                                  <a:lnTo>
                                    <a:pt x="36" y="28"/>
                                  </a:lnTo>
                                  <a:lnTo>
                                    <a:pt x="44" y="30"/>
                                  </a:lnTo>
                                  <a:lnTo>
                                    <a:pt x="48" y="30"/>
                                  </a:lnTo>
                                  <a:lnTo>
                                    <a:pt x="54" y="26"/>
                                  </a:lnTo>
                                  <a:lnTo>
                                    <a:pt x="54" y="26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6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944171" y="1406791"/>
                              <a:ext cx="300727" cy="4552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34" y="30"/>
                                </a:cxn>
                                <a:cxn ang="0">
                                  <a:pos x="48" y="26"/>
                                </a:cxn>
                                <a:cxn ang="0">
                                  <a:pos x="54" y="26"/>
                                </a:cxn>
                                <a:cxn ang="0">
                                  <a:pos x="58" y="30"/>
                                </a:cxn>
                                <a:cxn ang="0">
                                  <a:pos x="66" y="30"/>
                                </a:cxn>
                                <a:cxn ang="0">
                                  <a:pos x="78" y="28"/>
                                </a:cxn>
                                <a:cxn ang="0">
                                  <a:pos x="88" y="24"/>
                                </a:cxn>
                                <a:cxn ang="0">
                                  <a:pos x="90" y="24"/>
                                </a:cxn>
                                <a:cxn ang="0">
                                  <a:pos x="88" y="26"/>
                                </a:cxn>
                                <a:cxn ang="0">
                                  <a:pos x="90" y="30"/>
                                </a:cxn>
                                <a:cxn ang="0">
                                  <a:pos x="100" y="30"/>
                                </a:cxn>
                                <a:cxn ang="0">
                                  <a:pos x="108" y="26"/>
                                </a:cxn>
                                <a:cxn ang="0">
                                  <a:pos x="112" y="26"/>
                                </a:cxn>
                                <a:cxn ang="0">
                                  <a:pos x="138" y="26"/>
                                </a:cxn>
                                <a:cxn ang="0">
                                  <a:pos x="144" y="26"/>
                                </a:cxn>
                                <a:cxn ang="0">
                                  <a:pos x="152" y="28"/>
                                </a:cxn>
                                <a:cxn ang="0">
                                  <a:pos x="156" y="28"/>
                                </a:cxn>
                                <a:cxn ang="0">
                                  <a:pos x="158" y="26"/>
                                </a:cxn>
                                <a:cxn ang="0">
                                  <a:pos x="156" y="20"/>
                                </a:cxn>
                                <a:cxn ang="0">
                                  <a:pos x="160" y="22"/>
                                </a:cxn>
                                <a:cxn ang="0">
                                  <a:pos x="178" y="26"/>
                                </a:cxn>
                                <a:cxn ang="0">
                                  <a:pos x="194" y="24"/>
                                </a:cxn>
                                <a:cxn ang="0">
                                  <a:pos x="194" y="22"/>
                                </a:cxn>
                                <a:cxn ang="0">
                                  <a:pos x="188" y="18"/>
                                </a:cxn>
                                <a:cxn ang="0">
                                  <a:pos x="180" y="12"/>
                                </a:cxn>
                                <a:cxn ang="0">
                                  <a:pos x="174" y="10"/>
                                </a:cxn>
                                <a:cxn ang="0">
                                  <a:pos x="164" y="12"/>
                                </a:cxn>
                                <a:cxn ang="0">
                                  <a:pos x="160" y="12"/>
                                </a:cxn>
                                <a:cxn ang="0">
                                  <a:pos x="156" y="12"/>
                                </a:cxn>
                                <a:cxn ang="0">
                                  <a:pos x="142" y="14"/>
                                </a:cxn>
                                <a:cxn ang="0">
                                  <a:pos x="136" y="14"/>
                                </a:cxn>
                                <a:cxn ang="0">
                                  <a:pos x="124" y="14"/>
                                </a:cxn>
                                <a:cxn ang="0">
                                  <a:pos x="112" y="14"/>
                                </a:cxn>
                                <a:cxn ang="0">
                                  <a:pos x="104" y="12"/>
                                </a:cxn>
                                <a:cxn ang="0">
                                  <a:pos x="88" y="14"/>
                                </a:cxn>
                                <a:cxn ang="0">
                                  <a:pos x="82" y="14"/>
                                </a:cxn>
                                <a:cxn ang="0">
                                  <a:pos x="72" y="16"/>
                                </a:cxn>
                                <a:cxn ang="0">
                                  <a:pos x="62" y="16"/>
                                </a:cxn>
                                <a:cxn ang="0">
                                  <a:pos x="60" y="14"/>
                                </a:cxn>
                                <a:cxn ang="0">
                                  <a:pos x="52" y="16"/>
                                </a:cxn>
                                <a:cxn ang="0">
                                  <a:pos x="50" y="14"/>
                                </a:cxn>
                                <a:cxn ang="0">
                                  <a:pos x="42" y="12"/>
                                </a:cxn>
                                <a:cxn ang="0">
                                  <a:pos x="40" y="10"/>
                                </a:cxn>
                                <a:cxn ang="0">
                                  <a:pos x="46" y="10"/>
                                </a:cxn>
                                <a:cxn ang="0">
                                  <a:pos x="52" y="4"/>
                                </a:cxn>
                                <a:cxn ang="0">
                                  <a:pos x="46" y="2"/>
                                </a:cxn>
                                <a:cxn ang="0">
                                  <a:pos x="36" y="0"/>
                                </a:cxn>
                                <a:cxn ang="0">
                                  <a:pos x="28" y="0"/>
                                </a:cxn>
                                <a:cxn ang="0">
                                  <a:pos x="14" y="0"/>
                                </a:cxn>
                                <a:cxn ang="0">
                                  <a:pos x="2" y="2"/>
                                </a:cxn>
                                <a:cxn ang="0">
                                  <a:pos x="0" y="4"/>
                                </a:cxn>
                                <a:cxn ang="0">
                                  <a:pos x="6" y="8"/>
                                </a:cxn>
                                <a:cxn ang="0">
                                  <a:pos x="6" y="12"/>
                                </a:cxn>
                                <a:cxn ang="0">
                                  <a:pos x="6" y="12"/>
                                </a:cxn>
                                <a:cxn ang="0">
                                  <a:pos x="12" y="14"/>
                                </a:cxn>
                                <a:cxn ang="0">
                                  <a:pos x="24" y="12"/>
                                </a:cxn>
                                <a:cxn ang="0">
                                  <a:pos x="28" y="14"/>
                                </a:cxn>
                                <a:cxn ang="0">
                                  <a:pos x="28" y="18"/>
                                </a:cxn>
                                <a:cxn ang="0">
                                  <a:pos x="24" y="20"/>
                                </a:cxn>
                                <a:cxn ang="0">
                                  <a:pos x="20" y="26"/>
                                </a:cxn>
                                <a:cxn ang="0">
                                  <a:pos x="34" y="30"/>
                                </a:cxn>
                              </a:cxnLst>
                              <a:rect l="0" t="0" r="r" b="b"/>
                              <a:pathLst>
                                <a:path w="198" h="30">
                                  <a:moveTo>
                                    <a:pt x="34" y="30"/>
                                  </a:moveTo>
                                  <a:lnTo>
                                    <a:pt x="34" y="30"/>
                                  </a:lnTo>
                                  <a:lnTo>
                                    <a:pt x="42" y="28"/>
                                  </a:lnTo>
                                  <a:lnTo>
                                    <a:pt x="48" y="26"/>
                                  </a:lnTo>
                                  <a:lnTo>
                                    <a:pt x="52" y="26"/>
                                  </a:lnTo>
                                  <a:lnTo>
                                    <a:pt x="54" y="26"/>
                                  </a:lnTo>
                                  <a:lnTo>
                                    <a:pt x="54" y="26"/>
                                  </a:lnTo>
                                  <a:lnTo>
                                    <a:pt x="58" y="30"/>
                                  </a:lnTo>
                                  <a:lnTo>
                                    <a:pt x="66" y="30"/>
                                  </a:lnTo>
                                  <a:lnTo>
                                    <a:pt x="66" y="30"/>
                                  </a:lnTo>
                                  <a:lnTo>
                                    <a:pt x="74" y="30"/>
                                  </a:lnTo>
                                  <a:lnTo>
                                    <a:pt x="78" y="28"/>
                                  </a:lnTo>
                                  <a:lnTo>
                                    <a:pt x="84" y="26"/>
                                  </a:lnTo>
                                  <a:lnTo>
                                    <a:pt x="88" y="24"/>
                                  </a:lnTo>
                                  <a:lnTo>
                                    <a:pt x="88" y="24"/>
                                  </a:lnTo>
                                  <a:lnTo>
                                    <a:pt x="90" y="24"/>
                                  </a:lnTo>
                                  <a:lnTo>
                                    <a:pt x="90" y="24"/>
                                  </a:lnTo>
                                  <a:lnTo>
                                    <a:pt x="88" y="26"/>
                                  </a:lnTo>
                                  <a:lnTo>
                                    <a:pt x="86" y="28"/>
                                  </a:lnTo>
                                  <a:lnTo>
                                    <a:pt x="90" y="30"/>
                                  </a:lnTo>
                                  <a:lnTo>
                                    <a:pt x="90" y="30"/>
                                  </a:lnTo>
                                  <a:lnTo>
                                    <a:pt x="100" y="30"/>
                                  </a:lnTo>
                                  <a:lnTo>
                                    <a:pt x="106" y="28"/>
                                  </a:lnTo>
                                  <a:lnTo>
                                    <a:pt x="108" y="26"/>
                                  </a:lnTo>
                                  <a:lnTo>
                                    <a:pt x="112" y="26"/>
                                  </a:lnTo>
                                  <a:lnTo>
                                    <a:pt x="112" y="26"/>
                                  </a:lnTo>
                                  <a:lnTo>
                                    <a:pt x="126" y="28"/>
                                  </a:lnTo>
                                  <a:lnTo>
                                    <a:pt x="138" y="26"/>
                                  </a:lnTo>
                                  <a:lnTo>
                                    <a:pt x="138" y="26"/>
                                  </a:lnTo>
                                  <a:lnTo>
                                    <a:pt x="144" y="26"/>
                                  </a:lnTo>
                                  <a:lnTo>
                                    <a:pt x="148" y="26"/>
                                  </a:lnTo>
                                  <a:lnTo>
                                    <a:pt x="152" y="28"/>
                                  </a:lnTo>
                                  <a:lnTo>
                                    <a:pt x="156" y="28"/>
                                  </a:lnTo>
                                  <a:lnTo>
                                    <a:pt x="156" y="28"/>
                                  </a:lnTo>
                                  <a:lnTo>
                                    <a:pt x="158" y="26"/>
                                  </a:lnTo>
                                  <a:lnTo>
                                    <a:pt x="158" y="26"/>
                                  </a:lnTo>
                                  <a:lnTo>
                                    <a:pt x="158" y="22"/>
                                  </a:lnTo>
                                  <a:lnTo>
                                    <a:pt x="156" y="20"/>
                                  </a:lnTo>
                                  <a:lnTo>
                                    <a:pt x="160" y="22"/>
                                  </a:lnTo>
                                  <a:lnTo>
                                    <a:pt x="160" y="22"/>
                                  </a:lnTo>
                                  <a:lnTo>
                                    <a:pt x="170" y="26"/>
                                  </a:lnTo>
                                  <a:lnTo>
                                    <a:pt x="178" y="26"/>
                                  </a:lnTo>
                                  <a:lnTo>
                                    <a:pt x="178" y="26"/>
                                  </a:lnTo>
                                  <a:lnTo>
                                    <a:pt x="194" y="24"/>
                                  </a:lnTo>
                                  <a:lnTo>
                                    <a:pt x="198" y="24"/>
                                  </a:lnTo>
                                  <a:lnTo>
                                    <a:pt x="194" y="22"/>
                                  </a:lnTo>
                                  <a:lnTo>
                                    <a:pt x="194" y="22"/>
                                  </a:lnTo>
                                  <a:lnTo>
                                    <a:pt x="188" y="18"/>
                                  </a:lnTo>
                                  <a:lnTo>
                                    <a:pt x="184" y="14"/>
                                  </a:lnTo>
                                  <a:lnTo>
                                    <a:pt x="180" y="12"/>
                                  </a:lnTo>
                                  <a:lnTo>
                                    <a:pt x="174" y="10"/>
                                  </a:lnTo>
                                  <a:lnTo>
                                    <a:pt x="174" y="10"/>
                                  </a:lnTo>
                                  <a:lnTo>
                                    <a:pt x="168" y="10"/>
                                  </a:lnTo>
                                  <a:lnTo>
                                    <a:pt x="164" y="12"/>
                                  </a:lnTo>
                                  <a:lnTo>
                                    <a:pt x="164" y="12"/>
                                  </a:lnTo>
                                  <a:lnTo>
                                    <a:pt x="160" y="12"/>
                                  </a:lnTo>
                                  <a:lnTo>
                                    <a:pt x="160" y="12"/>
                                  </a:lnTo>
                                  <a:lnTo>
                                    <a:pt x="156" y="12"/>
                                  </a:lnTo>
                                  <a:lnTo>
                                    <a:pt x="150" y="14"/>
                                  </a:lnTo>
                                  <a:lnTo>
                                    <a:pt x="142" y="14"/>
                                  </a:lnTo>
                                  <a:lnTo>
                                    <a:pt x="136" y="14"/>
                                  </a:lnTo>
                                  <a:lnTo>
                                    <a:pt x="136" y="14"/>
                                  </a:lnTo>
                                  <a:lnTo>
                                    <a:pt x="130" y="14"/>
                                  </a:lnTo>
                                  <a:lnTo>
                                    <a:pt x="124" y="14"/>
                                  </a:lnTo>
                                  <a:lnTo>
                                    <a:pt x="118" y="14"/>
                                  </a:lnTo>
                                  <a:lnTo>
                                    <a:pt x="112" y="14"/>
                                  </a:lnTo>
                                  <a:lnTo>
                                    <a:pt x="112" y="14"/>
                                  </a:lnTo>
                                  <a:lnTo>
                                    <a:pt x="104" y="12"/>
                                  </a:lnTo>
                                  <a:lnTo>
                                    <a:pt x="96" y="14"/>
                                  </a:lnTo>
                                  <a:lnTo>
                                    <a:pt x="88" y="14"/>
                                  </a:lnTo>
                                  <a:lnTo>
                                    <a:pt x="82" y="14"/>
                                  </a:lnTo>
                                  <a:lnTo>
                                    <a:pt x="82" y="14"/>
                                  </a:lnTo>
                                  <a:lnTo>
                                    <a:pt x="78" y="14"/>
                                  </a:lnTo>
                                  <a:lnTo>
                                    <a:pt x="72" y="16"/>
                                  </a:lnTo>
                                  <a:lnTo>
                                    <a:pt x="66" y="16"/>
                                  </a:lnTo>
                                  <a:lnTo>
                                    <a:pt x="62" y="16"/>
                                  </a:lnTo>
                                  <a:lnTo>
                                    <a:pt x="62" y="16"/>
                                  </a:lnTo>
                                  <a:lnTo>
                                    <a:pt x="60" y="14"/>
                                  </a:lnTo>
                                  <a:lnTo>
                                    <a:pt x="56" y="14"/>
                                  </a:lnTo>
                                  <a:lnTo>
                                    <a:pt x="52" y="16"/>
                                  </a:lnTo>
                                  <a:lnTo>
                                    <a:pt x="50" y="14"/>
                                  </a:lnTo>
                                  <a:lnTo>
                                    <a:pt x="50" y="14"/>
                                  </a:lnTo>
                                  <a:lnTo>
                                    <a:pt x="46" y="12"/>
                                  </a:lnTo>
                                  <a:lnTo>
                                    <a:pt x="42" y="12"/>
                                  </a:lnTo>
                                  <a:lnTo>
                                    <a:pt x="38" y="12"/>
                                  </a:lnTo>
                                  <a:lnTo>
                                    <a:pt x="40" y="10"/>
                                  </a:lnTo>
                                  <a:lnTo>
                                    <a:pt x="40" y="10"/>
                                  </a:lnTo>
                                  <a:lnTo>
                                    <a:pt x="46" y="10"/>
                                  </a:lnTo>
                                  <a:lnTo>
                                    <a:pt x="50" y="6"/>
                                  </a:lnTo>
                                  <a:lnTo>
                                    <a:pt x="52" y="4"/>
                                  </a:lnTo>
                                  <a:lnTo>
                                    <a:pt x="46" y="2"/>
                                  </a:lnTo>
                                  <a:lnTo>
                                    <a:pt x="46" y="2"/>
                                  </a:lnTo>
                                  <a:lnTo>
                                    <a:pt x="40" y="2"/>
                                  </a:lnTo>
                                  <a:lnTo>
                                    <a:pt x="36" y="0"/>
                                  </a:lnTo>
                                  <a:lnTo>
                                    <a:pt x="34" y="0"/>
                                  </a:lnTo>
                                  <a:lnTo>
                                    <a:pt x="28" y="0"/>
                                  </a:lnTo>
                                  <a:lnTo>
                                    <a:pt x="28" y="0"/>
                                  </a:lnTo>
                                  <a:lnTo>
                                    <a:pt x="14" y="0"/>
                                  </a:lnTo>
                                  <a:lnTo>
                                    <a:pt x="2" y="2"/>
                                  </a:lnTo>
                                  <a:lnTo>
                                    <a:pt x="2" y="2"/>
                                  </a:lnTo>
                                  <a:lnTo>
                                    <a:pt x="0" y="2"/>
                                  </a:lnTo>
                                  <a:lnTo>
                                    <a:pt x="0" y="4"/>
                                  </a:lnTo>
                                  <a:lnTo>
                                    <a:pt x="4" y="6"/>
                                  </a:lnTo>
                                  <a:lnTo>
                                    <a:pt x="6" y="8"/>
                                  </a:lnTo>
                                  <a:lnTo>
                                    <a:pt x="8" y="10"/>
                                  </a:lnTo>
                                  <a:lnTo>
                                    <a:pt x="6" y="12"/>
                                  </a:lnTo>
                                  <a:lnTo>
                                    <a:pt x="6" y="12"/>
                                  </a:lnTo>
                                  <a:lnTo>
                                    <a:pt x="6" y="12"/>
                                  </a:lnTo>
                                  <a:lnTo>
                                    <a:pt x="8" y="14"/>
                                  </a:lnTo>
                                  <a:lnTo>
                                    <a:pt x="12" y="14"/>
                                  </a:lnTo>
                                  <a:lnTo>
                                    <a:pt x="18" y="14"/>
                                  </a:lnTo>
                                  <a:lnTo>
                                    <a:pt x="24" y="12"/>
                                  </a:lnTo>
                                  <a:lnTo>
                                    <a:pt x="24" y="12"/>
                                  </a:lnTo>
                                  <a:lnTo>
                                    <a:pt x="28" y="14"/>
                                  </a:lnTo>
                                  <a:lnTo>
                                    <a:pt x="28" y="16"/>
                                  </a:lnTo>
                                  <a:lnTo>
                                    <a:pt x="28" y="18"/>
                                  </a:lnTo>
                                  <a:lnTo>
                                    <a:pt x="24" y="20"/>
                                  </a:lnTo>
                                  <a:lnTo>
                                    <a:pt x="24" y="20"/>
                                  </a:lnTo>
                                  <a:lnTo>
                                    <a:pt x="20" y="22"/>
                                  </a:lnTo>
                                  <a:lnTo>
                                    <a:pt x="20" y="26"/>
                                  </a:lnTo>
                                  <a:lnTo>
                                    <a:pt x="24" y="30"/>
                                  </a:lnTo>
                                  <a:lnTo>
                                    <a:pt x="34" y="30"/>
                                  </a:lnTo>
                                  <a:lnTo>
                                    <a:pt x="34" y="30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7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196911" y="1449278"/>
                              <a:ext cx="212635" cy="6069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48" y="28"/>
                                </a:cxn>
                                <a:cxn ang="0">
                                  <a:pos x="48" y="28"/>
                                </a:cxn>
                                <a:cxn ang="0">
                                  <a:pos x="54" y="24"/>
                                </a:cxn>
                                <a:cxn ang="0">
                                  <a:pos x="58" y="24"/>
                                </a:cxn>
                                <a:cxn ang="0">
                                  <a:pos x="62" y="22"/>
                                </a:cxn>
                                <a:cxn ang="0">
                                  <a:pos x="70" y="20"/>
                                </a:cxn>
                                <a:cxn ang="0">
                                  <a:pos x="70" y="20"/>
                                </a:cxn>
                                <a:cxn ang="0">
                                  <a:pos x="78" y="18"/>
                                </a:cxn>
                                <a:cxn ang="0">
                                  <a:pos x="84" y="18"/>
                                </a:cxn>
                                <a:cxn ang="0">
                                  <a:pos x="92" y="18"/>
                                </a:cxn>
                                <a:cxn ang="0">
                                  <a:pos x="104" y="14"/>
                                </a:cxn>
                                <a:cxn ang="0">
                                  <a:pos x="104" y="14"/>
                                </a:cxn>
                                <a:cxn ang="0">
                                  <a:pos x="114" y="12"/>
                                </a:cxn>
                                <a:cxn ang="0">
                                  <a:pos x="120" y="12"/>
                                </a:cxn>
                                <a:cxn ang="0">
                                  <a:pos x="132" y="10"/>
                                </a:cxn>
                                <a:cxn ang="0">
                                  <a:pos x="132" y="10"/>
                                </a:cxn>
                                <a:cxn ang="0">
                                  <a:pos x="138" y="8"/>
                                </a:cxn>
                                <a:cxn ang="0">
                                  <a:pos x="140" y="6"/>
                                </a:cxn>
                                <a:cxn ang="0">
                                  <a:pos x="138" y="2"/>
                                </a:cxn>
                                <a:cxn ang="0">
                                  <a:pos x="134" y="0"/>
                                </a:cxn>
                                <a:cxn ang="0">
                                  <a:pos x="134" y="0"/>
                                </a:cxn>
                                <a:cxn ang="0">
                                  <a:pos x="124" y="2"/>
                                </a:cxn>
                                <a:cxn ang="0">
                                  <a:pos x="114" y="4"/>
                                </a:cxn>
                                <a:cxn ang="0">
                                  <a:pos x="114" y="4"/>
                                </a:cxn>
                                <a:cxn ang="0">
                                  <a:pos x="98" y="0"/>
                                </a:cxn>
                                <a:cxn ang="0">
                                  <a:pos x="86" y="0"/>
                                </a:cxn>
                                <a:cxn ang="0">
                                  <a:pos x="76" y="0"/>
                                </a:cxn>
                                <a:cxn ang="0">
                                  <a:pos x="76" y="0"/>
                                </a:cxn>
                                <a:cxn ang="0">
                                  <a:pos x="48" y="2"/>
                                </a:cxn>
                                <a:cxn ang="0">
                                  <a:pos x="48" y="2"/>
                                </a:cxn>
                                <a:cxn ang="0">
                                  <a:pos x="44" y="2"/>
                                </a:cxn>
                                <a:cxn ang="0">
                                  <a:pos x="46" y="4"/>
                                </a:cxn>
                                <a:cxn ang="0">
                                  <a:pos x="44" y="6"/>
                                </a:cxn>
                                <a:cxn ang="0">
                                  <a:pos x="38" y="10"/>
                                </a:cxn>
                                <a:cxn ang="0">
                                  <a:pos x="38" y="10"/>
                                </a:cxn>
                                <a:cxn ang="0">
                                  <a:pos x="30" y="14"/>
                                </a:cxn>
                                <a:cxn ang="0">
                                  <a:pos x="28" y="16"/>
                                </a:cxn>
                                <a:cxn ang="0">
                                  <a:pos x="30" y="16"/>
                                </a:cxn>
                                <a:cxn ang="0">
                                  <a:pos x="30" y="16"/>
                                </a:cxn>
                                <a:cxn ang="0">
                                  <a:pos x="30" y="18"/>
                                </a:cxn>
                                <a:cxn ang="0">
                                  <a:pos x="28" y="18"/>
                                </a:cxn>
                                <a:cxn ang="0">
                                  <a:pos x="18" y="22"/>
                                </a:cxn>
                                <a:cxn ang="0">
                                  <a:pos x="18" y="22"/>
                                </a:cxn>
                                <a:cxn ang="0">
                                  <a:pos x="10" y="26"/>
                                </a:cxn>
                                <a:cxn ang="0">
                                  <a:pos x="4" y="26"/>
                                </a:cxn>
                                <a:cxn ang="0">
                                  <a:pos x="0" y="26"/>
                                </a:cxn>
                                <a:cxn ang="0">
                                  <a:pos x="2" y="30"/>
                                </a:cxn>
                                <a:cxn ang="0">
                                  <a:pos x="2" y="30"/>
                                </a:cxn>
                                <a:cxn ang="0">
                                  <a:pos x="4" y="34"/>
                                </a:cxn>
                                <a:cxn ang="0">
                                  <a:pos x="4" y="38"/>
                                </a:cxn>
                                <a:cxn ang="0">
                                  <a:pos x="4" y="40"/>
                                </a:cxn>
                                <a:cxn ang="0">
                                  <a:pos x="8" y="40"/>
                                </a:cxn>
                                <a:cxn ang="0">
                                  <a:pos x="8" y="40"/>
                                </a:cxn>
                                <a:cxn ang="0">
                                  <a:pos x="16" y="40"/>
                                </a:cxn>
                                <a:cxn ang="0">
                                  <a:pos x="26" y="38"/>
                                </a:cxn>
                                <a:cxn ang="0">
                                  <a:pos x="26" y="38"/>
                                </a:cxn>
                                <a:cxn ang="0">
                                  <a:pos x="34" y="40"/>
                                </a:cxn>
                                <a:cxn ang="0">
                                  <a:pos x="38" y="38"/>
                                </a:cxn>
                                <a:cxn ang="0">
                                  <a:pos x="40" y="36"/>
                                </a:cxn>
                                <a:cxn ang="0">
                                  <a:pos x="40" y="36"/>
                                </a:cxn>
                                <a:cxn ang="0">
                                  <a:pos x="42" y="32"/>
                                </a:cxn>
                                <a:cxn ang="0">
                                  <a:pos x="48" y="28"/>
                                </a:cxn>
                                <a:cxn ang="0">
                                  <a:pos x="48" y="28"/>
                                </a:cxn>
                              </a:cxnLst>
                              <a:rect l="0" t="0" r="r" b="b"/>
                              <a:pathLst>
                                <a:path w="140" h="40">
                                  <a:moveTo>
                                    <a:pt x="48" y="28"/>
                                  </a:moveTo>
                                  <a:lnTo>
                                    <a:pt x="48" y="28"/>
                                  </a:lnTo>
                                  <a:lnTo>
                                    <a:pt x="54" y="24"/>
                                  </a:lnTo>
                                  <a:lnTo>
                                    <a:pt x="58" y="24"/>
                                  </a:lnTo>
                                  <a:lnTo>
                                    <a:pt x="62" y="22"/>
                                  </a:lnTo>
                                  <a:lnTo>
                                    <a:pt x="70" y="20"/>
                                  </a:lnTo>
                                  <a:lnTo>
                                    <a:pt x="70" y="20"/>
                                  </a:lnTo>
                                  <a:lnTo>
                                    <a:pt x="78" y="18"/>
                                  </a:lnTo>
                                  <a:lnTo>
                                    <a:pt x="84" y="18"/>
                                  </a:lnTo>
                                  <a:lnTo>
                                    <a:pt x="92" y="18"/>
                                  </a:lnTo>
                                  <a:lnTo>
                                    <a:pt x="104" y="14"/>
                                  </a:lnTo>
                                  <a:lnTo>
                                    <a:pt x="104" y="14"/>
                                  </a:lnTo>
                                  <a:lnTo>
                                    <a:pt x="114" y="12"/>
                                  </a:lnTo>
                                  <a:lnTo>
                                    <a:pt x="120" y="12"/>
                                  </a:lnTo>
                                  <a:lnTo>
                                    <a:pt x="132" y="10"/>
                                  </a:lnTo>
                                  <a:lnTo>
                                    <a:pt x="132" y="10"/>
                                  </a:lnTo>
                                  <a:lnTo>
                                    <a:pt x="138" y="8"/>
                                  </a:lnTo>
                                  <a:lnTo>
                                    <a:pt x="140" y="6"/>
                                  </a:lnTo>
                                  <a:lnTo>
                                    <a:pt x="138" y="2"/>
                                  </a:lnTo>
                                  <a:lnTo>
                                    <a:pt x="134" y="0"/>
                                  </a:lnTo>
                                  <a:lnTo>
                                    <a:pt x="134" y="0"/>
                                  </a:lnTo>
                                  <a:lnTo>
                                    <a:pt x="124" y="2"/>
                                  </a:lnTo>
                                  <a:lnTo>
                                    <a:pt x="114" y="4"/>
                                  </a:lnTo>
                                  <a:lnTo>
                                    <a:pt x="114" y="4"/>
                                  </a:lnTo>
                                  <a:lnTo>
                                    <a:pt x="98" y="0"/>
                                  </a:lnTo>
                                  <a:lnTo>
                                    <a:pt x="86" y="0"/>
                                  </a:lnTo>
                                  <a:lnTo>
                                    <a:pt x="76" y="0"/>
                                  </a:lnTo>
                                  <a:lnTo>
                                    <a:pt x="76" y="0"/>
                                  </a:lnTo>
                                  <a:lnTo>
                                    <a:pt x="48" y="2"/>
                                  </a:lnTo>
                                  <a:lnTo>
                                    <a:pt x="48" y="2"/>
                                  </a:lnTo>
                                  <a:lnTo>
                                    <a:pt x="44" y="2"/>
                                  </a:lnTo>
                                  <a:lnTo>
                                    <a:pt x="46" y="4"/>
                                  </a:lnTo>
                                  <a:lnTo>
                                    <a:pt x="44" y="6"/>
                                  </a:lnTo>
                                  <a:lnTo>
                                    <a:pt x="38" y="10"/>
                                  </a:lnTo>
                                  <a:lnTo>
                                    <a:pt x="38" y="10"/>
                                  </a:lnTo>
                                  <a:lnTo>
                                    <a:pt x="30" y="14"/>
                                  </a:lnTo>
                                  <a:lnTo>
                                    <a:pt x="28" y="16"/>
                                  </a:lnTo>
                                  <a:lnTo>
                                    <a:pt x="30" y="16"/>
                                  </a:lnTo>
                                  <a:lnTo>
                                    <a:pt x="30" y="16"/>
                                  </a:lnTo>
                                  <a:lnTo>
                                    <a:pt x="30" y="18"/>
                                  </a:lnTo>
                                  <a:lnTo>
                                    <a:pt x="28" y="18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0" y="26"/>
                                  </a:lnTo>
                                  <a:lnTo>
                                    <a:pt x="4" y="26"/>
                                  </a:lnTo>
                                  <a:lnTo>
                                    <a:pt x="0" y="26"/>
                                  </a:lnTo>
                                  <a:lnTo>
                                    <a:pt x="2" y="30"/>
                                  </a:lnTo>
                                  <a:lnTo>
                                    <a:pt x="2" y="30"/>
                                  </a:lnTo>
                                  <a:lnTo>
                                    <a:pt x="4" y="34"/>
                                  </a:lnTo>
                                  <a:lnTo>
                                    <a:pt x="4" y="38"/>
                                  </a:lnTo>
                                  <a:lnTo>
                                    <a:pt x="4" y="40"/>
                                  </a:lnTo>
                                  <a:lnTo>
                                    <a:pt x="8" y="40"/>
                                  </a:lnTo>
                                  <a:lnTo>
                                    <a:pt x="8" y="40"/>
                                  </a:lnTo>
                                  <a:lnTo>
                                    <a:pt x="16" y="40"/>
                                  </a:lnTo>
                                  <a:lnTo>
                                    <a:pt x="26" y="38"/>
                                  </a:lnTo>
                                  <a:lnTo>
                                    <a:pt x="26" y="38"/>
                                  </a:lnTo>
                                  <a:lnTo>
                                    <a:pt x="34" y="40"/>
                                  </a:lnTo>
                                  <a:lnTo>
                                    <a:pt x="38" y="38"/>
                                  </a:lnTo>
                                  <a:lnTo>
                                    <a:pt x="40" y="36"/>
                                  </a:lnTo>
                                  <a:lnTo>
                                    <a:pt x="40" y="36"/>
                                  </a:lnTo>
                                  <a:lnTo>
                                    <a:pt x="42" y="32"/>
                                  </a:lnTo>
                                  <a:lnTo>
                                    <a:pt x="48" y="28"/>
                                  </a:lnTo>
                                  <a:lnTo>
                                    <a:pt x="48" y="28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8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400433" y="1394651"/>
                              <a:ext cx="121505" cy="3034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4" y="12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12" y="10"/>
                                </a:cxn>
                                <a:cxn ang="0">
                                  <a:pos x="18" y="8"/>
                                </a:cxn>
                                <a:cxn ang="0">
                                  <a:pos x="22" y="8"/>
                                </a:cxn>
                                <a:cxn ang="0">
                                  <a:pos x="30" y="6"/>
                                </a:cxn>
                                <a:cxn ang="0">
                                  <a:pos x="30" y="6"/>
                                </a:cxn>
                                <a:cxn ang="0">
                                  <a:pos x="54" y="0"/>
                                </a:cxn>
                                <a:cxn ang="0">
                                  <a:pos x="66" y="0"/>
                                </a:cxn>
                                <a:cxn ang="0">
                                  <a:pos x="70" y="0"/>
                                </a:cxn>
                                <a:cxn ang="0">
                                  <a:pos x="72" y="2"/>
                                </a:cxn>
                                <a:cxn ang="0">
                                  <a:pos x="72" y="2"/>
                                </a:cxn>
                                <a:cxn ang="0">
                                  <a:pos x="72" y="4"/>
                                </a:cxn>
                                <a:cxn ang="0">
                                  <a:pos x="74" y="2"/>
                                </a:cxn>
                                <a:cxn ang="0">
                                  <a:pos x="74" y="0"/>
                                </a:cxn>
                                <a:cxn ang="0">
                                  <a:pos x="78" y="2"/>
                                </a:cxn>
                                <a:cxn ang="0">
                                  <a:pos x="78" y="2"/>
                                </a:cxn>
                                <a:cxn ang="0">
                                  <a:pos x="80" y="4"/>
                                </a:cxn>
                                <a:cxn ang="0">
                                  <a:pos x="78" y="6"/>
                                </a:cxn>
                                <a:cxn ang="0">
                                  <a:pos x="66" y="10"/>
                                </a:cxn>
                                <a:cxn ang="0">
                                  <a:pos x="66" y="10"/>
                                </a:cxn>
                                <a:cxn ang="0">
                                  <a:pos x="60" y="12"/>
                                </a:cxn>
                                <a:cxn ang="0">
                                  <a:pos x="54" y="14"/>
                                </a:cxn>
                                <a:cxn ang="0">
                                  <a:pos x="50" y="12"/>
                                </a:cxn>
                                <a:cxn ang="0">
                                  <a:pos x="52" y="10"/>
                                </a:cxn>
                                <a:cxn ang="0">
                                  <a:pos x="52" y="10"/>
                                </a:cxn>
                                <a:cxn ang="0">
                                  <a:pos x="56" y="8"/>
                                </a:cxn>
                                <a:cxn ang="0">
                                  <a:pos x="56" y="8"/>
                                </a:cxn>
                                <a:cxn ang="0">
                                  <a:pos x="46" y="10"/>
                                </a:cxn>
                                <a:cxn ang="0">
                                  <a:pos x="46" y="10"/>
                                </a:cxn>
                                <a:cxn ang="0">
                                  <a:pos x="42" y="12"/>
                                </a:cxn>
                                <a:cxn ang="0">
                                  <a:pos x="40" y="14"/>
                                </a:cxn>
                                <a:cxn ang="0">
                                  <a:pos x="40" y="14"/>
                                </a:cxn>
                                <a:cxn ang="0">
                                  <a:pos x="36" y="16"/>
                                </a:cxn>
                                <a:cxn ang="0">
                                  <a:pos x="36" y="16"/>
                                </a:cxn>
                                <a:cxn ang="0">
                                  <a:pos x="22" y="20"/>
                                </a:cxn>
                                <a:cxn ang="0">
                                  <a:pos x="18" y="20"/>
                                </a:cxn>
                                <a:cxn ang="0">
                                  <a:pos x="18" y="20"/>
                                </a:cxn>
                                <a:cxn ang="0">
                                  <a:pos x="16" y="18"/>
                                </a:cxn>
                                <a:cxn ang="0">
                                  <a:pos x="16" y="18"/>
                                </a:cxn>
                                <a:cxn ang="0">
                                  <a:pos x="12" y="16"/>
                                </a:cxn>
                                <a:cxn ang="0">
                                  <a:pos x="4" y="16"/>
                                </a:cxn>
                                <a:cxn ang="0">
                                  <a:pos x="0" y="14"/>
                                </a:cxn>
                                <a:cxn ang="0">
                                  <a:pos x="0" y="14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4" y="12"/>
                                </a:cxn>
                              </a:cxnLst>
                              <a:rect l="0" t="0" r="r" b="b"/>
                              <a:pathLst>
                                <a:path w="80" h="20">
                                  <a:moveTo>
                                    <a:pt x="4" y="12"/>
                                  </a:moveTo>
                                  <a:lnTo>
                                    <a:pt x="4" y="12"/>
                                  </a:lnTo>
                                  <a:lnTo>
                                    <a:pt x="12" y="10"/>
                                  </a:lnTo>
                                  <a:lnTo>
                                    <a:pt x="18" y="8"/>
                                  </a:lnTo>
                                  <a:lnTo>
                                    <a:pt x="22" y="8"/>
                                  </a:lnTo>
                                  <a:lnTo>
                                    <a:pt x="30" y="6"/>
                                  </a:lnTo>
                                  <a:lnTo>
                                    <a:pt x="30" y="6"/>
                                  </a:lnTo>
                                  <a:lnTo>
                                    <a:pt x="54" y="0"/>
                                  </a:lnTo>
                                  <a:lnTo>
                                    <a:pt x="66" y="0"/>
                                  </a:lnTo>
                                  <a:lnTo>
                                    <a:pt x="70" y="0"/>
                                  </a:lnTo>
                                  <a:lnTo>
                                    <a:pt x="72" y="2"/>
                                  </a:lnTo>
                                  <a:lnTo>
                                    <a:pt x="72" y="2"/>
                                  </a:lnTo>
                                  <a:lnTo>
                                    <a:pt x="72" y="4"/>
                                  </a:lnTo>
                                  <a:lnTo>
                                    <a:pt x="74" y="2"/>
                                  </a:lnTo>
                                  <a:lnTo>
                                    <a:pt x="74" y="0"/>
                                  </a:lnTo>
                                  <a:lnTo>
                                    <a:pt x="78" y="2"/>
                                  </a:lnTo>
                                  <a:lnTo>
                                    <a:pt x="78" y="2"/>
                                  </a:lnTo>
                                  <a:lnTo>
                                    <a:pt x="80" y="4"/>
                                  </a:lnTo>
                                  <a:lnTo>
                                    <a:pt x="78" y="6"/>
                                  </a:lnTo>
                                  <a:lnTo>
                                    <a:pt x="66" y="10"/>
                                  </a:lnTo>
                                  <a:lnTo>
                                    <a:pt x="66" y="10"/>
                                  </a:lnTo>
                                  <a:lnTo>
                                    <a:pt x="60" y="12"/>
                                  </a:lnTo>
                                  <a:lnTo>
                                    <a:pt x="54" y="14"/>
                                  </a:lnTo>
                                  <a:lnTo>
                                    <a:pt x="50" y="12"/>
                                  </a:lnTo>
                                  <a:lnTo>
                                    <a:pt x="52" y="10"/>
                                  </a:lnTo>
                                  <a:lnTo>
                                    <a:pt x="52" y="10"/>
                                  </a:lnTo>
                                  <a:lnTo>
                                    <a:pt x="56" y="8"/>
                                  </a:lnTo>
                                  <a:lnTo>
                                    <a:pt x="56" y="8"/>
                                  </a:lnTo>
                                  <a:lnTo>
                                    <a:pt x="46" y="10"/>
                                  </a:lnTo>
                                  <a:lnTo>
                                    <a:pt x="46" y="10"/>
                                  </a:lnTo>
                                  <a:lnTo>
                                    <a:pt x="42" y="12"/>
                                  </a:lnTo>
                                  <a:lnTo>
                                    <a:pt x="40" y="14"/>
                                  </a:lnTo>
                                  <a:lnTo>
                                    <a:pt x="40" y="14"/>
                                  </a:lnTo>
                                  <a:lnTo>
                                    <a:pt x="36" y="16"/>
                                  </a:lnTo>
                                  <a:lnTo>
                                    <a:pt x="36" y="16"/>
                                  </a:lnTo>
                                  <a:lnTo>
                                    <a:pt x="22" y="20"/>
                                  </a:lnTo>
                                  <a:lnTo>
                                    <a:pt x="18" y="20"/>
                                  </a:lnTo>
                                  <a:lnTo>
                                    <a:pt x="18" y="20"/>
                                  </a:lnTo>
                                  <a:lnTo>
                                    <a:pt x="16" y="18"/>
                                  </a:lnTo>
                                  <a:lnTo>
                                    <a:pt x="16" y="18"/>
                                  </a:lnTo>
                                  <a:lnTo>
                                    <a:pt x="12" y="16"/>
                                  </a:lnTo>
                                  <a:lnTo>
                                    <a:pt x="4" y="16"/>
                                  </a:lnTo>
                                  <a:lnTo>
                                    <a:pt x="0" y="14"/>
                                  </a:lnTo>
                                  <a:lnTo>
                                    <a:pt x="0" y="14"/>
                                  </a:lnTo>
                                  <a:lnTo>
                                    <a:pt x="4" y="12"/>
                                  </a:lnTo>
                                  <a:lnTo>
                                    <a:pt x="4" y="12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9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479411" y="1406791"/>
                              <a:ext cx="209598" cy="4855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18" y="6"/>
                                </a:cxn>
                                <a:cxn ang="0">
                                  <a:pos x="30" y="2"/>
                                </a:cxn>
                                <a:cxn ang="0">
                                  <a:pos x="30" y="4"/>
                                </a:cxn>
                                <a:cxn ang="0">
                                  <a:pos x="36" y="4"/>
                                </a:cxn>
                                <a:cxn ang="0">
                                  <a:pos x="44" y="6"/>
                                </a:cxn>
                                <a:cxn ang="0">
                                  <a:pos x="48" y="12"/>
                                </a:cxn>
                                <a:cxn ang="0">
                                  <a:pos x="58" y="18"/>
                                </a:cxn>
                                <a:cxn ang="0">
                                  <a:pos x="64" y="18"/>
                                </a:cxn>
                                <a:cxn ang="0">
                                  <a:pos x="76" y="18"/>
                                </a:cxn>
                                <a:cxn ang="0">
                                  <a:pos x="78" y="16"/>
                                </a:cxn>
                                <a:cxn ang="0">
                                  <a:pos x="80" y="14"/>
                                </a:cxn>
                                <a:cxn ang="0">
                                  <a:pos x="84" y="12"/>
                                </a:cxn>
                                <a:cxn ang="0">
                                  <a:pos x="84" y="6"/>
                                </a:cxn>
                                <a:cxn ang="0">
                                  <a:pos x="90" y="6"/>
                                </a:cxn>
                                <a:cxn ang="0">
                                  <a:pos x="122" y="0"/>
                                </a:cxn>
                                <a:cxn ang="0">
                                  <a:pos x="120" y="4"/>
                                </a:cxn>
                                <a:cxn ang="0">
                                  <a:pos x="116" y="8"/>
                                </a:cxn>
                                <a:cxn ang="0">
                                  <a:pos x="118" y="12"/>
                                </a:cxn>
                                <a:cxn ang="0">
                                  <a:pos x="116" y="14"/>
                                </a:cxn>
                                <a:cxn ang="0">
                                  <a:pos x="118" y="12"/>
                                </a:cxn>
                                <a:cxn ang="0">
                                  <a:pos x="128" y="12"/>
                                </a:cxn>
                                <a:cxn ang="0">
                                  <a:pos x="138" y="16"/>
                                </a:cxn>
                                <a:cxn ang="0">
                                  <a:pos x="136" y="18"/>
                                </a:cxn>
                                <a:cxn ang="0">
                                  <a:pos x="126" y="20"/>
                                </a:cxn>
                                <a:cxn ang="0">
                                  <a:pos x="110" y="28"/>
                                </a:cxn>
                                <a:cxn ang="0">
                                  <a:pos x="104" y="28"/>
                                </a:cxn>
                                <a:cxn ang="0">
                                  <a:pos x="88" y="28"/>
                                </a:cxn>
                                <a:cxn ang="0">
                                  <a:pos x="78" y="26"/>
                                </a:cxn>
                                <a:cxn ang="0">
                                  <a:pos x="58" y="30"/>
                                </a:cxn>
                                <a:cxn ang="0">
                                  <a:pos x="32" y="32"/>
                                </a:cxn>
                                <a:cxn ang="0">
                                  <a:pos x="22" y="30"/>
                                </a:cxn>
                                <a:cxn ang="0">
                                  <a:pos x="16" y="26"/>
                                </a:cxn>
                                <a:cxn ang="0">
                                  <a:pos x="20" y="26"/>
                                </a:cxn>
                                <a:cxn ang="0">
                                  <a:pos x="44" y="24"/>
                                </a:cxn>
                                <a:cxn ang="0">
                                  <a:pos x="44" y="22"/>
                                </a:cxn>
                                <a:cxn ang="0">
                                  <a:pos x="38" y="22"/>
                                </a:cxn>
                                <a:cxn ang="0">
                                  <a:pos x="32" y="20"/>
                                </a:cxn>
                                <a:cxn ang="0">
                                  <a:pos x="32" y="18"/>
                                </a:cxn>
                                <a:cxn ang="0">
                                  <a:pos x="32" y="16"/>
                                </a:cxn>
                                <a:cxn ang="0">
                                  <a:pos x="30" y="16"/>
                                </a:cxn>
                                <a:cxn ang="0">
                                  <a:pos x="22" y="20"/>
                                </a:cxn>
                                <a:cxn ang="0">
                                  <a:pos x="18" y="22"/>
                                </a:cxn>
                                <a:cxn ang="0">
                                  <a:pos x="8" y="20"/>
                                </a:cxn>
                                <a:cxn ang="0">
                                  <a:pos x="2" y="16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18" y="6"/>
                                </a:cxn>
                              </a:cxnLst>
                              <a:rect l="0" t="0" r="r" b="b"/>
                              <a:pathLst>
                                <a:path w="138" h="32">
                                  <a:moveTo>
                                    <a:pt x="18" y="6"/>
                                  </a:moveTo>
                                  <a:lnTo>
                                    <a:pt x="18" y="6"/>
                                  </a:lnTo>
                                  <a:lnTo>
                                    <a:pt x="28" y="2"/>
                                  </a:lnTo>
                                  <a:lnTo>
                                    <a:pt x="30" y="2"/>
                                  </a:lnTo>
                                  <a:lnTo>
                                    <a:pt x="30" y="4"/>
                                  </a:lnTo>
                                  <a:lnTo>
                                    <a:pt x="30" y="4"/>
                                  </a:lnTo>
                                  <a:lnTo>
                                    <a:pt x="32" y="6"/>
                                  </a:lnTo>
                                  <a:lnTo>
                                    <a:pt x="36" y="4"/>
                                  </a:lnTo>
                                  <a:lnTo>
                                    <a:pt x="40" y="4"/>
                                  </a:lnTo>
                                  <a:lnTo>
                                    <a:pt x="44" y="6"/>
                                  </a:lnTo>
                                  <a:lnTo>
                                    <a:pt x="44" y="6"/>
                                  </a:lnTo>
                                  <a:lnTo>
                                    <a:pt x="48" y="12"/>
                                  </a:lnTo>
                                  <a:lnTo>
                                    <a:pt x="52" y="16"/>
                                  </a:lnTo>
                                  <a:lnTo>
                                    <a:pt x="58" y="18"/>
                                  </a:lnTo>
                                  <a:lnTo>
                                    <a:pt x="64" y="18"/>
                                  </a:lnTo>
                                  <a:lnTo>
                                    <a:pt x="64" y="18"/>
                                  </a:lnTo>
                                  <a:lnTo>
                                    <a:pt x="76" y="18"/>
                                  </a:lnTo>
                                  <a:lnTo>
                                    <a:pt x="76" y="18"/>
                                  </a:lnTo>
                                  <a:lnTo>
                                    <a:pt x="78" y="18"/>
                                  </a:lnTo>
                                  <a:lnTo>
                                    <a:pt x="78" y="16"/>
                                  </a:lnTo>
                                  <a:lnTo>
                                    <a:pt x="78" y="14"/>
                                  </a:lnTo>
                                  <a:lnTo>
                                    <a:pt x="80" y="14"/>
                                  </a:lnTo>
                                  <a:lnTo>
                                    <a:pt x="80" y="14"/>
                                  </a:lnTo>
                                  <a:lnTo>
                                    <a:pt x="84" y="12"/>
                                  </a:lnTo>
                                  <a:lnTo>
                                    <a:pt x="84" y="8"/>
                                  </a:lnTo>
                                  <a:lnTo>
                                    <a:pt x="84" y="6"/>
                                  </a:lnTo>
                                  <a:lnTo>
                                    <a:pt x="90" y="6"/>
                                  </a:lnTo>
                                  <a:lnTo>
                                    <a:pt x="90" y="6"/>
                                  </a:lnTo>
                                  <a:lnTo>
                                    <a:pt x="114" y="2"/>
                                  </a:lnTo>
                                  <a:lnTo>
                                    <a:pt x="122" y="0"/>
                                  </a:lnTo>
                                  <a:lnTo>
                                    <a:pt x="122" y="2"/>
                                  </a:lnTo>
                                  <a:lnTo>
                                    <a:pt x="120" y="4"/>
                                  </a:lnTo>
                                  <a:lnTo>
                                    <a:pt x="120" y="4"/>
                                  </a:lnTo>
                                  <a:lnTo>
                                    <a:pt x="116" y="8"/>
                                  </a:lnTo>
                                  <a:lnTo>
                                    <a:pt x="116" y="10"/>
                                  </a:lnTo>
                                  <a:lnTo>
                                    <a:pt x="118" y="12"/>
                                  </a:lnTo>
                                  <a:lnTo>
                                    <a:pt x="116" y="14"/>
                                  </a:lnTo>
                                  <a:lnTo>
                                    <a:pt x="116" y="14"/>
                                  </a:lnTo>
                                  <a:lnTo>
                                    <a:pt x="116" y="14"/>
                                  </a:lnTo>
                                  <a:lnTo>
                                    <a:pt x="118" y="12"/>
                                  </a:lnTo>
                                  <a:lnTo>
                                    <a:pt x="124" y="12"/>
                                  </a:lnTo>
                                  <a:lnTo>
                                    <a:pt x="128" y="12"/>
                                  </a:lnTo>
                                  <a:lnTo>
                                    <a:pt x="128" y="12"/>
                                  </a:lnTo>
                                  <a:lnTo>
                                    <a:pt x="138" y="16"/>
                                  </a:lnTo>
                                  <a:lnTo>
                                    <a:pt x="138" y="18"/>
                                  </a:lnTo>
                                  <a:lnTo>
                                    <a:pt x="136" y="18"/>
                                  </a:lnTo>
                                  <a:lnTo>
                                    <a:pt x="126" y="20"/>
                                  </a:lnTo>
                                  <a:lnTo>
                                    <a:pt x="126" y="20"/>
                                  </a:lnTo>
                                  <a:lnTo>
                                    <a:pt x="116" y="26"/>
                                  </a:lnTo>
                                  <a:lnTo>
                                    <a:pt x="110" y="28"/>
                                  </a:lnTo>
                                  <a:lnTo>
                                    <a:pt x="104" y="28"/>
                                  </a:lnTo>
                                  <a:lnTo>
                                    <a:pt x="104" y="28"/>
                                  </a:lnTo>
                                  <a:lnTo>
                                    <a:pt x="94" y="28"/>
                                  </a:lnTo>
                                  <a:lnTo>
                                    <a:pt x="88" y="28"/>
                                  </a:lnTo>
                                  <a:lnTo>
                                    <a:pt x="84" y="26"/>
                                  </a:lnTo>
                                  <a:lnTo>
                                    <a:pt x="78" y="26"/>
                                  </a:lnTo>
                                  <a:lnTo>
                                    <a:pt x="78" y="26"/>
                                  </a:lnTo>
                                  <a:lnTo>
                                    <a:pt x="58" y="30"/>
                                  </a:lnTo>
                                  <a:lnTo>
                                    <a:pt x="44" y="30"/>
                                  </a:lnTo>
                                  <a:lnTo>
                                    <a:pt x="32" y="32"/>
                                  </a:lnTo>
                                  <a:lnTo>
                                    <a:pt x="32" y="32"/>
                                  </a:lnTo>
                                  <a:lnTo>
                                    <a:pt x="22" y="30"/>
                                  </a:lnTo>
                                  <a:lnTo>
                                    <a:pt x="16" y="28"/>
                                  </a:lnTo>
                                  <a:lnTo>
                                    <a:pt x="16" y="26"/>
                                  </a:lnTo>
                                  <a:lnTo>
                                    <a:pt x="20" y="26"/>
                                  </a:lnTo>
                                  <a:lnTo>
                                    <a:pt x="20" y="26"/>
                                  </a:lnTo>
                                  <a:lnTo>
                                    <a:pt x="36" y="24"/>
                                  </a:lnTo>
                                  <a:lnTo>
                                    <a:pt x="44" y="24"/>
                                  </a:lnTo>
                                  <a:lnTo>
                                    <a:pt x="44" y="24"/>
                                  </a:lnTo>
                                  <a:lnTo>
                                    <a:pt x="44" y="22"/>
                                  </a:lnTo>
                                  <a:lnTo>
                                    <a:pt x="44" y="22"/>
                                  </a:lnTo>
                                  <a:lnTo>
                                    <a:pt x="38" y="22"/>
                                  </a:lnTo>
                                  <a:lnTo>
                                    <a:pt x="32" y="20"/>
                                  </a:lnTo>
                                  <a:lnTo>
                                    <a:pt x="32" y="20"/>
                                  </a:lnTo>
                                  <a:lnTo>
                                    <a:pt x="32" y="20"/>
                                  </a:lnTo>
                                  <a:lnTo>
                                    <a:pt x="32" y="18"/>
                                  </a:lnTo>
                                  <a:lnTo>
                                    <a:pt x="34" y="16"/>
                                  </a:lnTo>
                                  <a:lnTo>
                                    <a:pt x="32" y="16"/>
                                  </a:lnTo>
                                  <a:lnTo>
                                    <a:pt x="32" y="16"/>
                                  </a:lnTo>
                                  <a:lnTo>
                                    <a:pt x="30" y="16"/>
                                  </a:lnTo>
                                  <a:lnTo>
                                    <a:pt x="26" y="18"/>
                                  </a:lnTo>
                                  <a:lnTo>
                                    <a:pt x="22" y="20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0" y="20"/>
                                  </a:lnTo>
                                  <a:lnTo>
                                    <a:pt x="8" y="20"/>
                                  </a:lnTo>
                                  <a:lnTo>
                                    <a:pt x="2" y="16"/>
                                  </a:lnTo>
                                  <a:lnTo>
                                    <a:pt x="2" y="16"/>
                                  </a:lnTo>
                                  <a:lnTo>
                                    <a:pt x="0" y="14"/>
                                  </a:lnTo>
                                  <a:lnTo>
                                    <a:pt x="4" y="12"/>
                                  </a:lnTo>
                                  <a:lnTo>
                                    <a:pt x="18" y="6"/>
                                  </a:lnTo>
                                  <a:lnTo>
                                    <a:pt x="18" y="6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0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062638" y="1324850"/>
                              <a:ext cx="637905" cy="9408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278" y="6"/>
                                </a:cxn>
                                <a:cxn ang="0">
                                  <a:pos x="260" y="4"/>
                                </a:cxn>
                                <a:cxn ang="0">
                                  <a:pos x="220" y="6"/>
                                </a:cxn>
                                <a:cxn ang="0">
                                  <a:pos x="198" y="6"/>
                                </a:cxn>
                                <a:cxn ang="0">
                                  <a:pos x="170" y="8"/>
                                </a:cxn>
                                <a:cxn ang="0">
                                  <a:pos x="154" y="6"/>
                                </a:cxn>
                                <a:cxn ang="0">
                                  <a:pos x="134" y="6"/>
                                </a:cxn>
                                <a:cxn ang="0">
                                  <a:pos x="118" y="10"/>
                                </a:cxn>
                                <a:cxn ang="0">
                                  <a:pos x="100" y="16"/>
                                </a:cxn>
                                <a:cxn ang="0">
                                  <a:pos x="126" y="14"/>
                                </a:cxn>
                                <a:cxn ang="0">
                                  <a:pos x="142" y="12"/>
                                </a:cxn>
                                <a:cxn ang="0">
                                  <a:pos x="150" y="12"/>
                                </a:cxn>
                                <a:cxn ang="0">
                                  <a:pos x="168" y="14"/>
                                </a:cxn>
                                <a:cxn ang="0">
                                  <a:pos x="184" y="14"/>
                                </a:cxn>
                                <a:cxn ang="0">
                                  <a:pos x="156" y="16"/>
                                </a:cxn>
                                <a:cxn ang="0">
                                  <a:pos x="138" y="20"/>
                                </a:cxn>
                                <a:cxn ang="0">
                                  <a:pos x="134" y="30"/>
                                </a:cxn>
                                <a:cxn ang="0">
                                  <a:pos x="130" y="30"/>
                                </a:cxn>
                                <a:cxn ang="0">
                                  <a:pos x="124" y="26"/>
                                </a:cxn>
                                <a:cxn ang="0">
                                  <a:pos x="104" y="26"/>
                                </a:cxn>
                                <a:cxn ang="0">
                                  <a:pos x="96" y="30"/>
                                </a:cxn>
                                <a:cxn ang="0">
                                  <a:pos x="68" y="34"/>
                                </a:cxn>
                                <a:cxn ang="0">
                                  <a:pos x="62" y="40"/>
                                </a:cxn>
                                <a:cxn ang="0">
                                  <a:pos x="88" y="38"/>
                                </a:cxn>
                                <a:cxn ang="0">
                                  <a:pos x="68" y="42"/>
                                </a:cxn>
                                <a:cxn ang="0">
                                  <a:pos x="84" y="46"/>
                                </a:cxn>
                                <a:cxn ang="0">
                                  <a:pos x="74" y="46"/>
                                </a:cxn>
                                <a:cxn ang="0">
                                  <a:pos x="36" y="44"/>
                                </a:cxn>
                                <a:cxn ang="0">
                                  <a:pos x="30" y="48"/>
                                </a:cxn>
                                <a:cxn ang="0">
                                  <a:pos x="4" y="52"/>
                                </a:cxn>
                                <a:cxn ang="0">
                                  <a:pos x="8" y="58"/>
                                </a:cxn>
                                <a:cxn ang="0">
                                  <a:pos x="28" y="56"/>
                                </a:cxn>
                                <a:cxn ang="0">
                                  <a:pos x="56" y="62"/>
                                </a:cxn>
                                <a:cxn ang="0">
                                  <a:pos x="72" y="58"/>
                                </a:cxn>
                                <a:cxn ang="0">
                                  <a:pos x="92" y="58"/>
                                </a:cxn>
                                <a:cxn ang="0">
                                  <a:pos x="106" y="58"/>
                                </a:cxn>
                                <a:cxn ang="0">
                                  <a:pos x="122" y="62"/>
                                </a:cxn>
                                <a:cxn ang="0">
                                  <a:pos x="142" y="56"/>
                                </a:cxn>
                                <a:cxn ang="0">
                                  <a:pos x="160" y="54"/>
                                </a:cxn>
                                <a:cxn ang="0">
                                  <a:pos x="152" y="46"/>
                                </a:cxn>
                                <a:cxn ang="0">
                                  <a:pos x="176" y="46"/>
                                </a:cxn>
                                <a:cxn ang="0">
                                  <a:pos x="178" y="40"/>
                                </a:cxn>
                                <a:cxn ang="0">
                                  <a:pos x="194" y="40"/>
                                </a:cxn>
                                <a:cxn ang="0">
                                  <a:pos x="224" y="44"/>
                                </a:cxn>
                                <a:cxn ang="0">
                                  <a:pos x="236" y="38"/>
                                </a:cxn>
                                <a:cxn ang="0">
                                  <a:pos x="256" y="40"/>
                                </a:cxn>
                                <a:cxn ang="0">
                                  <a:pos x="278" y="36"/>
                                </a:cxn>
                                <a:cxn ang="0">
                                  <a:pos x="308" y="36"/>
                                </a:cxn>
                                <a:cxn ang="0">
                                  <a:pos x="358" y="24"/>
                                </a:cxn>
                                <a:cxn ang="0">
                                  <a:pos x="398" y="16"/>
                                </a:cxn>
                                <a:cxn ang="0">
                                  <a:pos x="420" y="8"/>
                                </a:cxn>
                                <a:cxn ang="0">
                                  <a:pos x="386" y="4"/>
                                </a:cxn>
                                <a:cxn ang="0">
                                  <a:pos x="358" y="0"/>
                                </a:cxn>
                                <a:cxn ang="0">
                                  <a:pos x="306" y="6"/>
                                </a:cxn>
                              </a:cxnLst>
                              <a:rect l="0" t="0" r="r" b="b"/>
                              <a:pathLst>
                                <a:path w="420" h="62">
                                  <a:moveTo>
                                    <a:pt x="306" y="6"/>
                                  </a:moveTo>
                                  <a:lnTo>
                                    <a:pt x="306" y="6"/>
                                  </a:lnTo>
                                  <a:lnTo>
                                    <a:pt x="292" y="4"/>
                                  </a:lnTo>
                                  <a:lnTo>
                                    <a:pt x="278" y="6"/>
                                  </a:lnTo>
                                  <a:lnTo>
                                    <a:pt x="278" y="6"/>
                                  </a:lnTo>
                                  <a:lnTo>
                                    <a:pt x="272" y="6"/>
                                  </a:lnTo>
                                  <a:lnTo>
                                    <a:pt x="266" y="6"/>
                                  </a:lnTo>
                                  <a:lnTo>
                                    <a:pt x="260" y="4"/>
                                  </a:lnTo>
                                  <a:lnTo>
                                    <a:pt x="254" y="4"/>
                                  </a:lnTo>
                                  <a:lnTo>
                                    <a:pt x="254" y="4"/>
                                  </a:lnTo>
                                  <a:lnTo>
                                    <a:pt x="238" y="4"/>
                                  </a:lnTo>
                                  <a:lnTo>
                                    <a:pt x="220" y="6"/>
                                  </a:lnTo>
                                  <a:lnTo>
                                    <a:pt x="220" y="6"/>
                                  </a:lnTo>
                                  <a:lnTo>
                                    <a:pt x="212" y="6"/>
                                  </a:lnTo>
                                  <a:lnTo>
                                    <a:pt x="204" y="6"/>
                                  </a:lnTo>
                                  <a:lnTo>
                                    <a:pt x="198" y="6"/>
                                  </a:lnTo>
                                  <a:lnTo>
                                    <a:pt x="192" y="6"/>
                                  </a:lnTo>
                                  <a:lnTo>
                                    <a:pt x="192" y="6"/>
                                  </a:lnTo>
                                  <a:lnTo>
                                    <a:pt x="180" y="6"/>
                                  </a:lnTo>
                                  <a:lnTo>
                                    <a:pt x="170" y="8"/>
                                  </a:lnTo>
                                  <a:lnTo>
                                    <a:pt x="170" y="8"/>
                                  </a:lnTo>
                                  <a:lnTo>
                                    <a:pt x="164" y="8"/>
                                  </a:lnTo>
                                  <a:lnTo>
                                    <a:pt x="160" y="6"/>
                                  </a:lnTo>
                                  <a:lnTo>
                                    <a:pt x="154" y="6"/>
                                  </a:lnTo>
                                  <a:lnTo>
                                    <a:pt x="150" y="6"/>
                                  </a:lnTo>
                                  <a:lnTo>
                                    <a:pt x="150" y="6"/>
                                  </a:lnTo>
                                  <a:lnTo>
                                    <a:pt x="140" y="6"/>
                                  </a:lnTo>
                                  <a:lnTo>
                                    <a:pt x="134" y="6"/>
                                  </a:lnTo>
                                  <a:lnTo>
                                    <a:pt x="132" y="8"/>
                                  </a:lnTo>
                                  <a:lnTo>
                                    <a:pt x="132" y="8"/>
                                  </a:lnTo>
                                  <a:lnTo>
                                    <a:pt x="126" y="8"/>
                                  </a:lnTo>
                                  <a:lnTo>
                                    <a:pt x="118" y="10"/>
                                  </a:lnTo>
                                  <a:lnTo>
                                    <a:pt x="108" y="12"/>
                                  </a:lnTo>
                                  <a:lnTo>
                                    <a:pt x="102" y="14"/>
                                  </a:lnTo>
                                  <a:lnTo>
                                    <a:pt x="102" y="14"/>
                                  </a:lnTo>
                                  <a:lnTo>
                                    <a:pt x="100" y="16"/>
                                  </a:lnTo>
                                  <a:lnTo>
                                    <a:pt x="102" y="16"/>
                                  </a:lnTo>
                                  <a:lnTo>
                                    <a:pt x="110" y="16"/>
                                  </a:lnTo>
                                  <a:lnTo>
                                    <a:pt x="118" y="14"/>
                                  </a:lnTo>
                                  <a:lnTo>
                                    <a:pt x="126" y="14"/>
                                  </a:lnTo>
                                  <a:lnTo>
                                    <a:pt x="126" y="14"/>
                                  </a:lnTo>
                                  <a:lnTo>
                                    <a:pt x="130" y="16"/>
                                  </a:lnTo>
                                  <a:lnTo>
                                    <a:pt x="134" y="14"/>
                                  </a:lnTo>
                                  <a:lnTo>
                                    <a:pt x="142" y="12"/>
                                  </a:lnTo>
                                  <a:lnTo>
                                    <a:pt x="142" y="12"/>
                                  </a:lnTo>
                                  <a:lnTo>
                                    <a:pt x="148" y="14"/>
                                  </a:lnTo>
                                  <a:lnTo>
                                    <a:pt x="148" y="14"/>
                                  </a:lnTo>
                                  <a:lnTo>
                                    <a:pt x="150" y="12"/>
                                  </a:lnTo>
                                  <a:lnTo>
                                    <a:pt x="150" y="12"/>
                                  </a:lnTo>
                                  <a:lnTo>
                                    <a:pt x="158" y="12"/>
                                  </a:lnTo>
                                  <a:lnTo>
                                    <a:pt x="168" y="14"/>
                                  </a:lnTo>
                                  <a:lnTo>
                                    <a:pt x="168" y="14"/>
                                  </a:lnTo>
                                  <a:lnTo>
                                    <a:pt x="180" y="14"/>
                                  </a:lnTo>
                                  <a:lnTo>
                                    <a:pt x="184" y="14"/>
                                  </a:lnTo>
                                  <a:lnTo>
                                    <a:pt x="184" y="14"/>
                                  </a:lnTo>
                                  <a:lnTo>
                                    <a:pt x="184" y="14"/>
                                  </a:lnTo>
                                  <a:lnTo>
                                    <a:pt x="174" y="16"/>
                                  </a:lnTo>
                                  <a:lnTo>
                                    <a:pt x="162" y="16"/>
                                  </a:lnTo>
                                  <a:lnTo>
                                    <a:pt x="162" y="16"/>
                                  </a:lnTo>
                                  <a:lnTo>
                                    <a:pt x="156" y="16"/>
                                  </a:lnTo>
                                  <a:lnTo>
                                    <a:pt x="150" y="18"/>
                                  </a:lnTo>
                                  <a:lnTo>
                                    <a:pt x="146" y="20"/>
                                  </a:lnTo>
                                  <a:lnTo>
                                    <a:pt x="138" y="20"/>
                                  </a:lnTo>
                                  <a:lnTo>
                                    <a:pt x="138" y="20"/>
                                  </a:lnTo>
                                  <a:lnTo>
                                    <a:pt x="136" y="20"/>
                                  </a:lnTo>
                                  <a:lnTo>
                                    <a:pt x="134" y="22"/>
                                  </a:lnTo>
                                  <a:lnTo>
                                    <a:pt x="134" y="26"/>
                                  </a:lnTo>
                                  <a:lnTo>
                                    <a:pt x="134" y="30"/>
                                  </a:lnTo>
                                  <a:lnTo>
                                    <a:pt x="134" y="32"/>
                                  </a:lnTo>
                                  <a:lnTo>
                                    <a:pt x="134" y="30"/>
                                  </a:lnTo>
                                  <a:lnTo>
                                    <a:pt x="134" y="30"/>
                                  </a:lnTo>
                                  <a:lnTo>
                                    <a:pt x="130" y="30"/>
                                  </a:lnTo>
                                  <a:lnTo>
                                    <a:pt x="126" y="30"/>
                                  </a:lnTo>
                                  <a:lnTo>
                                    <a:pt x="124" y="28"/>
                                  </a:lnTo>
                                  <a:lnTo>
                                    <a:pt x="124" y="26"/>
                                  </a:lnTo>
                                  <a:lnTo>
                                    <a:pt x="124" y="26"/>
                                  </a:lnTo>
                                  <a:lnTo>
                                    <a:pt x="124" y="26"/>
                                  </a:lnTo>
                                  <a:lnTo>
                                    <a:pt x="122" y="26"/>
                                  </a:lnTo>
                                  <a:lnTo>
                                    <a:pt x="116" y="26"/>
                                  </a:lnTo>
                                  <a:lnTo>
                                    <a:pt x="104" y="26"/>
                                  </a:lnTo>
                                  <a:lnTo>
                                    <a:pt x="104" y="26"/>
                                  </a:lnTo>
                                  <a:lnTo>
                                    <a:pt x="94" y="28"/>
                                  </a:lnTo>
                                  <a:lnTo>
                                    <a:pt x="96" y="30"/>
                                  </a:lnTo>
                                  <a:lnTo>
                                    <a:pt x="96" y="30"/>
                                  </a:lnTo>
                                  <a:lnTo>
                                    <a:pt x="94" y="32"/>
                                  </a:lnTo>
                                  <a:lnTo>
                                    <a:pt x="76" y="32"/>
                                  </a:lnTo>
                                  <a:lnTo>
                                    <a:pt x="76" y="32"/>
                                  </a:lnTo>
                                  <a:lnTo>
                                    <a:pt x="68" y="34"/>
                                  </a:lnTo>
                                  <a:lnTo>
                                    <a:pt x="62" y="36"/>
                                  </a:lnTo>
                                  <a:lnTo>
                                    <a:pt x="60" y="38"/>
                                  </a:lnTo>
                                  <a:lnTo>
                                    <a:pt x="62" y="40"/>
                                  </a:lnTo>
                                  <a:lnTo>
                                    <a:pt x="62" y="40"/>
                                  </a:lnTo>
                                  <a:lnTo>
                                    <a:pt x="68" y="40"/>
                                  </a:lnTo>
                                  <a:lnTo>
                                    <a:pt x="74" y="40"/>
                                  </a:lnTo>
                                  <a:lnTo>
                                    <a:pt x="88" y="38"/>
                                  </a:lnTo>
                                  <a:lnTo>
                                    <a:pt x="88" y="38"/>
                                  </a:lnTo>
                                  <a:lnTo>
                                    <a:pt x="90" y="40"/>
                                  </a:lnTo>
                                  <a:lnTo>
                                    <a:pt x="86" y="40"/>
                                  </a:lnTo>
                                  <a:lnTo>
                                    <a:pt x="68" y="42"/>
                                  </a:lnTo>
                                  <a:lnTo>
                                    <a:pt x="68" y="42"/>
                                  </a:lnTo>
                                  <a:lnTo>
                                    <a:pt x="68" y="42"/>
                                  </a:lnTo>
                                  <a:lnTo>
                                    <a:pt x="68" y="42"/>
                                  </a:lnTo>
                                  <a:lnTo>
                                    <a:pt x="76" y="44"/>
                                  </a:lnTo>
                                  <a:lnTo>
                                    <a:pt x="84" y="46"/>
                                  </a:lnTo>
                                  <a:lnTo>
                                    <a:pt x="84" y="46"/>
                                  </a:lnTo>
                                  <a:lnTo>
                                    <a:pt x="84" y="46"/>
                                  </a:lnTo>
                                  <a:lnTo>
                                    <a:pt x="84" y="46"/>
                                  </a:lnTo>
                                  <a:lnTo>
                                    <a:pt x="74" y="46"/>
                                  </a:lnTo>
                                  <a:lnTo>
                                    <a:pt x="62" y="44"/>
                                  </a:lnTo>
                                  <a:lnTo>
                                    <a:pt x="62" y="44"/>
                                  </a:lnTo>
                                  <a:lnTo>
                                    <a:pt x="48" y="42"/>
                                  </a:lnTo>
                                  <a:lnTo>
                                    <a:pt x="36" y="44"/>
                                  </a:lnTo>
                                  <a:lnTo>
                                    <a:pt x="36" y="44"/>
                                  </a:lnTo>
                                  <a:lnTo>
                                    <a:pt x="32" y="44"/>
                                  </a:lnTo>
                                  <a:lnTo>
                                    <a:pt x="30" y="46"/>
                                  </a:lnTo>
                                  <a:lnTo>
                                    <a:pt x="30" y="48"/>
                                  </a:lnTo>
                                  <a:lnTo>
                                    <a:pt x="28" y="48"/>
                                  </a:lnTo>
                                  <a:lnTo>
                                    <a:pt x="28" y="48"/>
                                  </a:lnTo>
                                  <a:lnTo>
                                    <a:pt x="18" y="50"/>
                                  </a:lnTo>
                                  <a:lnTo>
                                    <a:pt x="4" y="52"/>
                                  </a:lnTo>
                                  <a:lnTo>
                                    <a:pt x="4" y="52"/>
                                  </a:lnTo>
                                  <a:lnTo>
                                    <a:pt x="0" y="54"/>
                                  </a:lnTo>
                                  <a:lnTo>
                                    <a:pt x="0" y="56"/>
                                  </a:lnTo>
                                  <a:lnTo>
                                    <a:pt x="8" y="58"/>
                                  </a:lnTo>
                                  <a:lnTo>
                                    <a:pt x="8" y="58"/>
                                  </a:lnTo>
                                  <a:lnTo>
                                    <a:pt x="18" y="58"/>
                                  </a:lnTo>
                                  <a:lnTo>
                                    <a:pt x="22" y="58"/>
                                  </a:lnTo>
                                  <a:lnTo>
                                    <a:pt x="28" y="56"/>
                                  </a:lnTo>
                                  <a:lnTo>
                                    <a:pt x="34" y="58"/>
                                  </a:lnTo>
                                  <a:lnTo>
                                    <a:pt x="34" y="58"/>
                                  </a:lnTo>
                                  <a:lnTo>
                                    <a:pt x="50" y="62"/>
                                  </a:lnTo>
                                  <a:lnTo>
                                    <a:pt x="56" y="62"/>
                                  </a:lnTo>
                                  <a:lnTo>
                                    <a:pt x="62" y="62"/>
                                  </a:lnTo>
                                  <a:lnTo>
                                    <a:pt x="62" y="62"/>
                                  </a:lnTo>
                                  <a:lnTo>
                                    <a:pt x="68" y="60"/>
                                  </a:lnTo>
                                  <a:lnTo>
                                    <a:pt x="72" y="58"/>
                                  </a:lnTo>
                                  <a:lnTo>
                                    <a:pt x="76" y="56"/>
                                  </a:lnTo>
                                  <a:lnTo>
                                    <a:pt x="80" y="56"/>
                                  </a:lnTo>
                                  <a:lnTo>
                                    <a:pt x="80" y="56"/>
                                  </a:lnTo>
                                  <a:lnTo>
                                    <a:pt x="92" y="58"/>
                                  </a:lnTo>
                                  <a:lnTo>
                                    <a:pt x="98" y="60"/>
                                  </a:lnTo>
                                  <a:lnTo>
                                    <a:pt x="102" y="60"/>
                                  </a:lnTo>
                                  <a:lnTo>
                                    <a:pt x="102" y="60"/>
                                  </a:lnTo>
                                  <a:lnTo>
                                    <a:pt x="106" y="58"/>
                                  </a:lnTo>
                                  <a:lnTo>
                                    <a:pt x="112" y="60"/>
                                  </a:lnTo>
                                  <a:lnTo>
                                    <a:pt x="116" y="62"/>
                                  </a:lnTo>
                                  <a:lnTo>
                                    <a:pt x="122" y="62"/>
                                  </a:lnTo>
                                  <a:lnTo>
                                    <a:pt x="122" y="62"/>
                                  </a:lnTo>
                                  <a:lnTo>
                                    <a:pt x="128" y="60"/>
                                  </a:lnTo>
                                  <a:lnTo>
                                    <a:pt x="132" y="58"/>
                                  </a:lnTo>
                                  <a:lnTo>
                                    <a:pt x="136" y="56"/>
                                  </a:lnTo>
                                  <a:lnTo>
                                    <a:pt x="142" y="56"/>
                                  </a:lnTo>
                                  <a:lnTo>
                                    <a:pt x="142" y="56"/>
                                  </a:lnTo>
                                  <a:lnTo>
                                    <a:pt x="154" y="56"/>
                                  </a:lnTo>
                                  <a:lnTo>
                                    <a:pt x="160" y="56"/>
                                  </a:lnTo>
                                  <a:lnTo>
                                    <a:pt x="160" y="54"/>
                                  </a:lnTo>
                                  <a:lnTo>
                                    <a:pt x="158" y="52"/>
                                  </a:lnTo>
                                  <a:lnTo>
                                    <a:pt x="158" y="52"/>
                                  </a:lnTo>
                                  <a:lnTo>
                                    <a:pt x="150" y="46"/>
                                  </a:lnTo>
                                  <a:lnTo>
                                    <a:pt x="152" y="46"/>
                                  </a:lnTo>
                                  <a:lnTo>
                                    <a:pt x="158" y="46"/>
                                  </a:lnTo>
                                  <a:lnTo>
                                    <a:pt x="158" y="46"/>
                                  </a:lnTo>
                                  <a:lnTo>
                                    <a:pt x="172" y="48"/>
                                  </a:lnTo>
                                  <a:lnTo>
                                    <a:pt x="176" y="46"/>
                                  </a:lnTo>
                                  <a:lnTo>
                                    <a:pt x="174" y="42"/>
                                  </a:lnTo>
                                  <a:lnTo>
                                    <a:pt x="174" y="42"/>
                                  </a:lnTo>
                                  <a:lnTo>
                                    <a:pt x="172" y="38"/>
                                  </a:lnTo>
                                  <a:lnTo>
                                    <a:pt x="178" y="40"/>
                                  </a:lnTo>
                                  <a:lnTo>
                                    <a:pt x="178" y="40"/>
                                  </a:lnTo>
                                  <a:lnTo>
                                    <a:pt x="186" y="42"/>
                                  </a:lnTo>
                                  <a:lnTo>
                                    <a:pt x="190" y="40"/>
                                  </a:lnTo>
                                  <a:lnTo>
                                    <a:pt x="194" y="40"/>
                                  </a:lnTo>
                                  <a:lnTo>
                                    <a:pt x="198" y="40"/>
                                  </a:lnTo>
                                  <a:lnTo>
                                    <a:pt x="198" y="40"/>
                                  </a:lnTo>
                                  <a:lnTo>
                                    <a:pt x="214" y="42"/>
                                  </a:lnTo>
                                  <a:lnTo>
                                    <a:pt x="224" y="44"/>
                                  </a:lnTo>
                                  <a:lnTo>
                                    <a:pt x="228" y="42"/>
                                  </a:lnTo>
                                  <a:lnTo>
                                    <a:pt x="230" y="40"/>
                                  </a:lnTo>
                                  <a:lnTo>
                                    <a:pt x="230" y="40"/>
                                  </a:lnTo>
                                  <a:lnTo>
                                    <a:pt x="236" y="38"/>
                                  </a:lnTo>
                                  <a:lnTo>
                                    <a:pt x="240" y="36"/>
                                  </a:lnTo>
                                  <a:lnTo>
                                    <a:pt x="248" y="38"/>
                                  </a:lnTo>
                                  <a:lnTo>
                                    <a:pt x="248" y="38"/>
                                  </a:lnTo>
                                  <a:lnTo>
                                    <a:pt x="256" y="40"/>
                                  </a:lnTo>
                                  <a:lnTo>
                                    <a:pt x="262" y="40"/>
                                  </a:lnTo>
                                  <a:lnTo>
                                    <a:pt x="268" y="38"/>
                                  </a:lnTo>
                                  <a:lnTo>
                                    <a:pt x="268" y="38"/>
                                  </a:lnTo>
                                  <a:lnTo>
                                    <a:pt x="278" y="36"/>
                                  </a:lnTo>
                                  <a:lnTo>
                                    <a:pt x="284" y="38"/>
                                  </a:lnTo>
                                  <a:lnTo>
                                    <a:pt x="294" y="38"/>
                                  </a:lnTo>
                                  <a:lnTo>
                                    <a:pt x="308" y="36"/>
                                  </a:lnTo>
                                  <a:lnTo>
                                    <a:pt x="308" y="36"/>
                                  </a:lnTo>
                                  <a:lnTo>
                                    <a:pt x="324" y="32"/>
                                  </a:lnTo>
                                  <a:lnTo>
                                    <a:pt x="336" y="30"/>
                                  </a:lnTo>
                                  <a:lnTo>
                                    <a:pt x="346" y="28"/>
                                  </a:lnTo>
                                  <a:lnTo>
                                    <a:pt x="358" y="24"/>
                                  </a:lnTo>
                                  <a:lnTo>
                                    <a:pt x="358" y="24"/>
                                  </a:lnTo>
                                  <a:lnTo>
                                    <a:pt x="370" y="20"/>
                                  </a:lnTo>
                                  <a:lnTo>
                                    <a:pt x="380" y="18"/>
                                  </a:lnTo>
                                  <a:lnTo>
                                    <a:pt x="398" y="16"/>
                                  </a:lnTo>
                                  <a:lnTo>
                                    <a:pt x="398" y="16"/>
                                  </a:lnTo>
                                  <a:lnTo>
                                    <a:pt x="408" y="14"/>
                                  </a:lnTo>
                                  <a:lnTo>
                                    <a:pt x="418" y="10"/>
                                  </a:lnTo>
                                  <a:lnTo>
                                    <a:pt x="420" y="8"/>
                                  </a:lnTo>
                                  <a:lnTo>
                                    <a:pt x="418" y="6"/>
                                  </a:lnTo>
                                  <a:lnTo>
                                    <a:pt x="404" y="6"/>
                                  </a:lnTo>
                                  <a:lnTo>
                                    <a:pt x="404" y="6"/>
                                  </a:lnTo>
                                  <a:lnTo>
                                    <a:pt x="386" y="4"/>
                                  </a:lnTo>
                                  <a:lnTo>
                                    <a:pt x="378" y="2"/>
                                  </a:lnTo>
                                  <a:lnTo>
                                    <a:pt x="372" y="0"/>
                                  </a:lnTo>
                                  <a:lnTo>
                                    <a:pt x="358" y="0"/>
                                  </a:lnTo>
                                  <a:lnTo>
                                    <a:pt x="358" y="0"/>
                                  </a:lnTo>
                                  <a:lnTo>
                                    <a:pt x="344" y="2"/>
                                  </a:lnTo>
                                  <a:lnTo>
                                    <a:pt x="330" y="6"/>
                                  </a:lnTo>
                                  <a:lnTo>
                                    <a:pt x="320" y="6"/>
                                  </a:lnTo>
                                  <a:lnTo>
                                    <a:pt x="306" y="6"/>
                                  </a:lnTo>
                                  <a:lnTo>
                                    <a:pt x="306" y="6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1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755837" y="1388582"/>
                              <a:ext cx="167070" cy="4552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78" y="28"/>
                                </a:cxn>
                                <a:cxn ang="0">
                                  <a:pos x="66" y="28"/>
                                </a:cxn>
                                <a:cxn ang="0">
                                  <a:pos x="60" y="26"/>
                                </a:cxn>
                                <a:cxn ang="0">
                                  <a:pos x="54" y="28"/>
                                </a:cxn>
                                <a:cxn ang="0">
                                  <a:pos x="46" y="30"/>
                                </a:cxn>
                                <a:cxn ang="0">
                                  <a:pos x="44" y="26"/>
                                </a:cxn>
                                <a:cxn ang="0">
                                  <a:pos x="40" y="22"/>
                                </a:cxn>
                                <a:cxn ang="0">
                                  <a:pos x="26" y="26"/>
                                </a:cxn>
                                <a:cxn ang="0">
                                  <a:pos x="18" y="22"/>
                                </a:cxn>
                                <a:cxn ang="0">
                                  <a:pos x="16" y="18"/>
                                </a:cxn>
                                <a:cxn ang="0">
                                  <a:pos x="20" y="16"/>
                                </a:cxn>
                                <a:cxn ang="0">
                                  <a:pos x="18" y="14"/>
                                </a:cxn>
                                <a:cxn ang="0">
                                  <a:pos x="4" y="10"/>
                                </a:cxn>
                                <a:cxn ang="0">
                                  <a:pos x="6" y="8"/>
                                </a:cxn>
                                <a:cxn ang="0">
                                  <a:pos x="22" y="8"/>
                                </a:cxn>
                                <a:cxn ang="0">
                                  <a:pos x="32" y="8"/>
                                </a:cxn>
                                <a:cxn ang="0">
                                  <a:pos x="38" y="14"/>
                                </a:cxn>
                                <a:cxn ang="0">
                                  <a:pos x="38" y="16"/>
                                </a:cxn>
                                <a:cxn ang="0">
                                  <a:pos x="38" y="8"/>
                                </a:cxn>
                                <a:cxn ang="0">
                                  <a:pos x="44" y="2"/>
                                </a:cxn>
                                <a:cxn ang="0">
                                  <a:pos x="62" y="0"/>
                                </a:cxn>
                                <a:cxn ang="0">
                                  <a:pos x="66" y="0"/>
                                </a:cxn>
                                <a:cxn ang="0">
                                  <a:pos x="66" y="2"/>
                                </a:cxn>
                                <a:cxn ang="0">
                                  <a:pos x="60" y="16"/>
                                </a:cxn>
                                <a:cxn ang="0">
                                  <a:pos x="62" y="14"/>
                                </a:cxn>
                                <a:cxn ang="0">
                                  <a:pos x="74" y="6"/>
                                </a:cxn>
                                <a:cxn ang="0">
                                  <a:pos x="80" y="4"/>
                                </a:cxn>
                                <a:cxn ang="0">
                                  <a:pos x="110" y="6"/>
                                </a:cxn>
                                <a:cxn ang="0">
                                  <a:pos x="110" y="8"/>
                                </a:cxn>
                                <a:cxn ang="0">
                                  <a:pos x="102" y="12"/>
                                </a:cxn>
                                <a:cxn ang="0">
                                  <a:pos x="90" y="14"/>
                                </a:cxn>
                                <a:cxn ang="0">
                                  <a:pos x="88" y="16"/>
                                </a:cxn>
                                <a:cxn ang="0">
                                  <a:pos x="78" y="28"/>
                                </a:cxn>
                              </a:cxnLst>
                              <a:rect l="0" t="0" r="r" b="b"/>
                              <a:pathLst>
                                <a:path w="110" h="30">
                                  <a:moveTo>
                                    <a:pt x="78" y="28"/>
                                  </a:moveTo>
                                  <a:lnTo>
                                    <a:pt x="78" y="28"/>
                                  </a:lnTo>
                                  <a:lnTo>
                                    <a:pt x="70" y="30"/>
                                  </a:lnTo>
                                  <a:lnTo>
                                    <a:pt x="66" y="28"/>
                                  </a:lnTo>
                                  <a:lnTo>
                                    <a:pt x="64" y="26"/>
                                  </a:lnTo>
                                  <a:lnTo>
                                    <a:pt x="60" y="26"/>
                                  </a:lnTo>
                                  <a:lnTo>
                                    <a:pt x="60" y="26"/>
                                  </a:lnTo>
                                  <a:lnTo>
                                    <a:pt x="54" y="28"/>
                                  </a:lnTo>
                                  <a:lnTo>
                                    <a:pt x="48" y="30"/>
                                  </a:lnTo>
                                  <a:lnTo>
                                    <a:pt x="46" y="30"/>
                                  </a:lnTo>
                                  <a:lnTo>
                                    <a:pt x="44" y="26"/>
                                  </a:lnTo>
                                  <a:lnTo>
                                    <a:pt x="44" y="26"/>
                                  </a:lnTo>
                                  <a:lnTo>
                                    <a:pt x="42" y="24"/>
                                  </a:lnTo>
                                  <a:lnTo>
                                    <a:pt x="40" y="22"/>
                                  </a:lnTo>
                                  <a:lnTo>
                                    <a:pt x="34" y="24"/>
                                  </a:lnTo>
                                  <a:lnTo>
                                    <a:pt x="26" y="26"/>
                                  </a:lnTo>
                                  <a:lnTo>
                                    <a:pt x="22" y="24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6" y="18"/>
                                  </a:lnTo>
                                  <a:lnTo>
                                    <a:pt x="18" y="16"/>
                                  </a:lnTo>
                                  <a:lnTo>
                                    <a:pt x="20" y="16"/>
                                  </a:lnTo>
                                  <a:lnTo>
                                    <a:pt x="18" y="14"/>
                                  </a:lnTo>
                                  <a:lnTo>
                                    <a:pt x="18" y="14"/>
                                  </a:lnTo>
                                  <a:lnTo>
                                    <a:pt x="12" y="12"/>
                                  </a:lnTo>
                                  <a:lnTo>
                                    <a:pt x="4" y="10"/>
                                  </a:lnTo>
                                  <a:lnTo>
                                    <a:pt x="0" y="8"/>
                                  </a:lnTo>
                                  <a:lnTo>
                                    <a:pt x="6" y="8"/>
                                  </a:lnTo>
                                  <a:lnTo>
                                    <a:pt x="6" y="8"/>
                                  </a:lnTo>
                                  <a:lnTo>
                                    <a:pt x="22" y="8"/>
                                  </a:lnTo>
                                  <a:lnTo>
                                    <a:pt x="32" y="8"/>
                                  </a:lnTo>
                                  <a:lnTo>
                                    <a:pt x="32" y="8"/>
                                  </a:lnTo>
                                  <a:lnTo>
                                    <a:pt x="36" y="10"/>
                                  </a:lnTo>
                                  <a:lnTo>
                                    <a:pt x="38" y="14"/>
                                  </a:lnTo>
                                  <a:lnTo>
                                    <a:pt x="38" y="16"/>
                                  </a:lnTo>
                                  <a:lnTo>
                                    <a:pt x="38" y="16"/>
                                  </a:lnTo>
                                  <a:lnTo>
                                    <a:pt x="38" y="16"/>
                                  </a:lnTo>
                                  <a:lnTo>
                                    <a:pt x="38" y="8"/>
                                  </a:lnTo>
                                  <a:lnTo>
                                    <a:pt x="40" y="4"/>
                                  </a:lnTo>
                                  <a:lnTo>
                                    <a:pt x="44" y="2"/>
                                  </a:lnTo>
                                  <a:lnTo>
                                    <a:pt x="44" y="2"/>
                                  </a:lnTo>
                                  <a:lnTo>
                                    <a:pt x="62" y="0"/>
                                  </a:lnTo>
                                  <a:lnTo>
                                    <a:pt x="66" y="0"/>
                                  </a:lnTo>
                                  <a:lnTo>
                                    <a:pt x="66" y="0"/>
                                  </a:lnTo>
                                  <a:lnTo>
                                    <a:pt x="66" y="2"/>
                                  </a:lnTo>
                                  <a:lnTo>
                                    <a:pt x="66" y="2"/>
                                  </a:lnTo>
                                  <a:lnTo>
                                    <a:pt x="60" y="12"/>
                                  </a:lnTo>
                                  <a:lnTo>
                                    <a:pt x="60" y="16"/>
                                  </a:lnTo>
                                  <a:lnTo>
                                    <a:pt x="62" y="14"/>
                                  </a:lnTo>
                                  <a:lnTo>
                                    <a:pt x="62" y="14"/>
                                  </a:lnTo>
                                  <a:lnTo>
                                    <a:pt x="68" y="8"/>
                                  </a:lnTo>
                                  <a:lnTo>
                                    <a:pt x="74" y="6"/>
                                  </a:lnTo>
                                  <a:lnTo>
                                    <a:pt x="80" y="4"/>
                                  </a:lnTo>
                                  <a:lnTo>
                                    <a:pt x="80" y="4"/>
                                  </a:lnTo>
                                  <a:lnTo>
                                    <a:pt x="102" y="4"/>
                                  </a:lnTo>
                                  <a:lnTo>
                                    <a:pt x="110" y="6"/>
                                  </a:lnTo>
                                  <a:lnTo>
                                    <a:pt x="110" y="6"/>
                                  </a:lnTo>
                                  <a:lnTo>
                                    <a:pt x="110" y="8"/>
                                  </a:lnTo>
                                  <a:lnTo>
                                    <a:pt x="110" y="8"/>
                                  </a:lnTo>
                                  <a:lnTo>
                                    <a:pt x="102" y="12"/>
                                  </a:lnTo>
                                  <a:lnTo>
                                    <a:pt x="96" y="12"/>
                                  </a:lnTo>
                                  <a:lnTo>
                                    <a:pt x="90" y="14"/>
                                  </a:lnTo>
                                  <a:lnTo>
                                    <a:pt x="88" y="16"/>
                                  </a:lnTo>
                                  <a:lnTo>
                                    <a:pt x="88" y="16"/>
                                  </a:lnTo>
                                  <a:lnTo>
                                    <a:pt x="82" y="24"/>
                                  </a:lnTo>
                                  <a:lnTo>
                                    <a:pt x="78" y="28"/>
                                  </a:lnTo>
                                  <a:lnTo>
                                    <a:pt x="78" y="28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2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932019" y="1373407"/>
                              <a:ext cx="51640" cy="1820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4" y="10"/>
                                </a:cxn>
                                <a:cxn ang="0">
                                  <a:pos x="4" y="10"/>
                                </a:cxn>
                                <a:cxn ang="0">
                                  <a:pos x="12" y="4"/>
                                </a:cxn>
                                <a:cxn ang="0">
                                  <a:pos x="22" y="0"/>
                                </a:cxn>
                                <a:cxn ang="0">
                                  <a:pos x="30" y="0"/>
                                </a:cxn>
                                <a:cxn ang="0">
                                  <a:pos x="32" y="0"/>
                                </a:cxn>
                                <a:cxn ang="0">
                                  <a:pos x="32" y="0"/>
                                </a:cxn>
                                <a:cxn ang="0">
                                  <a:pos x="32" y="0"/>
                                </a:cxn>
                                <a:cxn ang="0">
                                  <a:pos x="32" y="2"/>
                                </a:cxn>
                                <a:cxn ang="0">
                                  <a:pos x="34" y="6"/>
                                </a:cxn>
                                <a:cxn ang="0">
                                  <a:pos x="34" y="8"/>
                                </a:cxn>
                                <a:cxn ang="0">
                                  <a:pos x="34" y="8"/>
                                </a:cxn>
                                <a:cxn ang="0">
                                  <a:pos x="34" y="8"/>
                                </a:cxn>
                                <a:cxn ang="0">
                                  <a:pos x="30" y="10"/>
                                </a:cxn>
                                <a:cxn ang="0">
                                  <a:pos x="26" y="8"/>
                                </a:cxn>
                                <a:cxn ang="0">
                                  <a:pos x="22" y="8"/>
                                </a:cxn>
                                <a:cxn ang="0">
                                  <a:pos x="16" y="10"/>
                                </a:cxn>
                                <a:cxn ang="0">
                                  <a:pos x="16" y="10"/>
                                </a:cxn>
                                <a:cxn ang="0">
                                  <a:pos x="2" y="12"/>
                                </a:cxn>
                                <a:cxn ang="0">
                                  <a:pos x="0" y="12"/>
                                </a:cxn>
                                <a:cxn ang="0">
                                  <a:pos x="4" y="10"/>
                                </a:cxn>
                                <a:cxn ang="0">
                                  <a:pos x="4" y="10"/>
                                </a:cxn>
                              </a:cxnLst>
                              <a:rect l="0" t="0" r="r" b="b"/>
                              <a:pathLst>
                                <a:path w="34" h="12">
                                  <a:moveTo>
                                    <a:pt x="4" y="10"/>
                                  </a:moveTo>
                                  <a:lnTo>
                                    <a:pt x="4" y="10"/>
                                  </a:lnTo>
                                  <a:lnTo>
                                    <a:pt x="12" y="4"/>
                                  </a:lnTo>
                                  <a:lnTo>
                                    <a:pt x="22" y="0"/>
                                  </a:lnTo>
                                  <a:lnTo>
                                    <a:pt x="30" y="0"/>
                                  </a:lnTo>
                                  <a:lnTo>
                                    <a:pt x="32" y="0"/>
                                  </a:lnTo>
                                  <a:lnTo>
                                    <a:pt x="32" y="0"/>
                                  </a:lnTo>
                                  <a:lnTo>
                                    <a:pt x="32" y="0"/>
                                  </a:lnTo>
                                  <a:lnTo>
                                    <a:pt x="32" y="2"/>
                                  </a:lnTo>
                                  <a:lnTo>
                                    <a:pt x="34" y="6"/>
                                  </a:lnTo>
                                  <a:lnTo>
                                    <a:pt x="34" y="8"/>
                                  </a:lnTo>
                                  <a:lnTo>
                                    <a:pt x="34" y="8"/>
                                  </a:lnTo>
                                  <a:lnTo>
                                    <a:pt x="34" y="8"/>
                                  </a:lnTo>
                                  <a:lnTo>
                                    <a:pt x="30" y="10"/>
                                  </a:lnTo>
                                  <a:lnTo>
                                    <a:pt x="26" y="8"/>
                                  </a:lnTo>
                                  <a:lnTo>
                                    <a:pt x="22" y="8"/>
                                  </a:lnTo>
                                  <a:lnTo>
                                    <a:pt x="16" y="10"/>
                                  </a:lnTo>
                                  <a:lnTo>
                                    <a:pt x="16" y="10"/>
                                  </a:lnTo>
                                  <a:lnTo>
                                    <a:pt x="2" y="12"/>
                                  </a:lnTo>
                                  <a:lnTo>
                                    <a:pt x="0" y="12"/>
                                  </a:lnTo>
                                  <a:lnTo>
                                    <a:pt x="4" y="10"/>
                                  </a:lnTo>
                                  <a:lnTo>
                                    <a:pt x="4" y="10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3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637369" y="1382512"/>
                              <a:ext cx="94167" cy="1820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2" y="12"/>
                                </a:cxn>
                                <a:cxn ang="0">
                                  <a:pos x="2" y="12"/>
                                </a:cxn>
                                <a:cxn ang="0">
                                  <a:pos x="12" y="12"/>
                                </a:cxn>
                                <a:cxn ang="0">
                                  <a:pos x="20" y="10"/>
                                </a:cxn>
                                <a:cxn ang="0">
                                  <a:pos x="36" y="8"/>
                                </a:cxn>
                                <a:cxn ang="0">
                                  <a:pos x="36" y="8"/>
                                </a:cxn>
                                <a:cxn ang="0">
                                  <a:pos x="56" y="4"/>
                                </a:cxn>
                                <a:cxn ang="0">
                                  <a:pos x="62" y="2"/>
                                </a:cxn>
                                <a:cxn ang="0">
                                  <a:pos x="58" y="2"/>
                                </a:cxn>
                                <a:cxn ang="0">
                                  <a:pos x="58" y="2"/>
                                </a:cxn>
                                <a:cxn ang="0">
                                  <a:pos x="46" y="2"/>
                                </a:cxn>
                                <a:cxn ang="0">
                                  <a:pos x="36" y="0"/>
                                </a:cxn>
                                <a:cxn ang="0">
                                  <a:pos x="36" y="0"/>
                                </a:cxn>
                                <a:cxn ang="0">
                                  <a:pos x="24" y="2"/>
                                </a:cxn>
                                <a:cxn ang="0">
                                  <a:pos x="22" y="4"/>
                                </a:cxn>
                                <a:cxn ang="0">
                                  <a:pos x="24" y="4"/>
                                </a:cxn>
                                <a:cxn ang="0">
                                  <a:pos x="24" y="4"/>
                                </a:cxn>
                                <a:cxn ang="0">
                                  <a:pos x="24" y="6"/>
                                </a:cxn>
                                <a:cxn ang="0">
                                  <a:pos x="22" y="6"/>
                                </a:cxn>
                                <a:cxn ang="0">
                                  <a:pos x="12" y="8"/>
                                </a:cxn>
                                <a:cxn ang="0">
                                  <a:pos x="2" y="10"/>
                                </a:cxn>
                                <a:cxn ang="0">
                                  <a:pos x="0" y="10"/>
                                </a:cxn>
                                <a:cxn ang="0">
                                  <a:pos x="2" y="12"/>
                                </a:cxn>
                                <a:cxn ang="0">
                                  <a:pos x="2" y="12"/>
                                </a:cxn>
                              </a:cxnLst>
                              <a:rect l="0" t="0" r="r" b="b"/>
                              <a:pathLst>
                                <a:path w="62" h="12">
                                  <a:moveTo>
                                    <a:pt x="2" y="12"/>
                                  </a:moveTo>
                                  <a:lnTo>
                                    <a:pt x="2" y="12"/>
                                  </a:lnTo>
                                  <a:lnTo>
                                    <a:pt x="12" y="12"/>
                                  </a:lnTo>
                                  <a:lnTo>
                                    <a:pt x="20" y="10"/>
                                  </a:lnTo>
                                  <a:lnTo>
                                    <a:pt x="36" y="8"/>
                                  </a:lnTo>
                                  <a:lnTo>
                                    <a:pt x="36" y="8"/>
                                  </a:lnTo>
                                  <a:lnTo>
                                    <a:pt x="56" y="4"/>
                                  </a:lnTo>
                                  <a:lnTo>
                                    <a:pt x="62" y="2"/>
                                  </a:lnTo>
                                  <a:lnTo>
                                    <a:pt x="58" y="2"/>
                                  </a:lnTo>
                                  <a:lnTo>
                                    <a:pt x="58" y="2"/>
                                  </a:lnTo>
                                  <a:lnTo>
                                    <a:pt x="46" y="2"/>
                                  </a:lnTo>
                                  <a:lnTo>
                                    <a:pt x="36" y="0"/>
                                  </a:lnTo>
                                  <a:lnTo>
                                    <a:pt x="36" y="0"/>
                                  </a:lnTo>
                                  <a:lnTo>
                                    <a:pt x="24" y="2"/>
                                  </a:lnTo>
                                  <a:lnTo>
                                    <a:pt x="22" y="4"/>
                                  </a:lnTo>
                                  <a:lnTo>
                                    <a:pt x="24" y="4"/>
                                  </a:lnTo>
                                  <a:lnTo>
                                    <a:pt x="24" y="4"/>
                                  </a:lnTo>
                                  <a:lnTo>
                                    <a:pt x="24" y="6"/>
                                  </a:lnTo>
                                  <a:lnTo>
                                    <a:pt x="22" y="6"/>
                                  </a:lnTo>
                                  <a:lnTo>
                                    <a:pt x="12" y="8"/>
                                  </a:lnTo>
                                  <a:lnTo>
                                    <a:pt x="2" y="10"/>
                                  </a:lnTo>
                                  <a:lnTo>
                                    <a:pt x="0" y="10"/>
                                  </a:lnTo>
                                  <a:lnTo>
                                    <a:pt x="2" y="12"/>
                                  </a:lnTo>
                                  <a:lnTo>
                                    <a:pt x="2" y="12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4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3892531" y="1361268"/>
                              <a:ext cx="63791" cy="2731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4" y="18"/>
                                </a:cxn>
                                <a:cxn ang="0">
                                  <a:pos x="4" y="18"/>
                                </a:cxn>
                                <a:cxn ang="0">
                                  <a:pos x="12" y="18"/>
                                </a:cxn>
                                <a:cxn ang="0">
                                  <a:pos x="18" y="16"/>
                                </a:cxn>
                                <a:cxn ang="0">
                                  <a:pos x="26" y="12"/>
                                </a:cxn>
                                <a:cxn ang="0">
                                  <a:pos x="26" y="12"/>
                                </a:cxn>
                                <a:cxn ang="0">
                                  <a:pos x="36" y="10"/>
                                </a:cxn>
                                <a:cxn ang="0">
                                  <a:pos x="40" y="8"/>
                                </a:cxn>
                                <a:cxn ang="0">
                                  <a:pos x="42" y="6"/>
                                </a:cxn>
                                <a:cxn ang="0">
                                  <a:pos x="42" y="6"/>
                                </a:cxn>
                                <a:cxn ang="0">
                                  <a:pos x="42" y="4"/>
                                </a:cxn>
                                <a:cxn ang="0">
                                  <a:pos x="42" y="0"/>
                                </a:cxn>
                                <a:cxn ang="0">
                                  <a:pos x="40" y="0"/>
                                </a:cxn>
                                <a:cxn ang="0">
                                  <a:pos x="32" y="2"/>
                                </a:cxn>
                                <a:cxn ang="0">
                                  <a:pos x="32" y="2"/>
                                </a:cxn>
                                <a:cxn ang="0">
                                  <a:pos x="8" y="6"/>
                                </a:cxn>
                                <a:cxn ang="0">
                                  <a:pos x="0" y="8"/>
                                </a:cxn>
                                <a:cxn ang="0">
                                  <a:pos x="0" y="10"/>
                                </a:cxn>
                                <a:cxn ang="0">
                                  <a:pos x="0" y="10"/>
                                </a:cxn>
                                <a:cxn ang="0">
                                  <a:pos x="0" y="10"/>
                                </a:cxn>
                                <a:cxn ang="0">
                                  <a:pos x="4" y="12"/>
                                </a:cxn>
                                <a:cxn ang="0">
                                  <a:pos x="8" y="12"/>
                                </a:cxn>
                                <a:cxn ang="0">
                                  <a:pos x="10" y="12"/>
                                </a:cxn>
                                <a:cxn ang="0">
                                  <a:pos x="8" y="12"/>
                                </a:cxn>
                                <a:cxn ang="0">
                                  <a:pos x="8" y="12"/>
                                </a:cxn>
                                <a:cxn ang="0">
                                  <a:pos x="0" y="16"/>
                                </a:cxn>
                                <a:cxn ang="0">
                                  <a:pos x="0" y="18"/>
                                </a:cxn>
                                <a:cxn ang="0">
                                  <a:pos x="4" y="18"/>
                                </a:cxn>
                                <a:cxn ang="0">
                                  <a:pos x="4" y="18"/>
                                </a:cxn>
                              </a:cxnLst>
                              <a:rect l="0" t="0" r="r" b="b"/>
                              <a:pathLst>
                                <a:path w="42" h="18">
                                  <a:moveTo>
                                    <a:pt x="4" y="18"/>
                                  </a:moveTo>
                                  <a:lnTo>
                                    <a:pt x="4" y="18"/>
                                  </a:lnTo>
                                  <a:lnTo>
                                    <a:pt x="12" y="18"/>
                                  </a:lnTo>
                                  <a:lnTo>
                                    <a:pt x="18" y="16"/>
                                  </a:lnTo>
                                  <a:lnTo>
                                    <a:pt x="26" y="12"/>
                                  </a:lnTo>
                                  <a:lnTo>
                                    <a:pt x="26" y="12"/>
                                  </a:lnTo>
                                  <a:lnTo>
                                    <a:pt x="36" y="10"/>
                                  </a:lnTo>
                                  <a:lnTo>
                                    <a:pt x="40" y="8"/>
                                  </a:lnTo>
                                  <a:lnTo>
                                    <a:pt x="42" y="6"/>
                                  </a:lnTo>
                                  <a:lnTo>
                                    <a:pt x="42" y="6"/>
                                  </a:lnTo>
                                  <a:lnTo>
                                    <a:pt x="42" y="4"/>
                                  </a:lnTo>
                                  <a:lnTo>
                                    <a:pt x="42" y="0"/>
                                  </a:lnTo>
                                  <a:lnTo>
                                    <a:pt x="40" y="0"/>
                                  </a:lnTo>
                                  <a:lnTo>
                                    <a:pt x="32" y="2"/>
                                  </a:lnTo>
                                  <a:lnTo>
                                    <a:pt x="32" y="2"/>
                                  </a:lnTo>
                                  <a:lnTo>
                                    <a:pt x="8" y="6"/>
                                  </a:lnTo>
                                  <a:lnTo>
                                    <a:pt x="0" y="8"/>
                                  </a:lnTo>
                                  <a:lnTo>
                                    <a:pt x="0" y="10"/>
                                  </a:lnTo>
                                  <a:lnTo>
                                    <a:pt x="0" y="10"/>
                                  </a:lnTo>
                                  <a:lnTo>
                                    <a:pt x="0" y="10"/>
                                  </a:lnTo>
                                  <a:lnTo>
                                    <a:pt x="4" y="12"/>
                                  </a:lnTo>
                                  <a:lnTo>
                                    <a:pt x="8" y="12"/>
                                  </a:lnTo>
                                  <a:lnTo>
                                    <a:pt x="10" y="12"/>
                                  </a:lnTo>
                                  <a:lnTo>
                                    <a:pt x="8" y="12"/>
                                  </a:lnTo>
                                  <a:lnTo>
                                    <a:pt x="8" y="12"/>
                                  </a:lnTo>
                                  <a:lnTo>
                                    <a:pt x="0" y="16"/>
                                  </a:lnTo>
                                  <a:lnTo>
                                    <a:pt x="0" y="18"/>
                                  </a:lnTo>
                                  <a:lnTo>
                                    <a:pt x="4" y="18"/>
                                  </a:lnTo>
                                  <a:lnTo>
                                    <a:pt x="4" y="18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5" name="Canada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4035300" y="1340024"/>
                              <a:ext cx="164033" cy="5462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10" y="36"/>
                                </a:cxn>
                                <a:cxn ang="0">
                                  <a:pos x="10" y="36"/>
                                </a:cxn>
                                <a:cxn ang="0">
                                  <a:pos x="0" y="32"/>
                                </a:cxn>
                                <a:cxn ang="0">
                                  <a:pos x="0" y="32"/>
                                </a:cxn>
                                <a:cxn ang="0">
                                  <a:pos x="4" y="30"/>
                                </a:cxn>
                                <a:cxn ang="0">
                                  <a:pos x="4" y="30"/>
                                </a:cxn>
                                <a:cxn ang="0">
                                  <a:pos x="6" y="28"/>
                                </a:cxn>
                                <a:cxn ang="0">
                                  <a:pos x="8" y="28"/>
                                </a:cxn>
                                <a:cxn ang="0">
                                  <a:pos x="14" y="26"/>
                                </a:cxn>
                                <a:cxn ang="0">
                                  <a:pos x="14" y="26"/>
                                </a:cxn>
                                <a:cxn ang="0">
                                  <a:pos x="18" y="26"/>
                                </a:cxn>
                                <a:cxn ang="0">
                                  <a:pos x="20" y="24"/>
                                </a:cxn>
                                <a:cxn ang="0">
                                  <a:pos x="18" y="22"/>
                                </a:cxn>
                                <a:cxn ang="0">
                                  <a:pos x="18" y="18"/>
                                </a:cxn>
                                <a:cxn ang="0">
                                  <a:pos x="18" y="16"/>
                                </a:cxn>
                                <a:cxn ang="0">
                                  <a:pos x="22" y="14"/>
                                </a:cxn>
                                <a:cxn ang="0">
                                  <a:pos x="22" y="14"/>
                                </a:cxn>
                                <a:cxn ang="0">
                                  <a:pos x="30" y="12"/>
                                </a:cxn>
                                <a:cxn ang="0">
                                  <a:pos x="38" y="12"/>
                                </a:cxn>
                                <a:cxn ang="0">
                                  <a:pos x="44" y="12"/>
                                </a:cxn>
                                <a:cxn ang="0">
                                  <a:pos x="50" y="10"/>
                                </a:cxn>
                                <a:cxn ang="0">
                                  <a:pos x="50" y="10"/>
                                </a:cxn>
                                <a:cxn ang="0">
                                  <a:pos x="58" y="6"/>
                                </a:cxn>
                                <a:cxn ang="0">
                                  <a:pos x="70" y="4"/>
                                </a:cxn>
                                <a:cxn ang="0">
                                  <a:pos x="70" y="4"/>
                                </a:cxn>
                                <a:cxn ang="0">
                                  <a:pos x="84" y="0"/>
                                </a:cxn>
                                <a:cxn ang="0">
                                  <a:pos x="86" y="2"/>
                                </a:cxn>
                                <a:cxn ang="0">
                                  <a:pos x="84" y="6"/>
                                </a:cxn>
                                <a:cxn ang="0">
                                  <a:pos x="84" y="6"/>
                                </a:cxn>
                                <a:cxn ang="0">
                                  <a:pos x="82" y="8"/>
                                </a:cxn>
                                <a:cxn ang="0">
                                  <a:pos x="84" y="8"/>
                                </a:cxn>
                                <a:cxn ang="0">
                                  <a:pos x="92" y="6"/>
                                </a:cxn>
                                <a:cxn ang="0">
                                  <a:pos x="104" y="6"/>
                                </a:cxn>
                                <a:cxn ang="0">
                                  <a:pos x="106" y="6"/>
                                </a:cxn>
                                <a:cxn ang="0">
                                  <a:pos x="108" y="10"/>
                                </a:cxn>
                                <a:cxn ang="0">
                                  <a:pos x="108" y="10"/>
                                </a:cxn>
                                <a:cxn ang="0">
                                  <a:pos x="104" y="14"/>
                                </a:cxn>
                                <a:cxn ang="0">
                                  <a:pos x="100" y="16"/>
                                </a:cxn>
                                <a:cxn ang="0">
                                  <a:pos x="98" y="16"/>
                                </a:cxn>
                                <a:cxn ang="0">
                                  <a:pos x="100" y="16"/>
                                </a:cxn>
                                <a:cxn ang="0">
                                  <a:pos x="100" y="16"/>
                                </a:cxn>
                                <a:cxn ang="0">
                                  <a:pos x="102" y="18"/>
                                </a:cxn>
                                <a:cxn ang="0">
                                  <a:pos x="100" y="18"/>
                                </a:cxn>
                                <a:cxn ang="0">
                                  <a:pos x="88" y="20"/>
                                </a:cxn>
                                <a:cxn ang="0">
                                  <a:pos x="88" y="20"/>
                                </a:cxn>
                                <a:cxn ang="0">
                                  <a:pos x="74" y="24"/>
                                </a:cxn>
                                <a:cxn ang="0">
                                  <a:pos x="66" y="28"/>
                                </a:cxn>
                                <a:cxn ang="0">
                                  <a:pos x="60" y="28"/>
                                </a:cxn>
                                <a:cxn ang="0">
                                  <a:pos x="60" y="28"/>
                                </a:cxn>
                                <a:cxn ang="0">
                                  <a:pos x="42" y="26"/>
                                </a:cxn>
                                <a:cxn ang="0">
                                  <a:pos x="36" y="26"/>
                                </a:cxn>
                                <a:cxn ang="0">
                                  <a:pos x="36" y="28"/>
                                </a:cxn>
                                <a:cxn ang="0">
                                  <a:pos x="36" y="28"/>
                                </a:cxn>
                                <a:cxn ang="0">
                                  <a:pos x="36" y="28"/>
                                </a:cxn>
                                <a:cxn ang="0">
                                  <a:pos x="36" y="30"/>
                                </a:cxn>
                                <a:cxn ang="0">
                                  <a:pos x="34" y="32"/>
                                </a:cxn>
                                <a:cxn ang="0">
                                  <a:pos x="26" y="34"/>
                                </a:cxn>
                                <a:cxn ang="0">
                                  <a:pos x="26" y="34"/>
                                </a:cxn>
                                <a:cxn ang="0">
                                  <a:pos x="20" y="32"/>
                                </a:cxn>
                                <a:cxn ang="0">
                                  <a:pos x="18" y="34"/>
                                </a:cxn>
                                <a:cxn ang="0">
                                  <a:pos x="16" y="36"/>
                                </a:cxn>
                                <a:cxn ang="0">
                                  <a:pos x="10" y="36"/>
                                </a:cxn>
                                <a:cxn ang="0">
                                  <a:pos x="10" y="36"/>
                                </a:cxn>
                              </a:cxnLst>
                              <a:rect l="0" t="0" r="r" b="b"/>
                              <a:pathLst>
                                <a:path w="108" h="36">
                                  <a:moveTo>
                                    <a:pt x="10" y="36"/>
                                  </a:moveTo>
                                  <a:lnTo>
                                    <a:pt x="10" y="36"/>
                                  </a:lnTo>
                                  <a:lnTo>
                                    <a:pt x="0" y="32"/>
                                  </a:lnTo>
                                  <a:lnTo>
                                    <a:pt x="0" y="32"/>
                                  </a:lnTo>
                                  <a:lnTo>
                                    <a:pt x="4" y="30"/>
                                  </a:lnTo>
                                  <a:lnTo>
                                    <a:pt x="4" y="30"/>
                                  </a:lnTo>
                                  <a:lnTo>
                                    <a:pt x="6" y="28"/>
                                  </a:lnTo>
                                  <a:lnTo>
                                    <a:pt x="8" y="28"/>
                                  </a:lnTo>
                                  <a:lnTo>
                                    <a:pt x="14" y="26"/>
                                  </a:lnTo>
                                  <a:lnTo>
                                    <a:pt x="14" y="26"/>
                                  </a:lnTo>
                                  <a:lnTo>
                                    <a:pt x="18" y="26"/>
                                  </a:lnTo>
                                  <a:lnTo>
                                    <a:pt x="20" y="24"/>
                                  </a:lnTo>
                                  <a:lnTo>
                                    <a:pt x="18" y="22"/>
                                  </a:lnTo>
                                  <a:lnTo>
                                    <a:pt x="18" y="18"/>
                                  </a:lnTo>
                                  <a:lnTo>
                                    <a:pt x="18" y="16"/>
                                  </a:lnTo>
                                  <a:lnTo>
                                    <a:pt x="22" y="14"/>
                                  </a:lnTo>
                                  <a:lnTo>
                                    <a:pt x="22" y="14"/>
                                  </a:lnTo>
                                  <a:lnTo>
                                    <a:pt x="30" y="12"/>
                                  </a:lnTo>
                                  <a:lnTo>
                                    <a:pt x="38" y="12"/>
                                  </a:lnTo>
                                  <a:lnTo>
                                    <a:pt x="44" y="12"/>
                                  </a:lnTo>
                                  <a:lnTo>
                                    <a:pt x="50" y="10"/>
                                  </a:lnTo>
                                  <a:lnTo>
                                    <a:pt x="50" y="10"/>
                                  </a:lnTo>
                                  <a:lnTo>
                                    <a:pt x="58" y="6"/>
                                  </a:lnTo>
                                  <a:lnTo>
                                    <a:pt x="70" y="4"/>
                                  </a:lnTo>
                                  <a:lnTo>
                                    <a:pt x="70" y="4"/>
                                  </a:lnTo>
                                  <a:lnTo>
                                    <a:pt x="84" y="0"/>
                                  </a:lnTo>
                                  <a:lnTo>
                                    <a:pt x="86" y="2"/>
                                  </a:lnTo>
                                  <a:lnTo>
                                    <a:pt x="84" y="6"/>
                                  </a:lnTo>
                                  <a:lnTo>
                                    <a:pt x="84" y="6"/>
                                  </a:lnTo>
                                  <a:lnTo>
                                    <a:pt x="82" y="8"/>
                                  </a:lnTo>
                                  <a:lnTo>
                                    <a:pt x="84" y="8"/>
                                  </a:lnTo>
                                  <a:lnTo>
                                    <a:pt x="92" y="6"/>
                                  </a:lnTo>
                                  <a:lnTo>
                                    <a:pt x="104" y="6"/>
                                  </a:lnTo>
                                  <a:lnTo>
                                    <a:pt x="106" y="6"/>
                                  </a:lnTo>
                                  <a:lnTo>
                                    <a:pt x="108" y="10"/>
                                  </a:lnTo>
                                  <a:lnTo>
                                    <a:pt x="108" y="10"/>
                                  </a:lnTo>
                                  <a:lnTo>
                                    <a:pt x="104" y="14"/>
                                  </a:lnTo>
                                  <a:lnTo>
                                    <a:pt x="100" y="16"/>
                                  </a:lnTo>
                                  <a:lnTo>
                                    <a:pt x="98" y="16"/>
                                  </a:lnTo>
                                  <a:lnTo>
                                    <a:pt x="100" y="16"/>
                                  </a:lnTo>
                                  <a:lnTo>
                                    <a:pt x="100" y="16"/>
                                  </a:lnTo>
                                  <a:lnTo>
                                    <a:pt x="102" y="18"/>
                                  </a:lnTo>
                                  <a:lnTo>
                                    <a:pt x="100" y="18"/>
                                  </a:lnTo>
                                  <a:lnTo>
                                    <a:pt x="88" y="20"/>
                                  </a:lnTo>
                                  <a:lnTo>
                                    <a:pt x="88" y="20"/>
                                  </a:lnTo>
                                  <a:lnTo>
                                    <a:pt x="74" y="24"/>
                                  </a:lnTo>
                                  <a:lnTo>
                                    <a:pt x="66" y="28"/>
                                  </a:lnTo>
                                  <a:lnTo>
                                    <a:pt x="60" y="28"/>
                                  </a:lnTo>
                                  <a:lnTo>
                                    <a:pt x="60" y="28"/>
                                  </a:lnTo>
                                  <a:lnTo>
                                    <a:pt x="42" y="26"/>
                                  </a:lnTo>
                                  <a:lnTo>
                                    <a:pt x="36" y="26"/>
                                  </a:lnTo>
                                  <a:lnTo>
                                    <a:pt x="36" y="28"/>
                                  </a:lnTo>
                                  <a:lnTo>
                                    <a:pt x="36" y="28"/>
                                  </a:lnTo>
                                  <a:lnTo>
                                    <a:pt x="36" y="28"/>
                                  </a:lnTo>
                                  <a:lnTo>
                                    <a:pt x="36" y="30"/>
                                  </a:lnTo>
                                  <a:lnTo>
                                    <a:pt x="34" y="32"/>
                                  </a:lnTo>
                                  <a:lnTo>
                                    <a:pt x="26" y="34"/>
                                  </a:lnTo>
                                  <a:lnTo>
                                    <a:pt x="26" y="34"/>
                                  </a:lnTo>
                                  <a:lnTo>
                                    <a:pt x="20" y="32"/>
                                  </a:lnTo>
                                  <a:lnTo>
                                    <a:pt x="18" y="34"/>
                                  </a:lnTo>
                                  <a:lnTo>
                                    <a:pt x="16" y="36"/>
                                  </a:lnTo>
                                  <a:lnTo>
                                    <a:pt x="10" y="36"/>
                                  </a:lnTo>
                                  <a:lnTo>
                                    <a:pt x="10" y="36"/>
                                  </a:lnTo>
                                  <a:close/>
                                </a:path>
                              </a:pathLst>
                            </a:custGeom>
                            <a:grpFill/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032" name="Canadian Islands"/>
                        <p:cNvGrpSpPr/>
                        <p:nvPr/>
                      </p:nvGrpSpPr>
                      <p:grpSpPr>
                        <a:xfrm>
                          <a:off x="3703679" y="1272600"/>
                          <a:ext cx="400968" cy="57661"/>
                          <a:chOff x="3856079" y="1425000"/>
                          <a:chExt cx="400968" cy="57661"/>
                        </a:xfrm>
                        <a:grpFill/>
                      </p:grpSpPr>
                      <p:sp>
                        <p:nvSpPr>
                          <p:cNvPr id="740" name="Canada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190219" y="1449278"/>
                            <a:ext cx="66828" cy="24279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8" y="16"/>
                              </a:cxn>
                              <a:cxn ang="0">
                                <a:pos x="8" y="16"/>
                              </a:cxn>
                              <a:cxn ang="0">
                                <a:pos x="4" y="14"/>
                              </a:cxn>
                              <a:cxn ang="0">
                                <a:pos x="4" y="12"/>
                              </a:cxn>
                              <a:cxn ang="0">
                                <a:pos x="2" y="8"/>
                              </a:cxn>
                              <a:cxn ang="0">
                                <a:pos x="2" y="8"/>
                              </a:cxn>
                              <a:cxn ang="0">
                                <a:pos x="0" y="6"/>
                              </a:cxn>
                              <a:cxn ang="0">
                                <a:pos x="0" y="4"/>
                              </a:cxn>
                              <a:cxn ang="0">
                                <a:pos x="2" y="2"/>
                              </a:cxn>
                              <a:cxn ang="0">
                                <a:pos x="8" y="2"/>
                              </a:cxn>
                              <a:cxn ang="0">
                                <a:pos x="8" y="2"/>
                              </a:cxn>
                              <a:cxn ang="0">
                                <a:pos x="18" y="0"/>
                              </a:cxn>
                              <a:cxn ang="0">
                                <a:pos x="22" y="0"/>
                              </a:cxn>
                              <a:cxn ang="0">
                                <a:pos x="28" y="2"/>
                              </a:cxn>
                              <a:cxn ang="0">
                                <a:pos x="28" y="2"/>
                              </a:cxn>
                              <a:cxn ang="0">
                                <a:pos x="40" y="6"/>
                              </a:cxn>
                              <a:cxn ang="0">
                                <a:pos x="44" y="8"/>
                              </a:cxn>
                              <a:cxn ang="0">
                                <a:pos x="42" y="10"/>
                              </a:cxn>
                              <a:cxn ang="0">
                                <a:pos x="42" y="10"/>
                              </a:cxn>
                              <a:cxn ang="0">
                                <a:pos x="34" y="10"/>
                              </a:cxn>
                              <a:cxn ang="0">
                                <a:pos x="24" y="12"/>
                              </a:cxn>
                              <a:cxn ang="0">
                                <a:pos x="24" y="12"/>
                              </a:cxn>
                              <a:cxn ang="0">
                                <a:pos x="16" y="16"/>
                              </a:cxn>
                              <a:cxn ang="0">
                                <a:pos x="12" y="16"/>
                              </a:cxn>
                              <a:cxn ang="0">
                                <a:pos x="8" y="16"/>
                              </a:cxn>
                              <a:cxn ang="0">
                                <a:pos x="8" y="16"/>
                              </a:cxn>
                            </a:cxnLst>
                            <a:rect l="0" t="0" r="r" b="b"/>
                            <a:pathLst>
                              <a:path w="44" h="16">
                                <a:moveTo>
                                  <a:pt x="8" y="16"/>
                                </a:moveTo>
                                <a:lnTo>
                                  <a:pt x="8" y="16"/>
                                </a:lnTo>
                                <a:lnTo>
                                  <a:pt x="4" y="14"/>
                                </a:lnTo>
                                <a:lnTo>
                                  <a:pt x="4" y="12"/>
                                </a:lnTo>
                                <a:lnTo>
                                  <a:pt x="2" y="8"/>
                                </a:lnTo>
                                <a:lnTo>
                                  <a:pt x="2" y="8"/>
                                </a:lnTo>
                                <a:lnTo>
                                  <a:pt x="0" y="6"/>
                                </a:lnTo>
                                <a:lnTo>
                                  <a:pt x="0" y="4"/>
                                </a:lnTo>
                                <a:lnTo>
                                  <a:pt x="2" y="2"/>
                                </a:lnTo>
                                <a:lnTo>
                                  <a:pt x="8" y="2"/>
                                </a:lnTo>
                                <a:lnTo>
                                  <a:pt x="8" y="2"/>
                                </a:lnTo>
                                <a:lnTo>
                                  <a:pt x="18" y="0"/>
                                </a:lnTo>
                                <a:lnTo>
                                  <a:pt x="22" y="0"/>
                                </a:lnTo>
                                <a:lnTo>
                                  <a:pt x="28" y="2"/>
                                </a:lnTo>
                                <a:lnTo>
                                  <a:pt x="28" y="2"/>
                                </a:lnTo>
                                <a:lnTo>
                                  <a:pt x="40" y="6"/>
                                </a:lnTo>
                                <a:lnTo>
                                  <a:pt x="44" y="8"/>
                                </a:lnTo>
                                <a:lnTo>
                                  <a:pt x="42" y="10"/>
                                </a:lnTo>
                                <a:lnTo>
                                  <a:pt x="42" y="10"/>
                                </a:lnTo>
                                <a:lnTo>
                                  <a:pt x="34" y="10"/>
                                </a:lnTo>
                                <a:lnTo>
                                  <a:pt x="24" y="12"/>
                                </a:lnTo>
                                <a:lnTo>
                                  <a:pt x="24" y="12"/>
                                </a:lnTo>
                                <a:lnTo>
                                  <a:pt x="16" y="16"/>
                                </a:lnTo>
                                <a:lnTo>
                                  <a:pt x="12" y="16"/>
                                </a:lnTo>
                                <a:lnTo>
                                  <a:pt x="8" y="16"/>
                                </a:lnTo>
                                <a:lnTo>
                                  <a:pt x="8" y="16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6350">
                            <a:solidFill>
                              <a:srgbClr val="FFFFF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41" name="Canada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856079" y="1449278"/>
                            <a:ext cx="103279" cy="33383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2" y="18"/>
                              </a:cxn>
                              <a:cxn ang="0">
                                <a:pos x="2" y="18"/>
                              </a:cxn>
                              <a:cxn ang="0">
                                <a:pos x="6" y="22"/>
                              </a:cxn>
                              <a:cxn ang="0">
                                <a:pos x="10" y="22"/>
                              </a:cxn>
                              <a:cxn ang="0">
                                <a:pos x="12" y="22"/>
                              </a:cxn>
                              <a:cxn ang="0">
                                <a:pos x="12" y="22"/>
                              </a:cxn>
                              <a:cxn ang="0">
                                <a:pos x="16" y="20"/>
                              </a:cxn>
                              <a:cxn ang="0">
                                <a:pos x="18" y="18"/>
                              </a:cxn>
                              <a:cxn ang="0">
                                <a:pos x="18" y="16"/>
                              </a:cxn>
                              <a:cxn ang="0">
                                <a:pos x="18" y="16"/>
                              </a:cxn>
                              <a:cxn ang="0">
                                <a:pos x="12" y="14"/>
                              </a:cxn>
                              <a:cxn ang="0">
                                <a:pos x="12" y="12"/>
                              </a:cxn>
                              <a:cxn ang="0">
                                <a:pos x="18" y="14"/>
                              </a:cxn>
                              <a:cxn ang="0">
                                <a:pos x="18" y="14"/>
                              </a:cxn>
                              <a:cxn ang="0">
                                <a:pos x="36" y="16"/>
                              </a:cxn>
                              <a:cxn ang="0">
                                <a:pos x="40" y="16"/>
                              </a:cxn>
                              <a:cxn ang="0">
                                <a:pos x="44" y="16"/>
                              </a:cxn>
                              <a:cxn ang="0">
                                <a:pos x="44" y="16"/>
                              </a:cxn>
                              <a:cxn ang="0">
                                <a:pos x="48" y="12"/>
                              </a:cxn>
                              <a:cxn ang="0">
                                <a:pos x="54" y="8"/>
                              </a:cxn>
                              <a:cxn ang="0">
                                <a:pos x="66" y="4"/>
                              </a:cxn>
                              <a:cxn ang="0">
                                <a:pos x="66" y="4"/>
                              </a:cxn>
                              <a:cxn ang="0">
                                <a:pos x="68" y="4"/>
                              </a:cxn>
                              <a:cxn ang="0">
                                <a:pos x="66" y="2"/>
                              </a:cxn>
                              <a:cxn ang="0">
                                <a:pos x="52" y="2"/>
                              </a:cxn>
                              <a:cxn ang="0">
                                <a:pos x="52" y="2"/>
                              </a:cxn>
                              <a:cxn ang="0">
                                <a:pos x="36" y="0"/>
                              </a:cxn>
                              <a:cxn ang="0">
                                <a:pos x="28" y="0"/>
                              </a:cxn>
                              <a:cxn ang="0">
                                <a:pos x="22" y="0"/>
                              </a:cxn>
                              <a:cxn ang="0">
                                <a:pos x="22" y="0"/>
                              </a:cxn>
                              <a:cxn ang="0">
                                <a:pos x="12" y="4"/>
                              </a:cxn>
                              <a:cxn ang="0">
                                <a:pos x="8" y="6"/>
                              </a:cxn>
                              <a:cxn ang="0">
                                <a:pos x="6" y="10"/>
                              </a:cxn>
                              <a:cxn ang="0">
                                <a:pos x="6" y="10"/>
                              </a:cxn>
                              <a:cxn ang="0">
                                <a:pos x="6" y="12"/>
                              </a:cxn>
                              <a:cxn ang="0">
                                <a:pos x="2" y="14"/>
                              </a:cxn>
                              <a:cxn ang="0">
                                <a:pos x="0" y="16"/>
                              </a:cxn>
                              <a:cxn ang="0">
                                <a:pos x="2" y="18"/>
                              </a:cxn>
                              <a:cxn ang="0">
                                <a:pos x="2" y="18"/>
                              </a:cxn>
                            </a:cxnLst>
                            <a:rect l="0" t="0" r="r" b="b"/>
                            <a:pathLst>
                              <a:path w="68" h="22">
                                <a:moveTo>
                                  <a:pt x="2" y="18"/>
                                </a:moveTo>
                                <a:lnTo>
                                  <a:pt x="2" y="18"/>
                                </a:lnTo>
                                <a:lnTo>
                                  <a:pt x="6" y="22"/>
                                </a:lnTo>
                                <a:lnTo>
                                  <a:pt x="10" y="22"/>
                                </a:lnTo>
                                <a:lnTo>
                                  <a:pt x="12" y="22"/>
                                </a:lnTo>
                                <a:lnTo>
                                  <a:pt x="12" y="22"/>
                                </a:lnTo>
                                <a:lnTo>
                                  <a:pt x="16" y="20"/>
                                </a:lnTo>
                                <a:lnTo>
                                  <a:pt x="18" y="18"/>
                                </a:lnTo>
                                <a:lnTo>
                                  <a:pt x="18" y="16"/>
                                </a:lnTo>
                                <a:lnTo>
                                  <a:pt x="18" y="16"/>
                                </a:lnTo>
                                <a:lnTo>
                                  <a:pt x="12" y="14"/>
                                </a:lnTo>
                                <a:lnTo>
                                  <a:pt x="12" y="12"/>
                                </a:lnTo>
                                <a:lnTo>
                                  <a:pt x="18" y="14"/>
                                </a:lnTo>
                                <a:lnTo>
                                  <a:pt x="18" y="14"/>
                                </a:lnTo>
                                <a:lnTo>
                                  <a:pt x="36" y="16"/>
                                </a:lnTo>
                                <a:lnTo>
                                  <a:pt x="40" y="16"/>
                                </a:lnTo>
                                <a:lnTo>
                                  <a:pt x="44" y="16"/>
                                </a:lnTo>
                                <a:lnTo>
                                  <a:pt x="44" y="16"/>
                                </a:lnTo>
                                <a:lnTo>
                                  <a:pt x="48" y="12"/>
                                </a:lnTo>
                                <a:lnTo>
                                  <a:pt x="54" y="8"/>
                                </a:lnTo>
                                <a:lnTo>
                                  <a:pt x="66" y="4"/>
                                </a:lnTo>
                                <a:lnTo>
                                  <a:pt x="66" y="4"/>
                                </a:lnTo>
                                <a:lnTo>
                                  <a:pt x="68" y="4"/>
                                </a:lnTo>
                                <a:lnTo>
                                  <a:pt x="66" y="2"/>
                                </a:lnTo>
                                <a:lnTo>
                                  <a:pt x="52" y="2"/>
                                </a:lnTo>
                                <a:lnTo>
                                  <a:pt x="52" y="2"/>
                                </a:lnTo>
                                <a:lnTo>
                                  <a:pt x="36" y="0"/>
                                </a:lnTo>
                                <a:lnTo>
                                  <a:pt x="28" y="0"/>
                                </a:lnTo>
                                <a:lnTo>
                                  <a:pt x="22" y="0"/>
                                </a:lnTo>
                                <a:lnTo>
                                  <a:pt x="22" y="0"/>
                                </a:lnTo>
                                <a:lnTo>
                                  <a:pt x="12" y="4"/>
                                </a:lnTo>
                                <a:lnTo>
                                  <a:pt x="8" y="6"/>
                                </a:lnTo>
                                <a:lnTo>
                                  <a:pt x="6" y="10"/>
                                </a:lnTo>
                                <a:lnTo>
                                  <a:pt x="6" y="10"/>
                                </a:lnTo>
                                <a:lnTo>
                                  <a:pt x="6" y="12"/>
                                </a:lnTo>
                                <a:lnTo>
                                  <a:pt x="2" y="14"/>
                                </a:lnTo>
                                <a:lnTo>
                                  <a:pt x="0" y="16"/>
                                </a:lnTo>
                                <a:lnTo>
                                  <a:pt x="2" y="18"/>
                                </a:lnTo>
                                <a:lnTo>
                                  <a:pt x="2" y="18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6350">
                            <a:solidFill>
                              <a:srgbClr val="FFFFF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42" name="Canada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3895568" y="1425000"/>
                            <a:ext cx="57715" cy="2124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32" y="2"/>
                              </a:cxn>
                              <a:cxn ang="0">
                                <a:pos x="32" y="2"/>
                              </a:cxn>
                              <a:cxn ang="0">
                                <a:pos x="38" y="4"/>
                              </a:cxn>
                              <a:cxn ang="0">
                                <a:pos x="38" y="6"/>
                              </a:cxn>
                              <a:cxn ang="0">
                                <a:pos x="38" y="8"/>
                              </a:cxn>
                              <a:cxn ang="0">
                                <a:pos x="36" y="10"/>
                              </a:cxn>
                              <a:cxn ang="0">
                                <a:pos x="36" y="10"/>
                              </a:cxn>
                              <a:cxn ang="0">
                                <a:pos x="26" y="12"/>
                              </a:cxn>
                              <a:cxn ang="0">
                                <a:pos x="14" y="14"/>
                              </a:cxn>
                              <a:cxn ang="0">
                                <a:pos x="14" y="14"/>
                              </a:cxn>
                              <a:cxn ang="0">
                                <a:pos x="6" y="12"/>
                              </a:cxn>
                              <a:cxn ang="0">
                                <a:pos x="0" y="12"/>
                              </a:cxn>
                              <a:cxn ang="0">
                                <a:pos x="0" y="10"/>
                              </a:cxn>
                              <a:cxn ang="0">
                                <a:pos x="4" y="8"/>
                              </a:cxn>
                              <a:cxn ang="0">
                                <a:pos x="4" y="8"/>
                              </a:cxn>
                              <a:cxn ang="0">
                                <a:pos x="22" y="8"/>
                              </a:cxn>
                              <a:cxn ang="0">
                                <a:pos x="26" y="6"/>
                              </a:cxn>
                              <a:cxn ang="0">
                                <a:pos x="24" y="6"/>
                              </a:cxn>
                              <a:cxn ang="0">
                                <a:pos x="24" y="6"/>
                              </a:cxn>
                              <a:cxn ang="0">
                                <a:pos x="14" y="6"/>
                              </a:cxn>
                              <a:cxn ang="0">
                                <a:pos x="12" y="6"/>
                              </a:cxn>
                              <a:cxn ang="0">
                                <a:pos x="12" y="6"/>
                              </a:cxn>
                              <a:cxn ang="0">
                                <a:pos x="12" y="6"/>
                              </a:cxn>
                              <a:cxn ang="0">
                                <a:pos x="18" y="2"/>
                              </a:cxn>
                              <a:cxn ang="0">
                                <a:pos x="24" y="0"/>
                              </a:cxn>
                              <a:cxn ang="0">
                                <a:pos x="32" y="2"/>
                              </a:cxn>
                              <a:cxn ang="0">
                                <a:pos x="32" y="2"/>
                              </a:cxn>
                            </a:cxnLst>
                            <a:rect l="0" t="0" r="r" b="b"/>
                            <a:pathLst>
                              <a:path w="38" h="14">
                                <a:moveTo>
                                  <a:pt x="32" y="2"/>
                                </a:moveTo>
                                <a:lnTo>
                                  <a:pt x="32" y="2"/>
                                </a:lnTo>
                                <a:lnTo>
                                  <a:pt x="38" y="4"/>
                                </a:lnTo>
                                <a:lnTo>
                                  <a:pt x="38" y="6"/>
                                </a:lnTo>
                                <a:lnTo>
                                  <a:pt x="38" y="8"/>
                                </a:lnTo>
                                <a:lnTo>
                                  <a:pt x="36" y="10"/>
                                </a:lnTo>
                                <a:lnTo>
                                  <a:pt x="36" y="10"/>
                                </a:lnTo>
                                <a:lnTo>
                                  <a:pt x="26" y="12"/>
                                </a:lnTo>
                                <a:lnTo>
                                  <a:pt x="14" y="14"/>
                                </a:lnTo>
                                <a:lnTo>
                                  <a:pt x="14" y="14"/>
                                </a:lnTo>
                                <a:lnTo>
                                  <a:pt x="6" y="12"/>
                                </a:lnTo>
                                <a:lnTo>
                                  <a:pt x="0" y="12"/>
                                </a:lnTo>
                                <a:lnTo>
                                  <a:pt x="0" y="10"/>
                                </a:lnTo>
                                <a:lnTo>
                                  <a:pt x="4" y="8"/>
                                </a:lnTo>
                                <a:lnTo>
                                  <a:pt x="4" y="8"/>
                                </a:lnTo>
                                <a:lnTo>
                                  <a:pt x="22" y="8"/>
                                </a:lnTo>
                                <a:lnTo>
                                  <a:pt x="26" y="6"/>
                                </a:lnTo>
                                <a:lnTo>
                                  <a:pt x="24" y="6"/>
                                </a:lnTo>
                                <a:lnTo>
                                  <a:pt x="24" y="6"/>
                                </a:lnTo>
                                <a:lnTo>
                                  <a:pt x="14" y="6"/>
                                </a:lnTo>
                                <a:lnTo>
                                  <a:pt x="12" y="6"/>
                                </a:lnTo>
                                <a:lnTo>
                                  <a:pt x="12" y="6"/>
                                </a:lnTo>
                                <a:lnTo>
                                  <a:pt x="12" y="6"/>
                                </a:lnTo>
                                <a:lnTo>
                                  <a:pt x="18" y="2"/>
                                </a:lnTo>
                                <a:lnTo>
                                  <a:pt x="24" y="0"/>
                                </a:lnTo>
                                <a:lnTo>
                                  <a:pt x="32" y="2"/>
                                </a:lnTo>
                                <a:lnTo>
                                  <a:pt x="32" y="2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6350">
                            <a:solidFill>
                              <a:srgbClr val="FFFFF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592" name="Ind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898945" y="2319617"/>
                        <a:ext cx="893067" cy="1056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388" y="234"/>
                          </a:cxn>
                          <a:cxn ang="0">
                            <a:pos x="350" y="234"/>
                          </a:cxn>
                          <a:cxn ang="0">
                            <a:pos x="300" y="212"/>
                          </a:cxn>
                          <a:cxn ang="0">
                            <a:pos x="276" y="206"/>
                          </a:cxn>
                          <a:cxn ang="0">
                            <a:pos x="230" y="174"/>
                          </a:cxn>
                          <a:cxn ang="0">
                            <a:pos x="240" y="142"/>
                          </a:cxn>
                          <a:cxn ang="0">
                            <a:pos x="182" y="104"/>
                          </a:cxn>
                          <a:cxn ang="0">
                            <a:pos x="182" y="70"/>
                          </a:cxn>
                          <a:cxn ang="0">
                            <a:pos x="128" y="4"/>
                          </a:cxn>
                          <a:cxn ang="0">
                            <a:pos x="128" y="28"/>
                          </a:cxn>
                          <a:cxn ang="0">
                            <a:pos x="66" y="40"/>
                          </a:cxn>
                          <a:cxn ang="0">
                            <a:pos x="82" y="54"/>
                          </a:cxn>
                          <a:cxn ang="0">
                            <a:pos x="104" y="66"/>
                          </a:cxn>
                          <a:cxn ang="0">
                            <a:pos x="102" y="98"/>
                          </a:cxn>
                          <a:cxn ang="0">
                            <a:pos x="88" y="150"/>
                          </a:cxn>
                          <a:cxn ang="0">
                            <a:pos x="44" y="192"/>
                          </a:cxn>
                          <a:cxn ang="0">
                            <a:pos x="28" y="218"/>
                          </a:cxn>
                          <a:cxn ang="0">
                            <a:pos x="68" y="270"/>
                          </a:cxn>
                          <a:cxn ang="0">
                            <a:pos x="54" y="276"/>
                          </a:cxn>
                          <a:cxn ang="0">
                            <a:pos x="12" y="282"/>
                          </a:cxn>
                          <a:cxn ang="0">
                            <a:pos x="18" y="306"/>
                          </a:cxn>
                          <a:cxn ang="0">
                            <a:pos x="44" y="324"/>
                          </a:cxn>
                          <a:cxn ang="0">
                            <a:pos x="20" y="334"/>
                          </a:cxn>
                          <a:cxn ang="0">
                            <a:pos x="58" y="376"/>
                          </a:cxn>
                          <a:cxn ang="0">
                            <a:pos x="88" y="354"/>
                          </a:cxn>
                          <a:cxn ang="0">
                            <a:pos x="94" y="354"/>
                          </a:cxn>
                          <a:cxn ang="0">
                            <a:pos x="110" y="386"/>
                          </a:cxn>
                          <a:cxn ang="0">
                            <a:pos x="114" y="410"/>
                          </a:cxn>
                          <a:cxn ang="0">
                            <a:pos x="142" y="508"/>
                          </a:cxn>
                          <a:cxn ang="0">
                            <a:pos x="168" y="572"/>
                          </a:cxn>
                          <a:cxn ang="0">
                            <a:pos x="210" y="660"/>
                          </a:cxn>
                          <a:cxn ang="0">
                            <a:pos x="252" y="690"/>
                          </a:cxn>
                          <a:cxn ang="0">
                            <a:pos x="264" y="660"/>
                          </a:cxn>
                          <a:cxn ang="0">
                            <a:pos x="284" y="638"/>
                          </a:cxn>
                          <a:cxn ang="0">
                            <a:pos x="288" y="582"/>
                          </a:cxn>
                          <a:cxn ang="0">
                            <a:pos x="286" y="532"/>
                          </a:cxn>
                          <a:cxn ang="0">
                            <a:pos x="300" y="490"/>
                          </a:cxn>
                          <a:cxn ang="0">
                            <a:pos x="328" y="464"/>
                          </a:cxn>
                          <a:cxn ang="0">
                            <a:pos x="352" y="432"/>
                          </a:cxn>
                          <a:cxn ang="0">
                            <a:pos x="382" y="390"/>
                          </a:cxn>
                          <a:cxn ang="0">
                            <a:pos x="398" y="354"/>
                          </a:cxn>
                          <a:cxn ang="0">
                            <a:pos x="420" y="332"/>
                          </a:cxn>
                          <a:cxn ang="0">
                            <a:pos x="432" y="338"/>
                          </a:cxn>
                          <a:cxn ang="0">
                            <a:pos x="430" y="308"/>
                          </a:cxn>
                          <a:cxn ang="0">
                            <a:pos x="408" y="268"/>
                          </a:cxn>
                          <a:cxn ang="0">
                            <a:pos x="390" y="238"/>
                          </a:cxn>
                          <a:cxn ang="0">
                            <a:pos x="418" y="228"/>
                          </a:cxn>
                          <a:cxn ang="0">
                            <a:pos x="436" y="240"/>
                          </a:cxn>
                          <a:cxn ang="0">
                            <a:pos x="502" y="266"/>
                          </a:cxn>
                          <a:cxn ang="0">
                            <a:pos x="470" y="296"/>
                          </a:cxn>
                          <a:cxn ang="0">
                            <a:pos x="492" y="300"/>
                          </a:cxn>
                          <a:cxn ang="0">
                            <a:pos x="528" y="332"/>
                          </a:cxn>
                          <a:cxn ang="0">
                            <a:pos x="540" y="290"/>
                          </a:cxn>
                          <a:cxn ang="0">
                            <a:pos x="540" y="236"/>
                          </a:cxn>
                          <a:cxn ang="0">
                            <a:pos x="582" y="190"/>
                          </a:cxn>
                          <a:cxn ang="0">
                            <a:pos x="558" y="172"/>
                          </a:cxn>
                          <a:cxn ang="0">
                            <a:pos x="538" y="160"/>
                          </a:cxn>
                          <a:cxn ang="0">
                            <a:pos x="462" y="184"/>
                          </a:cxn>
                          <a:cxn ang="0">
                            <a:pos x="470" y="206"/>
                          </a:cxn>
                          <a:cxn ang="0">
                            <a:pos x="412" y="200"/>
                          </a:cxn>
                        </a:cxnLst>
                        <a:rect l="0" t="0" r="r" b="b"/>
                        <a:pathLst>
                          <a:path w="588" h="696">
                            <a:moveTo>
                              <a:pt x="398" y="192"/>
                            </a:moveTo>
                            <a:lnTo>
                              <a:pt x="398" y="192"/>
                            </a:lnTo>
                            <a:lnTo>
                              <a:pt x="400" y="196"/>
                            </a:lnTo>
                            <a:lnTo>
                              <a:pt x="400" y="200"/>
                            </a:lnTo>
                            <a:lnTo>
                              <a:pt x="394" y="206"/>
                            </a:lnTo>
                            <a:lnTo>
                              <a:pt x="388" y="212"/>
                            </a:lnTo>
                            <a:lnTo>
                              <a:pt x="386" y="216"/>
                            </a:lnTo>
                            <a:lnTo>
                              <a:pt x="388" y="218"/>
                            </a:lnTo>
                            <a:lnTo>
                              <a:pt x="388" y="218"/>
                            </a:lnTo>
                            <a:lnTo>
                              <a:pt x="390" y="224"/>
                            </a:lnTo>
                            <a:lnTo>
                              <a:pt x="390" y="230"/>
                            </a:lnTo>
                            <a:lnTo>
                              <a:pt x="388" y="234"/>
                            </a:lnTo>
                            <a:lnTo>
                              <a:pt x="386" y="238"/>
                            </a:lnTo>
                            <a:lnTo>
                              <a:pt x="386" y="238"/>
                            </a:lnTo>
                            <a:lnTo>
                              <a:pt x="378" y="238"/>
                            </a:lnTo>
                            <a:lnTo>
                              <a:pt x="374" y="238"/>
                            </a:lnTo>
                            <a:lnTo>
                              <a:pt x="372" y="238"/>
                            </a:lnTo>
                            <a:lnTo>
                              <a:pt x="368" y="238"/>
                            </a:lnTo>
                            <a:lnTo>
                              <a:pt x="368" y="238"/>
                            </a:lnTo>
                            <a:lnTo>
                              <a:pt x="362" y="238"/>
                            </a:lnTo>
                            <a:lnTo>
                              <a:pt x="360" y="236"/>
                            </a:lnTo>
                            <a:lnTo>
                              <a:pt x="358" y="234"/>
                            </a:lnTo>
                            <a:lnTo>
                              <a:pt x="350" y="234"/>
                            </a:lnTo>
                            <a:lnTo>
                              <a:pt x="350" y="234"/>
                            </a:lnTo>
                            <a:lnTo>
                              <a:pt x="344" y="234"/>
                            </a:lnTo>
                            <a:lnTo>
                              <a:pt x="340" y="230"/>
                            </a:lnTo>
                            <a:lnTo>
                              <a:pt x="338" y="228"/>
                            </a:lnTo>
                            <a:lnTo>
                              <a:pt x="334" y="228"/>
                            </a:lnTo>
                            <a:lnTo>
                              <a:pt x="334" y="228"/>
                            </a:lnTo>
                            <a:lnTo>
                              <a:pt x="332" y="228"/>
                            </a:lnTo>
                            <a:lnTo>
                              <a:pt x="332" y="226"/>
                            </a:lnTo>
                            <a:lnTo>
                              <a:pt x="330" y="222"/>
                            </a:lnTo>
                            <a:lnTo>
                              <a:pt x="324" y="218"/>
                            </a:lnTo>
                            <a:lnTo>
                              <a:pt x="324" y="218"/>
                            </a:lnTo>
                            <a:lnTo>
                              <a:pt x="306" y="212"/>
                            </a:lnTo>
                            <a:lnTo>
                              <a:pt x="300" y="212"/>
                            </a:lnTo>
                            <a:lnTo>
                              <a:pt x="298" y="212"/>
                            </a:lnTo>
                            <a:lnTo>
                              <a:pt x="296" y="214"/>
                            </a:lnTo>
                            <a:lnTo>
                              <a:pt x="296" y="214"/>
                            </a:lnTo>
                            <a:lnTo>
                              <a:pt x="296" y="214"/>
                            </a:lnTo>
                            <a:lnTo>
                              <a:pt x="292" y="214"/>
                            </a:lnTo>
                            <a:lnTo>
                              <a:pt x="280" y="212"/>
                            </a:lnTo>
                            <a:lnTo>
                              <a:pt x="280" y="212"/>
                            </a:lnTo>
                            <a:lnTo>
                              <a:pt x="276" y="212"/>
                            </a:lnTo>
                            <a:lnTo>
                              <a:pt x="276" y="210"/>
                            </a:lnTo>
                            <a:lnTo>
                              <a:pt x="278" y="208"/>
                            </a:lnTo>
                            <a:lnTo>
                              <a:pt x="276" y="206"/>
                            </a:lnTo>
                            <a:lnTo>
                              <a:pt x="276" y="206"/>
                            </a:lnTo>
                            <a:lnTo>
                              <a:pt x="262" y="202"/>
                            </a:lnTo>
                            <a:lnTo>
                              <a:pt x="254" y="198"/>
                            </a:lnTo>
                            <a:lnTo>
                              <a:pt x="246" y="192"/>
                            </a:lnTo>
                            <a:lnTo>
                              <a:pt x="246" y="192"/>
                            </a:lnTo>
                            <a:lnTo>
                              <a:pt x="242" y="188"/>
                            </a:lnTo>
                            <a:lnTo>
                              <a:pt x="238" y="188"/>
                            </a:lnTo>
                            <a:lnTo>
                              <a:pt x="232" y="188"/>
                            </a:lnTo>
                            <a:lnTo>
                              <a:pt x="226" y="184"/>
                            </a:lnTo>
                            <a:lnTo>
                              <a:pt x="226" y="184"/>
                            </a:lnTo>
                            <a:lnTo>
                              <a:pt x="222" y="182"/>
                            </a:lnTo>
                            <a:lnTo>
                              <a:pt x="224" y="178"/>
                            </a:lnTo>
                            <a:lnTo>
                              <a:pt x="230" y="174"/>
                            </a:lnTo>
                            <a:lnTo>
                              <a:pt x="236" y="168"/>
                            </a:lnTo>
                            <a:lnTo>
                              <a:pt x="236" y="168"/>
                            </a:lnTo>
                            <a:lnTo>
                              <a:pt x="240" y="162"/>
                            </a:lnTo>
                            <a:lnTo>
                              <a:pt x="240" y="160"/>
                            </a:lnTo>
                            <a:lnTo>
                              <a:pt x="238" y="158"/>
                            </a:lnTo>
                            <a:lnTo>
                              <a:pt x="240" y="156"/>
                            </a:lnTo>
                            <a:lnTo>
                              <a:pt x="240" y="156"/>
                            </a:lnTo>
                            <a:lnTo>
                              <a:pt x="244" y="148"/>
                            </a:lnTo>
                            <a:lnTo>
                              <a:pt x="246" y="146"/>
                            </a:lnTo>
                            <a:lnTo>
                              <a:pt x="246" y="146"/>
                            </a:lnTo>
                            <a:lnTo>
                              <a:pt x="240" y="142"/>
                            </a:lnTo>
                            <a:lnTo>
                              <a:pt x="240" y="142"/>
                            </a:lnTo>
                            <a:lnTo>
                              <a:pt x="234" y="134"/>
                            </a:lnTo>
                            <a:lnTo>
                              <a:pt x="226" y="132"/>
                            </a:lnTo>
                            <a:lnTo>
                              <a:pt x="220" y="130"/>
                            </a:lnTo>
                            <a:lnTo>
                              <a:pt x="214" y="126"/>
                            </a:lnTo>
                            <a:lnTo>
                              <a:pt x="214" y="126"/>
                            </a:lnTo>
                            <a:lnTo>
                              <a:pt x="208" y="122"/>
                            </a:lnTo>
                            <a:lnTo>
                              <a:pt x="202" y="122"/>
                            </a:lnTo>
                            <a:lnTo>
                              <a:pt x="194" y="118"/>
                            </a:lnTo>
                            <a:lnTo>
                              <a:pt x="190" y="116"/>
                            </a:lnTo>
                            <a:lnTo>
                              <a:pt x="186" y="112"/>
                            </a:lnTo>
                            <a:lnTo>
                              <a:pt x="186" y="112"/>
                            </a:lnTo>
                            <a:lnTo>
                              <a:pt x="182" y="104"/>
                            </a:lnTo>
                            <a:lnTo>
                              <a:pt x="182" y="98"/>
                            </a:lnTo>
                            <a:lnTo>
                              <a:pt x="182" y="94"/>
                            </a:lnTo>
                            <a:lnTo>
                              <a:pt x="176" y="88"/>
                            </a:lnTo>
                            <a:lnTo>
                              <a:pt x="176" y="88"/>
                            </a:lnTo>
                            <a:lnTo>
                              <a:pt x="174" y="84"/>
                            </a:lnTo>
                            <a:lnTo>
                              <a:pt x="174" y="84"/>
                            </a:lnTo>
                            <a:lnTo>
                              <a:pt x="178" y="84"/>
                            </a:lnTo>
                            <a:lnTo>
                              <a:pt x="182" y="84"/>
                            </a:lnTo>
                            <a:lnTo>
                              <a:pt x="184" y="82"/>
                            </a:lnTo>
                            <a:lnTo>
                              <a:pt x="184" y="78"/>
                            </a:lnTo>
                            <a:lnTo>
                              <a:pt x="182" y="70"/>
                            </a:lnTo>
                            <a:lnTo>
                              <a:pt x="182" y="70"/>
                            </a:lnTo>
                            <a:lnTo>
                              <a:pt x="178" y="64"/>
                            </a:lnTo>
                            <a:lnTo>
                              <a:pt x="174" y="58"/>
                            </a:lnTo>
                            <a:lnTo>
                              <a:pt x="166" y="50"/>
                            </a:lnTo>
                            <a:lnTo>
                              <a:pt x="164" y="48"/>
                            </a:lnTo>
                            <a:lnTo>
                              <a:pt x="164" y="46"/>
                            </a:lnTo>
                            <a:lnTo>
                              <a:pt x="170" y="38"/>
                            </a:lnTo>
                            <a:lnTo>
                              <a:pt x="170" y="38"/>
                            </a:lnTo>
                            <a:lnTo>
                              <a:pt x="158" y="22"/>
                            </a:lnTo>
                            <a:lnTo>
                              <a:pt x="150" y="12"/>
                            </a:lnTo>
                            <a:lnTo>
                              <a:pt x="142" y="6"/>
                            </a:lnTo>
                            <a:lnTo>
                              <a:pt x="136" y="4"/>
                            </a:lnTo>
                            <a:lnTo>
                              <a:pt x="128" y="4"/>
                            </a:lnTo>
                            <a:lnTo>
                              <a:pt x="124" y="2"/>
                            </a:lnTo>
                            <a:lnTo>
                              <a:pt x="120" y="0"/>
                            </a:lnTo>
                            <a:lnTo>
                              <a:pt x="120" y="0"/>
                            </a:lnTo>
                            <a:lnTo>
                              <a:pt x="122" y="4"/>
                            </a:lnTo>
                            <a:lnTo>
                              <a:pt x="126" y="6"/>
                            </a:lnTo>
                            <a:lnTo>
                              <a:pt x="130" y="8"/>
                            </a:lnTo>
                            <a:lnTo>
                              <a:pt x="134" y="16"/>
                            </a:lnTo>
                            <a:lnTo>
                              <a:pt x="134" y="16"/>
                            </a:lnTo>
                            <a:lnTo>
                              <a:pt x="138" y="22"/>
                            </a:lnTo>
                            <a:lnTo>
                              <a:pt x="138" y="26"/>
                            </a:lnTo>
                            <a:lnTo>
                              <a:pt x="134" y="28"/>
                            </a:lnTo>
                            <a:lnTo>
                              <a:pt x="128" y="28"/>
                            </a:lnTo>
                            <a:lnTo>
                              <a:pt x="128" y="28"/>
                            </a:lnTo>
                            <a:lnTo>
                              <a:pt x="116" y="30"/>
                            </a:lnTo>
                            <a:lnTo>
                              <a:pt x="108" y="32"/>
                            </a:lnTo>
                            <a:lnTo>
                              <a:pt x="100" y="34"/>
                            </a:lnTo>
                            <a:lnTo>
                              <a:pt x="80" y="32"/>
                            </a:lnTo>
                            <a:lnTo>
                              <a:pt x="80" y="32"/>
                            </a:lnTo>
                            <a:lnTo>
                              <a:pt x="70" y="30"/>
                            </a:lnTo>
                            <a:lnTo>
                              <a:pt x="64" y="30"/>
                            </a:lnTo>
                            <a:lnTo>
                              <a:pt x="62" y="32"/>
                            </a:lnTo>
                            <a:lnTo>
                              <a:pt x="60" y="32"/>
                            </a:lnTo>
                            <a:lnTo>
                              <a:pt x="62" y="36"/>
                            </a:lnTo>
                            <a:lnTo>
                              <a:pt x="66" y="40"/>
                            </a:lnTo>
                            <a:lnTo>
                              <a:pt x="66" y="40"/>
                            </a:lnTo>
                            <a:lnTo>
                              <a:pt x="62" y="40"/>
                            </a:lnTo>
                            <a:lnTo>
                              <a:pt x="62" y="42"/>
                            </a:lnTo>
                            <a:lnTo>
                              <a:pt x="64" y="44"/>
                            </a:lnTo>
                            <a:lnTo>
                              <a:pt x="68" y="48"/>
                            </a:lnTo>
                            <a:lnTo>
                              <a:pt x="70" y="50"/>
                            </a:lnTo>
                            <a:lnTo>
                              <a:pt x="70" y="54"/>
                            </a:lnTo>
                            <a:lnTo>
                              <a:pt x="70" y="54"/>
                            </a:lnTo>
                            <a:lnTo>
                              <a:pt x="70" y="56"/>
                            </a:lnTo>
                            <a:lnTo>
                              <a:pt x="72" y="58"/>
                            </a:lnTo>
                            <a:lnTo>
                              <a:pt x="76" y="56"/>
                            </a:lnTo>
                            <a:lnTo>
                              <a:pt x="82" y="54"/>
                            </a:lnTo>
                            <a:lnTo>
                              <a:pt x="84" y="54"/>
                            </a:lnTo>
                            <a:lnTo>
                              <a:pt x="86" y="54"/>
                            </a:lnTo>
                            <a:lnTo>
                              <a:pt x="86" y="54"/>
                            </a:lnTo>
                            <a:lnTo>
                              <a:pt x="88" y="58"/>
                            </a:lnTo>
                            <a:lnTo>
                              <a:pt x="88" y="60"/>
                            </a:lnTo>
                            <a:lnTo>
                              <a:pt x="88" y="64"/>
                            </a:lnTo>
                            <a:lnTo>
                              <a:pt x="88" y="66"/>
                            </a:lnTo>
                            <a:lnTo>
                              <a:pt x="90" y="68"/>
                            </a:lnTo>
                            <a:lnTo>
                              <a:pt x="98" y="66"/>
                            </a:lnTo>
                            <a:lnTo>
                              <a:pt x="98" y="66"/>
                            </a:lnTo>
                            <a:lnTo>
                              <a:pt x="102" y="66"/>
                            </a:lnTo>
                            <a:lnTo>
                              <a:pt x="104" y="66"/>
                            </a:lnTo>
                            <a:lnTo>
                              <a:pt x="102" y="70"/>
                            </a:lnTo>
                            <a:lnTo>
                              <a:pt x="102" y="76"/>
                            </a:lnTo>
                            <a:lnTo>
                              <a:pt x="102" y="78"/>
                            </a:lnTo>
                            <a:lnTo>
                              <a:pt x="104" y="78"/>
                            </a:lnTo>
                            <a:lnTo>
                              <a:pt x="104" y="78"/>
                            </a:lnTo>
                            <a:lnTo>
                              <a:pt x="108" y="80"/>
                            </a:lnTo>
                            <a:lnTo>
                              <a:pt x="106" y="82"/>
                            </a:lnTo>
                            <a:lnTo>
                              <a:pt x="102" y="86"/>
                            </a:lnTo>
                            <a:lnTo>
                              <a:pt x="98" y="88"/>
                            </a:lnTo>
                            <a:lnTo>
                              <a:pt x="98" y="92"/>
                            </a:lnTo>
                            <a:lnTo>
                              <a:pt x="98" y="96"/>
                            </a:lnTo>
                            <a:lnTo>
                              <a:pt x="102" y="98"/>
                            </a:lnTo>
                            <a:lnTo>
                              <a:pt x="102" y="98"/>
                            </a:lnTo>
                            <a:lnTo>
                              <a:pt x="108" y="106"/>
                            </a:lnTo>
                            <a:lnTo>
                              <a:pt x="108" y="106"/>
                            </a:lnTo>
                            <a:lnTo>
                              <a:pt x="106" y="108"/>
                            </a:lnTo>
                            <a:lnTo>
                              <a:pt x="102" y="110"/>
                            </a:lnTo>
                            <a:lnTo>
                              <a:pt x="100" y="114"/>
                            </a:lnTo>
                            <a:lnTo>
                              <a:pt x="96" y="120"/>
                            </a:lnTo>
                            <a:lnTo>
                              <a:pt x="96" y="128"/>
                            </a:lnTo>
                            <a:lnTo>
                              <a:pt x="96" y="128"/>
                            </a:lnTo>
                            <a:lnTo>
                              <a:pt x="94" y="138"/>
                            </a:lnTo>
                            <a:lnTo>
                              <a:pt x="92" y="146"/>
                            </a:lnTo>
                            <a:lnTo>
                              <a:pt x="88" y="150"/>
                            </a:lnTo>
                            <a:lnTo>
                              <a:pt x="84" y="152"/>
                            </a:lnTo>
                            <a:lnTo>
                              <a:pt x="78" y="156"/>
                            </a:lnTo>
                            <a:lnTo>
                              <a:pt x="76" y="158"/>
                            </a:lnTo>
                            <a:lnTo>
                              <a:pt x="76" y="162"/>
                            </a:lnTo>
                            <a:lnTo>
                              <a:pt x="76" y="162"/>
                            </a:lnTo>
                            <a:lnTo>
                              <a:pt x="74" y="166"/>
                            </a:lnTo>
                            <a:lnTo>
                              <a:pt x="70" y="174"/>
                            </a:lnTo>
                            <a:lnTo>
                              <a:pt x="64" y="182"/>
                            </a:lnTo>
                            <a:lnTo>
                              <a:pt x="52" y="190"/>
                            </a:lnTo>
                            <a:lnTo>
                              <a:pt x="52" y="190"/>
                            </a:lnTo>
                            <a:lnTo>
                              <a:pt x="46" y="192"/>
                            </a:lnTo>
                            <a:lnTo>
                              <a:pt x="44" y="192"/>
                            </a:lnTo>
                            <a:lnTo>
                              <a:pt x="42" y="190"/>
                            </a:lnTo>
                            <a:lnTo>
                              <a:pt x="40" y="188"/>
                            </a:lnTo>
                            <a:lnTo>
                              <a:pt x="40" y="186"/>
                            </a:lnTo>
                            <a:lnTo>
                              <a:pt x="34" y="190"/>
                            </a:lnTo>
                            <a:lnTo>
                              <a:pt x="34" y="190"/>
                            </a:lnTo>
                            <a:lnTo>
                              <a:pt x="20" y="204"/>
                            </a:lnTo>
                            <a:lnTo>
                              <a:pt x="18" y="210"/>
                            </a:lnTo>
                            <a:lnTo>
                              <a:pt x="18" y="212"/>
                            </a:lnTo>
                            <a:lnTo>
                              <a:pt x="18" y="214"/>
                            </a:lnTo>
                            <a:lnTo>
                              <a:pt x="18" y="214"/>
                            </a:lnTo>
                            <a:lnTo>
                              <a:pt x="24" y="216"/>
                            </a:lnTo>
                            <a:lnTo>
                              <a:pt x="28" y="218"/>
                            </a:lnTo>
                            <a:lnTo>
                              <a:pt x="30" y="222"/>
                            </a:lnTo>
                            <a:lnTo>
                              <a:pt x="30" y="228"/>
                            </a:lnTo>
                            <a:lnTo>
                              <a:pt x="30" y="228"/>
                            </a:lnTo>
                            <a:lnTo>
                              <a:pt x="30" y="232"/>
                            </a:lnTo>
                            <a:lnTo>
                              <a:pt x="32" y="236"/>
                            </a:lnTo>
                            <a:lnTo>
                              <a:pt x="36" y="240"/>
                            </a:lnTo>
                            <a:lnTo>
                              <a:pt x="46" y="246"/>
                            </a:lnTo>
                            <a:lnTo>
                              <a:pt x="58" y="256"/>
                            </a:lnTo>
                            <a:lnTo>
                              <a:pt x="58" y="256"/>
                            </a:lnTo>
                            <a:lnTo>
                              <a:pt x="64" y="262"/>
                            </a:lnTo>
                            <a:lnTo>
                              <a:pt x="68" y="266"/>
                            </a:lnTo>
                            <a:lnTo>
                              <a:pt x="68" y="270"/>
                            </a:lnTo>
                            <a:lnTo>
                              <a:pt x="66" y="270"/>
                            </a:lnTo>
                            <a:lnTo>
                              <a:pt x="62" y="272"/>
                            </a:lnTo>
                            <a:lnTo>
                              <a:pt x="62" y="272"/>
                            </a:lnTo>
                            <a:lnTo>
                              <a:pt x="64" y="274"/>
                            </a:lnTo>
                            <a:lnTo>
                              <a:pt x="64" y="274"/>
                            </a:lnTo>
                            <a:lnTo>
                              <a:pt x="70" y="278"/>
                            </a:lnTo>
                            <a:lnTo>
                              <a:pt x="62" y="280"/>
                            </a:lnTo>
                            <a:lnTo>
                              <a:pt x="62" y="280"/>
                            </a:lnTo>
                            <a:lnTo>
                              <a:pt x="56" y="282"/>
                            </a:lnTo>
                            <a:lnTo>
                              <a:pt x="54" y="280"/>
                            </a:lnTo>
                            <a:lnTo>
                              <a:pt x="54" y="278"/>
                            </a:lnTo>
                            <a:lnTo>
                              <a:pt x="54" y="276"/>
                            </a:lnTo>
                            <a:lnTo>
                              <a:pt x="48" y="278"/>
                            </a:lnTo>
                            <a:lnTo>
                              <a:pt x="48" y="278"/>
                            </a:lnTo>
                            <a:lnTo>
                              <a:pt x="40" y="280"/>
                            </a:lnTo>
                            <a:lnTo>
                              <a:pt x="34" y="280"/>
                            </a:lnTo>
                            <a:lnTo>
                              <a:pt x="28" y="280"/>
                            </a:lnTo>
                            <a:lnTo>
                              <a:pt x="24" y="282"/>
                            </a:lnTo>
                            <a:lnTo>
                              <a:pt x="24" y="282"/>
                            </a:lnTo>
                            <a:lnTo>
                              <a:pt x="20" y="282"/>
                            </a:lnTo>
                            <a:lnTo>
                              <a:pt x="18" y="282"/>
                            </a:lnTo>
                            <a:lnTo>
                              <a:pt x="16" y="280"/>
                            </a:lnTo>
                            <a:lnTo>
                              <a:pt x="12" y="282"/>
                            </a:lnTo>
                            <a:lnTo>
                              <a:pt x="12" y="282"/>
                            </a:lnTo>
                            <a:lnTo>
                              <a:pt x="8" y="286"/>
                            </a:lnTo>
                            <a:lnTo>
                              <a:pt x="6" y="286"/>
                            </a:lnTo>
                            <a:lnTo>
                              <a:pt x="4" y="286"/>
                            </a:lnTo>
                            <a:lnTo>
                              <a:pt x="0" y="292"/>
                            </a:lnTo>
                            <a:lnTo>
                              <a:pt x="0" y="292"/>
                            </a:lnTo>
                            <a:lnTo>
                              <a:pt x="6" y="296"/>
                            </a:lnTo>
                            <a:lnTo>
                              <a:pt x="10" y="298"/>
                            </a:lnTo>
                            <a:lnTo>
                              <a:pt x="14" y="300"/>
                            </a:lnTo>
                            <a:lnTo>
                              <a:pt x="22" y="300"/>
                            </a:lnTo>
                            <a:lnTo>
                              <a:pt x="22" y="300"/>
                            </a:lnTo>
                            <a:lnTo>
                              <a:pt x="18" y="302"/>
                            </a:lnTo>
                            <a:lnTo>
                              <a:pt x="18" y="306"/>
                            </a:lnTo>
                            <a:lnTo>
                              <a:pt x="20" y="310"/>
                            </a:lnTo>
                            <a:lnTo>
                              <a:pt x="20" y="310"/>
                            </a:lnTo>
                            <a:lnTo>
                              <a:pt x="22" y="316"/>
                            </a:lnTo>
                            <a:lnTo>
                              <a:pt x="22" y="322"/>
                            </a:lnTo>
                            <a:lnTo>
                              <a:pt x="24" y="326"/>
                            </a:lnTo>
                            <a:lnTo>
                              <a:pt x="26" y="326"/>
                            </a:lnTo>
                            <a:lnTo>
                              <a:pt x="30" y="324"/>
                            </a:lnTo>
                            <a:lnTo>
                              <a:pt x="30" y="324"/>
                            </a:lnTo>
                            <a:lnTo>
                              <a:pt x="32" y="324"/>
                            </a:lnTo>
                            <a:lnTo>
                              <a:pt x="36" y="324"/>
                            </a:lnTo>
                            <a:lnTo>
                              <a:pt x="40" y="324"/>
                            </a:lnTo>
                            <a:lnTo>
                              <a:pt x="44" y="324"/>
                            </a:lnTo>
                            <a:lnTo>
                              <a:pt x="44" y="324"/>
                            </a:lnTo>
                            <a:lnTo>
                              <a:pt x="44" y="330"/>
                            </a:lnTo>
                            <a:lnTo>
                              <a:pt x="42" y="332"/>
                            </a:lnTo>
                            <a:lnTo>
                              <a:pt x="40" y="334"/>
                            </a:lnTo>
                            <a:lnTo>
                              <a:pt x="40" y="334"/>
                            </a:lnTo>
                            <a:lnTo>
                              <a:pt x="34" y="336"/>
                            </a:lnTo>
                            <a:lnTo>
                              <a:pt x="30" y="336"/>
                            </a:lnTo>
                            <a:lnTo>
                              <a:pt x="26" y="334"/>
                            </a:lnTo>
                            <a:lnTo>
                              <a:pt x="24" y="334"/>
                            </a:lnTo>
                            <a:lnTo>
                              <a:pt x="24" y="334"/>
                            </a:lnTo>
                            <a:lnTo>
                              <a:pt x="22" y="336"/>
                            </a:lnTo>
                            <a:lnTo>
                              <a:pt x="20" y="334"/>
                            </a:lnTo>
                            <a:lnTo>
                              <a:pt x="18" y="334"/>
                            </a:lnTo>
                            <a:lnTo>
                              <a:pt x="18" y="334"/>
                            </a:lnTo>
                            <a:lnTo>
                              <a:pt x="18" y="334"/>
                            </a:lnTo>
                            <a:lnTo>
                              <a:pt x="16" y="336"/>
                            </a:lnTo>
                            <a:lnTo>
                              <a:pt x="16" y="338"/>
                            </a:lnTo>
                            <a:lnTo>
                              <a:pt x="18" y="342"/>
                            </a:lnTo>
                            <a:lnTo>
                              <a:pt x="24" y="344"/>
                            </a:lnTo>
                            <a:lnTo>
                              <a:pt x="24" y="344"/>
                            </a:lnTo>
                            <a:lnTo>
                              <a:pt x="32" y="352"/>
                            </a:lnTo>
                            <a:lnTo>
                              <a:pt x="40" y="362"/>
                            </a:lnTo>
                            <a:lnTo>
                              <a:pt x="52" y="374"/>
                            </a:lnTo>
                            <a:lnTo>
                              <a:pt x="58" y="376"/>
                            </a:lnTo>
                            <a:lnTo>
                              <a:pt x="64" y="378"/>
                            </a:lnTo>
                            <a:lnTo>
                              <a:pt x="64" y="378"/>
                            </a:lnTo>
                            <a:lnTo>
                              <a:pt x="68" y="378"/>
                            </a:lnTo>
                            <a:lnTo>
                              <a:pt x="70" y="376"/>
                            </a:lnTo>
                            <a:lnTo>
                              <a:pt x="72" y="374"/>
                            </a:lnTo>
                            <a:lnTo>
                              <a:pt x="80" y="370"/>
                            </a:lnTo>
                            <a:lnTo>
                              <a:pt x="80" y="370"/>
                            </a:lnTo>
                            <a:lnTo>
                              <a:pt x="84" y="368"/>
                            </a:lnTo>
                            <a:lnTo>
                              <a:pt x="88" y="364"/>
                            </a:lnTo>
                            <a:lnTo>
                              <a:pt x="90" y="360"/>
                            </a:lnTo>
                            <a:lnTo>
                              <a:pt x="88" y="354"/>
                            </a:lnTo>
                            <a:lnTo>
                              <a:pt x="88" y="354"/>
                            </a:lnTo>
                            <a:lnTo>
                              <a:pt x="86" y="348"/>
                            </a:lnTo>
                            <a:lnTo>
                              <a:pt x="88" y="344"/>
                            </a:lnTo>
                            <a:lnTo>
                              <a:pt x="92" y="336"/>
                            </a:lnTo>
                            <a:lnTo>
                              <a:pt x="92" y="336"/>
                            </a:lnTo>
                            <a:lnTo>
                              <a:pt x="92" y="342"/>
                            </a:lnTo>
                            <a:lnTo>
                              <a:pt x="94" y="344"/>
                            </a:lnTo>
                            <a:lnTo>
                              <a:pt x="98" y="344"/>
                            </a:lnTo>
                            <a:lnTo>
                              <a:pt x="106" y="342"/>
                            </a:lnTo>
                            <a:lnTo>
                              <a:pt x="106" y="342"/>
                            </a:lnTo>
                            <a:lnTo>
                              <a:pt x="96" y="346"/>
                            </a:lnTo>
                            <a:lnTo>
                              <a:pt x="94" y="350"/>
                            </a:lnTo>
                            <a:lnTo>
                              <a:pt x="94" y="354"/>
                            </a:lnTo>
                            <a:lnTo>
                              <a:pt x="94" y="354"/>
                            </a:lnTo>
                            <a:lnTo>
                              <a:pt x="96" y="356"/>
                            </a:lnTo>
                            <a:lnTo>
                              <a:pt x="98" y="358"/>
                            </a:lnTo>
                            <a:lnTo>
                              <a:pt x="100" y="358"/>
                            </a:lnTo>
                            <a:lnTo>
                              <a:pt x="100" y="358"/>
                            </a:lnTo>
                            <a:lnTo>
                              <a:pt x="98" y="362"/>
                            </a:lnTo>
                            <a:lnTo>
                              <a:pt x="100" y="366"/>
                            </a:lnTo>
                            <a:lnTo>
                              <a:pt x="106" y="366"/>
                            </a:lnTo>
                            <a:lnTo>
                              <a:pt x="106" y="366"/>
                            </a:lnTo>
                            <a:lnTo>
                              <a:pt x="102" y="370"/>
                            </a:lnTo>
                            <a:lnTo>
                              <a:pt x="102" y="372"/>
                            </a:lnTo>
                            <a:lnTo>
                              <a:pt x="110" y="386"/>
                            </a:lnTo>
                            <a:lnTo>
                              <a:pt x="110" y="386"/>
                            </a:lnTo>
                            <a:lnTo>
                              <a:pt x="106" y="390"/>
                            </a:lnTo>
                            <a:lnTo>
                              <a:pt x="106" y="396"/>
                            </a:lnTo>
                            <a:lnTo>
                              <a:pt x="106" y="400"/>
                            </a:lnTo>
                            <a:lnTo>
                              <a:pt x="106" y="404"/>
                            </a:lnTo>
                            <a:lnTo>
                              <a:pt x="106" y="404"/>
                            </a:lnTo>
                            <a:lnTo>
                              <a:pt x="108" y="408"/>
                            </a:lnTo>
                            <a:lnTo>
                              <a:pt x="108" y="412"/>
                            </a:lnTo>
                            <a:lnTo>
                              <a:pt x="110" y="414"/>
                            </a:lnTo>
                            <a:lnTo>
                              <a:pt x="112" y="412"/>
                            </a:lnTo>
                            <a:lnTo>
                              <a:pt x="112" y="412"/>
                            </a:lnTo>
                            <a:lnTo>
                              <a:pt x="114" y="410"/>
                            </a:lnTo>
                            <a:lnTo>
                              <a:pt x="112" y="414"/>
                            </a:lnTo>
                            <a:lnTo>
                              <a:pt x="110" y="420"/>
                            </a:lnTo>
                            <a:lnTo>
                              <a:pt x="110" y="424"/>
                            </a:lnTo>
                            <a:lnTo>
                              <a:pt x="112" y="430"/>
                            </a:lnTo>
                            <a:lnTo>
                              <a:pt x="112" y="430"/>
                            </a:lnTo>
                            <a:lnTo>
                              <a:pt x="116" y="446"/>
                            </a:lnTo>
                            <a:lnTo>
                              <a:pt x="122" y="466"/>
                            </a:lnTo>
                            <a:lnTo>
                              <a:pt x="128" y="488"/>
                            </a:lnTo>
                            <a:lnTo>
                              <a:pt x="132" y="496"/>
                            </a:lnTo>
                            <a:lnTo>
                              <a:pt x="138" y="502"/>
                            </a:lnTo>
                            <a:lnTo>
                              <a:pt x="138" y="502"/>
                            </a:lnTo>
                            <a:lnTo>
                              <a:pt x="142" y="508"/>
                            </a:lnTo>
                            <a:lnTo>
                              <a:pt x="146" y="514"/>
                            </a:lnTo>
                            <a:lnTo>
                              <a:pt x="152" y="528"/>
                            </a:lnTo>
                            <a:lnTo>
                              <a:pt x="156" y="542"/>
                            </a:lnTo>
                            <a:lnTo>
                              <a:pt x="160" y="548"/>
                            </a:lnTo>
                            <a:lnTo>
                              <a:pt x="164" y="554"/>
                            </a:lnTo>
                            <a:lnTo>
                              <a:pt x="164" y="554"/>
                            </a:lnTo>
                            <a:lnTo>
                              <a:pt x="164" y="554"/>
                            </a:lnTo>
                            <a:lnTo>
                              <a:pt x="162" y="554"/>
                            </a:lnTo>
                            <a:lnTo>
                              <a:pt x="162" y="554"/>
                            </a:lnTo>
                            <a:lnTo>
                              <a:pt x="162" y="558"/>
                            </a:lnTo>
                            <a:lnTo>
                              <a:pt x="168" y="572"/>
                            </a:lnTo>
                            <a:lnTo>
                              <a:pt x="168" y="572"/>
                            </a:lnTo>
                            <a:lnTo>
                              <a:pt x="176" y="588"/>
                            </a:lnTo>
                            <a:lnTo>
                              <a:pt x="186" y="602"/>
                            </a:lnTo>
                            <a:lnTo>
                              <a:pt x="194" y="618"/>
                            </a:lnTo>
                            <a:lnTo>
                              <a:pt x="198" y="628"/>
                            </a:lnTo>
                            <a:lnTo>
                              <a:pt x="198" y="636"/>
                            </a:lnTo>
                            <a:lnTo>
                              <a:pt x="198" y="636"/>
                            </a:lnTo>
                            <a:lnTo>
                              <a:pt x="200" y="638"/>
                            </a:lnTo>
                            <a:lnTo>
                              <a:pt x="202" y="640"/>
                            </a:lnTo>
                            <a:lnTo>
                              <a:pt x="206" y="644"/>
                            </a:lnTo>
                            <a:lnTo>
                              <a:pt x="208" y="654"/>
                            </a:lnTo>
                            <a:lnTo>
                              <a:pt x="208" y="654"/>
                            </a:lnTo>
                            <a:lnTo>
                              <a:pt x="210" y="660"/>
                            </a:lnTo>
                            <a:lnTo>
                              <a:pt x="212" y="664"/>
                            </a:lnTo>
                            <a:lnTo>
                              <a:pt x="214" y="668"/>
                            </a:lnTo>
                            <a:lnTo>
                              <a:pt x="218" y="674"/>
                            </a:lnTo>
                            <a:lnTo>
                              <a:pt x="218" y="674"/>
                            </a:lnTo>
                            <a:lnTo>
                              <a:pt x="222" y="682"/>
                            </a:lnTo>
                            <a:lnTo>
                              <a:pt x="226" y="686"/>
                            </a:lnTo>
                            <a:lnTo>
                              <a:pt x="236" y="692"/>
                            </a:lnTo>
                            <a:lnTo>
                              <a:pt x="236" y="692"/>
                            </a:lnTo>
                            <a:lnTo>
                              <a:pt x="242" y="696"/>
                            </a:lnTo>
                            <a:lnTo>
                              <a:pt x="246" y="694"/>
                            </a:lnTo>
                            <a:lnTo>
                              <a:pt x="248" y="692"/>
                            </a:lnTo>
                            <a:lnTo>
                              <a:pt x="252" y="690"/>
                            </a:lnTo>
                            <a:lnTo>
                              <a:pt x="252" y="690"/>
                            </a:lnTo>
                            <a:lnTo>
                              <a:pt x="258" y="688"/>
                            </a:lnTo>
                            <a:lnTo>
                              <a:pt x="260" y="686"/>
                            </a:lnTo>
                            <a:lnTo>
                              <a:pt x="260" y="680"/>
                            </a:lnTo>
                            <a:lnTo>
                              <a:pt x="260" y="676"/>
                            </a:lnTo>
                            <a:lnTo>
                              <a:pt x="262" y="674"/>
                            </a:lnTo>
                            <a:lnTo>
                              <a:pt x="268" y="670"/>
                            </a:lnTo>
                            <a:lnTo>
                              <a:pt x="274" y="666"/>
                            </a:lnTo>
                            <a:lnTo>
                              <a:pt x="274" y="666"/>
                            </a:lnTo>
                            <a:lnTo>
                              <a:pt x="272" y="664"/>
                            </a:lnTo>
                            <a:lnTo>
                              <a:pt x="266" y="662"/>
                            </a:lnTo>
                            <a:lnTo>
                              <a:pt x="264" y="660"/>
                            </a:lnTo>
                            <a:lnTo>
                              <a:pt x="264" y="660"/>
                            </a:lnTo>
                            <a:lnTo>
                              <a:pt x="264" y="656"/>
                            </a:lnTo>
                            <a:lnTo>
                              <a:pt x="266" y="654"/>
                            </a:lnTo>
                            <a:lnTo>
                              <a:pt x="266" y="654"/>
                            </a:lnTo>
                            <a:lnTo>
                              <a:pt x="270" y="650"/>
                            </a:lnTo>
                            <a:lnTo>
                              <a:pt x="270" y="646"/>
                            </a:lnTo>
                            <a:lnTo>
                              <a:pt x="270" y="640"/>
                            </a:lnTo>
                            <a:lnTo>
                              <a:pt x="272" y="638"/>
                            </a:lnTo>
                            <a:lnTo>
                              <a:pt x="278" y="638"/>
                            </a:lnTo>
                            <a:lnTo>
                              <a:pt x="278" y="638"/>
                            </a:lnTo>
                            <a:lnTo>
                              <a:pt x="284" y="640"/>
                            </a:lnTo>
                            <a:lnTo>
                              <a:pt x="284" y="638"/>
                            </a:lnTo>
                            <a:lnTo>
                              <a:pt x="284" y="636"/>
                            </a:lnTo>
                            <a:lnTo>
                              <a:pt x="282" y="630"/>
                            </a:lnTo>
                            <a:lnTo>
                              <a:pt x="282" y="622"/>
                            </a:lnTo>
                            <a:lnTo>
                              <a:pt x="282" y="622"/>
                            </a:lnTo>
                            <a:lnTo>
                              <a:pt x="284" y="616"/>
                            </a:lnTo>
                            <a:lnTo>
                              <a:pt x="282" y="610"/>
                            </a:lnTo>
                            <a:lnTo>
                              <a:pt x="280" y="604"/>
                            </a:lnTo>
                            <a:lnTo>
                              <a:pt x="280" y="598"/>
                            </a:lnTo>
                            <a:lnTo>
                              <a:pt x="280" y="598"/>
                            </a:lnTo>
                            <a:lnTo>
                              <a:pt x="282" y="592"/>
                            </a:lnTo>
                            <a:lnTo>
                              <a:pt x="286" y="588"/>
                            </a:lnTo>
                            <a:lnTo>
                              <a:pt x="288" y="582"/>
                            </a:lnTo>
                            <a:lnTo>
                              <a:pt x="290" y="572"/>
                            </a:lnTo>
                            <a:lnTo>
                              <a:pt x="290" y="572"/>
                            </a:lnTo>
                            <a:lnTo>
                              <a:pt x="292" y="562"/>
                            </a:lnTo>
                            <a:lnTo>
                              <a:pt x="292" y="558"/>
                            </a:lnTo>
                            <a:lnTo>
                              <a:pt x="292" y="554"/>
                            </a:lnTo>
                            <a:lnTo>
                              <a:pt x="286" y="550"/>
                            </a:lnTo>
                            <a:lnTo>
                              <a:pt x="286" y="550"/>
                            </a:lnTo>
                            <a:lnTo>
                              <a:pt x="280" y="548"/>
                            </a:lnTo>
                            <a:lnTo>
                              <a:pt x="284" y="544"/>
                            </a:lnTo>
                            <a:lnTo>
                              <a:pt x="286" y="542"/>
                            </a:lnTo>
                            <a:lnTo>
                              <a:pt x="286" y="538"/>
                            </a:lnTo>
                            <a:lnTo>
                              <a:pt x="286" y="532"/>
                            </a:lnTo>
                            <a:lnTo>
                              <a:pt x="284" y="524"/>
                            </a:lnTo>
                            <a:lnTo>
                              <a:pt x="284" y="524"/>
                            </a:lnTo>
                            <a:lnTo>
                              <a:pt x="280" y="514"/>
                            </a:lnTo>
                            <a:lnTo>
                              <a:pt x="280" y="506"/>
                            </a:lnTo>
                            <a:lnTo>
                              <a:pt x="280" y="500"/>
                            </a:lnTo>
                            <a:lnTo>
                              <a:pt x="282" y="496"/>
                            </a:lnTo>
                            <a:lnTo>
                              <a:pt x="286" y="494"/>
                            </a:lnTo>
                            <a:lnTo>
                              <a:pt x="290" y="492"/>
                            </a:lnTo>
                            <a:lnTo>
                              <a:pt x="294" y="494"/>
                            </a:lnTo>
                            <a:lnTo>
                              <a:pt x="294" y="494"/>
                            </a:lnTo>
                            <a:lnTo>
                              <a:pt x="298" y="494"/>
                            </a:lnTo>
                            <a:lnTo>
                              <a:pt x="300" y="490"/>
                            </a:lnTo>
                            <a:lnTo>
                              <a:pt x="300" y="488"/>
                            </a:lnTo>
                            <a:lnTo>
                              <a:pt x="304" y="484"/>
                            </a:lnTo>
                            <a:lnTo>
                              <a:pt x="304" y="484"/>
                            </a:lnTo>
                            <a:lnTo>
                              <a:pt x="306" y="482"/>
                            </a:lnTo>
                            <a:lnTo>
                              <a:pt x="306" y="480"/>
                            </a:lnTo>
                            <a:lnTo>
                              <a:pt x="308" y="478"/>
                            </a:lnTo>
                            <a:lnTo>
                              <a:pt x="314" y="476"/>
                            </a:lnTo>
                            <a:lnTo>
                              <a:pt x="314" y="476"/>
                            </a:lnTo>
                            <a:lnTo>
                              <a:pt x="320" y="474"/>
                            </a:lnTo>
                            <a:lnTo>
                              <a:pt x="324" y="472"/>
                            </a:lnTo>
                            <a:lnTo>
                              <a:pt x="328" y="464"/>
                            </a:lnTo>
                            <a:lnTo>
                              <a:pt x="328" y="464"/>
                            </a:lnTo>
                            <a:lnTo>
                              <a:pt x="330" y="462"/>
                            </a:lnTo>
                            <a:lnTo>
                              <a:pt x="328" y="462"/>
                            </a:lnTo>
                            <a:lnTo>
                              <a:pt x="326" y="460"/>
                            </a:lnTo>
                            <a:lnTo>
                              <a:pt x="324" y="460"/>
                            </a:lnTo>
                            <a:lnTo>
                              <a:pt x="326" y="458"/>
                            </a:lnTo>
                            <a:lnTo>
                              <a:pt x="332" y="454"/>
                            </a:lnTo>
                            <a:lnTo>
                              <a:pt x="332" y="454"/>
                            </a:lnTo>
                            <a:lnTo>
                              <a:pt x="340" y="450"/>
                            </a:lnTo>
                            <a:lnTo>
                              <a:pt x="344" y="442"/>
                            </a:lnTo>
                            <a:lnTo>
                              <a:pt x="348" y="436"/>
                            </a:lnTo>
                            <a:lnTo>
                              <a:pt x="352" y="432"/>
                            </a:lnTo>
                            <a:lnTo>
                              <a:pt x="352" y="432"/>
                            </a:lnTo>
                            <a:lnTo>
                              <a:pt x="358" y="426"/>
                            </a:lnTo>
                            <a:lnTo>
                              <a:pt x="362" y="420"/>
                            </a:lnTo>
                            <a:lnTo>
                              <a:pt x="364" y="412"/>
                            </a:lnTo>
                            <a:lnTo>
                              <a:pt x="366" y="408"/>
                            </a:lnTo>
                            <a:lnTo>
                              <a:pt x="368" y="402"/>
                            </a:lnTo>
                            <a:lnTo>
                              <a:pt x="372" y="398"/>
                            </a:lnTo>
                            <a:lnTo>
                              <a:pt x="380" y="394"/>
                            </a:lnTo>
                            <a:lnTo>
                              <a:pt x="380" y="394"/>
                            </a:lnTo>
                            <a:lnTo>
                              <a:pt x="376" y="392"/>
                            </a:lnTo>
                            <a:lnTo>
                              <a:pt x="378" y="390"/>
                            </a:lnTo>
                            <a:lnTo>
                              <a:pt x="380" y="390"/>
                            </a:lnTo>
                            <a:lnTo>
                              <a:pt x="382" y="390"/>
                            </a:lnTo>
                            <a:lnTo>
                              <a:pt x="382" y="392"/>
                            </a:lnTo>
                            <a:lnTo>
                              <a:pt x="382" y="392"/>
                            </a:lnTo>
                            <a:lnTo>
                              <a:pt x="388" y="390"/>
                            </a:lnTo>
                            <a:lnTo>
                              <a:pt x="392" y="388"/>
                            </a:lnTo>
                            <a:lnTo>
                              <a:pt x="398" y="382"/>
                            </a:lnTo>
                            <a:lnTo>
                              <a:pt x="400" y="374"/>
                            </a:lnTo>
                            <a:lnTo>
                              <a:pt x="402" y="370"/>
                            </a:lnTo>
                            <a:lnTo>
                              <a:pt x="402" y="370"/>
                            </a:lnTo>
                            <a:lnTo>
                              <a:pt x="404" y="366"/>
                            </a:lnTo>
                            <a:lnTo>
                              <a:pt x="404" y="364"/>
                            </a:lnTo>
                            <a:lnTo>
                              <a:pt x="400" y="358"/>
                            </a:lnTo>
                            <a:lnTo>
                              <a:pt x="398" y="354"/>
                            </a:lnTo>
                            <a:lnTo>
                              <a:pt x="398" y="352"/>
                            </a:lnTo>
                            <a:lnTo>
                              <a:pt x="400" y="350"/>
                            </a:lnTo>
                            <a:lnTo>
                              <a:pt x="400" y="350"/>
                            </a:lnTo>
                            <a:lnTo>
                              <a:pt x="410" y="346"/>
                            </a:lnTo>
                            <a:lnTo>
                              <a:pt x="414" y="342"/>
                            </a:lnTo>
                            <a:lnTo>
                              <a:pt x="414" y="340"/>
                            </a:lnTo>
                            <a:lnTo>
                              <a:pt x="414" y="340"/>
                            </a:lnTo>
                            <a:lnTo>
                              <a:pt x="418" y="340"/>
                            </a:lnTo>
                            <a:lnTo>
                              <a:pt x="418" y="340"/>
                            </a:lnTo>
                            <a:lnTo>
                              <a:pt x="420" y="338"/>
                            </a:lnTo>
                            <a:lnTo>
                              <a:pt x="420" y="334"/>
                            </a:lnTo>
                            <a:lnTo>
                              <a:pt x="420" y="332"/>
                            </a:lnTo>
                            <a:lnTo>
                              <a:pt x="420" y="334"/>
                            </a:lnTo>
                            <a:lnTo>
                              <a:pt x="420" y="334"/>
                            </a:lnTo>
                            <a:lnTo>
                              <a:pt x="422" y="338"/>
                            </a:lnTo>
                            <a:lnTo>
                              <a:pt x="422" y="342"/>
                            </a:lnTo>
                            <a:lnTo>
                              <a:pt x="422" y="344"/>
                            </a:lnTo>
                            <a:lnTo>
                              <a:pt x="424" y="346"/>
                            </a:lnTo>
                            <a:lnTo>
                              <a:pt x="424" y="346"/>
                            </a:lnTo>
                            <a:lnTo>
                              <a:pt x="428" y="344"/>
                            </a:lnTo>
                            <a:lnTo>
                              <a:pt x="430" y="342"/>
                            </a:lnTo>
                            <a:lnTo>
                              <a:pt x="430" y="340"/>
                            </a:lnTo>
                            <a:lnTo>
                              <a:pt x="432" y="338"/>
                            </a:lnTo>
                            <a:lnTo>
                              <a:pt x="432" y="338"/>
                            </a:lnTo>
                            <a:lnTo>
                              <a:pt x="434" y="338"/>
                            </a:lnTo>
                            <a:lnTo>
                              <a:pt x="434" y="340"/>
                            </a:lnTo>
                            <a:lnTo>
                              <a:pt x="434" y="342"/>
                            </a:lnTo>
                            <a:lnTo>
                              <a:pt x="436" y="342"/>
                            </a:lnTo>
                            <a:lnTo>
                              <a:pt x="436" y="342"/>
                            </a:lnTo>
                            <a:lnTo>
                              <a:pt x="436" y="332"/>
                            </a:lnTo>
                            <a:lnTo>
                              <a:pt x="436" y="324"/>
                            </a:lnTo>
                            <a:lnTo>
                              <a:pt x="434" y="320"/>
                            </a:lnTo>
                            <a:lnTo>
                              <a:pt x="430" y="316"/>
                            </a:lnTo>
                            <a:lnTo>
                              <a:pt x="428" y="312"/>
                            </a:lnTo>
                            <a:lnTo>
                              <a:pt x="428" y="310"/>
                            </a:lnTo>
                            <a:lnTo>
                              <a:pt x="430" y="308"/>
                            </a:lnTo>
                            <a:lnTo>
                              <a:pt x="430" y="308"/>
                            </a:lnTo>
                            <a:lnTo>
                              <a:pt x="430" y="304"/>
                            </a:lnTo>
                            <a:lnTo>
                              <a:pt x="430" y="304"/>
                            </a:lnTo>
                            <a:lnTo>
                              <a:pt x="428" y="302"/>
                            </a:lnTo>
                            <a:lnTo>
                              <a:pt x="428" y="294"/>
                            </a:lnTo>
                            <a:lnTo>
                              <a:pt x="428" y="294"/>
                            </a:lnTo>
                            <a:lnTo>
                              <a:pt x="428" y="290"/>
                            </a:lnTo>
                            <a:lnTo>
                              <a:pt x="426" y="288"/>
                            </a:lnTo>
                            <a:lnTo>
                              <a:pt x="418" y="282"/>
                            </a:lnTo>
                            <a:lnTo>
                              <a:pt x="410" y="278"/>
                            </a:lnTo>
                            <a:lnTo>
                              <a:pt x="408" y="274"/>
                            </a:lnTo>
                            <a:lnTo>
                              <a:pt x="408" y="268"/>
                            </a:lnTo>
                            <a:lnTo>
                              <a:pt x="408" y="268"/>
                            </a:lnTo>
                            <a:lnTo>
                              <a:pt x="410" y="262"/>
                            </a:lnTo>
                            <a:lnTo>
                              <a:pt x="414" y="260"/>
                            </a:lnTo>
                            <a:lnTo>
                              <a:pt x="416" y="258"/>
                            </a:lnTo>
                            <a:lnTo>
                              <a:pt x="418" y="256"/>
                            </a:lnTo>
                            <a:lnTo>
                              <a:pt x="418" y="256"/>
                            </a:lnTo>
                            <a:lnTo>
                              <a:pt x="418" y="254"/>
                            </a:lnTo>
                            <a:lnTo>
                              <a:pt x="414" y="250"/>
                            </a:lnTo>
                            <a:lnTo>
                              <a:pt x="404" y="246"/>
                            </a:lnTo>
                            <a:lnTo>
                              <a:pt x="394" y="240"/>
                            </a:lnTo>
                            <a:lnTo>
                              <a:pt x="390" y="238"/>
                            </a:lnTo>
                            <a:lnTo>
                              <a:pt x="390" y="238"/>
                            </a:lnTo>
                            <a:lnTo>
                              <a:pt x="392" y="236"/>
                            </a:lnTo>
                            <a:lnTo>
                              <a:pt x="398" y="234"/>
                            </a:lnTo>
                            <a:lnTo>
                              <a:pt x="402" y="232"/>
                            </a:lnTo>
                            <a:lnTo>
                              <a:pt x="404" y="228"/>
                            </a:lnTo>
                            <a:lnTo>
                              <a:pt x="404" y="228"/>
                            </a:lnTo>
                            <a:lnTo>
                              <a:pt x="404" y="216"/>
                            </a:lnTo>
                            <a:lnTo>
                              <a:pt x="406" y="214"/>
                            </a:lnTo>
                            <a:lnTo>
                              <a:pt x="408" y="214"/>
                            </a:lnTo>
                            <a:lnTo>
                              <a:pt x="408" y="214"/>
                            </a:lnTo>
                            <a:lnTo>
                              <a:pt x="414" y="228"/>
                            </a:lnTo>
                            <a:lnTo>
                              <a:pt x="416" y="230"/>
                            </a:lnTo>
                            <a:lnTo>
                              <a:pt x="418" y="228"/>
                            </a:lnTo>
                            <a:lnTo>
                              <a:pt x="418" y="224"/>
                            </a:lnTo>
                            <a:lnTo>
                              <a:pt x="420" y="224"/>
                            </a:lnTo>
                            <a:lnTo>
                              <a:pt x="422" y="226"/>
                            </a:lnTo>
                            <a:lnTo>
                              <a:pt x="422" y="226"/>
                            </a:lnTo>
                            <a:lnTo>
                              <a:pt x="424" y="230"/>
                            </a:lnTo>
                            <a:lnTo>
                              <a:pt x="424" y="234"/>
                            </a:lnTo>
                            <a:lnTo>
                              <a:pt x="424" y="236"/>
                            </a:lnTo>
                            <a:lnTo>
                              <a:pt x="426" y="234"/>
                            </a:lnTo>
                            <a:lnTo>
                              <a:pt x="426" y="234"/>
                            </a:lnTo>
                            <a:lnTo>
                              <a:pt x="430" y="232"/>
                            </a:lnTo>
                            <a:lnTo>
                              <a:pt x="432" y="232"/>
                            </a:lnTo>
                            <a:lnTo>
                              <a:pt x="436" y="240"/>
                            </a:lnTo>
                            <a:lnTo>
                              <a:pt x="440" y="250"/>
                            </a:lnTo>
                            <a:lnTo>
                              <a:pt x="446" y="256"/>
                            </a:lnTo>
                            <a:lnTo>
                              <a:pt x="452" y="258"/>
                            </a:lnTo>
                            <a:lnTo>
                              <a:pt x="452" y="258"/>
                            </a:lnTo>
                            <a:lnTo>
                              <a:pt x="458" y="262"/>
                            </a:lnTo>
                            <a:lnTo>
                              <a:pt x="466" y="262"/>
                            </a:lnTo>
                            <a:lnTo>
                              <a:pt x="482" y="260"/>
                            </a:lnTo>
                            <a:lnTo>
                              <a:pt x="494" y="260"/>
                            </a:lnTo>
                            <a:lnTo>
                              <a:pt x="498" y="260"/>
                            </a:lnTo>
                            <a:lnTo>
                              <a:pt x="502" y="264"/>
                            </a:lnTo>
                            <a:lnTo>
                              <a:pt x="502" y="264"/>
                            </a:lnTo>
                            <a:lnTo>
                              <a:pt x="502" y="266"/>
                            </a:lnTo>
                            <a:lnTo>
                              <a:pt x="500" y="270"/>
                            </a:lnTo>
                            <a:lnTo>
                              <a:pt x="496" y="274"/>
                            </a:lnTo>
                            <a:lnTo>
                              <a:pt x="496" y="278"/>
                            </a:lnTo>
                            <a:lnTo>
                              <a:pt x="496" y="278"/>
                            </a:lnTo>
                            <a:lnTo>
                              <a:pt x="498" y="282"/>
                            </a:lnTo>
                            <a:lnTo>
                              <a:pt x="494" y="282"/>
                            </a:lnTo>
                            <a:lnTo>
                              <a:pt x="486" y="284"/>
                            </a:lnTo>
                            <a:lnTo>
                              <a:pt x="480" y="284"/>
                            </a:lnTo>
                            <a:lnTo>
                              <a:pt x="476" y="286"/>
                            </a:lnTo>
                            <a:lnTo>
                              <a:pt x="472" y="290"/>
                            </a:lnTo>
                            <a:lnTo>
                              <a:pt x="470" y="296"/>
                            </a:lnTo>
                            <a:lnTo>
                              <a:pt x="470" y="296"/>
                            </a:lnTo>
                            <a:lnTo>
                              <a:pt x="472" y="300"/>
                            </a:lnTo>
                            <a:lnTo>
                              <a:pt x="474" y="302"/>
                            </a:lnTo>
                            <a:lnTo>
                              <a:pt x="478" y="302"/>
                            </a:lnTo>
                            <a:lnTo>
                              <a:pt x="480" y="304"/>
                            </a:lnTo>
                            <a:lnTo>
                              <a:pt x="480" y="304"/>
                            </a:lnTo>
                            <a:lnTo>
                              <a:pt x="482" y="306"/>
                            </a:lnTo>
                            <a:lnTo>
                              <a:pt x="484" y="304"/>
                            </a:lnTo>
                            <a:lnTo>
                              <a:pt x="484" y="302"/>
                            </a:lnTo>
                            <a:lnTo>
                              <a:pt x="488" y="302"/>
                            </a:lnTo>
                            <a:lnTo>
                              <a:pt x="488" y="302"/>
                            </a:lnTo>
                            <a:lnTo>
                              <a:pt x="490" y="302"/>
                            </a:lnTo>
                            <a:lnTo>
                              <a:pt x="492" y="300"/>
                            </a:lnTo>
                            <a:lnTo>
                              <a:pt x="494" y="300"/>
                            </a:lnTo>
                            <a:lnTo>
                              <a:pt x="498" y="302"/>
                            </a:lnTo>
                            <a:lnTo>
                              <a:pt x="498" y="302"/>
                            </a:lnTo>
                            <a:lnTo>
                              <a:pt x="502" y="312"/>
                            </a:lnTo>
                            <a:lnTo>
                              <a:pt x="506" y="326"/>
                            </a:lnTo>
                            <a:lnTo>
                              <a:pt x="510" y="338"/>
                            </a:lnTo>
                            <a:lnTo>
                              <a:pt x="514" y="342"/>
                            </a:lnTo>
                            <a:lnTo>
                              <a:pt x="516" y="344"/>
                            </a:lnTo>
                            <a:lnTo>
                              <a:pt x="516" y="344"/>
                            </a:lnTo>
                            <a:lnTo>
                              <a:pt x="522" y="344"/>
                            </a:lnTo>
                            <a:lnTo>
                              <a:pt x="526" y="340"/>
                            </a:lnTo>
                            <a:lnTo>
                              <a:pt x="528" y="332"/>
                            </a:lnTo>
                            <a:lnTo>
                              <a:pt x="526" y="318"/>
                            </a:lnTo>
                            <a:lnTo>
                              <a:pt x="526" y="318"/>
                            </a:lnTo>
                            <a:lnTo>
                              <a:pt x="528" y="314"/>
                            </a:lnTo>
                            <a:lnTo>
                              <a:pt x="528" y="310"/>
                            </a:lnTo>
                            <a:lnTo>
                              <a:pt x="532" y="310"/>
                            </a:lnTo>
                            <a:lnTo>
                              <a:pt x="534" y="312"/>
                            </a:lnTo>
                            <a:lnTo>
                              <a:pt x="538" y="312"/>
                            </a:lnTo>
                            <a:lnTo>
                              <a:pt x="540" y="312"/>
                            </a:lnTo>
                            <a:lnTo>
                              <a:pt x="540" y="308"/>
                            </a:lnTo>
                            <a:lnTo>
                              <a:pt x="540" y="302"/>
                            </a:lnTo>
                            <a:lnTo>
                              <a:pt x="540" y="302"/>
                            </a:lnTo>
                            <a:lnTo>
                              <a:pt x="540" y="290"/>
                            </a:lnTo>
                            <a:lnTo>
                              <a:pt x="542" y="282"/>
                            </a:lnTo>
                            <a:lnTo>
                              <a:pt x="540" y="274"/>
                            </a:lnTo>
                            <a:lnTo>
                              <a:pt x="538" y="268"/>
                            </a:lnTo>
                            <a:lnTo>
                              <a:pt x="534" y="262"/>
                            </a:lnTo>
                            <a:lnTo>
                              <a:pt x="534" y="262"/>
                            </a:lnTo>
                            <a:lnTo>
                              <a:pt x="532" y="256"/>
                            </a:lnTo>
                            <a:lnTo>
                              <a:pt x="534" y="252"/>
                            </a:lnTo>
                            <a:lnTo>
                              <a:pt x="538" y="248"/>
                            </a:lnTo>
                            <a:lnTo>
                              <a:pt x="538" y="242"/>
                            </a:lnTo>
                            <a:lnTo>
                              <a:pt x="538" y="242"/>
                            </a:lnTo>
                            <a:lnTo>
                              <a:pt x="538" y="238"/>
                            </a:lnTo>
                            <a:lnTo>
                              <a:pt x="540" y="236"/>
                            </a:lnTo>
                            <a:lnTo>
                              <a:pt x="548" y="228"/>
                            </a:lnTo>
                            <a:lnTo>
                              <a:pt x="558" y="218"/>
                            </a:lnTo>
                            <a:lnTo>
                              <a:pt x="568" y="204"/>
                            </a:lnTo>
                            <a:lnTo>
                              <a:pt x="568" y="204"/>
                            </a:lnTo>
                            <a:lnTo>
                              <a:pt x="572" y="202"/>
                            </a:lnTo>
                            <a:lnTo>
                              <a:pt x="576" y="200"/>
                            </a:lnTo>
                            <a:lnTo>
                              <a:pt x="584" y="200"/>
                            </a:lnTo>
                            <a:lnTo>
                              <a:pt x="588" y="200"/>
                            </a:lnTo>
                            <a:lnTo>
                              <a:pt x="588" y="198"/>
                            </a:lnTo>
                            <a:lnTo>
                              <a:pt x="584" y="194"/>
                            </a:lnTo>
                            <a:lnTo>
                              <a:pt x="584" y="194"/>
                            </a:lnTo>
                            <a:lnTo>
                              <a:pt x="582" y="190"/>
                            </a:lnTo>
                            <a:lnTo>
                              <a:pt x="582" y="188"/>
                            </a:lnTo>
                            <a:lnTo>
                              <a:pt x="586" y="186"/>
                            </a:lnTo>
                            <a:lnTo>
                              <a:pt x="588" y="184"/>
                            </a:lnTo>
                            <a:lnTo>
                              <a:pt x="586" y="180"/>
                            </a:lnTo>
                            <a:lnTo>
                              <a:pt x="584" y="176"/>
                            </a:lnTo>
                            <a:lnTo>
                              <a:pt x="574" y="170"/>
                            </a:lnTo>
                            <a:lnTo>
                              <a:pt x="574" y="170"/>
                            </a:lnTo>
                            <a:lnTo>
                              <a:pt x="570" y="172"/>
                            </a:lnTo>
                            <a:lnTo>
                              <a:pt x="568" y="174"/>
                            </a:lnTo>
                            <a:lnTo>
                              <a:pt x="564" y="172"/>
                            </a:lnTo>
                            <a:lnTo>
                              <a:pt x="564" y="172"/>
                            </a:lnTo>
                            <a:lnTo>
                              <a:pt x="558" y="172"/>
                            </a:lnTo>
                            <a:lnTo>
                              <a:pt x="554" y="172"/>
                            </a:lnTo>
                            <a:lnTo>
                              <a:pt x="554" y="172"/>
                            </a:lnTo>
                            <a:lnTo>
                              <a:pt x="554" y="170"/>
                            </a:lnTo>
                            <a:lnTo>
                              <a:pt x="558" y="164"/>
                            </a:lnTo>
                            <a:lnTo>
                              <a:pt x="558" y="164"/>
                            </a:lnTo>
                            <a:lnTo>
                              <a:pt x="552" y="164"/>
                            </a:lnTo>
                            <a:lnTo>
                              <a:pt x="550" y="164"/>
                            </a:lnTo>
                            <a:lnTo>
                              <a:pt x="552" y="160"/>
                            </a:lnTo>
                            <a:lnTo>
                              <a:pt x="552" y="158"/>
                            </a:lnTo>
                            <a:lnTo>
                              <a:pt x="550" y="156"/>
                            </a:lnTo>
                            <a:lnTo>
                              <a:pt x="538" y="160"/>
                            </a:lnTo>
                            <a:lnTo>
                              <a:pt x="538" y="160"/>
                            </a:lnTo>
                            <a:lnTo>
                              <a:pt x="528" y="162"/>
                            </a:lnTo>
                            <a:lnTo>
                              <a:pt x="520" y="162"/>
                            </a:lnTo>
                            <a:lnTo>
                              <a:pt x="516" y="160"/>
                            </a:lnTo>
                            <a:lnTo>
                              <a:pt x="508" y="160"/>
                            </a:lnTo>
                            <a:lnTo>
                              <a:pt x="508" y="160"/>
                            </a:lnTo>
                            <a:lnTo>
                              <a:pt x="504" y="164"/>
                            </a:lnTo>
                            <a:lnTo>
                              <a:pt x="502" y="166"/>
                            </a:lnTo>
                            <a:lnTo>
                              <a:pt x="498" y="170"/>
                            </a:lnTo>
                            <a:lnTo>
                              <a:pt x="488" y="174"/>
                            </a:lnTo>
                            <a:lnTo>
                              <a:pt x="488" y="174"/>
                            </a:lnTo>
                            <a:lnTo>
                              <a:pt x="472" y="182"/>
                            </a:lnTo>
                            <a:lnTo>
                              <a:pt x="462" y="184"/>
                            </a:lnTo>
                            <a:lnTo>
                              <a:pt x="462" y="184"/>
                            </a:lnTo>
                            <a:lnTo>
                              <a:pt x="464" y="188"/>
                            </a:lnTo>
                            <a:lnTo>
                              <a:pt x="466" y="190"/>
                            </a:lnTo>
                            <a:lnTo>
                              <a:pt x="476" y="190"/>
                            </a:lnTo>
                            <a:lnTo>
                              <a:pt x="476" y="190"/>
                            </a:lnTo>
                            <a:lnTo>
                              <a:pt x="478" y="192"/>
                            </a:lnTo>
                            <a:lnTo>
                              <a:pt x="480" y="196"/>
                            </a:lnTo>
                            <a:lnTo>
                              <a:pt x="480" y="206"/>
                            </a:lnTo>
                            <a:lnTo>
                              <a:pt x="480" y="206"/>
                            </a:lnTo>
                            <a:lnTo>
                              <a:pt x="480" y="206"/>
                            </a:lnTo>
                            <a:lnTo>
                              <a:pt x="478" y="208"/>
                            </a:lnTo>
                            <a:lnTo>
                              <a:pt x="470" y="206"/>
                            </a:lnTo>
                            <a:lnTo>
                              <a:pt x="462" y="206"/>
                            </a:lnTo>
                            <a:lnTo>
                              <a:pt x="454" y="208"/>
                            </a:lnTo>
                            <a:lnTo>
                              <a:pt x="454" y="208"/>
                            </a:lnTo>
                            <a:lnTo>
                              <a:pt x="450" y="210"/>
                            </a:lnTo>
                            <a:lnTo>
                              <a:pt x="444" y="210"/>
                            </a:lnTo>
                            <a:lnTo>
                              <a:pt x="440" y="208"/>
                            </a:lnTo>
                            <a:lnTo>
                              <a:pt x="436" y="204"/>
                            </a:lnTo>
                            <a:lnTo>
                              <a:pt x="436" y="204"/>
                            </a:lnTo>
                            <a:lnTo>
                              <a:pt x="432" y="202"/>
                            </a:lnTo>
                            <a:lnTo>
                              <a:pt x="424" y="202"/>
                            </a:lnTo>
                            <a:lnTo>
                              <a:pt x="418" y="202"/>
                            </a:lnTo>
                            <a:lnTo>
                              <a:pt x="412" y="200"/>
                            </a:lnTo>
                            <a:lnTo>
                              <a:pt x="412" y="200"/>
                            </a:lnTo>
                            <a:lnTo>
                              <a:pt x="410" y="182"/>
                            </a:lnTo>
                            <a:lnTo>
                              <a:pt x="410" y="180"/>
                            </a:lnTo>
                            <a:lnTo>
                              <a:pt x="406" y="182"/>
                            </a:lnTo>
                            <a:lnTo>
                              <a:pt x="406" y="182"/>
                            </a:lnTo>
                            <a:lnTo>
                              <a:pt x="402" y="182"/>
                            </a:lnTo>
                            <a:lnTo>
                              <a:pt x="400" y="184"/>
                            </a:lnTo>
                            <a:lnTo>
                              <a:pt x="398" y="186"/>
                            </a:lnTo>
                            <a:lnTo>
                              <a:pt x="398" y="192"/>
                            </a:lnTo>
                            <a:lnTo>
                              <a:pt x="398" y="192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0" name="Brazil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20721" y="3489092"/>
                        <a:ext cx="1242396" cy="146582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96" y="82"/>
                          </a:cxn>
                          <a:cxn ang="0">
                            <a:pos x="476" y="152"/>
                          </a:cxn>
                          <a:cxn ang="0">
                            <a:pos x="474" y="168"/>
                          </a:cxn>
                          <a:cxn ang="0">
                            <a:pos x="502" y="128"/>
                          </a:cxn>
                          <a:cxn ang="0">
                            <a:pos x="536" y="152"/>
                          </a:cxn>
                          <a:cxn ang="0">
                            <a:pos x="502" y="174"/>
                          </a:cxn>
                          <a:cxn ang="0">
                            <a:pos x="522" y="196"/>
                          </a:cxn>
                          <a:cxn ang="0">
                            <a:pos x="552" y="150"/>
                          </a:cxn>
                          <a:cxn ang="0">
                            <a:pos x="612" y="188"/>
                          </a:cxn>
                          <a:cxn ang="0">
                            <a:pos x="666" y="212"/>
                          </a:cxn>
                          <a:cxn ang="0">
                            <a:pos x="766" y="254"/>
                          </a:cxn>
                          <a:cxn ang="0">
                            <a:pos x="818" y="322"/>
                          </a:cxn>
                          <a:cxn ang="0">
                            <a:pos x="762" y="434"/>
                          </a:cxn>
                          <a:cxn ang="0">
                            <a:pos x="736" y="488"/>
                          </a:cxn>
                          <a:cxn ang="0">
                            <a:pos x="734" y="580"/>
                          </a:cxn>
                          <a:cxn ang="0">
                            <a:pos x="724" y="632"/>
                          </a:cxn>
                          <a:cxn ang="0">
                            <a:pos x="700" y="692"/>
                          </a:cxn>
                          <a:cxn ang="0">
                            <a:pos x="650" y="708"/>
                          </a:cxn>
                          <a:cxn ang="0">
                            <a:pos x="582" y="774"/>
                          </a:cxn>
                          <a:cxn ang="0">
                            <a:pos x="584" y="836"/>
                          </a:cxn>
                          <a:cxn ang="0">
                            <a:pos x="554" y="888"/>
                          </a:cxn>
                          <a:cxn ang="0">
                            <a:pos x="526" y="952"/>
                          </a:cxn>
                          <a:cxn ang="0">
                            <a:pos x="494" y="924"/>
                          </a:cxn>
                          <a:cxn ang="0">
                            <a:pos x="448" y="900"/>
                          </a:cxn>
                          <a:cxn ang="0">
                            <a:pos x="408" y="876"/>
                          </a:cxn>
                          <a:cxn ang="0">
                            <a:pos x="440" y="838"/>
                          </a:cxn>
                          <a:cxn ang="0">
                            <a:pos x="456" y="818"/>
                          </a:cxn>
                          <a:cxn ang="0">
                            <a:pos x="456" y="776"/>
                          </a:cxn>
                          <a:cxn ang="0">
                            <a:pos x="428" y="734"/>
                          </a:cxn>
                          <a:cxn ang="0">
                            <a:pos x="404" y="696"/>
                          </a:cxn>
                          <a:cxn ang="0">
                            <a:pos x="376" y="648"/>
                          </a:cxn>
                          <a:cxn ang="0">
                            <a:pos x="364" y="602"/>
                          </a:cxn>
                          <a:cxn ang="0">
                            <a:pos x="344" y="566"/>
                          </a:cxn>
                          <a:cxn ang="0">
                            <a:pos x="298" y="530"/>
                          </a:cxn>
                          <a:cxn ang="0">
                            <a:pos x="272" y="488"/>
                          </a:cxn>
                          <a:cxn ang="0">
                            <a:pos x="224" y="454"/>
                          </a:cxn>
                          <a:cxn ang="0">
                            <a:pos x="182" y="394"/>
                          </a:cxn>
                          <a:cxn ang="0">
                            <a:pos x="130" y="416"/>
                          </a:cxn>
                          <a:cxn ang="0">
                            <a:pos x="78" y="422"/>
                          </a:cxn>
                          <a:cxn ang="0">
                            <a:pos x="68" y="380"/>
                          </a:cxn>
                          <a:cxn ang="0">
                            <a:pos x="18" y="382"/>
                          </a:cxn>
                          <a:cxn ang="0">
                            <a:pos x="2" y="328"/>
                          </a:cxn>
                          <a:cxn ang="0">
                            <a:pos x="20" y="282"/>
                          </a:cxn>
                          <a:cxn ang="0">
                            <a:pos x="64" y="244"/>
                          </a:cxn>
                          <a:cxn ang="0">
                            <a:pos x="80" y="148"/>
                          </a:cxn>
                          <a:cxn ang="0">
                            <a:pos x="86" y="110"/>
                          </a:cxn>
                          <a:cxn ang="0">
                            <a:pos x="110" y="88"/>
                          </a:cxn>
                          <a:cxn ang="0">
                            <a:pos x="128" y="88"/>
                          </a:cxn>
                          <a:cxn ang="0">
                            <a:pos x="158" y="116"/>
                          </a:cxn>
                          <a:cxn ang="0">
                            <a:pos x="194" y="98"/>
                          </a:cxn>
                          <a:cxn ang="0">
                            <a:pos x="210" y="70"/>
                          </a:cxn>
                          <a:cxn ang="0">
                            <a:pos x="192" y="24"/>
                          </a:cxn>
                          <a:cxn ang="0">
                            <a:pos x="244" y="28"/>
                          </a:cxn>
                          <a:cxn ang="0">
                            <a:pos x="276" y="0"/>
                          </a:cxn>
                          <a:cxn ang="0">
                            <a:pos x="296" y="24"/>
                          </a:cxn>
                          <a:cxn ang="0">
                            <a:pos x="294" y="60"/>
                          </a:cxn>
                          <a:cxn ang="0">
                            <a:pos x="304" y="96"/>
                          </a:cxn>
                          <a:cxn ang="0">
                            <a:pos x="342" y="86"/>
                          </a:cxn>
                          <a:cxn ang="0">
                            <a:pos x="374" y="80"/>
                          </a:cxn>
                          <a:cxn ang="0">
                            <a:pos x="394" y="74"/>
                          </a:cxn>
                          <a:cxn ang="0">
                            <a:pos x="418" y="80"/>
                          </a:cxn>
                          <a:cxn ang="0">
                            <a:pos x="448" y="62"/>
                          </a:cxn>
                          <a:cxn ang="0">
                            <a:pos x="466" y="24"/>
                          </a:cxn>
                        </a:cxnLst>
                        <a:rect l="0" t="0" r="r" b="b"/>
                        <a:pathLst>
                          <a:path w="818" h="966">
                            <a:moveTo>
                              <a:pt x="468" y="20"/>
                            </a:moveTo>
                            <a:lnTo>
                              <a:pt x="468" y="20"/>
                            </a:lnTo>
                            <a:lnTo>
                              <a:pt x="470" y="20"/>
                            </a:lnTo>
                            <a:lnTo>
                              <a:pt x="472" y="22"/>
                            </a:lnTo>
                            <a:lnTo>
                              <a:pt x="476" y="28"/>
                            </a:lnTo>
                            <a:lnTo>
                              <a:pt x="476" y="28"/>
                            </a:lnTo>
                            <a:lnTo>
                              <a:pt x="480" y="30"/>
                            </a:lnTo>
                            <a:lnTo>
                              <a:pt x="480" y="30"/>
                            </a:lnTo>
                            <a:lnTo>
                              <a:pt x="482" y="34"/>
                            </a:lnTo>
                            <a:lnTo>
                              <a:pt x="482" y="34"/>
                            </a:lnTo>
                            <a:lnTo>
                              <a:pt x="490" y="64"/>
                            </a:lnTo>
                            <a:lnTo>
                              <a:pt x="496" y="82"/>
                            </a:lnTo>
                            <a:lnTo>
                              <a:pt x="496" y="82"/>
                            </a:lnTo>
                            <a:lnTo>
                              <a:pt x="504" y="86"/>
                            </a:lnTo>
                            <a:lnTo>
                              <a:pt x="508" y="92"/>
                            </a:lnTo>
                            <a:lnTo>
                              <a:pt x="506" y="98"/>
                            </a:lnTo>
                            <a:lnTo>
                              <a:pt x="502" y="104"/>
                            </a:lnTo>
                            <a:lnTo>
                              <a:pt x="502" y="104"/>
                            </a:lnTo>
                            <a:lnTo>
                              <a:pt x="498" y="110"/>
                            </a:lnTo>
                            <a:lnTo>
                              <a:pt x="496" y="114"/>
                            </a:lnTo>
                            <a:lnTo>
                              <a:pt x="492" y="118"/>
                            </a:lnTo>
                            <a:lnTo>
                              <a:pt x="488" y="122"/>
                            </a:lnTo>
                            <a:lnTo>
                              <a:pt x="488" y="122"/>
                            </a:lnTo>
                            <a:lnTo>
                              <a:pt x="482" y="128"/>
                            </a:lnTo>
                            <a:lnTo>
                              <a:pt x="480" y="134"/>
                            </a:lnTo>
                            <a:lnTo>
                              <a:pt x="476" y="152"/>
                            </a:lnTo>
                            <a:lnTo>
                              <a:pt x="476" y="152"/>
                            </a:lnTo>
                            <a:lnTo>
                              <a:pt x="474" y="156"/>
                            </a:lnTo>
                            <a:lnTo>
                              <a:pt x="472" y="160"/>
                            </a:lnTo>
                            <a:lnTo>
                              <a:pt x="464" y="168"/>
                            </a:lnTo>
                            <a:lnTo>
                              <a:pt x="460" y="170"/>
                            </a:lnTo>
                            <a:lnTo>
                              <a:pt x="462" y="168"/>
                            </a:lnTo>
                            <a:lnTo>
                              <a:pt x="462" y="168"/>
                            </a:lnTo>
                            <a:lnTo>
                              <a:pt x="464" y="166"/>
                            </a:lnTo>
                            <a:lnTo>
                              <a:pt x="468" y="166"/>
                            </a:lnTo>
                            <a:lnTo>
                              <a:pt x="472" y="172"/>
                            </a:lnTo>
                            <a:lnTo>
                              <a:pt x="476" y="184"/>
                            </a:lnTo>
                            <a:lnTo>
                              <a:pt x="476" y="184"/>
                            </a:lnTo>
                            <a:lnTo>
                              <a:pt x="474" y="168"/>
                            </a:lnTo>
                            <a:lnTo>
                              <a:pt x="474" y="168"/>
                            </a:lnTo>
                            <a:lnTo>
                              <a:pt x="474" y="166"/>
                            </a:lnTo>
                            <a:lnTo>
                              <a:pt x="476" y="164"/>
                            </a:lnTo>
                            <a:lnTo>
                              <a:pt x="482" y="160"/>
                            </a:lnTo>
                            <a:lnTo>
                              <a:pt x="488" y="158"/>
                            </a:lnTo>
                            <a:lnTo>
                              <a:pt x="492" y="152"/>
                            </a:lnTo>
                            <a:lnTo>
                              <a:pt x="492" y="152"/>
                            </a:lnTo>
                            <a:lnTo>
                              <a:pt x="492" y="148"/>
                            </a:lnTo>
                            <a:lnTo>
                              <a:pt x="492" y="144"/>
                            </a:lnTo>
                            <a:lnTo>
                              <a:pt x="492" y="140"/>
                            </a:lnTo>
                            <a:lnTo>
                              <a:pt x="496" y="134"/>
                            </a:lnTo>
                            <a:lnTo>
                              <a:pt x="496" y="134"/>
                            </a:lnTo>
                            <a:lnTo>
                              <a:pt x="502" y="128"/>
                            </a:lnTo>
                            <a:lnTo>
                              <a:pt x="506" y="128"/>
                            </a:lnTo>
                            <a:lnTo>
                              <a:pt x="510" y="130"/>
                            </a:lnTo>
                            <a:lnTo>
                              <a:pt x="520" y="130"/>
                            </a:lnTo>
                            <a:lnTo>
                              <a:pt x="520" y="130"/>
                            </a:lnTo>
                            <a:lnTo>
                              <a:pt x="540" y="128"/>
                            </a:lnTo>
                            <a:lnTo>
                              <a:pt x="544" y="130"/>
                            </a:lnTo>
                            <a:lnTo>
                              <a:pt x="546" y="132"/>
                            </a:lnTo>
                            <a:lnTo>
                              <a:pt x="544" y="134"/>
                            </a:lnTo>
                            <a:lnTo>
                              <a:pt x="544" y="134"/>
                            </a:lnTo>
                            <a:lnTo>
                              <a:pt x="542" y="140"/>
                            </a:lnTo>
                            <a:lnTo>
                              <a:pt x="542" y="142"/>
                            </a:lnTo>
                            <a:lnTo>
                              <a:pt x="540" y="146"/>
                            </a:lnTo>
                            <a:lnTo>
                              <a:pt x="536" y="152"/>
                            </a:lnTo>
                            <a:lnTo>
                              <a:pt x="536" y="152"/>
                            </a:lnTo>
                            <a:lnTo>
                              <a:pt x="530" y="158"/>
                            </a:lnTo>
                            <a:lnTo>
                              <a:pt x="530" y="160"/>
                            </a:lnTo>
                            <a:lnTo>
                              <a:pt x="532" y="164"/>
                            </a:lnTo>
                            <a:lnTo>
                              <a:pt x="528" y="166"/>
                            </a:lnTo>
                            <a:lnTo>
                              <a:pt x="528" y="166"/>
                            </a:lnTo>
                            <a:lnTo>
                              <a:pt x="524" y="168"/>
                            </a:lnTo>
                            <a:lnTo>
                              <a:pt x="520" y="168"/>
                            </a:lnTo>
                            <a:lnTo>
                              <a:pt x="516" y="170"/>
                            </a:lnTo>
                            <a:lnTo>
                              <a:pt x="510" y="172"/>
                            </a:lnTo>
                            <a:lnTo>
                              <a:pt x="510" y="172"/>
                            </a:lnTo>
                            <a:lnTo>
                              <a:pt x="506" y="174"/>
                            </a:lnTo>
                            <a:lnTo>
                              <a:pt x="502" y="174"/>
                            </a:lnTo>
                            <a:lnTo>
                              <a:pt x="500" y="174"/>
                            </a:lnTo>
                            <a:lnTo>
                              <a:pt x="492" y="176"/>
                            </a:lnTo>
                            <a:lnTo>
                              <a:pt x="492" y="176"/>
                            </a:lnTo>
                            <a:lnTo>
                              <a:pt x="498" y="176"/>
                            </a:lnTo>
                            <a:lnTo>
                              <a:pt x="500" y="178"/>
                            </a:lnTo>
                            <a:lnTo>
                              <a:pt x="504" y="180"/>
                            </a:lnTo>
                            <a:lnTo>
                              <a:pt x="512" y="176"/>
                            </a:lnTo>
                            <a:lnTo>
                              <a:pt x="512" y="176"/>
                            </a:lnTo>
                            <a:lnTo>
                              <a:pt x="518" y="174"/>
                            </a:lnTo>
                            <a:lnTo>
                              <a:pt x="518" y="176"/>
                            </a:lnTo>
                            <a:lnTo>
                              <a:pt x="518" y="184"/>
                            </a:lnTo>
                            <a:lnTo>
                              <a:pt x="518" y="190"/>
                            </a:lnTo>
                            <a:lnTo>
                              <a:pt x="522" y="196"/>
                            </a:lnTo>
                            <a:lnTo>
                              <a:pt x="522" y="196"/>
                            </a:lnTo>
                            <a:lnTo>
                              <a:pt x="522" y="184"/>
                            </a:lnTo>
                            <a:lnTo>
                              <a:pt x="524" y="176"/>
                            </a:lnTo>
                            <a:lnTo>
                              <a:pt x="528" y="172"/>
                            </a:lnTo>
                            <a:lnTo>
                              <a:pt x="534" y="172"/>
                            </a:lnTo>
                            <a:lnTo>
                              <a:pt x="534" y="172"/>
                            </a:lnTo>
                            <a:lnTo>
                              <a:pt x="536" y="170"/>
                            </a:lnTo>
                            <a:lnTo>
                              <a:pt x="536" y="168"/>
                            </a:lnTo>
                            <a:lnTo>
                              <a:pt x="538" y="162"/>
                            </a:lnTo>
                            <a:lnTo>
                              <a:pt x="542" y="156"/>
                            </a:lnTo>
                            <a:lnTo>
                              <a:pt x="546" y="152"/>
                            </a:lnTo>
                            <a:lnTo>
                              <a:pt x="552" y="150"/>
                            </a:lnTo>
                            <a:lnTo>
                              <a:pt x="552" y="150"/>
                            </a:lnTo>
                            <a:lnTo>
                              <a:pt x="558" y="148"/>
                            </a:lnTo>
                            <a:lnTo>
                              <a:pt x="564" y="148"/>
                            </a:lnTo>
                            <a:lnTo>
                              <a:pt x="572" y="152"/>
                            </a:lnTo>
                            <a:lnTo>
                              <a:pt x="582" y="160"/>
                            </a:lnTo>
                            <a:lnTo>
                              <a:pt x="598" y="168"/>
                            </a:lnTo>
                            <a:lnTo>
                              <a:pt x="598" y="168"/>
                            </a:lnTo>
                            <a:lnTo>
                              <a:pt x="614" y="176"/>
                            </a:lnTo>
                            <a:lnTo>
                              <a:pt x="618" y="182"/>
                            </a:lnTo>
                            <a:lnTo>
                              <a:pt x="618" y="184"/>
                            </a:lnTo>
                            <a:lnTo>
                              <a:pt x="618" y="184"/>
                            </a:lnTo>
                            <a:lnTo>
                              <a:pt x="614" y="186"/>
                            </a:lnTo>
                            <a:lnTo>
                              <a:pt x="614" y="186"/>
                            </a:lnTo>
                            <a:lnTo>
                              <a:pt x="612" y="188"/>
                            </a:lnTo>
                            <a:lnTo>
                              <a:pt x="612" y="188"/>
                            </a:lnTo>
                            <a:lnTo>
                              <a:pt x="616" y="190"/>
                            </a:lnTo>
                            <a:lnTo>
                              <a:pt x="618" y="196"/>
                            </a:lnTo>
                            <a:lnTo>
                              <a:pt x="618" y="198"/>
                            </a:lnTo>
                            <a:lnTo>
                              <a:pt x="618" y="204"/>
                            </a:lnTo>
                            <a:lnTo>
                              <a:pt x="618" y="204"/>
                            </a:lnTo>
                            <a:lnTo>
                              <a:pt x="624" y="198"/>
                            </a:lnTo>
                            <a:lnTo>
                              <a:pt x="626" y="196"/>
                            </a:lnTo>
                            <a:lnTo>
                              <a:pt x="632" y="196"/>
                            </a:lnTo>
                            <a:lnTo>
                              <a:pt x="640" y="200"/>
                            </a:lnTo>
                            <a:lnTo>
                              <a:pt x="640" y="200"/>
                            </a:lnTo>
                            <a:lnTo>
                              <a:pt x="654" y="208"/>
                            </a:lnTo>
                            <a:lnTo>
                              <a:pt x="666" y="212"/>
                            </a:lnTo>
                            <a:lnTo>
                              <a:pt x="678" y="216"/>
                            </a:lnTo>
                            <a:lnTo>
                              <a:pt x="684" y="216"/>
                            </a:lnTo>
                            <a:lnTo>
                              <a:pt x="684" y="216"/>
                            </a:lnTo>
                            <a:lnTo>
                              <a:pt x="694" y="212"/>
                            </a:lnTo>
                            <a:lnTo>
                              <a:pt x="704" y="214"/>
                            </a:lnTo>
                            <a:lnTo>
                              <a:pt x="712" y="218"/>
                            </a:lnTo>
                            <a:lnTo>
                              <a:pt x="724" y="226"/>
                            </a:lnTo>
                            <a:lnTo>
                              <a:pt x="724" y="226"/>
                            </a:lnTo>
                            <a:lnTo>
                              <a:pt x="736" y="234"/>
                            </a:lnTo>
                            <a:lnTo>
                              <a:pt x="746" y="242"/>
                            </a:lnTo>
                            <a:lnTo>
                              <a:pt x="756" y="248"/>
                            </a:lnTo>
                            <a:lnTo>
                              <a:pt x="766" y="254"/>
                            </a:lnTo>
                            <a:lnTo>
                              <a:pt x="766" y="254"/>
                            </a:lnTo>
                            <a:lnTo>
                              <a:pt x="770" y="256"/>
                            </a:lnTo>
                            <a:lnTo>
                              <a:pt x="776" y="258"/>
                            </a:lnTo>
                            <a:lnTo>
                              <a:pt x="786" y="258"/>
                            </a:lnTo>
                            <a:lnTo>
                              <a:pt x="792" y="258"/>
                            </a:lnTo>
                            <a:lnTo>
                              <a:pt x="798" y="258"/>
                            </a:lnTo>
                            <a:lnTo>
                              <a:pt x="802" y="262"/>
                            </a:lnTo>
                            <a:lnTo>
                              <a:pt x="806" y="266"/>
                            </a:lnTo>
                            <a:lnTo>
                              <a:pt x="806" y="266"/>
                            </a:lnTo>
                            <a:lnTo>
                              <a:pt x="814" y="286"/>
                            </a:lnTo>
                            <a:lnTo>
                              <a:pt x="818" y="298"/>
                            </a:lnTo>
                            <a:lnTo>
                              <a:pt x="818" y="310"/>
                            </a:lnTo>
                            <a:lnTo>
                              <a:pt x="818" y="310"/>
                            </a:lnTo>
                            <a:lnTo>
                              <a:pt x="818" y="322"/>
                            </a:lnTo>
                            <a:lnTo>
                              <a:pt x="818" y="338"/>
                            </a:lnTo>
                            <a:lnTo>
                              <a:pt x="816" y="352"/>
                            </a:lnTo>
                            <a:lnTo>
                              <a:pt x="814" y="358"/>
                            </a:lnTo>
                            <a:lnTo>
                              <a:pt x="810" y="364"/>
                            </a:lnTo>
                            <a:lnTo>
                              <a:pt x="810" y="364"/>
                            </a:lnTo>
                            <a:lnTo>
                              <a:pt x="802" y="372"/>
                            </a:lnTo>
                            <a:lnTo>
                              <a:pt x="798" y="382"/>
                            </a:lnTo>
                            <a:lnTo>
                              <a:pt x="790" y="390"/>
                            </a:lnTo>
                            <a:lnTo>
                              <a:pt x="782" y="402"/>
                            </a:lnTo>
                            <a:lnTo>
                              <a:pt x="782" y="402"/>
                            </a:lnTo>
                            <a:lnTo>
                              <a:pt x="774" y="408"/>
                            </a:lnTo>
                            <a:lnTo>
                              <a:pt x="770" y="416"/>
                            </a:lnTo>
                            <a:lnTo>
                              <a:pt x="762" y="434"/>
                            </a:lnTo>
                            <a:lnTo>
                              <a:pt x="756" y="450"/>
                            </a:lnTo>
                            <a:lnTo>
                              <a:pt x="752" y="458"/>
                            </a:lnTo>
                            <a:lnTo>
                              <a:pt x="746" y="464"/>
                            </a:lnTo>
                            <a:lnTo>
                              <a:pt x="746" y="464"/>
                            </a:lnTo>
                            <a:lnTo>
                              <a:pt x="744" y="464"/>
                            </a:lnTo>
                            <a:lnTo>
                              <a:pt x="740" y="464"/>
                            </a:lnTo>
                            <a:lnTo>
                              <a:pt x="734" y="460"/>
                            </a:lnTo>
                            <a:lnTo>
                              <a:pt x="732" y="460"/>
                            </a:lnTo>
                            <a:lnTo>
                              <a:pt x="732" y="460"/>
                            </a:lnTo>
                            <a:lnTo>
                              <a:pt x="736" y="470"/>
                            </a:lnTo>
                            <a:lnTo>
                              <a:pt x="736" y="470"/>
                            </a:lnTo>
                            <a:lnTo>
                              <a:pt x="738" y="478"/>
                            </a:lnTo>
                            <a:lnTo>
                              <a:pt x="736" y="488"/>
                            </a:lnTo>
                            <a:lnTo>
                              <a:pt x="736" y="500"/>
                            </a:lnTo>
                            <a:lnTo>
                              <a:pt x="738" y="508"/>
                            </a:lnTo>
                            <a:lnTo>
                              <a:pt x="740" y="516"/>
                            </a:lnTo>
                            <a:lnTo>
                              <a:pt x="740" y="516"/>
                            </a:lnTo>
                            <a:lnTo>
                              <a:pt x="742" y="522"/>
                            </a:lnTo>
                            <a:lnTo>
                              <a:pt x="744" y="526"/>
                            </a:lnTo>
                            <a:lnTo>
                              <a:pt x="742" y="536"/>
                            </a:lnTo>
                            <a:lnTo>
                              <a:pt x="738" y="546"/>
                            </a:lnTo>
                            <a:lnTo>
                              <a:pt x="738" y="562"/>
                            </a:lnTo>
                            <a:lnTo>
                              <a:pt x="738" y="562"/>
                            </a:lnTo>
                            <a:lnTo>
                              <a:pt x="738" y="570"/>
                            </a:lnTo>
                            <a:lnTo>
                              <a:pt x="738" y="574"/>
                            </a:lnTo>
                            <a:lnTo>
                              <a:pt x="734" y="580"/>
                            </a:lnTo>
                            <a:lnTo>
                              <a:pt x="732" y="584"/>
                            </a:lnTo>
                            <a:lnTo>
                              <a:pt x="732" y="586"/>
                            </a:lnTo>
                            <a:lnTo>
                              <a:pt x="732" y="590"/>
                            </a:lnTo>
                            <a:lnTo>
                              <a:pt x="734" y="596"/>
                            </a:lnTo>
                            <a:lnTo>
                              <a:pt x="734" y="596"/>
                            </a:lnTo>
                            <a:lnTo>
                              <a:pt x="736" y="604"/>
                            </a:lnTo>
                            <a:lnTo>
                              <a:pt x="736" y="608"/>
                            </a:lnTo>
                            <a:lnTo>
                              <a:pt x="732" y="610"/>
                            </a:lnTo>
                            <a:lnTo>
                              <a:pt x="730" y="614"/>
                            </a:lnTo>
                            <a:lnTo>
                              <a:pt x="726" y="616"/>
                            </a:lnTo>
                            <a:lnTo>
                              <a:pt x="724" y="620"/>
                            </a:lnTo>
                            <a:lnTo>
                              <a:pt x="722" y="624"/>
                            </a:lnTo>
                            <a:lnTo>
                              <a:pt x="724" y="632"/>
                            </a:lnTo>
                            <a:lnTo>
                              <a:pt x="724" y="632"/>
                            </a:lnTo>
                            <a:lnTo>
                              <a:pt x="724" y="640"/>
                            </a:lnTo>
                            <a:lnTo>
                              <a:pt x="724" y="646"/>
                            </a:lnTo>
                            <a:lnTo>
                              <a:pt x="720" y="652"/>
                            </a:lnTo>
                            <a:lnTo>
                              <a:pt x="716" y="656"/>
                            </a:lnTo>
                            <a:lnTo>
                              <a:pt x="710" y="660"/>
                            </a:lnTo>
                            <a:lnTo>
                              <a:pt x="708" y="664"/>
                            </a:lnTo>
                            <a:lnTo>
                              <a:pt x="704" y="670"/>
                            </a:lnTo>
                            <a:lnTo>
                              <a:pt x="704" y="678"/>
                            </a:lnTo>
                            <a:lnTo>
                              <a:pt x="704" y="678"/>
                            </a:lnTo>
                            <a:lnTo>
                              <a:pt x="704" y="688"/>
                            </a:lnTo>
                            <a:lnTo>
                              <a:pt x="702" y="690"/>
                            </a:lnTo>
                            <a:lnTo>
                              <a:pt x="700" y="692"/>
                            </a:lnTo>
                            <a:lnTo>
                              <a:pt x="696" y="694"/>
                            </a:lnTo>
                            <a:lnTo>
                              <a:pt x="690" y="698"/>
                            </a:lnTo>
                            <a:lnTo>
                              <a:pt x="690" y="698"/>
                            </a:lnTo>
                            <a:lnTo>
                              <a:pt x="680" y="708"/>
                            </a:lnTo>
                            <a:lnTo>
                              <a:pt x="676" y="710"/>
                            </a:lnTo>
                            <a:lnTo>
                              <a:pt x="674" y="710"/>
                            </a:lnTo>
                            <a:lnTo>
                              <a:pt x="670" y="708"/>
                            </a:lnTo>
                            <a:lnTo>
                              <a:pt x="668" y="708"/>
                            </a:lnTo>
                            <a:lnTo>
                              <a:pt x="668" y="708"/>
                            </a:lnTo>
                            <a:lnTo>
                              <a:pt x="668" y="708"/>
                            </a:lnTo>
                            <a:lnTo>
                              <a:pt x="664" y="710"/>
                            </a:lnTo>
                            <a:lnTo>
                              <a:pt x="658" y="710"/>
                            </a:lnTo>
                            <a:lnTo>
                              <a:pt x="650" y="708"/>
                            </a:lnTo>
                            <a:lnTo>
                              <a:pt x="642" y="708"/>
                            </a:lnTo>
                            <a:lnTo>
                              <a:pt x="640" y="708"/>
                            </a:lnTo>
                            <a:lnTo>
                              <a:pt x="636" y="712"/>
                            </a:lnTo>
                            <a:lnTo>
                              <a:pt x="636" y="712"/>
                            </a:lnTo>
                            <a:lnTo>
                              <a:pt x="630" y="718"/>
                            </a:lnTo>
                            <a:lnTo>
                              <a:pt x="622" y="722"/>
                            </a:lnTo>
                            <a:lnTo>
                              <a:pt x="612" y="730"/>
                            </a:lnTo>
                            <a:lnTo>
                              <a:pt x="596" y="746"/>
                            </a:lnTo>
                            <a:lnTo>
                              <a:pt x="596" y="746"/>
                            </a:lnTo>
                            <a:lnTo>
                              <a:pt x="588" y="754"/>
                            </a:lnTo>
                            <a:lnTo>
                              <a:pt x="584" y="762"/>
                            </a:lnTo>
                            <a:lnTo>
                              <a:pt x="582" y="768"/>
                            </a:lnTo>
                            <a:lnTo>
                              <a:pt x="582" y="774"/>
                            </a:lnTo>
                            <a:lnTo>
                              <a:pt x="584" y="784"/>
                            </a:lnTo>
                            <a:lnTo>
                              <a:pt x="586" y="788"/>
                            </a:lnTo>
                            <a:lnTo>
                              <a:pt x="586" y="788"/>
                            </a:lnTo>
                            <a:lnTo>
                              <a:pt x="584" y="796"/>
                            </a:lnTo>
                            <a:lnTo>
                              <a:pt x="586" y="802"/>
                            </a:lnTo>
                            <a:lnTo>
                              <a:pt x="588" y="812"/>
                            </a:lnTo>
                            <a:lnTo>
                              <a:pt x="590" y="820"/>
                            </a:lnTo>
                            <a:lnTo>
                              <a:pt x="590" y="824"/>
                            </a:lnTo>
                            <a:lnTo>
                              <a:pt x="586" y="828"/>
                            </a:lnTo>
                            <a:lnTo>
                              <a:pt x="586" y="828"/>
                            </a:lnTo>
                            <a:lnTo>
                              <a:pt x="584" y="830"/>
                            </a:lnTo>
                            <a:lnTo>
                              <a:pt x="584" y="832"/>
                            </a:lnTo>
                            <a:lnTo>
                              <a:pt x="584" y="836"/>
                            </a:lnTo>
                            <a:lnTo>
                              <a:pt x="584" y="840"/>
                            </a:lnTo>
                            <a:lnTo>
                              <a:pt x="582" y="842"/>
                            </a:lnTo>
                            <a:lnTo>
                              <a:pt x="578" y="846"/>
                            </a:lnTo>
                            <a:lnTo>
                              <a:pt x="570" y="852"/>
                            </a:lnTo>
                            <a:lnTo>
                              <a:pt x="570" y="852"/>
                            </a:lnTo>
                            <a:lnTo>
                              <a:pt x="564" y="858"/>
                            </a:lnTo>
                            <a:lnTo>
                              <a:pt x="558" y="862"/>
                            </a:lnTo>
                            <a:lnTo>
                              <a:pt x="556" y="866"/>
                            </a:lnTo>
                            <a:lnTo>
                              <a:pt x="556" y="870"/>
                            </a:lnTo>
                            <a:lnTo>
                              <a:pt x="558" y="878"/>
                            </a:lnTo>
                            <a:lnTo>
                              <a:pt x="556" y="882"/>
                            </a:lnTo>
                            <a:lnTo>
                              <a:pt x="554" y="888"/>
                            </a:lnTo>
                            <a:lnTo>
                              <a:pt x="554" y="888"/>
                            </a:lnTo>
                            <a:lnTo>
                              <a:pt x="552" y="892"/>
                            </a:lnTo>
                            <a:lnTo>
                              <a:pt x="550" y="898"/>
                            </a:lnTo>
                            <a:lnTo>
                              <a:pt x="550" y="908"/>
                            </a:lnTo>
                            <a:lnTo>
                              <a:pt x="550" y="914"/>
                            </a:lnTo>
                            <a:lnTo>
                              <a:pt x="548" y="918"/>
                            </a:lnTo>
                            <a:lnTo>
                              <a:pt x="544" y="924"/>
                            </a:lnTo>
                            <a:lnTo>
                              <a:pt x="536" y="928"/>
                            </a:lnTo>
                            <a:lnTo>
                              <a:pt x="536" y="928"/>
                            </a:lnTo>
                            <a:lnTo>
                              <a:pt x="532" y="934"/>
                            </a:lnTo>
                            <a:lnTo>
                              <a:pt x="528" y="936"/>
                            </a:lnTo>
                            <a:lnTo>
                              <a:pt x="528" y="942"/>
                            </a:lnTo>
                            <a:lnTo>
                              <a:pt x="528" y="946"/>
                            </a:lnTo>
                            <a:lnTo>
                              <a:pt x="526" y="952"/>
                            </a:lnTo>
                            <a:lnTo>
                              <a:pt x="520" y="958"/>
                            </a:lnTo>
                            <a:lnTo>
                              <a:pt x="510" y="966"/>
                            </a:lnTo>
                            <a:lnTo>
                              <a:pt x="510" y="966"/>
                            </a:lnTo>
                            <a:lnTo>
                              <a:pt x="506" y="958"/>
                            </a:lnTo>
                            <a:lnTo>
                              <a:pt x="508" y="950"/>
                            </a:lnTo>
                            <a:lnTo>
                              <a:pt x="508" y="950"/>
                            </a:lnTo>
                            <a:lnTo>
                              <a:pt x="510" y="942"/>
                            </a:lnTo>
                            <a:lnTo>
                              <a:pt x="510" y="940"/>
                            </a:lnTo>
                            <a:lnTo>
                              <a:pt x="506" y="938"/>
                            </a:lnTo>
                            <a:lnTo>
                              <a:pt x="502" y="932"/>
                            </a:lnTo>
                            <a:lnTo>
                              <a:pt x="502" y="932"/>
                            </a:lnTo>
                            <a:lnTo>
                              <a:pt x="496" y="926"/>
                            </a:lnTo>
                            <a:lnTo>
                              <a:pt x="494" y="924"/>
                            </a:lnTo>
                            <a:lnTo>
                              <a:pt x="492" y="924"/>
                            </a:lnTo>
                            <a:lnTo>
                              <a:pt x="486" y="918"/>
                            </a:lnTo>
                            <a:lnTo>
                              <a:pt x="486" y="918"/>
                            </a:lnTo>
                            <a:lnTo>
                              <a:pt x="478" y="910"/>
                            </a:lnTo>
                            <a:lnTo>
                              <a:pt x="470" y="906"/>
                            </a:lnTo>
                            <a:lnTo>
                              <a:pt x="464" y="906"/>
                            </a:lnTo>
                            <a:lnTo>
                              <a:pt x="460" y="902"/>
                            </a:lnTo>
                            <a:lnTo>
                              <a:pt x="460" y="902"/>
                            </a:lnTo>
                            <a:lnTo>
                              <a:pt x="456" y="898"/>
                            </a:lnTo>
                            <a:lnTo>
                              <a:pt x="454" y="900"/>
                            </a:lnTo>
                            <a:lnTo>
                              <a:pt x="450" y="900"/>
                            </a:lnTo>
                            <a:lnTo>
                              <a:pt x="450" y="900"/>
                            </a:lnTo>
                            <a:lnTo>
                              <a:pt x="448" y="900"/>
                            </a:lnTo>
                            <a:lnTo>
                              <a:pt x="448" y="898"/>
                            </a:lnTo>
                            <a:lnTo>
                              <a:pt x="446" y="894"/>
                            </a:lnTo>
                            <a:lnTo>
                              <a:pt x="446" y="888"/>
                            </a:lnTo>
                            <a:lnTo>
                              <a:pt x="444" y="882"/>
                            </a:lnTo>
                            <a:lnTo>
                              <a:pt x="444" y="882"/>
                            </a:lnTo>
                            <a:lnTo>
                              <a:pt x="438" y="874"/>
                            </a:lnTo>
                            <a:lnTo>
                              <a:pt x="436" y="870"/>
                            </a:lnTo>
                            <a:lnTo>
                              <a:pt x="434" y="868"/>
                            </a:lnTo>
                            <a:lnTo>
                              <a:pt x="434" y="868"/>
                            </a:lnTo>
                            <a:lnTo>
                              <a:pt x="426" y="870"/>
                            </a:lnTo>
                            <a:lnTo>
                              <a:pt x="420" y="872"/>
                            </a:lnTo>
                            <a:lnTo>
                              <a:pt x="416" y="876"/>
                            </a:lnTo>
                            <a:lnTo>
                              <a:pt x="408" y="876"/>
                            </a:lnTo>
                            <a:lnTo>
                              <a:pt x="408" y="876"/>
                            </a:lnTo>
                            <a:lnTo>
                              <a:pt x="410" y="874"/>
                            </a:lnTo>
                            <a:lnTo>
                              <a:pt x="414" y="870"/>
                            </a:lnTo>
                            <a:lnTo>
                              <a:pt x="414" y="870"/>
                            </a:lnTo>
                            <a:lnTo>
                              <a:pt x="416" y="868"/>
                            </a:lnTo>
                            <a:lnTo>
                              <a:pt x="418" y="866"/>
                            </a:lnTo>
                            <a:lnTo>
                              <a:pt x="420" y="860"/>
                            </a:lnTo>
                            <a:lnTo>
                              <a:pt x="428" y="846"/>
                            </a:lnTo>
                            <a:lnTo>
                              <a:pt x="428" y="846"/>
                            </a:lnTo>
                            <a:lnTo>
                              <a:pt x="434" y="840"/>
                            </a:lnTo>
                            <a:lnTo>
                              <a:pt x="436" y="840"/>
                            </a:lnTo>
                            <a:lnTo>
                              <a:pt x="438" y="840"/>
                            </a:lnTo>
                            <a:lnTo>
                              <a:pt x="440" y="838"/>
                            </a:lnTo>
                            <a:lnTo>
                              <a:pt x="440" y="838"/>
                            </a:lnTo>
                            <a:lnTo>
                              <a:pt x="440" y="834"/>
                            </a:lnTo>
                            <a:lnTo>
                              <a:pt x="438" y="834"/>
                            </a:lnTo>
                            <a:lnTo>
                              <a:pt x="438" y="832"/>
                            </a:lnTo>
                            <a:lnTo>
                              <a:pt x="438" y="830"/>
                            </a:lnTo>
                            <a:lnTo>
                              <a:pt x="438" y="830"/>
                            </a:lnTo>
                            <a:lnTo>
                              <a:pt x="440" y="828"/>
                            </a:lnTo>
                            <a:lnTo>
                              <a:pt x="442" y="828"/>
                            </a:lnTo>
                            <a:lnTo>
                              <a:pt x="446" y="826"/>
                            </a:lnTo>
                            <a:lnTo>
                              <a:pt x="448" y="824"/>
                            </a:lnTo>
                            <a:lnTo>
                              <a:pt x="448" y="824"/>
                            </a:lnTo>
                            <a:lnTo>
                              <a:pt x="452" y="818"/>
                            </a:lnTo>
                            <a:lnTo>
                              <a:pt x="456" y="818"/>
                            </a:lnTo>
                            <a:lnTo>
                              <a:pt x="460" y="816"/>
                            </a:lnTo>
                            <a:lnTo>
                              <a:pt x="464" y="810"/>
                            </a:lnTo>
                            <a:lnTo>
                              <a:pt x="464" y="810"/>
                            </a:lnTo>
                            <a:lnTo>
                              <a:pt x="470" y="800"/>
                            </a:lnTo>
                            <a:lnTo>
                              <a:pt x="468" y="796"/>
                            </a:lnTo>
                            <a:lnTo>
                              <a:pt x="466" y="794"/>
                            </a:lnTo>
                            <a:lnTo>
                              <a:pt x="466" y="792"/>
                            </a:lnTo>
                            <a:lnTo>
                              <a:pt x="466" y="792"/>
                            </a:lnTo>
                            <a:lnTo>
                              <a:pt x="466" y="786"/>
                            </a:lnTo>
                            <a:lnTo>
                              <a:pt x="464" y="780"/>
                            </a:lnTo>
                            <a:lnTo>
                              <a:pt x="462" y="778"/>
                            </a:lnTo>
                            <a:lnTo>
                              <a:pt x="460" y="776"/>
                            </a:lnTo>
                            <a:lnTo>
                              <a:pt x="456" y="776"/>
                            </a:lnTo>
                            <a:lnTo>
                              <a:pt x="450" y="778"/>
                            </a:lnTo>
                            <a:lnTo>
                              <a:pt x="450" y="778"/>
                            </a:lnTo>
                            <a:lnTo>
                              <a:pt x="452" y="762"/>
                            </a:lnTo>
                            <a:lnTo>
                              <a:pt x="452" y="754"/>
                            </a:lnTo>
                            <a:lnTo>
                              <a:pt x="450" y="750"/>
                            </a:lnTo>
                            <a:lnTo>
                              <a:pt x="448" y="744"/>
                            </a:lnTo>
                            <a:lnTo>
                              <a:pt x="448" y="744"/>
                            </a:lnTo>
                            <a:lnTo>
                              <a:pt x="448" y="736"/>
                            </a:lnTo>
                            <a:lnTo>
                              <a:pt x="446" y="734"/>
                            </a:lnTo>
                            <a:lnTo>
                              <a:pt x="440" y="732"/>
                            </a:lnTo>
                            <a:lnTo>
                              <a:pt x="434" y="734"/>
                            </a:lnTo>
                            <a:lnTo>
                              <a:pt x="434" y="734"/>
                            </a:lnTo>
                            <a:lnTo>
                              <a:pt x="428" y="734"/>
                            </a:lnTo>
                            <a:lnTo>
                              <a:pt x="426" y="732"/>
                            </a:lnTo>
                            <a:lnTo>
                              <a:pt x="426" y="728"/>
                            </a:lnTo>
                            <a:lnTo>
                              <a:pt x="424" y="720"/>
                            </a:lnTo>
                            <a:lnTo>
                              <a:pt x="424" y="720"/>
                            </a:lnTo>
                            <a:lnTo>
                              <a:pt x="422" y="714"/>
                            </a:lnTo>
                            <a:lnTo>
                              <a:pt x="424" y="708"/>
                            </a:lnTo>
                            <a:lnTo>
                              <a:pt x="424" y="704"/>
                            </a:lnTo>
                            <a:lnTo>
                              <a:pt x="422" y="702"/>
                            </a:lnTo>
                            <a:lnTo>
                              <a:pt x="418" y="700"/>
                            </a:lnTo>
                            <a:lnTo>
                              <a:pt x="418" y="700"/>
                            </a:lnTo>
                            <a:lnTo>
                              <a:pt x="412" y="696"/>
                            </a:lnTo>
                            <a:lnTo>
                              <a:pt x="408" y="696"/>
                            </a:lnTo>
                            <a:lnTo>
                              <a:pt x="404" y="696"/>
                            </a:lnTo>
                            <a:lnTo>
                              <a:pt x="404" y="696"/>
                            </a:lnTo>
                            <a:lnTo>
                              <a:pt x="396" y="696"/>
                            </a:lnTo>
                            <a:lnTo>
                              <a:pt x="390" y="694"/>
                            </a:lnTo>
                            <a:lnTo>
                              <a:pt x="384" y="692"/>
                            </a:lnTo>
                            <a:lnTo>
                              <a:pt x="376" y="690"/>
                            </a:lnTo>
                            <a:lnTo>
                              <a:pt x="376" y="690"/>
                            </a:lnTo>
                            <a:lnTo>
                              <a:pt x="370" y="690"/>
                            </a:lnTo>
                            <a:lnTo>
                              <a:pt x="370" y="686"/>
                            </a:lnTo>
                            <a:lnTo>
                              <a:pt x="376" y="668"/>
                            </a:lnTo>
                            <a:lnTo>
                              <a:pt x="376" y="668"/>
                            </a:lnTo>
                            <a:lnTo>
                              <a:pt x="378" y="658"/>
                            </a:lnTo>
                            <a:lnTo>
                              <a:pt x="378" y="654"/>
                            </a:lnTo>
                            <a:lnTo>
                              <a:pt x="376" y="648"/>
                            </a:lnTo>
                            <a:lnTo>
                              <a:pt x="370" y="640"/>
                            </a:lnTo>
                            <a:lnTo>
                              <a:pt x="370" y="640"/>
                            </a:lnTo>
                            <a:lnTo>
                              <a:pt x="364" y="632"/>
                            </a:lnTo>
                            <a:lnTo>
                              <a:pt x="364" y="630"/>
                            </a:lnTo>
                            <a:lnTo>
                              <a:pt x="364" y="626"/>
                            </a:lnTo>
                            <a:lnTo>
                              <a:pt x="362" y="620"/>
                            </a:lnTo>
                            <a:lnTo>
                              <a:pt x="362" y="620"/>
                            </a:lnTo>
                            <a:lnTo>
                              <a:pt x="366" y="618"/>
                            </a:lnTo>
                            <a:lnTo>
                              <a:pt x="362" y="612"/>
                            </a:lnTo>
                            <a:lnTo>
                              <a:pt x="362" y="612"/>
                            </a:lnTo>
                            <a:lnTo>
                              <a:pt x="362" y="610"/>
                            </a:lnTo>
                            <a:lnTo>
                              <a:pt x="362" y="606"/>
                            </a:lnTo>
                            <a:lnTo>
                              <a:pt x="364" y="602"/>
                            </a:lnTo>
                            <a:lnTo>
                              <a:pt x="364" y="598"/>
                            </a:lnTo>
                            <a:lnTo>
                              <a:pt x="364" y="598"/>
                            </a:lnTo>
                            <a:lnTo>
                              <a:pt x="362" y="596"/>
                            </a:lnTo>
                            <a:lnTo>
                              <a:pt x="362" y="592"/>
                            </a:lnTo>
                            <a:lnTo>
                              <a:pt x="366" y="588"/>
                            </a:lnTo>
                            <a:lnTo>
                              <a:pt x="366" y="582"/>
                            </a:lnTo>
                            <a:lnTo>
                              <a:pt x="364" y="580"/>
                            </a:lnTo>
                            <a:lnTo>
                              <a:pt x="362" y="578"/>
                            </a:lnTo>
                            <a:lnTo>
                              <a:pt x="362" y="578"/>
                            </a:lnTo>
                            <a:lnTo>
                              <a:pt x="358" y="574"/>
                            </a:lnTo>
                            <a:lnTo>
                              <a:pt x="356" y="570"/>
                            </a:lnTo>
                            <a:lnTo>
                              <a:pt x="352" y="568"/>
                            </a:lnTo>
                            <a:lnTo>
                              <a:pt x="344" y="566"/>
                            </a:lnTo>
                            <a:lnTo>
                              <a:pt x="344" y="566"/>
                            </a:lnTo>
                            <a:lnTo>
                              <a:pt x="338" y="564"/>
                            </a:lnTo>
                            <a:lnTo>
                              <a:pt x="338" y="562"/>
                            </a:lnTo>
                            <a:lnTo>
                              <a:pt x="338" y="560"/>
                            </a:lnTo>
                            <a:lnTo>
                              <a:pt x="342" y="556"/>
                            </a:lnTo>
                            <a:lnTo>
                              <a:pt x="342" y="552"/>
                            </a:lnTo>
                            <a:lnTo>
                              <a:pt x="342" y="548"/>
                            </a:lnTo>
                            <a:lnTo>
                              <a:pt x="308" y="548"/>
                            </a:lnTo>
                            <a:lnTo>
                              <a:pt x="308" y="548"/>
                            </a:lnTo>
                            <a:lnTo>
                              <a:pt x="298" y="534"/>
                            </a:lnTo>
                            <a:lnTo>
                              <a:pt x="296" y="530"/>
                            </a:lnTo>
                            <a:lnTo>
                              <a:pt x="298" y="530"/>
                            </a:lnTo>
                            <a:lnTo>
                              <a:pt x="298" y="530"/>
                            </a:lnTo>
                            <a:lnTo>
                              <a:pt x="298" y="528"/>
                            </a:lnTo>
                            <a:lnTo>
                              <a:pt x="298" y="528"/>
                            </a:lnTo>
                            <a:lnTo>
                              <a:pt x="296" y="524"/>
                            </a:lnTo>
                            <a:lnTo>
                              <a:pt x="298" y="522"/>
                            </a:lnTo>
                            <a:lnTo>
                              <a:pt x="298" y="518"/>
                            </a:lnTo>
                            <a:lnTo>
                              <a:pt x="296" y="514"/>
                            </a:lnTo>
                            <a:lnTo>
                              <a:pt x="296" y="514"/>
                            </a:lnTo>
                            <a:lnTo>
                              <a:pt x="296" y="506"/>
                            </a:lnTo>
                            <a:lnTo>
                              <a:pt x="296" y="502"/>
                            </a:lnTo>
                            <a:lnTo>
                              <a:pt x="294" y="498"/>
                            </a:lnTo>
                            <a:lnTo>
                              <a:pt x="284" y="492"/>
                            </a:lnTo>
                            <a:lnTo>
                              <a:pt x="284" y="492"/>
                            </a:lnTo>
                            <a:lnTo>
                              <a:pt x="272" y="488"/>
                            </a:lnTo>
                            <a:lnTo>
                              <a:pt x="270" y="484"/>
                            </a:lnTo>
                            <a:lnTo>
                              <a:pt x="268" y="482"/>
                            </a:lnTo>
                            <a:lnTo>
                              <a:pt x="260" y="478"/>
                            </a:lnTo>
                            <a:lnTo>
                              <a:pt x="260" y="478"/>
                            </a:lnTo>
                            <a:lnTo>
                              <a:pt x="250" y="474"/>
                            </a:lnTo>
                            <a:lnTo>
                              <a:pt x="248" y="470"/>
                            </a:lnTo>
                            <a:lnTo>
                              <a:pt x="246" y="466"/>
                            </a:lnTo>
                            <a:lnTo>
                              <a:pt x="240" y="464"/>
                            </a:lnTo>
                            <a:lnTo>
                              <a:pt x="240" y="464"/>
                            </a:lnTo>
                            <a:lnTo>
                              <a:pt x="238" y="464"/>
                            </a:lnTo>
                            <a:lnTo>
                              <a:pt x="234" y="462"/>
                            </a:lnTo>
                            <a:lnTo>
                              <a:pt x="230" y="458"/>
                            </a:lnTo>
                            <a:lnTo>
                              <a:pt x="224" y="454"/>
                            </a:lnTo>
                            <a:lnTo>
                              <a:pt x="220" y="454"/>
                            </a:lnTo>
                            <a:lnTo>
                              <a:pt x="214" y="454"/>
                            </a:lnTo>
                            <a:lnTo>
                              <a:pt x="214" y="454"/>
                            </a:lnTo>
                            <a:lnTo>
                              <a:pt x="206" y="454"/>
                            </a:lnTo>
                            <a:lnTo>
                              <a:pt x="202" y="452"/>
                            </a:lnTo>
                            <a:lnTo>
                              <a:pt x="198" y="448"/>
                            </a:lnTo>
                            <a:lnTo>
                              <a:pt x="196" y="444"/>
                            </a:lnTo>
                            <a:lnTo>
                              <a:pt x="192" y="440"/>
                            </a:lnTo>
                            <a:lnTo>
                              <a:pt x="192" y="440"/>
                            </a:lnTo>
                            <a:lnTo>
                              <a:pt x="188" y="438"/>
                            </a:lnTo>
                            <a:lnTo>
                              <a:pt x="186" y="434"/>
                            </a:lnTo>
                            <a:lnTo>
                              <a:pt x="182" y="420"/>
                            </a:lnTo>
                            <a:lnTo>
                              <a:pt x="182" y="394"/>
                            </a:lnTo>
                            <a:lnTo>
                              <a:pt x="182" y="394"/>
                            </a:lnTo>
                            <a:lnTo>
                              <a:pt x="180" y="390"/>
                            </a:lnTo>
                            <a:lnTo>
                              <a:pt x="176" y="390"/>
                            </a:lnTo>
                            <a:lnTo>
                              <a:pt x="166" y="390"/>
                            </a:lnTo>
                            <a:lnTo>
                              <a:pt x="154" y="394"/>
                            </a:lnTo>
                            <a:lnTo>
                              <a:pt x="148" y="398"/>
                            </a:lnTo>
                            <a:lnTo>
                              <a:pt x="148" y="398"/>
                            </a:lnTo>
                            <a:lnTo>
                              <a:pt x="142" y="404"/>
                            </a:lnTo>
                            <a:lnTo>
                              <a:pt x="136" y="406"/>
                            </a:lnTo>
                            <a:lnTo>
                              <a:pt x="132" y="408"/>
                            </a:lnTo>
                            <a:lnTo>
                              <a:pt x="132" y="412"/>
                            </a:lnTo>
                            <a:lnTo>
                              <a:pt x="132" y="412"/>
                            </a:lnTo>
                            <a:lnTo>
                              <a:pt x="130" y="416"/>
                            </a:lnTo>
                            <a:lnTo>
                              <a:pt x="128" y="418"/>
                            </a:lnTo>
                            <a:lnTo>
                              <a:pt x="124" y="418"/>
                            </a:lnTo>
                            <a:lnTo>
                              <a:pt x="118" y="420"/>
                            </a:lnTo>
                            <a:lnTo>
                              <a:pt x="118" y="420"/>
                            </a:lnTo>
                            <a:lnTo>
                              <a:pt x="114" y="424"/>
                            </a:lnTo>
                            <a:lnTo>
                              <a:pt x="110" y="424"/>
                            </a:lnTo>
                            <a:lnTo>
                              <a:pt x="104" y="420"/>
                            </a:lnTo>
                            <a:lnTo>
                              <a:pt x="98" y="420"/>
                            </a:lnTo>
                            <a:lnTo>
                              <a:pt x="90" y="420"/>
                            </a:lnTo>
                            <a:lnTo>
                              <a:pt x="90" y="420"/>
                            </a:lnTo>
                            <a:lnTo>
                              <a:pt x="84" y="422"/>
                            </a:lnTo>
                            <a:lnTo>
                              <a:pt x="80" y="424"/>
                            </a:lnTo>
                            <a:lnTo>
                              <a:pt x="78" y="422"/>
                            </a:lnTo>
                            <a:lnTo>
                              <a:pt x="76" y="422"/>
                            </a:lnTo>
                            <a:lnTo>
                              <a:pt x="74" y="414"/>
                            </a:lnTo>
                            <a:lnTo>
                              <a:pt x="72" y="406"/>
                            </a:lnTo>
                            <a:lnTo>
                              <a:pt x="72" y="406"/>
                            </a:lnTo>
                            <a:lnTo>
                              <a:pt x="70" y="394"/>
                            </a:lnTo>
                            <a:lnTo>
                              <a:pt x="70" y="390"/>
                            </a:lnTo>
                            <a:lnTo>
                              <a:pt x="72" y="386"/>
                            </a:lnTo>
                            <a:lnTo>
                              <a:pt x="72" y="386"/>
                            </a:lnTo>
                            <a:lnTo>
                              <a:pt x="74" y="382"/>
                            </a:lnTo>
                            <a:lnTo>
                              <a:pt x="72" y="380"/>
                            </a:lnTo>
                            <a:lnTo>
                              <a:pt x="70" y="378"/>
                            </a:lnTo>
                            <a:lnTo>
                              <a:pt x="68" y="380"/>
                            </a:lnTo>
                            <a:lnTo>
                              <a:pt x="68" y="380"/>
                            </a:lnTo>
                            <a:lnTo>
                              <a:pt x="56" y="390"/>
                            </a:lnTo>
                            <a:lnTo>
                              <a:pt x="52" y="392"/>
                            </a:lnTo>
                            <a:lnTo>
                              <a:pt x="42" y="392"/>
                            </a:lnTo>
                            <a:lnTo>
                              <a:pt x="42" y="392"/>
                            </a:lnTo>
                            <a:lnTo>
                              <a:pt x="36" y="392"/>
                            </a:lnTo>
                            <a:lnTo>
                              <a:pt x="32" y="390"/>
                            </a:lnTo>
                            <a:lnTo>
                              <a:pt x="30" y="390"/>
                            </a:lnTo>
                            <a:lnTo>
                              <a:pt x="28" y="388"/>
                            </a:lnTo>
                            <a:lnTo>
                              <a:pt x="28" y="384"/>
                            </a:lnTo>
                            <a:lnTo>
                              <a:pt x="26" y="382"/>
                            </a:lnTo>
                            <a:lnTo>
                              <a:pt x="24" y="382"/>
                            </a:lnTo>
                            <a:lnTo>
                              <a:pt x="24" y="382"/>
                            </a:lnTo>
                            <a:lnTo>
                              <a:pt x="18" y="382"/>
                            </a:lnTo>
                            <a:lnTo>
                              <a:pt x="20" y="378"/>
                            </a:lnTo>
                            <a:lnTo>
                              <a:pt x="22" y="374"/>
                            </a:lnTo>
                            <a:lnTo>
                              <a:pt x="20" y="372"/>
                            </a:lnTo>
                            <a:lnTo>
                              <a:pt x="18" y="368"/>
                            </a:lnTo>
                            <a:lnTo>
                              <a:pt x="18" y="368"/>
                            </a:lnTo>
                            <a:lnTo>
                              <a:pt x="14" y="362"/>
                            </a:lnTo>
                            <a:lnTo>
                              <a:pt x="10" y="354"/>
                            </a:lnTo>
                            <a:lnTo>
                              <a:pt x="8" y="346"/>
                            </a:lnTo>
                            <a:lnTo>
                              <a:pt x="4" y="340"/>
                            </a:lnTo>
                            <a:lnTo>
                              <a:pt x="4" y="340"/>
                            </a:lnTo>
                            <a:lnTo>
                              <a:pt x="0" y="332"/>
                            </a:lnTo>
                            <a:lnTo>
                              <a:pt x="0" y="330"/>
                            </a:lnTo>
                            <a:lnTo>
                              <a:pt x="2" y="328"/>
                            </a:lnTo>
                            <a:lnTo>
                              <a:pt x="2" y="328"/>
                            </a:lnTo>
                            <a:lnTo>
                              <a:pt x="2" y="328"/>
                            </a:lnTo>
                            <a:lnTo>
                              <a:pt x="0" y="324"/>
                            </a:lnTo>
                            <a:lnTo>
                              <a:pt x="0" y="320"/>
                            </a:lnTo>
                            <a:lnTo>
                              <a:pt x="2" y="316"/>
                            </a:lnTo>
                            <a:lnTo>
                              <a:pt x="4" y="314"/>
                            </a:lnTo>
                            <a:lnTo>
                              <a:pt x="10" y="308"/>
                            </a:lnTo>
                            <a:lnTo>
                              <a:pt x="12" y="306"/>
                            </a:lnTo>
                            <a:lnTo>
                              <a:pt x="14" y="300"/>
                            </a:lnTo>
                            <a:lnTo>
                              <a:pt x="14" y="300"/>
                            </a:lnTo>
                            <a:lnTo>
                              <a:pt x="16" y="292"/>
                            </a:lnTo>
                            <a:lnTo>
                              <a:pt x="18" y="286"/>
                            </a:lnTo>
                            <a:lnTo>
                              <a:pt x="20" y="282"/>
                            </a:lnTo>
                            <a:lnTo>
                              <a:pt x="22" y="278"/>
                            </a:lnTo>
                            <a:lnTo>
                              <a:pt x="22" y="278"/>
                            </a:lnTo>
                            <a:lnTo>
                              <a:pt x="24" y="274"/>
                            </a:lnTo>
                            <a:lnTo>
                              <a:pt x="28" y="270"/>
                            </a:lnTo>
                            <a:lnTo>
                              <a:pt x="32" y="266"/>
                            </a:lnTo>
                            <a:lnTo>
                              <a:pt x="38" y="262"/>
                            </a:lnTo>
                            <a:lnTo>
                              <a:pt x="38" y="262"/>
                            </a:lnTo>
                            <a:lnTo>
                              <a:pt x="46" y="254"/>
                            </a:lnTo>
                            <a:lnTo>
                              <a:pt x="52" y="250"/>
                            </a:lnTo>
                            <a:lnTo>
                              <a:pt x="58" y="250"/>
                            </a:lnTo>
                            <a:lnTo>
                              <a:pt x="60" y="246"/>
                            </a:lnTo>
                            <a:lnTo>
                              <a:pt x="60" y="246"/>
                            </a:lnTo>
                            <a:lnTo>
                              <a:pt x="64" y="244"/>
                            </a:lnTo>
                            <a:lnTo>
                              <a:pt x="66" y="244"/>
                            </a:lnTo>
                            <a:lnTo>
                              <a:pt x="68" y="244"/>
                            </a:lnTo>
                            <a:lnTo>
                              <a:pt x="72" y="240"/>
                            </a:lnTo>
                            <a:lnTo>
                              <a:pt x="72" y="240"/>
                            </a:lnTo>
                            <a:lnTo>
                              <a:pt x="74" y="230"/>
                            </a:lnTo>
                            <a:lnTo>
                              <a:pt x="76" y="220"/>
                            </a:lnTo>
                            <a:lnTo>
                              <a:pt x="80" y="196"/>
                            </a:lnTo>
                            <a:lnTo>
                              <a:pt x="82" y="172"/>
                            </a:lnTo>
                            <a:lnTo>
                              <a:pt x="84" y="160"/>
                            </a:lnTo>
                            <a:lnTo>
                              <a:pt x="84" y="160"/>
                            </a:lnTo>
                            <a:lnTo>
                              <a:pt x="84" y="158"/>
                            </a:lnTo>
                            <a:lnTo>
                              <a:pt x="84" y="156"/>
                            </a:lnTo>
                            <a:lnTo>
                              <a:pt x="80" y="148"/>
                            </a:lnTo>
                            <a:lnTo>
                              <a:pt x="76" y="138"/>
                            </a:lnTo>
                            <a:lnTo>
                              <a:pt x="72" y="130"/>
                            </a:lnTo>
                            <a:lnTo>
                              <a:pt x="72" y="130"/>
                            </a:lnTo>
                            <a:lnTo>
                              <a:pt x="70" y="126"/>
                            </a:lnTo>
                            <a:lnTo>
                              <a:pt x="72" y="124"/>
                            </a:lnTo>
                            <a:lnTo>
                              <a:pt x="76" y="120"/>
                            </a:lnTo>
                            <a:lnTo>
                              <a:pt x="80" y="120"/>
                            </a:lnTo>
                            <a:lnTo>
                              <a:pt x="86" y="120"/>
                            </a:lnTo>
                            <a:lnTo>
                              <a:pt x="86" y="120"/>
                            </a:lnTo>
                            <a:lnTo>
                              <a:pt x="88" y="120"/>
                            </a:lnTo>
                            <a:lnTo>
                              <a:pt x="88" y="120"/>
                            </a:lnTo>
                            <a:lnTo>
                              <a:pt x="88" y="114"/>
                            </a:lnTo>
                            <a:lnTo>
                              <a:pt x="86" y="110"/>
                            </a:lnTo>
                            <a:lnTo>
                              <a:pt x="84" y="108"/>
                            </a:lnTo>
                            <a:lnTo>
                              <a:pt x="82" y="108"/>
                            </a:lnTo>
                            <a:lnTo>
                              <a:pt x="82" y="108"/>
                            </a:lnTo>
                            <a:lnTo>
                              <a:pt x="78" y="106"/>
                            </a:lnTo>
                            <a:lnTo>
                              <a:pt x="76" y="104"/>
                            </a:lnTo>
                            <a:lnTo>
                              <a:pt x="76" y="98"/>
                            </a:lnTo>
                            <a:lnTo>
                              <a:pt x="76" y="98"/>
                            </a:lnTo>
                            <a:lnTo>
                              <a:pt x="92" y="96"/>
                            </a:lnTo>
                            <a:lnTo>
                              <a:pt x="106" y="94"/>
                            </a:lnTo>
                            <a:lnTo>
                              <a:pt x="106" y="94"/>
                            </a:lnTo>
                            <a:lnTo>
                              <a:pt x="112" y="92"/>
                            </a:lnTo>
                            <a:lnTo>
                              <a:pt x="112" y="90"/>
                            </a:lnTo>
                            <a:lnTo>
                              <a:pt x="110" y="88"/>
                            </a:lnTo>
                            <a:lnTo>
                              <a:pt x="112" y="88"/>
                            </a:lnTo>
                            <a:lnTo>
                              <a:pt x="112" y="88"/>
                            </a:lnTo>
                            <a:lnTo>
                              <a:pt x="116" y="88"/>
                            </a:lnTo>
                            <a:lnTo>
                              <a:pt x="118" y="90"/>
                            </a:lnTo>
                            <a:lnTo>
                              <a:pt x="118" y="92"/>
                            </a:lnTo>
                            <a:lnTo>
                              <a:pt x="120" y="92"/>
                            </a:lnTo>
                            <a:lnTo>
                              <a:pt x="120" y="92"/>
                            </a:lnTo>
                            <a:lnTo>
                              <a:pt x="122" y="92"/>
                            </a:lnTo>
                            <a:lnTo>
                              <a:pt x="122" y="90"/>
                            </a:lnTo>
                            <a:lnTo>
                              <a:pt x="124" y="88"/>
                            </a:lnTo>
                            <a:lnTo>
                              <a:pt x="126" y="88"/>
                            </a:lnTo>
                            <a:lnTo>
                              <a:pt x="126" y="88"/>
                            </a:lnTo>
                            <a:lnTo>
                              <a:pt x="128" y="88"/>
                            </a:lnTo>
                            <a:lnTo>
                              <a:pt x="128" y="90"/>
                            </a:lnTo>
                            <a:lnTo>
                              <a:pt x="128" y="96"/>
                            </a:lnTo>
                            <a:lnTo>
                              <a:pt x="128" y="102"/>
                            </a:lnTo>
                            <a:lnTo>
                              <a:pt x="130" y="104"/>
                            </a:lnTo>
                            <a:lnTo>
                              <a:pt x="134" y="104"/>
                            </a:lnTo>
                            <a:lnTo>
                              <a:pt x="134" y="104"/>
                            </a:lnTo>
                            <a:lnTo>
                              <a:pt x="138" y="108"/>
                            </a:lnTo>
                            <a:lnTo>
                              <a:pt x="140" y="108"/>
                            </a:lnTo>
                            <a:lnTo>
                              <a:pt x="142" y="108"/>
                            </a:lnTo>
                            <a:lnTo>
                              <a:pt x="142" y="108"/>
                            </a:lnTo>
                            <a:lnTo>
                              <a:pt x="146" y="110"/>
                            </a:lnTo>
                            <a:lnTo>
                              <a:pt x="152" y="114"/>
                            </a:lnTo>
                            <a:lnTo>
                              <a:pt x="158" y="116"/>
                            </a:lnTo>
                            <a:lnTo>
                              <a:pt x="160" y="116"/>
                            </a:lnTo>
                            <a:lnTo>
                              <a:pt x="162" y="116"/>
                            </a:lnTo>
                            <a:lnTo>
                              <a:pt x="162" y="116"/>
                            </a:lnTo>
                            <a:lnTo>
                              <a:pt x="168" y="114"/>
                            </a:lnTo>
                            <a:lnTo>
                              <a:pt x="170" y="114"/>
                            </a:lnTo>
                            <a:lnTo>
                              <a:pt x="174" y="114"/>
                            </a:lnTo>
                            <a:lnTo>
                              <a:pt x="178" y="110"/>
                            </a:lnTo>
                            <a:lnTo>
                              <a:pt x="178" y="110"/>
                            </a:lnTo>
                            <a:lnTo>
                              <a:pt x="186" y="102"/>
                            </a:lnTo>
                            <a:lnTo>
                              <a:pt x="190" y="100"/>
                            </a:lnTo>
                            <a:lnTo>
                              <a:pt x="192" y="100"/>
                            </a:lnTo>
                            <a:lnTo>
                              <a:pt x="194" y="98"/>
                            </a:lnTo>
                            <a:lnTo>
                              <a:pt x="194" y="98"/>
                            </a:lnTo>
                            <a:lnTo>
                              <a:pt x="196" y="96"/>
                            </a:lnTo>
                            <a:lnTo>
                              <a:pt x="198" y="96"/>
                            </a:lnTo>
                            <a:lnTo>
                              <a:pt x="200" y="96"/>
                            </a:lnTo>
                            <a:lnTo>
                              <a:pt x="202" y="90"/>
                            </a:lnTo>
                            <a:lnTo>
                              <a:pt x="202" y="90"/>
                            </a:lnTo>
                            <a:lnTo>
                              <a:pt x="202" y="84"/>
                            </a:lnTo>
                            <a:lnTo>
                              <a:pt x="206" y="82"/>
                            </a:lnTo>
                            <a:lnTo>
                              <a:pt x="210" y="82"/>
                            </a:lnTo>
                            <a:lnTo>
                              <a:pt x="218" y="78"/>
                            </a:lnTo>
                            <a:lnTo>
                              <a:pt x="218" y="78"/>
                            </a:lnTo>
                            <a:lnTo>
                              <a:pt x="216" y="70"/>
                            </a:lnTo>
                            <a:lnTo>
                              <a:pt x="210" y="70"/>
                            </a:lnTo>
                            <a:lnTo>
                              <a:pt x="210" y="70"/>
                            </a:lnTo>
                            <a:lnTo>
                              <a:pt x="206" y="70"/>
                            </a:lnTo>
                            <a:lnTo>
                              <a:pt x="202" y="68"/>
                            </a:lnTo>
                            <a:lnTo>
                              <a:pt x="198" y="62"/>
                            </a:lnTo>
                            <a:lnTo>
                              <a:pt x="196" y="54"/>
                            </a:lnTo>
                            <a:lnTo>
                              <a:pt x="198" y="46"/>
                            </a:lnTo>
                            <a:lnTo>
                              <a:pt x="198" y="46"/>
                            </a:lnTo>
                            <a:lnTo>
                              <a:pt x="198" y="42"/>
                            </a:lnTo>
                            <a:lnTo>
                              <a:pt x="198" y="38"/>
                            </a:lnTo>
                            <a:lnTo>
                              <a:pt x="192" y="32"/>
                            </a:lnTo>
                            <a:lnTo>
                              <a:pt x="188" y="28"/>
                            </a:lnTo>
                            <a:lnTo>
                              <a:pt x="188" y="26"/>
                            </a:lnTo>
                            <a:lnTo>
                              <a:pt x="192" y="24"/>
                            </a:lnTo>
                            <a:lnTo>
                              <a:pt x="192" y="24"/>
                            </a:lnTo>
                            <a:lnTo>
                              <a:pt x="198" y="24"/>
                            </a:lnTo>
                            <a:lnTo>
                              <a:pt x="202" y="24"/>
                            </a:lnTo>
                            <a:lnTo>
                              <a:pt x="210" y="28"/>
                            </a:lnTo>
                            <a:lnTo>
                              <a:pt x="216" y="30"/>
                            </a:lnTo>
                            <a:lnTo>
                              <a:pt x="218" y="30"/>
                            </a:lnTo>
                            <a:lnTo>
                              <a:pt x="224" y="30"/>
                            </a:lnTo>
                            <a:lnTo>
                              <a:pt x="224" y="30"/>
                            </a:lnTo>
                            <a:lnTo>
                              <a:pt x="232" y="28"/>
                            </a:lnTo>
                            <a:lnTo>
                              <a:pt x="238" y="30"/>
                            </a:lnTo>
                            <a:lnTo>
                              <a:pt x="240" y="30"/>
                            </a:lnTo>
                            <a:lnTo>
                              <a:pt x="242" y="30"/>
                            </a:lnTo>
                            <a:lnTo>
                              <a:pt x="242" y="30"/>
                            </a:lnTo>
                            <a:lnTo>
                              <a:pt x="244" y="28"/>
                            </a:lnTo>
                            <a:lnTo>
                              <a:pt x="244" y="28"/>
                            </a:lnTo>
                            <a:lnTo>
                              <a:pt x="242" y="26"/>
                            </a:lnTo>
                            <a:lnTo>
                              <a:pt x="244" y="26"/>
                            </a:lnTo>
                            <a:lnTo>
                              <a:pt x="244" y="26"/>
                            </a:lnTo>
                            <a:lnTo>
                              <a:pt x="250" y="24"/>
                            </a:lnTo>
                            <a:lnTo>
                              <a:pt x="256" y="22"/>
                            </a:lnTo>
                            <a:lnTo>
                              <a:pt x="264" y="16"/>
                            </a:lnTo>
                            <a:lnTo>
                              <a:pt x="264" y="16"/>
                            </a:lnTo>
                            <a:lnTo>
                              <a:pt x="268" y="12"/>
                            </a:lnTo>
                            <a:lnTo>
                              <a:pt x="272" y="10"/>
                            </a:lnTo>
                            <a:lnTo>
                              <a:pt x="274" y="8"/>
                            </a:lnTo>
                            <a:lnTo>
                              <a:pt x="276" y="0"/>
                            </a:lnTo>
                            <a:lnTo>
                              <a:pt x="276" y="0"/>
                            </a:lnTo>
                            <a:lnTo>
                              <a:pt x="282" y="2"/>
                            </a:lnTo>
                            <a:lnTo>
                              <a:pt x="286" y="2"/>
                            </a:lnTo>
                            <a:lnTo>
                              <a:pt x="288" y="2"/>
                            </a:lnTo>
                            <a:lnTo>
                              <a:pt x="288" y="8"/>
                            </a:lnTo>
                            <a:lnTo>
                              <a:pt x="288" y="8"/>
                            </a:lnTo>
                            <a:lnTo>
                              <a:pt x="286" y="12"/>
                            </a:lnTo>
                            <a:lnTo>
                              <a:pt x="290" y="12"/>
                            </a:lnTo>
                            <a:lnTo>
                              <a:pt x="294" y="12"/>
                            </a:lnTo>
                            <a:lnTo>
                              <a:pt x="294" y="14"/>
                            </a:lnTo>
                            <a:lnTo>
                              <a:pt x="294" y="16"/>
                            </a:lnTo>
                            <a:lnTo>
                              <a:pt x="294" y="16"/>
                            </a:lnTo>
                            <a:lnTo>
                              <a:pt x="296" y="20"/>
                            </a:lnTo>
                            <a:lnTo>
                              <a:pt x="296" y="24"/>
                            </a:lnTo>
                            <a:lnTo>
                              <a:pt x="300" y="26"/>
                            </a:lnTo>
                            <a:lnTo>
                              <a:pt x="300" y="26"/>
                            </a:lnTo>
                            <a:lnTo>
                              <a:pt x="300" y="28"/>
                            </a:lnTo>
                            <a:lnTo>
                              <a:pt x="294" y="36"/>
                            </a:lnTo>
                            <a:lnTo>
                              <a:pt x="294" y="36"/>
                            </a:lnTo>
                            <a:lnTo>
                              <a:pt x="290" y="42"/>
                            </a:lnTo>
                            <a:lnTo>
                              <a:pt x="290" y="46"/>
                            </a:lnTo>
                            <a:lnTo>
                              <a:pt x="292" y="48"/>
                            </a:lnTo>
                            <a:lnTo>
                              <a:pt x="290" y="50"/>
                            </a:lnTo>
                            <a:lnTo>
                              <a:pt x="290" y="50"/>
                            </a:lnTo>
                            <a:lnTo>
                              <a:pt x="290" y="54"/>
                            </a:lnTo>
                            <a:lnTo>
                              <a:pt x="292" y="56"/>
                            </a:lnTo>
                            <a:lnTo>
                              <a:pt x="294" y="60"/>
                            </a:lnTo>
                            <a:lnTo>
                              <a:pt x="292" y="62"/>
                            </a:lnTo>
                            <a:lnTo>
                              <a:pt x="292" y="62"/>
                            </a:lnTo>
                            <a:lnTo>
                              <a:pt x="290" y="66"/>
                            </a:lnTo>
                            <a:lnTo>
                              <a:pt x="292" y="68"/>
                            </a:lnTo>
                            <a:lnTo>
                              <a:pt x="294" y="70"/>
                            </a:lnTo>
                            <a:lnTo>
                              <a:pt x="296" y="76"/>
                            </a:lnTo>
                            <a:lnTo>
                              <a:pt x="296" y="76"/>
                            </a:lnTo>
                            <a:lnTo>
                              <a:pt x="298" y="84"/>
                            </a:lnTo>
                            <a:lnTo>
                              <a:pt x="300" y="86"/>
                            </a:lnTo>
                            <a:lnTo>
                              <a:pt x="302" y="88"/>
                            </a:lnTo>
                            <a:lnTo>
                              <a:pt x="302" y="90"/>
                            </a:lnTo>
                            <a:lnTo>
                              <a:pt x="302" y="90"/>
                            </a:lnTo>
                            <a:lnTo>
                              <a:pt x="304" y="96"/>
                            </a:lnTo>
                            <a:lnTo>
                              <a:pt x="308" y="98"/>
                            </a:lnTo>
                            <a:lnTo>
                              <a:pt x="310" y="100"/>
                            </a:lnTo>
                            <a:lnTo>
                              <a:pt x="314" y="102"/>
                            </a:lnTo>
                            <a:lnTo>
                              <a:pt x="314" y="102"/>
                            </a:lnTo>
                            <a:lnTo>
                              <a:pt x="316" y="100"/>
                            </a:lnTo>
                            <a:lnTo>
                              <a:pt x="318" y="98"/>
                            </a:lnTo>
                            <a:lnTo>
                              <a:pt x="322" y="100"/>
                            </a:lnTo>
                            <a:lnTo>
                              <a:pt x="322" y="100"/>
                            </a:lnTo>
                            <a:lnTo>
                              <a:pt x="322" y="96"/>
                            </a:lnTo>
                            <a:lnTo>
                              <a:pt x="326" y="92"/>
                            </a:lnTo>
                            <a:lnTo>
                              <a:pt x="334" y="90"/>
                            </a:lnTo>
                            <a:lnTo>
                              <a:pt x="334" y="90"/>
                            </a:lnTo>
                            <a:lnTo>
                              <a:pt x="342" y="86"/>
                            </a:lnTo>
                            <a:lnTo>
                              <a:pt x="344" y="84"/>
                            </a:lnTo>
                            <a:lnTo>
                              <a:pt x="346" y="82"/>
                            </a:lnTo>
                            <a:lnTo>
                              <a:pt x="348" y="82"/>
                            </a:lnTo>
                            <a:lnTo>
                              <a:pt x="348" y="82"/>
                            </a:lnTo>
                            <a:lnTo>
                              <a:pt x="348" y="82"/>
                            </a:lnTo>
                            <a:lnTo>
                              <a:pt x="350" y="84"/>
                            </a:lnTo>
                            <a:lnTo>
                              <a:pt x="352" y="86"/>
                            </a:lnTo>
                            <a:lnTo>
                              <a:pt x="360" y="84"/>
                            </a:lnTo>
                            <a:lnTo>
                              <a:pt x="360" y="84"/>
                            </a:lnTo>
                            <a:lnTo>
                              <a:pt x="374" y="86"/>
                            </a:lnTo>
                            <a:lnTo>
                              <a:pt x="378" y="84"/>
                            </a:lnTo>
                            <a:lnTo>
                              <a:pt x="378" y="82"/>
                            </a:lnTo>
                            <a:lnTo>
                              <a:pt x="374" y="80"/>
                            </a:lnTo>
                            <a:lnTo>
                              <a:pt x="372" y="78"/>
                            </a:lnTo>
                            <a:lnTo>
                              <a:pt x="376" y="76"/>
                            </a:lnTo>
                            <a:lnTo>
                              <a:pt x="376" y="76"/>
                            </a:lnTo>
                            <a:lnTo>
                              <a:pt x="378" y="78"/>
                            </a:lnTo>
                            <a:lnTo>
                              <a:pt x="380" y="78"/>
                            </a:lnTo>
                            <a:lnTo>
                              <a:pt x="384" y="78"/>
                            </a:lnTo>
                            <a:lnTo>
                              <a:pt x="384" y="78"/>
                            </a:lnTo>
                            <a:lnTo>
                              <a:pt x="386" y="78"/>
                            </a:lnTo>
                            <a:lnTo>
                              <a:pt x="388" y="76"/>
                            </a:lnTo>
                            <a:lnTo>
                              <a:pt x="388" y="74"/>
                            </a:lnTo>
                            <a:lnTo>
                              <a:pt x="392" y="72"/>
                            </a:lnTo>
                            <a:lnTo>
                              <a:pt x="392" y="72"/>
                            </a:lnTo>
                            <a:lnTo>
                              <a:pt x="394" y="74"/>
                            </a:lnTo>
                            <a:lnTo>
                              <a:pt x="396" y="74"/>
                            </a:lnTo>
                            <a:lnTo>
                              <a:pt x="396" y="76"/>
                            </a:lnTo>
                            <a:lnTo>
                              <a:pt x="400" y="76"/>
                            </a:lnTo>
                            <a:lnTo>
                              <a:pt x="400" y="76"/>
                            </a:lnTo>
                            <a:lnTo>
                              <a:pt x="404" y="78"/>
                            </a:lnTo>
                            <a:lnTo>
                              <a:pt x="406" y="78"/>
                            </a:lnTo>
                            <a:lnTo>
                              <a:pt x="406" y="78"/>
                            </a:lnTo>
                            <a:lnTo>
                              <a:pt x="410" y="78"/>
                            </a:lnTo>
                            <a:lnTo>
                              <a:pt x="410" y="80"/>
                            </a:lnTo>
                            <a:lnTo>
                              <a:pt x="412" y="80"/>
                            </a:lnTo>
                            <a:lnTo>
                              <a:pt x="414" y="80"/>
                            </a:lnTo>
                            <a:lnTo>
                              <a:pt x="414" y="80"/>
                            </a:lnTo>
                            <a:lnTo>
                              <a:pt x="418" y="80"/>
                            </a:lnTo>
                            <a:lnTo>
                              <a:pt x="420" y="84"/>
                            </a:lnTo>
                            <a:lnTo>
                              <a:pt x="422" y="84"/>
                            </a:lnTo>
                            <a:lnTo>
                              <a:pt x="430" y="82"/>
                            </a:lnTo>
                            <a:lnTo>
                              <a:pt x="430" y="82"/>
                            </a:lnTo>
                            <a:lnTo>
                              <a:pt x="438" y="80"/>
                            </a:lnTo>
                            <a:lnTo>
                              <a:pt x="440" y="78"/>
                            </a:lnTo>
                            <a:lnTo>
                              <a:pt x="440" y="74"/>
                            </a:lnTo>
                            <a:lnTo>
                              <a:pt x="440" y="74"/>
                            </a:lnTo>
                            <a:lnTo>
                              <a:pt x="442" y="70"/>
                            </a:lnTo>
                            <a:lnTo>
                              <a:pt x="444" y="70"/>
                            </a:lnTo>
                            <a:lnTo>
                              <a:pt x="446" y="68"/>
                            </a:lnTo>
                            <a:lnTo>
                              <a:pt x="448" y="62"/>
                            </a:lnTo>
                            <a:lnTo>
                              <a:pt x="448" y="62"/>
                            </a:lnTo>
                            <a:lnTo>
                              <a:pt x="450" y="54"/>
                            </a:lnTo>
                            <a:lnTo>
                              <a:pt x="454" y="50"/>
                            </a:lnTo>
                            <a:lnTo>
                              <a:pt x="456" y="48"/>
                            </a:lnTo>
                            <a:lnTo>
                              <a:pt x="456" y="46"/>
                            </a:lnTo>
                            <a:lnTo>
                              <a:pt x="456" y="46"/>
                            </a:lnTo>
                            <a:lnTo>
                              <a:pt x="458" y="40"/>
                            </a:lnTo>
                            <a:lnTo>
                              <a:pt x="460" y="38"/>
                            </a:lnTo>
                            <a:lnTo>
                              <a:pt x="462" y="36"/>
                            </a:lnTo>
                            <a:lnTo>
                              <a:pt x="462" y="32"/>
                            </a:lnTo>
                            <a:lnTo>
                              <a:pt x="462" y="32"/>
                            </a:lnTo>
                            <a:lnTo>
                              <a:pt x="462" y="26"/>
                            </a:lnTo>
                            <a:lnTo>
                              <a:pt x="464" y="26"/>
                            </a:lnTo>
                            <a:lnTo>
                              <a:pt x="466" y="24"/>
                            </a:lnTo>
                            <a:lnTo>
                              <a:pt x="468" y="20"/>
                            </a:lnTo>
                            <a:lnTo>
                              <a:pt x="468" y="20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2" name="Chile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67488" y="4383303"/>
                        <a:ext cx="370593" cy="119875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18" y="766"/>
                          </a:cxn>
                          <a:cxn ang="0">
                            <a:pos x="212" y="776"/>
                          </a:cxn>
                          <a:cxn ang="0">
                            <a:pos x="186" y="786"/>
                          </a:cxn>
                          <a:cxn ang="0">
                            <a:pos x="198" y="782"/>
                          </a:cxn>
                          <a:cxn ang="0">
                            <a:pos x="184" y="766"/>
                          </a:cxn>
                          <a:cxn ang="0">
                            <a:pos x="184" y="774"/>
                          </a:cxn>
                          <a:cxn ang="0">
                            <a:pos x="198" y="774"/>
                          </a:cxn>
                          <a:cxn ang="0">
                            <a:pos x="176" y="784"/>
                          </a:cxn>
                          <a:cxn ang="0">
                            <a:pos x="160" y="770"/>
                          </a:cxn>
                          <a:cxn ang="0">
                            <a:pos x="162" y="762"/>
                          </a:cxn>
                          <a:cxn ang="0">
                            <a:pos x="158" y="760"/>
                          </a:cxn>
                          <a:cxn ang="0">
                            <a:pos x="134" y="738"/>
                          </a:cxn>
                          <a:cxn ang="0">
                            <a:pos x="124" y="720"/>
                          </a:cxn>
                          <a:cxn ang="0">
                            <a:pos x="128" y="708"/>
                          </a:cxn>
                          <a:cxn ang="0">
                            <a:pos x="112" y="696"/>
                          </a:cxn>
                          <a:cxn ang="0">
                            <a:pos x="104" y="682"/>
                          </a:cxn>
                          <a:cxn ang="0">
                            <a:pos x="104" y="680"/>
                          </a:cxn>
                          <a:cxn ang="0">
                            <a:pos x="98" y="658"/>
                          </a:cxn>
                          <a:cxn ang="0">
                            <a:pos x="76" y="656"/>
                          </a:cxn>
                          <a:cxn ang="0">
                            <a:pos x="82" y="640"/>
                          </a:cxn>
                          <a:cxn ang="0">
                            <a:pos x="108" y="640"/>
                          </a:cxn>
                          <a:cxn ang="0">
                            <a:pos x="102" y="608"/>
                          </a:cxn>
                          <a:cxn ang="0">
                            <a:pos x="96" y="574"/>
                          </a:cxn>
                          <a:cxn ang="0">
                            <a:pos x="82" y="554"/>
                          </a:cxn>
                          <a:cxn ang="0">
                            <a:pos x="68" y="536"/>
                          </a:cxn>
                          <a:cxn ang="0">
                            <a:pos x="58" y="492"/>
                          </a:cxn>
                          <a:cxn ang="0">
                            <a:pos x="42" y="460"/>
                          </a:cxn>
                          <a:cxn ang="0">
                            <a:pos x="50" y="448"/>
                          </a:cxn>
                          <a:cxn ang="0">
                            <a:pos x="50" y="420"/>
                          </a:cxn>
                          <a:cxn ang="0">
                            <a:pos x="56" y="374"/>
                          </a:cxn>
                          <a:cxn ang="0">
                            <a:pos x="30" y="288"/>
                          </a:cxn>
                          <a:cxn ang="0">
                            <a:pos x="40" y="284"/>
                          </a:cxn>
                          <a:cxn ang="0">
                            <a:pos x="30" y="270"/>
                          </a:cxn>
                          <a:cxn ang="0">
                            <a:pos x="34" y="176"/>
                          </a:cxn>
                          <a:cxn ang="0">
                            <a:pos x="22" y="136"/>
                          </a:cxn>
                          <a:cxn ang="0">
                            <a:pos x="26" y="92"/>
                          </a:cxn>
                          <a:cxn ang="0">
                            <a:pos x="16" y="52"/>
                          </a:cxn>
                          <a:cxn ang="0">
                            <a:pos x="0" y="12"/>
                          </a:cxn>
                          <a:cxn ang="0">
                            <a:pos x="42" y="38"/>
                          </a:cxn>
                          <a:cxn ang="0">
                            <a:pos x="70" y="124"/>
                          </a:cxn>
                          <a:cxn ang="0">
                            <a:pos x="78" y="158"/>
                          </a:cxn>
                          <a:cxn ang="0">
                            <a:pos x="72" y="196"/>
                          </a:cxn>
                          <a:cxn ang="0">
                            <a:pos x="74" y="234"/>
                          </a:cxn>
                          <a:cxn ang="0">
                            <a:pos x="62" y="270"/>
                          </a:cxn>
                          <a:cxn ang="0">
                            <a:pos x="60" y="326"/>
                          </a:cxn>
                          <a:cxn ang="0">
                            <a:pos x="74" y="354"/>
                          </a:cxn>
                          <a:cxn ang="0">
                            <a:pos x="92" y="376"/>
                          </a:cxn>
                          <a:cxn ang="0">
                            <a:pos x="88" y="422"/>
                          </a:cxn>
                          <a:cxn ang="0">
                            <a:pos x="98" y="476"/>
                          </a:cxn>
                          <a:cxn ang="0">
                            <a:pos x="90" y="500"/>
                          </a:cxn>
                          <a:cxn ang="0">
                            <a:pos x="104" y="546"/>
                          </a:cxn>
                          <a:cxn ang="0">
                            <a:pos x="106" y="566"/>
                          </a:cxn>
                          <a:cxn ang="0">
                            <a:pos x="110" y="586"/>
                          </a:cxn>
                          <a:cxn ang="0">
                            <a:pos x="114" y="598"/>
                          </a:cxn>
                          <a:cxn ang="0">
                            <a:pos x="126" y="622"/>
                          </a:cxn>
                          <a:cxn ang="0">
                            <a:pos x="132" y="650"/>
                          </a:cxn>
                          <a:cxn ang="0">
                            <a:pos x="134" y="682"/>
                          </a:cxn>
                          <a:cxn ang="0">
                            <a:pos x="144" y="714"/>
                          </a:cxn>
                          <a:cxn ang="0">
                            <a:pos x="162" y="730"/>
                          </a:cxn>
                          <a:cxn ang="0">
                            <a:pos x="180" y="754"/>
                          </a:cxn>
                        </a:cxnLst>
                        <a:rect l="0" t="0" r="r" b="b"/>
                        <a:pathLst>
                          <a:path w="244" h="790">
                            <a:moveTo>
                              <a:pt x="244" y="764"/>
                            </a:moveTo>
                            <a:lnTo>
                              <a:pt x="244" y="764"/>
                            </a:lnTo>
                            <a:lnTo>
                              <a:pt x="238" y="762"/>
                            </a:lnTo>
                            <a:lnTo>
                              <a:pt x="236" y="762"/>
                            </a:lnTo>
                            <a:lnTo>
                              <a:pt x="234" y="762"/>
                            </a:lnTo>
                            <a:lnTo>
                              <a:pt x="230" y="762"/>
                            </a:lnTo>
                            <a:lnTo>
                              <a:pt x="230" y="762"/>
                            </a:lnTo>
                            <a:lnTo>
                              <a:pt x="228" y="762"/>
                            </a:lnTo>
                            <a:lnTo>
                              <a:pt x="224" y="764"/>
                            </a:lnTo>
                            <a:lnTo>
                              <a:pt x="222" y="766"/>
                            </a:lnTo>
                            <a:lnTo>
                              <a:pt x="218" y="766"/>
                            </a:lnTo>
                            <a:lnTo>
                              <a:pt x="218" y="766"/>
                            </a:lnTo>
                            <a:lnTo>
                              <a:pt x="216" y="764"/>
                            </a:lnTo>
                            <a:lnTo>
                              <a:pt x="216" y="766"/>
                            </a:lnTo>
                            <a:lnTo>
                              <a:pt x="214" y="766"/>
                            </a:lnTo>
                            <a:lnTo>
                              <a:pt x="212" y="768"/>
                            </a:lnTo>
                            <a:lnTo>
                              <a:pt x="212" y="768"/>
                            </a:lnTo>
                            <a:lnTo>
                              <a:pt x="210" y="768"/>
                            </a:lnTo>
                            <a:lnTo>
                              <a:pt x="210" y="770"/>
                            </a:lnTo>
                            <a:lnTo>
                              <a:pt x="212" y="772"/>
                            </a:lnTo>
                            <a:lnTo>
                              <a:pt x="212" y="776"/>
                            </a:lnTo>
                            <a:lnTo>
                              <a:pt x="212" y="776"/>
                            </a:lnTo>
                            <a:lnTo>
                              <a:pt x="210" y="782"/>
                            </a:lnTo>
                            <a:lnTo>
                              <a:pt x="212" y="786"/>
                            </a:lnTo>
                            <a:lnTo>
                              <a:pt x="212" y="786"/>
                            </a:lnTo>
                            <a:lnTo>
                              <a:pt x="212" y="790"/>
                            </a:lnTo>
                            <a:lnTo>
                              <a:pt x="210" y="790"/>
                            </a:lnTo>
                            <a:lnTo>
                              <a:pt x="204" y="790"/>
                            </a:lnTo>
                            <a:lnTo>
                              <a:pt x="198" y="790"/>
                            </a:lnTo>
                            <a:lnTo>
                              <a:pt x="198" y="790"/>
                            </a:lnTo>
                            <a:lnTo>
                              <a:pt x="190" y="788"/>
                            </a:lnTo>
                            <a:lnTo>
                              <a:pt x="188" y="788"/>
                            </a:lnTo>
                            <a:lnTo>
                              <a:pt x="186" y="786"/>
                            </a:lnTo>
                            <a:lnTo>
                              <a:pt x="186" y="786"/>
                            </a:lnTo>
                            <a:lnTo>
                              <a:pt x="188" y="784"/>
                            </a:lnTo>
                            <a:lnTo>
                              <a:pt x="188" y="782"/>
                            </a:lnTo>
                            <a:lnTo>
                              <a:pt x="194" y="780"/>
                            </a:lnTo>
                            <a:lnTo>
                              <a:pt x="194" y="780"/>
                            </a:lnTo>
                            <a:lnTo>
                              <a:pt x="196" y="782"/>
                            </a:lnTo>
                            <a:lnTo>
                              <a:pt x="198" y="784"/>
                            </a:lnTo>
                            <a:lnTo>
                              <a:pt x="198" y="786"/>
                            </a:lnTo>
                            <a:lnTo>
                              <a:pt x="198" y="786"/>
                            </a:lnTo>
                            <a:lnTo>
                              <a:pt x="198" y="786"/>
                            </a:lnTo>
                            <a:lnTo>
                              <a:pt x="198" y="782"/>
                            </a:lnTo>
                            <a:lnTo>
                              <a:pt x="200" y="780"/>
                            </a:lnTo>
                            <a:lnTo>
                              <a:pt x="202" y="778"/>
                            </a:lnTo>
                            <a:lnTo>
                              <a:pt x="202" y="778"/>
                            </a:lnTo>
                            <a:lnTo>
                              <a:pt x="204" y="776"/>
                            </a:lnTo>
                            <a:lnTo>
                              <a:pt x="204" y="774"/>
                            </a:lnTo>
                            <a:lnTo>
                              <a:pt x="202" y="770"/>
                            </a:lnTo>
                            <a:lnTo>
                              <a:pt x="200" y="768"/>
                            </a:lnTo>
                            <a:lnTo>
                              <a:pt x="200" y="768"/>
                            </a:lnTo>
                            <a:lnTo>
                              <a:pt x="192" y="764"/>
                            </a:lnTo>
                            <a:lnTo>
                              <a:pt x="188" y="766"/>
                            </a:lnTo>
                            <a:lnTo>
                              <a:pt x="184" y="766"/>
                            </a:lnTo>
                            <a:lnTo>
                              <a:pt x="184" y="766"/>
                            </a:lnTo>
                            <a:lnTo>
                              <a:pt x="182" y="768"/>
                            </a:lnTo>
                            <a:lnTo>
                              <a:pt x="180" y="768"/>
                            </a:lnTo>
                            <a:lnTo>
                              <a:pt x="178" y="768"/>
                            </a:lnTo>
                            <a:lnTo>
                              <a:pt x="174" y="766"/>
                            </a:lnTo>
                            <a:lnTo>
                              <a:pt x="174" y="766"/>
                            </a:lnTo>
                            <a:lnTo>
                              <a:pt x="172" y="768"/>
                            </a:lnTo>
                            <a:lnTo>
                              <a:pt x="172" y="770"/>
                            </a:lnTo>
                            <a:lnTo>
                              <a:pt x="180" y="774"/>
                            </a:lnTo>
                            <a:lnTo>
                              <a:pt x="180" y="774"/>
                            </a:lnTo>
                            <a:lnTo>
                              <a:pt x="184" y="774"/>
                            </a:lnTo>
                            <a:lnTo>
                              <a:pt x="186" y="772"/>
                            </a:lnTo>
                            <a:lnTo>
                              <a:pt x="188" y="770"/>
                            </a:lnTo>
                            <a:lnTo>
                              <a:pt x="190" y="770"/>
                            </a:lnTo>
                            <a:lnTo>
                              <a:pt x="190" y="770"/>
                            </a:lnTo>
                            <a:lnTo>
                              <a:pt x="192" y="770"/>
                            </a:lnTo>
                            <a:lnTo>
                              <a:pt x="194" y="768"/>
                            </a:lnTo>
                            <a:lnTo>
                              <a:pt x="196" y="768"/>
                            </a:lnTo>
                            <a:lnTo>
                              <a:pt x="200" y="770"/>
                            </a:lnTo>
                            <a:lnTo>
                              <a:pt x="200" y="770"/>
                            </a:lnTo>
                            <a:lnTo>
                              <a:pt x="200" y="774"/>
                            </a:lnTo>
                            <a:lnTo>
                              <a:pt x="198" y="774"/>
                            </a:lnTo>
                            <a:lnTo>
                              <a:pt x="196" y="776"/>
                            </a:lnTo>
                            <a:lnTo>
                              <a:pt x="192" y="778"/>
                            </a:lnTo>
                            <a:lnTo>
                              <a:pt x="192" y="778"/>
                            </a:lnTo>
                            <a:lnTo>
                              <a:pt x="188" y="780"/>
                            </a:lnTo>
                            <a:lnTo>
                              <a:pt x="184" y="782"/>
                            </a:lnTo>
                            <a:lnTo>
                              <a:pt x="182" y="782"/>
                            </a:lnTo>
                            <a:lnTo>
                              <a:pt x="182" y="784"/>
                            </a:lnTo>
                            <a:lnTo>
                              <a:pt x="182" y="784"/>
                            </a:lnTo>
                            <a:lnTo>
                              <a:pt x="182" y="786"/>
                            </a:lnTo>
                            <a:lnTo>
                              <a:pt x="180" y="786"/>
                            </a:lnTo>
                            <a:lnTo>
                              <a:pt x="176" y="784"/>
                            </a:lnTo>
                            <a:lnTo>
                              <a:pt x="172" y="782"/>
                            </a:lnTo>
                            <a:lnTo>
                              <a:pt x="170" y="778"/>
                            </a:lnTo>
                            <a:lnTo>
                              <a:pt x="170" y="778"/>
                            </a:lnTo>
                            <a:lnTo>
                              <a:pt x="170" y="776"/>
                            </a:lnTo>
                            <a:lnTo>
                              <a:pt x="166" y="776"/>
                            </a:lnTo>
                            <a:lnTo>
                              <a:pt x="164" y="778"/>
                            </a:lnTo>
                            <a:lnTo>
                              <a:pt x="164" y="776"/>
                            </a:lnTo>
                            <a:lnTo>
                              <a:pt x="164" y="776"/>
                            </a:lnTo>
                            <a:lnTo>
                              <a:pt x="164" y="774"/>
                            </a:lnTo>
                            <a:lnTo>
                              <a:pt x="162" y="772"/>
                            </a:lnTo>
                            <a:lnTo>
                              <a:pt x="160" y="770"/>
                            </a:lnTo>
                            <a:lnTo>
                              <a:pt x="162" y="770"/>
                            </a:lnTo>
                            <a:lnTo>
                              <a:pt x="162" y="770"/>
                            </a:lnTo>
                            <a:lnTo>
                              <a:pt x="164" y="768"/>
                            </a:lnTo>
                            <a:lnTo>
                              <a:pt x="160" y="768"/>
                            </a:lnTo>
                            <a:lnTo>
                              <a:pt x="156" y="766"/>
                            </a:lnTo>
                            <a:lnTo>
                              <a:pt x="154" y="764"/>
                            </a:lnTo>
                            <a:lnTo>
                              <a:pt x="154" y="764"/>
                            </a:lnTo>
                            <a:lnTo>
                              <a:pt x="152" y="762"/>
                            </a:lnTo>
                            <a:lnTo>
                              <a:pt x="154" y="762"/>
                            </a:lnTo>
                            <a:lnTo>
                              <a:pt x="158" y="762"/>
                            </a:lnTo>
                            <a:lnTo>
                              <a:pt x="162" y="762"/>
                            </a:lnTo>
                            <a:lnTo>
                              <a:pt x="162" y="762"/>
                            </a:lnTo>
                            <a:lnTo>
                              <a:pt x="162" y="760"/>
                            </a:lnTo>
                            <a:lnTo>
                              <a:pt x="160" y="756"/>
                            </a:lnTo>
                            <a:lnTo>
                              <a:pt x="150" y="748"/>
                            </a:lnTo>
                            <a:lnTo>
                              <a:pt x="150" y="748"/>
                            </a:lnTo>
                            <a:lnTo>
                              <a:pt x="152" y="752"/>
                            </a:lnTo>
                            <a:lnTo>
                              <a:pt x="156" y="756"/>
                            </a:lnTo>
                            <a:lnTo>
                              <a:pt x="160" y="760"/>
                            </a:lnTo>
                            <a:lnTo>
                              <a:pt x="160" y="760"/>
                            </a:lnTo>
                            <a:lnTo>
                              <a:pt x="158" y="760"/>
                            </a:lnTo>
                            <a:lnTo>
                              <a:pt x="158" y="760"/>
                            </a:lnTo>
                            <a:lnTo>
                              <a:pt x="154" y="758"/>
                            </a:lnTo>
                            <a:lnTo>
                              <a:pt x="148" y="754"/>
                            </a:lnTo>
                            <a:lnTo>
                              <a:pt x="146" y="748"/>
                            </a:lnTo>
                            <a:lnTo>
                              <a:pt x="144" y="744"/>
                            </a:lnTo>
                            <a:lnTo>
                              <a:pt x="144" y="744"/>
                            </a:lnTo>
                            <a:lnTo>
                              <a:pt x="138" y="744"/>
                            </a:lnTo>
                            <a:lnTo>
                              <a:pt x="136" y="742"/>
                            </a:lnTo>
                            <a:lnTo>
                              <a:pt x="132" y="740"/>
                            </a:lnTo>
                            <a:lnTo>
                              <a:pt x="132" y="740"/>
                            </a:lnTo>
                            <a:lnTo>
                              <a:pt x="132" y="738"/>
                            </a:lnTo>
                            <a:lnTo>
                              <a:pt x="134" y="738"/>
                            </a:lnTo>
                            <a:lnTo>
                              <a:pt x="140" y="736"/>
                            </a:lnTo>
                            <a:lnTo>
                              <a:pt x="140" y="736"/>
                            </a:lnTo>
                            <a:lnTo>
                              <a:pt x="136" y="736"/>
                            </a:lnTo>
                            <a:lnTo>
                              <a:pt x="132" y="734"/>
                            </a:lnTo>
                            <a:lnTo>
                              <a:pt x="130" y="732"/>
                            </a:lnTo>
                            <a:lnTo>
                              <a:pt x="124" y="730"/>
                            </a:lnTo>
                            <a:lnTo>
                              <a:pt x="124" y="730"/>
                            </a:lnTo>
                            <a:lnTo>
                              <a:pt x="118" y="728"/>
                            </a:lnTo>
                            <a:lnTo>
                              <a:pt x="124" y="722"/>
                            </a:lnTo>
                            <a:lnTo>
                              <a:pt x="124" y="722"/>
                            </a:lnTo>
                            <a:lnTo>
                              <a:pt x="124" y="720"/>
                            </a:lnTo>
                            <a:lnTo>
                              <a:pt x="126" y="718"/>
                            </a:lnTo>
                            <a:lnTo>
                              <a:pt x="130" y="720"/>
                            </a:lnTo>
                            <a:lnTo>
                              <a:pt x="132" y="724"/>
                            </a:lnTo>
                            <a:lnTo>
                              <a:pt x="132" y="724"/>
                            </a:lnTo>
                            <a:lnTo>
                              <a:pt x="134" y="722"/>
                            </a:lnTo>
                            <a:lnTo>
                              <a:pt x="134" y="722"/>
                            </a:lnTo>
                            <a:lnTo>
                              <a:pt x="132" y="718"/>
                            </a:lnTo>
                            <a:lnTo>
                              <a:pt x="130" y="718"/>
                            </a:lnTo>
                            <a:lnTo>
                              <a:pt x="130" y="714"/>
                            </a:lnTo>
                            <a:lnTo>
                              <a:pt x="128" y="708"/>
                            </a:lnTo>
                            <a:lnTo>
                              <a:pt x="128" y="708"/>
                            </a:lnTo>
                            <a:lnTo>
                              <a:pt x="124" y="716"/>
                            </a:lnTo>
                            <a:lnTo>
                              <a:pt x="122" y="716"/>
                            </a:lnTo>
                            <a:lnTo>
                              <a:pt x="120" y="712"/>
                            </a:lnTo>
                            <a:lnTo>
                              <a:pt x="120" y="712"/>
                            </a:lnTo>
                            <a:lnTo>
                              <a:pt x="118" y="710"/>
                            </a:lnTo>
                            <a:lnTo>
                              <a:pt x="116" y="710"/>
                            </a:lnTo>
                            <a:lnTo>
                              <a:pt x="116" y="708"/>
                            </a:lnTo>
                            <a:lnTo>
                              <a:pt x="114" y="704"/>
                            </a:lnTo>
                            <a:lnTo>
                              <a:pt x="114" y="704"/>
                            </a:lnTo>
                            <a:lnTo>
                              <a:pt x="112" y="698"/>
                            </a:lnTo>
                            <a:lnTo>
                              <a:pt x="112" y="696"/>
                            </a:lnTo>
                            <a:lnTo>
                              <a:pt x="114" y="692"/>
                            </a:lnTo>
                            <a:lnTo>
                              <a:pt x="114" y="692"/>
                            </a:lnTo>
                            <a:lnTo>
                              <a:pt x="110" y="694"/>
                            </a:lnTo>
                            <a:lnTo>
                              <a:pt x="108" y="694"/>
                            </a:lnTo>
                            <a:lnTo>
                              <a:pt x="108" y="692"/>
                            </a:lnTo>
                            <a:lnTo>
                              <a:pt x="106" y="688"/>
                            </a:lnTo>
                            <a:lnTo>
                              <a:pt x="106" y="688"/>
                            </a:lnTo>
                            <a:lnTo>
                              <a:pt x="102" y="684"/>
                            </a:lnTo>
                            <a:lnTo>
                              <a:pt x="102" y="682"/>
                            </a:lnTo>
                            <a:lnTo>
                              <a:pt x="104" y="682"/>
                            </a:lnTo>
                            <a:lnTo>
                              <a:pt x="104" y="682"/>
                            </a:lnTo>
                            <a:lnTo>
                              <a:pt x="108" y="682"/>
                            </a:lnTo>
                            <a:lnTo>
                              <a:pt x="110" y="682"/>
                            </a:lnTo>
                            <a:lnTo>
                              <a:pt x="114" y="682"/>
                            </a:lnTo>
                            <a:lnTo>
                              <a:pt x="124" y="684"/>
                            </a:lnTo>
                            <a:lnTo>
                              <a:pt x="124" y="684"/>
                            </a:lnTo>
                            <a:lnTo>
                              <a:pt x="118" y="680"/>
                            </a:lnTo>
                            <a:lnTo>
                              <a:pt x="116" y="678"/>
                            </a:lnTo>
                            <a:lnTo>
                              <a:pt x="114" y="678"/>
                            </a:lnTo>
                            <a:lnTo>
                              <a:pt x="112" y="678"/>
                            </a:lnTo>
                            <a:lnTo>
                              <a:pt x="108" y="680"/>
                            </a:lnTo>
                            <a:lnTo>
                              <a:pt x="104" y="680"/>
                            </a:lnTo>
                            <a:lnTo>
                              <a:pt x="102" y="678"/>
                            </a:lnTo>
                            <a:lnTo>
                              <a:pt x="102" y="678"/>
                            </a:lnTo>
                            <a:lnTo>
                              <a:pt x="96" y="676"/>
                            </a:lnTo>
                            <a:lnTo>
                              <a:pt x="96" y="674"/>
                            </a:lnTo>
                            <a:lnTo>
                              <a:pt x="100" y="670"/>
                            </a:lnTo>
                            <a:lnTo>
                              <a:pt x="100" y="670"/>
                            </a:lnTo>
                            <a:lnTo>
                              <a:pt x="102" y="664"/>
                            </a:lnTo>
                            <a:lnTo>
                              <a:pt x="102" y="660"/>
                            </a:lnTo>
                            <a:lnTo>
                              <a:pt x="102" y="658"/>
                            </a:lnTo>
                            <a:lnTo>
                              <a:pt x="98" y="658"/>
                            </a:lnTo>
                            <a:lnTo>
                              <a:pt x="98" y="658"/>
                            </a:lnTo>
                            <a:lnTo>
                              <a:pt x="96" y="658"/>
                            </a:lnTo>
                            <a:lnTo>
                              <a:pt x="90" y="658"/>
                            </a:lnTo>
                            <a:lnTo>
                              <a:pt x="86" y="658"/>
                            </a:lnTo>
                            <a:lnTo>
                              <a:pt x="82" y="656"/>
                            </a:lnTo>
                            <a:lnTo>
                              <a:pt x="82" y="656"/>
                            </a:lnTo>
                            <a:lnTo>
                              <a:pt x="80" y="654"/>
                            </a:lnTo>
                            <a:lnTo>
                              <a:pt x="80" y="656"/>
                            </a:lnTo>
                            <a:lnTo>
                              <a:pt x="80" y="662"/>
                            </a:lnTo>
                            <a:lnTo>
                              <a:pt x="80" y="662"/>
                            </a:lnTo>
                            <a:lnTo>
                              <a:pt x="78" y="658"/>
                            </a:lnTo>
                            <a:lnTo>
                              <a:pt x="76" y="656"/>
                            </a:lnTo>
                            <a:lnTo>
                              <a:pt x="74" y="656"/>
                            </a:lnTo>
                            <a:lnTo>
                              <a:pt x="78" y="650"/>
                            </a:lnTo>
                            <a:lnTo>
                              <a:pt x="78" y="650"/>
                            </a:lnTo>
                            <a:lnTo>
                              <a:pt x="80" y="648"/>
                            </a:lnTo>
                            <a:lnTo>
                              <a:pt x="82" y="648"/>
                            </a:lnTo>
                            <a:lnTo>
                              <a:pt x="82" y="648"/>
                            </a:lnTo>
                            <a:lnTo>
                              <a:pt x="84" y="646"/>
                            </a:lnTo>
                            <a:lnTo>
                              <a:pt x="84" y="646"/>
                            </a:lnTo>
                            <a:lnTo>
                              <a:pt x="84" y="642"/>
                            </a:lnTo>
                            <a:lnTo>
                              <a:pt x="84" y="642"/>
                            </a:lnTo>
                            <a:lnTo>
                              <a:pt x="82" y="640"/>
                            </a:lnTo>
                            <a:lnTo>
                              <a:pt x="88" y="638"/>
                            </a:lnTo>
                            <a:lnTo>
                              <a:pt x="88" y="638"/>
                            </a:lnTo>
                            <a:lnTo>
                              <a:pt x="90" y="638"/>
                            </a:lnTo>
                            <a:lnTo>
                              <a:pt x="94" y="638"/>
                            </a:lnTo>
                            <a:lnTo>
                              <a:pt x="98" y="642"/>
                            </a:lnTo>
                            <a:lnTo>
                              <a:pt x="102" y="646"/>
                            </a:lnTo>
                            <a:lnTo>
                              <a:pt x="104" y="646"/>
                            </a:lnTo>
                            <a:lnTo>
                              <a:pt x="104" y="646"/>
                            </a:lnTo>
                            <a:lnTo>
                              <a:pt x="106" y="644"/>
                            </a:lnTo>
                            <a:lnTo>
                              <a:pt x="106" y="642"/>
                            </a:lnTo>
                            <a:lnTo>
                              <a:pt x="108" y="640"/>
                            </a:lnTo>
                            <a:lnTo>
                              <a:pt x="110" y="636"/>
                            </a:lnTo>
                            <a:lnTo>
                              <a:pt x="110" y="636"/>
                            </a:lnTo>
                            <a:lnTo>
                              <a:pt x="112" y="632"/>
                            </a:lnTo>
                            <a:lnTo>
                              <a:pt x="112" y="630"/>
                            </a:lnTo>
                            <a:lnTo>
                              <a:pt x="102" y="624"/>
                            </a:lnTo>
                            <a:lnTo>
                              <a:pt x="102" y="624"/>
                            </a:lnTo>
                            <a:lnTo>
                              <a:pt x="98" y="618"/>
                            </a:lnTo>
                            <a:lnTo>
                              <a:pt x="100" y="614"/>
                            </a:lnTo>
                            <a:lnTo>
                              <a:pt x="100" y="612"/>
                            </a:lnTo>
                            <a:lnTo>
                              <a:pt x="102" y="608"/>
                            </a:lnTo>
                            <a:lnTo>
                              <a:pt x="102" y="608"/>
                            </a:lnTo>
                            <a:lnTo>
                              <a:pt x="100" y="604"/>
                            </a:lnTo>
                            <a:lnTo>
                              <a:pt x="102" y="602"/>
                            </a:lnTo>
                            <a:lnTo>
                              <a:pt x="102" y="600"/>
                            </a:lnTo>
                            <a:lnTo>
                              <a:pt x="102" y="596"/>
                            </a:lnTo>
                            <a:lnTo>
                              <a:pt x="102" y="596"/>
                            </a:lnTo>
                            <a:lnTo>
                              <a:pt x="98" y="590"/>
                            </a:lnTo>
                            <a:lnTo>
                              <a:pt x="100" y="586"/>
                            </a:lnTo>
                            <a:lnTo>
                              <a:pt x="102" y="584"/>
                            </a:lnTo>
                            <a:lnTo>
                              <a:pt x="98" y="578"/>
                            </a:lnTo>
                            <a:lnTo>
                              <a:pt x="98" y="578"/>
                            </a:lnTo>
                            <a:lnTo>
                              <a:pt x="96" y="574"/>
                            </a:lnTo>
                            <a:lnTo>
                              <a:pt x="96" y="572"/>
                            </a:lnTo>
                            <a:lnTo>
                              <a:pt x="96" y="570"/>
                            </a:lnTo>
                            <a:lnTo>
                              <a:pt x="96" y="566"/>
                            </a:lnTo>
                            <a:lnTo>
                              <a:pt x="96" y="566"/>
                            </a:lnTo>
                            <a:lnTo>
                              <a:pt x="92" y="564"/>
                            </a:lnTo>
                            <a:lnTo>
                              <a:pt x="92" y="560"/>
                            </a:lnTo>
                            <a:lnTo>
                              <a:pt x="90" y="558"/>
                            </a:lnTo>
                            <a:lnTo>
                              <a:pt x="88" y="554"/>
                            </a:lnTo>
                            <a:lnTo>
                              <a:pt x="88" y="554"/>
                            </a:lnTo>
                            <a:lnTo>
                              <a:pt x="84" y="552"/>
                            </a:lnTo>
                            <a:lnTo>
                              <a:pt x="82" y="554"/>
                            </a:lnTo>
                            <a:lnTo>
                              <a:pt x="80" y="554"/>
                            </a:lnTo>
                            <a:lnTo>
                              <a:pt x="76" y="554"/>
                            </a:lnTo>
                            <a:lnTo>
                              <a:pt x="76" y="554"/>
                            </a:lnTo>
                            <a:lnTo>
                              <a:pt x="74" y="552"/>
                            </a:lnTo>
                            <a:lnTo>
                              <a:pt x="74" y="554"/>
                            </a:lnTo>
                            <a:lnTo>
                              <a:pt x="72" y="556"/>
                            </a:lnTo>
                            <a:lnTo>
                              <a:pt x="72" y="554"/>
                            </a:lnTo>
                            <a:lnTo>
                              <a:pt x="72" y="554"/>
                            </a:lnTo>
                            <a:lnTo>
                              <a:pt x="68" y="548"/>
                            </a:lnTo>
                            <a:lnTo>
                              <a:pt x="70" y="542"/>
                            </a:lnTo>
                            <a:lnTo>
                              <a:pt x="68" y="536"/>
                            </a:lnTo>
                            <a:lnTo>
                              <a:pt x="64" y="528"/>
                            </a:lnTo>
                            <a:lnTo>
                              <a:pt x="64" y="528"/>
                            </a:lnTo>
                            <a:lnTo>
                              <a:pt x="62" y="524"/>
                            </a:lnTo>
                            <a:lnTo>
                              <a:pt x="62" y="522"/>
                            </a:lnTo>
                            <a:lnTo>
                              <a:pt x="66" y="518"/>
                            </a:lnTo>
                            <a:lnTo>
                              <a:pt x="68" y="514"/>
                            </a:lnTo>
                            <a:lnTo>
                              <a:pt x="68" y="512"/>
                            </a:lnTo>
                            <a:lnTo>
                              <a:pt x="68" y="506"/>
                            </a:lnTo>
                            <a:lnTo>
                              <a:pt x="62" y="500"/>
                            </a:lnTo>
                            <a:lnTo>
                              <a:pt x="62" y="500"/>
                            </a:lnTo>
                            <a:lnTo>
                              <a:pt x="58" y="492"/>
                            </a:lnTo>
                            <a:lnTo>
                              <a:pt x="58" y="486"/>
                            </a:lnTo>
                            <a:lnTo>
                              <a:pt x="56" y="482"/>
                            </a:lnTo>
                            <a:lnTo>
                              <a:pt x="54" y="478"/>
                            </a:lnTo>
                            <a:lnTo>
                              <a:pt x="54" y="478"/>
                            </a:lnTo>
                            <a:lnTo>
                              <a:pt x="54" y="478"/>
                            </a:lnTo>
                            <a:lnTo>
                              <a:pt x="56" y="476"/>
                            </a:lnTo>
                            <a:lnTo>
                              <a:pt x="56" y="474"/>
                            </a:lnTo>
                            <a:lnTo>
                              <a:pt x="50" y="468"/>
                            </a:lnTo>
                            <a:lnTo>
                              <a:pt x="50" y="468"/>
                            </a:lnTo>
                            <a:lnTo>
                              <a:pt x="44" y="464"/>
                            </a:lnTo>
                            <a:lnTo>
                              <a:pt x="42" y="460"/>
                            </a:lnTo>
                            <a:lnTo>
                              <a:pt x="40" y="456"/>
                            </a:lnTo>
                            <a:lnTo>
                              <a:pt x="42" y="452"/>
                            </a:lnTo>
                            <a:lnTo>
                              <a:pt x="42" y="452"/>
                            </a:lnTo>
                            <a:lnTo>
                              <a:pt x="42" y="448"/>
                            </a:lnTo>
                            <a:lnTo>
                              <a:pt x="44" y="448"/>
                            </a:lnTo>
                            <a:lnTo>
                              <a:pt x="44" y="452"/>
                            </a:lnTo>
                            <a:lnTo>
                              <a:pt x="44" y="452"/>
                            </a:lnTo>
                            <a:lnTo>
                              <a:pt x="46" y="454"/>
                            </a:lnTo>
                            <a:lnTo>
                              <a:pt x="48" y="456"/>
                            </a:lnTo>
                            <a:lnTo>
                              <a:pt x="52" y="454"/>
                            </a:lnTo>
                            <a:lnTo>
                              <a:pt x="50" y="448"/>
                            </a:lnTo>
                            <a:lnTo>
                              <a:pt x="50" y="448"/>
                            </a:lnTo>
                            <a:lnTo>
                              <a:pt x="48" y="442"/>
                            </a:lnTo>
                            <a:lnTo>
                              <a:pt x="50" y="440"/>
                            </a:lnTo>
                            <a:lnTo>
                              <a:pt x="52" y="438"/>
                            </a:lnTo>
                            <a:lnTo>
                              <a:pt x="52" y="436"/>
                            </a:lnTo>
                            <a:lnTo>
                              <a:pt x="52" y="436"/>
                            </a:lnTo>
                            <a:lnTo>
                              <a:pt x="50" y="430"/>
                            </a:lnTo>
                            <a:lnTo>
                              <a:pt x="50" y="428"/>
                            </a:lnTo>
                            <a:lnTo>
                              <a:pt x="52" y="426"/>
                            </a:lnTo>
                            <a:lnTo>
                              <a:pt x="50" y="420"/>
                            </a:lnTo>
                            <a:lnTo>
                              <a:pt x="50" y="420"/>
                            </a:lnTo>
                            <a:lnTo>
                              <a:pt x="50" y="416"/>
                            </a:lnTo>
                            <a:lnTo>
                              <a:pt x="50" y="414"/>
                            </a:lnTo>
                            <a:lnTo>
                              <a:pt x="52" y="412"/>
                            </a:lnTo>
                            <a:lnTo>
                              <a:pt x="56" y="410"/>
                            </a:lnTo>
                            <a:lnTo>
                              <a:pt x="56" y="406"/>
                            </a:lnTo>
                            <a:lnTo>
                              <a:pt x="56" y="402"/>
                            </a:lnTo>
                            <a:lnTo>
                              <a:pt x="56" y="402"/>
                            </a:lnTo>
                            <a:lnTo>
                              <a:pt x="54" y="392"/>
                            </a:lnTo>
                            <a:lnTo>
                              <a:pt x="56" y="386"/>
                            </a:lnTo>
                            <a:lnTo>
                              <a:pt x="56" y="382"/>
                            </a:lnTo>
                            <a:lnTo>
                              <a:pt x="56" y="374"/>
                            </a:lnTo>
                            <a:lnTo>
                              <a:pt x="56" y="374"/>
                            </a:lnTo>
                            <a:lnTo>
                              <a:pt x="54" y="366"/>
                            </a:lnTo>
                            <a:lnTo>
                              <a:pt x="52" y="360"/>
                            </a:lnTo>
                            <a:lnTo>
                              <a:pt x="50" y="352"/>
                            </a:lnTo>
                            <a:lnTo>
                              <a:pt x="46" y="342"/>
                            </a:lnTo>
                            <a:lnTo>
                              <a:pt x="46" y="342"/>
                            </a:lnTo>
                            <a:lnTo>
                              <a:pt x="40" y="326"/>
                            </a:lnTo>
                            <a:lnTo>
                              <a:pt x="34" y="312"/>
                            </a:lnTo>
                            <a:lnTo>
                              <a:pt x="30" y="290"/>
                            </a:lnTo>
                            <a:lnTo>
                              <a:pt x="30" y="290"/>
                            </a:lnTo>
                            <a:lnTo>
                              <a:pt x="30" y="288"/>
                            </a:lnTo>
                            <a:lnTo>
                              <a:pt x="32" y="290"/>
                            </a:lnTo>
                            <a:lnTo>
                              <a:pt x="34" y="292"/>
                            </a:lnTo>
                            <a:lnTo>
                              <a:pt x="36" y="290"/>
                            </a:lnTo>
                            <a:lnTo>
                              <a:pt x="36" y="290"/>
                            </a:lnTo>
                            <a:lnTo>
                              <a:pt x="36" y="290"/>
                            </a:lnTo>
                            <a:lnTo>
                              <a:pt x="36" y="288"/>
                            </a:lnTo>
                            <a:lnTo>
                              <a:pt x="34" y="286"/>
                            </a:lnTo>
                            <a:lnTo>
                              <a:pt x="36" y="284"/>
                            </a:lnTo>
                            <a:lnTo>
                              <a:pt x="36" y="284"/>
                            </a:lnTo>
                            <a:lnTo>
                              <a:pt x="38" y="284"/>
                            </a:lnTo>
                            <a:lnTo>
                              <a:pt x="40" y="284"/>
                            </a:lnTo>
                            <a:lnTo>
                              <a:pt x="40" y="286"/>
                            </a:lnTo>
                            <a:lnTo>
                              <a:pt x="42" y="284"/>
                            </a:lnTo>
                            <a:lnTo>
                              <a:pt x="42" y="284"/>
                            </a:lnTo>
                            <a:lnTo>
                              <a:pt x="40" y="282"/>
                            </a:lnTo>
                            <a:lnTo>
                              <a:pt x="38" y="280"/>
                            </a:lnTo>
                            <a:lnTo>
                              <a:pt x="36" y="280"/>
                            </a:lnTo>
                            <a:lnTo>
                              <a:pt x="36" y="274"/>
                            </a:lnTo>
                            <a:lnTo>
                              <a:pt x="36" y="274"/>
                            </a:lnTo>
                            <a:lnTo>
                              <a:pt x="34" y="272"/>
                            </a:lnTo>
                            <a:lnTo>
                              <a:pt x="34" y="270"/>
                            </a:lnTo>
                            <a:lnTo>
                              <a:pt x="30" y="270"/>
                            </a:lnTo>
                            <a:lnTo>
                              <a:pt x="30" y="268"/>
                            </a:lnTo>
                            <a:lnTo>
                              <a:pt x="28" y="264"/>
                            </a:lnTo>
                            <a:lnTo>
                              <a:pt x="30" y="246"/>
                            </a:lnTo>
                            <a:lnTo>
                              <a:pt x="30" y="246"/>
                            </a:lnTo>
                            <a:lnTo>
                              <a:pt x="32" y="222"/>
                            </a:lnTo>
                            <a:lnTo>
                              <a:pt x="32" y="202"/>
                            </a:lnTo>
                            <a:lnTo>
                              <a:pt x="32" y="202"/>
                            </a:lnTo>
                            <a:lnTo>
                              <a:pt x="34" y="188"/>
                            </a:lnTo>
                            <a:lnTo>
                              <a:pt x="36" y="182"/>
                            </a:lnTo>
                            <a:lnTo>
                              <a:pt x="36" y="178"/>
                            </a:lnTo>
                            <a:lnTo>
                              <a:pt x="34" y="176"/>
                            </a:lnTo>
                            <a:lnTo>
                              <a:pt x="34" y="176"/>
                            </a:lnTo>
                            <a:lnTo>
                              <a:pt x="30" y="170"/>
                            </a:lnTo>
                            <a:lnTo>
                              <a:pt x="30" y="168"/>
                            </a:lnTo>
                            <a:lnTo>
                              <a:pt x="32" y="164"/>
                            </a:lnTo>
                            <a:lnTo>
                              <a:pt x="30" y="158"/>
                            </a:lnTo>
                            <a:lnTo>
                              <a:pt x="30" y="158"/>
                            </a:lnTo>
                            <a:lnTo>
                              <a:pt x="28" y="152"/>
                            </a:lnTo>
                            <a:lnTo>
                              <a:pt x="26" y="148"/>
                            </a:lnTo>
                            <a:lnTo>
                              <a:pt x="26" y="142"/>
                            </a:lnTo>
                            <a:lnTo>
                              <a:pt x="22" y="136"/>
                            </a:lnTo>
                            <a:lnTo>
                              <a:pt x="22" y="136"/>
                            </a:lnTo>
                            <a:lnTo>
                              <a:pt x="20" y="132"/>
                            </a:lnTo>
                            <a:lnTo>
                              <a:pt x="22" y="130"/>
                            </a:lnTo>
                            <a:lnTo>
                              <a:pt x="24" y="126"/>
                            </a:lnTo>
                            <a:lnTo>
                              <a:pt x="26" y="114"/>
                            </a:lnTo>
                            <a:lnTo>
                              <a:pt x="26" y="114"/>
                            </a:lnTo>
                            <a:lnTo>
                              <a:pt x="24" y="106"/>
                            </a:lnTo>
                            <a:lnTo>
                              <a:pt x="22" y="106"/>
                            </a:lnTo>
                            <a:lnTo>
                              <a:pt x="22" y="104"/>
                            </a:lnTo>
                            <a:lnTo>
                              <a:pt x="24" y="100"/>
                            </a:lnTo>
                            <a:lnTo>
                              <a:pt x="24" y="100"/>
                            </a:lnTo>
                            <a:lnTo>
                              <a:pt x="26" y="92"/>
                            </a:lnTo>
                            <a:lnTo>
                              <a:pt x="24" y="88"/>
                            </a:lnTo>
                            <a:lnTo>
                              <a:pt x="22" y="84"/>
                            </a:lnTo>
                            <a:lnTo>
                              <a:pt x="18" y="78"/>
                            </a:lnTo>
                            <a:lnTo>
                              <a:pt x="18" y="78"/>
                            </a:lnTo>
                            <a:lnTo>
                              <a:pt x="16" y="72"/>
                            </a:lnTo>
                            <a:lnTo>
                              <a:pt x="18" y="70"/>
                            </a:lnTo>
                            <a:lnTo>
                              <a:pt x="20" y="70"/>
                            </a:lnTo>
                            <a:lnTo>
                              <a:pt x="18" y="66"/>
                            </a:lnTo>
                            <a:lnTo>
                              <a:pt x="18" y="66"/>
                            </a:lnTo>
                            <a:lnTo>
                              <a:pt x="18" y="58"/>
                            </a:lnTo>
                            <a:lnTo>
                              <a:pt x="16" y="52"/>
                            </a:lnTo>
                            <a:lnTo>
                              <a:pt x="16" y="46"/>
                            </a:lnTo>
                            <a:lnTo>
                              <a:pt x="14" y="40"/>
                            </a:lnTo>
                            <a:lnTo>
                              <a:pt x="14" y="40"/>
                            </a:lnTo>
                            <a:lnTo>
                              <a:pt x="10" y="34"/>
                            </a:lnTo>
                            <a:lnTo>
                              <a:pt x="10" y="32"/>
                            </a:lnTo>
                            <a:lnTo>
                              <a:pt x="10" y="30"/>
                            </a:lnTo>
                            <a:lnTo>
                              <a:pt x="8" y="26"/>
                            </a:lnTo>
                            <a:lnTo>
                              <a:pt x="8" y="26"/>
                            </a:lnTo>
                            <a:lnTo>
                              <a:pt x="4" y="16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lnTo>
                              <a:pt x="10" y="8"/>
                            </a:lnTo>
                            <a:lnTo>
                              <a:pt x="12" y="6"/>
                            </a:lnTo>
                            <a:lnTo>
                              <a:pt x="10" y="4"/>
                            </a:lnTo>
                            <a:lnTo>
                              <a:pt x="10" y="2"/>
                            </a:lnTo>
                            <a:lnTo>
                              <a:pt x="10" y="0"/>
                            </a:lnTo>
                            <a:lnTo>
                              <a:pt x="14" y="0"/>
                            </a:lnTo>
                            <a:lnTo>
                              <a:pt x="14" y="0"/>
                            </a:lnTo>
                            <a:lnTo>
                              <a:pt x="24" y="10"/>
                            </a:lnTo>
                            <a:lnTo>
                              <a:pt x="30" y="16"/>
                            </a:lnTo>
                            <a:lnTo>
                              <a:pt x="34" y="24"/>
                            </a:lnTo>
                            <a:lnTo>
                              <a:pt x="42" y="38"/>
                            </a:lnTo>
                            <a:lnTo>
                              <a:pt x="42" y="38"/>
                            </a:lnTo>
                            <a:lnTo>
                              <a:pt x="46" y="46"/>
                            </a:lnTo>
                            <a:lnTo>
                              <a:pt x="46" y="54"/>
                            </a:lnTo>
                            <a:lnTo>
                              <a:pt x="48" y="64"/>
                            </a:lnTo>
                            <a:lnTo>
                              <a:pt x="52" y="74"/>
                            </a:lnTo>
                            <a:lnTo>
                              <a:pt x="52" y="74"/>
                            </a:lnTo>
                            <a:lnTo>
                              <a:pt x="60" y="86"/>
                            </a:lnTo>
                            <a:lnTo>
                              <a:pt x="64" y="98"/>
                            </a:lnTo>
                            <a:lnTo>
                              <a:pt x="66" y="114"/>
                            </a:lnTo>
                            <a:lnTo>
                              <a:pt x="68" y="120"/>
                            </a:lnTo>
                            <a:lnTo>
                              <a:pt x="70" y="124"/>
                            </a:lnTo>
                            <a:lnTo>
                              <a:pt x="74" y="126"/>
                            </a:lnTo>
                            <a:lnTo>
                              <a:pt x="84" y="124"/>
                            </a:lnTo>
                            <a:lnTo>
                              <a:pt x="84" y="124"/>
                            </a:lnTo>
                            <a:lnTo>
                              <a:pt x="88" y="126"/>
                            </a:lnTo>
                            <a:lnTo>
                              <a:pt x="88" y="128"/>
                            </a:lnTo>
                            <a:lnTo>
                              <a:pt x="90" y="130"/>
                            </a:lnTo>
                            <a:lnTo>
                              <a:pt x="90" y="130"/>
                            </a:lnTo>
                            <a:lnTo>
                              <a:pt x="86" y="148"/>
                            </a:lnTo>
                            <a:lnTo>
                              <a:pt x="84" y="152"/>
                            </a:lnTo>
                            <a:lnTo>
                              <a:pt x="78" y="158"/>
                            </a:lnTo>
                            <a:lnTo>
                              <a:pt x="78" y="158"/>
                            </a:lnTo>
                            <a:lnTo>
                              <a:pt x="68" y="164"/>
                            </a:lnTo>
                            <a:lnTo>
                              <a:pt x="68" y="166"/>
                            </a:lnTo>
                            <a:lnTo>
                              <a:pt x="68" y="168"/>
                            </a:lnTo>
                            <a:lnTo>
                              <a:pt x="72" y="170"/>
                            </a:lnTo>
                            <a:lnTo>
                              <a:pt x="72" y="172"/>
                            </a:lnTo>
                            <a:lnTo>
                              <a:pt x="70" y="176"/>
                            </a:lnTo>
                            <a:lnTo>
                              <a:pt x="70" y="176"/>
                            </a:lnTo>
                            <a:lnTo>
                              <a:pt x="66" y="184"/>
                            </a:lnTo>
                            <a:lnTo>
                              <a:pt x="66" y="188"/>
                            </a:lnTo>
                            <a:lnTo>
                              <a:pt x="68" y="192"/>
                            </a:lnTo>
                            <a:lnTo>
                              <a:pt x="72" y="196"/>
                            </a:lnTo>
                            <a:lnTo>
                              <a:pt x="76" y="202"/>
                            </a:lnTo>
                            <a:lnTo>
                              <a:pt x="76" y="204"/>
                            </a:lnTo>
                            <a:lnTo>
                              <a:pt x="74" y="208"/>
                            </a:lnTo>
                            <a:lnTo>
                              <a:pt x="74" y="208"/>
                            </a:lnTo>
                            <a:lnTo>
                              <a:pt x="78" y="212"/>
                            </a:lnTo>
                            <a:lnTo>
                              <a:pt x="80" y="214"/>
                            </a:lnTo>
                            <a:lnTo>
                              <a:pt x="80" y="218"/>
                            </a:lnTo>
                            <a:lnTo>
                              <a:pt x="78" y="224"/>
                            </a:lnTo>
                            <a:lnTo>
                              <a:pt x="78" y="224"/>
                            </a:lnTo>
                            <a:lnTo>
                              <a:pt x="74" y="230"/>
                            </a:lnTo>
                            <a:lnTo>
                              <a:pt x="74" y="234"/>
                            </a:lnTo>
                            <a:lnTo>
                              <a:pt x="72" y="238"/>
                            </a:lnTo>
                            <a:lnTo>
                              <a:pt x="70" y="242"/>
                            </a:lnTo>
                            <a:lnTo>
                              <a:pt x="70" y="242"/>
                            </a:lnTo>
                            <a:lnTo>
                              <a:pt x="66" y="246"/>
                            </a:lnTo>
                            <a:lnTo>
                              <a:pt x="68" y="248"/>
                            </a:lnTo>
                            <a:lnTo>
                              <a:pt x="68" y="252"/>
                            </a:lnTo>
                            <a:lnTo>
                              <a:pt x="66" y="256"/>
                            </a:lnTo>
                            <a:lnTo>
                              <a:pt x="66" y="256"/>
                            </a:lnTo>
                            <a:lnTo>
                              <a:pt x="62" y="260"/>
                            </a:lnTo>
                            <a:lnTo>
                              <a:pt x="62" y="264"/>
                            </a:lnTo>
                            <a:lnTo>
                              <a:pt x="62" y="270"/>
                            </a:lnTo>
                            <a:lnTo>
                              <a:pt x="64" y="276"/>
                            </a:lnTo>
                            <a:lnTo>
                              <a:pt x="64" y="282"/>
                            </a:lnTo>
                            <a:lnTo>
                              <a:pt x="64" y="282"/>
                            </a:lnTo>
                            <a:lnTo>
                              <a:pt x="62" y="288"/>
                            </a:lnTo>
                            <a:lnTo>
                              <a:pt x="62" y="292"/>
                            </a:lnTo>
                            <a:lnTo>
                              <a:pt x="64" y="296"/>
                            </a:lnTo>
                            <a:lnTo>
                              <a:pt x="62" y="304"/>
                            </a:lnTo>
                            <a:lnTo>
                              <a:pt x="62" y="304"/>
                            </a:lnTo>
                            <a:lnTo>
                              <a:pt x="60" y="310"/>
                            </a:lnTo>
                            <a:lnTo>
                              <a:pt x="60" y="316"/>
                            </a:lnTo>
                            <a:lnTo>
                              <a:pt x="60" y="326"/>
                            </a:lnTo>
                            <a:lnTo>
                              <a:pt x="62" y="332"/>
                            </a:lnTo>
                            <a:lnTo>
                              <a:pt x="66" y="334"/>
                            </a:lnTo>
                            <a:lnTo>
                              <a:pt x="66" y="334"/>
                            </a:lnTo>
                            <a:lnTo>
                              <a:pt x="68" y="334"/>
                            </a:lnTo>
                            <a:lnTo>
                              <a:pt x="70" y="336"/>
                            </a:lnTo>
                            <a:lnTo>
                              <a:pt x="72" y="340"/>
                            </a:lnTo>
                            <a:lnTo>
                              <a:pt x="70" y="344"/>
                            </a:lnTo>
                            <a:lnTo>
                              <a:pt x="70" y="344"/>
                            </a:lnTo>
                            <a:lnTo>
                              <a:pt x="68" y="346"/>
                            </a:lnTo>
                            <a:lnTo>
                              <a:pt x="70" y="350"/>
                            </a:lnTo>
                            <a:lnTo>
                              <a:pt x="74" y="354"/>
                            </a:lnTo>
                            <a:lnTo>
                              <a:pt x="80" y="360"/>
                            </a:lnTo>
                            <a:lnTo>
                              <a:pt x="82" y="364"/>
                            </a:lnTo>
                            <a:lnTo>
                              <a:pt x="82" y="368"/>
                            </a:lnTo>
                            <a:lnTo>
                              <a:pt x="82" y="368"/>
                            </a:lnTo>
                            <a:lnTo>
                              <a:pt x="82" y="376"/>
                            </a:lnTo>
                            <a:lnTo>
                              <a:pt x="84" y="376"/>
                            </a:lnTo>
                            <a:lnTo>
                              <a:pt x="86" y="374"/>
                            </a:lnTo>
                            <a:lnTo>
                              <a:pt x="86" y="374"/>
                            </a:lnTo>
                            <a:lnTo>
                              <a:pt x="90" y="374"/>
                            </a:lnTo>
                            <a:lnTo>
                              <a:pt x="92" y="374"/>
                            </a:lnTo>
                            <a:lnTo>
                              <a:pt x="92" y="376"/>
                            </a:lnTo>
                            <a:lnTo>
                              <a:pt x="92" y="382"/>
                            </a:lnTo>
                            <a:lnTo>
                              <a:pt x="92" y="382"/>
                            </a:lnTo>
                            <a:lnTo>
                              <a:pt x="90" y="388"/>
                            </a:lnTo>
                            <a:lnTo>
                              <a:pt x="92" y="392"/>
                            </a:lnTo>
                            <a:lnTo>
                              <a:pt x="94" y="396"/>
                            </a:lnTo>
                            <a:lnTo>
                              <a:pt x="90" y="402"/>
                            </a:lnTo>
                            <a:lnTo>
                              <a:pt x="90" y="402"/>
                            </a:lnTo>
                            <a:lnTo>
                              <a:pt x="94" y="406"/>
                            </a:lnTo>
                            <a:lnTo>
                              <a:pt x="96" y="410"/>
                            </a:lnTo>
                            <a:lnTo>
                              <a:pt x="94" y="416"/>
                            </a:lnTo>
                            <a:lnTo>
                              <a:pt x="88" y="422"/>
                            </a:lnTo>
                            <a:lnTo>
                              <a:pt x="88" y="422"/>
                            </a:lnTo>
                            <a:lnTo>
                              <a:pt x="84" y="430"/>
                            </a:lnTo>
                            <a:lnTo>
                              <a:pt x="82" y="436"/>
                            </a:lnTo>
                            <a:lnTo>
                              <a:pt x="84" y="442"/>
                            </a:lnTo>
                            <a:lnTo>
                              <a:pt x="84" y="452"/>
                            </a:lnTo>
                            <a:lnTo>
                              <a:pt x="84" y="452"/>
                            </a:lnTo>
                            <a:lnTo>
                              <a:pt x="86" y="456"/>
                            </a:lnTo>
                            <a:lnTo>
                              <a:pt x="88" y="460"/>
                            </a:lnTo>
                            <a:lnTo>
                              <a:pt x="92" y="466"/>
                            </a:lnTo>
                            <a:lnTo>
                              <a:pt x="98" y="472"/>
                            </a:lnTo>
                            <a:lnTo>
                              <a:pt x="98" y="476"/>
                            </a:lnTo>
                            <a:lnTo>
                              <a:pt x="98" y="480"/>
                            </a:lnTo>
                            <a:lnTo>
                              <a:pt x="98" y="480"/>
                            </a:lnTo>
                            <a:lnTo>
                              <a:pt x="96" y="482"/>
                            </a:lnTo>
                            <a:lnTo>
                              <a:pt x="92" y="484"/>
                            </a:lnTo>
                            <a:lnTo>
                              <a:pt x="92" y="484"/>
                            </a:lnTo>
                            <a:lnTo>
                              <a:pt x="94" y="490"/>
                            </a:lnTo>
                            <a:lnTo>
                              <a:pt x="94" y="490"/>
                            </a:lnTo>
                            <a:lnTo>
                              <a:pt x="96" y="494"/>
                            </a:lnTo>
                            <a:lnTo>
                              <a:pt x="94" y="496"/>
                            </a:lnTo>
                            <a:lnTo>
                              <a:pt x="90" y="500"/>
                            </a:lnTo>
                            <a:lnTo>
                              <a:pt x="90" y="500"/>
                            </a:lnTo>
                            <a:lnTo>
                              <a:pt x="92" y="504"/>
                            </a:lnTo>
                            <a:lnTo>
                              <a:pt x="92" y="504"/>
                            </a:lnTo>
                            <a:lnTo>
                              <a:pt x="92" y="506"/>
                            </a:lnTo>
                            <a:lnTo>
                              <a:pt x="90" y="508"/>
                            </a:lnTo>
                            <a:lnTo>
                              <a:pt x="90" y="510"/>
                            </a:lnTo>
                            <a:lnTo>
                              <a:pt x="92" y="514"/>
                            </a:lnTo>
                            <a:lnTo>
                              <a:pt x="92" y="514"/>
                            </a:lnTo>
                            <a:lnTo>
                              <a:pt x="92" y="522"/>
                            </a:lnTo>
                            <a:lnTo>
                              <a:pt x="94" y="530"/>
                            </a:lnTo>
                            <a:lnTo>
                              <a:pt x="100" y="540"/>
                            </a:lnTo>
                            <a:lnTo>
                              <a:pt x="104" y="546"/>
                            </a:lnTo>
                            <a:lnTo>
                              <a:pt x="104" y="548"/>
                            </a:lnTo>
                            <a:lnTo>
                              <a:pt x="102" y="550"/>
                            </a:lnTo>
                            <a:lnTo>
                              <a:pt x="102" y="550"/>
                            </a:lnTo>
                            <a:lnTo>
                              <a:pt x="98" y="552"/>
                            </a:lnTo>
                            <a:lnTo>
                              <a:pt x="100" y="554"/>
                            </a:lnTo>
                            <a:lnTo>
                              <a:pt x="102" y="556"/>
                            </a:lnTo>
                            <a:lnTo>
                              <a:pt x="102" y="560"/>
                            </a:lnTo>
                            <a:lnTo>
                              <a:pt x="102" y="560"/>
                            </a:lnTo>
                            <a:lnTo>
                              <a:pt x="102" y="562"/>
                            </a:lnTo>
                            <a:lnTo>
                              <a:pt x="102" y="564"/>
                            </a:lnTo>
                            <a:lnTo>
                              <a:pt x="106" y="566"/>
                            </a:lnTo>
                            <a:lnTo>
                              <a:pt x="108" y="566"/>
                            </a:lnTo>
                            <a:lnTo>
                              <a:pt x="108" y="570"/>
                            </a:lnTo>
                            <a:lnTo>
                              <a:pt x="108" y="570"/>
                            </a:lnTo>
                            <a:lnTo>
                              <a:pt x="106" y="570"/>
                            </a:lnTo>
                            <a:lnTo>
                              <a:pt x="108" y="572"/>
                            </a:lnTo>
                            <a:lnTo>
                              <a:pt x="110" y="574"/>
                            </a:lnTo>
                            <a:lnTo>
                              <a:pt x="114" y="576"/>
                            </a:lnTo>
                            <a:lnTo>
                              <a:pt x="114" y="578"/>
                            </a:lnTo>
                            <a:lnTo>
                              <a:pt x="112" y="582"/>
                            </a:lnTo>
                            <a:lnTo>
                              <a:pt x="112" y="582"/>
                            </a:lnTo>
                            <a:lnTo>
                              <a:pt x="110" y="586"/>
                            </a:lnTo>
                            <a:lnTo>
                              <a:pt x="110" y="588"/>
                            </a:lnTo>
                            <a:lnTo>
                              <a:pt x="112" y="590"/>
                            </a:lnTo>
                            <a:lnTo>
                              <a:pt x="114" y="588"/>
                            </a:lnTo>
                            <a:lnTo>
                              <a:pt x="114" y="588"/>
                            </a:lnTo>
                            <a:lnTo>
                              <a:pt x="118" y="586"/>
                            </a:lnTo>
                            <a:lnTo>
                              <a:pt x="120" y="586"/>
                            </a:lnTo>
                            <a:lnTo>
                              <a:pt x="122" y="590"/>
                            </a:lnTo>
                            <a:lnTo>
                              <a:pt x="120" y="594"/>
                            </a:lnTo>
                            <a:lnTo>
                              <a:pt x="120" y="594"/>
                            </a:lnTo>
                            <a:lnTo>
                              <a:pt x="118" y="598"/>
                            </a:lnTo>
                            <a:lnTo>
                              <a:pt x="114" y="598"/>
                            </a:lnTo>
                            <a:lnTo>
                              <a:pt x="114" y="600"/>
                            </a:lnTo>
                            <a:lnTo>
                              <a:pt x="114" y="604"/>
                            </a:lnTo>
                            <a:lnTo>
                              <a:pt x="114" y="604"/>
                            </a:lnTo>
                            <a:lnTo>
                              <a:pt x="120" y="608"/>
                            </a:lnTo>
                            <a:lnTo>
                              <a:pt x="126" y="612"/>
                            </a:lnTo>
                            <a:lnTo>
                              <a:pt x="130" y="614"/>
                            </a:lnTo>
                            <a:lnTo>
                              <a:pt x="130" y="616"/>
                            </a:lnTo>
                            <a:lnTo>
                              <a:pt x="128" y="618"/>
                            </a:lnTo>
                            <a:lnTo>
                              <a:pt x="128" y="618"/>
                            </a:lnTo>
                            <a:lnTo>
                              <a:pt x="126" y="620"/>
                            </a:lnTo>
                            <a:lnTo>
                              <a:pt x="126" y="622"/>
                            </a:lnTo>
                            <a:lnTo>
                              <a:pt x="126" y="624"/>
                            </a:lnTo>
                            <a:lnTo>
                              <a:pt x="124" y="628"/>
                            </a:lnTo>
                            <a:lnTo>
                              <a:pt x="124" y="628"/>
                            </a:lnTo>
                            <a:lnTo>
                              <a:pt x="124" y="628"/>
                            </a:lnTo>
                            <a:lnTo>
                              <a:pt x="124" y="630"/>
                            </a:lnTo>
                            <a:lnTo>
                              <a:pt x="128" y="632"/>
                            </a:lnTo>
                            <a:lnTo>
                              <a:pt x="134" y="636"/>
                            </a:lnTo>
                            <a:lnTo>
                              <a:pt x="134" y="640"/>
                            </a:lnTo>
                            <a:lnTo>
                              <a:pt x="134" y="644"/>
                            </a:lnTo>
                            <a:lnTo>
                              <a:pt x="134" y="644"/>
                            </a:lnTo>
                            <a:lnTo>
                              <a:pt x="132" y="650"/>
                            </a:lnTo>
                            <a:lnTo>
                              <a:pt x="132" y="656"/>
                            </a:lnTo>
                            <a:lnTo>
                              <a:pt x="136" y="662"/>
                            </a:lnTo>
                            <a:lnTo>
                              <a:pt x="138" y="668"/>
                            </a:lnTo>
                            <a:lnTo>
                              <a:pt x="138" y="670"/>
                            </a:lnTo>
                            <a:lnTo>
                              <a:pt x="138" y="672"/>
                            </a:lnTo>
                            <a:lnTo>
                              <a:pt x="138" y="672"/>
                            </a:lnTo>
                            <a:lnTo>
                              <a:pt x="134" y="676"/>
                            </a:lnTo>
                            <a:lnTo>
                              <a:pt x="136" y="676"/>
                            </a:lnTo>
                            <a:lnTo>
                              <a:pt x="136" y="678"/>
                            </a:lnTo>
                            <a:lnTo>
                              <a:pt x="134" y="682"/>
                            </a:lnTo>
                            <a:lnTo>
                              <a:pt x="134" y="682"/>
                            </a:lnTo>
                            <a:lnTo>
                              <a:pt x="134" y="684"/>
                            </a:lnTo>
                            <a:lnTo>
                              <a:pt x="134" y="688"/>
                            </a:lnTo>
                            <a:lnTo>
                              <a:pt x="138" y="690"/>
                            </a:lnTo>
                            <a:lnTo>
                              <a:pt x="142" y="694"/>
                            </a:lnTo>
                            <a:lnTo>
                              <a:pt x="142" y="696"/>
                            </a:lnTo>
                            <a:lnTo>
                              <a:pt x="140" y="698"/>
                            </a:lnTo>
                            <a:lnTo>
                              <a:pt x="140" y="698"/>
                            </a:lnTo>
                            <a:lnTo>
                              <a:pt x="140" y="704"/>
                            </a:lnTo>
                            <a:lnTo>
                              <a:pt x="142" y="708"/>
                            </a:lnTo>
                            <a:lnTo>
                              <a:pt x="144" y="710"/>
                            </a:lnTo>
                            <a:lnTo>
                              <a:pt x="144" y="714"/>
                            </a:lnTo>
                            <a:lnTo>
                              <a:pt x="144" y="714"/>
                            </a:lnTo>
                            <a:lnTo>
                              <a:pt x="142" y="720"/>
                            </a:lnTo>
                            <a:lnTo>
                              <a:pt x="142" y="726"/>
                            </a:lnTo>
                            <a:lnTo>
                              <a:pt x="146" y="734"/>
                            </a:lnTo>
                            <a:lnTo>
                              <a:pt x="148" y="738"/>
                            </a:lnTo>
                            <a:lnTo>
                              <a:pt x="148" y="738"/>
                            </a:lnTo>
                            <a:lnTo>
                              <a:pt x="150" y="736"/>
                            </a:lnTo>
                            <a:lnTo>
                              <a:pt x="154" y="734"/>
                            </a:lnTo>
                            <a:lnTo>
                              <a:pt x="158" y="730"/>
                            </a:lnTo>
                            <a:lnTo>
                              <a:pt x="162" y="730"/>
                            </a:lnTo>
                            <a:lnTo>
                              <a:pt x="162" y="730"/>
                            </a:lnTo>
                            <a:lnTo>
                              <a:pt x="166" y="734"/>
                            </a:lnTo>
                            <a:lnTo>
                              <a:pt x="166" y="738"/>
                            </a:lnTo>
                            <a:lnTo>
                              <a:pt x="164" y="740"/>
                            </a:lnTo>
                            <a:lnTo>
                              <a:pt x="166" y="744"/>
                            </a:lnTo>
                            <a:lnTo>
                              <a:pt x="166" y="744"/>
                            </a:lnTo>
                            <a:lnTo>
                              <a:pt x="168" y="748"/>
                            </a:lnTo>
                            <a:lnTo>
                              <a:pt x="168" y="750"/>
                            </a:lnTo>
                            <a:lnTo>
                              <a:pt x="170" y="752"/>
                            </a:lnTo>
                            <a:lnTo>
                              <a:pt x="176" y="752"/>
                            </a:lnTo>
                            <a:lnTo>
                              <a:pt x="176" y="752"/>
                            </a:lnTo>
                            <a:lnTo>
                              <a:pt x="180" y="754"/>
                            </a:lnTo>
                            <a:lnTo>
                              <a:pt x="184" y="756"/>
                            </a:lnTo>
                            <a:lnTo>
                              <a:pt x="184" y="758"/>
                            </a:lnTo>
                            <a:lnTo>
                              <a:pt x="218" y="758"/>
                            </a:lnTo>
                            <a:lnTo>
                              <a:pt x="218" y="758"/>
                            </a:lnTo>
                            <a:lnTo>
                              <a:pt x="222" y="760"/>
                            </a:lnTo>
                            <a:lnTo>
                              <a:pt x="226" y="758"/>
                            </a:lnTo>
                            <a:lnTo>
                              <a:pt x="232" y="760"/>
                            </a:lnTo>
                            <a:lnTo>
                              <a:pt x="244" y="764"/>
                            </a:lnTo>
                            <a:lnTo>
                              <a:pt x="244" y="76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3" name="Colomb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0437" y="3208822"/>
                        <a:ext cx="385781" cy="64642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60" y="110"/>
                          </a:cxn>
                          <a:cxn ang="0">
                            <a:pos x="62" y="100"/>
                          </a:cxn>
                          <a:cxn ang="0">
                            <a:pos x="64" y="92"/>
                          </a:cxn>
                          <a:cxn ang="0">
                            <a:pos x="80" y="78"/>
                          </a:cxn>
                          <a:cxn ang="0">
                            <a:pos x="84" y="60"/>
                          </a:cxn>
                          <a:cxn ang="0">
                            <a:pos x="92" y="42"/>
                          </a:cxn>
                          <a:cxn ang="0">
                            <a:pos x="110" y="36"/>
                          </a:cxn>
                          <a:cxn ang="0">
                            <a:pos x="114" y="34"/>
                          </a:cxn>
                          <a:cxn ang="0">
                            <a:pos x="152" y="16"/>
                          </a:cxn>
                          <a:cxn ang="0">
                            <a:pos x="160" y="2"/>
                          </a:cxn>
                          <a:cxn ang="0">
                            <a:pos x="176" y="0"/>
                          </a:cxn>
                          <a:cxn ang="0">
                            <a:pos x="176" y="14"/>
                          </a:cxn>
                          <a:cxn ang="0">
                            <a:pos x="142" y="50"/>
                          </a:cxn>
                          <a:cxn ang="0">
                            <a:pos x="130" y="78"/>
                          </a:cxn>
                          <a:cxn ang="0">
                            <a:pos x="134" y="86"/>
                          </a:cxn>
                          <a:cxn ang="0">
                            <a:pos x="140" y="94"/>
                          </a:cxn>
                          <a:cxn ang="0">
                            <a:pos x="144" y="128"/>
                          </a:cxn>
                          <a:cxn ang="0">
                            <a:pos x="170" y="144"/>
                          </a:cxn>
                          <a:cxn ang="0">
                            <a:pos x="196" y="148"/>
                          </a:cxn>
                          <a:cxn ang="0">
                            <a:pos x="228" y="164"/>
                          </a:cxn>
                          <a:cxn ang="0">
                            <a:pos x="244" y="166"/>
                          </a:cxn>
                          <a:cxn ang="0">
                            <a:pos x="240" y="178"/>
                          </a:cxn>
                          <a:cxn ang="0">
                            <a:pos x="236" y="200"/>
                          </a:cxn>
                          <a:cxn ang="0">
                            <a:pos x="248" y="224"/>
                          </a:cxn>
                          <a:cxn ang="0">
                            <a:pos x="246" y="250"/>
                          </a:cxn>
                          <a:cxn ang="0">
                            <a:pos x="248" y="288"/>
                          </a:cxn>
                          <a:cxn ang="0">
                            <a:pos x="244" y="274"/>
                          </a:cxn>
                          <a:cxn ang="0">
                            <a:pos x="238" y="276"/>
                          </a:cxn>
                          <a:cxn ang="0">
                            <a:pos x="232" y="278"/>
                          </a:cxn>
                          <a:cxn ang="0">
                            <a:pos x="196" y="290"/>
                          </a:cxn>
                          <a:cxn ang="0">
                            <a:pos x="208" y="300"/>
                          </a:cxn>
                          <a:cxn ang="0">
                            <a:pos x="196" y="306"/>
                          </a:cxn>
                          <a:cxn ang="0">
                            <a:pos x="200" y="334"/>
                          </a:cxn>
                          <a:cxn ang="0">
                            <a:pos x="200" y="382"/>
                          </a:cxn>
                          <a:cxn ang="0">
                            <a:pos x="180" y="416"/>
                          </a:cxn>
                          <a:cxn ang="0">
                            <a:pos x="190" y="388"/>
                          </a:cxn>
                          <a:cxn ang="0">
                            <a:pos x="172" y="388"/>
                          </a:cxn>
                          <a:cxn ang="0">
                            <a:pos x="150" y="386"/>
                          </a:cxn>
                          <a:cxn ang="0">
                            <a:pos x="124" y="374"/>
                          </a:cxn>
                          <a:cxn ang="0">
                            <a:pos x="114" y="356"/>
                          </a:cxn>
                          <a:cxn ang="0">
                            <a:pos x="98" y="336"/>
                          </a:cxn>
                          <a:cxn ang="0">
                            <a:pos x="56" y="316"/>
                          </a:cxn>
                          <a:cxn ang="0">
                            <a:pos x="46" y="318"/>
                          </a:cxn>
                          <a:cxn ang="0">
                            <a:pos x="4" y="292"/>
                          </a:cxn>
                          <a:cxn ang="0">
                            <a:pos x="4" y="284"/>
                          </a:cxn>
                          <a:cxn ang="0">
                            <a:pos x="18" y="272"/>
                          </a:cxn>
                          <a:cxn ang="0">
                            <a:pos x="20" y="256"/>
                          </a:cxn>
                          <a:cxn ang="0">
                            <a:pos x="38" y="244"/>
                          </a:cxn>
                          <a:cxn ang="0">
                            <a:pos x="52" y="222"/>
                          </a:cxn>
                          <a:cxn ang="0">
                            <a:pos x="48" y="222"/>
                          </a:cxn>
                          <a:cxn ang="0">
                            <a:pos x="44" y="210"/>
                          </a:cxn>
                          <a:cxn ang="0">
                            <a:pos x="38" y="176"/>
                          </a:cxn>
                          <a:cxn ang="0">
                            <a:pos x="44" y="162"/>
                          </a:cxn>
                          <a:cxn ang="0">
                            <a:pos x="40" y="146"/>
                          </a:cxn>
                          <a:cxn ang="0">
                            <a:pos x="34" y="140"/>
                          </a:cxn>
                          <a:cxn ang="0">
                            <a:pos x="30" y="132"/>
                          </a:cxn>
                          <a:cxn ang="0">
                            <a:pos x="36" y="122"/>
                          </a:cxn>
                          <a:cxn ang="0">
                            <a:pos x="44" y="114"/>
                          </a:cxn>
                          <a:cxn ang="0">
                            <a:pos x="44" y="104"/>
                          </a:cxn>
                          <a:cxn ang="0">
                            <a:pos x="46" y="94"/>
                          </a:cxn>
                        </a:cxnLst>
                        <a:rect l="0" t="0" r="r" b="b"/>
                        <a:pathLst>
                          <a:path w="254" h="426">
                            <a:moveTo>
                              <a:pt x="46" y="94"/>
                            </a:moveTo>
                            <a:lnTo>
                              <a:pt x="46" y="94"/>
                            </a:lnTo>
                            <a:lnTo>
                              <a:pt x="48" y="96"/>
                            </a:lnTo>
                            <a:lnTo>
                              <a:pt x="50" y="98"/>
                            </a:lnTo>
                            <a:lnTo>
                              <a:pt x="54" y="102"/>
                            </a:lnTo>
                            <a:lnTo>
                              <a:pt x="60" y="110"/>
                            </a:lnTo>
                            <a:lnTo>
                              <a:pt x="60" y="110"/>
                            </a:lnTo>
                            <a:lnTo>
                              <a:pt x="58" y="106"/>
                            </a:lnTo>
                            <a:lnTo>
                              <a:pt x="58" y="106"/>
                            </a:lnTo>
                            <a:lnTo>
                              <a:pt x="60" y="104"/>
                            </a:lnTo>
                            <a:lnTo>
                              <a:pt x="60" y="104"/>
                            </a:lnTo>
                            <a:lnTo>
                              <a:pt x="62" y="100"/>
                            </a:lnTo>
                            <a:lnTo>
                              <a:pt x="58" y="98"/>
                            </a:lnTo>
                            <a:lnTo>
                              <a:pt x="56" y="98"/>
                            </a:lnTo>
                            <a:lnTo>
                              <a:pt x="56" y="96"/>
                            </a:lnTo>
                            <a:lnTo>
                              <a:pt x="56" y="96"/>
                            </a:lnTo>
                            <a:lnTo>
                              <a:pt x="60" y="94"/>
                            </a:lnTo>
                            <a:lnTo>
                              <a:pt x="64" y="92"/>
                            </a:lnTo>
                            <a:lnTo>
                              <a:pt x="68" y="86"/>
                            </a:lnTo>
                            <a:lnTo>
                              <a:pt x="68" y="86"/>
                            </a:lnTo>
                            <a:lnTo>
                              <a:pt x="72" y="80"/>
                            </a:lnTo>
                            <a:lnTo>
                              <a:pt x="76" y="78"/>
                            </a:lnTo>
                            <a:lnTo>
                              <a:pt x="80" y="78"/>
                            </a:lnTo>
                            <a:lnTo>
                              <a:pt x="80" y="78"/>
                            </a:lnTo>
                            <a:lnTo>
                              <a:pt x="84" y="74"/>
                            </a:lnTo>
                            <a:lnTo>
                              <a:pt x="82" y="72"/>
                            </a:lnTo>
                            <a:lnTo>
                              <a:pt x="82" y="70"/>
                            </a:lnTo>
                            <a:lnTo>
                              <a:pt x="82" y="66"/>
                            </a:lnTo>
                            <a:lnTo>
                              <a:pt x="82" y="66"/>
                            </a:lnTo>
                            <a:lnTo>
                              <a:pt x="84" y="60"/>
                            </a:lnTo>
                            <a:lnTo>
                              <a:pt x="84" y="56"/>
                            </a:lnTo>
                            <a:lnTo>
                              <a:pt x="84" y="52"/>
                            </a:lnTo>
                            <a:lnTo>
                              <a:pt x="86" y="50"/>
                            </a:lnTo>
                            <a:lnTo>
                              <a:pt x="86" y="50"/>
                            </a:lnTo>
                            <a:lnTo>
                              <a:pt x="88" y="46"/>
                            </a:lnTo>
                            <a:lnTo>
                              <a:pt x="92" y="42"/>
                            </a:lnTo>
                            <a:lnTo>
                              <a:pt x="96" y="38"/>
                            </a:lnTo>
                            <a:lnTo>
                              <a:pt x="102" y="36"/>
                            </a:lnTo>
                            <a:lnTo>
                              <a:pt x="102" y="36"/>
                            </a:lnTo>
                            <a:lnTo>
                              <a:pt x="110" y="34"/>
                            </a:lnTo>
                            <a:lnTo>
                              <a:pt x="110" y="34"/>
                            </a:lnTo>
                            <a:lnTo>
                              <a:pt x="110" y="36"/>
                            </a:lnTo>
                            <a:lnTo>
                              <a:pt x="108" y="40"/>
                            </a:lnTo>
                            <a:lnTo>
                              <a:pt x="108" y="40"/>
                            </a:lnTo>
                            <a:lnTo>
                              <a:pt x="112" y="42"/>
                            </a:lnTo>
                            <a:lnTo>
                              <a:pt x="112" y="42"/>
                            </a:lnTo>
                            <a:lnTo>
                              <a:pt x="112" y="38"/>
                            </a:lnTo>
                            <a:lnTo>
                              <a:pt x="114" y="34"/>
                            </a:lnTo>
                            <a:lnTo>
                              <a:pt x="120" y="30"/>
                            </a:lnTo>
                            <a:lnTo>
                              <a:pt x="124" y="28"/>
                            </a:lnTo>
                            <a:lnTo>
                              <a:pt x="124" y="28"/>
                            </a:lnTo>
                            <a:lnTo>
                              <a:pt x="128" y="28"/>
                            </a:lnTo>
                            <a:lnTo>
                              <a:pt x="132" y="26"/>
                            </a:lnTo>
                            <a:lnTo>
                              <a:pt x="152" y="16"/>
                            </a:lnTo>
                            <a:lnTo>
                              <a:pt x="152" y="16"/>
                            </a:lnTo>
                            <a:lnTo>
                              <a:pt x="156" y="12"/>
                            </a:lnTo>
                            <a:lnTo>
                              <a:pt x="160" y="10"/>
                            </a:lnTo>
                            <a:lnTo>
                              <a:pt x="160" y="8"/>
                            </a:lnTo>
                            <a:lnTo>
                              <a:pt x="160" y="6"/>
                            </a:lnTo>
                            <a:lnTo>
                              <a:pt x="160" y="2"/>
                            </a:lnTo>
                            <a:lnTo>
                              <a:pt x="162" y="2"/>
                            </a:lnTo>
                            <a:lnTo>
                              <a:pt x="162" y="2"/>
                            </a:lnTo>
                            <a:lnTo>
                              <a:pt x="168" y="2"/>
                            </a:lnTo>
                            <a:lnTo>
                              <a:pt x="168" y="0"/>
                            </a:lnTo>
                            <a:lnTo>
                              <a:pt x="170" y="0"/>
                            </a:lnTo>
                            <a:lnTo>
                              <a:pt x="176" y="0"/>
                            </a:lnTo>
                            <a:lnTo>
                              <a:pt x="176" y="0"/>
                            </a:lnTo>
                            <a:lnTo>
                              <a:pt x="180" y="2"/>
                            </a:lnTo>
                            <a:lnTo>
                              <a:pt x="182" y="6"/>
                            </a:lnTo>
                            <a:lnTo>
                              <a:pt x="182" y="10"/>
                            </a:lnTo>
                            <a:lnTo>
                              <a:pt x="176" y="14"/>
                            </a:lnTo>
                            <a:lnTo>
                              <a:pt x="176" y="14"/>
                            </a:lnTo>
                            <a:lnTo>
                              <a:pt x="162" y="22"/>
                            </a:lnTo>
                            <a:lnTo>
                              <a:pt x="150" y="44"/>
                            </a:lnTo>
                            <a:lnTo>
                              <a:pt x="150" y="44"/>
                            </a:lnTo>
                            <a:lnTo>
                              <a:pt x="148" y="44"/>
                            </a:lnTo>
                            <a:lnTo>
                              <a:pt x="142" y="50"/>
                            </a:lnTo>
                            <a:lnTo>
                              <a:pt x="142" y="50"/>
                            </a:lnTo>
                            <a:lnTo>
                              <a:pt x="140" y="56"/>
                            </a:lnTo>
                            <a:lnTo>
                              <a:pt x="140" y="58"/>
                            </a:lnTo>
                            <a:lnTo>
                              <a:pt x="140" y="62"/>
                            </a:lnTo>
                            <a:lnTo>
                              <a:pt x="138" y="66"/>
                            </a:lnTo>
                            <a:lnTo>
                              <a:pt x="138" y="66"/>
                            </a:lnTo>
                            <a:lnTo>
                              <a:pt x="130" y="78"/>
                            </a:lnTo>
                            <a:lnTo>
                              <a:pt x="128" y="84"/>
                            </a:lnTo>
                            <a:lnTo>
                              <a:pt x="128" y="84"/>
                            </a:lnTo>
                            <a:lnTo>
                              <a:pt x="128" y="84"/>
                            </a:lnTo>
                            <a:lnTo>
                              <a:pt x="130" y="84"/>
                            </a:lnTo>
                            <a:lnTo>
                              <a:pt x="132" y="84"/>
                            </a:lnTo>
                            <a:lnTo>
                              <a:pt x="134" y="86"/>
                            </a:lnTo>
                            <a:lnTo>
                              <a:pt x="134" y="86"/>
                            </a:lnTo>
                            <a:lnTo>
                              <a:pt x="136" y="88"/>
                            </a:lnTo>
                            <a:lnTo>
                              <a:pt x="138" y="86"/>
                            </a:lnTo>
                            <a:lnTo>
                              <a:pt x="140" y="88"/>
                            </a:lnTo>
                            <a:lnTo>
                              <a:pt x="140" y="94"/>
                            </a:lnTo>
                            <a:lnTo>
                              <a:pt x="140" y="94"/>
                            </a:lnTo>
                            <a:lnTo>
                              <a:pt x="144" y="110"/>
                            </a:lnTo>
                            <a:lnTo>
                              <a:pt x="144" y="116"/>
                            </a:lnTo>
                            <a:lnTo>
                              <a:pt x="144" y="122"/>
                            </a:lnTo>
                            <a:lnTo>
                              <a:pt x="144" y="122"/>
                            </a:lnTo>
                            <a:lnTo>
                              <a:pt x="144" y="124"/>
                            </a:lnTo>
                            <a:lnTo>
                              <a:pt x="144" y="128"/>
                            </a:lnTo>
                            <a:lnTo>
                              <a:pt x="150" y="132"/>
                            </a:lnTo>
                            <a:lnTo>
                              <a:pt x="156" y="136"/>
                            </a:lnTo>
                            <a:lnTo>
                              <a:pt x="162" y="140"/>
                            </a:lnTo>
                            <a:lnTo>
                              <a:pt x="162" y="140"/>
                            </a:lnTo>
                            <a:lnTo>
                              <a:pt x="166" y="142"/>
                            </a:lnTo>
                            <a:lnTo>
                              <a:pt x="170" y="144"/>
                            </a:lnTo>
                            <a:lnTo>
                              <a:pt x="176" y="142"/>
                            </a:lnTo>
                            <a:lnTo>
                              <a:pt x="182" y="140"/>
                            </a:lnTo>
                            <a:lnTo>
                              <a:pt x="186" y="142"/>
                            </a:lnTo>
                            <a:lnTo>
                              <a:pt x="190" y="144"/>
                            </a:lnTo>
                            <a:lnTo>
                              <a:pt x="190" y="144"/>
                            </a:lnTo>
                            <a:lnTo>
                              <a:pt x="196" y="148"/>
                            </a:lnTo>
                            <a:lnTo>
                              <a:pt x="200" y="148"/>
                            </a:lnTo>
                            <a:lnTo>
                              <a:pt x="206" y="156"/>
                            </a:lnTo>
                            <a:lnTo>
                              <a:pt x="206" y="156"/>
                            </a:lnTo>
                            <a:lnTo>
                              <a:pt x="214" y="162"/>
                            </a:lnTo>
                            <a:lnTo>
                              <a:pt x="220" y="164"/>
                            </a:lnTo>
                            <a:lnTo>
                              <a:pt x="228" y="164"/>
                            </a:lnTo>
                            <a:lnTo>
                              <a:pt x="238" y="160"/>
                            </a:lnTo>
                            <a:lnTo>
                              <a:pt x="238" y="160"/>
                            </a:lnTo>
                            <a:lnTo>
                              <a:pt x="244" y="160"/>
                            </a:lnTo>
                            <a:lnTo>
                              <a:pt x="246" y="160"/>
                            </a:lnTo>
                            <a:lnTo>
                              <a:pt x="246" y="162"/>
                            </a:lnTo>
                            <a:lnTo>
                              <a:pt x="244" y="166"/>
                            </a:lnTo>
                            <a:lnTo>
                              <a:pt x="244" y="166"/>
                            </a:lnTo>
                            <a:lnTo>
                              <a:pt x="242" y="170"/>
                            </a:lnTo>
                            <a:lnTo>
                              <a:pt x="242" y="172"/>
                            </a:lnTo>
                            <a:lnTo>
                              <a:pt x="242" y="176"/>
                            </a:lnTo>
                            <a:lnTo>
                              <a:pt x="240" y="178"/>
                            </a:lnTo>
                            <a:lnTo>
                              <a:pt x="240" y="178"/>
                            </a:lnTo>
                            <a:lnTo>
                              <a:pt x="238" y="180"/>
                            </a:lnTo>
                            <a:lnTo>
                              <a:pt x="240" y="184"/>
                            </a:lnTo>
                            <a:lnTo>
                              <a:pt x="240" y="188"/>
                            </a:lnTo>
                            <a:lnTo>
                              <a:pt x="238" y="194"/>
                            </a:lnTo>
                            <a:lnTo>
                              <a:pt x="238" y="194"/>
                            </a:lnTo>
                            <a:lnTo>
                              <a:pt x="236" y="200"/>
                            </a:lnTo>
                            <a:lnTo>
                              <a:pt x="238" y="204"/>
                            </a:lnTo>
                            <a:lnTo>
                              <a:pt x="238" y="212"/>
                            </a:lnTo>
                            <a:lnTo>
                              <a:pt x="240" y="218"/>
                            </a:lnTo>
                            <a:lnTo>
                              <a:pt x="246" y="218"/>
                            </a:lnTo>
                            <a:lnTo>
                              <a:pt x="246" y="218"/>
                            </a:lnTo>
                            <a:lnTo>
                              <a:pt x="248" y="224"/>
                            </a:lnTo>
                            <a:lnTo>
                              <a:pt x="248" y="230"/>
                            </a:lnTo>
                            <a:lnTo>
                              <a:pt x="246" y="236"/>
                            </a:lnTo>
                            <a:lnTo>
                              <a:pt x="240" y="248"/>
                            </a:lnTo>
                            <a:lnTo>
                              <a:pt x="240" y="248"/>
                            </a:lnTo>
                            <a:lnTo>
                              <a:pt x="242" y="248"/>
                            </a:lnTo>
                            <a:lnTo>
                              <a:pt x="246" y="250"/>
                            </a:lnTo>
                            <a:lnTo>
                              <a:pt x="250" y="258"/>
                            </a:lnTo>
                            <a:lnTo>
                              <a:pt x="252" y="272"/>
                            </a:lnTo>
                            <a:lnTo>
                              <a:pt x="254" y="290"/>
                            </a:lnTo>
                            <a:lnTo>
                              <a:pt x="254" y="290"/>
                            </a:lnTo>
                            <a:lnTo>
                              <a:pt x="250" y="290"/>
                            </a:lnTo>
                            <a:lnTo>
                              <a:pt x="248" y="288"/>
                            </a:lnTo>
                            <a:lnTo>
                              <a:pt x="248" y="282"/>
                            </a:lnTo>
                            <a:lnTo>
                              <a:pt x="248" y="276"/>
                            </a:lnTo>
                            <a:lnTo>
                              <a:pt x="248" y="274"/>
                            </a:lnTo>
                            <a:lnTo>
                              <a:pt x="246" y="274"/>
                            </a:lnTo>
                            <a:lnTo>
                              <a:pt x="246" y="274"/>
                            </a:lnTo>
                            <a:lnTo>
                              <a:pt x="244" y="274"/>
                            </a:lnTo>
                            <a:lnTo>
                              <a:pt x="242" y="276"/>
                            </a:lnTo>
                            <a:lnTo>
                              <a:pt x="242" y="278"/>
                            </a:lnTo>
                            <a:lnTo>
                              <a:pt x="240" y="278"/>
                            </a:lnTo>
                            <a:lnTo>
                              <a:pt x="240" y="278"/>
                            </a:lnTo>
                            <a:lnTo>
                              <a:pt x="238" y="278"/>
                            </a:lnTo>
                            <a:lnTo>
                              <a:pt x="238" y="276"/>
                            </a:lnTo>
                            <a:lnTo>
                              <a:pt x="236" y="274"/>
                            </a:lnTo>
                            <a:lnTo>
                              <a:pt x="232" y="274"/>
                            </a:lnTo>
                            <a:lnTo>
                              <a:pt x="232" y="274"/>
                            </a:lnTo>
                            <a:lnTo>
                              <a:pt x="230" y="274"/>
                            </a:lnTo>
                            <a:lnTo>
                              <a:pt x="232" y="276"/>
                            </a:lnTo>
                            <a:lnTo>
                              <a:pt x="232" y="278"/>
                            </a:lnTo>
                            <a:lnTo>
                              <a:pt x="226" y="280"/>
                            </a:lnTo>
                            <a:lnTo>
                              <a:pt x="226" y="280"/>
                            </a:lnTo>
                            <a:lnTo>
                              <a:pt x="212" y="282"/>
                            </a:lnTo>
                            <a:lnTo>
                              <a:pt x="196" y="284"/>
                            </a:lnTo>
                            <a:lnTo>
                              <a:pt x="196" y="284"/>
                            </a:lnTo>
                            <a:lnTo>
                              <a:pt x="196" y="290"/>
                            </a:lnTo>
                            <a:lnTo>
                              <a:pt x="198" y="292"/>
                            </a:lnTo>
                            <a:lnTo>
                              <a:pt x="202" y="294"/>
                            </a:lnTo>
                            <a:lnTo>
                              <a:pt x="202" y="294"/>
                            </a:lnTo>
                            <a:lnTo>
                              <a:pt x="204" y="294"/>
                            </a:lnTo>
                            <a:lnTo>
                              <a:pt x="206" y="296"/>
                            </a:lnTo>
                            <a:lnTo>
                              <a:pt x="208" y="300"/>
                            </a:lnTo>
                            <a:lnTo>
                              <a:pt x="208" y="306"/>
                            </a:lnTo>
                            <a:lnTo>
                              <a:pt x="208" y="306"/>
                            </a:lnTo>
                            <a:lnTo>
                              <a:pt x="206" y="306"/>
                            </a:lnTo>
                            <a:lnTo>
                              <a:pt x="206" y="306"/>
                            </a:lnTo>
                            <a:lnTo>
                              <a:pt x="200" y="306"/>
                            </a:lnTo>
                            <a:lnTo>
                              <a:pt x="196" y="306"/>
                            </a:lnTo>
                            <a:lnTo>
                              <a:pt x="192" y="310"/>
                            </a:lnTo>
                            <a:lnTo>
                              <a:pt x="190" y="312"/>
                            </a:lnTo>
                            <a:lnTo>
                              <a:pt x="192" y="316"/>
                            </a:lnTo>
                            <a:lnTo>
                              <a:pt x="192" y="316"/>
                            </a:lnTo>
                            <a:lnTo>
                              <a:pt x="196" y="324"/>
                            </a:lnTo>
                            <a:lnTo>
                              <a:pt x="200" y="334"/>
                            </a:lnTo>
                            <a:lnTo>
                              <a:pt x="204" y="342"/>
                            </a:lnTo>
                            <a:lnTo>
                              <a:pt x="204" y="344"/>
                            </a:lnTo>
                            <a:lnTo>
                              <a:pt x="204" y="346"/>
                            </a:lnTo>
                            <a:lnTo>
                              <a:pt x="204" y="346"/>
                            </a:lnTo>
                            <a:lnTo>
                              <a:pt x="202" y="358"/>
                            </a:lnTo>
                            <a:lnTo>
                              <a:pt x="200" y="382"/>
                            </a:lnTo>
                            <a:lnTo>
                              <a:pt x="196" y="406"/>
                            </a:lnTo>
                            <a:lnTo>
                              <a:pt x="194" y="416"/>
                            </a:lnTo>
                            <a:lnTo>
                              <a:pt x="192" y="426"/>
                            </a:lnTo>
                            <a:lnTo>
                              <a:pt x="192" y="426"/>
                            </a:lnTo>
                            <a:lnTo>
                              <a:pt x="182" y="420"/>
                            </a:lnTo>
                            <a:lnTo>
                              <a:pt x="180" y="416"/>
                            </a:lnTo>
                            <a:lnTo>
                              <a:pt x="182" y="412"/>
                            </a:lnTo>
                            <a:lnTo>
                              <a:pt x="186" y="402"/>
                            </a:lnTo>
                            <a:lnTo>
                              <a:pt x="186" y="402"/>
                            </a:lnTo>
                            <a:lnTo>
                              <a:pt x="190" y="398"/>
                            </a:lnTo>
                            <a:lnTo>
                              <a:pt x="190" y="392"/>
                            </a:lnTo>
                            <a:lnTo>
                              <a:pt x="190" y="388"/>
                            </a:lnTo>
                            <a:lnTo>
                              <a:pt x="188" y="386"/>
                            </a:lnTo>
                            <a:lnTo>
                              <a:pt x="184" y="384"/>
                            </a:lnTo>
                            <a:lnTo>
                              <a:pt x="182" y="384"/>
                            </a:lnTo>
                            <a:lnTo>
                              <a:pt x="176" y="386"/>
                            </a:lnTo>
                            <a:lnTo>
                              <a:pt x="176" y="386"/>
                            </a:lnTo>
                            <a:lnTo>
                              <a:pt x="172" y="388"/>
                            </a:lnTo>
                            <a:lnTo>
                              <a:pt x="170" y="386"/>
                            </a:lnTo>
                            <a:lnTo>
                              <a:pt x="164" y="384"/>
                            </a:lnTo>
                            <a:lnTo>
                              <a:pt x="158" y="382"/>
                            </a:lnTo>
                            <a:lnTo>
                              <a:pt x="156" y="384"/>
                            </a:lnTo>
                            <a:lnTo>
                              <a:pt x="150" y="386"/>
                            </a:lnTo>
                            <a:lnTo>
                              <a:pt x="150" y="386"/>
                            </a:lnTo>
                            <a:lnTo>
                              <a:pt x="142" y="388"/>
                            </a:lnTo>
                            <a:lnTo>
                              <a:pt x="138" y="388"/>
                            </a:lnTo>
                            <a:lnTo>
                              <a:pt x="132" y="386"/>
                            </a:lnTo>
                            <a:lnTo>
                              <a:pt x="128" y="386"/>
                            </a:lnTo>
                            <a:lnTo>
                              <a:pt x="128" y="386"/>
                            </a:lnTo>
                            <a:lnTo>
                              <a:pt x="124" y="374"/>
                            </a:lnTo>
                            <a:lnTo>
                              <a:pt x="122" y="368"/>
                            </a:lnTo>
                            <a:lnTo>
                              <a:pt x="118" y="366"/>
                            </a:lnTo>
                            <a:lnTo>
                              <a:pt x="116" y="362"/>
                            </a:lnTo>
                            <a:lnTo>
                              <a:pt x="116" y="362"/>
                            </a:lnTo>
                            <a:lnTo>
                              <a:pt x="114" y="358"/>
                            </a:lnTo>
                            <a:lnTo>
                              <a:pt x="114" y="356"/>
                            </a:lnTo>
                            <a:lnTo>
                              <a:pt x="108" y="354"/>
                            </a:lnTo>
                            <a:lnTo>
                              <a:pt x="104" y="352"/>
                            </a:lnTo>
                            <a:lnTo>
                              <a:pt x="102" y="348"/>
                            </a:lnTo>
                            <a:lnTo>
                              <a:pt x="100" y="344"/>
                            </a:lnTo>
                            <a:lnTo>
                              <a:pt x="100" y="344"/>
                            </a:lnTo>
                            <a:lnTo>
                              <a:pt x="98" y="336"/>
                            </a:lnTo>
                            <a:lnTo>
                              <a:pt x="92" y="330"/>
                            </a:lnTo>
                            <a:lnTo>
                              <a:pt x="86" y="328"/>
                            </a:lnTo>
                            <a:lnTo>
                              <a:pt x="80" y="328"/>
                            </a:lnTo>
                            <a:lnTo>
                              <a:pt x="80" y="328"/>
                            </a:lnTo>
                            <a:lnTo>
                              <a:pt x="62" y="318"/>
                            </a:lnTo>
                            <a:lnTo>
                              <a:pt x="56" y="316"/>
                            </a:lnTo>
                            <a:lnTo>
                              <a:pt x="54" y="316"/>
                            </a:lnTo>
                            <a:lnTo>
                              <a:pt x="56" y="318"/>
                            </a:lnTo>
                            <a:lnTo>
                              <a:pt x="56" y="318"/>
                            </a:lnTo>
                            <a:lnTo>
                              <a:pt x="54" y="318"/>
                            </a:lnTo>
                            <a:lnTo>
                              <a:pt x="54" y="320"/>
                            </a:lnTo>
                            <a:lnTo>
                              <a:pt x="46" y="318"/>
                            </a:lnTo>
                            <a:lnTo>
                              <a:pt x="38" y="314"/>
                            </a:lnTo>
                            <a:lnTo>
                              <a:pt x="32" y="310"/>
                            </a:lnTo>
                            <a:lnTo>
                              <a:pt x="32" y="310"/>
                            </a:lnTo>
                            <a:lnTo>
                              <a:pt x="28" y="304"/>
                            </a:lnTo>
                            <a:lnTo>
                              <a:pt x="22" y="300"/>
                            </a:lnTo>
                            <a:lnTo>
                              <a:pt x="4" y="292"/>
                            </a:lnTo>
                            <a:lnTo>
                              <a:pt x="4" y="292"/>
                            </a:lnTo>
                            <a:lnTo>
                              <a:pt x="4" y="288"/>
                            </a:lnTo>
                            <a:lnTo>
                              <a:pt x="2" y="290"/>
                            </a:lnTo>
                            <a:lnTo>
                              <a:pt x="0" y="288"/>
                            </a:lnTo>
                            <a:lnTo>
                              <a:pt x="4" y="284"/>
                            </a:lnTo>
                            <a:lnTo>
                              <a:pt x="4" y="284"/>
                            </a:lnTo>
                            <a:lnTo>
                              <a:pt x="10" y="278"/>
                            </a:lnTo>
                            <a:lnTo>
                              <a:pt x="14" y="276"/>
                            </a:lnTo>
                            <a:lnTo>
                              <a:pt x="16" y="276"/>
                            </a:lnTo>
                            <a:lnTo>
                              <a:pt x="18" y="276"/>
                            </a:lnTo>
                            <a:lnTo>
                              <a:pt x="18" y="276"/>
                            </a:lnTo>
                            <a:lnTo>
                              <a:pt x="18" y="272"/>
                            </a:lnTo>
                            <a:lnTo>
                              <a:pt x="16" y="268"/>
                            </a:lnTo>
                            <a:lnTo>
                              <a:pt x="14" y="266"/>
                            </a:lnTo>
                            <a:lnTo>
                              <a:pt x="14" y="260"/>
                            </a:lnTo>
                            <a:lnTo>
                              <a:pt x="14" y="260"/>
                            </a:lnTo>
                            <a:lnTo>
                              <a:pt x="18" y="258"/>
                            </a:lnTo>
                            <a:lnTo>
                              <a:pt x="20" y="256"/>
                            </a:lnTo>
                            <a:lnTo>
                              <a:pt x="28" y="254"/>
                            </a:lnTo>
                            <a:lnTo>
                              <a:pt x="34" y="252"/>
                            </a:lnTo>
                            <a:lnTo>
                              <a:pt x="36" y="250"/>
                            </a:lnTo>
                            <a:lnTo>
                              <a:pt x="36" y="248"/>
                            </a:lnTo>
                            <a:lnTo>
                              <a:pt x="36" y="248"/>
                            </a:lnTo>
                            <a:lnTo>
                              <a:pt x="38" y="244"/>
                            </a:lnTo>
                            <a:lnTo>
                              <a:pt x="42" y="238"/>
                            </a:lnTo>
                            <a:lnTo>
                              <a:pt x="48" y="232"/>
                            </a:lnTo>
                            <a:lnTo>
                              <a:pt x="54" y="226"/>
                            </a:lnTo>
                            <a:lnTo>
                              <a:pt x="54" y="226"/>
                            </a:lnTo>
                            <a:lnTo>
                              <a:pt x="52" y="224"/>
                            </a:lnTo>
                            <a:lnTo>
                              <a:pt x="52" y="222"/>
                            </a:lnTo>
                            <a:lnTo>
                              <a:pt x="54" y="222"/>
                            </a:lnTo>
                            <a:lnTo>
                              <a:pt x="52" y="220"/>
                            </a:lnTo>
                            <a:lnTo>
                              <a:pt x="52" y="220"/>
                            </a:lnTo>
                            <a:lnTo>
                              <a:pt x="50" y="222"/>
                            </a:lnTo>
                            <a:lnTo>
                              <a:pt x="50" y="222"/>
                            </a:lnTo>
                            <a:lnTo>
                              <a:pt x="48" y="222"/>
                            </a:lnTo>
                            <a:lnTo>
                              <a:pt x="44" y="222"/>
                            </a:lnTo>
                            <a:lnTo>
                              <a:pt x="44" y="222"/>
                            </a:lnTo>
                            <a:lnTo>
                              <a:pt x="42" y="220"/>
                            </a:lnTo>
                            <a:lnTo>
                              <a:pt x="40" y="216"/>
                            </a:lnTo>
                            <a:lnTo>
                              <a:pt x="44" y="210"/>
                            </a:lnTo>
                            <a:lnTo>
                              <a:pt x="44" y="210"/>
                            </a:lnTo>
                            <a:lnTo>
                              <a:pt x="44" y="204"/>
                            </a:lnTo>
                            <a:lnTo>
                              <a:pt x="44" y="198"/>
                            </a:lnTo>
                            <a:lnTo>
                              <a:pt x="42" y="182"/>
                            </a:lnTo>
                            <a:lnTo>
                              <a:pt x="42" y="182"/>
                            </a:lnTo>
                            <a:lnTo>
                              <a:pt x="40" y="178"/>
                            </a:lnTo>
                            <a:lnTo>
                              <a:pt x="38" y="176"/>
                            </a:lnTo>
                            <a:lnTo>
                              <a:pt x="38" y="176"/>
                            </a:lnTo>
                            <a:lnTo>
                              <a:pt x="38" y="174"/>
                            </a:lnTo>
                            <a:lnTo>
                              <a:pt x="38" y="174"/>
                            </a:lnTo>
                            <a:lnTo>
                              <a:pt x="44" y="170"/>
                            </a:lnTo>
                            <a:lnTo>
                              <a:pt x="46" y="168"/>
                            </a:lnTo>
                            <a:lnTo>
                              <a:pt x="44" y="162"/>
                            </a:lnTo>
                            <a:lnTo>
                              <a:pt x="44" y="162"/>
                            </a:lnTo>
                            <a:lnTo>
                              <a:pt x="40" y="154"/>
                            </a:lnTo>
                            <a:lnTo>
                              <a:pt x="42" y="154"/>
                            </a:lnTo>
                            <a:lnTo>
                              <a:pt x="42" y="152"/>
                            </a:lnTo>
                            <a:lnTo>
                              <a:pt x="42" y="152"/>
                            </a:lnTo>
                            <a:lnTo>
                              <a:pt x="40" y="146"/>
                            </a:lnTo>
                            <a:lnTo>
                              <a:pt x="40" y="144"/>
                            </a:lnTo>
                            <a:lnTo>
                              <a:pt x="38" y="144"/>
                            </a:lnTo>
                            <a:lnTo>
                              <a:pt x="38" y="144"/>
                            </a:lnTo>
                            <a:lnTo>
                              <a:pt x="38" y="144"/>
                            </a:lnTo>
                            <a:lnTo>
                              <a:pt x="36" y="140"/>
                            </a:lnTo>
                            <a:lnTo>
                              <a:pt x="34" y="140"/>
                            </a:lnTo>
                            <a:lnTo>
                              <a:pt x="32" y="140"/>
                            </a:lnTo>
                            <a:lnTo>
                              <a:pt x="32" y="138"/>
                            </a:lnTo>
                            <a:lnTo>
                              <a:pt x="32" y="138"/>
                            </a:lnTo>
                            <a:lnTo>
                              <a:pt x="30" y="134"/>
                            </a:lnTo>
                            <a:lnTo>
                              <a:pt x="30" y="134"/>
                            </a:lnTo>
                            <a:lnTo>
                              <a:pt x="30" y="132"/>
                            </a:lnTo>
                            <a:lnTo>
                              <a:pt x="30" y="132"/>
                            </a:lnTo>
                            <a:lnTo>
                              <a:pt x="32" y="128"/>
                            </a:lnTo>
                            <a:lnTo>
                              <a:pt x="34" y="124"/>
                            </a:lnTo>
                            <a:lnTo>
                              <a:pt x="34" y="124"/>
                            </a:lnTo>
                            <a:lnTo>
                              <a:pt x="34" y="122"/>
                            </a:lnTo>
                            <a:lnTo>
                              <a:pt x="36" y="122"/>
                            </a:lnTo>
                            <a:lnTo>
                              <a:pt x="38" y="122"/>
                            </a:lnTo>
                            <a:lnTo>
                              <a:pt x="44" y="120"/>
                            </a:lnTo>
                            <a:lnTo>
                              <a:pt x="44" y="120"/>
                            </a:lnTo>
                            <a:lnTo>
                              <a:pt x="46" y="116"/>
                            </a:lnTo>
                            <a:lnTo>
                              <a:pt x="46" y="114"/>
                            </a:lnTo>
                            <a:lnTo>
                              <a:pt x="44" y="114"/>
                            </a:lnTo>
                            <a:lnTo>
                              <a:pt x="46" y="110"/>
                            </a:lnTo>
                            <a:lnTo>
                              <a:pt x="46" y="110"/>
                            </a:lnTo>
                            <a:lnTo>
                              <a:pt x="48" y="108"/>
                            </a:lnTo>
                            <a:lnTo>
                              <a:pt x="46" y="108"/>
                            </a:lnTo>
                            <a:lnTo>
                              <a:pt x="44" y="106"/>
                            </a:lnTo>
                            <a:lnTo>
                              <a:pt x="44" y="104"/>
                            </a:lnTo>
                            <a:lnTo>
                              <a:pt x="44" y="104"/>
                            </a:lnTo>
                            <a:lnTo>
                              <a:pt x="44" y="102"/>
                            </a:lnTo>
                            <a:lnTo>
                              <a:pt x="44" y="100"/>
                            </a:lnTo>
                            <a:lnTo>
                              <a:pt x="44" y="98"/>
                            </a:lnTo>
                            <a:lnTo>
                              <a:pt x="46" y="94"/>
                            </a:lnTo>
                            <a:lnTo>
                              <a:pt x="46" y="9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7" name="Mexico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54724" y="2456185"/>
                        <a:ext cx="814088" cy="66766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326" y="228"/>
                          </a:cxn>
                          <a:cxn ang="0">
                            <a:pos x="324" y="274"/>
                          </a:cxn>
                          <a:cxn ang="0">
                            <a:pos x="340" y="326"/>
                          </a:cxn>
                          <a:cxn ang="0">
                            <a:pos x="360" y="342"/>
                          </a:cxn>
                          <a:cxn ang="0">
                            <a:pos x="406" y="336"/>
                          </a:cxn>
                          <a:cxn ang="0">
                            <a:pos x="430" y="330"/>
                          </a:cxn>
                          <a:cxn ang="0">
                            <a:pos x="442" y="322"/>
                          </a:cxn>
                          <a:cxn ang="0">
                            <a:pos x="456" y="296"/>
                          </a:cxn>
                          <a:cxn ang="0">
                            <a:pos x="498" y="266"/>
                          </a:cxn>
                          <a:cxn ang="0">
                            <a:pos x="532" y="270"/>
                          </a:cxn>
                          <a:cxn ang="0">
                            <a:pos x="522" y="304"/>
                          </a:cxn>
                          <a:cxn ang="0">
                            <a:pos x="516" y="314"/>
                          </a:cxn>
                          <a:cxn ang="0">
                            <a:pos x="500" y="356"/>
                          </a:cxn>
                          <a:cxn ang="0">
                            <a:pos x="492" y="346"/>
                          </a:cxn>
                          <a:cxn ang="0">
                            <a:pos x="432" y="364"/>
                          </a:cxn>
                          <a:cxn ang="0">
                            <a:pos x="428" y="386"/>
                          </a:cxn>
                          <a:cxn ang="0">
                            <a:pos x="424" y="402"/>
                          </a:cxn>
                          <a:cxn ang="0">
                            <a:pos x="380" y="420"/>
                          </a:cxn>
                          <a:cxn ang="0">
                            <a:pos x="356" y="402"/>
                          </a:cxn>
                          <a:cxn ang="0">
                            <a:pos x="350" y="406"/>
                          </a:cxn>
                          <a:cxn ang="0">
                            <a:pos x="312" y="416"/>
                          </a:cxn>
                          <a:cxn ang="0">
                            <a:pos x="274" y="402"/>
                          </a:cxn>
                          <a:cxn ang="0">
                            <a:pos x="234" y="378"/>
                          </a:cxn>
                          <a:cxn ang="0">
                            <a:pos x="186" y="352"/>
                          </a:cxn>
                          <a:cxn ang="0">
                            <a:pos x="162" y="334"/>
                          </a:cxn>
                          <a:cxn ang="0">
                            <a:pos x="144" y="308"/>
                          </a:cxn>
                          <a:cxn ang="0">
                            <a:pos x="154" y="286"/>
                          </a:cxn>
                          <a:cxn ang="0">
                            <a:pos x="160" y="266"/>
                          </a:cxn>
                          <a:cxn ang="0">
                            <a:pos x="124" y="192"/>
                          </a:cxn>
                          <a:cxn ang="0">
                            <a:pos x="118" y="186"/>
                          </a:cxn>
                          <a:cxn ang="0">
                            <a:pos x="108" y="160"/>
                          </a:cxn>
                          <a:cxn ang="0">
                            <a:pos x="94" y="134"/>
                          </a:cxn>
                          <a:cxn ang="0">
                            <a:pos x="84" y="112"/>
                          </a:cxn>
                          <a:cxn ang="0">
                            <a:pos x="72" y="90"/>
                          </a:cxn>
                          <a:cxn ang="0">
                            <a:pos x="66" y="52"/>
                          </a:cxn>
                          <a:cxn ang="0">
                            <a:pos x="50" y="26"/>
                          </a:cxn>
                          <a:cxn ang="0">
                            <a:pos x="38" y="42"/>
                          </a:cxn>
                          <a:cxn ang="0">
                            <a:pos x="50" y="90"/>
                          </a:cxn>
                          <a:cxn ang="0">
                            <a:pos x="58" y="116"/>
                          </a:cxn>
                          <a:cxn ang="0">
                            <a:pos x="68" y="148"/>
                          </a:cxn>
                          <a:cxn ang="0">
                            <a:pos x="66" y="168"/>
                          </a:cxn>
                          <a:cxn ang="0">
                            <a:pos x="76" y="164"/>
                          </a:cxn>
                          <a:cxn ang="0">
                            <a:pos x="74" y="202"/>
                          </a:cxn>
                          <a:cxn ang="0">
                            <a:pos x="86" y="214"/>
                          </a:cxn>
                          <a:cxn ang="0">
                            <a:pos x="70" y="232"/>
                          </a:cxn>
                          <a:cxn ang="0">
                            <a:pos x="46" y="192"/>
                          </a:cxn>
                          <a:cxn ang="0">
                            <a:pos x="44" y="162"/>
                          </a:cxn>
                          <a:cxn ang="0">
                            <a:pos x="24" y="140"/>
                          </a:cxn>
                          <a:cxn ang="0">
                            <a:pos x="6" y="118"/>
                          </a:cxn>
                          <a:cxn ang="0">
                            <a:pos x="22" y="114"/>
                          </a:cxn>
                          <a:cxn ang="0">
                            <a:pos x="28" y="104"/>
                          </a:cxn>
                          <a:cxn ang="0">
                            <a:pos x="4" y="60"/>
                          </a:cxn>
                          <a:cxn ang="0">
                            <a:pos x="2" y="32"/>
                          </a:cxn>
                          <a:cxn ang="0">
                            <a:pos x="4" y="2"/>
                          </a:cxn>
                          <a:cxn ang="0">
                            <a:pos x="200" y="22"/>
                          </a:cxn>
                          <a:cxn ang="0">
                            <a:pos x="224" y="46"/>
                          </a:cxn>
                          <a:cxn ang="0">
                            <a:pos x="252" y="72"/>
                          </a:cxn>
                          <a:cxn ang="0">
                            <a:pos x="278" y="68"/>
                          </a:cxn>
                          <a:cxn ang="0">
                            <a:pos x="312" y="140"/>
                          </a:cxn>
                        </a:cxnLst>
                        <a:rect l="0" t="0" r="r" b="b"/>
                        <a:pathLst>
                          <a:path w="536" h="440">
                            <a:moveTo>
                              <a:pt x="346" y="160"/>
                            </a:moveTo>
                            <a:lnTo>
                              <a:pt x="346" y="160"/>
                            </a:lnTo>
                            <a:lnTo>
                              <a:pt x="346" y="168"/>
                            </a:lnTo>
                            <a:lnTo>
                              <a:pt x="344" y="174"/>
                            </a:lnTo>
                            <a:lnTo>
                              <a:pt x="338" y="182"/>
                            </a:lnTo>
                            <a:lnTo>
                              <a:pt x="338" y="182"/>
                            </a:lnTo>
                            <a:lnTo>
                              <a:pt x="334" y="188"/>
                            </a:lnTo>
                            <a:lnTo>
                              <a:pt x="332" y="196"/>
                            </a:lnTo>
                            <a:lnTo>
                              <a:pt x="328" y="212"/>
                            </a:lnTo>
                            <a:lnTo>
                              <a:pt x="326" y="228"/>
                            </a:lnTo>
                            <a:lnTo>
                              <a:pt x="324" y="236"/>
                            </a:lnTo>
                            <a:lnTo>
                              <a:pt x="322" y="242"/>
                            </a:lnTo>
                            <a:lnTo>
                              <a:pt x="322" y="242"/>
                            </a:lnTo>
                            <a:lnTo>
                              <a:pt x="320" y="246"/>
                            </a:lnTo>
                            <a:lnTo>
                              <a:pt x="318" y="252"/>
                            </a:lnTo>
                            <a:lnTo>
                              <a:pt x="320" y="260"/>
                            </a:lnTo>
                            <a:lnTo>
                              <a:pt x="324" y="266"/>
                            </a:lnTo>
                            <a:lnTo>
                              <a:pt x="324" y="270"/>
                            </a:lnTo>
                            <a:lnTo>
                              <a:pt x="324" y="274"/>
                            </a:lnTo>
                            <a:lnTo>
                              <a:pt x="324" y="274"/>
                            </a:lnTo>
                            <a:lnTo>
                              <a:pt x="322" y="278"/>
                            </a:lnTo>
                            <a:lnTo>
                              <a:pt x="322" y="282"/>
                            </a:lnTo>
                            <a:lnTo>
                              <a:pt x="324" y="292"/>
                            </a:lnTo>
                            <a:lnTo>
                              <a:pt x="334" y="312"/>
                            </a:lnTo>
                            <a:lnTo>
                              <a:pt x="334" y="312"/>
                            </a:lnTo>
                            <a:lnTo>
                              <a:pt x="336" y="318"/>
                            </a:lnTo>
                            <a:lnTo>
                              <a:pt x="336" y="322"/>
                            </a:lnTo>
                            <a:lnTo>
                              <a:pt x="336" y="324"/>
                            </a:lnTo>
                            <a:lnTo>
                              <a:pt x="340" y="326"/>
                            </a:lnTo>
                            <a:lnTo>
                              <a:pt x="340" y="326"/>
                            </a:lnTo>
                            <a:lnTo>
                              <a:pt x="342" y="328"/>
                            </a:lnTo>
                            <a:lnTo>
                              <a:pt x="342" y="330"/>
                            </a:lnTo>
                            <a:lnTo>
                              <a:pt x="342" y="334"/>
                            </a:lnTo>
                            <a:lnTo>
                              <a:pt x="344" y="338"/>
                            </a:lnTo>
                            <a:lnTo>
                              <a:pt x="346" y="338"/>
                            </a:lnTo>
                            <a:lnTo>
                              <a:pt x="348" y="338"/>
                            </a:lnTo>
                            <a:lnTo>
                              <a:pt x="348" y="338"/>
                            </a:lnTo>
                            <a:lnTo>
                              <a:pt x="352" y="338"/>
                            </a:lnTo>
                            <a:lnTo>
                              <a:pt x="356" y="340"/>
                            </a:lnTo>
                            <a:lnTo>
                              <a:pt x="360" y="342"/>
                            </a:lnTo>
                            <a:lnTo>
                              <a:pt x="360" y="342"/>
                            </a:lnTo>
                            <a:lnTo>
                              <a:pt x="366" y="346"/>
                            </a:lnTo>
                            <a:lnTo>
                              <a:pt x="372" y="346"/>
                            </a:lnTo>
                            <a:lnTo>
                              <a:pt x="378" y="344"/>
                            </a:lnTo>
                            <a:lnTo>
                              <a:pt x="378" y="344"/>
                            </a:lnTo>
                            <a:lnTo>
                              <a:pt x="386" y="340"/>
                            </a:lnTo>
                            <a:lnTo>
                              <a:pt x="392" y="340"/>
                            </a:lnTo>
                            <a:lnTo>
                              <a:pt x="398" y="338"/>
                            </a:lnTo>
                            <a:lnTo>
                              <a:pt x="406" y="336"/>
                            </a:lnTo>
                            <a:lnTo>
                              <a:pt x="406" y="336"/>
                            </a:lnTo>
                            <a:lnTo>
                              <a:pt x="412" y="334"/>
                            </a:lnTo>
                            <a:lnTo>
                              <a:pt x="416" y="332"/>
                            </a:lnTo>
                            <a:lnTo>
                              <a:pt x="420" y="332"/>
                            </a:lnTo>
                            <a:lnTo>
                              <a:pt x="424" y="330"/>
                            </a:lnTo>
                            <a:lnTo>
                              <a:pt x="424" y="330"/>
                            </a:lnTo>
                            <a:lnTo>
                              <a:pt x="428" y="328"/>
                            </a:lnTo>
                            <a:lnTo>
                              <a:pt x="432" y="328"/>
                            </a:lnTo>
                            <a:lnTo>
                              <a:pt x="432" y="330"/>
                            </a:lnTo>
                            <a:lnTo>
                              <a:pt x="430" y="330"/>
                            </a:lnTo>
                            <a:lnTo>
                              <a:pt x="430" y="330"/>
                            </a:lnTo>
                            <a:lnTo>
                              <a:pt x="426" y="332"/>
                            </a:lnTo>
                            <a:lnTo>
                              <a:pt x="426" y="334"/>
                            </a:lnTo>
                            <a:lnTo>
                              <a:pt x="428" y="334"/>
                            </a:lnTo>
                            <a:lnTo>
                              <a:pt x="434" y="332"/>
                            </a:lnTo>
                            <a:lnTo>
                              <a:pt x="434" y="332"/>
                            </a:lnTo>
                            <a:lnTo>
                              <a:pt x="438" y="330"/>
                            </a:lnTo>
                            <a:lnTo>
                              <a:pt x="436" y="328"/>
                            </a:lnTo>
                            <a:lnTo>
                              <a:pt x="436" y="326"/>
                            </a:lnTo>
                            <a:lnTo>
                              <a:pt x="436" y="326"/>
                            </a:lnTo>
                            <a:lnTo>
                              <a:pt x="442" y="322"/>
                            </a:lnTo>
                            <a:lnTo>
                              <a:pt x="442" y="322"/>
                            </a:lnTo>
                            <a:lnTo>
                              <a:pt x="444" y="320"/>
                            </a:lnTo>
                            <a:lnTo>
                              <a:pt x="446" y="318"/>
                            </a:lnTo>
                            <a:lnTo>
                              <a:pt x="446" y="312"/>
                            </a:lnTo>
                            <a:lnTo>
                              <a:pt x="448" y="308"/>
                            </a:lnTo>
                            <a:lnTo>
                              <a:pt x="450" y="306"/>
                            </a:lnTo>
                            <a:lnTo>
                              <a:pt x="452" y="304"/>
                            </a:lnTo>
                            <a:lnTo>
                              <a:pt x="452" y="304"/>
                            </a:lnTo>
                            <a:lnTo>
                              <a:pt x="454" y="302"/>
                            </a:lnTo>
                            <a:lnTo>
                              <a:pt x="456" y="296"/>
                            </a:lnTo>
                            <a:lnTo>
                              <a:pt x="456" y="280"/>
                            </a:lnTo>
                            <a:lnTo>
                              <a:pt x="456" y="280"/>
                            </a:lnTo>
                            <a:lnTo>
                              <a:pt x="456" y="276"/>
                            </a:lnTo>
                            <a:lnTo>
                              <a:pt x="460" y="274"/>
                            </a:lnTo>
                            <a:lnTo>
                              <a:pt x="470" y="268"/>
                            </a:lnTo>
                            <a:lnTo>
                              <a:pt x="482" y="266"/>
                            </a:lnTo>
                            <a:lnTo>
                              <a:pt x="488" y="266"/>
                            </a:lnTo>
                            <a:lnTo>
                              <a:pt x="488" y="266"/>
                            </a:lnTo>
                            <a:lnTo>
                              <a:pt x="492" y="268"/>
                            </a:lnTo>
                            <a:lnTo>
                              <a:pt x="498" y="266"/>
                            </a:lnTo>
                            <a:lnTo>
                              <a:pt x="504" y="264"/>
                            </a:lnTo>
                            <a:lnTo>
                              <a:pt x="514" y="264"/>
                            </a:lnTo>
                            <a:lnTo>
                              <a:pt x="514" y="264"/>
                            </a:lnTo>
                            <a:lnTo>
                              <a:pt x="520" y="264"/>
                            </a:lnTo>
                            <a:lnTo>
                              <a:pt x="524" y="264"/>
                            </a:lnTo>
                            <a:lnTo>
                              <a:pt x="526" y="264"/>
                            </a:lnTo>
                            <a:lnTo>
                              <a:pt x="528" y="266"/>
                            </a:lnTo>
                            <a:lnTo>
                              <a:pt x="528" y="266"/>
                            </a:lnTo>
                            <a:lnTo>
                              <a:pt x="532" y="270"/>
                            </a:lnTo>
                            <a:lnTo>
                              <a:pt x="532" y="270"/>
                            </a:lnTo>
                            <a:lnTo>
                              <a:pt x="534" y="272"/>
                            </a:lnTo>
                            <a:lnTo>
                              <a:pt x="536" y="274"/>
                            </a:lnTo>
                            <a:lnTo>
                              <a:pt x="536" y="274"/>
                            </a:lnTo>
                            <a:lnTo>
                              <a:pt x="536" y="280"/>
                            </a:lnTo>
                            <a:lnTo>
                              <a:pt x="534" y="284"/>
                            </a:lnTo>
                            <a:lnTo>
                              <a:pt x="530" y="288"/>
                            </a:lnTo>
                            <a:lnTo>
                              <a:pt x="526" y="292"/>
                            </a:lnTo>
                            <a:lnTo>
                              <a:pt x="526" y="292"/>
                            </a:lnTo>
                            <a:lnTo>
                              <a:pt x="524" y="300"/>
                            </a:lnTo>
                            <a:lnTo>
                              <a:pt x="522" y="304"/>
                            </a:lnTo>
                            <a:lnTo>
                              <a:pt x="518" y="304"/>
                            </a:lnTo>
                            <a:lnTo>
                              <a:pt x="518" y="304"/>
                            </a:lnTo>
                            <a:lnTo>
                              <a:pt x="516" y="306"/>
                            </a:lnTo>
                            <a:lnTo>
                              <a:pt x="516" y="306"/>
                            </a:lnTo>
                            <a:lnTo>
                              <a:pt x="518" y="306"/>
                            </a:lnTo>
                            <a:lnTo>
                              <a:pt x="518" y="306"/>
                            </a:lnTo>
                            <a:lnTo>
                              <a:pt x="518" y="306"/>
                            </a:lnTo>
                            <a:lnTo>
                              <a:pt x="520" y="308"/>
                            </a:lnTo>
                            <a:lnTo>
                              <a:pt x="520" y="310"/>
                            </a:lnTo>
                            <a:lnTo>
                              <a:pt x="516" y="314"/>
                            </a:lnTo>
                            <a:lnTo>
                              <a:pt x="516" y="314"/>
                            </a:lnTo>
                            <a:lnTo>
                              <a:pt x="512" y="322"/>
                            </a:lnTo>
                            <a:lnTo>
                              <a:pt x="508" y="330"/>
                            </a:lnTo>
                            <a:lnTo>
                              <a:pt x="506" y="338"/>
                            </a:lnTo>
                            <a:lnTo>
                              <a:pt x="504" y="342"/>
                            </a:lnTo>
                            <a:lnTo>
                              <a:pt x="504" y="342"/>
                            </a:lnTo>
                            <a:lnTo>
                              <a:pt x="502" y="344"/>
                            </a:lnTo>
                            <a:lnTo>
                              <a:pt x="502" y="350"/>
                            </a:lnTo>
                            <a:lnTo>
                              <a:pt x="502" y="354"/>
                            </a:lnTo>
                            <a:lnTo>
                              <a:pt x="500" y="356"/>
                            </a:lnTo>
                            <a:lnTo>
                              <a:pt x="500" y="356"/>
                            </a:lnTo>
                            <a:lnTo>
                              <a:pt x="500" y="350"/>
                            </a:lnTo>
                            <a:lnTo>
                              <a:pt x="498" y="346"/>
                            </a:lnTo>
                            <a:lnTo>
                              <a:pt x="498" y="344"/>
                            </a:lnTo>
                            <a:lnTo>
                              <a:pt x="498" y="338"/>
                            </a:lnTo>
                            <a:lnTo>
                              <a:pt x="498" y="338"/>
                            </a:lnTo>
                            <a:lnTo>
                              <a:pt x="494" y="344"/>
                            </a:lnTo>
                            <a:lnTo>
                              <a:pt x="492" y="346"/>
                            </a:lnTo>
                            <a:lnTo>
                              <a:pt x="492" y="346"/>
                            </a:lnTo>
                            <a:lnTo>
                              <a:pt x="492" y="346"/>
                            </a:lnTo>
                            <a:lnTo>
                              <a:pt x="484" y="354"/>
                            </a:lnTo>
                            <a:lnTo>
                              <a:pt x="480" y="358"/>
                            </a:lnTo>
                            <a:lnTo>
                              <a:pt x="478" y="358"/>
                            </a:lnTo>
                            <a:lnTo>
                              <a:pt x="476" y="358"/>
                            </a:lnTo>
                            <a:lnTo>
                              <a:pt x="474" y="356"/>
                            </a:lnTo>
                            <a:lnTo>
                              <a:pt x="472" y="356"/>
                            </a:lnTo>
                            <a:lnTo>
                              <a:pt x="468" y="360"/>
                            </a:lnTo>
                            <a:lnTo>
                              <a:pt x="434" y="360"/>
                            </a:lnTo>
                            <a:lnTo>
                              <a:pt x="434" y="360"/>
                            </a:lnTo>
                            <a:lnTo>
                              <a:pt x="432" y="364"/>
                            </a:lnTo>
                            <a:lnTo>
                              <a:pt x="434" y="368"/>
                            </a:lnTo>
                            <a:lnTo>
                              <a:pt x="436" y="370"/>
                            </a:lnTo>
                            <a:lnTo>
                              <a:pt x="438" y="374"/>
                            </a:lnTo>
                            <a:lnTo>
                              <a:pt x="438" y="374"/>
                            </a:lnTo>
                            <a:lnTo>
                              <a:pt x="436" y="378"/>
                            </a:lnTo>
                            <a:lnTo>
                              <a:pt x="432" y="378"/>
                            </a:lnTo>
                            <a:lnTo>
                              <a:pt x="428" y="380"/>
                            </a:lnTo>
                            <a:lnTo>
                              <a:pt x="426" y="384"/>
                            </a:lnTo>
                            <a:lnTo>
                              <a:pt x="426" y="384"/>
                            </a:lnTo>
                            <a:lnTo>
                              <a:pt x="428" y="386"/>
                            </a:lnTo>
                            <a:lnTo>
                              <a:pt x="432" y="388"/>
                            </a:lnTo>
                            <a:lnTo>
                              <a:pt x="436" y="390"/>
                            </a:lnTo>
                            <a:lnTo>
                              <a:pt x="436" y="392"/>
                            </a:lnTo>
                            <a:lnTo>
                              <a:pt x="436" y="392"/>
                            </a:lnTo>
                            <a:lnTo>
                              <a:pt x="436" y="396"/>
                            </a:lnTo>
                            <a:lnTo>
                              <a:pt x="438" y="398"/>
                            </a:lnTo>
                            <a:lnTo>
                              <a:pt x="440" y="400"/>
                            </a:lnTo>
                            <a:lnTo>
                              <a:pt x="440" y="404"/>
                            </a:lnTo>
                            <a:lnTo>
                              <a:pt x="440" y="404"/>
                            </a:lnTo>
                            <a:lnTo>
                              <a:pt x="424" y="402"/>
                            </a:lnTo>
                            <a:lnTo>
                              <a:pt x="418" y="404"/>
                            </a:lnTo>
                            <a:lnTo>
                              <a:pt x="412" y="406"/>
                            </a:lnTo>
                            <a:lnTo>
                              <a:pt x="408" y="410"/>
                            </a:lnTo>
                            <a:lnTo>
                              <a:pt x="402" y="416"/>
                            </a:lnTo>
                            <a:lnTo>
                              <a:pt x="400" y="426"/>
                            </a:lnTo>
                            <a:lnTo>
                              <a:pt x="396" y="440"/>
                            </a:lnTo>
                            <a:lnTo>
                              <a:pt x="396" y="440"/>
                            </a:lnTo>
                            <a:lnTo>
                              <a:pt x="392" y="434"/>
                            </a:lnTo>
                            <a:lnTo>
                              <a:pt x="388" y="428"/>
                            </a:lnTo>
                            <a:lnTo>
                              <a:pt x="380" y="420"/>
                            </a:lnTo>
                            <a:lnTo>
                              <a:pt x="380" y="420"/>
                            </a:lnTo>
                            <a:lnTo>
                              <a:pt x="368" y="412"/>
                            </a:lnTo>
                            <a:lnTo>
                              <a:pt x="362" y="408"/>
                            </a:lnTo>
                            <a:lnTo>
                              <a:pt x="358" y="408"/>
                            </a:lnTo>
                            <a:lnTo>
                              <a:pt x="354" y="406"/>
                            </a:lnTo>
                            <a:lnTo>
                              <a:pt x="354" y="406"/>
                            </a:lnTo>
                            <a:lnTo>
                              <a:pt x="358" y="404"/>
                            </a:lnTo>
                            <a:lnTo>
                              <a:pt x="358" y="402"/>
                            </a:lnTo>
                            <a:lnTo>
                              <a:pt x="358" y="400"/>
                            </a:lnTo>
                            <a:lnTo>
                              <a:pt x="356" y="402"/>
                            </a:lnTo>
                            <a:lnTo>
                              <a:pt x="356" y="402"/>
                            </a:lnTo>
                            <a:lnTo>
                              <a:pt x="352" y="402"/>
                            </a:lnTo>
                            <a:lnTo>
                              <a:pt x="350" y="402"/>
                            </a:lnTo>
                            <a:lnTo>
                              <a:pt x="348" y="402"/>
                            </a:lnTo>
                            <a:lnTo>
                              <a:pt x="346" y="404"/>
                            </a:lnTo>
                            <a:lnTo>
                              <a:pt x="346" y="404"/>
                            </a:lnTo>
                            <a:lnTo>
                              <a:pt x="344" y="404"/>
                            </a:lnTo>
                            <a:lnTo>
                              <a:pt x="346" y="406"/>
                            </a:lnTo>
                            <a:lnTo>
                              <a:pt x="348" y="406"/>
                            </a:lnTo>
                            <a:lnTo>
                              <a:pt x="350" y="406"/>
                            </a:lnTo>
                            <a:lnTo>
                              <a:pt x="346" y="408"/>
                            </a:lnTo>
                            <a:lnTo>
                              <a:pt x="346" y="408"/>
                            </a:lnTo>
                            <a:lnTo>
                              <a:pt x="340" y="408"/>
                            </a:lnTo>
                            <a:lnTo>
                              <a:pt x="338" y="410"/>
                            </a:lnTo>
                            <a:lnTo>
                              <a:pt x="334" y="412"/>
                            </a:lnTo>
                            <a:lnTo>
                              <a:pt x="328" y="412"/>
                            </a:lnTo>
                            <a:lnTo>
                              <a:pt x="328" y="412"/>
                            </a:lnTo>
                            <a:lnTo>
                              <a:pt x="322" y="414"/>
                            </a:lnTo>
                            <a:lnTo>
                              <a:pt x="318" y="416"/>
                            </a:lnTo>
                            <a:lnTo>
                              <a:pt x="312" y="416"/>
                            </a:lnTo>
                            <a:lnTo>
                              <a:pt x="304" y="412"/>
                            </a:lnTo>
                            <a:lnTo>
                              <a:pt x="304" y="412"/>
                            </a:lnTo>
                            <a:lnTo>
                              <a:pt x="300" y="412"/>
                            </a:lnTo>
                            <a:lnTo>
                              <a:pt x="294" y="412"/>
                            </a:lnTo>
                            <a:lnTo>
                              <a:pt x="290" y="410"/>
                            </a:lnTo>
                            <a:lnTo>
                              <a:pt x="284" y="406"/>
                            </a:lnTo>
                            <a:lnTo>
                              <a:pt x="284" y="406"/>
                            </a:lnTo>
                            <a:lnTo>
                              <a:pt x="282" y="404"/>
                            </a:lnTo>
                            <a:lnTo>
                              <a:pt x="278" y="404"/>
                            </a:lnTo>
                            <a:lnTo>
                              <a:pt x="274" y="402"/>
                            </a:lnTo>
                            <a:lnTo>
                              <a:pt x="270" y="396"/>
                            </a:lnTo>
                            <a:lnTo>
                              <a:pt x="270" y="396"/>
                            </a:lnTo>
                            <a:lnTo>
                              <a:pt x="266" y="394"/>
                            </a:lnTo>
                            <a:lnTo>
                              <a:pt x="260" y="392"/>
                            </a:lnTo>
                            <a:lnTo>
                              <a:pt x="256" y="392"/>
                            </a:lnTo>
                            <a:lnTo>
                              <a:pt x="250" y="386"/>
                            </a:lnTo>
                            <a:lnTo>
                              <a:pt x="250" y="386"/>
                            </a:lnTo>
                            <a:lnTo>
                              <a:pt x="248" y="384"/>
                            </a:lnTo>
                            <a:lnTo>
                              <a:pt x="242" y="382"/>
                            </a:lnTo>
                            <a:lnTo>
                              <a:pt x="234" y="378"/>
                            </a:lnTo>
                            <a:lnTo>
                              <a:pt x="224" y="374"/>
                            </a:lnTo>
                            <a:lnTo>
                              <a:pt x="220" y="370"/>
                            </a:lnTo>
                            <a:lnTo>
                              <a:pt x="216" y="366"/>
                            </a:lnTo>
                            <a:lnTo>
                              <a:pt x="216" y="366"/>
                            </a:lnTo>
                            <a:lnTo>
                              <a:pt x="214" y="360"/>
                            </a:lnTo>
                            <a:lnTo>
                              <a:pt x="212" y="360"/>
                            </a:lnTo>
                            <a:lnTo>
                              <a:pt x="208" y="360"/>
                            </a:lnTo>
                            <a:lnTo>
                              <a:pt x="200" y="358"/>
                            </a:lnTo>
                            <a:lnTo>
                              <a:pt x="200" y="358"/>
                            </a:lnTo>
                            <a:lnTo>
                              <a:pt x="186" y="352"/>
                            </a:lnTo>
                            <a:lnTo>
                              <a:pt x="182" y="348"/>
                            </a:lnTo>
                            <a:lnTo>
                              <a:pt x="182" y="346"/>
                            </a:lnTo>
                            <a:lnTo>
                              <a:pt x="178" y="344"/>
                            </a:lnTo>
                            <a:lnTo>
                              <a:pt x="178" y="344"/>
                            </a:lnTo>
                            <a:lnTo>
                              <a:pt x="174" y="342"/>
                            </a:lnTo>
                            <a:lnTo>
                              <a:pt x="170" y="340"/>
                            </a:lnTo>
                            <a:lnTo>
                              <a:pt x="168" y="338"/>
                            </a:lnTo>
                            <a:lnTo>
                              <a:pt x="164" y="336"/>
                            </a:lnTo>
                            <a:lnTo>
                              <a:pt x="164" y="336"/>
                            </a:lnTo>
                            <a:lnTo>
                              <a:pt x="162" y="334"/>
                            </a:lnTo>
                            <a:lnTo>
                              <a:pt x="162" y="332"/>
                            </a:lnTo>
                            <a:lnTo>
                              <a:pt x="162" y="330"/>
                            </a:lnTo>
                            <a:lnTo>
                              <a:pt x="158" y="328"/>
                            </a:lnTo>
                            <a:lnTo>
                              <a:pt x="158" y="328"/>
                            </a:lnTo>
                            <a:lnTo>
                              <a:pt x="154" y="324"/>
                            </a:lnTo>
                            <a:lnTo>
                              <a:pt x="152" y="320"/>
                            </a:lnTo>
                            <a:lnTo>
                              <a:pt x="148" y="314"/>
                            </a:lnTo>
                            <a:lnTo>
                              <a:pt x="146" y="310"/>
                            </a:lnTo>
                            <a:lnTo>
                              <a:pt x="146" y="310"/>
                            </a:lnTo>
                            <a:lnTo>
                              <a:pt x="144" y="308"/>
                            </a:lnTo>
                            <a:lnTo>
                              <a:pt x="146" y="308"/>
                            </a:lnTo>
                            <a:lnTo>
                              <a:pt x="148" y="304"/>
                            </a:lnTo>
                            <a:lnTo>
                              <a:pt x="152" y="302"/>
                            </a:lnTo>
                            <a:lnTo>
                              <a:pt x="148" y="300"/>
                            </a:lnTo>
                            <a:lnTo>
                              <a:pt x="148" y="300"/>
                            </a:lnTo>
                            <a:lnTo>
                              <a:pt x="144" y="300"/>
                            </a:lnTo>
                            <a:lnTo>
                              <a:pt x="146" y="296"/>
                            </a:lnTo>
                            <a:lnTo>
                              <a:pt x="150" y="292"/>
                            </a:lnTo>
                            <a:lnTo>
                              <a:pt x="154" y="286"/>
                            </a:lnTo>
                            <a:lnTo>
                              <a:pt x="154" y="286"/>
                            </a:lnTo>
                            <a:lnTo>
                              <a:pt x="156" y="282"/>
                            </a:lnTo>
                            <a:lnTo>
                              <a:pt x="158" y="282"/>
                            </a:lnTo>
                            <a:lnTo>
                              <a:pt x="160" y="282"/>
                            </a:lnTo>
                            <a:lnTo>
                              <a:pt x="158" y="278"/>
                            </a:lnTo>
                            <a:lnTo>
                              <a:pt x="158" y="278"/>
                            </a:lnTo>
                            <a:lnTo>
                              <a:pt x="158" y="274"/>
                            </a:lnTo>
                            <a:lnTo>
                              <a:pt x="160" y="274"/>
                            </a:lnTo>
                            <a:lnTo>
                              <a:pt x="162" y="274"/>
                            </a:lnTo>
                            <a:lnTo>
                              <a:pt x="160" y="266"/>
                            </a:lnTo>
                            <a:lnTo>
                              <a:pt x="160" y="266"/>
                            </a:lnTo>
                            <a:lnTo>
                              <a:pt x="158" y="260"/>
                            </a:lnTo>
                            <a:lnTo>
                              <a:pt x="158" y="258"/>
                            </a:lnTo>
                            <a:lnTo>
                              <a:pt x="156" y="252"/>
                            </a:lnTo>
                            <a:lnTo>
                              <a:pt x="150" y="242"/>
                            </a:lnTo>
                            <a:lnTo>
                              <a:pt x="150" y="242"/>
                            </a:lnTo>
                            <a:lnTo>
                              <a:pt x="140" y="222"/>
                            </a:lnTo>
                            <a:lnTo>
                              <a:pt x="134" y="210"/>
                            </a:lnTo>
                            <a:lnTo>
                              <a:pt x="124" y="194"/>
                            </a:lnTo>
                            <a:lnTo>
                              <a:pt x="124" y="194"/>
                            </a:lnTo>
                            <a:lnTo>
                              <a:pt x="124" y="192"/>
                            </a:lnTo>
                            <a:lnTo>
                              <a:pt x="126" y="192"/>
                            </a:lnTo>
                            <a:lnTo>
                              <a:pt x="128" y="194"/>
                            </a:lnTo>
                            <a:lnTo>
                              <a:pt x="130" y="194"/>
                            </a:lnTo>
                            <a:lnTo>
                              <a:pt x="126" y="188"/>
                            </a:lnTo>
                            <a:lnTo>
                              <a:pt x="126" y="188"/>
                            </a:lnTo>
                            <a:lnTo>
                              <a:pt x="122" y="186"/>
                            </a:lnTo>
                            <a:lnTo>
                              <a:pt x="122" y="186"/>
                            </a:lnTo>
                            <a:lnTo>
                              <a:pt x="122" y="188"/>
                            </a:lnTo>
                            <a:lnTo>
                              <a:pt x="118" y="186"/>
                            </a:lnTo>
                            <a:lnTo>
                              <a:pt x="118" y="186"/>
                            </a:lnTo>
                            <a:lnTo>
                              <a:pt x="112" y="180"/>
                            </a:lnTo>
                            <a:lnTo>
                              <a:pt x="110" y="178"/>
                            </a:lnTo>
                            <a:lnTo>
                              <a:pt x="110" y="174"/>
                            </a:lnTo>
                            <a:lnTo>
                              <a:pt x="110" y="174"/>
                            </a:lnTo>
                            <a:lnTo>
                              <a:pt x="108" y="172"/>
                            </a:lnTo>
                            <a:lnTo>
                              <a:pt x="108" y="172"/>
                            </a:lnTo>
                            <a:lnTo>
                              <a:pt x="106" y="172"/>
                            </a:lnTo>
                            <a:lnTo>
                              <a:pt x="106" y="166"/>
                            </a:lnTo>
                            <a:lnTo>
                              <a:pt x="106" y="166"/>
                            </a:lnTo>
                            <a:lnTo>
                              <a:pt x="108" y="160"/>
                            </a:lnTo>
                            <a:lnTo>
                              <a:pt x="110" y="156"/>
                            </a:lnTo>
                            <a:lnTo>
                              <a:pt x="110" y="152"/>
                            </a:lnTo>
                            <a:lnTo>
                              <a:pt x="110" y="152"/>
                            </a:lnTo>
                            <a:lnTo>
                              <a:pt x="104" y="144"/>
                            </a:lnTo>
                            <a:lnTo>
                              <a:pt x="102" y="142"/>
                            </a:lnTo>
                            <a:lnTo>
                              <a:pt x="100" y="142"/>
                            </a:lnTo>
                            <a:lnTo>
                              <a:pt x="100" y="142"/>
                            </a:lnTo>
                            <a:lnTo>
                              <a:pt x="98" y="142"/>
                            </a:lnTo>
                            <a:lnTo>
                              <a:pt x="96" y="140"/>
                            </a:lnTo>
                            <a:lnTo>
                              <a:pt x="94" y="134"/>
                            </a:lnTo>
                            <a:lnTo>
                              <a:pt x="94" y="134"/>
                            </a:lnTo>
                            <a:lnTo>
                              <a:pt x="94" y="130"/>
                            </a:lnTo>
                            <a:lnTo>
                              <a:pt x="90" y="126"/>
                            </a:lnTo>
                            <a:lnTo>
                              <a:pt x="86" y="124"/>
                            </a:lnTo>
                            <a:lnTo>
                              <a:pt x="86" y="118"/>
                            </a:lnTo>
                            <a:lnTo>
                              <a:pt x="86" y="118"/>
                            </a:lnTo>
                            <a:lnTo>
                              <a:pt x="88" y="114"/>
                            </a:lnTo>
                            <a:lnTo>
                              <a:pt x="86" y="112"/>
                            </a:lnTo>
                            <a:lnTo>
                              <a:pt x="86" y="110"/>
                            </a:lnTo>
                            <a:lnTo>
                              <a:pt x="84" y="112"/>
                            </a:lnTo>
                            <a:lnTo>
                              <a:pt x="84" y="112"/>
                            </a:lnTo>
                            <a:lnTo>
                              <a:pt x="84" y="114"/>
                            </a:lnTo>
                            <a:lnTo>
                              <a:pt x="82" y="112"/>
                            </a:lnTo>
                            <a:lnTo>
                              <a:pt x="78" y="106"/>
                            </a:lnTo>
                            <a:lnTo>
                              <a:pt x="78" y="106"/>
                            </a:lnTo>
                            <a:lnTo>
                              <a:pt x="72" y="98"/>
                            </a:lnTo>
                            <a:lnTo>
                              <a:pt x="72" y="96"/>
                            </a:lnTo>
                            <a:lnTo>
                              <a:pt x="72" y="94"/>
                            </a:lnTo>
                            <a:lnTo>
                              <a:pt x="72" y="94"/>
                            </a:lnTo>
                            <a:lnTo>
                              <a:pt x="72" y="90"/>
                            </a:lnTo>
                            <a:lnTo>
                              <a:pt x="72" y="88"/>
                            </a:lnTo>
                            <a:lnTo>
                              <a:pt x="70" y="84"/>
                            </a:lnTo>
                            <a:lnTo>
                              <a:pt x="70" y="76"/>
                            </a:lnTo>
                            <a:lnTo>
                              <a:pt x="70" y="76"/>
                            </a:lnTo>
                            <a:lnTo>
                              <a:pt x="70" y="66"/>
                            </a:lnTo>
                            <a:lnTo>
                              <a:pt x="70" y="62"/>
                            </a:lnTo>
                            <a:lnTo>
                              <a:pt x="68" y="58"/>
                            </a:lnTo>
                            <a:lnTo>
                              <a:pt x="68" y="58"/>
                            </a:lnTo>
                            <a:lnTo>
                              <a:pt x="66" y="54"/>
                            </a:lnTo>
                            <a:lnTo>
                              <a:pt x="66" y="52"/>
                            </a:lnTo>
                            <a:lnTo>
                              <a:pt x="68" y="44"/>
                            </a:lnTo>
                            <a:lnTo>
                              <a:pt x="68" y="42"/>
                            </a:lnTo>
                            <a:lnTo>
                              <a:pt x="66" y="38"/>
                            </a:lnTo>
                            <a:lnTo>
                              <a:pt x="64" y="34"/>
                            </a:lnTo>
                            <a:lnTo>
                              <a:pt x="58" y="32"/>
                            </a:lnTo>
                            <a:lnTo>
                              <a:pt x="58" y="32"/>
                            </a:lnTo>
                            <a:lnTo>
                              <a:pt x="58" y="28"/>
                            </a:lnTo>
                            <a:lnTo>
                              <a:pt x="56" y="26"/>
                            </a:lnTo>
                            <a:lnTo>
                              <a:pt x="54" y="24"/>
                            </a:lnTo>
                            <a:lnTo>
                              <a:pt x="50" y="26"/>
                            </a:lnTo>
                            <a:lnTo>
                              <a:pt x="50" y="26"/>
                            </a:lnTo>
                            <a:lnTo>
                              <a:pt x="48" y="28"/>
                            </a:lnTo>
                            <a:lnTo>
                              <a:pt x="46" y="26"/>
                            </a:lnTo>
                            <a:lnTo>
                              <a:pt x="44" y="22"/>
                            </a:lnTo>
                            <a:lnTo>
                              <a:pt x="40" y="20"/>
                            </a:lnTo>
                            <a:lnTo>
                              <a:pt x="40" y="20"/>
                            </a:lnTo>
                            <a:lnTo>
                              <a:pt x="42" y="24"/>
                            </a:lnTo>
                            <a:lnTo>
                              <a:pt x="42" y="28"/>
                            </a:lnTo>
                            <a:lnTo>
                              <a:pt x="40" y="36"/>
                            </a:lnTo>
                            <a:lnTo>
                              <a:pt x="38" y="42"/>
                            </a:lnTo>
                            <a:lnTo>
                              <a:pt x="38" y="44"/>
                            </a:lnTo>
                            <a:lnTo>
                              <a:pt x="40" y="46"/>
                            </a:lnTo>
                            <a:lnTo>
                              <a:pt x="40" y="46"/>
                            </a:lnTo>
                            <a:lnTo>
                              <a:pt x="40" y="52"/>
                            </a:lnTo>
                            <a:lnTo>
                              <a:pt x="38" y="62"/>
                            </a:lnTo>
                            <a:lnTo>
                              <a:pt x="40" y="72"/>
                            </a:lnTo>
                            <a:lnTo>
                              <a:pt x="42" y="78"/>
                            </a:lnTo>
                            <a:lnTo>
                              <a:pt x="42" y="78"/>
                            </a:lnTo>
                            <a:lnTo>
                              <a:pt x="46" y="84"/>
                            </a:lnTo>
                            <a:lnTo>
                              <a:pt x="50" y="90"/>
                            </a:lnTo>
                            <a:lnTo>
                              <a:pt x="54" y="98"/>
                            </a:lnTo>
                            <a:lnTo>
                              <a:pt x="54" y="104"/>
                            </a:lnTo>
                            <a:lnTo>
                              <a:pt x="54" y="106"/>
                            </a:lnTo>
                            <a:lnTo>
                              <a:pt x="56" y="106"/>
                            </a:lnTo>
                            <a:lnTo>
                              <a:pt x="56" y="106"/>
                            </a:lnTo>
                            <a:lnTo>
                              <a:pt x="56" y="106"/>
                            </a:lnTo>
                            <a:lnTo>
                              <a:pt x="58" y="110"/>
                            </a:lnTo>
                            <a:lnTo>
                              <a:pt x="58" y="114"/>
                            </a:lnTo>
                            <a:lnTo>
                              <a:pt x="58" y="116"/>
                            </a:lnTo>
                            <a:lnTo>
                              <a:pt x="58" y="116"/>
                            </a:lnTo>
                            <a:lnTo>
                              <a:pt x="60" y="118"/>
                            </a:lnTo>
                            <a:lnTo>
                              <a:pt x="58" y="122"/>
                            </a:lnTo>
                            <a:lnTo>
                              <a:pt x="58" y="126"/>
                            </a:lnTo>
                            <a:lnTo>
                              <a:pt x="62" y="130"/>
                            </a:lnTo>
                            <a:lnTo>
                              <a:pt x="62" y="130"/>
                            </a:lnTo>
                            <a:lnTo>
                              <a:pt x="66" y="136"/>
                            </a:lnTo>
                            <a:lnTo>
                              <a:pt x="66" y="140"/>
                            </a:lnTo>
                            <a:lnTo>
                              <a:pt x="66" y="144"/>
                            </a:lnTo>
                            <a:lnTo>
                              <a:pt x="68" y="148"/>
                            </a:lnTo>
                            <a:lnTo>
                              <a:pt x="68" y="148"/>
                            </a:lnTo>
                            <a:lnTo>
                              <a:pt x="70" y="150"/>
                            </a:lnTo>
                            <a:lnTo>
                              <a:pt x="68" y="150"/>
                            </a:lnTo>
                            <a:lnTo>
                              <a:pt x="68" y="152"/>
                            </a:lnTo>
                            <a:lnTo>
                              <a:pt x="68" y="156"/>
                            </a:lnTo>
                            <a:lnTo>
                              <a:pt x="68" y="156"/>
                            </a:lnTo>
                            <a:lnTo>
                              <a:pt x="66" y="162"/>
                            </a:lnTo>
                            <a:lnTo>
                              <a:pt x="64" y="166"/>
                            </a:lnTo>
                            <a:lnTo>
                              <a:pt x="66" y="168"/>
                            </a:lnTo>
                            <a:lnTo>
                              <a:pt x="66" y="168"/>
                            </a:lnTo>
                            <a:lnTo>
                              <a:pt x="66" y="168"/>
                            </a:lnTo>
                            <a:lnTo>
                              <a:pt x="68" y="166"/>
                            </a:lnTo>
                            <a:lnTo>
                              <a:pt x="70" y="164"/>
                            </a:lnTo>
                            <a:lnTo>
                              <a:pt x="68" y="162"/>
                            </a:lnTo>
                            <a:lnTo>
                              <a:pt x="68" y="160"/>
                            </a:lnTo>
                            <a:lnTo>
                              <a:pt x="68" y="160"/>
                            </a:lnTo>
                            <a:lnTo>
                              <a:pt x="70" y="154"/>
                            </a:lnTo>
                            <a:lnTo>
                              <a:pt x="70" y="154"/>
                            </a:lnTo>
                            <a:lnTo>
                              <a:pt x="74" y="160"/>
                            </a:lnTo>
                            <a:lnTo>
                              <a:pt x="74" y="160"/>
                            </a:lnTo>
                            <a:lnTo>
                              <a:pt x="76" y="164"/>
                            </a:lnTo>
                            <a:lnTo>
                              <a:pt x="76" y="168"/>
                            </a:lnTo>
                            <a:lnTo>
                              <a:pt x="74" y="174"/>
                            </a:lnTo>
                            <a:lnTo>
                              <a:pt x="74" y="174"/>
                            </a:lnTo>
                            <a:lnTo>
                              <a:pt x="74" y="184"/>
                            </a:lnTo>
                            <a:lnTo>
                              <a:pt x="74" y="188"/>
                            </a:lnTo>
                            <a:lnTo>
                              <a:pt x="72" y="192"/>
                            </a:lnTo>
                            <a:lnTo>
                              <a:pt x="72" y="192"/>
                            </a:lnTo>
                            <a:lnTo>
                              <a:pt x="70" y="194"/>
                            </a:lnTo>
                            <a:lnTo>
                              <a:pt x="72" y="198"/>
                            </a:lnTo>
                            <a:lnTo>
                              <a:pt x="74" y="202"/>
                            </a:lnTo>
                            <a:lnTo>
                              <a:pt x="76" y="202"/>
                            </a:lnTo>
                            <a:lnTo>
                              <a:pt x="78" y="202"/>
                            </a:lnTo>
                            <a:lnTo>
                              <a:pt x="78" y="202"/>
                            </a:lnTo>
                            <a:lnTo>
                              <a:pt x="80" y="202"/>
                            </a:lnTo>
                            <a:lnTo>
                              <a:pt x="82" y="204"/>
                            </a:lnTo>
                            <a:lnTo>
                              <a:pt x="82" y="208"/>
                            </a:lnTo>
                            <a:lnTo>
                              <a:pt x="84" y="210"/>
                            </a:lnTo>
                            <a:lnTo>
                              <a:pt x="84" y="210"/>
                            </a:lnTo>
                            <a:lnTo>
                              <a:pt x="86" y="210"/>
                            </a:lnTo>
                            <a:lnTo>
                              <a:pt x="86" y="214"/>
                            </a:lnTo>
                            <a:lnTo>
                              <a:pt x="86" y="218"/>
                            </a:lnTo>
                            <a:lnTo>
                              <a:pt x="86" y="220"/>
                            </a:lnTo>
                            <a:lnTo>
                              <a:pt x="86" y="220"/>
                            </a:lnTo>
                            <a:lnTo>
                              <a:pt x="88" y="222"/>
                            </a:lnTo>
                            <a:lnTo>
                              <a:pt x="88" y="226"/>
                            </a:lnTo>
                            <a:lnTo>
                              <a:pt x="84" y="230"/>
                            </a:lnTo>
                            <a:lnTo>
                              <a:pt x="76" y="234"/>
                            </a:lnTo>
                            <a:lnTo>
                              <a:pt x="76" y="234"/>
                            </a:lnTo>
                            <a:lnTo>
                              <a:pt x="72" y="234"/>
                            </a:lnTo>
                            <a:lnTo>
                              <a:pt x="70" y="232"/>
                            </a:lnTo>
                            <a:lnTo>
                              <a:pt x="68" y="228"/>
                            </a:lnTo>
                            <a:lnTo>
                              <a:pt x="66" y="220"/>
                            </a:lnTo>
                            <a:lnTo>
                              <a:pt x="64" y="216"/>
                            </a:lnTo>
                            <a:lnTo>
                              <a:pt x="60" y="214"/>
                            </a:lnTo>
                            <a:lnTo>
                              <a:pt x="60" y="214"/>
                            </a:lnTo>
                            <a:lnTo>
                              <a:pt x="54" y="210"/>
                            </a:lnTo>
                            <a:lnTo>
                              <a:pt x="50" y="204"/>
                            </a:lnTo>
                            <a:lnTo>
                              <a:pt x="48" y="198"/>
                            </a:lnTo>
                            <a:lnTo>
                              <a:pt x="48" y="198"/>
                            </a:lnTo>
                            <a:lnTo>
                              <a:pt x="46" y="192"/>
                            </a:lnTo>
                            <a:lnTo>
                              <a:pt x="44" y="190"/>
                            </a:lnTo>
                            <a:lnTo>
                              <a:pt x="42" y="190"/>
                            </a:lnTo>
                            <a:lnTo>
                              <a:pt x="42" y="190"/>
                            </a:lnTo>
                            <a:lnTo>
                              <a:pt x="42" y="192"/>
                            </a:lnTo>
                            <a:lnTo>
                              <a:pt x="40" y="190"/>
                            </a:lnTo>
                            <a:lnTo>
                              <a:pt x="40" y="186"/>
                            </a:lnTo>
                            <a:lnTo>
                              <a:pt x="42" y="176"/>
                            </a:lnTo>
                            <a:lnTo>
                              <a:pt x="42" y="176"/>
                            </a:lnTo>
                            <a:lnTo>
                              <a:pt x="44" y="168"/>
                            </a:lnTo>
                            <a:lnTo>
                              <a:pt x="44" y="162"/>
                            </a:lnTo>
                            <a:lnTo>
                              <a:pt x="42" y="158"/>
                            </a:lnTo>
                            <a:lnTo>
                              <a:pt x="40" y="154"/>
                            </a:lnTo>
                            <a:lnTo>
                              <a:pt x="34" y="148"/>
                            </a:lnTo>
                            <a:lnTo>
                              <a:pt x="32" y="144"/>
                            </a:lnTo>
                            <a:lnTo>
                              <a:pt x="32" y="140"/>
                            </a:lnTo>
                            <a:lnTo>
                              <a:pt x="32" y="140"/>
                            </a:lnTo>
                            <a:lnTo>
                              <a:pt x="30" y="142"/>
                            </a:lnTo>
                            <a:lnTo>
                              <a:pt x="28" y="140"/>
                            </a:lnTo>
                            <a:lnTo>
                              <a:pt x="26" y="138"/>
                            </a:lnTo>
                            <a:lnTo>
                              <a:pt x="24" y="140"/>
                            </a:lnTo>
                            <a:lnTo>
                              <a:pt x="24" y="140"/>
                            </a:lnTo>
                            <a:lnTo>
                              <a:pt x="20" y="140"/>
                            </a:lnTo>
                            <a:lnTo>
                              <a:pt x="20" y="138"/>
                            </a:lnTo>
                            <a:lnTo>
                              <a:pt x="16" y="132"/>
                            </a:lnTo>
                            <a:lnTo>
                              <a:pt x="10" y="128"/>
                            </a:lnTo>
                            <a:lnTo>
                              <a:pt x="10" y="128"/>
                            </a:lnTo>
                            <a:lnTo>
                              <a:pt x="8" y="126"/>
                            </a:lnTo>
                            <a:lnTo>
                              <a:pt x="10" y="124"/>
                            </a:lnTo>
                            <a:lnTo>
                              <a:pt x="10" y="122"/>
                            </a:lnTo>
                            <a:lnTo>
                              <a:pt x="6" y="118"/>
                            </a:lnTo>
                            <a:lnTo>
                              <a:pt x="6" y="118"/>
                            </a:lnTo>
                            <a:lnTo>
                              <a:pt x="4" y="116"/>
                            </a:lnTo>
                            <a:lnTo>
                              <a:pt x="4" y="114"/>
                            </a:lnTo>
                            <a:lnTo>
                              <a:pt x="12" y="114"/>
                            </a:lnTo>
                            <a:lnTo>
                              <a:pt x="12" y="114"/>
                            </a:lnTo>
                            <a:lnTo>
                              <a:pt x="16" y="114"/>
                            </a:lnTo>
                            <a:lnTo>
                              <a:pt x="20" y="112"/>
                            </a:lnTo>
                            <a:lnTo>
                              <a:pt x="20" y="112"/>
                            </a:lnTo>
                            <a:lnTo>
                              <a:pt x="22" y="114"/>
                            </a:lnTo>
                            <a:lnTo>
                              <a:pt x="22" y="114"/>
                            </a:lnTo>
                            <a:lnTo>
                              <a:pt x="24" y="116"/>
                            </a:lnTo>
                            <a:lnTo>
                              <a:pt x="26" y="116"/>
                            </a:lnTo>
                            <a:lnTo>
                              <a:pt x="26" y="114"/>
                            </a:lnTo>
                            <a:lnTo>
                              <a:pt x="26" y="112"/>
                            </a:lnTo>
                            <a:lnTo>
                              <a:pt x="26" y="112"/>
                            </a:lnTo>
                            <a:lnTo>
                              <a:pt x="24" y="112"/>
                            </a:lnTo>
                            <a:lnTo>
                              <a:pt x="22" y="110"/>
                            </a:lnTo>
                            <a:lnTo>
                              <a:pt x="26" y="106"/>
                            </a:lnTo>
                            <a:lnTo>
                              <a:pt x="26" y="106"/>
                            </a:lnTo>
                            <a:lnTo>
                              <a:pt x="28" y="104"/>
                            </a:lnTo>
                            <a:lnTo>
                              <a:pt x="30" y="98"/>
                            </a:lnTo>
                            <a:lnTo>
                              <a:pt x="26" y="92"/>
                            </a:lnTo>
                            <a:lnTo>
                              <a:pt x="20" y="84"/>
                            </a:lnTo>
                            <a:lnTo>
                              <a:pt x="20" y="84"/>
                            </a:lnTo>
                            <a:lnTo>
                              <a:pt x="8" y="72"/>
                            </a:lnTo>
                            <a:lnTo>
                              <a:pt x="6" y="68"/>
                            </a:lnTo>
                            <a:lnTo>
                              <a:pt x="6" y="64"/>
                            </a:lnTo>
                            <a:lnTo>
                              <a:pt x="6" y="64"/>
                            </a:lnTo>
                            <a:lnTo>
                              <a:pt x="6" y="60"/>
                            </a:lnTo>
                            <a:lnTo>
                              <a:pt x="4" y="60"/>
                            </a:lnTo>
                            <a:lnTo>
                              <a:pt x="2" y="60"/>
                            </a:lnTo>
                            <a:lnTo>
                              <a:pt x="4" y="54"/>
                            </a:lnTo>
                            <a:lnTo>
                              <a:pt x="4" y="54"/>
                            </a:lnTo>
                            <a:lnTo>
                              <a:pt x="4" y="48"/>
                            </a:lnTo>
                            <a:lnTo>
                              <a:pt x="2" y="46"/>
                            </a:lnTo>
                            <a:lnTo>
                              <a:pt x="0" y="44"/>
                            </a:lnTo>
                            <a:lnTo>
                              <a:pt x="2" y="38"/>
                            </a:lnTo>
                            <a:lnTo>
                              <a:pt x="2" y="38"/>
                            </a:lnTo>
                            <a:lnTo>
                              <a:pt x="2" y="34"/>
                            </a:lnTo>
                            <a:lnTo>
                              <a:pt x="2" y="32"/>
                            </a:lnTo>
                            <a:lnTo>
                              <a:pt x="0" y="28"/>
                            </a:lnTo>
                            <a:lnTo>
                              <a:pt x="2" y="24"/>
                            </a:lnTo>
                            <a:lnTo>
                              <a:pt x="2" y="24"/>
                            </a:lnTo>
                            <a:lnTo>
                              <a:pt x="4" y="18"/>
                            </a:lnTo>
                            <a:lnTo>
                              <a:pt x="2" y="14"/>
                            </a:lnTo>
                            <a:lnTo>
                              <a:pt x="0" y="12"/>
                            </a:lnTo>
                            <a:lnTo>
                              <a:pt x="2" y="8"/>
                            </a:lnTo>
                            <a:lnTo>
                              <a:pt x="2" y="8"/>
                            </a:lnTo>
                            <a:lnTo>
                              <a:pt x="4" y="4"/>
                            </a:lnTo>
                            <a:lnTo>
                              <a:pt x="4" y="2"/>
                            </a:lnTo>
                            <a:lnTo>
                              <a:pt x="2" y="2"/>
                            </a:lnTo>
                            <a:lnTo>
                              <a:pt x="4" y="0"/>
                            </a:lnTo>
                            <a:lnTo>
                              <a:pt x="4" y="0"/>
                            </a:lnTo>
                            <a:lnTo>
                              <a:pt x="30" y="0"/>
                            </a:lnTo>
                            <a:lnTo>
                              <a:pt x="50" y="0"/>
                            </a:lnTo>
                            <a:lnTo>
                              <a:pt x="50" y="4"/>
                            </a:lnTo>
                            <a:lnTo>
                              <a:pt x="114" y="30"/>
                            </a:lnTo>
                            <a:lnTo>
                              <a:pt x="162" y="30"/>
                            </a:lnTo>
                            <a:lnTo>
                              <a:pt x="168" y="22"/>
                            </a:lnTo>
                            <a:lnTo>
                              <a:pt x="200" y="22"/>
                            </a:lnTo>
                            <a:lnTo>
                              <a:pt x="200" y="22"/>
                            </a:lnTo>
                            <a:lnTo>
                              <a:pt x="202" y="24"/>
                            </a:lnTo>
                            <a:lnTo>
                              <a:pt x="210" y="30"/>
                            </a:lnTo>
                            <a:lnTo>
                              <a:pt x="210" y="30"/>
                            </a:lnTo>
                            <a:lnTo>
                              <a:pt x="214" y="34"/>
                            </a:lnTo>
                            <a:lnTo>
                              <a:pt x="214" y="36"/>
                            </a:lnTo>
                            <a:lnTo>
                              <a:pt x="216" y="38"/>
                            </a:lnTo>
                            <a:lnTo>
                              <a:pt x="220" y="42"/>
                            </a:lnTo>
                            <a:lnTo>
                              <a:pt x="220" y="42"/>
                            </a:lnTo>
                            <a:lnTo>
                              <a:pt x="224" y="46"/>
                            </a:lnTo>
                            <a:lnTo>
                              <a:pt x="226" y="50"/>
                            </a:lnTo>
                            <a:lnTo>
                              <a:pt x="226" y="56"/>
                            </a:lnTo>
                            <a:lnTo>
                              <a:pt x="226" y="64"/>
                            </a:lnTo>
                            <a:lnTo>
                              <a:pt x="226" y="66"/>
                            </a:lnTo>
                            <a:lnTo>
                              <a:pt x="230" y="70"/>
                            </a:lnTo>
                            <a:lnTo>
                              <a:pt x="230" y="70"/>
                            </a:lnTo>
                            <a:lnTo>
                              <a:pt x="238" y="76"/>
                            </a:lnTo>
                            <a:lnTo>
                              <a:pt x="244" y="78"/>
                            </a:lnTo>
                            <a:lnTo>
                              <a:pt x="248" y="78"/>
                            </a:lnTo>
                            <a:lnTo>
                              <a:pt x="252" y="72"/>
                            </a:lnTo>
                            <a:lnTo>
                              <a:pt x="252" y="72"/>
                            </a:lnTo>
                            <a:lnTo>
                              <a:pt x="256" y="68"/>
                            </a:lnTo>
                            <a:lnTo>
                              <a:pt x="258" y="66"/>
                            </a:lnTo>
                            <a:lnTo>
                              <a:pt x="262" y="66"/>
                            </a:lnTo>
                            <a:lnTo>
                              <a:pt x="264" y="64"/>
                            </a:lnTo>
                            <a:lnTo>
                              <a:pt x="264" y="64"/>
                            </a:lnTo>
                            <a:lnTo>
                              <a:pt x="266" y="64"/>
                            </a:lnTo>
                            <a:lnTo>
                              <a:pt x="268" y="64"/>
                            </a:lnTo>
                            <a:lnTo>
                              <a:pt x="278" y="68"/>
                            </a:lnTo>
                            <a:lnTo>
                              <a:pt x="278" y="68"/>
                            </a:lnTo>
                            <a:lnTo>
                              <a:pt x="286" y="70"/>
                            </a:lnTo>
                            <a:lnTo>
                              <a:pt x="290" y="76"/>
                            </a:lnTo>
                            <a:lnTo>
                              <a:pt x="296" y="84"/>
                            </a:lnTo>
                            <a:lnTo>
                              <a:pt x="300" y="100"/>
                            </a:lnTo>
                            <a:lnTo>
                              <a:pt x="300" y="100"/>
                            </a:lnTo>
                            <a:lnTo>
                              <a:pt x="304" y="120"/>
                            </a:lnTo>
                            <a:lnTo>
                              <a:pt x="308" y="128"/>
                            </a:lnTo>
                            <a:lnTo>
                              <a:pt x="310" y="132"/>
                            </a:lnTo>
                            <a:lnTo>
                              <a:pt x="312" y="140"/>
                            </a:lnTo>
                            <a:lnTo>
                              <a:pt x="312" y="140"/>
                            </a:lnTo>
                            <a:lnTo>
                              <a:pt x="312" y="148"/>
                            </a:lnTo>
                            <a:lnTo>
                              <a:pt x="314" y="150"/>
                            </a:lnTo>
                            <a:lnTo>
                              <a:pt x="316" y="152"/>
                            </a:lnTo>
                            <a:lnTo>
                              <a:pt x="326" y="156"/>
                            </a:lnTo>
                            <a:lnTo>
                              <a:pt x="346" y="160"/>
                            </a:lnTo>
                            <a:lnTo>
                              <a:pt x="346" y="160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78" name="Austr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42663" y="1900810"/>
                        <a:ext cx="221748" cy="8801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6" y="12"/>
                          </a:cxn>
                          <a:cxn ang="0">
                            <a:pos x="72" y="14"/>
                          </a:cxn>
                          <a:cxn ang="0">
                            <a:pos x="68" y="20"/>
                          </a:cxn>
                          <a:cxn ang="0">
                            <a:pos x="64" y="22"/>
                          </a:cxn>
                          <a:cxn ang="0">
                            <a:pos x="66" y="24"/>
                          </a:cxn>
                          <a:cxn ang="0">
                            <a:pos x="66" y="26"/>
                          </a:cxn>
                          <a:cxn ang="0">
                            <a:pos x="66" y="30"/>
                          </a:cxn>
                          <a:cxn ang="0">
                            <a:pos x="64" y="32"/>
                          </a:cxn>
                          <a:cxn ang="0">
                            <a:pos x="60" y="28"/>
                          </a:cxn>
                          <a:cxn ang="0">
                            <a:pos x="56" y="28"/>
                          </a:cxn>
                          <a:cxn ang="0">
                            <a:pos x="52" y="28"/>
                          </a:cxn>
                          <a:cxn ang="0">
                            <a:pos x="48" y="32"/>
                          </a:cxn>
                          <a:cxn ang="0">
                            <a:pos x="40" y="34"/>
                          </a:cxn>
                          <a:cxn ang="0">
                            <a:pos x="32" y="32"/>
                          </a:cxn>
                          <a:cxn ang="0">
                            <a:pos x="30" y="32"/>
                          </a:cxn>
                          <a:cxn ang="0">
                            <a:pos x="24" y="34"/>
                          </a:cxn>
                          <a:cxn ang="0">
                            <a:pos x="22" y="38"/>
                          </a:cxn>
                          <a:cxn ang="0">
                            <a:pos x="14" y="36"/>
                          </a:cxn>
                          <a:cxn ang="0">
                            <a:pos x="0" y="36"/>
                          </a:cxn>
                          <a:cxn ang="0">
                            <a:pos x="2" y="40"/>
                          </a:cxn>
                          <a:cxn ang="0">
                            <a:pos x="4" y="44"/>
                          </a:cxn>
                          <a:cxn ang="0">
                            <a:pos x="10" y="48"/>
                          </a:cxn>
                          <a:cxn ang="0">
                            <a:pos x="16" y="46"/>
                          </a:cxn>
                          <a:cxn ang="0">
                            <a:pos x="18" y="52"/>
                          </a:cxn>
                          <a:cxn ang="0">
                            <a:pos x="26" y="52"/>
                          </a:cxn>
                          <a:cxn ang="0">
                            <a:pos x="32" y="50"/>
                          </a:cxn>
                          <a:cxn ang="0">
                            <a:pos x="40" y="48"/>
                          </a:cxn>
                          <a:cxn ang="0">
                            <a:pos x="52" y="46"/>
                          </a:cxn>
                          <a:cxn ang="0">
                            <a:pos x="54" y="48"/>
                          </a:cxn>
                          <a:cxn ang="0">
                            <a:pos x="60" y="52"/>
                          </a:cxn>
                          <a:cxn ang="0">
                            <a:pos x="66" y="54"/>
                          </a:cxn>
                          <a:cxn ang="0">
                            <a:pos x="74" y="56"/>
                          </a:cxn>
                          <a:cxn ang="0">
                            <a:pos x="78" y="56"/>
                          </a:cxn>
                          <a:cxn ang="0">
                            <a:pos x="98" y="56"/>
                          </a:cxn>
                          <a:cxn ang="0">
                            <a:pos x="108" y="50"/>
                          </a:cxn>
                          <a:cxn ang="0">
                            <a:pos x="114" y="50"/>
                          </a:cxn>
                          <a:cxn ang="0">
                            <a:pos x="122" y="50"/>
                          </a:cxn>
                          <a:cxn ang="0">
                            <a:pos x="128" y="50"/>
                          </a:cxn>
                          <a:cxn ang="0">
                            <a:pos x="132" y="44"/>
                          </a:cxn>
                          <a:cxn ang="0">
                            <a:pos x="134" y="38"/>
                          </a:cxn>
                          <a:cxn ang="0">
                            <a:pos x="134" y="32"/>
                          </a:cxn>
                          <a:cxn ang="0">
                            <a:pos x="130" y="28"/>
                          </a:cxn>
                          <a:cxn ang="0">
                            <a:pos x="140" y="30"/>
                          </a:cxn>
                          <a:cxn ang="0">
                            <a:pos x="146" y="26"/>
                          </a:cxn>
                          <a:cxn ang="0">
                            <a:pos x="146" y="16"/>
                          </a:cxn>
                          <a:cxn ang="0">
                            <a:pos x="136" y="14"/>
                          </a:cxn>
                          <a:cxn ang="0">
                            <a:pos x="118" y="4"/>
                          </a:cxn>
                          <a:cxn ang="0">
                            <a:pos x="112" y="4"/>
                          </a:cxn>
                          <a:cxn ang="0">
                            <a:pos x="108" y="4"/>
                          </a:cxn>
                          <a:cxn ang="0">
                            <a:pos x="98" y="0"/>
                          </a:cxn>
                          <a:cxn ang="0">
                            <a:pos x="96" y="6"/>
                          </a:cxn>
                          <a:cxn ang="0">
                            <a:pos x="92" y="10"/>
                          </a:cxn>
                          <a:cxn ang="0">
                            <a:pos x="86" y="10"/>
                          </a:cxn>
                          <a:cxn ang="0">
                            <a:pos x="78" y="8"/>
                          </a:cxn>
                        </a:cxnLst>
                        <a:rect l="0" t="0" r="r" b="b"/>
                        <a:pathLst>
                          <a:path w="146" h="58">
                            <a:moveTo>
                              <a:pt x="78" y="8"/>
                            </a:moveTo>
                            <a:lnTo>
                              <a:pt x="78" y="8"/>
                            </a:lnTo>
                            <a:lnTo>
                              <a:pt x="76" y="12"/>
                            </a:lnTo>
                            <a:lnTo>
                              <a:pt x="74" y="14"/>
                            </a:lnTo>
                            <a:lnTo>
                              <a:pt x="72" y="14"/>
                            </a:lnTo>
                            <a:lnTo>
                              <a:pt x="72" y="14"/>
                            </a:lnTo>
                            <a:lnTo>
                              <a:pt x="72" y="16"/>
                            </a:lnTo>
                            <a:lnTo>
                              <a:pt x="70" y="18"/>
                            </a:lnTo>
                            <a:lnTo>
                              <a:pt x="68" y="20"/>
                            </a:lnTo>
                            <a:lnTo>
                              <a:pt x="66" y="20"/>
                            </a:lnTo>
                            <a:lnTo>
                              <a:pt x="66" y="20"/>
                            </a:lnTo>
                            <a:lnTo>
                              <a:pt x="64" y="22"/>
                            </a:lnTo>
                            <a:lnTo>
                              <a:pt x="64" y="22"/>
                            </a:lnTo>
                            <a:lnTo>
                              <a:pt x="66" y="24"/>
                            </a:lnTo>
                            <a:lnTo>
                              <a:pt x="66" y="24"/>
                            </a:lnTo>
                            <a:lnTo>
                              <a:pt x="66" y="24"/>
                            </a:lnTo>
                            <a:lnTo>
                              <a:pt x="66" y="26"/>
                            </a:lnTo>
                            <a:lnTo>
                              <a:pt x="66" y="26"/>
                            </a:lnTo>
                            <a:lnTo>
                              <a:pt x="66" y="28"/>
                            </a:lnTo>
                            <a:lnTo>
                              <a:pt x="66" y="28"/>
                            </a:lnTo>
                            <a:lnTo>
                              <a:pt x="66" y="30"/>
                            </a:lnTo>
                            <a:lnTo>
                              <a:pt x="66" y="32"/>
                            </a:lnTo>
                            <a:lnTo>
                              <a:pt x="64" y="32"/>
                            </a:lnTo>
                            <a:lnTo>
                              <a:pt x="64" y="32"/>
                            </a:lnTo>
                            <a:lnTo>
                              <a:pt x="62" y="30"/>
                            </a:lnTo>
                            <a:lnTo>
                              <a:pt x="60" y="28"/>
                            </a:lnTo>
                            <a:lnTo>
                              <a:pt x="60" y="28"/>
                            </a:lnTo>
                            <a:lnTo>
                              <a:pt x="58" y="28"/>
                            </a:lnTo>
                            <a:lnTo>
                              <a:pt x="58" y="28"/>
                            </a:lnTo>
                            <a:lnTo>
                              <a:pt x="56" y="28"/>
                            </a:lnTo>
                            <a:lnTo>
                              <a:pt x="56" y="28"/>
                            </a:lnTo>
                            <a:lnTo>
                              <a:pt x="54" y="28"/>
                            </a:lnTo>
                            <a:lnTo>
                              <a:pt x="52" y="28"/>
                            </a:lnTo>
                            <a:lnTo>
                              <a:pt x="52" y="28"/>
                            </a:lnTo>
                            <a:lnTo>
                              <a:pt x="50" y="30"/>
                            </a:lnTo>
                            <a:lnTo>
                              <a:pt x="48" y="32"/>
                            </a:lnTo>
                            <a:lnTo>
                              <a:pt x="48" y="32"/>
                            </a:lnTo>
                            <a:lnTo>
                              <a:pt x="42" y="34"/>
                            </a:lnTo>
                            <a:lnTo>
                              <a:pt x="40" y="34"/>
                            </a:lnTo>
                            <a:lnTo>
                              <a:pt x="38" y="34"/>
                            </a:lnTo>
                            <a:lnTo>
                              <a:pt x="38" y="34"/>
                            </a:lnTo>
                            <a:lnTo>
                              <a:pt x="32" y="32"/>
                            </a:lnTo>
                            <a:lnTo>
                              <a:pt x="30" y="32"/>
                            </a:lnTo>
                            <a:lnTo>
                              <a:pt x="30" y="32"/>
                            </a:lnTo>
                            <a:lnTo>
                              <a:pt x="30" y="32"/>
                            </a:lnTo>
                            <a:lnTo>
                              <a:pt x="28" y="34"/>
                            </a:lnTo>
                            <a:lnTo>
                              <a:pt x="26" y="34"/>
                            </a:lnTo>
                            <a:lnTo>
                              <a:pt x="24" y="34"/>
                            </a:lnTo>
                            <a:lnTo>
                              <a:pt x="24" y="36"/>
                            </a:lnTo>
                            <a:lnTo>
                              <a:pt x="24" y="36"/>
                            </a:lnTo>
                            <a:lnTo>
                              <a:pt x="22" y="38"/>
                            </a:lnTo>
                            <a:lnTo>
                              <a:pt x="20" y="38"/>
                            </a:lnTo>
                            <a:lnTo>
                              <a:pt x="14" y="36"/>
                            </a:lnTo>
                            <a:lnTo>
                              <a:pt x="14" y="36"/>
                            </a:lnTo>
                            <a:lnTo>
                              <a:pt x="6" y="34"/>
                            </a:lnTo>
                            <a:lnTo>
                              <a:pt x="2" y="34"/>
                            </a:lnTo>
                            <a:lnTo>
                              <a:pt x="0" y="36"/>
                            </a:lnTo>
                            <a:lnTo>
                              <a:pt x="0" y="36"/>
                            </a:lnTo>
                            <a:lnTo>
                              <a:pt x="4" y="38"/>
                            </a:lnTo>
                            <a:lnTo>
                              <a:pt x="2" y="40"/>
                            </a:lnTo>
                            <a:lnTo>
                              <a:pt x="2" y="42"/>
                            </a:lnTo>
                            <a:lnTo>
                              <a:pt x="4" y="44"/>
                            </a:lnTo>
                            <a:lnTo>
                              <a:pt x="4" y="44"/>
                            </a:lnTo>
                            <a:lnTo>
                              <a:pt x="8" y="44"/>
                            </a:lnTo>
                            <a:lnTo>
                              <a:pt x="8" y="46"/>
                            </a:lnTo>
                            <a:lnTo>
                              <a:pt x="10" y="48"/>
                            </a:lnTo>
                            <a:lnTo>
                              <a:pt x="12" y="48"/>
                            </a:lnTo>
                            <a:lnTo>
                              <a:pt x="12" y="48"/>
                            </a:lnTo>
                            <a:lnTo>
                              <a:pt x="16" y="46"/>
                            </a:lnTo>
                            <a:lnTo>
                              <a:pt x="16" y="48"/>
                            </a:lnTo>
                            <a:lnTo>
                              <a:pt x="18" y="52"/>
                            </a:lnTo>
                            <a:lnTo>
                              <a:pt x="18" y="52"/>
                            </a:lnTo>
                            <a:lnTo>
                              <a:pt x="22" y="50"/>
                            </a:lnTo>
                            <a:lnTo>
                              <a:pt x="26" y="52"/>
                            </a:lnTo>
                            <a:lnTo>
                              <a:pt x="26" y="52"/>
                            </a:lnTo>
                            <a:lnTo>
                              <a:pt x="28" y="52"/>
                            </a:lnTo>
                            <a:lnTo>
                              <a:pt x="30" y="52"/>
                            </a:lnTo>
                            <a:lnTo>
                              <a:pt x="32" y="50"/>
                            </a:lnTo>
                            <a:lnTo>
                              <a:pt x="34" y="48"/>
                            </a:lnTo>
                            <a:lnTo>
                              <a:pt x="34" y="48"/>
                            </a:lnTo>
                            <a:lnTo>
                              <a:pt x="40" y="48"/>
                            </a:lnTo>
                            <a:lnTo>
                              <a:pt x="46" y="48"/>
                            </a:lnTo>
                            <a:lnTo>
                              <a:pt x="46" y="48"/>
                            </a:lnTo>
                            <a:lnTo>
                              <a:pt x="52" y="46"/>
                            </a:lnTo>
                            <a:lnTo>
                              <a:pt x="54" y="48"/>
                            </a:lnTo>
                            <a:lnTo>
                              <a:pt x="54" y="48"/>
                            </a:lnTo>
                            <a:lnTo>
                              <a:pt x="54" y="48"/>
                            </a:lnTo>
                            <a:lnTo>
                              <a:pt x="54" y="50"/>
                            </a:lnTo>
                            <a:lnTo>
                              <a:pt x="56" y="50"/>
                            </a:lnTo>
                            <a:lnTo>
                              <a:pt x="60" y="52"/>
                            </a:lnTo>
                            <a:lnTo>
                              <a:pt x="60" y="52"/>
                            </a:lnTo>
                            <a:lnTo>
                              <a:pt x="62" y="54"/>
                            </a:lnTo>
                            <a:lnTo>
                              <a:pt x="66" y="54"/>
                            </a:lnTo>
                            <a:lnTo>
                              <a:pt x="66" y="54"/>
                            </a:lnTo>
                            <a:lnTo>
                              <a:pt x="70" y="56"/>
                            </a:lnTo>
                            <a:lnTo>
                              <a:pt x="74" y="56"/>
                            </a:lnTo>
                            <a:lnTo>
                              <a:pt x="78" y="56"/>
                            </a:lnTo>
                            <a:lnTo>
                              <a:pt x="78" y="56"/>
                            </a:lnTo>
                            <a:lnTo>
                              <a:pt x="78" y="56"/>
                            </a:lnTo>
                            <a:lnTo>
                              <a:pt x="92" y="58"/>
                            </a:lnTo>
                            <a:lnTo>
                              <a:pt x="98" y="56"/>
                            </a:lnTo>
                            <a:lnTo>
                              <a:pt x="98" y="56"/>
                            </a:lnTo>
                            <a:lnTo>
                              <a:pt x="104" y="52"/>
                            </a:lnTo>
                            <a:lnTo>
                              <a:pt x="106" y="50"/>
                            </a:lnTo>
                            <a:lnTo>
                              <a:pt x="108" y="50"/>
                            </a:lnTo>
                            <a:lnTo>
                              <a:pt x="108" y="50"/>
                            </a:lnTo>
                            <a:lnTo>
                              <a:pt x="112" y="52"/>
                            </a:lnTo>
                            <a:lnTo>
                              <a:pt x="114" y="50"/>
                            </a:lnTo>
                            <a:lnTo>
                              <a:pt x="114" y="50"/>
                            </a:lnTo>
                            <a:lnTo>
                              <a:pt x="118" y="48"/>
                            </a:lnTo>
                            <a:lnTo>
                              <a:pt x="122" y="50"/>
                            </a:lnTo>
                            <a:lnTo>
                              <a:pt x="122" y="50"/>
                            </a:lnTo>
                            <a:lnTo>
                              <a:pt x="126" y="52"/>
                            </a:lnTo>
                            <a:lnTo>
                              <a:pt x="128" y="50"/>
                            </a:lnTo>
                            <a:lnTo>
                              <a:pt x="128" y="48"/>
                            </a:lnTo>
                            <a:lnTo>
                              <a:pt x="128" y="48"/>
                            </a:lnTo>
                            <a:lnTo>
                              <a:pt x="132" y="44"/>
                            </a:lnTo>
                            <a:lnTo>
                              <a:pt x="134" y="42"/>
                            </a:lnTo>
                            <a:lnTo>
                              <a:pt x="134" y="42"/>
                            </a:lnTo>
                            <a:lnTo>
                              <a:pt x="134" y="38"/>
                            </a:lnTo>
                            <a:lnTo>
                              <a:pt x="136" y="36"/>
                            </a:lnTo>
                            <a:lnTo>
                              <a:pt x="136" y="34"/>
                            </a:lnTo>
                            <a:lnTo>
                              <a:pt x="134" y="32"/>
                            </a:lnTo>
                            <a:lnTo>
                              <a:pt x="134" y="32"/>
                            </a:lnTo>
                            <a:lnTo>
                              <a:pt x="130" y="28"/>
                            </a:lnTo>
                            <a:lnTo>
                              <a:pt x="130" y="28"/>
                            </a:lnTo>
                            <a:lnTo>
                              <a:pt x="134" y="28"/>
                            </a:lnTo>
                            <a:lnTo>
                              <a:pt x="134" y="28"/>
                            </a:lnTo>
                            <a:lnTo>
                              <a:pt x="140" y="30"/>
                            </a:lnTo>
                            <a:lnTo>
                              <a:pt x="142" y="30"/>
                            </a:lnTo>
                            <a:lnTo>
                              <a:pt x="146" y="26"/>
                            </a:lnTo>
                            <a:lnTo>
                              <a:pt x="146" y="26"/>
                            </a:lnTo>
                            <a:lnTo>
                              <a:pt x="146" y="20"/>
                            </a:lnTo>
                            <a:lnTo>
                              <a:pt x="146" y="16"/>
                            </a:lnTo>
                            <a:lnTo>
                              <a:pt x="146" y="16"/>
                            </a:lnTo>
                            <a:lnTo>
                              <a:pt x="142" y="16"/>
                            </a:lnTo>
                            <a:lnTo>
                              <a:pt x="140" y="16"/>
                            </a:lnTo>
                            <a:lnTo>
                              <a:pt x="136" y="14"/>
                            </a:lnTo>
                            <a:lnTo>
                              <a:pt x="136" y="14"/>
                            </a:lnTo>
                            <a:lnTo>
                              <a:pt x="128" y="10"/>
                            </a:lnTo>
                            <a:lnTo>
                              <a:pt x="118" y="4"/>
                            </a:lnTo>
                            <a:lnTo>
                              <a:pt x="118" y="4"/>
                            </a:lnTo>
                            <a:lnTo>
                              <a:pt x="114" y="4"/>
                            </a:lnTo>
                            <a:lnTo>
                              <a:pt x="112" y="4"/>
                            </a:lnTo>
                            <a:lnTo>
                              <a:pt x="110" y="6"/>
                            </a:lnTo>
                            <a:lnTo>
                              <a:pt x="108" y="4"/>
                            </a:lnTo>
                            <a:lnTo>
                              <a:pt x="108" y="4"/>
                            </a:lnTo>
                            <a:lnTo>
                              <a:pt x="104" y="2"/>
                            </a:lnTo>
                            <a:lnTo>
                              <a:pt x="98" y="0"/>
                            </a:lnTo>
                            <a:lnTo>
                              <a:pt x="98" y="0"/>
                            </a:lnTo>
                            <a:lnTo>
                              <a:pt x="96" y="0"/>
                            </a:lnTo>
                            <a:lnTo>
                              <a:pt x="96" y="2"/>
                            </a:lnTo>
                            <a:lnTo>
                              <a:pt x="96" y="6"/>
                            </a:lnTo>
                            <a:lnTo>
                              <a:pt x="94" y="10"/>
                            </a:lnTo>
                            <a:lnTo>
                              <a:pt x="94" y="10"/>
                            </a:lnTo>
                            <a:lnTo>
                              <a:pt x="92" y="10"/>
                            </a:lnTo>
                            <a:lnTo>
                              <a:pt x="90" y="10"/>
                            </a:lnTo>
                            <a:lnTo>
                              <a:pt x="86" y="10"/>
                            </a:lnTo>
                            <a:lnTo>
                              <a:pt x="86" y="10"/>
                            </a:lnTo>
                            <a:lnTo>
                              <a:pt x="84" y="10"/>
                            </a:lnTo>
                            <a:lnTo>
                              <a:pt x="78" y="8"/>
                            </a:lnTo>
                            <a:lnTo>
                              <a:pt x="78" y="8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79" name="Belgium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857368" y="1834044"/>
                        <a:ext cx="91129" cy="5766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0"/>
                          </a:cxn>
                          <a:cxn ang="0">
                            <a:pos x="10" y="8"/>
                          </a:cxn>
                          <a:cxn ang="0">
                            <a:pos x="14" y="4"/>
                          </a:cxn>
                          <a:cxn ang="0">
                            <a:pos x="20" y="0"/>
                          </a:cxn>
                          <a:cxn ang="0">
                            <a:pos x="32" y="6"/>
                          </a:cxn>
                          <a:cxn ang="0">
                            <a:pos x="38" y="4"/>
                          </a:cxn>
                          <a:cxn ang="0">
                            <a:pos x="42" y="4"/>
                          </a:cxn>
                          <a:cxn ang="0">
                            <a:pos x="46" y="4"/>
                          </a:cxn>
                          <a:cxn ang="0">
                            <a:pos x="48" y="6"/>
                          </a:cxn>
                          <a:cxn ang="0">
                            <a:pos x="48" y="8"/>
                          </a:cxn>
                          <a:cxn ang="0">
                            <a:pos x="52" y="8"/>
                          </a:cxn>
                          <a:cxn ang="0">
                            <a:pos x="52" y="10"/>
                          </a:cxn>
                          <a:cxn ang="0">
                            <a:pos x="56" y="14"/>
                          </a:cxn>
                          <a:cxn ang="0">
                            <a:pos x="58" y="16"/>
                          </a:cxn>
                          <a:cxn ang="0">
                            <a:pos x="56" y="22"/>
                          </a:cxn>
                          <a:cxn ang="0">
                            <a:pos x="60" y="26"/>
                          </a:cxn>
                          <a:cxn ang="0">
                            <a:pos x="60" y="30"/>
                          </a:cxn>
                          <a:cxn ang="0">
                            <a:pos x="52" y="38"/>
                          </a:cxn>
                          <a:cxn ang="0">
                            <a:pos x="50" y="36"/>
                          </a:cxn>
                          <a:cxn ang="0">
                            <a:pos x="48" y="36"/>
                          </a:cxn>
                          <a:cxn ang="0">
                            <a:pos x="46" y="36"/>
                          </a:cxn>
                          <a:cxn ang="0">
                            <a:pos x="44" y="38"/>
                          </a:cxn>
                          <a:cxn ang="0">
                            <a:pos x="42" y="38"/>
                          </a:cxn>
                          <a:cxn ang="0">
                            <a:pos x="40" y="36"/>
                          </a:cxn>
                          <a:cxn ang="0">
                            <a:pos x="36" y="34"/>
                          </a:cxn>
                          <a:cxn ang="0">
                            <a:pos x="34" y="32"/>
                          </a:cxn>
                          <a:cxn ang="0">
                            <a:pos x="34" y="26"/>
                          </a:cxn>
                          <a:cxn ang="0">
                            <a:pos x="34" y="24"/>
                          </a:cxn>
                          <a:cxn ang="0">
                            <a:pos x="32" y="24"/>
                          </a:cxn>
                          <a:cxn ang="0">
                            <a:pos x="30" y="28"/>
                          </a:cxn>
                          <a:cxn ang="0">
                            <a:pos x="28" y="28"/>
                          </a:cxn>
                          <a:cxn ang="0">
                            <a:pos x="24" y="26"/>
                          </a:cxn>
                          <a:cxn ang="0">
                            <a:pos x="24" y="22"/>
                          </a:cxn>
                          <a:cxn ang="0">
                            <a:pos x="20" y="20"/>
                          </a:cxn>
                          <a:cxn ang="0">
                            <a:pos x="14" y="18"/>
                          </a:cxn>
                          <a:cxn ang="0">
                            <a:pos x="12" y="16"/>
                          </a:cxn>
                          <a:cxn ang="0">
                            <a:pos x="8" y="14"/>
                          </a:cxn>
                          <a:cxn ang="0">
                            <a:pos x="2" y="12"/>
                          </a:cxn>
                          <a:cxn ang="0">
                            <a:pos x="0" y="10"/>
                          </a:cxn>
                        </a:cxnLst>
                        <a:rect l="0" t="0" r="r" b="b"/>
                        <a:pathLst>
                          <a:path w="60" h="38">
                            <a:moveTo>
                              <a:pt x="0" y="10"/>
                            </a:moveTo>
                            <a:lnTo>
                              <a:pt x="0" y="10"/>
                            </a:lnTo>
                            <a:lnTo>
                              <a:pt x="6" y="10"/>
                            </a:lnTo>
                            <a:lnTo>
                              <a:pt x="10" y="8"/>
                            </a:lnTo>
                            <a:lnTo>
                              <a:pt x="10" y="8"/>
                            </a:lnTo>
                            <a:lnTo>
                              <a:pt x="14" y="4"/>
                            </a:lnTo>
                            <a:lnTo>
                              <a:pt x="20" y="0"/>
                            </a:lnTo>
                            <a:lnTo>
                              <a:pt x="20" y="0"/>
                            </a:lnTo>
                            <a:lnTo>
                              <a:pt x="26" y="6"/>
                            </a:lnTo>
                            <a:lnTo>
                              <a:pt x="32" y="6"/>
                            </a:lnTo>
                            <a:lnTo>
                              <a:pt x="32" y="6"/>
                            </a:lnTo>
                            <a:lnTo>
                              <a:pt x="38" y="4"/>
                            </a:lnTo>
                            <a:lnTo>
                              <a:pt x="40" y="4"/>
                            </a:lnTo>
                            <a:lnTo>
                              <a:pt x="42" y="4"/>
                            </a:lnTo>
                            <a:lnTo>
                              <a:pt x="42" y="4"/>
                            </a:lnTo>
                            <a:lnTo>
                              <a:pt x="46" y="4"/>
                            </a:lnTo>
                            <a:lnTo>
                              <a:pt x="48" y="4"/>
                            </a:lnTo>
                            <a:lnTo>
                              <a:pt x="48" y="6"/>
                            </a:lnTo>
                            <a:lnTo>
                              <a:pt x="48" y="6"/>
                            </a:lnTo>
                            <a:lnTo>
                              <a:pt x="48" y="8"/>
                            </a:lnTo>
                            <a:lnTo>
                              <a:pt x="50" y="8"/>
                            </a:lnTo>
                            <a:lnTo>
                              <a:pt x="52" y="8"/>
                            </a:lnTo>
                            <a:lnTo>
                              <a:pt x="52" y="10"/>
                            </a:lnTo>
                            <a:lnTo>
                              <a:pt x="52" y="10"/>
                            </a:lnTo>
                            <a:lnTo>
                              <a:pt x="52" y="14"/>
                            </a:lnTo>
                            <a:lnTo>
                              <a:pt x="56" y="14"/>
                            </a:lnTo>
                            <a:lnTo>
                              <a:pt x="56" y="14"/>
                            </a:lnTo>
                            <a:lnTo>
                              <a:pt x="58" y="16"/>
                            </a:lnTo>
                            <a:lnTo>
                              <a:pt x="58" y="18"/>
                            </a:lnTo>
                            <a:lnTo>
                              <a:pt x="56" y="22"/>
                            </a:lnTo>
                            <a:lnTo>
                              <a:pt x="56" y="22"/>
                            </a:lnTo>
                            <a:lnTo>
                              <a:pt x="60" y="26"/>
                            </a:lnTo>
                            <a:lnTo>
                              <a:pt x="60" y="30"/>
                            </a:lnTo>
                            <a:lnTo>
                              <a:pt x="60" y="30"/>
                            </a:lnTo>
                            <a:lnTo>
                              <a:pt x="56" y="34"/>
                            </a:lnTo>
                            <a:lnTo>
                              <a:pt x="52" y="38"/>
                            </a:lnTo>
                            <a:lnTo>
                              <a:pt x="52" y="38"/>
                            </a:lnTo>
                            <a:lnTo>
                              <a:pt x="50" y="36"/>
                            </a:lnTo>
                            <a:lnTo>
                              <a:pt x="48" y="36"/>
                            </a:lnTo>
                            <a:lnTo>
                              <a:pt x="48" y="36"/>
                            </a:lnTo>
                            <a:lnTo>
                              <a:pt x="46" y="36"/>
                            </a:lnTo>
                            <a:lnTo>
                              <a:pt x="46" y="36"/>
                            </a:lnTo>
                            <a:lnTo>
                              <a:pt x="44" y="38"/>
                            </a:lnTo>
                            <a:lnTo>
                              <a:pt x="44" y="38"/>
                            </a:lnTo>
                            <a:lnTo>
                              <a:pt x="42" y="38"/>
                            </a:lnTo>
                            <a:lnTo>
                              <a:pt x="42" y="38"/>
                            </a:lnTo>
                            <a:lnTo>
                              <a:pt x="42" y="38"/>
                            </a:lnTo>
                            <a:lnTo>
                              <a:pt x="40" y="36"/>
                            </a:lnTo>
                            <a:lnTo>
                              <a:pt x="38" y="34"/>
                            </a:lnTo>
                            <a:lnTo>
                              <a:pt x="36" y="34"/>
                            </a:lnTo>
                            <a:lnTo>
                              <a:pt x="36" y="34"/>
                            </a:lnTo>
                            <a:lnTo>
                              <a:pt x="34" y="32"/>
                            </a:lnTo>
                            <a:lnTo>
                              <a:pt x="34" y="30"/>
                            </a:lnTo>
                            <a:lnTo>
                              <a:pt x="34" y="26"/>
                            </a:lnTo>
                            <a:lnTo>
                              <a:pt x="34" y="26"/>
                            </a:lnTo>
                            <a:lnTo>
                              <a:pt x="34" y="24"/>
                            </a:lnTo>
                            <a:lnTo>
                              <a:pt x="34" y="24"/>
                            </a:lnTo>
                            <a:lnTo>
                              <a:pt x="32" y="24"/>
                            </a:lnTo>
                            <a:lnTo>
                              <a:pt x="32" y="24"/>
                            </a:lnTo>
                            <a:lnTo>
                              <a:pt x="30" y="28"/>
                            </a:lnTo>
                            <a:lnTo>
                              <a:pt x="28" y="28"/>
                            </a:lnTo>
                            <a:lnTo>
                              <a:pt x="28" y="28"/>
                            </a:lnTo>
                            <a:lnTo>
                              <a:pt x="24" y="28"/>
                            </a:lnTo>
                            <a:lnTo>
                              <a:pt x="24" y="26"/>
                            </a:lnTo>
                            <a:lnTo>
                              <a:pt x="24" y="26"/>
                            </a:lnTo>
                            <a:lnTo>
                              <a:pt x="24" y="22"/>
                            </a:lnTo>
                            <a:lnTo>
                              <a:pt x="20" y="20"/>
                            </a:lnTo>
                            <a:lnTo>
                              <a:pt x="20" y="20"/>
                            </a:lnTo>
                            <a:lnTo>
                              <a:pt x="18" y="20"/>
                            </a:lnTo>
                            <a:lnTo>
                              <a:pt x="14" y="18"/>
                            </a:lnTo>
                            <a:lnTo>
                              <a:pt x="14" y="18"/>
                            </a:lnTo>
                            <a:lnTo>
                              <a:pt x="12" y="16"/>
                            </a:lnTo>
                            <a:lnTo>
                              <a:pt x="8" y="14"/>
                            </a:lnTo>
                            <a:lnTo>
                              <a:pt x="8" y="14"/>
                            </a:lnTo>
                            <a:lnTo>
                              <a:pt x="4" y="14"/>
                            </a:lnTo>
                            <a:lnTo>
                              <a:pt x="2" y="12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5" name="Denmark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91023" y="1664092"/>
                        <a:ext cx="109355" cy="789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5250" h="68792">
                            <a:moveTo>
                              <a:pt x="47625" y="52918"/>
                            </a:moveTo>
                            <a:lnTo>
                              <a:pt x="50271" y="52918"/>
                            </a:lnTo>
                            <a:lnTo>
                              <a:pt x="52917" y="55564"/>
                            </a:lnTo>
                            <a:lnTo>
                              <a:pt x="55563" y="55564"/>
                            </a:lnTo>
                            <a:lnTo>
                              <a:pt x="55563" y="52918"/>
                            </a:lnTo>
                            <a:lnTo>
                              <a:pt x="58208" y="55564"/>
                            </a:lnTo>
                            <a:lnTo>
                              <a:pt x="60854" y="58210"/>
                            </a:lnTo>
                            <a:lnTo>
                              <a:pt x="58208" y="60855"/>
                            </a:lnTo>
                            <a:lnTo>
                              <a:pt x="55563" y="63501"/>
                            </a:lnTo>
                            <a:lnTo>
                              <a:pt x="50271" y="63501"/>
                            </a:lnTo>
                            <a:lnTo>
                              <a:pt x="44979" y="60855"/>
                            </a:lnTo>
                            <a:lnTo>
                              <a:pt x="37042" y="58210"/>
                            </a:lnTo>
                            <a:lnTo>
                              <a:pt x="34396" y="55564"/>
                            </a:lnTo>
                            <a:lnTo>
                              <a:pt x="37042" y="55564"/>
                            </a:lnTo>
                            <a:close/>
                            <a:moveTo>
                              <a:pt x="87313" y="34397"/>
                            </a:moveTo>
                            <a:lnTo>
                              <a:pt x="92604" y="34397"/>
                            </a:lnTo>
                            <a:lnTo>
                              <a:pt x="95250" y="34397"/>
                            </a:lnTo>
                            <a:lnTo>
                              <a:pt x="95250" y="39689"/>
                            </a:lnTo>
                            <a:lnTo>
                              <a:pt x="95250" y="44980"/>
                            </a:lnTo>
                            <a:lnTo>
                              <a:pt x="92604" y="47626"/>
                            </a:lnTo>
                            <a:lnTo>
                              <a:pt x="89959" y="50272"/>
                            </a:lnTo>
                            <a:lnTo>
                              <a:pt x="92604" y="52918"/>
                            </a:lnTo>
                            <a:lnTo>
                              <a:pt x="95250" y="52918"/>
                            </a:lnTo>
                            <a:lnTo>
                              <a:pt x="92604" y="55564"/>
                            </a:lnTo>
                            <a:lnTo>
                              <a:pt x="89959" y="58210"/>
                            </a:lnTo>
                            <a:lnTo>
                              <a:pt x="87313" y="60855"/>
                            </a:lnTo>
                            <a:lnTo>
                              <a:pt x="89959" y="66147"/>
                            </a:lnTo>
                            <a:lnTo>
                              <a:pt x="84667" y="66147"/>
                            </a:lnTo>
                            <a:lnTo>
                              <a:pt x="76729" y="63501"/>
                            </a:lnTo>
                            <a:lnTo>
                              <a:pt x="74084" y="63501"/>
                            </a:lnTo>
                            <a:lnTo>
                              <a:pt x="74084" y="60855"/>
                            </a:lnTo>
                            <a:lnTo>
                              <a:pt x="76729" y="60855"/>
                            </a:lnTo>
                            <a:lnTo>
                              <a:pt x="79375" y="58210"/>
                            </a:lnTo>
                            <a:lnTo>
                              <a:pt x="74084" y="60855"/>
                            </a:lnTo>
                            <a:lnTo>
                              <a:pt x="68792" y="60855"/>
                            </a:lnTo>
                            <a:lnTo>
                              <a:pt x="66146" y="58210"/>
                            </a:lnTo>
                            <a:lnTo>
                              <a:pt x="66146" y="52918"/>
                            </a:lnTo>
                            <a:lnTo>
                              <a:pt x="66146" y="50272"/>
                            </a:lnTo>
                            <a:lnTo>
                              <a:pt x="63500" y="47626"/>
                            </a:lnTo>
                            <a:lnTo>
                              <a:pt x="66146" y="44980"/>
                            </a:lnTo>
                            <a:lnTo>
                              <a:pt x="74084" y="44980"/>
                            </a:lnTo>
                            <a:lnTo>
                              <a:pt x="79375" y="42334"/>
                            </a:lnTo>
                            <a:lnTo>
                              <a:pt x="76729" y="39689"/>
                            </a:lnTo>
                            <a:lnTo>
                              <a:pt x="82021" y="39689"/>
                            </a:lnTo>
                            <a:lnTo>
                              <a:pt x="84667" y="44980"/>
                            </a:lnTo>
                            <a:lnTo>
                              <a:pt x="84667" y="42334"/>
                            </a:lnTo>
                            <a:lnTo>
                              <a:pt x="87313" y="42334"/>
                            </a:lnTo>
                            <a:lnTo>
                              <a:pt x="87313" y="44980"/>
                            </a:lnTo>
                            <a:lnTo>
                              <a:pt x="89959" y="42334"/>
                            </a:lnTo>
                            <a:lnTo>
                              <a:pt x="89959" y="39689"/>
                            </a:lnTo>
                            <a:lnTo>
                              <a:pt x="87313" y="39689"/>
                            </a:lnTo>
                            <a:lnTo>
                              <a:pt x="84667" y="39689"/>
                            </a:lnTo>
                            <a:lnTo>
                              <a:pt x="84667" y="37043"/>
                            </a:lnTo>
                            <a:close/>
                            <a:moveTo>
                              <a:pt x="29105" y="13229"/>
                            </a:moveTo>
                            <a:lnTo>
                              <a:pt x="34396" y="15875"/>
                            </a:lnTo>
                            <a:lnTo>
                              <a:pt x="37042" y="18521"/>
                            </a:lnTo>
                            <a:lnTo>
                              <a:pt x="39688" y="23812"/>
                            </a:lnTo>
                            <a:lnTo>
                              <a:pt x="39688" y="26458"/>
                            </a:lnTo>
                            <a:lnTo>
                              <a:pt x="42334" y="26458"/>
                            </a:lnTo>
                            <a:lnTo>
                              <a:pt x="42334" y="29104"/>
                            </a:lnTo>
                            <a:lnTo>
                              <a:pt x="47626" y="29104"/>
                            </a:lnTo>
                            <a:lnTo>
                              <a:pt x="52917" y="29104"/>
                            </a:lnTo>
                            <a:lnTo>
                              <a:pt x="55563" y="31750"/>
                            </a:lnTo>
                            <a:lnTo>
                              <a:pt x="55563" y="34396"/>
                            </a:lnTo>
                            <a:lnTo>
                              <a:pt x="50272" y="34396"/>
                            </a:lnTo>
                            <a:lnTo>
                              <a:pt x="47626" y="37042"/>
                            </a:lnTo>
                            <a:lnTo>
                              <a:pt x="44980" y="39688"/>
                            </a:lnTo>
                            <a:lnTo>
                              <a:pt x="42334" y="39688"/>
                            </a:lnTo>
                            <a:lnTo>
                              <a:pt x="39688" y="42333"/>
                            </a:lnTo>
                            <a:lnTo>
                              <a:pt x="39688" y="44979"/>
                            </a:lnTo>
                            <a:lnTo>
                              <a:pt x="37042" y="47625"/>
                            </a:lnTo>
                            <a:lnTo>
                              <a:pt x="34396" y="47625"/>
                            </a:lnTo>
                            <a:lnTo>
                              <a:pt x="34396" y="50271"/>
                            </a:lnTo>
                            <a:lnTo>
                              <a:pt x="37042" y="52917"/>
                            </a:lnTo>
                            <a:lnTo>
                              <a:pt x="34396" y="52917"/>
                            </a:lnTo>
                            <a:lnTo>
                              <a:pt x="31751" y="55563"/>
                            </a:lnTo>
                            <a:lnTo>
                              <a:pt x="29105" y="58209"/>
                            </a:lnTo>
                            <a:lnTo>
                              <a:pt x="31751" y="60854"/>
                            </a:lnTo>
                            <a:lnTo>
                              <a:pt x="31751" y="63500"/>
                            </a:lnTo>
                            <a:lnTo>
                              <a:pt x="37042" y="63500"/>
                            </a:lnTo>
                            <a:lnTo>
                              <a:pt x="39688" y="66146"/>
                            </a:lnTo>
                            <a:lnTo>
                              <a:pt x="37042" y="66146"/>
                            </a:lnTo>
                            <a:lnTo>
                              <a:pt x="31751" y="68792"/>
                            </a:lnTo>
                            <a:lnTo>
                              <a:pt x="26459" y="66146"/>
                            </a:lnTo>
                            <a:lnTo>
                              <a:pt x="21167" y="66146"/>
                            </a:lnTo>
                            <a:lnTo>
                              <a:pt x="15875" y="66146"/>
                            </a:lnTo>
                            <a:lnTo>
                              <a:pt x="15875" y="63500"/>
                            </a:lnTo>
                            <a:lnTo>
                              <a:pt x="15875" y="60854"/>
                            </a:lnTo>
                            <a:lnTo>
                              <a:pt x="15875" y="55563"/>
                            </a:lnTo>
                            <a:lnTo>
                              <a:pt x="13230" y="55563"/>
                            </a:lnTo>
                            <a:lnTo>
                              <a:pt x="10584" y="52917"/>
                            </a:lnTo>
                            <a:lnTo>
                              <a:pt x="7938" y="50271"/>
                            </a:lnTo>
                            <a:lnTo>
                              <a:pt x="10584" y="50271"/>
                            </a:lnTo>
                            <a:lnTo>
                              <a:pt x="7938" y="47625"/>
                            </a:lnTo>
                            <a:lnTo>
                              <a:pt x="7938" y="42333"/>
                            </a:lnTo>
                            <a:lnTo>
                              <a:pt x="5292" y="42333"/>
                            </a:lnTo>
                            <a:lnTo>
                              <a:pt x="2646" y="42333"/>
                            </a:lnTo>
                            <a:lnTo>
                              <a:pt x="2646" y="39688"/>
                            </a:lnTo>
                            <a:lnTo>
                              <a:pt x="2646" y="37042"/>
                            </a:lnTo>
                            <a:lnTo>
                              <a:pt x="5292" y="34396"/>
                            </a:lnTo>
                            <a:lnTo>
                              <a:pt x="5292" y="31750"/>
                            </a:lnTo>
                            <a:lnTo>
                              <a:pt x="2646" y="29104"/>
                            </a:lnTo>
                            <a:lnTo>
                              <a:pt x="0" y="26458"/>
                            </a:lnTo>
                            <a:lnTo>
                              <a:pt x="0" y="23812"/>
                            </a:lnTo>
                            <a:lnTo>
                              <a:pt x="0" y="21167"/>
                            </a:lnTo>
                            <a:lnTo>
                              <a:pt x="2646" y="18521"/>
                            </a:lnTo>
                            <a:lnTo>
                              <a:pt x="5292" y="18521"/>
                            </a:lnTo>
                            <a:lnTo>
                              <a:pt x="7938" y="23812"/>
                            </a:lnTo>
                            <a:lnTo>
                              <a:pt x="13230" y="23812"/>
                            </a:lnTo>
                            <a:lnTo>
                              <a:pt x="13230" y="21167"/>
                            </a:lnTo>
                            <a:lnTo>
                              <a:pt x="13230" y="18521"/>
                            </a:lnTo>
                            <a:lnTo>
                              <a:pt x="15875" y="15875"/>
                            </a:lnTo>
                            <a:lnTo>
                              <a:pt x="18521" y="15875"/>
                            </a:lnTo>
                            <a:lnTo>
                              <a:pt x="18521" y="18521"/>
                            </a:lnTo>
                            <a:lnTo>
                              <a:pt x="18521" y="23812"/>
                            </a:lnTo>
                            <a:lnTo>
                              <a:pt x="21167" y="23812"/>
                            </a:lnTo>
                            <a:lnTo>
                              <a:pt x="21167" y="15875"/>
                            </a:lnTo>
                            <a:lnTo>
                              <a:pt x="23813" y="15875"/>
                            </a:lnTo>
                            <a:lnTo>
                              <a:pt x="26459" y="15875"/>
                            </a:lnTo>
                            <a:close/>
                            <a:moveTo>
                              <a:pt x="10584" y="10583"/>
                            </a:moveTo>
                            <a:lnTo>
                              <a:pt x="13230" y="10583"/>
                            </a:lnTo>
                            <a:lnTo>
                              <a:pt x="15876" y="10583"/>
                            </a:lnTo>
                            <a:lnTo>
                              <a:pt x="18522" y="10583"/>
                            </a:lnTo>
                            <a:lnTo>
                              <a:pt x="21167" y="13229"/>
                            </a:lnTo>
                            <a:lnTo>
                              <a:pt x="18522" y="13229"/>
                            </a:lnTo>
                            <a:lnTo>
                              <a:pt x="13230" y="13229"/>
                            </a:lnTo>
                            <a:lnTo>
                              <a:pt x="10584" y="18521"/>
                            </a:lnTo>
                            <a:lnTo>
                              <a:pt x="10584" y="21167"/>
                            </a:lnTo>
                            <a:lnTo>
                              <a:pt x="7938" y="18521"/>
                            </a:lnTo>
                            <a:lnTo>
                              <a:pt x="5292" y="15875"/>
                            </a:lnTo>
                            <a:close/>
                            <a:moveTo>
                              <a:pt x="42334" y="0"/>
                            </a:moveTo>
                            <a:lnTo>
                              <a:pt x="44980" y="0"/>
                            </a:lnTo>
                            <a:lnTo>
                              <a:pt x="44980" y="2646"/>
                            </a:lnTo>
                            <a:lnTo>
                              <a:pt x="42334" y="2646"/>
                            </a:lnTo>
                            <a:lnTo>
                              <a:pt x="44980" y="5292"/>
                            </a:lnTo>
                            <a:lnTo>
                              <a:pt x="44980" y="7938"/>
                            </a:lnTo>
                            <a:lnTo>
                              <a:pt x="44980" y="10583"/>
                            </a:lnTo>
                            <a:lnTo>
                              <a:pt x="42334" y="13229"/>
                            </a:lnTo>
                            <a:lnTo>
                              <a:pt x="39689" y="18521"/>
                            </a:lnTo>
                            <a:lnTo>
                              <a:pt x="34397" y="13229"/>
                            </a:lnTo>
                            <a:lnTo>
                              <a:pt x="29105" y="10583"/>
                            </a:lnTo>
                            <a:lnTo>
                              <a:pt x="26459" y="10583"/>
                            </a:lnTo>
                            <a:lnTo>
                              <a:pt x="23813" y="13229"/>
                            </a:lnTo>
                            <a:lnTo>
                              <a:pt x="21167" y="13229"/>
                            </a:lnTo>
                            <a:lnTo>
                              <a:pt x="23813" y="10583"/>
                            </a:lnTo>
                            <a:lnTo>
                              <a:pt x="29105" y="5292"/>
                            </a:lnTo>
                            <a:lnTo>
                              <a:pt x="37043" y="264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8" name="Netherlands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887744" y="1782452"/>
                        <a:ext cx="82017" cy="7283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32" y="48"/>
                          </a:cxn>
                          <a:cxn ang="0">
                            <a:pos x="32" y="42"/>
                          </a:cxn>
                          <a:cxn ang="0">
                            <a:pos x="28" y="40"/>
                          </a:cxn>
                          <a:cxn ang="0">
                            <a:pos x="26" y="38"/>
                          </a:cxn>
                          <a:cxn ang="0">
                            <a:pos x="20" y="38"/>
                          </a:cxn>
                          <a:cxn ang="0">
                            <a:pos x="12" y="40"/>
                          </a:cxn>
                          <a:cxn ang="0">
                            <a:pos x="0" y="34"/>
                          </a:cxn>
                          <a:cxn ang="0">
                            <a:pos x="6" y="36"/>
                          </a:cxn>
                          <a:cxn ang="0">
                            <a:pos x="10" y="36"/>
                          </a:cxn>
                          <a:cxn ang="0">
                            <a:pos x="14" y="36"/>
                          </a:cxn>
                          <a:cxn ang="0">
                            <a:pos x="16" y="34"/>
                          </a:cxn>
                          <a:cxn ang="0">
                            <a:pos x="14" y="34"/>
                          </a:cxn>
                          <a:cxn ang="0">
                            <a:pos x="10" y="32"/>
                          </a:cxn>
                          <a:cxn ang="0">
                            <a:pos x="16" y="30"/>
                          </a:cxn>
                          <a:cxn ang="0">
                            <a:pos x="12" y="30"/>
                          </a:cxn>
                          <a:cxn ang="0">
                            <a:pos x="10" y="26"/>
                          </a:cxn>
                          <a:cxn ang="0">
                            <a:pos x="16" y="18"/>
                          </a:cxn>
                          <a:cxn ang="0">
                            <a:pos x="22" y="8"/>
                          </a:cxn>
                          <a:cxn ang="0">
                            <a:pos x="24" y="8"/>
                          </a:cxn>
                          <a:cxn ang="0">
                            <a:pos x="26" y="10"/>
                          </a:cxn>
                          <a:cxn ang="0">
                            <a:pos x="26" y="14"/>
                          </a:cxn>
                          <a:cxn ang="0">
                            <a:pos x="30" y="16"/>
                          </a:cxn>
                          <a:cxn ang="0">
                            <a:pos x="28" y="16"/>
                          </a:cxn>
                          <a:cxn ang="0">
                            <a:pos x="28" y="20"/>
                          </a:cxn>
                          <a:cxn ang="0">
                            <a:pos x="26" y="20"/>
                          </a:cxn>
                          <a:cxn ang="0">
                            <a:pos x="30" y="20"/>
                          </a:cxn>
                          <a:cxn ang="0">
                            <a:pos x="34" y="16"/>
                          </a:cxn>
                          <a:cxn ang="0">
                            <a:pos x="36" y="14"/>
                          </a:cxn>
                          <a:cxn ang="0">
                            <a:pos x="36" y="10"/>
                          </a:cxn>
                          <a:cxn ang="0">
                            <a:pos x="34" y="4"/>
                          </a:cxn>
                          <a:cxn ang="0">
                            <a:pos x="38" y="2"/>
                          </a:cxn>
                          <a:cxn ang="0">
                            <a:pos x="44" y="2"/>
                          </a:cxn>
                          <a:cxn ang="0">
                            <a:pos x="52" y="0"/>
                          </a:cxn>
                          <a:cxn ang="0">
                            <a:pos x="52" y="2"/>
                          </a:cxn>
                          <a:cxn ang="0">
                            <a:pos x="52" y="6"/>
                          </a:cxn>
                          <a:cxn ang="0">
                            <a:pos x="52" y="10"/>
                          </a:cxn>
                          <a:cxn ang="0">
                            <a:pos x="50" y="18"/>
                          </a:cxn>
                          <a:cxn ang="0">
                            <a:pos x="54" y="20"/>
                          </a:cxn>
                          <a:cxn ang="0">
                            <a:pos x="50" y="26"/>
                          </a:cxn>
                          <a:cxn ang="0">
                            <a:pos x="40" y="28"/>
                          </a:cxn>
                          <a:cxn ang="0">
                            <a:pos x="38" y="32"/>
                          </a:cxn>
                          <a:cxn ang="0">
                            <a:pos x="36" y="40"/>
                          </a:cxn>
                          <a:cxn ang="0">
                            <a:pos x="38" y="44"/>
                          </a:cxn>
                          <a:cxn ang="0">
                            <a:pos x="36" y="48"/>
                          </a:cxn>
                        </a:cxnLst>
                        <a:rect l="0" t="0" r="r" b="b"/>
                        <a:pathLst>
                          <a:path w="54" h="48">
                            <a:moveTo>
                              <a:pt x="36" y="48"/>
                            </a:moveTo>
                            <a:lnTo>
                              <a:pt x="36" y="48"/>
                            </a:lnTo>
                            <a:lnTo>
                              <a:pt x="32" y="48"/>
                            </a:lnTo>
                            <a:lnTo>
                              <a:pt x="32" y="44"/>
                            </a:lnTo>
                            <a:lnTo>
                              <a:pt x="32" y="44"/>
                            </a:lnTo>
                            <a:lnTo>
                              <a:pt x="32" y="42"/>
                            </a:lnTo>
                            <a:lnTo>
                              <a:pt x="30" y="42"/>
                            </a:lnTo>
                            <a:lnTo>
                              <a:pt x="28" y="42"/>
                            </a:lnTo>
                            <a:lnTo>
                              <a:pt x="28" y="40"/>
                            </a:lnTo>
                            <a:lnTo>
                              <a:pt x="28" y="40"/>
                            </a:lnTo>
                            <a:lnTo>
                              <a:pt x="28" y="38"/>
                            </a:lnTo>
                            <a:lnTo>
                              <a:pt x="26" y="38"/>
                            </a:lnTo>
                            <a:lnTo>
                              <a:pt x="22" y="38"/>
                            </a:lnTo>
                            <a:lnTo>
                              <a:pt x="22" y="38"/>
                            </a:lnTo>
                            <a:lnTo>
                              <a:pt x="20" y="38"/>
                            </a:lnTo>
                            <a:lnTo>
                              <a:pt x="18" y="38"/>
                            </a:lnTo>
                            <a:lnTo>
                              <a:pt x="12" y="40"/>
                            </a:lnTo>
                            <a:lnTo>
                              <a:pt x="12" y="40"/>
                            </a:lnTo>
                            <a:lnTo>
                              <a:pt x="6" y="40"/>
                            </a:lnTo>
                            <a:lnTo>
                              <a:pt x="0" y="34"/>
                            </a:lnTo>
                            <a:lnTo>
                              <a:pt x="0" y="34"/>
                            </a:lnTo>
                            <a:lnTo>
                              <a:pt x="4" y="36"/>
                            </a:lnTo>
                            <a:lnTo>
                              <a:pt x="6" y="36"/>
                            </a:lnTo>
                            <a:lnTo>
                              <a:pt x="6" y="36"/>
                            </a:lnTo>
                            <a:lnTo>
                              <a:pt x="8" y="38"/>
                            </a:lnTo>
                            <a:lnTo>
                              <a:pt x="8" y="36"/>
                            </a:lnTo>
                            <a:lnTo>
                              <a:pt x="10" y="36"/>
                            </a:lnTo>
                            <a:lnTo>
                              <a:pt x="12" y="36"/>
                            </a:lnTo>
                            <a:lnTo>
                              <a:pt x="12" y="36"/>
                            </a:lnTo>
                            <a:lnTo>
                              <a:pt x="14" y="36"/>
                            </a:lnTo>
                            <a:lnTo>
                              <a:pt x="16" y="38"/>
                            </a:lnTo>
                            <a:lnTo>
                              <a:pt x="16" y="38"/>
                            </a:lnTo>
                            <a:lnTo>
                              <a:pt x="16" y="34"/>
                            </a:lnTo>
                            <a:lnTo>
                              <a:pt x="16" y="34"/>
                            </a:lnTo>
                            <a:lnTo>
                              <a:pt x="14" y="34"/>
                            </a:lnTo>
                            <a:lnTo>
                              <a:pt x="14" y="34"/>
                            </a:lnTo>
                            <a:lnTo>
                              <a:pt x="12" y="32"/>
                            </a:lnTo>
                            <a:lnTo>
                              <a:pt x="10" y="32"/>
                            </a:lnTo>
                            <a:lnTo>
                              <a:pt x="10" y="32"/>
                            </a:lnTo>
                            <a:lnTo>
                              <a:pt x="10" y="32"/>
                            </a:lnTo>
                            <a:lnTo>
                              <a:pt x="14" y="32"/>
                            </a:lnTo>
                            <a:lnTo>
                              <a:pt x="16" y="30"/>
                            </a:lnTo>
                            <a:lnTo>
                              <a:pt x="16" y="30"/>
                            </a:lnTo>
                            <a:lnTo>
                              <a:pt x="16" y="30"/>
                            </a:lnTo>
                            <a:lnTo>
                              <a:pt x="12" y="30"/>
                            </a:lnTo>
                            <a:lnTo>
                              <a:pt x="10" y="28"/>
                            </a:lnTo>
                            <a:lnTo>
                              <a:pt x="10" y="26"/>
                            </a:lnTo>
                            <a:lnTo>
                              <a:pt x="10" y="26"/>
                            </a:lnTo>
                            <a:lnTo>
                              <a:pt x="14" y="22"/>
                            </a:lnTo>
                            <a:lnTo>
                              <a:pt x="16" y="18"/>
                            </a:lnTo>
                            <a:lnTo>
                              <a:pt x="16" y="18"/>
                            </a:lnTo>
                            <a:lnTo>
                              <a:pt x="20" y="12"/>
                            </a:lnTo>
                            <a:lnTo>
                              <a:pt x="22" y="8"/>
                            </a:lnTo>
                            <a:lnTo>
                              <a:pt x="22" y="8"/>
                            </a:lnTo>
                            <a:lnTo>
                              <a:pt x="24" y="6"/>
                            </a:lnTo>
                            <a:lnTo>
                              <a:pt x="24" y="8"/>
                            </a:lnTo>
                            <a:lnTo>
                              <a:pt x="24" y="8"/>
                            </a:lnTo>
                            <a:lnTo>
                              <a:pt x="24" y="10"/>
                            </a:lnTo>
                            <a:lnTo>
                              <a:pt x="26" y="10"/>
                            </a:lnTo>
                            <a:lnTo>
                              <a:pt x="26" y="10"/>
                            </a:lnTo>
                            <a:lnTo>
                              <a:pt x="28" y="10"/>
                            </a:lnTo>
                            <a:lnTo>
                              <a:pt x="28" y="10"/>
                            </a:lnTo>
                            <a:lnTo>
                              <a:pt x="26" y="14"/>
                            </a:lnTo>
                            <a:lnTo>
                              <a:pt x="28" y="14"/>
                            </a:lnTo>
                            <a:lnTo>
                              <a:pt x="28" y="14"/>
                            </a:lnTo>
                            <a:lnTo>
                              <a:pt x="30" y="16"/>
                            </a:lnTo>
                            <a:lnTo>
                              <a:pt x="28" y="16"/>
                            </a:lnTo>
                            <a:lnTo>
                              <a:pt x="28" y="16"/>
                            </a:lnTo>
                            <a:lnTo>
                              <a:pt x="28" y="16"/>
                            </a:lnTo>
                            <a:lnTo>
                              <a:pt x="28" y="18"/>
                            </a:lnTo>
                            <a:lnTo>
                              <a:pt x="28" y="18"/>
                            </a:lnTo>
                            <a:lnTo>
                              <a:pt x="28" y="20"/>
                            </a:lnTo>
                            <a:lnTo>
                              <a:pt x="26" y="20"/>
                            </a:lnTo>
                            <a:lnTo>
                              <a:pt x="26" y="20"/>
                            </a:lnTo>
                            <a:lnTo>
                              <a:pt x="26" y="20"/>
                            </a:lnTo>
                            <a:lnTo>
                              <a:pt x="28" y="20"/>
                            </a:lnTo>
                            <a:lnTo>
                              <a:pt x="30" y="20"/>
                            </a:lnTo>
                            <a:lnTo>
                              <a:pt x="30" y="20"/>
                            </a:lnTo>
                            <a:lnTo>
                              <a:pt x="32" y="18"/>
                            </a:lnTo>
                            <a:lnTo>
                              <a:pt x="34" y="16"/>
                            </a:lnTo>
                            <a:lnTo>
                              <a:pt x="34" y="16"/>
                            </a:lnTo>
                            <a:lnTo>
                              <a:pt x="36" y="16"/>
                            </a:lnTo>
                            <a:lnTo>
                              <a:pt x="36" y="14"/>
                            </a:lnTo>
                            <a:lnTo>
                              <a:pt x="36" y="14"/>
                            </a:lnTo>
                            <a:lnTo>
                              <a:pt x="36" y="10"/>
                            </a:lnTo>
                            <a:lnTo>
                              <a:pt x="38" y="10"/>
                            </a:lnTo>
                            <a:lnTo>
                              <a:pt x="36" y="10"/>
                            </a:lnTo>
                            <a:lnTo>
                              <a:pt x="36" y="10"/>
                            </a:lnTo>
                            <a:lnTo>
                              <a:pt x="34" y="8"/>
                            </a:lnTo>
                            <a:lnTo>
                              <a:pt x="34" y="4"/>
                            </a:lnTo>
                            <a:lnTo>
                              <a:pt x="34" y="4"/>
                            </a:lnTo>
                            <a:lnTo>
                              <a:pt x="34" y="2"/>
                            </a:lnTo>
                            <a:lnTo>
                              <a:pt x="38" y="2"/>
                            </a:lnTo>
                            <a:lnTo>
                              <a:pt x="38" y="2"/>
                            </a:lnTo>
                            <a:lnTo>
                              <a:pt x="42" y="2"/>
                            </a:lnTo>
                            <a:lnTo>
                              <a:pt x="44" y="2"/>
                            </a:lnTo>
                            <a:lnTo>
                              <a:pt x="44" y="2"/>
                            </a:lnTo>
                            <a:lnTo>
                              <a:pt x="48" y="0"/>
                            </a:lnTo>
                            <a:lnTo>
                              <a:pt x="52" y="0"/>
                            </a:lnTo>
                            <a:lnTo>
                              <a:pt x="54" y="0"/>
                            </a:lnTo>
                            <a:lnTo>
                              <a:pt x="54" y="0"/>
                            </a:lnTo>
                            <a:lnTo>
                              <a:pt x="52" y="2"/>
                            </a:lnTo>
                            <a:lnTo>
                              <a:pt x="54" y="4"/>
                            </a:lnTo>
                            <a:lnTo>
                              <a:pt x="54" y="4"/>
                            </a:lnTo>
                            <a:lnTo>
                              <a:pt x="52" y="6"/>
                            </a:lnTo>
                            <a:lnTo>
                              <a:pt x="54" y="6"/>
                            </a:lnTo>
                            <a:lnTo>
                              <a:pt x="54" y="8"/>
                            </a:lnTo>
                            <a:lnTo>
                              <a:pt x="52" y="10"/>
                            </a:lnTo>
                            <a:lnTo>
                              <a:pt x="52" y="10"/>
                            </a:lnTo>
                            <a:lnTo>
                              <a:pt x="50" y="16"/>
                            </a:lnTo>
                            <a:lnTo>
                              <a:pt x="50" y="18"/>
                            </a:lnTo>
                            <a:lnTo>
                              <a:pt x="52" y="20"/>
                            </a:lnTo>
                            <a:lnTo>
                              <a:pt x="52" y="20"/>
                            </a:lnTo>
                            <a:lnTo>
                              <a:pt x="54" y="20"/>
                            </a:lnTo>
                            <a:lnTo>
                              <a:pt x="54" y="22"/>
                            </a:lnTo>
                            <a:lnTo>
                              <a:pt x="50" y="26"/>
                            </a:lnTo>
                            <a:lnTo>
                              <a:pt x="50" y="26"/>
                            </a:lnTo>
                            <a:lnTo>
                              <a:pt x="46" y="28"/>
                            </a:lnTo>
                            <a:lnTo>
                              <a:pt x="40" y="28"/>
                            </a:lnTo>
                            <a:lnTo>
                              <a:pt x="40" y="28"/>
                            </a:lnTo>
                            <a:lnTo>
                              <a:pt x="38" y="30"/>
                            </a:lnTo>
                            <a:lnTo>
                              <a:pt x="38" y="32"/>
                            </a:lnTo>
                            <a:lnTo>
                              <a:pt x="38" y="32"/>
                            </a:lnTo>
                            <a:lnTo>
                              <a:pt x="38" y="34"/>
                            </a:lnTo>
                            <a:lnTo>
                              <a:pt x="38" y="38"/>
                            </a:lnTo>
                            <a:lnTo>
                              <a:pt x="36" y="40"/>
                            </a:lnTo>
                            <a:lnTo>
                              <a:pt x="36" y="42"/>
                            </a:lnTo>
                            <a:lnTo>
                              <a:pt x="36" y="42"/>
                            </a:lnTo>
                            <a:lnTo>
                              <a:pt x="38" y="44"/>
                            </a:lnTo>
                            <a:lnTo>
                              <a:pt x="36" y="44"/>
                            </a:lnTo>
                            <a:lnTo>
                              <a:pt x="36" y="46"/>
                            </a:lnTo>
                            <a:lnTo>
                              <a:pt x="36" y="48"/>
                            </a:lnTo>
                            <a:lnTo>
                              <a:pt x="36" y="48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10" name="Switzerland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48497" y="1949367"/>
                        <a:ext cx="121505" cy="5462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0" y="36"/>
                          </a:cxn>
                          <a:cxn ang="0">
                            <a:pos x="18" y="32"/>
                          </a:cxn>
                          <a:cxn ang="0">
                            <a:pos x="16" y="28"/>
                          </a:cxn>
                          <a:cxn ang="0">
                            <a:pos x="14" y="26"/>
                          </a:cxn>
                          <a:cxn ang="0">
                            <a:pos x="10" y="26"/>
                          </a:cxn>
                          <a:cxn ang="0">
                            <a:pos x="6" y="28"/>
                          </a:cxn>
                          <a:cxn ang="0">
                            <a:pos x="2" y="32"/>
                          </a:cxn>
                          <a:cxn ang="0">
                            <a:pos x="0" y="30"/>
                          </a:cxn>
                          <a:cxn ang="0">
                            <a:pos x="4" y="14"/>
                          </a:cxn>
                          <a:cxn ang="0">
                            <a:pos x="6" y="12"/>
                          </a:cxn>
                          <a:cxn ang="0">
                            <a:pos x="14" y="8"/>
                          </a:cxn>
                          <a:cxn ang="0">
                            <a:pos x="16" y="6"/>
                          </a:cxn>
                          <a:cxn ang="0">
                            <a:pos x="16" y="4"/>
                          </a:cxn>
                          <a:cxn ang="0">
                            <a:pos x="14" y="4"/>
                          </a:cxn>
                          <a:cxn ang="0">
                            <a:pos x="18" y="2"/>
                          </a:cxn>
                          <a:cxn ang="0">
                            <a:pos x="22" y="2"/>
                          </a:cxn>
                          <a:cxn ang="0">
                            <a:pos x="26" y="0"/>
                          </a:cxn>
                          <a:cxn ang="0">
                            <a:pos x="28" y="0"/>
                          </a:cxn>
                          <a:cxn ang="0">
                            <a:pos x="38" y="2"/>
                          </a:cxn>
                          <a:cxn ang="0">
                            <a:pos x="44" y="2"/>
                          </a:cxn>
                          <a:cxn ang="0">
                            <a:pos x="44" y="0"/>
                          </a:cxn>
                          <a:cxn ang="0">
                            <a:pos x="44" y="0"/>
                          </a:cxn>
                          <a:cxn ang="0">
                            <a:pos x="62" y="4"/>
                          </a:cxn>
                          <a:cxn ang="0">
                            <a:pos x="66" y="6"/>
                          </a:cxn>
                          <a:cxn ang="0">
                            <a:pos x="64" y="10"/>
                          </a:cxn>
                          <a:cxn ang="0">
                            <a:pos x="66" y="12"/>
                          </a:cxn>
                          <a:cxn ang="0">
                            <a:pos x="70" y="14"/>
                          </a:cxn>
                          <a:cxn ang="0">
                            <a:pos x="74" y="16"/>
                          </a:cxn>
                          <a:cxn ang="0">
                            <a:pos x="78" y="14"/>
                          </a:cxn>
                          <a:cxn ang="0">
                            <a:pos x="80" y="20"/>
                          </a:cxn>
                          <a:cxn ang="0">
                            <a:pos x="80" y="22"/>
                          </a:cxn>
                          <a:cxn ang="0">
                            <a:pos x="76" y="22"/>
                          </a:cxn>
                          <a:cxn ang="0">
                            <a:pos x="74" y="22"/>
                          </a:cxn>
                          <a:cxn ang="0">
                            <a:pos x="76" y="26"/>
                          </a:cxn>
                          <a:cxn ang="0">
                            <a:pos x="76" y="28"/>
                          </a:cxn>
                          <a:cxn ang="0">
                            <a:pos x="74" y="28"/>
                          </a:cxn>
                          <a:cxn ang="0">
                            <a:pos x="70" y="26"/>
                          </a:cxn>
                          <a:cxn ang="0">
                            <a:pos x="68" y="26"/>
                          </a:cxn>
                          <a:cxn ang="0">
                            <a:pos x="66" y="24"/>
                          </a:cxn>
                          <a:cxn ang="0">
                            <a:pos x="64" y="26"/>
                          </a:cxn>
                          <a:cxn ang="0">
                            <a:pos x="60" y="30"/>
                          </a:cxn>
                          <a:cxn ang="0">
                            <a:pos x="58" y="34"/>
                          </a:cxn>
                          <a:cxn ang="0">
                            <a:pos x="56" y="34"/>
                          </a:cxn>
                          <a:cxn ang="0">
                            <a:pos x="50" y="32"/>
                          </a:cxn>
                          <a:cxn ang="0">
                            <a:pos x="48" y="28"/>
                          </a:cxn>
                          <a:cxn ang="0">
                            <a:pos x="48" y="26"/>
                          </a:cxn>
                          <a:cxn ang="0">
                            <a:pos x="44" y="26"/>
                          </a:cxn>
                          <a:cxn ang="0">
                            <a:pos x="36" y="34"/>
                          </a:cxn>
                          <a:cxn ang="0">
                            <a:pos x="34" y="36"/>
                          </a:cxn>
                          <a:cxn ang="0">
                            <a:pos x="30" y="34"/>
                          </a:cxn>
                          <a:cxn ang="0">
                            <a:pos x="20" y="36"/>
                          </a:cxn>
                        </a:cxnLst>
                        <a:rect l="0" t="0" r="r" b="b"/>
                        <a:pathLst>
                          <a:path w="80" h="36">
                            <a:moveTo>
                              <a:pt x="20" y="36"/>
                            </a:moveTo>
                            <a:lnTo>
                              <a:pt x="20" y="36"/>
                            </a:lnTo>
                            <a:lnTo>
                              <a:pt x="18" y="34"/>
                            </a:lnTo>
                            <a:lnTo>
                              <a:pt x="18" y="32"/>
                            </a:lnTo>
                            <a:lnTo>
                              <a:pt x="18" y="32"/>
                            </a:lnTo>
                            <a:lnTo>
                              <a:pt x="16" y="28"/>
                            </a:lnTo>
                            <a:lnTo>
                              <a:pt x="14" y="26"/>
                            </a:lnTo>
                            <a:lnTo>
                              <a:pt x="14" y="26"/>
                            </a:lnTo>
                            <a:lnTo>
                              <a:pt x="12" y="26"/>
                            </a:lnTo>
                            <a:lnTo>
                              <a:pt x="10" y="26"/>
                            </a:lnTo>
                            <a:lnTo>
                              <a:pt x="6" y="28"/>
                            </a:lnTo>
                            <a:lnTo>
                              <a:pt x="6" y="28"/>
                            </a:lnTo>
                            <a:lnTo>
                              <a:pt x="2" y="30"/>
                            </a:lnTo>
                            <a:lnTo>
                              <a:pt x="2" y="32"/>
                            </a:lnTo>
                            <a:lnTo>
                              <a:pt x="0" y="30"/>
                            </a:lnTo>
                            <a:lnTo>
                              <a:pt x="0" y="30"/>
                            </a:lnTo>
                            <a:lnTo>
                              <a:pt x="2" y="22"/>
                            </a:lnTo>
                            <a:lnTo>
                              <a:pt x="4" y="14"/>
                            </a:lnTo>
                            <a:lnTo>
                              <a:pt x="4" y="14"/>
                            </a:lnTo>
                            <a:lnTo>
                              <a:pt x="6" y="12"/>
                            </a:lnTo>
                            <a:lnTo>
                              <a:pt x="8" y="12"/>
                            </a:lnTo>
                            <a:lnTo>
                              <a:pt x="14" y="8"/>
                            </a:lnTo>
                            <a:lnTo>
                              <a:pt x="14" y="8"/>
                            </a:lnTo>
                            <a:lnTo>
                              <a:pt x="16" y="6"/>
                            </a:lnTo>
                            <a:lnTo>
                              <a:pt x="16" y="6"/>
                            </a:lnTo>
                            <a:lnTo>
                              <a:pt x="16" y="4"/>
                            </a:lnTo>
                            <a:lnTo>
                              <a:pt x="16" y="4"/>
                            </a:lnTo>
                            <a:lnTo>
                              <a:pt x="14" y="4"/>
                            </a:lnTo>
                            <a:lnTo>
                              <a:pt x="16" y="2"/>
                            </a:lnTo>
                            <a:lnTo>
                              <a:pt x="18" y="2"/>
                            </a:lnTo>
                            <a:lnTo>
                              <a:pt x="22" y="2"/>
                            </a:lnTo>
                            <a:lnTo>
                              <a:pt x="22" y="2"/>
                            </a:lnTo>
                            <a:lnTo>
                              <a:pt x="24" y="2"/>
                            </a:lnTo>
                            <a:lnTo>
                              <a:pt x="26" y="0"/>
                            </a:lnTo>
                            <a:lnTo>
                              <a:pt x="26" y="0"/>
                            </a:lnTo>
                            <a:lnTo>
                              <a:pt x="28" y="0"/>
                            </a:lnTo>
                            <a:lnTo>
                              <a:pt x="28" y="0"/>
                            </a:lnTo>
                            <a:lnTo>
                              <a:pt x="38" y="2"/>
                            </a:lnTo>
                            <a:lnTo>
                              <a:pt x="42" y="2"/>
                            </a:lnTo>
                            <a:lnTo>
                              <a:pt x="44" y="2"/>
                            </a:lnTo>
                            <a:lnTo>
                              <a:pt x="44" y="0"/>
                            </a:lnTo>
                            <a:lnTo>
                              <a:pt x="44" y="0"/>
                            </a:lnTo>
                            <a:lnTo>
                              <a:pt x="44" y="0"/>
                            </a:lnTo>
                            <a:lnTo>
                              <a:pt x="44" y="0"/>
                            </a:lnTo>
                            <a:lnTo>
                              <a:pt x="48" y="0"/>
                            </a:lnTo>
                            <a:lnTo>
                              <a:pt x="62" y="4"/>
                            </a:lnTo>
                            <a:lnTo>
                              <a:pt x="62" y="4"/>
                            </a:lnTo>
                            <a:lnTo>
                              <a:pt x="66" y="6"/>
                            </a:lnTo>
                            <a:lnTo>
                              <a:pt x="64" y="8"/>
                            </a:lnTo>
                            <a:lnTo>
                              <a:pt x="64" y="10"/>
                            </a:lnTo>
                            <a:lnTo>
                              <a:pt x="66" y="12"/>
                            </a:lnTo>
                            <a:lnTo>
                              <a:pt x="66" y="12"/>
                            </a:lnTo>
                            <a:lnTo>
                              <a:pt x="70" y="12"/>
                            </a:lnTo>
                            <a:lnTo>
                              <a:pt x="70" y="14"/>
                            </a:lnTo>
                            <a:lnTo>
                              <a:pt x="72" y="16"/>
                            </a:lnTo>
                            <a:lnTo>
                              <a:pt x="74" y="16"/>
                            </a:lnTo>
                            <a:lnTo>
                              <a:pt x="74" y="16"/>
                            </a:lnTo>
                            <a:lnTo>
                              <a:pt x="78" y="14"/>
                            </a:lnTo>
                            <a:lnTo>
                              <a:pt x="78" y="16"/>
                            </a:lnTo>
                            <a:lnTo>
                              <a:pt x="80" y="20"/>
                            </a:lnTo>
                            <a:lnTo>
                              <a:pt x="80" y="20"/>
                            </a:lnTo>
                            <a:lnTo>
                              <a:pt x="80" y="22"/>
                            </a:lnTo>
                            <a:lnTo>
                              <a:pt x="76" y="22"/>
                            </a:lnTo>
                            <a:lnTo>
                              <a:pt x="76" y="22"/>
                            </a:lnTo>
                            <a:lnTo>
                              <a:pt x="74" y="22"/>
                            </a:lnTo>
                            <a:lnTo>
                              <a:pt x="74" y="22"/>
                            </a:lnTo>
                            <a:lnTo>
                              <a:pt x="76" y="26"/>
                            </a:lnTo>
                            <a:lnTo>
                              <a:pt x="76" y="26"/>
                            </a:lnTo>
                            <a:lnTo>
                              <a:pt x="76" y="28"/>
                            </a:lnTo>
                            <a:lnTo>
                              <a:pt x="76" y="28"/>
                            </a:lnTo>
                            <a:lnTo>
                              <a:pt x="74" y="28"/>
                            </a:lnTo>
                            <a:lnTo>
                              <a:pt x="74" y="28"/>
                            </a:lnTo>
                            <a:lnTo>
                              <a:pt x="72" y="26"/>
                            </a:lnTo>
                            <a:lnTo>
                              <a:pt x="70" y="26"/>
                            </a:lnTo>
                            <a:lnTo>
                              <a:pt x="70" y="26"/>
                            </a:lnTo>
                            <a:lnTo>
                              <a:pt x="68" y="26"/>
                            </a:lnTo>
                            <a:lnTo>
                              <a:pt x="66" y="24"/>
                            </a:lnTo>
                            <a:lnTo>
                              <a:pt x="66" y="24"/>
                            </a:lnTo>
                            <a:lnTo>
                              <a:pt x="64" y="24"/>
                            </a:lnTo>
                            <a:lnTo>
                              <a:pt x="64" y="26"/>
                            </a:lnTo>
                            <a:lnTo>
                              <a:pt x="62" y="28"/>
                            </a:lnTo>
                            <a:lnTo>
                              <a:pt x="60" y="30"/>
                            </a:lnTo>
                            <a:lnTo>
                              <a:pt x="60" y="30"/>
                            </a:lnTo>
                            <a:lnTo>
                              <a:pt x="58" y="34"/>
                            </a:lnTo>
                            <a:lnTo>
                              <a:pt x="58" y="34"/>
                            </a:lnTo>
                            <a:lnTo>
                              <a:pt x="56" y="34"/>
                            </a:lnTo>
                            <a:lnTo>
                              <a:pt x="56" y="34"/>
                            </a:lnTo>
                            <a:lnTo>
                              <a:pt x="50" y="32"/>
                            </a:lnTo>
                            <a:lnTo>
                              <a:pt x="48" y="30"/>
                            </a:lnTo>
                            <a:lnTo>
                              <a:pt x="48" y="28"/>
                            </a:lnTo>
                            <a:lnTo>
                              <a:pt x="48" y="28"/>
                            </a:lnTo>
                            <a:lnTo>
                              <a:pt x="48" y="26"/>
                            </a:lnTo>
                            <a:lnTo>
                              <a:pt x="44" y="26"/>
                            </a:lnTo>
                            <a:lnTo>
                              <a:pt x="44" y="26"/>
                            </a:lnTo>
                            <a:lnTo>
                              <a:pt x="40" y="30"/>
                            </a:lnTo>
                            <a:lnTo>
                              <a:pt x="36" y="34"/>
                            </a:lnTo>
                            <a:lnTo>
                              <a:pt x="36" y="34"/>
                            </a:lnTo>
                            <a:lnTo>
                              <a:pt x="34" y="36"/>
                            </a:lnTo>
                            <a:lnTo>
                              <a:pt x="30" y="34"/>
                            </a:lnTo>
                            <a:lnTo>
                              <a:pt x="30" y="34"/>
                            </a:lnTo>
                            <a:lnTo>
                              <a:pt x="24" y="34"/>
                            </a:lnTo>
                            <a:lnTo>
                              <a:pt x="20" y="36"/>
                            </a:lnTo>
                            <a:lnTo>
                              <a:pt x="20" y="3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4" name="Freeform 6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538989" y="1733894"/>
                        <a:ext cx="267312" cy="27010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6" y="14"/>
                          </a:cxn>
                          <a:cxn ang="0">
                            <a:pos x="0" y="2"/>
                          </a:cxn>
                          <a:cxn ang="0">
                            <a:pos x="10" y="0"/>
                          </a:cxn>
                          <a:cxn ang="0">
                            <a:pos x="20" y="4"/>
                          </a:cxn>
                          <a:cxn ang="0">
                            <a:pos x="26" y="12"/>
                          </a:cxn>
                          <a:cxn ang="0">
                            <a:pos x="40" y="18"/>
                          </a:cxn>
                          <a:cxn ang="0">
                            <a:pos x="40" y="20"/>
                          </a:cxn>
                          <a:cxn ang="0">
                            <a:pos x="42" y="24"/>
                          </a:cxn>
                          <a:cxn ang="0">
                            <a:pos x="52" y="34"/>
                          </a:cxn>
                          <a:cxn ang="0">
                            <a:pos x="66" y="46"/>
                          </a:cxn>
                          <a:cxn ang="0">
                            <a:pos x="88" y="62"/>
                          </a:cxn>
                          <a:cxn ang="0">
                            <a:pos x="98" y="68"/>
                          </a:cxn>
                          <a:cxn ang="0">
                            <a:pos x="114" y="82"/>
                          </a:cxn>
                          <a:cxn ang="0">
                            <a:pos x="138" y="100"/>
                          </a:cxn>
                          <a:cxn ang="0">
                            <a:pos x="142" y="104"/>
                          </a:cxn>
                          <a:cxn ang="0">
                            <a:pos x="128" y="98"/>
                          </a:cxn>
                          <a:cxn ang="0">
                            <a:pos x="118" y="100"/>
                          </a:cxn>
                          <a:cxn ang="0">
                            <a:pos x="120" y="106"/>
                          </a:cxn>
                          <a:cxn ang="0">
                            <a:pos x="128" y="124"/>
                          </a:cxn>
                          <a:cxn ang="0">
                            <a:pos x="142" y="134"/>
                          </a:cxn>
                          <a:cxn ang="0">
                            <a:pos x="152" y="140"/>
                          </a:cxn>
                          <a:cxn ang="0">
                            <a:pos x="160" y="144"/>
                          </a:cxn>
                          <a:cxn ang="0">
                            <a:pos x="170" y="150"/>
                          </a:cxn>
                          <a:cxn ang="0">
                            <a:pos x="176" y="164"/>
                          </a:cxn>
                          <a:cxn ang="0">
                            <a:pos x="170" y="158"/>
                          </a:cxn>
                          <a:cxn ang="0">
                            <a:pos x="162" y="156"/>
                          </a:cxn>
                          <a:cxn ang="0">
                            <a:pos x="150" y="154"/>
                          </a:cxn>
                          <a:cxn ang="0">
                            <a:pos x="156" y="178"/>
                          </a:cxn>
                          <a:cxn ang="0">
                            <a:pos x="150" y="174"/>
                          </a:cxn>
                          <a:cxn ang="0">
                            <a:pos x="138" y="162"/>
                          </a:cxn>
                          <a:cxn ang="0">
                            <a:pos x="140" y="154"/>
                          </a:cxn>
                          <a:cxn ang="0">
                            <a:pos x="136" y="146"/>
                          </a:cxn>
                          <a:cxn ang="0">
                            <a:pos x="126" y="134"/>
                          </a:cxn>
                          <a:cxn ang="0">
                            <a:pos x="116" y="120"/>
                          </a:cxn>
                          <a:cxn ang="0">
                            <a:pos x="104" y="112"/>
                          </a:cxn>
                          <a:cxn ang="0">
                            <a:pos x="96" y="96"/>
                          </a:cxn>
                          <a:cxn ang="0">
                            <a:pos x="68" y="68"/>
                          </a:cxn>
                          <a:cxn ang="0">
                            <a:pos x="54" y="58"/>
                          </a:cxn>
                          <a:cxn ang="0">
                            <a:pos x="44" y="46"/>
                          </a:cxn>
                          <a:cxn ang="0">
                            <a:pos x="24" y="38"/>
                          </a:cxn>
                          <a:cxn ang="0">
                            <a:pos x="14" y="26"/>
                          </a:cxn>
                          <a:cxn ang="0">
                            <a:pos x="10" y="18"/>
                          </a:cxn>
                          <a:cxn ang="0">
                            <a:pos x="16" y="18"/>
                          </a:cxn>
                          <a:cxn ang="0">
                            <a:pos x="18" y="18"/>
                          </a:cxn>
                        </a:cxnLst>
                        <a:rect l="0" t="0" r="r" b="b"/>
                        <a:pathLst>
                          <a:path w="176" h="178">
                            <a:moveTo>
                              <a:pt x="18" y="18"/>
                            </a:moveTo>
                            <a:lnTo>
                              <a:pt x="18" y="18"/>
                            </a:lnTo>
                            <a:lnTo>
                              <a:pt x="16" y="14"/>
                            </a:lnTo>
                            <a:lnTo>
                              <a:pt x="14" y="12"/>
                            </a:lnTo>
                            <a:lnTo>
                              <a:pt x="6" y="6"/>
                            </a:lnTo>
                            <a:lnTo>
                              <a:pt x="0" y="2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10" y="0"/>
                            </a:lnTo>
                            <a:lnTo>
                              <a:pt x="14" y="0"/>
                            </a:lnTo>
                            <a:lnTo>
                              <a:pt x="20" y="4"/>
                            </a:lnTo>
                            <a:lnTo>
                              <a:pt x="20" y="4"/>
                            </a:lnTo>
                            <a:lnTo>
                              <a:pt x="22" y="10"/>
                            </a:lnTo>
                            <a:lnTo>
                              <a:pt x="24" y="12"/>
                            </a:lnTo>
                            <a:lnTo>
                              <a:pt x="26" y="12"/>
                            </a:lnTo>
                            <a:lnTo>
                              <a:pt x="26" y="12"/>
                            </a:lnTo>
                            <a:lnTo>
                              <a:pt x="32" y="14"/>
                            </a:lnTo>
                            <a:lnTo>
                              <a:pt x="40" y="18"/>
                            </a:lnTo>
                            <a:lnTo>
                              <a:pt x="40" y="18"/>
                            </a:lnTo>
                            <a:lnTo>
                              <a:pt x="42" y="20"/>
                            </a:lnTo>
                            <a:lnTo>
                              <a:pt x="40" y="20"/>
                            </a:lnTo>
                            <a:lnTo>
                              <a:pt x="38" y="22"/>
                            </a:lnTo>
                            <a:lnTo>
                              <a:pt x="42" y="24"/>
                            </a:lnTo>
                            <a:lnTo>
                              <a:pt x="42" y="24"/>
                            </a:lnTo>
                            <a:lnTo>
                              <a:pt x="50" y="28"/>
                            </a:lnTo>
                            <a:lnTo>
                              <a:pt x="52" y="34"/>
                            </a:lnTo>
                            <a:lnTo>
                              <a:pt x="52" y="34"/>
                            </a:lnTo>
                            <a:lnTo>
                              <a:pt x="56" y="38"/>
                            </a:lnTo>
                            <a:lnTo>
                              <a:pt x="66" y="46"/>
                            </a:lnTo>
                            <a:lnTo>
                              <a:pt x="66" y="46"/>
                            </a:lnTo>
                            <a:lnTo>
                              <a:pt x="80" y="54"/>
                            </a:lnTo>
                            <a:lnTo>
                              <a:pt x="84" y="58"/>
                            </a:lnTo>
                            <a:lnTo>
                              <a:pt x="88" y="62"/>
                            </a:lnTo>
                            <a:lnTo>
                              <a:pt x="88" y="62"/>
                            </a:lnTo>
                            <a:lnTo>
                              <a:pt x="92" y="66"/>
                            </a:lnTo>
                            <a:lnTo>
                              <a:pt x="98" y="68"/>
                            </a:lnTo>
                            <a:lnTo>
                              <a:pt x="104" y="74"/>
                            </a:lnTo>
                            <a:lnTo>
                              <a:pt x="114" y="82"/>
                            </a:lnTo>
                            <a:lnTo>
                              <a:pt x="114" y="82"/>
                            </a:lnTo>
                            <a:lnTo>
                              <a:pt x="122" y="90"/>
                            </a:lnTo>
                            <a:lnTo>
                              <a:pt x="132" y="96"/>
                            </a:lnTo>
                            <a:lnTo>
                              <a:pt x="138" y="100"/>
                            </a:lnTo>
                            <a:lnTo>
                              <a:pt x="142" y="102"/>
                            </a:lnTo>
                            <a:lnTo>
                              <a:pt x="142" y="102"/>
                            </a:lnTo>
                            <a:lnTo>
                              <a:pt x="142" y="104"/>
                            </a:lnTo>
                            <a:lnTo>
                              <a:pt x="142" y="104"/>
                            </a:lnTo>
                            <a:lnTo>
                              <a:pt x="138" y="102"/>
                            </a:lnTo>
                            <a:lnTo>
                              <a:pt x="128" y="98"/>
                            </a:lnTo>
                            <a:lnTo>
                              <a:pt x="128" y="98"/>
                            </a:lnTo>
                            <a:lnTo>
                              <a:pt x="118" y="98"/>
                            </a:lnTo>
                            <a:lnTo>
                              <a:pt x="118" y="100"/>
                            </a:lnTo>
                            <a:lnTo>
                              <a:pt x="116" y="100"/>
                            </a:lnTo>
                            <a:lnTo>
                              <a:pt x="120" y="106"/>
                            </a:lnTo>
                            <a:lnTo>
                              <a:pt x="120" y="106"/>
                            </a:lnTo>
                            <a:lnTo>
                              <a:pt x="124" y="110"/>
                            </a:lnTo>
                            <a:lnTo>
                              <a:pt x="126" y="116"/>
                            </a:lnTo>
                            <a:lnTo>
                              <a:pt x="128" y="124"/>
                            </a:lnTo>
                            <a:lnTo>
                              <a:pt x="138" y="132"/>
                            </a:lnTo>
                            <a:lnTo>
                              <a:pt x="138" y="132"/>
                            </a:lnTo>
                            <a:lnTo>
                              <a:pt x="142" y="134"/>
                            </a:lnTo>
                            <a:lnTo>
                              <a:pt x="144" y="136"/>
                            </a:lnTo>
                            <a:lnTo>
                              <a:pt x="148" y="138"/>
                            </a:lnTo>
                            <a:lnTo>
                              <a:pt x="152" y="140"/>
                            </a:lnTo>
                            <a:lnTo>
                              <a:pt x="152" y="140"/>
                            </a:lnTo>
                            <a:lnTo>
                              <a:pt x="156" y="144"/>
                            </a:lnTo>
                            <a:lnTo>
                              <a:pt x="160" y="144"/>
                            </a:lnTo>
                            <a:lnTo>
                              <a:pt x="164" y="146"/>
                            </a:lnTo>
                            <a:lnTo>
                              <a:pt x="170" y="150"/>
                            </a:lnTo>
                            <a:lnTo>
                              <a:pt x="170" y="150"/>
                            </a:lnTo>
                            <a:lnTo>
                              <a:pt x="174" y="156"/>
                            </a:lnTo>
                            <a:lnTo>
                              <a:pt x="176" y="162"/>
                            </a:lnTo>
                            <a:lnTo>
                              <a:pt x="176" y="164"/>
                            </a:lnTo>
                            <a:lnTo>
                              <a:pt x="174" y="164"/>
                            </a:lnTo>
                            <a:lnTo>
                              <a:pt x="174" y="164"/>
                            </a:lnTo>
                            <a:lnTo>
                              <a:pt x="170" y="158"/>
                            </a:lnTo>
                            <a:lnTo>
                              <a:pt x="166" y="156"/>
                            </a:lnTo>
                            <a:lnTo>
                              <a:pt x="162" y="156"/>
                            </a:lnTo>
                            <a:lnTo>
                              <a:pt x="162" y="156"/>
                            </a:lnTo>
                            <a:lnTo>
                              <a:pt x="156" y="156"/>
                            </a:lnTo>
                            <a:lnTo>
                              <a:pt x="152" y="154"/>
                            </a:lnTo>
                            <a:lnTo>
                              <a:pt x="150" y="154"/>
                            </a:lnTo>
                            <a:lnTo>
                              <a:pt x="152" y="156"/>
                            </a:lnTo>
                            <a:lnTo>
                              <a:pt x="152" y="156"/>
                            </a:lnTo>
                            <a:lnTo>
                              <a:pt x="156" y="178"/>
                            </a:lnTo>
                            <a:lnTo>
                              <a:pt x="156" y="178"/>
                            </a:lnTo>
                            <a:lnTo>
                              <a:pt x="154" y="178"/>
                            </a:lnTo>
                            <a:lnTo>
                              <a:pt x="150" y="174"/>
                            </a:lnTo>
                            <a:lnTo>
                              <a:pt x="150" y="174"/>
                            </a:lnTo>
                            <a:lnTo>
                              <a:pt x="140" y="166"/>
                            </a:lnTo>
                            <a:lnTo>
                              <a:pt x="138" y="162"/>
                            </a:lnTo>
                            <a:lnTo>
                              <a:pt x="138" y="160"/>
                            </a:lnTo>
                            <a:lnTo>
                              <a:pt x="140" y="156"/>
                            </a:lnTo>
                            <a:lnTo>
                              <a:pt x="140" y="154"/>
                            </a:lnTo>
                            <a:lnTo>
                              <a:pt x="140" y="150"/>
                            </a:lnTo>
                            <a:lnTo>
                              <a:pt x="140" y="150"/>
                            </a:lnTo>
                            <a:lnTo>
                              <a:pt x="136" y="146"/>
                            </a:lnTo>
                            <a:lnTo>
                              <a:pt x="132" y="142"/>
                            </a:lnTo>
                            <a:lnTo>
                              <a:pt x="128" y="140"/>
                            </a:lnTo>
                            <a:lnTo>
                              <a:pt x="126" y="134"/>
                            </a:lnTo>
                            <a:lnTo>
                              <a:pt x="126" y="134"/>
                            </a:lnTo>
                            <a:lnTo>
                              <a:pt x="120" y="122"/>
                            </a:lnTo>
                            <a:lnTo>
                              <a:pt x="116" y="120"/>
                            </a:lnTo>
                            <a:lnTo>
                              <a:pt x="112" y="116"/>
                            </a:lnTo>
                            <a:lnTo>
                              <a:pt x="112" y="116"/>
                            </a:lnTo>
                            <a:lnTo>
                              <a:pt x="104" y="112"/>
                            </a:lnTo>
                            <a:lnTo>
                              <a:pt x="100" y="108"/>
                            </a:lnTo>
                            <a:lnTo>
                              <a:pt x="96" y="96"/>
                            </a:lnTo>
                            <a:lnTo>
                              <a:pt x="96" y="96"/>
                            </a:lnTo>
                            <a:lnTo>
                              <a:pt x="88" y="86"/>
                            </a:lnTo>
                            <a:lnTo>
                              <a:pt x="80" y="76"/>
                            </a:lnTo>
                            <a:lnTo>
                              <a:pt x="68" y="68"/>
                            </a:lnTo>
                            <a:lnTo>
                              <a:pt x="58" y="62"/>
                            </a:lnTo>
                            <a:lnTo>
                              <a:pt x="58" y="62"/>
                            </a:lnTo>
                            <a:lnTo>
                              <a:pt x="54" y="58"/>
                            </a:lnTo>
                            <a:lnTo>
                              <a:pt x="54" y="54"/>
                            </a:lnTo>
                            <a:lnTo>
                              <a:pt x="52" y="52"/>
                            </a:lnTo>
                            <a:lnTo>
                              <a:pt x="44" y="46"/>
                            </a:lnTo>
                            <a:lnTo>
                              <a:pt x="44" y="46"/>
                            </a:lnTo>
                            <a:lnTo>
                              <a:pt x="28" y="40"/>
                            </a:lnTo>
                            <a:lnTo>
                              <a:pt x="24" y="38"/>
                            </a:lnTo>
                            <a:lnTo>
                              <a:pt x="22" y="34"/>
                            </a:lnTo>
                            <a:lnTo>
                              <a:pt x="22" y="34"/>
                            </a:lnTo>
                            <a:lnTo>
                              <a:pt x="14" y="26"/>
                            </a:lnTo>
                            <a:lnTo>
                              <a:pt x="10" y="20"/>
                            </a:lnTo>
                            <a:lnTo>
                              <a:pt x="10" y="20"/>
                            </a:lnTo>
                            <a:lnTo>
                              <a:pt x="10" y="18"/>
                            </a:lnTo>
                            <a:lnTo>
                              <a:pt x="10" y="18"/>
                            </a:lnTo>
                            <a:lnTo>
                              <a:pt x="12" y="16"/>
                            </a:lnTo>
                            <a:lnTo>
                              <a:pt x="16" y="18"/>
                            </a:lnTo>
                            <a:lnTo>
                              <a:pt x="18" y="18"/>
                            </a:lnTo>
                            <a:lnTo>
                              <a:pt x="18" y="18"/>
                            </a:lnTo>
                            <a:lnTo>
                              <a:pt x="18" y="18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9" name="Freeform 2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24437" y="2152701"/>
                        <a:ext cx="36452" cy="7283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4" y="0"/>
                          </a:cxn>
                          <a:cxn ang="0">
                            <a:pos x="18" y="2"/>
                          </a:cxn>
                          <a:cxn ang="0">
                            <a:pos x="20" y="4"/>
                          </a:cxn>
                          <a:cxn ang="0">
                            <a:pos x="22" y="8"/>
                          </a:cxn>
                          <a:cxn ang="0">
                            <a:pos x="24" y="14"/>
                          </a:cxn>
                          <a:cxn ang="0">
                            <a:pos x="24" y="18"/>
                          </a:cxn>
                          <a:cxn ang="0">
                            <a:pos x="22" y="20"/>
                          </a:cxn>
                          <a:cxn ang="0">
                            <a:pos x="22" y="22"/>
                          </a:cxn>
                          <a:cxn ang="0">
                            <a:pos x="22" y="28"/>
                          </a:cxn>
                          <a:cxn ang="0">
                            <a:pos x="22" y="32"/>
                          </a:cxn>
                          <a:cxn ang="0">
                            <a:pos x="22" y="34"/>
                          </a:cxn>
                          <a:cxn ang="0">
                            <a:pos x="22" y="40"/>
                          </a:cxn>
                          <a:cxn ang="0">
                            <a:pos x="22" y="44"/>
                          </a:cxn>
                          <a:cxn ang="0">
                            <a:pos x="20" y="42"/>
                          </a:cxn>
                          <a:cxn ang="0">
                            <a:pos x="14" y="40"/>
                          </a:cxn>
                          <a:cxn ang="0">
                            <a:pos x="16" y="44"/>
                          </a:cxn>
                          <a:cxn ang="0">
                            <a:pos x="14" y="46"/>
                          </a:cxn>
                          <a:cxn ang="0">
                            <a:pos x="10" y="46"/>
                          </a:cxn>
                          <a:cxn ang="0">
                            <a:pos x="8" y="46"/>
                          </a:cxn>
                          <a:cxn ang="0">
                            <a:pos x="8" y="46"/>
                          </a:cxn>
                          <a:cxn ang="0">
                            <a:pos x="4" y="42"/>
                          </a:cxn>
                          <a:cxn ang="0">
                            <a:pos x="4" y="40"/>
                          </a:cxn>
                          <a:cxn ang="0">
                            <a:pos x="4" y="28"/>
                          </a:cxn>
                          <a:cxn ang="0">
                            <a:pos x="4" y="28"/>
                          </a:cxn>
                          <a:cxn ang="0">
                            <a:pos x="4" y="26"/>
                          </a:cxn>
                          <a:cxn ang="0">
                            <a:pos x="4" y="22"/>
                          </a:cxn>
                          <a:cxn ang="0">
                            <a:pos x="6" y="20"/>
                          </a:cxn>
                          <a:cxn ang="0">
                            <a:pos x="4" y="14"/>
                          </a:cxn>
                          <a:cxn ang="0">
                            <a:pos x="0" y="12"/>
                          </a:cxn>
                          <a:cxn ang="0">
                            <a:pos x="0" y="8"/>
                          </a:cxn>
                          <a:cxn ang="0">
                            <a:pos x="0" y="4"/>
                          </a:cxn>
                          <a:cxn ang="0">
                            <a:pos x="2" y="4"/>
                          </a:cxn>
                          <a:cxn ang="0">
                            <a:pos x="8" y="4"/>
                          </a:cxn>
                          <a:cxn ang="0">
                            <a:pos x="10" y="2"/>
                          </a:cxn>
                          <a:cxn ang="0">
                            <a:pos x="14" y="0"/>
                          </a:cxn>
                        </a:cxnLst>
                        <a:rect l="0" t="0" r="r" b="b"/>
                        <a:pathLst>
                          <a:path w="24" h="48">
                            <a:moveTo>
                              <a:pt x="14" y="0"/>
                            </a:moveTo>
                            <a:lnTo>
                              <a:pt x="14" y="0"/>
                            </a:lnTo>
                            <a:lnTo>
                              <a:pt x="16" y="0"/>
                            </a:lnTo>
                            <a:lnTo>
                              <a:pt x="18" y="2"/>
                            </a:lnTo>
                            <a:lnTo>
                              <a:pt x="18" y="2"/>
                            </a:lnTo>
                            <a:lnTo>
                              <a:pt x="20" y="4"/>
                            </a:lnTo>
                            <a:lnTo>
                              <a:pt x="22" y="8"/>
                            </a:lnTo>
                            <a:lnTo>
                              <a:pt x="22" y="8"/>
                            </a:lnTo>
                            <a:lnTo>
                              <a:pt x="22" y="10"/>
                            </a:lnTo>
                            <a:lnTo>
                              <a:pt x="24" y="14"/>
                            </a:lnTo>
                            <a:lnTo>
                              <a:pt x="24" y="14"/>
                            </a:lnTo>
                            <a:lnTo>
                              <a:pt x="24" y="18"/>
                            </a:lnTo>
                            <a:lnTo>
                              <a:pt x="24" y="18"/>
                            </a:lnTo>
                            <a:lnTo>
                              <a:pt x="22" y="20"/>
                            </a:lnTo>
                            <a:lnTo>
                              <a:pt x="22" y="22"/>
                            </a:lnTo>
                            <a:lnTo>
                              <a:pt x="22" y="22"/>
                            </a:lnTo>
                            <a:lnTo>
                              <a:pt x="24" y="24"/>
                            </a:lnTo>
                            <a:lnTo>
                              <a:pt x="22" y="28"/>
                            </a:lnTo>
                            <a:lnTo>
                              <a:pt x="22" y="28"/>
                            </a:lnTo>
                            <a:lnTo>
                              <a:pt x="22" y="32"/>
                            </a:lnTo>
                            <a:lnTo>
                              <a:pt x="22" y="34"/>
                            </a:lnTo>
                            <a:lnTo>
                              <a:pt x="22" y="34"/>
                            </a:lnTo>
                            <a:lnTo>
                              <a:pt x="22" y="36"/>
                            </a:lnTo>
                            <a:lnTo>
                              <a:pt x="22" y="40"/>
                            </a:lnTo>
                            <a:lnTo>
                              <a:pt x="22" y="42"/>
                            </a:lnTo>
                            <a:lnTo>
                              <a:pt x="22" y="44"/>
                            </a:lnTo>
                            <a:lnTo>
                              <a:pt x="22" y="44"/>
                            </a:lnTo>
                            <a:lnTo>
                              <a:pt x="20" y="42"/>
                            </a:lnTo>
                            <a:lnTo>
                              <a:pt x="18" y="42"/>
                            </a:lnTo>
                            <a:lnTo>
                              <a:pt x="14" y="40"/>
                            </a:lnTo>
                            <a:lnTo>
                              <a:pt x="14" y="40"/>
                            </a:lnTo>
                            <a:lnTo>
                              <a:pt x="16" y="44"/>
                            </a:lnTo>
                            <a:lnTo>
                              <a:pt x="16" y="46"/>
                            </a:lnTo>
                            <a:lnTo>
                              <a:pt x="14" y="46"/>
                            </a:lnTo>
                            <a:lnTo>
                              <a:pt x="14" y="46"/>
                            </a:lnTo>
                            <a:lnTo>
                              <a:pt x="10" y="46"/>
                            </a:lnTo>
                            <a:lnTo>
                              <a:pt x="8" y="48"/>
                            </a:lnTo>
                            <a:lnTo>
                              <a:pt x="8" y="46"/>
                            </a:lnTo>
                            <a:lnTo>
                              <a:pt x="8" y="46"/>
                            </a:lnTo>
                            <a:lnTo>
                              <a:pt x="8" y="46"/>
                            </a:lnTo>
                            <a:lnTo>
                              <a:pt x="6" y="44"/>
                            </a:lnTo>
                            <a:lnTo>
                              <a:pt x="4" y="42"/>
                            </a:lnTo>
                            <a:lnTo>
                              <a:pt x="4" y="40"/>
                            </a:lnTo>
                            <a:lnTo>
                              <a:pt x="4" y="40"/>
                            </a:lnTo>
                            <a:lnTo>
                              <a:pt x="4" y="32"/>
                            </a:lnTo>
                            <a:lnTo>
                              <a:pt x="4" y="28"/>
                            </a:lnTo>
                            <a:lnTo>
                              <a:pt x="4" y="28"/>
                            </a:lnTo>
                            <a:lnTo>
                              <a:pt x="4" y="28"/>
                            </a:lnTo>
                            <a:lnTo>
                              <a:pt x="6" y="26"/>
                            </a:lnTo>
                            <a:lnTo>
                              <a:pt x="4" y="26"/>
                            </a:lnTo>
                            <a:lnTo>
                              <a:pt x="4" y="24"/>
                            </a:lnTo>
                            <a:lnTo>
                              <a:pt x="4" y="22"/>
                            </a:lnTo>
                            <a:lnTo>
                              <a:pt x="4" y="22"/>
                            </a:lnTo>
                            <a:lnTo>
                              <a:pt x="6" y="20"/>
                            </a:lnTo>
                            <a:lnTo>
                              <a:pt x="6" y="16"/>
                            </a:lnTo>
                            <a:lnTo>
                              <a:pt x="4" y="14"/>
                            </a:lnTo>
                            <a:lnTo>
                              <a:pt x="4" y="14"/>
                            </a:lnTo>
                            <a:lnTo>
                              <a:pt x="0" y="12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lnTo>
                              <a:pt x="2" y="4"/>
                            </a:lnTo>
                            <a:lnTo>
                              <a:pt x="2" y="4"/>
                            </a:lnTo>
                            <a:lnTo>
                              <a:pt x="6" y="6"/>
                            </a:lnTo>
                            <a:lnTo>
                              <a:pt x="8" y="4"/>
                            </a:lnTo>
                            <a:lnTo>
                              <a:pt x="8" y="4"/>
                            </a:lnTo>
                            <a:lnTo>
                              <a:pt x="10" y="2"/>
                            </a:lnTo>
                            <a:lnTo>
                              <a:pt x="14" y="0"/>
                            </a:lnTo>
                            <a:lnTo>
                              <a:pt x="14" y="0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6" name="Finland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61373" y="1369714"/>
                        <a:ext cx="285538" cy="24278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30" y="144"/>
                          </a:cxn>
                          <a:cxn ang="0">
                            <a:pos x="108" y="148"/>
                          </a:cxn>
                          <a:cxn ang="0">
                            <a:pos x="94" y="150"/>
                          </a:cxn>
                          <a:cxn ang="0">
                            <a:pos x="82" y="150"/>
                          </a:cxn>
                          <a:cxn ang="0">
                            <a:pos x="68" y="156"/>
                          </a:cxn>
                          <a:cxn ang="0">
                            <a:pos x="58" y="156"/>
                          </a:cxn>
                          <a:cxn ang="0">
                            <a:pos x="52" y="152"/>
                          </a:cxn>
                          <a:cxn ang="0">
                            <a:pos x="44" y="148"/>
                          </a:cxn>
                          <a:cxn ang="0">
                            <a:pos x="38" y="146"/>
                          </a:cxn>
                          <a:cxn ang="0">
                            <a:pos x="34" y="136"/>
                          </a:cxn>
                          <a:cxn ang="0">
                            <a:pos x="32" y="130"/>
                          </a:cxn>
                          <a:cxn ang="0">
                            <a:pos x="30" y="124"/>
                          </a:cxn>
                          <a:cxn ang="0">
                            <a:pos x="28" y="120"/>
                          </a:cxn>
                          <a:cxn ang="0">
                            <a:pos x="30" y="116"/>
                          </a:cxn>
                          <a:cxn ang="0">
                            <a:pos x="28" y="112"/>
                          </a:cxn>
                          <a:cxn ang="0">
                            <a:pos x="34" y="110"/>
                          </a:cxn>
                          <a:cxn ang="0">
                            <a:pos x="34" y="108"/>
                          </a:cxn>
                          <a:cxn ang="0">
                            <a:pos x="40" y="106"/>
                          </a:cxn>
                          <a:cxn ang="0">
                            <a:pos x="48" y="102"/>
                          </a:cxn>
                          <a:cxn ang="0">
                            <a:pos x="56" y="98"/>
                          </a:cxn>
                          <a:cxn ang="0">
                            <a:pos x="60" y="96"/>
                          </a:cxn>
                          <a:cxn ang="0">
                            <a:pos x="66" y="94"/>
                          </a:cxn>
                          <a:cxn ang="0">
                            <a:pos x="80" y="84"/>
                          </a:cxn>
                          <a:cxn ang="0">
                            <a:pos x="88" y="84"/>
                          </a:cxn>
                          <a:cxn ang="0">
                            <a:pos x="86" y="78"/>
                          </a:cxn>
                          <a:cxn ang="0">
                            <a:pos x="70" y="72"/>
                          </a:cxn>
                          <a:cxn ang="0">
                            <a:pos x="60" y="66"/>
                          </a:cxn>
                          <a:cxn ang="0">
                            <a:pos x="54" y="54"/>
                          </a:cxn>
                          <a:cxn ang="0">
                            <a:pos x="46" y="42"/>
                          </a:cxn>
                          <a:cxn ang="0">
                            <a:pos x="42" y="36"/>
                          </a:cxn>
                          <a:cxn ang="0">
                            <a:pos x="8" y="26"/>
                          </a:cxn>
                          <a:cxn ang="0">
                            <a:pos x="2" y="18"/>
                          </a:cxn>
                          <a:cxn ang="0">
                            <a:pos x="8" y="14"/>
                          </a:cxn>
                          <a:cxn ang="0">
                            <a:pos x="36" y="24"/>
                          </a:cxn>
                          <a:cxn ang="0">
                            <a:pos x="54" y="26"/>
                          </a:cxn>
                          <a:cxn ang="0">
                            <a:pos x="68" y="32"/>
                          </a:cxn>
                          <a:cxn ang="0">
                            <a:pos x="80" y="22"/>
                          </a:cxn>
                          <a:cxn ang="0">
                            <a:pos x="84" y="12"/>
                          </a:cxn>
                          <a:cxn ang="0">
                            <a:pos x="102" y="2"/>
                          </a:cxn>
                          <a:cxn ang="0">
                            <a:pos x="112" y="2"/>
                          </a:cxn>
                          <a:cxn ang="0">
                            <a:pos x="124" y="10"/>
                          </a:cxn>
                          <a:cxn ang="0">
                            <a:pos x="124" y="20"/>
                          </a:cxn>
                          <a:cxn ang="0">
                            <a:pos x="132" y="30"/>
                          </a:cxn>
                          <a:cxn ang="0">
                            <a:pos x="142" y="40"/>
                          </a:cxn>
                          <a:cxn ang="0">
                            <a:pos x="150" y="54"/>
                          </a:cxn>
                          <a:cxn ang="0">
                            <a:pos x="158" y="66"/>
                          </a:cxn>
                          <a:cxn ang="0">
                            <a:pos x="164" y="76"/>
                          </a:cxn>
                          <a:cxn ang="0">
                            <a:pos x="164" y="84"/>
                          </a:cxn>
                          <a:cxn ang="0">
                            <a:pos x="170" y="94"/>
                          </a:cxn>
                          <a:cxn ang="0">
                            <a:pos x="188" y="108"/>
                          </a:cxn>
                          <a:cxn ang="0">
                            <a:pos x="180" y="120"/>
                          </a:cxn>
                          <a:cxn ang="0">
                            <a:pos x="172" y="126"/>
                          </a:cxn>
                          <a:cxn ang="0">
                            <a:pos x="148" y="142"/>
                          </a:cxn>
                        </a:cxnLst>
                        <a:rect l="0" t="0" r="r" b="b"/>
                        <a:pathLst>
                          <a:path w="188" h="160">
                            <a:moveTo>
                              <a:pt x="148" y="146"/>
                            </a:moveTo>
                            <a:lnTo>
                              <a:pt x="148" y="146"/>
                            </a:lnTo>
                            <a:lnTo>
                              <a:pt x="138" y="146"/>
                            </a:lnTo>
                            <a:lnTo>
                              <a:pt x="132" y="146"/>
                            </a:lnTo>
                            <a:lnTo>
                              <a:pt x="130" y="144"/>
                            </a:lnTo>
                            <a:lnTo>
                              <a:pt x="126" y="146"/>
                            </a:lnTo>
                            <a:lnTo>
                              <a:pt x="126" y="146"/>
                            </a:lnTo>
                            <a:lnTo>
                              <a:pt x="118" y="148"/>
                            </a:lnTo>
                            <a:lnTo>
                              <a:pt x="112" y="148"/>
                            </a:lnTo>
                            <a:lnTo>
                              <a:pt x="108" y="148"/>
                            </a:lnTo>
                            <a:lnTo>
                              <a:pt x="104" y="148"/>
                            </a:lnTo>
                            <a:lnTo>
                              <a:pt x="104" y="148"/>
                            </a:lnTo>
                            <a:lnTo>
                              <a:pt x="100" y="150"/>
                            </a:lnTo>
                            <a:lnTo>
                              <a:pt x="96" y="150"/>
                            </a:lnTo>
                            <a:lnTo>
                              <a:pt x="94" y="150"/>
                            </a:lnTo>
                            <a:lnTo>
                              <a:pt x="92" y="152"/>
                            </a:lnTo>
                            <a:lnTo>
                              <a:pt x="92" y="152"/>
                            </a:lnTo>
                            <a:lnTo>
                              <a:pt x="90" y="152"/>
                            </a:lnTo>
                            <a:lnTo>
                              <a:pt x="86" y="152"/>
                            </a:lnTo>
                            <a:lnTo>
                              <a:pt x="82" y="150"/>
                            </a:lnTo>
                            <a:lnTo>
                              <a:pt x="78" y="150"/>
                            </a:lnTo>
                            <a:lnTo>
                              <a:pt x="78" y="150"/>
                            </a:lnTo>
                            <a:lnTo>
                              <a:pt x="72" y="154"/>
                            </a:lnTo>
                            <a:lnTo>
                              <a:pt x="70" y="154"/>
                            </a:lnTo>
                            <a:lnTo>
                              <a:pt x="68" y="156"/>
                            </a:lnTo>
                            <a:lnTo>
                              <a:pt x="68" y="156"/>
                            </a:lnTo>
                            <a:lnTo>
                              <a:pt x="62" y="158"/>
                            </a:lnTo>
                            <a:lnTo>
                              <a:pt x="56" y="160"/>
                            </a:lnTo>
                            <a:lnTo>
                              <a:pt x="56" y="160"/>
                            </a:lnTo>
                            <a:lnTo>
                              <a:pt x="58" y="156"/>
                            </a:lnTo>
                            <a:lnTo>
                              <a:pt x="58" y="154"/>
                            </a:lnTo>
                            <a:lnTo>
                              <a:pt x="56" y="154"/>
                            </a:lnTo>
                            <a:lnTo>
                              <a:pt x="56" y="154"/>
                            </a:lnTo>
                            <a:lnTo>
                              <a:pt x="52" y="154"/>
                            </a:lnTo>
                            <a:lnTo>
                              <a:pt x="52" y="152"/>
                            </a:lnTo>
                            <a:lnTo>
                              <a:pt x="52" y="146"/>
                            </a:lnTo>
                            <a:lnTo>
                              <a:pt x="52" y="146"/>
                            </a:lnTo>
                            <a:lnTo>
                              <a:pt x="46" y="150"/>
                            </a:lnTo>
                            <a:lnTo>
                              <a:pt x="44" y="150"/>
                            </a:lnTo>
                            <a:lnTo>
                              <a:pt x="44" y="148"/>
                            </a:lnTo>
                            <a:lnTo>
                              <a:pt x="44" y="146"/>
                            </a:lnTo>
                            <a:lnTo>
                              <a:pt x="42" y="144"/>
                            </a:lnTo>
                            <a:lnTo>
                              <a:pt x="40" y="144"/>
                            </a:lnTo>
                            <a:lnTo>
                              <a:pt x="40" y="144"/>
                            </a:lnTo>
                            <a:lnTo>
                              <a:pt x="38" y="146"/>
                            </a:lnTo>
                            <a:lnTo>
                              <a:pt x="36" y="144"/>
                            </a:lnTo>
                            <a:lnTo>
                              <a:pt x="36" y="142"/>
                            </a:lnTo>
                            <a:lnTo>
                              <a:pt x="36" y="138"/>
                            </a:lnTo>
                            <a:lnTo>
                              <a:pt x="36" y="138"/>
                            </a:lnTo>
                            <a:lnTo>
                              <a:pt x="34" y="136"/>
                            </a:lnTo>
                            <a:lnTo>
                              <a:pt x="34" y="134"/>
                            </a:lnTo>
                            <a:lnTo>
                              <a:pt x="36" y="134"/>
                            </a:lnTo>
                            <a:lnTo>
                              <a:pt x="34" y="132"/>
                            </a:lnTo>
                            <a:lnTo>
                              <a:pt x="34" y="132"/>
                            </a:lnTo>
                            <a:lnTo>
                              <a:pt x="32" y="130"/>
                            </a:lnTo>
                            <a:lnTo>
                              <a:pt x="30" y="128"/>
                            </a:lnTo>
                            <a:lnTo>
                              <a:pt x="30" y="128"/>
                            </a:lnTo>
                            <a:lnTo>
                              <a:pt x="30" y="126"/>
                            </a:lnTo>
                            <a:lnTo>
                              <a:pt x="30" y="126"/>
                            </a:lnTo>
                            <a:lnTo>
                              <a:pt x="30" y="124"/>
                            </a:lnTo>
                            <a:lnTo>
                              <a:pt x="28" y="124"/>
                            </a:lnTo>
                            <a:lnTo>
                              <a:pt x="28" y="124"/>
                            </a:lnTo>
                            <a:lnTo>
                              <a:pt x="28" y="122"/>
                            </a:lnTo>
                            <a:lnTo>
                              <a:pt x="28" y="122"/>
                            </a:lnTo>
                            <a:lnTo>
                              <a:pt x="28" y="120"/>
                            </a:lnTo>
                            <a:lnTo>
                              <a:pt x="28" y="118"/>
                            </a:lnTo>
                            <a:lnTo>
                              <a:pt x="28" y="118"/>
                            </a:lnTo>
                            <a:lnTo>
                              <a:pt x="28" y="118"/>
                            </a:lnTo>
                            <a:lnTo>
                              <a:pt x="28" y="116"/>
                            </a:lnTo>
                            <a:lnTo>
                              <a:pt x="30" y="116"/>
                            </a:lnTo>
                            <a:lnTo>
                              <a:pt x="28" y="116"/>
                            </a:lnTo>
                            <a:lnTo>
                              <a:pt x="28" y="116"/>
                            </a:lnTo>
                            <a:lnTo>
                              <a:pt x="26" y="114"/>
                            </a:lnTo>
                            <a:lnTo>
                              <a:pt x="26" y="112"/>
                            </a:lnTo>
                            <a:lnTo>
                              <a:pt x="28" y="112"/>
                            </a:lnTo>
                            <a:lnTo>
                              <a:pt x="30" y="112"/>
                            </a:lnTo>
                            <a:lnTo>
                              <a:pt x="30" y="112"/>
                            </a:lnTo>
                            <a:lnTo>
                              <a:pt x="32" y="112"/>
                            </a:lnTo>
                            <a:lnTo>
                              <a:pt x="32" y="112"/>
                            </a:lnTo>
                            <a:lnTo>
                              <a:pt x="34" y="110"/>
                            </a:lnTo>
                            <a:lnTo>
                              <a:pt x="32" y="110"/>
                            </a:lnTo>
                            <a:lnTo>
                              <a:pt x="32" y="110"/>
                            </a:lnTo>
                            <a:lnTo>
                              <a:pt x="30" y="108"/>
                            </a:lnTo>
                            <a:lnTo>
                              <a:pt x="32" y="108"/>
                            </a:lnTo>
                            <a:lnTo>
                              <a:pt x="34" y="108"/>
                            </a:lnTo>
                            <a:lnTo>
                              <a:pt x="34" y="108"/>
                            </a:lnTo>
                            <a:lnTo>
                              <a:pt x="38" y="106"/>
                            </a:lnTo>
                            <a:lnTo>
                              <a:pt x="38" y="106"/>
                            </a:lnTo>
                            <a:lnTo>
                              <a:pt x="38" y="106"/>
                            </a:lnTo>
                            <a:lnTo>
                              <a:pt x="40" y="106"/>
                            </a:lnTo>
                            <a:lnTo>
                              <a:pt x="42" y="104"/>
                            </a:lnTo>
                            <a:lnTo>
                              <a:pt x="44" y="102"/>
                            </a:lnTo>
                            <a:lnTo>
                              <a:pt x="46" y="102"/>
                            </a:lnTo>
                            <a:lnTo>
                              <a:pt x="46" y="102"/>
                            </a:lnTo>
                            <a:lnTo>
                              <a:pt x="48" y="102"/>
                            </a:lnTo>
                            <a:lnTo>
                              <a:pt x="50" y="100"/>
                            </a:lnTo>
                            <a:lnTo>
                              <a:pt x="50" y="98"/>
                            </a:lnTo>
                            <a:lnTo>
                              <a:pt x="54" y="98"/>
                            </a:lnTo>
                            <a:lnTo>
                              <a:pt x="54" y="98"/>
                            </a:lnTo>
                            <a:lnTo>
                              <a:pt x="56" y="98"/>
                            </a:lnTo>
                            <a:lnTo>
                              <a:pt x="56" y="98"/>
                            </a:lnTo>
                            <a:lnTo>
                              <a:pt x="58" y="96"/>
                            </a:lnTo>
                            <a:lnTo>
                              <a:pt x="58" y="96"/>
                            </a:lnTo>
                            <a:lnTo>
                              <a:pt x="58" y="96"/>
                            </a:lnTo>
                            <a:lnTo>
                              <a:pt x="60" y="96"/>
                            </a:lnTo>
                            <a:lnTo>
                              <a:pt x="60" y="94"/>
                            </a:lnTo>
                            <a:lnTo>
                              <a:pt x="62" y="94"/>
                            </a:lnTo>
                            <a:lnTo>
                              <a:pt x="64" y="94"/>
                            </a:lnTo>
                            <a:lnTo>
                              <a:pt x="64" y="94"/>
                            </a:lnTo>
                            <a:lnTo>
                              <a:pt x="66" y="94"/>
                            </a:lnTo>
                            <a:lnTo>
                              <a:pt x="68" y="92"/>
                            </a:lnTo>
                            <a:lnTo>
                              <a:pt x="72" y="90"/>
                            </a:lnTo>
                            <a:lnTo>
                              <a:pt x="72" y="90"/>
                            </a:lnTo>
                            <a:lnTo>
                              <a:pt x="76" y="88"/>
                            </a:lnTo>
                            <a:lnTo>
                              <a:pt x="80" y="84"/>
                            </a:lnTo>
                            <a:lnTo>
                              <a:pt x="80" y="84"/>
                            </a:lnTo>
                            <a:lnTo>
                              <a:pt x="82" y="82"/>
                            </a:lnTo>
                            <a:lnTo>
                              <a:pt x="84" y="84"/>
                            </a:lnTo>
                            <a:lnTo>
                              <a:pt x="84" y="84"/>
                            </a:lnTo>
                            <a:lnTo>
                              <a:pt x="88" y="84"/>
                            </a:lnTo>
                            <a:lnTo>
                              <a:pt x="88" y="84"/>
                            </a:lnTo>
                            <a:lnTo>
                              <a:pt x="88" y="84"/>
                            </a:lnTo>
                            <a:lnTo>
                              <a:pt x="88" y="82"/>
                            </a:lnTo>
                            <a:lnTo>
                              <a:pt x="86" y="80"/>
                            </a:lnTo>
                            <a:lnTo>
                              <a:pt x="86" y="78"/>
                            </a:lnTo>
                            <a:lnTo>
                              <a:pt x="86" y="78"/>
                            </a:lnTo>
                            <a:lnTo>
                              <a:pt x="84" y="76"/>
                            </a:lnTo>
                            <a:lnTo>
                              <a:pt x="82" y="74"/>
                            </a:lnTo>
                            <a:lnTo>
                              <a:pt x="76" y="72"/>
                            </a:lnTo>
                            <a:lnTo>
                              <a:pt x="70" y="72"/>
                            </a:lnTo>
                            <a:lnTo>
                              <a:pt x="66" y="70"/>
                            </a:lnTo>
                            <a:lnTo>
                              <a:pt x="66" y="70"/>
                            </a:lnTo>
                            <a:lnTo>
                              <a:pt x="62" y="68"/>
                            </a:lnTo>
                            <a:lnTo>
                              <a:pt x="60" y="66"/>
                            </a:lnTo>
                            <a:lnTo>
                              <a:pt x="60" y="66"/>
                            </a:lnTo>
                            <a:lnTo>
                              <a:pt x="56" y="64"/>
                            </a:lnTo>
                            <a:lnTo>
                              <a:pt x="56" y="64"/>
                            </a:lnTo>
                            <a:lnTo>
                              <a:pt x="56" y="60"/>
                            </a:lnTo>
                            <a:lnTo>
                              <a:pt x="56" y="56"/>
                            </a:lnTo>
                            <a:lnTo>
                              <a:pt x="54" y="54"/>
                            </a:lnTo>
                            <a:lnTo>
                              <a:pt x="50" y="50"/>
                            </a:lnTo>
                            <a:lnTo>
                              <a:pt x="50" y="50"/>
                            </a:lnTo>
                            <a:lnTo>
                              <a:pt x="46" y="46"/>
                            </a:lnTo>
                            <a:lnTo>
                              <a:pt x="46" y="44"/>
                            </a:lnTo>
                            <a:lnTo>
                              <a:pt x="46" y="42"/>
                            </a:lnTo>
                            <a:lnTo>
                              <a:pt x="44" y="42"/>
                            </a:lnTo>
                            <a:lnTo>
                              <a:pt x="44" y="42"/>
                            </a:lnTo>
                            <a:lnTo>
                              <a:pt x="42" y="40"/>
                            </a:lnTo>
                            <a:lnTo>
                              <a:pt x="42" y="38"/>
                            </a:lnTo>
                            <a:lnTo>
                              <a:pt x="42" y="36"/>
                            </a:lnTo>
                            <a:lnTo>
                              <a:pt x="36" y="32"/>
                            </a:lnTo>
                            <a:lnTo>
                              <a:pt x="36" y="32"/>
                            </a:lnTo>
                            <a:lnTo>
                              <a:pt x="28" y="28"/>
                            </a:lnTo>
                            <a:lnTo>
                              <a:pt x="18" y="28"/>
                            </a:lnTo>
                            <a:lnTo>
                              <a:pt x="8" y="26"/>
                            </a:lnTo>
                            <a:lnTo>
                              <a:pt x="4" y="24"/>
                            </a:lnTo>
                            <a:lnTo>
                              <a:pt x="0" y="20"/>
                            </a:lnTo>
                            <a:lnTo>
                              <a:pt x="0" y="20"/>
                            </a:lnTo>
                            <a:lnTo>
                              <a:pt x="2" y="20"/>
                            </a:lnTo>
                            <a:lnTo>
                              <a:pt x="2" y="18"/>
                            </a:lnTo>
                            <a:lnTo>
                              <a:pt x="2" y="18"/>
                            </a:lnTo>
                            <a:lnTo>
                              <a:pt x="2" y="16"/>
                            </a:lnTo>
                            <a:lnTo>
                              <a:pt x="2" y="16"/>
                            </a:lnTo>
                            <a:lnTo>
                              <a:pt x="6" y="14"/>
                            </a:lnTo>
                            <a:lnTo>
                              <a:pt x="8" y="14"/>
                            </a:lnTo>
                            <a:lnTo>
                              <a:pt x="10" y="16"/>
                            </a:lnTo>
                            <a:lnTo>
                              <a:pt x="10" y="16"/>
                            </a:lnTo>
                            <a:lnTo>
                              <a:pt x="14" y="18"/>
                            </a:lnTo>
                            <a:lnTo>
                              <a:pt x="20" y="20"/>
                            </a:lnTo>
                            <a:lnTo>
                              <a:pt x="36" y="24"/>
                            </a:lnTo>
                            <a:lnTo>
                              <a:pt x="36" y="24"/>
                            </a:lnTo>
                            <a:lnTo>
                              <a:pt x="46" y="26"/>
                            </a:lnTo>
                            <a:lnTo>
                              <a:pt x="52" y="26"/>
                            </a:lnTo>
                            <a:lnTo>
                              <a:pt x="54" y="26"/>
                            </a:lnTo>
                            <a:lnTo>
                              <a:pt x="54" y="26"/>
                            </a:lnTo>
                            <a:lnTo>
                              <a:pt x="56" y="22"/>
                            </a:lnTo>
                            <a:lnTo>
                              <a:pt x="58" y="24"/>
                            </a:lnTo>
                            <a:lnTo>
                              <a:pt x="58" y="24"/>
                            </a:lnTo>
                            <a:lnTo>
                              <a:pt x="66" y="30"/>
                            </a:lnTo>
                            <a:lnTo>
                              <a:pt x="68" y="32"/>
                            </a:lnTo>
                            <a:lnTo>
                              <a:pt x="72" y="30"/>
                            </a:lnTo>
                            <a:lnTo>
                              <a:pt x="72" y="30"/>
                            </a:lnTo>
                            <a:lnTo>
                              <a:pt x="74" y="24"/>
                            </a:lnTo>
                            <a:lnTo>
                              <a:pt x="80" y="22"/>
                            </a:lnTo>
                            <a:lnTo>
                              <a:pt x="80" y="22"/>
                            </a:lnTo>
                            <a:lnTo>
                              <a:pt x="82" y="20"/>
                            </a:lnTo>
                            <a:lnTo>
                              <a:pt x="82" y="18"/>
                            </a:lnTo>
                            <a:lnTo>
                              <a:pt x="82" y="18"/>
                            </a:lnTo>
                            <a:lnTo>
                              <a:pt x="80" y="14"/>
                            </a:lnTo>
                            <a:lnTo>
                              <a:pt x="84" y="12"/>
                            </a:lnTo>
                            <a:lnTo>
                              <a:pt x="92" y="6"/>
                            </a:lnTo>
                            <a:lnTo>
                              <a:pt x="92" y="6"/>
                            </a:lnTo>
                            <a:lnTo>
                              <a:pt x="94" y="4"/>
                            </a:lnTo>
                            <a:lnTo>
                              <a:pt x="96" y="4"/>
                            </a:lnTo>
                            <a:lnTo>
                              <a:pt x="102" y="2"/>
                            </a:lnTo>
                            <a:lnTo>
                              <a:pt x="102" y="2"/>
                            </a:lnTo>
                            <a:lnTo>
                              <a:pt x="108" y="0"/>
                            </a:lnTo>
                            <a:lnTo>
                              <a:pt x="110" y="0"/>
                            </a:lnTo>
                            <a:lnTo>
                              <a:pt x="112" y="2"/>
                            </a:lnTo>
                            <a:lnTo>
                              <a:pt x="112" y="2"/>
                            </a:lnTo>
                            <a:lnTo>
                              <a:pt x="112" y="4"/>
                            </a:lnTo>
                            <a:lnTo>
                              <a:pt x="116" y="6"/>
                            </a:lnTo>
                            <a:lnTo>
                              <a:pt x="122" y="8"/>
                            </a:lnTo>
                            <a:lnTo>
                              <a:pt x="122" y="8"/>
                            </a:lnTo>
                            <a:lnTo>
                              <a:pt x="124" y="10"/>
                            </a:lnTo>
                            <a:lnTo>
                              <a:pt x="124" y="12"/>
                            </a:lnTo>
                            <a:lnTo>
                              <a:pt x="122" y="16"/>
                            </a:lnTo>
                            <a:lnTo>
                              <a:pt x="122" y="18"/>
                            </a:lnTo>
                            <a:lnTo>
                              <a:pt x="122" y="18"/>
                            </a:lnTo>
                            <a:lnTo>
                              <a:pt x="124" y="20"/>
                            </a:lnTo>
                            <a:lnTo>
                              <a:pt x="124" y="22"/>
                            </a:lnTo>
                            <a:lnTo>
                              <a:pt x="126" y="26"/>
                            </a:lnTo>
                            <a:lnTo>
                              <a:pt x="126" y="26"/>
                            </a:lnTo>
                            <a:lnTo>
                              <a:pt x="128" y="30"/>
                            </a:lnTo>
                            <a:lnTo>
                              <a:pt x="132" y="30"/>
                            </a:lnTo>
                            <a:lnTo>
                              <a:pt x="134" y="30"/>
                            </a:lnTo>
                            <a:lnTo>
                              <a:pt x="138" y="34"/>
                            </a:lnTo>
                            <a:lnTo>
                              <a:pt x="138" y="34"/>
                            </a:lnTo>
                            <a:lnTo>
                              <a:pt x="142" y="38"/>
                            </a:lnTo>
                            <a:lnTo>
                              <a:pt x="142" y="40"/>
                            </a:lnTo>
                            <a:lnTo>
                              <a:pt x="142" y="44"/>
                            </a:lnTo>
                            <a:lnTo>
                              <a:pt x="142" y="46"/>
                            </a:lnTo>
                            <a:lnTo>
                              <a:pt x="142" y="48"/>
                            </a:lnTo>
                            <a:lnTo>
                              <a:pt x="150" y="54"/>
                            </a:lnTo>
                            <a:lnTo>
                              <a:pt x="150" y="54"/>
                            </a:lnTo>
                            <a:lnTo>
                              <a:pt x="158" y="60"/>
                            </a:lnTo>
                            <a:lnTo>
                              <a:pt x="160" y="64"/>
                            </a:lnTo>
                            <a:lnTo>
                              <a:pt x="160" y="66"/>
                            </a:lnTo>
                            <a:lnTo>
                              <a:pt x="158" y="66"/>
                            </a:lnTo>
                            <a:lnTo>
                              <a:pt x="158" y="66"/>
                            </a:lnTo>
                            <a:lnTo>
                              <a:pt x="156" y="68"/>
                            </a:lnTo>
                            <a:lnTo>
                              <a:pt x="158" y="70"/>
                            </a:lnTo>
                            <a:lnTo>
                              <a:pt x="160" y="74"/>
                            </a:lnTo>
                            <a:lnTo>
                              <a:pt x="164" y="76"/>
                            </a:lnTo>
                            <a:lnTo>
                              <a:pt x="164" y="76"/>
                            </a:lnTo>
                            <a:lnTo>
                              <a:pt x="166" y="78"/>
                            </a:lnTo>
                            <a:lnTo>
                              <a:pt x="162" y="80"/>
                            </a:lnTo>
                            <a:lnTo>
                              <a:pt x="162" y="82"/>
                            </a:lnTo>
                            <a:lnTo>
                              <a:pt x="164" y="84"/>
                            </a:lnTo>
                            <a:lnTo>
                              <a:pt x="164" y="84"/>
                            </a:lnTo>
                            <a:lnTo>
                              <a:pt x="172" y="88"/>
                            </a:lnTo>
                            <a:lnTo>
                              <a:pt x="174" y="90"/>
                            </a:lnTo>
                            <a:lnTo>
                              <a:pt x="174" y="92"/>
                            </a:lnTo>
                            <a:lnTo>
                              <a:pt x="172" y="94"/>
                            </a:lnTo>
                            <a:lnTo>
                              <a:pt x="170" y="94"/>
                            </a:lnTo>
                            <a:lnTo>
                              <a:pt x="170" y="96"/>
                            </a:lnTo>
                            <a:lnTo>
                              <a:pt x="180" y="100"/>
                            </a:lnTo>
                            <a:lnTo>
                              <a:pt x="180" y="100"/>
                            </a:lnTo>
                            <a:lnTo>
                              <a:pt x="188" y="104"/>
                            </a:lnTo>
                            <a:lnTo>
                              <a:pt x="188" y="108"/>
                            </a:lnTo>
                            <a:lnTo>
                              <a:pt x="186" y="112"/>
                            </a:lnTo>
                            <a:lnTo>
                              <a:pt x="182" y="116"/>
                            </a:lnTo>
                            <a:lnTo>
                              <a:pt x="182" y="116"/>
                            </a:lnTo>
                            <a:lnTo>
                              <a:pt x="180" y="118"/>
                            </a:lnTo>
                            <a:lnTo>
                              <a:pt x="180" y="120"/>
                            </a:lnTo>
                            <a:lnTo>
                              <a:pt x="180" y="122"/>
                            </a:lnTo>
                            <a:lnTo>
                              <a:pt x="178" y="122"/>
                            </a:lnTo>
                            <a:lnTo>
                              <a:pt x="178" y="122"/>
                            </a:lnTo>
                            <a:lnTo>
                              <a:pt x="174" y="122"/>
                            </a:lnTo>
                            <a:lnTo>
                              <a:pt x="172" y="126"/>
                            </a:lnTo>
                            <a:lnTo>
                              <a:pt x="168" y="130"/>
                            </a:lnTo>
                            <a:lnTo>
                              <a:pt x="160" y="134"/>
                            </a:lnTo>
                            <a:lnTo>
                              <a:pt x="160" y="134"/>
                            </a:lnTo>
                            <a:lnTo>
                              <a:pt x="152" y="140"/>
                            </a:lnTo>
                            <a:lnTo>
                              <a:pt x="148" y="142"/>
                            </a:lnTo>
                            <a:lnTo>
                              <a:pt x="148" y="146"/>
                            </a:lnTo>
                            <a:lnTo>
                              <a:pt x="148" y="14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7" name="France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662958" y="1849218"/>
                        <a:ext cx="337179" cy="26403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10" y="152"/>
                          </a:cxn>
                          <a:cxn ang="0">
                            <a:pos x="196" y="160"/>
                          </a:cxn>
                          <a:cxn ang="0">
                            <a:pos x="180" y="152"/>
                          </a:cxn>
                          <a:cxn ang="0">
                            <a:pos x="168" y="154"/>
                          </a:cxn>
                          <a:cxn ang="0">
                            <a:pos x="146" y="164"/>
                          </a:cxn>
                          <a:cxn ang="0">
                            <a:pos x="136" y="172"/>
                          </a:cxn>
                          <a:cxn ang="0">
                            <a:pos x="120" y="172"/>
                          </a:cxn>
                          <a:cxn ang="0">
                            <a:pos x="108" y="172"/>
                          </a:cxn>
                          <a:cxn ang="0">
                            <a:pos x="94" y="172"/>
                          </a:cxn>
                          <a:cxn ang="0">
                            <a:pos x="74" y="164"/>
                          </a:cxn>
                          <a:cxn ang="0">
                            <a:pos x="60" y="160"/>
                          </a:cxn>
                          <a:cxn ang="0">
                            <a:pos x="50" y="154"/>
                          </a:cxn>
                          <a:cxn ang="0">
                            <a:pos x="62" y="132"/>
                          </a:cxn>
                          <a:cxn ang="0">
                            <a:pos x="74" y="120"/>
                          </a:cxn>
                          <a:cxn ang="0">
                            <a:pos x="68" y="100"/>
                          </a:cxn>
                          <a:cxn ang="0">
                            <a:pos x="66" y="96"/>
                          </a:cxn>
                          <a:cxn ang="0">
                            <a:pos x="48" y="82"/>
                          </a:cxn>
                          <a:cxn ang="0">
                            <a:pos x="48" y="76"/>
                          </a:cxn>
                          <a:cxn ang="0">
                            <a:pos x="44" y="72"/>
                          </a:cxn>
                          <a:cxn ang="0">
                            <a:pos x="36" y="66"/>
                          </a:cxn>
                          <a:cxn ang="0">
                            <a:pos x="26" y="66"/>
                          </a:cxn>
                          <a:cxn ang="0">
                            <a:pos x="8" y="62"/>
                          </a:cxn>
                          <a:cxn ang="0">
                            <a:pos x="4" y="56"/>
                          </a:cxn>
                          <a:cxn ang="0">
                            <a:pos x="6" y="52"/>
                          </a:cxn>
                          <a:cxn ang="0">
                            <a:pos x="0" y="46"/>
                          </a:cxn>
                          <a:cxn ang="0">
                            <a:pos x="16" y="44"/>
                          </a:cxn>
                          <a:cxn ang="0">
                            <a:pos x="30" y="44"/>
                          </a:cxn>
                          <a:cxn ang="0">
                            <a:pos x="40" y="44"/>
                          </a:cxn>
                          <a:cxn ang="0">
                            <a:pos x="54" y="46"/>
                          </a:cxn>
                          <a:cxn ang="0">
                            <a:pos x="54" y="34"/>
                          </a:cxn>
                          <a:cxn ang="0">
                            <a:pos x="54" y="24"/>
                          </a:cxn>
                          <a:cxn ang="0">
                            <a:pos x="64" y="30"/>
                          </a:cxn>
                          <a:cxn ang="0">
                            <a:pos x="72" y="32"/>
                          </a:cxn>
                          <a:cxn ang="0">
                            <a:pos x="86" y="30"/>
                          </a:cxn>
                          <a:cxn ang="0">
                            <a:pos x="92" y="22"/>
                          </a:cxn>
                          <a:cxn ang="0">
                            <a:pos x="112" y="14"/>
                          </a:cxn>
                          <a:cxn ang="0">
                            <a:pos x="116" y="4"/>
                          </a:cxn>
                          <a:cxn ang="0">
                            <a:pos x="132" y="4"/>
                          </a:cxn>
                          <a:cxn ang="0">
                            <a:pos x="148" y="10"/>
                          </a:cxn>
                          <a:cxn ang="0">
                            <a:pos x="156" y="18"/>
                          </a:cxn>
                          <a:cxn ang="0">
                            <a:pos x="162" y="16"/>
                          </a:cxn>
                          <a:cxn ang="0">
                            <a:pos x="170" y="28"/>
                          </a:cxn>
                          <a:cxn ang="0">
                            <a:pos x="176" y="26"/>
                          </a:cxn>
                          <a:cxn ang="0">
                            <a:pos x="194" y="30"/>
                          </a:cxn>
                          <a:cxn ang="0">
                            <a:pos x="214" y="38"/>
                          </a:cxn>
                          <a:cxn ang="0">
                            <a:pos x="214" y="56"/>
                          </a:cxn>
                          <a:cxn ang="0">
                            <a:pos x="212" y="68"/>
                          </a:cxn>
                          <a:cxn ang="0">
                            <a:pos x="204" y="70"/>
                          </a:cxn>
                          <a:cxn ang="0">
                            <a:pos x="192" y="80"/>
                          </a:cxn>
                          <a:cxn ang="0">
                            <a:pos x="194" y="94"/>
                          </a:cxn>
                          <a:cxn ang="0">
                            <a:pos x="206" y="98"/>
                          </a:cxn>
                          <a:cxn ang="0">
                            <a:pos x="210" y="110"/>
                          </a:cxn>
                          <a:cxn ang="0">
                            <a:pos x="206" y="118"/>
                          </a:cxn>
                          <a:cxn ang="0">
                            <a:pos x="210" y="132"/>
                          </a:cxn>
                          <a:cxn ang="0">
                            <a:pos x="222" y="140"/>
                          </a:cxn>
                        </a:cxnLst>
                        <a:rect l="0" t="0" r="r" b="b"/>
                        <a:pathLst>
                          <a:path w="222" h="174">
                            <a:moveTo>
                              <a:pt x="220" y="146"/>
                            </a:moveTo>
                            <a:lnTo>
                              <a:pt x="220" y="146"/>
                            </a:lnTo>
                            <a:lnTo>
                              <a:pt x="214" y="148"/>
                            </a:lnTo>
                            <a:lnTo>
                              <a:pt x="214" y="148"/>
                            </a:lnTo>
                            <a:lnTo>
                              <a:pt x="210" y="150"/>
                            </a:lnTo>
                            <a:lnTo>
                              <a:pt x="210" y="152"/>
                            </a:lnTo>
                            <a:lnTo>
                              <a:pt x="210" y="152"/>
                            </a:lnTo>
                            <a:lnTo>
                              <a:pt x="208" y="152"/>
                            </a:lnTo>
                            <a:lnTo>
                              <a:pt x="204" y="156"/>
                            </a:lnTo>
                            <a:lnTo>
                              <a:pt x="204" y="156"/>
                            </a:lnTo>
                            <a:lnTo>
                              <a:pt x="200" y="160"/>
                            </a:lnTo>
                            <a:lnTo>
                              <a:pt x="196" y="160"/>
                            </a:lnTo>
                            <a:lnTo>
                              <a:pt x="196" y="160"/>
                            </a:lnTo>
                            <a:lnTo>
                              <a:pt x="196" y="160"/>
                            </a:lnTo>
                            <a:lnTo>
                              <a:pt x="194" y="160"/>
                            </a:lnTo>
                            <a:lnTo>
                              <a:pt x="190" y="156"/>
                            </a:lnTo>
                            <a:lnTo>
                              <a:pt x="190" y="156"/>
                            </a:lnTo>
                            <a:lnTo>
                              <a:pt x="186" y="154"/>
                            </a:lnTo>
                            <a:lnTo>
                              <a:pt x="182" y="154"/>
                            </a:lnTo>
                            <a:lnTo>
                              <a:pt x="182" y="154"/>
                            </a:lnTo>
                            <a:lnTo>
                              <a:pt x="180" y="152"/>
                            </a:lnTo>
                            <a:lnTo>
                              <a:pt x="180" y="152"/>
                            </a:lnTo>
                            <a:lnTo>
                              <a:pt x="178" y="150"/>
                            </a:lnTo>
                            <a:lnTo>
                              <a:pt x="176" y="150"/>
                            </a:lnTo>
                            <a:lnTo>
                              <a:pt x="176" y="150"/>
                            </a:lnTo>
                            <a:lnTo>
                              <a:pt x="172" y="152"/>
                            </a:lnTo>
                            <a:lnTo>
                              <a:pt x="168" y="154"/>
                            </a:lnTo>
                            <a:lnTo>
                              <a:pt x="168" y="154"/>
                            </a:lnTo>
                            <a:lnTo>
                              <a:pt x="162" y="154"/>
                            </a:lnTo>
                            <a:lnTo>
                              <a:pt x="160" y="154"/>
                            </a:lnTo>
                            <a:lnTo>
                              <a:pt x="160" y="154"/>
                            </a:lnTo>
                            <a:lnTo>
                              <a:pt x="156" y="156"/>
                            </a:lnTo>
                            <a:lnTo>
                              <a:pt x="150" y="162"/>
                            </a:lnTo>
                            <a:lnTo>
                              <a:pt x="150" y="162"/>
                            </a:lnTo>
                            <a:lnTo>
                              <a:pt x="146" y="164"/>
                            </a:lnTo>
                            <a:lnTo>
                              <a:pt x="144" y="168"/>
                            </a:lnTo>
                            <a:lnTo>
                              <a:pt x="144" y="168"/>
                            </a:lnTo>
                            <a:lnTo>
                              <a:pt x="142" y="170"/>
                            </a:lnTo>
                            <a:lnTo>
                              <a:pt x="142" y="172"/>
                            </a:lnTo>
                            <a:lnTo>
                              <a:pt x="142" y="172"/>
                            </a:lnTo>
                            <a:lnTo>
                              <a:pt x="140" y="170"/>
                            </a:lnTo>
                            <a:lnTo>
                              <a:pt x="136" y="172"/>
                            </a:lnTo>
                            <a:lnTo>
                              <a:pt x="136" y="172"/>
                            </a:lnTo>
                            <a:lnTo>
                              <a:pt x="130" y="172"/>
                            </a:lnTo>
                            <a:lnTo>
                              <a:pt x="128" y="172"/>
                            </a:lnTo>
                            <a:lnTo>
                              <a:pt x="126" y="174"/>
                            </a:lnTo>
                            <a:lnTo>
                              <a:pt x="126" y="174"/>
                            </a:lnTo>
                            <a:lnTo>
                              <a:pt x="124" y="174"/>
                            </a:lnTo>
                            <a:lnTo>
                              <a:pt x="120" y="172"/>
                            </a:lnTo>
                            <a:lnTo>
                              <a:pt x="118" y="172"/>
                            </a:lnTo>
                            <a:lnTo>
                              <a:pt x="114" y="174"/>
                            </a:lnTo>
                            <a:lnTo>
                              <a:pt x="114" y="174"/>
                            </a:lnTo>
                            <a:lnTo>
                              <a:pt x="112" y="174"/>
                            </a:lnTo>
                            <a:lnTo>
                              <a:pt x="110" y="174"/>
                            </a:lnTo>
                            <a:lnTo>
                              <a:pt x="108" y="174"/>
                            </a:lnTo>
                            <a:lnTo>
                              <a:pt x="108" y="172"/>
                            </a:lnTo>
                            <a:lnTo>
                              <a:pt x="108" y="172"/>
                            </a:lnTo>
                            <a:lnTo>
                              <a:pt x="106" y="172"/>
                            </a:lnTo>
                            <a:lnTo>
                              <a:pt x="102" y="170"/>
                            </a:lnTo>
                            <a:lnTo>
                              <a:pt x="98" y="168"/>
                            </a:lnTo>
                            <a:lnTo>
                              <a:pt x="96" y="168"/>
                            </a:lnTo>
                            <a:lnTo>
                              <a:pt x="96" y="168"/>
                            </a:lnTo>
                            <a:lnTo>
                              <a:pt x="94" y="172"/>
                            </a:lnTo>
                            <a:lnTo>
                              <a:pt x="94" y="172"/>
                            </a:lnTo>
                            <a:lnTo>
                              <a:pt x="90" y="172"/>
                            </a:lnTo>
                            <a:lnTo>
                              <a:pt x="90" y="172"/>
                            </a:lnTo>
                            <a:lnTo>
                              <a:pt x="86" y="170"/>
                            </a:lnTo>
                            <a:lnTo>
                              <a:pt x="80" y="168"/>
                            </a:lnTo>
                            <a:lnTo>
                              <a:pt x="80" y="168"/>
                            </a:lnTo>
                            <a:lnTo>
                              <a:pt x="74" y="164"/>
                            </a:lnTo>
                            <a:lnTo>
                              <a:pt x="70" y="164"/>
                            </a:lnTo>
                            <a:lnTo>
                              <a:pt x="70" y="164"/>
                            </a:lnTo>
                            <a:lnTo>
                              <a:pt x="66" y="164"/>
                            </a:lnTo>
                            <a:lnTo>
                              <a:pt x="64" y="162"/>
                            </a:lnTo>
                            <a:lnTo>
                              <a:pt x="62" y="160"/>
                            </a:lnTo>
                            <a:lnTo>
                              <a:pt x="60" y="160"/>
                            </a:lnTo>
                            <a:lnTo>
                              <a:pt x="60" y="160"/>
                            </a:lnTo>
                            <a:lnTo>
                              <a:pt x="56" y="160"/>
                            </a:lnTo>
                            <a:lnTo>
                              <a:pt x="56" y="158"/>
                            </a:lnTo>
                            <a:lnTo>
                              <a:pt x="56" y="156"/>
                            </a:lnTo>
                            <a:lnTo>
                              <a:pt x="54" y="156"/>
                            </a:lnTo>
                            <a:lnTo>
                              <a:pt x="54" y="156"/>
                            </a:lnTo>
                            <a:lnTo>
                              <a:pt x="52" y="156"/>
                            </a:lnTo>
                            <a:lnTo>
                              <a:pt x="50" y="154"/>
                            </a:lnTo>
                            <a:lnTo>
                              <a:pt x="50" y="154"/>
                            </a:lnTo>
                            <a:lnTo>
                              <a:pt x="54" y="154"/>
                            </a:lnTo>
                            <a:lnTo>
                              <a:pt x="56" y="150"/>
                            </a:lnTo>
                            <a:lnTo>
                              <a:pt x="56" y="150"/>
                            </a:lnTo>
                            <a:lnTo>
                              <a:pt x="58" y="142"/>
                            </a:lnTo>
                            <a:lnTo>
                              <a:pt x="62" y="132"/>
                            </a:lnTo>
                            <a:lnTo>
                              <a:pt x="62" y="132"/>
                            </a:lnTo>
                            <a:lnTo>
                              <a:pt x="64" y="126"/>
                            </a:lnTo>
                            <a:lnTo>
                              <a:pt x="66" y="116"/>
                            </a:lnTo>
                            <a:lnTo>
                              <a:pt x="66" y="116"/>
                            </a:lnTo>
                            <a:lnTo>
                              <a:pt x="68" y="114"/>
                            </a:lnTo>
                            <a:lnTo>
                              <a:pt x="70" y="114"/>
                            </a:lnTo>
                            <a:lnTo>
                              <a:pt x="74" y="120"/>
                            </a:lnTo>
                            <a:lnTo>
                              <a:pt x="74" y="120"/>
                            </a:lnTo>
                            <a:lnTo>
                              <a:pt x="72" y="114"/>
                            </a:lnTo>
                            <a:lnTo>
                              <a:pt x="70" y="112"/>
                            </a:lnTo>
                            <a:lnTo>
                              <a:pt x="68" y="110"/>
                            </a:lnTo>
                            <a:lnTo>
                              <a:pt x="68" y="106"/>
                            </a:lnTo>
                            <a:lnTo>
                              <a:pt x="68" y="106"/>
                            </a:lnTo>
                            <a:lnTo>
                              <a:pt x="70" y="102"/>
                            </a:lnTo>
                            <a:lnTo>
                              <a:pt x="68" y="100"/>
                            </a:lnTo>
                            <a:lnTo>
                              <a:pt x="68" y="100"/>
                            </a:lnTo>
                            <a:lnTo>
                              <a:pt x="68" y="98"/>
                            </a:lnTo>
                            <a:lnTo>
                              <a:pt x="68" y="96"/>
                            </a:lnTo>
                            <a:lnTo>
                              <a:pt x="70" y="94"/>
                            </a:lnTo>
                            <a:lnTo>
                              <a:pt x="68" y="96"/>
                            </a:lnTo>
                            <a:lnTo>
                              <a:pt x="68" y="96"/>
                            </a:lnTo>
                            <a:lnTo>
                              <a:pt x="66" y="96"/>
                            </a:lnTo>
                            <a:lnTo>
                              <a:pt x="66" y="96"/>
                            </a:lnTo>
                            <a:lnTo>
                              <a:pt x="62" y="92"/>
                            </a:lnTo>
                            <a:lnTo>
                              <a:pt x="62" y="92"/>
                            </a:lnTo>
                            <a:lnTo>
                              <a:pt x="56" y="90"/>
                            </a:lnTo>
                            <a:lnTo>
                              <a:pt x="52" y="88"/>
                            </a:lnTo>
                            <a:lnTo>
                              <a:pt x="52" y="88"/>
                            </a:lnTo>
                            <a:lnTo>
                              <a:pt x="48" y="82"/>
                            </a:lnTo>
                            <a:lnTo>
                              <a:pt x="48" y="82"/>
                            </a:lnTo>
                            <a:lnTo>
                              <a:pt x="48" y="80"/>
                            </a:lnTo>
                            <a:lnTo>
                              <a:pt x="48" y="80"/>
                            </a:lnTo>
                            <a:lnTo>
                              <a:pt x="48" y="78"/>
                            </a:lnTo>
                            <a:lnTo>
                              <a:pt x="48" y="78"/>
                            </a:lnTo>
                            <a:lnTo>
                              <a:pt x="48" y="78"/>
                            </a:lnTo>
                            <a:lnTo>
                              <a:pt x="48" y="76"/>
                            </a:lnTo>
                            <a:lnTo>
                              <a:pt x="48" y="76"/>
                            </a:lnTo>
                            <a:lnTo>
                              <a:pt x="50" y="76"/>
                            </a:lnTo>
                            <a:lnTo>
                              <a:pt x="48" y="74"/>
                            </a:lnTo>
                            <a:lnTo>
                              <a:pt x="48" y="74"/>
                            </a:lnTo>
                            <a:lnTo>
                              <a:pt x="44" y="74"/>
                            </a:lnTo>
                            <a:lnTo>
                              <a:pt x="44" y="72"/>
                            </a:lnTo>
                            <a:lnTo>
                              <a:pt x="44" y="72"/>
                            </a:lnTo>
                            <a:lnTo>
                              <a:pt x="44" y="72"/>
                            </a:lnTo>
                            <a:lnTo>
                              <a:pt x="44" y="70"/>
                            </a:lnTo>
                            <a:lnTo>
                              <a:pt x="44" y="70"/>
                            </a:lnTo>
                            <a:lnTo>
                              <a:pt x="40" y="68"/>
                            </a:lnTo>
                            <a:lnTo>
                              <a:pt x="40" y="68"/>
                            </a:lnTo>
                            <a:lnTo>
                              <a:pt x="38" y="66"/>
                            </a:lnTo>
                            <a:lnTo>
                              <a:pt x="36" y="66"/>
                            </a:lnTo>
                            <a:lnTo>
                              <a:pt x="34" y="66"/>
                            </a:lnTo>
                            <a:lnTo>
                              <a:pt x="34" y="66"/>
                            </a:lnTo>
                            <a:lnTo>
                              <a:pt x="32" y="66"/>
                            </a:lnTo>
                            <a:lnTo>
                              <a:pt x="30" y="68"/>
                            </a:lnTo>
                            <a:lnTo>
                              <a:pt x="28" y="68"/>
                            </a:lnTo>
                            <a:lnTo>
                              <a:pt x="26" y="66"/>
                            </a:lnTo>
                            <a:lnTo>
                              <a:pt x="26" y="66"/>
                            </a:lnTo>
                            <a:lnTo>
                              <a:pt x="24" y="64"/>
                            </a:lnTo>
                            <a:lnTo>
                              <a:pt x="18" y="62"/>
                            </a:lnTo>
                            <a:lnTo>
                              <a:pt x="18" y="62"/>
                            </a:lnTo>
                            <a:lnTo>
                              <a:pt x="16" y="60"/>
                            </a:lnTo>
                            <a:lnTo>
                              <a:pt x="14" y="60"/>
                            </a:lnTo>
                            <a:lnTo>
                              <a:pt x="12" y="62"/>
                            </a:lnTo>
                            <a:lnTo>
                              <a:pt x="8" y="62"/>
                            </a:lnTo>
                            <a:lnTo>
                              <a:pt x="8" y="62"/>
                            </a:lnTo>
                            <a:lnTo>
                              <a:pt x="6" y="60"/>
                            </a:lnTo>
                            <a:lnTo>
                              <a:pt x="6" y="58"/>
                            </a:lnTo>
                            <a:lnTo>
                              <a:pt x="6" y="58"/>
                            </a:lnTo>
                            <a:lnTo>
                              <a:pt x="4" y="56"/>
                            </a:lnTo>
                            <a:lnTo>
                              <a:pt x="4" y="56"/>
                            </a:lnTo>
                            <a:lnTo>
                              <a:pt x="4" y="56"/>
                            </a:lnTo>
                            <a:lnTo>
                              <a:pt x="4" y="54"/>
                            </a:lnTo>
                            <a:lnTo>
                              <a:pt x="8" y="54"/>
                            </a:lnTo>
                            <a:lnTo>
                              <a:pt x="8" y="54"/>
                            </a:lnTo>
                            <a:lnTo>
                              <a:pt x="8" y="54"/>
                            </a:lnTo>
                            <a:lnTo>
                              <a:pt x="8" y="52"/>
                            </a:lnTo>
                            <a:lnTo>
                              <a:pt x="6" y="52"/>
                            </a:lnTo>
                            <a:lnTo>
                              <a:pt x="6" y="52"/>
                            </a:lnTo>
                            <a:lnTo>
                              <a:pt x="6" y="52"/>
                            </a:lnTo>
                            <a:lnTo>
                              <a:pt x="6" y="52"/>
                            </a:lnTo>
                            <a:lnTo>
                              <a:pt x="6" y="50"/>
                            </a:lnTo>
                            <a:lnTo>
                              <a:pt x="0" y="50"/>
                            </a:lnTo>
                            <a:lnTo>
                              <a:pt x="0" y="50"/>
                            </a:lnTo>
                            <a:lnTo>
                              <a:pt x="0" y="48"/>
                            </a:lnTo>
                            <a:lnTo>
                              <a:pt x="0" y="46"/>
                            </a:lnTo>
                            <a:lnTo>
                              <a:pt x="0" y="46"/>
                            </a:lnTo>
                            <a:lnTo>
                              <a:pt x="4" y="46"/>
                            </a:lnTo>
                            <a:lnTo>
                              <a:pt x="8" y="46"/>
                            </a:lnTo>
                            <a:lnTo>
                              <a:pt x="8" y="46"/>
                            </a:lnTo>
                            <a:lnTo>
                              <a:pt x="14" y="44"/>
                            </a:lnTo>
                            <a:lnTo>
                              <a:pt x="16" y="44"/>
                            </a:lnTo>
                            <a:lnTo>
                              <a:pt x="16" y="44"/>
                            </a:lnTo>
                            <a:lnTo>
                              <a:pt x="18" y="42"/>
                            </a:lnTo>
                            <a:lnTo>
                              <a:pt x="22" y="42"/>
                            </a:lnTo>
                            <a:lnTo>
                              <a:pt x="22" y="42"/>
                            </a:lnTo>
                            <a:lnTo>
                              <a:pt x="26" y="40"/>
                            </a:lnTo>
                            <a:lnTo>
                              <a:pt x="28" y="42"/>
                            </a:lnTo>
                            <a:lnTo>
                              <a:pt x="28" y="42"/>
                            </a:lnTo>
                            <a:lnTo>
                              <a:pt x="30" y="44"/>
                            </a:lnTo>
                            <a:lnTo>
                              <a:pt x="30" y="46"/>
                            </a:lnTo>
                            <a:lnTo>
                              <a:pt x="32" y="46"/>
                            </a:lnTo>
                            <a:lnTo>
                              <a:pt x="32" y="46"/>
                            </a:lnTo>
                            <a:lnTo>
                              <a:pt x="36" y="44"/>
                            </a:lnTo>
                            <a:lnTo>
                              <a:pt x="38" y="44"/>
                            </a:lnTo>
                            <a:lnTo>
                              <a:pt x="38" y="44"/>
                            </a:lnTo>
                            <a:lnTo>
                              <a:pt x="40" y="44"/>
                            </a:lnTo>
                            <a:lnTo>
                              <a:pt x="44" y="44"/>
                            </a:lnTo>
                            <a:lnTo>
                              <a:pt x="44" y="44"/>
                            </a:lnTo>
                            <a:lnTo>
                              <a:pt x="48" y="46"/>
                            </a:lnTo>
                            <a:lnTo>
                              <a:pt x="52" y="46"/>
                            </a:lnTo>
                            <a:lnTo>
                              <a:pt x="52" y="46"/>
                            </a:lnTo>
                            <a:lnTo>
                              <a:pt x="54" y="46"/>
                            </a:lnTo>
                            <a:lnTo>
                              <a:pt x="54" y="46"/>
                            </a:lnTo>
                            <a:lnTo>
                              <a:pt x="52" y="44"/>
                            </a:lnTo>
                            <a:lnTo>
                              <a:pt x="52" y="42"/>
                            </a:lnTo>
                            <a:lnTo>
                              <a:pt x="52" y="42"/>
                            </a:lnTo>
                            <a:lnTo>
                              <a:pt x="54" y="40"/>
                            </a:lnTo>
                            <a:lnTo>
                              <a:pt x="54" y="36"/>
                            </a:lnTo>
                            <a:lnTo>
                              <a:pt x="54" y="36"/>
                            </a:lnTo>
                            <a:lnTo>
                              <a:pt x="54" y="34"/>
                            </a:lnTo>
                            <a:lnTo>
                              <a:pt x="52" y="30"/>
                            </a:lnTo>
                            <a:lnTo>
                              <a:pt x="52" y="30"/>
                            </a:lnTo>
                            <a:lnTo>
                              <a:pt x="50" y="24"/>
                            </a:lnTo>
                            <a:lnTo>
                              <a:pt x="50" y="24"/>
                            </a:lnTo>
                            <a:lnTo>
                              <a:pt x="50" y="24"/>
                            </a:lnTo>
                            <a:lnTo>
                              <a:pt x="52" y="22"/>
                            </a:lnTo>
                            <a:lnTo>
                              <a:pt x="54" y="24"/>
                            </a:lnTo>
                            <a:lnTo>
                              <a:pt x="54" y="24"/>
                            </a:lnTo>
                            <a:lnTo>
                              <a:pt x="58" y="24"/>
                            </a:lnTo>
                            <a:lnTo>
                              <a:pt x="60" y="24"/>
                            </a:lnTo>
                            <a:lnTo>
                              <a:pt x="60" y="24"/>
                            </a:lnTo>
                            <a:lnTo>
                              <a:pt x="60" y="24"/>
                            </a:lnTo>
                            <a:lnTo>
                              <a:pt x="62" y="28"/>
                            </a:lnTo>
                            <a:lnTo>
                              <a:pt x="64" y="30"/>
                            </a:lnTo>
                            <a:lnTo>
                              <a:pt x="64" y="30"/>
                            </a:lnTo>
                            <a:lnTo>
                              <a:pt x="64" y="34"/>
                            </a:lnTo>
                            <a:lnTo>
                              <a:pt x="66" y="34"/>
                            </a:lnTo>
                            <a:lnTo>
                              <a:pt x="68" y="34"/>
                            </a:lnTo>
                            <a:lnTo>
                              <a:pt x="68" y="34"/>
                            </a:lnTo>
                            <a:lnTo>
                              <a:pt x="70" y="32"/>
                            </a:lnTo>
                            <a:lnTo>
                              <a:pt x="72" y="32"/>
                            </a:lnTo>
                            <a:lnTo>
                              <a:pt x="72" y="32"/>
                            </a:lnTo>
                            <a:lnTo>
                              <a:pt x="74" y="32"/>
                            </a:lnTo>
                            <a:lnTo>
                              <a:pt x="76" y="32"/>
                            </a:lnTo>
                            <a:lnTo>
                              <a:pt x="78" y="30"/>
                            </a:lnTo>
                            <a:lnTo>
                              <a:pt x="82" y="30"/>
                            </a:lnTo>
                            <a:lnTo>
                              <a:pt x="82" y="30"/>
                            </a:lnTo>
                            <a:lnTo>
                              <a:pt x="86" y="30"/>
                            </a:lnTo>
                            <a:lnTo>
                              <a:pt x="84" y="28"/>
                            </a:lnTo>
                            <a:lnTo>
                              <a:pt x="84" y="28"/>
                            </a:lnTo>
                            <a:lnTo>
                              <a:pt x="84" y="26"/>
                            </a:lnTo>
                            <a:lnTo>
                              <a:pt x="86" y="24"/>
                            </a:lnTo>
                            <a:lnTo>
                              <a:pt x="86" y="24"/>
                            </a:lnTo>
                            <a:lnTo>
                              <a:pt x="88" y="24"/>
                            </a:lnTo>
                            <a:lnTo>
                              <a:pt x="92" y="22"/>
                            </a:lnTo>
                            <a:lnTo>
                              <a:pt x="92" y="22"/>
                            </a:lnTo>
                            <a:lnTo>
                              <a:pt x="100" y="20"/>
                            </a:lnTo>
                            <a:lnTo>
                              <a:pt x="100" y="20"/>
                            </a:lnTo>
                            <a:lnTo>
                              <a:pt x="108" y="18"/>
                            </a:lnTo>
                            <a:lnTo>
                              <a:pt x="110" y="18"/>
                            </a:lnTo>
                            <a:lnTo>
                              <a:pt x="112" y="14"/>
                            </a:lnTo>
                            <a:lnTo>
                              <a:pt x="112" y="14"/>
                            </a:lnTo>
                            <a:lnTo>
                              <a:pt x="112" y="12"/>
                            </a:lnTo>
                            <a:lnTo>
                              <a:pt x="112" y="10"/>
                            </a:lnTo>
                            <a:lnTo>
                              <a:pt x="112" y="10"/>
                            </a:lnTo>
                            <a:lnTo>
                              <a:pt x="114" y="8"/>
                            </a:lnTo>
                            <a:lnTo>
                              <a:pt x="116" y="6"/>
                            </a:lnTo>
                            <a:lnTo>
                              <a:pt x="116" y="6"/>
                            </a:lnTo>
                            <a:lnTo>
                              <a:pt x="116" y="4"/>
                            </a:lnTo>
                            <a:lnTo>
                              <a:pt x="116" y="2"/>
                            </a:lnTo>
                            <a:lnTo>
                              <a:pt x="118" y="2"/>
                            </a:lnTo>
                            <a:lnTo>
                              <a:pt x="118" y="2"/>
                            </a:lnTo>
                            <a:lnTo>
                              <a:pt x="128" y="0"/>
                            </a:lnTo>
                            <a:lnTo>
                              <a:pt x="128" y="0"/>
                            </a:lnTo>
                            <a:lnTo>
                              <a:pt x="130" y="2"/>
                            </a:lnTo>
                            <a:lnTo>
                              <a:pt x="132" y="4"/>
                            </a:lnTo>
                            <a:lnTo>
                              <a:pt x="136" y="4"/>
                            </a:lnTo>
                            <a:lnTo>
                              <a:pt x="136" y="4"/>
                            </a:lnTo>
                            <a:lnTo>
                              <a:pt x="140" y="6"/>
                            </a:lnTo>
                            <a:lnTo>
                              <a:pt x="142" y="8"/>
                            </a:lnTo>
                            <a:lnTo>
                              <a:pt x="142" y="8"/>
                            </a:lnTo>
                            <a:lnTo>
                              <a:pt x="146" y="10"/>
                            </a:lnTo>
                            <a:lnTo>
                              <a:pt x="148" y="10"/>
                            </a:lnTo>
                            <a:lnTo>
                              <a:pt x="148" y="10"/>
                            </a:lnTo>
                            <a:lnTo>
                              <a:pt x="152" y="12"/>
                            </a:lnTo>
                            <a:lnTo>
                              <a:pt x="152" y="16"/>
                            </a:lnTo>
                            <a:lnTo>
                              <a:pt x="152" y="16"/>
                            </a:lnTo>
                            <a:lnTo>
                              <a:pt x="152" y="18"/>
                            </a:lnTo>
                            <a:lnTo>
                              <a:pt x="156" y="18"/>
                            </a:lnTo>
                            <a:lnTo>
                              <a:pt x="156" y="18"/>
                            </a:lnTo>
                            <a:lnTo>
                              <a:pt x="158" y="18"/>
                            </a:lnTo>
                            <a:lnTo>
                              <a:pt x="160" y="14"/>
                            </a:lnTo>
                            <a:lnTo>
                              <a:pt x="160" y="14"/>
                            </a:lnTo>
                            <a:lnTo>
                              <a:pt x="162" y="14"/>
                            </a:lnTo>
                            <a:lnTo>
                              <a:pt x="162" y="14"/>
                            </a:lnTo>
                            <a:lnTo>
                              <a:pt x="162" y="16"/>
                            </a:lnTo>
                            <a:lnTo>
                              <a:pt x="162" y="16"/>
                            </a:lnTo>
                            <a:lnTo>
                              <a:pt x="162" y="20"/>
                            </a:lnTo>
                            <a:lnTo>
                              <a:pt x="162" y="22"/>
                            </a:lnTo>
                            <a:lnTo>
                              <a:pt x="164" y="24"/>
                            </a:lnTo>
                            <a:lnTo>
                              <a:pt x="164" y="24"/>
                            </a:lnTo>
                            <a:lnTo>
                              <a:pt x="166" y="24"/>
                            </a:lnTo>
                            <a:lnTo>
                              <a:pt x="168" y="26"/>
                            </a:lnTo>
                            <a:lnTo>
                              <a:pt x="170" y="28"/>
                            </a:lnTo>
                            <a:lnTo>
                              <a:pt x="170" y="28"/>
                            </a:lnTo>
                            <a:lnTo>
                              <a:pt x="170" y="28"/>
                            </a:lnTo>
                            <a:lnTo>
                              <a:pt x="172" y="28"/>
                            </a:lnTo>
                            <a:lnTo>
                              <a:pt x="172" y="28"/>
                            </a:lnTo>
                            <a:lnTo>
                              <a:pt x="174" y="26"/>
                            </a:lnTo>
                            <a:lnTo>
                              <a:pt x="174" y="26"/>
                            </a:lnTo>
                            <a:lnTo>
                              <a:pt x="176" y="26"/>
                            </a:lnTo>
                            <a:lnTo>
                              <a:pt x="176" y="26"/>
                            </a:lnTo>
                            <a:lnTo>
                              <a:pt x="178" y="26"/>
                            </a:lnTo>
                            <a:lnTo>
                              <a:pt x="180" y="28"/>
                            </a:lnTo>
                            <a:lnTo>
                              <a:pt x="180" y="28"/>
                            </a:lnTo>
                            <a:lnTo>
                              <a:pt x="188" y="28"/>
                            </a:lnTo>
                            <a:lnTo>
                              <a:pt x="188" y="28"/>
                            </a:lnTo>
                            <a:lnTo>
                              <a:pt x="194" y="30"/>
                            </a:lnTo>
                            <a:lnTo>
                              <a:pt x="194" y="30"/>
                            </a:lnTo>
                            <a:lnTo>
                              <a:pt x="198" y="34"/>
                            </a:lnTo>
                            <a:lnTo>
                              <a:pt x="200" y="36"/>
                            </a:lnTo>
                            <a:lnTo>
                              <a:pt x="202" y="36"/>
                            </a:lnTo>
                            <a:lnTo>
                              <a:pt x="202" y="36"/>
                            </a:lnTo>
                            <a:lnTo>
                              <a:pt x="208" y="36"/>
                            </a:lnTo>
                            <a:lnTo>
                              <a:pt x="214" y="38"/>
                            </a:lnTo>
                            <a:lnTo>
                              <a:pt x="214" y="38"/>
                            </a:lnTo>
                            <a:lnTo>
                              <a:pt x="220" y="40"/>
                            </a:lnTo>
                            <a:lnTo>
                              <a:pt x="220" y="40"/>
                            </a:lnTo>
                            <a:lnTo>
                              <a:pt x="220" y="42"/>
                            </a:lnTo>
                            <a:lnTo>
                              <a:pt x="220" y="42"/>
                            </a:lnTo>
                            <a:lnTo>
                              <a:pt x="216" y="48"/>
                            </a:lnTo>
                            <a:lnTo>
                              <a:pt x="214" y="56"/>
                            </a:lnTo>
                            <a:lnTo>
                              <a:pt x="214" y="56"/>
                            </a:lnTo>
                            <a:lnTo>
                              <a:pt x="212" y="60"/>
                            </a:lnTo>
                            <a:lnTo>
                              <a:pt x="212" y="64"/>
                            </a:lnTo>
                            <a:lnTo>
                              <a:pt x="212" y="64"/>
                            </a:lnTo>
                            <a:lnTo>
                              <a:pt x="214" y="66"/>
                            </a:lnTo>
                            <a:lnTo>
                              <a:pt x="214" y="66"/>
                            </a:lnTo>
                            <a:lnTo>
                              <a:pt x="212" y="68"/>
                            </a:lnTo>
                            <a:lnTo>
                              <a:pt x="210" y="68"/>
                            </a:lnTo>
                            <a:lnTo>
                              <a:pt x="210" y="68"/>
                            </a:lnTo>
                            <a:lnTo>
                              <a:pt x="206" y="68"/>
                            </a:lnTo>
                            <a:lnTo>
                              <a:pt x="204" y="68"/>
                            </a:lnTo>
                            <a:lnTo>
                              <a:pt x="202" y="70"/>
                            </a:lnTo>
                            <a:lnTo>
                              <a:pt x="204" y="70"/>
                            </a:lnTo>
                            <a:lnTo>
                              <a:pt x="204" y="70"/>
                            </a:lnTo>
                            <a:lnTo>
                              <a:pt x="204" y="72"/>
                            </a:lnTo>
                            <a:lnTo>
                              <a:pt x="204" y="72"/>
                            </a:lnTo>
                            <a:lnTo>
                              <a:pt x="202" y="74"/>
                            </a:lnTo>
                            <a:lnTo>
                              <a:pt x="202" y="74"/>
                            </a:lnTo>
                            <a:lnTo>
                              <a:pt x="196" y="78"/>
                            </a:lnTo>
                            <a:lnTo>
                              <a:pt x="194" y="78"/>
                            </a:lnTo>
                            <a:lnTo>
                              <a:pt x="192" y="80"/>
                            </a:lnTo>
                            <a:lnTo>
                              <a:pt x="192" y="80"/>
                            </a:lnTo>
                            <a:lnTo>
                              <a:pt x="190" y="88"/>
                            </a:lnTo>
                            <a:lnTo>
                              <a:pt x="188" y="96"/>
                            </a:lnTo>
                            <a:lnTo>
                              <a:pt x="188" y="96"/>
                            </a:lnTo>
                            <a:lnTo>
                              <a:pt x="190" y="98"/>
                            </a:lnTo>
                            <a:lnTo>
                              <a:pt x="190" y="96"/>
                            </a:lnTo>
                            <a:lnTo>
                              <a:pt x="194" y="94"/>
                            </a:lnTo>
                            <a:lnTo>
                              <a:pt x="194" y="94"/>
                            </a:lnTo>
                            <a:lnTo>
                              <a:pt x="198" y="92"/>
                            </a:lnTo>
                            <a:lnTo>
                              <a:pt x="200" y="92"/>
                            </a:lnTo>
                            <a:lnTo>
                              <a:pt x="202" y="92"/>
                            </a:lnTo>
                            <a:lnTo>
                              <a:pt x="202" y="92"/>
                            </a:lnTo>
                            <a:lnTo>
                              <a:pt x="204" y="94"/>
                            </a:lnTo>
                            <a:lnTo>
                              <a:pt x="206" y="98"/>
                            </a:lnTo>
                            <a:lnTo>
                              <a:pt x="206" y="98"/>
                            </a:lnTo>
                            <a:lnTo>
                              <a:pt x="206" y="100"/>
                            </a:lnTo>
                            <a:lnTo>
                              <a:pt x="208" y="102"/>
                            </a:lnTo>
                            <a:lnTo>
                              <a:pt x="208" y="102"/>
                            </a:lnTo>
                            <a:lnTo>
                              <a:pt x="208" y="106"/>
                            </a:lnTo>
                            <a:lnTo>
                              <a:pt x="210" y="110"/>
                            </a:lnTo>
                            <a:lnTo>
                              <a:pt x="210" y="110"/>
                            </a:lnTo>
                            <a:lnTo>
                              <a:pt x="210" y="110"/>
                            </a:lnTo>
                            <a:lnTo>
                              <a:pt x="212" y="110"/>
                            </a:lnTo>
                            <a:lnTo>
                              <a:pt x="212" y="112"/>
                            </a:lnTo>
                            <a:lnTo>
                              <a:pt x="212" y="112"/>
                            </a:lnTo>
                            <a:lnTo>
                              <a:pt x="212" y="112"/>
                            </a:lnTo>
                            <a:lnTo>
                              <a:pt x="206" y="118"/>
                            </a:lnTo>
                            <a:lnTo>
                              <a:pt x="206" y="118"/>
                            </a:lnTo>
                            <a:lnTo>
                              <a:pt x="206" y="120"/>
                            </a:lnTo>
                            <a:lnTo>
                              <a:pt x="208" y="120"/>
                            </a:lnTo>
                            <a:lnTo>
                              <a:pt x="212" y="122"/>
                            </a:lnTo>
                            <a:lnTo>
                              <a:pt x="212" y="124"/>
                            </a:lnTo>
                            <a:lnTo>
                              <a:pt x="212" y="124"/>
                            </a:lnTo>
                            <a:lnTo>
                              <a:pt x="210" y="128"/>
                            </a:lnTo>
                            <a:lnTo>
                              <a:pt x="210" y="132"/>
                            </a:lnTo>
                            <a:lnTo>
                              <a:pt x="210" y="132"/>
                            </a:lnTo>
                            <a:lnTo>
                              <a:pt x="212" y="138"/>
                            </a:lnTo>
                            <a:lnTo>
                              <a:pt x="212" y="138"/>
                            </a:lnTo>
                            <a:lnTo>
                              <a:pt x="214" y="140"/>
                            </a:lnTo>
                            <a:lnTo>
                              <a:pt x="214" y="140"/>
                            </a:lnTo>
                            <a:lnTo>
                              <a:pt x="220" y="140"/>
                            </a:lnTo>
                            <a:lnTo>
                              <a:pt x="222" y="140"/>
                            </a:lnTo>
                            <a:lnTo>
                              <a:pt x="222" y="142"/>
                            </a:lnTo>
                            <a:lnTo>
                              <a:pt x="222" y="142"/>
                            </a:lnTo>
                            <a:lnTo>
                              <a:pt x="220" y="146"/>
                            </a:lnTo>
                            <a:lnTo>
                              <a:pt x="220" y="14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8" name="Germany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42421" y="1741723"/>
                        <a:ext cx="243012" cy="21850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8" y="0"/>
                          </a:cxn>
                          <a:cxn ang="0">
                            <a:pos x="50" y="6"/>
                          </a:cxn>
                          <a:cxn ang="0">
                            <a:pos x="46" y="8"/>
                          </a:cxn>
                          <a:cxn ang="0">
                            <a:pos x="50" y="10"/>
                          </a:cxn>
                          <a:cxn ang="0">
                            <a:pos x="52" y="14"/>
                          </a:cxn>
                          <a:cxn ang="0">
                            <a:pos x="60" y="18"/>
                          </a:cxn>
                          <a:cxn ang="0">
                            <a:pos x="58" y="18"/>
                          </a:cxn>
                          <a:cxn ang="0">
                            <a:pos x="48" y="18"/>
                          </a:cxn>
                          <a:cxn ang="0">
                            <a:pos x="46" y="26"/>
                          </a:cxn>
                          <a:cxn ang="0">
                            <a:pos x="40" y="28"/>
                          </a:cxn>
                          <a:cxn ang="0">
                            <a:pos x="38" y="26"/>
                          </a:cxn>
                          <a:cxn ang="0">
                            <a:pos x="36" y="22"/>
                          </a:cxn>
                          <a:cxn ang="0">
                            <a:pos x="22" y="28"/>
                          </a:cxn>
                          <a:cxn ang="0">
                            <a:pos x="18" y="34"/>
                          </a:cxn>
                          <a:cxn ang="0">
                            <a:pos x="18" y="36"/>
                          </a:cxn>
                          <a:cxn ang="0">
                            <a:pos x="16" y="48"/>
                          </a:cxn>
                          <a:cxn ang="0">
                            <a:pos x="14" y="54"/>
                          </a:cxn>
                          <a:cxn ang="0">
                            <a:pos x="2" y="60"/>
                          </a:cxn>
                          <a:cxn ang="0">
                            <a:pos x="0" y="70"/>
                          </a:cxn>
                          <a:cxn ang="0">
                            <a:pos x="0" y="76"/>
                          </a:cxn>
                          <a:cxn ang="0">
                            <a:pos x="0" y="84"/>
                          </a:cxn>
                          <a:cxn ang="0">
                            <a:pos x="4" y="100"/>
                          </a:cxn>
                          <a:cxn ang="0">
                            <a:pos x="16" y="108"/>
                          </a:cxn>
                          <a:cxn ang="0">
                            <a:pos x="30" y="110"/>
                          </a:cxn>
                          <a:cxn ang="0">
                            <a:pos x="32" y="120"/>
                          </a:cxn>
                          <a:cxn ang="0">
                            <a:pos x="28" y="136"/>
                          </a:cxn>
                          <a:cxn ang="0">
                            <a:pos x="42" y="140"/>
                          </a:cxn>
                          <a:cxn ang="0">
                            <a:pos x="48" y="138"/>
                          </a:cxn>
                          <a:cxn ang="0">
                            <a:pos x="68" y="140"/>
                          </a:cxn>
                          <a:cxn ang="0">
                            <a:pos x="88" y="144"/>
                          </a:cxn>
                          <a:cxn ang="0">
                            <a:pos x="94" y="140"/>
                          </a:cxn>
                          <a:cxn ang="0">
                            <a:pos x="104" y="140"/>
                          </a:cxn>
                          <a:cxn ang="0">
                            <a:pos x="114" y="138"/>
                          </a:cxn>
                          <a:cxn ang="0">
                            <a:pos x="122" y="134"/>
                          </a:cxn>
                          <a:cxn ang="0">
                            <a:pos x="126" y="134"/>
                          </a:cxn>
                          <a:cxn ang="0">
                            <a:pos x="132" y="136"/>
                          </a:cxn>
                          <a:cxn ang="0">
                            <a:pos x="132" y="130"/>
                          </a:cxn>
                          <a:cxn ang="0">
                            <a:pos x="132" y="126"/>
                          </a:cxn>
                          <a:cxn ang="0">
                            <a:pos x="138" y="120"/>
                          </a:cxn>
                          <a:cxn ang="0">
                            <a:pos x="144" y="114"/>
                          </a:cxn>
                          <a:cxn ang="0">
                            <a:pos x="128" y="100"/>
                          </a:cxn>
                          <a:cxn ang="0">
                            <a:pos x="116" y="88"/>
                          </a:cxn>
                          <a:cxn ang="0">
                            <a:pos x="124" y="82"/>
                          </a:cxn>
                          <a:cxn ang="0">
                            <a:pos x="146" y="72"/>
                          </a:cxn>
                          <a:cxn ang="0">
                            <a:pos x="156" y="74"/>
                          </a:cxn>
                          <a:cxn ang="0">
                            <a:pos x="160" y="68"/>
                          </a:cxn>
                          <a:cxn ang="0">
                            <a:pos x="154" y="42"/>
                          </a:cxn>
                          <a:cxn ang="0">
                            <a:pos x="148" y="38"/>
                          </a:cxn>
                          <a:cxn ang="0">
                            <a:pos x="142" y="32"/>
                          </a:cxn>
                          <a:cxn ang="0">
                            <a:pos x="146" y="22"/>
                          </a:cxn>
                          <a:cxn ang="0">
                            <a:pos x="140" y="14"/>
                          </a:cxn>
                          <a:cxn ang="0">
                            <a:pos x="136" y="8"/>
                          </a:cxn>
                          <a:cxn ang="0">
                            <a:pos x="130" y="12"/>
                          </a:cxn>
                          <a:cxn ang="0">
                            <a:pos x="118" y="14"/>
                          </a:cxn>
                          <a:cxn ang="0">
                            <a:pos x="122" y="10"/>
                          </a:cxn>
                          <a:cxn ang="0">
                            <a:pos x="110" y="14"/>
                          </a:cxn>
                          <a:cxn ang="0">
                            <a:pos x="98" y="14"/>
                          </a:cxn>
                          <a:cxn ang="0">
                            <a:pos x="86" y="14"/>
                          </a:cxn>
                          <a:cxn ang="0">
                            <a:pos x="78" y="12"/>
                          </a:cxn>
                          <a:cxn ang="0">
                            <a:pos x="76" y="8"/>
                          </a:cxn>
                          <a:cxn ang="0">
                            <a:pos x="68" y="8"/>
                          </a:cxn>
                          <a:cxn ang="0">
                            <a:pos x="62" y="2"/>
                          </a:cxn>
                        </a:cxnLst>
                        <a:rect l="0" t="0" r="r" b="b"/>
                        <a:pathLst>
                          <a:path w="160" h="144">
                            <a:moveTo>
                              <a:pt x="60" y="0"/>
                            </a:moveTo>
                            <a:lnTo>
                              <a:pt x="60" y="0"/>
                            </a:lnTo>
                            <a:lnTo>
                              <a:pt x="56" y="2"/>
                            </a:lnTo>
                            <a:lnTo>
                              <a:pt x="52" y="0"/>
                            </a:lnTo>
                            <a:lnTo>
                              <a:pt x="48" y="0"/>
                            </a:lnTo>
                            <a:lnTo>
                              <a:pt x="44" y="0"/>
                            </a:lnTo>
                            <a:lnTo>
                              <a:pt x="44" y="0"/>
                            </a:lnTo>
                            <a:lnTo>
                              <a:pt x="48" y="6"/>
                            </a:lnTo>
                            <a:lnTo>
                              <a:pt x="48" y="6"/>
                            </a:lnTo>
                            <a:lnTo>
                              <a:pt x="50" y="6"/>
                            </a:lnTo>
                            <a:lnTo>
                              <a:pt x="48" y="6"/>
                            </a:lnTo>
                            <a:lnTo>
                              <a:pt x="48" y="6"/>
                            </a:lnTo>
                            <a:lnTo>
                              <a:pt x="46" y="8"/>
                            </a:lnTo>
                            <a:lnTo>
                              <a:pt x="46" y="8"/>
                            </a:lnTo>
                            <a:lnTo>
                              <a:pt x="46" y="8"/>
                            </a:lnTo>
                            <a:lnTo>
                              <a:pt x="48" y="8"/>
                            </a:lnTo>
                            <a:lnTo>
                              <a:pt x="50" y="8"/>
                            </a:lnTo>
                            <a:lnTo>
                              <a:pt x="50" y="10"/>
                            </a:lnTo>
                            <a:lnTo>
                              <a:pt x="50" y="10"/>
                            </a:lnTo>
                            <a:lnTo>
                              <a:pt x="50" y="10"/>
                            </a:lnTo>
                            <a:lnTo>
                              <a:pt x="52" y="12"/>
                            </a:lnTo>
                            <a:lnTo>
                              <a:pt x="52" y="12"/>
                            </a:lnTo>
                            <a:lnTo>
                              <a:pt x="54" y="12"/>
                            </a:lnTo>
                            <a:lnTo>
                              <a:pt x="54" y="12"/>
                            </a:lnTo>
                            <a:lnTo>
                              <a:pt x="52" y="14"/>
                            </a:lnTo>
                            <a:lnTo>
                              <a:pt x="52" y="14"/>
                            </a:lnTo>
                            <a:lnTo>
                              <a:pt x="54" y="16"/>
                            </a:lnTo>
                            <a:lnTo>
                              <a:pt x="56" y="16"/>
                            </a:lnTo>
                            <a:lnTo>
                              <a:pt x="56" y="16"/>
                            </a:lnTo>
                            <a:lnTo>
                              <a:pt x="60" y="18"/>
                            </a:lnTo>
                            <a:lnTo>
                              <a:pt x="64" y="22"/>
                            </a:lnTo>
                            <a:lnTo>
                              <a:pt x="64" y="22"/>
                            </a:lnTo>
                            <a:lnTo>
                              <a:pt x="60" y="20"/>
                            </a:lnTo>
                            <a:lnTo>
                              <a:pt x="58" y="18"/>
                            </a:lnTo>
                            <a:lnTo>
                              <a:pt x="58" y="18"/>
                            </a:lnTo>
                            <a:lnTo>
                              <a:pt x="54" y="18"/>
                            </a:lnTo>
                            <a:lnTo>
                              <a:pt x="50" y="16"/>
                            </a:lnTo>
                            <a:lnTo>
                              <a:pt x="50" y="16"/>
                            </a:lnTo>
                            <a:lnTo>
                              <a:pt x="48" y="16"/>
                            </a:lnTo>
                            <a:lnTo>
                              <a:pt x="48" y="18"/>
                            </a:lnTo>
                            <a:lnTo>
                              <a:pt x="46" y="22"/>
                            </a:lnTo>
                            <a:lnTo>
                              <a:pt x="46" y="22"/>
                            </a:lnTo>
                            <a:lnTo>
                              <a:pt x="46" y="24"/>
                            </a:lnTo>
                            <a:lnTo>
                              <a:pt x="46" y="26"/>
                            </a:lnTo>
                            <a:lnTo>
                              <a:pt x="46" y="26"/>
                            </a:lnTo>
                            <a:lnTo>
                              <a:pt x="44" y="24"/>
                            </a:lnTo>
                            <a:lnTo>
                              <a:pt x="40" y="26"/>
                            </a:lnTo>
                            <a:lnTo>
                              <a:pt x="40" y="26"/>
                            </a:lnTo>
                            <a:lnTo>
                              <a:pt x="40" y="26"/>
                            </a:lnTo>
                            <a:lnTo>
                              <a:pt x="40" y="28"/>
                            </a:lnTo>
                            <a:lnTo>
                              <a:pt x="40" y="28"/>
                            </a:lnTo>
                            <a:lnTo>
                              <a:pt x="38" y="28"/>
                            </a:lnTo>
                            <a:lnTo>
                              <a:pt x="38" y="26"/>
                            </a:lnTo>
                            <a:lnTo>
                              <a:pt x="38" y="26"/>
                            </a:lnTo>
                            <a:lnTo>
                              <a:pt x="38" y="26"/>
                            </a:lnTo>
                            <a:lnTo>
                              <a:pt x="38" y="26"/>
                            </a:lnTo>
                            <a:lnTo>
                              <a:pt x="38" y="26"/>
                            </a:lnTo>
                            <a:lnTo>
                              <a:pt x="38" y="24"/>
                            </a:lnTo>
                            <a:lnTo>
                              <a:pt x="38" y="24"/>
                            </a:lnTo>
                            <a:lnTo>
                              <a:pt x="36" y="22"/>
                            </a:lnTo>
                            <a:lnTo>
                              <a:pt x="30" y="24"/>
                            </a:lnTo>
                            <a:lnTo>
                              <a:pt x="30" y="24"/>
                            </a:lnTo>
                            <a:lnTo>
                              <a:pt x="28" y="24"/>
                            </a:lnTo>
                            <a:lnTo>
                              <a:pt x="22" y="28"/>
                            </a:lnTo>
                            <a:lnTo>
                              <a:pt x="22" y="28"/>
                            </a:lnTo>
                            <a:lnTo>
                              <a:pt x="20" y="30"/>
                            </a:lnTo>
                            <a:lnTo>
                              <a:pt x="18" y="30"/>
                            </a:lnTo>
                            <a:lnTo>
                              <a:pt x="18" y="30"/>
                            </a:lnTo>
                            <a:lnTo>
                              <a:pt x="18" y="32"/>
                            </a:lnTo>
                            <a:lnTo>
                              <a:pt x="18" y="34"/>
                            </a:lnTo>
                            <a:lnTo>
                              <a:pt x="18" y="32"/>
                            </a:lnTo>
                            <a:lnTo>
                              <a:pt x="18" y="32"/>
                            </a:lnTo>
                            <a:lnTo>
                              <a:pt x="16" y="34"/>
                            </a:lnTo>
                            <a:lnTo>
                              <a:pt x="18" y="34"/>
                            </a:lnTo>
                            <a:lnTo>
                              <a:pt x="18" y="36"/>
                            </a:lnTo>
                            <a:lnTo>
                              <a:pt x="16" y="38"/>
                            </a:lnTo>
                            <a:lnTo>
                              <a:pt x="16" y="38"/>
                            </a:lnTo>
                            <a:lnTo>
                              <a:pt x="14" y="44"/>
                            </a:lnTo>
                            <a:lnTo>
                              <a:pt x="14" y="46"/>
                            </a:lnTo>
                            <a:lnTo>
                              <a:pt x="16" y="48"/>
                            </a:lnTo>
                            <a:lnTo>
                              <a:pt x="16" y="48"/>
                            </a:lnTo>
                            <a:lnTo>
                              <a:pt x="18" y="48"/>
                            </a:lnTo>
                            <a:lnTo>
                              <a:pt x="18" y="50"/>
                            </a:lnTo>
                            <a:lnTo>
                              <a:pt x="14" y="54"/>
                            </a:lnTo>
                            <a:lnTo>
                              <a:pt x="14" y="54"/>
                            </a:lnTo>
                            <a:lnTo>
                              <a:pt x="10" y="56"/>
                            </a:lnTo>
                            <a:lnTo>
                              <a:pt x="4" y="56"/>
                            </a:lnTo>
                            <a:lnTo>
                              <a:pt x="4" y="56"/>
                            </a:lnTo>
                            <a:lnTo>
                              <a:pt x="2" y="58"/>
                            </a:lnTo>
                            <a:lnTo>
                              <a:pt x="2" y="60"/>
                            </a:lnTo>
                            <a:lnTo>
                              <a:pt x="2" y="60"/>
                            </a:lnTo>
                            <a:lnTo>
                              <a:pt x="2" y="62"/>
                            </a:lnTo>
                            <a:lnTo>
                              <a:pt x="2" y="66"/>
                            </a:lnTo>
                            <a:lnTo>
                              <a:pt x="0" y="68"/>
                            </a:lnTo>
                            <a:lnTo>
                              <a:pt x="0" y="70"/>
                            </a:lnTo>
                            <a:lnTo>
                              <a:pt x="0" y="70"/>
                            </a:lnTo>
                            <a:lnTo>
                              <a:pt x="2" y="72"/>
                            </a:lnTo>
                            <a:lnTo>
                              <a:pt x="0" y="72"/>
                            </a:lnTo>
                            <a:lnTo>
                              <a:pt x="0" y="74"/>
                            </a:lnTo>
                            <a:lnTo>
                              <a:pt x="0" y="76"/>
                            </a:lnTo>
                            <a:lnTo>
                              <a:pt x="0" y="76"/>
                            </a:lnTo>
                            <a:lnTo>
                              <a:pt x="2" y="78"/>
                            </a:lnTo>
                            <a:lnTo>
                              <a:pt x="2" y="80"/>
                            </a:lnTo>
                            <a:lnTo>
                              <a:pt x="0" y="84"/>
                            </a:lnTo>
                            <a:lnTo>
                              <a:pt x="0" y="84"/>
                            </a:lnTo>
                            <a:lnTo>
                              <a:pt x="4" y="88"/>
                            </a:lnTo>
                            <a:lnTo>
                              <a:pt x="4" y="92"/>
                            </a:lnTo>
                            <a:lnTo>
                              <a:pt x="4" y="92"/>
                            </a:lnTo>
                            <a:lnTo>
                              <a:pt x="6" y="94"/>
                            </a:lnTo>
                            <a:lnTo>
                              <a:pt x="4" y="100"/>
                            </a:lnTo>
                            <a:lnTo>
                              <a:pt x="4" y="100"/>
                            </a:lnTo>
                            <a:lnTo>
                              <a:pt x="10" y="102"/>
                            </a:lnTo>
                            <a:lnTo>
                              <a:pt x="10" y="102"/>
                            </a:lnTo>
                            <a:lnTo>
                              <a:pt x="14" y="106"/>
                            </a:lnTo>
                            <a:lnTo>
                              <a:pt x="16" y="108"/>
                            </a:lnTo>
                            <a:lnTo>
                              <a:pt x="18" y="108"/>
                            </a:lnTo>
                            <a:lnTo>
                              <a:pt x="18" y="108"/>
                            </a:lnTo>
                            <a:lnTo>
                              <a:pt x="24" y="108"/>
                            </a:lnTo>
                            <a:lnTo>
                              <a:pt x="30" y="110"/>
                            </a:lnTo>
                            <a:lnTo>
                              <a:pt x="30" y="110"/>
                            </a:lnTo>
                            <a:lnTo>
                              <a:pt x="36" y="112"/>
                            </a:lnTo>
                            <a:lnTo>
                              <a:pt x="36" y="112"/>
                            </a:lnTo>
                            <a:lnTo>
                              <a:pt x="36" y="114"/>
                            </a:lnTo>
                            <a:lnTo>
                              <a:pt x="36" y="114"/>
                            </a:lnTo>
                            <a:lnTo>
                              <a:pt x="32" y="120"/>
                            </a:lnTo>
                            <a:lnTo>
                              <a:pt x="30" y="128"/>
                            </a:lnTo>
                            <a:lnTo>
                              <a:pt x="30" y="128"/>
                            </a:lnTo>
                            <a:lnTo>
                              <a:pt x="28" y="132"/>
                            </a:lnTo>
                            <a:lnTo>
                              <a:pt x="28" y="136"/>
                            </a:lnTo>
                            <a:lnTo>
                              <a:pt x="28" y="136"/>
                            </a:lnTo>
                            <a:lnTo>
                              <a:pt x="30" y="138"/>
                            </a:lnTo>
                            <a:lnTo>
                              <a:pt x="30" y="138"/>
                            </a:lnTo>
                            <a:lnTo>
                              <a:pt x="32" y="138"/>
                            </a:lnTo>
                            <a:lnTo>
                              <a:pt x="32" y="138"/>
                            </a:lnTo>
                            <a:lnTo>
                              <a:pt x="42" y="140"/>
                            </a:lnTo>
                            <a:lnTo>
                              <a:pt x="46" y="140"/>
                            </a:lnTo>
                            <a:lnTo>
                              <a:pt x="48" y="140"/>
                            </a:lnTo>
                            <a:lnTo>
                              <a:pt x="48" y="138"/>
                            </a:lnTo>
                            <a:lnTo>
                              <a:pt x="48" y="138"/>
                            </a:lnTo>
                            <a:lnTo>
                              <a:pt x="48" y="138"/>
                            </a:lnTo>
                            <a:lnTo>
                              <a:pt x="48" y="138"/>
                            </a:lnTo>
                            <a:lnTo>
                              <a:pt x="52" y="138"/>
                            </a:lnTo>
                            <a:lnTo>
                              <a:pt x="66" y="142"/>
                            </a:lnTo>
                            <a:lnTo>
                              <a:pt x="66" y="142"/>
                            </a:lnTo>
                            <a:lnTo>
                              <a:pt x="68" y="140"/>
                            </a:lnTo>
                            <a:lnTo>
                              <a:pt x="72" y="140"/>
                            </a:lnTo>
                            <a:lnTo>
                              <a:pt x="80" y="142"/>
                            </a:lnTo>
                            <a:lnTo>
                              <a:pt x="80" y="142"/>
                            </a:lnTo>
                            <a:lnTo>
                              <a:pt x="86" y="144"/>
                            </a:lnTo>
                            <a:lnTo>
                              <a:pt x="88" y="144"/>
                            </a:lnTo>
                            <a:lnTo>
                              <a:pt x="90" y="142"/>
                            </a:lnTo>
                            <a:lnTo>
                              <a:pt x="90" y="142"/>
                            </a:lnTo>
                            <a:lnTo>
                              <a:pt x="90" y="140"/>
                            </a:lnTo>
                            <a:lnTo>
                              <a:pt x="92" y="140"/>
                            </a:lnTo>
                            <a:lnTo>
                              <a:pt x="94" y="140"/>
                            </a:lnTo>
                            <a:lnTo>
                              <a:pt x="96" y="138"/>
                            </a:lnTo>
                            <a:lnTo>
                              <a:pt x="96" y="138"/>
                            </a:lnTo>
                            <a:lnTo>
                              <a:pt x="96" y="138"/>
                            </a:lnTo>
                            <a:lnTo>
                              <a:pt x="98" y="138"/>
                            </a:lnTo>
                            <a:lnTo>
                              <a:pt x="104" y="140"/>
                            </a:lnTo>
                            <a:lnTo>
                              <a:pt x="104" y="140"/>
                            </a:lnTo>
                            <a:lnTo>
                              <a:pt x="106" y="140"/>
                            </a:lnTo>
                            <a:lnTo>
                              <a:pt x="108" y="140"/>
                            </a:lnTo>
                            <a:lnTo>
                              <a:pt x="114" y="138"/>
                            </a:lnTo>
                            <a:lnTo>
                              <a:pt x="114" y="138"/>
                            </a:lnTo>
                            <a:lnTo>
                              <a:pt x="116" y="136"/>
                            </a:lnTo>
                            <a:lnTo>
                              <a:pt x="118" y="134"/>
                            </a:lnTo>
                            <a:lnTo>
                              <a:pt x="118" y="134"/>
                            </a:lnTo>
                            <a:lnTo>
                              <a:pt x="120" y="134"/>
                            </a:lnTo>
                            <a:lnTo>
                              <a:pt x="122" y="134"/>
                            </a:lnTo>
                            <a:lnTo>
                              <a:pt x="122" y="134"/>
                            </a:lnTo>
                            <a:lnTo>
                              <a:pt x="124" y="134"/>
                            </a:lnTo>
                            <a:lnTo>
                              <a:pt x="124" y="134"/>
                            </a:lnTo>
                            <a:lnTo>
                              <a:pt x="126" y="134"/>
                            </a:lnTo>
                            <a:lnTo>
                              <a:pt x="126" y="134"/>
                            </a:lnTo>
                            <a:lnTo>
                              <a:pt x="128" y="136"/>
                            </a:lnTo>
                            <a:lnTo>
                              <a:pt x="130" y="138"/>
                            </a:lnTo>
                            <a:lnTo>
                              <a:pt x="130" y="138"/>
                            </a:lnTo>
                            <a:lnTo>
                              <a:pt x="132" y="138"/>
                            </a:lnTo>
                            <a:lnTo>
                              <a:pt x="132" y="136"/>
                            </a:lnTo>
                            <a:lnTo>
                              <a:pt x="132" y="134"/>
                            </a:lnTo>
                            <a:lnTo>
                              <a:pt x="132" y="134"/>
                            </a:lnTo>
                            <a:lnTo>
                              <a:pt x="132" y="132"/>
                            </a:lnTo>
                            <a:lnTo>
                              <a:pt x="132" y="132"/>
                            </a:lnTo>
                            <a:lnTo>
                              <a:pt x="132" y="130"/>
                            </a:lnTo>
                            <a:lnTo>
                              <a:pt x="132" y="130"/>
                            </a:lnTo>
                            <a:lnTo>
                              <a:pt x="132" y="130"/>
                            </a:lnTo>
                            <a:lnTo>
                              <a:pt x="130" y="128"/>
                            </a:lnTo>
                            <a:lnTo>
                              <a:pt x="130" y="128"/>
                            </a:lnTo>
                            <a:lnTo>
                              <a:pt x="132" y="126"/>
                            </a:lnTo>
                            <a:lnTo>
                              <a:pt x="132" y="126"/>
                            </a:lnTo>
                            <a:lnTo>
                              <a:pt x="134" y="126"/>
                            </a:lnTo>
                            <a:lnTo>
                              <a:pt x="136" y="124"/>
                            </a:lnTo>
                            <a:lnTo>
                              <a:pt x="138" y="122"/>
                            </a:lnTo>
                            <a:lnTo>
                              <a:pt x="138" y="120"/>
                            </a:lnTo>
                            <a:lnTo>
                              <a:pt x="138" y="120"/>
                            </a:lnTo>
                            <a:lnTo>
                              <a:pt x="140" y="120"/>
                            </a:lnTo>
                            <a:lnTo>
                              <a:pt x="142" y="118"/>
                            </a:lnTo>
                            <a:lnTo>
                              <a:pt x="144" y="114"/>
                            </a:lnTo>
                            <a:lnTo>
                              <a:pt x="144" y="114"/>
                            </a:lnTo>
                            <a:lnTo>
                              <a:pt x="144" y="110"/>
                            </a:lnTo>
                            <a:lnTo>
                              <a:pt x="140" y="108"/>
                            </a:lnTo>
                            <a:lnTo>
                              <a:pt x="140" y="108"/>
                            </a:lnTo>
                            <a:lnTo>
                              <a:pt x="136" y="106"/>
                            </a:lnTo>
                            <a:lnTo>
                              <a:pt x="128" y="100"/>
                            </a:lnTo>
                            <a:lnTo>
                              <a:pt x="128" y="100"/>
                            </a:lnTo>
                            <a:lnTo>
                              <a:pt x="124" y="98"/>
                            </a:lnTo>
                            <a:lnTo>
                              <a:pt x="120" y="94"/>
                            </a:lnTo>
                            <a:lnTo>
                              <a:pt x="120" y="94"/>
                            </a:lnTo>
                            <a:lnTo>
                              <a:pt x="116" y="88"/>
                            </a:lnTo>
                            <a:lnTo>
                              <a:pt x="112" y="84"/>
                            </a:lnTo>
                            <a:lnTo>
                              <a:pt x="112" y="84"/>
                            </a:lnTo>
                            <a:lnTo>
                              <a:pt x="112" y="82"/>
                            </a:lnTo>
                            <a:lnTo>
                              <a:pt x="116" y="82"/>
                            </a:lnTo>
                            <a:lnTo>
                              <a:pt x="124" y="82"/>
                            </a:lnTo>
                            <a:lnTo>
                              <a:pt x="124" y="82"/>
                            </a:lnTo>
                            <a:lnTo>
                              <a:pt x="136" y="78"/>
                            </a:lnTo>
                            <a:lnTo>
                              <a:pt x="136" y="78"/>
                            </a:lnTo>
                            <a:lnTo>
                              <a:pt x="142" y="76"/>
                            </a:lnTo>
                            <a:lnTo>
                              <a:pt x="146" y="72"/>
                            </a:lnTo>
                            <a:lnTo>
                              <a:pt x="146" y="72"/>
                            </a:lnTo>
                            <a:lnTo>
                              <a:pt x="150" y="68"/>
                            </a:lnTo>
                            <a:lnTo>
                              <a:pt x="152" y="70"/>
                            </a:lnTo>
                            <a:lnTo>
                              <a:pt x="152" y="70"/>
                            </a:lnTo>
                            <a:lnTo>
                              <a:pt x="156" y="74"/>
                            </a:lnTo>
                            <a:lnTo>
                              <a:pt x="160" y="74"/>
                            </a:lnTo>
                            <a:lnTo>
                              <a:pt x="160" y="74"/>
                            </a:lnTo>
                            <a:lnTo>
                              <a:pt x="160" y="72"/>
                            </a:lnTo>
                            <a:lnTo>
                              <a:pt x="160" y="68"/>
                            </a:lnTo>
                            <a:lnTo>
                              <a:pt x="160" y="68"/>
                            </a:lnTo>
                            <a:lnTo>
                              <a:pt x="158" y="60"/>
                            </a:lnTo>
                            <a:lnTo>
                              <a:pt x="154" y="50"/>
                            </a:lnTo>
                            <a:lnTo>
                              <a:pt x="154" y="50"/>
                            </a:lnTo>
                            <a:lnTo>
                              <a:pt x="154" y="46"/>
                            </a:lnTo>
                            <a:lnTo>
                              <a:pt x="154" y="42"/>
                            </a:lnTo>
                            <a:lnTo>
                              <a:pt x="154" y="42"/>
                            </a:lnTo>
                            <a:lnTo>
                              <a:pt x="152" y="40"/>
                            </a:lnTo>
                            <a:lnTo>
                              <a:pt x="150" y="40"/>
                            </a:lnTo>
                            <a:lnTo>
                              <a:pt x="148" y="38"/>
                            </a:lnTo>
                            <a:lnTo>
                              <a:pt x="148" y="38"/>
                            </a:lnTo>
                            <a:lnTo>
                              <a:pt x="144" y="36"/>
                            </a:lnTo>
                            <a:lnTo>
                              <a:pt x="142" y="36"/>
                            </a:lnTo>
                            <a:lnTo>
                              <a:pt x="142" y="34"/>
                            </a:lnTo>
                            <a:lnTo>
                              <a:pt x="142" y="34"/>
                            </a:lnTo>
                            <a:lnTo>
                              <a:pt x="142" y="32"/>
                            </a:lnTo>
                            <a:lnTo>
                              <a:pt x="144" y="28"/>
                            </a:lnTo>
                            <a:lnTo>
                              <a:pt x="146" y="26"/>
                            </a:lnTo>
                            <a:lnTo>
                              <a:pt x="146" y="26"/>
                            </a:lnTo>
                            <a:lnTo>
                              <a:pt x="146" y="26"/>
                            </a:lnTo>
                            <a:lnTo>
                              <a:pt x="146" y="22"/>
                            </a:lnTo>
                            <a:lnTo>
                              <a:pt x="146" y="18"/>
                            </a:lnTo>
                            <a:lnTo>
                              <a:pt x="146" y="18"/>
                            </a:lnTo>
                            <a:lnTo>
                              <a:pt x="142" y="16"/>
                            </a:lnTo>
                            <a:lnTo>
                              <a:pt x="140" y="14"/>
                            </a:lnTo>
                            <a:lnTo>
                              <a:pt x="140" y="14"/>
                            </a:lnTo>
                            <a:lnTo>
                              <a:pt x="138" y="12"/>
                            </a:lnTo>
                            <a:lnTo>
                              <a:pt x="138" y="10"/>
                            </a:lnTo>
                            <a:lnTo>
                              <a:pt x="138" y="10"/>
                            </a:lnTo>
                            <a:lnTo>
                              <a:pt x="136" y="8"/>
                            </a:lnTo>
                            <a:lnTo>
                              <a:pt x="136" y="8"/>
                            </a:lnTo>
                            <a:lnTo>
                              <a:pt x="134" y="8"/>
                            </a:lnTo>
                            <a:lnTo>
                              <a:pt x="132" y="10"/>
                            </a:lnTo>
                            <a:lnTo>
                              <a:pt x="132" y="12"/>
                            </a:lnTo>
                            <a:lnTo>
                              <a:pt x="130" y="12"/>
                            </a:lnTo>
                            <a:lnTo>
                              <a:pt x="130" y="12"/>
                            </a:lnTo>
                            <a:lnTo>
                              <a:pt x="128" y="10"/>
                            </a:lnTo>
                            <a:lnTo>
                              <a:pt x="124" y="10"/>
                            </a:lnTo>
                            <a:lnTo>
                              <a:pt x="124" y="10"/>
                            </a:lnTo>
                            <a:lnTo>
                              <a:pt x="118" y="14"/>
                            </a:lnTo>
                            <a:lnTo>
                              <a:pt x="118" y="14"/>
                            </a:lnTo>
                            <a:lnTo>
                              <a:pt x="116" y="14"/>
                            </a:lnTo>
                            <a:lnTo>
                              <a:pt x="118" y="12"/>
                            </a:lnTo>
                            <a:lnTo>
                              <a:pt x="118" y="12"/>
                            </a:lnTo>
                            <a:lnTo>
                              <a:pt x="122" y="10"/>
                            </a:lnTo>
                            <a:lnTo>
                              <a:pt x="122" y="10"/>
                            </a:lnTo>
                            <a:lnTo>
                              <a:pt x="122" y="10"/>
                            </a:lnTo>
                            <a:lnTo>
                              <a:pt x="118" y="10"/>
                            </a:lnTo>
                            <a:lnTo>
                              <a:pt x="118" y="10"/>
                            </a:lnTo>
                            <a:lnTo>
                              <a:pt x="114" y="12"/>
                            </a:lnTo>
                            <a:lnTo>
                              <a:pt x="110" y="14"/>
                            </a:lnTo>
                            <a:lnTo>
                              <a:pt x="110" y="14"/>
                            </a:lnTo>
                            <a:lnTo>
                              <a:pt x="104" y="14"/>
                            </a:lnTo>
                            <a:lnTo>
                              <a:pt x="100" y="14"/>
                            </a:lnTo>
                            <a:lnTo>
                              <a:pt x="100" y="14"/>
                            </a:lnTo>
                            <a:lnTo>
                              <a:pt x="98" y="14"/>
                            </a:lnTo>
                            <a:lnTo>
                              <a:pt x="94" y="16"/>
                            </a:lnTo>
                            <a:lnTo>
                              <a:pt x="94" y="16"/>
                            </a:lnTo>
                            <a:lnTo>
                              <a:pt x="92" y="16"/>
                            </a:lnTo>
                            <a:lnTo>
                              <a:pt x="90" y="16"/>
                            </a:lnTo>
                            <a:lnTo>
                              <a:pt x="86" y="14"/>
                            </a:lnTo>
                            <a:lnTo>
                              <a:pt x="86" y="14"/>
                            </a:lnTo>
                            <a:lnTo>
                              <a:pt x="82" y="14"/>
                            </a:lnTo>
                            <a:lnTo>
                              <a:pt x="78" y="14"/>
                            </a:lnTo>
                            <a:lnTo>
                              <a:pt x="78" y="14"/>
                            </a:lnTo>
                            <a:lnTo>
                              <a:pt x="78" y="12"/>
                            </a:lnTo>
                            <a:lnTo>
                              <a:pt x="80" y="12"/>
                            </a:lnTo>
                            <a:lnTo>
                              <a:pt x="82" y="10"/>
                            </a:lnTo>
                            <a:lnTo>
                              <a:pt x="78" y="8"/>
                            </a:lnTo>
                            <a:lnTo>
                              <a:pt x="78" y="8"/>
                            </a:lnTo>
                            <a:lnTo>
                              <a:pt x="76" y="8"/>
                            </a:lnTo>
                            <a:lnTo>
                              <a:pt x="74" y="6"/>
                            </a:lnTo>
                            <a:lnTo>
                              <a:pt x="74" y="6"/>
                            </a:lnTo>
                            <a:lnTo>
                              <a:pt x="70" y="6"/>
                            </a:lnTo>
                            <a:lnTo>
                              <a:pt x="68" y="8"/>
                            </a:lnTo>
                            <a:lnTo>
                              <a:pt x="68" y="8"/>
                            </a:lnTo>
                            <a:lnTo>
                              <a:pt x="66" y="4"/>
                            </a:lnTo>
                            <a:lnTo>
                              <a:pt x="62" y="6"/>
                            </a:lnTo>
                            <a:lnTo>
                              <a:pt x="62" y="6"/>
                            </a:lnTo>
                            <a:lnTo>
                              <a:pt x="64" y="4"/>
                            </a:lnTo>
                            <a:lnTo>
                              <a:pt x="62" y="2"/>
                            </a:lnTo>
                            <a:lnTo>
                              <a:pt x="60" y="0"/>
                            </a:lnTo>
                            <a:lnTo>
                              <a:pt x="60" y="0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89" name="Greece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376804" y="2131457"/>
                        <a:ext cx="173146" cy="17905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6" y="50"/>
                          </a:cxn>
                          <a:cxn ang="0">
                            <a:pos x="12" y="58"/>
                          </a:cxn>
                          <a:cxn ang="0">
                            <a:pos x="20" y="66"/>
                          </a:cxn>
                          <a:cxn ang="0">
                            <a:pos x="24" y="64"/>
                          </a:cxn>
                          <a:cxn ang="0">
                            <a:pos x="28" y="64"/>
                          </a:cxn>
                          <a:cxn ang="0">
                            <a:pos x="22" y="68"/>
                          </a:cxn>
                          <a:cxn ang="0">
                            <a:pos x="30" y="74"/>
                          </a:cxn>
                          <a:cxn ang="0">
                            <a:pos x="44" y="74"/>
                          </a:cxn>
                          <a:cxn ang="0">
                            <a:pos x="58" y="78"/>
                          </a:cxn>
                          <a:cxn ang="0">
                            <a:pos x="52" y="80"/>
                          </a:cxn>
                          <a:cxn ang="0">
                            <a:pos x="36" y="78"/>
                          </a:cxn>
                          <a:cxn ang="0">
                            <a:pos x="26" y="82"/>
                          </a:cxn>
                          <a:cxn ang="0">
                            <a:pos x="28" y="92"/>
                          </a:cxn>
                          <a:cxn ang="0">
                            <a:pos x="38" y="98"/>
                          </a:cxn>
                          <a:cxn ang="0">
                            <a:pos x="46" y="110"/>
                          </a:cxn>
                          <a:cxn ang="0">
                            <a:pos x="54" y="110"/>
                          </a:cxn>
                          <a:cxn ang="0">
                            <a:pos x="58" y="114"/>
                          </a:cxn>
                          <a:cxn ang="0">
                            <a:pos x="66" y="118"/>
                          </a:cxn>
                          <a:cxn ang="0">
                            <a:pos x="60" y="102"/>
                          </a:cxn>
                          <a:cxn ang="0">
                            <a:pos x="58" y="96"/>
                          </a:cxn>
                          <a:cxn ang="0">
                            <a:pos x="64" y="98"/>
                          </a:cxn>
                          <a:cxn ang="0">
                            <a:pos x="66" y="92"/>
                          </a:cxn>
                          <a:cxn ang="0">
                            <a:pos x="64" y="86"/>
                          </a:cxn>
                          <a:cxn ang="0">
                            <a:pos x="78" y="90"/>
                          </a:cxn>
                          <a:cxn ang="0">
                            <a:pos x="80" y="80"/>
                          </a:cxn>
                          <a:cxn ang="0">
                            <a:pos x="66" y="70"/>
                          </a:cxn>
                          <a:cxn ang="0">
                            <a:pos x="56" y="64"/>
                          </a:cxn>
                          <a:cxn ang="0">
                            <a:pos x="50" y="58"/>
                          </a:cxn>
                          <a:cxn ang="0">
                            <a:pos x="50" y="50"/>
                          </a:cxn>
                          <a:cxn ang="0">
                            <a:pos x="56" y="54"/>
                          </a:cxn>
                          <a:cxn ang="0">
                            <a:pos x="56" y="46"/>
                          </a:cxn>
                          <a:cxn ang="0">
                            <a:pos x="48" y="36"/>
                          </a:cxn>
                          <a:cxn ang="0">
                            <a:pos x="48" y="30"/>
                          </a:cxn>
                          <a:cxn ang="0">
                            <a:pos x="60" y="34"/>
                          </a:cxn>
                          <a:cxn ang="0">
                            <a:pos x="64" y="36"/>
                          </a:cxn>
                          <a:cxn ang="0">
                            <a:pos x="68" y="38"/>
                          </a:cxn>
                          <a:cxn ang="0">
                            <a:pos x="70" y="36"/>
                          </a:cxn>
                          <a:cxn ang="0">
                            <a:pos x="68" y="28"/>
                          </a:cxn>
                          <a:cxn ang="0">
                            <a:pos x="76" y="24"/>
                          </a:cxn>
                          <a:cxn ang="0">
                            <a:pos x="84" y="20"/>
                          </a:cxn>
                          <a:cxn ang="0">
                            <a:pos x="90" y="22"/>
                          </a:cxn>
                          <a:cxn ang="0">
                            <a:pos x="108" y="22"/>
                          </a:cxn>
                          <a:cxn ang="0">
                            <a:pos x="112" y="10"/>
                          </a:cxn>
                          <a:cxn ang="0">
                            <a:pos x="110" y="2"/>
                          </a:cxn>
                          <a:cxn ang="0">
                            <a:pos x="106" y="6"/>
                          </a:cxn>
                          <a:cxn ang="0">
                            <a:pos x="94" y="6"/>
                          </a:cxn>
                          <a:cxn ang="0">
                            <a:pos x="78" y="4"/>
                          </a:cxn>
                          <a:cxn ang="0">
                            <a:pos x="66" y="6"/>
                          </a:cxn>
                          <a:cxn ang="0">
                            <a:pos x="48" y="10"/>
                          </a:cxn>
                          <a:cxn ang="0">
                            <a:pos x="40" y="10"/>
                          </a:cxn>
                          <a:cxn ang="0">
                            <a:pos x="20" y="18"/>
                          </a:cxn>
                          <a:cxn ang="0">
                            <a:pos x="10" y="30"/>
                          </a:cxn>
                          <a:cxn ang="0">
                            <a:pos x="2" y="44"/>
                          </a:cxn>
                        </a:cxnLst>
                        <a:rect l="0" t="0" r="r" b="b"/>
                        <a:pathLst>
                          <a:path w="114" h="118">
                            <a:moveTo>
                              <a:pt x="2" y="48"/>
                            </a:moveTo>
                            <a:lnTo>
                              <a:pt x="2" y="48"/>
                            </a:lnTo>
                            <a:lnTo>
                              <a:pt x="0" y="48"/>
                            </a:lnTo>
                            <a:lnTo>
                              <a:pt x="2" y="50"/>
                            </a:lnTo>
                            <a:lnTo>
                              <a:pt x="2" y="50"/>
                            </a:lnTo>
                            <a:lnTo>
                              <a:pt x="6" y="50"/>
                            </a:lnTo>
                            <a:lnTo>
                              <a:pt x="8" y="52"/>
                            </a:lnTo>
                            <a:lnTo>
                              <a:pt x="8" y="54"/>
                            </a:lnTo>
                            <a:lnTo>
                              <a:pt x="8" y="54"/>
                            </a:lnTo>
                            <a:lnTo>
                              <a:pt x="10" y="56"/>
                            </a:lnTo>
                            <a:lnTo>
                              <a:pt x="10" y="56"/>
                            </a:lnTo>
                            <a:lnTo>
                              <a:pt x="12" y="58"/>
                            </a:lnTo>
                            <a:lnTo>
                              <a:pt x="14" y="58"/>
                            </a:lnTo>
                            <a:lnTo>
                              <a:pt x="14" y="58"/>
                            </a:lnTo>
                            <a:lnTo>
                              <a:pt x="16" y="62"/>
                            </a:lnTo>
                            <a:lnTo>
                              <a:pt x="20" y="66"/>
                            </a:lnTo>
                            <a:lnTo>
                              <a:pt x="20" y="66"/>
                            </a:lnTo>
                            <a:lnTo>
                              <a:pt x="20" y="66"/>
                            </a:lnTo>
                            <a:lnTo>
                              <a:pt x="22" y="66"/>
                            </a:lnTo>
                            <a:lnTo>
                              <a:pt x="22" y="62"/>
                            </a:lnTo>
                            <a:lnTo>
                              <a:pt x="22" y="62"/>
                            </a:lnTo>
                            <a:lnTo>
                              <a:pt x="22" y="62"/>
                            </a:lnTo>
                            <a:lnTo>
                              <a:pt x="22" y="62"/>
                            </a:lnTo>
                            <a:lnTo>
                              <a:pt x="24" y="64"/>
                            </a:lnTo>
                            <a:lnTo>
                              <a:pt x="26" y="62"/>
                            </a:lnTo>
                            <a:lnTo>
                              <a:pt x="26" y="62"/>
                            </a:lnTo>
                            <a:lnTo>
                              <a:pt x="26" y="62"/>
                            </a:lnTo>
                            <a:lnTo>
                              <a:pt x="26" y="64"/>
                            </a:lnTo>
                            <a:lnTo>
                              <a:pt x="28" y="64"/>
                            </a:lnTo>
                            <a:lnTo>
                              <a:pt x="28" y="64"/>
                            </a:lnTo>
                            <a:lnTo>
                              <a:pt x="30" y="66"/>
                            </a:lnTo>
                            <a:lnTo>
                              <a:pt x="28" y="66"/>
                            </a:lnTo>
                            <a:lnTo>
                              <a:pt x="28" y="66"/>
                            </a:lnTo>
                            <a:lnTo>
                              <a:pt x="22" y="66"/>
                            </a:lnTo>
                            <a:lnTo>
                              <a:pt x="22" y="68"/>
                            </a:lnTo>
                            <a:lnTo>
                              <a:pt x="22" y="68"/>
                            </a:lnTo>
                            <a:lnTo>
                              <a:pt x="24" y="72"/>
                            </a:lnTo>
                            <a:lnTo>
                              <a:pt x="26" y="74"/>
                            </a:lnTo>
                            <a:lnTo>
                              <a:pt x="26" y="74"/>
                            </a:lnTo>
                            <a:lnTo>
                              <a:pt x="28" y="76"/>
                            </a:lnTo>
                            <a:lnTo>
                              <a:pt x="30" y="74"/>
                            </a:lnTo>
                            <a:lnTo>
                              <a:pt x="30" y="74"/>
                            </a:lnTo>
                            <a:lnTo>
                              <a:pt x="32" y="72"/>
                            </a:lnTo>
                            <a:lnTo>
                              <a:pt x="34" y="74"/>
                            </a:lnTo>
                            <a:lnTo>
                              <a:pt x="38" y="76"/>
                            </a:lnTo>
                            <a:lnTo>
                              <a:pt x="40" y="76"/>
                            </a:lnTo>
                            <a:lnTo>
                              <a:pt x="40" y="76"/>
                            </a:lnTo>
                            <a:lnTo>
                              <a:pt x="44" y="74"/>
                            </a:lnTo>
                            <a:lnTo>
                              <a:pt x="50" y="78"/>
                            </a:lnTo>
                            <a:lnTo>
                              <a:pt x="50" y="78"/>
                            </a:lnTo>
                            <a:lnTo>
                              <a:pt x="54" y="80"/>
                            </a:lnTo>
                            <a:lnTo>
                              <a:pt x="58" y="78"/>
                            </a:lnTo>
                            <a:lnTo>
                              <a:pt x="58" y="78"/>
                            </a:lnTo>
                            <a:lnTo>
                              <a:pt x="58" y="78"/>
                            </a:lnTo>
                            <a:lnTo>
                              <a:pt x="58" y="78"/>
                            </a:lnTo>
                            <a:lnTo>
                              <a:pt x="56" y="80"/>
                            </a:lnTo>
                            <a:lnTo>
                              <a:pt x="58" y="82"/>
                            </a:lnTo>
                            <a:lnTo>
                              <a:pt x="58" y="82"/>
                            </a:lnTo>
                            <a:lnTo>
                              <a:pt x="52" y="80"/>
                            </a:lnTo>
                            <a:lnTo>
                              <a:pt x="52" y="80"/>
                            </a:lnTo>
                            <a:lnTo>
                              <a:pt x="48" y="80"/>
                            </a:lnTo>
                            <a:lnTo>
                              <a:pt x="44" y="78"/>
                            </a:lnTo>
                            <a:lnTo>
                              <a:pt x="44" y="78"/>
                            </a:lnTo>
                            <a:lnTo>
                              <a:pt x="40" y="78"/>
                            </a:lnTo>
                            <a:lnTo>
                              <a:pt x="38" y="78"/>
                            </a:lnTo>
                            <a:lnTo>
                              <a:pt x="36" y="78"/>
                            </a:lnTo>
                            <a:lnTo>
                              <a:pt x="34" y="78"/>
                            </a:lnTo>
                            <a:lnTo>
                              <a:pt x="34" y="78"/>
                            </a:lnTo>
                            <a:lnTo>
                              <a:pt x="32" y="78"/>
                            </a:lnTo>
                            <a:lnTo>
                              <a:pt x="30" y="80"/>
                            </a:lnTo>
                            <a:lnTo>
                              <a:pt x="28" y="82"/>
                            </a:lnTo>
                            <a:lnTo>
                              <a:pt x="26" y="82"/>
                            </a:lnTo>
                            <a:lnTo>
                              <a:pt x="26" y="82"/>
                            </a:lnTo>
                            <a:lnTo>
                              <a:pt x="24" y="84"/>
                            </a:lnTo>
                            <a:lnTo>
                              <a:pt x="26" y="86"/>
                            </a:lnTo>
                            <a:lnTo>
                              <a:pt x="26" y="86"/>
                            </a:lnTo>
                            <a:lnTo>
                              <a:pt x="28" y="88"/>
                            </a:lnTo>
                            <a:lnTo>
                              <a:pt x="28" y="92"/>
                            </a:lnTo>
                            <a:lnTo>
                              <a:pt x="28" y="92"/>
                            </a:lnTo>
                            <a:lnTo>
                              <a:pt x="30" y="90"/>
                            </a:lnTo>
                            <a:lnTo>
                              <a:pt x="32" y="90"/>
                            </a:lnTo>
                            <a:lnTo>
                              <a:pt x="36" y="94"/>
                            </a:lnTo>
                            <a:lnTo>
                              <a:pt x="38" y="98"/>
                            </a:lnTo>
                            <a:lnTo>
                              <a:pt x="38" y="98"/>
                            </a:lnTo>
                            <a:lnTo>
                              <a:pt x="36" y="100"/>
                            </a:lnTo>
                            <a:lnTo>
                              <a:pt x="36" y="100"/>
                            </a:lnTo>
                            <a:lnTo>
                              <a:pt x="34" y="102"/>
                            </a:lnTo>
                            <a:lnTo>
                              <a:pt x="36" y="104"/>
                            </a:lnTo>
                            <a:lnTo>
                              <a:pt x="46" y="110"/>
                            </a:lnTo>
                            <a:lnTo>
                              <a:pt x="46" y="110"/>
                            </a:lnTo>
                            <a:lnTo>
                              <a:pt x="50" y="112"/>
                            </a:lnTo>
                            <a:lnTo>
                              <a:pt x="50" y="112"/>
                            </a:lnTo>
                            <a:lnTo>
                              <a:pt x="52" y="110"/>
                            </a:lnTo>
                            <a:lnTo>
                              <a:pt x="52" y="110"/>
                            </a:lnTo>
                            <a:lnTo>
                              <a:pt x="52" y="108"/>
                            </a:lnTo>
                            <a:lnTo>
                              <a:pt x="54" y="110"/>
                            </a:lnTo>
                            <a:lnTo>
                              <a:pt x="54" y="114"/>
                            </a:lnTo>
                            <a:lnTo>
                              <a:pt x="54" y="114"/>
                            </a:lnTo>
                            <a:lnTo>
                              <a:pt x="56" y="116"/>
                            </a:lnTo>
                            <a:lnTo>
                              <a:pt x="56" y="116"/>
                            </a:lnTo>
                            <a:lnTo>
                              <a:pt x="58" y="116"/>
                            </a:lnTo>
                            <a:lnTo>
                              <a:pt x="58" y="114"/>
                            </a:lnTo>
                            <a:lnTo>
                              <a:pt x="58" y="114"/>
                            </a:lnTo>
                            <a:lnTo>
                              <a:pt x="58" y="112"/>
                            </a:lnTo>
                            <a:lnTo>
                              <a:pt x="60" y="112"/>
                            </a:lnTo>
                            <a:lnTo>
                              <a:pt x="64" y="116"/>
                            </a:lnTo>
                            <a:lnTo>
                              <a:pt x="64" y="116"/>
                            </a:lnTo>
                            <a:lnTo>
                              <a:pt x="66" y="118"/>
                            </a:lnTo>
                            <a:lnTo>
                              <a:pt x="66" y="116"/>
                            </a:lnTo>
                            <a:lnTo>
                              <a:pt x="64" y="112"/>
                            </a:lnTo>
                            <a:lnTo>
                              <a:pt x="64" y="112"/>
                            </a:lnTo>
                            <a:lnTo>
                              <a:pt x="60" y="106"/>
                            </a:lnTo>
                            <a:lnTo>
                              <a:pt x="60" y="106"/>
                            </a:lnTo>
                            <a:lnTo>
                              <a:pt x="60" y="102"/>
                            </a:lnTo>
                            <a:lnTo>
                              <a:pt x="60" y="102"/>
                            </a:lnTo>
                            <a:lnTo>
                              <a:pt x="60" y="100"/>
                            </a:lnTo>
                            <a:lnTo>
                              <a:pt x="60" y="100"/>
                            </a:lnTo>
                            <a:lnTo>
                              <a:pt x="58" y="98"/>
                            </a:lnTo>
                            <a:lnTo>
                              <a:pt x="56" y="96"/>
                            </a:lnTo>
                            <a:lnTo>
                              <a:pt x="58" y="96"/>
                            </a:lnTo>
                            <a:lnTo>
                              <a:pt x="58" y="96"/>
                            </a:lnTo>
                            <a:lnTo>
                              <a:pt x="60" y="98"/>
                            </a:lnTo>
                            <a:lnTo>
                              <a:pt x="62" y="98"/>
                            </a:lnTo>
                            <a:lnTo>
                              <a:pt x="62" y="98"/>
                            </a:lnTo>
                            <a:lnTo>
                              <a:pt x="62" y="100"/>
                            </a:lnTo>
                            <a:lnTo>
                              <a:pt x="64" y="98"/>
                            </a:lnTo>
                            <a:lnTo>
                              <a:pt x="66" y="96"/>
                            </a:lnTo>
                            <a:lnTo>
                              <a:pt x="66" y="96"/>
                            </a:lnTo>
                            <a:lnTo>
                              <a:pt x="68" y="94"/>
                            </a:lnTo>
                            <a:lnTo>
                              <a:pt x="68" y="94"/>
                            </a:lnTo>
                            <a:lnTo>
                              <a:pt x="66" y="92"/>
                            </a:lnTo>
                            <a:lnTo>
                              <a:pt x="66" y="92"/>
                            </a:lnTo>
                            <a:lnTo>
                              <a:pt x="64" y="90"/>
                            </a:lnTo>
                            <a:lnTo>
                              <a:pt x="64" y="88"/>
                            </a:lnTo>
                            <a:lnTo>
                              <a:pt x="64" y="88"/>
                            </a:lnTo>
                            <a:lnTo>
                              <a:pt x="64" y="88"/>
                            </a:lnTo>
                            <a:lnTo>
                              <a:pt x="62" y="86"/>
                            </a:lnTo>
                            <a:lnTo>
                              <a:pt x="64" y="86"/>
                            </a:lnTo>
                            <a:lnTo>
                              <a:pt x="70" y="86"/>
                            </a:lnTo>
                            <a:lnTo>
                              <a:pt x="70" y="86"/>
                            </a:lnTo>
                            <a:lnTo>
                              <a:pt x="74" y="84"/>
                            </a:lnTo>
                            <a:lnTo>
                              <a:pt x="76" y="86"/>
                            </a:lnTo>
                            <a:lnTo>
                              <a:pt x="76" y="86"/>
                            </a:lnTo>
                            <a:lnTo>
                              <a:pt x="78" y="90"/>
                            </a:lnTo>
                            <a:lnTo>
                              <a:pt x="80" y="90"/>
                            </a:lnTo>
                            <a:lnTo>
                              <a:pt x="80" y="88"/>
                            </a:lnTo>
                            <a:lnTo>
                              <a:pt x="80" y="88"/>
                            </a:lnTo>
                            <a:lnTo>
                              <a:pt x="82" y="84"/>
                            </a:lnTo>
                            <a:lnTo>
                              <a:pt x="80" y="80"/>
                            </a:lnTo>
                            <a:lnTo>
                              <a:pt x="80" y="80"/>
                            </a:lnTo>
                            <a:lnTo>
                              <a:pt x="76" y="76"/>
                            </a:lnTo>
                            <a:lnTo>
                              <a:pt x="72" y="74"/>
                            </a:lnTo>
                            <a:lnTo>
                              <a:pt x="72" y="74"/>
                            </a:lnTo>
                            <a:lnTo>
                              <a:pt x="68" y="74"/>
                            </a:lnTo>
                            <a:lnTo>
                              <a:pt x="66" y="70"/>
                            </a:lnTo>
                            <a:lnTo>
                              <a:pt x="66" y="70"/>
                            </a:lnTo>
                            <a:lnTo>
                              <a:pt x="62" y="68"/>
                            </a:lnTo>
                            <a:lnTo>
                              <a:pt x="56" y="68"/>
                            </a:lnTo>
                            <a:lnTo>
                              <a:pt x="56" y="68"/>
                            </a:lnTo>
                            <a:lnTo>
                              <a:pt x="56" y="68"/>
                            </a:lnTo>
                            <a:lnTo>
                              <a:pt x="56" y="66"/>
                            </a:lnTo>
                            <a:lnTo>
                              <a:pt x="56" y="64"/>
                            </a:lnTo>
                            <a:lnTo>
                              <a:pt x="56" y="62"/>
                            </a:lnTo>
                            <a:lnTo>
                              <a:pt x="56" y="62"/>
                            </a:lnTo>
                            <a:lnTo>
                              <a:pt x="56" y="60"/>
                            </a:lnTo>
                            <a:lnTo>
                              <a:pt x="54" y="58"/>
                            </a:lnTo>
                            <a:lnTo>
                              <a:pt x="54" y="58"/>
                            </a:lnTo>
                            <a:lnTo>
                              <a:pt x="50" y="58"/>
                            </a:lnTo>
                            <a:lnTo>
                              <a:pt x="52" y="56"/>
                            </a:lnTo>
                            <a:lnTo>
                              <a:pt x="52" y="56"/>
                            </a:lnTo>
                            <a:lnTo>
                              <a:pt x="54" y="56"/>
                            </a:lnTo>
                            <a:lnTo>
                              <a:pt x="52" y="52"/>
                            </a:lnTo>
                            <a:lnTo>
                              <a:pt x="52" y="52"/>
                            </a:lnTo>
                            <a:lnTo>
                              <a:pt x="50" y="50"/>
                            </a:lnTo>
                            <a:lnTo>
                              <a:pt x="52" y="50"/>
                            </a:lnTo>
                            <a:lnTo>
                              <a:pt x="54" y="50"/>
                            </a:lnTo>
                            <a:lnTo>
                              <a:pt x="54" y="50"/>
                            </a:lnTo>
                            <a:lnTo>
                              <a:pt x="56" y="52"/>
                            </a:lnTo>
                            <a:lnTo>
                              <a:pt x="56" y="54"/>
                            </a:lnTo>
                            <a:lnTo>
                              <a:pt x="56" y="54"/>
                            </a:lnTo>
                            <a:lnTo>
                              <a:pt x="56" y="56"/>
                            </a:lnTo>
                            <a:lnTo>
                              <a:pt x="58" y="56"/>
                            </a:lnTo>
                            <a:lnTo>
                              <a:pt x="58" y="56"/>
                            </a:lnTo>
                            <a:lnTo>
                              <a:pt x="60" y="54"/>
                            </a:lnTo>
                            <a:lnTo>
                              <a:pt x="58" y="52"/>
                            </a:lnTo>
                            <a:lnTo>
                              <a:pt x="56" y="46"/>
                            </a:lnTo>
                            <a:lnTo>
                              <a:pt x="56" y="46"/>
                            </a:lnTo>
                            <a:lnTo>
                              <a:pt x="52" y="44"/>
                            </a:lnTo>
                            <a:lnTo>
                              <a:pt x="50" y="42"/>
                            </a:lnTo>
                            <a:lnTo>
                              <a:pt x="50" y="42"/>
                            </a:lnTo>
                            <a:lnTo>
                              <a:pt x="48" y="38"/>
                            </a:lnTo>
                            <a:lnTo>
                              <a:pt x="48" y="36"/>
                            </a:lnTo>
                            <a:lnTo>
                              <a:pt x="48" y="36"/>
                            </a:lnTo>
                            <a:lnTo>
                              <a:pt x="48" y="34"/>
                            </a:lnTo>
                            <a:lnTo>
                              <a:pt x="48" y="32"/>
                            </a:lnTo>
                            <a:lnTo>
                              <a:pt x="48" y="30"/>
                            </a:lnTo>
                            <a:lnTo>
                              <a:pt x="48" y="30"/>
                            </a:lnTo>
                            <a:lnTo>
                              <a:pt x="48" y="30"/>
                            </a:lnTo>
                            <a:lnTo>
                              <a:pt x="52" y="30"/>
                            </a:lnTo>
                            <a:lnTo>
                              <a:pt x="52" y="32"/>
                            </a:lnTo>
                            <a:lnTo>
                              <a:pt x="52" y="32"/>
                            </a:lnTo>
                            <a:lnTo>
                              <a:pt x="54" y="34"/>
                            </a:lnTo>
                            <a:lnTo>
                              <a:pt x="56" y="34"/>
                            </a:lnTo>
                            <a:lnTo>
                              <a:pt x="60" y="34"/>
                            </a:lnTo>
                            <a:lnTo>
                              <a:pt x="60" y="34"/>
                            </a:lnTo>
                            <a:lnTo>
                              <a:pt x="60" y="36"/>
                            </a:lnTo>
                            <a:lnTo>
                              <a:pt x="60" y="38"/>
                            </a:lnTo>
                            <a:lnTo>
                              <a:pt x="60" y="38"/>
                            </a:lnTo>
                            <a:lnTo>
                              <a:pt x="64" y="38"/>
                            </a:lnTo>
                            <a:lnTo>
                              <a:pt x="64" y="36"/>
                            </a:lnTo>
                            <a:lnTo>
                              <a:pt x="64" y="36"/>
                            </a:lnTo>
                            <a:lnTo>
                              <a:pt x="64" y="36"/>
                            </a:lnTo>
                            <a:lnTo>
                              <a:pt x="66" y="38"/>
                            </a:lnTo>
                            <a:lnTo>
                              <a:pt x="66" y="38"/>
                            </a:lnTo>
                            <a:lnTo>
                              <a:pt x="68" y="38"/>
                            </a:lnTo>
                            <a:lnTo>
                              <a:pt x="68" y="38"/>
                            </a:lnTo>
                            <a:lnTo>
                              <a:pt x="66" y="34"/>
                            </a:lnTo>
                            <a:lnTo>
                              <a:pt x="66" y="34"/>
                            </a:lnTo>
                            <a:lnTo>
                              <a:pt x="66" y="34"/>
                            </a:lnTo>
                            <a:lnTo>
                              <a:pt x="66" y="34"/>
                            </a:lnTo>
                            <a:lnTo>
                              <a:pt x="70" y="36"/>
                            </a:lnTo>
                            <a:lnTo>
                              <a:pt x="70" y="36"/>
                            </a:lnTo>
                            <a:lnTo>
                              <a:pt x="72" y="36"/>
                            </a:lnTo>
                            <a:lnTo>
                              <a:pt x="72" y="36"/>
                            </a:lnTo>
                            <a:lnTo>
                              <a:pt x="70" y="32"/>
                            </a:lnTo>
                            <a:lnTo>
                              <a:pt x="70" y="32"/>
                            </a:lnTo>
                            <a:lnTo>
                              <a:pt x="68" y="30"/>
                            </a:lnTo>
                            <a:lnTo>
                              <a:pt x="68" y="28"/>
                            </a:lnTo>
                            <a:lnTo>
                              <a:pt x="68" y="28"/>
                            </a:lnTo>
                            <a:lnTo>
                              <a:pt x="70" y="26"/>
                            </a:lnTo>
                            <a:lnTo>
                              <a:pt x="72" y="26"/>
                            </a:lnTo>
                            <a:lnTo>
                              <a:pt x="74" y="26"/>
                            </a:lnTo>
                            <a:lnTo>
                              <a:pt x="76" y="24"/>
                            </a:lnTo>
                            <a:lnTo>
                              <a:pt x="76" y="24"/>
                            </a:lnTo>
                            <a:lnTo>
                              <a:pt x="76" y="22"/>
                            </a:lnTo>
                            <a:lnTo>
                              <a:pt x="78" y="22"/>
                            </a:lnTo>
                            <a:lnTo>
                              <a:pt x="82" y="24"/>
                            </a:lnTo>
                            <a:lnTo>
                              <a:pt x="82" y="22"/>
                            </a:lnTo>
                            <a:lnTo>
                              <a:pt x="82" y="22"/>
                            </a:lnTo>
                            <a:lnTo>
                              <a:pt x="84" y="20"/>
                            </a:lnTo>
                            <a:lnTo>
                              <a:pt x="86" y="20"/>
                            </a:lnTo>
                            <a:lnTo>
                              <a:pt x="88" y="20"/>
                            </a:lnTo>
                            <a:lnTo>
                              <a:pt x="88" y="22"/>
                            </a:lnTo>
                            <a:lnTo>
                              <a:pt x="88" y="22"/>
                            </a:lnTo>
                            <a:lnTo>
                              <a:pt x="88" y="22"/>
                            </a:lnTo>
                            <a:lnTo>
                              <a:pt x="90" y="22"/>
                            </a:lnTo>
                            <a:lnTo>
                              <a:pt x="96" y="22"/>
                            </a:lnTo>
                            <a:lnTo>
                              <a:pt x="96" y="22"/>
                            </a:lnTo>
                            <a:lnTo>
                              <a:pt x="100" y="22"/>
                            </a:lnTo>
                            <a:lnTo>
                              <a:pt x="104" y="22"/>
                            </a:lnTo>
                            <a:lnTo>
                              <a:pt x="108" y="22"/>
                            </a:lnTo>
                            <a:lnTo>
                              <a:pt x="108" y="22"/>
                            </a:lnTo>
                            <a:lnTo>
                              <a:pt x="110" y="18"/>
                            </a:lnTo>
                            <a:lnTo>
                              <a:pt x="110" y="16"/>
                            </a:lnTo>
                            <a:lnTo>
                              <a:pt x="108" y="12"/>
                            </a:lnTo>
                            <a:lnTo>
                              <a:pt x="108" y="12"/>
                            </a:lnTo>
                            <a:lnTo>
                              <a:pt x="110" y="10"/>
                            </a:lnTo>
                            <a:lnTo>
                              <a:pt x="112" y="10"/>
                            </a:lnTo>
                            <a:lnTo>
                              <a:pt x="112" y="8"/>
                            </a:lnTo>
                            <a:lnTo>
                              <a:pt x="114" y="6"/>
                            </a:lnTo>
                            <a:lnTo>
                              <a:pt x="114" y="6"/>
                            </a:lnTo>
                            <a:lnTo>
                              <a:pt x="114" y="4"/>
                            </a:lnTo>
                            <a:lnTo>
                              <a:pt x="114" y="4"/>
                            </a:lnTo>
                            <a:lnTo>
                              <a:pt x="110" y="2"/>
                            </a:lnTo>
                            <a:lnTo>
                              <a:pt x="110" y="2"/>
                            </a:lnTo>
                            <a:lnTo>
                              <a:pt x="106" y="0"/>
                            </a:lnTo>
                            <a:lnTo>
                              <a:pt x="106" y="4"/>
                            </a:lnTo>
                            <a:lnTo>
                              <a:pt x="106" y="4"/>
                            </a:lnTo>
                            <a:lnTo>
                              <a:pt x="106" y="4"/>
                            </a:lnTo>
                            <a:lnTo>
                              <a:pt x="106" y="6"/>
                            </a:lnTo>
                            <a:lnTo>
                              <a:pt x="102" y="6"/>
                            </a:lnTo>
                            <a:lnTo>
                              <a:pt x="98" y="4"/>
                            </a:lnTo>
                            <a:lnTo>
                              <a:pt x="96" y="6"/>
                            </a:lnTo>
                            <a:lnTo>
                              <a:pt x="96" y="6"/>
                            </a:lnTo>
                            <a:lnTo>
                              <a:pt x="96" y="6"/>
                            </a:lnTo>
                            <a:lnTo>
                              <a:pt x="94" y="6"/>
                            </a:lnTo>
                            <a:lnTo>
                              <a:pt x="88" y="6"/>
                            </a:lnTo>
                            <a:lnTo>
                              <a:pt x="88" y="6"/>
                            </a:lnTo>
                            <a:lnTo>
                              <a:pt x="86" y="6"/>
                            </a:lnTo>
                            <a:lnTo>
                              <a:pt x="82" y="4"/>
                            </a:lnTo>
                            <a:lnTo>
                              <a:pt x="82" y="4"/>
                            </a:lnTo>
                            <a:lnTo>
                              <a:pt x="78" y="4"/>
                            </a:lnTo>
                            <a:lnTo>
                              <a:pt x="74" y="4"/>
                            </a:lnTo>
                            <a:lnTo>
                              <a:pt x="74" y="4"/>
                            </a:lnTo>
                            <a:lnTo>
                              <a:pt x="72" y="2"/>
                            </a:lnTo>
                            <a:lnTo>
                              <a:pt x="70" y="2"/>
                            </a:lnTo>
                            <a:lnTo>
                              <a:pt x="66" y="6"/>
                            </a:lnTo>
                            <a:lnTo>
                              <a:pt x="66" y="6"/>
                            </a:lnTo>
                            <a:lnTo>
                              <a:pt x="64" y="6"/>
                            </a:lnTo>
                            <a:lnTo>
                              <a:pt x="60" y="6"/>
                            </a:lnTo>
                            <a:lnTo>
                              <a:pt x="52" y="6"/>
                            </a:lnTo>
                            <a:lnTo>
                              <a:pt x="52" y="6"/>
                            </a:lnTo>
                            <a:lnTo>
                              <a:pt x="50" y="8"/>
                            </a:lnTo>
                            <a:lnTo>
                              <a:pt x="48" y="10"/>
                            </a:lnTo>
                            <a:lnTo>
                              <a:pt x="48" y="10"/>
                            </a:lnTo>
                            <a:lnTo>
                              <a:pt x="48" y="12"/>
                            </a:lnTo>
                            <a:lnTo>
                              <a:pt x="46" y="12"/>
                            </a:lnTo>
                            <a:lnTo>
                              <a:pt x="42" y="10"/>
                            </a:lnTo>
                            <a:lnTo>
                              <a:pt x="42" y="10"/>
                            </a:lnTo>
                            <a:lnTo>
                              <a:pt x="40" y="10"/>
                            </a:lnTo>
                            <a:lnTo>
                              <a:pt x="38" y="10"/>
                            </a:lnTo>
                            <a:lnTo>
                              <a:pt x="36" y="14"/>
                            </a:lnTo>
                            <a:lnTo>
                              <a:pt x="36" y="14"/>
                            </a:lnTo>
                            <a:lnTo>
                              <a:pt x="32" y="18"/>
                            </a:lnTo>
                            <a:lnTo>
                              <a:pt x="28" y="18"/>
                            </a:lnTo>
                            <a:lnTo>
                              <a:pt x="20" y="18"/>
                            </a:lnTo>
                            <a:lnTo>
                              <a:pt x="20" y="18"/>
                            </a:lnTo>
                            <a:lnTo>
                              <a:pt x="16" y="18"/>
                            </a:lnTo>
                            <a:lnTo>
                              <a:pt x="12" y="22"/>
                            </a:lnTo>
                            <a:lnTo>
                              <a:pt x="12" y="22"/>
                            </a:lnTo>
                            <a:lnTo>
                              <a:pt x="12" y="26"/>
                            </a:lnTo>
                            <a:lnTo>
                              <a:pt x="10" y="30"/>
                            </a:lnTo>
                            <a:lnTo>
                              <a:pt x="8" y="36"/>
                            </a:lnTo>
                            <a:lnTo>
                              <a:pt x="8" y="36"/>
                            </a:lnTo>
                            <a:lnTo>
                              <a:pt x="6" y="42"/>
                            </a:lnTo>
                            <a:lnTo>
                              <a:pt x="2" y="44"/>
                            </a:lnTo>
                            <a:lnTo>
                              <a:pt x="2" y="44"/>
                            </a:lnTo>
                            <a:lnTo>
                              <a:pt x="2" y="44"/>
                            </a:lnTo>
                            <a:lnTo>
                              <a:pt x="2" y="46"/>
                            </a:lnTo>
                            <a:lnTo>
                              <a:pt x="2" y="46"/>
                            </a:lnTo>
                            <a:lnTo>
                              <a:pt x="2" y="48"/>
                            </a:lnTo>
                            <a:lnTo>
                              <a:pt x="2" y="48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1" name="Hungary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37933" y="1913893"/>
                        <a:ext cx="170108" cy="9408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2" y="14"/>
                          </a:cxn>
                          <a:cxn ang="0">
                            <a:pos x="106" y="8"/>
                          </a:cxn>
                          <a:cxn ang="0">
                            <a:pos x="106" y="4"/>
                          </a:cxn>
                          <a:cxn ang="0">
                            <a:pos x="98" y="6"/>
                          </a:cxn>
                          <a:cxn ang="0">
                            <a:pos x="90" y="2"/>
                          </a:cxn>
                          <a:cxn ang="0">
                            <a:pos x="82" y="2"/>
                          </a:cxn>
                          <a:cxn ang="0">
                            <a:pos x="76" y="4"/>
                          </a:cxn>
                          <a:cxn ang="0">
                            <a:pos x="72" y="4"/>
                          </a:cxn>
                          <a:cxn ang="0">
                            <a:pos x="62" y="10"/>
                          </a:cxn>
                          <a:cxn ang="0">
                            <a:pos x="54" y="12"/>
                          </a:cxn>
                          <a:cxn ang="0">
                            <a:pos x="44" y="14"/>
                          </a:cxn>
                          <a:cxn ang="0">
                            <a:pos x="40" y="16"/>
                          </a:cxn>
                          <a:cxn ang="0">
                            <a:pos x="42" y="18"/>
                          </a:cxn>
                          <a:cxn ang="0">
                            <a:pos x="38" y="20"/>
                          </a:cxn>
                          <a:cxn ang="0">
                            <a:pos x="30" y="20"/>
                          </a:cxn>
                          <a:cxn ang="0">
                            <a:pos x="18" y="18"/>
                          </a:cxn>
                          <a:cxn ang="0">
                            <a:pos x="14" y="22"/>
                          </a:cxn>
                          <a:cxn ang="0">
                            <a:pos x="6" y="20"/>
                          </a:cxn>
                          <a:cxn ang="0">
                            <a:pos x="2" y="20"/>
                          </a:cxn>
                          <a:cxn ang="0">
                            <a:pos x="6" y="24"/>
                          </a:cxn>
                          <a:cxn ang="0">
                            <a:pos x="8" y="26"/>
                          </a:cxn>
                          <a:cxn ang="0">
                            <a:pos x="6" y="30"/>
                          </a:cxn>
                          <a:cxn ang="0">
                            <a:pos x="6" y="34"/>
                          </a:cxn>
                          <a:cxn ang="0">
                            <a:pos x="0" y="40"/>
                          </a:cxn>
                          <a:cxn ang="0">
                            <a:pos x="4" y="42"/>
                          </a:cxn>
                          <a:cxn ang="0">
                            <a:pos x="6" y="44"/>
                          </a:cxn>
                          <a:cxn ang="0">
                            <a:pos x="6" y="44"/>
                          </a:cxn>
                          <a:cxn ang="0">
                            <a:pos x="8" y="48"/>
                          </a:cxn>
                          <a:cxn ang="0">
                            <a:pos x="10" y="50"/>
                          </a:cxn>
                          <a:cxn ang="0">
                            <a:pos x="18" y="54"/>
                          </a:cxn>
                          <a:cxn ang="0">
                            <a:pos x="22" y="56"/>
                          </a:cxn>
                          <a:cxn ang="0">
                            <a:pos x="34" y="60"/>
                          </a:cxn>
                          <a:cxn ang="0">
                            <a:pos x="36" y="62"/>
                          </a:cxn>
                          <a:cxn ang="0">
                            <a:pos x="40" y="62"/>
                          </a:cxn>
                          <a:cxn ang="0">
                            <a:pos x="46" y="56"/>
                          </a:cxn>
                          <a:cxn ang="0">
                            <a:pos x="54" y="54"/>
                          </a:cxn>
                          <a:cxn ang="0">
                            <a:pos x="60" y="54"/>
                          </a:cxn>
                          <a:cxn ang="0">
                            <a:pos x="62" y="56"/>
                          </a:cxn>
                          <a:cxn ang="0">
                            <a:pos x="70" y="54"/>
                          </a:cxn>
                          <a:cxn ang="0">
                            <a:pos x="82" y="54"/>
                          </a:cxn>
                          <a:cxn ang="0">
                            <a:pos x="86" y="54"/>
                          </a:cxn>
                          <a:cxn ang="0">
                            <a:pos x="90" y="50"/>
                          </a:cxn>
                          <a:cxn ang="0">
                            <a:pos x="98" y="38"/>
                          </a:cxn>
                          <a:cxn ang="0">
                            <a:pos x="104" y="28"/>
                          </a:cxn>
                          <a:cxn ang="0">
                            <a:pos x="102" y="24"/>
                          </a:cxn>
                          <a:cxn ang="0">
                            <a:pos x="104" y="20"/>
                          </a:cxn>
                          <a:cxn ang="0">
                            <a:pos x="112" y="14"/>
                          </a:cxn>
                        </a:cxnLst>
                        <a:rect l="0" t="0" r="r" b="b"/>
                        <a:pathLst>
                          <a:path w="112" h="62">
                            <a:moveTo>
                              <a:pt x="112" y="14"/>
                            </a:moveTo>
                            <a:lnTo>
                              <a:pt x="112" y="14"/>
                            </a:lnTo>
                            <a:lnTo>
                              <a:pt x="110" y="12"/>
                            </a:lnTo>
                            <a:lnTo>
                              <a:pt x="106" y="8"/>
                            </a:lnTo>
                            <a:lnTo>
                              <a:pt x="106" y="8"/>
                            </a:lnTo>
                            <a:lnTo>
                              <a:pt x="106" y="4"/>
                            </a:lnTo>
                            <a:lnTo>
                              <a:pt x="106" y="4"/>
                            </a:lnTo>
                            <a:lnTo>
                              <a:pt x="98" y="6"/>
                            </a:lnTo>
                            <a:lnTo>
                              <a:pt x="90" y="2"/>
                            </a:lnTo>
                            <a:lnTo>
                              <a:pt x="90" y="2"/>
                            </a:lnTo>
                            <a:lnTo>
                              <a:pt x="84" y="0"/>
                            </a:lnTo>
                            <a:lnTo>
                              <a:pt x="82" y="2"/>
                            </a:lnTo>
                            <a:lnTo>
                              <a:pt x="80" y="4"/>
                            </a:lnTo>
                            <a:lnTo>
                              <a:pt x="76" y="4"/>
                            </a:lnTo>
                            <a:lnTo>
                              <a:pt x="76" y="4"/>
                            </a:lnTo>
                            <a:lnTo>
                              <a:pt x="72" y="4"/>
                            </a:lnTo>
                            <a:lnTo>
                              <a:pt x="68" y="6"/>
                            </a:lnTo>
                            <a:lnTo>
                              <a:pt x="62" y="10"/>
                            </a:lnTo>
                            <a:lnTo>
                              <a:pt x="62" y="10"/>
                            </a:lnTo>
                            <a:lnTo>
                              <a:pt x="54" y="12"/>
                            </a:lnTo>
                            <a:lnTo>
                              <a:pt x="44" y="14"/>
                            </a:lnTo>
                            <a:lnTo>
                              <a:pt x="44" y="14"/>
                            </a:lnTo>
                            <a:lnTo>
                              <a:pt x="42" y="14"/>
                            </a:lnTo>
                            <a:lnTo>
                              <a:pt x="40" y="16"/>
                            </a:lnTo>
                            <a:lnTo>
                              <a:pt x="42" y="18"/>
                            </a:lnTo>
                            <a:lnTo>
                              <a:pt x="42" y="18"/>
                            </a:lnTo>
                            <a:lnTo>
                              <a:pt x="40" y="20"/>
                            </a:lnTo>
                            <a:lnTo>
                              <a:pt x="38" y="20"/>
                            </a:lnTo>
                            <a:lnTo>
                              <a:pt x="30" y="20"/>
                            </a:lnTo>
                            <a:lnTo>
                              <a:pt x="30" y="20"/>
                            </a:lnTo>
                            <a:lnTo>
                              <a:pt x="24" y="20"/>
                            </a:lnTo>
                            <a:lnTo>
                              <a:pt x="18" y="18"/>
                            </a:lnTo>
                            <a:lnTo>
                              <a:pt x="18" y="18"/>
                            </a:lnTo>
                            <a:lnTo>
                              <a:pt x="14" y="22"/>
                            </a:lnTo>
                            <a:lnTo>
                              <a:pt x="12" y="22"/>
                            </a:lnTo>
                            <a:lnTo>
                              <a:pt x="6" y="20"/>
                            </a:lnTo>
                            <a:lnTo>
                              <a:pt x="6" y="20"/>
                            </a:lnTo>
                            <a:lnTo>
                              <a:pt x="2" y="20"/>
                            </a:lnTo>
                            <a:lnTo>
                              <a:pt x="2" y="20"/>
                            </a:lnTo>
                            <a:lnTo>
                              <a:pt x="6" y="24"/>
                            </a:lnTo>
                            <a:lnTo>
                              <a:pt x="6" y="24"/>
                            </a:lnTo>
                            <a:lnTo>
                              <a:pt x="8" y="26"/>
                            </a:lnTo>
                            <a:lnTo>
                              <a:pt x="8" y="28"/>
                            </a:lnTo>
                            <a:lnTo>
                              <a:pt x="6" y="30"/>
                            </a:lnTo>
                            <a:lnTo>
                              <a:pt x="6" y="34"/>
                            </a:lnTo>
                            <a:lnTo>
                              <a:pt x="6" y="34"/>
                            </a:lnTo>
                            <a:lnTo>
                              <a:pt x="4" y="36"/>
                            </a:lnTo>
                            <a:lnTo>
                              <a:pt x="0" y="40"/>
                            </a:lnTo>
                            <a:lnTo>
                              <a:pt x="0" y="40"/>
                            </a:lnTo>
                            <a:lnTo>
                              <a:pt x="4" y="42"/>
                            </a:lnTo>
                            <a:lnTo>
                              <a:pt x="6" y="42"/>
                            </a:lnTo>
                            <a:lnTo>
                              <a:pt x="6" y="44"/>
                            </a:lnTo>
                            <a:lnTo>
                              <a:pt x="6" y="44"/>
                            </a:lnTo>
                            <a:lnTo>
                              <a:pt x="6" y="44"/>
                            </a:lnTo>
                            <a:lnTo>
                              <a:pt x="8" y="46"/>
                            </a:lnTo>
                            <a:lnTo>
                              <a:pt x="8" y="48"/>
                            </a:lnTo>
                            <a:lnTo>
                              <a:pt x="8" y="48"/>
                            </a:lnTo>
                            <a:lnTo>
                              <a:pt x="10" y="50"/>
                            </a:lnTo>
                            <a:lnTo>
                              <a:pt x="10" y="50"/>
                            </a:lnTo>
                            <a:lnTo>
                              <a:pt x="18" y="54"/>
                            </a:lnTo>
                            <a:lnTo>
                              <a:pt x="22" y="56"/>
                            </a:lnTo>
                            <a:lnTo>
                              <a:pt x="22" y="56"/>
                            </a:lnTo>
                            <a:lnTo>
                              <a:pt x="28" y="58"/>
                            </a:lnTo>
                            <a:lnTo>
                              <a:pt x="34" y="60"/>
                            </a:lnTo>
                            <a:lnTo>
                              <a:pt x="34" y="60"/>
                            </a:lnTo>
                            <a:lnTo>
                              <a:pt x="36" y="62"/>
                            </a:lnTo>
                            <a:lnTo>
                              <a:pt x="40" y="62"/>
                            </a:lnTo>
                            <a:lnTo>
                              <a:pt x="40" y="62"/>
                            </a:lnTo>
                            <a:lnTo>
                              <a:pt x="44" y="60"/>
                            </a:lnTo>
                            <a:lnTo>
                              <a:pt x="46" y="56"/>
                            </a:lnTo>
                            <a:lnTo>
                              <a:pt x="46" y="56"/>
                            </a:lnTo>
                            <a:lnTo>
                              <a:pt x="54" y="54"/>
                            </a:lnTo>
                            <a:lnTo>
                              <a:pt x="58" y="54"/>
                            </a:lnTo>
                            <a:lnTo>
                              <a:pt x="60" y="54"/>
                            </a:lnTo>
                            <a:lnTo>
                              <a:pt x="60" y="54"/>
                            </a:lnTo>
                            <a:lnTo>
                              <a:pt x="62" y="56"/>
                            </a:lnTo>
                            <a:lnTo>
                              <a:pt x="70" y="54"/>
                            </a:lnTo>
                            <a:lnTo>
                              <a:pt x="70" y="54"/>
                            </a:lnTo>
                            <a:lnTo>
                              <a:pt x="80" y="54"/>
                            </a:lnTo>
                            <a:lnTo>
                              <a:pt x="82" y="54"/>
                            </a:lnTo>
                            <a:lnTo>
                              <a:pt x="82" y="54"/>
                            </a:lnTo>
                            <a:lnTo>
                              <a:pt x="86" y="54"/>
                            </a:lnTo>
                            <a:lnTo>
                              <a:pt x="90" y="50"/>
                            </a:lnTo>
                            <a:lnTo>
                              <a:pt x="90" y="50"/>
                            </a:lnTo>
                            <a:lnTo>
                              <a:pt x="98" y="38"/>
                            </a:lnTo>
                            <a:lnTo>
                              <a:pt x="98" y="38"/>
                            </a:lnTo>
                            <a:lnTo>
                              <a:pt x="102" y="34"/>
                            </a:lnTo>
                            <a:lnTo>
                              <a:pt x="104" y="28"/>
                            </a:lnTo>
                            <a:lnTo>
                              <a:pt x="104" y="28"/>
                            </a:lnTo>
                            <a:lnTo>
                              <a:pt x="102" y="24"/>
                            </a:lnTo>
                            <a:lnTo>
                              <a:pt x="104" y="20"/>
                            </a:lnTo>
                            <a:lnTo>
                              <a:pt x="104" y="20"/>
                            </a:lnTo>
                            <a:lnTo>
                              <a:pt x="112" y="14"/>
                            </a:lnTo>
                            <a:lnTo>
                              <a:pt x="112" y="1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3" name="Ireland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517150" y="1721390"/>
                        <a:ext cx="115431" cy="106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66" y="2"/>
                          </a:cxn>
                          <a:cxn ang="0">
                            <a:pos x="58" y="2"/>
                          </a:cxn>
                          <a:cxn ang="0">
                            <a:pos x="56" y="4"/>
                          </a:cxn>
                          <a:cxn ang="0">
                            <a:pos x="50" y="2"/>
                          </a:cxn>
                          <a:cxn ang="0">
                            <a:pos x="44" y="4"/>
                          </a:cxn>
                          <a:cxn ang="0">
                            <a:pos x="42" y="8"/>
                          </a:cxn>
                          <a:cxn ang="0">
                            <a:pos x="36" y="10"/>
                          </a:cxn>
                          <a:cxn ang="0">
                            <a:pos x="44" y="14"/>
                          </a:cxn>
                          <a:cxn ang="0">
                            <a:pos x="42" y="16"/>
                          </a:cxn>
                          <a:cxn ang="0">
                            <a:pos x="38" y="20"/>
                          </a:cxn>
                          <a:cxn ang="0">
                            <a:pos x="32" y="18"/>
                          </a:cxn>
                          <a:cxn ang="0">
                            <a:pos x="20" y="18"/>
                          </a:cxn>
                          <a:cxn ang="0">
                            <a:pos x="16" y="20"/>
                          </a:cxn>
                          <a:cxn ang="0">
                            <a:pos x="14" y="22"/>
                          </a:cxn>
                          <a:cxn ang="0">
                            <a:pos x="14" y="24"/>
                          </a:cxn>
                          <a:cxn ang="0">
                            <a:pos x="18" y="28"/>
                          </a:cxn>
                          <a:cxn ang="0">
                            <a:pos x="16" y="30"/>
                          </a:cxn>
                          <a:cxn ang="0">
                            <a:pos x="12" y="32"/>
                          </a:cxn>
                          <a:cxn ang="0">
                            <a:pos x="10" y="34"/>
                          </a:cxn>
                          <a:cxn ang="0">
                            <a:pos x="14" y="36"/>
                          </a:cxn>
                          <a:cxn ang="0">
                            <a:pos x="20" y="38"/>
                          </a:cxn>
                          <a:cxn ang="0">
                            <a:pos x="28" y="38"/>
                          </a:cxn>
                          <a:cxn ang="0">
                            <a:pos x="22" y="42"/>
                          </a:cxn>
                          <a:cxn ang="0">
                            <a:pos x="20" y="46"/>
                          </a:cxn>
                          <a:cxn ang="0">
                            <a:pos x="14" y="48"/>
                          </a:cxn>
                          <a:cxn ang="0">
                            <a:pos x="20" y="50"/>
                          </a:cxn>
                          <a:cxn ang="0">
                            <a:pos x="28" y="46"/>
                          </a:cxn>
                          <a:cxn ang="0">
                            <a:pos x="32" y="48"/>
                          </a:cxn>
                          <a:cxn ang="0">
                            <a:pos x="14" y="52"/>
                          </a:cxn>
                          <a:cxn ang="0">
                            <a:pos x="14" y="56"/>
                          </a:cxn>
                          <a:cxn ang="0">
                            <a:pos x="8" y="56"/>
                          </a:cxn>
                          <a:cxn ang="0">
                            <a:pos x="2" y="58"/>
                          </a:cxn>
                          <a:cxn ang="0">
                            <a:pos x="14" y="58"/>
                          </a:cxn>
                          <a:cxn ang="0">
                            <a:pos x="0" y="62"/>
                          </a:cxn>
                          <a:cxn ang="0">
                            <a:pos x="6" y="64"/>
                          </a:cxn>
                          <a:cxn ang="0">
                            <a:pos x="6" y="66"/>
                          </a:cxn>
                          <a:cxn ang="0">
                            <a:pos x="10" y="66"/>
                          </a:cxn>
                          <a:cxn ang="0">
                            <a:pos x="12" y="68"/>
                          </a:cxn>
                          <a:cxn ang="0">
                            <a:pos x="12" y="70"/>
                          </a:cxn>
                          <a:cxn ang="0">
                            <a:pos x="26" y="68"/>
                          </a:cxn>
                          <a:cxn ang="0">
                            <a:pos x="36" y="66"/>
                          </a:cxn>
                          <a:cxn ang="0">
                            <a:pos x="42" y="64"/>
                          </a:cxn>
                          <a:cxn ang="0">
                            <a:pos x="48" y="60"/>
                          </a:cxn>
                          <a:cxn ang="0">
                            <a:pos x="58" y="60"/>
                          </a:cxn>
                          <a:cxn ang="0">
                            <a:pos x="60" y="60"/>
                          </a:cxn>
                          <a:cxn ang="0">
                            <a:pos x="68" y="60"/>
                          </a:cxn>
                          <a:cxn ang="0">
                            <a:pos x="70" y="56"/>
                          </a:cxn>
                          <a:cxn ang="0">
                            <a:pos x="76" y="50"/>
                          </a:cxn>
                          <a:cxn ang="0">
                            <a:pos x="76" y="44"/>
                          </a:cxn>
                          <a:cxn ang="0">
                            <a:pos x="74" y="38"/>
                          </a:cxn>
                          <a:cxn ang="0">
                            <a:pos x="76" y="34"/>
                          </a:cxn>
                          <a:cxn ang="0">
                            <a:pos x="74" y="30"/>
                          </a:cxn>
                          <a:cxn ang="0">
                            <a:pos x="74" y="26"/>
                          </a:cxn>
                          <a:cxn ang="0">
                            <a:pos x="72" y="24"/>
                          </a:cxn>
                          <a:cxn ang="0">
                            <a:pos x="66" y="20"/>
                          </a:cxn>
                          <a:cxn ang="0">
                            <a:pos x="58" y="20"/>
                          </a:cxn>
                          <a:cxn ang="0">
                            <a:pos x="52" y="12"/>
                          </a:cxn>
                          <a:cxn ang="0">
                            <a:pos x="56" y="8"/>
                          </a:cxn>
                        </a:cxnLst>
                        <a:rect l="0" t="0" r="r" b="b"/>
                        <a:pathLst>
                          <a:path w="76" h="70">
                            <a:moveTo>
                              <a:pt x="60" y="6"/>
                            </a:moveTo>
                            <a:lnTo>
                              <a:pt x="60" y="6"/>
                            </a:lnTo>
                            <a:lnTo>
                              <a:pt x="64" y="4"/>
                            </a:lnTo>
                            <a:lnTo>
                              <a:pt x="64" y="4"/>
                            </a:lnTo>
                            <a:lnTo>
                              <a:pt x="66" y="2"/>
                            </a:lnTo>
                            <a:lnTo>
                              <a:pt x="62" y="0"/>
                            </a:lnTo>
                            <a:lnTo>
                              <a:pt x="62" y="0"/>
                            </a:lnTo>
                            <a:lnTo>
                              <a:pt x="60" y="0"/>
                            </a:lnTo>
                            <a:lnTo>
                              <a:pt x="58" y="2"/>
                            </a:lnTo>
                            <a:lnTo>
                              <a:pt x="58" y="2"/>
                            </a:lnTo>
                            <a:lnTo>
                              <a:pt x="58" y="2"/>
                            </a:lnTo>
                            <a:lnTo>
                              <a:pt x="58" y="4"/>
                            </a:lnTo>
                            <a:lnTo>
                              <a:pt x="56" y="6"/>
                            </a:lnTo>
                            <a:lnTo>
                              <a:pt x="56" y="6"/>
                            </a:lnTo>
                            <a:lnTo>
                              <a:pt x="56" y="4"/>
                            </a:lnTo>
                            <a:lnTo>
                              <a:pt x="54" y="2"/>
                            </a:lnTo>
                            <a:lnTo>
                              <a:pt x="54" y="2"/>
                            </a:lnTo>
                            <a:lnTo>
                              <a:pt x="52" y="2"/>
                            </a:lnTo>
                            <a:lnTo>
                              <a:pt x="50" y="2"/>
                            </a:lnTo>
                            <a:lnTo>
                              <a:pt x="50" y="2"/>
                            </a:lnTo>
                            <a:lnTo>
                              <a:pt x="48" y="2"/>
                            </a:lnTo>
                            <a:lnTo>
                              <a:pt x="46" y="2"/>
                            </a:lnTo>
                            <a:lnTo>
                              <a:pt x="46" y="2"/>
                            </a:lnTo>
                            <a:lnTo>
                              <a:pt x="44" y="2"/>
                            </a:lnTo>
                            <a:lnTo>
                              <a:pt x="44" y="4"/>
                            </a:lnTo>
                            <a:lnTo>
                              <a:pt x="42" y="6"/>
                            </a:lnTo>
                            <a:lnTo>
                              <a:pt x="42" y="6"/>
                            </a:lnTo>
                            <a:lnTo>
                              <a:pt x="40" y="6"/>
                            </a:lnTo>
                            <a:lnTo>
                              <a:pt x="42" y="8"/>
                            </a:lnTo>
                            <a:lnTo>
                              <a:pt x="42" y="8"/>
                            </a:lnTo>
                            <a:lnTo>
                              <a:pt x="40" y="8"/>
                            </a:lnTo>
                            <a:lnTo>
                              <a:pt x="40" y="8"/>
                            </a:lnTo>
                            <a:lnTo>
                              <a:pt x="38" y="10"/>
                            </a:lnTo>
                            <a:lnTo>
                              <a:pt x="36" y="10"/>
                            </a:lnTo>
                            <a:lnTo>
                              <a:pt x="36" y="10"/>
                            </a:lnTo>
                            <a:lnTo>
                              <a:pt x="34" y="12"/>
                            </a:lnTo>
                            <a:lnTo>
                              <a:pt x="36" y="12"/>
                            </a:lnTo>
                            <a:lnTo>
                              <a:pt x="36" y="12"/>
                            </a:lnTo>
                            <a:lnTo>
                              <a:pt x="40" y="14"/>
                            </a:lnTo>
                            <a:lnTo>
                              <a:pt x="44" y="14"/>
                            </a:lnTo>
                            <a:lnTo>
                              <a:pt x="44" y="14"/>
                            </a:lnTo>
                            <a:lnTo>
                              <a:pt x="44" y="14"/>
                            </a:lnTo>
                            <a:lnTo>
                              <a:pt x="42" y="16"/>
                            </a:lnTo>
                            <a:lnTo>
                              <a:pt x="42" y="16"/>
                            </a:lnTo>
                            <a:lnTo>
                              <a:pt x="42" y="16"/>
                            </a:lnTo>
                            <a:lnTo>
                              <a:pt x="38" y="18"/>
                            </a:lnTo>
                            <a:lnTo>
                              <a:pt x="38" y="18"/>
                            </a:lnTo>
                            <a:lnTo>
                              <a:pt x="36" y="18"/>
                            </a:lnTo>
                            <a:lnTo>
                              <a:pt x="38" y="20"/>
                            </a:lnTo>
                            <a:lnTo>
                              <a:pt x="38" y="20"/>
                            </a:lnTo>
                            <a:lnTo>
                              <a:pt x="38" y="20"/>
                            </a:lnTo>
                            <a:lnTo>
                              <a:pt x="38" y="20"/>
                            </a:lnTo>
                            <a:lnTo>
                              <a:pt x="36" y="20"/>
                            </a:lnTo>
                            <a:lnTo>
                              <a:pt x="32" y="18"/>
                            </a:lnTo>
                            <a:lnTo>
                              <a:pt x="32" y="18"/>
                            </a:lnTo>
                            <a:lnTo>
                              <a:pt x="30" y="20"/>
                            </a:lnTo>
                            <a:lnTo>
                              <a:pt x="28" y="20"/>
                            </a:lnTo>
                            <a:lnTo>
                              <a:pt x="28" y="18"/>
                            </a:lnTo>
                            <a:lnTo>
                              <a:pt x="28" y="18"/>
                            </a:lnTo>
                            <a:lnTo>
                              <a:pt x="20" y="18"/>
                            </a:lnTo>
                            <a:lnTo>
                              <a:pt x="20" y="18"/>
                            </a:lnTo>
                            <a:lnTo>
                              <a:pt x="16" y="18"/>
                            </a:lnTo>
                            <a:lnTo>
                              <a:pt x="16" y="18"/>
                            </a:lnTo>
                            <a:lnTo>
                              <a:pt x="14" y="20"/>
                            </a:lnTo>
                            <a:lnTo>
                              <a:pt x="16" y="20"/>
                            </a:lnTo>
                            <a:lnTo>
                              <a:pt x="16" y="20"/>
                            </a:lnTo>
                            <a:lnTo>
                              <a:pt x="16" y="20"/>
                            </a:lnTo>
                            <a:lnTo>
                              <a:pt x="16" y="24"/>
                            </a:lnTo>
                            <a:lnTo>
                              <a:pt x="16" y="24"/>
                            </a:lnTo>
                            <a:lnTo>
                              <a:pt x="14" y="22"/>
                            </a:lnTo>
                            <a:lnTo>
                              <a:pt x="12" y="24"/>
                            </a:lnTo>
                            <a:lnTo>
                              <a:pt x="12" y="24"/>
                            </a:lnTo>
                            <a:lnTo>
                              <a:pt x="12" y="24"/>
                            </a:lnTo>
                            <a:lnTo>
                              <a:pt x="14" y="24"/>
                            </a:lnTo>
                            <a:lnTo>
                              <a:pt x="14" y="24"/>
                            </a:lnTo>
                            <a:lnTo>
                              <a:pt x="16" y="26"/>
                            </a:lnTo>
                            <a:lnTo>
                              <a:pt x="18" y="26"/>
                            </a:lnTo>
                            <a:lnTo>
                              <a:pt x="18" y="26"/>
                            </a:lnTo>
                            <a:lnTo>
                              <a:pt x="20" y="26"/>
                            </a:lnTo>
                            <a:lnTo>
                              <a:pt x="18" y="28"/>
                            </a:lnTo>
                            <a:lnTo>
                              <a:pt x="18" y="28"/>
                            </a:lnTo>
                            <a:lnTo>
                              <a:pt x="14" y="28"/>
                            </a:lnTo>
                            <a:lnTo>
                              <a:pt x="16" y="30"/>
                            </a:lnTo>
                            <a:lnTo>
                              <a:pt x="16" y="30"/>
                            </a:lnTo>
                            <a:lnTo>
                              <a:pt x="16" y="30"/>
                            </a:lnTo>
                            <a:lnTo>
                              <a:pt x="16" y="32"/>
                            </a:lnTo>
                            <a:lnTo>
                              <a:pt x="12" y="30"/>
                            </a:lnTo>
                            <a:lnTo>
                              <a:pt x="12" y="30"/>
                            </a:lnTo>
                            <a:lnTo>
                              <a:pt x="10" y="32"/>
                            </a:lnTo>
                            <a:lnTo>
                              <a:pt x="12" y="32"/>
                            </a:lnTo>
                            <a:lnTo>
                              <a:pt x="12" y="32"/>
                            </a:lnTo>
                            <a:lnTo>
                              <a:pt x="10" y="34"/>
                            </a:lnTo>
                            <a:lnTo>
                              <a:pt x="10" y="34"/>
                            </a:lnTo>
                            <a:lnTo>
                              <a:pt x="10" y="34"/>
                            </a:lnTo>
                            <a:lnTo>
                              <a:pt x="10" y="34"/>
                            </a:lnTo>
                            <a:lnTo>
                              <a:pt x="14" y="34"/>
                            </a:lnTo>
                            <a:lnTo>
                              <a:pt x="14" y="34"/>
                            </a:lnTo>
                            <a:lnTo>
                              <a:pt x="16" y="34"/>
                            </a:lnTo>
                            <a:lnTo>
                              <a:pt x="14" y="36"/>
                            </a:lnTo>
                            <a:lnTo>
                              <a:pt x="14" y="36"/>
                            </a:lnTo>
                            <a:lnTo>
                              <a:pt x="14" y="36"/>
                            </a:lnTo>
                            <a:lnTo>
                              <a:pt x="18" y="36"/>
                            </a:lnTo>
                            <a:lnTo>
                              <a:pt x="18" y="36"/>
                            </a:lnTo>
                            <a:lnTo>
                              <a:pt x="20" y="36"/>
                            </a:lnTo>
                            <a:lnTo>
                              <a:pt x="20" y="38"/>
                            </a:lnTo>
                            <a:lnTo>
                              <a:pt x="20" y="38"/>
                            </a:lnTo>
                            <a:lnTo>
                              <a:pt x="20" y="38"/>
                            </a:lnTo>
                            <a:lnTo>
                              <a:pt x="22" y="38"/>
                            </a:lnTo>
                            <a:lnTo>
                              <a:pt x="28" y="38"/>
                            </a:lnTo>
                            <a:lnTo>
                              <a:pt x="28" y="38"/>
                            </a:lnTo>
                            <a:lnTo>
                              <a:pt x="30" y="38"/>
                            </a:lnTo>
                            <a:lnTo>
                              <a:pt x="26" y="40"/>
                            </a:lnTo>
                            <a:lnTo>
                              <a:pt x="26" y="40"/>
                            </a:lnTo>
                            <a:lnTo>
                              <a:pt x="24" y="40"/>
                            </a:lnTo>
                            <a:lnTo>
                              <a:pt x="22" y="42"/>
                            </a:lnTo>
                            <a:lnTo>
                              <a:pt x="22" y="42"/>
                            </a:lnTo>
                            <a:lnTo>
                              <a:pt x="20" y="44"/>
                            </a:lnTo>
                            <a:lnTo>
                              <a:pt x="22" y="44"/>
                            </a:lnTo>
                            <a:lnTo>
                              <a:pt x="22" y="44"/>
                            </a:lnTo>
                            <a:lnTo>
                              <a:pt x="20" y="46"/>
                            </a:lnTo>
                            <a:lnTo>
                              <a:pt x="18" y="46"/>
                            </a:lnTo>
                            <a:lnTo>
                              <a:pt x="18" y="46"/>
                            </a:lnTo>
                            <a:lnTo>
                              <a:pt x="18" y="46"/>
                            </a:lnTo>
                            <a:lnTo>
                              <a:pt x="14" y="48"/>
                            </a:lnTo>
                            <a:lnTo>
                              <a:pt x="14" y="48"/>
                            </a:lnTo>
                            <a:lnTo>
                              <a:pt x="12" y="50"/>
                            </a:lnTo>
                            <a:lnTo>
                              <a:pt x="14" y="50"/>
                            </a:lnTo>
                            <a:lnTo>
                              <a:pt x="14" y="50"/>
                            </a:lnTo>
                            <a:lnTo>
                              <a:pt x="18" y="50"/>
                            </a:lnTo>
                            <a:lnTo>
                              <a:pt x="20" y="50"/>
                            </a:lnTo>
                            <a:lnTo>
                              <a:pt x="20" y="50"/>
                            </a:lnTo>
                            <a:lnTo>
                              <a:pt x="24" y="50"/>
                            </a:lnTo>
                            <a:lnTo>
                              <a:pt x="28" y="48"/>
                            </a:lnTo>
                            <a:lnTo>
                              <a:pt x="28" y="48"/>
                            </a:lnTo>
                            <a:lnTo>
                              <a:pt x="28" y="46"/>
                            </a:lnTo>
                            <a:lnTo>
                              <a:pt x="28" y="48"/>
                            </a:lnTo>
                            <a:lnTo>
                              <a:pt x="28" y="48"/>
                            </a:lnTo>
                            <a:lnTo>
                              <a:pt x="28" y="48"/>
                            </a:lnTo>
                            <a:lnTo>
                              <a:pt x="32" y="48"/>
                            </a:lnTo>
                            <a:lnTo>
                              <a:pt x="32" y="48"/>
                            </a:lnTo>
                            <a:lnTo>
                              <a:pt x="18" y="50"/>
                            </a:lnTo>
                            <a:lnTo>
                              <a:pt x="18" y="50"/>
                            </a:lnTo>
                            <a:lnTo>
                              <a:pt x="16" y="50"/>
                            </a:lnTo>
                            <a:lnTo>
                              <a:pt x="14" y="52"/>
                            </a:lnTo>
                            <a:lnTo>
                              <a:pt x="14" y="52"/>
                            </a:lnTo>
                            <a:lnTo>
                              <a:pt x="12" y="54"/>
                            </a:lnTo>
                            <a:lnTo>
                              <a:pt x="12" y="54"/>
                            </a:lnTo>
                            <a:lnTo>
                              <a:pt x="12" y="54"/>
                            </a:lnTo>
                            <a:lnTo>
                              <a:pt x="12" y="54"/>
                            </a:lnTo>
                            <a:lnTo>
                              <a:pt x="14" y="56"/>
                            </a:lnTo>
                            <a:lnTo>
                              <a:pt x="14" y="56"/>
                            </a:lnTo>
                            <a:lnTo>
                              <a:pt x="12" y="56"/>
                            </a:lnTo>
                            <a:lnTo>
                              <a:pt x="10" y="56"/>
                            </a:lnTo>
                            <a:lnTo>
                              <a:pt x="10" y="56"/>
                            </a:lnTo>
                            <a:lnTo>
                              <a:pt x="8" y="56"/>
                            </a:lnTo>
                            <a:lnTo>
                              <a:pt x="4" y="56"/>
                            </a:lnTo>
                            <a:lnTo>
                              <a:pt x="4" y="56"/>
                            </a:lnTo>
                            <a:lnTo>
                              <a:pt x="0" y="58"/>
                            </a:lnTo>
                            <a:lnTo>
                              <a:pt x="0" y="58"/>
                            </a:lnTo>
                            <a:lnTo>
                              <a:pt x="2" y="58"/>
                            </a:lnTo>
                            <a:lnTo>
                              <a:pt x="2" y="58"/>
                            </a:lnTo>
                            <a:lnTo>
                              <a:pt x="6" y="58"/>
                            </a:lnTo>
                            <a:lnTo>
                              <a:pt x="6" y="58"/>
                            </a:lnTo>
                            <a:lnTo>
                              <a:pt x="14" y="58"/>
                            </a:lnTo>
                            <a:lnTo>
                              <a:pt x="14" y="58"/>
                            </a:lnTo>
                            <a:lnTo>
                              <a:pt x="10" y="58"/>
                            </a:lnTo>
                            <a:lnTo>
                              <a:pt x="10" y="58"/>
                            </a:lnTo>
                            <a:lnTo>
                              <a:pt x="2" y="62"/>
                            </a:lnTo>
                            <a:lnTo>
                              <a:pt x="2" y="62"/>
                            </a:lnTo>
                            <a:lnTo>
                              <a:pt x="0" y="62"/>
                            </a:lnTo>
                            <a:lnTo>
                              <a:pt x="0" y="64"/>
                            </a:lnTo>
                            <a:lnTo>
                              <a:pt x="4" y="64"/>
                            </a:lnTo>
                            <a:lnTo>
                              <a:pt x="4" y="64"/>
                            </a:lnTo>
                            <a:lnTo>
                              <a:pt x="6" y="64"/>
                            </a:lnTo>
                            <a:lnTo>
                              <a:pt x="6" y="64"/>
                            </a:lnTo>
                            <a:lnTo>
                              <a:pt x="8" y="64"/>
                            </a:lnTo>
                            <a:lnTo>
                              <a:pt x="8" y="64"/>
                            </a:lnTo>
                            <a:lnTo>
                              <a:pt x="16" y="62"/>
                            </a:lnTo>
                            <a:lnTo>
                              <a:pt x="16" y="62"/>
                            </a:lnTo>
                            <a:lnTo>
                              <a:pt x="6" y="66"/>
                            </a:lnTo>
                            <a:lnTo>
                              <a:pt x="6" y="66"/>
                            </a:lnTo>
                            <a:lnTo>
                              <a:pt x="6" y="66"/>
                            </a:lnTo>
                            <a:lnTo>
                              <a:pt x="6" y="68"/>
                            </a:lnTo>
                            <a:lnTo>
                              <a:pt x="10" y="66"/>
                            </a:lnTo>
                            <a:lnTo>
                              <a:pt x="10" y="66"/>
                            </a:lnTo>
                            <a:lnTo>
                              <a:pt x="12" y="66"/>
                            </a:lnTo>
                            <a:lnTo>
                              <a:pt x="16" y="66"/>
                            </a:lnTo>
                            <a:lnTo>
                              <a:pt x="16" y="66"/>
                            </a:lnTo>
                            <a:lnTo>
                              <a:pt x="14" y="68"/>
                            </a:lnTo>
                            <a:lnTo>
                              <a:pt x="12" y="68"/>
                            </a:lnTo>
                            <a:lnTo>
                              <a:pt x="12" y="68"/>
                            </a:lnTo>
                            <a:lnTo>
                              <a:pt x="10" y="70"/>
                            </a:lnTo>
                            <a:lnTo>
                              <a:pt x="10" y="70"/>
                            </a:lnTo>
                            <a:lnTo>
                              <a:pt x="12" y="70"/>
                            </a:lnTo>
                            <a:lnTo>
                              <a:pt x="12" y="70"/>
                            </a:lnTo>
                            <a:lnTo>
                              <a:pt x="16" y="70"/>
                            </a:lnTo>
                            <a:lnTo>
                              <a:pt x="18" y="70"/>
                            </a:lnTo>
                            <a:lnTo>
                              <a:pt x="18" y="70"/>
                            </a:lnTo>
                            <a:lnTo>
                              <a:pt x="22" y="70"/>
                            </a:lnTo>
                            <a:lnTo>
                              <a:pt x="26" y="68"/>
                            </a:lnTo>
                            <a:lnTo>
                              <a:pt x="26" y="68"/>
                            </a:lnTo>
                            <a:lnTo>
                              <a:pt x="30" y="68"/>
                            </a:lnTo>
                            <a:lnTo>
                              <a:pt x="32" y="68"/>
                            </a:lnTo>
                            <a:lnTo>
                              <a:pt x="32" y="68"/>
                            </a:lnTo>
                            <a:lnTo>
                              <a:pt x="36" y="66"/>
                            </a:lnTo>
                            <a:lnTo>
                              <a:pt x="38" y="66"/>
                            </a:lnTo>
                            <a:lnTo>
                              <a:pt x="38" y="66"/>
                            </a:lnTo>
                            <a:lnTo>
                              <a:pt x="40" y="64"/>
                            </a:lnTo>
                            <a:lnTo>
                              <a:pt x="42" y="64"/>
                            </a:lnTo>
                            <a:lnTo>
                              <a:pt x="42" y="64"/>
                            </a:lnTo>
                            <a:lnTo>
                              <a:pt x="44" y="62"/>
                            </a:lnTo>
                            <a:lnTo>
                              <a:pt x="44" y="62"/>
                            </a:lnTo>
                            <a:lnTo>
                              <a:pt x="46" y="62"/>
                            </a:lnTo>
                            <a:lnTo>
                              <a:pt x="48" y="60"/>
                            </a:lnTo>
                            <a:lnTo>
                              <a:pt x="48" y="60"/>
                            </a:lnTo>
                            <a:lnTo>
                              <a:pt x="50" y="60"/>
                            </a:lnTo>
                            <a:lnTo>
                              <a:pt x="52" y="60"/>
                            </a:lnTo>
                            <a:lnTo>
                              <a:pt x="52" y="60"/>
                            </a:lnTo>
                            <a:lnTo>
                              <a:pt x="58" y="60"/>
                            </a:lnTo>
                            <a:lnTo>
                              <a:pt x="58" y="60"/>
                            </a:lnTo>
                            <a:lnTo>
                              <a:pt x="60" y="54"/>
                            </a:lnTo>
                            <a:lnTo>
                              <a:pt x="60" y="54"/>
                            </a:lnTo>
                            <a:lnTo>
                              <a:pt x="60" y="60"/>
                            </a:lnTo>
                            <a:lnTo>
                              <a:pt x="60" y="60"/>
                            </a:lnTo>
                            <a:lnTo>
                              <a:pt x="60" y="60"/>
                            </a:lnTo>
                            <a:lnTo>
                              <a:pt x="62" y="60"/>
                            </a:lnTo>
                            <a:lnTo>
                              <a:pt x="64" y="58"/>
                            </a:lnTo>
                            <a:lnTo>
                              <a:pt x="64" y="58"/>
                            </a:lnTo>
                            <a:lnTo>
                              <a:pt x="64" y="58"/>
                            </a:lnTo>
                            <a:lnTo>
                              <a:pt x="68" y="60"/>
                            </a:lnTo>
                            <a:lnTo>
                              <a:pt x="70" y="60"/>
                            </a:lnTo>
                            <a:lnTo>
                              <a:pt x="70" y="60"/>
                            </a:lnTo>
                            <a:lnTo>
                              <a:pt x="72" y="60"/>
                            </a:lnTo>
                            <a:lnTo>
                              <a:pt x="70" y="58"/>
                            </a:lnTo>
                            <a:lnTo>
                              <a:pt x="70" y="56"/>
                            </a:lnTo>
                            <a:lnTo>
                              <a:pt x="70" y="56"/>
                            </a:lnTo>
                            <a:lnTo>
                              <a:pt x="74" y="52"/>
                            </a:lnTo>
                            <a:lnTo>
                              <a:pt x="74" y="52"/>
                            </a:lnTo>
                            <a:lnTo>
                              <a:pt x="74" y="50"/>
                            </a:lnTo>
                            <a:lnTo>
                              <a:pt x="76" y="50"/>
                            </a:lnTo>
                            <a:lnTo>
                              <a:pt x="76" y="50"/>
                            </a:lnTo>
                            <a:lnTo>
                              <a:pt x="76" y="48"/>
                            </a:lnTo>
                            <a:lnTo>
                              <a:pt x="76" y="46"/>
                            </a:lnTo>
                            <a:lnTo>
                              <a:pt x="76" y="46"/>
                            </a:lnTo>
                            <a:lnTo>
                              <a:pt x="76" y="44"/>
                            </a:lnTo>
                            <a:lnTo>
                              <a:pt x="76" y="42"/>
                            </a:lnTo>
                            <a:lnTo>
                              <a:pt x="76" y="42"/>
                            </a:lnTo>
                            <a:lnTo>
                              <a:pt x="74" y="38"/>
                            </a:lnTo>
                            <a:lnTo>
                              <a:pt x="74" y="38"/>
                            </a:lnTo>
                            <a:lnTo>
                              <a:pt x="74" y="38"/>
                            </a:lnTo>
                            <a:lnTo>
                              <a:pt x="74" y="38"/>
                            </a:lnTo>
                            <a:lnTo>
                              <a:pt x="76" y="36"/>
                            </a:lnTo>
                            <a:lnTo>
                              <a:pt x="76" y="36"/>
                            </a:lnTo>
                            <a:lnTo>
                              <a:pt x="76" y="36"/>
                            </a:lnTo>
                            <a:lnTo>
                              <a:pt x="76" y="34"/>
                            </a:lnTo>
                            <a:lnTo>
                              <a:pt x="76" y="34"/>
                            </a:lnTo>
                            <a:lnTo>
                              <a:pt x="76" y="34"/>
                            </a:lnTo>
                            <a:lnTo>
                              <a:pt x="76" y="34"/>
                            </a:lnTo>
                            <a:lnTo>
                              <a:pt x="74" y="30"/>
                            </a:lnTo>
                            <a:lnTo>
                              <a:pt x="74" y="30"/>
                            </a:lnTo>
                            <a:lnTo>
                              <a:pt x="74" y="30"/>
                            </a:lnTo>
                            <a:lnTo>
                              <a:pt x="72" y="28"/>
                            </a:lnTo>
                            <a:lnTo>
                              <a:pt x="72" y="28"/>
                            </a:lnTo>
                            <a:lnTo>
                              <a:pt x="72" y="26"/>
                            </a:lnTo>
                            <a:lnTo>
                              <a:pt x="74" y="26"/>
                            </a:lnTo>
                            <a:lnTo>
                              <a:pt x="74" y="26"/>
                            </a:lnTo>
                            <a:lnTo>
                              <a:pt x="76" y="26"/>
                            </a:lnTo>
                            <a:lnTo>
                              <a:pt x="76" y="26"/>
                            </a:lnTo>
                            <a:lnTo>
                              <a:pt x="76" y="26"/>
                            </a:lnTo>
                            <a:lnTo>
                              <a:pt x="72" y="24"/>
                            </a:lnTo>
                            <a:lnTo>
                              <a:pt x="68" y="24"/>
                            </a:lnTo>
                            <a:lnTo>
                              <a:pt x="68" y="24"/>
                            </a:lnTo>
                            <a:lnTo>
                              <a:pt x="68" y="24"/>
                            </a:lnTo>
                            <a:lnTo>
                              <a:pt x="66" y="22"/>
                            </a:lnTo>
                            <a:lnTo>
                              <a:pt x="66" y="20"/>
                            </a:lnTo>
                            <a:lnTo>
                              <a:pt x="66" y="20"/>
                            </a:lnTo>
                            <a:lnTo>
                              <a:pt x="62" y="16"/>
                            </a:lnTo>
                            <a:lnTo>
                              <a:pt x="60" y="18"/>
                            </a:lnTo>
                            <a:lnTo>
                              <a:pt x="60" y="18"/>
                            </a:lnTo>
                            <a:lnTo>
                              <a:pt x="58" y="20"/>
                            </a:lnTo>
                            <a:lnTo>
                              <a:pt x="56" y="20"/>
                            </a:lnTo>
                            <a:lnTo>
                              <a:pt x="50" y="18"/>
                            </a:lnTo>
                            <a:lnTo>
                              <a:pt x="50" y="18"/>
                            </a:lnTo>
                            <a:lnTo>
                              <a:pt x="48" y="14"/>
                            </a:lnTo>
                            <a:lnTo>
                              <a:pt x="52" y="12"/>
                            </a:lnTo>
                            <a:lnTo>
                              <a:pt x="52" y="12"/>
                            </a:lnTo>
                            <a:lnTo>
                              <a:pt x="52" y="12"/>
                            </a:lnTo>
                            <a:lnTo>
                              <a:pt x="52" y="10"/>
                            </a:lnTo>
                            <a:lnTo>
                              <a:pt x="54" y="8"/>
                            </a:lnTo>
                            <a:lnTo>
                              <a:pt x="56" y="8"/>
                            </a:lnTo>
                            <a:lnTo>
                              <a:pt x="56" y="8"/>
                            </a:lnTo>
                            <a:lnTo>
                              <a:pt x="58" y="8"/>
                            </a:lnTo>
                            <a:lnTo>
                              <a:pt x="60" y="6"/>
                            </a:lnTo>
                            <a:lnTo>
                              <a:pt x="60" y="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4" name="Italy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75835" y="1970610"/>
                        <a:ext cx="343253" cy="3247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8979" h="283104">
                            <a:moveTo>
                              <a:pt x="235479" y="238125"/>
                            </a:moveTo>
                            <a:lnTo>
                              <a:pt x="235479" y="240771"/>
                            </a:lnTo>
                            <a:lnTo>
                              <a:pt x="232833" y="248708"/>
                            </a:lnTo>
                            <a:lnTo>
                              <a:pt x="227542" y="254000"/>
                            </a:lnTo>
                            <a:lnTo>
                              <a:pt x="224896" y="256646"/>
                            </a:lnTo>
                            <a:lnTo>
                              <a:pt x="224896" y="259292"/>
                            </a:lnTo>
                            <a:lnTo>
                              <a:pt x="227542" y="261938"/>
                            </a:lnTo>
                            <a:lnTo>
                              <a:pt x="224896" y="261938"/>
                            </a:lnTo>
                            <a:lnTo>
                              <a:pt x="224896" y="264583"/>
                            </a:lnTo>
                            <a:lnTo>
                              <a:pt x="224896" y="267229"/>
                            </a:lnTo>
                            <a:lnTo>
                              <a:pt x="224896" y="269875"/>
                            </a:lnTo>
                            <a:lnTo>
                              <a:pt x="224896" y="275167"/>
                            </a:lnTo>
                            <a:lnTo>
                              <a:pt x="222250" y="280458"/>
                            </a:lnTo>
                            <a:lnTo>
                              <a:pt x="222250" y="283104"/>
                            </a:lnTo>
                            <a:lnTo>
                              <a:pt x="219604" y="283104"/>
                            </a:lnTo>
                            <a:lnTo>
                              <a:pt x="214313" y="280458"/>
                            </a:lnTo>
                            <a:lnTo>
                              <a:pt x="211667" y="280458"/>
                            </a:lnTo>
                            <a:lnTo>
                              <a:pt x="209021" y="280458"/>
                            </a:lnTo>
                            <a:lnTo>
                              <a:pt x="206375" y="280458"/>
                            </a:lnTo>
                            <a:lnTo>
                              <a:pt x="201083" y="275167"/>
                            </a:lnTo>
                            <a:lnTo>
                              <a:pt x="198438" y="272521"/>
                            </a:lnTo>
                            <a:lnTo>
                              <a:pt x="190500" y="272521"/>
                            </a:lnTo>
                            <a:lnTo>
                              <a:pt x="185208" y="272521"/>
                            </a:lnTo>
                            <a:lnTo>
                              <a:pt x="182562" y="269875"/>
                            </a:lnTo>
                            <a:lnTo>
                              <a:pt x="177271" y="264583"/>
                            </a:lnTo>
                            <a:lnTo>
                              <a:pt x="169333" y="261938"/>
                            </a:lnTo>
                            <a:lnTo>
                              <a:pt x="164042" y="259292"/>
                            </a:lnTo>
                            <a:lnTo>
                              <a:pt x="156104" y="256646"/>
                            </a:lnTo>
                            <a:lnTo>
                              <a:pt x="153458" y="254000"/>
                            </a:lnTo>
                            <a:lnTo>
                              <a:pt x="156104" y="248708"/>
                            </a:lnTo>
                            <a:lnTo>
                              <a:pt x="161396" y="243417"/>
                            </a:lnTo>
                            <a:lnTo>
                              <a:pt x="164042" y="243417"/>
                            </a:lnTo>
                            <a:lnTo>
                              <a:pt x="166687" y="243417"/>
                            </a:lnTo>
                            <a:lnTo>
                              <a:pt x="171979" y="246063"/>
                            </a:lnTo>
                            <a:lnTo>
                              <a:pt x="174625" y="243417"/>
                            </a:lnTo>
                            <a:lnTo>
                              <a:pt x="179917" y="243417"/>
                            </a:lnTo>
                            <a:lnTo>
                              <a:pt x="182562" y="243417"/>
                            </a:lnTo>
                            <a:lnTo>
                              <a:pt x="187854" y="246063"/>
                            </a:lnTo>
                            <a:lnTo>
                              <a:pt x="190500" y="246063"/>
                            </a:lnTo>
                            <a:lnTo>
                              <a:pt x="195792" y="248708"/>
                            </a:lnTo>
                            <a:lnTo>
                              <a:pt x="198438" y="246063"/>
                            </a:lnTo>
                            <a:lnTo>
                              <a:pt x="201083" y="246063"/>
                            </a:lnTo>
                            <a:lnTo>
                              <a:pt x="203729" y="246063"/>
                            </a:lnTo>
                            <a:lnTo>
                              <a:pt x="209021" y="246063"/>
                            </a:lnTo>
                            <a:lnTo>
                              <a:pt x="211667" y="243417"/>
                            </a:lnTo>
                            <a:lnTo>
                              <a:pt x="214313" y="240771"/>
                            </a:lnTo>
                            <a:lnTo>
                              <a:pt x="219604" y="243417"/>
                            </a:lnTo>
                            <a:lnTo>
                              <a:pt x="222250" y="243417"/>
                            </a:lnTo>
                            <a:lnTo>
                              <a:pt x="224896" y="243417"/>
                            </a:lnTo>
                            <a:lnTo>
                              <a:pt x="227542" y="240771"/>
                            </a:lnTo>
                            <a:lnTo>
                              <a:pt x="232833" y="240771"/>
                            </a:lnTo>
                            <a:close/>
                            <a:moveTo>
                              <a:pt x="127000" y="0"/>
                            </a:moveTo>
                            <a:lnTo>
                              <a:pt x="129646" y="2646"/>
                            </a:lnTo>
                            <a:lnTo>
                              <a:pt x="129646" y="5292"/>
                            </a:lnTo>
                            <a:lnTo>
                              <a:pt x="132291" y="5292"/>
                            </a:lnTo>
                            <a:lnTo>
                              <a:pt x="137583" y="7937"/>
                            </a:lnTo>
                            <a:lnTo>
                              <a:pt x="140229" y="10583"/>
                            </a:lnTo>
                            <a:lnTo>
                              <a:pt x="145521" y="10583"/>
                            </a:lnTo>
                            <a:lnTo>
                              <a:pt x="150812" y="13229"/>
                            </a:lnTo>
                            <a:lnTo>
                              <a:pt x="156104" y="13229"/>
                            </a:lnTo>
                            <a:lnTo>
                              <a:pt x="161396" y="13229"/>
                            </a:lnTo>
                            <a:lnTo>
                              <a:pt x="161396" y="15875"/>
                            </a:lnTo>
                            <a:lnTo>
                              <a:pt x="164042" y="18521"/>
                            </a:lnTo>
                            <a:lnTo>
                              <a:pt x="164042" y="21167"/>
                            </a:lnTo>
                            <a:lnTo>
                              <a:pt x="166688" y="23812"/>
                            </a:lnTo>
                            <a:lnTo>
                              <a:pt x="169333" y="26458"/>
                            </a:lnTo>
                            <a:lnTo>
                              <a:pt x="174625" y="29104"/>
                            </a:lnTo>
                            <a:lnTo>
                              <a:pt x="174625" y="34396"/>
                            </a:lnTo>
                            <a:lnTo>
                              <a:pt x="171979" y="34396"/>
                            </a:lnTo>
                            <a:lnTo>
                              <a:pt x="169333" y="31750"/>
                            </a:lnTo>
                            <a:lnTo>
                              <a:pt x="169333" y="29104"/>
                            </a:lnTo>
                            <a:lnTo>
                              <a:pt x="166688" y="31750"/>
                            </a:lnTo>
                            <a:lnTo>
                              <a:pt x="164042" y="37042"/>
                            </a:lnTo>
                            <a:lnTo>
                              <a:pt x="158750" y="39687"/>
                            </a:lnTo>
                            <a:lnTo>
                              <a:pt x="148166" y="39687"/>
                            </a:lnTo>
                            <a:lnTo>
                              <a:pt x="145521" y="42333"/>
                            </a:lnTo>
                            <a:lnTo>
                              <a:pt x="145521" y="44979"/>
                            </a:lnTo>
                            <a:lnTo>
                              <a:pt x="148166" y="50271"/>
                            </a:lnTo>
                            <a:lnTo>
                              <a:pt x="148166" y="52917"/>
                            </a:lnTo>
                            <a:lnTo>
                              <a:pt x="145521" y="52917"/>
                            </a:lnTo>
                            <a:lnTo>
                              <a:pt x="142875" y="55562"/>
                            </a:lnTo>
                            <a:lnTo>
                              <a:pt x="145521" y="60854"/>
                            </a:lnTo>
                            <a:lnTo>
                              <a:pt x="145521" y="63500"/>
                            </a:lnTo>
                            <a:lnTo>
                              <a:pt x="145521" y="68791"/>
                            </a:lnTo>
                            <a:lnTo>
                              <a:pt x="145521" y="71437"/>
                            </a:lnTo>
                            <a:lnTo>
                              <a:pt x="148166" y="74083"/>
                            </a:lnTo>
                            <a:lnTo>
                              <a:pt x="156104" y="76729"/>
                            </a:lnTo>
                            <a:lnTo>
                              <a:pt x="166688" y="82021"/>
                            </a:lnTo>
                            <a:lnTo>
                              <a:pt x="171979" y="89958"/>
                            </a:lnTo>
                            <a:lnTo>
                              <a:pt x="177271" y="97896"/>
                            </a:lnTo>
                            <a:lnTo>
                              <a:pt x="182563" y="108479"/>
                            </a:lnTo>
                            <a:lnTo>
                              <a:pt x="187854" y="113771"/>
                            </a:lnTo>
                            <a:lnTo>
                              <a:pt x="193146" y="119062"/>
                            </a:lnTo>
                            <a:lnTo>
                              <a:pt x="206375" y="132291"/>
                            </a:lnTo>
                            <a:lnTo>
                              <a:pt x="211667" y="134937"/>
                            </a:lnTo>
                            <a:lnTo>
                              <a:pt x="214313" y="134937"/>
                            </a:lnTo>
                            <a:lnTo>
                              <a:pt x="222250" y="137583"/>
                            </a:lnTo>
                            <a:lnTo>
                              <a:pt x="224896" y="137583"/>
                            </a:lnTo>
                            <a:lnTo>
                              <a:pt x="230188" y="137583"/>
                            </a:lnTo>
                            <a:lnTo>
                              <a:pt x="232833" y="137583"/>
                            </a:lnTo>
                            <a:lnTo>
                              <a:pt x="238125" y="137583"/>
                            </a:lnTo>
                            <a:lnTo>
                              <a:pt x="243417" y="142875"/>
                            </a:lnTo>
                            <a:lnTo>
                              <a:pt x="240771" y="145521"/>
                            </a:lnTo>
                            <a:lnTo>
                              <a:pt x="235479" y="148166"/>
                            </a:lnTo>
                            <a:lnTo>
                              <a:pt x="240771" y="150812"/>
                            </a:lnTo>
                            <a:lnTo>
                              <a:pt x="254000" y="156104"/>
                            </a:lnTo>
                            <a:lnTo>
                              <a:pt x="264583" y="161396"/>
                            </a:lnTo>
                            <a:lnTo>
                              <a:pt x="272521" y="166687"/>
                            </a:lnTo>
                            <a:lnTo>
                              <a:pt x="277813" y="171979"/>
                            </a:lnTo>
                            <a:lnTo>
                              <a:pt x="285750" y="171979"/>
                            </a:lnTo>
                            <a:lnTo>
                              <a:pt x="293688" y="177271"/>
                            </a:lnTo>
                            <a:lnTo>
                              <a:pt x="298979" y="182562"/>
                            </a:lnTo>
                            <a:lnTo>
                              <a:pt x="298979" y="185208"/>
                            </a:lnTo>
                            <a:lnTo>
                              <a:pt x="296333" y="187854"/>
                            </a:lnTo>
                            <a:lnTo>
                              <a:pt x="296333" y="190500"/>
                            </a:lnTo>
                            <a:lnTo>
                              <a:pt x="296333" y="193146"/>
                            </a:lnTo>
                            <a:lnTo>
                              <a:pt x="293688" y="193146"/>
                            </a:lnTo>
                            <a:lnTo>
                              <a:pt x="291042" y="187854"/>
                            </a:lnTo>
                            <a:lnTo>
                              <a:pt x="285750" y="182562"/>
                            </a:lnTo>
                            <a:lnTo>
                              <a:pt x="277813" y="182562"/>
                            </a:lnTo>
                            <a:lnTo>
                              <a:pt x="275167" y="182562"/>
                            </a:lnTo>
                            <a:lnTo>
                              <a:pt x="272521" y="179916"/>
                            </a:lnTo>
                            <a:lnTo>
                              <a:pt x="269875" y="177271"/>
                            </a:lnTo>
                            <a:lnTo>
                              <a:pt x="267229" y="179916"/>
                            </a:lnTo>
                            <a:lnTo>
                              <a:pt x="261938" y="185208"/>
                            </a:lnTo>
                            <a:lnTo>
                              <a:pt x="261938" y="187854"/>
                            </a:lnTo>
                            <a:lnTo>
                              <a:pt x="261938" y="193146"/>
                            </a:lnTo>
                            <a:lnTo>
                              <a:pt x="261938" y="195791"/>
                            </a:lnTo>
                            <a:lnTo>
                              <a:pt x="259292" y="198437"/>
                            </a:lnTo>
                            <a:lnTo>
                              <a:pt x="264583" y="198437"/>
                            </a:lnTo>
                            <a:lnTo>
                              <a:pt x="269875" y="203729"/>
                            </a:lnTo>
                            <a:lnTo>
                              <a:pt x="269875" y="206375"/>
                            </a:lnTo>
                            <a:lnTo>
                              <a:pt x="275167" y="211666"/>
                            </a:lnTo>
                            <a:lnTo>
                              <a:pt x="275167" y="214312"/>
                            </a:lnTo>
                            <a:lnTo>
                              <a:pt x="275167" y="216958"/>
                            </a:lnTo>
                            <a:lnTo>
                              <a:pt x="272521" y="216958"/>
                            </a:lnTo>
                            <a:lnTo>
                              <a:pt x="269875" y="216958"/>
                            </a:lnTo>
                            <a:lnTo>
                              <a:pt x="267229" y="216958"/>
                            </a:lnTo>
                            <a:lnTo>
                              <a:pt x="267229" y="222250"/>
                            </a:lnTo>
                            <a:lnTo>
                              <a:pt x="267229" y="227541"/>
                            </a:lnTo>
                            <a:lnTo>
                              <a:pt x="261938" y="232833"/>
                            </a:lnTo>
                            <a:lnTo>
                              <a:pt x="259292" y="235479"/>
                            </a:lnTo>
                            <a:lnTo>
                              <a:pt x="256646" y="240771"/>
                            </a:lnTo>
                            <a:lnTo>
                              <a:pt x="254000" y="246062"/>
                            </a:lnTo>
                            <a:lnTo>
                              <a:pt x="251354" y="248708"/>
                            </a:lnTo>
                            <a:lnTo>
                              <a:pt x="243417" y="251354"/>
                            </a:lnTo>
                            <a:lnTo>
                              <a:pt x="240771" y="251354"/>
                            </a:lnTo>
                            <a:lnTo>
                              <a:pt x="238125" y="248708"/>
                            </a:lnTo>
                            <a:lnTo>
                              <a:pt x="235479" y="246062"/>
                            </a:lnTo>
                            <a:lnTo>
                              <a:pt x="238125" y="243417"/>
                            </a:lnTo>
                            <a:lnTo>
                              <a:pt x="240771" y="235479"/>
                            </a:lnTo>
                            <a:lnTo>
                              <a:pt x="240771" y="232833"/>
                            </a:lnTo>
                            <a:lnTo>
                              <a:pt x="238125" y="230187"/>
                            </a:lnTo>
                            <a:lnTo>
                              <a:pt x="240771" y="227541"/>
                            </a:lnTo>
                            <a:lnTo>
                              <a:pt x="246063" y="222250"/>
                            </a:lnTo>
                            <a:lnTo>
                              <a:pt x="243417" y="216958"/>
                            </a:lnTo>
                            <a:lnTo>
                              <a:pt x="238125" y="206375"/>
                            </a:lnTo>
                            <a:lnTo>
                              <a:pt x="235479" y="201083"/>
                            </a:lnTo>
                            <a:lnTo>
                              <a:pt x="232833" y="195791"/>
                            </a:lnTo>
                            <a:lnTo>
                              <a:pt x="232833" y="190500"/>
                            </a:lnTo>
                            <a:lnTo>
                              <a:pt x="227542" y="190500"/>
                            </a:lnTo>
                            <a:lnTo>
                              <a:pt x="222250" y="190500"/>
                            </a:lnTo>
                            <a:lnTo>
                              <a:pt x="216958" y="187854"/>
                            </a:lnTo>
                            <a:lnTo>
                              <a:pt x="211667" y="185208"/>
                            </a:lnTo>
                            <a:lnTo>
                              <a:pt x="209021" y="182562"/>
                            </a:lnTo>
                            <a:lnTo>
                              <a:pt x="209021" y="179916"/>
                            </a:lnTo>
                            <a:lnTo>
                              <a:pt x="211667" y="179916"/>
                            </a:lnTo>
                            <a:lnTo>
                              <a:pt x="206375" y="177271"/>
                            </a:lnTo>
                            <a:lnTo>
                              <a:pt x="198438" y="174625"/>
                            </a:lnTo>
                            <a:lnTo>
                              <a:pt x="195792" y="171979"/>
                            </a:lnTo>
                            <a:lnTo>
                              <a:pt x="195792" y="166687"/>
                            </a:lnTo>
                            <a:lnTo>
                              <a:pt x="193146" y="169333"/>
                            </a:lnTo>
                            <a:lnTo>
                              <a:pt x="187854" y="169333"/>
                            </a:lnTo>
                            <a:lnTo>
                              <a:pt x="185208" y="166687"/>
                            </a:lnTo>
                            <a:lnTo>
                              <a:pt x="182563" y="164041"/>
                            </a:lnTo>
                            <a:lnTo>
                              <a:pt x="179917" y="161396"/>
                            </a:lnTo>
                            <a:lnTo>
                              <a:pt x="171979" y="161396"/>
                            </a:lnTo>
                            <a:lnTo>
                              <a:pt x="164042" y="158750"/>
                            </a:lnTo>
                            <a:lnTo>
                              <a:pt x="148166" y="145521"/>
                            </a:lnTo>
                            <a:lnTo>
                              <a:pt x="145521" y="142875"/>
                            </a:lnTo>
                            <a:lnTo>
                              <a:pt x="142875" y="140229"/>
                            </a:lnTo>
                            <a:lnTo>
                              <a:pt x="140229" y="137583"/>
                            </a:lnTo>
                            <a:lnTo>
                              <a:pt x="132291" y="132291"/>
                            </a:lnTo>
                            <a:lnTo>
                              <a:pt x="129646" y="127000"/>
                            </a:lnTo>
                            <a:lnTo>
                              <a:pt x="129646" y="124354"/>
                            </a:lnTo>
                            <a:lnTo>
                              <a:pt x="127000" y="124354"/>
                            </a:lnTo>
                            <a:lnTo>
                              <a:pt x="121708" y="124354"/>
                            </a:lnTo>
                            <a:lnTo>
                              <a:pt x="119062" y="124354"/>
                            </a:lnTo>
                            <a:lnTo>
                              <a:pt x="116416" y="119062"/>
                            </a:lnTo>
                            <a:lnTo>
                              <a:pt x="111125" y="111125"/>
                            </a:lnTo>
                            <a:lnTo>
                              <a:pt x="103187" y="103187"/>
                            </a:lnTo>
                            <a:lnTo>
                              <a:pt x="100541" y="100541"/>
                            </a:lnTo>
                            <a:lnTo>
                              <a:pt x="97896" y="97896"/>
                            </a:lnTo>
                            <a:lnTo>
                              <a:pt x="97896" y="95250"/>
                            </a:lnTo>
                            <a:lnTo>
                              <a:pt x="95250" y="92604"/>
                            </a:lnTo>
                            <a:lnTo>
                              <a:pt x="92604" y="89958"/>
                            </a:lnTo>
                            <a:lnTo>
                              <a:pt x="89958" y="84666"/>
                            </a:lnTo>
                            <a:lnTo>
                              <a:pt x="84666" y="79375"/>
                            </a:lnTo>
                            <a:lnTo>
                              <a:pt x="74083" y="74083"/>
                            </a:lnTo>
                            <a:lnTo>
                              <a:pt x="63500" y="71437"/>
                            </a:lnTo>
                            <a:lnTo>
                              <a:pt x="52916" y="71437"/>
                            </a:lnTo>
                            <a:lnTo>
                              <a:pt x="47625" y="71437"/>
                            </a:lnTo>
                            <a:lnTo>
                              <a:pt x="42333" y="74083"/>
                            </a:lnTo>
                            <a:lnTo>
                              <a:pt x="29104" y="82021"/>
                            </a:lnTo>
                            <a:lnTo>
                              <a:pt x="18521" y="87312"/>
                            </a:lnTo>
                            <a:lnTo>
                              <a:pt x="21166" y="82021"/>
                            </a:lnTo>
                            <a:lnTo>
                              <a:pt x="21166" y="79375"/>
                            </a:lnTo>
                            <a:lnTo>
                              <a:pt x="18521" y="79375"/>
                            </a:lnTo>
                            <a:lnTo>
                              <a:pt x="10583" y="79375"/>
                            </a:lnTo>
                            <a:lnTo>
                              <a:pt x="7937" y="76729"/>
                            </a:lnTo>
                            <a:lnTo>
                              <a:pt x="5291" y="68791"/>
                            </a:lnTo>
                            <a:lnTo>
                              <a:pt x="5291" y="63500"/>
                            </a:lnTo>
                            <a:lnTo>
                              <a:pt x="7937" y="58208"/>
                            </a:lnTo>
                            <a:lnTo>
                              <a:pt x="7937" y="55562"/>
                            </a:lnTo>
                            <a:lnTo>
                              <a:pt x="2646" y="52917"/>
                            </a:lnTo>
                            <a:lnTo>
                              <a:pt x="0" y="52917"/>
                            </a:lnTo>
                            <a:lnTo>
                              <a:pt x="0" y="50271"/>
                            </a:lnTo>
                            <a:lnTo>
                              <a:pt x="7937" y="42333"/>
                            </a:lnTo>
                            <a:lnTo>
                              <a:pt x="7937" y="39687"/>
                            </a:lnTo>
                            <a:lnTo>
                              <a:pt x="5291" y="39687"/>
                            </a:lnTo>
                            <a:lnTo>
                              <a:pt x="2646" y="34396"/>
                            </a:lnTo>
                            <a:lnTo>
                              <a:pt x="2646" y="29104"/>
                            </a:lnTo>
                            <a:lnTo>
                              <a:pt x="7937" y="26458"/>
                            </a:lnTo>
                            <a:lnTo>
                              <a:pt x="15875" y="26458"/>
                            </a:lnTo>
                            <a:lnTo>
                              <a:pt x="21166" y="29104"/>
                            </a:lnTo>
                            <a:lnTo>
                              <a:pt x="23812" y="26458"/>
                            </a:lnTo>
                            <a:lnTo>
                              <a:pt x="29104" y="21167"/>
                            </a:lnTo>
                            <a:lnTo>
                              <a:pt x="34396" y="15875"/>
                            </a:lnTo>
                            <a:lnTo>
                              <a:pt x="39687" y="15875"/>
                            </a:lnTo>
                            <a:lnTo>
                              <a:pt x="39687" y="18521"/>
                            </a:lnTo>
                            <a:lnTo>
                              <a:pt x="39687" y="21167"/>
                            </a:lnTo>
                            <a:lnTo>
                              <a:pt x="42333" y="23812"/>
                            </a:lnTo>
                            <a:lnTo>
                              <a:pt x="50271" y="26458"/>
                            </a:lnTo>
                            <a:lnTo>
                              <a:pt x="52916" y="26458"/>
                            </a:lnTo>
                            <a:lnTo>
                              <a:pt x="55562" y="21167"/>
                            </a:lnTo>
                            <a:lnTo>
                              <a:pt x="58208" y="18521"/>
                            </a:lnTo>
                            <a:lnTo>
                              <a:pt x="60854" y="15875"/>
                            </a:lnTo>
                            <a:lnTo>
                              <a:pt x="60854" y="13229"/>
                            </a:lnTo>
                            <a:lnTo>
                              <a:pt x="63500" y="13229"/>
                            </a:lnTo>
                            <a:lnTo>
                              <a:pt x="66146" y="15875"/>
                            </a:lnTo>
                            <a:lnTo>
                              <a:pt x="68791" y="15875"/>
                            </a:lnTo>
                            <a:lnTo>
                              <a:pt x="71437" y="15875"/>
                            </a:lnTo>
                            <a:lnTo>
                              <a:pt x="74083" y="18521"/>
                            </a:lnTo>
                            <a:lnTo>
                              <a:pt x="76729" y="18521"/>
                            </a:lnTo>
                            <a:lnTo>
                              <a:pt x="76729" y="15875"/>
                            </a:lnTo>
                            <a:lnTo>
                              <a:pt x="74083" y="10583"/>
                            </a:lnTo>
                            <a:lnTo>
                              <a:pt x="76729" y="10583"/>
                            </a:lnTo>
                            <a:lnTo>
                              <a:pt x="82021" y="10583"/>
                            </a:lnTo>
                            <a:lnTo>
                              <a:pt x="82021" y="7937"/>
                            </a:lnTo>
                            <a:lnTo>
                              <a:pt x="87312" y="5292"/>
                            </a:lnTo>
                            <a:lnTo>
                              <a:pt x="92604" y="7937"/>
                            </a:lnTo>
                            <a:lnTo>
                              <a:pt x="95250" y="7937"/>
                            </a:lnTo>
                            <a:lnTo>
                              <a:pt x="97896" y="7937"/>
                            </a:lnTo>
                            <a:lnTo>
                              <a:pt x="100541" y="5292"/>
                            </a:lnTo>
                            <a:lnTo>
                              <a:pt x="103187" y="2646"/>
                            </a:lnTo>
                            <a:lnTo>
                              <a:pt x="111125" y="2646"/>
                            </a:lnTo>
                            <a:lnTo>
                              <a:pt x="119062" y="264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0" name="Poland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57887" y="1739418"/>
                        <a:ext cx="279463" cy="1578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8" y="72"/>
                          </a:cxn>
                          <a:cxn ang="0">
                            <a:pos x="16" y="60"/>
                          </a:cxn>
                          <a:cxn ang="0">
                            <a:pos x="12" y="46"/>
                          </a:cxn>
                          <a:cxn ang="0">
                            <a:pos x="10" y="40"/>
                          </a:cxn>
                          <a:cxn ang="0">
                            <a:pos x="6" y="38"/>
                          </a:cxn>
                          <a:cxn ang="0">
                            <a:pos x="0" y="34"/>
                          </a:cxn>
                          <a:cxn ang="0">
                            <a:pos x="2" y="28"/>
                          </a:cxn>
                          <a:cxn ang="0">
                            <a:pos x="4" y="26"/>
                          </a:cxn>
                          <a:cxn ang="0">
                            <a:pos x="4" y="18"/>
                          </a:cxn>
                          <a:cxn ang="0">
                            <a:pos x="10" y="18"/>
                          </a:cxn>
                          <a:cxn ang="0">
                            <a:pos x="16" y="12"/>
                          </a:cxn>
                          <a:cxn ang="0">
                            <a:pos x="32" y="8"/>
                          </a:cxn>
                          <a:cxn ang="0">
                            <a:pos x="50" y="6"/>
                          </a:cxn>
                          <a:cxn ang="0">
                            <a:pos x="64" y="0"/>
                          </a:cxn>
                          <a:cxn ang="0">
                            <a:pos x="82" y="0"/>
                          </a:cxn>
                          <a:cxn ang="0">
                            <a:pos x="90" y="6"/>
                          </a:cxn>
                          <a:cxn ang="0">
                            <a:pos x="86" y="4"/>
                          </a:cxn>
                          <a:cxn ang="0">
                            <a:pos x="84" y="6"/>
                          </a:cxn>
                          <a:cxn ang="0">
                            <a:pos x="86" y="10"/>
                          </a:cxn>
                          <a:cxn ang="0">
                            <a:pos x="94" y="10"/>
                          </a:cxn>
                          <a:cxn ang="0">
                            <a:pos x="98" y="4"/>
                          </a:cxn>
                          <a:cxn ang="0">
                            <a:pos x="94" y="12"/>
                          </a:cxn>
                          <a:cxn ang="0">
                            <a:pos x="96" y="12"/>
                          </a:cxn>
                          <a:cxn ang="0">
                            <a:pos x="100" y="8"/>
                          </a:cxn>
                          <a:cxn ang="0">
                            <a:pos x="120" y="10"/>
                          </a:cxn>
                          <a:cxn ang="0">
                            <a:pos x="130" y="8"/>
                          </a:cxn>
                          <a:cxn ang="0">
                            <a:pos x="144" y="8"/>
                          </a:cxn>
                          <a:cxn ang="0">
                            <a:pos x="150" y="6"/>
                          </a:cxn>
                          <a:cxn ang="0">
                            <a:pos x="154" y="8"/>
                          </a:cxn>
                          <a:cxn ang="0">
                            <a:pos x="158" y="10"/>
                          </a:cxn>
                          <a:cxn ang="0">
                            <a:pos x="164" y="18"/>
                          </a:cxn>
                          <a:cxn ang="0">
                            <a:pos x="170" y="26"/>
                          </a:cxn>
                          <a:cxn ang="0">
                            <a:pos x="166" y="38"/>
                          </a:cxn>
                          <a:cxn ang="0">
                            <a:pos x="162" y="44"/>
                          </a:cxn>
                          <a:cxn ang="0">
                            <a:pos x="168" y="58"/>
                          </a:cxn>
                          <a:cxn ang="0">
                            <a:pos x="180" y="72"/>
                          </a:cxn>
                          <a:cxn ang="0">
                            <a:pos x="184" y="76"/>
                          </a:cxn>
                          <a:cxn ang="0">
                            <a:pos x="180" y="78"/>
                          </a:cxn>
                          <a:cxn ang="0">
                            <a:pos x="180" y="80"/>
                          </a:cxn>
                          <a:cxn ang="0">
                            <a:pos x="174" y="86"/>
                          </a:cxn>
                          <a:cxn ang="0">
                            <a:pos x="166" y="96"/>
                          </a:cxn>
                          <a:cxn ang="0">
                            <a:pos x="164" y="104"/>
                          </a:cxn>
                          <a:cxn ang="0">
                            <a:pos x="160" y="104"/>
                          </a:cxn>
                          <a:cxn ang="0">
                            <a:pos x="140" y="98"/>
                          </a:cxn>
                          <a:cxn ang="0">
                            <a:pos x="132" y="98"/>
                          </a:cxn>
                          <a:cxn ang="0">
                            <a:pos x="130" y="102"/>
                          </a:cxn>
                          <a:cxn ang="0">
                            <a:pos x="122" y="98"/>
                          </a:cxn>
                          <a:cxn ang="0">
                            <a:pos x="118" y="100"/>
                          </a:cxn>
                          <a:cxn ang="0">
                            <a:pos x="112" y="98"/>
                          </a:cxn>
                          <a:cxn ang="0">
                            <a:pos x="106" y="98"/>
                          </a:cxn>
                          <a:cxn ang="0">
                            <a:pos x="96" y="96"/>
                          </a:cxn>
                          <a:cxn ang="0">
                            <a:pos x="72" y="86"/>
                          </a:cxn>
                          <a:cxn ang="0">
                            <a:pos x="68" y="80"/>
                          </a:cxn>
                          <a:cxn ang="0">
                            <a:pos x="62" y="80"/>
                          </a:cxn>
                          <a:cxn ang="0">
                            <a:pos x="56" y="80"/>
                          </a:cxn>
                          <a:cxn ang="0">
                            <a:pos x="56" y="82"/>
                          </a:cxn>
                          <a:cxn ang="0">
                            <a:pos x="52" y="84"/>
                          </a:cxn>
                          <a:cxn ang="0">
                            <a:pos x="46" y="80"/>
                          </a:cxn>
                          <a:cxn ang="0">
                            <a:pos x="28" y="76"/>
                          </a:cxn>
                          <a:cxn ang="0">
                            <a:pos x="18" y="74"/>
                          </a:cxn>
                        </a:cxnLst>
                        <a:rect l="0" t="0" r="r" b="b"/>
                        <a:pathLst>
                          <a:path w="184" h="104">
                            <a:moveTo>
                              <a:pt x="18" y="74"/>
                            </a:moveTo>
                            <a:lnTo>
                              <a:pt x="18" y="74"/>
                            </a:lnTo>
                            <a:lnTo>
                              <a:pt x="18" y="72"/>
                            </a:lnTo>
                            <a:lnTo>
                              <a:pt x="18" y="68"/>
                            </a:lnTo>
                            <a:lnTo>
                              <a:pt x="18" y="68"/>
                            </a:lnTo>
                            <a:lnTo>
                              <a:pt x="16" y="60"/>
                            </a:lnTo>
                            <a:lnTo>
                              <a:pt x="12" y="50"/>
                            </a:lnTo>
                            <a:lnTo>
                              <a:pt x="12" y="50"/>
                            </a:lnTo>
                            <a:lnTo>
                              <a:pt x="12" y="46"/>
                            </a:lnTo>
                            <a:lnTo>
                              <a:pt x="12" y="42"/>
                            </a:lnTo>
                            <a:lnTo>
                              <a:pt x="12" y="42"/>
                            </a:lnTo>
                            <a:lnTo>
                              <a:pt x="10" y="40"/>
                            </a:lnTo>
                            <a:lnTo>
                              <a:pt x="8" y="40"/>
                            </a:lnTo>
                            <a:lnTo>
                              <a:pt x="6" y="38"/>
                            </a:lnTo>
                            <a:lnTo>
                              <a:pt x="6" y="38"/>
                            </a:lnTo>
                            <a:lnTo>
                              <a:pt x="2" y="36"/>
                            </a:lnTo>
                            <a:lnTo>
                              <a:pt x="0" y="36"/>
                            </a:lnTo>
                            <a:lnTo>
                              <a:pt x="0" y="34"/>
                            </a:lnTo>
                            <a:lnTo>
                              <a:pt x="0" y="34"/>
                            </a:lnTo>
                            <a:lnTo>
                              <a:pt x="0" y="32"/>
                            </a:lnTo>
                            <a:lnTo>
                              <a:pt x="2" y="28"/>
                            </a:lnTo>
                            <a:lnTo>
                              <a:pt x="4" y="26"/>
                            </a:lnTo>
                            <a:lnTo>
                              <a:pt x="4" y="26"/>
                            </a:lnTo>
                            <a:lnTo>
                              <a:pt x="4" y="26"/>
                            </a:lnTo>
                            <a:lnTo>
                              <a:pt x="4" y="22"/>
                            </a:lnTo>
                            <a:lnTo>
                              <a:pt x="4" y="18"/>
                            </a:lnTo>
                            <a:lnTo>
                              <a:pt x="4" y="18"/>
                            </a:lnTo>
                            <a:lnTo>
                              <a:pt x="8" y="18"/>
                            </a:lnTo>
                            <a:lnTo>
                              <a:pt x="8" y="18"/>
                            </a:lnTo>
                            <a:lnTo>
                              <a:pt x="10" y="18"/>
                            </a:lnTo>
                            <a:lnTo>
                              <a:pt x="10" y="16"/>
                            </a:lnTo>
                            <a:lnTo>
                              <a:pt x="12" y="12"/>
                            </a:lnTo>
                            <a:lnTo>
                              <a:pt x="16" y="12"/>
                            </a:lnTo>
                            <a:lnTo>
                              <a:pt x="16" y="12"/>
                            </a:lnTo>
                            <a:lnTo>
                              <a:pt x="32" y="8"/>
                            </a:lnTo>
                            <a:lnTo>
                              <a:pt x="32" y="8"/>
                            </a:lnTo>
                            <a:lnTo>
                              <a:pt x="42" y="8"/>
                            </a:lnTo>
                            <a:lnTo>
                              <a:pt x="44" y="8"/>
                            </a:lnTo>
                            <a:lnTo>
                              <a:pt x="50" y="6"/>
                            </a:lnTo>
                            <a:lnTo>
                              <a:pt x="50" y="6"/>
                            </a:lnTo>
                            <a:lnTo>
                              <a:pt x="54" y="2"/>
                            </a:lnTo>
                            <a:lnTo>
                              <a:pt x="64" y="0"/>
                            </a:lnTo>
                            <a:lnTo>
                              <a:pt x="64" y="0"/>
                            </a:lnTo>
                            <a:lnTo>
                              <a:pt x="74" y="0"/>
                            </a:lnTo>
                            <a:lnTo>
                              <a:pt x="82" y="0"/>
                            </a:lnTo>
                            <a:lnTo>
                              <a:pt x="82" y="0"/>
                            </a:lnTo>
                            <a:lnTo>
                              <a:pt x="88" y="4"/>
                            </a:lnTo>
                            <a:lnTo>
                              <a:pt x="90" y="6"/>
                            </a:lnTo>
                            <a:lnTo>
                              <a:pt x="88" y="6"/>
                            </a:lnTo>
                            <a:lnTo>
                              <a:pt x="88" y="6"/>
                            </a:lnTo>
                            <a:lnTo>
                              <a:pt x="86" y="4"/>
                            </a:lnTo>
                            <a:lnTo>
                              <a:pt x="84" y="4"/>
                            </a:lnTo>
                            <a:lnTo>
                              <a:pt x="84" y="6"/>
                            </a:lnTo>
                            <a:lnTo>
                              <a:pt x="84" y="6"/>
                            </a:lnTo>
                            <a:lnTo>
                              <a:pt x="84" y="8"/>
                            </a:lnTo>
                            <a:lnTo>
                              <a:pt x="86" y="10"/>
                            </a:lnTo>
                            <a:lnTo>
                              <a:pt x="86" y="10"/>
                            </a:lnTo>
                            <a:lnTo>
                              <a:pt x="90" y="12"/>
                            </a:lnTo>
                            <a:lnTo>
                              <a:pt x="94" y="10"/>
                            </a:lnTo>
                            <a:lnTo>
                              <a:pt x="94" y="10"/>
                            </a:lnTo>
                            <a:lnTo>
                              <a:pt x="98" y="6"/>
                            </a:lnTo>
                            <a:lnTo>
                              <a:pt x="98" y="6"/>
                            </a:lnTo>
                            <a:lnTo>
                              <a:pt x="98" y="4"/>
                            </a:lnTo>
                            <a:lnTo>
                              <a:pt x="98" y="6"/>
                            </a:lnTo>
                            <a:lnTo>
                              <a:pt x="98" y="6"/>
                            </a:lnTo>
                            <a:lnTo>
                              <a:pt x="94" y="12"/>
                            </a:lnTo>
                            <a:lnTo>
                              <a:pt x="94" y="12"/>
                            </a:lnTo>
                            <a:lnTo>
                              <a:pt x="96" y="12"/>
                            </a:lnTo>
                            <a:lnTo>
                              <a:pt x="96" y="12"/>
                            </a:lnTo>
                            <a:lnTo>
                              <a:pt x="98" y="12"/>
                            </a:lnTo>
                            <a:lnTo>
                              <a:pt x="98" y="12"/>
                            </a:lnTo>
                            <a:lnTo>
                              <a:pt x="100" y="8"/>
                            </a:lnTo>
                            <a:lnTo>
                              <a:pt x="100" y="8"/>
                            </a:lnTo>
                            <a:lnTo>
                              <a:pt x="114" y="8"/>
                            </a:lnTo>
                            <a:lnTo>
                              <a:pt x="120" y="10"/>
                            </a:lnTo>
                            <a:lnTo>
                              <a:pt x="126" y="10"/>
                            </a:lnTo>
                            <a:lnTo>
                              <a:pt x="130" y="8"/>
                            </a:lnTo>
                            <a:lnTo>
                              <a:pt x="130" y="8"/>
                            </a:lnTo>
                            <a:lnTo>
                              <a:pt x="136" y="6"/>
                            </a:lnTo>
                            <a:lnTo>
                              <a:pt x="140" y="8"/>
                            </a:lnTo>
                            <a:lnTo>
                              <a:pt x="144" y="8"/>
                            </a:lnTo>
                            <a:lnTo>
                              <a:pt x="146" y="6"/>
                            </a:lnTo>
                            <a:lnTo>
                              <a:pt x="146" y="6"/>
                            </a:lnTo>
                            <a:lnTo>
                              <a:pt x="150" y="6"/>
                            </a:lnTo>
                            <a:lnTo>
                              <a:pt x="150" y="6"/>
                            </a:lnTo>
                            <a:lnTo>
                              <a:pt x="152" y="8"/>
                            </a:lnTo>
                            <a:lnTo>
                              <a:pt x="154" y="8"/>
                            </a:lnTo>
                            <a:lnTo>
                              <a:pt x="154" y="8"/>
                            </a:lnTo>
                            <a:lnTo>
                              <a:pt x="156" y="8"/>
                            </a:lnTo>
                            <a:lnTo>
                              <a:pt x="158" y="10"/>
                            </a:lnTo>
                            <a:lnTo>
                              <a:pt x="162" y="14"/>
                            </a:lnTo>
                            <a:lnTo>
                              <a:pt x="162" y="14"/>
                            </a:lnTo>
                            <a:lnTo>
                              <a:pt x="164" y="18"/>
                            </a:lnTo>
                            <a:lnTo>
                              <a:pt x="166" y="24"/>
                            </a:lnTo>
                            <a:lnTo>
                              <a:pt x="166" y="24"/>
                            </a:lnTo>
                            <a:lnTo>
                              <a:pt x="170" y="26"/>
                            </a:lnTo>
                            <a:lnTo>
                              <a:pt x="172" y="30"/>
                            </a:lnTo>
                            <a:lnTo>
                              <a:pt x="172" y="34"/>
                            </a:lnTo>
                            <a:lnTo>
                              <a:pt x="166" y="38"/>
                            </a:lnTo>
                            <a:lnTo>
                              <a:pt x="166" y="38"/>
                            </a:lnTo>
                            <a:lnTo>
                              <a:pt x="162" y="40"/>
                            </a:lnTo>
                            <a:lnTo>
                              <a:pt x="162" y="44"/>
                            </a:lnTo>
                            <a:lnTo>
                              <a:pt x="166" y="48"/>
                            </a:lnTo>
                            <a:lnTo>
                              <a:pt x="168" y="58"/>
                            </a:lnTo>
                            <a:lnTo>
                              <a:pt x="168" y="58"/>
                            </a:lnTo>
                            <a:lnTo>
                              <a:pt x="172" y="66"/>
                            </a:lnTo>
                            <a:lnTo>
                              <a:pt x="176" y="70"/>
                            </a:lnTo>
                            <a:lnTo>
                              <a:pt x="180" y="72"/>
                            </a:lnTo>
                            <a:lnTo>
                              <a:pt x="184" y="74"/>
                            </a:lnTo>
                            <a:lnTo>
                              <a:pt x="184" y="74"/>
                            </a:lnTo>
                            <a:lnTo>
                              <a:pt x="184" y="76"/>
                            </a:lnTo>
                            <a:lnTo>
                              <a:pt x="182" y="74"/>
                            </a:lnTo>
                            <a:lnTo>
                              <a:pt x="180" y="74"/>
                            </a:lnTo>
                            <a:lnTo>
                              <a:pt x="180" y="78"/>
                            </a:lnTo>
                            <a:lnTo>
                              <a:pt x="180" y="78"/>
                            </a:lnTo>
                            <a:lnTo>
                              <a:pt x="182" y="80"/>
                            </a:lnTo>
                            <a:lnTo>
                              <a:pt x="180" y="80"/>
                            </a:lnTo>
                            <a:lnTo>
                              <a:pt x="176" y="82"/>
                            </a:lnTo>
                            <a:lnTo>
                              <a:pt x="174" y="86"/>
                            </a:lnTo>
                            <a:lnTo>
                              <a:pt x="174" y="86"/>
                            </a:lnTo>
                            <a:lnTo>
                              <a:pt x="168" y="92"/>
                            </a:lnTo>
                            <a:lnTo>
                              <a:pt x="166" y="94"/>
                            </a:lnTo>
                            <a:lnTo>
                              <a:pt x="166" y="96"/>
                            </a:lnTo>
                            <a:lnTo>
                              <a:pt x="166" y="100"/>
                            </a:lnTo>
                            <a:lnTo>
                              <a:pt x="166" y="100"/>
                            </a:lnTo>
                            <a:lnTo>
                              <a:pt x="164" y="104"/>
                            </a:lnTo>
                            <a:lnTo>
                              <a:pt x="164" y="104"/>
                            </a:lnTo>
                            <a:lnTo>
                              <a:pt x="160" y="104"/>
                            </a:lnTo>
                            <a:lnTo>
                              <a:pt x="160" y="104"/>
                            </a:lnTo>
                            <a:lnTo>
                              <a:pt x="152" y="104"/>
                            </a:lnTo>
                            <a:lnTo>
                              <a:pt x="146" y="100"/>
                            </a:lnTo>
                            <a:lnTo>
                              <a:pt x="140" y="98"/>
                            </a:lnTo>
                            <a:lnTo>
                              <a:pt x="136" y="96"/>
                            </a:lnTo>
                            <a:lnTo>
                              <a:pt x="136" y="96"/>
                            </a:lnTo>
                            <a:lnTo>
                              <a:pt x="132" y="98"/>
                            </a:lnTo>
                            <a:lnTo>
                              <a:pt x="132" y="100"/>
                            </a:lnTo>
                            <a:lnTo>
                              <a:pt x="132" y="100"/>
                            </a:lnTo>
                            <a:lnTo>
                              <a:pt x="130" y="102"/>
                            </a:lnTo>
                            <a:lnTo>
                              <a:pt x="130" y="102"/>
                            </a:lnTo>
                            <a:lnTo>
                              <a:pt x="126" y="100"/>
                            </a:lnTo>
                            <a:lnTo>
                              <a:pt x="122" y="98"/>
                            </a:lnTo>
                            <a:lnTo>
                              <a:pt x="122" y="98"/>
                            </a:lnTo>
                            <a:lnTo>
                              <a:pt x="120" y="98"/>
                            </a:lnTo>
                            <a:lnTo>
                              <a:pt x="118" y="100"/>
                            </a:lnTo>
                            <a:lnTo>
                              <a:pt x="116" y="100"/>
                            </a:lnTo>
                            <a:lnTo>
                              <a:pt x="112" y="98"/>
                            </a:lnTo>
                            <a:lnTo>
                              <a:pt x="112" y="98"/>
                            </a:lnTo>
                            <a:lnTo>
                              <a:pt x="108" y="94"/>
                            </a:lnTo>
                            <a:lnTo>
                              <a:pt x="106" y="98"/>
                            </a:lnTo>
                            <a:lnTo>
                              <a:pt x="106" y="98"/>
                            </a:lnTo>
                            <a:lnTo>
                              <a:pt x="104" y="100"/>
                            </a:lnTo>
                            <a:lnTo>
                              <a:pt x="96" y="96"/>
                            </a:lnTo>
                            <a:lnTo>
                              <a:pt x="96" y="96"/>
                            </a:lnTo>
                            <a:lnTo>
                              <a:pt x="86" y="90"/>
                            </a:lnTo>
                            <a:lnTo>
                              <a:pt x="78" y="88"/>
                            </a:lnTo>
                            <a:lnTo>
                              <a:pt x="72" y="86"/>
                            </a:lnTo>
                            <a:lnTo>
                              <a:pt x="70" y="84"/>
                            </a:lnTo>
                            <a:lnTo>
                              <a:pt x="70" y="84"/>
                            </a:lnTo>
                            <a:lnTo>
                              <a:pt x="68" y="80"/>
                            </a:lnTo>
                            <a:lnTo>
                              <a:pt x="66" y="80"/>
                            </a:lnTo>
                            <a:lnTo>
                              <a:pt x="66" y="80"/>
                            </a:lnTo>
                            <a:lnTo>
                              <a:pt x="62" y="80"/>
                            </a:lnTo>
                            <a:lnTo>
                              <a:pt x="58" y="78"/>
                            </a:lnTo>
                            <a:lnTo>
                              <a:pt x="56" y="78"/>
                            </a:lnTo>
                            <a:lnTo>
                              <a:pt x="56" y="80"/>
                            </a:lnTo>
                            <a:lnTo>
                              <a:pt x="56" y="80"/>
                            </a:lnTo>
                            <a:lnTo>
                              <a:pt x="58" y="82"/>
                            </a:lnTo>
                            <a:lnTo>
                              <a:pt x="56" y="82"/>
                            </a:lnTo>
                            <a:lnTo>
                              <a:pt x="54" y="82"/>
                            </a:lnTo>
                            <a:lnTo>
                              <a:pt x="52" y="84"/>
                            </a:lnTo>
                            <a:lnTo>
                              <a:pt x="52" y="84"/>
                            </a:lnTo>
                            <a:lnTo>
                              <a:pt x="52" y="84"/>
                            </a:lnTo>
                            <a:lnTo>
                              <a:pt x="50" y="82"/>
                            </a:lnTo>
                            <a:lnTo>
                              <a:pt x="46" y="80"/>
                            </a:lnTo>
                            <a:lnTo>
                              <a:pt x="42" y="78"/>
                            </a:lnTo>
                            <a:lnTo>
                              <a:pt x="42" y="78"/>
                            </a:lnTo>
                            <a:lnTo>
                              <a:pt x="28" y="76"/>
                            </a:lnTo>
                            <a:lnTo>
                              <a:pt x="22" y="74"/>
                            </a:lnTo>
                            <a:lnTo>
                              <a:pt x="20" y="72"/>
                            </a:lnTo>
                            <a:lnTo>
                              <a:pt x="18" y="74"/>
                            </a:lnTo>
                            <a:lnTo>
                              <a:pt x="18" y="7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2" name="Russ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51812" y="1251355"/>
                        <a:ext cx="3848692" cy="88617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058" y="364"/>
                          </a:cxn>
                          <a:cxn ang="0">
                            <a:pos x="1906" y="312"/>
                          </a:cxn>
                          <a:cxn ang="0">
                            <a:pos x="2140" y="236"/>
                          </a:cxn>
                          <a:cxn ang="0">
                            <a:pos x="2222" y="192"/>
                          </a:cxn>
                          <a:cxn ang="0">
                            <a:pos x="2226" y="266"/>
                          </a:cxn>
                          <a:cxn ang="0">
                            <a:pos x="2366" y="316"/>
                          </a:cxn>
                          <a:cxn ang="0">
                            <a:pos x="2314" y="256"/>
                          </a:cxn>
                          <a:cxn ang="0">
                            <a:pos x="2382" y="214"/>
                          </a:cxn>
                          <a:cxn ang="0">
                            <a:pos x="2382" y="142"/>
                          </a:cxn>
                          <a:cxn ang="0">
                            <a:pos x="2494" y="146"/>
                          </a:cxn>
                          <a:cxn ang="0">
                            <a:pos x="2522" y="104"/>
                          </a:cxn>
                          <a:cxn ang="0">
                            <a:pos x="2122" y="72"/>
                          </a:cxn>
                          <a:cxn ang="0">
                            <a:pos x="2002" y="74"/>
                          </a:cxn>
                          <a:cxn ang="0">
                            <a:pos x="1694" y="40"/>
                          </a:cxn>
                          <a:cxn ang="0">
                            <a:pos x="1582" y="36"/>
                          </a:cxn>
                          <a:cxn ang="0">
                            <a:pos x="1468" y="48"/>
                          </a:cxn>
                          <a:cxn ang="0">
                            <a:pos x="1302" y="42"/>
                          </a:cxn>
                          <a:cxn ang="0">
                            <a:pos x="1152" y="34"/>
                          </a:cxn>
                          <a:cxn ang="0">
                            <a:pos x="1086" y="38"/>
                          </a:cxn>
                          <a:cxn ang="0">
                            <a:pos x="1044" y="8"/>
                          </a:cxn>
                          <a:cxn ang="0">
                            <a:pos x="932" y="14"/>
                          </a:cxn>
                          <a:cxn ang="0">
                            <a:pos x="818" y="14"/>
                          </a:cxn>
                          <a:cxn ang="0">
                            <a:pos x="718" y="36"/>
                          </a:cxn>
                          <a:cxn ang="0">
                            <a:pos x="782" y="62"/>
                          </a:cxn>
                          <a:cxn ang="0">
                            <a:pos x="698" y="64"/>
                          </a:cxn>
                          <a:cxn ang="0">
                            <a:pos x="646" y="62"/>
                          </a:cxn>
                          <a:cxn ang="0">
                            <a:pos x="698" y="92"/>
                          </a:cxn>
                          <a:cxn ang="0">
                            <a:pos x="676" y="114"/>
                          </a:cxn>
                          <a:cxn ang="0">
                            <a:pos x="566" y="36"/>
                          </a:cxn>
                          <a:cxn ang="0">
                            <a:pos x="608" y="90"/>
                          </a:cxn>
                          <a:cxn ang="0">
                            <a:pos x="470" y="102"/>
                          </a:cxn>
                          <a:cxn ang="0">
                            <a:pos x="386" y="96"/>
                          </a:cxn>
                          <a:cxn ang="0">
                            <a:pos x="302" y="110"/>
                          </a:cxn>
                          <a:cxn ang="0">
                            <a:pos x="256" y="100"/>
                          </a:cxn>
                          <a:cxn ang="0">
                            <a:pos x="198" y="130"/>
                          </a:cxn>
                          <a:cxn ang="0">
                            <a:pos x="144" y="152"/>
                          </a:cxn>
                          <a:cxn ang="0">
                            <a:pos x="110" y="148"/>
                          </a:cxn>
                          <a:cxn ang="0">
                            <a:pos x="64" y="120"/>
                          </a:cxn>
                          <a:cxn ang="0">
                            <a:pos x="200" y="118"/>
                          </a:cxn>
                          <a:cxn ang="0">
                            <a:pos x="44" y="86"/>
                          </a:cxn>
                          <a:cxn ang="0">
                            <a:pos x="30" y="146"/>
                          </a:cxn>
                          <a:cxn ang="0">
                            <a:pos x="28" y="222"/>
                          </a:cxn>
                          <a:cxn ang="0">
                            <a:pos x="28" y="242"/>
                          </a:cxn>
                          <a:cxn ang="0">
                            <a:pos x="84" y="296"/>
                          </a:cxn>
                          <a:cxn ang="0">
                            <a:pos x="112" y="338"/>
                          </a:cxn>
                          <a:cxn ang="0">
                            <a:pos x="220" y="398"/>
                          </a:cxn>
                          <a:cxn ang="0">
                            <a:pos x="262" y="470"/>
                          </a:cxn>
                          <a:cxn ang="0">
                            <a:pos x="338" y="540"/>
                          </a:cxn>
                          <a:cxn ang="0">
                            <a:pos x="440" y="508"/>
                          </a:cxn>
                          <a:cxn ang="0">
                            <a:pos x="438" y="448"/>
                          </a:cxn>
                          <a:cxn ang="0">
                            <a:pos x="450" y="390"/>
                          </a:cxn>
                          <a:cxn ang="0">
                            <a:pos x="564" y="382"/>
                          </a:cxn>
                          <a:cxn ang="0">
                            <a:pos x="630" y="370"/>
                          </a:cxn>
                          <a:cxn ang="0">
                            <a:pos x="764" y="310"/>
                          </a:cxn>
                          <a:cxn ang="0">
                            <a:pos x="854" y="340"/>
                          </a:cxn>
                          <a:cxn ang="0">
                            <a:pos x="1040" y="392"/>
                          </a:cxn>
                          <a:cxn ang="0">
                            <a:pos x="1154" y="426"/>
                          </a:cxn>
                          <a:cxn ang="0">
                            <a:pos x="1234" y="388"/>
                          </a:cxn>
                          <a:cxn ang="0">
                            <a:pos x="1316" y="378"/>
                          </a:cxn>
                          <a:cxn ang="0">
                            <a:pos x="1572" y="410"/>
                          </a:cxn>
                          <a:cxn ang="0">
                            <a:pos x="1768" y="340"/>
                          </a:cxn>
                          <a:cxn ang="0">
                            <a:pos x="2032" y="470"/>
                          </a:cxn>
                        </a:cxnLst>
                        <a:rect l="0" t="0" r="r" b="b"/>
                        <a:pathLst>
                          <a:path w="2534" h="584">
                            <a:moveTo>
                              <a:pt x="2032" y="556"/>
                            </a:moveTo>
                            <a:lnTo>
                              <a:pt x="2032" y="556"/>
                            </a:lnTo>
                            <a:lnTo>
                              <a:pt x="2034" y="556"/>
                            </a:lnTo>
                            <a:lnTo>
                              <a:pt x="2036" y="554"/>
                            </a:lnTo>
                            <a:lnTo>
                              <a:pt x="2040" y="548"/>
                            </a:lnTo>
                            <a:lnTo>
                              <a:pt x="2046" y="546"/>
                            </a:lnTo>
                            <a:lnTo>
                              <a:pt x="2048" y="546"/>
                            </a:lnTo>
                            <a:lnTo>
                              <a:pt x="2050" y="550"/>
                            </a:lnTo>
                            <a:lnTo>
                              <a:pt x="2050" y="550"/>
                            </a:lnTo>
                            <a:lnTo>
                              <a:pt x="2050" y="554"/>
                            </a:lnTo>
                            <a:lnTo>
                              <a:pt x="2054" y="554"/>
                            </a:lnTo>
                            <a:lnTo>
                              <a:pt x="2056" y="554"/>
                            </a:lnTo>
                            <a:lnTo>
                              <a:pt x="2060" y="552"/>
                            </a:lnTo>
                            <a:lnTo>
                              <a:pt x="2068" y="546"/>
                            </a:lnTo>
                            <a:lnTo>
                              <a:pt x="2076" y="534"/>
                            </a:lnTo>
                            <a:lnTo>
                              <a:pt x="2084" y="522"/>
                            </a:lnTo>
                            <a:lnTo>
                              <a:pt x="2090" y="506"/>
                            </a:lnTo>
                            <a:lnTo>
                              <a:pt x="2094" y="492"/>
                            </a:lnTo>
                            <a:lnTo>
                              <a:pt x="2094" y="478"/>
                            </a:lnTo>
                            <a:lnTo>
                              <a:pt x="2094" y="478"/>
                            </a:lnTo>
                            <a:lnTo>
                              <a:pt x="2094" y="470"/>
                            </a:lnTo>
                            <a:lnTo>
                              <a:pt x="2094" y="460"/>
                            </a:lnTo>
                            <a:lnTo>
                              <a:pt x="2096" y="436"/>
                            </a:lnTo>
                            <a:lnTo>
                              <a:pt x="2096" y="426"/>
                            </a:lnTo>
                            <a:lnTo>
                              <a:pt x="2094" y="416"/>
                            </a:lnTo>
                            <a:lnTo>
                              <a:pt x="2088" y="408"/>
                            </a:lnTo>
                            <a:lnTo>
                              <a:pt x="2080" y="404"/>
                            </a:lnTo>
                            <a:lnTo>
                              <a:pt x="2080" y="404"/>
                            </a:lnTo>
                            <a:lnTo>
                              <a:pt x="2068" y="398"/>
                            </a:lnTo>
                            <a:lnTo>
                              <a:pt x="2062" y="392"/>
                            </a:lnTo>
                            <a:lnTo>
                              <a:pt x="2060" y="388"/>
                            </a:lnTo>
                            <a:lnTo>
                              <a:pt x="2062" y="384"/>
                            </a:lnTo>
                            <a:lnTo>
                              <a:pt x="2066" y="378"/>
                            </a:lnTo>
                            <a:lnTo>
                              <a:pt x="2066" y="374"/>
                            </a:lnTo>
                            <a:lnTo>
                              <a:pt x="2066" y="370"/>
                            </a:lnTo>
                            <a:lnTo>
                              <a:pt x="2058" y="364"/>
                            </a:lnTo>
                            <a:lnTo>
                              <a:pt x="2058" y="364"/>
                            </a:lnTo>
                            <a:lnTo>
                              <a:pt x="2042" y="354"/>
                            </a:lnTo>
                            <a:lnTo>
                              <a:pt x="2028" y="344"/>
                            </a:lnTo>
                            <a:lnTo>
                              <a:pt x="2014" y="334"/>
                            </a:lnTo>
                            <a:lnTo>
                              <a:pt x="1996" y="326"/>
                            </a:lnTo>
                            <a:lnTo>
                              <a:pt x="1996" y="326"/>
                            </a:lnTo>
                            <a:lnTo>
                              <a:pt x="1986" y="324"/>
                            </a:lnTo>
                            <a:lnTo>
                              <a:pt x="1980" y="324"/>
                            </a:lnTo>
                            <a:lnTo>
                              <a:pt x="1978" y="324"/>
                            </a:lnTo>
                            <a:lnTo>
                              <a:pt x="1976" y="326"/>
                            </a:lnTo>
                            <a:lnTo>
                              <a:pt x="1974" y="332"/>
                            </a:lnTo>
                            <a:lnTo>
                              <a:pt x="1972" y="332"/>
                            </a:lnTo>
                            <a:lnTo>
                              <a:pt x="1966" y="330"/>
                            </a:lnTo>
                            <a:lnTo>
                              <a:pt x="1966" y="330"/>
                            </a:lnTo>
                            <a:lnTo>
                              <a:pt x="1962" y="328"/>
                            </a:lnTo>
                            <a:lnTo>
                              <a:pt x="1958" y="328"/>
                            </a:lnTo>
                            <a:lnTo>
                              <a:pt x="1954" y="330"/>
                            </a:lnTo>
                            <a:lnTo>
                              <a:pt x="1950" y="332"/>
                            </a:lnTo>
                            <a:lnTo>
                              <a:pt x="1944" y="326"/>
                            </a:lnTo>
                            <a:lnTo>
                              <a:pt x="1944" y="326"/>
                            </a:lnTo>
                            <a:lnTo>
                              <a:pt x="1942" y="322"/>
                            </a:lnTo>
                            <a:lnTo>
                              <a:pt x="1942" y="318"/>
                            </a:lnTo>
                            <a:lnTo>
                              <a:pt x="1948" y="312"/>
                            </a:lnTo>
                            <a:lnTo>
                              <a:pt x="1952" y="310"/>
                            </a:lnTo>
                            <a:lnTo>
                              <a:pt x="1952" y="308"/>
                            </a:lnTo>
                            <a:lnTo>
                              <a:pt x="1950" y="306"/>
                            </a:lnTo>
                            <a:lnTo>
                              <a:pt x="1942" y="306"/>
                            </a:lnTo>
                            <a:lnTo>
                              <a:pt x="1942" y="306"/>
                            </a:lnTo>
                            <a:lnTo>
                              <a:pt x="1934" y="304"/>
                            </a:lnTo>
                            <a:lnTo>
                              <a:pt x="1932" y="306"/>
                            </a:lnTo>
                            <a:lnTo>
                              <a:pt x="1936" y="312"/>
                            </a:lnTo>
                            <a:lnTo>
                              <a:pt x="1938" y="314"/>
                            </a:lnTo>
                            <a:lnTo>
                              <a:pt x="1936" y="316"/>
                            </a:lnTo>
                            <a:lnTo>
                              <a:pt x="1930" y="318"/>
                            </a:lnTo>
                            <a:lnTo>
                              <a:pt x="1916" y="316"/>
                            </a:lnTo>
                            <a:lnTo>
                              <a:pt x="1916" y="316"/>
                            </a:lnTo>
                            <a:lnTo>
                              <a:pt x="1910" y="314"/>
                            </a:lnTo>
                            <a:lnTo>
                              <a:pt x="1906" y="312"/>
                            </a:lnTo>
                            <a:lnTo>
                              <a:pt x="1906" y="306"/>
                            </a:lnTo>
                            <a:lnTo>
                              <a:pt x="1906" y="300"/>
                            </a:lnTo>
                            <a:lnTo>
                              <a:pt x="1912" y="286"/>
                            </a:lnTo>
                            <a:lnTo>
                              <a:pt x="1922" y="272"/>
                            </a:lnTo>
                            <a:lnTo>
                              <a:pt x="1922" y="272"/>
                            </a:lnTo>
                            <a:lnTo>
                              <a:pt x="1926" y="262"/>
                            </a:lnTo>
                            <a:lnTo>
                              <a:pt x="1930" y="254"/>
                            </a:lnTo>
                            <a:lnTo>
                              <a:pt x="1930" y="246"/>
                            </a:lnTo>
                            <a:lnTo>
                              <a:pt x="1932" y="242"/>
                            </a:lnTo>
                            <a:lnTo>
                              <a:pt x="1934" y="240"/>
                            </a:lnTo>
                            <a:lnTo>
                              <a:pt x="1950" y="232"/>
                            </a:lnTo>
                            <a:lnTo>
                              <a:pt x="1950" y="232"/>
                            </a:lnTo>
                            <a:lnTo>
                              <a:pt x="1964" y="228"/>
                            </a:lnTo>
                            <a:lnTo>
                              <a:pt x="1976" y="228"/>
                            </a:lnTo>
                            <a:lnTo>
                              <a:pt x="1984" y="228"/>
                            </a:lnTo>
                            <a:lnTo>
                              <a:pt x="1990" y="230"/>
                            </a:lnTo>
                            <a:lnTo>
                              <a:pt x="1998" y="232"/>
                            </a:lnTo>
                            <a:lnTo>
                              <a:pt x="2006" y="234"/>
                            </a:lnTo>
                            <a:lnTo>
                              <a:pt x="2018" y="234"/>
                            </a:lnTo>
                            <a:lnTo>
                              <a:pt x="2034" y="232"/>
                            </a:lnTo>
                            <a:lnTo>
                              <a:pt x="2034" y="232"/>
                            </a:lnTo>
                            <a:lnTo>
                              <a:pt x="2058" y="228"/>
                            </a:lnTo>
                            <a:lnTo>
                              <a:pt x="2068" y="228"/>
                            </a:lnTo>
                            <a:lnTo>
                              <a:pt x="2072" y="230"/>
                            </a:lnTo>
                            <a:lnTo>
                              <a:pt x="2080" y="230"/>
                            </a:lnTo>
                            <a:lnTo>
                              <a:pt x="2080" y="230"/>
                            </a:lnTo>
                            <a:lnTo>
                              <a:pt x="2092" y="230"/>
                            </a:lnTo>
                            <a:lnTo>
                              <a:pt x="2096" y="232"/>
                            </a:lnTo>
                            <a:lnTo>
                              <a:pt x="2096" y="234"/>
                            </a:lnTo>
                            <a:lnTo>
                              <a:pt x="2094" y="238"/>
                            </a:lnTo>
                            <a:lnTo>
                              <a:pt x="2092" y="242"/>
                            </a:lnTo>
                            <a:lnTo>
                              <a:pt x="2092" y="244"/>
                            </a:lnTo>
                            <a:lnTo>
                              <a:pt x="2096" y="246"/>
                            </a:lnTo>
                            <a:lnTo>
                              <a:pt x="2106" y="244"/>
                            </a:lnTo>
                            <a:lnTo>
                              <a:pt x="2106" y="244"/>
                            </a:lnTo>
                            <a:lnTo>
                              <a:pt x="2136" y="238"/>
                            </a:lnTo>
                            <a:lnTo>
                              <a:pt x="2140" y="236"/>
                            </a:lnTo>
                            <a:lnTo>
                              <a:pt x="2142" y="234"/>
                            </a:lnTo>
                            <a:lnTo>
                              <a:pt x="2140" y="232"/>
                            </a:lnTo>
                            <a:lnTo>
                              <a:pt x="2134" y="228"/>
                            </a:lnTo>
                            <a:lnTo>
                              <a:pt x="2134" y="228"/>
                            </a:lnTo>
                            <a:lnTo>
                              <a:pt x="2126" y="222"/>
                            </a:lnTo>
                            <a:lnTo>
                              <a:pt x="2126" y="220"/>
                            </a:lnTo>
                            <a:lnTo>
                              <a:pt x="2128" y="220"/>
                            </a:lnTo>
                            <a:lnTo>
                              <a:pt x="2132" y="216"/>
                            </a:lnTo>
                            <a:lnTo>
                              <a:pt x="2136" y="212"/>
                            </a:lnTo>
                            <a:lnTo>
                              <a:pt x="2136" y="204"/>
                            </a:lnTo>
                            <a:lnTo>
                              <a:pt x="2136" y="204"/>
                            </a:lnTo>
                            <a:lnTo>
                              <a:pt x="2136" y="196"/>
                            </a:lnTo>
                            <a:lnTo>
                              <a:pt x="2136" y="194"/>
                            </a:lnTo>
                            <a:lnTo>
                              <a:pt x="2138" y="194"/>
                            </a:lnTo>
                            <a:lnTo>
                              <a:pt x="2142" y="194"/>
                            </a:lnTo>
                            <a:lnTo>
                              <a:pt x="2144" y="194"/>
                            </a:lnTo>
                            <a:lnTo>
                              <a:pt x="2148" y="192"/>
                            </a:lnTo>
                            <a:lnTo>
                              <a:pt x="2148" y="192"/>
                            </a:lnTo>
                            <a:lnTo>
                              <a:pt x="2154" y="190"/>
                            </a:lnTo>
                            <a:lnTo>
                              <a:pt x="2158" y="190"/>
                            </a:lnTo>
                            <a:lnTo>
                              <a:pt x="2164" y="188"/>
                            </a:lnTo>
                            <a:lnTo>
                              <a:pt x="2172" y="184"/>
                            </a:lnTo>
                            <a:lnTo>
                              <a:pt x="2172" y="184"/>
                            </a:lnTo>
                            <a:lnTo>
                              <a:pt x="2176" y="182"/>
                            </a:lnTo>
                            <a:lnTo>
                              <a:pt x="2178" y="184"/>
                            </a:lnTo>
                            <a:lnTo>
                              <a:pt x="2182" y="190"/>
                            </a:lnTo>
                            <a:lnTo>
                              <a:pt x="2186" y="194"/>
                            </a:lnTo>
                            <a:lnTo>
                              <a:pt x="2194" y="200"/>
                            </a:lnTo>
                            <a:lnTo>
                              <a:pt x="2194" y="200"/>
                            </a:lnTo>
                            <a:lnTo>
                              <a:pt x="2208" y="204"/>
                            </a:lnTo>
                            <a:lnTo>
                              <a:pt x="2212" y="204"/>
                            </a:lnTo>
                            <a:lnTo>
                              <a:pt x="2214" y="202"/>
                            </a:lnTo>
                            <a:lnTo>
                              <a:pt x="2214" y="198"/>
                            </a:lnTo>
                            <a:lnTo>
                              <a:pt x="2216" y="196"/>
                            </a:lnTo>
                            <a:lnTo>
                              <a:pt x="2218" y="194"/>
                            </a:lnTo>
                            <a:lnTo>
                              <a:pt x="2218" y="194"/>
                            </a:lnTo>
                            <a:lnTo>
                              <a:pt x="2222" y="192"/>
                            </a:lnTo>
                            <a:lnTo>
                              <a:pt x="2222" y="190"/>
                            </a:lnTo>
                            <a:lnTo>
                              <a:pt x="2220" y="186"/>
                            </a:lnTo>
                            <a:lnTo>
                              <a:pt x="2218" y="184"/>
                            </a:lnTo>
                            <a:lnTo>
                              <a:pt x="2218" y="182"/>
                            </a:lnTo>
                            <a:lnTo>
                              <a:pt x="2220" y="180"/>
                            </a:lnTo>
                            <a:lnTo>
                              <a:pt x="2226" y="178"/>
                            </a:lnTo>
                            <a:lnTo>
                              <a:pt x="2226" y="178"/>
                            </a:lnTo>
                            <a:lnTo>
                              <a:pt x="2238" y="176"/>
                            </a:lnTo>
                            <a:lnTo>
                              <a:pt x="2244" y="176"/>
                            </a:lnTo>
                            <a:lnTo>
                              <a:pt x="2242" y="178"/>
                            </a:lnTo>
                            <a:lnTo>
                              <a:pt x="2236" y="180"/>
                            </a:lnTo>
                            <a:lnTo>
                              <a:pt x="2236" y="180"/>
                            </a:lnTo>
                            <a:lnTo>
                              <a:pt x="2232" y="182"/>
                            </a:lnTo>
                            <a:lnTo>
                              <a:pt x="2232" y="186"/>
                            </a:lnTo>
                            <a:lnTo>
                              <a:pt x="2236" y="192"/>
                            </a:lnTo>
                            <a:lnTo>
                              <a:pt x="2244" y="198"/>
                            </a:lnTo>
                            <a:lnTo>
                              <a:pt x="2252" y="202"/>
                            </a:lnTo>
                            <a:lnTo>
                              <a:pt x="2252" y="202"/>
                            </a:lnTo>
                            <a:lnTo>
                              <a:pt x="2254" y="202"/>
                            </a:lnTo>
                            <a:lnTo>
                              <a:pt x="2252" y="204"/>
                            </a:lnTo>
                            <a:lnTo>
                              <a:pt x="2248" y="210"/>
                            </a:lnTo>
                            <a:lnTo>
                              <a:pt x="2244" y="216"/>
                            </a:lnTo>
                            <a:lnTo>
                              <a:pt x="2242" y="220"/>
                            </a:lnTo>
                            <a:lnTo>
                              <a:pt x="2244" y="224"/>
                            </a:lnTo>
                            <a:lnTo>
                              <a:pt x="2244" y="224"/>
                            </a:lnTo>
                            <a:lnTo>
                              <a:pt x="2244" y="228"/>
                            </a:lnTo>
                            <a:lnTo>
                              <a:pt x="2244" y="234"/>
                            </a:lnTo>
                            <a:lnTo>
                              <a:pt x="2238" y="242"/>
                            </a:lnTo>
                            <a:lnTo>
                              <a:pt x="2232" y="250"/>
                            </a:lnTo>
                            <a:lnTo>
                              <a:pt x="2230" y="254"/>
                            </a:lnTo>
                            <a:lnTo>
                              <a:pt x="2230" y="256"/>
                            </a:lnTo>
                            <a:lnTo>
                              <a:pt x="2230" y="256"/>
                            </a:lnTo>
                            <a:lnTo>
                              <a:pt x="2232" y="258"/>
                            </a:lnTo>
                            <a:lnTo>
                              <a:pt x="2232" y="260"/>
                            </a:lnTo>
                            <a:lnTo>
                              <a:pt x="2228" y="260"/>
                            </a:lnTo>
                            <a:lnTo>
                              <a:pt x="2226" y="264"/>
                            </a:lnTo>
                            <a:lnTo>
                              <a:pt x="2226" y="266"/>
                            </a:lnTo>
                            <a:lnTo>
                              <a:pt x="2228" y="268"/>
                            </a:lnTo>
                            <a:lnTo>
                              <a:pt x="2228" y="268"/>
                            </a:lnTo>
                            <a:lnTo>
                              <a:pt x="2232" y="276"/>
                            </a:lnTo>
                            <a:lnTo>
                              <a:pt x="2232" y="278"/>
                            </a:lnTo>
                            <a:lnTo>
                              <a:pt x="2232" y="280"/>
                            </a:lnTo>
                            <a:lnTo>
                              <a:pt x="2230" y="282"/>
                            </a:lnTo>
                            <a:lnTo>
                              <a:pt x="2232" y="288"/>
                            </a:lnTo>
                            <a:lnTo>
                              <a:pt x="2232" y="288"/>
                            </a:lnTo>
                            <a:lnTo>
                              <a:pt x="2250" y="304"/>
                            </a:lnTo>
                            <a:lnTo>
                              <a:pt x="2264" y="314"/>
                            </a:lnTo>
                            <a:lnTo>
                              <a:pt x="2278" y="320"/>
                            </a:lnTo>
                            <a:lnTo>
                              <a:pt x="2294" y="330"/>
                            </a:lnTo>
                            <a:lnTo>
                              <a:pt x="2294" y="330"/>
                            </a:lnTo>
                            <a:lnTo>
                              <a:pt x="2312" y="342"/>
                            </a:lnTo>
                            <a:lnTo>
                              <a:pt x="2330" y="352"/>
                            </a:lnTo>
                            <a:lnTo>
                              <a:pt x="2348" y="362"/>
                            </a:lnTo>
                            <a:lnTo>
                              <a:pt x="2362" y="374"/>
                            </a:lnTo>
                            <a:lnTo>
                              <a:pt x="2362" y="374"/>
                            </a:lnTo>
                            <a:lnTo>
                              <a:pt x="2372" y="380"/>
                            </a:lnTo>
                            <a:lnTo>
                              <a:pt x="2374" y="380"/>
                            </a:lnTo>
                            <a:lnTo>
                              <a:pt x="2376" y="378"/>
                            </a:lnTo>
                            <a:lnTo>
                              <a:pt x="2378" y="372"/>
                            </a:lnTo>
                            <a:lnTo>
                              <a:pt x="2376" y="362"/>
                            </a:lnTo>
                            <a:lnTo>
                              <a:pt x="2376" y="362"/>
                            </a:lnTo>
                            <a:lnTo>
                              <a:pt x="2374" y="352"/>
                            </a:lnTo>
                            <a:lnTo>
                              <a:pt x="2370" y="346"/>
                            </a:lnTo>
                            <a:lnTo>
                              <a:pt x="2370" y="342"/>
                            </a:lnTo>
                            <a:lnTo>
                              <a:pt x="2374" y="340"/>
                            </a:lnTo>
                            <a:lnTo>
                              <a:pt x="2374" y="340"/>
                            </a:lnTo>
                            <a:lnTo>
                              <a:pt x="2378" y="338"/>
                            </a:lnTo>
                            <a:lnTo>
                              <a:pt x="2376" y="336"/>
                            </a:lnTo>
                            <a:lnTo>
                              <a:pt x="2372" y="332"/>
                            </a:lnTo>
                            <a:lnTo>
                              <a:pt x="2366" y="324"/>
                            </a:lnTo>
                            <a:lnTo>
                              <a:pt x="2366" y="324"/>
                            </a:lnTo>
                            <a:lnTo>
                              <a:pt x="2364" y="320"/>
                            </a:lnTo>
                            <a:lnTo>
                              <a:pt x="2364" y="318"/>
                            </a:lnTo>
                            <a:lnTo>
                              <a:pt x="2366" y="316"/>
                            </a:lnTo>
                            <a:lnTo>
                              <a:pt x="2370" y="314"/>
                            </a:lnTo>
                            <a:lnTo>
                              <a:pt x="2370" y="312"/>
                            </a:lnTo>
                            <a:lnTo>
                              <a:pt x="2370" y="310"/>
                            </a:lnTo>
                            <a:lnTo>
                              <a:pt x="2368" y="306"/>
                            </a:lnTo>
                            <a:lnTo>
                              <a:pt x="2368" y="306"/>
                            </a:lnTo>
                            <a:lnTo>
                              <a:pt x="2364" y="298"/>
                            </a:lnTo>
                            <a:lnTo>
                              <a:pt x="2362" y="298"/>
                            </a:lnTo>
                            <a:lnTo>
                              <a:pt x="2358" y="298"/>
                            </a:lnTo>
                            <a:lnTo>
                              <a:pt x="2352" y="292"/>
                            </a:lnTo>
                            <a:lnTo>
                              <a:pt x="2352" y="292"/>
                            </a:lnTo>
                            <a:lnTo>
                              <a:pt x="2348" y="284"/>
                            </a:lnTo>
                            <a:lnTo>
                              <a:pt x="2348" y="282"/>
                            </a:lnTo>
                            <a:lnTo>
                              <a:pt x="2350" y="282"/>
                            </a:lnTo>
                            <a:lnTo>
                              <a:pt x="2352" y="284"/>
                            </a:lnTo>
                            <a:lnTo>
                              <a:pt x="2352" y="284"/>
                            </a:lnTo>
                            <a:lnTo>
                              <a:pt x="2352" y="284"/>
                            </a:lnTo>
                            <a:lnTo>
                              <a:pt x="2354" y="284"/>
                            </a:lnTo>
                            <a:lnTo>
                              <a:pt x="2358" y="280"/>
                            </a:lnTo>
                            <a:lnTo>
                              <a:pt x="2358" y="278"/>
                            </a:lnTo>
                            <a:lnTo>
                              <a:pt x="2356" y="276"/>
                            </a:lnTo>
                            <a:lnTo>
                              <a:pt x="2352" y="274"/>
                            </a:lnTo>
                            <a:lnTo>
                              <a:pt x="2344" y="270"/>
                            </a:lnTo>
                            <a:lnTo>
                              <a:pt x="2344" y="270"/>
                            </a:lnTo>
                            <a:lnTo>
                              <a:pt x="2338" y="268"/>
                            </a:lnTo>
                            <a:lnTo>
                              <a:pt x="2334" y="264"/>
                            </a:lnTo>
                            <a:lnTo>
                              <a:pt x="2334" y="262"/>
                            </a:lnTo>
                            <a:lnTo>
                              <a:pt x="2334" y="260"/>
                            </a:lnTo>
                            <a:lnTo>
                              <a:pt x="2334" y="258"/>
                            </a:lnTo>
                            <a:lnTo>
                              <a:pt x="2332" y="256"/>
                            </a:lnTo>
                            <a:lnTo>
                              <a:pt x="2330" y="254"/>
                            </a:lnTo>
                            <a:lnTo>
                              <a:pt x="2324" y="252"/>
                            </a:lnTo>
                            <a:lnTo>
                              <a:pt x="2324" y="252"/>
                            </a:lnTo>
                            <a:lnTo>
                              <a:pt x="2312" y="252"/>
                            </a:lnTo>
                            <a:lnTo>
                              <a:pt x="2310" y="252"/>
                            </a:lnTo>
                            <a:lnTo>
                              <a:pt x="2310" y="254"/>
                            </a:lnTo>
                            <a:lnTo>
                              <a:pt x="2314" y="256"/>
                            </a:lnTo>
                            <a:lnTo>
                              <a:pt x="2314" y="256"/>
                            </a:lnTo>
                            <a:lnTo>
                              <a:pt x="2312" y="258"/>
                            </a:lnTo>
                            <a:lnTo>
                              <a:pt x="2312" y="258"/>
                            </a:lnTo>
                            <a:lnTo>
                              <a:pt x="2308" y="258"/>
                            </a:lnTo>
                            <a:lnTo>
                              <a:pt x="2306" y="256"/>
                            </a:lnTo>
                            <a:lnTo>
                              <a:pt x="2300" y="250"/>
                            </a:lnTo>
                            <a:lnTo>
                              <a:pt x="2298" y="242"/>
                            </a:lnTo>
                            <a:lnTo>
                              <a:pt x="2296" y="236"/>
                            </a:lnTo>
                            <a:lnTo>
                              <a:pt x="2296" y="236"/>
                            </a:lnTo>
                            <a:lnTo>
                              <a:pt x="2294" y="230"/>
                            </a:lnTo>
                            <a:lnTo>
                              <a:pt x="2288" y="226"/>
                            </a:lnTo>
                            <a:lnTo>
                              <a:pt x="2288" y="224"/>
                            </a:lnTo>
                            <a:lnTo>
                              <a:pt x="2288" y="222"/>
                            </a:lnTo>
                            <a:lnTo>
                              <a:pt x="2298" y="222"/>
                            </a:lnTo>
                            <a:lnTo>
                              <a:pt x="2298" y="222"/>
                            </a:lnTo>
                            <a:lnTo>
                              <a:pt x="2308" y="222"/>
                            </a:lnTo>
                            <a:lnTo>
                              <a:pt x="2308" y="220"/>
                            </a:lnTo>
                            <a:lnTo>
                              <a:pt x="2308" y="218"/>
                            </a:lnTo>
                            <a:lnTo>
                              <a:pt x="2306" y="216"/>
                            </a:lnTo>
                            <a:lnTo>
                              <a:pt x="2308" y="214"/>
                            </a:lnTo>
                            <a:lnTo>
                              <a:pt x="2314" y="212"/>
                            </a:lnTo>
                            <a:lnTo>
                              <a:pt x="2314" y="212"/>
                            </a:lnTo>
                            <a:lnTo>
                              <a:pt x="2320" y="214"/>
                            </a:lnTo>
                            <a:lnTo>
                              <a:pt x="2324" y="216"/>
                            </a:lnTo>
                            <a:lnTo>
                              <a:pt x="2326" y="220"/>
                            </a:lnTo>
                            <a:lnTo>
                              <a:pt x="2328" y="222"/>
                            </a:lnTo>
                            <a:lnTo>
                              <a:pt x="2328" y="226"/>
                            </a:lnTo>
                            <a:lnTo>
                              <a:pt x="2330" y="226"/>
                            </a:lnTo>
                            <a:lnTo>
                              <a:pt x="2334" y="216"/>
                            </a:lnTo>
                            <a:lnTo>
                              <a:pt x="2334" y="216"/>
                            </a:lnTo>
                            <a:lnTo>
                              <a:pt x="2336" y="210"/>
                            </a:lnTo>
                            <a:lnTo>
                              <a:pt x="2340" y="208"/>
                            </a:lnTo>
                            <a:lnTo>
                              <a:pt x="2344" y="206"/>
                            </a:lnTo>
                            <a:lnTo>
                              <a:pt x="2350" y="206"/>
                            </a:lnTo>
                            <a:lnTo>
                              <a:pt x="2362" y="208"/>
                            </a:lnTo>
                            <a:lnTo>
                              <a:pt x="2374" y="214"/>
                            </a:lnTo>
                            <a:lnTo>
                              <a:pt x="2374" y="214"/>
                            </a:lnTo>
                            <a:lnTo>
                              <a:pt x="2382" y="214"/>
                            </a:lnTo>
                            <a:lnTo>
                              <a:pt x="2384" y="212"/>
                            </a:lnTo>
                            <a:lnTo>
                              <a:pt x="2388" y="208"/>
                            </a:lnTo>
                            <a:lnTo>
                              <a:pt x="2392" y="206"/>
                            </a:lnTo>
                            <a:lnTo>
                              <a:pt x="2392" y="206"/>
                            </a:lnTo>
                            <a:lnTo>
                              <a:pt x="2400" y="198"/>
                            </a:lnTo>
                            <a:lnTo>
                              <a:pt x="2412" y="188"/>
                            </a:lnTo>
                            <a:lnTo>
                              <a:pt x="2426" y="178"/>
                            </a:lnTo>
                            <a:lnTo>
                              <a:pt x="2432" y="176"/>
                            </a:lnTo>
                            <a:lnTo>
                              <a:pt x="2436" y="176"/>
                            </a:lnTo>
                            <a:lnTo>
                              <a:pt x="2436" y="176"/>
                            </a:lnTo>
                            <a:lnTo>
                              <a:pt x="2440" y="176"/>
                            </a:lnTo>
                            <a:lnTo>
                              <a:pt x="2444" y="176"/>
                            </a:lnTo>
                            <a:lnTo>
                              <a:pt x="2448" y="172"/>
                            </a:lnTo>
                            <a:lnTo>
                              <a:pt x="2448" y="170"/>
                            </a:lnTo>
                            <a:lnTo>
                              <a:pt x="2446" y="168"/>
                            </a:lnTo>
                            <a:lnTo>
                              <a:pt x="2442" y="166"/>
                            </a:lnTo>
                            <a:lnTo>
                              <a:pt x="2434" y="164"/>
                            </a:lnTo>
                            <a:lnTo>
                              <a:pt x="2434" y="164"/>
                            </a:lnTo>
                            <a:lnTo>
                              <a:pt x="2420" y="162"/>
                            </a:lnTo>
                            <a:lnTo>
                              <a:pt x="2412" y="158"/>
                            </a:lnTo>
                            <a:lnTo>
                              <a:pt x="2404" y="156"/>
                            </a:lnTo>
                            <a:lnTo>
                              <a:pt x="2396" y="154"/>
                            </a:lnTo>
                            <a:lnTo>
                              <a:pt x="2396" y="154"/>
                            </a:lnTo>
                            <a:lnTo>
                              <a:pt x="2388" y="152"/>
                            </a:lnTo>
                            <a:lnTo>
                              <a:pt x="2382" y="148"/>
                            </a:lnTo>
                            <a:lnTo>
                              <a:pt x="2376" y="146"/>
                            </a:lnTo>
                            <a:lnTo>
                              <a:pt x="2372" y="148"/>
                            </a:lnTo>
                            <a:lnTo>
                              <a:pt x="2370" y="150"/>
                            </a:lnTo>
                            <a:lnTo>
                              <a:pt x="2370" y="150"/>
                            </a:lnTo>
                            <a:lnTo>
                              <a:pt x="2368" y="150"/>
                            </a:lnTo>
                            <a:lnTo>
                              <a:pt x="2364" y="150"/>
                            </a:lnTo>
                            <a:lnTo>
                              <a:pt x="2362" y="150"/>
                            </a:lnTo>
                            <a:lnTo>
                              <a:pt x="2360" y="148"/>
                            </a:lnTo>
                            <a:lnTo>
                              <a:pt x="2362" y="146"/>
                            </a:lnTo>
                            <a:lnTo>
                              <a:pt x="2364" y="144"/>
                            </a:lnTo>
                            <a:lnTo>
                              <a:pt x="2370" y="142"/>
                            </a:lnTo>
                            <a:lnTo>
                              <a:pt x="2382" y="142"/>
                            </a:lnTo>
                            <a:lnTo>
                              <a:pt x="2382" y="142"/>
                            </a:lnTo>
                            <a:lnTo>
                              <a:pt x="2392" y="140"/>
                            </a:lnTo>
                            <a:lnTo>
                              <a:pt x="2400" y="138"/>
                            </a:lnTo>
                            <a:lnTo>
                              <a:pt x="2404" y="136"/>
                            </a:lnTo>
                            <a:lnTo>
                              <a:pt x="2406" y="134"/>
                            </a:lnTo>
                            <a:lnTo>
                              <a:pt x="2404" y="132"/>
                            </a:lnTo>
                            <a:lnTo>
                              <a:pt x="2404" y="130"/>
                            </a:lnTo>
                            <a:lnTo>
                              <a:pt x="2398" y="128"/>
                            </a:lnTo>
                            <a:lnTo>
                              <a:pt x="2398" y="128"/>
                            </a:lnTo>
                            <a:lnTo>
                              <a:pt x="2394" y="126"/>
                            </a:lnTo>
                            <a:lnTo>
                              <a:pt x="2394" y="124"/>
                            </a:lnTo>
                            <a:lnTo>
                              <a:pt x="2400" y="122"/>
                            </a:lnTo>
                            <a:lnTo>
                              <a:pt x="2408" y="122"/>
                            </a:lnTo>
                            <a:lnTo>
                              <a:pt x="2412" y="122"/>
                            </a:lnTo>
                            <a:lnTo>
                              <a:pt x="2414" y="126"/>
                            </a:lnTo>
                            <a:lnTo>
                              <a:pt x="2414" y="126"/>
                            </a:lnTo>
                            <a:lnTo>
                              <a:pt x="2416" y="132"/>
                            </a:lnTo>
                            <a:lnTo>
                              <a:pt x="2420" y="136"/>
                            </a:lnTo>
                            <a:lnTo>
                              <a:pt x="2424" y="136"/>
                            </a:lnTo>
                            <a:lnTo>
                              <a:pt x="2428" y="136"/>
                            </a:lnTo>
                            <a:lnTo>
                              <a:pt x="2432" y="136"/>
                            </a:lnTo>
                            <a:lnTo>
                              <a:pt x="2434" y="138"/>
                            </a:lnTo>
                            <a:lnTo>
                              <a:pt x="2432" y="140"/>
                            </a:lnTo>
                            <a:lnTo>
                              <a:pt x="2432" y="140"/>
                            </a:lnTo>
                            <a:lnTo>
                              <a:pt x="2432" y="142"/>
                            </a:lnTo>
                            <a:lnTo>
                              <a:pt x="2434" y="142"/>
                            </a:lnTo>
                            <a:lnTo>
                              <a:pt x="2442" y="142"/>
                            </a:lnTo>
                            <a:lnTo>
                              <a:pt x="2454" y="140"/>
                            </a:lnTo>
                            <a:lnTo>
                              <a:pt x="2460" y="140"/>
                            </a:lnTo>
                            <a:lnTo>
                              <a:pt x="2462" y="142"/>
                            </a:lnTo>
                            <a:lnTo>
                              <a:pt x="2462" y="142"/>
                            </a:lnTo>
                            <a:lnTo>
                              <a:pt x="2468" y="148"/>
                            </a:lnTo>
                            <a:lnTo>
                              <a:pt x="2472" y="150"/>
                            </a:lnTo>
                            <a:lnTo>
                              <a:pt x="2476" y="150"/>
                            </a:lnTo>
                            <a:lnTo>
                              <a:pt x="2480" y="148"/>
                            </a:lnTo>
                            <a:lnTo>
                              <a:pt x="2488" y="146"/>
                            </a:lnTo>
                            <a:lnTo>
                              <a:pt x="2494" y="146"/>
                            </a:lnTo>
                            <a:lnTo>
                              <a:pt x="2500" y="148"/>
                            </a:lnTo>
                            <a:lnTo>
                              <a:pt x="2500" y="148"/>
                            </a:lnTo>
                            <a:lnTo>
                              <a:pt x="2516" y="152"/>
                            </a:lnTo>
                            <a:lnTo>
                              <a:pt x="2528" y="152"/>
                            </a:lnTo>
                            <a:lnTo>
                              <a:pt x="2532" y="150"/>
                            </a:lnTo>
                            <a:lnTo>
                              <a:pt x="2534" y="150"/>
                            </a:lnTo>
                            <a:lnTo>
                              <a:pt x="2532" y="146"/>
                            </a:lnTo>
                            <a:lnTo>
                              <a:pt x="2528" y="144"/>
                            </a:lnTo>
                            <a:lnTo>
                              <a:pt x="2528" y="144"/>
                            </a:lnTo>
                            <a:lnTo>
                              <a:pt x="2522" y="140"/>
                            </a:lnTo>
                            <a:lnTo>
                              <a:pt x="2522" y="136"/>
                            </a:lnTo>
                            <a:lnTo>
                              <a:pt x="2522" y="136"/>
                            </a:lnTo>
                            <a:lnTo>
                              <a:pt x="2520" y="134"/>
                            </a:lnTo>
                            <a:lnTo>
                              <a:pt x="2512" y="130"/>
                            </a:lnTo>
                            <a:lnTo>
                              <a:pt x="2512" y="130"/>
                            </a:lnTo>
                            <a:lnTo>
                              <a:pt x="2504" y="128"/>
                            </a:lnTo>
                            <a:lnTo>
                              <a:pt x="2502" y="126"/>
                            </a:lnTo>
                            <a:lnTo>
                              <a:pt x="2510" y="126"/>
                            </a:lnTo>
                            <a:lnTo>
                              <a:pt x="2522" y="126"/>
                            </a:lnTo>
                            <a:lnTo>
                              <a:pt x="2524" y="126"/>
                            </a:lnTo>
                            <a:lnTo>
                              <a:pt x="2522" y="124"/>
                            </a:lnTo>
                            <a:lnTo>
                              <a:pt x="2522" y="124"/>
                            </a:lnTo>
                            <a:lnTo>
                              <a:pt x="2520" y="122"/>
                            </a:lnTo>
                            <a:lnTo>
                              <a:pt x="2520" y="120"/>
                            </a:lnTo>
                            <a:lnTo>
                              <a:pt x="2526" y="118"/>
                            </a:lnTo>
                            <a:lnTo>
                              <a:pt x="2532" y="118"/>
                            </a:lnTo>
                            <a:lnTo>
                              <a:pt x="2532" y="116"/>
                            </a:lnTo>
                            <a:lnTo>
                              <a:pt x="2532" y="116"/>
                            </a:lnTo>
                            <a:lnTo>
                              <a:pt x="2532" y="116"/>
                            </a:lnTo>
                            <a:lnTo>
                              <a:pt x="2530" y="114"/>
                            </a:lnTo>
                            <a:lnTo>
                              <a:pt x="2530" y="114"/>
                            </a:lnTo>
                            <a:lnTo>
                              <a:pt x="2530" y="110"/>
                            </a:lnTo>
                            <a:lnTo>
                              <a:pt x="2530" y="108"/>
                            </a:lnTo>
                            <a:lnTo>
                              <a:pt x="2530" y="106"/>
                            </a:lnTo>
                            <a:lnTo>
                              <a:pt x="2528" y="104"/>
                            </a:lnTo>
                            <a:lnTo>
                              <a:pt x="2522" y="104"/>
                            </a:lnTo>
                            <a:lnTo>
                              <a:pt x="2522" y="104"/>
                            </a:lnTo>
                            <a:lnTo>
                              <a:pt x="2490" y="100"/>
                            </a:lnTo>
                            <a:lnTo>
                              <a:pt x="2458" y="94"/>
                            </a:lnTo>
                            <a:lnTo>
                              <a:pt x="2458" y="94"/>
                            </a:lnTo>
                            <a:lnTo>
                              <a:pt x="2446" y="94"/>
                            </a:lnTo>
                            <a:lnTo>
                              <a:pt x="2442" y="94"/>
                            </a:lnTo>
                            <a:lnTo>
                              <a:pt x="2442" y="96"/>
                            </a:lnTo>
                            <a:lnTo>
                              <a:pt x="2442" y="98"/>
                            </a:lnTo>
                            <a:lnTo>
                              <a:pt x="2450" y="102"/>
                            </a:lnTo>
                            <a:lnTo>
                              <a:pt x="2450" y="102"/>
                            </a:lnTo>
                            <a:lnTo>
                              <a:pt x="2460" y="106"/>
                            </a:lnTo>
                            <a:lnTo>
                              <a:pt x="2468" y="110"/>
                            </a:lnTo>
                            <a:lnTo>
                              <a:pt x="2474" y="114"/>
                            </a:lnTo>
                            <a:lnTo>
                              <a:pt x="2474" y="114"/>
                            </a:lnTo>
                            <a:lnTo>
                              <a:pt x="2466" y="114"/>
                            </a:lnTo>
                            <a:lnTo>
                              <a:pt x="2458" y="112"/>
                            </a:lnTo>
                            <a:lnTo>
                              <a:pt x="2448" y="106"/>
                            </a:lnTo>
                            <a:lnTo>
                              <a:pt x="2448" y="106"/>
                            </a:lnTo>
                            <a:lnTo>
                              <a:pt x="2436" y="102"/>
                            </a:lnTo>
                            <a:lnTo>
                              <a:pt x="2420" y="98"/>
                            </a:lnTo>
                            <a:lnTo>
                              <a:pt x="2400" y="96"/>
                            </a:lnTo>
                            <a:lnTo>
                              <a:pt x="2370" y="90"/>
                            </a:lnTo>
                            <a:lnTo>
                              <a:pt x="2370" y="90"/>
                            </a:lnTo>
                            <a:lnTo>
                              <a:pt x="2340" y="84"/>
                            </a:lnTo>
                            <a:lnTo>
                              <a:pt x="2320" y="80"/>
                            </a:lnTo>
                            <a:lnTo>
                              <a:pt x="2304" y="80"/>
                            </a:lnTo>
                            <a:lnTo>
                              <a:pt x="2290" y="82"/>
                            </a:lnTo>
                            <a:lnTo>
                              <a:pt x="2290" y="82"/>
                            </a:lnTo>
                            <a:lnTo>
                              <a:pt x="2284" y="84"/>
                            </a:lnTo>
                            <a:lnTo>
                              <a:pt x="2276" y="84"/>
                            </a:lnTo>
                            <a:lnTo>
                              <a:pt x="2258" y="80"/>
                            </a:lnTo>
                            <a:lnTo>
                              <a:pt x="2238" y="76"/>
                            </a:lnTo>
                            <a:lnTo>
                              <a:pt x="2216" y="74"/>
                            </a:lnTo>
                            <a:lnTo>
                              <a:pt x="2216" y="74"/>
                            </a:lnTo>
                            <a:lnTo>
                              <a:pt x="2168" y="74"/>
                            </a:lnTo>
                            <a:lnTo>
                              <a:pt x="2128" y="70"/>
                            </a:lnTo>
                            <a:lnTo>
                              <a:pt x="2128" y="70"/>
                            </a:lnTo>
                            <a:lnTo>
                              <a:pt x="2122" y="72"/>
                            </a:lnTo>
                            <a:lnTo>
                              <a:pt x="2122" y="72"/>
                            </a:lnTo>
                            <a:lnTo>
                              <a:pt x="2128" y="76"/>
                            </a:lnTo>
                            <a:lnTo>
                              <a:pt x="2134" y="80"/>
                            </a:lnTo>
                            <a:lnTo>
                              <a:pt x="2136" y="84"/>
                            </a:lnTo>
                            <a:lnTo>
                              <a:pt x="2136" y="86"/>
                            </a:lnTo>
                            <a:lnTo>
                              <a:pt x="2136" y="86"/>
                            </a:lnTo>
                            <a:lnTo>
                              <a:pt x="2130" y="88"/>
                            </a:lnTo>
                            <a:lnTo>
                              <a:pt x="2124" y="86"/>
                            </a:lnTo>
                            <a:lnTo>
                              <a:pt x="2118" y="84"/>
                            </a:lnTo>
                            <a:lnTo>
                              <a:pt x="2110" y="84"/>
                            </a:lnTo>
                            <a:lnTo>
                              <a:pt x="2110" y="84"/>
                            </a:lnTo>
                            <a:lnTo>
                              <a:pt x="2104" y="82"/>
                            </a:lnTo>
                            <a:lnTo>
                              <a:pt x="2102" y="80"/>
                            </a:lnTo>
                            <a:lnTo>
                              <a:pt x="2094" y="72"/>
                            </a:lnTo>
                            <a:lnTo>
                              <a:pt x="2092" y="68"/>
                            </a:lnTo>
                            <a:lnTo>
                              <a:pt x="2090" y="66"/>
                            </a:lnTo>
                            <a:lnTo>
                              <a:pt x="2086" y="68"/>
                            </a:lnTo>
                            <a:lnTo>
                              <a:pt x="2082" y="70"/>
                            </a:lnTo>
                            <a:lnTo>
                              <a:pt x="2082" y="70"/>
                            </a:lnTo>
                            <a:lnTo>
                              <a:pt x="2078" y="74"/>
                            </a:lnTo>
                            <a:lnTo>
                              <a:pt x="2076" y="74"/>
                            </a:lnTo>
                            <a:lnTo>
                              <a:pt x="2068" y="74"/>
                            </a:lnTo>
                            <a:lnTo>
                              <a:pt x="2050" y="74"/>
                            </a:lnTo>
                            <a:lnTo>
                              <a:pt x="2050" y="74"/>
                            </a:lnTo>
                            <a:lnTo>
                              <a:pt x="2034" y="74"/>
                            </a:lnTo>
                            <a:lnTo>
                              <a:pt x="2032" y="72"/>
                            </a:lnTo>
                            <a:lnTo>
                              <a:pt x="2030" y="70"/>
                            </a:lnTo>
                            <a:lnTo>
                              <a:pt x="2030" y="70"/>
                            </a:lnTo>
                            <a:lnTo>
                              <a:pt x="2028" y="68"/>
                            </a:lnTo>
                            <a:lnTo>
                              <a:pt x="2016" y="68"/>
                            </a:lnTo>
                            <a:lnTo>
                              <a:pt x="2016" y="68"/>
                            </a:lnTo>
                            <a:lnTo>
                              <a:pt x="2006" y="70"/>
                            </a:lnTo>
                            <a:lnTo>
                              <a:pt x="2006" y="70"/>
                            </a:lnTo>
                            <a:lnTo>
                              <a:pt x="2006" y="72"/>
                            </a:lnTo>
                            <a:lnTo>
                              <a:pt x="2010" y="72"/>
                            </a:lnTo>
                            <a:lnTo>
                              <a:pt x="2002" y="74"/>
                            </a:lnTo>
                            <a:lnTo>
                              <a:pt x="2002" y="74"/>
                            </a:lnTo>
                            <a:lnTo>
                              <a:pt x="1988" y="74"/>
                            </a:lnTo>
                            <a:lnTo>
                              <a:pt x="1980" y="72"/>
                            </a:lnTo>
                            <a:lnTo>
                              <a:pt x="1970" y="68"/>
                            </a:lnTo>
                            <a:lnTo>
                              <a:pt x="1950" y="66"/>
                            </a:lnTo>
                            <a:lnTo>
                              <a:pt x="1950" y="66"/>
                            </a:lnTo>
                            <a:lnTo>
                              <a:pt x="1934" y="66"/>
                            </a:lnTo>
                            <a:lnTo>
                              <a:pt x="1924" y="62"/>
                            </a:lnTo>
                            <a:lnTo>
                              <a:pt x="1908" y="60"/>
                            </a:lnTo>
                            <a:lnTo>
                              <a:pt x="1876" y="56"/>
                            </a:lnTo>
                            <a:lnTo>
                              <a:pt x="1876" y="56"/>
                            </a:lnTo>
                            <a:lnTo>
                              <a:pt x="1844" y="56"/>
                            </a:lnTo>
                            <a:lnTo>
                              <a:pt x="1836" y="56"/>
                            </a:lnTo>
                            <a:lnTo>
                              <a:pt x="1836" y="58"/>
                            </a:lnTo>
                            <a:lnTo>
                              <a:pt x="1836" y="58"/>
                            </a:lnTo>
                            <a:lnTo>
                              <a:pt x="1836" y="58"/>
                            </a:lnTo>
                            <a:lnTo>
                              <a:pt x="1838" y="60"/>
                            </a:lnTo>
                            <a:lnTo>
                              <a:pt x="1836" y="60"/>
                            </a:lnTo>
                            <a:lnTo>
                              <a:pt x="1832" y="60"/>
                            </a:lnTo>
                            <a:lnTo>
                              <a:pt x="1824" y="60"/>
                            </a:lnTo>
                            <a:lnTo>
                              <a:pt x="1816" y="56"/>
                            </a:lnTo>
                            <a:lnTo>
                              <a:pt x="1816" y="56"/>
                            </a:lnTo>
                            <a:lnTo>
                              <a:pt x="1808" y="50"/>
                            </a:lnTo>
                            <a:lnTo>
                              <a:pt x="1796" y="48"/>
                            </a:lnTo>
                            <a:lnTo>
                              <a:pt x="1780" y="48"/>
                            </a:lnTo>
                            <a:lnTo>
                              <a:pt x="1760" y="50"/>
                            </a:lnTo>
                            <a:lnTo>
                              <a:pt x="1760" y="50"/>
                            </a:lnTo>
                            <a:lnTo>
                              <a:pt x="1752" y="52"/>
                            </a:lnTo>
                            <a:lnTo>
                              <a:pt x="1744" y="52"/>
                            </a:lnTo>
                            <a:lnTo>
                              <a:pt x="1730" y="50"/>
                            </a:lnTo>
                            <a:lnTo>
                              <a:pt x="1718" y="48"/>
                            </a:lnTo>
                            <a:lnTo>
                              <a:pt x="1704" y="46"/>
                            </a:lnTo>
                            <a:lnTo>
                              <a:pt x="1704" y="46"/>
                            </a:lnTo>
                            <a:lnTo>
                              <a:pt x="1690" y="46"/>
                            </a:lnTo>
                            <a:lnTo>
                              <a:pt x="1694" y="44"/>
                            </a:lnTo>
                            <a:lnTo>
                              <a:pt x="1698" y="42"/>
                            </a:lnTo>
                            <a:lnTo>
                              <a:pt x="1698" y="40"/>
                            </a:lnTo>
                            <a:lnTo>
                              <a:pt x="1694" y="40"/>
                            </a:lnTo>
                            <a:lnTo>
                              <a:pt x="1682" y="38"/>
                            </a:lnTo>
                            <a:lnTo>
                              <a:pt x="1682" y="38"/>
                            </a:lnTo>
                            <a:lnTo>
                              <a:pt x="1674" y="38"/>
                            </a:lnTo>
                            <a:lnTo>
                              <a:pt x="1670" y="40"/>
                            </a:lnTo>
                            <a:lnTo>
                              <a:pt x="1668" y="42"/>
                            </a:lnTo>
                            <a:lnTo>
                              <a:pt x="1668" y="44"/>
                            </a:lnTo>
                            <a:lnTo>
                              <a:pt x="1666" y="48"/>
                            </a:lnTo>
                            <a:lnTo>
                              <a:pt x="1664" y="48"/>
                            </a:lnTo>
                            <a:lnTo>
                              <a:pt x="1660" y="48"/>
                            </a:lnTo>
                            <a:lnTo>
                              <a:pt x="1660" y="48"/>
                            </a:lnTo>
                            <a:lnTo>
                              <a:pt x="1656" y="48"/>
                            </a:lnTo>
                            <a:lnTo>
                              <a:pt x="1656" y="46"/>
                            </a:lnTo>
                            <a:lnTo>
                              <a:pt x="1660" y="44"/>
                            </a:lnTo>
                            <a:lnTo>
                              <a:pt x="1664" y="40"/>
                            </a:lnTo>
                            <a:lnTo>
                              <a:pt x="1664" y="40"/>
                            </a:lnTo>
                            <a:lnTo>
                              <a:pt x="1662" y="38"/>
                            </a:lnTo>
                            <a:lnTo>
                              <a:pt x="1662" y="38"/>
                            </a:lnTo>
                            <a:lnTo>
                              <a:pt x="1654" y="38"/>
                            </a:lnTo>
                            <a:lnTo>
                              <a:pt x="1648" y="38"/>
                            </a:lnTo>
                            <a:lnTo>
                              <a:pt x="1642" y="44"/>
                            </a:lnTo>
                            <a:lnTo>
                              <a:pt x="1642" y="44"/>
                            </a:lnTo>
                            <a:lnTo>
                              <a:pt x="1638" y="44"/>
                            </a:lnTo>
                            <a:lnTo>
                              <a:pt x="1632" y="40"/>
                            </a:lnTo>
                            <a:lnTo>
                              <a:pt x="1632" y="40"/>
                            </a:lnTo>
                            <a:lnTo>
                              <a:pt x="1632" y="38"/>
                            </a:lnTo>
                            <a:lnTo>
                              <a:pt x="1636" y="36"/>
                            </a:lnTo>
                            <a:lnTo>
                              <a:pt x="1642" y="36"/>
                            </a:lnTo>
                            <a:lnTo>
                              <a:pt x="1642" y="36"/>
                            </a:lnTo>
                            <a:lnTo>
                              <a:pt x="1654" y="34"/>
                            </a:lnTo>
                            <a:lnTo>
                              <a:pt x="1656" y="34"/>
                            </a:lnTo>
                            <a:lnTo>
                              <a:pt x="1642" y="32"/>
                            </a:lnTo>
                            <a:lnTo>
                              <a:pt x="1642" y="32"/>
                            </a:lnTo>
                            <a:lnTo>
                              <a:pt x="1618" y="32"/>
                            </a:lnTo>
                            <a:lnTo>
                              <a:pt x="1590" y="32"/>
                            </a:lnTo>
                            <a:lnTo>
                              <a:pt x="1590" y="32"/>
                            </a:lnTo>
                            <a:lnTo>
                              <a:pt x="1584" y="32"/>
                            </a:lnTo>
                            <a:lnTo>
                              <a:pt x="1582" y="36"/>
                            </a:lnTo>
                            <a:lnTo>
                              <a:pt x="1582" y="38"/>
                            </a:lnTo>
                            <a:lnTo>
                              <a:pt x="1584" y="42"/>
                            </a:lnTo>
                            <a:lnTo>
                              <a:pt x="1586" y="46"/>
                            </a:lnTo>
                            <a:lnTo>
                              <a:pt x="1584" y="48"/>
                            </a:lnTo>
                            <a:lnTo>
                              <a:pt x="1580" y="50"/>
                            </a:lnTo>
                            <a:lnTo>
                              <a:pt x="1572" y="48"/>
                            </a:lnTo>
                            <a:lnTo>
                              <a:pt x="1572" y="48"/>
                            </a:lnTo>
                            <a:lnTo>
                              <a:pt x="1564" y="48"/>
                            </a:lnTo>
                            <a:lnTo>
                              <a:pt x="1556" y="50"/>
                            </a:lnTo>
                            <a:lnTo>
                              <a:pt x="1544" y="48"/>
                            </a:lnTo>
                            <a:lnTo>
                              <a:pt x="1520" y="42"/>
                            </a:lnTo>
                            <a:lnTo>
                              <a:pt x="1520" y="42"/>
                            </a:lnTo>
                            <a:lnTo>
                              <a:pt x="1514" y="40"/>
                            </a:lnTo>
                            <a:lnTo>
                              <a:pt x="1516" y="42"/>
                            </a:lnTo>
                            <a:lnTo>
                              <a:pt x="1528" y="52"/>
                            </a:lnTo>
                            <a:lnTo>
                              <a:pt x="1542" y="62"/>
                            </a:lnTo>
                            <a:lnTo>
                              <a:pt x="1544" y="64"/>
                            </a:lnTo>
                            <a:lnTo>
                              <a:pt x="1538" y="66"/>
                            </a:lnTo>
                            <a:lnTo>
                              <a:pt x="1538" y="66"/>
                            </a:lnTo>
                            <a:lnTo>
                              <a:pt x="1534" y="66"/>
                            </a:lnTo>
                            <a:lnTo>
                              <a:pt x="1534" y="68"/>
                            </a:lnTo>
                            <a:lnTo>
                              <a:pt x="1534" y="70"/>
                            </a:lnTo>
                            <a:lnTo>
                              <a:pt x="1530" y="68"/>
                            </a:lnTo>
                            <a:lnTo>
                              <a:pt x="1530" y="68"/>
                            </a:lnTo>
                            <a:lnTo>
                              <a:pt x="1510" y="64"/>
                            </a:lnTo>
                            <a:lnTo>
                              <a:pt x="1492" y="56"/>
                            </a:lnTo>
                            <a:lnTo>
                              <a:pt x="1492" y="56"/>
                            </a:lnTo>
                            <a:lnTo>
                              <a:pt x="1484" y="54"/>
                            </a:lnTo>
                            <a:lnTo>
                              <a:pt x="1484" y="54"/>
                            </a:lnTo>
                            <a:lnTo>
                              <a:pt x="1482" y="56"/>
                            </a:lnTo>
                            <a:lnTo>
                              <a:pt x="1474" y="56"/>
                            </a:lnTo>
                            <a:lnTo>
                              <a:pt x="1474" y="56"/>
                            </a:lnTo>
                            <a:lnTo>
                              <a:pt x="1468" y="54"/>
                            </a:lnTo>
                            <a:lnTo>
                              <a:pt x="1470" y="52"/>
                            </a:lnTo>
                            <a:lnTo>
                              <a:pt x="1472" y="50"/>
                            </a:lnTo>
                            <a:lnTo>
                              <a:pt x="1472" y="48"/>
                            </a:lnTo>
                            <a:lnTo>
                              <a:pt x="1468" y="48"/>
                            </a:lnTo>
                            <a:lnTo>
                              <a:pt x="1468" y="48"/>
                            </a:lnTo>
                            <a:lnTo>
                              <a:pt x="1458" y="44"/>
                            </a:lnTo>
                            <a:lnTo>
                              <a:pt x="1454" y="40"/>
                            </a:lnTo>
                            <a:lnTo>
                              <a:pt x="1452" y="38"/>
                            </a:lnTo>
                            <a:lnTo>
                              <a:pt x="1452" y="38"/>
                            </a:lnTo>
                            <a:lnTo>
                              <a:pt x="1448" y="34"/>
                            </a:lnTo>
                            <a:lnTo>
                              <a:pt x="1440" y="32"/>
                            </a:lnTo>
                            <a:lnTo>
                              <a:pt x="1418" y="28"/>
                            </a:lnTo>
                            <a:lnTo>
                              <a:pt x="1418" y="28"/>
                            </a:lnTo>
                            <a:lnTo>
                              <a:pt x="1396" y="20"/>
                            </a:lnTo>
                            <a:lnTo>
                              <a:pt x="1384" y="18"/>
                            </a:lnTo>
                            <a:lnTo>
                              <a:pt x="1380" y="18"/>
                            </a:lnTo>
                            <a:lnTo>
                              <a:pt x="1376" y="20"/>
                            </a:lnTo>
                            <a:lnTo>
                              <a:pt x="1376" y="20"/>
                            </a:lnTo>
                            <a:lnTo>
                              <a:pt x="1370" y="22"/>
                            </a:lnTo>
                            <a:lnTo>
                              <a:pt x="1366" y="22"/>
                            </a:lnTo>
                            <a:lnTo>
                              <a:pt x="1360" y="20"/>
                            </a:lnTo>
                            <a:lnTo>
                              <a:pt x="1356" y="20"/>
                            </a:lnTo>
                            <a:lnTo>
                              <a:pt x="1356" y="20"/>
                            </a:lnTo>
                            <a:lnTo>
                              <a:pt x="1344" y="20"/>
                            </a:lnTo>
                            <a:lnTo>
                              <a:pt x="1338" y="20"/>
                            </a:lnTo>
                            <a:lnTo>
                              <a:pt x="1336" y="22"/>
                            </a:lnTo>
                            <a:lnTo>
                              <a:pt x="1336" y="22"/>
                            </a:lnTo>
                            <a:lnTo>
                              <a:pt x="1332" y="24"/>
                            </a:lnTo>
                            <a:lnTo>
                              <a:pt x="1328" y="26"/>
                            </a:lnTo>
                            <a:lnTo>
                              <a:pt x="1326" y="26"/>
                            </a:lnTo>
                            <a:lnTo>
                              <a:pt x="1326" y="28"/>
                            </a:lnTo>
                            <a:lnTo>
                              <a:pt x="1336" y="32"/>
                            </a:lnTo>
                            <a:lnTo>
                              <a:pt x="1336" y="32"/>
                            </a:lnTo>
                            <a:lnTo>
                              <a:pt x="1344" y="38"/>
                            </a:lnTo>
                            <a:lnTo>
                              <a:pt x="1342" y="38"/>
                            </a:lnTo>
                            <a:lnTo>
                              <a:pt x="1340" y="38"/>
                            </a:lnTo>
                            <a:lnTo>
                              <a:pt x="1312" y="38"/>
                            </a:lnTo>
                            <a:lnTo>
                              <a:pt x="1312" y="38"/>
                            </a:lnTo>
                            <a:lnTo>
                              <a:pt x="1300" y="38"/>
                            </a:lnTo>
                            <a:lnTo>
                              <a:pt x="1300" y="40"/>
                            </a:lnTo>
                            <a:lnTo>
                              <a:pt x="1302" y="42"/>
                            </a:lnTo>
                            <a:lnTo>
                              <a:pt x="1302" y="42"/>
                            </a:lnTo>
                            <a:lnTo>
                              <a:pt x="1300" y="44"/>
                            </a:lnTo>
                            <a:lnTo>
                              <a:pt x="1298" y="44"/>
                            </a:lnTo>
                            <a:lnTo>
                              <a:pt x="1286" y="44"/>
                            </a:lnTo>
                            <a:lnTo>
                              <a:pt x="1274" y="42"/>
                            </a:lnTo>
                            <a:lnTo>
                              <a:pt x="1270" y="40"/>
                            </a:lnTo>
                            <a:lnTo>
                              <a:pt x="1270" y="38"/>
                            </a:lnTo>
                            <a:lnTo>
                              <a:pt x="1270" y="38"/>
                            </a:lnTo>
                            <a:lnTo>
                              <a:pt x="1270" y="38"/>
                            </a:lnTo>
                            <a:lnTo>
                              <a:pt x="1268" y="36"/>
                            </a:lnTo>
                            <a:lnTo>
                              <a:pt x="1266" y="36"/>
                            </a:lnTo>
                            <a:lnTo>
                              <a:pt x="1266" y="36"/>
                            </a:lnTo>
                            <a:lnTo>
                              <a:pt x="1266" y="36"/>
                            </a:lnTo>
                            <a:lnTo>
                              <a:pt x="1266" y="34"/>
                            </a:lnTo>
                            <a:lnTo>
                              <a:pt x="1268" y="32"/>
                            </a:lnTo>
                            <a:lnTo>
                              <a:pt x="1270" y="32"/>
                            </a:lnTo>
                            <a:lnTo>
                              <a:pt x="1268" y="30"/>
                            </a:lnTo>
                            <a:lnTo>
                              <a:pt x="1268" y="30"/>
                            </a:lnTo>
                            <a:lnTo>
                              <a:pt x="1264" y="30"/>
                            </a:lnTo>
                            <a:lnTo>
                              <a:pt x="1258" y="30"/>
                            </a:lnTo>
                            <a:lnTo>
                              <a:pt x="1246" y="32"/>
                            </a:lnTo>
                            <a:lnTo>
                              <a:pt x="1226" y="32"/>
                            </a:lnTo>
                            <a:lnTo>
                              <a:pt x="1226" y="32"/>
                            </a:lnTo>
                            <a:lnTo>
                              <a:pt x="1210" y="34"/>
                            </a:lnTo>
                            <a:lnTo>
                              <a:pt x="1204" y="34"/>
                            </a:lnTo>
                            <a:lnTo>
                              <a:pt x="1200" y="36"/>
                            </a:lnTo>
                            <a:lnTo>
                              <a:pt x="1192" y="38"/>
                            </a:lnTo>
                            <a:lnTo>
                              <a:pt x="1192" y="38"/>
                            </a:lnTo>
                            <a:lnTo>
                              <a:pt x="1184" y="38"/>
                            </a:lnTo>
                            <a:lnTo>
                              <a:pt x="1182" y="36"/>
                            </a:lnTo>
                            <a:lnTo>
                              <a:pt x="1182" y="34"/>
                            </a:lnTo>
                            <a:lnTo>
                              <a:pt x="1180" y="32"/>
                            </a:lnTo>
                            <a:lnTo>
                              <a:pt x="1176" y="30"/>
                            </a:lnTo>
                            <a:lnTo>
                              <a:pt x="1168" y="30"/>
                            </a:lnTo>
                            <a:lnTo>
                              <a:pt x="1168" y="30"/>
                            </a:lnTo>
                            <a:lnTo>
                              <a:pt x="1156" y="32"/>
                            </a:lnTo>
                            <a:lnTo>
                              <a:pt x="1152" y="34"/>
                            </a:lnTo>
                            <a:lnTo>
                              <a:pt x="1150" y="34"/>
                            </a:lnTo>
                            <a:lnTo>
                              <a:pt x="1148" y="34"/>
                            </a:lnTo>
                            <a:lnTo>
                              <a:pt x="1148" y="34"/>
                            </a:lnTo>
                            <a:lnTo>
                              <a:pt x="1144" y="34"/>
                            </a:lnTo>
                            <a:lnTo>
                              <a:pt x="1140" y="34"/>
                            </a:lnTo>
                            <a:lnTo>
                              <a:pt x="1136" y="34"/>
                            </a:lnTo>
                            <a:lnTo>
                              <a:pt x="1132" y="32"/>
                            </a:lnTo>
                            <a:lnTo>
                              <a:pt x="1132" y="32"/>
                            </a:lnTo>
                            <a:lnTo>
                              <a:pt x="1130" y="30"/>
                            </a:lnTo>
                            <a:lnTo>
                              <a:pt x="1126" y="30"/>
                            </a:lnTo>
                            <a:lnTo>
                              <a:pt x="1118" y="30"/>
                            </a:lnTo>
                            <a:lnTo>
                              <a:pt x="1118" y="30"/>
                            </a:lnTo>
                            <a:lnTo>
                              <a:pt x="1114" y="32"/>
                            </a:lnTo>
                            <a:lnTo>
                              <a:pt x="1112" y="34"/>
                            </a:lnTo>
                            <a:lnTo>
                              <a:pt x="1122" y="36"/>
                            </a:lnTo>
                            <a:lnTo>
                              <a:pt x="1122" y="36"/>
                            </a:lnTo>
                            <a:lnTo>
                              <a:pt x="1116" y="38"/>
                            </a:lnTo>
                            <a:lnTo>
                              <a:pt x="1112" y="36"/>
                            </a:lnTo>
                            <a:lnTo>
                              <a:pt x="1108" y="36"/>
                            </a:lnTo>
                            <a:lnTo>
                              <a:pt x="1106" y="38"/>
                            </a:lnTo>
                            <a:lnTo>
                              <a:pt x="1106" y="38"/>
                            </a:lnTo>
                            <a:lnTo>
                              <a:pt x="1102" y="40"/>
                            </a:lnTo>
                            <a:lnTo>
                              <a:pt x="1098" y="42"/>
                            </a:lnTo>
                            <a:lnTo>
                              <a:pt x="1088" y="42"/>
                            </a:lnTo>
                            <a:lnTo>
                              <a:pt x="1088" y="42"/>
                            </a:lnTo>
                            <a:lnTo>
                              <a:pt x="1088" y="42"/>
                            </a:lnTo>
                            <a:lnTo>
                              <a:pt x="1086" y="42"/>
                            </a:lnTo>
                            <a:lnTo>
                              <a:pt x="1080" y="46"/>
                            </a:lnTo>
                            <a:lnTo>
                              <a:pt x="1080" y="46"/>
                            </a:lnTo>
                            <a:lnTo>
                              <a:pt x="1070" y="48"/>
                            </a:lnTo>
                            <a:lnTo>
                              <a:pt x="1068" y="48"/>
                            </a:lnTo>
                            <a:lnTo>
                              <a:pt x="1076" y="44"/>
                            </a:lnTo>
                            <a:lnTo>
                              <a:pt x="1076" y="44"/>
                            </a:lnTo>
                            <a:lnTo>
                              <a:pt x="1082" y="42"/>
                            </a:lnTo>
                            <a:lnTo>
                              <a:pt x="1084" y="40"/>
                            </a:lnTo>
                            <a:lnTo>
                              <a:pt x="1084" y="38"/>
                            </a:lnTo>
                            <a:lnTo>
                              <a:pt x="1086" y="38"/>
                            </a:lnTo>
                            <a:lnTo>
                              <a:pt x="1086" y="38"/>
                            </a:lnTo>
                            <a:lnTo>
                              <a:pt x="1092" y="38"/>
                            </a:lnTo>
                            <a:lnTo>
                              <a:pt x="1094" y="36"/>
                            </a:lnTo>
                            <a:lnTo>
                              <a:pt x="1096" y="34"/>
                            </a:lnTo>
                            <a:lnTo>
                              <a:pt x="1102" y="32"/>
                            </a:lnTo>
                            <a:lnTo>
                              <a:pt x="1102" y="32"/>
                            </a:lnTo>
                            <a:lnTo>
                              <a:pt x="1112" y="26"/>
                            </a:lnTo>
                            <a:lnTo>
                              <a:pt x="1120" y="24"/>
                            </a:lnTo>
                            <a:lnTo>
                              <a:pt x="1120" y="24"/>
                            </a:lnTo>
                            <a:lnTo>
                              <a:pt x="1122" y="22"/>
                            </a:lnTo>
                            <a:lnTo>
                              <a:pt x="1120" y="18"/>
                            </a:lnTo>
                            <a:lnTo>
                              <a:pt x="1118" y="16"/>
                            </a:lnTo>
                            <a:lnTo>
                              <a:pt x="1114" y="16"/>
                            </a:lnTo>
                            <a:lnTo>
                              <a:pt x="1114" y="16"/>
                            </a:lnTo>
                            <a:lnTo>
                              <a:pt x="1106" y="16"/>
                            </a:lnTo>
                            <a:lnTo>
                              <a:pt x="1102" y="16"/>
                            </a:lnTo>
                            <a:lnTo>
                              <a:pt x="1100" y="14"/>
                            </a:lnTo>
                            <a:lnTo>
                              <a:pt x="1100" y="14"/>
                            </a:lnTo>
                            <a:lnTo>
                              <a:pt x="1108" y="14"/>
                            </a:lnTo>
                            <a:lnTo>
                              <a:pt x="1114" y="14"/>
                            </a:lnTo>
                            <a:lnTo>
                              <a:pt x="1116" y="14"/>
                            </a:lnTo>
                            <a:lnTo>
                              <a:pt x="1116" y="14"/>
                            </a:lnTo>
                            <a:lnTo>
                              <a:pt x="1114" y="12"/>
                            </a:lnTo>
                            <a:lnTo>
                              <a:pt x="1106" y="8"/>
                            </a:lnTo>
                            <a:lnTo>
                              <a:pt x="1096" y="6"/>
                            </a:lnTo>
                            <a:lnTo>
                              <a:pt x="1088" y="6"/>
                            </a:lnTo>
                            <a:lnTo>
                              <a:pt x="1088" y="6"/>
                            </a:lnTo>
                            <a:lnTo>
                              <a:pt x="1086" y="8"/>
                            </a:lnTo>
                            <a:lnTo>
                              <a:pt x="1080" y="6"/>
                            </a:lnTo>
                            <a:lnTo>
                              <a:pt x="1058" y="4"/>
                            </a:lnTo>
                            <a:lnTo>
                              <a:pt x="1058" y="4"/>
                            </a:lnTo>
                            <a:lnTo>
                              <a:pt x="1048" y="6"/>
                            </a:lnTo>
                            <a:lnTo>
                              <a:pt x="1046" y="6"/>
                            </a:lnTo>
                            <a:lnTo>
                              <a:pt x="1048" y="8"/>
                            </a:lnTo>
                            <a:lnTo>
                              <a:pt x="1046" y="8"/>
                            </a:lnTo>
                            <a:lnTo>
                              <a:pt x="1046" y="8"/>
                            </a:lnTo>
                            <a:lnTo>
                              <a:pt x="1044" y="8"/>
                            </a:lnTo>
                            <a:lnTo>
                              <a:pt x="1042" y="6"/>
                            </a:lnTo>
                            <a:lnTo>
                              <a:pt x="1038" y="6"/>
                            </a:lnTo>
                            <a:lnTo>
                              <a:pt x="1028" y="6"/>
                            </a:lnTo>
                            <a:lnTo>
                              <a:pt x="1028" y="6"/>
                            </a:lnTo>
                            <a:lnTo>
                              <a:pt x="1018" y="6"/>
                            </a:lnTo>
                            <a:lnTo>
                              <a:pt x="1008" y="4"/>
                            </a:lnTo>
                            <a:lnTo>
                              <a:pt x="998" y="2"/>
                            </a:lnTo>
                            <a:lnTo>
                              <a:pt x="998" y="2"/>
                            </a:lnTo>
                            <a:lnTo>
                              <a:pt x="992" y="2"/>
                            </a:lnTo>
                            <a:lnTo>
                              <a:pt x="988" y="2"/>
                            </a:lnTo>
                            <a:lnTo>
                              <a:pt x="980" y="4"/>
                            </a:lnTo>
                            <a:lnTo>
                              <a:pt x="980" y="4"/>
                            </a:lnTo>
                            <a:lnTo>
                              <a:pt x="976" y="10"/>
                            </a:lnTo>
                            <a:lnTo>
                              <a:pt x="974" y="10"/>
                            </a:lnTo>
                            <a:lnTo>
                              <a:pt x="976" y="6"/>
                            </a:lnTo>
                            <a:lnTo>
                              <a:pt x="976" y="6"/>
                            </a:lnTo>
                            <a:lnTo>
                              <a:pt x="976" y="2"/>
                            </a:lnTo>
                            <a:lnTo>
                              <a:pt x="974" y="2"/>
                            </a:lnTo>
                            <a:lnTo>
                              <a:pt x="966" y="4"/>
                            </a:lnTo>
                            <a:lnTo>
                              <a:pt x="960" y="8"/>
                            </a:lnTo>
                            <a:lnTo>
                              <a:pt x="962" y="4"/>
                            </a:lnTo>
                            <a:lnTo>
                              <a:pt x="962" y="4"/>
                            </a:lnTo>
                            <a:lnTo>
                              <a:pt x="966" y="0"/>
                            </a:lnTo>
                            <a:lnTo>
                              <a:pt x="958" y="0"/>
                            </a:lnTo>
                            <a:lnTo>
                              <a:pt x="958" y="0"/>
                            </a:lnTo>
                            <a:lnTo>
                              <a:pt x="946" y="0"/>
                            </a:lnTo>
                            <a:lnTo>
                              <a:pt x="940" y="4"/>
                            </a:lnTo>
                            <a:lnTo>
                              <a:pt x="940" y="4"/>
                            </a:lnTo>
                            <a:lnTo>
                              <a:pt x="932" y="6"/>
                            </a:lnTo>
                            <a:lnTo>
                              <a:pt x="932" y="8"/>
                            </a:lnTo>
                            <a:lnTo>
                              <a:pt x="932" y="10"/>
                            </a:lnTo>
                            <a:lnTo>
                              <a:pt x="932" y="10"/>
                            </a:lnTo>
                            <a:lnTo>
                              <a:pt x="930" y="10"/>
                            </a:lnTo>
                            <a:lnTo>
                              <a:pt x="928" y="10"/>
                            </a:lnTo>
                            <a:lnTo>
                              <a:pt x="928" y="12"/>
                            </a:lnTo>
                            <a:lnTo>
                              <a:pt x="932" y="14"/>
                            </a:lnTo>
                            <a:lnTo>
                              <a:pt x="932" y="14"/>
                            </a:lnTo>
                            <a:lnTo>
                              <a:pt x="922" y="12"/>
                            </a:lnTo>
                            <a:lnTo>
                              <a:pt x="916" y="10"/>
                            </a:lnTo>
                            <a:lnTo>
                              <a:pt x="908" y="10"/>
                            </a:lnTo>
                            <a:lnTo>
                              <a:pt x="908" y="10"/>
                            </a:lnTo>
                            <a:lnTo>
                              <a:pt x="904" y="10"/>
                            </a:lnTo>
                            <a:lnTo>
                              <a:pt x="904" y="10"/>
                            </a:lnTo>
                            <a:lnTo>
                              <a:pt x="904" y="12"/>
                            </a:lnTo>
                            <a:lnTo>
                              <a:pt x="898" y="14"/>
                            </a:lnTo>
                            <a:lnTo>
                              <a:pt x="898" y="14"/>
                            </a:lnTo>
                            <a:lnTo>
                              <a:pt x="892" y="14"/>
                            </a:lnTo>
                            <a:lnTo>
                              <a:pt x="890" y="14"/>
                            </a:lnTo>
                            <a:lnTo>
                              <a:pt x="890" y="12"/>
                            </a:lnTo>
                            <a:lnTo>
                              <a:pt x="888" y="12"/>
                            </a:lnTo>
                            <a:lnTo>
                              <a:pt x="888" y="12"/>
                            </a:lnTo>
                            <a:lnTo>
                              <a:pt x="888" y="12"/>
                            </a:lnTo>
                            <a:lnTo>
                              <a:pt x="888" y="10"/>
                            </a:lnTo>
                            <a:lnTo>
                              <a:pt x="888" y="10"/>
                            </a:lnTo>
                            <a:lnTo>
                              <a:pt x="882" y="8"/>
                            </a:lnTo>
                            <a:lnTo>
                              <a:pt x="882" y="8"/>
                            </a:lnTo>
                            <a:lnTo>
                              <a:pt x="872" y="8"/>
                            </a:lnTo>
                            <a:lnTo>
                              <a:pt x="870" y="8"/>
                            </a:lnTo>
                            <a:lnTo>
                              <a:pt x="872" y="10"/>
                            </a:lnTo>
                            <a:lnTo>
                              <a:pt x="872" y="10"/>
                            </a:lnTo>
                            <a:lnTo>
                              <a:pt x="874" y="10"/>
                            </a:lnTo>
                            <a:lnTo>
                              <a:pt x="872" y="10"/>
                            </a:lnTo>
                            <a:lnTo>
                              <a:pt x="862" y="10"/>
                            </a:lnTo>
                            <a:lnTo>
                              <a:pt x="862" y="10"/>
                            </a:lnTo>
                            <a:lnTo>
                              <a:pt x="846" y="12"/>
                            </a:lnTo>
                            <a:lnTo>
                              <a:pt x="840" y="14"/>
                            </a:lnTo>
                            <a:lnTo>
                              <a:pt x="838" y="14"/>
                            </a:lnTo>
                            <a:lnTo>
                              <a:pt x="836" y="14"/>
                            </a:lnTo>
                            <a:lnTo>
                              <a:pt x="836" y="14"/>
                            </a:lnTo>
                            <a:lnTo>
                              <a:pt x="832" y="14"/>
                            </a:lnTo>
                            <a:lnTo>
                              <a:pt x="828" y="14"/>
                            </a:lnTo>
                            <a:lnTo>
                              <a:pt x="824" y="14"/>
                            </a:lnTo>
                            <a:lnTo>
                              <a:pt x="818" y="14"/>
                            </a:lnTo>
                            <a:lnTo>
                              <a:pt x="818" y="14"/>
                            </a:lnTo>
                            <a:lnTo>
                              <a:pt x="812" y="14"/>
                            </a:lnTo>
                            <a:lnTo>
                              <a:pt x="810" y="14"/>
                            </a:lnTo>
                            <a:lnTo>
                              <a:pt x="808" y="16"/>
                            </a:lnTo>
                            <a:lnTo>
                              <a:pt x="806" y="16"/>
                            </a:lnTo>
                            <a:lnTo>
                              <a:pt x="806" y="16"/>
                            </a:lnTo>
                            <a:lnTo>
                              <a:pt x="802" y="16"/>
                            </a:lnTo>
                            <a:lnTo>
                              <a:pt x="800" y="18"/>
                            </a:lnTo>
                            <a:lnTo>
                              <a:pt x="796" y="18"/>
                            </a:lnTo>
                            <a:lnTo>
                              <a:pt x="786" y="18"/>
                            </a:lnTo>
                            <a:lnTo>
                              <a:pt x="786" y="18"/>
                            </a:lnTo>
                            <a:lnTo>
                              <a:pt x="780" y="18"/>
                            </a:lnTo>
                            <a:lnTo>
                              <a:pt x="776" y="20"/>
                            </a:lnTo>
                            <a:lnTo>
                              <a:pt x="776" y="20"/>
                            </a:lnTo>
                            <a:lnTo>
                              <a:pt x="774" y="20"/>
                            </a:lnTo>
                            <a:lnTo>
                              <a:pt x="774" y="22"/>
                            </a:lnTo>
                            <a:lnTo>
                              <a:pt x="776" y="22"/>
                            </a:lnTo>
                            <a:lnTo>
                              <a:pt x="776" y="24"/>
                            </a:lnTo>
                            <a:lnTo>
                              <a:pt x="776" y="24"/>
                            </a:lnTo>
                            <a:lnTo>
                              <a:pt x="780" y="26"/>
                            </a:lnTo>
                            <a:lnTo>
                              <a:pt x="786" y="28"/>
                            </a:lnTo>
                            <a:lnTo>
                              <a:pt x="790" y="28"/>
                            </a:lnTo>
                            <a:lnTo>
                              <a:pt x="790" y="28"/>
                            </a:lnTo>
                            <a:lnTo>
                              <a:pt x="786" y="30"/>
                            </a:lnTo>
                            <a:lnTo>
                              <a:pt x="786" y="32"/>
                            </a:lnTo>
                            <a:lnTo>
                              <a:pt x="784" y="34"/>
                            </a:lnTo>
                            <a:lnTo>
                              <a:pt x="784" y="32"/>
                            </a:lnTo>
                            <a:lnTo>
                              <a:pt x="784" y="32"/>
                            </a:lnTo>
                            <a:lnTo>
                              <a:pt x="784" y="28"/>
                            </a:lnTo>
                            <a:lnTo>
                              <a:pt x="784" y="28"/>
                            </a:lnTo>
                            <a:lnTo>
                              <a:pt x="778" y="30"/>
                            </a:lnTo>
                            <a:lnTo>
                              <a:pt x="768" y="30"/>
                            </a:lnTo>
                            <a:lnTo>
                              <a:pt x="768" y="30"/>
                            </a:lnTo>
                            <a:lnTo>
                              <a:pt x="746" y="32"/>
                            </a:lnTo>
                            <a:lnTo>
                              <a:pt x="728" y="34"/>
                            </a:lnTo>
                            <a:lnTo>
                              <a:pt x="728" y="34"/>
                            </a:lnTo>
                            <a:lnTo>
                              <a:pt x="724" y="34"/>
                            </a:lnTo>
                            <a:lnTo>
                              <a:pt x="718" y="36"/>
                            </a:lnTo>
                            <a:lnTo>
                              <a:pt x="718" y="38"/>
                            </a:lnTo>
                            <a:lnTo>
                              <a:pt x="718" y="40"/>
                            </a:lnTo>
                            <a:lnTo>
                              <a:pt x="732" y="46"/>
                            </a:lnTo>
                            <a:lnTo>
                              <a:pt x="732" y="46"/>
                            </a:lnTo>
                            <a:lnTo>
                              <a:pt x="746" y="52"/>
                            </a:lnTo>
                            <a:lnTo>
                              <a:pt x="752" y="52"/>
                            </a:lnTo>
                            <a:lnTo>
                              <a:pt x="758" y="50"/>
                            </a:lnTo>
                            <a:lnTo>
                              <a:pt x="764" y="54"/>
                            </a:lnTo>
                            <a:lnTo>
                              <a:pt x="764" y="54"/>
                            </a:lnTo>
                            <a:lnTo>
                              <a:pt x="772" y="56"/>
                            </a:lnTo>
                            <a:lnTo>
                              <a:pt x="780" y="58"/>
                            </a:lnTo>
                            <a:lnTo>
                              <a:pt x="784" y="58"/>
                            </a:lnTo>
                            <a:lnTo>
                              <a:pt x="786" y="60"/>
                            </a:lnTo>
                            <a:lnTo>
                              <a:pt x="786" y="62"/>
                            </a:lnTo>
                            <a:lnTo>
                              <a:pt x="786" y="62"/>
                            </a:lnTo>
                            <a:lnTo>
                              <a:pt x="790" y="66"/>
                            </a:lnTo>
                            <a:lnTo>
                              <a:pt x="796" y="70"/>
                            </a:lnTo>
                            <a:lnTo>
                              <a:pt x="814" y="74"/>
                            </a:lnTo>
                            <a:lnTo>
                              <a:pt x="814" y="74"/>
                            </a:lnTo>
                            <a:lnTo>
                              <a:pt x="820" y="78"/>
                            </a:lnTo>
                            <a:lnTo>
                              <a:pt x="822" y="80"/>
                            </a:lnTo>
                            <a:lnTo>
                              <a:pt x="820" y="80"/>
                            </a:lnTo>
                            <a:lnTo>
                              <a:pt x="814" y="80"/>
                            </a:lnTo>
                            <a:lnTo>
                              <a:pt x="806" y="78"/>
                            </a:lnTo>
                            <a:lnTo>
                              <a:pt x="806" y="78"/>
                            </a:lnTo>
                            <a:lnTo>
                              <a:pt x="800" y="74"/>
                            </a:lnTo>
                            <a:lnTo>
                              <a:pt x="796" y="76"/>
                            </a:lnTo>
                            <a:lnTo>
                              <a:pt x="796" y="78"/>
                            </a:lnTo>
                            <a:lnTo>
                              <a:pt x="796" y="78"/>
                            </a:lnTo>
                            <a:lnTo>
                              <a:pt x="796" y="76"/>
                            </a:lnTo>
                            <a:lnTo>
                              <a:pt x="792" y="74"/>
                            </a:lnTo>
                            <a:lnTo>
                              <a:pt x="786" y="72"/>
                            </a:lnTo>
                            <a:lnTo>
                              <a:pt x="786" y="72"/>
                            </a:lnTo>
                            <a:lnTo>
                              <a:pt x="782" y="70"/>
                            </a:lnTo>
                            <a:lnTo>
                              <a:pt x="780" y="68"/>
                            </a:lnTo>
                            <a:lnTo>
                              <a:pt x="782" y="64"/>
                            </a:lnTo>
                            <a:lnTo>
                              <a:pt x="782" y="62"/>
                            </a:lnTo>
                            <a:lnTo>
                              <a:pt x="782" y="62"/>
                            </a:lnTo>
                            <a:lnTo>
                              <a:pt x="770" y="60"/>
                            </a:lnTo>
                            <a:lnTo>
                              <a:pt x="770" y="60"/>
                            </a:lnTo>
                            <a:lnTo>
                              <a:pt x="758" y="60"/>
                            </a:lnTo>
                            <a:lnTo>
                              <a:pt x="748" y="58"/>
                            </a:lnTo>
                            <a:lnTo>
                              <a:pt x="740" y="56"/>
                            </a:lnTo>
                            <a:lnTo>
                              <a:pt x="734" y="54"/>
                            </a:lnTo>
                            <a:lnTo>
                              <a:pt x="734" y="54"/>
                            </a:lnTo>
                            <a:lnTo>
                              <a:pt x="722" y="52"/>
                            </a:lnTo>
                            <a:lnTo>
                              <a:pt x="708" y="48"/>
                            </a:lnTo>
                            <a:lnTo>
                              <a:pt x="708" y="48"/>
                            </a:lnTo>
                            <a:lnTo>
                              <a:pt x="694" y="46"/>
                            </a:lnTo>
                            <a:lnTo>
                              <a:pt x="690" y="46"/>
                            </a:lnTo>
                            <a:lnTo>
                              <a:pt x="688" y="46"/>
                            </a:lnTo>
                            <a:lnTo>
                              <a:pt x="690" y="48"/>
                            </a:lnTo>
                            <a:lnTo>
                              <a:pt x="690" y="48"/>
                            </a:lnTo>
                            <a:lnTo>
                              <a:pt x="690" y="50"/>
                            </a:lnTo>
                            <a:lnTo>
                              <a:pt x="688" y="50"/>
                            </a:lnTo>
                            <a:lnTo>
                              <a:pt x="680" y="48"/>
                            </a:lnTo>
                            <a:lnTo>
                              <a:pt x="680" y="48"/>
                            </a:lnTo>
                            <a:lnTo>
                              <a:pt x="676" y="48"/>
                            </a:lnTo>
                            <a:lnTo>
                              <a:pt x="672" y="50"/>
                            </a:lnTo>
                            <a:lnTo>
                              <a:pt x="670" y="52"/>
                            </a:lnTo>
                            <a:lnTo>
                              <a:pt x="674" y="54"/>
                            </a:lnTo>
                            <a:lnTo>
                              <a:pt x="674" y="54"/>
                            </a:lnTo>
                            <a:lnTo>
                              <a:pt x="680" y="56"/>
                            </a:lnTo>
                            <a:lnTo>
                              <a:pt x="682" y="58"/>
                            </a:lnTo>
                            <a:lnTo>
                              <a:pt x="684" y="60"/>
                            </a:lnTo>
                            <a:lnTo>
                              <a:pt x="690" y="60"/>
                            </a:lnTo>
                            <a:lnTo>
                              <a:pt x="690" y="60"/>
                            </a:lnTo>
                            <a:lnTo>
                              <a:pt x="694" y="60"/>
                            </a:lnTo>
                            <a:lnTo>
                              <a:pt x="700" y="62"/>
                            </a:lnTo>
                            <a:lnTo>
                              <a:pt x="712" y="66"/>
                            </a:lnTo>
                            <a:lnTo>
                              <a:pt x="712" y="66"/>
                            </a:lnTo>
                            <a:lnTo>
                              <a:pt x="710" y="66"/>
                            </a:lnTo>
                            <a:lnTo>
                              <a:pt x="706" y="66"/>
                            </a:lnTo>
                            <a:lnTo>
                              <a:pt x="698" y="64"/>
                            </a:lnTo>
                            <a:lnTo>
                              <a:pt x="698" y="64"/>
                            </a:lnTo>
                            <a:lnTo>
                              <a:pt x="692" y="62"/>
                            </a:lnTo>
                            <a:lnTo>
                              <a:pt x="688" y="62"/>
                            </a:lnTo>
                            <a:lnTo>
                              <a:pt x="686" y="62"/>
                            </a:lnTo>
                            <a:lnTo>
                              <a:pt x="682" y="62"/>
                            </a:lnTo>
                            <a:lnTo>
                              <a:pt x="682" y="62"/>
                            </a:lnTo>
                            <a:lnTo>
                              <a:pt x="680" y="60"/>
                            </a:lnTo>
                            <a:lnTo>
                              <a:pt x="678" y="62"/>
                            </a:lnTo>
                            <a:lnTo>
                              <a:pt x="676" y="62"/>
                            </a:lnTo>
                            <a:lnTo>
                              <a:pt x="674" y="62"/>
                            </a:lnTo>
                            <a:lnTo>
                              <a:pt x="674" y="62"/>
                            </a:lnTo>
                            <a:lnTo>
                              <a:pt x="672" y="60"/>
                            </a:lnTo>
                            <a:lnTo>
                              <a:pt x="670" y="60"/>
                            </a:lnTo>
                            <a:lnTo>
                              <a:pt x="666" y="58"/>
                            </a:lnTo>
                            <a:lnTo>
                              <a:pt x="658" y="50"/>
                            </a:lnTo>
                            <a:lnTo>
                              <a:pt x="658" y="50"/>
                            </a:lnTo>
                            <a:lnTo>
                              <a:pt x="646" y="40"/>
                            </a:lnTo>
                            <a:lnTo>
                              <a:pt x="638" y="36"/>
                            </a:lnTo>
                            <a:lnTo>
                              <a:pt x="630" y="32"/>
                            </a:lnTo>
                            <a:lnTo>
                              <a:pt x="626" y="32"/>
                            </a:lnTo>
                            <a:lnTo>
                              <a:pt x="626" y="32"/>
                            </a:lnTo>
                            <a:lnTo>
                              <a:pt x="626" y="34"/>
                            </a:lnTo>
                            <a:lnTo>
                              <a:pt x="628" y="34"/>
                            </a:lnTo>
                            <a:lnTo>
                              <a:pt x="634" y="38"/>
                            </a:lnTo>
                            <a:lnTo>
                              <a:pt x="638" y="42"/>
                            </a:lnTo>
                            <a:lnTo>
                              <a:pt x="638" y="44"/>
                            </a:lnTo>
                            <a:lnTo>
                              <a:pt x="638" y="46"/>
                            </a:lnTo>
                            <a:lnTo>
                              <a:pt x="638" y="46"/>
                            </a:lnTo>
                            <a:lnTo>
                              <a:pt x="634" y="48"/>
                            </a:lnTo>
                            <a:lnTo>
                              <a:pt x="634" y="50"/>
                            </a:lnTo>
                            <a:lnTo>
                              <a:pt x="636" y="54"/>
                            </a:lnTo>
                            <a:lnTo>
                              <a:pt x="636" y="56"/>
                            </a:lnTo>
                            <a:lnTo>
                              <a:pt x="636" y="56"/>
                            </a:lnTo>
                            <a:lnTo>
                              <a:pt x="636" y="58"/>
                            </a:lnTo>
                            <a:lnTo>
                              <a:pt x="638" y="60"/>
                            </a:lnTo>
                            <a:lnTo>
                              <a:pt x="640" y="60"/>
                            </a:lnTo>
                            <a:lnTo>
                              <a:pt x="646" y="62"/>
                            </a:lnTo>
                            <a:lnTo>
                              <a:pt x="646" y="62"/>
                            </a:lnTo>
                            <a:lnTo>
                              <a:pt x="650" y="64"/>
                            </a:lnTo>
                            <a:lnTo>
                              <a:pt x="654" y="66"/>
                            </a:lnTo>
                            <a:lnTo>
                              <a:pt x="658" y="68"/>
                            </a:lnTo>
                            <a:lnTo>
                              <a:pt x="660" y="74"/>
                            </a:lnTo>
                            <a:lnTo>
                              <a:pt x="660" y="74"/>
                            </a:lnTo>
                            <a:lnTo>
                              <a:pt x="660" y="76"/>
                            </a:lnTo>
                            <a:lnTo>
                              <a:pt x="662" y="80"/>
                            </a:lnTo>
                            <a:lnTo>
                              <a:pt x="666" y="82"/>
                            </a:lnTo>
                            <a:lnTo>
                              <a:pt x="672" y="84"/>
                            </a:lnTo>
                            <a:lnTo>
                              <a:pt x="676" y="86"/>
                            </a:lnTo>
                            <a:lnTo>
                              <a:pt x="676" y="86"/>
                            </a:lnTo>
                            <a:lnTo>
                              <a:pt x="678" y="90"/>
                            </a:lnTo>
                            <a:lnTo>
                              <a:pt x="682" y="90"/>
                            </a:lnTo>
                            <a:lnTo>
                              <a:pt x="690" y="88"/>
                            </a:lnTo>
                            <a:lnTo>
                              <a:pt x="690" y="88"/>
                            </a:lnTo>
                            <a:lnTo>
                              <a:pt x="694" y="86"/>
                            </a:lnTo>
                            <a:lnTo>
                              <a:pt x="700" y="86"/>
                            </a:lnTo>
                            <a:lnTo>
                              <a:pt x="706" y="88"/>
                            </a:lnTo>
                            <a:lnTo>
                              <a:pt x="712" y="92"/>
                            </a:lnTo>
                            <a:lnTo>
                              <a:pt x="712" y="92"/>
                            </a:lnTo>
                            <a:lnTo>
                              <a:pt x="720" y="96"/>
                            </a:lnTo>
                            <a:lnTo>
                              <a:pt x="720" y="98"/>
                            </a:lnTo>
                            <a:lnTo>
                              <a:pt x="716" y="98"/>
                            </a:lnTo>
                            <a:lnTo>
                              <a:pt x="716" y="98"/>
                            </a:lnTo>
                            <a:lnTo>
                              <a:pt x="714" y="100"/>
                            </a:lnTo>
                            <a:lnTo>
                              <a:pt x="714" y="102"/>
                            </a:lnTo>
                            <a:lnTo>
                              <a:pt x="726" y="106"/>
                            </a:lnTo>
                            <a:lnTo>
                              <a:pt x="726" y="106"/>
                            </a:lnTo>
                            <a:lnTo>
                              <a:pt x="718" y="106"/>
                            </a:lnTo>
                            <a:lnTo>
                              <a:pt x="714" y="104"/>
                            </a:lnTo>
                            <a:lnTo>
                              <a:pt x="712" y="102"/>
                            </a:lnTo>
                            <a:lnTo>
                              <a:pt x="710" y="100"/>
                            </a:lnTo>
                            <a:lnTo>
                              <a:pt x="708" y="94"/>
                            </a:lnTo>
                            <a:lnTo>
                              <a:pt x="704" y="94"/>
                            </a:lnTo>
                            <a:lnTo>
                              <a:pt x="698" y="92"/>
                            </a:lnTo>
                            <a:lnTo>
                              <a:pt x="698" y="92"/>
                            </a:lnTo>
                            <a:lnTo>
                              <a:pt x="690" y="94"/>
                            </a:lnTo>
                            <a:lnTo>
                              <a:pt x="686" y="96"/>
                            </a:lnTo>
                            <a:lnTo>
                              <a:pt x="686" y="96"/>
                            </a:lnTo>
                            <a:lnTo>
                              <a:pt x="684" y="96"/>
                            </a:lnTo>
                            <a:lnTo>
                              <a:pt x="684" y="98"/>
                            </a:lnTo>
                            <a:lnTo>
                              <a:pt x="686" y="102"/>
                            </a:lnTo>
                            <a:lnTo>
                              <a:pt x="690" y="104"/>
                            </a:lnTo>
                            <a:lnTo>
                              <a:pt x="690" y="104"/>
                            </a:lnTo>
                            <a:lnTo>
                              <a:pt x="698" y="108"/>
                            </a:lnTo>
                            <a:lnTo>
                              <a:pt x="696" y="112"/>
                            </a:lnTo>
                            <a:lnTo>
                              <a:pt x="696" y="112"/>
                            </a:lnTo>
                            <a:lnTo>
                              <a:pt x="692" y="120"/>
                            </a:lnTo>
                            <a:lnTo>
                              <a:pt x="690" y="122"/>
                            </a:lnTo>
                            <a:lnTo>
                              <a:pt x="684" y="126"/>
                            </a:lnTo>
                            <a:lnTo>
                              <a:pt x="684" y="126"/>
                            </a:lnTo>
                            <a:lnTo>
                              <a:pt x="676" y="132"/>
                            </a:lnTo>
                            <a:lnTo>
                              <a:pt x="674" y="132"/>
                            </a:lnTo>
                            <a:lnTo>
                              <a:pt x="670" y="130"/>
                            </a:lnTo>
                            <a:lnTo>
                              <a:pt x="670" y="130"/>
                            </a:lnTo>
                            <a:lnTo>
                              <a:pt x="664" y="130"/>
                            </a:lnTo>
                            <a:lnTo>
                              <a:pt x="658" y="130"/>
                            </a:lnTo>
                            <a:lnTo>
                              <a:pt x="654" y="130"/>
                            </a:lnTo>
                            <a:lnTo>
                              <a:pt x="654" y="130"/>
                            </a:lnTo>
                            <a:lnTo>
                              <a:pt x="658" y="128"/>
                            </a:lnTo>
                            <a:lnTo>
                              <a:pt x="662" y="126"/>
                            </a:lnTo>
                            <a:lnTo>
                              <a:pt x="662" y="126"/>
                            </a:lnTo>
                            <a:lnTo>
                              <a:pt x="664" y="126"/>
                            </a:lnTo>
                            <a:lnTo>
                              <a:pt x="664" y="124"/>
                            </a:lnTo>
                            <a:lnTo>
                              <a:pt x="664" y="122"/>
                            </a:lnTo>
                            <a:lnTo>
                              <a:pt x="668" y="122"/>
                            </a:lnTo>
                            <a:lnTo>
                              <a:pt x="668" y="122"/>
                            </a:lnTo>
                            <a:lnTo>
                              <a:pt x="670" y="120"/>
                            </a:lnTo>
                            <a:lnTo>
                              <a:pt x="670" y="118"/>
                            </a:lnTo>
                            <a:lnTo>
                              <a:pt x="670" y="116"/>
                            </a:lnTo>
                            <a:lnTo>
                              <a:pt x="672" y="116"/>
                            </a:lnTo>
                            <a:lnTo>
                              <a:pt x="672" y="116"/>
                            </a:lnTo>
                            <a:lnTo>
                              <a:pt x="676" y="114"/>
                            </a:lnTo>
                            <a:lnTo>
                              <a:pt x="678" y="112"/>
                            </a:lnTo>
                            <a:lnTo>
                              <a:pt x="678" y="108"/>
                            </a:lnTo>
                            <a:lnTo>
                              <a:pt x="680" y="106"/>
                            </a:lnTo>
                            <a:lnTo>
                              <a:pt x="680" y="106"/>
                            </a:lnTo>
                            <a:lnTo>
                              <a:pt x="680" y="104"/>
                            </a:lnTo>
                            <a:lnTo>
                              <a:pt x="678" y="100"/>
                            </a:lnTo>
                            <a:lnTo>
                              <a:pt x="672" y="98"/>
                            </a:lnTo>
                            <a:lnTo>
                              <a:pt x="662" y="96"/>
                            </a:lnTo>
                            <a:lnTo>
                              <a:pt x="662" y="96"/>
                            </a:lnTo>
                            <a:lnTo>
                              <a:pt x="654" y="92"/>
                            </a:lnTo>
                            <a:lnTo>
                              <a:pt x="652" y="88"/>
                            </a:lnTo>
                            <a:lnTo>
                              <a:pt x="648" y="84"/>
                            </a:lnTo>
                            <a:lnTo>
                              <a:pt x="644" y="82"/>
                            </a:lnTo>
                            <a:lnTo>
                              <a:pt x="636" y="78"/>
                            </a:lnTo>
                            <a:lnTo>
                              <a:pt x="636" y="78"/>
                            </a:lnTo>
                            <a:lnTo>
                              <a:pt x="632" y="78"/>
                            </a:lnTo>
                            <a:lnTo>
                              <a:pt x="632" y="76"/>
                            </a:lnTo>
                            <a:lnTo>
                              <a:pt x="632" y="74"/>
                            </a:lnTo>
                            <a:lnTo>
                              <a:pt x="628" y="68"/>
                            </a:lnTo>
                            <a:lnTo>
                              <a:pt x="628" y="68"/>
                            </a:lnTo>
                            <a:lnTo>
                              <a:pt x="620" y="64"/>
                            </a:lnTo>
                            <a:lnTo>
                              <a:pt x="614" y="60"/>
                            </a:lnTo>
                            <a:lnTo>
                              <a:pt x="608" y="58"/>
                            </a:lnTo>
                            <a:lnTo>
                              <a:pt x="606" y="56"/>
                            </a:lnTo>
                            <a:lnTo>
                              <a:pt x="606" y="54"/>
                            </a:lnTo>
                            <a:lnTo>
                              <a:pt x="606" y="54"/>
                            </a:lnTo>
                            <a:lnTo>
                              <a:pt x="606" y="52"/>
                            </a:lnTo>
                            <a:lnTo>
                              <a:pt x="606" y="50"/>
                            </a:lnTo>
                            <a:lnTo>
                              <a:pt x="600" y="44"/>
                            </a:lnTo>
                            <a:lnTo>
                              <a:pt x="590" y="38"/>
                            </a:lnTo>
                            <a:lnTo>
                              <a:pt x="586" y="38"/>
                            </a:lnTo>
                            <a:lnTo>
                              <a:pt x="584" y="38"/>
                            </a:lnTo>
                            <a:lnTo>
                              <a:pt x="584" y="38"/>
                            </a:lnTo>
                            <a:lnTo>
                              <a:pt x="578" y="38"/>
                            </a:lnTo>
                            <a:lnTo>
                              <a:pt x="574" y="36"/>
                            </a:lnTo>
                            <a:lnTo>
                              <a:pt x="570" y="36"/>
                            </a:lnTo>
                            <a:lnTo>
                              <a:pt x="566" y="36"/>
                            </a:lnTo>
                            <a:lnTo>
                              <a:pt x="566" y="36"/>
                            </a:lnTo>
                            <a:lnTo>
                              <a:pt x="562" y="36"/>
                            </a:lnTo>
                            <a:lnTo>
                              <a:pt x="556" y="36"/>
                            </a:lnTo>
                            <a:lnTo>
                              <a:pt x="554" y="36"/>
                            </a:lnTo>
                            <a:lnTo>
                              <a:pt x="552" y="38"/>
                            </a:lnTo>
                            <a:lnTo>
                              <a:pt x="556" y="44"/>
                            </a:lnTo>
                            <a:lnTo>
                              <a:pt x="556" y="44"/>
                            </a:lnTo>
                            <a:lnTo>
                              <a:pt x="560" y="52"/>
                            </a:lnTo>
                            <a:lnTo>
                              <a:pt x="558" y="54"/>
                            </a:lnTo>
                            <a:lnTo>
                              <a:pt x="558" y="56"/>
                            </a:lnTo>
                            <a:lnTo>
                              <a:pt x="554" y="56"/>
                            </a:lnTo>
                            <a:lnTo>
                              <a:pt x="552" y="58"/>
                            </a:lnTo>
                            <a:lnTo>
                              <a:pt x="550" y="60"/>
                            </a:lnTo>
                            <a:lnTo>
                              <a:pt x="550" y="60"/>
                            </a:lnTo>
                            <a:lnTo>
                              <a:pt x="550" y="64"/>
                            </a:lnTo>
                            <a:lnTo>
                              <a:pt x="552" y="62"/>
                            </a:lnTo>
                            <a:lnTo>
                              <a:pt x="556" y="66"/>
                            </a:lnTo>
                            <a:lnTo>
                              <a:pt x="556" y="66"/>
                            </a:lnTo>
                            <a:lnTo>
                              <a:pt x="560" y="70"/>
                            </a:lnTo>
                            <a:lnTo>
                              <a:pt x="560" y="72"/>
                            </a:lnTo>
                            <a:lnTo>
                              <a:pt x="558" y="72"/>
                            </a:lnTo>
                            <a:lnTo>
                              <a:pt x="562" y="76"/>
                            </a:lnTo>
                            <a:lnTo>
                              <a:pt x="562" y="76"/>
                            </a:lnTo>
                            <a:lnTo>
                              <a:pt x="566" y="80"/>
                            </a:lnTo>
                            <a:lnTo>
                              <a:pt x="566" y="80"/>
                            </a:lnTo>
                            <a:lnTo>
                              <a:pt x="566" y="78"/>
                            </a:lnTo>
                            <a:lnTo>
                              <a:pt x="572" y="80"/>
                            </a:lnTo>
                            <a:lnTo>
                              <a:pt x="572" y="80"/>
                            </a:lnTo>
                            <a:lnTo>
                              <a:pt x="582" y="82"/>
                            </a:lnTo>
                            <a:lnTo>
                              <a:pt x="586" y="82"/>
                            </a:lnTo>
                            <a:lnTo>
                              <a:pt x="588" y="82"/>
                            </a:lnTo>
                            <a:lnTo>
                              <a:pt x="592" y="86"/>
                            </a:lnTo>
                            <a:lnTo>
                              <a:pt x="592" y="86"/>
                            </a:lnTo>
                            <a:lnTo>
                              <a:pt x="598" y="90"/>
                            </a:lnTo>
                            <a:lnTo>
                              <a:pt x="604" y="92"/>
                            </a:lnTo>
                            <a:lnTo>
                              <a:pt x="608" y="90"/>
                            </a:lnTo>
                            <a:lnTo>
                              <a:pt x="608" y="90"/>
                            </a:lnTo>
                            <a:lnTo>
                              <a:pt x="610" y="96"/>
                            </a:lnTo>
                            <a:lnTo>
                              <a:pt x="610" y="98"/>
                            </a:lnTo>
                            <a:lnTo>
                              <a:pt x="608" y="100"/>
                            </a:lnTo>
                            <a:lnTo>
                              <a:pt x="608" y="98"/>
                            </a:lnTo>
                            <a:lnTo>
                              <a:pt x="608" y="98"/>
                            </a:lnTo>
                            <a:lnTo>
                              <a:pt x="602" y="98"/>
                            </a:lnTo>
                            <a:lnTo>
                              <a:pt x="592" y="98"/>
                            </a:lnTo>
                            <a:lnTo>
                              <a:pt x="580" y="96"/>
                            </a:lnTo>
                            <a:lnTo>
                              <a:pt x="574" y="94"/>
                            </a:lnTo>
                            <a:lnTo>
                              <a:pt x="574" y="94"/>
                            </a:lnTo>
                            <a:lnTo>
                              <a:pt x="568" y="92"/>
                            </a:lnTo>
                            <a:lnTo>
                              <a:pt x="556" y="90"/>
                            </a:lnTo>
                            <a:lnTo>
                              <a:pt x="542" y="88"/>
                            </a:lnTo>
                            <a:lnTo>
                              <a:pt x="534" y="88"/>
                            </a:lnTo>
                            <a:lnTo>
                              <a:pt x="534" y="88"/>
                            </a:lnTo>
                            <a:lnTo>
                              <a:pt x="530" y="88"/>
                            </a:lnTo>
                            <a:lnTo>
                              <a:pt x="518" y="86"/>
                            </a:lnTo>
                            <a:lnTo>
                              <a:pt x="518" y="86"/>
                            </a:lnTo>
                            <a:lnTo>
                              <a:pt x="500" y="86"/>
                            </a:lnTo>
                            <a:lnTo>
                              <a:pt x="484" y="84"/>
                            </a:lnTo>
                            <a:lnTo>
                              <a:pt x="484" y="84"/>
                            </a:lnTo>
                            <a:lnTo>
                              <a:pt x="472" y="84"/>
                            </a:lnTo>
                            <a:lnTo>
                              <a:pt x="464" y="86"/>
                            </a:lnTo>
                            <a:lnTo>
                              <a:pt x="464" y="86"/>
                            </a:lnTo>
                            <a:lnTo>
                              <a:pt x="464" y="88"/>
                            </a:lnTo>
                            <a:lnTo>
                              <a:pt x="466" y="88"/>
                            </a:lnTo>
                            <a:lnTo>
                              <a:pt x="478" y="92"/>
                            </a:lnTo>
                            <a:lnTo>
                              <a:pt x="478" y="92"/>
                            </a:lnTo>
                            <a:lnTo>
                              <a:pt x="482" y="92"/>
                            </a:lnTo>
                            <a:lnTo>
                              <a:pt x="482" y="94"/>
                            </a:lnTo>
                            <a:lnTo>
                              <a:pt x="474" y="96"/>
                            </a:lnTo>
                            <a:lnTo>
                              <a:pt x="474" y="96"/>
                            </a:lnTo>
                            <a:lnTo>
                              <a:pt x="468" y="96"/>
                            </a:lnTo>
                            <a:lnTo>
                              <a:pt x="468" y="98"/>
                            </a:lnTo>
                            <a:lnTo>
                              <a:pt x="470" y="100"/>
                            </a:lnTo>
                            <a:lnTo>
                              <a:pt x="470" y="102"/>
                            </a:lnTo>
                            <a:lnTo>
                              <a:pt x="470" y="102"/>
                            </a:lnTo>
                            <a:lnTo>
                              <a:pt x="468" y="100"/>
                            </a:lnTo>
                            <a:lnTo>
                              <a:pt x="466" y="100"/>
                            </a:lnTo>
                            <a:lnTo>
                              <a:pt x="464" y="98"/>
                            </a:lnTo>
                            <a:lnTo>
                              <a:pt x="464" y="98"/>
                            </a:lnTo>
                            <a:lnTo>
                              <a:pt x="464" y="98"/>
                            </a:lnTo>
                            <a:lnTo>
                              <a:pt x="464" y="96"/>
                            </a:lnTo>
                            <a:lnTo>
                              <a:pt x="462" y="96"/>
                            </a:lnTo>
                            <a:lnTo>
                              <a:pt x="462" y="94"/>
                            </a:lnTo>
                            <a:lnTo>
                              <a:pt x="466" y="94"/>
                            </a:lnTo>
                            <a:lnTo>
                              <a:pt x="466" y="94"/>
                            </a:lnTo>
                            <a:lnTo>
                              <a:pt x="462" y="92"/>
                            </a:lnTo>
                            <a:lnTo>
                              <a:pt x="458" y="92"/>
                            </a:lnTo>
                            <a:lnTo>
                              <a:pt x="454" y="94"/>
                            </a:lnTo>
                            <a:lnTo>
                              <a:pt x="454" y="94"/>
                            </a:lnTo>
                            <a:lnTo>
                              <a:pt x="448" y="96"/>
                            </a:lnTo>
                            <a:lnTo>
                              <a:pt x="438" y="98"/>
                            </a:lnTo>
                            <a:lnTo>
                              <a:pt x="438" y="98"/>
                            </a:lnTo>
                            <a:lnTo>
                              <a:pt x="434" y="100"/>
                            </a:lnTo>
                            <a:lnTo>
                              <a:pt x="428" y="98"/>
                            </a:lnTo>
                            <a:lnTo>
                              <a:pt x="422" y="96"/>
                            </a:lnTo>
                            <a:lnTo>
                              <a:pt x="412" y="96"/>
                            </a:lnTo>
                            <a:lnTo>
                              <a:pt x="412" y="96"/>
                            </a:lnTo>
                            <a:lnTo>
                              <a:pt x="402" y="98"/>
                            </a:lnTo>
                            <a:lnTo>
                              <a:pt x="400" y="100"/>
                            </a:lnTo>
                            <a:lnTo>
                              <a:pt x="400" y="102"/>
                            </a:lnTo>
                            <a:lnTo>
                              <a:pt x="396" y="100"/>
                            </a:lnTo>
                            <a:lnTo>
                              <a:pt x="396" y="100"/>
                            </a:lnTo>
                            <a:lnTo>
                              <a:pt x="392" y="100"/>
                            </a:lnTo>
                            <a:lnTo>
                              <a:pt x="388" y="102"/>
                            </a:lnTo>
                            <a:lnTo>
                              <a:pt x="384" y="102"/>
                            </a:lnTo>
                            <a:lnTo>
                              <a:pt x="386" y="102"/>
                            </a:lnTo>
                            <a:lnTo>
                              <a:pt x="386" y="102"/>
                            </a:lnTo>
                            <a:lnTo>
                              <a:pt x="388" y="100"/>
                            </a:lnTo>
                            <a:lnTo>
                              <a:pt x="386" y="100"/>
                            </a:lnTo>
                            <a:lnTo>
                              <a:pt x="386" y="98"/>
                            </a:lnTo>
                            <a:lnTo>
                              <a:pt x="386" y="98"/>
                            </a:lnTo>
                            <a:lnTo>
                              <a:pt x="386" y="96"/>
                            </a:lnTo>
                            <a:lnTo>
                              <a:pt x="388" y="96"/>
                            </a:lnTo>
                            <a:lnTo>
                              <a:pt x="390" y="98"/>
                            </a:lnTo>
                            <a:lnTo>
                              <a:pt x="392" y="96"/>
                            </a:lnTo>
                            <a:lnTo>
                              <a:pt x="392" y="96"/>
                            </a:lnTo>
                            <a:lnTo>
                              <a:pt x="390" y="96"/>
                            </a:lnTo>
                            <a:lnTo>
                              <a:pt x="388" y="94"/>
                            </a:lnTo>
                            <a:lnTo>
                              <a:pt x="374" y="96"/>
                            </a:lnTo>
                            <a:lnTo>
                              <a:pt x="374" y="96"/>
                            </a:lnTo>
                            <a:lnTo>
                              <a:pt x="368" y="98"/>
                            </a:lnTo>
                            <a:lnTo>
                              <a:pt x="368" y="100"/>
                            </a:lnTo>
                            <a:lnTo>
                              <a:pt x="368" y="102"/>
                            </a:lnTo>
                            <a:lnTo>
                              <a:pt x="366" y="104"/>
                            </a:lnTo>
                            <a:lnTo>
                              <a:pt x="366" y="104"/>
                            </a:lnTo>
                            <a:lnTo>
                              <a:pt x="364" y="106"/>
                            </a:lnTo>
                            <a:lnTo>
                              <a:pt x="364" y="104"/>
                            </a:lnTo>
                            <a:lnTo>
                              <a:pt x="364" y="102"/>
                            </a:lnTo>
                            <a:lnTo>
                              <a:pt x="366" y="100"/>
                            </a:lnTo>
                            <a:lnTo>
                              <a:pt x="366" y="100"/>
                            </a:lnTo>
                            <a:lnTo>
                              <a:pt x="364" y="98"/>
                            </a:lnTo>
                            <a:lnTo>
                              <a:pt x="360" y="98"/>
                            </a:lnTo>
                            <a:lnTo>
                              <a:pt x="354" y="98"/>
                            </a:lnTo>
                            <a:lnTo>
                              <a:pt x="348" y="100"/>
                            </a:lnTo>
                            <a:lnTo>
                              <a:pt x="344" y="100"/>
                            </a:lnTo>
                            <a:lnTo>
                              <a:pt x="344" y="100"/>
                            </a:lnTo>
                            <a:lnTo>
                              <a:pt x="340" y="98"/>
                            </a:lnTo>
                            <a:lnTo>
                              <a:pt x="334" y="100"/>
                            </a:lnTo>
                            <a:lnTo>
                              <a:pt x="320" y="106"/>
                            </a:lnTo>
                            <a:lnTo>
                              <a:pt x="320" y="106"/>
                            </a:lnTo>
                            <a:lnTo>
                              <a:pt x="314" y="106"/>
                            </a:lnTo>
                            <a:lnTo>
                              <a:pt x="310" y="106"/>
                            </a:lnTo>
                            <a:lnTo>
                              <a:pt x="308" y="106"/>
                            </a:lnTo>
                            <a:lnTo>
                              <a:pt x="304" y="106"/>
                            </a:lnTo>
                            <a:lnTo>
                              <a:pt x="304" y="106"/>
                            </a:lnTo>
                            <a:lnTo>
                              <a:pt x="302" y="108"/>
                            </a:lnTo>
                            <a:lnTo>
                              <a:pt x="300" y="106"/>
                            </a:lnTo>
                            <a:lnTo>
                              <a:pt x="300" y="106"/>
                            </a:lnTo>
                            <a:lnTo>
                              <a:pt x="302" y="110"/>
                            </a:lnTo>
                            <a:lnTo>
                              <a:pt x="302" y="110"/>
                            </a:lnTo>
                            <a:lnTo>
                              <a:pt x="304" y="116"/>
                            </a:lnTo>
                            <a:lnTo>
                              <a:pt x="304" y="116"/>
                            </a:lnTo>
                            <a:lnTo>
                              <a:pt x="302" y="118"/>
                            </a:lnTo>
                            <a:lnTo>
                              <a:pt x="302" y="118"/>
                            </a:lnTo>
                            <a:lnTo>
                              <a:pt x="300" y="122"/>
                            </a:lnTo>
                            <a:lnTo>
                              <a:pt x="300" y="122"/>
                            </a:lnTo>
                            <a:lnTo>
                              <a:pt x="298" y="120"/>
                            </a:lnTo>
                            <a:lnTo>
                              <a:pt x="296" y="122"/>
                            </a:lnTo>
                            <a:lnTo>
                              <a:pt x="296" y="122"/>
                            </a:lnTo>
                            <a:lnTo>
                              <a:pt x="292" y="122"/>
                            </a:lnTo>
                            <a:lnTo>
                              <a:pt x="290" y="122"/>
                            </a:lnTo>
                            <a:lnTo>
                              <a:pt x="288" y="122"/>
                            </a:lnTo>
                            <a:lnTo>
                              <a:pt x="286" y="122"/>
                            </a:lnTo>
                            <a:lnTo>
                              <a:pt x="286" y="122"/>
                            </a:lnTo>
                            <a:lnTo>
                              <a:pt x="284" y="122"/>
                            </a:lnTo>
                            <a:lnTo>
                              <a:pt x="282" y="122"/>
                            </a:lnTo>
                            <a:lnTo>
                              <a:pt x="280" y="122"/>
                            </a:lnTo>
                            <a:lnTo>
                              <a:pt x="278" y="122"/>
                            </a:lnTo>
                            <a:lnTo>
                              <a:pt x="278" y="122"/>
                            </a:lnTo>
                            <a:lnTo>
                              <a:pt x="274" y="122"/>
                            </a:lnTo>
                            <a:lnTo>
                              <a:pt x="272" y="120"/>
                            </a:lnTo>
                            <a:lnTo>
                              <a:pt x="268" y="118"/>
                            </a:lnTo>
                            <a:lnTo>
                              <a:pt x="264" y="118"/>
                            </a:lnTo>
                            <a:lnTo>
                              <a:pt x="264" y="118"/>
                            </a:lnTo>
                            <a:lnTo>
                              <a:pt x="260" y="116"/>
                            </a:lnTo>
                            <a:lnTo>
                              <a:pt x="256" y="114"/>
                            </a:lnTo>
                            <a:lnTo>
                              <a:pt x="256" y="112"/>
                            </a:lnTo>
                            <a:lnTo>
                              <a:pt x="260" y="110"/>
                            </a:lnTo>
                            <a:lnTo>
                              <a:pt x="260" y="110"/>
                            </a:lnTo>
                            <a:lnTo>
                              <a:pt x="266" y="110"/>
                            </a:lnTo>
                            <a:lnTo>
                              <a:pt x="266" y="110"/>
                            </a:lnTo>
                            <a:lnTo>
                              <a:pt x="258" y="104"/>
                            </a:lnTo>
                            <a:lnTo>
                              <a:pt x="258" y="104"/>
                            </a:lnTo>
                            <a:lnTo>
                              <a:pt x="256" y="102"/>
                            </a:lnTo>
                            <a:lnTo>
                              <a:pt x="256" y="102"/>
                            </a:lnTo>
                            <a:lnTo>
                              <a:pt x="256" y="100"/>
                            </a:lnTo>
                            <a:lnTo>
                              <a:pt x="252" y="100"/>
                            </a:lnTo>
                            <a:lnTo>
                              <a:pt x="252" y="100"/>
                            </a:lnTo>
                            <a:lnTo>
                              <a:pt x="232" y="94"/>
                            </a:lnTo>
                            <a:lnTo>
                              <a:pt x="224" y="94"/>
                            </a:lnTo>
                            <a:lnTo>
                              <a:pt x="224" y="94"/>
                            </a:lnTo>
                            <a:lnTo>
                              <a:pt x="224" y="94"/>
                            </a:lnTo>
                            <a:lnTo>
                              <a:pt x="228" y="96"/>
                            </a:lnTo>
                            <a:lnTo>
                              <a:pt x="232" y="100"/>
                            </a:lnTo>
                            <a:lnTo>
                              <a:pt x="236" y="106"/>
                            </a:lnTo>
                            <a:lnTo>
                              <a:pt x="236" y="106"/>
                            </a:lnTo>
                            <a:lnTo>
                              <a:pt x="240" y="112"/>
                            </a:lnTo>
                            <a:lnTo>
                              <a:pt x="240" y="116"/>
                            </a:lnTo>
                            <a:lnTo>
                              <a:pt x="240" y="116"/>
                            </a:lnTo>
                            <a:lnTo>
                              <a:pt x="244" y="118"/>
                            </a:lnTo>
                            <a:lnTo>
                              <a:pt x="244" y="118"/>
                            </a:lnTo>
                            <a:lnTo>
                              <a:pt x="250" y="118"/>
                            </a:lnTo>
                            <a:lnTo>
                              <a:pt x="250" y="122"/>
                            </a:lnTo>
                            <a:lnTo>
                              <a:pt x="250" y="122"/>
                            </a:lnTo>
                            <a:lnTo>
                              <a:pt x="250" y="130"/>
                            </a:lnTo>
                            <a:lnTo>
                              <a:pt x="250" y="132"/>
                            </a:lnTo>
                            <a:lnTo>
                              <a:pt x="248" y="132"/>
                            </a:lnTo>
                            <a:lnTo>
                              <a:pt x="248" y="132"/>
                            </a:lnTo>
                            <a:lnTo>
                              <a:pt x="244" y="130"/>
                            </a:lnTo>
                            <a:lnTo>
                              <a:pt x="240" y="132"/>
                            </a:lnTo>
                            <a:lnTo>
                              <a:pt x="238" y="134"/>
                            </a:lnTo>
                            <a:lnTo>
                              <a:pt x="240" y="132"/>
                            </a:lnTo>
                            <a:lnTo>
                              <a:pt x="240" y="132"/>
                            </a:lnTo>
                            <a:lnTo>
                              <a:pt x="240" y="128"/>
                            </a:lnTo>
                            <a:lnTo>
                              <a:pt x="238" y="128"/>
                            </a:lnTo>
                            <a:lnTo>
                              <a:pt x="226" y="128"/>
                            </a:lnTo>
                            <a:lnTo>
                              <a:pt x="226" y="128"/>
                            </a:lnTo>
                            <a:lnTo>
                              <a:pt x="224" y="128"/>
                            </a:lnTo>
                            <a:lnTo>
                              <a:pt x="222" y="126"/>
                            </a:lnTo>
                            <a:lnTo>
                              <a:pt x="218" y="126"/>
                            </a:lnTo>
                            <a:lnTo>
                              <a:pt x="208" y="128"/>
                            </a:lnTo>
                            <a:lnTo>
                              <a:pt x="208" y="128"/>
                            </a:lnTo>
                            <a:lnTo>
                              <a:pt x="198" y="130"/>
                            </a:lnTo>
                            <a:lnTo>
                              <a:pt x="192" y="134"/>
                            </a:lnTo>
                            <a:lnTo>
                              <a:pt x="192" y="134"/>
                            </a:lnTo>
                            <a:lnTo>
                              <a:pt x="188" y="136"/>
                            </a:lnTo>
                            <a:lnTo>
                              <a:pt x="186" y="138"/>
                            </a:lnTo>
                            <a:lnTo>
                              <a:pt x="184" y="138"/>
                            </a:lnTo>
                            <a:lnTo>
                              <a:pt x="184" y="138"/>
                            </a:lnTo>
                            <a:lnTo>
                              <a:pt x="184" y="138"/>
                            </a:lnTo>
                            <a:lnTo>
                              <a:pt x="184" y="140"/>
                            </a:lnTo>
                            <a:lnTo>
                              <a:pt x="186" y="142"/>
                            </a:lnTo>
                            <a:lnTo>
                              <a:pt x="196" y="146"/>
                            </a:lnTo>
                            <a:lnTo>
                              <a:pt x="204" y="148"/>
                            </a:lnTo>
                            <a:lnTo>
                              <a:pt x="208" y="150"/>
                            </a:lnTo>
                            <a:lnTo>
                              <a:pt x="208" y="152"/>
                            </a:lnTo>
                            <a:lnTo>
                              <a:pt x="208" y="152"/>
                            </a:lnTo>
                            <a:lnTo>
                              <a:pt x="206" y="152"/>
                            </a:lnTo>
                            <a:lnTo>
                              <a:pt x="204" y="152"/>
                            </a:lnTo>
                            <a:lnTo>
                              <a:pt x="200" y="152"/>
                            </a:lnTo>
                            <a:lnTo>
                              <a:pt x="196" y="152"/>
                            </a:lnTo>
                            <a:lnTo>
                              <a:pt x="196" y="152"/>
                            </a:lnTo>
                            <a:lnTo>
                              <a:pt x="190" y="154"/>
                            </a:lnTo>
                            <a:lnTo>
                              <a:pt x="184" y="152"/>
                            </a:lnTo>
                            <a:lnTo>
                              <a:pt x="178" y="150"/>
                            </a:lnTo>
                            <a:lnTo>
                              <a:pt x="166" y="152"/>
                            </a:lnTo>
                            <a:lnTo>
                              <a:pt x="166" y="152"/>
                            </a:lnTo>
                            <a:lnTo>
                              <a:pt x="164" y="152"/>
                            </a:lnTo>
                            <a:lnTo>
                              <a:pt x="166" y="152"/>
                            </a:lnTo>
                            <a:lnTo>
                              <a:pt x="166" y="150"/>
                            </a:lnTo>
                            <a:lnTo>
                              <a:pt x="162" y="148"/>
                            </a:lnTo>
                            <a:lnTo>
                              <a:pt x="162" y="148"/>
                            </a:lnTo>
                            <a:lnTo>
                              <a:pt x="152" y="148"/>
                            </a:lnTo>
                            <a:lnTo>
                              <a:pt x="150" y="148"/>
                            </a:lnTo>
                            <a:lnTo>
                              <a:pt x="148" y="148"/>
                            </a:lnTo>
                            <a:lnTo>
                              <a:pt x="148" y="148"/>
                            </a:lnTo>
                            <a:lnTo>
                              <a:pt x="144" y="152"/>
                            </a:lnTo>
                            <a:lnTo>
                              <a:pt x="144" y="152"/>
                            </a:lnTo>
                            <a:lnTo>
                              <a:pt x="144" y="152"/>
                            </a:lnTo>
                            <a:lnTo>
                              <a:pt x="144" y="152"/>
                            </a:lnTo>
                            <a:lnTo>
                              <a:pt x="146" y="154"/>
                            </a:lnTo>
                            <a:lnTo>
                              <a:pt x="146" y="156"/>
                            </a:lnTo>
                            <a:lnTo>
                              <a:pt x="150" y="158"/>
                            </a:lnTo>
                            <a:lnTo>
                              <a:pt x="158" y="158"/>
                            </a:lnTo>
                            <a:lnTo>
                              <a:pt x="158" y="158"/>
                            </a:lnTo>
                            <a:lnTo>
                              <a:pt x="164" y="158"/>
                            </a:lnTo>
                            <a:lnTo>
                              <a:pt x="170" y="160"/>
                            </a:lnTo>
                            <a:lnTo>
                              <a:pt x="170" y="162"/>
                            </a:lnTo>
                            <a:lnTo>
                              <a:pt x="170" y="162"/>
                            </a:lnTo>
                            <a:lnTo>
                              <a:pt x="170" y="162"/>
                            </a:lnTo>
                            <a:lnTo>
                              <a:pt x="168" y="164"/>
                            </a:lnTo>
                            <a:lnTo>
                              <a:pt x="166" y="166"/>
                            </a:lnTo>
                            <a:lnTo>
                              <a:pt x="166" y="166"/>
                            </a:lnTo>
                            <a:lnTo>
                              <a:pt x="164" y="166"/>
                            </a:lnTo>
                            <a:lnTo>
                              <a:pt x="164" y="166"/>
                            </a:lnTo>
                            <a:lnTo>
                              <a:pt x="158" y="164"/>
                            </a:lnTo>
                            <a:lnTo>
                              <a:pt x="150" y="164"/>
                            </a:lnTo>
                            <a:lnTo>
                              <a:pt x="142" y="164"/>
                            </a:lnTo>
                            <a:lnTo>
                              <a:pt x="138" y="162"/>
                            </a:lnTo>
                            <a:lnTo>
                              <a:pt x="138" y="162"/>
                            </a:lnTo>
                            <a:lnTo>
                              <a:pt x="136" y="160"/>
                            </a:lnTo>
                            <a:lnTo>
                              <a:pt x="132" y="160"/>
                            </a:lnTo>
                            <a:lnTo>
                              <a:pt x="122" y="158"/>
                            </a:lnTo>
                            <a:lnTo>
                              <a:pt x="122" y="158"/>
                            </a:lnTo>
                            <a:lnTo>
                              <a:pt x="116" y="158"/>
                            </a:lnTo>
                            <a:lnTo>
                              <a:pt x="116" y="156"/>
                            </a:lnTo>
                            <a:lnTo>
                              <a:pt x="118" y="156"/>
                            </a:lnTo>
                            <a:lnTo>
                              <a:pt x="120" y="156"/>
                            </a:lnTo>
                            <a:lnTo>
                              <a:pt x="118" y="154"/>
                            </a:lnTo>
                            <a:lnTo>
                              <a:pt x="118" y="154"/>
                            </a:lnTo>
                            <a:lnTo>
                              <a:pt x="116" y="152"/>
                            </a:lnTo>
                            <a:lnTo>
                              <a:pt x="116" y="150"/>
                            </a:lnTo>
                            <a:lnTo>
                              <a:pt x="116" y="150"/>
                            </a:lnTo>
                            <a:lnTo>
                              <a:pt x="112" y="150"/>
                            </a:lnTo>
                            <a:lnTo>
                              <a:pt x="112" y="150"/>
                            </a:lnTo>
                            <a:lnTo>
                              <a:pt x="110" y="148"/>
                            </a:lnTo>
                            <a:lnTo>
                              <a:pt x="110" y="148"/>
                            </a:lnTo>
                            <a:lnTo>
                              <a:pt x="110" y="146"/>
                            </a:lnTo>
                            <a:lnTo>
                              <a:pt x="110" y="144"/>
                            </a:lnTo>
                            <a:lnTo>
                              <a:pt x="110" y="144"/>
                            </a:lnTo>
                            <a:lnTo>
                              <a:pt x="110" y="142"/>
                            </a:lnTo>
                            <a:lnTo>
                              <a:pt x="110" y="142"/>
                            </a:lnTo>
                            <a:lnTo>
                              <a:pt x="110" y="140"/>
                            </a:lnTo>
                            <a:lnTo>
                              <a:pt x="110" y="138"/>
                            </a:lnTo>
                            <a:lnTo>
                              <a:pt x="110" y="138"/>
                            </a:lnTo>
                            <a:lnTo>
                              <a:pt x="110" y="136"/>
                            </a:lnTo>
                            <a:lnTo>
                              <a:pt x="108" y="136"/>
                            </a:lnTo>
                            <a:lnTo>
                              <a:pt x="106" y="136"/>
                            </a:lnTo>
                            <a:lnTo>
                              <a:pt x="102" y="136"/>
                            </a:lnTo>
                            <a:lnTo>
                              <a:pt x="102" y="136"/>
                            </a:lnTo>
                            <a:lnTo>
                              <a:pt x="98" y="134"/>
                            </a:lnTo>
                            <a:lnTo>
                              <a:pt x="94" y="134"/>
                            </a:lnTo>
                            <a:lnTo>
                              <a:pt x="90" y="134"/>
                            </a:lnTo>
                            <a:lnTo>
                              <a:pt x="84" y="132"/>
                            </a:lnTo>
                            <a:lnTo>
                              <a:pt x="84" y="132"/>
                            </a:lnTo>
                            <a:lnTo>
                              <a:pt x="80" y="130"/>
                            </a:lnTo>
                            <a:lnTo>
                              <a:pt x="82" y="130"/>
                            </a:lnTo>
                            <a:lnTo>
                              <a:pt x="84" y="128"/>
                            </a:lnTo>
                            <a:lnTo>
                              <a:pt x="78" y="128"/>
                            </a:lnTo>
                            <a:lnTo>
                              <a:pt x="78" y="128"/>
                            </a:lnTo>
                            <a:lnTo>
                              <a:pt x="74" y="126"/>
                            </a:lnTo>
                            <a:lnTo>
                              <a:pt x="74" y="126"/>
                            </a:lnTo>
                            <a:lnTo>
                              <a:pt x="74" y="126"/>
                            </a:lnTo>
                            <a:lnTo>
                              <a:pt x="72" y="124"/>
                            </a:lnTo>
                            <a:lnTo>
                              <a:pt x="66" y="124"/>
                            </a:lnTo>
                            <a:lnTo>
                              <a:pt x="60" y="122"/>
                            </a:lnTo>
                            <a:lnTo>
                              <a:pt x="58" y="122"/>
                            </a:lnTo>
                            <a:lnTo>
                              <a:pt x="56" y="120"/>
                            </a:lnTo>
                            <a:lnTo>
                              <a:pt x="56" y="120"/>
                            </a:lnTo>
                            <a:lnTo>
                              <a:pt x="56" y="118"/>
                            </a:lnTo>
                            <a:lnTo>
                              <a:pt x="58" y="120"/>
                            </a:lnTo>
                            <a:lnTo>
                              <a:pt x="60" y="120"/>
                            </a:lnTo>
                            <a:lnTo>
                              <a:pt x="64" y="120"/>
                            </a:lnTo>
                            <a:lnTo>
                              <a:pt x="64" y="120"/>
                            </a:lnTo>
                            <a:lnTo>
                              <a:pt x="68" y="120"/>
                            </a:lnTo>
                            <a:lnTo>
                              <a:pt x="72" y="120"/>
                            </a:lnTo>
                            <a:lnTo>
                              <a:pt x="74" y="122"/>
                            </a:lnTo>
                            <a:lnTo>
                              <a:pt x="76" y="122"/>
                            </a:lnTo>
                            <a:lnTo>
                              <a:pt x="76" y="122"/>
                            </a:lnTo>
                            <a:lnTo>
                              <a:pt x="78" y="120"/>
                            </a:lnTo>
                            <a:lnTo>
                              <a:pt x="80" y="122"/>
                            </a:lnTo>
                            <a:lnTo>
                              <a:pt x="80" y="122"/>
                            </a:lnTo>
                            <a:lnTo>
                              <a:pt x="82" y="122"/>
                            </a:lnTo>
                            <a:lnTo>
                              <a:pt x="82" y="122"/>
                            </a:lnTo>
                            <a:lnTo>
                              <a:pt x="86" y="122"/>
                            </a:lnTo>
                            <a:lnTo>
                              <a:pt x="88" y="124"/>
                            </a:lnTo>
                            <a:lnTo>
                              <a:pt x="90" y="124"/>
                            </a:lnTo>
                            <a:lnTo>
                              <a:pt x="92" y="124"/>
                            </a:lnTo>
                            <a:lnTo>
                              <a:pt x="92" y="124"/>
                            </a:lnTo>
                            <a:lnTo>
                              <a:pt x="96" y="122"/>
                            </a:lnTo>
                            <a:lnTo>
                              <a:pt x="98" y="126"/>
                            </a:lnTo>
                            <a:lnTo>
                              <a:pt x="102" y="126"/>
                            </a:lnTo>
                            <a:lnTo>
                              <a:pt x="108" y="128"/>
                            </a:lnTo>
                            <a:lnTo>
                              <a:pt x="118" y="130"/>
                            </a:lnTo>
                            <a:lnTo>
                              <a:pt x="134" y="130"/>
                            </a:lnTo>
                            <a:lnTo>
                              <a:pt x="134" y="130"/>
                            </a:lnTo>
                            <a:lnTo>
                              <a:pt x="156" y="132"/>
                            </a:lnTo>
                            <a:lnTo>
                              <a:pt x="168" y="134"/>
                            </a:lnTo>
                            <a:lnTo>
                              <a:pt x="178" y="134"/>
                            </a:lnTo>
                            <a:lnTo>
                              <a:pt x="178" y="134"/>
                            </a:lnTo>
                            <a:lnTo>
                              <a:pt x="186" y="132"/>
                            </a:lnTo>
                            <a:lnTo>
                              <a:pt x="192" y="128"/>
                            </a:lnTo>
                            <a:lnTo>
                              <a:pt x="198" y="124"/>
                            </a:lnTo>
                            <a:lnTo>
                              <a:pt x="198" y="124"/>
                            </a:lnTo>
                            <a:lnTo>
                              <a:pt x="200" y="122"/>
                            </a:lnTo>
                            <a:lnTo>
                              <a:pt x="200" y="122"/>
                            </a:lnTo>
                            <a:lnTo>
                              <a:pt x="200" y="120"/>
                            </a:lnTo>
                            <a:lnTo>
                              <a:pt x="200" y="120"/>
                            </a:lnTo>
                            <a:lnTo>
                              <a:pt x="200" y="120"/>
                            </a:lnTo>
                            <a:lnTo>
                              <a:pt x="200" y="120"/>
                            </a:lnTo>
                            <a:lnTo>
                              <a:pt x="200" y="118"/>
                            </a:lnTo>
                            <a:lnTo>
                              <a:pt x="196" y="114"/>
                            </a:lnTo>
                            <a:lnTo>
                              <a:pt x="190" y="110"/>
                            </a:lnTo>
                            <a:lnTo>
                              <a:pt x="190" y="110"/>
                            </a:lnTo>
                            <a:lnTo>
                              <a:pt x="186" y="110"/>
                            </a:lnTo>
                            <a:lnTo>
                              <a:pt x="184" y="108"/>
                            </a:lnTo>
                            <a:lnTo>
                              <a:pt x="182" y="108"/>
                            </a:lnTo>
                            <a:lnTo>
                              <a:pt x="182" y="108"/>
                            </a:lnTo>
                            <a:lnTo>
                              <a:pt x="178" y="106"/>
                            </a:lnTo>
                            <a:lnTo>
                              <a:pt x="170" y="104"/>
                            </a:lnTo>
                            <a:lnTo>
                              <a:pt x="162" y="102"/>
                            </a:lnTo>
                            <a:lnTo>
                              <a:pt x="154" y="102"/>
                            </a:lnTo>
                            <a:lnTo>
                              <a:pt x="154" y="102"/>
                            </a:lnTo>
                            <a:lnTo>
                              <a:pt x="150" y="102"/>
                            </a:lnTo>
                            <a:lnTo>
                              <a:pt x="144" y="102"/>
                            </a:lnTo>
                            <a:lnTo>
                              <a:pt x="132" y="98"/>
                            </a:lnTo>
                            <a:lnTo>
                              <a:pt x="122" y="96"/>
                            </a:lnTo>
                            <a:lnTo>
                              <a:pt x="116" y="94"/>
                            </a:lnTo>
                            <a:lnTo>
                              <a:pt x="114" y="96"/>
                            </a:lnTo>
                            <a:lnTo>
                              <a:pt x="114" y="96"/>
                            </a:lnTo>
                            <a:lnTo>
                              <a:pt x="110" y="96"/>
                            </a:lnTo>
                            <a:lnTo>
                              <a:pt x="106" y="96"/>
                            </a:lnTo>
                            <a:lnTo>
                              <a:pt x="94" y="92"/>
                            </a:lnTo>
                            <a:lnTo>
                              <a:pt x="84" y="90"/>
                            </a:lnTo>
                            <a:lnTo>
                              <a:pt x="74" y="90"/>
                            </a:lnTo>
                            <a:lnTo>
                              <a:pt x="74" y="90"/>
                            </a:lnTo>
                            <a:lnTo>
                              <a:pt x="56" y="90"/>
                            </a:lnTo>
                            <a:lnTo>
                              <a:pt x="56" y="90"/>
                            </a:lnTo>
                            <a:lnTo>
                              <a:pt x="52" y="92"/>
                            </a:lnTo>
                            <a:lnTo>
                              <a:pt x="48" y="90"/>
                            </a:lnTo>
                            <a:lnTo>
                              <a:pt x="48" y="90"/>
                            </a:lnTo>
                            <a:lnTo>
                              <a:pt x="40" y="90"/>
                            </a:lnTo>
                            <a:lnTo>
                              <a:pt x="32" y="88"/>
                            </a:lnTo>
                            <a:lnTo>
                              <a:pt x="32" y="88"/>
                            </a:lnTo>
                            <a:lnTo>
                              <a:pt x="36" y="88"/>
                            </a:lnTo>
                            <a:lnTo>
                              <a:pt x="42" y="88"/>
                            </a:lnTo>
                            <a:lnTo>
                              <a:pt x="44" y="86"/>
                            </a:lnTo>
                            <a:lnTo>
                              <a:pt x="44" y="86"/>
                            </a:lnTo>
                            <a:lnTo>
                              <a:pt x="34" y="84"/>
                            </a:lnTo>
                            <a:lnTo>
                              <a:pt x="30" y="84"/>
                            </a:lnTo>
                            <a:lnTo>
                              <a:pt x="28" y="84"/>
                            </a:lnTo>
                            <a:lnTo>
                              <a:pt x="28" y="86"/>
                            </a:lnTo>
                            <a:lnTo>
                              <a:pt x="28" y="86"/>
                            </a:lnTo>
                            <a:lnTo>
                              <a:pt x="28" y="88"/>
                            </a:lnTo>
                            <a:lnTo>
                              <a:pt x="24" y="86"/>
                            </a:lnTo>
                            <a:lnTo>
                              <a:pt x="20" y="86"/>
                            </a:lnTo>
                            <a:lnTo>
                              <a:pt x="14" y="86"/>
                            </a:lnTo>
                            <a:lnTo>
                              <a:pt x="14" y="86"/>
                            </a:lnTo>
                            <a:lnTo>
                              <a:pt x="14" y="90"/>
                            </a:lnTo>
                            <a:lnTo>
                              <a:pt x="12" y="90"/>
                            </a:lnTo>
                            <a:lnTo>
                              <a:pt x="10" y="90"/>
                            </a:lnTo>
                            <a:lnTo>
                              <a:pt x="8" y="90"/>
                            </a:lnTo>
                            <a:lnTo>
                              <a:pt x="8" y="90"/>
                            </a:lnTo>
                            <a:lnTo>
                              <a:pt x="4" y="96"/>
                            </a:lnTo>
                            <a:lnTo>
                              <a:pt x="2" y="100"/>
                            </a:lnTo>
                            <a:lnTo>
                              <a:pt x="0" y="104"/>
                            </a:lnTo>
                            <a:lnTo>
                              <a:pt x="0" y="104"/>
                            </a:lnTo>
                            <a:lnTo>
                              <a:pt x="4" y="108"/>
                            </a:lnTo>
                            <a:lnTo>
                              <a:pt x="6" y="108"/>
                            </a:lnTo>
                            <a:lnTo>
                              <a:pt x="8" y="108"/>
                            </a:lnTo>
                            <a:lnTo>
                              <a:pt x="12" y="112"/>
                            </a:lnTo>
                            <a:lnTo>
                              <a:pt x="12" y="112"/>
                            </a:lnTo>
                            <a:lnTo>
                              <a:pt x="16" y="116"/>
                            </a:lnTo>
                            <a:lnTo>
                              <a:pt x="16" y="118"/>
                            </a:lnTo>
                            <a:lnTo>
                              <a:pt x="16" y="122"/>
                            </a:lnTo>
                            <a:lnTo>
                              <a:pt x="16" y="124"/>
                            </a:lnTo>
                            <a:lnTo>
                              <a:pt x="16" y="126"/>
                            </a:lnTo>
                            <a:lnTo>
                              <a:pt x="24" y="132"/>
                            </a:lnTo>
                            <a:lnTo>
                              <a:pt x="24" y="132"/>
                            </a:lnTo>
                            <a:lnTo>
                              <a:pt x="32" y="138"/>
                            </a:lnTo>
                            <a:lnTo>
                              <a:pt x="34" y="142"/>
                            </a:lnTo>
                            <a:lnTo>
                              <a:pt x="34" y="144"/>
                            </a:lnTo>
                            <a:lnTo>
                              <a:pt x="32" y="144"/>
                            </a:lnTo>
                            <a:lnTo>
                              <a:pt x="32" y="144"/>
                            </a:lnTo>
                            <a:lnTo>
                              <a:pt x="30" y="146"/>
                            </a:lnTo>
                            <a:lnTo>
                              <a:pt x="32" y="148"/>
                            </a:lnTo>
                            <a:lnTo>
                              <a:pt x="34" y="152"/>
                            </a:lnTo>
                            <a:lnTo>
                              <a:pt x="38" y="154"/>
                            </a:lnTo>
                            <a:lnTo>
                              <a:pt x="38" y="154"/>
                            </a:lnTo>
                            <a:lnTo>
                              <a:pt x="40" y="156"/>
                            </a:lnTo>
                            <a:lnTo>
                              <a:pt x="36" y="158"/>
                            </a:lnTo>
                            <a:lnTo>
                              <a:pt x="36" y="160"/>
                            </a:lnTo>
                            <a:lnTo>
                              <a:pt x="38" y="162"/>
                            </a:lnTo>
                            <a:lnTo>
                              <a:pt x="38" y="162"/>
                            </a:lnTo>
                            <a:lnTo>
                              <a:pt x="46" y="166"/>
                            </a:lnTo>
                            <a:lnTo>
                              <a:pt x="48" y="168"/>
                            </a:lnTo>
                            <a:lnTo>
                              <a:pt x="48" y="170"/>
                            </a:lnTo>
                            <a:lnTo>
                              <a:pt x="46" y="172"/>
                            </a:lnTo>
                            <a:lnTo>
                              <a:pt x="44" y="172"/>
                            </a:lnTo>
                            <a:lnTo>
                              <a:pt x="44" y="174"/>
                            </a:lnTo>
                            <a:lnTo>
                              <a:pt x="54" y="178"/>
                            </a:lnTo>
                            <a:lnTo>
                              <a:pt x="54" y="178"/>
                            </a:lnTo>
                            <a:lnTo>
                              <a:pt x="62" y="182"/>
                            </a:lnTo>
                            <a:lnTo>
                              <a:pt x="62" y="186"/>
                            </a:lnTo>
                            <a:lnTo>
                              <a:pt x="60" y="190"/>
                            </a:lnTo>
                            <a:lnTo>
                              <a:pt x="56" y="194"/>
                            </a:lnTo>
                            <a:lnTo>
                              <a:pt x="56" y="194"/>
                            </a:lnTo>
                            <a:lnTo>
                              <a:pt x="54" y="196"/>
                            </a:lnTo>
                            <a:lnTo>
                              <a:pt x="54" y="198"/>
                            </a:lnTo>
                            <a:lnTo>
                              <a:pt x="54" y="200"/>
                            </a:lnTo>
                            <a:lnTo>
                              <a:pt x="52" y="200"/>
                            </a:lnTo>
                            <a:lnTo>
                              <a:pt x="52" y="200"/>
                            </a:lnTo>
                            <a:lnTo>
                              <a:pt x="48" y="200"/>
                            </a:lnTo>
                            <a:lnTo>
                              <a:pt x="46" y="204"/>
                            </a:lnTo>
                            <a:lnTo>
                              <a:pt x="42" y="208"/>
                            </a:lnTo>
                            <a:lnTo>
                              <a:pt x="34" y="212"/>
                            </a:lnTo>
                            <a:lnTo>
                              <a:pt x="34" y="212"/>
                            </a:lnTo>
                            <a:lnTo>
                              <a:pt x="26" y="218"/>
                            </a:lnTo>
                            <a:lnTo>
                              <a:pt x="22" y="220"/>
                            </a:lnTo>
                            <a:lnTo>
                              <a:pt x="22" y="224"/>
                            </a:lnTo>
                            <a:lnTo>
                              <a:pt x="22" y="224"/>
                            </a:lnTo>
                            <a:lnTo>
                              <a:pt x="28" y="222"/>
                            </a:lnTo>
                            <a:lnTo>
                              <a:pt x="30" y="222"/>
                            </a:lnTo>
                            <a:lnTo>
                              <a:pt x="28" y="224"/>
                            </a:lnTo>
                            <a:lnTo>
                              <a:pt x="28" y="224"/>
                            </a:lnTo>
                            <a:lnTo>
                              <a:pt x="26" y="224"/>
                            </a:lnTo>
                            <a:lnTo>
                              <a:pt x="30" y="226"/>
                            </a:lnTo>
                            <a:lnTo>
                              <a:pt x="38" y="226"/>
                            </a:lnTo>
                            <a:lnTo>
                              <a:pt x="38" y="226"/>
                            </a:lnTo>
                            <a:lnTo>
                              <a:pt x="42" y="226"/>
                            </a:lnTo>
                            <a:lnTo>
                              <a:pt x="44" y="228"/>
                            </a:lnTo>
                            <a:lnTo>
                              <a:pt x="48" y="230"/>
                            </a:lnTo>
                            <a:lnTo>
                              <a:pt x="52" y="230"/>
                            </a:lnTo>
                            <a:lnTo>
                              <a:pt x="52" y="230"/>
                            </a:lnTo>
                            <a:lnTo>
                              <a:pt x="56" y="230"/>
                            </a:lnTo>
                            <a:lnTo>
                              <a:pt x="58" y="230"/>
                            </a:lnTo>
                            <a:lnTo>
                              <a:pt x="64" y="230"/>
                            </a:lnTo>
                            <a:lnTo>
                              <a:pt x="64" y="230"/>
                            </a:lnTo>
                            <a:lnTo>
                              <a:pt x="64" y="232"/>
                            </a:lnTo>
                            <a:lnTo>
                              <a:pt x="64" y="234"/>
                            </a:lnTo>
                            <a:lnTo>
                              <a:pt x="62" y="236"/>
                            </a:lnTo>
                            <a:lnTo>
                              <a:pt x="58" y="236"/>
                            </a:lnTo>
                            <a:lnTo>
                              <a:pt x="58" y="236"/>
                            </a:lnTo>
                            <a:lnTo>
                              <a:pt x="48" y="234"/>
                            </a:lnTo>
                            <a:lnTo>
                              <a:pt x="46" y="234"/>
                            </a:lnTo>
                            <a:lnTo>
                              <a:pt x="44" y="236"/>
                            </a:lnTo>
                            <a:lnTo>
                              <a:pt x="44" y="236"/>
                            </a:lnTo>
                            <a:lnTo>
                              <a:pt x="42" y="240"/>
                            </a:lnTo>
                            <a:lnTo>
                              <a:pt x="38" y="238"/>
                            </a:lnTo>
                            <a:lnTo>
                              <a:pt x="36" y="238"/>
                            </a:lnTo>
                            <a:lnTo>
                              <a:pt x="34" y="240"/>
                            </a:lnTo>
                            <a:lnTo>
                              <a:pt x="34" y="240"/>
                            </a:lnTo>
                            <a:lnTo>
                              <a:pt x="34" y="242"/>
                            </a:lnTo>
                            <a:lnTo>
                              <a:pt x="32" y="242"/>
                            </a:lnTo>
                            <a:lnTo>
                              <a:pt x="30" y="240"/>
                            </a:lnTo>
                            <a:lnTo>
                              <a:pt x="28" y="240"/>
                            </a:lnTo>
                            <a:lnTo>
                              <a:pt x="28" y="240"/>
                            </a:lnTo>
                            <a:lnTo>
                              <a:pt x="28" y="240"/>
                            </a:lnTo>
                            <a:lnTo>
                              <a:pt x="28" y="242"/>
                            </a:lnTo>
                            <a:lnTo>
                              <a:pt x="30" y="242"/>
                            </a:lnTo>
                            <a:lnTo>
                              <a:pt x="28" y="244"/>
                            </a:lnTo>
                            <a:lnTo>
                              <a:pt x="28" y="244"/>
                            </a:lnTo>
                            <a:lnTo>
                              <a:pt x="32" y="246"/>
                            </a:lnTo>
                            <a:lnTo>
                              <a:pt x="32" y="248"/>
                            </a:lnTo>
                            <a:lnTo>
                              <a:pt x="30" y="252"/>
                            </a:lnTo>
                            <a:lnTo>
                              <a:pt x="30" y="266"/>
                            </a:lnTo>
                            <a:lnTo>
                              <a:pt x="30" y="266"/>
                            </a:lnTo>
                            <a:lnTo>
                              <a:pt x="28" y="270"/>
                            </a:lnTo>
                            <a:lnTo>
                              <a:pt x="30" y="270"/>
                            </a:lnTo>
                            <a:lnTo>
                              <a:pt x="32" y="270"/>
                            </a:lnTo>
                            <a:lnTo>
                              <a:pt x="32" y="274"/>
                            </a:lnTo>
                            <a:lnTo>
                              <a:pt x="32" y="274"/>
                            </a:lnTo>
                            <a:lnTo>
                              <a:pt x="30" y="278"/>
                            </a:lnTo>
                            <a:lnTo>
                              <a:pt x="32" y="278"/>
                            </a:lnTo>
                            <a:lnTo>
                              <a:pt x="34" y="280"/>
                            </a:lnTo>
                            <a:lnTo>
                              <a:pt x="36" y="286"/>
                            </a:lnTo>
                            <a:lnTo>
                              <a:pt x="36" y="286"/>
                            </a:lnTo>
                            <a:lnTo>
                              <a:pt x="40" y="288"/>
                            </a:lnTo>
                            <a:lnTo>
                              <a:pt x="48" y="288"/>
                            </a:lnTo>
                            <a:lnTo>
                              <a:pt x="56" y="288"/>
                            </a:lnTo>
                            <a:lnTo>
                              <a:pt x="58" y="290"/>
                            </a:lnTo>
                            <a:lnTo>
                              <a:pt x="58" y="290"/>
                            </a:lnTo>
                            <a:lnTo>
                              <a:pt x="58" y="290"/>
                            </a:lnTo>
                            <a:lnTo>
                              <a:pt x="60" y="292"/>
                            </a:lnTo>
                            <a:lnTo>
                              <a:pt x="60" y="292"/>
                            </a:lnTo>
                            <a:lnTo>
                              <a:pt x="64" y="290"/>
                            </a:lnTo>
                            <a:lnTo>
                              <a:pt x="72" y="284"/>
                            </a:lnTo>
                            <a:lnTo>
                              <a:pt x="72" y="284"/>
                            </a:lnTo>
                            <a:lnTo>
                              <a:pt x="74" y="284"/>
                            </a:lnTo>
                            <a:lnTo>
                              <a:pt x="78" y="286"/>
                            </a:lnTo>
                            <a:lnTo>
                              <a:pt x="82" y="288"/>
                            </a:lnTo>
                            <a:lnTo>
                              <a:pt x="82" y="288"/>
                            </a:lnTo>
                            <a:lnTo>
                              <a:pt x="86" y="290"/>
                            </a:lnTo>
                            <a:lnTo>
                              <a:pt x="86" y="292"/>
                            </a:lnTo>
                            <a:lnTo>
                              <a:pt x="84" y="294"/>
                            </a:lnTo>
                            <a:lnTo>
                              <a:pt x="84" y="296"/>
                            </a:lnTo>
                            <a:lnTo>
                              <a:pt x="88" y="300"/>
                            </a:lnTo>
                            <a:lnTo>
                              <a:pt x="88" y="300"/>
                            </a:lnTo>
                            <a:lnTo>
                              <a:pt x="92" y="302"/>
                            </a:lnTo>
                            <a:lnTo>
                              <a:pt x="92" y="306"/>
                            </a:lnTo>
                            <a:lnTo>
                              <a:pt x="92" y="306"/>
                            </a:lnTo>
                            <a:lnTo>
                              <a:pt x="92" y="306"/>
                            </a:lnTo>
                            <a:lnTo>
                              <a:pt x="94" y="308"/>
                            </a:lnTo>
                            <a:lnTo>
                              <a:pt x="108" y="314"/>
                            </a:lnTo>
                            <a:lnTo>
                              <a:pt x="108" y="314"/>
                            </a:lnTo>
                            <a:lnTo>
                              <a:pt x="112" y="314"/>
                            </a:lnTo>
                            <a:lnTo>
                              <a:pt x="116" y="314"/>
                            </a:lnTo>
                            <a:lnTo>
                              <a:pt x="116" y="314"/>
                            </a:lnTo>
                            <a:lnTo>
                              <a:pt x="120" y="316"/>
                            </a:lnTo>
                            <a:lnTo>
                              <a:pt x="120" y="318"/>
                            </a:lnTo>
                            <a:lnTo>
                              <a:pt x="118" y="318"/>
                            </a:lnTo>
                            <a:lnTo>
                              <a:pt x="122" y="320"/>
                            </a:lnTo>
                            <a:lnTo>
                              <a:pt x="122" y="320"/>
                            </a:lnTo>
                            <a:lnTo>
                              <a:pt x="126" y="320"/>
                            </a:lnTo>
                            <a:lnTo>
                              <a:pt x="130" y="320"/>
                            </a:lnTo>
                            <a:lnTo>
                              <a:pt x="130" y="320"/>
                            </a:lnTo>
                            <a:lnTo>
                              <a:pt x="134" y="324"/>
                            </a:lnTo>
                            <a:lnTo>
                              <a:pt x="136" y="324"/>
                            </a:lnTo>
                            <a:lnTo>
                              <a:pt x="140" y="326"/>
                            </a:lnTo>
                            <a:lnTo>
                              <a:pt x="140" y="326"/>
                            </a:lnTo>
                            <a:lnTo>
                              <a:pt x="142" y="328"/>
                            </a:lnTo>
                            <a:lnTo>
                              <a:pt x="144" y="330"/>
                            </a:lnTo>
                            <a:lnTo>
                              <a:pt x="142" y="334"/>
                            </a:lnTo>
                            <a:lnTo>
                              <a:pt x="136" y="336"/>
                            </a:lnTo>
                            <a:lnTo>
                              <a:pt x="136" y="336"/>
                            </a:lnTo>
                            <a:lnTo>
                              <a:pt x="128" y="338"/>
                            </a:lnTo>
                            <a:lnTo>
                              <a:pt x="124" y="338"/>
                            </a:lnTo>
                            <a:lnTo>
                              <a:pt x="120" y="336"/>
                            </a:lnTo>
                            <a:lnTo>
                              <a:pt x="120" y="336"/>
                            </a:lnTo>
                            <a:lnTo>
                              <a:pt x="116" y="334"/>
                            </a:lnTo>
                            <a:lnTo>
                              <a:pt x="114" y="334"/>
                            </a:lnTo>
                            <a:lnTo>
                              <a:pt x="112" y="336"/>
                            </a:lnTo>
                            <a:lnTo>
                              <a:pt x="112" y="338"/>
                            </a:lnTo>
                            <a:lnTo>
                              <a:pt x="112" y="342"/>
                            </a:lnTo>
                            <a:lnTo>
                              <a:pt x="122" y="354"/>
                            </a:lnTo>
                            <a:lnTo>
                              <a:pt x="122" y="354"/>
                            </a:lnTo>
                            <a:lnTo>
                              <a:pt x="124" y="354"/>
                            </a:lnTo>
                            <a:lnTo>
                              <a:pt x="126" y="352"/>
                            </a:lnTo>
                            <a:lnTo>
                              <a:pt x="130" y="352"/>
                            </a:lnTo>
                            <a:lnTo>
                              <a:pt x="142" y="352"/>
                            </a:lnTo>
                            <a:lnTo>
                              <a:pt x="142" y="352"/>
                            </a:lnTo>
                            <a:lnTo>
                              <a:pt x="156" y="352"/>
                            </a:lnTo>
                            <a:lnTo>
                              <a:pt x="160" y="354"/>
                            </a:lnTo>
                            <a:lnTo>
                              <a:pt x="160" y="356"/>
                            </a:lnTo>
                            <a:lnTo>
                              <a:pt x="164" y="358"/>
                            </a:lnTo>
                            <a:lnTo>
                              <a:pt x="164" y="358"/>
                            </a:lnTo>
                            <a:lnTo>
                              <a:pt x="168" y="358"/>
                            </a:lnTo>
                            <a:lnTo>
                              <a:pt x="168" y="362"/>
                            </a:lnTo>
                            <a:lnTo>
                              <a:pt x="166" y="368"/>
                            </a:lnTo>
                            <a:lnTo>
                              <a:pt x="164" y="372"/>
                            </a:lnTo>
                            <a:lnTo>
                              <a:pt x="166" y="372"/>
                            </a:lnTo>
                            <a:lnTo>
                              <a:pt x="170" y="372"/>
                            </a:lnTo>
                            <a:lnTo>
                              <a:pt x="170" y="372"/>
                            </a:lnTo>
                            <a:lnTo>
                              <a:pt x="182" y="372"/>
                            </a:lnTo>
                            <a:lnTo>
                              <a:pt x="182" y="374"/>
                            </a:lnTo>
                            <a:lnTo>
                              <a:pt x="188" y="378"/>
                            </a:lnTo>
                            <a:lnTo>
                              <a:pt x="188" y="378"/>
                            </a:lnTo>
                            <a:lnTo>
                              <a:pt x="192" y="380"/>
                            </a:lnTo>
                            <a:lnTo>
                              <a:pt x="194" y="384"/>
                            </a:lnTo>
                            <a:lnTo>
                              <a:pt x="194" y="386"/>
                            </a:lnTo>
                            <a:lnTo>
                              <a:pt x="194" y="388"/>
                            </a:lnTo>
                            <a:lnTo>
                              <a:pt x="192" y="392"/>
                            </a:lnTo>
                            <a:lnTo>
                              <a:pt x="192" y="392"/>
                            </a:lnTo>
                            <a:lnTo>
                              <a:pt x="196" y="394"/>
                            </a:lnTo>
                            <a:lnTo>
                              <a:pt x="196" y="394"/>
                            </a:lnTo>
                            <a:lnTo>
                              <a:pt x="206" y="398"/>
                            </a:lnTo>
                            <a:lnTo>
                              <a:pt x="208" y="402"/>
                            </a:lnTo>
                            <a:lnTo>
                              <a:pt x="212" y="402"/>
                            </a:lnTo>
                            <a:lnTo>
                              <a:pt x="220" y="398"/>
                            </a:lnTo>
                            <a:lnTo>
                              <a:pt x="220" y="398"/>
                            </a:lnTo>
                            <a:lnTo>
                              <a:pt x="226" y="396"/>
                            </a:lnTo>
                            <a:lnTo>
                              <a:pt x="228" y="396"/>
                            </a:lnTo>
                            <a:lnTo>
                              <a:pt x="234" y="398"/>
                            </a:lnTo>
                            <a:lnTo>
                              <a:pt x="242" y="404"/>
                            </a:lnTo>
                            <a:lnTo>
                              <a:pt x="246" y="406"/>
                            </a:lnTo>
                            <a:lnTo>
                              <a:pt x="252" y="406"/>
                            </a:lnTo>
                            <a:lnTo>
                              <a:pt x="252" y="406"/>
                            </a:lnTo>
                            <a:lnTo>
                              <a:pt x="260" y="406"/>
                            </a:lnTo>
                            <a:lnTo>
                              <a:pt x="264" y="408"/>
                            </a:lnTo>
                            <a:lnTo>
                              <a:pt x="268" y="410"/>
                            </a:lnTo>
                            <a:lnTo>
                              <a:pt x="278" y="410"/>
                            </a:lnTo>
                            <a:lnTo>
                              <a:pt x="278" y="410"/>
                            </a:lnTo>
                            <a:lnTo>
                              <a:pt x="284" y="412"/>
                            </a:lnTo>
                            <a:lnTo>
                              <a:pt x="284" y="412"/>
                            </a:lnTo>
                            <a:lnTo>
                              <a:pt x="280" y="418"/>
                            </a:lnTo>
                            <a:lnTo>
                              <a:pt x="276" y="422"/>
                            </a:lnTo>
                            <a:lnTo>
                              <a:pt x="274" y="422"/>
                            </a:lnTo>
                            <a:lnTo>
                              <a:pt x="278" y="424"/>
                            </a:lnTo>
                            <a:lnTo>
                              <a:pt x="278" y="424"/>
                            </a:lnTo>
                            <a:lnTo>
                              <a:pt x="280" y="424"/>
                            </a:lnTo>
                            <a:lnTo>
                              <a:pt x="280" y="426"/>
                            </a:lnTo>
                            <a:lnTo>
                              <a:pt x="278" y="430"/>
                            </a:lnTo>
                            <a:lnTo>
                              <a:pt x="278" y="432"/>
                            </a:lnTo>
                            <a:lnTo>
                              <a:pt x="280" y="432"/>
                            </a:lnTo>
                            <a:lnTo>
                              <a:pt x="280" y="432"/>
                            </a:lnTo>
                            <a:lnTo>
                              <a:pt x="284" y="436"/>
                            </a:lnTo>
                            <a:lnTo>
                              <a:pt x="286" y="438"/>
                            </a:lnTo>
                            <a:lnTo>
                              <a:pt x="286" y="440"/>
                            </a:lnTo>
                            <a:lnTo>
                              <a:pt x="284" y="444"/>
                            </a:lnTo>
                            <a:lnTo>
                              <a:pt x="280" y="448"/>
                            </a:lnTo>
                            <a:lnTo>
                              <a:pt x="274" y="452"/>
                            </a:lnTo>
                            <a:lnTo>
                              <a:pt x="274" y="452"/>
                            </a:lnTo>
                            <a:lnTo>
                              <a:pt x="270" y="454"/>
                            </a:lnTo>
                            <a:lnTo>
                              <a:pt x="264" y="458"/>
                            </a:lnTo>
                            <a:lnTo>
                              <a:pt x="262" y="462"/>
                            </a:lnTo>
                            <a:lnTo>
                              <a:pt x="262" y="470"/>
                            </a:lnTo>
                            <a:lnTo>
                              <a:pt x="262" y="470"/>
                            </a:lnTo>
                            <a:lnTo>
                              <a:pt x="282" y="466"/>
                            </a:lnTo>
                            <a:lnTo>
                              <a:pt x="284" y="466"/>
                            </a:lnTo>
                            <a:lnTo>
                              <a:pt x="284" y="468"/>
                            </a:lnTo>
                            <a:lnTo>
                              <a:pt x="280" y="472"/>
                            </a:lnTo>
                            <a:lnTo>
                              <a:pt x="280" y="472"/>
                            </a:lnTo>
                            <a:lnTo>
                              <a:pt x="274" y="476"/>
                            </a:lnTo>
                            <a:lnTo>
                              <a:pt x="268" y="478"/>
                            </a:lnTo>
                            <a:lnTo>
                              <a:pt x="262" y="478"/>
                            </a:lnTo>
                            <a:lnTo>
                              <a:pt x="260" y="478"/>
                            </a:lnTo>
                            <a:lnTo>
                              <a:pt x="268" y="484"/>
                            </a:lnTo>
                            <a:lnTo>
                              <a:pt x="268" y="484"/>
                            </a:lnTo>
                            <a:lnTo>
                              <a:pt x="274" y="492"/>
                            </a:lnTo>
                            <a:lnTo>
                              <a:pt x="274" y="492"/>
                            </a:lnTo>
                            <a:lnTo>
                              <a:pt x="272" y="492"/>
                            </a:lnTo>
                            <a:lnTo>
                              <a:pt x="266" y="492"/>
                            </a:lnTo>
                            <a:lnTo>
                              <a:pt x="264" y="494"/>
                            </a:lnTo>
                            <a:lnTo>
                              <a:pt x="262" y="498"/>
                            </a:lnTo>
                            <a:lnTo>
                              <a:pt x="262" y="498"/>
                            </a:lnTo>
                            <a:lnTo>
                              <a:pt x="258" y="502"/>
                            </a:lnTo>
                            <a:lnTo>
                              <a:pt x="256" y="506"/>
                            </a:lnTo>
                            <a:lnTo>
                              <a:pt x="252" y="506"/>
                            </a:lnTo>
                            <a:lnTo>
                              <a:pt x="248" y="506"/>
                            </a:lnTo>
                            <a:lnTo>
                              <a:pt x="250" y="510"/>
                            </a:lnTo>
                            <a:lnTo>
                              <a:pt x="250" y="510"/>
                            </a:lnTo>
                            <a:lnTo>
                              <a:pt x="252" y="512"/>
                            </a:lnTo>
                            <a:lnTo>
                              <a:pt x="256" y="514"/>
                            </a:lnTo>
                            <a:lnTo>
                              <a:pt x="268" y="518"/>
                            </a:lnTo>
                            <a:lnTo>
                              <a:pt x="282" y="524"/>
                            </a:lnTo>
                            <a:lnTo>
                              <a:pt x="290" y="528"/>
                            </a:lnTo>
                            <a:lnTo>
                              <a:pt x="298" y="534"/>
                            </a:lnTo>
                            <a:lnTo>
                              <a:pt x="298" y="534"/>
                            </a:lnTo>
                            <a:lnTo>
                              <a:pt x="300" y="534"/>
                            </a:lnTo>
                            <a:lnTo>
                              <a:pt x="304" y="532"/>
                            </a:lnTo>
                            <a:lnTo>
                              <a:pt x="312" y="532"/>
                            </a:lnTo>
                            <a:lnTo>
                              <a:pt x="322" y="536"/>
                            </a:lnTo>
                            <a:lnTo>
                              <a:pt x="322" y="536"/>
                            </a:lnTo>
                            <a:lnTo>
                              <a:pt x="338" y="540"/>
                            </a:lnTo>
                            <a:lnTo>
                              <a:pt x="352" y="542"/>
                            </a:lnTo>
                            <a:lnTo>
                              <a:pt x="364" y="544"/>
                            </a:lnTo>
                            <a:lnTo>
                              <a:pt x="370" y="546"/>
                            </a:lnTo>
                            <a:lnTo>
                              <a:pt x="376" y="550"/>
                            </a:lnTo>
                            <a:lnTo>
                              <a:pt x="376" y="550"/>
                            </a:lnTo>
                            <a:lnTo>
                              <a:pt x="386" y="556"/>
                            </a:lnTo>
                            <a:lnTo>
                              <a:pt x="392" y="556"/>
                            </a:lnTo>
                            <a:lnTo>
                              <a:pt x="400" y="554"/>
                            </a:lnTo>
                            <a:lnTo>
                              <a:pt x="406" y="554"/>
                            </a:lnTo>
                            <a:lnTo>
                              <a:pt x="414" y="556"/>
                            </a:lnTo>
                            <a:lnTo>
                              <a:pt x="414" y="556"/>
                            </a:lnTo>
                            <a:lnTo>
                              <a:pt x="422" y="560"/>
                            </a:lnTo>
                            <a:lnTo>
                              <a:pt x="426" y="564"/>
                            </a:lnTo>
                            <a:lnTo>
                              <a:pt x="432" y="570"/>
                            </a:lnTo>
                            <a:lnTo>
                              <a:pt x="448" y="578"/>
                            </a:lnTo>
                            <a:lnTo>
                              <a:pt x="448" y="578"/>
                            </a:lnTo>
                            <a:lnTo>
                              <a:pt x="462" y="584"/>
                            </a:lnTo>
                            <a:lnTo>
                              <a:pt x="470" y="584"/>
                            </a:lnTo>
                            <a:lnTo>
                              <a:pt x="478" y="580"/>
                            </a:lnTo>
                            <a:lnTo>
                              <a:pt x="484" y="576"/>
                            </a:lnTo>
                            <a:lnTo>
                              <a:pt x="484" y="576"/>
                            </a:lnTo>
                            <a:lnTo>
                              <a:pt x="472" y="566"/>
                            </a:lnTo>
                            <a:lnTo>
                              <a:pt x="464" y="556"/>
                            </a:lnTo>
                            <a:lnTo>
                              <a:pt x="460" y="546"/>
                            </a:lnTo>
                            <a:lnTo>
                              <a:pt x="456" y="536"/>
                            </a:lnTo>
                            <a:lnTo>
                              <a:pt x="456" y="536"/>
                            </a:lnTo>
                            <a:lnTo>
                              <a:pt x="454" y="532"/>
                            </a:lnTo>
                            <a:lnTo>
                              <a:pt x="450" y="528"/>
                            </a:lnTo>
                            <a:lnTo>
                              <a:pt x="440" y="522"/>
                            </a:lnTo>
                            <a:lnTo>
                              <a:pt x="434" y="518"/>
                            </a:lnTo>
                            <a:lnTo>
                              <a:pt x="436" y="518"/>
                            </a:lnTo>
                            <a:lnTo>
                              <a:pt x="440" y="516"/>
                            </a:lnTo>
                            <a:lnTo>
                              <a:pt x="440" y="516"/>
                            </a:lnTo>
                            <a:lnTo>
                              <a:pt x="444" y="514"/>
                            </a:lnTo>
                            <a:lnTo>
                              <a:pt x="444" y="512"/>
                            </a:lnTo>
                            <a:lnTo>
                              <a:pt x="440" y="510"/>
                            </a:lnTo>
                            <a:lnTo>
                              <a:pt x="440" y="508"/>
                            </a:lnTo>
                            <a:lnTo>
                              <a:pt x="440" y="508"/>
                            </a:lnTo>
                            <a:lnTo>
                              <a:pt x="440" y="508"/>
                            </a:lnTo>
                            <a:lnTo>
                              <a:pt x="444" y="506"/>
                            </a:lnTo>
                            <a:lnTo>
                              <a:pt x="444" y="504"/>
                            </a:lnTo>
                            <a:lnTo>
                              <a:pt x="444" y="496"/>
                            </a:lnTo>
                            <a:lnTo>
                              <a:pt x="442" y="490"/>
                            </a:lnTo>
                            <a:lnTo>
                              <a:pt x="444" y="490"/>
                            </a:lnTo>
                            <a:lnTo>
                              <a:pt x="448" y="492"/>
                            </a:lnTo>
                            <a:lnTo>
                              <a:pt x="448" y="492"/>
                            </a:lnTo>
                            <a:lnTo>
                              <a:pt x="452" y="494"/>
                            </a:lnTo>
                            <a:lnTo>
                              <a:pt x="458" y="492"/>
                            </a:lnTo>
                            <a:lnTo>
                              <a:pt x="460" y="488"/>
                            </a:lnTo>
                            <a:lnTo>
                              <a:pt x="462" y="484"/>
                            </a:lnTo>
                            <a:lnTo>
                              <a:pt x="462" y="484"/>
                            </a:lnTo>
                            <a:lnTo>
                              <a:pt x="462" y="480"/>
                            </a:lnTo>
                            <a:lnTo>
                              <a:pt x="466" y="482"/>
                            </a:lnTo>
                            <a:lnTo>
                              <a:pt x="470" y="482"/>
                            </a:lnTo>
                            <a:lnTo>
                              <a:pt x="474" y="480"/>
                            </a:lnTo>
                            <a:lnTo>
                              <a:pt x="474" y="480"/>
                            </a:lnTo>
                            <a:lnTo>
                              <a:pt x="474" y="478"/>
                            </a:lnTo>
                            <a:lnTo>
                              <a:pt x="470" y="476"/>
                            </a:lnTo>
                            <a:lnTo>
                              <a:pt x="470" y="476"/>
                            </a:lnTo>
                            <a:lnTo>
                              <a:pt x="468" y="474"/>
                            </a:lnTo>
                            <a:lnTo>
                              <a:pt x="468" y="472"/>
                            </a:lnTo>
                            <a:lnTo>
                              <a:pt x="472" y="470"/>
                            </a:lnTo>
                            <a:lnTo>
                              <a:pt x="472" y="468"/>
                            </a:lnTo>
                            <a:lnTo>
                              <a:pt x="472" y="466"/>
                            </a:lnTo>
                            <a:lnTo>
                              <a:pt x="470" y="462"/>
                            </a:lnTo>
                            <a:lnTo>
                              <a:pt x="462" y="458"/>
                            </a:lnTo>
                            <a:lnTo>
                              <a:pt x="462" y="458"/>
                            </a:lnTo>
                            <a:lnTo>
                              <a:pt x="454" y="452"/>
                            </a:lnTo>
                            <a:lnTo>
                              <a:pt x="448" y="452"/>
                            </a:lnTo>
                            <a:lnTo>
                              <a:pt x="446" y="452"/>
                            </a:lnTo>
                            <a:lnTo>
                              <a:pt x="442" y="448"/>
                            </a:lnTo>
                            <a:lnTo>
                              <a:pt x="442" y="448"/>
                            </a:lnTo>
                            <a:lnTo>
                              <a:pt x="440" y="448"/>
                            </a:lnTo>
                            <a:lnTo>
                              <a:pt x="438" y="448"/>
                            </a:lnTo>
                            <a:lnTo>
                              <a:pt x="434" y="450"/>
                            </a:lnTo>
                            <a:lnTo>
                              <a:pt x="432" y="450"/>
                            </a:lnTo>
                            <a:lnTo>
                              <a:pt x="430" y="450"/>
                            </a:lnTo>
                            <a:lnTo>
                              <a:pt x="428" y="448"/>
                            </a:lnTo>
                            <a:lnTo>
                              <a:pt x="426" y="444"/>
                            </a:lnTo>
                            <a:lnTo>
                              <a:pt x="426" y="444"/>
                            </a:lnTo>
                            <a:lnTo>
                              <a:pt x="426" y="440"/>
                            </a:lnTo>
                            <a:lnTo>
                              <a:pt x="424" y="440"/>
                            </a:lnTo>
                            <a:lnTo>
                              <a:pt x="418" y="438"/>
                            </a:lnTo>
                            <a:lnTo>
                              <a:pt x="418" y="436"/>
                            </a:lnTo>
                            <a:lnTo>
                              <a:pt x="416" y="434"/>
                            </a:lnTo>
                            <a:lnTo>
                              <a:pt x="420" y="426"/>
                            </a:lnTo>
                            <a:lnTo>
                              <a:pt x="420" y="426"/>
                            </a:lnTo>
                            <a:lnTo>
                              <a:pt x="424" y="416"/>
                            </a:lnTo>
                            <a:lnTo>
                              <a:pt x="424" y="414"/>
                            </a:lnTo>
                            <a:lnTo>
                              <a:pt x="422" y="410"/>
                            </a:lnTo>
                            <a:lnTo>
                              <a:pt x="422" y="406"/>
                            </a:lnTo>
                            <a:lnTo>
                              <a:pt x="422" y="406"/>
                            </a:lnTo>
                            <a:lnTo>
                              <a:pt x="424" y="400"/>
                            </a:lnTo>
                            <a:lnTo>
                              <a:pt x="426" y="394"/>
                            </a:lnTo>
                            <a:lnTo>
                              <a:pt x="428" y="392"/>
                            </a:lnTo>
                            <a:lnTo>
                              <a:pt x="430" y="396"/>
                            </a:lnTo>
                            <a:lnTo>
                              <a:pt x="430" y="396"/>
                            </a:lnTo>
                            <a:lnTo>
                              <a:pt x="436" y="406"/>
                            </a:lnTo>
                            <a:lnTo>
                              <a:pt x="440" y="410"/>
                            </a:lnTo>
                            <a:lnTo>
                              <a:pt x="446" y="408"/>
                            </a:lnTo>
                            <a:lnTo>
                              <a:pt x="446" y="408"/>
                            </a:lnTo>
                            <a:lnTo>
                              <a:pt x="448" y="406"/>
                            </a:lnTo>
                            <a:lnTo>
                              <a:pt x="448" y="402"/>
                            </a:lnTo>
                            <a:lnTo>
                              <a:pt x="444" y="398"/>
                            </a:lnTo>
                            <a:lnTo>
                              <a:pt x="438" y="392"/>
                            </a:lnTo>
                            <a:lnTo>
                              <a:pt x="438" y="392"/>
                            </a:lnTo>
                            <a:lnTo>
                              <a:pt x="442" y="392"/>
                            </a:lnTo>
                            <a:lnTo>
                              <a:pt x="446" y="394"/>
                            </a:lnTo>
                            <a:lnTo>
                              <a:pt x="448" y="394"/>
                            </a:lnTo>
                            <a:lnTo>
                              <a:pt x="450" y="390"/>
                            </a:lnTo>
                            <a:lnTo>
                              <a:pt x="450" y="390"/>
                            </a:lnTo>
                            <a:lnTo>
                              <a:pt x="454" y="386"/>
                            </a:lnTo>
                            <a:lnTo>
                              <a:pt x="458" y="382"/>
                            </a:lnTo>
                            <a:lnTo>
                              <a:pt x="462" y="378"/>
                            </a:lnTo>
                            <a:lnTo>
                              <a:pt x="462" y="374"/>
                            </a:lnTo>
                            <a:lnTo>
                              <a:pt x="462" y="374"/>
                            </a:lnTo>
                            <a:lnTo>
                              <a:pt x="462" y="370"/>
                            </a:lnTo>
                            <a:lnTo>
                              <a:pt x="466" y="368"/>
                            </a:lnTo>
                            <a:lnTo>
                              <a:pt x="470" y="370"/>
                            </a:lnTo>
                            <a:lnTo>
                              <a:pt x="472" y="372"/>
                            </a:lnTo>
                            <a:lnTo>
                              <a:pt x="472" y="372"/>
                            </a:lnTo>
                            <a:lnTo>
                              <a:pt x="476" y="376"/>
                            </a:lnTo>
                            <a:lnTo>
                              <a:pt x="478" y="376"/>
                            </a:lnTo>
                            <a:lnTo>
                              <a:pt x="484" y="374"/>
                            </a:lnTo>
                            <a:lnTo>
                              <a:pt x="488" y="370"/>
                            </a:lnTo>
                            <a:lnTo>
                              <a:pt x="492" y="370"/>
                            </a:lnTo>
                            <a:lnTo>
                              <a:pt x="494" y="372"/>
                            </a:lnTo>
                            <a:lnTo>
                              <a:pt x="494" y="372"/>
                            </a:lnTo>
                            <a:lnTo>
                              <a:pt x="500" y="374"/>
                            </a:lnTo>
                            <a:lnTo>
                              <a:pt x="502" y="374"/>
                            </a:lnTo>
                            <a:lnTo>
                              <a:pt x="508" y="372"/>
                            </a:lnTo>
                            <a:lnTo>
                              <a:pt x="510" y="372"/>
                            </a:lnTo>
                            <a:lnTo>
                              <a:pt x="514" y="372"/>
                            </a:lnTo>
                            <a:lnTo>
                              <a:pt x="520" y="376"/>
                            </a:lnTo>
                            <a:lnTo>
                              <a:pt x="528" y="382"/>
                            </a:lnTo>
                            <a:lnTo>
                              <a:pt x="528" y="382"/>
                            </a:lnTo>
                            <a:lnTo>
                              <a:pt x="530" y="384"/>
                            </a:lnTo>
                            <a:lnTo>
                              <a:pt x="532" y="384"/>
                            </a:lnTo>
                            <a:lnTo>
                              <a:pt x="534" y="380"/>
                            </a:lnTo>
                            <a:lnTo>
                              <a:pt x="534" y="378"/>
                            </a:lnTo>
                            <a:lnTo>
                              <a:pt x="536" y="378"/>
                            </a:lnTo>
                            <a:lnTo>
                              <a:pt x="542" y="380"/>
                            </a:lnTo>
                            <a:lnTo>
                              <a:pt x="550" y="384"/>
                            </a:lnTo>
                            <a:lnTo>
                              <a:pt x="550" y="384"/>
                            </a:lnTo>
                            <a:lnTo>
                              <a:pt x="558" y="388"/>
                            </a:lnTo>
                            <a:lnTo>
                              <a:pt x="562" y="390"/>
                            </a:lnTo>
                            <a:lnTo>
                              <a:pt x="564" y="386"/>
                            </a:lnTo>
                            <a:lnTo>
                              <a:pt x="564" y="382"/>
                            </a:lnTo>
                            <a:lnTo>
                              <a:pt x="564" y="382"/>
                            </a:lnTo>
                            <a:lnTo>
                              <a:pt x="566" y="380"/>
                            </a:lnTo>
                            <a:lnTo>
                              <a:pt x="568" y="382"/>
                            </a:lnTo>
                            <a:lnTo>
                              <a:pt x="572" y="382"/>
                            </a:lnTo>
                            <a:lnTo>
                              <a:pt x="578" y="382"/>
                            </a:lnTo>
                            <a:lnTo>
                              <a:pt x="578" y="382"/>
                            </a:lnTo>
                            <a:lnTo>
                              <a:pt x="584" y="380"/>
                            </a:lnTo>
                            <a:lnTo>
                              <a:pt x="586" y="384"/>
                            </a:lnTo>
                            <a:lnTo>
                              <a:pt x="588" y="386"/>
                            </a:lnTo>
                            <a:lnTo>
                              <a:pt x="594" y="384"/>
                            </a:lnTo>
                            <a:lnTo>
                              <a:pt x="594" y="384"/>
                            </a:lnTo>
                            <a:lnTo>
                              <a:pt x="610" y="380"/>
                            </a:lnTo>
                            <a:lnTo>
                              <a:pt x="616" y="378"/>
                            </a:lnTo>
                            <a:lnTo>
                              <a:pt x="618" y="380"/>
                            </a:lnTo>
                            <a:lnTo>
                              <a:pt x="618" y="382"/>
                            </a:lnTo>
                            <a:lnTo>
                              <a:pt x="618" y="382"/>
                            </a:lnTo>
                            <a:lnTo>
                              <a:pt x="614" y="386"/>
                            </a:lnTo>
                            <a:lnTo>
                              <a:pt x="614" y="390"/>
                            </a:lnTo>
                            <a:lnTo>
                              <a:pt x="616" y="392"/>
                            </a:lnTo>
                            <a:lnTo>
                              <a:pt x="620" y="392"/>
                            </a:lnTo>
                            <a:lnTo>
                              <a:pt x="626" y="390"/>
                            </a:lnTo>
                            <a:lnTo>
                              <a:pt x="630" y="388"/>
                            </a:lnTo>
                            <a:lnTo>
                              <a:pt x="632" y="384"/>
                            </a:lnTo>
                            <a:lnTo>
                              <a:pt x="632" y="384"/>
                            </a:lnTo>
                            <a:lnTo>
                              <a:pt x="646" y="390"/>
                            </a:lnTo>
                            <a:lnTo>
                              <a:pt x="656" y="392"/>
                            </a:lnTo>
                            <a:lnTo>
                              <a:pt x="662" y="392"/>
                            </a:lnTo>
                            <a:lnTo>
                              <a:pt x="666" y="390"/>
                            </a:lnTo>
                            <a:lnTo>
                              <a:pt x="668" y="388"/>
                            </a:lnTo>
                            <a:lnTo>
                              <a:pt x="668" y="382"/>
                            </a:lnTo>
                            <a:lnTo>
                              <a:pt x="668" y="382"/>
                            </a:lnTo>
                            <a:lnTo>
                              <a:pt x="668" y="378"/>
                            </a:lnTo>
                            <a:lnTo>
                              <a:pt x="666" y="376"/>
                            </a:lnTo>
                            <a:lnTo>
                              <a:pt x="662" y="374"/>
                            </a:lnTo>
                            <a:lnTo>
                              <a:pt x="658" y="374"/>
                            </a:lnTo>
                            <a:lnTo>
                              <a:pt x="646" y="374"/>
                            </a:lnTo>
                            <a:lnTo>
                              <a:pt x="630" y="370"/>
                            </a:lnTo>
                            <a:lnTo>
                              <a:pt x="630" y="370"/>
                            </a:lnTo>
                            <a:lnTo>
                              <a:pt x="624" y="368"/>
                            </a:lnTo>
                            <a:lnTo>
                              <a:pt x="624" y="368"/>
                            </a:lnTo>
                            <a:lnTo>
                              <a:pt x="624" y="366"/>
                            </a:lnTo>
                            <a:lnTo>
                              <a:pt x="634" y="360"/>
                            </a:lnTo>
                            <a:lnTo>
                              <a:pt x="644" y="356"/>
                            </a:lnTo>
                            <a:lnTo>
                              <a:pt x="644" y="356"/>
                            </a:lnTo>
                            <a:lnTo>
                              <a:pt x="644" y="354"/>
                            </a:lnTo>
                            <a:lnTo>
                              <a:pt x="638" y="354"/>
                            </a:lnTo>
                            <a:lnTo>
                              <a:pt x="638" y="354"/>
                            </a:lnTo>
                            <a:lnTo>
                              <a:pt x="630" y="352"/>
                            </a:lnTo>
                            <a:lnTo>
                              <a:pt x="630" y="350"/>
                            </a:lnTo>
                            <a:lnTo>
                              <a:pt x="630" y="350"/>
                            </a:lnTo>
                            <a:lnTo>
                              <a:pt x="632" y="348"/>
                            </a:lnTo>
                            <a:lnTo>
                              <a:pt x="628" y="346"/>
                            </a:lnTo>
                            <a:lnTo>
                              <a:pt x="628" y="346"/>
                            </a:lnTo>
                            <a:lnTo>
                              <a:pt x="624" y="344"/>
                            </a:lnTo>
                            <a:lnTo>
                              <a:pt x="624" y="342"/>
                            </a:lnTo>
                            <a:lnTo>
                              <a:pt x="630" y="336"/>
                            </a:lnTo>
                            <a:lnTo>
                              <a:pt x="630" y="336"/>
                            </a:lnTo>
                            <a:lnTo>
                              <a:pt x="634" y="334"/>
                            </a:lnTo>
                            <a:lnTo>
                              <a:pt x="642" y="332"/>
                            </a:lnTo>
                            <a:lnTo>
                              <a:pt x="662" y="330"/>
                            </a:lnTo>
                            <a:lnTo>
                              <a:pt x="662" y="330"/>
                            </a:lnTo>
                            <a:lnTo>
                              <a:pt x="682" y="330"/>
                            </a:lnTo>
                            <a:lnTo>
                              <a:pt x="698" y="330"/>
                            </a:lnTo>
                            <a:lnTo>
                              <a:pt x="704" y="328"/>
                            </a:lnTo>
                            <a:lnTo>
                              <a:pt x="706" y="326"/>
                            </a:lnTo>
                            <a:lnTo>
                              <a:pt x="706" y="326"/>
                            </a:lnTo>
                            <a:lnTo>
                              <a:pt x="710" y="324"/>
                            </a:lnTo>
                            <a:lnTo>
                              <a:pt x="718" y="324"/>
                            </a:lnTo>
                            <a:lnTo>
                              <a:pt x="744" y="322"/>
                            </a:lnTo>
                            <a:lnTo>
                              <a:pt x="744" y="322"/>
                            </a:lnTo>
                            <a:lnTo>
                              <a:pt x="750" y="320"/>
                            </a:lnTo>
                            <a:lnTo>
                              <a:pt x="754" y="318"/>
                            </a:lnTo>
                            <a:lnTo>
                              <a:pt x="758" y="314"/>
                            </a:lnTo>
                            <a:lnTo>
                              <a:pt x="764" y="310"/>
                            </a:lnTo>
                            <a:lnTo>
                              <a:pt x="766" y="310"/>
                            </a:lnTo>
                            <a:lnTo>
                              <a:pt x="772" y="310"/>
                            </a:lnTo>
                            <a:lnTo>
                              <a:pt x="772" y="310"/>
                            </a:lnTo>
                            <a:lnTo>
                              <a:pt x="780" y="310"/>
                            </a:lnTo>
                            <a:lnTo>
                              <a:pt x="786" y="308"/>
                            </a:lnTo>
                            <a:lnTo>
                              <a:pt x="790" y="308"/>
                            </a:lnTo>
                            <a:lnTo>
                              <a:pt x="790" y="312"/>
                            </a:lnTo>
                            <a:lnTo>
                              <a:pt x="790" y="312"/>
                            </a:lnTo>
                            <a:lnTo>
                              <a:pt x="792" y="318"/>
                            </a:lnTo>
                            <a:lnTo>
                              <a:pt x="794" y="320"/>
                            </a:lnTo>
                            <a:lnTo>
                              <a:pt x="796" y="320"/>
                            </a:lnTo>
                            <a:lnTo>
                              <a:pt x="794" y="324"/>
                            </a:lnTo>
                            <a:lnTo>
                              <a:pt x="794" y="324"/>
                            </a:lnTo>
                            <a:lnTo>
                              <a:pt x="794" y="324"/>
                            </a:lnTo>
                            <a:lnTo>
                              <a:pt x="794" y="326"/>
                            </a:lnTo>
                            <a:lnTo>
                              <a:pt x="798" y="330"/>
                            </a:lnTo>
                            <a:lnTo>
                              <a:pt x="804" y="330"/>
                            </a:lnTo>
                            <a:lnTo>
                              <a:pt x="808" y="330"/>
                            </a:lnTo>
                            <a:lnTo>
                              <a:pt x="808" y="330"/>
                            </a:lnTo>
                            <a:lnTo>
                              <a:pt x="810" y="328"/>
                            </a:lnTo>
                            <a:lnTo>
                              <a:pt x="812" y="328"/>
                            </a:lnTo>
                            <a:lnTo>
                              <a:pt x="814" y="330"/>
                            </a:lnTo>
                            <a:lnTo>
                              <a:pt x="818" y="332"/>
                            </a:lnTo>
                            <a:lnTo>
                              <a:pt x="820" y="332"/>
                            </a:lnTo>
                            <a:lnTo>
                              <a:pt x="822" y="330"/>
                            </a:lnTo>
                            <a:lnTo>
                              <a:pt x="822" y="330"/>
                            </a:lnTo>
                            <a:lnTo>
                              <a:pt x="824" y="328"/>
                            </a:lnTo>
                            <a:lnTo>
                              <a:pt x="828" y="330"/>
                            </a:lnTo>
                            <a:lnTo>
                              <a:pt x="832" y="330"/>
                            </a:lnTo>
                            <a:lnTo>
                              <a:pt x="838" y="330"/>
                            </a:lnTo>
                            <a:lnTo>
                              <a:pt x="838" y="330"/>
                            </a:lnTo>
                            <a:lnTo>
                              <a:pt x="836" y="340"/>
                            </a:lnTo>
                            <a:lnTo>
                              <a:pt x="838" y="342"/>
                            </a:lnTo>
                            <a:lnTo>
                              <a:pt x="838" y="342"/>
                            </a:lnTo>
                            <a:lnTo>
                              <a:pt x="844" y="340"/>
                            </a:lnTo>
                            <a:lnTo>
                              <a:pt x="848" y="340"/>
                            </a:lnTo>
                            <a:lnTo>
                              <a:pt x="854" y="340"/>
                            </a:lnTo>
                            <a:lnTo>
                              <a:pt x="854" y="340"/>
                            </a:lnTo>
                            <a:lnTo>
                              <a:pt x="860" y="340"/>
                            </a:lnTo>
                            <a:lnTo>
                              <a:pt x="860" y="338"/>
                            </a:lnTo>
                            <a:lnTo>
                              <a:pt x="858" y="334"/>
                            </a:lnTo>
                            <a:lnTo>
                              <a:pt x="858" y="334"/>
                            </a:lnTo>
                            <a:lnTo>
                              <a:pt x="860" y="332"/>
                            </a:lnTo>
                            <a:lnTo>
                              <a:pt x="860" y="332"/>
                            </a:lnTo>
                            <a:lnTo>
                              <a:pt x="866" y="332"/>
                            </a:lnTo>
                            <a:lnTo>
                              <a:pt x="868" y="330"/>
                            </a:lnTo>
                            <a:lnTo>
                              <a:pt x="872" y="328"/>
                            </a:lnTo>
                            <a:lnTo>
                              <a:pt x="876" y="328"/>
                            </a:lnTo>
                            <a:lnTo>
                              <a:pt x="876" y="328"/>
                            </a:lnTo>
                            <a:lnTo>
                              <a:pt x="886" y="328"/>
                            </a:lnTo>
                            <a:lnTo>
                              <a:pt x="886" y="330"/>
                            </a:lnTo>
                            <a:lnTo>
                              <a:pt x="878" y="334"/>
                            </a:lnTo>
                            <a:lnTo>
                              <a:pt x="878" y="334"/>
                            </a:lnTo>
                            <a:lnTo>
                              <a:pt x="902" y="342"/>
                            </a:lnTo>
                            <a:lnTo>
                              <a:pt x="922" y="350"/>
                            </a:lnTo>
                            <a:lnTo>
                              <a:pt x="936" y="358"/>
                            </a:lnTo>
                            <a:lnTo>
                              <a:pt x="948" y="364"/>
                            </a:lnTo>
                            <a:lnTo>
                              <a:pt x="964" y="380"/>
                            </a:lnTo>
                            <a:lnTo>
                              <a:pt x="978" y="392"/>
                            </a:lnTo>
                            <a:lnTo>
                              <a:pt x="978" y="392"/>
                            </a:lnTo>
                            <a:lnTo>
                              <a:pt x="984" y="396"/>
                            </a:lnTo>
                            <a:lnTo>
                              <a:pt x="988" y="396"/>
                            </a:lnTo>
                            <a:lnTo>
                              <a:pt x="990" y="394"/>
                            </a:lnTo>
                            <a:lnTo>
                              <a:pt x="992" y="390"/>
                            </a:lnTo>
                            <a:lnTo>
                              <a:pt x="994" y="386"/>
                            </a:lnTo>
                            <a:lnTo>
                              <a:pt x="996" y="386"/>
                            </a:lnTo>
                            <a:lnTo>
                              <a:pt x="1000" y="392"/>
                            </a:lnTo>
                            <a:lnTo>
                              <a:pt x="1000" y="392"/>
                            </a:lnTo>
                            <a:lnTo>
                              <a:pt x="1004" y="396"/>
                            </a:lnTo>
                            <a:lnTo>
                              <a:pt x="1008" y="398"/>
                            </a:lnTo>
                            <a:lnTo>
                              <a:pt x="1014" y="396"/>
                            </a:lnTo>
                            <a:lnTo>
                              <a:pt x="1022" y="396"/>
                            </a:lnTo>
                            <a:lnTo>
                              <a:pt x="1034" y="392"/>
                            </a:lnTo>
                            <a:lnTo>
                              <a:pt x="1040" y="392"/>
                            </a:lnTo>
                            <a:lnTo>
                              <a:pt x="1044" y="396"/>
                            </a:lnTo>
                            <a:lnTo>
                              <a:pt x="1044" y="396"/>
                            </a:lnTo>
                            <a:lnTo>
                              <a:pt x="1048" y="402"/>
                            </a:lnTo>
                            <a:lnTo>
                              <a:pt x="1052" y="402"/>
                            </a:lnTo>
                            <a:lnTo>
                              <a:pt x="1056" y="404"/>
                            </a:lnTo>
                            <a:lnTo>
                              <a:pt x="1062" y="410"/>
                            </a:lnTo>
                            <a:lnTo>
                              <a:pt x="1062" y="410"/>
                            </a:lnTo>
                            <a:lnTo>
                              <a:pt x="1064" y="412"/>
                            </a:lnTo>
                            <a:lnTo>
                              <a:pt x="1066" y="414"/>
                            </a:lnTo>
                            <a:lnTo>
                              <a:pt x="1070" y="412"/>
                            </a:lnTo>
                            <a:lnTo>
                              <a:pt x="1074" y="412"/>
                            </a:lnTo>
                            <a:lnTo>
                              <a:pt x="1076" y="412"/>
                            </a:lnTo>
                            <a:lnTo>
                              <a:pt x="1080" y="416"/>
                            </a:lnTo>
                            <a:lnTo>
                              <a:pt x="1080" y="416"/>
                            </a:lnTo>
                            <a:lnTo>
                              <a:pt x="1084" y="418"/>
                            </a:lnTo>
                            <a:lnTo>
                              <a:pt x="1088" y="418"/>
                            </a:lnTo>
                            <a:lnTo>
                              <a:pt x="1092" y="418"/>
                            </a:lnTo>
                            <a:lnTo>
                              <a:pt x="1094" y="416"/>
                            </a:lnTo>
                            <a:lnTo>
                              <a:pt x="1094" y="416"/>
                            </a:lnTo>
                            <a:lnTo>
                              <a:pt x="1096" y="414"/>
                            </a:lnTo>
                            <a:lnTo>
                              <a:pt x="1098" y="412"/>
                            </a:lnTo>
                            <a:lnTo>
                              <a:pt x="1106" y="412"/>
                            </a:lnTo>
                            <a:lnTo>
                              <a:pt x="1106" y="412"/>
                            </a:lnTo>
                            <a:lnTo>
                              <a:pt x="1110" y="412"/>
                            </a:lnTo>
                            <a:lnTo>
                              <a:pt x="1112" y="412"/>
                            </a:lnTo>
                            <a:lnTo>
                              <a:pt x="1116" y="410"/>
                            </a:lnTo>
                            <a:lnTo>
                              <a:pt x="1124" y="410"/>
                            </a:lnTo>
                            <a:lnTo>
                              <a:pt x="1124" y="410"/>
                            </a:lnTo>
                            <a:lnTo>
                              <a:pt x="1130" y="412"/>
                            </a:lnTo>
                            <a:lnTo>
                              <a:pt x="1134" y="416"/>
                            </a:lnTo>
                            <a:lnTo>
                              <a:pt x="1138" y="420"/>
                            </a:lnTo>
                            <a:lnTo>
                              <a:pt x="1142" y="422"/>
                            </a:lnTo>
                            <a:lnTo>
                              <a:pt x="1142" y="422"/>
                            </a:lnTo>
                            <a:lnTo>
                              <a:pt x="1144" y="422"/>
                            </a:lnTo>
                            <a:lnTo>
                              <a:pt x="1144" y="424"/>
                            </a:lnTo>
                            <a:lnTo>
                              <a:pt x="1146" y="426"/>
                            </a:lnTo>
                            <a:lnTo>
                              <a:pt x="1154" y="426"/>
                            </a:lnTo>
                            <a:lnTo>
                              <a:pt x="1154" y="426"/>
                            </a:lnTo>
                            <a:lnTo>
                              <a:pt x="1158" y="426"/>
                            </a:lnTo>
                            <a:lnTo>
                              <a:pt x="1160" y="426"/>
                            </a:lnTo>
                            <a:lnTo>
                              <a:pt x="1160" y="426"/>
                            </a:lnTo>
                            <a:lnTo>
                              <a:pt x="1162" y="424"/>
                            </a:lnTo>
                            <a:lnTo>
                              <a:pt x="1162" y="420"/>
                            </a:lnTo>
                            <a:lnTo>
                              <a:pt x="1164" y="418"/>
                            </a:lnTo>
                            <a:lnTo>
                              <a:pt x="1168" y="416"/>
                            </a:lnTo>
                            <a:lnTo>
                              <a:pt x="1168" y="416"/>
                            </a:lnTo>
                            <a:lnTo>
                              <a:pt x="1172" y="414"/>
                            </a:lnTo>
                            <a:lnTo>
                              <a:pt x="1176" y="410"/>
                            </a:lnTo>
                            <a:lnTo>
                              <a:pt x="1178" y="408"/>
                            </a:lnTo>
                            <a:lnTo>
                              <a:pt x="1182" y="410"/>
                            </a:lnTo>
                            <a:lnTo>
                              <a:pt x="1182" y="410"/>
                            </a:lnTo>
                            <a:lnTo>
                              <a:pt x="1184" y="410"/>
                            </a:lnTo>
                            <a:lnTo>
                              <a:pt x="1184" y="410"/>
                            </a:lnTo>
                            <a:lnTo>
                              <a:pt x="1184" y="406"/>
                            </a:lnTo>
                            <a:lnTo>
                              <a:pt x="1186" y="402"/>
                            </a:lnTo>
                            <a:lnTo>
                              <a:pt x="1186" y="402"/>
                            </a:lnTo>
                            <a:lnTo>
                              <a:pt x="1188" y="402"/>
                            </a:lnTo>
                            <a:lnTo>
                              <a:pt x="1188" y="402"/>
                            </a:lnTo>
                            <a:lnTo>
                              <a:pt x="1192" y="402"/>
                            </a:lnTo>
                            <a:lnTo>
                              <a:pt x="1196" y="400"/>
                            </a:lnTo>
                            <a:lnTo>
                              <a:pt x="1200" y="398"/>
                            </a:lnTo>
                            <a:lnTo>
                              <a:pt x="1204" y="398"/>
                            </a:lnTo>
                            <a:lnTo>
                              <a:pt x="1204" y="398"/>
                            </a:lnTo>
                            <a:lnTo>
                              <a:pt x="1206" y="398"/>
                            </a:lnTo>
                            <a:lnTo>
                              <a:pt x="1210" y="394"/>
                            </a:lnTo>
                            <a:lnTo>
                              <a:pt x="1214" y="392"/>
                            </a:lnTo>
                            <a:lnTo>
                              <a:pt x="1216" y="390"/>
                            </a:lnTo>
                            <a:lnTo>
                              <a:pt x="1218" y="392"/>
                            </a:lnTo>
                            <a:lnTo>
                              <a:pt x="1218" y="392"/>
                            </a:lnTo>
                            <a:lnTo>
                              <a:pt x="1220" y="392"/>
                            </a:lnTo>
                            <a:lnTo>
                              <a:pt x="1222" y="392"/>
                            </a:lnTo>
                            <a:lnTo>
                              <a:pt x="1226" y="390"/>
                            </a:lnTo>
                            <a:lnTo>
                              <a:pt x="1230" y="388"/>
                            </a:lnTo>
                            <a:lnTo>
                              <a:pt x="1234" y="388"/>
                            </a:lnTo>
                            <a:lnTo>
                              <a:pt x="1236" y="388"/>
                            </a:lnTo>
                            <a:lnTo>
                              <a:pt x="1236" y="388"/>
                            </a:lnTo>
                            <a:lnTo>
                              <a:pt x="1238" y="392"/>
                            </a:lnTo>
                            <a:lnTo>
                              <a:pt x="1240" y="392"/>
                            </a:lnTo>
                            <a:lnTo>
                              <a:pt x="1246" y="392"/>
                            </a:lnTo>
                            <a:lnTo>
                              <a:pt x="1250" y="392"/>
                            </a:lnTo>
                            <a:lnTo>
                              <a:pt x="1254" y="394"/>
                            </a:lnTo>
                            <a:lnTo>
                              <a:pt x="1256" y="398"/>
                            </a:lnTo>
                            <a:lnTo>
                              <a:pt x="1256" y="398"/>
                            </a:lnTo>
                            <a:lnTo>
                              <a:pt x="1262" y="404"/>
                            </a:lnTo>
                            <a:lnTo>
                              <a:pt x="1264" y="404"/>
                            </a:lnTo>
                            <a:lnTo>
                              <a:pt x="1268" y="404"/>
                            </a:lnTo>
                            <a:lnTo>
                              <a:pt x="1272" y="404"/>
                            </a:lnTo>
                            <a:lnTo>
                              <a:pt x="1272" y="404"/>
                            </a:lnTo>
                            <a:lnTo>
                              <a:pt x="1276" y="406"/>
                            </a:lnTo>
                            <a:lnTo>
                              <a:pt x="1280" y="408"/>
                            </a:lnTo>
                            <a:lnTo>
                              <a:pt x="1286" y="408"/>
                            </a:lnTo>
                            <a:lnTo>
                              <a:pt x="1296" y="410"/>
                            </a:lnTo>
                            <a:lnTo>
                              <a:pt x="1296" y="410"/>
                            </a:lnTo>
                            <a:lnTo>
                              <a:pt x="1308" y="410"/>
                            </a:lnTo>
                            <a:lnTo>
                              <a:pt x="1314" y="408"/>
                            </a:lnTo>
                            <a:lnTo>
                              <a:pt x="1318" y="408"/>
                            </a:lnTo>
                            <a:lnTo>
                              <a:pt x="1320" y="408"/>
                            </a:lnTo>
                            <a:lnTo>
                              <a:pt x="1320" y="408"/>
                            </a:lnTo>
                            <a:lnTo>
                              <a:pt x="1324" y="408"/>
                            </a:lnTo>
                            <a:lnTo>
                              <a:pt x="1326" y="404"/>
                            </a:lnTo>
                            <a:lnTo>
                              <a:pt x="1328" y="402"/>
                            </a:lnTo>
                            <a:lnTo>
                              <a:pt x="1328" y="400"/>
                            </a:lnTo>
                            <a:lnTo>
                              <a:pt x="1326" y="398"/>
                            </a:lnTo>
                            <a:lnTo>
                              <a:pt x="1322" y="394"/>
                            </a:lnTo>
                            <a:lnTo>
                              <a:pt x="1322" y="394"/>
                            </a:lnTo>
                            <a:lnTo>
                              <a:pt x="1310" y="388"/>
                            </a:lnTo>
                            <a:lnTo>
                              <a:pt x="1308" y="386"/>
                            </a:lnTo>
                            <a:lnTo>
                              <a:pt x="1308" y="386"/>
                            </a:lnTo>
                            <a:lnTo>
                              <a:pt x="1312" y="384"/>
                            </a:lnTo>
                            <a:lnTo>
                              <a:pt x="1316" y="378"/>
                            </a:lnTo>
                            <a:lnTo>
                              <a:pt x="1316" y="378"/>
                            </a:lnTo>
                            <a:lnTo>
                              <a:pt x="1316" y="372"/>
                            </a:lnTo>
                            <a:lnTo>
                              <a:pt x="1314" y="368"/>
                            </a:lnTo>
                            <a:lnTo>
                              <a:pt x="1312" y="364"/>
                            </a:lnTo>
                            <a:lnTo>
                              <a:pt x="1312" y="360"/>
                            </a:lnTo>
                            <a:lnTo>
                              <a:pt x="1314" y="358"/>
                            </a:lnTo>
                            <a:lnTo>
                              <a:pt x="1314" y="358"/>
                            </a:lnTo>
                            <a:lnTo>
                              <a:pt x="1326" y="362"/>
                            </a:lnTo>
                            <a:lnTo>
                              <a:pt x="1336" y="364"/>
                            </a:lnTo>
                            <a:lnTo>
                              <a:pt x="1352" y="368"/>
                            </a:lnTo>
                            <a:lnTo>
                              <a:pt x="1352" y="368"/>
                            </a:lnTo>
                            <a:lnTo>
                              <a:pt x="1362" y="372"/>
                            </a:lnTo>
                            <a:lnTo>
                              <a:pt x="1368" y="376"/>
                            </a:lnTo>
                            <a:lnTo>
                              <a:pt x="1378" y="390"/>
                            </a:lnTo>
                            <a:lnTo>
                              <a:pt x="1382" y="396"/>
                            </a:lnTo>
                            <a:lnTo>
                              <a:pt x="1388" y="402"/>
                            </a:lnTo>
                            <a:lnTo>
                              <a:pt x="1398" y="404"/>
                            </a:lnTo>
                            <a:lnTo>
                              <a:pt x="1410" y="404"/>
                            </a:lnTo>
                            <a:lnTo>
                              <a:pt x="1410" y="404"/>
                            </a:lnTo>
                            <a:lnTo>
                              <a:pt x="1434" y="400"/>
                            </a:lnTo>
                            <a:lnTo>
                              <a:pt x="1442" y="402"/>
                            </a:lnTo>
                            <a:lnTo>
                              <a:pt x="1446" y="402"/>
                            </a:lnTo>
                            <a:lnTo>
                              <a:pt x="1454" y="402"/>
                            </a:lnTo>
                            <a:lnTo>
                              <a:pt x="1454" y="402"/>
                            </a:lnTo>
                            <a:lnTo>
                              <a:pt x="1466" y="402"/>
                            </a:lnTo>
                            <a:lnTo>
                              <a:pt x="1472" y="404"/>
                            </a:lnTo>
                            <a:lnTo>
                              <a:pt x="1474" y="408"/>
                            </a:lnTo>
                            <a:lnTo>
                              <a:pt x="1478" y="410"/>
                            </a:lnTo>
                            <a:lnTo>
                              <a:pt x="1480" y="414"/>
                            </a:lnTo>
                            <a:lnTo>
                              <a:pt x="1486" y="416"/>
                            </a:lnTo>
                            <a:lnTo>
                              <a:pt x="1494" y="416"/>
                            </a:lnTo>
                            <a:lnTo>
                              <a:pt x="1506" y="414"/>
                            </a:lnTo>
                            <a:lnTo>
                              <a:pt x="1506" y="414"/>
                            </a:lnTo>
                            <a:lnTo>
                              <a:pt x="1524" y="414"/>
                            </a:lnTo>
                            <a:lnTo>
                              <a:pt x="1540" y="414"/>
                            </a:lnTo>
                            <a:lnTo>
                              <a:pt x="1554" y="414"/>
                            </a:lnTo>
                            <a:lnTo>
                              <a:pt x="1572" y="410"/>
                            </a:lnTo>
                            <a:lnTo>
                              <a:pt x="1572" y="410"/>
                            </a:lnTo>
                            <a:lnTo>
                              <a:pt x="1588" y="404"/>
                            </a:lnTo>
                            <a:lnTo>
                              <a:pt x="1600" y="402"/>
                            </a:lnTo>
                            <a:lnTo>
                              <a:pt x="1614" y="402"/>
                            </a:lnTo>
                            <a:lnTo>
                              <a:pt x="1632" y="406"/>
                            </a:lnTo>
                            <a:lnTo>
                              <a:pt x="1632" y="406"/>
                            </a:lnTo>
                            <a:lnTo>
                              <a:pt x="1656" y="412"/>
                            </a:lnTo>
                            <a:lnTo>
                              <a:pt x="1656" y="412"/>
                            </a:lnTo>
                            <a:lnTo>
                              <a:pt x="1672" y="414"/>
                            </a:lnTo>
                            <a:lnTo>
                              <a:pt x="1682" y="414"/>
                            </a:lnTo>
                            <a:lnTo>
                              <a:pt x="1690" y="410"/>
                            </a:lnTo>
                            <a:lnTo>
                              <a:pt x="1694" y="406"/>
                            </a:lnTo>
                            <a:lnTo>
                              <a:pt x="1696" y="398"/>
                            </a:lnTo>
                            <a:lnTo>
                              <a:pt x="1698" y="392"/>
                            </a:lnTo>
                            <a:lnTo>
                              <a:pt x="1700" y="380"/>
                            </a:lnTo>
                            <a:lnTo>
                              <a:pt x="1700" y="380"/>
                            </a:lnTo>
                            <a:lnTo>
                              <a:pt x="1704" y="370"/>
                            </a:lnTo>
                            <a:lnTo>
                              <a:pt x="1708" y="364"/>
                            </a:lnTo>
                            <a:lnTo>
                              <a:pt x="1708" y="360"/>
                            </a:lnTo>
                            <a:lnTo>
                              <a:pt x="1708" y="358"/>
                            </a:lnTo>
                            <a:lnTo>
                              <a:pt x="1704" y="356"/>
                            </a:lnTo>
                            <a:lnTo>
                              <a:pt x="1696" y="356"/>
                            </a:lnTo>
                            <a:lnTo>
                              <a:pt x="1696" y="356"/>
                            </a:lnTo>
                            <a:lnTo>
                              <a:pt x="1686" y="356"/>
                            </a:lnTo>
                            <a:lnTo>
                              <a:pt x="1684" y="354"/>
                            </a:lnTo>
                            <a:lnTo>
                              <a:pt x="1682" y="352"/>
                            </a:lnTo>
                            <a:lnTo>
                              <a:pt x="1684" y="350"/>
                            </a:lnTo>
                            <a:lnTo>
                              <a:pt x="1686" y="348"/>
                            </a:lnTo>
                            <a:lnTo>
                              <a:pt x="1692" y="346"/>
                            </a:lnTo>
                            <a:lnTo>
                              <a:pt x="1700" y="346"/>
                            </a:lnTo>
                            <a:lnTo>
                              <a:pt x="1700" y="346"/>
                            </a:lnTo>
                            <a:lnTo>
                              <a:pt x="1710" y="344"/>
                            </a:lnTo>
                            <a:lnTo>
                              <a:pt x="1716" y="342"/>
                            </a:lnTo>
                            <a:lnTo>
                              <a:pt x="1724" y="338"/>
                            </a:lnTo>
                            <a:lnTo>
                              <a:pt x="1742" y="338"/>
                            </a:lnTo>
                            <a:lnTo>
                              <a:pt x="1742" y="338"/>
                            </a:lnTo>
                            <a:lnTo>
                              <a:pt x="1756" y="338"/>
                            </a:lnTo>
                            <a:lnTo>
                              <a:pt x="1768" y="340"/>
                            </a:lnTo>
                            <a:lnTo>
                              <a:pt x="1782" y="344"/>
                            </a:lnTo>
                            <a:lnTo>
                              <a:pt x="1794" y="348"/>
                            </a:lnTo>
                            <a:lnTo>
                              <a:pt x="1808" y="354"/>
                            </a:lnTo>
                            <a:lnTo>
                              <a:pt x="1820" y="362"/>
                            </a:lnTo>
                            <a:lnTo>
                              <a:pt x="1834" y="372"/>
                            </a:lnTo>
                            <a:lnTo>
                              <a:pt x="1848" y="384"/>
                            </a:lnTo>
                            <a:lnTo>
                              <a:pt x="1848" y="384"/>
                            </a:lnTo>
                            <a:lnTo>
                              <a:pt x="1862" y="394"/>
                            </a:lnTo>
                            <a:lnTo>
                              <a:pt x="1874" y="402"/>
                            </a:lnTo>
                            <a:lnTo>
                              <a:pt x="1884" y="408"/>
                            </a:lnTo>
                            <a:lnTo>
                              <a:pt x="1896" y="412"/>
                            </a:lnTo>
                            <a:lnTo>
                              <a:pt x="1916" y="418"/>
                            </a:lnTo>
                            <a:lnTo>
                              <a:pt x="1926" y="422"/>
                            </a:lnTo>
                            <a:lnTo>
                              <a:pt x="1936" y="428"/>
                            </a:lnTo>
                            <a:lnTo>
                              <a:pt x="1936" y="428"/>
                            </a:lnTo>
                            <a:lnTo>
                              <a:pt x="1948" y="434"/>
                            </a:lnTo>
                            <a:lnTo>
                              <a:pt x="1956" y="438"/>
                            </a:lnTo>
                            <a:lnTo>
                              <a:pt x="1964" y="440"/>
                            </a:lnTo>
                            <a:lnTo>
                              <a:pt x="1970" y="440"/>
                            </a:lnTo>
                            <a:lnTo>
                              <a:pt x="1976" y="440"/>
                            </a:lnTo>
                            <a:lnTo>
                              <a:pt x="1980" y="436"/>
                            </a:lnTo>
                            <a:lnTo>
                              <a:pt x="1992" y="430"/>
                            </a:lnTo>
                            <a:lnTo>
                              <a:pt x="1992" y="430"/>
                            </a:lnTo>
                            <a:lnTo>
                              <a:pt x="1998" y="426"/>
                            </a:lnTo>
                            <a:lnTo>
                              <a:pt x="2006" y="426"/>
                            </a:lnTo>
                            <a:lnTo>
                              <a:pt x="2012" y="428"/>
                            </a:lnTo>
                            <a:lnTo>
                              <a:pt x="2016" y="430"/>
                            </a:lnTo>
                            <a:lnTo>
                              <a:pt x="2022" y="434"/>
                            </a:lnTo>
                            <a:lnTo>
                              <a:pt x="2024" y="440"/>
                            </a:lnTo>
                            <a:lnTo>
                              <a:pt x="2024" y="444"/>
                            </a:lnTo>
                            <a:lnTo>
                              <a:pt x="2020" y="450"/>
                            </a:lnTo>
                            <a:lnTo>
                              <a:pt x="2020" y="450"/>
                            </a:lnTo>
                            <a:lnTo>
                              <a:pt x="2018" y="454"/>
                            </a:lnTo>
                            <a:lnTo>
                              <a:pt x="2020" y="458"/>
                            </a:lnTo>
                            <a:lnTo>
                              <a:pt x="2026" y="464"/>
                            </a:lnTo>
                            <a:lnTo>
                              <a:pt x="2030" y="466"/>
                            </a:lnTo>
                            <a:lnTo>
                              <a:pt x="2032" y="470"/>
                            </a:lnTo>
                            <a:lnTo>
                              <a:pt x="2030" y="474"/>
                            </a:lnTo>
                            <a:lnTo>
                              <a:pt x="2024" y="480"/>
                            </a:lnTo>
                            <a:lnTo>
                              <a:pt x="2024" y="480"/>
                            </a:lnTo>
                            <a:lnTo>
                              <a:pt x="2022" y="482"/>
                            </a:lnTo>
                            <a:lnTo>
                              <a:pt x="2020" y="484"/>
                            </a:lnTo>
                            <a:lnTo>
                              <a:pt x="2020" y="490"/>
                            </a:lnTo>
                            <a:lnTo>
                              <a:pt x="2020" y="492"/>
                            </a:lnTo>
                            <a:lnTo>
                              <a:pt x="2018" y="496"/>
                            </a:lnTo>
                            <a:lnTo>
                              <a:pt x="2012" y="500"/>
                            </a:lnTo>
                            <a:lnTo>
                              <a:pt x="2004" y="508"/>
                            </a:lnTo>
                            <a:lnTo>
                              <a:pt x="2004" y="508"/>
                            </a:lnTo>
                            <a:lnTo>
                              <a:pt x="2000" y="510"/>
                            </a:lnTo>
                            <a:lnTo>
                              <a:pt x="2000" y="512"/>
                            </a:lnTo>
                            <a:lnTo>
                              <a:pt x="2006" y="518"/>
                            </a:lnTo>
                            <a:lnTo>
                              <a:pt x="2016" y="524"/>
                            </a:lnTo>
                            <a:lnTo>
                              <a:pt x="2020" y="530"/>
                            </a:lnTo>
                            <a:lnTo>
                              <a:pt x="2022" y="536"/>
                            </a:lnTo>
                            <a:lnTo>
                              <a:pt x="2022" y="536"/>
                            </a:lnTo>
                            <a:lnTo>
                              <a:pt x="2024" y="546"/>
                            </a:lnTo>
                            <a:lnTo>
                              <a:pt x="2028" y="552"/>
                            </a:lnTo>
                            <a:lnTo>
                              <a:pt x="2032" y="556"/>
                            </a:lnTo>
                            <a:lnTo>
                              <a:pt x="2032" y="55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3" name="Freeform 1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935167" y="1299471"/>
                        <a:ext cx="160995" cy="6676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2" y="34"/>
                          </a:cxn>
                          <a:cxn ang="0">
                            <a:pos x="74" y="30"/>
                          </a:cxn>
                          <a:cxn ang="0">
                            <a:pos x="68" y="28"/>
                          </a:cxn>
                          <a:cxn ang="0">
                            <a:pos x="52" y="18"/>
                          </a:cxn>
                          <a:cxn ang="0">
                            <a:pos x="52" y="16"/>
                          </a:cxn>
                          <a:cxn ang="0">
                            <a:pos x="54" y="10"/>
                          </a:cxn>
                          <a:cxn ang="0">
                            <a:pos x="54" y="10"/>
                          </a:cxn>
                          <a:cxn ang="0">
                            <a:pos x="56" y="6"/>
                          </a:cxn>
                          <a:cxn ang="0">
                            <a:pos x="60" y="4"/>
                          </a:cxn>
                          <a:cxn ang="0">
                            <a:pos x="58" y="4"/>
                          </a:cxn>
                          <a:cxn ang="0">
                            <a:pos x="36" y="0"/>
                          </a:cxn>
                          <a:cxn ang="0">
                            <a:pos x="32" y="2"/>
                          </a:cxn>
                          <a:cxn ang="0">
                            <a:pos x="26" y="2"/>
                          </a:cxn>
                          <a:cxn ang="0">
                            <a:pos x="20" y="4"/>
                          </a:cxn>
                          <a:cxn ang="0">
                            <a:pos x="18" y="6"/>
                          </a:cxn>
                          <a:cxn ang="0">
                            <a:pos x="18" y="8"/>
                          </a:cxn>
                          <a:cxn ang="0">
                            <a:pos x="12" y="12"/>
                          </a:cxn>
                          <a:cxn ang="0">
                            <a:pos x="10" y="18"/>
                          </a:cxn>
                          <a:cxn ang="0">
                            <a:pos x="6" y="18"/>
                          </a:cxn>
                          <a:cxn ang="0">
                            <a:pos x="2" y="20"/>
                          </a:cxn>
                          <a:cxn ang="0">
                            <a:pos x="0" y="26"/>
                          </a:cxn>
                          <a:cxn ang="0">
                            <a:pos x="2" y="28"/>
                          </a:cxn>
                          <a:cxn ang="0">
                            <a:pos x="6" y="28"/>
                          </a:cxn>
                          <a:cxn ang="0">
                            <a:pos x="12" y="26"/>
                          </a:cxn>
                          <a:cxn ang="0">
                            <a:pos x="14" y="28"/>
                          </a:cxn>
                          <a:cxn ang="0">
                            <a:pos x="18" y="28"/>
                          </a:cxn>
                          <a:cxn ang="0">
                            <a:pos x="20" y="30"/>
                          </a:cxn>
                          <a:cxn ang="0">
                            <a:pos x="22" y="32"/>
                          </a:cxn>
                          <a:cxn ang="0">
                            <a:pos x="26" y="30"/>
                          </a:cxn>
                          <a:cxn ang="0">
                            <a:pos x="28" y="32"/>
                          </a:cxn>
                          <a:cxn ang="0">
                            <a:pos x="30" y="34"/>
                          </a:cxn>
                          <a:cxn ang="0">
                            <a:pos x="34" y="36"/>
                          </a:cxn>
                          <a:cxn ang="0">
                            <a:pos x="34" y="38"/>
                          </a:cxn>
                          <a:cxn ang="0">
                            <a:pos x="32" y="38"/>
                          </a:cxn>
                          <a:cxn ang="0">
                            <a:pos x="32" y="38"/>
                          </a:cxn>
                          <a:cxn ang="0">
                            <a:pos x="30" y="42"/>
                          </a:cxn>
                          <a:cxn ang="0">
                            <a:pos x="32" y="44"/>
                          </a:cxn>
                          <a:cxn ang="0">
                            <a:pos x="40" y="42"/>
                          </a:cxn>
                          <a:cxn ang="0">
                            <a:pos x="46" y="44"/>
                          </a:cxn>
                          <a:cxn ang="0">
                            <a:pos x="52" y="44"/>
                          </a:cxn>
                          <a:cxn ang="0">
                            <a:pos x="56" y="42"/>
                          </a:cxn>
                          <a:cxn ang="0">
                            <a:pos x="56" y="42"/>
                          </a:cxn>
                          <a:cxn ang="0">
                            <a:pos x="62" y="42"/>
                          </a:cxn>
                          <a:cxn ang="0">
                            <a:pos x="68" y="42"/>
                          </a:cxn>
                          <a:cxn ang="0">
                            <a:pos x="68" y="42"/>
                          </a:cxn>
                          <a:cxn ang="0">
                            <a:pos x="72" y="38"/>
                          </a:cxn>
                          <a:cxn ang="0">
                            <a:pos x="80" y="40"/>
                          </a:cxn>
                          <a:cxn ang="0">
                            <a:pos x="88" y="42"/>
                          </a:cxn>
                          <a:cxn ang="0">
                            <a:pos x="88" y="40"/>
                          </a:cxn>
                          <a:cxn ang="0">
                            <a:pos x="86" y="38"/>
                          </a:cxn>
                          <a:cxn ang="0">
                            <a:pos x="92" y="38"/>
                          </a:cxn>
                          <a:cxn ang="0">
                            <a:pos x="96" y="38"/>
                          </a:cxn>
                          <a:cxn ang="0">
                            <a:pos x="106" y="36"/>
                          </a:cxn>
                          <a:cxn ang="0">
                            <a:pos x="102" y="34"/>
                          </a:cxn>
                        </a:cxnLst>
                        <a:rect l="0" t="0" r="r" b="b"/>
                        <a:pathLst>
                          <a:path w="106" h="44">
                            <a:moveTo>
                              <a:pt x="102" y="34"/>
                            </a:moveTo>
                            <a:lnTo>
                              <a:pt x="102" y="34"/>
                            </a:lnTo>
                            <a:lnTo>
                              <a:pt x="82" y="32"/>
                            </a:lnTo>
                            <a:lnTo>
                              <a:pt x="74" y="30"/>
                            </a:lnTo>
                            <a:lnTo>
                              <a:pt x="68" y="28"/>
                            </a:lnTo>
                            <a:lnTo>
                              <a:pt x="68" y="28"/>
                            </a:lnTo>
                            <a:lnTo>
                              <a:pt x="56" y="22"/>
                            </a:lnTo>
                            <a:lnTo>
                              <a:pt x="52" y="18"/>
                            </a:lnTo>
                            <a:lnTo>
                              <a:pt x="52" y="16"/>
                            </a:lnTo>
                            <a:lnTo>
                              <a:pt x="52" y="16"/>
                            </a:lnTo>
                            <a:lnTo>
                              <a:pt x="54" y="12"/>
                            </a:lnTo>
                            <a:lnTo>
                              <a:pt x="54" y="10"/>
                            </a:lnTo>
                            <a:lnTo>
                              <a:pt x="54" y="10"/>
                            </a:lnTo>
                            <a:lnTo>
                              <a:pt x="54" y="10"/>
                            </a:lnTo>
                            <a:lnTo>
                              <a:pt x="54" y="8"/>
                            </a:lnTo>
                            <a:lnTo>
                              <a:pt x="56" y="6"/>
                            </a:lnTo>
                            <a:lnTo>
                              <a:pt x="60" y="4"/>
                            </a:lnTo>
                            <a:lnTo>
                              <a:pt x="60" y="4"/>
                            </a:lnTo>
                            <a:lnTo>
                              <a:pt x="58" y="4"/>
                            </a:lnTo>
                            <a:lnTo>
                              <a:pt x="58" y="4"/>
                            </a:lnTo>
                            <a:lnTo>
                              <a:pt x="48" y="2"/>
                            </a:lnTo>
                            <a:lnTo>
                              <a:pt x="36" y="0"/>
                            </a:lnTo>
                            <a:lnTo>
                              <a:pt x="36" y="0"/>
                            </a:lnTo>
                            <a:lnTo>
                              <a:pt x="32" y="2"/>
                            </a:lnTo>
                            <a:lnTo>
                              <a:pt x="26" y="2"/>
                            </a:lnTo>
                            <a:lnTo>
                              <a:pt x="26" y="2"/>
                            </a:lnTo>
                            <a:lnTo>
                              <a:pt x="22" y="2"/>
                            </a:lnTo>
                            <a:lnTo>
                              <a:pt x="20" y="4"/>
                            </a:lnTo>
                            <a:lnTo>
                              <a:pt x="18" y="4"/>
                            </a:lnTo>
                            <a:lnTo>
                              <a:pt x="18" y="6"/>
                            </a:lnTo>
                            <a:lnTo>
                              <a:pt x="18" y="6"/>
                            </a:lnTo>
                            <a:lnTo>
                              <a:pt x="18" y="8"/>
                            </a:lnTo>
                            <a:lnTo>
                              <a:pt x="18" y="8"/>
                            </a:lnTo>
                            <a:lnTo>
                              <a:pt x="12" y="12"/>
                            </a:lnTo>
                            <a:lnTo>
                              <a:pt x="12" y="12"/>
                            </a:lnTo>
                            <a:lnTo>
                              <a:pt x="10" y="18"/>
                            </a:lnTo>
                            <a:lnTo>
                              <a:pt x="8" y="18"/>
                            </a:lnTo>
                            <a:lnTo>
                              <a:pt x="6" y="18"/>
                            </a:lnTo>
                            <a:lnTo>
                              <a:pt x="6" y="18"/>
                            </a:lnTo>
                            <a:lnTo>
                              <a:pt x="2" y="20"/>
                            </a:lnTo>
                            <a:lnTo>
                              <a:pt x="0" y="22"/>
                            </a:lnTo>
                            <a:lnTo>
                              <a:pt x="0" y="26"/>
                            </a:lnTo>
                            <a:lnTo>
                              <a:pt x="0" y="28"/>
                            </a:lnTo>
                            <a:lnTo>
                              <a:pt x="2" y="28"/>
                            </a:lnTo>
                            <a:lnTo>
                              <a:pt x="2" y="28"/>
                            </a:lnTo>
                            <a:lnTo>
                              <a:pt x="6" y="28"/>
                            </a:lnTo>
                            <a:lnTo>
                              <a:pt x="10" y="26"/>
                            </a:lnTo>
                            <a:lnTo>
                              <a:pt x="12" y="26"/>
                            </a:lnTo>
                            <a:lnTo>
                              <a:pt x="14" y="28"/>
                            </a:lnTo>
                            <a:lnTo>
                              <a:pt x="14" y="28"/>
                            </a:lnTo>
                            <a:lnTo>
                              <a:pt x="16" y="30"/>
                            </a:lnTo>
                            <a:lnTo>
                              <a:pt x="18" y="28"/>
                            </a:lnTo>
                            <a:lnTo>
                              <a:pt x="20" y="28"/>
                            </a:lnTo>
                            <a:lnTo>
                              <a:pt x="20" y="30"/>
                            </a:lnTo>
                            <a:lnTo>
                              <a:pt x="20" y="30"/>
                            </a:lnTo>
                            <a:lnTo>
                              <a:pt x="22" y="32"/>
                            </a:lnTo>
                            <a:lnTo>
                              <a:pt x="24" y="30"/>
                            </a:lnTo>
                            <a:lnTo>
                              <a:pt x="26" y="30"/>
                            </a:lnTo>
                            <a:lnTo>
                              <a:pt x="28" y="32"/>
                            </a:lnTo>
                            <a:lnTo>
                              <a:pt x="28" y="32"/>
                            </a:lnTo>
                            <a:lnTo>
                              <a:pt x="28" y="34"/>
                            </a:lnTo>
                            <a:lnTo>
                              <a:pt x="30" y="34"/>
                            </a:lnTo>
                            <a:lnTo>
                              <a:pt x="34" y="34"/>
                            </a:lnTo>
                            <a:lnTo>
                              <a:pt x="34" y="36"/>
                            </a:lnTo>
                            <a:lnTo>
                              <a:pt x="34" y="36"/>
                            </a:lnTo>
                            <a:lnTo>
                              <a:pt x="34" y="38"/>
                            </a:lnTo>
                            <a:lnTo>
                              <a:pt x="32" y="38"/>
                            </a:lnTo>
                            <a:lnTo>
                              <a:pt x="32" y="38"/>
                            </a:lnTo>
                            <a:lnTo>
                              <a:pt x="32" y="38"/>
                            </a:lnTo>
                            <a:lnTo>
                              <a:pt x="32" y="38"/>
                            </a:lnTo>
                            <a:lnTo>
                              <a:pt x="30" y="40"/>
                            </a:lnTo>
                            <a:lnTo>
                              <a:pt x="30" y="42"/>
                            </a:lnTo>
                            <a:lnTo>
                              <a:pt x="30" y="42"/>
                            </a:lnTo>
                            <a:lnTo>
                              <a:pt x="32" y="44"/>
                            </a:lnTo>
                            <a:lnTo>
                              <a:pt x="32" y="44"/>
                            </a:lnTo>
                            <a:lnTo>
                              <a:pt x="40" y="42"/>
                            </a:lnTo>
                            <a:lnTo>
                              <a:pt x="44" y="42"/>
                            </a:lnTo>
                            <a:lnTo>
                              <a:pt x="46" y="44"/>
                            </a:lnTo>
                            <a:lnTo>
                              <a:pt x="46" y="44"/>
                            </a:lnTo>
                            <a:lnTo>
                              <a:pt x="52" y="44"/>
                            </a:lnTo>
                            <a:lnTo>
                              <a:pt x="56" y="44"/>
                            </a:lnTo>
                            <a:lnTo>
                              <a:pt x="56" y="42"/>
                            </a:lnTo>
                            <a:lnTo>
                              <a:pt x="56" y="42"/>
                            </a:lnTo>
                            <a:lnTo>
                              <a:pt x="56" y="42"/>
                            </a:lnTo>
                            <a:lnTo>
                              <a:pt x="56" y="42"/>
                            </a:lnTo>
                            <a:lnTo>
                              <a:pt x="62" y="42"/>
                            </a:lnTo>
                            <a:lnTo>
                              <a:pt x="66" y="42"/>
                            </a:lnTo>
                            <a:lnTo>
                              <a:pt x="68" y="42"/>
                            </a:lnTo>
                            <a:lnTo>
                              <a:pt x="68" y="42"/>
                            </a:lnTo>
                            <a:lnTo>
                              <a:pt x="68" y="42"/>
                            </a:lnTo>
                            <a:lnTo>
                              <a:pt x="68" y="40"/>
                            </a:lnTo>
                            <a:lnTo>
                              <a:pt x="72" y="38"/>
                            </a:lnTo>
                            <a:lnTo>
                              <a:pt x="76" y="38"/>
                            </a:lnTo>
                            <a:lnTo>
                              <a:pt x="80" y="40"/>
                            </a:lnTo>
                            <a:lnTo>
                              <a:pt x="80" y="40"/>
                            </a:lnTo>
                            <a:lnTo>
                              <a:pt x="88" y="42"/>
                            </a:lnTo>
                            <a:lnTo>
                              <a:pt x="88" y="42"/>
                            </a:lnTo>
                            <a:lnTo>
                              <a:pt x="88" y="40"/>
                            </a:lnTo>
                            <a:lnTo>
                              <a:pt x="88" y="40"/>
                            </a:lnTo>
                            <a:lnTo>
                              <a:pt x="86" y="38"/>
                            </a:lnTo>
                            <a:lnTo>
                              <a:pt x="88" y="38"/>
                            </a:lnTo>
                            <a:lnTo>
                              <a:pt x="92" y="38"/>
                            </a:lnTo>
                            <a:lnTo>
                              <a:pt x="92" y="38"/>
                            </a:lnTo>
                            <a:lnTo>
                              <a:pt x="96" y="38"/>
                            </a:lnTo>
                            <a:lnTo>
                              <a:pt x="102" y="38"/>
                            </a:lnTo>
                            <a:lnTo>
                              <a:pt x="106" y="36"/>
                            </a:lnTo>
                            <a:lnTo>
                              <a:pt x="102" y="34"/>
                            </a:lnTo>
                            <a:lnTo>
                              <a:pt x="102" y="3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4" name="Freeform 1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971619" y="1241809"/>
                        <a:ext cx="239974" cy="5766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" y="38"/>
                          </a:cxn>
                          <a:cxn ang="0">
                            <a:pos x="22" y="38"/>
                          </a:cxn>
                          <a:cxn ang="0">
                            <a:pos x="30" y="38"/>
                          </a:cxn>
                          <a:cxn ang="0">
                            <a:pos x="36" y="38"/>
                          </a:cxn>
                          <a:cxn ang="0">
                            <a:pos x="38" y="32"/>
                          </a:cxn>
                          <a:cxn ang="0">
                            <a:pos x="44" y="32"/>
                          </a:cxn>
                          <a:cxn ang="0">
                            <a:pos x="52" y="32"/>
                          </a:cxn>
                          <a:cxn ang="0">
                            <a:pos x="50" y="30"/>
                          </a:cxn>
                          <a:cxn ang="0">
                            <a:pos x="58" y="30"/>
                          </a:cxn>
                          <a:cxn ang="0">
                            <a:pos x="64" y="30"/>
                          </a:cxn>
                          <a:cxn ang="0">
                            <a:pos x="64" y="28"/>
                          </a:cxn>
                          <a:cxn ang="0">
                            <a:pos x="64" y="28"/>
                          </a:cxn>
                          <a:cxn ang="0">
                            <a:pos x="74" y="28"/>
                          </a:cxn>
                          <a:cxn ang="0">
                            <a:pos x="74" y="26"/>
                          </a:cxn>
                          <a:cxn ang="0">
                            <a:pos x="74" y="24"/>
                          </a:cxn>
                          <a:cxn ang="0">
                            <a:pos x="82" y="24"/>
                          </a:cxn>
                          <a:cxn ang="0">
                            <a:pos x="88" y="24"/>
                          </a:cxn>
                          <a:cxn ang="0">
                            <a:pos x="88" y="22"/>
                          </a:cxn>
                          <a:cxn ang="0">
                            <a:pos x="88" y="20"/>
                          </a:cxn>
                          <a:cxn ang="0">
                            <a:pos x="100" y="20"/>
                          </a:cxn>
                          <a:cxn ang="0">
                            <a:pos x="104" y="20"/>
                          </a:cxn>
                          <a:cxn ang="0">
                            <a:pos x="110" y="18"/>
                          </a:cxn>
                          <a:cxn ang="0">
                            <a:pos x="116" y="18"/>
                          </a:cxn>
                          <a:cxn ang="0">
                            <a:pos x="114" y="18"/>
                          </a:cxn>
                          <a:cxn ang="0">
                            <a:pos x="116" y="16"/>
                          </a:cxn>
                          <a:cxn ang="0">
                            <a:pos x="130" y="16"/>
                          </a:cxn>
                          <a:cxn ang="0">
                            <a:pos x="132" y="16"/>
                          </a:cxn>
                          <a:cxn ang="0">
                            <a:pos x="134" y="14"/>
                          </a:cxn>
                          <a:cxn ang="0">
                            <a:pos x="140" y="14"/>
                          </a:cxn>
                          <a:cxn ang="0">
                            <a:pos x="148" y="14"/>
                          </a:cxn>
                          <a:cxn ang="0">
                            <a:pos x="148" y="14"/>
                          </a:cxn>
                          <a:cxn ang="0">
                            <a:pos x="150" y="12"/>
                          </a:cxn>
                          <a:cxn ang="0">
                            <a:pos x="158" y="10"/>
                          </a:cxn>
                          <a:cxn ang="0">
                            <a:pos x="158" y="6"/>
                          </a:cxn>
                          <a:cxn ang="0">
                            <a:pos x="154" y="2"/>
                          </a:cxn>
                          <a:cxn ang="0">
                            <a:pos x="140" y="4"/>
                          </a:cxn>
                          <a:cxn ang="0">
                            <a:pos x="130" y="6"/>
                          </a:cxn>
                          <a:cxn ang="0">
                            <a:pos x="116" y="8"/>
                          </a:cxn>
                          <a:cxn ang="0">
                            <a:pos x="90" y="6"/>
                          </a:cxn>
                          <a:cxn ang="0">
                            <a:pos x="90" y="8"/>
                          </a:cxn>
                          <a:cxn ang="0">
                            <a:pos x="90" y="8"/>
                          </a:cxn>
                          <a:cxn ang="0">
                            <a:pos x="82" y="10"/>
                          </a:cxn>
                          <a:cxn ang="0">
                            <a:pos x="74" y="10"/>
                          </a:cxn>
                          <a:cxn ang="0">
                            <a:pos x="74" y="10"/>
                          </a:cxn>
                          <a:cxn ang="0">
                            <a:pos x="58" y="10"/>
                          </a:cxn>
                          <a:cxn ang="0">
                            <a:pos x="58" y="10"/>
                          </a:cxn>
                          <a:cxn ang="0">
                            <a:pos x="58" y="12"/>
                          </a:cxn>
                          <a:cxn ang="0">
                            <a:pos x="48" y="14"/>
                          </a:cxn>
                          <a:cxn ang="0">
                            <a:pos x="36" y="18"/>
                          </a:cxn>
                          <a:cxn ang="0">
                            <a:pos x="38" y="18"/>
                          </a:cxn>
                          <a:cxn ang="0">
                            <a:pos x="18" y="20"/>
                          </a:cxn>
                          <a:cxn ang="0">
                            <a:pos x="16" y="22"/>
                          </a:cxn>
                          <a:cxn ang="0">
                            <a:pos x="16" y="22"/>
                          </a:cxn>
                          <a:cxn ang="0">
                            <a:pos x="8" y="26"/>
                          </a:cxn>
                          <a:cxn ang="0">
                            <a:pos x="2" y="28"/>
                          </a:cxn>
                          <a:cxn ang="0">
                            <a:pos x="2" y="30"/>
                          </a:cxn>
                          <a:cxn ang="0">
                            <a:pos x="0" y="36"/>
                          </a:cxn>
                          <a:cxn ang="0">
                            <a:pos x="4" y="38"/>
                          </a:cxn>
                        </a:cxnLst>
                        <a:rect l="0" t="0" r="r" b="b"/>
                        <a:pathLst>
                          <a:path w="158" h="38">
                            <a:moveTo>
                              <a:pt x="4" y="38"/>
                            </a:moveTo>
                            <a:lnTo>
                              <a:pt x="4" y="38"/>
                            </a:lnTo>
                            <a:lnTo>
                              <a:pt x="14" y="36"/>
                            </a:lnTo>
                            <a:lnTo>
                              <a:pt x="22" y="38"/>
                            </a:lnTo>
                            <a:lnTo>
                              <a:pt x="22" y="38"/>
                            </a:lnTo>
                            <a:lnTo>
                              <a:pt x="30" y="38"/>
                            </a:lnTo>
                            <a:lnTo>
                              <a:pt x="36" y="38"/>
                            </a:lnTo>
                            <a:lnTo>
                              <a:pt x="36" y="38"/>
                            </a:lnTo>
                            <a:lnTo>
                              <a:pt x="40" y="34"/>
                            </a:lnTo>
                            <a:lnTo>
                              <a:pt x="38" y="32"/>
                            </a:lnTo>
                            <a:lnTo>
                              <a:pt x="38" y="32"/>
                            </a:lnTo>
                            <a:lnTo>
                              <a:pt x="44" y="32"/>
                            </a:lnTo>
                            <a:lnTo>
                              <a:pt x="50" y="32"/>
                            </a:lnTo>
                            <a:lnTo>
                              <a:pt x="52" y="32"/>
                            </a:lnTo>
                            <a:lnTo>
                              <a:pt x="52" y="32"/>
                            </a:lnTo>
                            <a:lnTo>
                              <a:pt x="50" y="30"/>
                            </a:lnTo>
                            <a:lnTo>
                              <a:pt x="52" y="30"/>
                            </a:lnTo>
                            <a:lnTo>
                              <a:pt x="58" y="30"/>
                            </a:lnTo>
                            <a:lnTo>
                              <a:pt x="62" y="30"/>
                            </a:lnTo>
                            <a:lnTo>
                              <a:pt x="64" y="30"/>
                            </a:lnTo>
                            <a:lnTo>
                              <a:pt x="64" y="28"/>
                            </a:lnTo>
                            <a:lnTo>
                              <a:pt x="64" y="28"/>
                            </a:lnTo>
                            <a:lnTo>
                              <a:pt x="64" y="28"/>
                            </a:lnTo>
                            <a:lnTo>
                              <a:pt x="64" y="28"/>
                            </a:lnTo>
                            <a:lnTo>
                              <a:pt x="70" y="28"/>
                            </a:lnTo>
                            <a:lnTo>
                              <a:pt x="74" y="28"/>
                            </a:lnTo>
                            <a:lnTo>
                              <a:pt x="76" y="28"/>
                            </a:lnTo>
                            <a:lnTo>
                              <a:pt x="74" y="26"/>
                            </a:lnTo>
                            <a:lnTo>
                              <a:pt x="74" y="26"/>
                            </a:lnTo>
                            <a:lnTo>
                              <a:pt x="74" y="24"/>
                            </a:lnTo>
                            <a:lnTo>
                              <a:pt x="76" y="24"/>
                            </a:lnTo>
                            <a:lnTo>
                              <a:pt x="82" y="24"/>
                            </a:lnTo>
                            <a:lnTo>
                              <a:pt x="86" y="24"/>
                            </a:lnTo>
                            <a:lnTo>
                              <a:pt x="88" y="24"/>
                            </a:lnTo>
                            <a:lnTo>
                              <a:pt x="88" y="22"/>
                            </a:lnTo>
                            <a:lnTo>
                              <a:pt x="88" y="22"/>
                            </a:lnTo>
                            <a:lnTo>
                              <a:pt x="86" y="20"/>
                            </a:lnTo>
                            <a:lnTo>
                              <a:pt x="88" y="20"/>
                            </a:lnTo>
                            <a:lnTo>
                              <a:pt x="94" y="20"/>
                            </a:lnTo>
                            <a:lnTo>
                              <a:pt x="100" y="20"/>
                            </a:lnTo>
                            <a:lnTo>
                              <a:pt x="104" y="20"/>
                            </a:lnTo>
                            <a:lnTo>
                              <a:pt x="104" y="20"/>
                            </a:lnTo>
                            <a:lnTo>
                              <a:pt x="106" y="18"/>
                            </a:lnTo>
                            <a:lnTo>
                              <a:pt x="110" y="18"/>
                            </a:lnTo>
                            <a:lnTo>
                              <a:pt x="114" y="18"/>
                            </a:lnTo>
                            <a:lnTo>
                              <a:pt x="116" y="18"/>
                            </a:lnTo>
                            <a:lnTo>
                              <a:pt x="114" y="18"/>
                            </a:lnTo>
                            <a:lnTo>
                              <a:pt x="114" y="18"/>
                            </a:lnTo>
                            <a:lnTo>
                              <a:pt x="116" y="16"/>
                            </a:lnTo>
                            <a:lnTo>
                              <a:pt x="116" y="16"/>
                            </a:lnTo>
                            <a:lnTo>
                              <a:pt x="124" y="16"/>
                            </a:lnTo>
                            <a:lnTo>
                              <a:pt x="130" y="16"/>
                            </a:lnTo>
                            <a:lnTo>
                              <a:pt x="132" y="16"/>
                            </a:lnTo>
                            <a:lnTo>
                              <a:pt x="132" y="16"/>
                            </a:lnTo>
                            <a:lnTo>
                              <a:pt x="132" y="16"/>
                            </a:lnTo>
                            <a:lnTo>
                              <a:pt x="134" y="14"/>
                            </a:lnTo>
                            <a:lnTo>
                              <a:pt x="134" y="14"/>
                            </a:lnTo>
                            <a:lnTo>
                              <a:pt x="140" y="14"/>
                            </a:lnTo>
                            <a:lnTo>
                              <a:pt x="146" y="16"/>
                            </a:lnTo>
                            <a:lnTo>
                              <a:pt x="148" y="14"/>
                            </a:lnTo>
                            <a:lnTo>
                              <a:pt x="148" y="14"/>
                            </a:lnTo>
                            <a:lnTo>
                              <a:pt x="148" y="14"/>
                            </a:lnTo>
                            <a:lnTo>
                              <a:pt x="148" y="12"/>
                            </a:lnTo>
                            <a:lnTo>
                              <a:pt x="150" y="12"/>
                            </a:lnTo>
                            <a:lnTo>
                              <a:pt x="154" y="12"/>
                            </a:lnTo>
                            <a:lnTo>
                              <a:pt x="158" y="10"/>
                            </a:lnTo>
                            <a:lnTo>
                              <a:pt x="158" y="8"/>
                            </a:lnTo>
                            <a:lnTo>
                              <a:pt x="158" y="6"/>
                            </a:lnTo>
                            <a:lnTo>
                              <a:pt x="158" y="6"/>
                            </a:lnTo>
                            <a:lnTo>
                              <a:pt x="154" y="2"/>
                            </a:lnTo>
                            <a:lnTo>
                              <a:pt x="148" y="0"/>
                            </a:lnTo>
                            <a:lnTo>
                              <a:pt x="140" y="4"/>
                            </a:lnTo>
                            <a:lnTo>
                              <a:pt x="140" y="4"/>
                            </a:lnTo>
                            <a:lnTo>
                              <a:pt x="130" y="6"/>
                            </a:lnTo>
                            <a:lnTo>
                              <a:pt x="116" y="8"/>
                            </a:lnTo>
                            <a:lnTo>
                              <a:pt x="116" y="8"/>
                            </a:lnTo>
                            <a:lnTo>
                              <a:pt x="98" y="8"/>
                            </a:lnTo>
                            <a:lnTo>
                              <a:pt x="90" y="6"/>
                            </a:lnTo>
                            <a:lnTo>
                              <a:pt x="88" y="8"/>
                            </a:lnTo>
                            <a:lnTo>
                              <a:pt x="90" y="8"/>
                            </a:lnTo>
                            <a:lnTo>
                              <a:pt x="90" y="8"/>
                            </a:lnTo>
                            <a:lnTo>
                              <a:pt x="90" y="8"/>
                            </a:lnTo>
                            <a:lnTo>
                              <a:pt x="88" y="10"/>
                            </a:lnTo>
                            <a:lnTo>
                              <a:pt x="82" y="10"/>
                            </a:lnTo>
                            <a:lnTo>
                              <a:pt x="74" y="10"/>
                            </a:lnTo>
                            <a:lnTo>
                              <a:pt x="74" y="10"/>
                            </a:lnTo>
                            <a:lnTo>
                              <a:pt x="74" y="10"/>
                            </a:lnTo>
                            <a:lnTo>
                              <a:pt x="74" y="10"/>
                            </a:lnTo>
                            <a:lnTo>
                              <a:pt x="64" y="10"/>
                            </a:lnTo>
                            <a:lnTo>
                              <a:pt x="58" y="10"/>
                            </a:lnTo>
                            <a:lnTo>
                              <a:pt x="56" y="10"/>
                            </a:lnTo>
                            <a:lnTo>
                              <a:pt x="58" y="10"/>
                            </a:lnTo>
                            <a:lnTo>
                              <a:pt x="58" y="10"/>
                            </a:lnTo>
                            <a:lnTo>
                              <a:pt x="58" y="12"/>
                            </a:lnTo>
                            <a:lnTo>
                              <a:pt x="56" y="12"/>
                            </a:lnTo>
                            <a:lnTo>
                              <a:pt x="48" y="14"/>
                            </a:lnTo>
                            <a:lnTo>
                              <a:pt x="38" y="16"/>
                            </a:lnTo>
                            <a:lnTo>
                              <a:pt x="36" y="18"/>
                            </a:lnTo>
                            <a:lnTo>
                              <a:pt x="38" y="18"/>
                            </a:lnTo>
                            <a:lnTo>
                              <a:pt x="38" y="18"/>
                            </a:lnTo>
                            <a:lnTo>
                              <a:pt x="28" y="18"/>
                            </a:lnTo>
                            <a:lnTo>
                              <a:pt x="18" y="20"/>
                            </a:lnTo>
                            <a:lnTo>
                              <a:pt x="16" y="20"/>
                            </a:lnTo>
                            <a:lnTo>
                              <a:pt x="16" y="22"/>
                            </a:lnTo>
                            <a:lnTo>
                              <a:pt x="16" y="22"/>
                            </a:lnTo>
                            <a:lnTo>
                              <a:pt x="16" y="22"/>
                            </a:lnTo>
                            <a:lnTo>
                              <a:pt x="14" y="24"/>
                            </a:lnTo>
                            <a:lnTo>
                              <a:pt x="8" y="26"/>
                            </a:lnTo>
                            <a:lnTo>
                              <a:pt x="4" y="28"/>
                            </a:lnTo>
                            <a:lnTo>
                              <a:pt x="2" y="28"/>
                            </a:lnTo>
                            <a:lnTo>
                              <a:pt x="2" y="30"/>
                            </a:lnTo>
                            <a:lnTo>
                              <a:pt x="2" y="30"/>
                            </a:lnTo>
                            <a:lnTo>
                              <a:pt x="2" y="32"/>
                            </a:lnTo>
                            <a:lnTo>
                              <a:pt x="0" y="36"/>
                            </a:lnTo>
                            <a:lnTo>
                              <a:pt x="0" y="38"/>
                            </a:lnTo>
                            <a:lnTo>
                              <a:pt x="4" y="38"/>
                            </a:lnTo>
                            <a:lnTo>
                              <a:pt x="4" y="38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7" name="Spain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529302" y="2076643"/>
                        <a:ext cx="525511" cy="2488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7728" h="216958">
                            <a:moveTo>
                              <a:pt x="452437" y="15875"/>
                            </a:moveTo>
                            <a:lnTo>
                              <a:pt x="452437" y="21167"/>
                            </a:lnTo>
                            <a:lnTo>
                              <a:pt x="455082" y="31750"/>
                            </a:lnTo>
                            <a:lnTo>
                              <a:pt x="457728" y="42333"/>
                            </a:lnTo>
                            <a:lnTo>
                              <a:pt x="455082" y="50271"/>
                            </a:lnTo>
                            <a:lnTo>
                              <a:pt x="452437" y="63500"/>
                            </a:lnTo>
                            <a:lnTo>
                              <a:pt x="449791" y="63500"/>
                            </a:lnTo>
                            <a:lnTo>
                              <a:pt x="449791" y="60854"/>
                            </a:lnTo>
                            <a:lnTo>
                              <a:pt x="447145" y="58208"/>
                            </a:lnTo>
                            <a:lnTo>
                              <a:pt x="444499" y="58208"/>
                            </a:lnTo>
                            <a:lnTo>
                              <a:pt x="439208" y="55563"/>
                            </a:lnTo>
                            <a:lnTo>
                              <a:pt x="439208" y="52917"/>
                            </a:lnTo>
                            <a:lnTo>
                              <a:pt x="439208" y="50271"/>
                            </a:lnTo>
                            <a:lnTo>
                              <a:pt x="436562" y="50271"/>
                            </a:lnTo>
                            <a:lnTo>
                              <a:pt x="436562" y="47625"/>
                            </a:lnTo>
                            <a:lnTo>
                              <a:pt x="436562" y="44979"/>
                            </a:lnTo>
                            <a:lnTo>
                              <a:pt x="436562" y="42333"/>
                            </a:lnTo>
                            <a:lnTo>
                              <a:pt x="433916" y="39688"/>
                            </a:lnTo>
                            <a:lnTo>
                              <a:pt x="433916" y="37042"/>
                            </a:lnTo>
                            <a:lnTo>
                              <a:pt x="433916" y="34396"/>
                            </a:lnTo>
                            <a:lnTo>
                              <a:pt x="433916" y="31750"/>
                            </a:lnTo>
                            <a:lnTo>
                              <a:pt x="433916" y="29104"/>
                            </a:lnTo>
                            <a:lnTo>
                              <a:pt x="433916" y="26458"/>
                            </a:lnTo>
                            <a:lnTo>
                              <a:pt x="436562" y="26458"/>
                            </a:lnTo>
                            <a:lnTo>
                              <a:pt x="439208" y="26458"/>
                            </a:lnTo>
                            <a:lnTo>
                              <a:pt x="439208" y="23813"/>
                            </a:lnTo>
                            <a:lnTo>
                              <a:pt x="441853" y="21167"/>
                            </a:lnTo>
                            <a:lnTo>
                              <a:pt x="444499" y="21167"/>
                            </a:lnTo>
                            <a:lnTo>
                              <a:pt x="447145" y="21167"/>
                            </a:lnTo>
                            <a:lnTo>
                              <a:pt x="449791" y="18521"/>
                            </a:lnTo>
                            <a:close/>
                            <a:moveTo>
                              <a:pt x="23812" y="0"/>
                            </a:moveTo>
                            <a:lnTo>
                              <a:pt x="29104" y="0"/>
                            </a:lnTo>
                            <a:lnTo>
                              <a:pt x="31750" y="0"/>
                            </a:lnTo>
                            <a:lnTo>
                              <a:pt x="34396" y="0"/>
                            </a:lnTo>
                            <a:lnTo>
                              <a:pt x="39687" y="2646"/>
                            </a:lnTo>
                            <a:lnTo>
                              <a:pt x="47625" y="5292"/>
                            </a:lnTo>
                            <a:lnTo>
                              <a:pt x="60854" y="5292"/>
                            </a:lnTo>
                            <a:lnTo>
                              <a:pt x="71437" y="2646"/>
                            </a:lnTo>
                            <a:lnTo>
                              <a:pt x="76729" y="2646"/>
                            </a:lnTo>
                            <a:lnTo>
                              <a:pt x="79375" y="2646"/>
                            </a:lnTo>
                            <a:lnTo>
                              <a:pt x="82021" y="2646"/>
                            </a:lnTo>
                            <a:lnTo>
                              <a:pt x="111125" y="5292"/>
                            </a:lnTo>
                            <a:lnTo>
                              <a:pt x="121708" y="5292"/>
                            </a:lnTo>
                            <a:lnTo>
                              <a:pt x="127000" y="2646"/>
                            </a:lnTo>
                            <a:lnTo>
                              <a:pt x="129646" y="2646"/>
                            </a:lnTo>
                            <a:lnTo>
                              <a:pt x="137583" y="7937"/>
                            </a:lnTo>
                            <a:lnTo>
                              <a:pt x="140229" y="7937"/>
                            </a:lnTo>
                            <a:lnTo>
                              <a:pt x="142875" y="5292"/>
                            </a:lnTo>
                            <a:lnTo>
                              <a:pt x="145521" y="5292"/>
                            </a:lnTo>
                            <a:lnTo>
                              <a:pt x="158750" y="7937"/>
                            </a:lnTo>
                            <a:lnTo>
                              <a:pt x="164042" y="7937"/>
                            </a:lnTo>
                            <a:lnTo>
                              <a:pt x="171979" y="5292"/>
                            </a:lnTo>
                            <a:lnTo>
                              <a:pt x="174625" y="5292"/>
                            </a:lnTo>
                            <a:lnTo>
                              <a:pt x="179917" y="5292"/>
                            </a:lnTo>
                            <a:lnTo>
                              <a:pt x="182563" y="5292"/>
                            </a:lnTo>
                            <a:lnTo>
                              <a:pt x="185209" y="7937"/>
                            </a:lnTo>
                            <a:lnTo>
                              <a:pt x="187854" y="7937"/>
                            </a:lnTo>
                            <a:lnTo>
                              <a:pt x="190500" y="7937"/>
                            </a:lnTo>
                            <a:lnTo>
                              <a:pt x="190500" y="10583"/>
                            </a:lnTo>
                            <a:lnTo>
                              <a:pt x="190500" y="13229"/>
                            </a:lnTo>
                            <a:lnTo>
                              <a:pt x="195792" y="13229"/>
                            </a:lnTo>
                            <a:lnTo>
                              <a:pt x="198438" y="13229"/>
                            </a:lnTo>
                            <a:lnTo>
                              <a:pt x="201084" y="15875"/>
                            </a:lnTo>
                            <a:lnTo>
                              <a:pt x="203729" y="18521"/>
                            </a:lnTo>
                            <a:lnTo>
                              <a:pt x="209021" y="18521"/>
                            </a:lnTo>
                            <a:lnTo>
                              <a:pt x="214313" y="18521"/>
                            </a:lnTo>
                            <a:lnTo>
                              <a:pt x="222250" y="23813"/>
                            </a:lnTo>
                            <a:lnTo>
                              <a:pt x="230188" y="26458"/>
                            </a:lnTo>
                            <a:lnTo>
                              <a:pt x="235479" y="29104"/>
                            </a:lnTo>
                            <a:lnTo>
                              <a:pt x="240771" y="29104"/>
                            </a:lnTo>
                            <a:lnTo>
                              <a:pt x="243417" y="23813"/>
                            </a:lnTo>
                            <a:lnTo>
                              <a:pt x="246063" y="23813"/>
                            </a:lnTo>
                            <a:lnTo>
                              <a:pt x="251354" y="26458"/>
                            </a:lnTo>
                            <a:lnTo>
                              <a:pt x="256646" y="29104"/>
                            </a:lnTo>
                            <a:lnTo>
                              <a:pt x="259292" y="29104"/>
                            </a:lnTo>
                            <a:lnTo>
                              <a:pt x="259292" y="31750"/>
                            </a:lnTo>
                            <a:lnTo>
                              <a:pt x="261938" y="31750"/>
                            </a:lnTo>
                            <a:lnTo>
                              <a:pt x="264584" y="31750"/>
                            </a:lnTo>
                            <a:lnTo>
                              <a:pt x="267229" y="31750"/>
                            </a:lnTo>
                            <a:lnTo>
                              <a:pt x="272521" y="29104"/>
                            </a:lnTo>
                            <a:lnTo>
                              <a:pt x="275167" y="29104"/>
                            </a:lnTo>
                            <a:lnTo>
                              <a:pt x="280459" y="31750"/>
                            </a:lnTo>
                            <a:lnTo>
                              <a:pt x="283104" y="31750"/>
                            </a:lnTo>
                            <a:lnTo>
                              <a:pt x="285750" y="29104"/>
                            </a:lnTo>
                            <a:lnTo>
                              <a:pt x="288396" y="29104"/>
                            </a:lnTo>
                            <a:lnTo>
                              <a:pt x="296334" y="29104"/>
                            </a:lnTo>
                            <a:lnTo>
                              <a:pt x="301625" y="26458"/>
                            </a:lnTo>
                            <a:lnTo>
                              <a:pt x="304271" y="29104"/>
                            </a:lnTo>
                            <a:lnTo>
                              <a:pt x="309563" y="31750"/>
                            </a:lnTo>
                            <a:lnTo>
                              <a:pt x="306917" y="34396"/>
                            </a:lnTo>
                            <a:lnTo>
                              <a:pt x="304271" y="34396"/>
                            </a:lnTo>
                            <a:lnTo>
                              <a:pt x="304271" y="37042"/>
                            </a:lnTo>
                            <a:lnTo>
                              <a:pt x="306917" y="37042"/>
                            </a:lnTo>
                            <a:lnTo>
                              <a:pt x="304271" y="39688"/>
                            </a:lnTo>
                            <a:lnTo>
                              <a:pt x="304271" y="44979"/>
                            </a:lnTo>
                            <a:lnTo>
                              <a:pt x="304271" y="50271"/>
                            </a:lnTo>
                            <a:lnTo>
                              <a:pt x="301625" y="50271"/>
                            </a:lnTo>
                            <a:lnTo>
                              <a:pt x="298979" y="52917"/>
                            </a:lnTo>
                            <a:lnTo>
                              <a:pt x="291042" y="55563"/>
                            </a:lnTo>
                            <a:lnTo>
                              <a:pt x="283104" y="60854"/>
                            </a:lnTo>
                            <a:lnTo>
                              <a:pt x="280459" y="63500"/>
                            </a:lnTo>
                            <a:lnTo>
                              <a:pt x="275167" y="63500"/>
                            </a:lnTo>
                            <a:lnTo>
                              <a:pt x="259292" y="71438"/>
                            </a:lnTo>
                            <a:lnTo>
                              <a:pt x="246063" y="76729"/>
                            </a:lnTo>
                            <a:lnTo>
                              <a:pt x="246063" y="79375"/>
                            </a:lnTo>
                            <a:lnTo>
                              <a:pt x="246063" y="84667"/>
                            </a:lnTo>
                            <a:lnTo>
                              <a:pt x="243417" y="87312"/>
                            </a:lnTo>
                            <a:lnTo>
                              <a:pt x="240771" y="84667"/>
                            </a:lnTo>
                            <a:lnTo>
                              <a:pt x="238125" y="89958"/>
                            </a:lnTo>
                            <a:lnTo>
                              <a:pt x="227542" y="100542"/>
                            </a:lnTo>
                            <a:lnTo>
                              <a:pt x="222250" y="103187"/>
                            </a:lnTo>
                            <a:lnTo>
                              <a:pt x="216959" y="108479"/>
                            </a:lnTo>
                            <a:lnTo>
                              <a:pt x="214313" y="113771"/>
                            </a:lnTo>
                            <a:lnTo>
                              <a:pt x="214313" y="119062"/>
                            </a:lnTo>
                            <a:lnTo>
                              <a:pt x="216959" y="127000"/>
                            </a:lnTo>
                            <a:lnTo>
                              <a:pt x="222250" y="129646"/>
                            </a:lnTo>
                            <a:lnTo>
                              <a:pt x="224896" y="132292"/>
                            </a:lnTo>
                            <a:lnTo>
                              <a:pt x="227542" y="132292"/>
                            </a:lnTo>
                            <a:lnTo>
                              <a:pt x="227542" y="134937"/>
                            </a:lnTo>
                            <a:lnTo>
                              <a:pt x="222250" y="137583"/>
                            </a:lnTo>
                            <a:lnTo>
                              <a:pt x="219604" y="142875"/>
                            </a:lnTo>
                            <a:lnTo>
                              <a:pt x="219604" y="145521"/>
                            </a:lnTo>
                            <a:lnTo>
                              <a:pt x="216959" y="148167"/>
                            </a:lnTo>
                            <a:lnTo>
                              <a:pt x="216959" y="150812"/>
                            </a:lnTo>
                            <a:lnTo>
                              <a:pt x="216959" y="153458"/>
                            </a:lnTo>
                            <a:lnTo>
                              <a:pt x="214313" y="153458"/>
                            </a:lnTo>
                            <a:lnTo>
                              <a:pt x="214313" y="156104"/>
                            </a:lnTo>
                            <a:lnTo>
                              <a:pt x="214313" y="161396"/>
                            </a:lnTo>
                            <a:lnTo>
                              <a:pt x="214313" y="164042"/>
                            </a:lnTo>
                            <a:lnTo>
                              <a:pt x="211667" y="166687"/>
                            </a:lnTo>
                            <a:lnTo>
                              <a:pt x="206375" y="166687"/>
                            </a:lnTo>
                            <a:lnTo>
                              <a:pt x="201084" y="169333"/>
                            </a:lnTo>
                            <a:lnTo>
                              <a:pt x="198438" y="171979"/>
                            </a:lnTo>
                            <a:lnTo>
                              <a:pt x="193146" y="174625"/>
                            </a:lnTo>
                            <a:lnTo>
                              <a:pt x="185209" y="179917"/>
                            </a:lnTo>
                            <a:lnTo>
                              <a:pt x="182563" y="190500"/>
                            </a:lnTo>
                            <a:lnTo>
                              <a:pt x="179917" y="193146"/>
                            </a:lnTo>
                            <a:lnTo>
                              <a:pt x="177271" y="193146"/>
                            </a:lnTo>
                            <a:lnTo>
                              <a:pt x="174625" y="193146"/>
                            </a:lnTo>
                            <a:lnTo>
                              <a:pt x="169333" y="195792"/>
                            </a:lnTo>
                            <a:lnTo>
                              <a:pt x="156104" y="195792"/>
                            </a:lnTo>
                            <a:lnTo>
                              <a:pt x="148167" y="198437"/>
                            </a:lnTo>
                            <a:lnTo>
                              <a:pt x="140229" y="201083"/>
                            </a:lnTo>
                            <a:lnTo>
                              <a:pt x="132292" y="203729"/>
                            </a:lnTo>
                            <a:lnTo>
                              <a:pt x="127000" y="203729"/>
                            </a:lnTo>
                            <a:lnTo>
                              <a:pt x="121708" y="203729"/>
                            </a:lnTo>
                            <a:lnTo>
                              <a:pt x="108479" y="209021"/>
                            </a:lnTo>
                            <a:lnTo>
                              <a:pt x="100542" y="214312"/>
                            </a:lnTo>
                            <a:lnTo>
                              <a:pt x="95250" y="216958"/>
                            </a:lnTo>
                            <a:lnTo>
                              <a:pt x="89958" y="216958"/>
                            </a:lnTo>
                            <a:lnTo>
                              <a:pt x="87313" y="216958"/>
                            </a:lnTo>
                            <a:lnTo>
                              <a:pt x="84667" y="214312"/>
                            </a:lnTo>
                            <a:lnTo>
                              <a:pt x="79375" y="214312"/>
                            </a:lnTo>
                            <a:lnTo>
                              <a:pt x="76729" y="209021"/>
                            </a:lnTo>
                            <a:lnTo>
                              <a:pt x="79375" y="206375"/>
                            </a:lnTo>
                            <a:lnTo>
                              <a:pt x="79375" y="203729"/>
                            </a:lnTo>
                            <a:lnTo>
                              <a:pt x="76729" y="203729"/>
                            </a:lnTo>
                            <a:lnTo>
                              <a:pt x="74083" y="201083"/>
                            </a:lnTo>
                            <a:lnTo>
                              <a:pt x="76729" y="198437"/>
                            </a:lnTo>
                            <a:lnTo>
                              <a:pt x="74083" y="198437"/>
                            </a:lnTo>
                            <a:lnTo>
                              <a:pt x="68792" y="195792"/>
                            </a:lnTo>
                            <a:lnTo>
                              <a:pt x="63500" y="193146"/>
                            </a:lnTo>
                            <a:lnTo>
                              <a:pt x="58208" y="190500"/>
                            </a:lnTo>
                            <a:lnTo>
                              <a:pt x="55562" y="190500"/>
                            </a:lnTo>
                            <a:lnTo>
                              <a:pt x="55562" y="187854"/>
                            </a:lnTo>
                            <a:lnTo>
                              <a:pt x="47625" y="187854"/>
                            </a:lnTo>
                            <a:lnTo>
                              <a:pt x="39687" y="187854"/>
                            </a:lnTo>
                            <a:lnTo>
                              <a:pt x="34396" y="187854"/>
                            </a:lnTo>
                            <a:lnTo>
                              <a:pt x="31750" y="185208"/>
                            </a:lnTo>
                            <a:lnTo>
                              <a:pt x="29104" y="182562"/>
                            </a:lnTo>
                            <a:lnTo>
                              <a:pt x="29104" y="179917"/>
                            </a:lnTo>
                            <a:lnTo>
                              <a:pt x="31750" y="174625"/>
                            </a:lnTo>
                            <a:lnTo>
                              <a:pt x="37042" y="166687"/>
                            </a:lnTo>
                            <a:lnTo>
                              <a:pt x="39687" y="161396"/>
                            </a:lnTo>
                            <a:lnTo>
                              <a:pt x="39687" y="158750"/>
                            </a:lnTo>
                            <a:lnTo>
                              <a:pt x="37042" y="153458"/>
                            </a:lnTo>
                            <a:lnTo>
                              <a:pt x="34396" y="150812"/>
                            </a:lnTo>
                            <a:lnTo>
                              <a:pt x="34396" y="145521"/>
                            </a:lnTo>
                            <a:lnTo>
                              <a:pt x="39687" y="140229"/>
                            </a:lnTo>
                            <a:lnTo>
                              <a:pt x="42333" y="134937"/>
                            </a:lnTo>
                            <a:lnTo>
                              <a:pt x="39687" y="129646"/>
                            </a:lnTo>
                            <a:lnTo>
                              <a:pt x="34396" y="116417"/>
                            </a:lnTo>
                            <a:lnTo>
                              <a:pt x="31750" y="113771"/>
                            </a:lnTo>
                            <a:lnTo>
                              <a:pt x="34396" y="113771"/>
                            </a:lnTo>
                            <a:lnTo>
                              <a:pt x="42333" y="113771"/>
                            </a:lnTo>
                            <a:lnTo>
                              <a:pt x="44979" y="111125"/>
                            </a:lnTo>
                            <a:lnTo>
                              <a:pt x="44979" y="108479"/>
                            </a:lnTo>
                            <a:lnTo>
                              <a:pt x="47625" y="100542"/>
                            </a:lnTo>
                            <a:lnTo>
                              <a:pt x="47625" y="95250"/>
                            </a:lnTo>
                            <a:lnTo>
                              <a:pt x="44979" y="95250"/>
                            </a:lnTo>
                            <a:lnTo>
                              <a:pt x="44979" y="92604"/>
                            </a:lnTo>
                            <a:lnTo>
                              <a:pt x="47625" y="89958"/>
                            </a:lnTo>
                            <a:lnTo>
                              <a:pt x="47625" y="87312"/>
                            </a:lnTo>
                            <a:lnTo>
                              <a:pt x="47625" y="82021"/>
                            </a:lnTo>
                            <a:lnTo>
                              <a:pt x="44979" y="76729"/>
                            </a:lnTo>
                            <a:lnTo>
                              <a:pt x="47625" y="76729"/>
                            </a:lnTo>
                            <a:lnTo>
                              <a:pt x="50271" y="74083"/>
                            </a:lnTo>
                            <a:lnTo>
                              <a:pt x="52917" y="68792"/>
                            </a:lnTo>
                            <a:lnTo>
                              <a:pt x="55562" y="63500"/>
                            </a:lnTo>
                            <a:lnTo>
                              <a:pt x="60854" y="60854"/>
                            </a:lnTo>
                            <a:lnTo>
                              <a:pt x="60854" y="58208"/>
                            </a:lnTo>
                            <a:lnTo>
                              <a:pt x="58208" y="58208"/>
                            </a:lnTo>
                            <a:lnTo>
                              <a:pt x="58208" y="55563"/>
                            </a:lnTo>
                            <a:lnTo>
                              <a:pt x="55562" y="52917"/>
                            </a:lnTo>
                            <a:lnTo>
                              <a:pt x="52917" y="50271"/>
                            </a:lnTo>
                            <a:lnTo>
                              <a:pt x="47625" y="52917"/>
                            </a:lnTo>
                            <a:lnTo>
                              <a:pt x="44979" y="52917"/>
                            </a:lnTo>
                            <a:lnTo>
                              <a:pt x="42333" y="52917"/>
                            </a:lnTo>
                            <a:lnTo>
                              <a:pt x="37042" y="50271"/>
                            </a:lnTo>
                            <a:lnTo>
                              <a:pt x="29104" y="52917"/>
                            </a:lnTo>
                            <a:lnTo>
                              <a:pt x="26458" y="52917"/>
                            </a:lnTo>
                            <a:lnTo>
                              <a:pt x="26458" y="50271"/>
                            </a:lnTo>
                            <a:lnTo>
                              <a:pt x="26458" y="47625"/>
                            </a:lnTo>
                            <a:lnTo>
                              <a:pt x="26458" y="44979"/>
                            </a:lnTo>
                            <a:lnTo>
                              <a:pt x="18521" y="44979"/>
                            </a:lnTo>
                            <a:lnTo>
                              <a:pt x="13229" y="44979"/>
                            </a:lnTo>
                            <a:lnTo>
                              <a:pt x="7937" y="47625"/>
                            </a:lnTo>
                            <a:lnTo>
                              <a:pt x="5292" y="42333"/>
                            </a:lnTo>
                            <a:lnTo>
                              <a:pt x="7937" y="39688"/>
                            </a:lnTo>
                            <a:lnTo>
                              <a:pt x="13229" y="37042"/>
                            </a:lnTo>
                            <a:lnTo>
                              <a:pt x="10583" y="37042"/>
                            </a:lnTo>
                            <a:lnTo>
                              <a:pt x="7937" y="37042"/>
                            </a:lnTo>
                            <a:lnTo>
                              <a:pt x="7937" y="34396"/>
                            </a:lnTo>
                            <a:lnTo>
                              <a:pt x="7937" y="29104"/>
                            </a:lnTo>
                            <a:lnTo>
                              <a:pt x="5292" y="26458"/>
                            </a:lnTo>
                            <a:lnTo>
                              <a:pt x="2646" y="26458"/>
                            </a:lnTo>
                            <a:lnTo>
                              <a:pt x="5292" y="23813"/>
                            </a:lnTo>
                            <a:lnTo>
                              <a:pt x="5292" y="21167"/>
                            </a:lnTo>
                            <a:lnTo>
                              <a:pt x="2646" y="18521"/>
                            </a:lnTo>
                            <a:lnTo>
                              <a:pt x="0" y="18521"/>
                            </a:lnTo>
                            <a:lnTo>
                              <a:pt x="0" y="15875"/>
                            </a:lnTo>
                            <a:lnTo>
                              <a:pt x="0" y="13229"/>
                            </a:lnTo>
                            <a:lnTo>
                              <a:pt x="7937" y="10583"/>
                            </a:lnTo>
                            <a:lnTo>
                              <a:pt x="10583" y="7937"/>
                            </a:lnTo>
                            <a:lnTo>
                              <a:pt x="15875" y="7937"/>
                            </a:lnTo>
                            <a:lnTo>
                              <a:pt x="18521" y="7937"/>
                            </a:lnTo>
                            <a:lnTo>
                              <a:pt x="23812" y="5292"/>
                            </a:lnTo>
                            <a:lnTo>
                              <a:pt x="21167" y="264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8" name="Sweden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57852" y="1400149"/>
                        <a:ext cx="294651" cy="32776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52" y="8"/>
                          </a:cxn>
                          <a:cxn ang="0">
                            <a:pos x="176" y="18"/>
                          </a:cxn>
                          <a:cxn ang="0">
                            <a:pos x="180" y="24"/>
                          </a:cxn>
                          <a:cxn ang="0">
                            <a:pos x="190" y="36"/>
                          </a:cxn>
                          <a:cxn ang="0">
                            <a:pos x="194" y="46"/>
                          </a:cxn>
                          <a:cxn ang="0">
                            <a:pos x="188" y="50"/>
                          </a:cxn>
                          <a:cxn ang="0">
                            <a:pos x="174" y="48"/>
                          </a:cxn>
                          <a:cxn ang="0">
                            <a:pos x="166" y="52"/>
                          </a:cxn>
                          <a:cxn ang="0">
                            <a:pos x="160" y="58"/>
                          </a:cxn>
                          <a:cxn ang="0">
                            <a:pos x="150" y="74"/>
                          </a:cxn>
                          <a:cxn ang="0">
                            <a:pos x="138" y="80"/>
                          </a:cxn>
                          <a:cxn ang="0">
                            <a:pos x="130" y="84"/>
                          </a:cxn>
                          <a:cxn ang="0">
                            <a:pos x="116" y="86"/>
                          </a:cxn>
                          <a:cxn ang="0">
                            <a:pos x="108" y="90"/>
                          </a:cxn>
                          <a:cxn ang="0">
                            <a:pos x="102" y="92"/>
                          </a:cxn>
                          <a:cxn ang="0">
                            <a:pos x="100" y="108"/>
                          </a:cxn>
                          <a:cxn ang="0">
                            <a:pos x="104" y="126"/>
                          </a:cxn>
                          <a:cxn ang="0">
                            <a:pos x="114" y="126"/>
                          </a:cxn>
                          <a:cxn ang="0">
                            <a:pos x="128" y="134"/>
                          </a:cxn>
                          <a:cxn ang="0">
                            <a:pos x="124" y="140"/>
                          </a:cxn>
                          <a:cxn ang="0">
                            <a:pos x="108" y="138"/>
                          </a:cxn>
                          <a:cxn ang="0">
                            <a:pos x="130" y="140"/>
                          </a:cxn>
                          <a:cxn ang="0">
                            <a:pos x="118" y="150"/>
                          </a:cxn>
                          <a:cxn ang="0">
                            <a:pos x="110" y="148"/>
                          </a:cxn>
                          <a:cxn ang="0">
                            <a:pos x="94" y="152"/>
                          </a:cxn>
                          <a:cxn ang="0">
                            <a:pos x="102" y="158"/>
                          </a:cxn>
                          <a:cxn ang="0">
                            <a:pos x="100" y="164"/>
                          </a:cxn>
                          <a:cxn ang="0">
                            <a:pos x="100" y="176"/>
                          </a:cxn>
                          <a:cxn ang="0">
                            <a:pos x="96" y="192"/>
                          </a:cxn>
                          <a:cxn ang="0">
                            <a:pos x="84" y="202"/>
                          </a:cxn>
                          <a:cxn ang="0">
                            <a:pos x="72" y="202"/>
                          </a:cxn>
                          <a:cxn ang="0">
                            <a:pos x="66" y="210"/>
                          </a:cxn>
                          <a:cxn ang="0">
                            <a:pos x="66" y="214"/>
                          </a:cxn>
                          <a:cxn ang="0">
                            <a:pos x="44" y="216"/>
                          </a:cxn>
                          <a:cxn ang="0">
                            <a:pos x="32" y="200"/>
                          </a:cxn>
                          <a:cxn ang="0">
                            <a:pos x="36" y="196"/>
                          </a:cxn>
                          <a:cxn ang="0">
                            <a:pos x="28" y="188"/>
                          </a:cxn>
                          <a:cxn ang="0">
                            <a:pos x="18" y="174"/>
                          </a:cxn>
                          <a:cxn ang="0">
                            <a:pos x="14" y="168"/>
                          </a:cxn>
                          <a:cxn ang="0">
                            <a:pos x="10" y="164"/>
                          </a:cxn>
                          <a:cxn ang="0">
                            <a:pos x="4" y="156"/>
                          </a:cxn>
                          <a:cxn ang="0">
                            <a:pos x="6" y="152"/>
                          </a:cxn>
                          <a:cxn ang="0">
                            <a:pos x="6" y="144"/>
                          </a:cxn>
                          <a:cxn ang="0">
                            <a:pos x="10" y="136"/>
                          </a:cxn>
                          <a:cxn ang="0">
                            <a:pos x="16" y="116"/>
                          </a:cxn>
                          <a:cxn ang="0">
                            <a:pos x="20" y="108"/>
                          </a:cxn>
                          <a:cxn ang="0">
                            <a:pos x="14" y="96"/>
                          </a:cxn>
                          <a:cxn ang="0">
                            <a:pos x="12" y="80"/>
                          </a:cxn>
                          <a:cxn ang="0">
                            <a:pos x="26" y="68"/>
                          </a:cxn>
                          <a:cxn ang="0">
                            <a:pos x="44" y="60"/>
                          </a:cxn>
                          <a:cxn ang="0">
                            <a:pos x="48" y="44"/>
                          </a:cxn>
                          <a:cxn ang="0">
                            <a:pos x="56" y="36"/>
                          </a:cxn>
                          <a:cxn ang="0">
                            <a:pos x="64" y="30"/>
                          </a:cxn>
                          <a:cxn ang="0">
                            <a:pos x="90" y="10"/>
                          </a:cxn>
                          <a:cxn ang="0">
                            <a:pos x="108" y="10"/>
                          </a:cxn>
                          <a:cxn ang="0">
                            <a:pos x="134" y="0"/>
                          </a:cxn>
                        </a:cxnLst>
                        <a:rect l="0" t="0" r="r" b="b"/>
                        <a:pathLst>
                          <a:path w="194" h="216">
                            <a:moveTo>
                              <a:pt x="134" y="0"/>
                            </a:moveTo>
                            <a:lnTo>
                              <a:pt x="134" y="0"/>
                            </a:lnTo>
                            <a:lnTo>
                              <a:pt x="138" y="4"/>
                            </a:lnTo>
                            <a:lnTo>
                              <a:pt x="142" y="6"/>
                            </a:lnTo>
                            <a:lnTo>
                              <a:pt x="152" y="8"/>
                            </a:lnTo>
                            <a:lnTo>
                              <a:pt x="162" y="8"/>
                            </a:lnTo>
                            <a:lnTo>
                              <a:pt x="170" y="12"/>
                            </a:lnTo>
                            <a:lnTo>
                              <a:pt x="170" y="12"/>
                            </a:lnTo>
                            <a:lnTo>
                              <a:pt x="176" y="16"/>
                            </a:lnTo>
                            <a:lnTo>
                              <a:pt x="176" y="18"/>
                            </a:lnTo>
                            <a:lnTo>
                              <a:pt x="176" y="20"/>
                            </a:lnTo>
                            <a:lnTo>
                              <a:pt x="178" y="22"/>
                            </a:lnTo>
                            <a:lnTo>
                              <a:pt x="178" y="22"/>
                            </a:lnTo>
                            <a:lnTo>
                              <a:pt x="180" y="22"/>
                            </a:lnTo>
                            <a:lnTo>
                              <a:pt x="180" y="24"/>
                            </a:lnTo>
                            <a:lnTo>
                              <a:pt x="180" y="26"/>
                            </a:lnTo>
                            <a:lnTo>
                              <a:pt x="184" y="30"/>
                            </a:lnTo>
                            <a:lnTo>
                              <a:pt x="184" y="30"/>
                            </a:lnTo>
                            <a:lnTo>
                              <a:pt x="188" y="34"/>
                            </a:lnTo>
                            <a:lnTo>
                              <a:pt x="190" y="36"/>
                            </a:lnTo>
                            <a:lnTo>
                              <a:pt x="190" y="40"/>
                            </a:lnTo>
                            <a:lnTo>
                              <a:pt x="190" y="44"/>
                            </a:lnTo>
                            <a:lnTo>
                              <a:pt x="190" y="44"/>
                            </a:lnTo>
                            <a:lnTo>
                              <a:pt x="194" y="46"/>
                            </a:lnTo>
                            <a:lnTo>
                              <a:pt x="194" y="46"/>
                            </a:lnTo>
                            <a:lnTo>
                              <a:pt x="192" y="50"/>
                            </a:lnTo>
                            <a:lnTo>
                              <a:pt x="190" y="50"/>
                            </a:lnTo>
                            <a:lnTo>
                              <a:pt x="188" y="48"/>
                            </a:lnTo>
                            <a:lnTo>
                              <a:pt x="188" y="50"/>
                            </a:lnTo>
                            <a:lnTo>
                              <a:pt x="188" y="50"/>
                            </a:lnTo>
                            <a:lnTo>
                              <a:pt x="186" y="52"/>
                            </a:lnTo>
                            <a:lnTo>
                              <a:pt x="182" y="50"/>
                            </a:lnTo>
                            <a:lnTo>
                              <a:pt x="180" y="48"/>
                            </a:lnTo>
                            <a:lnTo>
                              <a:pt x="174" y="48"/>
                            </a:lnTo>
                            <a:lnTo>
                              <a:pt x="174" y="48"/>
                            </a:lnTo>
                            <a:lnTo>
                              <a:pt x="170" y="48"/>
                            </a:lnTo>
                            <a:lnTo>
                              <a:pt x="168" y="50"/>
                            </a:lnTo>
                            <a:lnTo>
                              <a:pt x="168" y="50"/>
                            </a:lnTo>
                            <a:lnTo>
                              <a:pt x="168" y="52"/>
                            </a:lnTo>
                            <a:lnTo>
                              <a:pt x="166" y="52"/>
                            </a:lnTo>
                            <a:lnTo>
                              <a:pt x="164" y="52"/>
                            </a:lnTo>
                            <a:lnTo>
                              <a:pt x="160" y="54"/>
                            </a:lnTo>
                            <a:lnTo>
                              <a:pt x="160" y="54"/>
                            </a:lnTo>
                            <a:lnTo>
                              <a:pt x="158" y="56"/>
                            </a:lnTo>
                            <a:lnTo>
                              <a:pt x="160" y="58"/>
                            </a:lnTo>
                            <a:lnTo>
                              <a:pt x="162" y="60"/>
                            </a:lnTo>
                            <a:lnTo>
                              <a:pt x="160" y="64"/>
                            </a:lnTo>
                            <a:lnTo>
                              <a:pt x="160" y="64"/>
                            </a:lnTo>
                            <a:lnTo>
                              <a:pt x="154" y="70"/>
                            </a:lnTo>
                            <a:lnTo>
                              <a:pt x="150" y="74"/>
                            </a:lnTo>
                            <a:lnTo>
                              <a:pt x="150" y="74"/>
                            </a:lnTo>
                            <a:lnTo>
                              <a:pt x="148" y="78"/>
                            </a:lnTo>
                            <a:lnTo>
                              <a:pt x="144" y="78"/>
                            </a:lnTo>
                            <a:lnTo>
                              <a:pt x="142" y="78"/>
                            </a:lnTo>
                            <a:lnTo>
                              <a:pt x="138" y="80"/>
                            </a:lnTo>
                            <a:lnTo>
                              <a:pt x="138" y="80"/>
                            </a:lnTo>
                            <a:lnTo>
                              <a:pt x="136" y="82"/>
                            </a:lnTo>
                            <a:lnTo>
                              <a:pt x="134" y="82"/>
                            </a:lnTo>
                            <a:lnTo>
                              <a:pt x="132" y="82"/>
                            </a:lnTo>
                            <a:lnTo>
                              <a:pt x="130" y="84"/>
                            </a:lnTo>
                            <a:lnTo>
                              <a:pt x="130" y="84"/>
                            </a:lnTo>
                            <a:lnTo>
                              <a:pt x="126" y="86"/>
                            </a:lnTo>
                            <a:lnTo>
                              <a:pt x="122" y="86"/>
                            </a:lnTo>
                            <a:lnTo>
                              <a:pt x="120" y="84"/>
                            </a:lnTo>
                            <a:lnTo>
                              <a:pt x="116" y="86"/>
                            </a:lnTo>
                            <a:lnTo>
                              <a:pt x="116" y="86"/>
                            </a:lnTo>
                            <a:lnTo>
                              <a:pt x="112" y="88"/>
                            </a:lnTo>
                            <a:lnTo>
                              <a:pt x="112" y="88"/>
                            </a:lnTo>
                            <a:lnTo>
                              <a:pt x="110" y="88"/>
                            </a:lnTo>
                            <a:lnTo>
                              <a:pt x="108" y="90"/>
                            </a:lnTo>
                            <a:lnTo>
                              <a:pt x="108" y="90"/>
                            </a:lnTo>
                            <a:lnTo>
                              <a:pt x="106" y="92"/>
                            </a:lnTo>
                            <a:lnTo>
                              <a:pt x="104" y="90"/>
                            </a:lnTo>
                            <a:lnTo>
                              <a:pt x="102" y="90"/>
                            </a:lnTo>
                            <a:lnTo>
                              <a:pt x="102" y="92"/>
                            </a:lnTo>
                            <a:lnTo>
                              <a:pt x="102" y="92"/>
                            </a:lnTo>
                            <a:lnTo>
                              <a:pt x="102" y="98"/>
                            </a:lnTo>
                            <a:lnTo>
                              <a:pt x="102" y="102"/>
                            </a:lnTo>
                            <a:lnTo>
                              <a:pt x="100" y="104"/>
                            </a:lnTo>
                            <a:lnTo>
                              <a:pt x="100" y="108"/>
                            </a:lnTo>
                            <a:lnTo>
                              <a:pt x="100" y="108"/>
                            </a:lnTo>
                            <a:lnTo>
                              <a:pt x="100" y="112"/>
                            </a:lnTo>
                            <a:lnTo>
                              <a:pt x="98" y="116"/>
                            </a:lnTo>
                            <a:lnTo>
                              <a:pt x="100" y="120"/>
                            </a:lnTo>
                            <a:lnTo>
                              <a:pt x="104" y="126"/>
                            </a:lnTo>
                            <a:lnTo>
                              <a:pt x="104" y="126"/>
                            </a:lnTo>
                            <a:lnTo>
                              <a:pt x="110" y="128"/>
                            </a:lnTo>
                            <a:lnTo>
                              <a:pt x="112" y="128"/>
                            </a:lnTo>
                            <a:lnTo>
                              <a:pt x="112" y="126"/>
                            </a:lnTo>
                            <a:lnTo>
                              <a:pt x="114" y="126"/>
                            </a:lnTo>
                            <a:lnTo>
                              <a:pt x="114" y="126"/>
                            </a:lnTo>
                            <a:lnTo>
                              <a:pt x="118" y="128"/>
                            </a:lnTo>
                            <a:lnTo>
                              <a:pt x="124" y="132"/>
                            </a:lnTo>
                            <a:lnTo>
                              <a:pt x="124" y="132"/>
                            </a:lnTo>
                            <a:lnTo>
                              <a:pt x="128" y="134"/>
                            </a:lnTo>
                            <a:lnTo>
                              <a:pt x="132" y="136"/>
                            </a:lnTo>
                            <a:lnTo>
                              <a:pt x="132" y="136"/>
                            </a:lnTo>
                            <a:lnTo>
                              <a:pt x="130" y="138"/>
                            </a:lnTo>
                            <a:lnTo>
                              <a:pt x="130" y="138"/>
                            </a:lnTo>
                            <a:lnTo>
                              <a:pt x="124" y="140"/>
                            </a:lnTo>
                            <a:lnTo>
                              <a:pt x="122" y="140"/>
                            </a:lnTo>
                            <a:lnTo>
                              <a:pt x="120" y="140"/>
                            </a:lnTo>
                            <a:lnTo>
                              <a:pt x="120" y="140"/>
                            </a:lnTo>
                            <a:lnTo>
                              <a:pt x="114" y="138"/>
                            </a:lnTo>
                            <a:lnTo>
                              <a:pt x="108" y="138"/>
                            </a:lnTo>
                            <a:lnTo>
                              <a:pt x="108" y="138"/>
                            </a:lnTo>
                            <a:lnTo>
                              <a:pt x="116" y="140"/>
                            </a:lnTo>
                            <a:lnTo>
                              <a:pt x="120" y="142"/>
                            </a:lnTo>
                            <a:lnTo>
                              <a:pt x="122" y="142"/>
                            </a:lnTo>
                            <a:lnTo>
                              <a:pt x="130" y="140"/>
                            </a:lnTo>
                            <a:lnTo>
                              <a:pt x="130" y="140"/>
                            </a:lnTo>
                            <a:lnTo>
                              <a:pt x="126" y="148"/>
                            </a:lnTo>
                            <a:lnTo>
                              <a:pt x="122" y="150"/>
                            </a:lnTo>
                            <a:lnTo>
                              <a:pt x="120" y="148"/>
                            </a:lnTo>
                            <a:lnTo>
                              <a:pt x="118" y="150"/>
                            </a:lnTo>
                            <a:lnTo>
                              <a:pt x="118" y="150"/>
                            </a:lnTo>
                            <a:lnTo>
                              <a:pt x="116" y="152"/>
                            </a:lnTo>
                            <a:lnTo>
                              <a:pt x="116" y="152"/>
                            </a:lnTo>
                            <a:lnTo>
                              <a:pt x="110" y="148"/>
                            </a:lnTo>
                            <a:lnTo>
                              <a:pt x="110" y="148"/>
                            </a:lnTo>
                            <a:lnTo>
                              <a:pt x="112" y="150"/>
                            </a:lnTo>
                            <a:lnTo>
                              <a:pt x="110" y="152"/>
                            </a:lnTo>
                            <a:lnTo>
                              <a:pt x="106" y="154"/>
                            </a:lnTo>
                            <a:lnTo>
                              <a:pt x="100" y="152"/>
                            </a:lnTo>
                            <a:lnTo>
                              <a:pt x="94" y="152"/>
                            </a:lnTo>
                            <a:lnTo>
                              <a:pt x="94" y="152"/>
                            </a:lnTo>
                            <a:lnTo>
                              <a:pt x="102" y="156"/>
                            </a:lnTo>
                            <a:lnTo>
                              <a:pt x="104" y="156"/>
                            </a:lnTo>
                            <a:lnTo>
                              <a:pt x="102" y="158"/>
                            </a:lnTo>
                            <a:lnTo>
                              <a:pt x="102" y="158"/>
                            </a:lnTo>
                            <a:lnTo>
                              <a:pt x="102" y="160"/>
                            </a:lnTo>
                            <a:lnTo>
                              <a:pt x="102" y="160"/>
                            </a:lnTo>
                            <a:lnTo>
                              <a:pt x="102" y="162"/>
                            </a:lnTo>
                            <a:lnTo>
                              <a:pt x="100" y="164"/>
                            </a:lnTo>
                            <a:lnTo>
                              <a:pt x="100" y="164"/>
                            </a:lnTo>
                            <a:lnTo>
                              <a:pt x="98" y="168"/>
                            </a:lnTo>
                            <a:lnTo>
                              <a:pt x="100" y="170"/>
                            </a:lnTo>
                            <a:lnTo>
                              <a:pt x="100" y="174"/>
                            </a:lnTo>
                            <a:lnTo>
                              <a:pt x="100" y="176"/>
                            </a:lnTo>
                            <a:lnTo>
                              <a:pt x="100" y="176"/>
                            </a:lnTo>
                            <a:lnTo>
                              <a:pt x="98" y="180"/>
                            </a:lnTo>
                            <a:lnTo>
                              <a:pt x="98" y="184"/>
                            </a:lnTo>
                            <a:lnTo>
                              <a:pt x="98" y="188"/>
                            </a:lnTo>
                            <a:lnTo>
                              <a:pt x="96" y="192"/>
                            </a:lnTo>
                            <a:lnTo>
                              <a:pt x="96" y="192"/>
                            </a:lnTo>
                            <a:lnTo>
                              <a:pt x="96" y="198"/>
                            </a:lnTo>
                            <a:lnTo>
                              <a:pt x="94" y="200"/>
                            </a:lnTo>
                            <a:lnTo>
                              <a:pt x="88" y="202"/>
                            </a:lnTo>
                            <a:lnTo>
                              <a:pt x="88" y="202"/>
                            </a:lnTo>
                            <a:lnTo>
                              <a:pt x="84" y="202"/>
                            </a:lnTo>
                            <a:lnTo>
                              <a:pt x="80" y="200"/>
                            </a:lnTo>
                            <a:lnTo>
                              <a:pt x="76" y="200"/>
                            </a:lnTo>
                            <a:lnTo>
                              <a:pt x="74" y="202"/>
                            </a:lnTo>
                            <a:lnTo>
                              <a:pt x="74" y="202"/>
                            </a:lnTo>
                            <a:lnTo>
                              <a:pt x="72" y="202"/>
                            </a:lnTo>
                            <a:lnTo>
                              <a:pt x="72" y="202"/>
                            </a:lnTo>
                            <a:lnTo>
                              <a:pt x="70" y="202"/>
                            </a:lnTo>
                            <a:lnTo>
                              <a:pt x="68" y="206"/>
                            </a:lnTo>
                            <a:lnTo>
                              <a:pt x="68" y="206"/>
                            </a:lnTo>
                            <a:lnTo>
                              <a:pt x="66" y="210"/>
                            </a:lnTo>
                            <a:lnTo>
                              <a:pt x="68" y="210"/>
                            </a:lnTo>
                            <a:lnTo>
                              <a:pt x="68" y="212"/>
                            </a:lnTo>
                            <a:lnTo>
                              <a:pt x="68" y="214"/>
                            </a:lnTo>
                            <a:lnTo>
                              <a:pt x="68" y="214"/>
                            </a:lnTo>
                            <a:lnTo>
                              <a:pt x="66" y="214"/>
                            </a:lnTo>
                            <a:lnTo>
                              <a:pt x="60" y="214"/>
                            </a:lnTo>
                            <a:lnTo>
                              <a:pt x="56" y="212"/>
                            </a:lnTo>
                            <a:lnTo>
                              <a:pt x="50" y="214"/>
                            </a:lnTo>
                            <a:lnTo>
                              <a:pt x="50" y="214"/>
                            </a:lnTo>
                            <a:lnTo>
                              <a:pt x="44" y="216"/>
                            </a:lnTo>
                            <a:lnTo>
                              <a:pt x="42" y="214"/>
                            </a:lnTo>
                            <a:lnTo>
                              <a:pt x="40" y="210"/>
                            </a:lnTo>
                            <a:lnTo>
                              <a:pt x="36" y="206"/>
                            </a:lnTo>
                            <a:lnTo>
                              <a:pt x="36" y="206"/>
                            </a:lnTo>
                            <a:lnTo>
                              <a:pt x="32" y="200"/>
                            </a:lnTo>
                            <a:lnTo>
                              <a:pt x="30" y="198"/>
                            </a:lnTo>
                            <a:lnTo>
                              <a:pt x="30" y="198"/>
                            </a:lnTo>
                            <a:lnTo>
                              <a:pt x="34" y="198"/>
                            </a:lnTo>
                            <a:lnTo>
                              <a:pt x="36" y="198"/>
                            </a:lnTo>
                            <a:lnTo>
                              <a:pt x="36" y="196"/>
                            </a:lnTo>
                            <a:lnTo>
                              <a:pt x="34" y="194"/>
                            </a:lnTo>
                            <a:lnTo>
                              <a:pt x="34" y="194"/>
                            </a:lnTo>
                            <a:lnTo>
                              <a:pt x="32" y="192"/>
                            </a:lnTo>
                            <a:lnTo>
                              <a:pt x="28" y="188"/>
                            </a:lnTo>
                            <a:lnTo>
                              <a:pt x="28" y="188"/>
                            </a:lnTo>
                            <a:lnTo>
                              <a:pt x="24" y="186"/>
                            </a:lnTo>
                            <a:lnTo>
                              <a:pt x="22" y="182"/>
                            </a:lnTo>
                            <a:lnTo>
                              <a:pt x="20" y="174"/>
                            </a:lnTo>
                            <a:lnTo>
                              <a:pt x="20" y="174"/>
                            </a:lnTo>
                            <a:lnTo>
                              <a:pt x="18" y="174"/>
                            </a:lnTo>
                            <a:lnTo>
                              <a:pt x="18" y="174"/>
                            </a:lnTo>
                            <a:lnTo>
                              <a:pt x="16" y="174"/>
                            </a:lnTo>
                            <a:lnTo>
                              <a:pt x="16" y="172"/>
                            </a:lnTo>
                            <a:lnTo>
                              <a:pt x="16" y="172"/>
                            </a:lnTo>
                            <a:lnTo>
                              <a:pt x="14" y="168"/>
                            </a:lnTo>
                            <a:lnTo>
                              <a:pt x="12" y="170"/>
                            </a:lnTo>
                            <a:lnTo>
                              <a:pt x="12" y="170"/>
                            </a:lnTo>
                            <a:lnTo>
                              <a:pt x="12" y="166"/>
                            </a:lnTo>
                            <a:lnTo>
                              <a:pt x="12" y="166"/>
                            </a:lnTo>
                            <a:lnTo>
                              <a:pt x="10" y="164"/>
                            </a:lnTo>
                            <a:lnTo>
                              <a:pt x="10" y="164"/>
                            </a:lnTo>
                            <a:lnTo>
                              <a:pt x="8" y="164"/>
                            </a:lnTo>
                            <a:lnTo>
                              <a:pt x="6" y="160"/>
                            </a:lnTo>
                            <a:lnTo>
                              <a:pt x="6" y="160"/>
                            </a:lnTo>
                            <a:lnTo>
                              <a:pt x="4" y="156"/>
                            </a:lnTo>
                            <a:lnTo>
                              <a:pt x="2" y="154"/>
                            </a:lnTo>
                            <a:lnTo>
                              <a:pt x="0" y="152"/>
                            </a:lnTo>
                            <a:lnTo>
                              <a:pt x="4" y="152"/>
                            </a:lnTo>
                            <a:lnTo>
                              <a:pt x="4" y="152"/>
                            </a:lnTo>
                            <a:lnTo>
                              <a:pt x="6" y="152"/>
                            </a:lnTo>
                            <a:lnTo>
                              <a:pt x="8" y="152"/>
                            </a:lnTo>
                            <a:lnTo>
                              <a:pt x="10" y="150"/>
                            </a:lnTo>
                            <a:lnTo>
                              <a:pt x="8" y="146"/>
                            </a:lnTo>
                            <a:lnTo>
                              <a:pt x="8" y="146"/>
                            </a:lnTo>
                            <a:lnTo>
                              <a:pt x="6" y="144"/>
                            </a:lnTo>
                            <a:lnTo>
                              <a:pt x="8" y="142"/>
                            </a:lnTo>
                            <a:lnTo>
                              <a:pt x="8" y="140"/>
                            </a:lnTo>
                            <a:lnTo>
                              <a:pt x="8" y="138"/>
                            </a:lnTo>
                            <a:lnTo>
                              <a:pt x="8" y="138"/>
                            </a:lnTo>
                            <a:lnTo>
                              <a:pt x="10" y="136"/>
                            </a:lnTo>
                            <a:lnTo>
                              <a:pt x="14" y="132"/>
                            </a:lnTo>
                            <a:lnTo>
                              <a:pt x="16" y="130"/>
                            </a:lnTo>
                            <a:lnTo>
                              <a:pt x="18" y="126"/>
                            </a:lnTo>
                            <a:lnTo>
                              <a:pt x="18" y="122"/>
                            </a:lnTo>
                            <a:lnTo>
                              <a:pt x="16" y="116"/>
                            </a:lnTo>
                            <a:lnTo>
                              <a:pt x="16" y="116"/>
                            </a:lnTo>
                            <a:lnTo>
                              <a:pt x="20" y="114"/>
                            </a:lnTo>
                            <a:lnTo>
                              <a:pt x="22" y="110"/>
                            </a:lnTo>
                            <a:lnTo>
                              <a:pt x="22" y="110"/>
                            </a:lnTo>
                            <a:lnTo>
                              <a:pt x="20" y="108"/>
                            </a:lnTo>
                            <a:lnTo>
                              <a:pt x="18" y="106"/>
                            </a:lnTo>
                            <a:lnTo>
                              <a:pt x="16" y="104"/>
                            </a:lnTo>
                            <a:lnTo>
                              <a:pt x="16" y="100"/>
                            </a:lnTo>
                            <a:lnTo>
                              <a:pt x="16" y="100"/>
                            </a:lnTo>
                            <a:lnTo>
                              <a:pt x="14" y="96"/>
                            </a:lnTo>
                            <a:lnTo>
                              <a:pt x="14" y="92"/>
                            </a:lnTo>
                            <a:lnTo>
                              <a:pt x="14" y="86"/>
                            </a:lnTo>
                            <a:lnTo>
                              <a:pt x="14" y="86"/>
                            </a:lnTo>
                            <a:lnTo>
                              <a:pt x="14" y="82"/>
                            </a:lnTo>
                            <a:lnTo>
                              <a:pt x="12" y="80"/>
                            </a:lnTo>
                            <a:lnTo>
                              <a:pt x="12" y="78"/>
                            </a:lnTo>
                            <a:lnTo>
                              <a:pt x="12" y="78"/>
                            </a:lnTo>
                            <a:lnTo>
                              <a:pt x="18" y="76"/>
                            </a:lnTo>
                            <a:lnTo>
                              <a:pt x="22" y="72"/>
                            </a:lnTo>
                            <a:lnTo>
                              <a:pt x="26" y="68"/>
                            </a:lnTo>
                            <a:lnTo>
                              <a:pt x="34" y="66"/>
                            </a:lnTo>
                            <a:lnTo>
                              <a:pt x="34" y="66"/>
                            </a:lnTo>
                            <a:lnTo>
                              <a:pt x="42" y="64"/>
                            </a:lnTo>
                            <a:lnTo>
                              <a:pt x="44" y="62"/>
                            </a:lnTo>
                            <a:lnTo>
                              <a:pt x="44" y="60"/>
                            </a:lnTo>
                            <a:lnTo>
                              <a:pt x="44" y="56"/>
                            </a:lnTo>
                            <a:lnTo>
                              <a:pt x="46" y="52"/>
                            </a:lnTo>
                            <a:lnTo>
                              <a:pt x="46" y="52"/>
                            </a:lnTo>
                            <a:lnTo>
                              <a:pt x="48" y="48"/>
                            </a:lnTo>
                            <a:lnTo>
                              <a:pt x="48" y="44"/>
                            </a:lnTo>
                            <a:lnTo>
                              <a:pt x="48" y="40"/>
                            </a:lnTo>
                            <a:lnTo>
                              <a:pt x="50" y="38"/>
                            </a:lnTo>
                            <a:lnTo>
                              <a:pt x="50" y="38"/>
                            </a:lnTo>
                            <a:lnTo>
                              <a:pt x="52" y="36"/>
                            </a:lnTo>
                            <a:lnTo>
                              <a:pt x="56" y="36"/>
                            </a:lnTo>
                            <a:lnTo>
                              <a:pt x="58" y="36"/>
                            </a:lnTo>
                            <a:lnTo>
                              <a:pt x="62" y="36"/>
                            </a:lnTo>
                            <a:lnTo>
                              <a:pt x="62" y="36"/>
                            </a:lnTo>
                            <a:lnTo>
                              <a:pt x="64" y="34"/>
                            </a:lnTo>
                            <a:lnTo>
                              <a:pt x="64" y="30"/>
                            </a:lnTo>
                            <a:lnTo>
                              <a:pt x="66" y="26"/>
                            </a:lnTo>
                            <a:lnTo>
                              <a:pt x="72" y="20"/>
                            </a:lnTo>
                            <a:lnTo>
                              <a:pt x="72" y="20"/>
                            </a:lnTo>
                            <a:lnTo>
                              <a:pt x="80" y="16"/>
                            </a:lnTo>
                            <a:lnTo>
                              <a:pt x="90" y="10"/>
                            </a:lnTo>
                            <a:lnTo>
                              <a:pt x="90" y="10"/>
                            </a:lnTo>
                            <a:lnTo>
                              <a:pt x="100" y="6"/>
                            </a:lnTo>
                            <a:lnTo>
                              <a:pt x="102" y="6"/>
                            </a:lnTo>
                            <a:lnTo>
                              <a:pt x="104" y="8"/>
                            </a:lnTo>
                            <a:lnTo>
                              <a:pt x="108" y="10"/>
                            </a:lnTo>
                            <a:lnTo>
                              <a:pt x="110" y="10"/>
                            </a:lnTo>
                            <a:lnTo>
                              <a:pt x="114" y="10"/>
                            </a:lnTo>
                            <a:lnTo>
                              <a:pt x="114" y="10"/>
                            </a:lnTo>
                            <a:lnTo>
                              <a:pt x="122" y="6"/>
                            </a:lnTo>
                            <a:lnTo>
                              <a:pt x="134" y="0"/>
                            </a:lnTo>
                            <a:lnTo>
                              <a:pt x="134" y="0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09" name="Norway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01555" y="1348470"/>
                        <a:ext cx="577152" cy="31258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96" y="176"/>
                          </a:cxn>
                          <a:cxn ang="0">
                            <a:pos x="94" y="184"/>
                          </a:cxn>
                          <a:cxn ang="0">
                            <a:pos x="80" y="194"/>
                          </a:cxn>
                          <a:cxn ang="0">
                            <a:pos x="60" y="204"/>
                          </a:cxn>
                          <a:cxn ang="0">
                            <a:pos x="34" y="206"/>
                          </a:cxn>
                          <a:cxn ang="0">
                            <a:pos x="18" y="196"/>
                          </a:cxn>
                          <a:cxn ang="0">
                            <a:pos x="14" y="182"/>
                          </a:cxn>
                          <a:cxn ang="0">
                            <a:pos x="26" y="170"/>
                          </a:cxn>
                          <a:cxn ang="0">
                            <a:pos x="6" y="182"/>
                          </a:cxn>
                          <a:cxn ang="0">
                            <a:pos x="16" y="168"/>
                          </a:cxn>
                          <a:cxn ang="0">
                            <a:pos x="10" y="162"/>
                          </a:cxn>
                          <a:cxn ang="0">
                            <a:pos x="0" y="158"/>
                          </a:cxn>
                          <a:cxn ang="0">
                            <a:pos x="2" y="152"/>
                          </a:cxn>
                          <a:cxn ang="0">
                            <a:pos x="16" y="148"/>
                          </a:cxn>
                          <a:cxn ang="0">
                            <a:pos x="36" y="148"/>
                          </a:cxn>
                          <a:cxn ang="0">
                            <a:pos x="24" y="146"/>
                          </a:cxn>
                          <a:cxn ang="0">
                            <a:pos x="6" y="146"/>
                          </a:cxn>
                          <a:cxn ang="0">
                            <a:pos x="6" y="134"/>
                          </a:cxn>
                          <a:cxn ang="0">
                            <a:pos x="34" y="122"/>
                          </a:cxn>
                          <a:cxn ang="0">
                            <a:pos x="52" y="118"/>
                          </a:cxn>
                          <a:cxn ang="0">
                            <a:pos x="70" y="110"/>
                          </a:cxn>
                          <a:cxn ang="0">
                            <a:pos x="90" y="110"/>
                          </a:cxn>
                          <a:cxn ang="0">
                            <a:pos x="90" y="108"/>
                          </a:cxn>
                          <a:cxn ang="0">
                            <a:pos x="90" y="100"/>
                          </a:cxn>
                          <a:cxn ang="0">
                            <a:pos x="108" y="88"/>
                          </a:cxn>
                          <a:cxn ang="0">
                            <a:pos x="126" y="72"/>
                          </a:cxn>
                          <a:cxn ang="0">
                            <a:pos x="134" y="64"/>
                          </a:cxn>
                          <a:cxn ang="0">
                            <a:pos x="148" y="56"/>
                          </a:cxn>
                          <a:cxn ang="0">
                            <a:pos x="166" y="48"/>
                          </a:cxn>
                          <a:cxn ang="0">
                            <a:pos x="182" y="38"/>
                          </a:cxn>
                          <a:cxn ang="0">
                            <a:pos x="196" y="30"/>
                          </a:cxn>
                          <a:cxn ang="0">
                            <a:pos x="220" y="26"/>
                          </a:cxn>
                          <a:cxn ang="0">
                            <a:pos x="242" y="22"/>
                          </a:cxn>
                          <a:cxn ang="0">
                            <a:pos x="260" y="16"/>
                          </a:cxn>
                          <a:cxn ang="0">
                            <a:pos x="290" y="10"/>
                          </a:cxn>
                          <a:cxn ang="0">
                            <a:pos x="310" y="12"/>
                          </a:cxn>
                          <a:cxn ang="0">
                            <a:pos x="320" y="2"/>
                          </a:cxn>
                          <a:cxn ang="0">
                            <a:pos x="324" y="16"/>
                          </a:cxn>
                          <a:cxn ang="0">
                            <a:pos x="336" y="12"/>
                          </a:cxn>
                          <a:cxn ang="0">
                            <a:pos x="348" y="4"/>
                          </a:cxn>
                          <a:cxn ang="0">
                            <a:pos x="354" y="10"/>
                          </a:cxn>
                          <a:cxn ang="0">
                            <a:pos x="372" y="12"/>
                          </a:cxn>
                          <a:cxn ang="0">
                            <a:pos x="364" y="18"/>
                          </a:cxn>
                          <a:cxn ang="0">
                            <a:pos x="368" y="32"/>
                          </a:cxn>
                          <a:cxn ang="0">
                            <a:pos x="360" y="30"/>
                          </a:cxn>
                          <a:cxn ang="0">
                            <a:pos x="350" y="16"/>
                          </a:cxn>
                          <a:cxn ang="0">
                            <a:pos x="330" y="20"/>
                          </a:cxn>
                          <a:cxn ang="0">
                            <a:pos x="312" y="38"/>
                          </a:cxn>
                          <a:cxn ang="0">
                            <a:pos x="292" y="40"/>
                          </a:cxn>
                          <a:cxn ang="0">
                            <a:pos x="248" y="30"/>
                          </a:cxn>
                          <a:cxn ang="0">
                            <a:pos x="240" y="34"/>
                          </a:cxn>
                          <a:cxn ang="0">
                            <a:pos x="208" y="42"/>
                          </a:cxn>
                          <a:cxn ang="0">
                            <a:pos x="170" y="60"/>
                          </a:cxn>
                          <a:cxn ang="0">
                            <a:pos x="154" y="72"/>
                          </a:cxn>
                          <a:cxn ang="0">
                            <a:pos x="148" y="94"/>
                          </a:cxn>
                          <a:cxn ang="0">
                            <a:pos x="116" y="112"/>
                          </a:cxn>
                          <a:cxn ang="0">
                            <a:pos x="120" y="134"/>
                          </a:cxn>
                          <a:cxn ang="0">
                            <a:pos x="120" y="150"/>
                          </a:cxn>
                          <a:cxn ang="0">
                            <a:pos x="112" y="172"/>
                          </a:cxn>
                          <a:cxn ang="0">
                            <a:pos x="110" y="186"/>
                          </a:cxn>
                        </a:cxnLst>
                        <a:rect l="0" t="0" r="r" b="b"/>
                        <a:pathLst>
                          <a:path w="380" h="206">
                            <a:moveTo>
                              <a:pt x="108" y="186"/>
                            </a:moveTo>
                            <a:lnTo>
                              <a:pt x="108" y="186"/>
                            </a:lnTo>
                            <a:lnTo>
                              <a:pt x="104" y="184"/>
                            </a:lnTo>
                            <a:lnTo>
                              <a:pt x="102" y="184"/>
                            </a:lnTo>
                            <a:lnTo>
                              <a:pt x="98" y="186"/>
                            </a:lnTo>
                            <a:lnTo>
                              <a:pt x="98" y="182"/>
                            </a:lnTo>
                            <a:lnTo>
                              <a:pt x="98" y="182"/>
                            </a:lnTo>
                            <a:lnTo>
                              <a:pt x="96" y="176"/>
                            </a:lnTo>
                            <a:lnTo>
                              <a:pt x="96" y="170"/>
                            </a:lnTo>
                            <a:lnTo>
                              <a:pt x="96" y="170"/>
                            </a:lnTo>
                            <a:lnTo>
                              <a:pt x="94" y="176"/>
                            </a:lnTo>
                            <a:lnTo>
                              <a:pt x="94" y="178"/>
                            </a:lnTo>
                            <a:lnTo>
                              <a:pt x="92" y="178"/>
                            </a:lnTo>
                            <a:lnTo>
                              <a:pt x="92" y="178"/>
                            </a:lnTo>
                            <a:lnTo>
                              <a:pt x="94" y="180"/>
                            </a:lnTo>
                            <a:lnTo>
                              <a:pt x="94" y="184"/>
                            </a:lnTo>
                            <a:lnTo>
                              <a:pt x="94" y="186"/>
                            </a:lnTo>
                            <a:lnTo>
                              <a:pt x="90" y="188"/>
                            </a:lnTo>
                            <a:lnTo>
                              <a:pt x="90" y="188"/>
                            </a:lnTo>
                            <a:lnTo>
                              <a:pt x="84" y="188"/>
                            </a:lnTo>
                            <a:lnTo>
                              <a:pt x="80" y="186"/>
                            </a:lnTo>
                            <a:lnTo>
                              <a:pt x="80" y="186"/>
                            </a:lnTo>
                            <a:lnTo>
                              <a:pt x="80" y="190"/>
                            </a:lnTo>
                            <a:lnTo>
                              <a:pt x="80" y="194"/>
                            </a:lnTo>
                            <a:lnTo>
                              <a:pt x="76" y="196"/>
                            </a:lnTo>
                            <a:lnTo>
                              <a:pt x="74" y="198"/>
                            </a:lnTo>
                            <a:lnTo>
                              <a:pt x="74" y="198"/>
                            </a:lnTo>
                            <a:lnTo>
                              <a:pt x="70" y="198"/>
                            </a:lnTo>
                            <a:lnTo>
                              <a:pt x="68" y="200"/>
                            </a:lnTo>
                            <a:lnTo>
                              <a:pt x="64" y="202"/>
                            </a:lnTo>
                            <a:lnTo>
                              <a:pt x="60" y="204"/>
                            </a:lnTo>
                            <a:lnTo>
                              <a:pt x="60" y="204"/>
                            </a:lnTo>
                            <a:lnTo>
                              <a:pt x="54" y="204"/>
                            </a:lnTo>
                            <a:lnTo>
                              <a:pt x="50" y="206"/>
                            </a:lnTo>
                            <a:lnTo>
                              <a:pt x="48" y="206"/>
                            </a:lnTo>
                            <a:lnTo>
                              <a:pt x="44" y="206"/>
                            </a:lnTo>
                            <a:lnTo>
                              <a:pt x="44" y="206"/>
                            </a:lnTo>
                            <a:lnTo>
                              <a:pt x="40" y="204"/>
                            </a:lnTo>
                            <a:lnTo>
                              <a:pt x="36" y="206"/>
                            </a:lnTo>
                            <a:lnTo>
                              <a:pt x="34" y="206"/>
                            </a:lnTo>
                            <a:lnTo>
                              <a:pt x="38" y="204"/>
                            </a:lnTo>
                            <a:lnTo>
                              <a:pt x="38" y="204"/>
                            </a:lnTo>
                            <a:lnTo>
                              <a:pt x="26" y="202"/>
                            </a:lnTo>
                            <a:lnTo>
                              <a:pt x="26" y="200"/>
                            </a:lnTo>
                            <a:lnTo>
                              <a:pt x="30" y="198"/>
                            </a:lnTo>
                            <a:lnTo>
                              <a:pt x="30" y="198"/>
                            </a:lnTo>
                            <a:lnTo>
                              <a:pt x="22" y="198"/>
                            </a:lnTo>
                            <a:lnTo>
                              <a:pt x="18" y="196"/>
                            </a:lnTo>
                            <a:lnTo>
                              <a:pt x="16" y="194"/>
                            </a:lnTo>
                            <a:lnTo>
                              <a:pt x="16" y="194"/>
                            </a:lnTo>
                            <a:lnTo>
                              <a:pt x="14" y="192"/>
                            </a:lnTo>
                            <a:lnTo>
                              <a:pt x="10" y="190"/>
                            </a:lnTo>
                            <a:lnTo>
                              <a:pt x="8" y="188"/>
                            </a:lnTo>
                            <a:lnTo>
                              <a:pt x="10" y="184"/>
                            </a:lnTo>
                            <a:lnTo>
                              <a:pt x="10" y="184"/>
                            </a:lnTo>
                            <a:lnTo>
                              <a:pt x="14" y="182"/>
                            </a:lnTo>
                            <a:lnTo>
                              <a:pt x="16" y="182"/>
                            </a:lnTo>
                            <a:lnTo>
                              <a:pt x="18" y="184"/>
                            </a:lnTo>
                            <a:lnTo>
                              <a:pt x="22" y="184"/>
                            </a:lnTo>
                            <a:lnTo>
                              <a:pt x="22" y="184"/>
                            </a:lnTo>
                            <a:lnTo>
                              <a:pt x="18" y="180"/>
                            </a:lnTo>
                            <a:lnTo>
                              <a:pt x="18" y="178"/>
                            </a:lnTo>
                            <a:lnTo>
                              <a:pt x="26" y="170"/>
                            </a:lnTo>
                            <a:lnTo>
                              <a:pt x="26" y="170"/>
                            </a:lnTo>
                            <a:lnTo>
                              <a:pt x="18" y="174"/>
                            </a:lnTo>
                            <a:lnTo>
                              <a:pt x="16" y="176"/>
                            </a:lnTo>
                            <a:lnTo>
                              <a:pt x="16" y="176"/>
                            </a:lnTo>
                            <a:lnTo>
                              <a:pt x="14" y="178"/>
                            </a:lnTo>
                            <a:lnTo>
                              <a:pt x="14" y="178"/>
                            </a:lnTo>
                            <a:lnTo>
                              <a:pt x="10" y="178"/>
                            </a:lnTo>
                            <a:lnTo>
                              <a:pt x="10" y="176"/>
                            </a:lnTo>
                            <a:lnTo>
                              <a:pt x="6" y="182"/>
                            </a:lnTo>
                            <a:lnTo>
                              <a:pt x="6" y="182"/>
                            </a:lnTo>
                            <a:lnTo>
                              <a:pt x="6" y="170"/>
                            </a:lnTo>
                            <a:lnTo>
                              <a:pt x="8" y="168"/>
                            </a:lnTo>
                            <a:lnTo>
                              <a:pt x="10" y="168"/>
                            </a:lnTo>
                            <a:lnTo>
                              <a:pt x="10" y="168"/>
                            </a:lnTo>
                            <a:lnTo>
                              <a:pt x="12" y="170"/>
                            </a:lnTo>
                            <a:lnTo>
                              <a:pt x="14" y="170"/>
                            </a:lnTo>
                            <a:lnTo>
                              <a:pt x="16" y="168"/>
                            </a:lnTo>
                            <a:lnTo>
                              <a:pt x="16" y="166"/>
                            </a:lnTo>
                            <a:lnTo>
                              <a:pt x="16" y="166"/>
                            </a:lnTo>
                            <a:lnTo>
                              <a:pt x="14" y="166"/>
                            </a:lnTo>
                            <a:lnTo>
                              <a:pt x="12" y="166"/>
                            </a:lnTo>
                            <a:lnTo>
                              <a:pt x="10" y="166"/>
                            </a:lnTo>
                            <a:lnTo>
                              <a:pt x="10" y="164"/>
                            </a:lnTo>
                            <a:lnTo>
                              <a:pt x="10" y="164"/>
                            </a:lnTo>
                            <a:lnTo>
                              <a:pt x="10" y="162"/>
                            </a:lnTo>
                            <a:lnTo>
                              <a:pt x="8" y="164"/>
                            </a:lnTo>
                            <a:lnTo>
                              <a:pt x="8" y="164"/>
                            </a:lnTo>
                            <a:lnTo>
                              <a:pt x="8" y="162"/>
                            </a:lnTo>
                            <a:lnTo>
                              <a:pt x="8" y="162"/>
                            </a:lnTo>
                            <a:lnTo>
                              <a:pt x="4" y="162"/>
                            </a:lnTo>
                            <a:lnTo>
                              <a:pt x="2" y="162"/>
                            </a:lnTo>
                            <a:lnTo>
                              <a:pt x="0" y="158"/>
                            </a:lnTo>
                            <a:lnTo>
                              <a:pt x="0" y="158"/>
                            </a:lnTo>
                            <a:lnTo>
                              <a:pt x="2" y="158"/>
                            </a:lnTo>
                            <a:lnTo>
                              <a:pt x="4" y="158"/>
                            </a:lnTo>
                            <a:lnTo>
                              <a:pt x="6" y="156"/>
                            </a:lnTo>
                            <a:lnTo>
                              <a:pt x="8" y="154"/>
                            </a:lnTo>
                            <a:lnTo>
                              <a:pt x="8" y="154"/>
                            </a:lnTo>
                            <a:lnTo>
                              <a:pt x="2" y="156"/>
                            </a:lnTo>
                            <a:lnTo>
                              <a:pt x="0" y="154"/>
                            </a:lnTo>
                            <a:lnTo>
                              <a:pt x="2" y="152"/>
                            </a:lnTo>
                            <a:lnTo>
                              <a:pt x="2" y="152"/>
                            </a:lnTo>
                            <a:lnTo>
                              <a:pt x="2" y="150"/>
                            </a:lnTo>
                            <a:lnTo>
                              <a:pt x="0" y="150"/>
                            </a:lnTo>
                            <a:lnTo>
                              <a:pt x="0" y="148"/>
                            </a:lnTo>
                            <a:lnTo>
                              <a:pt x="4" y="148"/>
                            </a:lnTo>
                            <a:lnTo>
                              <a:pt x="4" y="148"/>
                            </a:lnTo>
                            <a:lnTo>
                              <a:pt x="12" y="148"/>
                            </a:lnTo>
                            <a:lnTo>
                              <a:pt x="16" y="148"/>
                            </a:lnTo>
                            <a:lnTo>
                              <a:pt x="18" y="148"/>
                            </a:lnTo>
                            <a:lnTo>
                              <a:pt x="18" y="148"/>
                            </a:lnTo>
                            <a:lnTo>
                              <a:pt x="22" y="148"/>
                            </a:lnTo>
                            <a:lnTo>
                              <a:pt x="24" y="148"/>
                            </a:lnTo>
                            <a:lnTo>
                              <a:pt x="26" y="148"/>
                            </a:lnTo>
                            <a:lnTo>
                              <a:pt x="32" y="148"/>
                            </a:lnTo>
                            <a:lnTo>
                              <a:pt x="32" y="148"/>
                            </a:lnTo>
                            <a:lnTo>
                              <a:pt x="36" y="148"/>
                            </a:lnTo>
                            <a:lnTo>
                              <a:pt x="38" y="146"/>
                            </a:lnTo>
                            <a:lnTo>
                              <a:pt x="38" y="144"/>
                            </a:lnTo>
                            <a:lnTo>
                              <a:pt x="38" y="144"/>
                            </a:lnTo>
                            <a:lnTo>
                              <a:pt x="36" y="146"/>
                            </a:lnTo>
                            <a:lnTo>
                              <a:pt x="34" y="146"/>
                            </a:lnTo>
                            <a:lnTo>
                              <a:pt x="28" y="146"/>
                            </a:lnTo>
                            <a:lnTo>
                              <a:pt x="28" y="146"/>
                            </a:lnTo>
                            <a:lnTo>
                              <a:pt x="24" y="146"/>
                            </a:lnTo>
                            <a:lnTo>
                              <a:pt x="22" y="146"/>
                            </a:lnTo>
                            <a:lnTo>
                              <a:pt x="22" y="146"/>
                            </a:lnTo>
                            <a:lnTo>
                              <a:pt x="18" y="146"/>
                            </a:lnTo>
                            <a:lnTo>
                              <a:pt x="18" y="146"/>
                            </a:lnTo>
                            <a:lnTo>
                              <a:pt x="14" y="146"/>
                            </a:lnTo>
                            <a:lnTo>
                              <a:pt x="12" y="146"/>
                            </a:lnTo>
                            <a:lnTo>
                              <a:pt x="6" y="146"/>
                            </a:lnTo>
                            <a:lnTo>
                              <a:pt x="6" y="146"/>
                            </a:lnTo>
                            <a:lnTo>
                              <a:pt x="2" y="146"/>
                            </a:lnTo>
                            <a:lnTo>
                              <a:pt x="0" y="144"/>
                            </a:lnTo>
                            <a:lnTo>
                              <a:pt x="4" y="140"/>
                            </a:lnTo>
                            <a:lnTo>
                              <a:pt x="10" y="140"/>
                            </a:lnTo>
                            <a:lnTo>
                              <a:pt x="10" y="140"/>
                            </a:lnTo>
                            <a:lnTo>
                              <a:pt x="2" y="138"/>
                            </a:lnTo>
                            <a:lnTo>
                              <a:pt x="2" y="136"/>
                            </a:lnTo>
                            <a:lnTo>
                              <a:pt x="6" y="134"/>
                            </a:lnTo>
                            <a:lnTo>
                              <a:pt x="6" y="134"/>
                            </a:lnTo>
                            <a:lnTo>
                              <a:pt x="10" y="132"/>
                            </a:lnTo>
                            <a:lnTo>
                              <a:pt x="14" y="130"/>
                            </a:lnTo>
                            <a:lnTo>
                              <a:pt x="14" y="130"/>
                            </a:lnTo>
                            <a:lnTo>
                              <a:pt x="22" y="126"/>
                            </a:lnTo>
                            <a:lnTo>
                              <a:pt x="28" y="124"/>
                            </a:lnTo>
                            <a:lnTo>
                              <a:pt x="28" y="124"/>
                            </a:lnTo>
                            <a:lnTo>
                              <a:pt x="34" y="122"/>
                            </a:lnTo>
                            <a:lnTo>
                              <a:pt x="40" y="124"/>
                            </a:lnTo>
                            <a:lnTo>
                              <a:pt x="40" y="124"/>
                            </a:lnTo>
                            <a:lnTo>
                              <a:pt x="38" y="118"/>
                            </a:lnTo>
                            <a:lnTo>
                              <a:pt x="42" y="118"/>
                            </a:lnTo>
                            <a:lnTo>
                              <a:pt x="42" y="118"/>
                            </a:lnTo>
                            <a:lnTo>
                              <a:pt x="50" y="116"/>
                            </a:lnTo>
                            <a:lnTo>
                              <a:pt x="52" y="116"/>
                            </a:lnTo>
                            <a:lnTo>
                              <a:pt x="52" y="118"/>
                            </a:lnTo>
                            <a:lnTo>
                              <a:pt x="52" y="118"/>
                            </a:lnTo>
                            <a:lnTo>
                              <a:pt x="54" y="114"/>
                            </a:lnTo>
                            <a:lnTo>
                              <a:pt x="58" y="114"/>
                            </a:lnTo>
                            <a:lnTo>
                              <a:pt x="62" y="112"/>
                            </a:lnTo>
                            <a:lnTo>
                              <a:pt x="66" y="114"/>
                            </a:lnTo>
                            <a:lnTo>
                              <a:pt x="66" y="114"/>
                            </a:lnTo>
                            <a:lnTo>
                              <a:pt x="66" y="110"/>
                            </a:lnTo>
                            <a:lnTo>
                              <a:pt x="70" y="110"/>
                            </a:lnTo>
                            <a:lnTo>
                              <a:pt x="74" y="110"/>
                            </a:lnTo>
                            <a:lnTo>
                              <a:pt x="76" y="112"/>
                            </a:lnTo>
                            <a:lnTo>
                              <a:pt x="76" y="112"/>
                            </a:lnTo>
                            <a:lnTo>
                              <a:pt x="76" y="106"/>
                            </a:lnTo>
                            <a:lnTo>
                              <a:pt x="82" y="110"/>
                            </a:lnTo>
                            <a:lnTo>
                              <a:pt x="82" y="110"/>
                            </a:lnTo>
                            <a:lnTo>
                              <a:pt x="88" y="110"/>
                            </a:lnTo>
                            <a:lnTo>
                              <a:pt x="90" y="110"/>
                            </a:lnTo>
                            <a:lnTo>
                              <a:pt x="92" y="110"/>
                            </a:lnTo>
                            <a:lnTo>
                              <a:pt x="98" y="112"/>
                            </a:lnTo>
                            <a:lnTo>
                              <a:pt x="98" y="112"/>
                            </a:lnTo>
                            <a:lnTo>
                              <a:pt x="96" y="110"/>
                            </a:lnTo>
                            <a:lnTo>
                              <a:pt x="96" y="108"/>
                            </a:lnTo>
                            <a:lnTo>
                              <a:pt x="100" y="106"/>
                            </a:lnTo>
                            <a:lnTo>
                              <a:pt x="100" y="106"/>
                            </a:lnTo>
                            <a:lnTo>
                              <a:pt x="90" y="108"/>
                            </a:lnTo>
                            <a:lnTo>
                              <a:pt x="82" y="106"/>
                            </a:lnTo>
                            <a:lnTo>
                              <a:pt x="82" y="106"/>
                            </a:lnTo>
                            <a:lnTo>
                              <a:pt x="84" y="106"/>
                            </a:lnTo>
                            <a:lnTo>
                              <a:pt x="84" y="104"/>
                            </a:lnTo>
                            <a:lnTo>
                              <a:pt x="84" y="104"/>
                            </a:lnTo>
                            <a:lnTo>
                              <a:pt x="86" y="102"/>
                            </a:lnTo>
                            <a:lnTo>
                              <a:pt x="86" y="102"/>
                            </a:lnTo>
                            <a:lnTo>
                              <a:pt x="90" y="100"/>
                            </a:lnTo>
                            <a:lnTo>
                              <a:pt x="92" y="98"/>
                            </a:lnTo>
                            <a:lnTo>
                              <a:pt x="94" y="98"/>
                            </a:lnTo>
                            <a:lnTo>
                              <a:pt x="96" y="96"/>
                            </a:lnTo>
                            <a:lnTo>
                              <a:pt x="96" y="96"/>
                            </a:lnTo>
                            <a:lnTo>
                              <a:pt x="100" y="94"/>
                            </a:lnTo>
                            <a:lnTo>
                              <a:pt x="106" y="90"/>
                            </a:lnTo>
                            <a:lnTo>
                              <a:pt x="106" y="90"/>
                            </a:lnTo>
                            <a:lnTo>
                              <a:pt x="108" y="88"/>
                            </a:lnTo>
                            <a:lnTo>
                              <a:pt x="110" y="84"/>
                            </a:lnTo>
                            <a:lnTo>
                              <a:pt x="110" y="82"/>
                            </a:lnTo>
                            <a:lnTo>
                              <a:pt x="114" y="82"/>
                            </a:lnTo>
                            <a:lnTo>
                              <a:pt x="114" y="82"/>
                            </a:lnTo>
                            <a:lnTo>
                              <a:pt x="118" y="80"/>
                            </a:lnTo>
                            <a:lnTo>
                              <a:pt x="120" y="76"/>
                            </a:lnTo>
                            <a:lnTo>
                              <a:pt x="124" y="74"/>
                            </a:lnTo>
                            <a:lnTo>
                              <a:pt x="126" y="72"/>
                            </a:lnTo>
                            <a:lnTo>
                              <a:pt x="126" y="72"/>
                            </a:lnTo>
                            <a:lnTo>
                              <a:pt x="130" y="72"/>
                            </a:lnTo>
                            <a:lnTo>
                              <a:pt x="130" y="70"/>
                            </a:lnTo>
                            <a:lnTo>
                              <a:pt x="130" y="68"/>
                            </a:lnTo>
                            <a:lnTo>
                              <a:pt x="132" y="68"/>
                            </a:lnTo>
                            <a:lnTo>
                              <a:pt x="132" y="68"/>
                            </a:lnTo>
                            <a:lnTo>
                              <a:pt x="134" y="66"/>
                            </a:lnTo>
                            <a:lnTo>
                              <a:pt x="134" y="64"/>
                            </a:lnTo>
                            <a:lnTo>
                              <a:pt x="136" y="62"/>
                            </a:lnTo>
                            <a:lnTo>
                              <a:pt x="138" y="62"/>
                            </a:lnTo>
                            <a:lnTo>
                              <a:pt x="138" y="62"/>
                            </a:lnTo>
                            <a:lnTo>
                              <a:pt x="142" y="60"/>
                            </a:lnTo>
                            <a:lnTo>
                              <a:pt x="144" y="58"/>
                            </a:lnTo>
                            <a:lnTo>
                              <a:pt x="146" y="56"/>
                            </a:lnTo>
                            <a:lnTo>
                              <a:pt x="148" y="56"/>
                            </a:lnTo>
                            <a:lnTo>
                              <a:pt x="148" y="56"/>
                            </a:lnTo>
                            <a:lnTo>
                              <a:pt x="150" y="56"/>
                            </a:lnTo>
                            <a:lnTo>
                              <a:pt x="152" y="54"/>
                            </a:lnTo>
                            <a:lnTo>
                              <a:pt x="154" y="52"/>
                            </a:lnTo>
                            <a:lnTo>
                              <a:pt x="160" y="52"/>
                            </a:lnTo>
                            <a:lnTo>
                              <a:pt x="160" y="52"/>
                            </a:lnTo>
                            <a:lnTo>
                              <a:pt x="164" y="52"/>
                            </a:lnTo>
                            <a:lnTo>
                              <a:pt x="166" y="50"/>
                            </a:lnTo>
                            <a:lnTo>
                              <a:pt x="166" y="48"/>
                            </a:lnTo>
                            <a:lnTo>
                              <a:pt x="168" y="48"/>
                            </a:lnTo>
                            <a:lnTo>
                              <a:pt x="168" y="48"/>
                            </a:lnTo>
                            <a:lnTo>
                              <a:pt x="172" y="46"/>
                            </a:lnTo>
                            <a:lnTo>
                              <a:pt x="172" y="44"/>
                            </a:lnTo>
                            <a:lnTo>
                              <a:pt x="174" y="42"/>
                            </a:lnTo>
                            <a:lnTo>
                              <a:pt x="178" y="40"/>
                            </a:lnTo>
                            <a:lnTo>
                              <a:pt x="178" y="40"/>
                            </a:lnTo>
                            <a:lnTo>
                              <a:pt x="182" y="38"/>
                            </a:lnTo>
                            <a:lnTo>
                              <a:pt x="184" y="38"/>
                            </a:lnTo>
                            <a:lnTo>
                              <a:pt x="186" y="36"/>
                            </a:lnTo>
                            <a:lnTo>
                              <a:pt x="188" y="36"/>
                            </a:lnTo>
                            <a:lnTo>
                              <a:pt x="188" y="36"/>
                            </a:lnTo>
                            <a:lnTo>
                              <a:pt x="192" y="34"/>
                            </a:lnTo>
                            <a:lnTo>
                              <a:pt x="192" y="32"/>
                            </a:lnTo>
                            <a:lnTo>
                              <a:pt x="194" y="30"/>
                            </a:lnTo>
                            <a:lnTo>
                              <a:pt x="196" y="30"/>
                            </a:lnTo>
                            <a:lnTo>
                              <a:pt x="196" y="30"/>
                            </a:lnTo>
                            <a:lnTo>
                              <a:pt x="200" y="30"/>
                            </a:lnTo>
                            <a:lnTo>
                              <a:pt x="206" y="28"/>
                            </a:lnTo>
                            <a:lnTo>
                              <a:pt x="210" y="26"/>
                            </a:lnTo>
                            <a:lnTo>
                              <a:pt x="214" y="26"/>
                            </a:lnTo>
                            <a:lnTo>
                              <a:pt x="214" y="26"/>
                            </a:lnTo>
                            <a:lnTo>
                              <a:pt x="218" y="26"/>
                            </a:lnTo>
                            <a:lnTo>
                              <a:pt x="220" y="26"/>
                            </a:lnTo>
                            <a:lnTo>
                              <a:pt x="224" y="24"/>
                            </a:lnTo>
                            <a:lnTo>
                              <a:pt x="228" y="24"/>
                            </a:lnTo>
                            <a:lnTo>
                              <a:pt x="228" y="24"/>
                            </a:lnTo>
                            <a:lnTo>
                              <a:pt x="232" y="24"/>
                            </a:lnTo>
                            <a:lnTo>
                              <a:pt x="234" y="24"/>
                            </a:lnTo>
                            <a:lnTo>
                              <a:pt x="238" y="22"/>
                            </a:lnTo>
                            <a:lnTo>
                              <a:pt x="242" y="22"/>
                            </a:lnTo>
                            <a:lnTo>
                              <a:pt x="242" y="22"/>
                            </a:lnTo>
                            <a:lnTo>
                              <a:pt x="248" y="22"/>
                            </a:lnTo>
                            <a:lnTo>
                              <a:pt x="248" y="20"/>
                            </a:lnTo>
                            <a:lnTo>
                              <a:pt x="248" y="18"/>
                            </a:lnTo>
                            <a:lnTo>
                              <a:pt x="252" y="18"/>
                            </a:lnTo>
                            <a:lnTo>
                              <a:pt x="252" y="18"/>
                            </a:lnTo>
                            <a:lnTo>
                              <a:pt x="256" y="18"/>
                            </a:lnTo>
                            <a:lnTo>
                              <a:pt x="258" y="16"/>
                            </a:lnTo>
                            <a:lnTo>
                              <a:pt x="260" y="16"/>
                            </a:lnTo>
                            <a:lnTo>
                              <a:pt x="264" y="16"/>
                            </a:lnTo>
                            <a:lnTo>
                              <a:pt x="264" y="16"/>
                            </a:lnTo>
                            <a:lnTo>
                              <a:pt x="268" y="16"/>
                            </a:lnTo>
                            <a:lnTo>
                              <a:pt x="276" y="16"/>
                            </a:lnTo>
                            <a:lnTo>
                              <a:pt x="276" y="16"/>
                            </a:lnTo>
                            <a:lnTo>
                              <a:pt x="282" y="14"/>
                            </a:lnTo>
                            <a:lnTo>
                              <a:pt x="286" y="12"/>
                            </a:lnTo>
                            <a:lnTo>
                              <a:pt x="290" y="10"/>
                            </a:lnTo>
                            <a:lnTo>
                              <a:pt x="294" y="14"/>
                            </a:lnTo>
                            <a:lnTo>
                              <a:pt x="294" y="14"/>
                            </a:lnTo>
                            <a:lnTo>
                              <a:pt x="298" y="10"/>
                            </a:lnTo>
                            <a:lnTo>
                              <a:pt x="300" y="8"/>
                            </a:lnTo>
                            <a:lnTo>
                              <a:pt x="304" y="10"/>
                            </a:lnTo>
                            <a:lnTo>
                              <a:pt x="308" y="16"/>
                            </a:lnTo>
                            <a:lnTo>
                              <a:pt x="308" y="16"/>
                            </a:lnTo>
                            <a:lnTo>
                              <a:pt x="310" y="12"/>
                            </a:lnTo>
                            <a:lnTo>
                              <a:pt x="310" y="10"/>
                            </a:lnTo>
                            <a:lnTo>
                              <a:pt x="308" y="8"/>
                            </a:lnTo>
                            <a:lnTo>
                              <a:pt x="306" y="6"/>
                            </a:lnTo>
                            <a:lnTo>
                              <a:pt x="310" y="4"/>
                            </a:lnTo>
                            <a:lnTo>
                              <a:pt x="310" y="4"/>
                            </a:lnTo>
                            <a:lnTo>
                              <a:pt x="316" y="0"/>
                            </a:lnTo>
                            <a:lnTo>
                              <a:pt x="318" y="2"/>
                            </a:lnTo>
                            <a:lnTo>
                              <a:pt x="320" y="2"/>
                            </a:lnTo>
                            <a:lnTo>
                              <a:pt x="324" y="2"/>
                            </a:lnTo>
                            <a:lnTo>
                              <a:pt x="324" y="2"/>
                            </a:lnTo>
                            <a:lnTo>
                              <a:pt x="326" y="2"/>
                            </a:lnTo>
                            <a:lnTo>
                              <a:pt x="326" y="4"/>
                            </a:lnTo>
                            <a:lnTo>
                              <a:pt x="324" y="10"/>
                            </a:lnTo>
                            <a:lnTo>
                              <a:pt x="320" y="16"/>
                            </a:lnTo>
                            <a:lnTo>
                              <a:pt x="322" y="16"/>
                            </a:lnTo>
                            <a:lnTo>
                              <a:pt x="324" y="16"/>
                            </a:lnTo>
                            <a:lnTo>
                              <a:pt x="324" y="16"/>
                            </a:lnTo>
                            <a:lnTo>
                              <a:pt x="330" y="12"/>
                            </a:lnTo>
                            <a:lnTo>
                              <a:pt x="332" y="8"/>
                            </a:lnTo>
                            <a:lnTo>
                              <a:pt x="334" y="6"/>
                            </a:lnTo>
                            <a:lnTo>
                              <a:pt x="336" y="4"/>
                            </a:lnTo>
                            <a:lnTo>
                              <a:pt x="336" y="4"/>
                            </a:lnTo>
                            <a:lnTo>
                              <a:pt x="336" y="8"/>
                            </a:lnTo>
                            <a:lnTo>
                              <a:pt x="336" y="12"/>
                            </a:lnTo>
                            <a:lnTo>
                              <a:pt x="338" y="12"/>
                            </a:lnTo>
                            <a:lnTo>
                              <a:pt x="338" y="12"/>
                            </a:lnTo>
                            <a:lnTo>
                              <a:pt x="340" y="10"/>
                            </a:lnTo>
                            <a:lnTo>
                              <a:pt x="340" y="6"/>
                            </a:lnTo>
                            <a:lnTo>
                              <a:pt x="342" y="4"/>
                            </a:lnTo>
                            <a:lnTo>
                              <a:pt x="346" y="4"/>
                            </a:lnTo>
                            <a:lnTo>
                              <a:pt x="346" y="4"/>
                            </a:lnTo>
                            <a:lnTo>
                              <a:pt x="348" y="4"/>
                            </a:lnTo>
                            <a:lnTo>
                              <a:pt x="350" y="6"/>
                            </a:lnTo>
                            <a:lnTo>
                              <a:pt x="350" y="8"/>
                            </a:lnTo>
                            <a:lnTo>
                              <a:pt x="348" y="10"/>
                            </a:lnTo>
                            <a:lnTo>
                              <a:pt x="348" y="10"/>
                            </a:lnTo>
                            <a:lnTo>
                              <a:pt x="348" y="10"/>
                            </a:lnTo>
                            <a:lnTo>
                              <a:pt x="352" y="10"/>
                            </a:lnTo>
                            <a:lnTo>
                              <a:pt x="352" y="10"/>
                            </a:lnTo>
                            <a:lnTo>
                              <a:pt x="354" y="10"/>
                            </a:lnTo>
                            <a:lnTo>
                              <a:pt x="356" y="10"/>
                            </a:lnTo>
                            <a:lnTo>
                              <a:pt x="356" y="10"/>
                            </a:lnTo>
                            <a:lnTo>
                              <a:pt x="360" y="8"/>
                            </a:lnTo>
                            <a:lnTo>
                              <a:pt x="362" y="8"/>
                            </a:lnTo>
                            <a:lnTo>
                              <a:pt x="364" y="10"/>
                            </a:lnTo>
                            <a:lnTo>
                              <a:pt x="366" y="12"/>
                            </a:lnTo>
                            <a:lnTo>
                              <a:pt x="366" y="12"/>
                            </a:lnTo>
                            <a:lnTo>
                              <a:pt x="372" y="12"/>
                            </a:lnTo>
                            <a:lnTo>
                              <a:pt x="376" y="12"/>
                            </a:lnTo>
                            <a:lnTo>
                              <a:pt x="380" y="16"/>
                            </a:lnTo>
                            <a:lnTo>
                              <a:pt x="380" y="16"/>
                            </a:lnTo>
                            <a:lnTo>
                              <a:pt x="380" y="18"/>
                            </a:lnTo>
                            <a:lnTo>
                              <a:pt x="378" y="18"/>
                            </a:lnTo>
                            <a:lnTo>
                              <a:pt x="372" y="18"/>
                            </a:lnTo>
                            <a:lnTo>
                              <a:pt x="364" y="18"/>
                            </a:lnTo>
                            <a:lnTo>
                              <a:pt x="364" y="18"/>
                            </a:lnTo>
                            <a:lnTo>
                              <a:pt x="378" y="22"/>
                            </a:lnTo>
                            <a:lnTo>
                              <a:pt x="378" y="22"/>
                            </a:lnTo>
                            <a:lnTo>
                              <a:pt x="378" y="26"/>
                            </a:lnTo>
                            <a:lnTo>
                              <a:pt x="376" y="26"/>
                            </a:lnTo>
                            <a:lnTo>
                              <a:pt x="374" y="26"/>
                            </a:lnTo>
                            <a:lnTo>
                              <a:pt x="372" y="26"/>
                            </a:lnTo>
                            <a:lnTo>
                              <a:pt x="372" y="26"/>
                            </a:lnTo>
                            <a:lnTo>
                              <a:pt x="368" y="32"/>
                            </a:lnTo>
                            <a:lnTo>
                              <a:pt x="366" y="36"/>
                            </a:lnTo>
                            <a:lnTo>
                              <a:pt x="364" y="40"/>
                            </a:lnTo>
                            <a:lnTo>
                              <a:pt x="364" y="40"/>
                            </a:lnTo>
                            <a:lnTo>
                              <a:pt x="362" y="36"/>
                            </a:lnTo>
                            <a:lnTo>
                              <a:pt x="362" y="34"/>
                            </a:lnTo>
                            <a:lnTo>
                              <a:pt x="360" y="32"/>
                            </a:lnTo>
                            <a:lnTo>
                              <a:pt x="360" y="32"/>
                            </a:lnTo>
                            <a:lnTo>
                              <a:pt x="360" y="30"/>
                            </a:lnTo>
                            <a:lnTo>
                              <a:pt x="362" y="26"/>
                            </a:lnTo>
                            <a:lnTo>
                              <a:pt x="362" y="24"/>
                            </a:lnTo>
                            <a:lnTo>
                              <a:pt x="360" y="22"/>
                            </a:lnTo>
                            <a:lnTo>
                              <a:pt x="360" y="22"/>
                            </a:lnTo>
                            <a:lnTo>
                              <a:pt x="354" y="20"/>
                            </a:lnTo>
                            <a:lnTo>
                              <a:pt x="350" y="18"/>
                            </a:lnTo>
                            <a:lnTo>
                              <a:pt x="350" y="16"/>
                            </a:lnTo>
                            <a:lnTo>
                              <a:pt x="350" y="16"/>
                            </a:lnTo>
                            <a:lnTo>
                              <a:pt x="348" y="14"/>
                            </a:lnTo>
                            <a:lnTo>
                              <a:pt x="346" y="14"/>
                            </a:lnTo>
                            <a:lnTo>
                              <a:pt x="340" y="16"/>
                            </a:lnTo>
                            <a:lnTo>
                              <a:pt x="340" y="16"/>
                            </a:lnTo>
                            <a:lnTo>
                              <a:pt x="334" y="18"/>
                            </a:lnTo>
                            <a:lnTo>
                              <a:pt x="332" y="18"/>
                            </a:lnTo>
                            <a:lnTo>
                              <a:pt x="330" y="20"/>
                            </a:lnTo>
                            <a:lnTo>
                              <a:pt x="330" y="20"/>
                            </a:lnTo>
                            <a:lnTo>
                              <a:pt x="322" y="26"/>
                            </a:lnTo>
                            <a:lnTo>
                              <a:pt x="318" y="28"/>
                            </a:lnTo>
                            <a:lnTo>
                              <a:pt x="320" y="32"/>
                            </a:lnTo>
                            <a:lnTo>
                              <a:pt x="320" y="32"/>
                            </a:lnTo>
                            <a:lnTo>
                              <a:pt x="320" y="34"/>
                            </a:lnTo>
                            <a:lnTo>
                              <a:pt x="318" y="36"/>
                            </a:lnTo>
                            <a:lnTo>
                              <a:pt x="318" y="36"/>
                            </a:lnTo>
                            <a:lnTo>
                              <a:pt x="312" y="38"/>
                            </a:lnTo>
                            <a:lnTo>
                              <a:pt x="310" y="44"/>
                            </a:lnTo>
                            <a:lnTo>
                              <a:pt x="310" y="44"/>
                            </a:lnTo>
                            <a:lnTo>
                              <a:pt x="306" y="46"/>
                            </a:lnTo>
                            <a:lnTo>
                              <a:pt x="304" y="44"/>
                            </a:lnTo>
                            <a:lnTo>
                              <a:pt x="296" y="38"/>
                            </a:lnTo>
                            <a:lnTo>
                              <a:pt x="296" y="38"/>
                            </a:lnTo>
                            <a:lnTo>
                              <a:pt x="294" y="36"/>
                            </a:lnTo>
                            <a:lnTo>
                              <a:pt x="292" y="40"/>
                            </a:lnTo>
                            <a:lnTo>
                              <a:pt x="292" y="40"/>
                            </a:lnTo>
                            <a:lnTo>
                              <a:pt x="290" y="40"/>
                            </a:lnTo>
                            <a:lnTo>
                              <a:pt x="284" y="40"/>
                            </a:lnTo>
                            <a:lnTo>
                              <a:pt x="274" y="38"/>
                            </a:lnTo>
                            <a:lnTo>
                              <a:pt x="274" y="38"/>
                            </a:lnTo>
                            <a:lnTo>
                              <a:pt x="258" y="34"/>
                            </a:lnTo>
                            <a:lnTo>
                              <a:pt x="252" y="32"/>
                            </a:lnTo>
                            <a:lnTo>
                              <a:pt x="248" y="30"/>
                            </a:lnTo>
                            <a:lnTo>
                              <a:pt x="248" y="30"/>
                            </a:lnTo>
                            <a:lnTo>
                              <a:pt x="246" y="28"/>
                            </a:lnTo>
                            <a:lnTo>
                              <a:pt x="244" y="28"/>
                            </a:lnTo>
                            <a:lnTo>
                              <a:pt x="240" y="30"/>
                            </a:lnTo>
                            <a:lnTo>
                              <a:pt x="240" y="30"/>
                            </a:lnTo>
                            <a:lnTo>
                              <a:pt x="240" y="32"/>
                            </a:lnTo>
                            <a:lnTo>
                              <a:pt x="240" y="32"/>
                            </a:lnTo>
                            <a:lnTo>
                              <a:pt x="240" y="34"/>
                            </a:lnTo>
                            <a:lnTo>
                              <a:pt x="238" y="34"/>
                            </a:lnTo>
                            <a:lnTo>
                              <a:pt x="238" y="34"/>
                            </a:lnTo>
                            <a:lnTo>
                              <a:pt x="226" y="40"/>
                            </a:lnTo>
                            <a:lnTo>
                              <a:pt x="218" y="44"/>
                            </a:lnTo>
                            <a:lnTo>
                              <a:pt x="218" y="44"/>
                            </a:lnTo>
                            <a:lnTo>
                              <a:pt x="214" y="44"/>
                            </a:lnTo>
                            <a:lnTo>
                              <a:pt x="212" y="44"/>
                            </a:lnTo>
                            <a:lnTo>
                              <a:pt x="208" y="42"/>
                            </a:lnTo>
                            <a:lnTo>
                              <a:pt x="206" y="40"/>
                            </a:lnTo>
                            <a:lnTo>
                              <a:pt x="204" y="40"/>
                            </a:lnTo>
                            <a:lnTo>
                              <a:pt x="194" y="44"/>
                            </a:lnTo>
                            <a:lnTo>
                              <a:pt x="194" y="44"/>
                            </a:lnTo>
                            <a:lnTo>
                              <a:pt x="184" y="50"/>
                            </a:lnTo>
                            <a:lnTo>
                              <a:pt x="176" y="54"/>
                            </a:lnTo>
                            <a:lnTo>
                              <a:pt x="176" y="54"/>
                            </a:lnTo>
                            <a:lnTo>
                              <a:pt x="170" y="60"/>
                            </a:lnTo>
                            <a:lnTo>
                              <a:pt x="168" y="64"/>
                            </a:lnTo>
                            <a:lnTo>
                              <a:pt x="168" y="68"/>
                            </a:lnTo>
                            <a:lnTo>
                              <a:pt x="166" y="70"/>
                            </a:lnTo>
                            <a:lnTo>
                              <a:pt x="166" y="70"/>
                            </a:lnTo>
                            <a:lnTo>
                              <a:pt x="162" y="70"/>
                            </a:lnTo>
                            <a:lnTo>
                              <a:pt x="160" y="70"/>
                            </a:lnTo>
                            <a:lnTo>
                              <a:pt x="156" y="70"/>
                            </a:lnTo>
                            <a:lnTo>
                              <a:pt x="154" y="72"/>
                            </a:lnTo>
                            <a:lnTo>
                              <a:pt x="154" y="72"/>
                            </a:lnTo>
                            <a:lnTo>
                              <a:pt x="152" y="74"/>
                            </a:lnTo>
                            <a:lnTo>
                              <a:pt x="152" y="78"/>
                            </a:lnTo>
                            <a:lnTo>
                              <a:pt x="152" y="82"/>
                            </a:lnTo>
                            <a:lnTo>
                              <a:pt x="150" y="86"/>
                            </a:lnTo>
                            <a:lnTo>
                              <a:pt x="150" y="86"/>
                            </a:lnTo>
                            <a:lnTo>
                              <a:pt x="148" y="90"/>
                            </a:lnTo>
                            <a:lnTo>
                              <a:pt x="148" y="94"/>
                            </a:lnTo>
                            <a:lnTo>
                              <a:pt x="148" y="96"/>
                            </a:lnTo>
                            <a:lnTo>
                              <a:pt x="146" y="98"/>
                            </a:lnTo>
                            <a:lnTo>
                              <a:pt x="138" y="100"/>
                            </a:lnTo>
                            <a:lnTo>
                              <a:pt x="138" y="100"/>
                            </a:lnTo>
                            <a:lnTo>
                              <a:pt x="130" y="102"/>
                            </a:lnTo>
                            <a:lnTo>
                              <a:pt x="126" y="106"/>
                            </a:lnTo>
                            <a:lnTo>
                              <a:pt x="122" y="110"/>
                            </a:lnTo>
                            <a:lnTo>
                              <a:pt x="116" y="112"/>
                            </a:lnTo>
                            <a:lnTo>
                              <a:pt x="116" y="112"/>
                            </a:lnTo>
                            <a:lnTo>
                              <a:pt x="116" y="114"/>
                            </a:lnTo>
                            <a:lnTo>
                              <a:pt x="118" y="116"/>
                            </a:lnTo>
                            <a:lnTo>
                              <a:pt x="118" y="120"/>
                            </a:lnTo>
                            <a:lnTo>
                              <a:pt x="118" y="120"/>
                            </a:lnTo>
                            <a:lnTo>
                              <a:pt x="118" y="126"/>
                            </a:lnTo>
                            <a:lnTo>
                              <a:pt x="118" y="130"/>
                            </a:lnTo>
                            <a:lnTo>
                              <a:pt x="120" y="134"/>
                            </a:lnTo>
                            <a:lnTo>
                              <a:pt x="120" y="134"/>
                            </a:lnTo>
                            <a:lnTo>
                              <a:pt x="120" y="138"/>
                            </a:lnTo>
                            <a:lnTo>
                              <a:pt x="122" y="140"/>
                            </a:lnTo>
                            <a:lnTo>
                              <a:pt x="124" y="142"/>
                            </a:lnTo>
                            <a:lnTo>
                              <a:pt x="126" y="144"/>
                            </a:lnTo>
                            <a:lnTo>
                              <a:pt x="126" y="144"/>
                            </a:lnTo>
                            <a:lnTo>
                              <a:pt x="124" y="148"/>
                            </a:lnTo>
                            <a:lnTo>
                              <a:pt x="120" y="150"/>
                            </a:lnTo>
                            <a:lnTo>
                              <a:pt x="120" y="150"/>
                            </a:lnTo>
                            <a:lnTo>
                              <a:pt x="122" y="156"/>
                            </a:lnTo>
                            <a:lnTo>
                              <a:pt x="122" y="160"/>
                            </a:lnTo>
                            <a:lnTo>
                              <a:pt x="120" y="164"/>
                            </a:lnTo>
                            <a:lnTo>
                              <a:pt x="118" y="166"/>
                            </a:lnTo>
                            <a:lnTo>
                              <a:pt x="114" y="170"/>
                            </a:lnTo>
                            <a:lnTo>
                              <a:pt x="112" y="172"/>
                            </a:lnTo>
                            <a:lnTo>
                              <a:pt x="112" y="172"/>
                            </a:lnTo>
                            <a:lnTo>
                              <a:pt x="112" y="174"/>
                            </a:lnTo>
                            <a:lnTo>
                              <a:pt x="112" y="176"/>
                            </a:lnTo>
                            <a:lnTo>
                              <a:pt x="110" y="178"/>
                            </a:lnTo>
                            <a:lnTo>
                              <a:pt x="112" y="180"/>
                            </a:lnTo>
                            <a:lnTo>
                              <a:pt x="112" y="180"/>
                            </a:lnTo>
                            <a:lnTo>
                              <a:pt x="114" y="184"/>
                            </a:lnTo>
                            <a:lnTo>
                              <a:pt x="112" y="186"/>
                            </a:lnTo>
                            <a:lnTo>
                              <a:pt x="110" y="186"/>
                            </a:lnTo>
                            <a:lnTo>
                              <a:pt x="108" y="186"/>
                            </a:lnTo>
                            <a:lnTo>
                              <a:pt x="108" y="18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12" name="United Kingdom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590936" y="1636780"/>
                        <a:ext cx="230862" cy="2336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1084" h="203729">
                            <a:moveTo>
                              <a:pt x="31750" y="76729"/>
                            </a:moveTo>
                            <a:lnTo>
                              <a:pt x="37042" y="76729"/>
                            </a:lnTo>
                            <a:lnTo>
                              <a:pt x="39688" y="79375"/>
                            </a:lnTo>
                            <a:lnTo>
                              <a:pt x="42334" y="79375"/>
                            </a:lnTo>
                            <a:lnTo>
                              <a:pt x="42334" y="82021"/>
                            </a:lnTo>
                            <a:lnTo>
                              <a:pt x="42334" y="84667"/>
                            </a:lnTo>
                            <a:lnTo>
                              <a:pt x="47625" y="87312"/>
                            </a:lnTo>
                            <a:lnTo>
                              <a:pt x="47625" y="89958"/>
                            </a:lnTo>
                            <a:lnTo>
                              <a:pt x="44980" y="89958"/>
                            </a:lnTo>
                            <a:lnTo>
                              <a:pt x="42334" y="92604"/>
                            </a:lnTo>
                            <a:lnTo>
                              <a:pt x="47625" y="92604"/>
                            </a:lnTo>
                            <a:lnTo>
                              <a:pt x="50271" y="92604"/>
                            </a:lnTo>
                            <a:lnTo>
                              <a:pt x="50271" y="95250"/>
                            </a:lnTo>
                            <a:lnTo>
                              <a:pt x="52917" y="97896"/>
                            </a:lnTo>
                            <a:lnTo>
                              <a:pt x="50271" y="100542"/>
                            </a:lnTo>
                            <a:lnTo>
                              <a:pt x="47625" y="103187"/>
                            </a:lnTo>
                            <a:lnTo>
                              <a:pt x="44980" y="103187"/>
                            </a:lnTo>
                            <a:lnTo>
                              <a:pt x="42334" y="103187"/>
                            </a:lnTo>
                            <a:lnTo>
                              <a:pt x="42334" y="105833"/>
                            </a:lnTo>
                            <a:lnTo>
                              <a:pt x="37042" y="108479"/>
                            </a:lnTo>
                            <a:lnTo>
                              <a:pt x="31750" y="105833"/>
                            </a:lnTo>
                            <a:lnTo>
                              <a:pt x="26459" y="105833"/>
                            </a:lnTo>
                            <a:lnTo>
                              <a:pt x="23813" y="103187"/>
                            </a:lnTo>
                            <a:lnTo>
                              <a:pt x="23813" y="100542"/>
                            </a:lnTo>
                            <a:lnTo>
                              <a:pt x="18521" y="95250"/>
                            </a:lnTo>
                            <a:lnTo>
                              <a:pt x="15875" y="97896"/>
                            </a:lnTo>
                            <a:lnTo>
                              <a:pt x="13229" y="100542"/>
                            </a:lnTo>
                            <a:lnTo>
                              <a:pt x="10584" y="100542"/>
                            </a:lnTo>
                            <a:lnTo>
                              <a:pt x="2646" y="97896"/>
                            </a:lnTo>
                            <a:lnTo>
                              <a:pt x="0" y="92604"/>
                            </a:lnTo>
                            <a:lnTo>
                              <a:pt x="5292" y="89958"/>
                            </a:lnTo>
                            <a:lnTo>
                              <a:pt x="5292" y="87312"/>
                            </a:lnTo>
                            <a:lnTo>
                              <a:pt x="7938" y="84667"/>
                            </a:lnTo>
                            <a:lnTo>
                              <a:pt x="10584" y="84667"/>
                            </a:lnTo>
                            <a:lnTo>
                              <a:pt x="13229" y="84667"/>
                            </a:lnTo>
                            <a:lnTo>
                              <a:pt x="15875" y="82021"/>
                            </a:lnTo>
                            <a:lnTo>
                              <a:pt x="18521" y="82021"/>
                            </a:lnTo>
                            <a:lnTo>
                              <a:pt x="23813" y="79375"/>
                            </a:lnTo>
                            <a:lnTo>
                              <a:pt x="26459" y="79375"/>
                            </a:lnTo>
                            <a:close/>
                            <a:moveTo>
                              <a:pt x="68792" y="0"/>
                            </a:moveTo>
                            <a:lnTo>
                              <a:pt x="74084" y="0"/>
                            </a:lnTo>
                            <a:lnTo>
                              <a:pt x="74084" y="2646"/>
                            </a:lnTo>
                            <a:lnTo>
                              <a:pt x="76730" y="2646"/>
                            </a:lnTo>
                            <a:lnTo>
                              <a:pt x="79376" y="2646"/>
                            </a:lnTo>
                            <a:lnTo>
                              <a:pt x="82021" y="2646"/>
                            </a:lnTo>
                            <a:lnTo>
                              <a:pt x="87313" y="0"/>
                            </a:lnTo>
                            <a:lnTo>
                              <a:pt x="97896" y="0"/>
                            </a:lnTo>
                            <a:lnTo>
                              <a:pt x="103188" y="0"/>
                            </a:lnTo>
                            <a:lnTo>
                              <a:pt x="103188" y="2646"/>
                            </a:lnTo>
                            <a:lnTo>
                              <a:pt x="103188" y="5292"/>
                            </a:lnTo>
                            <a:lnTo>
                              <a:pt x="100542" y="7937"/>
                            </a:lnTo>
                            <a:lnTo>
                              <a:pt x="87313" y="15875"/>
                            </a:lnTo>
                            <a:lnTo>
                              <a:pt x="84667" y="18521"/>
                            </a:lnTo>
                            <a:lnTo>
                              <a:pt x="87313" y="18521"/>
                            </a:lnTo>
                            <a:lnTo>
                              <a:pt x="87313" y="21167"/>
                            </a:lnTo>
                            <a:lnTo>
                              <a:pt x="84667" y="23812"/>
                            </a:lnTo>
                            <a:lnTo>
                              <a:pt x="82021" y="23812"/>
                            </a:lnTo>
                            <a:lnTo>
                              <a:pt x="82021" y="26458"/>
                            </a:lnTo>
                            <a:lnTo>
                              <a:pt x="87313" y="23812"/>
                            </a:lnTo>
                            <a:lnTo>
                              <a:pt x="95251" y="23812"/>
                            </a:lnTo>
                            <a:lnTo>
                              <a:pt x="103188" y="23812"/>
                            </a:lnTo>
                            <a:lnTo>
                              <a:pt x="111126" y="23812"/>
                            </a:lnTo>
                            <a:lnTo>
                              <a:pt x="116417" y="23812"/>
                            </a:lnTo>
                            <a:lnTo>
                              <a:pt x="121709" y="23812"/>
                            </a:lnTo>
                            <a:lnTo>
                              <a:pt x="124355" y="23812"/>
                            </a:lnTo>
                            <a:lnTo>
                              <a:pt x="127001" y="26458"/>
                            </a:lnTo>
                            <a:lnTo>
                              <a:pt x="127001" y="29104"/>
                            </a:lnTo>
                            <a:lnTo>
                              <a:pt x="124355" y="31750"/>
                            </a:lnTo>
                            <a:lnTo>
                              <a:pt x="121709" y="31750"/>
                            </a:lnTo>
                            <a:lnTo>
                              <a:pt x="121709" y="34396"/>
                            </a:lnTo>
                            <a:lnTo>
                              <a:pt x="119063" y="39687"/>
                            </a:lnTo>
                            <a:lnTo>
                              <a:pt x="116417" y="44979"/>
                            </a:lnTo>
                            <a:lnTo>
                              <a:pt x="111126" y="50271"/>
                            </a:lnTo>
                            <a:lnTo>
                              <a:pt x="105834" y="52917"/>
                            </a:lnTo>
                            <a:lnTo>
                              <a:pt x="108480" y="55562"/>
                            </a:lnTo>
                            <a:lnTo>
                              <a:pt x="108480" y="58208"/>
                            </a:lnTo>
                            <a:lnTo>
                              <a:pt x="103188" y="58208"/>
                            </a:lnTo>
                            <a:lnTo>
                              <a:pt x="100542" y="60854"/>
                            </a:lnTo>
                            <a:lnTo>
                              <a:pt x="92605" y="60854"/>
                            </a:lnTo>
                            <a:lnTo>
                              <a:pt x="87313" y="60854"/>
                            </a:lnTo>
                            <a:lnTo>
                              <a:pt x="92605" y="63500"/>
                            </a:lnTo>
                            <a:lnTo>
                              <a:pt x="100542" y="63500"/>
                            </a:lnTo>
                            <a:lnTo>
                              <a:pt x="108480" y="60854"/>
                            </a:lnTo>
                            <a:lnTo>
                              <a:pt x="113771" y="63500"/>
                            </a:lnTo>
                            <a:lnTo>
                              <a:pt x="119063" y="66146"/>
                            </a:lnTo>
                            <a:lnTo>
                              <a:pt x="121709" y="68792"/>
                            </a:lnTo>
                            <a:lnTo>
                              <a:pt x="127001" y="71437"/>
                            </a:lnTo>
                            <a:lnTo>
                              <a:pt x="129646" y="74083"/>
                            </a:lnTo>
                            <a:lnTo>
                              <a:pt x="129646" y="76729"/>
                            </a:lnTo>
                            <a:lnTo>
                              <a:pt x="132292" y="84667"/>
                            </a:lnTo>
                            <a:lnTo>
                              <a:pt x="134938" y="92604"/>
                            </a:lnTo>
                            <a:lnTo>
                              <a:pt x="137584" y="95250"/>
                            </a:lnTo>
                            <a:lnTo>
                              <a:pt x="140230" y="95250"/>
                            </a:lnTo>
                            <a:lnTo>
                              <a:pt x="148167" y="97896"/>
                            </a:lnTo>
                            <a:lnTo>
                              <a:pt x="153459" y="100542"/>
                            </a:lnTo>
                            <a:lnTo>
                              <a:pt x="158751" y="105833"/>
                            </a:lnTo>
                            <a:lnTo>
                              <a:pt x="161397" y="108479"/>
                            </a:lnTo>
                            <a:lnTo>
                              <a:pt x="158751" y="108479"/>
                            </a:lnTo>
                            <a:lnTo>
                              <a:pt x="158751" y="111125"/>
                            </a:lnTo>
                            <a:lnTo>
                              <a:pt x="164042" y="116417"/>
                            </a:lnTo>
                            <a:lnTo>
                              <a:pt x="164042" y="119062"/>
                            </a:lnTo>
                            <a:lnTo>
                              <a:pt x="161397" y="119062"/>
                            </a:lnTo>
                            <a:lnTo>
                              <a:pt x="153459" y="116417"/>
                            </a:lnTo>
                            <a:lnTo>
                              <a:pt x="166688" y="121708"/>
                            </a:lnTo>
                            <a:lnTo>
                              <a:pt x="169334" y="124354"/>
                            </a:lnTo>
                            <a:lnTo>
                              <a:pt x="171980" y="127000"/>
                            </a:lnTo>
                            <a:lnTo>
                              <a:pt x="169334" y="129646"/>
                            </a:lnTo>
                            <a:lnTo>
                              <a:pt x="166688" y="132292"/>
                            </a:lnTo>
                            <a:lnTo>
                              <a:pt x="164042" y="134937"/>
                            </a:lnTo>
                            <a:lnTo>
                              <a:pt x="166688" y="137583"/>
                            </a:lnTo>
                            <a:lnTo>
                              <a:pt x="171980" y="140229"/>
                            </a:lnTo>
                            <a:lnTo>
                              <a:pt x="174626" y="137583"/>
                            </a:lnTo>
                            <a:lnTo>
                              <a:pt x="177272" y="132292"/>
                            </a:lnTo>
                            <a:lnTo>
                              <a:pt x="179917" y="132292"/>
                            </a:lnTo>
                            <a:lnTo>
                              <a:pt x="187855" y="132292"/>
                            </a:lnTo>
                            <a:lnTo>
                              <a:pt x="198438" y="137583"/>
                            </a:lnTo>
                            <a:lnTo>
                              <a:pt x="201084" y="142875"/>
                            </a:lnTo>
                            <a:lnTo>
                              <a:pt x="201084" y="148167"/>
                            </a:lnTo>
                            <a:lnTo>
                              <a:pt x="198438" y="150812"/>
                            </a:lnTo>
                            <a:lnTo>
                              <a:pt x="198438" y="153458"/>
                            </a:lnTo>
                            <a:lnTo>
                              <a:pt x="195792" y="156104"/>
                            </a:lnTo>
                            <a:lnTo>
                              <a:pt x="190501" y="158750"/>
                            </a:lnTo>
                            <a:lnTo>
                              <a:pt x="193147" y="158750"/>
                            </a:lnTo>
                            <a:lnTo>
                              <a:pt x="190501" y="161396"/>
                            </a:lnTo>
                            <a:lnTo>
                              <a:pt x="185209" y="161396"/>
                            </a:lnTo>
                            <a:lnTo>
                              <a:pt x="182563" y="161396"/>
                            </a:lnTo>
                            <a:lnTo>
                              <a:pt x="182563" y="164042"/>
                            </a:lnTo>
                            <a:lnTo>
                              <a:pt x="185209" y="164042"/>
                            </a:lnTo>
                            <a:lnTo>
                              <a:pt x="185209" y="166687"/>
                            </a:lnTo>
                            <a:lnTo>
                              <a:pt x="179917" y="169333"/>
                            </a:lnTo>
                            <a:lnTo>
                              <a:pt x="174626" y="169333"/>
                            </a:lnTo>
                            <a:lnTo>
                              <a:pt x="171980" y="169333"/>
                            </a:lnTo>
                            <a:lnTo>
                              <a:pt x="185209" y="171979"/>
                            </a:lnTo>
                            <a:lnTo>
                              <a:pt x="193147" y="171979"/>
                            </a:lnTo>
                            <a:lnTo>
                              <a:pt x="195792" y="171979"/>
                            </a:lnTo>
                            <a:lnTo>
                              <a:pt x="195792" y="174625"/>
                            </a:lnTo>
                            <a:lnTo>
                              <a:pt x="195792" y="177271"/>
                            </a:lnTo>
                            <a:lnTo>
                              <a:pt x="193147" y="179917"/>
                            </a:lnTo>
                            <a:lnTo>
                              <a:pt x="187855" y="182562"/>
                            </a:lnTo>
                            <a:lnTo>
                              <a:pt x="185209" y="182562"/>
                            </a:lnTo>
                            <a:lnTo>
                              <a:pt x="182563" y="182562"/>
                            </a:lnTo>
                            <a:lnTo>
                              <a:pt x="179917" y="182562"/>
                            </a:lnTo>
                            <a:lnTo>
                              <a:pt x="177272" y="185208"/>
                            </a:lnTo>
                            <a:lnTo>
                              <a:pt x="171980" y="187854"/>
                            </a:lnTo>
                            <a:lnTo>
                              <a:pt x="166688" y="185208"/>
                            </a:lnTo>
                            <a:lnTo>
                              <a:pt x="158751" y="185208"/>
                            </a:lnTo>
                            <a:lnTo>
                              <a:pt x="150813" y="187854"/>
                            </a:lnTo>
                            <a:lnTo>
                              <a:pt x="148167" y="187854"/>
                            </a:lnTo>
                            <a:lnTo>
                              <a:pt x="145522" y="187854"/>
                            </a:lnTo>
                            <a:lnTo>
                              <a:pt x="142876" y="187854"/>
                            </a:lnTo>
                            <a:lnTo>
                              <a:pt x="140230" y="187854"/>
                            </a:lnTo>
                            <a:lnTo>
                              <a:pt x="137584" y="185208"/>
                            </a:lnTo>
                            <a:lnTo>
                              <a:pt x="134938" y="182562"/>
                            </a:lnTo>
                            <a:lnTo>
                              <a:pt x="134938" y="185208"/>
                            </a:lnTo>
                            <a:lnTo>
                              <a:pt x="134938" y="187854"/>
                            </a:lnTo>
                            <a:lnTo>
                              <a:pt x="132292" y="187854"/>
                            </a:lnTo>
                            <a:lnTo>
                              <a:pt x="124355" y="187854"/>
                            </a:lnTo>
                            <a:lnTo>
                              <a:pt x="121709" y="187854"/>
                            </a:lnTo>
                            <a:lnTo>
                              <a:pt x="124355" y="190500"/>
                            </a:lnTo>
                            <a:lnTo>
                              <a:pt x="121709" y="193146"/>
                            </a:lnTo>
                            <a:lnTo>
                              <a:pt x="116417" y="193146"/>
                            </a:lnTo>
                            <a:lnTo>
                              <a:pt x="111126" y="190500"/>
                            </a:lnTo>
                            <a:lnTo>
                              <a:pt x="108480" y="190500"/>
                            </a:lnTo>
                            <a:lnTo>
                              <a:pt x="103188" y="187854"/>
                            </a:lnTo>
                            <a:lnTo>
                              <a:pt x="97896" y="187854"/>
                            </a:lnTo>
                            <a:lnTo>
                              <a:pt x="92605" y="187854"/>
                            </a:lnTo>
                            <a:lnTo>
                              <a:pt x="89959" y="190500"/>
                            </a:lnTo>
                            <a:lnTo>
                              <a:pt x="87313" y="195792"/>
                            </a:lnTo>
                            <a:lnTo>
                              <a:pt x="84667" y="198437"/>
                            </a:lnTo>
                            <a:lnTo>
                              <a:pt x="79376" y="198437"/>
                            </a:lnTo>
                            <a:lnTo>
                              <a:pt x="76730" y="198437"/>
                            </a:lnTo>
                            <a:lnTo>
                              <a:pt x="74084" y="195792"/>
                            </a:lnTo>
                            <a:lnTo>
                              <a:pt x="71438" y="195792"/>
                            </a:lnTo>
                            <a:lnTo>
                              <a:pt x="68792" y="195792"/>
                            </a:lnTo>
                            <a:lnTo>
                              <a:pt x="63501" y="198437"/>
                            </a:lnTo>
                            <a:lnTo>
                              <a:pt x="60855" y="195792"/>
                            </a:lnTo>
                            <a:lnTo>
                              <a:pt x="60855" y="198437"/>
                            </a:lnTo>
                            <a:lnTo>
                              <a:pt x="58209" y="198437"/>
                            </a:lnTo>
                            <a:lnTo>
                              <a:pt x="55563" y="198437"/>
                            </a:lnTo>
                            <a:lnTo>
                              <a:pt x="52917" y="201083"/>
                            </a:lnTo>
                            <a:lnTo>
                              <a:pt x="52917" y="203729"/>
                            </a:lnTo>
                            <a:lnTo>
                              <a:pt x="50271" y="203729"/>
                            </a:lnTo>
                            <a:lnTo>
                              <a:pt x="47625" y="203729"/>
                            </a:lnTo>
                            <a:lnTo>
                              <a:pt x="44980" y="201083"/>
                            </a:lnTo>
                            <a:lnTo>
                              <a:pt x="42334" y="201083"/>
                            </a:lnTo>
                            <a:lnTo>
                              <a:pt x="39688" y="201083"/>
                            </a:lnTo>
                            <a:lnTo>
                              <a:pt x="42334" y="198437"/>
                            </a:lnTo>
                            <a:lnTo>
                              <a:pt x="47625" y="198437"/>
                            </a:lnTo>
                            <a:lnTo>
                              <a:pt x="52917" y="193146"/>
                            </a:lnTo>
                            <a:lnTo>
                              <a:pt x="63501" y="185208"/>
                            </a:lnTo>
                            <a:lnTo>
                              <a:pt x="66146" y="185208"/>
                            </a:lnTo>
                            <a:lnTo>
                              <a:pt x="66146" y="182562"/>
                            </a:lnTo>
                            <a:lnTo>
                              <a:pt x="66146" y="179917"/>
                            </a:lnTo>
                            <a:lnTo>
                              <a:pt x="68792" y="179917"/>
                            </a:lnTo>
                            <a:lnTo>
                              <a:pt x="71438" y="179917"/>
                            </a:lnTo>
                            <a:lnTo>
                              <a:pt x="71438" y="177271"/>
                            </a:lnTo>
                            <a:lnTo>
                              <a:pt x="74084" y="177271"/>
                            </a:lnTo>
                            <a:lnTo>
                              <a:pt x="84667" y="174625"/>
                            </a:lnTo>
                            <a:lnTo>
                              <a:pt x="87313" y="177271"/>
                            </a:lnTo>
                            <a:lnTo>
                              <a:pt x="95251" y="177271"/>
                            </a:lnTo>
                            <a:lnTo>
                              <a:pt x="97896" y="177271"/>
                            </a:lnTo>
                            <a:lnTo>
                              <a:pt x="100542" y="174625"/>
                            </a:lnTo>
                            <a:lnTo>
                              <a:pt x="103188" y="171979"/>
                            </a:lnTo>
                            <a:lnTo>
                              <a:pt x="105834" y="169333"/>
                            </a:lnTo>
                            <a:lnTo>
                              <a:pt x="108480" y="169333"/>
                            </a:lnTo>
                            <a:lnTo>
                              <a:pt x="111126" y="164042"/>
                            </a:lnTo>
                            <a:lnTo>
                              <a:pt x="105834" y="166687"/>
                            </a:lnTo>
                            <a:lnTo>
                              <a:pt x="100542" y="169333"/>
                            </a:lnTo>
                            <a:lnTo>
                              <a:pt x="95251" y="169333"/>
                            </a:lnTo>
                            <a:lnTo>
                              <a:pt x="89959" y="171979"/>
                            </a:lnTo>
                            <a:lnTo>
                              <a:pt x="87313" y="171979"/>
                            </a:lnTo>
                            <a:lnTo>
                              <a:pt x="84667" y="169333"/>
                            </a:lnTo>
                            <a:lnTo>
                              <a:pt x="82021" y="166687"/>
                            </a:lnTo>
                            <a:lnTo>
                              <a:pt x="74084" y="166687"/>
                            </a:lnTo>
                            <a:lnTo>
                              <a:pt x="71438" y="164042"/>
                            </a:lnTo>
                            <a:lnTo>
                              <a:pt x="68792" y="164042"/>
                            </a:lnTo>
                            <a:lnTo>
                              <a:pt x="66146" y="164042"/>
                            </a:lnTo>
                            <a:lnTo>
                              <a:pt x="60855" y="164042"/>
                            </a:lnTo>
                            <a:lnTo>
                              <a:pt x="58209" y="164042"/>
                            </a:lnTo>
                            <a:lnTo>
                              <a:pt x="55563" y="164042"/>
                            </a:lnTo>
                            <a:lnTo>
                              <a:pt x="52917" y="164042"/>
                            </a:lnTo>
                            <a:lnTo>
                              <a:pt x="50271" y="164042"/>
                            </a:lnTo>
                            <a:lnTo>
                              <a:pt x="52917" y="161396"/>
                            </a:lnTo>
                            <a:lnTo>
                              <a:pt x="50271" y="158750"/>
                            </a:lnTo>
                            <a:lnTo>
                              <a:pt x="52917" y="156104"/>
                            </a:lnTo>
                            <a:lnTo>
                              <a:pt x="66146" y="153458"/>
                            </a:lnTo>
                            <a:lnTo>
                              <a:pt x="74084" y="150812"/>
                            </a:lnTo>
                            <a:lnTo>
                              <a:pt x="76730" y="148167"/>
                            </a:lnTo>
                            <a:lnTo>
                              <a:pt x="79376" y="145521"/>
                            </a:lnTo>
                            <a:lnTo>
                              <a:pt x="76730" y="142875"/>
                            </a:lnTo>
                            <a:lnTo>
                              <a:pt x="79376" y="140229"/>
                            </a:lnTo>
                            <a:lnTo>
                              <a:pt x="76730" y="140229"/>
                            </a:lnTo>
                            <a:lnTo>
                              <a:pt x="76730" y="137583"/>
                            </a:lnTo>
                            <a:lnTo>
                              <a:pt x="79376" y="134937"/>
                            </a:lnTo>
                            <a:lnTo>
                              <a:pt x="71438" y="134937"/>
                            </a:lnTo>
                            <a:lnTo>
                              <a:pt x="68792" y="137583"/>
                            </a:lnTo>
                            <a:lnTo>
                              <a:pt x="66146" y="140229"/>
                            </a:lnTo>
                            <a:lnTo>
                              <a:pt x="63501" y="137583"/>
                            </a:lnTo>
                            <a:lnTo>
                              <a:pt x="68792" y="134937"/>
                            </a:lnTo>
                            <a:lnTo>
                              <a:pt x="71438" y="132292"/>
                            </a:lnTo>
                            <a:lnTo>
                              <a:pt x="74084" y="129646"/>
                            </a:lnTo>
                            <a:lnTo>
                              <a:pt x="74084" y="127000"/>
                            </a:lnTo>
                            <a:lnTo>
                              <a:pt x="68792" y="127000"/>
                            </a:lnTo>
                            <a:lnTo>
                              <a:pt x="66146" y="127000"/>
                            </a:lnTo>
                            <a:lnTo>
                              <a:pt x="68792" y="124354"/>
                            </a:lnTo>
                            <a:lnTo>
                              <a:pt x="74084" y="124354"/>
                            </a:lnTo>
                            <a:lnTo>
                              <a:pt x="76730" y="124354"/>
                            </a:lnTo>
                            <a:lnTo>
                              <a:pt x="76730" y="127000"/>
                            </a:lnTo>
                            <a:lnTo>
                              <a:pt x="84667" y="127000"/>
                            </a:lnTo>
                            <a:lnTo>
                              <a:pt x="87313" y="127000"/>
                            </a:lnTo>
                            <a:lnTo>
                              <a:pt x="92605" y="127000"/>
                            </a:lnTo>
                            <a:lnTo>
                              <a:pt x="95251" y="127000"/>
                            </a:lnTo>
                            <a:lnTo>
                              <a:pt x="97896" y="127000"/>
                            </a:lnTo>
                            <a:lnTo>
                              <a:pt x="97896" y="124354"/>
                            </a:lnTo>
                            <a:lnTo>
                              <a:pt x="103188" y="127000"/>
                            </a:lnTo>
                            <a:lnTo>
                              <a:pt x="105834" y="127000"/>
                            </a:lnTo>
                            <a:lnTo>
                              <a:pt x="108480" y="124354"/>
                            </a:lnTo>
                            <a:lnTo>
                              <a:pt x="103188" y="124354"/>
                            </a:lnTo>
                            <a:lnTo>
                              <a:pt x="97896" y="121708"/>
                            </a:lnTo>
                            <a:lnTo>
                              <a:pt x="103188" y="116417"/>
                            </a:lnTo>
                            <a:lnTo>
                              <a:pt x="100542" y="116417"/>
                            </a:lnTo>
                            <a:lnTo>
                              <a:pt x="100542" y="113771"/>
                            </a:lnTo>
                            <a:lnTo>
                              <a:pt x="105834" y="105833"/>
                            </a:lnTo>
                            <a:lnTo>
                              <a:pt x="103188" y="105833"/>
                            </a:lnTo>
                            <a:lnTo>
                              <a:pt x="100542" y="105833"/>
                            </a:lnTo>
                            <a:lnTo>
                              <a:pt x="97896" y="103187"/>
                            </a:lnTo>
                            <a:lnTo>
                              <a:pt x="97896" y="108479"/>
                            </a:lnTo>
                            <a:lnTo>
                              <a:pt x="92605" y="103187"/>
                            </a:lnTo>
                            <a:lnTo>
                              <a:pt x="89959" y="95250"/>
                            </a:lnTo>
                            <a:lnTo>
                              <a:pt x="92605" y="92604"/>
                            </a:lnTo>
                            <a:lnTo>
                              <a:pt x="97896" y="87312"/>
                            </a:lnTo>
                            <a:lnTo>
                              <a:pt x="95251" y="87312"/>
                            </a:lnTo>
                            <a:lnTo>
                              <a:pt x="89959" y="87312"/>
                            </a:lnTo>
                            <a:lnTo>
                              <a:pt x="89959" y="89958"/>
                            </a:lnTo>
                            <a:lnTo>
                              <a:pt x="87313" y="89958"/>
                            </a:lnTo>
                            <a:lnTo>
                              <a:pt x="84667" y="89958"/>
                            </a:lnTo>
                            <a:lnTo>
                              <a:pt x="82021" y="89958"/>
                            </a:lnTo>
                            <a:lnTo>
                              <a:pt x="82021" y="92604"/>
                            </a:lnTo>
                            <a:lnTo>
                              <a:pt x="79376" y="89958"/>
                            </a:lnTo>
                            <a:lnTo>
                              <a:pt x="76730" y="89958"/>
                            </a:lnTo>
                            <a:lnTo>
                              <a:pt x="74084" y="89958"/>
                            </a:lnTo>
                            <a:lnTo>
                              <a:pt x="71438" y="92604"/>
                            </a:lnTo>
                            <a:lnTo>
                              <a:pt x="66146" y="89958"/>
                            </a:lnTo>
                            <a:lnTo>
                              <a:pt x="63501" y="89958"/>
                            </a:lnTo>
                            <a:lnTo>
                              <a:pt x="63501" y="92604"/>
                            </a:lnTo>
                            <a:lnTo>
                              <a:pt x="60855" y="89958"/>
                            </a:lnTo>
                            <a:lnTo>
                              <a:pt x="58209" y="87312"/>
                            </a:lnTo>
                            <a:lnTo>
                              <a:pt x="60855" y="87312"/>
                            </a:lnTo>
                            <a:lnTo>
                              <a:pt x="63501" y="87312"/>
                            </a:lnTo>
                            <a:lnTo>
                              <a:pt x="63501" y="84667"/>
                            </a:lnTo>
                            <a:lnTo>
                              <a:pt x="63501" y="82021"/>
                            </a:lnTo>
                            <a:lnTo>
                              <a:pt x="66146" y="76729"/>
                            </a:lnTo>
                            <a:lnTo>
                              <a:pt x="68792" y="74083"/>
                            </a:lnTo>
                            <a:lnTo>
                              <a:pt x="71438" y="74083"/>
                            </a:lnTo>
                            <a:lnTo>
                              <a:pt x="68792" y="71437"/>
                            </a:lnTo>
                            <a:lnTo>
                              <a:pt x="66146" y="68792"/>
                            </a:lnTo>
                            <a:lnTo>
                              <a:pt x="66146" y="66146"/>
                            </a:lnTo>
                            <a:lnTo>
                              <a:pt x="68792" y="63500"/>
                            </a:lnTo>
                            <a:lnTo>
                              <a:pt x="66146" y="60854"/>
                            </a:lnTo>
                            <a:lnTo>
                              <a:pt x="68792" y="58208"/>
                            </a:lnTo>
                            <a:lnTo>
                              <a:pt x="63501" y="63500"/>
                            </a:lnTo>
                            <a:lnTo>
                              <a:pt x="60855" y="66146"/>
                            </a:lnTo>
                            <a:lnTo>
                              <a:pt x="58209" y="63500"/>
                            </a:lnTo>
                            <a:lnTo>
                              <a:pt x="55563" y="60854"/>
                            </a:lnTo>
                            <a:lnTo>
                              <a:pt x="55563" y="63500"/>
                            </a:lnTo>
                            <a:lnTo>
                              <a:pt x="55563" y="66146"/>
                            </a:lnTo>
                            <a:lnTo>
                              <a:pt x="55563" y="68792"/>
                            </a:lnTo>
                            <a:lnTo>
                              <a:pt x="50271" y="74083"/>
                            </a:lnTo>
                            <a:lnTo>
                              <a:pt x="50271" y="76729"/>
                            </a:lnTo>
                            <a:lnTo>
                              <a:pt x="47625" y="76729"/>
                            </a:lnTo>
                            <a:lnTo>
                              <a:pt x="47625" y="74083"/>
                            </a:lnTo>
                            <a:lnTo>
                              <a:pt x="52917" y="68792"/>
                            </a:lnTo>
                            <a:lnTo>
                              <a:pt x="52917" y="63500"/>
                            </a:lnTo>
                            <a:lnTo>
                              <a:pt x="52917" y="58208"/>
                            </a:lnTo>
                            <a:lnTo>
                              <a:pt x="55563" y="52917"/>
                            </a:lnTo>
                            <a:lnTo>
                              <a:pt x="55563" y="50271"/>
                            </a:lnTo>
                            <a:lnTo>
                              <a:pt x="55563" y="47625"/>
                            </a:lnTo>
                            <a:lnTo>
                              <a:pt x="52917" y="47625"/>
                            </a:lnTo>
                            <a:lnTo>
                              <a:pt x="52917" y="44979"/>
                            </a:lnTo>
                            <a:lnTo>
                              <a:pt x="47625" y="44979"/>
                            </a:lnTo>
                            <a:lnTo>
                              <a:pt x="42334" y="44979"/>
                            </a:lnTo>
                            <a:lnTo>
                              <a:pt x="44980" y="42333"/>
                            </a:lnTo>
                            <a:lnTo>
                              <a:pt x="50271" y="39687"/>
                            </a:lnTo>
                            <a:lnTo>
                              <a:pt x="52917" y="37042"/>
                            </a:lnTo>
                            <a:lnTo>
                              <a:pt x="55563" y="34396"/>
                            </a:lnTo>
                            <a:lnTo>
                              <a:pt x="58209" y="34396"/>
                            </a:lnTo>
                            <a:lnTo>
                              <a:pt x="52917" y="31750"/>
                            </a:lnTo>
                            <a:lnTo>
                              <a:pt x="55563" y="29104"/>
                            </a:lnTo>
                            <a:lnTo>
                              <a:pt x="55563" y="26458"/>
                            </a:lnTo>
                            <a:lnTo>
                              <a:pt x="52917" y="26458"/>
                            </a:lnTo>
                            <a:lnTo>
                              <a:pt x="55563" y="23812"/>
                            </a:lnTo>
                            <a:lnTo>
                              <a:pt x="52917" y="21167"/>
                            </a:lnTo>
                            <a:lnTo>
                              <a:pt x="50271" y="18521"/>
                            </a:lnTo>
                            <a:lnTo>
                              <a:pt x="52917" y="18521"/>
                            </a:lnTo>
                            <a:lnTo>
                              <a:pt x="58209" y="15875"/>
                            </a:lnTo>
                            <a:lnTo>
                              <a:pt x="60855" y="15875"/>
                            </a:lnTo>
                            <a:lnTo>
                              <a:pt x="63501" y="18521"/>
                            </a:lnTo>
                            <a:lnTo>
                              <a:pt x="66146" y="18521"/>
                            </a:lnTo>
                            <a:lnTo>
                              <a:pt x="60855" y="15875"/>
                            </a:lnTo>
                            <a:lnTo>
                              <a:pt x="58209" y="13229"/>
                            </a:lnTo>
                            <a:lnTo>
                              <a:pt x="60855" y="13229"/>
                            </a:lnTo>
                            <a:lnTo>
                              <a:pt x="60855" y="10583"/>
                            </a:lnTo>
                            <a:lnTo>
                              <a:pt x="60855" y="7937"/>
                            </a:lnTo>
                            <a:lnTo>
                              <a:pt x="63501" y="5292"/>
                            </a:lnTo>
                            <a:lnTo>
                              <a:pt x="66146" y="5292"/>
                            </a:lnTo>
                            <a:lnTo>
                              <a:pt x="68792" y="5292"/>
                            </a:lnTo>
                            <a:lnTo>
                              <a:pt x="66146" y="264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77" name="Australi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213961" y="4098028"/>
                        <a:ext cx="1300111" cy="11714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32417" h="1021292">
                            <a:moveTo>
                              <a:pt x="743479" y="936625"/>
                            </a:moveTo>
                            <a:lnTo>
                              <a:pt x="751416" y="936625"/>
                            </a:lnTo>
                            <a:lnTo>
                              <a:pt x="754062" y="939271"/>
                            </a:lnTo>
                            <a:lnTo>
                              <a:pt x="751416" y="941917"/>
                            </a:lnTo>
                            <a:lnTo>
                              <a:pt x="748771" y="944563"/>
                            </a:lnTo>
                            <a:lnTo>
                              <a:pt x="748771" y="949854"/>
                            </a:lnTo>
                            <a:lnTo>
                              <a:pt x="748771" y="952500"/>
                            </a:lnTo>
                            <a:lnTo>
                              <a:pt x="746125" y="952500"/>
                            </a:lnTo>
                            <a:lnTo>
                              <a:pt x="743479" y="955146"/>
                            </a:lnTo>
                            <a:lnTo>
                              <a:pt x="740833" y="960438"/>
                            </a:lnTo>
                            <a:lnTo>
                              <a:pt x="738187" y="965730"/>
                            </a:lnTo>
                            <a:lnTo>
                              <a:pt x="732896" y="973667"/>
                            </a:lnTo>
                            <a:lnTo>
                              <a:pt x="727604" y="978959"/>
                            </a:lnTo>
                            <a:lnTo>
                              <a:pt x="727604" y="976313"/>
                            </a:lnTo>
                            <a:lnTo>
                              <a:pt x="727604" y="973667"/>
                            </a:lnTo>
                            <a:lnTo>
                              <a:pt x="724958" y="973667"/>
                            </a:lnTo>
                            <a:lnTo>
                              <a:pt x="719666" y="978959"/>
                            </a:lnTo>
                            <a:lnTo>
                              <a:pt x="709083" y="992188"/>
                            </a:lnTo>
                            <a:lnTo>
                              <a:pt x="701145" y="997480"/>
                            </a:lnTo>
                            <a:lnTo>
                              <a:pt x="695854" y="997480"/>
                            </a:lnTo>
                            <a:lnTo>
                              <a:pt x="690562" y="1000125"/>
                            </a:lnTo>
                            <a:lnTo>
                              <a:pt x="685270" y="1002771"/>
                            </a:lnTo>
                            <a:lnTo>
                              <a:pt x="679979" y="1005417"/>
                            </a:lnTo>
                            <a:lnTo>
                              <a:pt x="674687" y="1008063"/>
                            </a:lnTo>
                            <a:lnTo>
                              <a:pt x="666749" y="1008063"/>
                            </a:lnTo>
                            <a:lnTo>
                              <a:pt x="664104" y="1013355"/>
                            </a:lnTo>
                            <a:lnTo>
                              <a:pt x="656166" y="1018646"/>
                            </a:lnTo>
                            <a:lnTo>
                              <a:pt x="650874" y="1021292"/>
                            </a:lnTo>
                            <a:lnTo>
                              <a:pt x="645583" y="1018646"/>
                            </a:lnTo>
                            <a:lnTo>
                              <a:pt x="637645" y="1016001"/>
                            </a:lnTo>
                            <a:lnTo>
                              <a:pt x="640291" y="1016001"/>
                            </a:lnTo>
                            <a:lnTo>
                              <a:pt x="640291" y="1013355"/>
                            </a:lnTo>
                            <a:lnTo>
                              <a:pt x="637645" y="1008063"/>
                            </a:lnTo>
                            <a:lnTo>
                              <a:pt x="637645" y="1002771"/>
                            </a:lnTo>
                            <a:lnTo>
                              <a:pt x="640291" y="1000125"/>
                            </a:lnTo>
                            <a:lnTo>
                              <a:pt x="640291" y="994834"/>
                            </a:lnTo>
                            <a:lnTo>
                              <a:pt x="640291" y="986896"/>
                            </a:lnTo>
                            <a:lnTo>
                              <a:pt x="642937" y="981605"/>
                            </a:lnTo>
                            <a:lnTo>
                              <a:pt x="642937" y="976313"/>
                            </a:lnTo>
                            <a:lnTo>
                              <a:pt x="645583" y="976313"/>
                            </a:lnTo>
                            <a:lnTo>
                              <a:pt x="648229" y="978959"/>
                            </a:lnTo>
                            <a:lnTo>
                              <a:pt x="648229" y="984250"/>
                            </a:lnTo>
                            <a:lnTo>
                              <a:pt x="653520" y="973667"/>
                            </a:lnTo>
                            <a:lnTo>
                              <a:pt x="656166" y="968375"/>
                            </a:lnTo>
                            <a:lnTo>
                              <a:pt x="653520" y="963084"/>
                            </a:lnTo>
                            <a:lnTo>
                              <a:pt x="653520" y="957792"/>
                            </a:lnTo>
                            <a:lnTo>
                              <a:pt x="653520" y="955146"/>
                            </a:lnTo>
                            <a:lnTo>
                              <a:pt x="656166" y="947209"/>
                            </a:lnTo>
                            <a:lnTo>
                              <a:pt x="661458" y="941917"/>
                            </a:lnTo>
                            <a:lnTo>
                              <a:pt x="664104" y="941917"/>
                            </a:lnTo>
                            <a:lnTo>
                              <a:pt x="669395" y="941917"/>
                            </a:lnTo>
                            <a:lnTo>
                              <a:pt x="674687" y="944563"/>
                            </a:lnTo>
                            <a:lnTo>
                              <a:pt x="674687" y="941917"/>
                            </a:lnTo>
                            <a:lnTo>
                              <a:pt x="677333" y="941917"/>
                            </a:lnTo>
                            <a:lnTo>
                              <a:pt x="679979" y="941917"/>
                            </a:lnTo>
                            <a:lnTo>
                              <a:pt x="687916" y="944563"/>
                            </a:lnTo>
                            <a:lnTo>
                              <a:pt x="695854" y="947209"/>
                            </a:lnTo>
                            <a:lnTo>
                              <a:pt x="706437" y="947209"/>
                            </a:lnTo>
                            <a:lnTo>
                              <a:pt x="709083" y="947209"/>
                            </a:lnTo>
                            <a:lnTo>
                              <a:pt x="714375" y="947209"/>
                            </a:lnTo>
                            <a:lnTo>
                              <a:pt x="722312" y="944563"/>
                            </a:lnTo>
                            <a:lnTo>
                              <a:pt x="727604" y="944563"/>
                            </a:lnTo>
                            <a:lnTo>
                              <a:pt x="735541" y="939271"/>
                            </a:lnTo>
                            <a:close/>
                            <a:moveTo>
                              <a:pt x="965730" y="0"/>
                            </a:moveTo>
                            <a:lnTo>
                              <a:pt x="971021" y="0"/>
                            </a:lnTo>
                            <a:lnTo>
                              <a:pt x="973667" y="0"/>
                            </a:lnTo>
                            <a:lnTo>
                              <a:pt x="973667" y="2646"/>
                            </a:lnTo>
                            <a:lnTo>
                              <a:pt x="976313" y="5292"/>
                            </a:lnTo>
                            <a:lnTo>
                              <a:pt x="978959" y="10583"/>
                            </a:lnTo>
                            <a:lnTo>
                              <a:pt x="976313" y="18521"/>
                            </a:lnTo>
                            <a:lnTo>
                              <a:pt x="973667" y="26458"/>
                            </a:lnTo>
                            <a:lnTo>
                              <a:pt x="976313" y="29104"/>
                            </a:lnTo>
                            <a:lnTo>
                              <a:pt x="978959" y="31750"/>
                            </a:lnTo>
                            <a:lnTo>
                              <a:pt x="978959" y="37042"/>
                            </a:lnTo>
                            <a:lnTo>
                              <a:pt x="978959" y="39687"/>
                            </a:lnTo>
                            <a:lnTo>
                              <a:pt x="981605" y="42333"/>
                            </a:lnTo>
                            <a:lnTo>
                              <a:pt x="984251" y="44979"/>
                            </a:lnTo>
                            <a:lnTo>
                              <a:pt x="984251" y="50271"/>
                            </a:lnTo>
                            <a:lnTo>
                              <a:pt x="981605" y="52917"/>
                            </a:lnTo>
                            <a:lnTo>
                              <a:pt x="984251" y="52917"/>
                            </a:lnTo>
                            <a:lnTo>
                              <a:pt x="986896" y="50271"/>
                            </a:lnTo>
                            <a:lnTo>
                              <a:pt x="989542" y="52917"/>
                            </a:lnTo>
                            <a:lnTo>
                              <a:pt x="989542" y="55562"/>
                            </a:lnTo>
                            <a:lnTo>
                              <a:pt x="989542" y="58208"/>
                            </a:lnTo>
                            <a:lnTo>
                              <a:pt x="989542" y="60854"/>
                            </a:lnTo>
                            <a:lnTo>
                              <a:pt x="989542" y="68792"/>
                            </a:lnTo>
                            <a:lnTo>
                              <a:pt x="989542" y="74083"/>
                            </a:lnTo>
                            <a:lnTo>
                              <a:pt x="989542" y="82021"/>
                            </a:lnTo>
                            <a:lnTo>
                              <a:pt x="986896" y="89958"/>
                            </a:lnTo>
                            <a:lnTo>
                              <a:pt x="984251" y="95250"/>
                            </a:lnTo>
                            <a:lnTo>
                              <a:pt x="986896" y="97896"/>
                            </a:lnTo>
                            <a:lnTo>
                              <a:pt x="989542" y="100542"/>
                            </a:lnTo>
                            <a:lnTo>
                              <a:pt x="989542" y="105833"/>
                            </a:lnTo>
                            <a:lnTo>
                              <a:pt x="986896" y="111125"/>
                            </a:lnTo>
                            <a:lnTo>
                              <a:pt x="989542" y="113771"/>
                            </a:lnTo>
                            <a:lnTo>
                              <a:pt x="994834" y="113771"/>
                            </a:lnTo>
                            <a:lnTo>
                              <a:pt x="1000126" y="113771"/>
                            </a:lnTo>
                            <a:lnTo>
                              <a:pt x="1002771" y="111125"/>
                            </a:lnTo>
                            <a:lnTo>
                              <a:pt x="1008063" y="108479"/>
                            </a:lnTo>
                            <a:lnTo>
                              <a:pt x="1010709" y="113771"/>
                            </a:lnTo>
                            <a:lnTo>
                              <a:pt x="1008063" y="116417"/>
                            </a:lnTo>
                            <a:lnTo>
                              <a:pt x="1010709" y="119062"/>
                            </a:lnTo>
                            <a:lnTo>
                              <a:pt x="1016001" y="124354"/>
                            </a:lnTo>
                            <a:lnTo>
                              <a:pt x="1023938" y="129646"/>
                            </a:lnTo>
                            <a:lnTo>
                              <a:pt x="1026584" y="129646"/>
                            </a:lnTo>
                            <a:lnTo>
                              <a:pt x="1029230" y="132292"/>
                            </a:lnTo>
                            <a:lnTo>
                              <a:pt x="1031876" y="134937"/>
                            </a:lnTo>
                            <a:lnTo>
                              <a:pt x="1031876" y="140229"/>
                            </a:lnTo>
                            <a:lnTo>
                              <a:pt x="1026584" y="142875"/>
                            </a:lnTo>
                            <a:lnTo>
                              <a:pt x="1026584" y="148167"/>
                            </a:lnTo>
                            <a:lnTo>
                              <a:pt x="1026584" y="156104"/>
                            </a:lnTo>
                            <a:lnTo>
                              <a:pt x="1023938" y="158750"/>
                            </a:lnTo>
                            <a:lnTo>
                              <a:pt x="1021292" y="164041"/>
                            </a:lnTo>
                            <a:lnTo>
                              <a:pt x="1021292" y="166687"/>
                            </a:lnTo>
                            <a:lnTo>
                              <a:pt x="1021292" y="171979"/>
                            </a:lnTo>
                            <a:lnTo>
                              <a:pt x="1021292" y="177271"/>
                            </a:lnTo>
                            <a:lnTo>
                              <a:pt x="1018646" y="179916"/>
                            </a:lnTo>
                            <a:lnTo>
                              <a:pt x="1021292" y="187854"/>
                            </a:lnTo>
                            <a:lnTo>
                              <a:pt x="1026584" y="198437"/>
                            </a:lnTo>
                            <a:lnTo>
                              <a:pt x="1026584" y="209021"/>
                            </a:lnTo>
                            <a:lnTo>
                              <a:pt x="1026584" y="216958"/>
                            </a:lnTo>
                            <a:lnTo>
                              <a:pt x="1023938" y="224896"/>
                            </a:lnTo>
                            <a:lnTo>
                              <a:pt x="1018646" y="238125"/>
                            </a:lnTo>
                            <a:lnTo>
                              <a:pt x="1018646" y="243416"/>
                            </a:lnTo>
                            <a:lnTo>
                              <a:pt x="1018646" y="248708"/>
                            </a:lnTo>
                            <a:lnTo>
                              <a:pt x="1021292" y="254000"/>
                            </a:lnTo>
                            <a:lnTo>
                              <a:pt x="1023938" y="259291"/>
                            </a:lnTo>
                            <a:lnTo>
                              <a:pt x="1026584" y="264583"/>
                            </a:lnTo>
                            <a:lnTo>
                              <a:pt x="1037167" y="269875"/>
                            </a:lnTo>
                            <a:lnTo>
                              <a:pt x="1045105" y="275166"/>
                            </a:lnTo>
                            <a:lnTo>
                              <a:pt x="1047751" y="280458"/>
                            </a:lnTo>
                            <a:lnTo>
                              <a:pt x="1050396" y="285750"/>
                            </a:lnTo>
                            <a:lnTo>
                              <a:pt x="1055688" y="285750"/>
                            </a:lnTo>
                            <a:lnTo>
                              <a:pt x="1060980" y="285750"/>
                            </a:lnTo>
                            <a:lnTo>
                              <a:pt x="1063626" y="288396"/>
                            </a:lnTo>
                            <a:lnTo>
                              <a:pt x="1066271" y="291041"/>
                            </a:lnTo>
                            <a:lnTo>
                              <a:pt x="1068917" y="291041"/>
                            </a:lnTo>
                            <a:lnTo>
                              <a:pt x="1071563" y="291041"/>
                            </a:lnTo>
                            <a:lnTo>
                              <a:pt x="1071563" y="293687"/>
                            </a:lnTo>
                            <a:lnTo>
                              <a:pt x="1071563" y="298979"/>
                            </a:lnTo>
                            <a:lnTo>
                              <a:pt x="1076855" y="301625"/>
                            </a:lnTo>
                            <a:lnTo>
                              <a:pt x="1079501" y="304271"/>
                            </a:lnTo>
                            <a:lnTo>
                              <a:pt x="1082146" y="309562"/>
                            </a:lnTo>
                            <a:lnTo>
                              <a:pt x="1082146" y="317500"/>
                            </a:lnTo>
                            <a:lnTo>
                              <a:pt x="1079501" y="314854"/>
                            </a:lnTo>
                            <a:lnTo>
                              <a:pt x="1076855" y="314854"/>
                            </a:lnTo>
                            <a:lnTo>
                              <a:pt x="1074209" y="314854"/>
                            </a:lnTo>
                            <a:lnTo>
                              <a:pt x="1071563" y="317500"/>
                            </a:lnTo>
                            <a:lnTo>
                              <a:pt x="1074209" y="320146"/>
                            </a:lnTo>
                            <a:lnTo>
                              <a:pt x="1076855" y="325437"/>
                            </a:lnTo>
                            <a:lnTo>
                              <a:pt x="1079501" y="333375"/>
                            </a:lnTo>
                            <a:lnTo>
                              <a:pt x="1079501" y="336021"/>
                            </a:lnTo>
                            <a:lnTo>
                              <a:pt x="1079501" y="341312"/>
                            </a:lnTo>
                            <a:lnTo>
                              <a:pt x="1076855" y="346604"/>
                            </a:lnTo>
                            <a:lnTo>
                              <a:pt x="1076855" y="349250"/>
                            </a:lnTo>
                            <a:lnTo>
                              <a:pt x="1079501" y="351896"/>
                            </a:lnTo>
                            <a:lnTo>
                              <a:pt x="1079501" y="354541"/>
                            </a:lnTo>
                            <a:lnTo>
                              <a:pt x="1076855" y="367771"/>
                            </a:lnTo>
                            <a:lnTo>
                              <a:pt x="1079501" y="370416"/>
                            </a:lnTo>
                            <a:lnTo>
                              <a:pt x="1082146" y="375708"/>
                            </a:lnTo>
                            <a:lnTo>
                              <a:pt x="1084792" y="367771"/>
                            </a:lnTo>
                            <a:lnTo>
                              <a:pt x="1090084" y="365125"/>
                            </a:lnTo>
                            <a:lnTo>
                              <a:pt x="1095376" y="370416"/>
                            </a:lnTo>
                            <a:lnTo>
                              <a:pt x="1103313" y="378354"/>
                            </a:lnTo>
                            <a:lnTo>
                              <a:pt x="1100667" y="373062"/>
                            </a:lnTo>
                            <a:lnTo>
                              <a:pt x="1100667" y="370416"/>
                            </a:lnTo>
                            <a:lnTo>
                              <a:pt x="1100667" y="367771"/>
                            </a:lnTo>
                            <a:lnTo>
                              <a:pt x="1105959" y="367771"/>
                            </a:lnTo>
                            <a:lnTo>
                              <a:pt x="1108605" y="370416"/>
                            </a:lnTo>
                            <a:lnTo>
                              <a:pt x="1108605" y="378354"/>
                            </a:lnTo>
                            <a:lnTo>
                              <a:pt x="1103313" y="391583"/>
                            </a:lnTo>
                            <a:lnTo>
                              <a:pt x="1103313" y="396875"/>
                            </a:lnTo>
                            <a:lnTo>
                              <a:pt x="1100667" y="402166"/>
                            </a:lnTo>
                            <a:lnTo>
                              <a:pt x="1105959" y="410104"/>
                            </a:lnTo>
                            <a:lnTo>
                              <a:pt x="1108605" y="415396"/>
                            </a:lnTo>
                            <a:lnTo>
                              <a:pt x="1108605" y="418041"/>
                            </a:lnTo>
                            <a:lnTo>
                              <a:pt x="1108605" y="423333"/>
                            </a:lnTo>
                            <a:lnTo>
                              <a:pt x="1111251" y="423333"/>
                            </a:lnTo>
                            <a:lnTo>
                              <a:pt x="1113896" y="425979"/>
                            </a:lnTo>
                            <a:lnTo>
                              <a:pt x="1119188" y="447146"/>
                            </a:lnTo>
                            <a:lnTo>
                              <a:pt x="1121834" y="457729"/>
                            </a:lnTo>
                            <a:lnTo>
                              <a:pt x="1124480" y="455083"/>
                            </a:lnTo>
                            <a:lnTo>
                              <a:pt x="1127126" y="444500"/>
                            </a:lnTo>
                            <a:lnTo>
                              <a:pt x="1129771" y="441854"/>
                            </a:lnTo>
                            <a:lnTo>
                              <a:pt x="1132417" y="447146"/>
                            </a:lnTo>
                            <a:lnTo>
                              <a:pt x="1132417" y="449791"/>
                            </a:lnTo>
                            <a:lnTo>
                              <a:pt x="1129771" y="455083"/>
                            </a:lnTo>
                            <a:lnTo>
                              <a:pt x="1127126" y="463020"/>
                            </a:lnTo>
                            <a:lnTo>
                              <a:pt x="1124480" y="465666"/>
                            </a:lnTo>
                            <a:lnTo>
                              <a:pt x="1124480" y="473604"/>
                            </a:lnTo>
                            <a:lnTo>
                              <a:pt x="1127126" y="478895"/>
                            </a:lnTo>
                            <a:lnTo>
                              <a:pt x="1124480" y="484187"/>
                            </a:lnTo>
                            <a:lnTo>
                              <a:pt x="1119188" y="492125"/>
                            </a:lnTo>
                            <a:lnTo>
                              <a:pt x="1116542" y="500062"/>
                            </a:lnTo>
                            <a:lnTo>
                              <a:pt x="1113896" y="502708"/>
                            </a:lnTo>
                            <a:lnTo>
                              <a:pt x="1116542" y="505354"/>
                            </a:lnTo>
                            <a:lnTo>
                              <a:pt x="1119188" y="510645"/>
                            </a:lnTo>
                            <a:lnTo>
                              <a:pt x="1119188" y="518583"/>
                            </a:lnTo>
                            <a:lnTo>
                              <a:pt x="1113896" y="539750"/>
                            </a:lnTo>
                            <a:lnTo>
                              <a:pt x="1103313" y="563562"/>
                            </a:lnTo>
                            <a:lnTo>
                              <a:pt x="1095376" y="574145"/>
                            </a:lnTo>
                            <a:lnTo>
                              <a:pt x="1087438" y="584729"/>
                            </a:lnTo>
                            <a:lnTo>
                              <a:pt x="1074209" y="600604"/>
                            </a:lnTo>
                            <a:lnTo>
                              <a:pt x="1063626" y="616479"/>
                            </a:lnTo>
                            <a:lnTo>
                              <a:pt x="1058334" y="627062"/>
                            </a:lnTo>
                            <a:lnTo>
                              <a:pt x="1053042" y="635000"/>
                            </a:lnTo>
                            <a:lnTo>
                              <a:pt x="1042459" y="645583"/>
                            </a:lnTo>
                            <a:lnTo>
                              <a:pt x="1042459" y="650875"/>
                            </a:lnTo>
                            <a:lnTo>
                              <a:pt x="1045105" y="653520"/>
                            </a:lnTo>
                            <a:lnTo>
                              <a:pt x="1045105" y="658812"/>
                            </a:lnTo>
                            <a:lnTo>
                              <a:pt x="1039813" y="664104"/>
                            </a:lnTo>
                            <a:lnTo>
                              <a:pt x="1023938" y="677333"/>
                            </a:lnTo>
                            <a:lnTo>
                              <a:pt x="1000126" y="698500"/>
                            </a:lnTo>
                            <a:lnTo>
                              <a:pt x="997480" y="703791"/>
                            </a:lnTo>
                            <a:lnTo>
                              <a:pt x="992188" y="709083"/>
                            </a:lnTo>
                            <a:lnTo>
                              <a:pt x="981605" y="711729"/>
                            </a:lnTo>
                            <a:lnTo>
                              <a:pt x="973667" y="714375"/>
                            </a:lnTo>
                            <a:lnTo>
                              <a:pt x="973667" y="717020"/>
                            </a:lnTo>
                            <a:lnTo>
                              <a:pt x="973667" y="719666"/>
                            </a:lnTo>
                            <a:lnTo>
                              <a:pt x="973667" y="722312"/>
                            </a:lnTo>
                            <a:lnTo>
                              <a:pt x="971021" y="722312"/>
                            </a:lnTo>
                            <a:lnTo>
                              <a:pt x="965730" y="722312"/>
                            </a:lnTo>
                            <a:lnTo>
                              <a:pt x="960438" y="727604"/>
                            </a:lnTo>
                            <a:lnTo>
                              <a:pt x="949855" y="743479"/>
                            </a:lnTo>
                            <a:lnTo>
                              <a:pt x="933980" y="762000"/>
                            </a:lnTo>
                            <a:lnTo>
                              <a:pt x="918105" y="777875"/>
                            </a:lnTo>
                            <a:lnTo>
                              <a:pt x="912813" y="783166"/>
                            </a:lnTo>
                            <a:lnTo>
                              <a:pt x="910167" y="791104"/>
                            </a:lnTo>
                            <a:lnTo>
                              <a:pt x="907521" y="799041"/>
                            </a:lnTo>
                            <a:lnTo>
                              <a:pt x="904876" y="799041"/>
                            </a:lnTo>
                            <a:lnTo>
                              <a:pt x="899584" y="804333"/>
                            </a:lnTo>
                            <a:lnTo>
                              <a:pt x="891646" y="812270"/>
                            </a:lnTo>
                            <a:lnTo>
                              <a:pt x="883709" y="812270"/>
                            </a:lnTo>
                            <a:lnTo>
                              <a:pt x="878417" y="812270"/>
                            </a:lnTo>
                            <a:lnTo>
                              <a:pt x="873126" y="814916"/>
                            </a:lnTo>
                            <a:lnTo>
                              <a:pt x="867834" y="822854"/>
                            </a:lnTo>
                            <a:lnTo>
                              <a:pt x="862542" y="828145"/>
                            </a:lnTo>
                            <a:lnTo>
                              <a:pt x="857251" y="833437"/>
                            </a:lnTo>
                            <a:lnTo>
                              <a:pt x="851959" y="836083"/>
                            </a:lnTo>
                            <a:lnTo>
                              <a:pt x="849313" y="838729"/>
                            </a:lnTo>
                            <a:lnTo>
                              <a:pt x="846667" y="844020"/>
                            </a:lnTo>
                            <a:lnTo>
                              <a:pt x="844021" y="849312"/>
                            </a:lnTo>
                            <a:lnTo>
                              <a:pt x="844021" y="851958"/>
                            </a:lnTo>
                            <a:lnTo>
                              <a:pt x="841376" y="849312"/>
                            </a:lnTo>
                            <a:lnTo>
                              <a:pt x="838730" y="851958"/>
                            </a:lnTo>
                            <a:lnTo>
                              <a:pt x="836084" y="854604"/>
                            </a:lnTo>
                            <a:lnTo>
                              <a:pt x="825500" y="854604"/>
                            </a:lnTo>
                            <a:lnTo>
                              <a:pt x="799042" y="851958"/>
                            </a:lnTo>
                            <a:lnTo>
                              <a:pt x="791105" y="851958"/>
                            </a:lnTo>
                            <a:lnTo>
                              <a:pt x="785813" y="854604"/>
                            </a:lnTo>
                            <a:lnTo>
                              <a:pt x="772584" y="865187"/>
                            </a:lnTo>
                            <a:lnTo>
                              <a:pt x="762000" y="875770"/>
                            </a:lnTo>
                            <a:lnTo>
                              <a:pt x="748771" y="883708"/>
                            </a:lnTo>
                            <a:lnTo>
                              <a:pt x="740834" y="886354"/>
                            </a:lnTo>
                            <a:lnTo>
                              <a:pt x="738188" y="886354"/>
                            </a:lnTo>
                            <a:lnTo>
                              <a:pt x="738188" y="881062"/>
                            </a:lnTo>
                            <a:lnTo>
                              <a:pt x="732896" y="878416"/>
                            </a:lnTo>
                            <a:lnTo>
                              <a:pt x="724959" y="878416"/>
                            </a:lnTo>
                            <a:lnTo>
                              <a:pt x="722313" y="875770"/>
                            </a:lnTo>
                            <a:lnTo>
                              <a:pt x="722313" y="873125"/>
                            </a:lnTo>
                            <a:lnTo>
                              <a:pt x="724959" y="870479"/>
                            </a:lnTo>
                            <a:lnTo>
                              <a:pt x="727605" y="867833"/>
                            </a:lnTo>
                            <a:lnTo>
                              <a:pt x="719667" y="870479"/>
                            </a:lnTo>
                            <a:lnTo>
                              <a:pt x="711730" y="870479"/>
                            </a:lnTo>
                            <a:lnTo>
                              <a:pt x="714375" y="865187"/>
                            </a:lnTo>
                            <a:lnTo>
                              <a:pt x="719667" y="862541"/>
                            </a:lnTo>
                            <a:lnTo>
                              <a:pt x="717021" y="862541"/>
                            </a:lnTo>
                            <a:lnTo>
                              <a:pt x="714375" y="862541"/>
                            </a:lnTo>
                            <a:lnTo>
                              <a:pt x="711730" y="862541"/>
                            </a:lnTo>
                            <a:lnTo>
                              <a:pt x="714375" y="854604"/>
                            </a:lnTo>
                            <a:lnTo>
                              <a:pt x="714375" y="849312"/>
                            </a:lnTo>
                            <a:lnTo>
                              <a:pt x="711730" y="849312"/>
                            </a:lnTo>
                            <a:lnTo>
                              <a:pt x="709084" y="851958"/>
                            </a:lnTo>
                            <a:lnTo>
                              <a:pt x="703792" y="857250"/>
                            </a:lnTo>
                            <a:lnTo>
                              <a:pt x="703792" y="859895"/>
                            </a:lnTo>
                            <a:lnTo>
                              <a:pt x="709084" y="859895"/>
                            </a:lnTo>
                            <a:lnTo>
                              <a:pt x="709084" y="862541"/>
                            </a:lnTo>
                            <a:lnTo>
                              <a:pt x="703792" y="865187"/>
                            </a:lnTo>
                            <a:lnTo>
                              <a:pt x="701146" y="865187"/>
                            </a:lnTo>
                            <a:lnTo>
                              <a:pt x="695855" y="865187"/>
                            </a:lnTo>
                            <a:lnTo>
                              <a:pt x="687917" y="870479"/>
                            </a:lnTo>
                            <a:lnTo>
                              <a:pt x="679980" y="875770"/>
                            </a:lnTo>
                            <a:lnTo>
                              <a:pt x="677334" y="875770"/>
                            </a:lnTo>
                            <a:lnTo>
                              <a:pt x="677334" y="873125"/>
                            </a:lnTo>
                            <a:lnTo>
                              <a:pt x="672042" y="873125"/>
                            </a:lnTo>
                            <a:lnTo>
                              <a:pt x="664105" y="875770"/>
                            </a:lnTo>
                            <a:lnTo>
                              <a:pt x="658813" y="873125"/>
                            </a:lnTo>
                            <a:lnTo>
                              <a:pt x="656167" y="870479"/>
                            </a:lnTo>
                            <a:lnTo>
                              <a:pt x="648230" y="870479"/>
                            </a:lnTo>
                            <a:lnTo>
                              <a:pt x="642938" y="870479"/>
                            </a:lnTo>
                            <a:lnTo>
                              <a:pt x="637646" y="867833"/>
                            </a:lnTo>
                            <a:lnTo>
                              <a:pt x="629708" y="862541"/>
                            </a:lnTo>
                            <a:lnTo>
                              <a:pt x="616479" y="857250"/>
                            </a:lnTo>
                            <a:lnTo>
                              <a:pt x="605896" y="851958"/>
                            </a:lnTo>
                            <a:lnTo>
                              <a:pt x="605896" y="849312"/>
                            </a:lnTo>
                            <a:lnTo>
                              <a:pt x="605896" y="846666"/>
                            </a:lnTo>
                            <a:lnTo>
                              <a:pt x="605896" y="841375"/>
                            </a:lnTo>
                            <a:lnTo>
                              <a:pt x="603250" y="836083"/>
                            </a:lnTo>
                            <a:lnTo>
                              <a:pt x="600604" y="833437"/>
                            </a:lnTo>
                            <a:lnTo>
                              <a:pt x="597958" y="828145"/>
                            </a:lnTo>
                            <a:lnTo>
                              <a:pt x="597958" y="825500"/>
                            </a:lnTo>
                            <a:lnTo>
                              <a:pt x="603250" y="820208"/>
                            </a:lnTo>
                            <a:lnTo>
                              <a:pt x="611187" y="812270"/>
                            </a:lnTo>
                            <a:lnTo>
                              <a:pt x="613833" y="806979"/>
                            </a:lnTo>
                            <a:lnTo>
                              <a:pt x="616479" y="799041"/>
                            </a:lnTo>
                            <a:lnTo>
                              <a:pt x="616479" y="793750"/>
                            </a:lnTo>
                            <a:lnTo>
                              <a:pt x="619125" y="791104"/>
                            </a:lnTo>
                            <a:lnTo>
                              <a:pt x="627062" y="788458"/>
                            </a:lnTo>
                            <a:lnTo>
                              <a:pt x="632354" y="785812"/>
                            </a:lnTo>
                            <a:lnTo>
                              <a:pt x="627062" y="783166"/>
                            </a:lnTo>
                            <a:lnTo>
                              <a:pt x="621771" y="783166"/>
                            </a:lnTo>
                            <a:lnTo>
                              <a:pt x="619125" y="785812"/>
                            </a:lnTo>
                            <a:lnTo>
                              <a:pt x="613833" y="785812"/>
                            </a:lnTo>
                            <a:lnTo>
                              <a:pt x="597958" y="783166"/>
                            </a:lnTo>
                            <a:lnTo>
                              <a:pt x="608542" y="777875"/>
                            </a:lnTo>
                            <a:lnTo>
                              <a:pt x="613833" y="772583"/>
                            </a:lnTo>
                            <a:lnTo>
                              <a:pt x="613833" y="764645"/>
                            </a:lnTo>
                            <a:lnTo>
                              <a:pt x="613833" y="754062"/>
                            </a:lnTo>
                            <a:lnTo>
                              <a:pt x="613833" y="748770"/>
                            </a:lnTo>
                            <a:lnTo>
                              <a:pt x="611187" y="748770"/>
                            </a:lnTo>
                            <a:lnTo>
                              <a:pt x="600604" y="762000"/>
                            </a:lnTo>
                            <a:lnTo>
                              <a:pt x="595312" y="769937"/>
                            </a:lnTo>
                            <a:lnTo>
                              <a:pt x="590021" y="775229"/>
                            </a:lnTo>
                            <a:lnTo>
                              <a:pt x="582083" y="775229"/>
                            </a:lnTo>
                            <a:lnTo>
                              <a:pt x="574146" y="775229"/>
                            </a:lnTo>
                            <a:lnTo>
                              <a:pt x="568854" y="775229"/>
                            </a:lnTo>
                            <a:lnTo>
                              <a:pt x="566208" y="775229"/>
                            </a:lnTo>
                            <a:lnTo>
                              <a:pt x="566208" y="772583"/>
                            </a:lnTo>
                            <a:lnTo>
                              <a:pt x="566208" y="769937"/>
                            </a:lnTo>
                            <a:lnTo>
                              <a:pt x="574146" y="764645"/>
                            </a:lnTo>
                            <a:lnTo>
                              <a:pt x="579437" y="764645"/>
                            </a:lnTo>
                            <a:lnTo>
                              <a:pt x="584729" y="762000"/>
                            </a:lnTo>
                            <a:lnTo>
                              <a:pt x="584729" y="759354"/>
                            </a:lnTo>
                            <a:lnTo>
                              <a:pt x="587375" y="754062"/>
                            </a:lnTo>
                            <a:lnTo>
                              <a:pt x="590021" y="748770"/>
                            </a:lnTo>
                            <a:lnTo>
                              <a:pt x="597958" y="743479"/>
                            </a:lnTo>
                            <a:lnTo>
                              <a:pt x="608542" y="735541"/>
                            </a:lnTo>
                            <a:lnTo>
                              <a:pt x="619125" y="727604"/>
                            </a:lnTo>
                            <a:lnTo>
                              <a:pt x="619125" y="724958"/>
                            </a:lnTo>
                            <a:lnTo>
                              <a:pt x="619125" y="722312"/>
                            </a:lnTo>
                            <a:lnTo>
                              <a:pt x="616479" y="719666"/>
                            </a:lnTo>
                            <a:lnTo>
                              <a:pt x="621771" y="717020"/>
                            </a:lnTo>
                            <a:lnTo>
                              <a:pt x="624417" y="711729"/>
                            </a:lnTo>
                            <a:lnTo>
                              <a:pt x="624417" y="706437"/>
                            </a:lnTo>
                            <a:lnTo>
                              <a:pt x="621771" y="701145"/>
                            </a:lnTo>
                            <a:lnTo>
                              <a:pt x="627062" y="695854"/>
                            </a:lnTo>
                            <a:lnTo>
                              <a:pt x="619125" y="698500"/>
                            </a:lnTo>
                            <a:lnTo>
                              <a:pt x="616479" y="703791"/>
                            </a:lnTo>
                            <a:lnTo>
                              <a:pt x="613833" y="709083"/>
                            </a:lnTo>
                            <a:lnTo>
                              <a:pt x="611187" y="711729"/>
                            </a:lnTo>
                            <a:lnTo>
                              <a:pt x="608542" y="711729"/>
                            </a:lnTo>
                            <a:lnTo>
                              <a:pt x="605896" y="714375"/>
                            </a:lnTo>
                            <a:lnTo>
                              <a:pt x="600604" y="722312"/>
                            </a:lnTo>
                            <a:lnTo>
                              <a:pt x="595312" y="730250"/>
                            </a:lnTo>
                            <a:lnTo>
                              <a:pt x="592667" y="732895"/>
                            </a:lnTo>
                            <a:lnTo>
                              <a:pt x="587375" y="732895"/>
                            </a:lnTo>
                            <a:lnTo>
                              <a:pt x="582083" y="732895"/>
                            </a:lnTo>
                            <a:lnTo>
                              <a:pt x="574146" y="738187"/>
                            </a:lnTo>
                            <a:lnTo>
                              <a:pt x="563562" y="746125"/>
                            </a:lnTo>
                            <a:lnTo>
                              <a:pt x="550333" y="751416"/>
                            </a:lnTo>
                            <a:lnTo>
                              <a:pt x="547687" y="754062"/>
                            </a:lnTo>
                            <a:lnTo>
                              <a:pt x="550333" y="756708"/>
                            </a:lnTo>
                            <a:lnTo>
                              <a:pt x="545042" y="759354"/>
                            </a:lnTo>
                            <a:lnTo>
                              <a:pt x="534458" y="762000"/>
                            </a:lnTo>
                            <a:lnTo>
                              <a:pt x="531812" y="756708"/>
                            </a:lnTo>
                            <a:lnTo>
                              <a:pt x="529167" y="751416"/>
                            </a:lnTo>
                            <a:lnTo>
                              <a:pt x="531812" y="746125"/>
                            </a:lnTo>
                            <a:lnTo>
                              <a:pt x="534458" y="735541"/>
                            </a:lnTo>
                            <a:lnTo>
                              <a:pt x="534458" y="724958"/>
                            </a:lnTo>
                            <a:lnTo>
                              <a:pt x="534458" y="714375"/>
                            </a:lnTo>
                            <a:lnTo>
                              <a:pt x="531812" y="711729"/>
                            </a:lnTo>
                            <a:lnTo>
                              <a:pt x="526521" y="709083"/>
                            </a:lnTo>
                            <a:lnTo>
                              <a:pt x="518583" y="706437"/>
                            </a:lnTo>
                            <a:lnTo>
                              <a:pt x="515937" y="701145"/>
                            </a:lnTo>
                            <a:lnTo>
                              <a:pt x="513292" y="698500"/>
                            </a:lnTo>
                            <a:lnTo>
                              <a:pt x="515937" y="695854"/>
                            </a:lnTo>
                            <a:lnTo>
                              <a:pt x="515937" y="693208"/>
                            </a:lnTo>
                            <a:lnTo>
                              <a:pt x="513292" y="687916"/>
                            </a:lnTo>
                            <a:lnTo>
                              <a:pt x="508000" y="682625"/>
                            </a:lnTo>
                            <a:lnTo>
                              <a:pt x="500062" y="682625"/>
                            </a:lnTo>
                            <a:lnTo>
                              <a:pt x="494771" y="685270"/>
                            </a:lnTo>
                            <a:lnTo>
                              <a:pt x="492125" y="682625"/>
                            </a:lnTo>
                            <a:lnTo>
                              <a:pt x="492125" y="679979"/>
                            </a:lnTo>
                            <a:lnTo>
                              <a:pt x="486833" y="679979"/>
                            </a:lnTo>
                            <a:lnTo>
                              <a:pt x="481542" y="682625"/>
                            </a:lnTo>
                            <a:lnTo>
                              <a:pt x="476250" y="679979"/>
                            </a:lnTo>
                            <a:lnTo>
                              <a:pt x="468312" y="674687"/>
                            </a:lnTo>
                            <a:lnTo>
                              <a:pt x="460375" y="666750"/>
                            </a:lnTo>
                            <a:lnTo>
                              <a:pt x="455083" y="666750"/>
                            </a:lnTo>
                            <a:lnTo>
                              <a:pt x="449792" y="666750"/>
                            </a:lnTo>
                            <a:lnTo>
                              <a:pt x="439208" y="666750"/>
                            </a:lnTo>
                            <a:lnTo>
                              <a:pt x="428625" y="664104"/>
                            </a:lnTo>
                            <a:lnTo>
                              <a:pt x="415396" y="664104"/>
                            </a:lnTo>
                            <a:lnTo>
                              <a:pt x="399521" y="666750"/>
                            </a:lnTo>
                            <a:lnTo>
                              <a:pt x="381000" y="674687"/>
                            </a:lnTo>
                            <a:lnTo>
                              <a:pt x="370417" y="679979"/>
                            </a:lnTo>
                            <a:lnTo>
                              <a:pt x="362479" y="685270"/>
                            </a:lnTo>
                            <a:lnTo>
                              <a:pt x="346604" y="687916"/>
                            </a:lnTo>
                            <a:lnTo>
                              <a:pt x="322792" y="690562"/>
                            </a:lnTo>
                            <a:lnTo>
                              <a:pt x="309562" y="690562"/>
                            </a:lnTo>
                            <a:lnTo>
                              <a:pt x="296333" y="690562"/>
                            </a:lnTo>
                            <a:lnTo>
                              <a:pt x="285750" y="693208"/>
                            </a:lnTo>
                            <a:lnTo>
                              <a:pt x="264583" y="703791"/>
                            </a:lnTo>
                            <a:lnTo>
                              <a:pt x="256646" y="709083"/>
                            </a:lnTo>
                            <a:lnTo>
                              <a:pt x="248708" y="711729"/>
                            </a:lnTo>
                            <a:lnTo>
                              <a:pt x="238125" y="714375"/>
                            </a:lnTo>
                            <a:lnTo>
                              <a:pt x="238125" y="717020"/>
                            </a:lnTo>
                            <a:lnTo>
                              <a:pt x="235479" y="724958"/>
                            </a:lnTo>
                            <a:lnTo>
                              <a:pt x="224896" y="732895"/>
                            </a:lnTo>
                            <a:lnTo>
                              <a:pt x="211666" y="738187"/>
                            </a:lnTo>
                            <a:lnTo>
                              <a:pt x="206375" y="735541"/>
                            </a:lnTo>
                            <a:lnTo>
                              <a:pt x="203729" y="732895"/>
                            </a:lnTo>
                            <a:lnTo>
                              <a:pt x="201083" y="735541"/>
                            </a:lnTo>
                            <a:lnTo>
                              <a:pt x="198437" y="738187"/>
                            </a:lnTo>
                            <a:lnTo>
                              <a:pt x="193146" y="738187"/>
                            </a:lnTo>
                            <a:lnTo>
                              <a:pt x="187854" y="738187"/>
                            </a:lnTo>
                            <a:lnTo>
                              <a:pt x="179916" y="740833"/>
                            </a:lnTo>
                            <a:lnTo>
                              <a:pt x="177271" y="740833"/>
                            </a:lnTo>
                            <a:lnTo>
                              <a:pt x="174625" y="740833"/>
                            </a:lnTo>
                            <a:lnTo>
                              <a:pt x="169333" y="738187"/>
                            </a:lnTo>
                            <a:lnTo>
                              <a:pt x="166687" y="735541"/>
                            </a:lnTo>
                            <a:lnTo>
                              <a:pt x="164041" y="735541"/>
                            </a:lnTo>
                            <a:lnTo>
                              <a:pt x="156104" y="735541"/>
                            </a:lnTo>
                            <a:lnTo>
                              <a:pt x="148166" y="735541"/>
                            </a:lnTo>
                            <a:lnTo>
                              <a:pt x="140229" y="735541"/>
                            </a:lnTo>
                            <a:lnTo>
                              <a:pt x="124354" y="740833"/>
                            </a:lnTo>
                            <a:lnTo>
                              <a:pt x="119062" y="740833"/>
                            </a:lnTo>
                            <a:lnTo>
                              <a:pt x="116416" y="740833"/>
                            </a:lnTo>
                            <a:lnTo>
                              <a:pt x="108479" y="743479"/>
                            </a:lnTo>
                            <a:lnTo>
                              <a:pt x="100541" y="748770"/>
                            </a:lnTo>
                            <a:lnTo>
                              <a:pt x="97896" y="754062"/>
                            </a:lnTo>
                            <a:lnTo>
                              <a:pt x="97896" y="756708"/>
                            </a:lnTo>
                            <a:lnTo>
                              <a:pt x="92604" y="756708"/>
                            </a:lnTo>
                            <a:lnTo>
                              <a:pt x="87312" y="756708"/>
                            </a:lnTo>
                            <a:lnTo>
                              <a:pt x="84666" y="762000"/>
                            </a:lnTo>
                            <a:lnTo>
                              <a:pt x="79375" y="764645"/>
                            </a:lnTo>
                            <a:lnTo>
                              <a:pt x="76729" y="767291"/>
                            </a:lnTo>
                            <a:lnTo>
                              <a:pt x="71437" y="767291"/>
                            </a:lnTo>
                            <a:lnTo>
                              <a:pt x="68791" y="769937"/>
                            </a:lnTo>
                            <a:lnTo>
                              <a:pt x="66146" y="769937"/>
                            </a:lnTo>
                            <a:lnTo>
                              <a:pt x="60854" y="769937"/>
                            </a:lnTo>
                            <a:lnTo>
                              <a:pt x="58208" y="769937"/>
                            </a:lnTo>
                            <a:lnTo>
                              <a:pt x="55562" y="772583"/>
                            </a:lnTo>
                            <a:lnTo>
                              <a:pt x="52916" y="775229"/>
                            </a:lnTo>
                            <a:lnTo>
                              <a:pt x="47625" y="772583"/>
                            </a:lnTo>
                            <a:lnTo>
                              <a:pt x="39687" y="769937"/>
                            </a:lnTo>
                            <a:lnTo>
                              <a:pt x="37041" y="769937"/>
                            </a:lnTo>
                            <a:lnTo>
                              <a:pt x="31750" y="769937"/>
                            </a:lnTo>
                            <a:lnTo>
                              <a:pt x="29104" y="764645"/>
                            </a:lnTo>
                            <a:lnTo>
                              <a:pt x="23812" y="759354"/>
                            </a:lnTo>
                            <a:lnTo>
                              <a:pt x="21166" y="756708"/>
                            </a:lnTo>
                            <a:lnTo>
                              <a:pt x="13229" y="756708"/>
                            </a:lnTo>
                            <a:lnTo>
                              <a:pt x="7937" y="756708"/>
                            </a:lnTo>
                            <a:lnTo>
                              <a:pt x="7937" y="754062"/>
                            </a:lnTo>
                            <a:lnTo>
                              <a:pt x="5291" y="748770"/>
                            </a:lnTo>
                            <a:lnTo>
                              <a:pt x="5291" y="743479"/>
                            </a:lnTo>
                            <a:lnTo>
                              <a:pt x="2646" y="740833"/>
                            </a:lnTo>
                            <a:lnTo>
                              <a:pt x="0" y="738187"/>
                            </a:lnTo>
                            <a:lnTo>
                              <a:pt x="2646" y="735541"/>
                            </a:lnTo>
                            <a:lnTo>
                              <a:pt x="5291" y="732895"/>
                            </a:lnTo>
                            <a:lnTo>
                              <a:pt x="7937" y="735541"/>
                            </a:lnTo>
                            <a:lnTo>
                              <a:pt x="10583" y="735541"/>
                            </a:lnTo>
                            <a:lnTo>
                              <a:pt x="18521" y="732895"/>
                            </a:lnTo>
                            <a:lnTo>
                              <a:pt x="26458" y="730250"/>
                            </a:lnTo>
                            <a:lnTo>
                              <a:pt x="26458" y="727604"/>
                            </a:lnTo>
                            <a:lnTo>
                              <a:pt x="26458" y="724958"/>
                            </a:lnTo>
                            <a:lnTo>
                              <a:pt x="29104" y="719666"/>
                            </a:lnTo>
                            <a:lnTo>
                              <a:pt x="31750" y="714375"/>
                            </a:lnTo>
                            <a:lnTo>
                              <a:pt x="31750" y="709083"/>
                            </a:lnTo>
                            <a:lnTo>
                              <a:pt x="31750" y="703791"/>
                            </a:lnTo>
                            <a:lnTo>
                              <a:pt x="31750" y="698500"/>
                            </a:lnTo>
                            <a:lnTo>
                              <a:pt x="34396" y="695854"/>
                            </a:lnTo>
                            <a:lnTo>
                              <a:pt x="37041" y="698500"/>
                            </a:lnTo>
                            <a:lnTo>
                              <a:pt x="39687" y="701145"/>
                            </a:lnTo>
                            <a:lnTo>
                              <a:pt x="42333" y="698500"/>
                            </a:lnTo>
                            <a:lnTo>
                              <a:pt x="42333" y="695854"/>
                            </a:lnTo>
                            <a:lnTo>
                              <a:pt x="42333" y="693208"/>
                            </a:lnTo>
                            <a:lnTo>
                              <a:pt x="44979" y="685270"/>
                            </a:lnTo>
                            <a:lnTo>
                              <a:pt x="47625" y="677333"/>
                            </a:lnTo>
                            <a:lnTo>
                              <a:pt x="47625" y="669395"/>
                            </a:lnTo>
                            <a:lnTo>
                              <a:pt x="47625" y="650875"/>
                            </a:lnTo>
                            <a:lnTo>
                              <a:pt x="50271" y="627062"/>
                            </a:lnTo>
                            <a:lnTo>
                              <a:pt x="50271" y="616479"/>
                            </a:lnTo>
                            <a:lnTo>
                              <a:pt x="55562" y="605895"/>
                            </a:lnTo>
                            <a:lnTo>
                              <a:pt x="58208" y="595312"/>
                            </a:lnTo>
                            <a:lnTo>
                              <a:pt x="55562" y="584729"/>
                            </a:lnTo>
                            <a:lnTo>
                              <a:pt x="52916" y="574145"/>
                            </a:lnTo>
                            <a:lnTo>
                              <a:pt x="50271" y="566208"/>
                            </a:lnTo>
                            <a:lnTo>
                              <a:pt x="42333" y="550333"/>
                            </a:lnTo>
                            <a:lnTo>
                              <a:pt x="42333" y="542395"/>
                            </a:lnTo>
                            <a:lnTo>
                              <a:pt x="42333" y="537104"/>
                            </a:lnTo>
                            <a:lnTo>
                              <a:pt x="44979" y="531812"/>
                            </a:lnTo>
                            <a:lnTo>
                              <a:pt x="44979" y="523875"/>
                            </a:lnTo>
                            <a:lnTo>
                              <a:pt x="42333" y="515937"/>
                            </a:lnTo>
                            <a:lnTo>
                              <a:pt x="39687" y="497416"/>
                            </a:lnTo>
                            <a:lnTo>
                              <a:pt x="39687" y="492125"/>
                            </a:lnTo>
                            <a:lnTo>
                              <a:pt x="42333" y="489479"/>
                            </a:lnTo>
                            <a:lnTo>
                              <a:pt x="47625" y="494770"/>
                            </a:lnTo>
                            <a:lnTo>
                              <a:pt x="55562" y="500062"/>
                            </a:lnTo>
                            <a:lnTo>
                              <a:pt x="55562" y="494770"/>
                            </a:lnTo>
                            <a:lnTo>
                              <a:pt x="55562" y="484187"/>
                            </a:lnTo>
                            <a:lnTo>
                              <a:pt x="55562" y="473604"/>
                            </a:lnTo>
                            <a:lnTo>
                              <a:pt x="55562" y="468312"/>
                            </a:lnTo>
                            <a:lnTo>
                              <a:pt x="58208" y="465666"/>
                            </a:lnTo>
                            <a:lnTo>
                              <a:pt x="60854" y="468312"/>
                            </a:lnTo>
                            <a:lnTo>
                              <a:pt x="60854" y="476250"/>
                            </a:lnTo>
                            <a:lnTo>
                              <a:pt x="60854" y="484187"/>
                            </a:lnTo>
                            <a:lnTo>
                              <a:pt x="63500" y="497416"/>
                            </a:lnTo>
                            <a:lnTo>
                              <a:pt x="66146" y="492125"/>
                            </a:lnTo>
                            <a:lnTo>
                              <a:pt x="68791" y="486833"/>
                            </a:lnTo>
                            <a:lnTo>
                              <a:pt x="71437" y="484187"/>
                            </a:lnTo>
                            <a:lnTo>
                              <a:pt x="74083" y="478895"/>
                            </a:lnTo>
                            <a:lnTo>
                              <a:pt x="71437" y="463020"/>
                            </a:lnTo>
                            <a:lnTo>
                              <a:pt x="68791" y="447146"/>
                            </a:lnTo>
                            <a:lnTo>
                              <a:pt x="68791" y="439208"/>
                            </a:lnTo>
                            <a:lnTo>
                              <a:pt x="68791" y="431271"/>
                            </a:lnTo>
                            <a:lnTo>
                              <a:pt x="76729" y="423333"/>
                            </a:lnTo>
                            <a:lnTo>
                              <a:pt x="84666" y="418041"/>
                            </a:lnTo>
                            <a:lnTo>
                              <a:pt x="84666" y="412750"/>
                            </a:lnTo>
                            <a:lnTo>
                              <a:pt x="84666" y="410104"/>
                            </a:lnTo>
                            <a:lnTo>
                              <a:pt x="84666" y="407458"/>
                            </a:lnTo>
                            <a:lnTo>
                              <a:pt x="89958" y="404812"/>
                            </a:lnTo>
                            <a:lnTo>
                              <a:pt x="92604" y="402166"/>
                            </a:lnTo>
                            <a:lnTo>
                              <a:pt x="92604" y="399521"/>
                            </a:lnTo>
                            <a:lnTo>
                              <a:pt x="89958" y="396875"/>
                            </a:lnTo>
                            <a:lnTo>
                              <a:pt x="87312" y="394229"/>
                            </a:lnTo>
                            <a:lnTo>
                              <a:pt x="87312" y="391583"/>
                            </a:lnTo>
                            <a:lnTo>
                              <a:pt x="111125" y="365125"/>
                            </a:lnTo>
                            <a:lnTo>
                              <a:pt x="108479" y="378354"/>
                            </a:lnTo>
                            <a:lnTo>
                              <a:pt x="108479" y="383646"/>
                            </a:lnTo>
                            <a:lnTo>
                              <a:pt x="108479" y="386291"/>
                            </a:lnTo>
                            <a:lnTo>
                              <a:pt x="113771" y="381000"/>
                            </a:lnTo>
                            <a:lnTo>
                              <a:pt x="119062" y="378354"/>
                            </a:lnTo>
                            <a:lnTo>
                              <a:pt x="119062" y="370416"/>
                            </a:lnTo>
                            <a:lnTo>
                              <a:pt x="119062" y="365125"/>
                            </a:lnTo>
                            <a:lnTo>
                              <a:pt x="121708" y="362479"/>
                            </a:lnTo>
                            <a:lnTo>
                              <a:pt x="127000" y="359833"/>
                            </a:lnTo>
                            <a:lnTo>
                              <a:pt x="137583" y="357187"/>
                            </a:lnTo>
                            <a:lnTo>
                              <a:pt x="145521" y="351896"/>
                            </a:lnTo>
                            <a:lnTo>
                              <a:pt x="150812" y="343958"/>
                            </a:lnTo>
                            <a:lnTo>
                              <a:pt x="158750" y="333375"/>
                            </a:lnTo>
                            <a:lnTo>
                              <a:pt x="166687" y="325437"/>
                            </a:lnTo>
                            <a:lnTo>
                              <a:pt x="169333" y="325437"/>
                            </a:lnTo>
                            <a:lnTo>
                              <a:pt x="174625" y="328083"/>
                            </a:lnTo>
                            <a:lnTo>
                              <a:pt x="187854" y="325437"/>
                            </a:lnTo>
                            <a:lnTo>
                              <a:pt x="203729" y="320146"/>
                            </a:lnTo>
                            <a:lnTo>
                              <a:pt x="222250" y="317500"/>
                            </a:lnTo>
                            <a:lnTo>
                              <a:pt x="227542" y="317500"/>
                            </a:lnTo>
                            <a:lnTo>
                              <a:pt x="227542" y="314854"/>
                            </a:lnTo>
                            <a:lnTo>
                              <a:pt x="230187" y="312208"/>
                            </a:lnTo>
                            <a:lnTo>
                              <a:pt x="238125" y="309562"/>
                            </a:lnTo>
                            <a:lnTo>
                              <a:pt x="254000" y="306916"/>
                            </a:lnTo>
                            <a:lnTo>
                              <a:pt x="261937" y="304271"/>
                            </a:lnTo>
                            <a:lnTo>
                              <a:pt x="275167" y="298979"/>
                            </a:lnTo>
                            <a:lnTo>
                              <a:pt x="301625" y="293687"/>
                            </a:lnTo>
                            <a:lnTo>
                              <a:pt x="320146" y="285750"/>
                            </a:lnTo>
                            <a:lnTo>
                              <a:pt x="330729" y="277812"/>
                            </a:lnTo>
                            <a:lnTo>
                              <a:pt x="338667" y="267229"/>
                            </a:lnTo>
                            <a:lnTo>
                              <a:pt x="354542" y="240771"/>
                            </a:lnTo>
                            <a:lnTo>
                              <a:pt x="359833" y="235479"/>
                            </a:lnTo>
                            <a:lnTo>
                              <a:pt x="370417" y="235479"/>
                            </a:lnTo>
                            <a:lnTo>
                              <a:pt x="373062" y="232833"/>
                            </a:lnTo>
                            <a:lnTo>
                              <a:pt x="370417" y="230187"/>
                            </a:lnTo>
                            <a:lnTo>
                              <a:pt x="365125" y="224896"/>
                            </a:lnTo>
                            <a:lnTo>
                              <a:pt x="365125" y="222250"/>
                            </a:lnTo>
                            <a:lnTo>
                              <a:pt x="365125" y="219604"/>
                            </a:lnTo>
                            <a:lnTo>
                              <a:pt x="367771" y="211666"/>
                            </a:lnTo>
                            <a:lnTo>
                              <a:pt x="365125" y="209021"/>
                            </a:lnTo>
                            <a:lnTo>
                              <a:pt x="370417" y="203729"/>
                            </a:lnTo>
                            <a:lnTo>
                              <a:pt x="378354" y="195791"/>
                            </a:lnTo>
                            <a:lnTo>
                              <a:pt x="386292" y="190500"/>
                            </a:lnTo>
                            <a:lnTo>
                              <a:pt x="391583" y="185208"/>
                            </a:lnTo>
                            <a:lnTo>
                              <a:pt x="394229" y="185208"/>
                            </a:lnTo>
                            <a:lnTo>
                              <a:pt x="396875" y="185208"/>
                            </a:lnTo>
                            <a:lnTo>
                              <a:pt x="396875" y="187854"/>
                            </a:lnTo>
                            <a:lnTo>
                              <a:pt x="394229" y="190500"/>
                            </a:lnTo>
                            <a:lnTo>
                              <a:pt x="399521" y="198437"/>
                            </a:lnTo>
                            <a:lnTo>
                              <a:pt x="410104" y="214312"/>
                            </a:lnTo>
                            <a:lnTo>
                              <a:pt x="410104" y="206375"/>
                            </a:lnTo>
                            <a:lnTo>
                              <a:pt x="410104" y="201083"/>
                            </a:lnTo>
                            <a:lnTo>
                              <a:pt x="412750" y="195791"/>
                            </a:lnTo>
                            <a:lnTo>
                              <a:pt x="418042" y="195791"/>
                            </a:lnTo>
                            <a:lnTo>
                              <a:pt x="407458" y="182562"/>
                            </a:lnTo>
                            <a:lnTo>
                              <a:pt x="407458" y="179916"/>
                            </a:lnTo>
                            <a:lnTo>
                              <a:pt x="412750" y="179916"/>
                            </a:lnTo>
                            <a:lnTo>
                              <a:pt x="415396" y="177271"/>
                            </a:lnTo>
                            <a:lnTo>
                              <a:pt x="415396" y="171979"/>
                            </a:lnTo>
                            <a:lnTo>
                              <a:pt x="415396" y="166687"/>
                            </a:lnTo>
                            <a:lnTo>
                              <a:pt x="423333" y="169333"/>
                            </a:lnTo>
                            <a:lnTo>
                              <a:pt x="428625" y="171979"/>
                            </a:lnTo>
                            <a:lnTo>
                              <a:pt x="433917" y="174625"/>
                            </a:lnTo>
                            <a:lnTo>
                              <a:pt x="431271" y="177271"/>
                            </a:lnTo>
                            <a:lnTo>
                              <a:pt x="428625" y="182562"/>
                            </a:lnTo>
                            <a:lnTo>
                              <a:pt x="433917" y="179916"/>
                            </a:lnTo>
                            <a:lnTo>
                              <a:pt x="447146" y="182562"/>
                            </a:lnTo>
                            <a:lnTo>
                              <a:pt x="439208" y="177271"/>
                            </a:lnTo>
                            <a:lnTo>
                              <a:pt x="439208" y="174625"/>
                            </a:lnTo>
                            <a:lnTo>
                              <a:pt x="439208" y="171979"/>
                            </a:lnTo>
                            <a:lnTo>
                              <a:pt x="449792" y="158750"/>
                            </a:lnTo>
                            <a:lnTo>
                              <a:pt x="444500" y="161396"/>
                            </a:lnTo>
                            <a:lnTo>
                              <a:pt x="439208" y="171979"/>
                            </a:lnTo>
                            <a:lnTo>
                              <a:pt x="436562" y="164041"/>
                            </a:lnTo>
                            <a:lnTo>
                              <a:pt x="436562" y="158750"/>
                            </a:lnTo>
                            <a:lnTo>
                              <a:pt x="441854" y="153458"/>
                            </a:lnTo>
                            <a:lnTo>
                              <a:pt x="447146" y="150812"/>
                            </a:lnTo>
                            <a:lnTo>
                              <a:pt x="447146" y="148167"/>
                            </a:lnTo>
                            <a:lnTo>
                              <a:pt x="447146" y="145521"/>
                            </a:lnTo>
                            <a:lnTo>
                              <a:pt x="449792" y="142875"/>
                            </a:lnTo>
                            <a:lnTo>
                              <a:pt x="452437" y="145521"/>
                            </a:lnTo>
                            <a:lnTo>
                              <a:pt x="455083" y="148167"/>
                            </a:lnTo>
                            <a:lnTo>
                              <a:pt x="457729" y="150812"/>
                            </a:lnTo>
                            <a:lnTo>
                              <a:pt x="460375" y="148167"/>
                            </a:lnTo>
                            <a:lnTo>
                              <a:pt x="463021" y="145521"/>
                            </a:lnTo>
                            <a:lnTo>
                              <a:pt x="457729" y="140229"/>
                            </a:lnTo>
                            <a:lnTo>
                              <a:pt x="455083" y="137583"/>
                            </a:lnTo>
                            <a:lnTo>
                              <a:pt x="455083" y="134937"/>
                            </a:lnTo>
                            <a:lnTo>
                              <a:pt x="460375" y="132292"/>
                            </a:lnTo>
                            <a:lnTo>
                              <a:pt x="468312" y="132292"/>
                            </a:lnTo>
                            <a:lnTo>
                              <a:pt x="468312" y="129646"/>
                            </a:lnTo>
                            <a:lnTo>
                              <a:pt x="463021" y="127000"/>
                            </a:lnTo>
                            <a:lnTo>
                              <a:pt x="468312" y="127000"/>
                            </a:lnTo>
                            <a:lnTo>
                              <a:pt x="473604" y="127000"/>
                            </a:lnTo>
                            <a:lnTo>
                              <a:pt x="476250" y="124354"/>
                            </a:lnTo>
                            <a:lnTo>
                              <a:pt x="473604" y="121708"/>
                            </a:lnTo>
                            <a:lnTo>
                              <a:pt x="468312" y="116417"/>
                            </a:lnTo>
                            <a:lnTo>
                              <a:pt x="470958" y="116417"/>
                            </a:lnTo>
                            <a:lnTo>
                              <a:pt x="476250" y="116417"/>
                            </a:lnTo>
                            <a:lnTo>
                              <a:pt x="478896" y="113771"/>
                            </a:lnTo>
                            <a:lnTo>
                              <a:pt x="478896" y="111125"/>
                            </a:lnTo>
                            <a:lnTo>
                              <a:pt x="481542" y="108479"/>
                            </a:lnTo>
                            <a:lnTo>
                              <a:pt x="489479" y="116417"/>
                            </a:lnTo>
                            <a:lnTo>
                              <a:pt x="489479" y="111125"/>
                            </a:lnTo>
                            <a:lnTo>
                              <a:pt x="492125" y="108479"/>
                            </a:lnTo>
                            <a:lnTo>
                              <a:pt x="489479" y="105833"/>
                            </a:lnTo>
                            <a:lnTo>
                              <a:pt x="489479" y="100542"/>
                            </a:lnTo>
                            <a:lnTo>
                              <a:pt x="492125" y="97896"/>
                            </a:lnTo>
                            <a:lnTo>
                              <a:pt x="500062" y="95250"/>
                            </a:lnTo>
                            <a:lnTo>
                              <a:pt x="505354" y="95250"/>
                            </a:lnTo>
                            <a:lnTo>
                              <a:pt x="505354" y="97896"/>
                            </a:lnTo>
                            <a:lnTo>
                              <a:pt x="508000" y="97896"/>
                            </a:lnTo>
                            <a:lnTo>
                              <a:pt x="510646" y="97896"/>
                            </a:lnTo>
                            <a:lnTo>
                              <a:pt x="513292" y="95250"/>
                            </a:lnTo>
                            <a:lnTo>
                              <a:pt x="515937" y="97896"/>
                            </a:lnTo>
                            <a:lnTo>
                              <a:pt x="521229" y="100542"/>
                            </a:lnTo>
                            <a:lnTo>
                              <a:pt x="526521" y="100542"/>
                            </a:lnTo>
                            <a:lnTo>
                              <a:pt x="531812" y="100542"/>
                            </a:lnTo>
                            <a:lnTo>
                              <a:pt x="537104" y="108479"/>
                            </a:lnTo>
                            <a:lnTo>
                              <a:pt x="542396" y="116417"/>
                            </a:lnTo>
                            <a:lnTo>
                              <a:pt x="547687" y="119062"/>
                            </a:lnTo>
                            <a:lnTo>
                              <a:pt x="550333" y="121708"/>
                            </a:lnTo>
                            <a:lnTo>
                              <a:pt x="547687" y="124354"/>
                            </a:lnTo>
                            <a:lnTo>
                              <a:pt x="545042" y="127000"/>
                            </a:lnTo>
                            <a:lnTo>
                              <a:pt x="545042" y="129646"/>
                            </a:lnTo>
                            <a:lnTo>
                              <a:pt x="547687" y="132292"/>
                            </a:lnTo>
                            <a:lnTo>
                              <a:pt x="542396" y="140229"/>
                            </a:lnTo>
                            <a:lnTo>
                              <a:pt x="550333" y="134937"/>
                            </a:lnTo>
                            <a:lnTo>
                              <a:pt x="552979" y="134937"/>
                            </a:lnTo>
                            <a:lnTo>
                              <a:pt x="550333" y="132292"/>
                            </a:lnTo>
                            <a:lnTo>
                              <a:pt x="550333" y="127000"/>
                            </a:lnTo>
                            <a:lnTo>
                              <a:pt x="555625" y="127000"/>
                            </a:lnTo>
                            <a:lnTo>
                              <a:pt x="563562" y="127000"/>
                            </a:lnTo>
                            <a:lnTo>
                              <a:pt x="574146" y="129646"/>
                            </a:lnTo>
                            <a:lnTo>
                              <a:pt x="582083" y="132292"/>
                            </a:lnTo>
                            <a:lnTo>
                              <a:pt x="584729" y="134937"/>
                            </a:lnTo>
                            <a:lnTo>
                              <a:pt x="587375" y="140229"/>
                            </a:lnTo>
                            <a:lnTo>
                              <a:pt x="597958" y="148167"/>
                            </a:lnTo>
                            <a:lnTo>
                              <a:pt x="590021" y="137583"/>
                            </a:lnTo>
                            <a:lnTo>
                              <a:pt x="592667" y="134937"/>
                            </a:lnTo>
                            <a:lnTo>
                              <a:pt x="595312" y="132292"/>
                            </a:lnTo>
                            <a:lnTo>
                              <a:pt x="590021" y="132292"/>
                            </a:lnTo>
                            <a:lnTo>
                              <a:pt x="587375" y="129646"/>
                            </a:lnTo>
                            <a:lnTo>
                              <a:pt x="587375" y="124354"/>
                            </a:lnTo>
                            <a:lnTo>
                              <a:pt x="590021" y="121708"/>
                            </a:lnTo>
                            <a:lnTo>
                              <a:pt x="579437" y="119062"/>
                            </a:lnTo>
                            <a:lnTo>
                              <a:pt x="576792" y="116417"/>
                            </a:lnTo>
                            <a:lnTo>
                              <a:pt x="576792" y="113771"/>
                            </a:lnTo>
                            <a:lnTo>
                              <a:pt x="582083" y="108479"/>
                            </a:lnTo>
                            <a:lnTo>
                              <a:pt x="587375" y="97896"/>
                            </a:lnTo>
                            <a:lnTo>
                              <a:pt x="590021" y="100542"/>
                            </a:lnTo>
                            <a:lnTo>
                              <a:pt x="592667" y="97896"/>
                            </a:lnTo>
                            <a:lnTo>
                              <a:pt x="592667" y="95250"/>
                            </a:lnTo>
                            <a:lnTo>
                              <a:pt x="595312" y="87312"/>
                            </a:lnTo>
                            <a:lnTo>
                              <a:pt x="600604" y="84667"/>
                            </a:lnTo>
                            <a:lnTo>
                              <a:pt x="603250" y="79375"/>
                            </a:lnTo>
                            <a:lnTo>
                              <a:pt x="605896" y="74083"/>
                            </a:lnTo>
                            <a:lnTo>
                              <a:pt x="608542" y="74083"/>
                            </a:lnTo>
                            <a:lnTo>
                              <a:pt x="616479" y="74083"/>
                            </a:lnTo>
                            <a:lnTo>
                              <a:pt x="619125" y="74083"/>
                            </a:lnTo>
                            <a:lnTo>
                              <a:pt x="616479" y="68792"/>
                            </a:lnTo>
                            <a:lnTo>
                              <a:pt x="613833" y="66146"/>
                            </a:lnTo>
                            <a:lnTo>
                              <a:pt x="613833" y="63500"/>
                            </a:lnTo>
                            <a:lnTo>
                              <a:pt x="616479" y="63500"/>
                            </a:lnTo>
                            <a:lnTo>
                              <a:pt x="619125" y="60854"/>
                            </a:lnTo>
                            <a:lnTo>
                              <a:pt x="616479" y="58208"/>
                            </a:lnTo>
                            <a:lnTo>
                              <a:pt x="619125" y="55562"/>
                            </a:lnTo>
                            <a:lnTo>
                              <a:pt x="621771" y="52917"/>
                            </a:lnTo>
                            <a:lnTo>
                              <a:pt x="624417" y="52917"/>
                            </a:lnTo>
                            <a:lnTo>
                              <a:pt x="632354" y="55562"/>
                            </a:lnTo>
                            <a:lnTo>
                              <a:pt x="627062" y="52917"/>
                            </a:lnTo>
                            <a:lnTo>
                              <a:pt x="627062" y="50271"/>
                            </a:lnTo>
                            <a:lnTo>
                              <a:pt x="640292" y="42333"/>
                            </a:lnTo>
                            <a:lnTo>
                              <a:pt x="645584" y="42333"/>
                            </a:lnTo>
                            <a:lnTo>
                              <a:pt x="648230" y="44979"/>
                            </a:lnTo>
                            <a:lnTo>
                              <a:pt x="650875" y="47625"/>
                            </a:lnTo>
                            <a:lnTo>
                              <a:pt x="656167" y="47625"/>
                            </a:lnTo>
                            <a:lnTo>
                              <a:pt x="658813" y="44979"/>
                            </a:lnTo>
                            <a:lnTo>
                              <a:pt x="661459" y="47625"/>
                            </a:lnTo>
                            <a:lnTo>
                              <a:pt x="664105" y="47625"/>
                            </a:lnTo>
                            <a:lnTo>
                              <a:pt x="669396" y="47625"/>
                            </a:lnTo>
                            <a:lnTo>
                              <a:pt x="674688" y="42333"/>
                            </a:lnTo>
                            <a:lnTo>
                              <a:pt x="677334" y="39687"/>
                            </a:lnTo>
                            <a:lnTo>
                              <a:pt x="682625" y="39687"/>
                            </a:lnTo>
                            <a:lnTo>
                              <a:pt x="690563" y="42333"/>
                            </a:lnTo>
                            <a:lnTo>
                              <a:pt x="685271" y="37042"/>
                            </a:lnTo>
                            <a:lnTo>
                              <a:pt x="685271" y="31750"/>
                            </a:lnTo>
                            <a:lnTo>
                              <a:pt x="685271" y="26458"/>
                            </a:lnTo>
                            <a:lnTo>
                              <a:pt x="685271" y="21167"/>
                            </a:lnTo>
                            <a:lnTo>
                              <a:pt x="682625" y="23812"/>
                            </a:lnTo>
                            <a:lnTo>
                              <a:pt x="677334" y="23812"/>
                            </a:lnTo>
                            <a:lnTo>
                              <a:pt x="672042" y="21167"/>
                            </a:lnTo>
                            <a:lnTo>
                              <a:pt x="669396" y="13229"/>
                            </a:lnTo>
                            <a:lnTo>
                              <a:pt x="677334" y="13229"/>
                            </a:lnTo>
                            <a:lnTo>
                              <a:pt x="682625" y="13229"/>
                            </a:lnTo>
                            <a:lnTo>
                              <a:pt x="685271" y="13229"/>
                            </a:lnTo>
                            <a:lnTo>
                              <a:pt x="690563" y="18521"/>
                            </a:lnTo>
                            <a:lnTo>
                              <a:pt x="693209" y="18521"/>
                            </a:lnTo>
                            <a:lnTo>
                              <a:pt x="693209" y="15875"/>
                            </a:lnTo>
                            <a:lnTo>
                              <a:pt x="698500" y="18521"/>
                            </a:lnTo>
                            <a:lnTo>
                              <a:pt x="703792" y="29104"/>
                            </a:lnTo>
                            <a:lnTo>
                              <a:pt x="706438" y="31750"/>
                            </a:lnTo>
                            <a:lnTo>
                              <a:pt x="711730" y="34396"/>
                            </a:lnTo>
                            <a:lnTo>
                              <a:pt x="724959" y="31750"/>
                            </a:lnTo>
                            <a:lnTo>
                              <a:pt x="724959" y="34396"/>
                            </a:lnTo>
                            <a:lnTo>
                              <a:pt x="730250" y="34396"/>
                            </a:lnTo>
                            <a:lnTo>
                              <a:pt x="732896" y="37042"/>
                            </a:lnTo>
                            <a:lnTo>
                              <a:pt x="735542" y="39687"/>
                            </a:lnTo>
                            <a:lnTo>
                              <a:pt x="738188" y="37042"/>
                            </a:lnTo>
                            <a:lnTo>
                              <a:pt x="743480" y="34396"/>
                            </a:lnTo>
                            <a:lnTo>
                              <a:pt x="746125" y="37042"/>
                            </a:lnTo>
                            <a:lnTo>
                              <a:pt x="748771" y="37042"/>
                            </a:lnTo>
                            <a:lnTo>
                              <a:pt x="751417" y="37042"/>
                            </a:lnTo>
                            <a:lnTo>
                              <a:pt x="754063" y="39687"/>
                            </a:lnTo>
                            <a:lnTo>
                              <a:pt x="756709" y="42333"/>
                            </a:lnTo>
                            <a:lnTo>
                              <a:pt x="759355" y="42333"/>
                            </a:lnTo>
                            <a:lnTo>
                              <a:pt x="764646" y="37042"/>
                            </a:lnTo>
                            <a:lnTo>
                              <a:pt x="769938" y="34396"/>
                            </a:lnTo>
                            <a:lnTo>
                              <a:pt x="772584" y="34396"/>
                            </a:lnTo>
                            <a:lnTo>
                              <a:pt x="772584" y="37042"/>
                            </a:lnTo>
                            <a:lnTo>
                              <a:pt x="772584" y="39687"/>
                            </a:lnTo>
                            <a:lnTo>
                              <a:pt x="775230" y="39687"/>
                            </a:lnTo>
                            <a:lnTo>
                              <a:pt x="775230" y="42333"/>
                            </a:lnTo>
                            <a:lnTo>
                              <a:pt x="772584" y="44979"/>
                            </a:lnTo>
                            <a:lnTo>
                              <a:pt x="772584" y="47625"/>
                            </a:lnTo>
                            <a:lnTo>
                              <a:pt x="777875" y="47625"/>
                            </a:lnTo>
                            <a:lnTo>
                              <a:pt x="783167" y="47625"/>
                            </a:lnTo>
                            <a:lnTo>
                              <a:pt x="783167" y="44979"/>
                            </a:lnTo>
                            <a:lnTo>
                              <a:pt x="780521" y="44979"/>
                            </a:lnTo>
                            <a:lnTo>
                              <a:pt x="780521" y="42333"/>
                            </a:lnTo>
                            <a:lnTo>
                              <a:pt x="780521" y="39687"/>
                            </a:lnTo>
                            <a:lnTo>
                              <a:pt x="788459" y="34396"/>
                            </a:lnTo>
                            <a:lnTo>
                              <a:pt x="791105" y="34396"/>
                            </a:lnTo>
                            <a:lnTo>
                              <a:pt x="791105" y="37042"/>
                            </a:lnTo>
                            <a:lnTo>
                              <a:pt x="793750" y="44979"/>
                            </a:lnTo>
                            <a:lnTo>
                              <a:pt x="793750" y="50271"/>
                            </a:lnTo>
                            <a:lnTo>
                              <a:pt x="796396" y="50271"/>
                            </a:lnTo>
                            <a:lnTo>
                              <a:pt x="799042" y="47625"/>
                            </a:lnTo>
                            <a:lnTo>
                              <a:pt x="801688" y="44979"/>
                            </a:lnTo>
                            <a:lnTo>
                              <a:pt x="804334" y="47625"/>
                            </a:lnTo>
                            <a:lnTo>
                              <a:pt x="804334" y="52917"/>
                            </a:lnTo>
                            <a:lnTo>
                              <a:pt x="799042" y="55562"/>
                            </a:lnTo>
                            <a:lnTo>
                              <a:pt x="796396" y="58208"/>
                            </a:lnTo>
                            <a:lnTo>
                              <a:pt x="796396" y="60854"/>
                            </a:lnTo>
                            <a:lnTo>
                              <a:pt x="796396" y="63500"/>
                            </a:lnTo>
                            <a:lnTo>
                              <a:pt x="799042" y="66146"/>
                            </a:lnTo>
                            <a:lnTo>
                              <a:pt x="791105" y="66146"/>
                            </a:lnTo>
                            <a:lnTo>
                              <a:pt x="785813" y="66146"/>
                            </a:lnTo>
                            <a:lnTo>
                              <a:pt x="788459" y="68792"/>
                            </a:lnTo>
                            <a:lnTo>
                              <a:pt x="793750" y="71437"/>
                            </a:lnTo>
                            <a:lnTo>
                              <a:pt x="791105" y="74083"/>
                            </a:lnTo>
                            <a:lnTo>
                              <a:pt x="785813" y="79375"/>
                            </a:lnTo>
                            <a:lnTo>
                              <a:pt x="783167" y="82021"/>
                            </a:lnTo>
                            <a:lnTo>
                              <a:pt x="780521" y="82021"/>
                            </a:lnTo>
                            <a:lnTo>
                              <a:pt x="772584" y="76729"/>
                            </a:lnTo>
                            <a:lnTo>
                              <a:pt x="775230" y="79375"/>
                            </a:lnTo>
                            <a:lnTo>
                              <a:pt x="775230" y="82021"/>
                            </a:lnTo>
                            <a:lnTo>
                              <a:pt x="769938" y="84667"/>
                            </a:lnTo>
                            <a:lnTo>
                              <a:pt x="764646" y="84667"/>
                            </a:lnTo>
                            <a:lnTo>
                              <a:pt x="767292" y="87312"/>
                            </a:lnTo>
                            <a:lnTo>
                              <a:pt x="769938" y="89958"/>
                            </a:lnTo>
                            <a:lnTo>
                              <a:pt x="769938" y="92604"/>
                            </a:lnTo>
                            <a:lnTo>
                              <a:pt x="764646" y="95250"/>
                            </a:lnTo>
                            <a:lnTo>
                              <a:pt x="767292" y="97896"/>
                            </a:lnTo>
                            <a:lnTo>
                              <a:pt x="772584" y="97896"/>
                            </a:lnTo>
                            <a:lnTo>
                              <a:pt x="772584" y="100542"/>
                            </a:lnTo>
                            <a:lnTo>
                              <a:pt x="769938" y="100542"/>
                            </a:lnTo>
                            <a:lnTo>
                              <a:pt x="767292" y="105833"/>
                            </a:lnTo>
                            <a:lnTo>
                              <a:pt x="764646" y="111125"/>
                            </a:lnTo>
                            <a:lnTo>
                              <a:pt x="764646" y="113771"/>
                            </a:lnTo>
                            <a:lnTo>
                              <a:pt x="762000" y="113771"/>
                            </a:lnTo>
                            <a:lnTo>
                              <a:pt x="759355" y="116417"/>
                            </a:lnTo>
                            <a:lnTo>
                              <a:pt x="759355" y="119062"/>
                            </a:lnTo>
                            <a:lnTo>
                              <a:pt x="756709" y="124354"/>
                            </a:lnTo>
                            <a:lnTo>
                              <a:pt x="751417" y="129646"/>
                            </a:lnTo>
                            <a:lnTo>
                              <a:pt x="748771" y="132292"/>
                            </a:lnTo>
                            <a:lnTo>
                              <a:pt x="751417" y="134937"/>
                            </a:lnTo>
                            <a:lnTo>
                              <a:pt x="756709" y="137583"/>
                            </a:lnTo>
                            <a:lnTo>
                              <a:pt x="759355" y="137583"/>
                            </a:lnTo>
                            <a:lnTo>
                              <a:pt x="764646" y="142875"/>
                            </a:lnTo>
                            <a:lnTo>
                              <a:pt x="769938" y="150812"/>
                            </a:lnTo>
                            <a:lnTo>
                              <a:pt x="767292" y="158750"/>
                            </a:lnTo>
                            <a:lnTo>
                              <a:pt x="772584" y="161396"/>
                            </a:lnTo>
                            <a:lnTo>
                              <a:pt x="775230" y="166687"/>
                            </a:lnTo>
                            <a:lnTo>
                              <a:pt x="777875" y="169333"/>
                            </a:lnTo>
                            <a:lnTo>
                              <a:pt x="785813" y="169333"/>
                            </a:lnTo>
                            <a:lnTo>
                              <a:pt x="791105" y="171979"/>
                            </a:lnTo>
                            <a:lnTo>
                              <a:pt x="796396" y="174625"/>
                            </a:lnTo>
                            <a:lnTo>
                              <a:pt x="799042" y="179916"/>
                            </a:lnTo>
                            <a:lnTo>
                              <a:pt x="801688" y="179916"/>
                            </a:lnTo>
                            <a:lnTo>
                              <a:pt x="804334" y="179916"/>
                            </a:lnTo>
                            <a:lnTo>
                              <a:pt x="806980" y="185208"/>
                            </a:lnTo>
                            <a:lnTo>
                              <a:pt x="809625" y="190500"/>
                            </a:lnTo>
                            <a:lnTo>
                              <a:pt x="812271" y="190500"/>
                            </a:lnTo>
                            <a:lnTo>
                              <a:pt x="814917" y="190500"/>
                            </a:lnTo>
                            <a:lnTo>
                              <a:pt x="820209" y="193146"/>
                            </a:lnTo>
                            <a:lnTo>
                              <a:pt x="820209" y="195791"/>
                            </a:lnTo>
                            <a:lnTo>
                              <a:pt x="822855" y="195791"/>
                            </a:lnTo>
                            <a:lnTo>
                              <a:pt x="830792" y="195791"/>
                            </a:lnTo>
                            <a:lnTo>
                              <a:pt x="838730" y="198437"/>
                            </a:lnTo>
                            <a:lnTo>
                              <a:pt x="841376" y="198437"/>
                            </a:lnTo>
                            <a:lnTo>
                              <a:pt x="841376" y="203729"/>
                            </a:lnTo>
                            <a:lnTo>
                              <a:pt x="844021" y="209021"/>
                            </a:lnTo>
                            <a:lnTo>
                              <a:pt x="849313" y="211666"/>
                            </a:lnTo>
                            <a:lnTo>
                              <a:pt x="854605" y="211666"/>
                            </a:lnTo>
                            <a:lnTo>
                              <a:pt x="859896" y="214312"/>
                            </a:lnTo>
                            <a:lnTo>
                              <a:pt x="862542" y="216958"/>
                            </a:lnTo>
                            <a:lnTo>
                              <a:pt x="865188" y="214312"/>
                            </a:lnTo>
                            <a:lnTo>
                              <a:pt x="873126" y="216958"/>
                            </a:lnTo>
                            <a:lnTo>
                              <a:pt x="881063" y="214312"/>
                            </a:lnTo>
                            <a:lnTo>
                              <a:pt x="889001" y="211666"/>
                            </a:lnTo>
                            <a:lnTo>
                              <a:pt x="894292" y="206375"/>
                            </a:lnTo>
                            <a:lnTo>
                              <a:pt x="896938" y="198437"/>
                            </a:lnTo>
                            <a:lnTo>
                              <a:pt x="896938" y="190500"/>
                            </a:lnTo>
                            <a:lnTo>
                              <a:pt x="902230" y="182562"/>
                            </a:lnTo>
                            <a:lnTo>
                              <a:pt x="910167" y="169333"/>
                            </a:lnTo>
                            <a:lnTo>
                              <a:pt x="915459" y="158750"/>
                            </a:lnTo>
                            <a:lnTo>
                              <a:pt x="920751" y="148167"/>
                            </a:lnTo>
                            <a:lnTo>
                              <a:pt x="920751" y="140229"/>
                            </a:lnTo>
                            <a:lnTo>
                              <a:pt x="920751" y="134937"/>
                            </a:lnTo>
                            <a:lnTo>
                              <a:pt x="918105" y="127000"/>
                            </a:lnTo>
                            <a:lnTo>
                              <a:pt x="918105" y="119062"/>
                            </a:lnTo>
                            <a:lnTo>
                              <a:pt x="920751" y="105833"/>
                            </a:lnTo>
                            <a:lnTo>
                              <a:pt x="923396" y="92604"/>
                            </a:lnTo>
                            <a:lnTo>
                              <a:pt x="923396" y="87312"/>
                            </a:lnTo>
                            <a:lnTo>
                              <a:pt x="923396" y="84667"/>
                            </a:lnTo>
                            <a:lnTo>
                              <a:pt x="926042" y="79375"/>
                            </a:lnTo>
                            <a:lnTo>
                              <a:pt x="931334" y="71437"/>
                            </a:lnTo>
                            <a:lnTo>
                              <a:pt x="939271" y="63500"/>
                            </a:lnTo>
                            <a:lnTo>
                              <a:pt x="941917" y="58208"/>
                            </a:lnTo>
                            <a:lnTo>
                              <a:pt x="941917" y="55562"/>
                            </a:lnTo>
                            <a:lnTo>
                              <a:pt x="941917" y="50271"/>
                            </a:lnTo>
                            <a:lnTo>
                              <a:pt x="947209" y="47625"/>
                            </a:lnTo>
                            <a:lnTo>
                              <a:pt x="947209" y="44979"/>
                            </a:lnTo>
                            <a:lnTo>
                              <a:pt x="941917" y="42333"/>
                            </a:lnTo>
                            <a:lnTo>
                              <a:pt x="939271" y="37042"/>
                            </a:lnTo>
                            <a:lnTo>
                              <a:pt x="941917" y="34396"/>
                            </a:lnTo>
                            <a:lnTo>
                              <a:pt x="947209" y="26458"/>
                            </a:lnTo>
                            <a:lnTo>
                              <a:pt x="955146" y="18521"/>
                            </a:lnTo>
                            <a:lnTo>
                              <a:pt x="957792" y="13229"/>
                            </a:lnTo>
                            <a:lnTo>
                              <a:pt x="957792" y="10583"/>
                            </a:lnTo>
                            <a:lnTo>
                              <a:pt x="957792" y="7937"/>
                            </a:lnTo>
                            <a:lnTo>
                              <a:pt x="957792" y="5292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5" name="Japan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666569" y="2010063"/>
                        <a:ext cx="288576" cy="47950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354" h="418042">
                            <a:moveTo>
                              <a:pt x="21166" y="336021"/>
                            </a:moveTo>
                            <a:lnTo>
                              <a:pt x="29104" y="336021"/>
                            </a:lnTo>
                            <a:lnTo>
                              <a:pt x="29104" y="338667"/>
                            </a:lnTo>
                            <a:lnTo>
                              <a:pt x="29104" y="341313"/>
                            </a:lnTo>
                            <a:lnTo>
                              <a:pt x="34396" y="343959"/>
                            </a:lnTo>
                            <a:lnTo>
                              <a:pt x="39687" y="343959"/>
                            </a:lnTo>
                            <a:lnTo>
                              <a:pt x="42333" y="343959"/>
                            </a:lnTo>
                            <a:lnTo>
                              <a:pt x="44979" y="341313"/>
                            </a:lnTo>
                            <a:lnTo>
                              <a:pt x="47625" y="341313"/>
                            </a:lnTo>
                            <a:lnTo>
                              <a:pt x="52917" y="346604"/>
                            </a:lnTo>
                            <a:lnTo>
                              <a:pt x="52917" y="351896"/>
                            </a:lnTo>
                            <a:lnTo>
                              <a:pt x="55562" y="351896"/>
                            </a:lnTo>
                            <a:lnTo>
                              <a:pt x="60854" y="354542"/>
                            </a:lnTo>
                            <a:lnTo>
                              <a:pt x="63500" y="357188"/>
                            </a:lnTo>
                            <a:lnTo>
                              <a:pt x="66146" y="359834"/>
                            </a:lnTo>
                            <a:lnTo>
                              <a:pt x="66146" y="362480"/>
                            </a:lnTo>
                            <a:lnTo>
                              <a:pt x="66146" y="365125"/>
                            </a:lnTo>
                            <a:lnTo>
                              <a:pt x="63500" y="370417"/>
                            </a:lnTo>
                            <a:lnTo>
                              <a:pt x="63500" y="378355"/>
                            </a:lnTo>
                            <a:lnTo>
                              <a:pt x="66146" y="391584"/>
                            </a:lnTo>
                            <a:lnTo>
                              <a:pt x="66146" y="394230"/>
                            </a:lnTo>
                            <a:lnTo>
                              <a:pt x="66146" y="396875"/>
                            </a:lnTo>
                            <a:lnTo>
                              <a:pt x="63500" y="402167"/>
                            </a:lnTo>
                            <a:lnTo>
                              <a:pt x="63500" y="410105"/>
                            </a:lnTo>
                            <a:lnTo>
                              <a:pt x="63500" y="412750"/>
                            </a:lnTo>
                            <a:lnTo>
                              <a:pt x="60854" y="415396"/>
                            </a:lnTo>
                            <a:lnTo>
                              <a:pt x="55562" y="418042"/>
                            </a:lnTo>
                            <a:lnTo>
                              <a:pt x="55562" y="415396"/>
                            </a:lnTo>
                            <a:lnTo>
                              <a:pt x="58208" y="412750"/>
                            </a:lnTo>
                            <a:lnTo>
                              <a:pt x="58208" y="410105"/>
                            </a:lnTo>
                            <a:lnTo>
                              <a:pt x="55562" y="410105"/>
                            </a:lnTo>
                            <a:lnTo>
                              <a:pt x="52917" y="407459"/>
                            </a:lnTo>
                            <a:lnTo>
                              <a:pt x="52917" y="410105"/>
                            </a:lnTo>
                            <a:lnTo>
                              <a:pt x="52917" y="412750"/>
                            </a:lnTo>
                            <a:lnTo>
                              <a:pt x="50271" y="415396"/>
                            </a:lnTo>
                            <a:lnTo>
                              <a:pt x="47625" y="415396"/>
                            </a:lnTo>
                            <a:lnTo>
                              <a:pt x="42333" y="415396"/>
                            </a:lnTo>
                            <a:lnTo>
                              <a:pt x="42333" y="412750"/>
                            </a:lnTo>
                            <a:lnTo>
                              <a:pt x="42333" y="410105"/>
                            </a:lnTo>
                            <a:lnTo>
                              <a:pt x="39687" y="407459"/>
                            </a:lnTo>
                            <a:lnTo>
                              <a:pt x="37042" y="404813"/>
                            </a:lnTo>
                            <a:lnTo>
                              <a:pt x="31750" y="402167"/>
                            </a:lnTo>
                            <a:lnTo>
                              <a:pt x="29104" y="399521"/>
                            </a:lnTo>
                            <a:lnTo>
                              <a:pt x="29104" y="396875"/>
                            </a:lnTo>
                            <a:lnTo>
                              <a:pt x="34396" y="394230"/>
                            </a:lnTo>
                            <a:lnTo>
                              <a:pt x="34396" y="388938"/>
                            </a:lnTo>
                            <a:lnTo>
                              <a:pt x="34396" y="383646"/>
                            </a:lnTo>
                            <a:lnTo>
                              <a:pt x="29104" y="381000"/>
                            </a:lnTo>
                            <a:lnTo>
                              <a:pt x="29104" y="378355"/>
                            </a:lnTo>
                            <a:lnTo>
                              <a:pt x="29104" y="375709"/>
                            </a:lnTo>
                            <a:lnTo>
                              <a:pt x="26458" y="370417"/>
                            </a:lnTo>
                            <a:lnTo>
                              <a:pt x="18521" y="365125"/>
                            </a:lnTo>
                            <a:lnTo>
                              <a:pt x="18521" y="367771"/>
                            </a:lnTo>
                            <a:lnTo>
                              <a:pt x="21166" y="370417"/>
                            </a:lnTo>
                            <a:lnTo>
                              <a:pt x="18521" y="373063"/>
                            </a:lnTo>
                            <a:lnTo>
                              <a:pt x="15875" y="375709"/>
                            </a:lnTo>
                            <a:lnTo>
                              <a:pt x="13229" y="373063"/>
                            </a:lnTo>
                            <a:lnTo>
                              <a:pt x="13229" y="370417"/>
                            </a:lnTo>
                            <a:lnTo>
                              <a:pt x="10583" y="370417"/>
                            </a:lnTo>
                            <a:lnTo>
                              <a:pt x="5291" y="367771"/>
                            </a:lnTo>
                            <a:lnTo>
                              <a:pt x="2646" y="359834"/>
                            </a:lnTo>
                            <a:lnTo>
                              <a:pt x="0" y="357188"/>
                            </a:lnTo>
                            <a:lnTo>
                              <a:pt x="0" y="354542"/>
                            </a:lnTo>
                            <a:lnTo>
                              <a:pt x="2646" y="349250"/>
                            </a:lnTo>
                            <a:lnTo>
                              <a:pt x="5291" y="351896"/>
                            </a:lnTo>
                            <a:lnTo>
                              <a:pt x="7937" y="351896"/>
                            </a:lnTo>
                            <a:lnTo>
                              <a:pt x="7937" y="343959"/>
                            </a:lnTo>
                            <a:lnTo>
                              <a:pt x="10583" y="341313"/>
                            </a:lnTo>
                            <a:lnTo>
                              <a:pt x="13229" y="338667"/>
                            </a:lnTo>
                            <a:close/>
                            <a:moveTo>
                              <a:pt x="89959" y="325438"/>
                            </a:moveTo>
                            <a:lnTo>
                              <a:pt x="97896" y="325438"/>
                            </a:lnTo>
                            <a:lnTo>
                              <a:pt x="105834" y="325438"/>
                            </a:lnTo>
                            <a:lnTo>
                              <a:pt x="105834" y="328084"/>
                            </a:lnTo>
                            <a:lnTo>
                              <a:pt x="111126" y="328084"/>
                            </a:lnTo>
                            <a:lnTo>
                              <a:pt x="116417" y="333376"/>
                            </a:lnTo>
                            <a:lnTo>
                              <a:pt x="119063" y="336021"/>
                            </a:lnTo>
                            <a:lnTo>
                              <a:pt x="119063" y="338667"/>
                            </a:lnTo>
                            <a:lnTo>
                              <a:pt x="119063" y="341313"/>
                            </a:lnTo>
                            <a:lnTo>
                              <a:pt x="113772" y="349250"/>
                            </a:lnTo>
                            <a:lnTo>
                              <a:pt x="113772" y="351896"/>
                            </a:lnTo>
                            <a:lnTo>
                              <a:pt x="113772" y="354542"/>
                            </a:lnTo>
                            <a:lnTo>
                              <a:pt x="111126" y="354542"/>
                            </a:lnTo>
                            <a:lnTo>
                              <a:pt x="105834" y="351896"/>
                            </a:lnTo>
                            <a:lnTo>
                              <a:pt x="103188" y="349250"/>
                            </a:lnTo>
                            <a:lnTo>
                              <a:pt x="97896" y="351896"/>
                            </a:lnTo>
                            <a:lnTo>
                              <a:pt x="95251" y="354542"/>
                            </a:lnTo>
                            <a:lnTo>
                              <a:pt x="95251" y="359834"/>
                            </a:lnTo>
                            <a:lnTo>
                              <a:pt x="92605" y="365125"/>
                            </a:lnTo>
                            <a:lnTo>
                              <a:pt x="95251" y="367771"/>
                            </a:lnTo>
                            <a:lnTo>
                              <a:pt x="89959" y="367771"/>
                            </a:lnTo>
                            <a:lnTo>
                              <a:pt x="87313" y="367771"/>
                            </a:lnTo>
                            <a:lnTo>
                              <a:pt x="84667" y="365125"/>
                            </a:lnTo>
                            <a:lnTo>
                              <a:pt x="82021" y="365125"/>
                            </a:lnTo>
                            <a:lnTo>
                              <a:pt x="79375" y="359834"/>
                            </a:lnTo>
                            <a:lnTo>
                              <a:pt x="79375" y="357188"/>
                            </a:lnTo>
                            <a:lnTo>
                              <a:pt x="76729" y="354542"/>
                            </a:lnTo>
                            <a:lnTo>
                              <a:pt x="74083" y="354542"/>
                            </a:lnTo>
                            <a:lnTo>
                              <a:pt x="68792" y="354542"/>
                            </a:lnTo>
                            <a:lnTo>
                              <a:pt x="66146" y="357188"/>
                            </a:lnTo>
                            <a:lnTo>
                              <a:pt x="66146" y="354542"/>
                            </a:lnTo>
                            <a:lnTo>
                              <a:pt x="68792" y="351896"/>
                            </a:lnTo>
                            <a:lnTo>
                              <a:pt x="68792" y="343959"/>
                            </a:lnTo>
                            <a:lnTo>
                              <a:pt x="71437" y="338667"/>
                            </a:lnTo>
                            <a:lnTo>
                              <a:pt x="76729" y="330730"/>
                            </a:lnTo>
                            <a:lnTo>
                              <a:pt x="79375" y="330730"/>
                            </a:lnTo>
                            <a:lnTo>
                              <a:pt x="82021" y="330730"/>
                            </a:lnTo>
                            <a:lnTo>
                              <a:pt x="82021" y="333376"/>
                            </a:lnTo>
                            <a:lnTo>
                              <a:pt x="87313" y="330730"/>
                            </a:lnTo>
                            <a:lnTo>
                              <a:pt x="87313" y="328084"/>
                            </a:lnTo>
                            <a:close/>
                            <a:moveTo>
                              <a:pt x="150813" y="111125"/>
                            </a:moveTo>
                            <a:lnTo>
                              <a:pt x="158750" y="113771"/>
                            </a:lnTo>
                            <a:lnTo>
                              <a:pt x="164042" y="113771"/>
                            </a:lnTo>
                            <a:lnTo>
                              <a:pt x="166688" y="113771"/>
                            </a:lnTo>
                            <a:lnTo>
                              <a:pt x="169333" y="116417"/>
                            </a:lnTo>
                            <a:lnTo>
                              <a:pt x="169333" y="121708"/>
                            </a:lnTo>
                            <a:lnTo>
                              <a:pt x="169333" y="127000"/>
                            </a:lnTo>
                            <a:lnTo>
                              <a:pt x="171979" y="129646"/>
                            </a:lnTo>
                            <a:lnTo>
                              <a:pt x="182563" y="132292"/>
                            </a:lnTo>
                            <a:lnTo>
                              <a:pt x="193146" y="137584"/>
                            </a:lnTo>
                            <a:lnTo>
                              <a:pt x="203729" y="142875"/>
                            </a:lnTo>
                            <a:lnTo>
                              <a:pt x="214313" y="156104"/>
                            </a:lnTo>
                            <a:lnTo>
                              <a:pt x="216958" y="164042"/>
                            </a:lnTo>
                            <a:lnTo>
                              <a:pt x="219604" y="171979"/>
                            </a:lnTo>
                            <a:lnTo>
                              <a:pt x="224896" y="190500"/>
                            </a:lnTo>
                            <a:lnTo>
                              <a:pt x="227542" y="195792"/>
                            </a:lnTo>
                            <a:lnTo>
                              <a:pt x="224896" y="198438"/>
                            </a:lnTo>
                            <a:lnTo>
                              <a:pt x="222250" y="195792"/>
                            </a:lnTo>
                            <a:lnTo>
                              <a:pt x="219604" y="195792"/>
                            </a:lnTo>
                            <a:lnTo>
                              <a:pt x="216958" y="198438"/>
                            </a:lnTo>
                            <a:lnTo>
                              <a:pt x="216958" y="206375"/>
                            </a:lnTo>
                            <a:lnTo>
                              <a:pt x="222250" y="211667"/>
                            </a:lnTo>
                            <a:lnTo>
                              <a:pt x="230188" y="219605"/>
                            </a:lnTo>
                            <a:lnTo>
                              <a:pt x="235479" y="227542"/>
                            </a:lnTo>
                            <a:lnTo>
                              <a:pt x="235479" y="235480"/>
                            </a:lnTo>
                            <a:lnTo>
                              <a:pt x="235479" y="254000"/>
                            </a:lnTo>
                            <a:lnTo>
                              <a:pt x="238125" y="261938"/>
                            </a:lnTo>
                            <a:lnTo>
                              <a:pt x="240771" y="264584"/>
                            </a:lnTo>
                            <a:lnTo>
                              <a:pt x="248708" y="269875"/>
                            </a:lnTo>
                            <a:lnTo>
                              <a:pt x="251354" y="275167"/>
                            </a:lnTo>
                            <a:lnTo>
                              <a:pt x="248708" y="280459"/>
                            </a:lnTo>
                            <a:lnTo>
                              <a:pt x="246063" y="288396"/>
                            </a:lnTo>
                            <a:lnTo>
                              <a:pt x="246063" y="293688"/>
                            </a:lnTo>
                            <a:lnTo>
                              <a:pt x="243417" y="296334"/>
                            </a:lnTo>
                            <a:lnTo>
                              <a:pt x="238125" y="301626"/>
                            </a:lnTo>
                            <a:lnTo>
                              <a:pt x="238125" y="293688"/>
                            </a:lnTo>
                            <a:lnTo>
                              <a:pt x="235479" y="283105"/>
                            </a:lnTo>
                            <a:lnTo>
                              <a:pt x="232833" y="280459"/>
                            </a:lnTo>
                            <a:lnTo>
                              <a:pt x="230188" y="280459"/>
                            </a:lnTo>
                            <a:lnTo>
                              <a:pt x="227542" y="283105"/>
                            </a:lnTo>
                            <a:lnTo>
                              <a:pt x="227542" y="285751"/>
                            </a:lnTo>
                            <a:lnTo>
                              <a:pt x="230188" y="288396"/>
                            </a:lnTo>
                            <a:lnTo>
                              <a:pt x="230188" y="291042"/>
                            </a:lnTo>
                            <a:lnTo>
                              <a:pt x="230188" y="293688"/>
                            </a:lnTo>
                            <a:lnTo>
                              <a:pt x="230188" y="296334"/>
                            </a:lnTo>
                            <a:lnTo>
                              <a:pt x="227542" y="296334"/>
                            </a:lnTo>
                            <a:lnTo>
                              <a:pt x="222250" y="298980"/>
                            </a:lnTo>
                            <a:lnTo>
                              <a:pt x="224896" y="301626"/>
                            </a:lnTo>
                            <a:lnTo>
                              <a:pt x="224896" y="306917"/>
                            </a:lnTo>
                            <a:lnTo>
                              <a:pt x="222250" y="309563"/>
                            </a:lnTo>
                            <a:lnTo>
                              <a:pt x="219604" y="309563"/>
                            </a:lnTo>
                            <a:lnTo>
                              <a:pt x="216958" y="306917"/>
                            </a:lnTo>
                            <a:lnTo>
                              <a:pt x="214313" y="304271"/>
                            </a:lnTo>
                            <a:lnTo>
                              <a:pt x="211667" y="301626"/>
                            </a:lnTo>
                            <a:lnTo>
                              <a:pt x="209021" y="301626"/>
                            </a:lnTo>
                            <a:lnTo>
                              <a:pt x="206375" y="306917"/>
                            </a:lnTo>
                            <a:lnTo>
                              <a:pt x="203729" y="309563"/>
                            </a:lnTo>
                            <a:lnTo>
                              <a:pt x="198438" y="312209"/>
                            </a:lnTo>
                            <a:lnTo>
                              <a:pt x="190500" y="312209"/>
                            </a:lnTo>
                            <a:lnTo>
                              <a:pt x="174625" y="309563"/>
                            </a:lnTo>
                            <a:lnTo>
                              <a:pt x="171979" y="309563"/>
                            </a:lnTo>
                            <a:lnTo>
                              <a:pt x="174625" y="306917"/>
                            </a:lnTo>
                            <a:lnTo>
                              <a:pt x="171979" y="306917"/>
                            </a:lnTo>
                            <a:lnTo>
                              <a:pt x="164042" y="306917"/>
                            </a:lnTo>
                            <a:lnTo>
                              <a:pt x="161396" y="304271"/>
                            </a:lnTo>
                            <a:lnTo>
                              <a:pt x="158750" y="304271"/>
                            </a:lnTo>
                            <a:lnTo>
                              <a:pt x="158750" y="306917"/>
                            </a:lnTo>
                            <a:lnTo>
                              <a:pt x="158750" y="309563"/>
                            </a:lnTo>
                            <a:lnTo>
                              <a:pt x="161396" y="312209"/>
                            </a:lnTo>
                            <a:lnTo>
                              <a:pt x="164042" y="312209"/>
                            </a:lnTo>
                            <a:lnTo>
                              <a:pt x="166688" y="312209"/>
                            </a:lnTo>
                            <a:lnTo>
                              <a:pt x="169333" y="314855"/>
                            </a:lnTo>
                            <a:lnTo>
                              <a:pt x="171979" y="317501"/>
                            </a:lnTo>
                            <a:lnTo>
                              <a:pt x="169333" y="320146"/>
                            </a:lnTo>
                            <a:lnTo>
                              <a:pt x="166688" y="322792"/>
                            </a:lnTo>
                            <a:lnTo>
                              <a:pt x="164042" y="328084"/>
                            </a:lnTo>
                            <a:lnTo>
                              <a:pt x="164042" y="333376"/>
                            </a:lnTo>
                            <a:lnTo>
                              <a:pt x="164042" y="336021"/>
                            </a:lnTo>
                            <a:lnTo>
                              <a:pt x="166688" y="338667"/>
                            </a:lnTo>
                            <a:lnTo>
                              <a:pt x="161396" y="341313"/>
                            </a:lnTo>
                            <a:lnTo>
                              <a:pt x="153458" y="338667"/>
                            </a:lnTo>
                            <a:lnTo>
                              <a:pt x="145521" y="336021"/>
                            </a:lnTo>
                            <a:lnTo>
                              <a:pt x="140229" y="336021"/>
                            </a:lnTo>
                            <a:lnTo>
                              <a:pt x="134938" y="333376"/>
                            </a:lnTo>
                            <a:lnTo>
                              <a:pt x="132292" y="333376"/>
                            </a:lnTo>
                            <a:lnTo>
                              <a:pt x="132292" y="325438"/>
                            </a:lnTo>
                            <a:lnTo>
                              <a:pt x="132292" y="320146"/>
                            </a:lnTo>
                            <a:lnTo>
                              <a:pt x="129646" y="317501"/>
                            </a:lnTo>
                            <a:lnTo>
                              <a:pt x="127000" y="314855"/>
                            </a:lnTo>
                            <a:lnTo>
                              <a:pt x="129646" y="309563"/>
                            </a:lnTo>
                            <a:lnTo>
                              <a:pt x="119063" y="312209"/>
                            </a:lnTo>
                            <a:lnTo>
                              <a:pt x="105833" y="309563"/>
                            </a:lnTo>
                            <a:lnTo>
                              <a:pt x="100542" y="312209"/>
                            </a:lnTo>
                            <a:lnTo>
                              <a:pt x="97896" y="312209"/>
                            </a:lnTo>
                            <a:lnTo>
                              <a:pt x="97896" y="314855"/>
                            </a:lnTo>
                            <a:lnTo>
                              <a:pt x="92604" y="314855"/>
                            </a:lnTo>
                            <a:lnTo>
                              <a:pt x="87313" y="314855"/>
                            </a:lnTo>
                            <a:lnTo>
                              <a:pt x="84667" y="317501"/>
                            </a:lnTo>
                            <a:lnTo>
                              <a:pt x="82020" y="320146"/>
                            </a:lnTo>
                            <a:lnTo>
                              <a:pt x="76729" y="317501"/>
                            </a:lnTo>
                            <a:lnTo>
                              <a:pt x="74083" y="317501"/>
                            </a:lnTo>
                            <a:lnTo>
                              <a:pt x="71437" y="320146"/>
                            </a:lnTo>
                            <a:lnTo>
                              <a:pt x="71437" y="322792"/>
                            </a:lnTo>
                            <a:lnTo>
                              <a:pt x="66145" y="320146"/>
                            </a:lnTo>
                            <a:lnTo>
                              <a:pt x="63500" y="322792"/>
                            </a:lnTo>
                            <a:lnTo>
                              <a:pt x="60854" y="328084"/>
                            </a:lnTo>
                            <a:lnTo>
                              <a:pt x="58208" y="333376"/>
                            </a:lnTo>
                            <a:lnTo>
                              <a:pt x="55562" y="333376"/>
                            </a:lnTo>
                            <a:lnTo>
                              <a:pt x="52916" y="333376"/>
                            </a:lnTo>
                            <a:lnTo>
                              <a:pt x="44979" y="330730"/>
                            </a:lnTo>
                            <a:lnTo>
                              <a:pt x="37041" y="333376"/>
                            </a:lnTo>
                            <a:lnTo>
                              <a:pt x="29104" y="333376"/>
                            </a:lnTo>
                            <a:lnTo>
                              <a:pt x="23812" y="333376"/>
                            </a:lnTo>
                            <a:lnTo>
                              <a:pt x="18520" y="328084"/>
                            </a:lnTo>
                            <a:lnTo>
                              <a:pt x="13229" y="322792"/>
                            </a:lnTo>
                            <a:lnTo>
                              <a:pt x="13229" y="320146"/>
                            </a:lnTo>
                            <a:lnTo>
                              <a:pt x="15875" y="320146"/>
                            </a:lnTo>
                            <a:lnTo>
                              <a:pt x="23812" y="317501"/>
                            </a:lnTo>
                            <a:lnTo>
                              <a:pt x="26458" y="317501"/>
                            </a:lnTo>
                            <a:lnTo>
                              <a:pt x="29104" y="314855"/>
                            </a:lnTo>
                            <a:lnTo>
                              <a:pt x="34395" y="304271"/>
                            </a:lnTo>
                            <a:lnTo>
                              <a:pt x="39687" y="296334"/>
                            </a:lnTo>
                            <a:lnTo>
                              <a:pt x="44979" y="291042"/>
                            </a:lnTo>
                            <a:lnTo>
                              <a:pt x="42333" y="288396"/>
                            </a:lnTo>
                            <a:lnTo>
                              <a:pt x="50270" y="285751"/>
                            </a:lnTo>
                            <a:lnTo>
                              <a:pt x="58208" y="283105"/>
                            </a:lnTo>
                            <a:lnTo>
                              <a:pt x="63500" y="283105"/>
                            </a:lnTo>
                            <a:lnTo>
                              <a:pt x="76729" y="280459"/>
                            </a:lnTo>
                            <a:lnTo>
                              <a:pt x="95250" y="275167"/>
                            </a:lnTo>
                            <a:lnTo>
                              <a:pt x="97896" y="275167"/>
                            </a:lnTo>
                            <a:lnTo>
                              <a:pt x="100542" y="275167"/>
                            </a:lnTo>
                            <a:lnTo>
                              <a:pt x="103188" y="277813"/>
                            </a:lnTo>
                            <a:lnTo>
                              <a:pt x="105833" y="275167"/>
                            </a:lnTo>
                            <a:lnTo>
                              <a:pt x="111125" y="275167"/>
                            </a:lnTo>
                            <a:lnTo>
                              <a:pt x="113771" y="277813"/>
                            </a:lnTo>
                            <a:lnTo>
                              <a:pt x="116417" y="280459"/>
                            </a:lnTo>
                            <a:lnTo>
                              <a:pt x="121708" y="277813"/>
                            </a:lnTo>
                            <a:lnTo>
                              <a:pt x="124354" y="275167"/>
                            </a:lnTo>
                            <a:lnTo>
                              <a:pt x="121708" y="272521"/>
                            </a:lnTo>
                            <a:lnTo>
                              <a:pt x="119063" y="269875"/>
                            </a:lnTo>
                            <a:lnTo>
                              <a:pt x="119063" y="261938"/>
                            </a:lnTo>
                            <a:lnTo>
                              <a:pt x="119063" y="254000"/>
                            </a:lnTo>
                            <a:lnTo>
                              <a:pt x="116417" y="248709"/>
                            </a:lnTo>
                            <a:lnTo>
                              <a:pt x="113771" y="243417"/>
                            </a:lnTo>
                            <a:lnTo>
                              <a:pt x="116417" y="235480"/>
                            </a:lnTo>
                            <a:lnTo>
                              <a:pt x="124354" y="224896"/>
                            </a:lnTo>
                            <a:lnTo>
                              <a:pt x="127000" y="224896"/>
                            </a:lnTo>
                            <a:lnTo>
                              <a:pt x="129646" y="224896"/>
                            </a:lnTo>
                            <a:lnTo>
                              <a:pt x="129646" y="227542"/>
                            </a:lnTo>
                            <a:lnTo>
                              <a:pt x="129646" y="232834"/>
                            </a:lnTo>
                            <a:lnTo>
                              <a:pt x="127000" y="235480"/>
                            </a:lnTo>
                            <a:lnTo>
                              <a:pt x="129646" y="235480"/>
                            </a:lnTo>
                            <a:lnTo>
                              <a:pt x="132292" y="238125"/>
                            </a:lnTo>
                            <a:lnTo>
                              <a:pt x="132292" y="243417"/>
                            </a:lnTo>
                            <a:lnTo>
                              <a:pt x="137583" y="243417"/>
                            </a:lnTo>
                            <a:lnTo>
                              <a:pt x="145521" y="235480"/>
                            </a:lnTo>
                            <a:lnTo>
                              <a:pt x="158750" y="224896"/>
                            </a:lnTo>
                            <a:lnTo>
                              <a:pt x="164042" y="219605"/>
                            </a:lnTo>
                            <a:lnTo>
                              <a:pt x="164042" y="214313"/>
                            </a:lnTo>
                            <a:lnTo>
                              <a:pt x="164042" y="209021"/>
                            </a:lnTo>
                            <a:lnTo>
                              <a:pt x="166688" y="203729"/>
                            </a:lnTo>
                            <a:lnTo>
                              <a:pt x="169333" y="193146"/>
                            </a:lnTo>
                            <a:lnTo>
                              <a:pt x="166688" y="182563"/>
                            </a:lnTo>
                            <a:lnTo>
                              <a:pt x="164042" y="174625"/>
                            </a:lnTo>
                            <a:lnTo>
                              <a:pt x="158750" y="169334"/>
                            </a:lnTo>
                            <a:lnTo>
                              <a:pt x="156104" y="166688"/>
                            </a:lnTo>
                            <a:lnTo>
                              <a:pt x="153458" y="166688"/>
                            </a:lnTo>
                            <a:lnTo>
                              <a:pt x="150813" y="166688"/>
                            </a:lnTo>
                            <a:lnTo>
                              <a:pt x="148167" y="164042"/>
                            </a:lnTo>
                            <a:lnTo>
                              <a:pt x="148167" y="161396"/>
                            </a:lnTo>
                            <a:lnTo>
                              <a:pt x="150813" y="158750"/>
                            </a:lnTo>
                            <a:lnTo>
                              <a:pt x="150813" y="153459"/>
                            </a:lnTo>
                            <a:lnTo>
                              <a:pt x="140229" y="142875"/>
                            </a:lnTo>
                            <a:lnTo>
                              <a:pt x="137583" y="140229"/>
                            </a:lnTo>
                            <a:lnTo>
                              <a:pt x="137583" y="137584"/>
                            </a:lnTo>
                            <a:lnTo>
                              <a:pt x="142875" y="132292"/>
                            </a:lnTo>
                            <a:lnTo>
                              <a:pt x="140229" y="129646"/>
                            </a:lnTo>
                            <a:lnTo>
                              <a:pt x="137583" y="127000"/>
                            </a:lnTo>
                            <a:lnTo>
                              <a:pt x="137583" y="124354"/>
                            </a:lnTo>
                            <a:lnTo>
                              <a:pt x="140229" y="121708"/>
                            </a:lnTo>
                            <a:lnTo>
                              <a:pt x="142875" y="121708"/>
                            </a:lnTo>
                            <a:lnTo>
                              <a:pt x="148167" y="124354"/>
                            </a:lnTo>
                            <a:lnTo>
                              <a:pt x="153458" y="127000"/>
                            </a:lnTo>
                            <a:lnTo>
                              <a:pt x="156104" y="127000"/>
                            </a:lnTo>
                            <a:lnTo>
                              <a:pt x="158750" y="119063"/>
                            </a:lnTo>
                            <a:lnTo>
                              <a:pt x="158750" y="116417"/>
                            </a:lnTo>
                            <a:lnTo>
                              <a:pt x="153458" y="119063"/>
                            </a:lnTo>
                            <a:lnTo>
                              <a:pt x="150813" y="121708"/>
                            </a:lnTo>
                            <a:lnTo>
                              <a:pt x="148167" y="121708"/>
                            </a:lnTo>
                            <a:lnTo>
                              <a:pt x="148167" y="116417"/>
                            </a:lnTo>
                            <a:lnTo>
                              <a:pt x="148167" y="113771"/>
                            </a:lnTo>
                            <a:close/>
                            <a:moveTo>
                              <a:pt x="89958" y="0"/>
                            </a:moveTo>
                            <a:lnTo>
                              <a:pt x="92604" y="0"/>
                            </a:lnTo>
                            <a:lnTo>
                              <a:pt x="95250" y="2646"/>
                            </a:lnTo>
                            <a:lnTo>
                              <a:pt x="105833" y="10584"/>
                            </a:lnTo>
                            <a:lnTo>
                              <a:pt x="113771" y="15875"/>
                            </a:lnTo>
                            <a:lnTo>
                              <a:pt x="124354" y="21167"/>
                            </a:lnTo>
                            <a:lnTo>
                              <a:pt x="134937" y="23813"/>
                            </a:lnTo>
                            <a:lnTo>
                              <a:pt x="142875" y="29104"/>
                            </a:lnTo>
                            <a:lnTo>
                              <a:pt x="153458" y="34396"/>
                            </a:lnTo>
                            <a:lnTo>
                              <a:pt x="164042" y="37042"/>
                            </a:lnTo>
                            <a:lnTo>
                              <a:pt x="185208" y="42334"/>
                            </a:lnTo>
                            <a:lnTo>
                              <a:pt x="193146" y="44979"/>
                            </a:lnTo>
                            <a:lnTo>
                              <a:pt x="195792" y="42334"/>
                            </a:lnTo>
                            <a:lnTo>
                              <a:pt x="203729" y="37042"/>
                            </a:lnTo>
                            <a:lnTo>
                              <a:pt x="209021" y="29104"/>
                            </a:lnTo>
                            <a:lnTo>
                              <a:pt x="211667" y="29104"/>
                            </a:lnTo>
                            <a:lnTo>
                              <a:pt x="209021" y="42334"/>
                            </a:lnTo>
                            <a:lnTo>
                              <a:pt x="209021" y="47625"/>
                            </a:lnTo>
                            <a:lnTo>
                              <a:pt x="211667" y="50271"/>
                            </a:lnTo>
                            <a:lnTo>
                              <a:pt x="216958" y="50271"/>
                            </a:lnTo>
                            <a:lnTo>
                              <a:pt x="216958" y="52917"/>
                            </a:lnTo>
                            <a:lnTo>
                              <a:pt x="219604" y="58209"/>
                            </a:lnTo>
                            <a:lnTo>
                              <a:pt x="222250" y="58209"/>
                            </a:lnTo>
                            <a:lnTo>
                              <a:pt x="230188" y="58209"/>
                            </a:lnTo>
                            <a:lnTo>
                              <a:pt x="235479" y="58209"/>
                            </a:lnTo>
                            <a:lnTo>
                              <a:pt x="227542" y="63500"/>
                            </a:lnTo>
                            <a:lnTo>
                              <a:pt x="216958" y="71438"/>
                            </a:lnTo>
                            <a:lnTo>
                              <a:pt x="211667" y="71438"/>
                            </a:lnTo>
                            <a:lnTo>
                              <a:pt x="203729" y="71438"/>
                            </a:lnTo>
                            <a:lnTo>
                              <a:pt x="198437" y="74084"/>
                            </a:lnTo>
                            <a:lnTo>
                              <a:pt x="193146" y="79375"/>
                            </a:lnTo>
                            <a:lnTo>
                              <a:pt x="193146" y="84667"/>
                            </a:lnTo>
                            <a:lnTo>
                              <a:pt x="193146" y="89959"/>
                            </a:lnTo>
                            <a:lnTo>
                              <a:pt x="198437" y="95251"/>
                            </a:lnTo>
                            <a:lnTo>
                              <a:pt x="195792" y="95251"/>
                            </a:lnTo>
                            <a:lnTo>
                              <a:pt x="187854" y="95251"/>
                            </a:lnTo>
                            <a:lnTo>
                              <a:pt x="177271" y="92605"/>
                            </a:lnTo>
                            <a:lnTo>
                              <a:pt x="169333" y="89959"/>
                            </a:lnTo>
                            <a:lnTo>
                              <a:pt x="161396" y="89959"/>
                            </a:lnTo>
                            <a:lnTo>
                              <a:pt x="150812" y="84667"/>
                            </a:lnTo>
                            <a:lnTo>
                              <a:pt x="145521" y="82021"/>
                            </a:lnTo>
                            <a:lnTo>
                              <a:pt x="142875" y="82021"/>
                            </a:lnTo>
                            <a:lnTo>
                              <a:pt x="137583" y="84667"/>
                            </a:lnTo>
                            <a:lnTo>
                              <a:pt x="134937" y="87313"/>
                            </a:lnTo>
                            <a:lnTo>
                              <a:pt x="132291" y="89959"/>
                            </a:lnTo>
                            <a:lnTo>
                              <a:pt x="129646" y="87313"/>
                            </a:lnTo>
                            <a:lnTo>
                              <a:pt x="121708" y="87313"/>
                            </a:lnTo>
                            <a:lnTo>
                              <a:pt x="116416" y="89959"/>
                            </a:lnTo>
                            <a:lnTo>
                              <a:pt x="116416" y="92605"/>
                            </a:lnTo>
                            <a:lnTo>
                              <a:pt x="124354" y="95251"/>
                            </a:lnTo>
                            <a:lnTo>
                              <a:pt x="134937" y="97896"/>
                            </a:lnTo>
                            <a:lnTo>
                              <a:pt x="142875" y="103188"/>
                            </a:lnTo>
                            <a:lnTo>
                              <a:pt x="148166" y="108480"/>
                            </a:lnTo>
                            <a:lnTo>
                              <a:pt x="137583" y="111126"/>
                            </a:lnTo>
                            <a:lnTo>
                              <a:pt x="134937" y="116417"/>
                            </a:lnTo>
                            <a:lnTo>
                              <a:pt x="132291" y="119063"/>
                            </a:lnTo>
                            <a:lnTo>
                              <a:pt x="127000" y="119063"/>
                            </a:lnTo>
                            <a:lnTo>
                              <a:pt x="124354" y="119063"/>
                            </a:lnTo>
                            <a:lnTo>
                              <a:pt x="121708" y="116417"/>
                            </a:lnTo>
                            <a:lnTo>
                              <a:pt x="121708" y="108480"/>
                            </a:lnTo>
                            <a:lnTo>
                              <a:pt x="121708" y="103188"/>
                            </a:lnTo>
                            <a:lnTo>
                              <a:pt x="119062" y="103188"/>
                            </a:lnTo>
                            <a:lnTo>
                              <a:pt x="116416" y="100542"/>
                            </a:lnTo>
                            <a:lnTo>
                              <a:pt x="108479" y="97896"/>
                            </a:lnTo>
                            <a:lnTo>
                              <a:pt x="103187" y="95251"/>
                            </a:lnTo>
                            <a:lnTo>
                              <a:pt x="100541" y="89959"/>
                            </a:lnTo>
                            <a:lnTo>
                              <a:pt x="103187" y="84667"/>
                            </a:lnTo>
                            <a:lnTo>
                              <a:pt x="105833" y="82021"/>
                            </a:lnTo>
                            <a:lnTo>
                              <a:pt x="105833" y="79375"/>
                            </a:lnTo>
                            <a:lnTo>
                              <a:pt x="103187" y="74084"/>
                            </a:lnTo>
                            <a:lnTo>
                              <a:pt x="97895" y="71438"/>
                            </a:lnTo>
                            <a:lnTo>
                              <a:pt x="97895" y="68792"/>
                            </a:lnTo>
                            <a:lnTo>
                              <a:pt x="100541" y="68792"/>
                            </a:lnTo>
                            <a:lnTo>
                              <a:pt x="105833" y="68792"/>
                            </a:lnTo>
                            <a:lnTo>
                              <a:pt x="111125" y="68792"/>
                            </a:lnTo>
                            <a:lnTo>
                              <a:pt x="116416" y="63500"/>
                            </a:lnTo>
                            <a:lnTo>
                              <a:pt x="116416" y="60855"/>
                            </a:lnTo>
                            <a:lnTo>
                              <a:pt x="111125" y="55563"/>
                            </a:lnTo>
                            <a:lnTo>
                              <a:pt x="108479" y="50271"/>
                            </a:lnTo>
                            <a:lnTo>
                              <a:pt x="108479" y="47625"/>
                            </a:lnTo>
                            <a:lnTo>
                              <a:pt x="108479" y="42334"/>
                            </a:lnTo>
                            <a:lnTo>
                              <a:pt x="111125" y="39688"/>
                            </a:lnTo>
                            <a:lnTo>
                              <a:pt x="108479" y="37042"/>
                            </a:lnTo>
                            <a:lnTo>
                              <a:pt x="103187" y="34396"/>
                            </a:lnTo>
                            <a:lnTo>
                              <a:pt x="100541" y="31750"/>
                            </a:lnTo>
                            <a:lnTo>
                              <a:pt x="95250" y="21167"/>
                            </a:lnTo>
                            <a:lnTo>
                              <a:pt x="89958" y="15875"/>
                            </a:lnTo>
                            <a:lnTo>
                              <a:pt x="84666" y="13229"/>
                            </a:lnTo>
                            <a:lnTo>
                              <a:pt x="84666" y="10584"/>
                            </a:lnTo>
                            <a:lnTo>
                              <a:pt x="87312" y="7938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6" name="South Korea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493423" y="2225537"/>
                        <a:ext cx="127581" cy="16388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26"/>
                          </a:cxn>
                          <a:cxn ang="0">
                            <a:pos x="6" y="28"/>
                          </a:cxn>
                          <a:cxn ang="0">
                            <a:pos x="10" y="32"/>
                          </a:cxn>
                          <a:cxn ang="0">
                            <a:pos x="8" y="34"/>
                          </a:cxn>
                          <a:cxn ang="0">
                            <a:pos x="8" y="36"/>
                          </a:cxn>
                          <a:cxn ang="0">
                            <a:pos x="16" y="42"/>
                          </a:cxn>
                          <a:cxn ang="0">
                            <a:pos x="12" y="40"/>
                          </a:cxn>
                          <a:cxn ang="0">
                            <a:pos x="8" y="40"/>
                          </a:cxn>
                          <a:cxn ang="0">
                            <a:pos x="4" y="40"/>
                          </a:cxn>
                          <a:cxn ang="0">
                            <a:pos x="2" y="44"/>
                          </a:cxn>
                          <a:cxn ang="0">
                            <a:pos x="2" y="48"/>
                          </a:cxn>
                          <a:cxn ang="0">
                            <a:pos x="8" y="48"/>
                          </a:cxn>
                          <a:cxn ang="0">
                            <a:pos x="14" y="56"/>
                          </a:cxn>
                          <a:cxn ang="0">
                            <a:pos x="16" y="60"/>
                          </a:cxn>
                          <a:cxn ang="0">
                            <a:pos x="18" y="64"/>
                          </a:cxn>
                          <a:cxn ang="0">
                            <a:pos x="20" y="64"/>
                          </a:cxn>
                          <a:cxn ang="0">
                            <a:pos x="22" y="68"/>
                          </a:cxn>
                          <a:cxn ang="0">
                            <a:pos x="24" y="70"/>
                          </a:cxn>
                          <a:cxn ang="0">
                            <a:pos x="20" y="76"/>
                          </a:cxn>
                          <a:cxn ang="0">
                            <a:pos x="24" y="76"/>
                          </a:cxn>
                          <a:cxn ang="0">
                            <a:pos x="20" y="80"/>
                          </a:cxn>
                          <a:cxn ang="0">
                            <a:pos x="20" y="90"/>
                          </a:cxn>
                          <a:cxn ang="0">
                            <a:pos x="24" y="92"/>
                          </a:cxn>
                          <a:cxn ang="0">
                            <a:pos x="24" y="98"/>
                          </a:cxn>
                          <a:cxn ang="0">
                            <a:pos x="26" y="98"/>
                          </a:cxn>
                          <a:cxn ang="0">
                            <a:pos x="28" y="100"/>
                          </a:cxn>
                          <a:cxn ang="0">
                            <a:pos x="28" y="106"/>
                          </a:cxn>
                          <a:cxn ang="0">
                            <a:pos x="30" y="108"/>
                          </a:cxn>
                          <a:cxn ang="0">
                            <a:pos x="36" y="104"/>
                          </a:cxn>
                          <a:cxn ang="0">
                            <a:pos x="42" y="102"/>
                          </a:cxn>
                          <a:cxn ang="0">
                            <a:pos x="48" y="98"/>
                          </a:cxn>
                          <a:cxn ang="0">
                            <a:pos x="46" y="100"/>
                          </a:cxn>
                          <a:cxn ang="0">
                            <a:pos x="52" y="100"/>
                          </a:cxn>
                          <a:cxn ang="0">
                            <a:pos x="52" y="98"/>
                          </a:cxn>
                          <a:cxn ang="0">
                            <a:pos x="52" y="98"/>
                          </a:cxn>
                          <a:cxn ang="0">
                            <a:pos x="58" y="98"/>
                          </a:cxn>
                          <a:cxn ang="0">
                            <a:pos x="58" y="94"/>
                          </a:cxn>
                          <a:cxn ang="0">
                            <a:pos x="62" y="92"/>
                          </a:cxn>
                          <a:cxn ang="0">
                            <a:pos x="64" y="96"/>
                          </a:cxn>
                          <a:cxn ang="0">
                            <a:pos x="68" y="96"/>
                          </a:cxn>
                          <a:cxn ang="0">
                            <a:pos x="70" y="98"/>
                          </a:cxn>
                          <a:cxn ang="0">
                            <a:pos x="74" y="96"/>
                          </a:cxn>
                          <a:cxn ang="0">
                            <a:pos x="68" y="96"/>
                          </a:cxn>
                          <a:cxn ang="0">
                            <a:pos x="68" y="94"/>
                          </a:cxn>
                          <a:cxn ang="0">
                            <a:pos x="70" y="92"/>
                          </a:cxn>
                          <a:cxn ang="0">
                            <a:pos x="78" y="90"/>
                          </a:cxn>
                          <a:cxn ang="0">
                            <a:pos x="82" y="82"/>
                          </a:cxn>
                          <a:cxn ang="0">
                            <a:pos x="84" y="76"/>
                          </a:cxn>
                          <a:cxn ang="0">
                            <a:pos x="80" y="64"/>
                          </a:cxn>
                          <a:cxn ang="0">
                            <a:pos x="78" y="62"/>
                          </a:cxn>
                          <a:cxn ang="0">
                            <a:pos x="76" y="58"/>
                          </a:cxn>
                          <a:cxn ang="0">
                            <a:pos x="74" y="46"/>
                          </a:cxn>
                          <a:cxn ang="0">
                            <a:pos x="56" y="20"/>
                          </a:cxn>
                          <a:cxn ang="0">
                            <a:pos x="44" y="12"/>
                          </a:cxn>
                          <a:cxn ang="0">
                            <a:pos x="28" y="2"/>
                          </a:cxn>
                          <a:cxn ang="0">
                            <a:pos x="20" y="6"/>
                          </a:cxn>
                          <a:cxn ang="0">
                            <a:pos x="8" y="12"/>
                          </a:cxn>
                        </a:cxnLst>
                        <a:rect l="0" t="0" r="r" b="b"/>
                        <a:pathLst>
                          <a:path w="84" h="108">
                            <a:moveTo>
                              <a:pt x="0" y="22"/>
                            </a:moveTo>
                            <a:lnTo>
                              <a:pt x="0" y="22"/>
                            </a:lnTo>
                            <a:lnTo>
                              <a:pt x="0" y="26"/>
                            </a:lnTo>
                            <a:lnTo>
                              <a:pt x="4" y="28"/>
                            </a:lnTo>
                            <a:lnTo>
                              <a:pt x="4" y="28"/>
                            </a:lnTo>
                            <a:lnTo>
                              <a:pt x="6" y="28"/>
                            </a:lnTo>
                            <a:lnTo>
                              <a:pt x="6" y="30"/>
                            </a:lnTo>
                            <a:lnTo>
                              <a:pt x="8" y="32"/>
                            </a:lnTo>
                            <a:lnTo>
                              <a:pt x="10" y="32"/>
                            </a:lnTo>
                            <a:lnTo>
                              <a:pt x="10" y="32"/>
                            </a:lnTo>
                            <a:lnTo>
                              <a:pt x="10" y="32"/>
                            </a:lnTo>
                            <a:lnTo>
                              <a:pt x="8" y="34"/>
                            </a:lnTo>
                            <a:lnTo>
                              <a:pt x="6" y="36"/>
                            </a:lnTo>
                            <a:lnTo>
                              <a:pt x="8" y="36"/>
                            </a:lnTo>
                            <a:lnTo>
                              <a:pt x="8" y="36"/>
                            </a:lnTo>
                            <a:lnTo>
                              <a:pt x="16" y="40"/>
                            </a:lnTo>
                            <a:lnTo>
                              <a:pt x="18" y="40"/>
                            </a:lnTo>
                            <a:lnTo>
                              <a:pt x="16" y="42"/>
                            </a:lnTo>
                            <a:lnTo>
                              <a:pt x="16" y="42"/>
                            </a:lnTo>
                            <a:lnTo>
                              <a:pt x="14" y="42"/>
                            </a:lnTo>
                            <a:lnTo>
                              <a:pt x="12" y="40"/>
                            </a:lnTo>
                            <a:lnTo>
                              <a:pt x="10" y="40"/>
                            </a:lnTo>
                            <a:lnTo>
                              <a:pt x="8" y="40"/>
                            </a:lnTo>
                            <a:lnTo>
                              <a:pt x="8" y="40"/>
                            </a:lnTo>
                            <a:lnTo>
                              <a:pt x="8" y="40"/>
                            </a:lnTo>
                            <a:lnTo>
                              <a:pt x="4" y="40"/>
                            </a:lnTo>
                            <a:lnTo>
                              <a:pt x="4" y="40"/>
                            </a:lnTo>
                            <a:lnTo>
                              <a:pt x="2" y="42"/>
                            </a:lnTo>
                            <a:lnTo>
                              <a:pt x="2" y="42"/>
                            </a:lnTo>
                            <a:lnTo>
                              <a:pt x="2" y="44"/>
                            </a:lnTo>
                            <a:lnTo>
                              <a:pt x="2" y="46"/>
                            </a:lnTo>
                            <a:lnTo>
                              <a:pt x="2" y="46"/>
                            </a:lnTo>
                            <a:lnTo>
                              <a:pt x="2" y="48"/>
                            </a:lnTo>
                            <a:lnTo>
                              <a:pt x="2" y="48"/>
                            </a:lnTo>
                            <a:lnTo>
                              <a:pt x="6" y="48"/>
                            </a:lnTo>
                            <a:lnTo>
                              <a:pt x="8" y="48"/>
                            </a:lnTo>
                            <a:lnTo>
                              <a:pt x="8" y="48"/>
                            </a:lnTo>
                            <a:lnTo>
                              <a:pt x="14" y="56"/>
                            </a:lnTo>
                            <a:lnTo>
                              <a:pt x="14" y="56"/>
                            </a:lnTo>
                            <a:lnTo>
                              <a:pt x="14" y="58"/>
                            </a:lnTo>
                            <a:lnTo>
                              <a:pt x="16" y="60"/>
                            </a:lnTo>
                            <a:lnTo>
                              <a:pt x="16" y="60"/>
                            </a:lnTo>
                            <a:lnTo>
                              <a:pt x="18" y="60"/>
                            </a:lnTo>
                            <a:lnTo>
                              <a:pt x="18" y="62"/>
                            </a:lnTo>
                            <a:lnTo>
                              <a:pt x="18" y="64"/>
                            </a:lnTo>
                            <a:lnTo>
                              <a:pt x="20" y="64"/>
                            </a:lnTo>
                            <a:lnTo>
                              <a:pt x="20" y="64"/>
                            </a:lnTo>
                            <a:lnTo>
                              <a:pt x="20" y="64"/>
                            </a:lnTo>
                            <a:lnTo>
                              <a:pt x="20" y="64"/>
                            </a:lnTo>
                            <a:lnTo>
                              <a:pt x="18" y="66"/>
                            </a:lnTo>
                            <a:lnTo>
                              <a:pt x="22" y="68"/>
                            </a:lnTo>
                            <a:lnTo>
                              <a:pt x="22" y="68"/>
                            </a:lnTo>
                            <a:lnTo>
                              <a:pt x="24" y="70"/>
                            </a:lnTo>
                            <a:lnTo>
                              <a:pt x="24" y="70"/>
                            </a:lnTo>
                            <a:lnTo>
                              <a:pt x="20" y="72"/>
                            </a:lnTo>
                            <a:lnTo>
                              <a:pt x="20" y="72"/>
                            </a:lnTo>
                            <a:lnTo>
                              <a:pt x="20" y="76"/>
                            </a:lnTo>
                            <a:lnTo>
                              <a:pt x="22" y="76"/>
                            </a:lnTo>
                            <a:lnTo>
                              <a:pt x="22" y="76"/>
                            </a:lnTo>
                            <a:lnTo>
                              <a:pt x="24" y="76"/>
                            </a:lnTo>
                            <a:lnTo>
                              <a:pt x="22" y="76"/>
                            </a:lnTo>
                            <a:lnTo>
                              <a:pt x="22" y="78"/>
                            </a:lnTo>
                            <a:lnTo>
                              <a:pt x="20" y="80"/>
                            </a:lnTo>
                            <a:lnTo>
                              <a:pt x="20" y="80"/>
                            </a:lnTo>
                            <a:lnTo>
                              <a:pt x="20" y="86"/>
                            </a:lnTo>
                            <a:lnTo>
                              <a:pt x="20" y="90"/>
                            </a:lnTo>
                            <a:lnTo>
                              <a:pt x="22" y="92"/>
                            </a:lnTo>
                            <a:lnTo>
                              <a:pt x="22" y="92"/>
                            </a:lnTo>
                            <a:lnTo>
                              <a:pt x="24" y="92"/>
                            </a:lnTo>
                            <a:lnTo>
                              <a:pt x="24" y="94"/>
                            </a:lnTo>
                            <a:lnTo>
                              <a:pt x="24" y="94"/>
                            </a:lnTo>
                            <a:lnTo>
                              <a:pt x="24" y="98"/>
                            </a:lnTo>
                            <a:lnTo>
                              <a:pt x="26" y="98"/>
                            </a:lnTo>
                            <a:lnTo>
                              <a:pt x="26" y="98"/>
                            </a:lnTo>
                            <a:lnTo>
                              <a:pt x="26" y="98"/>
                            </a:lnTo>
                            <a:lnTo>
                              <a:pt x="26" y="100"/>
                            </a:lnTo>
                            <a:lnTo>
                              <a:pt x="28" y="100"/>
                            </a:lnTo>
                            <a:lnTo>
                              <a:pt x="28" y="100"/>
                            </a:lnTo>
                            <a:lnTo>
                              <a:pt x="28" y="100"/>
                            </a:lnTo>
                            <a:lnTo>
                              <a:pt x="28" y="102"/>
                            </a:lnTo>
                            <a:lnTo>
                              <a:pt x="28" y="106"/>
                            </a:lnTo>
                            <a:lnTo>
                              <a:pt x="28" y="106"/>
                            </a:lnTo>
                            <a:lnTo>
                              <a:pt x="28" y="108"/>
                            </a:lnTo>
                            <a:lnTo>
                              <a:pt x="30" y="108"/>
                            </a:lnTo>
                            <a:lnTo>
                              <a:pt x="32" y="108"/>
                            </a:lnTo>
                            <a:lnTo>
                              <a:pt x="36" y="104"/>
                            </a:lnTo>
                            <a:lnTo>
                              <a:pt x="36" y="104"/>
                            </a:lnTo>
                            <a:lnTo>
                              <a:pt x="38" y="104"/>
                            </a:lnTo>
                            <a:lnTo>
                              <a:pt x="40" y="104"/>
                            </a:lnTo>
                            <a:lnTo>
                              <a:pt x="42" y="102"/>
                            </a:lnTo>
                            <a:lnTo>
                              <a:pt x="42" y="102"/>
                            </a:lnTo>
                            <a:lnTo>
                              <a:pt x="46" y="98"/>
                            </a:lnTo>
                            <a:lnTo>
                              <a:pt x="48" y="98"/>
                            </a:lnTo>
                            <a:lnTo>
                              <a:pt x="48" y="98"/>
                            </a:lnTo>
                            <a:lnTo>
                              <a:pt x="48" y="100"/>
                            </a:lnTo>
                            <a:lnTo>
                              <a:pt x="46" y="100"/>
                            </a:lnTo>
                            <a:lnTo>
                              <a:pt x="48" y="100"/>
                            </a:lnTo>
                            <a:lnTo>
                              <a:pt x="48" y="100"/>
                            </a:lnTo>
                            <a:lnTo>
                              <a:pt x="52" y="100"/>
                            </a:lnTo>
                            <a:lnTo>
                              <a:pt x="52" y="98"/>
                            </a:lnTo>
                            <a:lnTo>
                              <a:pt x="52" y="98"/>
                            </a:lnTo>
                            <a:lnTo>
                              <a:pt x="52" y="98"/>
                            </a:lnTo>
                            <a:lnTo>
                              <a:pt x="52" y="96"/>
                            </a:lnTo>
                            <a:lnTo>
                              <a:pt x="52" y="98"/>
                            </a:lnTo>
                            <a:lnTo>
                              <a:pt x="52" y="98"/>
                            </a:lnTo>
                            <a:lnTo>
                              <a:pt x="56" y="98"/>
                            </a:lnTo>
                            <a:lnTo>
                              <a:pt x="58" y="98"/>
                            </a:lnTo>
                            <a:lnTo>
                              <a:pt x="58" y="98"/>
                            </a:lnTo>
                            <a:lnTo>
                              <a:pt x="58" y="98"/>
                            </a:lnTo>
                            <a:lnTo>
                              <a:pt x="56" y="96"/>
                            </a:lnTo>
                            <a:lnTo>
                              <a:pt x="58" y="94"/>
                            </a:lnTo>
                            <a:lnTo>
                              <a:pt x="58" y="94"/>
                            </a:lnTo>
                            <a:lnTo>
                              <a:pt x="62" y="92"/>
                            </a:lnTo>
                            <a:lnTo>
                              <a:pt x="62" y="92"/>
                            </a:lnTo>
                            <a:lnTo>
                              <a:pt x="62" y="94"/>
                            </a:lnTo>
                            <a:lnTo>
                              <a:pt x="62" y="94"/>
                            </a:lnTo>
                            <a:lnTo>
                              <a:pt x="64" y="96"/>
                            </a:lnTo>
                            <a:lnTo>
                              <a:pt x="66" y="96"/>
                            </a:lnTo>
                            <a:lnTo>
                              <a:pt x="66" y="96"/>
                            </a:lnTo>
                            <a:lnTo>
                              <a:pt x="68" y="96"/>
                            </a:lnTo>
                            <a:lnTo>
                              <a:pt x="68" y="98"/>
                            </a:lnTo>
                            <a:lnTo>
                              <a:pt x="68" y="98"/>
                            </a:lnTo>
                            <a:lnTo>
                              <a:pt x="70" y="98"/>
                            </a:lnTo>
                            <a:lnTo>
                              <a:pt x="70" y="98"/>
                            </a:lnTo>
                            <a:lnTo>
                              <a:pt x="74" y="96"/>
                            </a:lnTo>
                            <a:lnTo>
                              <a:pt x="74" y="96"/>
                            </a:lnTo>
                            <a:lnTo>
                              <a:pt x="72" y="96"/>
                            </a:lnTo>
                            <a:lnTo>
                              <a:pt x="72" y="96"/>
                            </a:lnTo>
                            <a:lnTo>
                              <a:pt x="68" y="96"/>
                            </a:lnTo>
                            <a:lnTo>
                              <a:pt x="66" y="94"/>
                            </a:lnTo>
                            <a:lnTo>
                              <a:pt x="66" y="94"/>
                            </a:lnTo>
                            <a:lnTo>
                              <a:pt x="68" y="94"/>
                            </a:lnTo>
                            <a:lnTo>
                              <a:pt x="70" y="94"/>
                            </a:lnTo>
                            <a:lnTo>
                              <a:pt x="70" y="92"/>
                            </a:lnTo>
                            <a:lnTo>
                              <a:pt x="70" y="92"/>
                            </a:lnTo>
                            <a:lnTo>
                              <a:pt x="72" y="94"/>
                            </a:lnTo>
                            <a:lnTo>
                              <a:pt x="74" y="92"/>
                            </a:lnTo>
                            <a:lnTo>
                              <a:pt x="78" y="90"/>
                            </a:lnTo>
                            <a:lnTo>
                              <a:pt x="80" y="86"/>
                            </a:lnTo>
                            <a:lnTo>
                              <a:pt x="80" y="86"/>
                            </a:lnTo>
                            <a:lnTo>
                              <a:pt x="82" y="82"/>
                            </a:lnTo>
                            <a:lnTo>
                              <a:pt x="82" y="82"/>
                            </a:lnTo>
                            <a:lnTo>
                              <a:pt x="84" y="76"/>
                            </a:lnTo>
                            <a:lnTo>
                              <a:pt x="84" y="76"/>
                            </a:lnTo>
                            <a:lnTo>
                              <a:pt x="82" y="64"/>
                            </a:lnTo>
                            <a:lnTo>
                              <a:pt x="82" y="64"/>
                            </a:lnTo>
                            <a:lnTo>
                              <a:pt x="80" y="64"/>
                            </a:lnTo>
                            <a:lnTo>
                              <a:pt x="80" y="64"/>
                            </a:lnTo>
                            <a:lnTo>
                              <a:pt x="80" y="64"/>
                            </a:lnTo>
                            <a:lnTo>
                              <a:pt x="78" y="62"/>
                            </a:lnTo>
                            <a:lnTo>
                              <a:pt x="76" y="62"/>
                            </a:lnTo>
                            <a:lnTo>
                              <a:pt x="76" y="58"/>
                            </a:lnTo>
                            <a:lnTo>
                              <a:pt x="76" y="58"/>
                            </a:lnTo>
                            <a:lnTo>
                              <a:pt x="76" y="52"/>
                            </a:lnTo>
                            <a:lnTo>
                              <a:pt x="74" y="46"/>
                            </a:lnTo>
                            <a:lnTo>
                              <a:pt x="74" y="46"/>
                            </a:lnTo>
                            <a:lnTo>
                              <a:pt x="66" y="32"/>
                            </a:lnTo>
                            <a:lnTo>
                              <a:pt x="56" y="20"/>
                            </a:lnTo>
                            <a:lnTo>
                              <a:pt x="56" y="20"/>
                            </a:lnTo>
                            <a:lnTo>
                              <a:pt x="50" y="16"/>
                            </a:lnTo>
                            <a:lnTo>
                              <a:pt x="44" y="12"/>
                            </a:lnTo>
                            <a:lnTo>
                              <a:pt x="44" y="12"/>
                            </a:lnTo>
                            <a:lnTo>
                              <a:pt x="30" y="0"/>
                            </a:lnTo>
                            <a:lnTo>
                              <a:pt x="30" y="0"/>
                            </a:lnTo>
                            <a:lnTo>
                              <a:pt x="28" y="2"/>
                            </a:lnTo>
                            <a:lnTo>
                              <a:pt x="28" y="4"/>
                            </a:lnTo>
                            <a:lnTo>
                              <a:pt x="26" y="6"/>
                            </a:lnTo>
                            <a:lnTo>
                              <a:pt x="20" y="6"/>
                            </a:lnTo>
                            <a:lnTo>
                              <a:pt x="20" y="6"/>
                            </a:lnTo>
                            <a:lnTo>
                              <a:pt x="12" y="8"/>
                            </a:lnTo>
                            <a:lnTo>
                              <a:pt x="8" y="12"/>
                            </a:lnTo>
                            <a:lnTo>
                              <a:pt x="0" y="22"/>
                            </a:lnTo>
                            <a:lnTo>
                              <a:pt x="0" y="22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599" name="New Zealand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480657" y="4938676"/>
                        <a:ext cx="586265" cy="41880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0646" h="365126">
                            <a:moveTo>
                              <a:pt x="227542" y="275168"/>
                            </a:moveTo>
                            <a:lnTo>
                              <a:pt x="227542" y="277814"/>
                            </a:lnTo>
                            <a:lnTo>
                              <a:pt x="230188" y="277814"/>
                            </a:lnTo>
                            <a:lnTo>
                              <a:pt x="230188" y="275168"/>
                            </a:lnTo>
                            <a:close/>
                            <a:moveTo>
                              <a:pt x="293688" y="185209"/>
                            </a:moveTo>
                            <a:lnTo>
                              <a:pt x="301625" y="187855"/>
                            </a:lnTo>
                            <a:lnTo>
                              <a:pt x="296334" y="187855"/>
                            </a:lnTo>
                            <a:lnTo>
                              <a:pt x="291042" y="187855"/>
                            </a:lnTo>
                            <a:lnTo>
                              <a:pt x="291042" y="190501"/>
                            </a:lnTo>
                            <a:lnTo>
                              <a:pt x="291042" y="193147"/>
                            </a:lnTo>
                            <a:lnTo>
                              <a:pt x="293688" y="193147"/>
                            </a:lnTo>
                            <a:lnTo>
                              <a:pt x="293688" y="195793"/>
                            </a:lnTo>
                            <a:lnTo>
                              <a:pt x="291042" y="198438"/>
                            </a:lnTo>
                            <a:lnTo>
                              <a:pt x="293688" y="201084"/>
                            </a:lnTo>
                            <a:lnTo>
                              <a:pt x="296334" y="198438"/>
                            </a:lnTo>
                            <a:lnTo>
                              <a:pt x="301625" y="195793"/>
                            </a:lnTo>
                            <a:lnTo>
                              <a:pt x="304271" y="195793"/>
                            </a:lnTo>
                            <a:lnTo>
                              <a:pt x="306917" y="193147"/>
                            </a:lnTo>
                            <a:lnTo>
                              <a:pt x="309563" y="190501"/>
                            </a:lnTo>
                            <a:lnTo>
                              <a:pt x="312208" y="190501"/>
                            </a:lnTo>
                            <a:lnTo>
                              <a:pt x="312208" y="193147"/>
                            </a:lnTo>
                            <a:lnTo>
                              <a:pt x="309563" y="193147"/>
                            </a:lnTo>
                            <a:lnTo>
                              <a:pt x="309563" y="195793"/>
                            </a:lnTo>
                            <a:lnTo>
                              <a:pt x="312208" y="195793"/>
                            </a:lnTo>
                            <a:lnTo>
                              <a:pt x="314854" y="195793"/>
                            </a:lnTo>
                            <a:lnTo>
                              <a:pt x="317500" y="198438"/>
                            </a:lnTo>
                            <a:lnTo>
                              <a:pt x="314854" y="198438"/>
                            </a:lnTo>
                            <a:lnTo>
                              <a:pt x="317500" y="201084"/>
                            </a:lnTo>
                            <a:lnTo>
                              <a:pt x="320146" y="201084"/>
                            </a:lnTo>
                            <a:lnTo>
                              <a:pt x="317500" y="203730"/>
                            </a:lnTo>
                            <a:lnTo>
                              <a:pt x="314854" y="203730"/>
                            </a:lnTo>
                            <a:lnTo>
                              <a:pt x="312208" y="206376"/>
                            </a:lnTo>
                            <a:lnTo>
                              <a:pt x="309563" y="206376"/>
                            </a:lnTo>
                            <a:lnTo>
                              <a:pt x="312208" y="209022"/>
                            </a:lnTo>
                            <a:lnTo>
                              <a:pt x="312208" y="211668"/>
                            </a:lnTo>
                            <a:lnTo>
                              <a:pt x="309563" y="216959"/>
                            </a:lnTo>
                            <a:lnTo>
                              <a:pt x="296334" y="224897"/>
                            </a:lnTo>
                            <a:lnTo>
                              <a:pt x="293688" y="227543"/>
                            </a:lnTo>
                            <a:lnTo>
                              <a:pt x="291042" y="230188"/>
                            </a:lnTo>
                            <a:lnTo>
                              <a:pt x="283104" y="232834"/>
                            </a:lnTo>
                            <a:lnTo>
                              <a:pt x="280458" y="235480"/>
                            </a:lnTo>
                            <a:lnTo>
                              <a:pt x="283104" y="235480"/>
                            </a:lnTo>
                            <a:lnTo>
                              <a:pt x="283104" y="238126"/>
                            </a:lnTo>
                            <a:lnTo>
                              <a:pt x="280458" y="238126"/>
                            </a:lnTo>
                            <a:lnTo>
                              <a:pt x="277813" y="238126"/>
                            </a:lnTo>
                            <a:lnTo>
                              <a:pt x="275167" y="238126"/>
                            </a:lnTo>
                            <a:lnTo>
                              <a:pt x="275167" y="240772"/>
                            </a:lnTo>
                            <a:lnTo>
                              <a:pt x="261938" y="251355"/>
                            </a:lnTo>
                            <a:lnTo>
                              <a:pt x="259292" y="251355"/>
                            </a:lnTo>
                            <a:lnTo>
                              <a:pt x="259292" y="254001"/>
                            </a:lnTo>
                            <a:lnTo>
                              <a:pt x="256646" y="256647"/>
                            </a:lnTo>
                            <a:lnTo>
                              <a:pt x="254000" y="256647"/>
                            </a:lnTo>
                            <a:lnTo>
                              <a:pt x="251354" y="259293"/>
                            </a:lnTo>
                            <a:lnTo>
                              <a:pt x="243417" y="259293"/>
                            </a:lnTo>
                            <a:lnTo>
                              <a:pt x="235479" y="259293"/>
                            </a:lnTo>
                            <a:lnTo>
                              <a:pt x="232833" y="261939"/>
                            </a:lnTo>
                            <a:lnTo>
                              <a:pt x="230188" y="267230"/>
                            </a:lnTo>
                            <a:lnTo>
                              <a:pt x="227542" y="267230"/>
                            </a:lnTo>
                            <a:lnTo>
                              <a:pt x="227542" y="269876"/>
                            </a:lnTo>
                            <a:lnTo>
                              <a:pt x="227542" y="272522"/>
                            </a:lnTo>
                            <a:lnTo>
                              <a:pt x="230188" y="272522"/>
                            </a:lnTo>
                            <a:lnTo>
                              <a:pt x="232833" y="272522"/>
                            </a:lnTo>
                            <a:lnTo>
                              <a:pt x="232833" y="275168"/>
                            </a:lnTo>
                            <a:lnTo>
                              <a:pt x="235479" y="275168"/>
                            </a:lnTo>
                            <a:lnTo>
                              <a:pt x="235479" y="277814"/>
                            </a:lnTo>
                            <a:lnTo>
                              <a:pt x="235479" y="280459"/>
                            </a:lnTo>
                            <a:lnTo>
                              <a:pt x="232833" y="280459"/>
                            </a:lnTo>
                            <a:lnTo>
                              <a:pt x="230188" y="280459"/>
                            </a:lnTo>
                            <a:lnTo>
                              <a:pt x="232833" y="283105"/>
                            </a:lnTo>
                            <a:lnTo>
                              <a:pt x="230188" y="283105"/>
                            </a:lnTo>
                            <a:lnTo>
                              <a:pt x="227542" y="283105"/>
                            </a:lnTo>
                            <a:lnTo>
                              <a:pt x="224896" y="283105"/>
                            </a:lnTo>
                            <a:lnTo>
                              <a:pt x="222250" y="280459"/>
                            </a:lnTo>
                            <a:lnTo>
                              <a:pt x="219604" y="280459"/>
                            </a:lnTo>
                            <a:lnTo>
                              <a:pt x="219604" y="277814"/>
                            </a:lnTo>
                            <a:lnTo>
                              <a:pt x="216958" y="277814"/>
                            </a:lnTo>
                            <a:lnTo>
                              <a:pt x="209021" y="277814"/>
                            </a:lnTo>
                            <a:lnTo>
                              <a:pt x="193146" y="283105"/>
                            </a:lnTo>
                            <a:lnTo>
                              <a:pt x="174625" y="293689"/>
                            </a:lnTo>
                            <a:lnTo>
                              <a:pt x="171979" y="296334"/>
                            </a:lnTo>
                            <a:lnTo>
                              <a:pt x="169333" y="298980"/>
                            </a:lnTo>
                            <a:lnTo>
                              <a:pt x="164042" y="304272"/>
                            </a:lnTo>
                            <a:lnTo>
                              <a:pt x="161396" y="306918"/>
                            </a:lnTo>
                            <a:lnTo>
                              <a:pt x="161396" y="312209"/>
                            </a:lnTo>
                            <a:lnTo>
                              <a:pt x="158750" y="314855"/>
                            </a:lnTo>
                            <a:lnTo>
                              <a:pt x="150813" y="317501"/>
                            </a:lnTo>
                            <a:lnTo>
                              <a:pt x="142875" y="322793"/>
                            </a:lnTo>
                            <a:lnTo>
                              <a:pt x="140229" y="325439"/>
                            </a:lnTo>
                            <a:lnTo>
                              <a:pt x="137584" y="328085"/>
                            </a:lnTo>
                            <a:lnTo>
                              <a:pt x="132292" y="330730"/>
                            </a:lnTo>
                            <a:lnTo>
                              <a:pt x="124354" y="333376"/>
                            </a:lnTo>
                            <a:lnTo>
                              <a:pt x="121709" y="338668"/>
                            </a:lnTo>
                            <a:lnTo>
                              <a:pt x="119063" y="338668"/>
                            </a:lnTo>
                            <a:lnTo>
                              <a:pt x="116417" y="341314"/>
                            </a:lnTo>
                            <a:lnTo>
                              <a:pt x="108479" y="343960"/>
                            </a:lnTo>
                            <a:lnTo>
                              <a:pt x="105834" y="349251"/>
                            </a:lnTo>
                            <a:lnTo>
                              <a:pt x="103188" y="351897"/>
                            </a:lnTo>
                            <a:lnTo>
                              <a:pt x="95250" y="357189"/>
                            </a:lnTo>
                            <a:lnTo>
                              <a:pt x="92604" y="359835"/>
                            </a:lnTo>
                            <a:lnTo>
                              <a:pt x="89959" y="359835"/>
                            </a:lnTo>
                            <a:lnTo>
                              <a:pt x="84667" y="359835"/>
                            </a:lnTo>
                            <a:lnTo>
                              <a:pt x="82021" y="359835"/>
                            </a:lnTo>
                            <a:lnTo>
                              <a:pt x="79375" y="362480"/>
                            </a:lnTo>
                            <a:lnTo>
                              <a:pt x="76729" y="362480"/>
                            </a:lnTo>
                            <a:lnTo>
                              <a:pt x="71438" y="365126"/>
                            </a:lnTo>
                            <a:lnTo>
                              <a:pt x="63500" y="365126"/>
                            </a:lnTo>
                            <a:lnTo>
                              <a:pt x="58209" y="362480"/>
                            </a:lnTo>
                            <a:lnTo>
                              <a:pt x="52917" y="362480"/>
                            </a:lnTo>
                            <a:lnTo>
                              <a:pt x="42334" y="362480"/>
                            </a:lnTo>
                            <a:lnTo>
                              <a:pt x="37042" y="362480"/>
                            </a:lnTo>
                            <a:lnTo>
                              <a:pt x="37042" y="359835"/>
                            </a:lnTo>
                            <a:lnTo>
                              <a:pt x="37042" y="357189"/>
                            </a:lnTo>
                            <a:lnTo>
                              <a:pt x="34396" y="357189"/>
                            </a:lnTo>
                            <a:lnTo>
                              <a:pt x="29104" y="357189"/>
                            </a:lnTo>
                            <a:lnTo>
                              <a:pt x="26459" y="354543"/>
                            </a:lnTo>
                            <a:lnTo>
                              <a:pt x="23813" y="354543"/>
                            </a:lnTo>
                            <a:lnTo>
                              <a:pt x="21167" y="354543"/>
                            </a:lnTo>
                            <a:lnTo>
                              <a:pt x="18521" y="357189"/>
                            </a:lnTo>
                            <a:lnTo>
                              <a:pt x="18521" y="354543"/>
                            </a:lnTo>
                            <a:lnTo>
                              <a:pt x="10584" y="354543"/>
                            </a:lnTo>
                            <a:lnTo>
                              <a:pt x="5292" y="351897"/>
                            </a:lnTo>
                            <a:lnTo>
                              <a:pt x="0" y="349251"/>
                            </a:lnTo>
                            <a:lnTo>
                              <a:pt x="0" y="346605"/>
                            </a:lnTo>
                            <a:lnTo>
                              <a:pt x="2646" y="346605"/>
                            </a:lnTo>
                            <a:lnTo>
                              <a:pt x="10584" y="346605"/>
                            </a:lnTo>
                            <a:lnTo>
                              <a:pt x="10584" y="343960"/>
                            </a:lnTo>
                            <a:lnTo>
                              <a:pt x="7938" y="343960"/>
                            </a:lnTo>
                            <a:lnTo>
                              <a:pt x="5292" y="341314"/>
                            </a:lnTo>
                            <a:lnTo>
                              <a:pt x="7938" y="338668"/>
                            </a:lnTo>
                            <a:lnTo>
                              <a:pt x="2646" y="338668"/>
                            </a:lnTo>
                            <a:lnTo>
                              <a:pt x="2646" y="336022"/>
                            </a:lnTo>
                            <a:lnTo>
                              <a:pt x="7938" y="333376"/>
                            </a:lnTo>
                            <a:lnTo>
                              <a:pt x="10584" y="330730"/>
                            </a:lnTo>
                            <a:lnTo>
                              <a:pt x="18521" y="328085"/>
                            </a:lnTo>
                            <a:lnTo>
                              <a:pt x="18521" y="325439"/>
                            </a:lnTo>
                            <a:lnTo>
                              <a:pt x="23813" y="325439"/>
                            </a:lnTo>
                            <a:lnTo>
                              <a:pt x="26459" y="322793"/>
                            </a:lnTo>
                            <a:lnTo>
                              <a:pt x="26459" y="320147"/>
                            </a:lnTo>
                            <a:lnTo>
                              <a:pt x="29104" y="320147"/>
                            </a:lnTo>
                            <a:lnTo>
                              <a:pt x="39688" y="314855"/>
                            </a:lnTo>
                            <a:lnTo>
                              <a:pt x="47625" y="312209"/>
                            </a:lnTo>
                            <a:lnTo>
                              <a:pt x="55563" y="309564"/>
                            </a:lnTo>
                            <a:lnTo>
                              <a:pt x="60854" y="309564"/>
                            </a:lnTo>
                            <a:lnTo>
                              <a:pt x="66146" y="306918"/>
                            </a:lnTo>
                            <a:lnTo>
                              <a:pt x="71438" y="301626"/>
                            </a:lnTo>
                            <a:lnTo>
                              <a:pt x="74084" y="301626"/>
                            </a:lnTo>
                            <a:lnTo>
                              <a:pt x="79375" y="298980"/>
                            </a:lnTo>
                            <a:lnTo>
                              <a:pt x="87313" y="296334"/>
                            </a:lnTo>
                            <a:lnTo>
                              <a:pt x="92604" y="291043"/>
                            </a:lnTo>
                            <a:lnTo>
                              <a:pt x="97896" y="288397"/>
                            </a:lnTo>
                            <a:lnTo>
                              <a:pt x="100542" y="288397"/>
                            </a:lnTo>
                            <a:lnTo>
                              <a:pt x="108479" y="288397"/>
                            </a:lnTo>
                            <a:lnTo>
                              <a:pt x="111125" y="285751"/>
                            </a:lnTo>
                            <a:lnTo>
                              <a:pt x="116417" y="283105"/>
                            </a:lnTo>
                            <a:lnTo>
                              <a:pt x="121709" y="280459"/>
                            </a:lnTo>
                            <a:lnTo>
                              <a:pt x="127000" y="277814"/>
                            </a:lnTo>
                            <a:lnTo>
                              <a:pt x="140229" y="272522"/>
                            </a:lnTo>
                            <a:lnTo>
                              <a:pt x="142875" y="269876"/>
                            </a:lnTo>
                            <a:lnTo>
                              <a:pt x="145521" y="269876"/>
                            </a:lnTo>
                            <a:lnTo>
                              <a:pt x="145521" y="272522"/>
                            </a:lnTo>
                            <a:lnTo>
                              <a:pt x="148167" y="269876"/>
                            </a:lnTo>
                            <a:lnTo>
                              <a:pt x="156104" y="267230"/>
                            </a:lnTo>
                            <a:lnTo>
                              <a:pt x="161396" y="264584"/>
                            </a:lnTo>
                            <a:lnTo>
                              <a:pt x="166688" y="261939"/>
                            </a:lnTo>
                            <a:lnTo>
                              <a:pt x="174625" y="256647"/>
                            </a:lnTo>
                            <a:lnTo>
                              <a:pt x="182563" y="254001"/>
                            </a:lnTo>
                            <a:lnTo>
                              <a:pt x="187854" y="248709"/>
                            </a:lnTo>
                            <a:lnTo>
                              <a:pt x="193146" y="248709"/>
                            </a:lnTo>
                            <a:lnTo>
                              <a:pt x="206375" y="243418"/>
                            </a:lnTo>
                            <a:lnTo>
                              <a:pt x="214313" y="238126"/>
                            </a:lnTo>
                            <a:lnTo>
                              <a:pt x="216958" y="235480"/>
                            </a:lnTo>
                            <a:lnTo>
                              <a:pt x="219604" y="235480"/>
                            </a:lnTo>
                            <a:lnTo>
                              <a:pt x="222250" y="235480"/>
                            </a:lnTo>
                            <a:lnTo>
                              <a:pt x="227542" y="230188"/>
                            </a:lnTo>
                            <a:lnTo>
                              <a:pt x="232833" y="222251"/>
                            </a:lnTo>
                            <a:lnTo>
                              <a:pt x="238125" y="216959"/>
                            </a:lnTo>
                            <a:lnTo>
                              <a:pt x="240771" y="214313"/>
                            </a:lnTo>
                            <a:lnTo>
                              <a:pt x="248708" y="214313"/>
                            </a:lnTo>
                            <a:lnTo>
                              <a:pt x="259292" y="209022"/>
                            </a:lnTo>
                            <a:lnTo>
                              <a:pt x="264583" y="206376"/>
                            </a:lnTo>
                            <a:lnTo>
                              <a:pt x="269875" y="203730"/>
                            </a:lnTo>
                            <a:lnTo>
                              <a:pt x="275167" y="195793"/>
                            </a:lnTo>
                            <a:lnTo>
                              <a:pt x="283104" y="190501"/>
                            </a:lnTo>
                            <a:lnTo>
                              <a:pt x="288396" y="187855"/>
                            </a:lnTo>
                            <a:close/>
                            <a:moveTo>
                              <a:pt x="444500" y="37041"/>
                            </a:moveTo>
                            <a:lnTo>
                              <a:pt x="444500" y="39687"/>
                            </a:lnTo>
                            <a:lnTo>
                              <a:pt x="447146" y="39687"/>
                            </a:lnTo>
                            <a:close/>
                            <a:moveTo>
                              <a:pt x="425979" y="0"/>
                            </a:moveTo>
                            <a:lnTo>
                              <a:pt x="431271" y="0"/>
                            </a:lnTo>
                            <a:lnTo>
                              <a:pt x="431271" y="2646"/>
                            </a:lnTo>
                            <a:lnTo>
                              <a:pt x="431271" y="5291"/>
                            </a:lnTo>
                            <a:lnTo>
                              <a:pt x="433917" y="7937"/>
                            </a:lnTo>
                            <a:lnTo>
                              <a:pt x="433917" y="10583"/>
                            </a:lnTo>
                            <a:lnTo>
                              <a:pt x="433917" y="13229"/>
                            </a:lnTo>
                            <a:lnTo>
                              <a:pt x="436563" y="13229"/>
                            </a:lnTo>
                            <a:lnTo>
                              <a:pt x="439208" y="13229"/>
                            </a:lnTo>
                            <a:lnTo>
                              <a:pt x="436563" y="15875"/>
                            </a:lnTo>
                            <a:lnTo>
                              <a:pt x="439208" y="15875"/>
                            </a:lnTo>
                            <a:lnTo>
                              <a:pt x="441854" y="15875"/>
                            </a:lnTo>
                            <a:lnTo>
                              <a:pt x="444500" y="18521"/>
                            </a:lnTo>
                            <a:lnTo>
                              <a:pt x="441854" y="18521"/>
                            </a:lnTo>
                            <a:lnTo>
                              <a:pt x="444500" y="21166"/>
                            </a:lnTo>
                            <a:lnTo>
                              <a:pt x="447146" y="21166"/>
                            </a:lnTo>
                            <a:lnTo>
                              <a:pt x="447146" y="23812"/>
                            </a:lnTo>
                            <a:lnTo>
                              <a:pt x="449792" y="26458"/>
                            </a:lnTo>
                            <a:lnTo>
                              <a:pt x="449792" y="29104"/>
                            </a:lnTo>
                            <a:lnTo>
                              <a:pt x="452438" y="31750"/>
                            </a:lnTo>
                            <a:lnTo>
                              <a:pt x="452438" y="37041"/>
                            </a:lnTo>
                            <a:lnTo>
                              <a:pt x="449792" y="37041"/>
                            </a:lnTo>
                            <a:lnTo>
                              <a:pt x="449792" y="39687"/>
                            </a:lnTo>
                            <a:lnTo>
                              <a:pt x="449792" y="42333"/>
                            </a:lnTo>
                            <a:lnTo>
                              <a:pt x="447146" y="42333"/>
                            </a:lnTo>
                            <a:lnTo>
                              <a:pt x="444500" y="44979"/>
                            </a:lnTo>
                            <a:lnTo>
                              <a:pt x="444500" y="47625"/>
                            </a:lnTo>
                            <a:lnTo>
                              <a:pt x="444500" y="50271"/>
                            </a:lnTo>
                            <a:lnTo>
                              <a:pt x="444500" y="52916"/>
                            </a:lnTo>
                            <a:lnTo>
                              <a:pt x="444500" y="55562"/>
                            </a:lnTo>
                            <a:lnTo>
                              <a:pt x="447146" y="55562"/>
                            </a:lnTo>
                            <a:lnTo>
                              <a:pt x="444500" y="58208"/>
                            </a:lnTo>
                            <a:lnTo>
                              <a:pt x="441854" y="60854"/>
                            </a:lnTo>
                            <a:lnTo>
                              <a:pt x="441854" y="63500"/>
                            </a:lnTo>
                            <a:lnTo>
                              <a:pt x="441854" y="66146"/>
                            </a:lnTo>
                            <a:lnTo>
                              <a:pt x="441854" y="68791"/>
                            </a:lnTo>
                            <a:lnTo>
                              <a:pt x="441854" y="71437"/>
                            </a:lnTo>
                            <a:lnTo>
                              <a:pt x="439208" y="74083"/>
                            </a:lnTo>
                            <a:lnTo>
                              <a:pt x="436563" y="71437"/>
                            </a:lnTo>
                            <a:lnTo>
                              <a:pt x="436563" y="74083"/>
                            </a:lnTo>
                            <a:lnTo>
                              <a:pt x="439208" y="74083"/>
                            </a:lnTo>
                            <a:lnTo>
                              <a:pt x="439208" y="76729"/>
                            </a:lnTo>
                            <a:lnTo>
                              <a:pt x="441854" y="74083"/>
                            </a:lnTo>
                            <a:lnTo>
                              <a:pt x="444500" y="74083"/>
                            </a:lnTo>
                            <a:lnTo>
                              <a:pt x="444500" y="76729"/>
                            </a:lnTo>
                            <a:lnTo>
                              <a:pt x="447146" y="76729"/>
                            </a:lnTo>
                            <a:lnTo>
                              <a:pt x="447146" y="79375"/>
                            </a:lnTo>
                            <a:lnTo>
                              <a:pt x="447146" y="82021"/>
                            </a:lnTo>
                            <a:lnTo>
                              <a:pt x="447146" y="84666"/>
                            </a:lnTo>
                            <a:lnTo>
                              <a:pt x="449792" y="84666"/>
                            </a:lnTo>
                            <a:lnTo>
                              <a:pt x="452438" y="84666"/>
                            </a:lnTo>
                            <a:lnTo>
                              <a:pt x="452438" y="82021"/>
                            </a:lnTo>
                            <a:lnTo>
                              <a:pt x="452438" y="79375"/>
                            </a:lnTo>
                            <a:lnTo>
                              <a:pt x="452438" y="76729"/>
                            </a:lnTo>
                            <a:lnTo>
                              <a:pt x="452438" y="74083"/>
                            </a:lnTo>
                            <a:lnTo>
                              <a:pt x="452438" y="71437"/>
                            </a:lnTo>
                            <a:lnTo>
                              <a:pt x="452438" y="68791"/>
                            </a:lnTo>
                            <a:lnTo>
                              <a:pt x="452438" y="66146"/>
                            </a:lnTo>
                            <a:lnTo>
                              <a:pt x="455084" y="68791"/>
                            </a:lnTo>
                            <a:lnTo>
                              <a:pt x="457729" y="68791"/>
                            </a:lnTo>
                            <a:lnTo>
                              <a:pt x="455084" y="71437"/>
                            </a:lnTo>
                            <a:lnTo>
                              <a:pt x="457729" y="71437"/>
                            </a:lnTo>
                            <a:lnTo>
                              <a:pt x="460375" y="71437"/>
                            </a:lnTo>
                            <a:lnTo>
                              <a:pt x="457729" y="74083"/>
                            </a:lnTo>
                            <a:lnTo>
                              <a:pt x="455084" y="74083"/>
                            </a:lnTo>
                            <a:lnTo>
                              <a:pt x="457729" y="76729"/>
                            </a:lnTo>
                            <a:lnTo>
                              <a:pt x="457729" y="79375"/>
                            </a:lnTo>
                            <a:lnTo>
                              <a:pt x="457729" y="87312"/>
                            </a:lnTo>
                            <a:lnTo>
                              <a:pt x="455084" y="89958"/>
                            </a:lnTo>
                            <a:lnTo>
                              <a:pt x="457729" y="92604"/>
                            </a:lnTo>
                            <a:lnTo>
                              <a:pt x="457729" y="95250"/>
                            </a:lnTo>
                            <a:lnTo>
                              <a:pt x="460375" y="97896"/>
                            </a:lnTo>
                            <a:lnTo>
                              <a:pt x="468313" y="100542"/>
                            </a:lnTo>
                            <a:lnTo>
                              <a:pt x="473604" y="103187"/>
                            </a:lnTo>
                            <a:lnTo>
                              <a:pt x="478896" y="103187"/>
                            </a:lnTo>
                            <a:lnTo>
                              <a:pt x="484188" y="100542"/>
                            </a:lnTo>
                            <a:lnTo>
                              <a:pt x="489479" y="97896"/>
                            </a:lnTo>
                            <a:lnTo>
                              <a:pt x="492125" y="97896"/>
                            </a:lnTo>
                            <a:lnTo>
                              <a:pt x="500063" y="95250"/>
                            </a:lnTo>
                            <a:lnTo>
                              <a:pt x="502708" y="95250"/>
                            </a:lnTo>
                            <a:lnTo>
                              <a:pt x="508000" y="95250"/>
                            </a:lnTo>
                            <a:lnTo>
                              <a:pt x="508000" y="97896"/>
                            </a:lnTo>
                            <a:lnTo>
                              <a:pt x="510646" y="100542"/>
                            </a:lnTo>
                            <a:lnTo>
                              <a:pt x="508000" y="103187"/>
                            </a:lnTo>
                            <a:lnTo>
                              <a:pt x="505354" y="105833"/>
                            </a:lnTo>
                            <a:lnTo>
                              <a:pt x="505354" y="108479"/>
                            </a:lnTo>
                            <a:lnTo>
                              <a:pt x="502708" y="111125"/>
                            </a:lnTo>
                            <a:lnTo>
                              <a:pt x="502708" y="113771"/>
                            </a:lnTo>
                            <a:lnTo>
                              <a:pt x="500063" y="116417"/>
                            </a:lnTo>
                            <a:lnTo>
                              <a:pt x="497417" y="119062"/>
                            </a:lnTo>
                            <a:lnTo>
                              <a:pt x="497417" y="121708"/>
                            </a:lnTo>
                            <a:lnTo>
                              <a:pt x="489479" y="124354"/>
                            </a:lnTo>
                            <a:lnTo>
                              <a:pt x="486834" y="124354"/>
                            </a:lnTo>
                            <a:lnTo>
                              <a:pt x="484188" y="124354"/>
                            </a:lnTo>
                            <a:lnTo>
                              <a:pt x="481542" y="127000"/>
                            </a:lnTo>
                            <a:lnTo>
                              <a:pt x="478896" y="132292"/>
                            </a:lnTo>
                            <a:lnTo>
                              <a:pt x="476250" y="137583"/>
                            </a:lnTo>
                            <a:lnTo>
                              <a:pt x="473604" y="140229"/>
                            </a:lnTo>
                            <a:lnTo>
                              <a:pt x="476250" y="140229"/>
                            </a:lnTo>
                            <a:lnTo>
                              <a:pt x="478896" y="142875"/>
                            </a:lnTo>
                            <a:lnTo>
                              <a:pt x="476250" y="142875"/>
                            </a:lnTo>
                            <a:lnTo>
                              <a:pt x="470958" y="148167"/>
                            </a:lnTo>
                            <a:lnTo>
                              <a:pt x="470958" y="145521"/>
                            </a:lnTo>
                            <a:lnTo>
                              <a:pt x="470958" y="142875"/>
                            </a:lnTo>
                            <a:lnTo>
                              <a:pt x="473604" y="142875"/>
                            </a:lnTo>
                            <a:lnTo>
                              <a:pt x="470958" y="140229"/>
                            </a:lnTo>
                            <a:lnTo>
                              <a:pt x="455084" y="140229"/>
                            </a:lnTo>
                            <a:lnTo>
                              <a:pt x="436563" y="145521"/>
                            </a:lnTo>
                            <a:lnTo>
                              <a:pt x="433917" y="148167"/>
                            </a:lnTo>
                            <a:lnTo>
                              <a:pt x="433917" y="150812"/>
                            </a:lnTo>
                            <a:lnTo>
                              <a:pt x="428625" y="153458"/>
                            </a:lnTo>
                            <a:lnTo>
                              <a:pt x="428625" y="156104"/>
                            </a:lnTo>
                            <a:lnTo>
                              <a:pt x="425979" y="158750"/>
                            </a:lnTo>
                            <a:lnTo>
                              <a:pt x="425979" y="161396"/>
                            </a:lnTo>
                            <a:lnTo>
                              <a:pt x="428625" y="161396"/>
                            </a:lnTo>
                            <a:lnTo>
                              <a:pt x="428625" y="164042"/>
                            </a:lnTo>
                            <a:lnTo>
                              <a:pt x="425979" y="164042"/>
                            </a:lnTo>
                            <a:lnTo>
                              <a:pt x="423334" y="164042"/>
                            </a:lnTo>
                            <a:lnTo>
                              <a:pt x="420688" y="166687"/>
                            </a:lnTo>
                            <a:lnTo>
                              <a:pt x="418042" y="169333"/>
                            </a:lnTo>
                            <a:lnTo>
                              <a:pt x="415396" y="171979"/>
                            </a:lnTo>
                            <a:lnTo>
                              <a:pt x="412750" y="174625"/>
                            </a:lnTo>
                            <a:lnTo>
                              <a:pt x="410104" y="174625"/>
                            </a:lnTo>
                            <a:lnTo>
                              <a:pt x="407458" y="174625"/>
                            </a:lnTo>
                            <a:lnTo>
                              <a:pt x="404813" y="177271"/>
                            </a:lnTo>
                            <a:lnTo>
                              <a:pt x="402167" y="182562"/>
                            </a:lnTo>
                            <a:lnTo>
                              <a:pt x="396875" y="182562"/>
                            </a:lnTo>
                            <a:lnTo>
                              <a:pt x="394229" y="185208"/>
                            </a:lnTo>
                            <a:lnTo>
                              <a:pt x="391584" y="185208"/>
                            </a:lnTo>
                            <a:lnTo>
                              <a:pt x="388938" y="187855"/>
                            </a:lnTo>
                            <a:lnTo>
                              <a:pt x="381000" y="193146"/>
                            </a:lnTo>
                            <a:lnTo>
                              <a:pt x="378354" y="195792"/>
                            </a:lnTo>
                            <a:lnTo>
                              <a:pt x="375708" y="198438"/>
                            </a:lnTo>
                            <a:lnTo>
                              <a:pt x="373063" y="201084"/>
                            </a:lnTo>
                            <a:lnTo>
                              <a:pt x="367771" y="203730"/>
                            </a:lnTo>
                            <a:lnTo>
                              <a:pt x="359834" y="206375"/>
                            </a:lnTo>
                            <a:lnTo>
                              <a:pt x="354542" y="209021"/>
                            </a:lnTo>
                            <a:lnTo>
                              <a:pt x="354542" y="206375"/>
                            </a:lnTo>
                            <a:lnTo>
                              <a:pt x="351896" y="203730"/>
                            </a:lnTo>
                            <a:lnTo>
                              <a:pt x="349250" y="203730"/>
                            </a:lnTo>
                            <a:lnTo>
                              <a:pt x="346604" y="206375"/>
                            </a:lnTo>
                            <a:lnTo>
                              <a:pt x="346604" y="203730"/>
                            </a:lnTo>
                            <a:lnTo>
                              <a:pt x="346604" y="201084"/>
                            </a:lnTo>
                            <a:lnTo>
                              <a:pt x="346604" y="198438"/>
                            </a:lnTo>
                            <a:lnTo>
                              <a:pt x="343958" y="198438"/>
                            </a:lnTo>
                            <a:lnTo>
                              <a:pt x="343958" y="201084"/>
                            </a:lnTo>
                            <a:lnTo>
                              <a:pt x="341313" y="203730"/>
                            </a:lnTo>
                            <a:lnTo>
                              <a:pt x="338667" y="203730"/>
                            </a:lnTo>
                            <a:lnTo>
                              <a:pt x="336021" y="201084"/>
                            </a:lnTo>
                            <a:lnTo>
                              <a:pt x="336021" y="198438"/>
                            </a:lnTo>
                            <a:lnTo>
                              <a:pt x="338667" y="198438"/>
                            </a:lnTo>
                            <a:lnTo>
                              <a:pt x="341313" y="195792"/>
                            </a:lnTo>
                            <a:lnTo>
                              <a:pt x="343958" y="193146"/>
                            </a:lnTo>
                            <a:lnTo>
                              <a:pt x="346604" y="193146"/>
                            </a:lnTo>
                            <a:lnTo>
                              <a:pt x="349250" y="190500"/>
                            </a:lnTo>
                            <a:lnTo>
                              <a:pt x="354542" y="185208"/>
                            </a:lnTo>
                            <a:lnTo>
                              <a:pt x="359834" y="177271"/>
                            </a:lnTo>
                            <a:lnTo>
                              <a:pt x="362479" y="171979"/>
                            </a:lnTo>
                            <a:lnTo>
                              <a:pt x="362479" y="169333"/>
                            </a:lnTo>
                            <a:lnTo>
                              <a:pt x="359834" y="164042"/>
                            </a:lnTo>
                            <a:lnTo>
                              <a:pt x="357188" y="164042"/>
                            </a:lnTo>
                            <a:lnTo>
                              <a:pt x="354542" y="161396"/>
                            </a:lnTo>
                            <a:lnTo>
                              <a:pt x="351896" y="158750"/>
                            </a:lnTo>
                            <a:lnTo>
                              <a:pt x="349250" y="158750"/>
                            </a:lnTo>
                            <a:lnTo>
                              <a:pt x="346604" y="156104"/>
                            </a:lnTo>
                            <a:lnTo>
                              <a:pt x="346604" y="150812"/>
                            </a:lnTo>
                            <a:lnTo>
                              <a:pt x="349250" y="148167"/>
                            </a:lnTo>
                            <a:lnTo>
                              <a:pt x="354542" y="142875"/>
                            </a:lnTo>
                            <a:lnTo>
                              <a:pt x="359834" y="140229"/>
                            </a:lnTo>
                            <a:lnTo>
                              <a:pt x="365125" y="137583"/>
                            </a:lnTo>
                            <a:lnTo>
                              <a:pt x="370417" y="137583"/>
                            </a:lnTo>
                            <a:lnTo>
                              <a:pt x="373063" y="134937"/>
                            </a:lnTo>
                            <a:lnTo>
                              <a:pt x="381000" y="129646"/>
                            </a:lnTo>
                            <a:lnTo>
                              <a:pt x="386292" y="127000"/>
                            </a:lnTo>
                            <a:lnTo>
                              <a:pt x="388938" y="121708"/>
                            </a:lnTo>
                            <a:lnTo>
                              <a:pt x="394229" y="119062"/>
                            </a:lnTo>
                            <a:lnTo>
                              <a:pt x="396875" y="119062"/>
                            </a:lnTo>
                            <a:lnTo>
                              <a:pt x="402167" y="111125"/>
                            </a:lnTo>
                            <a:lnTo>
                              <a:pt x="404813" y="103187"/>
                            </a:lnTo>
                            <a:lnTo>
                              <a:pt x="407458" y="103187"/>
                            </a:lnTo>
                            <a:lnTo>
                              <a:pt x="407458" y="105833"/>
                            </a:lnTo>
                            <a:lnTo>
                              <a:pt x="412750" y="103187"/>
                            </a:lnTo>
                            <a:lnTo>
                              <a:pt x="410104" y="103187"/>
                            </a:lnTo>
                            <a:lnTo>
                              <a:pt x="410104" y="100542"/>
                            </a:lnTo>
                            <a:lnTo>
                              <a:pt x="412750" y="97896"/>
                            </a:lnTo>
                            <a:lnTo>
                              <a:pt x="415396" y="97896"/>
                            </a:lnTo>
                            <a:lnTo>
                              <a:pt x="418042" y="92604"/>
                            </a:lnTo>
                            <a:lnTo>
                              <a:pt x="420688" y="89958"/>
                            </a:lnTo>
                            <a:lnTo>
                              <a:pt x="423334" y="84666"/>
                            </a:lnTo>
                            <a:lnTo>
                              <a:pt x="425979" y="82021"/>
                            </a:lnTo>
                            <a:lnTo>
                              <a:pt x="425979" y="84666"/>
                            </a:lnTo>
                            <a:lnTo>
                              <a:pt x="428625" y="82021"/>
                            </a:lnTo>
                            <a:lnTo>
                              <a:pt x="433917" y="82021"/>
                            </a:lnTo>
                            <a:lnTo>
                              <a:pt x="431271" y="79375"/>
                            </a:lnTo>
                            <a:lnTo>
                              <a:pt x="431271" y="76729"/>
                            </a:lnTo>
                            <a:lnTo>
                              <a:pt x="428625" y="79375"/>
                            </a:lnTo>
                            <a:lnTo>
                              <a:pt x="425979" y="79375"/>
                            </a:lnTo>
                            <a:lnTo>
                              <a:pt x="423334" y="76729"/>
                            </a:lnTo>
                            <a:lnTo>
                              <a:pt x="425979" y="76729"/>
                            </a:lnTo>
                            <a:lnTo>
                              <a:pt x="425979" y="74083"/>
                            </a:lnTo>
                            <a:lnTo>
                              <a:pt x="428625" y="71437"/>
                            </a:lnTo>
                            <a:lnTo>
                              <a:pt x="428625" y="58208"/>
                            </a:lnTo>
                            <a:lnTo>
                              <a:pt x="428625" y="55562"/>
                            </a:lnTo>
                            <a:lnTo>
                              <a:pt x="431271" y="55562"/>
                            </a:lnTo>
                            <a:lnTo>
                              <a:pt x="431271" y="58208"/>
                            </a:lnTo>
                            <a:lnTo>
                              <a:pt x="431271" y="60854"/>
                            </a:lnTo>
                            <a:lnTo>
                              <a:pt x="433917" y="60854"/>
                            </a:lnTo>
                            <a:lnTo>
                              <a:pt x="436563" y="60854"/>
                            </a:lnTo>
                            <a:lnTo>
                              <a:pt x="436563" y="58208"/>
                            </a:lnTo>
                            <a:lnTo>
                              <a:pt x="436563" y="55562"/>
                            </a:lnTo>
                            <a:lnTo>
                              <a:pt x="433917" y="55562"/>
                            </a:lnTo>
                            <a:lnTo>
                              <a:pt x="431271" y="52916"/>
                            </a:lnTo>
                            <a:lnTo>
                              <a:pt x="433917" y="52916"/>
                            </a:lnTo>
                            <a:lnTo>
                              <a:pt x="436563" y="52916"/>
                            </a:lnTo>
                            <a:lnTo>
                              <a:pt x="439208" y="50271"/>
                            </a:lnTo>
                            <a:lnTo>
                              <a:pt x="436563" y="50271"/>
                            </a:lnTo>
                            <a:lnTo>
                              <a:pt x="433917" y="50271"/>
                            </a:lnTo>
                            <a:lnTo>
                              <a:pt x="433917" y="47625"/>
                            </a:lnTo>
                            <a:lnTo>
                              <a:pt x="431271" y="50271"/>
                            </a:lnTo>
                            <a:lnTo>
                              <a:pt x="431271" y="52916"/>
                            </a:lnTo>
                            <a:lnTo>
                              <a:pt x="428625" y="52916"/>
                            </a:lnTo>
                            <a:lnTo>
                              <a:pt x="428625" y="50271"/>
                            </a:lnTo>
                            <a:lnTo>
                              <a:pt x="428625" y="42333"/>
                            </a:lnTo>
                            <a:lnTo>
                              <a:pt x="428625" y="37041"/>
                            </a:lnTo>
                            <a:lnTo>
                              <a:pt x="425979" y="29104"/>
                            </a:lnTo>
                            <a:lnTo>
                              <a:pt x="425979" y="26458"/>
                            </a:lnTo>
                            <a:lnTo>
                              <a:pt x="428625" y="26458"/>
                            </a:lnTo>
                            <a:lnTo>
                              <a:pt x="431271" y="23812"/>
                            </a:lnTo>
                            <a:lnTo>
                              <a:pt x="428625" y="23812"/>
                            </a:lnTo>
                            <a:lnTo>
                              <a:pt x="425979" y="26458"/>
                            </a:lnTo>
                            <a:lnTo>
                              <a:pt x="425979" y="21166"/>
                            </a:lnTo>
                            <a:lnTo>
                              <a:pt x="425979" y="15875"/>
                            </a:lnTo>
                            <a:lnTo>
                              <a:pt x="428625" y="15875"/>
                            </a:lnTo>
                            <a:lnTo>
                              <a:pt x="428625" y="7937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611" name="Taiwan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511650" y="2720215"/>
                        <a:ext cx="48602" cy="11835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4" y="4"/>
                          </a:cxn>
                          <a:cxn ang="0">
                            <a:pos x="14" y="4"/>
                          </a:cxn>
                          <a:cxn ang="0">
                            <a:pos x="12" y="4"/>
                          </a:cxn>
                          <a:cxn ang="0">
                            <a:pos x="10" y="6"/>
                          </a:cxn>
                          <a:cxn ang="0">
                            <a:pos x="10" y="8"/>
                          </a:cxn>
                          <a:cxn ang="0">
                            <a:pos x="10" y="10"/>
                          </a:cxn>
                          <a:cxn ang="0">
                            <a:pos x="10" y="10"/>
                          </a:cxn>
                          <a:cxn ang="0">
                            <a:pos x="6" y="20"/>
                          </a:cxn>
                          <a:cxn ang="0">
                            <a:pos x="2" y="30"/>
                          </a:cxn>
                          <a:cxn ang="0">
                            <a:pos x="2" y="30"/>
                          </a:cxn>
                          <a:cxn ang="0">
                            <a:pos x="0" y="36"/>
                          </a:cxn>
                          <a:cxn ang="0">
                            <a:pos x="0" y="42"/>
                          </a:cxn>
                          <a:cxn ang="0">
                            <a:pos x="2" y="44"/>
                          </a:cxn>
                          <a:cxn ang="0">
                            <a:pos x="4" y="50"/>
                          </a:cxn>
                          <a:cxn ang="0">
                            <a:pos x="4" y="50"/>
                          </a:cxn>
                          <a:cxn ang="0">
                            <a:pos x="4" y="54"/>
                          </a:cxn>
                          <a:cxn ang="0">
                            <a:pos x="6" y="56"/>
                          </a:cxn>
                          <a:cxn ang="0">
                            <a:pos x="10" y="58"/>
                          </a:cxn>
                          <a:cxn ang="0">
                            <a:pos x="10" y="58"/>
                          </a:cxn>
                          <a:cxn ang="0">
                            <a:pos x="14" y="66"/>
                          </a:cxn>
                          <a:cxn ang="0">
                            <a:pos x="20" y="68"/>
                          </a:cxn>
                          <a:cxn ang="0">
                            <a:pos x="20" y="68"/>
                          </a:cxn>
                          <a:cxn ang="0">
                            <a:pos x="24" y="72"/>
                          </a:cxn>
                          <a:cxn ang="0">
                            <a:pos x="24" y="76"/>
                          </a:cxn>
                          <a:cxn ang="0">
                            <a:pos x="24" y="76"/>
                          </a:cxn>
                          <a:cxn ang="0">
                            <a:pos x="24" y="76"/>
                          </a:cxn>
                          <a:cxn ang="0">
                            <a:pos x="26" y="78"/>
                          </a:cxn>
                          <a:cxn ang="0">
                            <a:pos x="30" y="76"/>
                          </a:cxn>
                          <a:cxn ang="0">
                            <a:pos x="30" y="76"/>
                          </a:cxn>
                          <a:cxn ang="0">
                            <a:pos x="28" y="70"/>
                          </a:cxn>
                          <a:cxn ang="0">
                            <a:pos x="28" y="64"/>
                          </a:cxn>
                          <a:cxn ang="0">
                            <a:pos x="28" y="64"/>
                          </a:cxn>
                          <a:cxn ang="0">
                            <a:pos x="30" y="62"/>
                          </a:cxn>
                          <a:cxn ang="0">
                            <a:pos x="32" y="60"/>
                          </a:cxn>
                          <a:cxn ang="0">
                            <a:pos x="32" y="56"/>
                          </a:cxn>
                          <a:cxn ang="0">
                            <a:pos x="32" y="52"/>
                          </a:cxn>
                          <a:cxn ang="0">
                            <a:pos x="32" y="52"/>
                          </a:cxn>
                          <a:cxn ang="0">
                            <a:pos x="32" y="42"/>
                          </a:cxn>
                          <a:cxn ang="0">
                            <a:pos x="32" y="38"/>
                          </a:cxn>
                          <a:cxn ang="0">
                            <a:pos x="30" y="34"/>
                          </a:cxn>
                          <a:cxn ang="0">
                            <a:pos x="30" y="34"/>
                          </a:cxn>
                          <a:cxn ang="0">
                            <a:pos x="28" y="30"/>
                          </a:cxn>
                          <a:cxn ang="0">
                            <a:pos x="28" y="28"/>
                          </a:cxn>
                          <a:cxn ang="0">
                            <a:pos x="28" y="28"/>
                          </a:cxn>
                          <a:cxn ang="0">
                            <a:pos x="30" y="22"/>
                          </a:cxn>
                          <a:cxn ang="0">
                            <a:pos x="28" y="14"/>
                          </a:cxn>
                          <a:cxn ang="0">
                            <a:pos x="28" y="14"/>
                          </a:cxn>
                          <a:cxn ang="0">
                            <a:pos x="28" y="10"/>
                          </a:cxn>
                          <a:cxn ang="0">
                            <a:pos x="28" y="8"/>
                          </a:cxn>
                          <a:cxn ang="0">
                            <a:pos x="28" y="8"/>
                          </a:cxn>
                          <a:cxn ang="0">
                            <a:pos x="28" y="8"/>
                          </a:cxn>
                          <a:cxn ang="0">
                            <a:pos x="30" y="6"/>
                          </a:cxn>
                          <a:cxn ang="0">
                            <a:pos x="30" y="4"/>
                          </a:cxn>
                          <a:cxn ang="0">
                            <a:pos x="22" y="0"/>
                          </a:cxn>
                          <a:cxn ang="0">
                            <a:pos x="22" y="0"/>
                          </a:cxn>
                          <a:cxn ang="0">
                            <a:pos x="20" y="0"/>
                          </a:cxn>
                          <a:cxn ang="0">
                            <a:pos x="18" y="2"/>
                          </a:cxn>
                          <a:cxn ang="0">
                            <a:pos x="16" y="2"/>
                          </a:cxn>
                          <a:cxn ang="0">
                            <a:pos x="14" y="4"/>
                          </a:cxn>
                          <a:cxn ang="0">
                            <a:pos x="14" y="4"/>
                          </a:cxn>
                        </a:cxnLst>
                        <a:rect l="0" t="0" r="r" b="b"/>
                        <a:pathLst>
                          <a:path w="32" h="78">
                            <a:moveTo>
                              <a:pt x="14" y="4"/>
                            </a:moveTo>
                            <a:lnTo>
                              <a:pt x="14" y="4"/>
                            </a:lnTo>
                            <a:lnTo>
                              <a:pt x="12" y="4"/>
                            </a:lnTo>
                            <a:lnTo>
                              <a:pt x="10" y="6"/>
                            </a:lnTo>
                            <a:lnTo>
                              <a:pt x="10" y="8"/>
                            </a:lnTo>
                            <a:lnTo>
                              <a:pt x="10" y="10"/>
                            </a:lnTo>
                            <a:lnTo>
                              <a:pt x="10" y="10"/>
                            </a:lnTo>
                            <a:lnTo>
                              <a:pt x="6" y="20"/>
                            </a:lnTo>
                            <a:lnTo>
                              <a:pt x="2" y="30"/>
                            </a:lnTo>
                            <a:lnTo>
                              <a:pt x="2" y="30"/>
                            </a:lnTo>
                            <a:lnTo>
                              <a:pt x="0" y="36"/>
                            </a:lnTo>
                            <a:lnTo>
                              <a:pt x="0" y="42"/>
                            </a:lnTo>
                            <a:lnTo>
                              <a:pt x="2" y="44"/>
                            </a:lnTo>
                            <a:lnTo>
                              <a:pt x="4" y="50"/>
                            </a:lnTo>
                            <a:lnTo>
                              <a:pt x="4" y="50"/>
                            </a:lnTo>
                            <a:lnTo>
                              <a:pt x="4" y="54"/>
                            </a:lnTo>
                            <a:lnTo>
                              <a:pt x="6" y="56"/>
                            </a:lnTo>
                            <a:lnTo>
                              <a:pt x="10" y="58"/>
                            </a:lnTo>
                            <a:lnTo>
                              <a:pt x="10" y="58"/>
                            </a:lnTo>
                            <a:lnTo>
                              <a:pt x="14" y="66"/>
                            </a:lnTo>
                            <a:lnTo>
                              <a:pt x="20" y="68"/>
                            </a:lnTo>
                            <a:lnTo>
                              <a:pt x="20" y="68"/>
                            </a:lnTo>
                            <a:lnTo>
                              <a:pt x="24" y="72"/>
                            </a:lnTo>
                            <a:lnTo>
                              <a:pt x="24" y="76"/>
                            </a:lnTo>
                            <a:lnTo>
                              <a:pt x="24" y="76"/>
                            </a:lnTo>
                            <a:lnTo>
                              <a:pt x="24" y="76"/>
                            </a:lnTo>
                            <a:lnTo>
                              <a:pt x="26" y="78"/>
                            </a:lnTo>
                            <a:lnTo>
                              <a:pt x="30" y="76"/>
                            </a:lnTo>
                            <a:lnTo>
                              <a:pt x="30" y="76"/>
                            </a:lnTo>
                            <a:lnTo>
                              <a:pt x="28" y="70"/>
                            </a:lnTo>
                            <a:lnTo>
                              <a:pt x="28" y="64"/>
                            </a:lnTo>
                            <a:lnTo>
                              <a:pt x="28" y="64"/>
                            </a:lnTo>
                            <a:lnTo>
                              <a:pt x="30" y="62"/>
                            </a:lnTo>
                            <a:lnTo>
                              <a:pt x="32" y="60"/>
                            </a:lnTo>
                            <a:lnTo>
                              <a:pt x="32" y="56"/>
                            </a:lnTo>
                            <a:lnTo>
                              <a:pt x="32" y="52"/>
                            </a:lnTo>
                            <a:lnTo>
                              <a:pt x="32" y="52"/>
                            </a:lnTo>
                            <a:lnTo>
                              <a:pt x="32" y="42"/>
                            </a:lnTo>
                            <a:lnTo>
                              <a:pt x="32" y="38"/>
                            </a:lnTo>
                            <a:lnTo>
                              <a:pt x="30" y="34"/>
                            </a:lnTo>
                            <a:lnTo>
                              <a:pt x="30" y="34"/>
                            </a:lnTo>
                            <a:lnTo>
                              <a:pt x="28" y="30"/>
                            </a:lnTo>
                            <a:lnTo>
                              <a:pt x="28" y="28"/>
                            </a:lnTo>
                            <a:lnTo>
                              <a:pt x="28" y="28"/>
                            </a:lnTo>
                            <a:lnTo>
                              <a:pt x="30" y="22"/>
                            </a:lnTo>
                            <a:lnTo>
                              <a:pt x="28" y="14"/>
                            </a:lnTo>
                            <a:lnTo>
                              <a:pt x="28" y="14"/>
                            </a:lnTo>
                            <a:lnTo>
                              <a:pt x="28" y="10"/>
                            </a:lnTo>
                            <a:lnTo>
                              <a:pt x="28" y="8"/>
                            </a:lnTo>
                            <a:lnTo>
                              <a:pt x="28" y="8"/>
                            </a:lnTo>
                            <a:lnTo>
                              <a:pt x="28" y="8"/>
                            </a:lnTo>
                            <a:lnTo>
                              <a:pt x="30" y="6"/>
                            </a:lnTo>
                            <a:lnTo>
                              <a:pt x="30" y="4"/>
                            </a:lnTo>
                            <a:lnTo>
                              <a:pt x="22" y="0"/>
                            </a:lnTo>
                            <a:lnTo>
                              <a:pt x="22" y="0"/>
                            </a:lnTo>
                            <a:lnTo>
                              <a:pt x="20" y="0"/>
                            </a:lnTo>
                            <a:lnTo>
                              <a:pt x="18" y="2"/>
                            </a:lnTo>
                            <a:lnTo>
                              <a:pt x="16" y="2"/>
                            </a:lnTo>
                            <a:lnTo>
                              <a:pt x="14" y="4"/>
                            </a:lnTo>
                            <a:lnTo>
                              <a:pt x="14" y="4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437" name="Portugal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517150" y="2125388"/>
                        <a:ext cx="85054" cy="16995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32" y="110"/>
                          </a:cxn>
                          <a:cxn ang="0">
                            <a:pos x="22" y="112"/>
                          </a:cxn>
                          <a:cxn ang="0">
                            <a:pos x="18" y="110"/>
                          </a:cxn>
                          <a:cxn ang="0">
                            <a:pos x="12" y="110"/>
                          </a:cxn>
                          <a:cxn ang="0">
                            <a:pos x="4" y="110"/>
                          </a:cxn>
                          <a:cxn ang="0">
                            <a:pos x="2" y="108"/>
                          </a:cxn>
                          <a:cxn ang="0">
                            <a:pos x="6" y="104"/>
                          </a:cxn>
                          <a:cxn ang="0">
                            <a:pos x="10" y="98"/>
                          </a:cxn>
                          <a:cxn ang="0">
                            <a:pos x="10" y="94"/>
                          </a:cxn>
                          <a:cxn ang="0">
                            <a:pos x="10" y="92"/>
                          </a:cxn>
                          <a:cxn ang="0">
                            <a:pos x="10" y="80"/>
                          </a:cxn>
                          <a:cxn ang="0">
                            <a:pos x="12" y="78"/>
                          </a:cxn>
                          <a:cxn ang="0">
                            <a:pos x="4" y="80"/>
                          </a:cxn>
                          <a:cxn ang="0">
                            <a:pos x="4" y="72"/>
                          </a:cxn>
                          <a:cxn ang="0">
                            <a:pos x="2" y="72"/>
                          </a:cxn>
                          <a:cxn ang="0">
                            <a:pos x="0" y="68"/>
                          </a:cxn>
                          <a:cxn ang="0">
                            <a:pos x="0" y="62"/>
                          </a:cxn>
                          <a:cxn ang="0">
                            <a:pos x="0" y="58"/>
                          </a:cxn>
                          <a:cxn ang="0">
                            <a:pos x="6" y="52"/>
                          </a:cxn>
                          <a:cxn ang="0">
                            <a:pos x="8" y="46"/>
                          </a:cxn>
                          <a:cxn ang="0">
                            <a:pos x="12" y="32"/>
                          </a:cxn>
                          <a:cxn ang="0">
                            <a:pos x="16" y="18"/>
                          </a:cxn>
                          <a:cxn ang="0">
                            <a:pos x="16" y="12"/>
                          </a:cxn>
                          <a:cxn ang="0">
                            <a:pos x="16" y="10"/>
                          </a:cxn>
                          <a:cxn ang="0">
                            <a:pos x="16" y="6"/>
                          </a:cxn>
                          <a:cxn ang="0">
                            <a:pos x="18" y="2"/>
                          </a:cxn>
                          <a:cxn ang="0">
                            <a:pos x="20" y="0"/>
                          </a:cxn>
                          <a:cxn ang="0">
                            <a:pos x="30" y="0"/>
                          </a:cxn>
                          <a:cxn ang="0">
                            <a:pos x="30" y="4"/>
                          </a:cxn>
                          <a:cxn ang="0">
                            <a:pos x="32" y="6"/>
                          </a:cxn>
                          <a:cxn ang="0">
                            <a:pos x="42" y="6"/>
                          </a:cxn>
                          <a:cxn ang="0">
                            <a:pos x="50" y="4"/>
                          </a:cxn>
                          <a:cxn ang="0">
                            <a:pos x="54" y="8"/>
                          </a:cxn>
                          <a:cxn ang="0">
                            <a:pos x="56" y="10"/>
                          </a:cxn>
                          <a:cxn ang="0">
                            <a:pos x="52" y="14"/>
                          </a:cxn>
                          <a:cxn ang="0">
                            <a:pos x="46" y="24"/>
                          </a:cxn>
                          <a:cxn ang="0">
                            <a:pos x="44" y="24"/>
                          </a:cxn>
                          <a:cxn ang="0">
                            <a:pos x="46" y="28"/>
                          </a:cxn>
                          <a:cxn ang="0">
                            <a:pos x="44" y="36"/>
                          </a:cxn>
                          <a:cxn ang="0">
                            <a:pos x="44" y="38"/>
                          </a:cxn>
                          <a:cxn ang="0">
                            <a:pos x="46" y="42"/>
                          </a:cxn>
                          <a:cxn ang="0">
                            <a:pos x="42" y="52"/>
                          </a:cxn>
                          <a:cxn ang="0">
                            <a:pos x="34" y="52"/>
                          </a:cxn>
                          <a:cxn ang="0">
                            <a:pos x="40" y="64"/>
                          </a:cxn>
                          <a:cxn ang="0">
                            <a:pos x="40" y="72"/>
                          </a:cxn>
                          <a:cxn ang="0">
                            <a:pos x="36" y="80"/>
                          </a:cxn>
                          <a:cxn ang="0">
                            <a:pos x="40" y="86"/>
                          </a:cxn>
                          <a:cxn ang="0">
                            <a:pos x="38" y="92"/>
                          </a:cxn>
                          <a:cxn ang="0">
                            <a:pos x="32" y="102"/>
                          </a:cxn>
                          <a:cxn ang="0">
                            <a:pos x="34" y="106"/>
                          </a:cxn>
                        </a:cxnLst>
                        <a:rect l="0" t="0" r="r" b="b"/>
                        <a:pathLst>
                          <a:path w="56" h="112">
                            <a:moveTo>
                              <a:pt x="34" y="106"/>
                            </a:moveTo>
                            <a:lnTo>
                              <a:pt x="34" y="106"/>
                            </a:lnTo>
                            <a:lnTo>
                              <a:pt x="32" y="110"/>
                            </a:lnTo>
                            <a:lnTo>
                              <a:pt x="28" y="110"/>
                            </a:lnTo>
                            <a:lnTo>
                              <a:pt x="28" y="110"/>
                            </a:lnTo>
                            <a:lnTo>
                              <a:pt x="22" y="112"/>
                            </a:lnTo>
                            <a:lnTo>
                              <a:pt x="20" y="112"/>
                            </a:lnTo>
                            <a:lnTo>
                              <a:pt x="18" y="110"/>
                            </a:lnTo>
                            <a:lnTo>
                              <a:pt x="18" y="110"/>
                            </a:lnTo>
                            <a:lnTo>
                              <a:pt x="16" y="110"/>
                            </a:lnTo>
                            <a:lnTo>
                              <a:pt x="12" y="110"/>
                            </a:lnTo>
                            <a:lnTo>
                              <a:pt x="12" y="110"/>
                            </a:lnTo>
                            <a:lnTo>
                              <a:pt x="10" y="110"/>
                            </a:lnTo>
                            <a:lnTo>
                              <a:pt x="4" y="110"/>
                            </a:lnTo>
                            <a:lnTo>
                              <a:pt x="4" y="110"/>
                            </a:lnTo>
                            <a:lnTo>
                              <a:pt x="2" y="110"/>
                            </a:lnTo>
                            <a:lnTo>
                              <a:pt x="2" y="108"/>
                            </a:lnTo>
                            <a:lnTo>
                              <a:pt x="2" y="108"/>
                            </a:lnTo>
                            <a:lnTo>
                              <a:pt x="2" y="108"/>
                            </a:lnTo>
                            <a:lnTo>
                              <a:pt x="4" y="106"/>
                            </a:lnTo>
                            <a:lnTo>
                              <a:pt x="6" y="104"/>
                            </a:lnTo>
                            <a:lnTo>
                              <a:pt x="8" y="100"/>
                            </a:lnTo>
                            <a:lnTo>
                              <a:pt x="8" y="100"/>
                            </a:lnTo>
                            <a:lnTo>
                              <a:pt x="10" y="98"/>
                            </a:lnTo>
                            <a:lnTo>
                              <a:pt x="10" y="94"/>
                            </a:lnTo>
                            <a:lnTo>
                              <a:pt x="10" y="94"/>
                            </a:lnTo>
                            <a:lnTo>
                              <a:pt x="10" y="94"/>
                            </a:lnTo>
                            <a:lnTo>
                              <a:pt x="10" y="94"/>
                            </a:lnTo>
                            <a:lnTo>
                              <a:pt x="10" y="94"/>
                            </a:lnTo>
                            <a:lnTo>
                              <a:pt x="10" y="92"/>
                            </a:lnTo>
                            <a:lnTo>
                              <a:pt x="10" y="92"/>
                            </a:lnTo>
                            <a:lnTo>
                              <a:pt x="10" y="86"/>
                            </a:lnTo>
                            <a:lnTo>
                              <a:pt x="10" y="80"/>
                            </a:lnTo>
                            <a:lnTo>
                              <a:pt x="10" y="80"/>
                            </a:lnTo>
                            <a:lnTo>
                              <a:pt x="10" y="78"/>
                            </a:lnTo>
                            <a:lnTo>
                              <a:pt x="12" y="78"/>
                            </a:lnTo>
                            <a:lnTo>
                              <a:pt x="12" y="78"/>
                            </a:lnTo>
                            <a:lnTo>
                              <a:pt x="6" y="80"/>
                            </a:lnTo>
                            <a:lnTo>
                              <a:pt x="4" y="80"/>
                            </a:lnTo>
                            <a:lnTo>
                              <a:pt x="2" y="78"/>
                            </a:lnTo>
                            <a:lnTo>
                              <a:pt x="2" y="78"/>
                            </a:lnTo>
                            <a:lnTo>
                              <a:pt x="4" y="72"/>
                            </a:lnTo>
                            <a:lnTo>
                              <a:pt x="4" y="72"/>
                            </a:lnTo>
                            <a:lnTo>
                              <a:pt x="4" y="72"/>
                            </a:lnTo>
                            <a:lnTo>
                              <a:pt x="2" y="72"/>
                            </a:lnTo>
                            <a:lnTo>
                              <a:pt x="2" y="72"/>
                            </a:lnTo>
                            <a:lnTo>
                              <a:pt x="0" y="72"/>
                            </a:lnTo>
                            <a:lnTo>
                              <a:pt x="0" y="68"/>
                            </a:lnTo>
                            <a:lnTo>
                              <a:pt x="0" y="68"/>
                            </a:lnTo>
                            <a:lnTo>
                              <a:pt x="0" y="64"/>
                            </a:lnTo>
                            <a:lnTo>
                              <a:pt x="0" y="62"/>
                            </a:lnTo>
                            <a:lnTo>
                              <a:pt x="0" y="58"/>
                            </a:lnTo>
                            <a:lnTo>
                              <a:pt x="0" y="58"/>
                            </a:lnTo>
                            <a:lnTo>
                              <a:pt x="0" y="58"/>
                            </a:lnTo>
                            <a:lnTo>
                              <a:pt x="2" y="56"/>
                            </a:lnTo>
                            <a:lnTo>
                              <a:pt x="6" y="52"/>
                            </a:lnTo>
                            <a:lnTo>
                              <a:pt x="6" y="52"/>
                            </a:lnTo>
                            <a:lnTo>
                              <a:pt x="8" y="48"/>
                            </a:lnTo>
                            <a:lnTo>
                              <a:pt x="8" y="46"/>
                            </a:lnTo>
                            <a:lnTo>
                              <a:pt x="8" y="46"/>
                            </a:lnTo>
                            <a:lnTo>
                              <a:pt x="8" y="44"/>
                            </a:lnTo>
                            <a:lnTo>
                              <a:pt x="8" y="44"/>
                            </a:lnTo>
                            <a:lnTo>
                              <a:pt x="12" y="32"/>
                            </a:lnTo>
                            <a:lnTo>
                              <a:pt x="12" y="32"/>
                            </a:lnTo>
                            <a:lnTo>
                              <a:pt x="14" y="26"/>
                            </a:lnTo>
                            <a:lnTo>
                              <a:pt x="16" y="18"/>
                            </a:lnTo>
                            <a:lnTo>
                              <a:pt x="16" y="18"/>
                            </a:lnTo>
                            <a:lnTo>
                              <a:pt x="16" y="14"/>
                            </a:lnTo>
                            <a:lnTo>
                              <a:pt x="16" y="12"/>
                            </a:lnTo>
                            <a:lnTo>
                              <a:pt x="16" y="10"/>
                            </a:lnTo>
                            <a:lnTo>
                              <a:pt x="16" y="10"/>
                            </a:lnTo>
                            <a:lnTo>
                              <a:pt x="16" y="10"/>
                            </a:lnTo>
                            <a:lnTo>
                              <a:pt x="16" y="8"/>
                            </a:lnTo>
                            <a:lnTo>
                              <a:pt x="16" y="6"/>
                            </a:lnTo>
                            <a:lnTo>
                              <a:pt x="16" y="6"/>
                            </a:lnTo>
                            <a:lnTo>
                              <a:pt x="16" y="4"/>
                            </a:lnTo>
                            <a:lnTo>
                              <a:pt x="16" y="4"/>
                            </a:lnTo>
                            <a:lnTo>
                              <a:pt x="18" y="2"/>
                            </a:lnTo>
                            <a:lnTo>
                              <a:pt x="16" y="2"/>
                            </a:lnTo>
                            <a:lnTo>
                              <a:pt x="16" y="2"/>
                            </a:lnTo>
                            <a:lnTo>
                              <a:pt x="20" y="0"/>
                            </a:lnTo>
                            <a:lnTo>
                              <a:pt x="24" y="0"/>
                            </a:lnTo>
                            <a:lnTo>
                              <a:pt x="24" y="0"/>
                            </a:lnTo>
                            <a:lnTo>
                              <a:pt x="30" y="0"/>
                            </a:lnTo>
                            <a:lnTo>
                              <a:pt x="30" y="2"/>
                            </a:lnTo>
                            <a:lnTo>
                              <a:pt x="30" y="4"/>
                            </a:lnTo>
                            <a:lnTo>
                              <a:pt x="30" y="4"/>
                            </a:lnTo>
                            <a:lnTo>
                              <a:pt x="30" y="6"/>
                            </a:lnTo>
                            <a:lnTo>
                              <a:pt x="32" y="6"/>
                            </a:lnTo>
                            <a:lnTo>
                              <a:pt x="32" y="6"/>
                            </a:lnTo>
                            <a:lnTo>
                              <a:pt x="38" y="4"/>
                            </a:lnTo>
                            <a:lnTo>
                              <a:pt x="42" y="6"/>
                            </a:lnTo>
                            <a:lnTo>
                              <a:pt x="42" y="6"/>
                            </a:lnTo>
                            <a:lnTo>
                              <a:pt x="44" y="6"/>
                            </a:lnTo>
                            <a:lnTo>
                              <a:pt x="46" y="6"/>
                            </a:lnTo>
                            <a:lnTo>
                              <a:pt x="50" y="4"/>
                            </a:lnTo>
                            <a:lnTo>
                              <a:pt x="52" y="6"/>
                            </a:lnTo>
                            <a:lnTo>
                              <a:pt x="52" y="6"/>
                            </a:lnTo>
                            <a:lnTo>
                              <a:pt x="54" y="8"/>
                            </a:lnTo>
                            <a:lnTo>
                              <a:pt x="54" y="10"/>
                            </a:lnTo>
                            <a:lnTo>
                              <a:pt x="54" y="10"/>
                            </a:lnTo>
                            <a:lnTo>
                              <a:pt x="56" y="10"/>
                            </a:lnTo>
                            <a:lnTo>
                              <a:pt x="56" y="12"/>
                            </a:lnTo>
                            <a:lnTo>
                              <a:pt x="52" y="14"/>
                            </a:lnTo>
                            <a:lnTo>
                              <a:pt x="52" y="14"/>
                            </a:lnTo>
                            <a:lnTo>
                              <a:pt x="50" y="18"/>
                            </a:lnTo>
                            <a:lnTo>
                              <a:pt x="48" y="22"/>
                            </a:lnTo>
                            <a:lnTo>
                              <a:pt x="46" y="24"/>
                            </a:lnTo>
                            <a:lnTo>
                              <a:pt x="44" y="24"/>
                            </a:lnTo>
                            <a:lnTo>
                              <a:pt x="44" y="24"/>
                            </a:lnTo>
                            <a:lnTo>
                              <a:pt x="44" y="24"/>
                            </a:lnTo>
                            <a:lnTo>
                              <a:pt x="44" y="24"/>
                            </a:lnTo>
                            <a:lnTo>
                              <a:pt x="46" y="28"/>
                            </a:lnTo>
                            <a:lnTo>
                              <a:pt x="46" y="28"/>
                            </a:lnTo>
                            <a:lnTo>
                              <a:pt x="46" y="32"/>
                            </a:lnTo>
                            <a:lnTo>
                              <a:pt x="46" y="34"/>
                            </a:lnTo>
                            <a:lnTo>
                              <a:pt x="44" y="36"/>
                            </a:lnTo>
                            <a:lnTo>
                              <a:pt x="44" y="36"/>
                            </a:lnTo>
                            <a:lnTo>
                              <a:pt x="44" y="36"/>
                            </a:lnTo>
                            <a:lnTo>
                              <a:pt x="44" y="38"/>
                            </a:lnTo>
                            <a:lnTo>
                              <a:pt x="46" y="38"/>
                            </a:lnTo>
                            <a:lnTo>
                              <a:pt x="46" y="42"/>
                            </a:lnTo>
                            <a:lnTo>
                              <a:pt x="46" y="42"/>
                            </a:lnTo>
                            <a:lnTo>
                              <a:pt x="44" y="48"/>
                            </a:lnTo>
                            <a:lnTo>
                              <a:pt x="44" y="50"/>
                            </a:lnTo>
                            <a:lnTo>
                              <a:pt x="42" y="52"/>
                            </a:lnTo>
                            <a:lnTo>
                              <a:pt x="42" y="52"/>
                            </a:lnTo>
                            <a:lnTo>
                              <a:pt x="36" y="52"/>
                            </a:lnTo>
                            <a:lnTo>
                              <a:pt x="34" y="52"/>
                            </a:lnTo>
                            <a:lnTo>
                              <a:pt x="36" y="54"/>
                            </a:lnTo>
                            <a:lnTo>
                              <a:pt x="36" y="54"/>
                            </a:lnTo>
                            <a:lnTo>
                              <a:pt x="40" y="64"/>
                            </a:lnTo>
                            <a:lnTo>
                              <a:pt x="40" y="64"/>
                            </a:lnTo>
                            <a:lnTo>
                              <a:pt x="42" y="68"/>
                            </a:lnTo>
                            <a:lnTo>
                              <a:pt x="40" y="72"/>
                            </a:lnTo>
                            <a:lnTo>
                              <a:pt x="40" y="72"/>
                            </a:lnTo>
                            <a:lnTo>
                              <a:pt x="36" y="76"/>
                            </a:lnTo>
                            <a:lnTo>
                              <a:pt x="36" y="80"/>
                            </a:lnTo>
                            <a:lnTo>
                              <a:pt x="38" y="82"/>
                            </a:lnTo>
                            <a:lnTo>
                              <a:pt x="38" y="82"/>
                            </a:lnTo>
                            <a:lnTo>
                              <a:pt x="40" y="86"/>
                            </a:lnTo>
                            <a:lnTo>
                              <a:pt x="40" y="88"/>
                            </a:lnTo>
                            <a:lnTo>
                              <a:pt x="40" y="88"/>
                            </a:lnTo>
                            <a:lnTo>
                              <a:pt x="38" y="92"/>
                            </a:lnTo>
                            <a:lnTo>
                              <a:pt x="34" y="98"/>
                            </a:lnTo>
                            <a:lnTo>
                              <a:pt x="34" y="98"/>
                            </a:lnTo>
                            <a:lnTo>
                              <a:pt x="32" y="102"/>
                            </a:lnTo>
                            <a:lnTo>
                              <a:pt x="32" y="104"/>
                            </a:lnTo>
                            <a:lnTo>
                              <a:pt x="34" y="106"/>
                            </a:lnTo>
                            <a:lnTo>
                              <a:pt x="34" y="106"/>
                            </a:ln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492" name="China"/>
              <p:cNvSpPr>
                <a:spLocks/>
              </p:cNvSpPr>
              <p:nvPr/>
            </p:nvSpPr>
            <p:spPr bwMode="auto">
              <a:xfrm>
                <a:off x="7937016" y="1762673"/>
                <a:ext cx="1600837" cy="1138063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80" y="176"/>
                  </a:cxn>
                  <a:cxn ang="0">
                    <a:pos x="96" y="230"/>
                  </a:cxn>
                  <a:cxn ang="0">
                    <a:pos x="42" y="262"/>
                  </a:cxn>
                  <a:cxn ang="0">
                    <a:pos x="8" y="296"/>
                  </a:cxn>
                  <a:cxn ang="0">
                    <a:pos x="26" y="338"/>
                  </a:cxn>
                  <a:cxn ang="0">
                    <a:pos x="94" y="366"/>
                  </a:cxn>
                  <a:cxn ang="0">
                    <a:pos x="156" y="450"/>
                  </a:cxn>
                  <a:cxn ang="0">
                    <a:pos x="200" y="498"/>
                  </a:cxn>
                  <a:cxn ang="0">
                    <a:pos x="288" y="534"/>
                  </a:cxn>
                  <a:cxn ang="0">
                    <a:pos x="372" y="558"/>
                  </a:cxn>
                  <a:cxn ang="0">
                    <a:pos x="432" y="550"/>
                  </a:cxn>
                  <a:cxn ang="0">
                    <a:pos x="524" y="522"/>
                  </a:cxn>
                  <a:cxn ang="0">
                    <a:pos x="556" y="536"/>
                  </a:cxn>
                  <a:cxn ang="0">
                    <a:pos x="602" y="604"/>
                  </a:cxn>
                  <a:cxn ang="0">
                    <a:pos x="586" y="650"/>
                  </a:cxn>
                  <a:cxn ang="0">
                    <a:pos x="596" y="674"/>
                  </a:cxn>
                  <a:cxn ang="0">
                    <a:pos x="602" y="710"/>
                  </a:cxn>
                  <a:cxn ang="0">
                    <a:pos x="666" y="724"/>
                  </a:cxn>
                  <a:cxn ang="0">
                    <a:pos x="692" y="700"/>
                  </a:cxn>
                  <a:cxn ang="0">
                    <a:pos x="730" y="694"/>
                  </a:cxn>
                  <a:cxn ang="0">
                    <a:pos x="780" y="698"/>
                  </a:cxn>
                  <a:cxn ang="0">
                    <a:pos x="806" y="718"/>
                  </a:cxn>
                  <a:cxn ang="0">
                    <a:pos x="840" y="720"/>
                  </a:cxn>
                  <a:cxn ang="0">
                    <a:pos x="860" y="732"/>
                  </a:cxn>
                  <a:cxn ang="0">
                    <a:pos x="856" y="712"/>
                  </a:cxn>
                  <a:cxn ang="0">
                    <a:pos x="912" y="694"/>
                  </a:cxn>
                  <a:cxn ang="0">
                    <a:pos x="944" y="684"/>
                  </a:cxn>
                  <a:cxn ang="0">
                    <a:pos x="986" y="656"/>
                  </a:cxn>
                  <a:cxn ang="0">
                    <a:pos x="1012" y="620"/>
                  </a:cxn>
                  <a:cxn ang="0">
                    <a:pos x="1026" y="582"/>
                  </a:cxn>
                  <a:cxn ang="0">
                    <a:pos x="1034" y="530"/>
                  </a:cxn>
                  <a:cxn ang="0">
                    <a:pos x="992" y="510"/>
                  </a:cxn>
                  <a:cxn ang="0">
                    <a:pos x="1016" y="492"/>
                  </a:cxn>
                  <a:cxn ang="0">
                    <a:pos x="988" y="472"/>
                  </a:cxn>
                  <a:cxn ang="0">
                    <a:pos x="974" y="442"/>
                  </a:cxn>
                  <a:cxn ang="0">
                    <a:pos x="922" y="402"/>
                  </a:cxn>
                  <a:cxn ang="0">
                    <a:pos x="942" y="370"/>
                  </a:cxn>
                  <a:cxn ang="0">
                    <a:pos x="962" y="348"/>
                  </a:cxn>
                  <a:cxn ang="0">
                    <a:pos x="906" y="352"/>
                  </a:cxn>
                  <a:cxn ang="0">
                    <a:pos x="834" y="310"/>
                  </a:cxn>
                  <a:cxn ang="0">
                    <a:pos x="886" y="270"/>
                  </a:cxn>
                  <a:cxn ang="0">
                    <a:pos x="904" y="302"/>
                  </a:cxn>
                  <a:cxn ang="0">
                    <a:pos x="916" y="306"/>
                  </a:cxn>
                  <a:cxn ang="0">
                    <a:pos x="980" y="256"/>
                  </a:cxn>
                  <a:cxn ang="0">
                    <a:pos x="1032" y="224"/>
                  </a:cxn>
                  <a:cxn ang="0">
                    <a:pos x="1038" y="186"/>
                  </a:cxn>
                  <a:cxn ang="0">
                    <a:pos x="1042" y="120"/>
                  </a:cxn>
                  <a:cxn ang="0">
                    <a:pos x="970" y="96"/>
                  </a:cxn>
                  <a:cxn ang="0">
                    <a:pos x="764" y="0"/>
                  </a:cxn>
                  <a:cxn ang="0">
                    <a:pos x="730" y="26"/>
                  </a:cxn>
                  <a:cxn ang="0">
                    <a:pos x="644" y="90"/>
                  </a:cxn>
                  <a:cxn ang="0">
                    <a:pos x="710" y="100"/>
                  </a:cxn>
                  <a:cxn ang="0">
                    <a:pos x="750" y="132"/>
                  </a:cxn>
                  <a:cxn ang="0">
                    <a:pos x="684" y="168"/>
                  </a:cxn>
                  <a:cxn ang="0">
                    <a:pos x="678" y="206"/>
                  </a:cxn>
                  <a:cxn ang="0">
                    <a:pos x="526" y="222"/>
                  </a:cxn>
                  <a:cxn ang="0">
                    <a:pos x="412" y="210"/>
                  </a:cxn>
                  <a:cxn ang="0">
                    <a:pos x="380" y="176"/>
                  </a:cxn>
                  <a:cxn ang="0">
                    <a:pos x="276" y="156"/>
                  </a:cxn>
                  <a:cxn ang="0">
                    <a:pos x="226" y="108"/>
                  </a:cxn>
                </a:cxnLst>
                <a:rect l="0" t="0" r="r" b="b"/>
                <a:pathLst>
                  <a:path w="1054" h="750">
                    <a:moveTo>
                      <a:pt x="182" y="88"/>
                    </a:moveTo>
                    <a:lnTo>
                      <a:pt x="182" y="88"/>
                    </a:lnTo>
                    <a:lnTo>
                      <a:pt x="180" y="88"/>
                    </a:lnTo>
                    <a:lnTo>
                      <a:pt x="176" y="88"/>
                    </a:lnTo>
                    <a:lnTo>
                      <a:pt x="176" y="88"/>
                    </a:lnTo>
                    <a:lnTo>
                      <a:pt x="174" y="90"/>
                    </a:lnTo>
                    <a:lnTo>
                      <a:pt x="172" y="92"/>
                    </a:lnTo>
                    <a:lnTo>
                      <a:pt x="160" y="92"/>
                    </a:lnTo>
                    <a:lnTo>
                      <a:pt x="156" y="92"/>
                    </a:lnTo>
                    <a:lnTo>
                      <a:pt x="152" y="96"/>
                    </a:lnTo>
                    <a:lnTo>
                      <a:pt x="152" y="104"/>
                    </a:lnTo>
                    <a:lnTo>
                      <a:pt x="154" y="116"/>
                    </a:lnTo>
                    <a:lnTo>
                      <a:pt x="154" y="116"/>
                    </a:lnTo>
                    <a:lnTo>
                      <a:pt x="154" y="118"/>
                    </a:lnTo>
                    <a:lnTo>
                      <a:pt x="152" y="120"/>
                    </a:lnTo>
                    <a:lnTo>
                      <a:pt x="144" y="124"/>
                    </a:lnTo>
                    <a:lnTo>
                      <a:pt x="134" y="126"/>
                    </a:lnTo>
                    <a:lnTo>
                      <a:pt x="124" y="124"/>
                    </a:lnTo>
                    <a:lnTo>
                      <a:pt x="124" y="124"/>
                    </a:lnTo>
                    <a:lnTo>
                      <a:pt x="118" y="122"/>
                    </a:lnTo>
                    <a:lnTo>
                      <a:pt x="114" y="122"/>
                    </a:lnTo>
                    <a:lnTo>
                      <a:pt x="110" y="124"/>
                    </a:lnTo>
                    <a:lnTo>
                      <a:pt x="110" y="128"/>
                    </a:lnTo>
                    <a:lnTo>
                      <a:pt x="110" y="138"/>
                    </a:lnTo>
                    <a:lnTo>
                      <a:pt x="112" y="156"/>
                    </a:lnTo>
                    <a:lnTo>
                      <a:pt x="112" y="156"/>
                    </a:lnTo>
                    <a:lnTo>
                      <a:pt x="112" y="160"/>
                    </a:lnTo>
                    <a:lnTo>
                      <a:pt x="112" y="162"/>
                    </a:lnTo>
                    <a:lnTo>
                      <a:pt x="104" y="162"/>
                    </a:lnTo>
                    <a:lnTo>
                      <a:pt x="94" y="162"/>
                    </a:lnTo>
                    <a:lnTo>
                      <a:pt x="86" y="164"/>
                    </a:lnTo>
                    <a:lnTo>
                      <a:pt x="86" y="164"/>
                    </a:lnTo>
                    <a:lnTo>
                      <a:pt x="80" y="168"/>
                    </a:lnTo>
                    <a:lnTo>
                      <a:pt x="78" y="172"/>
                    </a:lnTo>
                    <a:lnTo>
                      <a:pt x="78" y="176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6"/>
                    </a:lnTo>
                    <a:lnTo>
                      <a:pt x="86" y="178"/>
                    </a:lnTo>
                    <a:lnTo>
                      <a:pt x="94" y="188"/>
                    </a:lnTo>
                    <a:lnTo>
                      <a:pt x="102" y="196"/>
                    </a:lnTo>
                    <a:lnTo>
                      <a:pt x="104" y="202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100" y="208"/>
                    </a:lnTo>
                    <a:lnTo>
                      <a:pt x="100" y="212"/>
                    </a:lnTo>
                    <a:lnTo>
                      <a:pt x="104" y="216"/>
                    </a:lnTo>
                    <a:lnTo>
                      <a:pt x="106" y="222"/>
                    </a:lnTo>
                    <a:lnTo>
                      <a:pt x="106" y="224"/>
                    </a:lnTo>
                    <a:lnTo>
                      <a:pt x="102" y="226"/>
                    </a:lnTo>
                    <a:lnTo>
                      <a:pt x="102" y="226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96" y="230"/>
                    </a:lnTo>
                    <a:lnTo>
                      <a:pt x="90" y="232"/>
                    </a:lnTo>
                    <a:lnTo>
                      <a:pt x="86" y="232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4" y="238"/>
                    </a:lnTo>
                    <a:lnTo>
                      <a:pt x="82" y="240"/>
                    </a:lnTo>
                    <a:lnTo>
                      <a:pt x="76" y="242"/>
                    </a:lnTo>
                    <a:lnTo>
                      <a:pt x="68" y="248"/>
                    </a:lnTo>
                    <a:lnTo>
                      <a:pt x="68" y="248"/>
                    </a:lnTo>
                    <a:lnTo>
                      <a:pt x="64" y="250"/>
                    </a:lnTo>
                    <a:lnTo>
                      <a:pt x="62" y="250"/>
                    </a:lnTo>
                    <a:lnTo>
                      <a:pt x="60" y="24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48" y="252"/>
                    </a:lnTo>
                    <a:lnTo>
                      <a:pt x="44" y="254"/>
                    </a:lnTo>
                    <a:lnTo>
                      <a:pt x="42" y="260"/>
                    </a:lnTo>
                    <a:lnTo>
                      <a:pt x="42" y="262"/>
                    </a:lnTo>
                    <a:lnTo>
                      <a:pt x="40" y="262"/>
                    </a:lnTo>
                    <a:lnTo>
                      <a:pt x="32" y="260"/>
                    </a:lnTo>
                    <a:lnTo>
                      <a:pt x="32" y="260"/>
                    </a:lnTo>
                    <a:lnTo>
                      <a:pt x="24" y="258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2" y="262"/>
                    </a:lnTo>
                    <a:lnTo>
                      <a:pt x="16" y="260"/>
                    </a:lnTo>
                    <a:lnTo>
                      <a:pt x="16" y="260"/>
                    </a:lnTo>
                    <a:lnTo>
                      <a:pt x="14" y="260"/>
                    </a:lnTo>
                    <a:lnTo>
                      <a:pt x="10" y="260"/>
                    </a:lnTo>
                    <a:lnTo>
                      <a:pt x="4" y="266"/>
                    </a:lnTo>
                    <a:lnTo>
                      <a:pt x="2" y="276"/>
                    </a:lnTo>
                    <a:lnTo>
                      <a:pt x="0" y="290"/>
                    </a:lnTo>
                    <a:lnTo>
                      <a:pt x="0" y="290"/>
                    </a:lnTo>
                    <a:lnTo>
                      <a:pt x="2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2" y="294"/>
                    </a:lnTo>
                    <a:lnTo>
                      <a:pt x="18" y="294"/>
                    </a:lnTo>
                    <a:lnTo>
                      <a:pt x="20" y="296"/>
                    </a:lnTo>
                    <a:lnTo>
                      <a:pt x="20" y="300"/>
                    </a:lnTo>
                    <a:lnTo>
                      <a:pt x="20" y="300"/>
                    </a:lnTo>
                    <a:lnTo>
                      <a:pt x="20" y="306"/>
                    </a:lnTo>
                    <a:lnTo>
                      <a:pt x="22" y="310"/>
                    </a:lnTo>
                    <a:lnTo>
                      <a:pt x="28" y="312"/>
                    </a:lnTo>
                    <a:lnTo>
                      <a:pt x="30" y="316"/>
                    </a:lnTo>
                    <a:lnTo>
                      <a:pt x="30" y="316"/>
                    </a:lnTo>
                    <a:lnTo>
                      <a:pt x="32" y="324"/>
                    </a:lnTo>
                    <a:lnTo>
                      <a:pt x="30" y="328"/>
                    </a:lnTo>
                    <a:lnTo>
                      <a:pt x="30" y="328"/>
                    </a:lnTo>
                    <a:lnTo>
                      <a:pt x="22" y="330"/>
                    </a:lnTo>
                    <a:lnTo>
                      <a:pt x="22" y="332"/>
                    </a:lnTo>
                    <a:lnTo>
                      <a:pt x="24" y="334"/>
                    </a:lnTo>
                    <a:lnTo>
                      <a:pt x="24" y="334"/>
                    </a:lnTo>
                    <a:lnTo>
                      <a:pt x="26" y="338"/>
                    </a:lnTo>
                    <a:lnTo>
                      <a:pt x="26" y="338"/>
                    </a:lnTo>
                    <a:lnTo>
                      <a:pt x="30" y="338"/>
                    </a:lnTo>
                    <a:lnTo>
                      <a:pt x="32" y="336"/>
                    </a:lnTo>
                    <a:lnTo>
                      <a:pt x="38" y="338"/>
                    </a:lnTo>
                    <a:lnTo>
                      <a:pt x="52" y="344"/>
                    </a:lnTo>
                    <a:lnTo>
                      <a:pt x="52" y="344"/>
                    </a:lnTo>
                    <a:lnTo>
                      <a:pt x="68" y="352"/>
                    </a:lnTo>
                    <a:lnTo>
                      <a:pt x="68" y="354"/>
                    </a:lnTo>
                    <a:lnTo>
                      <a:pt x="68" y="356"/>
                    </a:lnTo>
                    <a:lnTo>
                      <a:pt x="68" y="356"/>
                    </a:lnTo>
                    <a:lnTo>
                      <a:pt x="66" y="362"/>
                    </a:lnTo>
                    <a:lnTo>
                      <a:pt x="68" y="366"/>
                    </a:lnTo>
                    <a:lnTo>
                      <a:pt x="70" y="366"/>
                    </a:lnTo>
                    <a:lnTo>
                      <a:pt x="76" y="366"/>
                    </a:lnTo>
                    <a:lnTo>
                      <a:pt x="86" y="366"/>
                    </a:lnTo>
                    <a:lnTo>
                      <a:pt x="90" y="366"/>
                    </a:lnTo>
                    <a:lnTo>
                      <a:pt x="94" y="366"/>
                    </a:lnTo>
                    <a:lnTo>
                      <a:pt x="94" y="366"/>
                    </a:lnTo>
                    <a:lnTo>
                      <a:pt x="98" y="368"/>
                    </a:lnTo>
                    <a:lnTo>
                      <a:pt x="102" y="370"/>
                    </a:lnTo>
                    <a:lnTo>
                      <a:pt x="110" y="370"/>
                    </a:lnTo>
                    <a:lnTo>
                      <a:pt x="116" y="372"/>
                    </a:lnTo>
                    <a:lnTo>
                      <a:pt x="124" y="378"/>
                    </a:lnTo>
                    <a:lnTo>
                      <a:pt x="132" y="388"/>
                    </a:lnTo>
                    <a:lnTo>
                      <a:pt x="144" y="404"/>
                    </a:lnTo>
                    <a:lnTo>
                      <a:pt x="144" y="404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0" y="416"/>
                    </a:lnTo>
                    <a:lnTo>
                      <a:pt x="148" y="424"/>
                    </a:lnTo>
                    <a:lnTo>
                      <a:pt x="152" y="430"/>
                    </a:lnTo>
                    <a:lnTo>
                      <a:pt x="156" y="436"/>
                    </a:lnTo>
                    <a:lnTo>
                      <a:pt x="156" y="436"/>
                    </a:lnTo>
                    <a:lnTo>
                      <a:pt x="158" y="444"/>
                    </a:lnTo>
                    <a:lnTo>
                      <a:pt x="158" y="448"/>
                    </a:lnTo>
                    <a:lnTo>
                      <a:pt x="156" y="450"/>
                    </a:lnTo>
                    <a:lnTo>
                      <a:pt x="152" y="450"/>
                    </a:lnTo>
                    <a:lnTo>
                      <a:pt x="148" y="450"/>
                    </a:lnTo>
                    <a:lnTo>
                      <a:pt x="148" y="450"/>
                    </a:lnTo>
                    <a:lnTo>
                      <a:pt x="150" y="454"/>
                    </a:lnTo>
                    <a:lnTo>
                      <a:pt x="150" y="454"/>
                    </a:lnTo>
                    <a:lnTo>
                      <a:pt x="156" y="460"/>
                    </a:lnTo>
                    <a:lnTo>
                      <a:pt x="156" y="464"/>
                    </a:lnTo>
                    <a:lnTo>
                      <a:pt x="156" y="470"/>
                    </a:lnTo>
                    <a:lnTo>
                      <a:pt x="160" y="478"/>
                    </a:lnTo>
                    <a:lnTo>
                      <a:pt x="160" y="478"/>
                    </a:lnTo>
                    <a:lnTo>
                      <a:pt x="164" y="482"/>
                    </a:lnTo>
                    <a:lnTo>
                      <a:pt x="168" y="484"/>
                    </a:lnTo>
                    <a:lnTo>
                      <a:pt x="176" y="488"/>
                    </a:lnTo>
                    <a:lnTo>
                      <a:pt x="182" y="488"/>
                    </a:lnTo>
                    <a:lnTo>
                      <a:pt x="188" y="492"/>
                    </a:lnTo>
                    <a:lnTo>
                      <a:pt x="188" y="492"/>
                    </a:lnTo>
                    <a:lnTo>
                      <a:pt x="194" y="496"/>
                    </a:lnTo>
                    <a:lnTo>
                      <a:pt x="200" y="498"/>
                    </a:lnTo>
                    <a:lnTo>
                      <a:pt x="208" y="500"/>
                    </a:lnTo>
                    <a:lnTo>
                      <a:pt x="214" y="508"/>
                    </a:lnTo>
                    <a:lnTo>
                      <a:pt x="214" y="508"/>
                    </a:lnTo>
                    <a:lnTo>
                      <a:pt x="220" y="512"/>
                    </a:lnTo>
                    <a:lnTo>
                      <a:pt x="220" y="512"/>
                    </a:lnTo>
                    <a:lnTo>
                      <a:pt x="226" y="514"/>
                    </a:lnTo>
                    <a:lnTo>
                      <a:pt x="232" y="514"/>
                    </a:lnTo>
                    <a:lnTo>
                      <a:pt x="238" y="514"/>
                    </a:lnTo>
                    <a:lnTo>
                      <a:pt x="244" y="518"/>
                    </a:lnTo>
                    <a:lnTo>
                      <a:pt x="244" y="518"/>
                    </a:lnTo>
                    <a:lnTo>
                      <a:pt x="248" y="520"/>
                    </a:lnTo>
                    <a:lnTo>
                      <a:pt x="250" y="520"/>
                    </a:lnTo>
                    <a:lnTo>
                      <a:pt x="254" y="518"/>
                    </a:lnTo>
                    <a:lnTo>
                      <a:pt x="260" y="518"/>
                    </a:lnTo>
                    <a:lnTo>
                      <a:pt x="266" y="520"/>
                    </a:lnTo>
                    <a:lnTo>
                      <a:pt x="272" y="524"/>
                    </a:lnTo>
                    <a:lnTo>
                      <a:pt x="272" y="524"/>
                    </a:lnTo>
                    <a:lnTo>
                      <a:pt x="288" y="534"/>
                    </a:lnTo>
                    <a:lnTo>
                      <a:pt x="296" y="538"/>
                    </a:lnTo>
                    <a:lnTo>
                      <a:pt x="302" y="538"/>
                    </a:lnTo>
                    <a:lnTo>
                      <a:pt x="306" y="542"/>
                    </a:lnTo>
                    <a:lnTo>
                      <a:pt x="306" y="542"/>
                    </a:lnTo>
                    <a:lnTo>
                      <a:pt x="308" y="546"/>
                    </a:lnTo>
                    <a:lnTo>
                      <a:pt x="310" y="548"/>
                    </a:lnTo>
                    <a:lnTo>
                      <a:pt x="314" y="546"/>
                    </a:lnTo>
                    <a:lnTo>
                      <a:pt x="320" y="546"/>
                    </a:lnTo>
                    <a:lnTo>
                      <a:pt x="322" y="548"/>
                    </a:lnTo>
                    <a:lnTo>
                      <a:pt x="324" y="554"/>
                    </a:lnTo>
                    <a:lnTo>
                      <a:pt x="324" y="554"/>
                    </a:lnTo>
                    <a:lnTo>
                      <a:pt x="326" y="554"/>
                    </a:lnTo>
                    <a:lnTo>
                      <a:pt x="328" y="554"/>
                    </a:lnTo>
                    <a:lnTo>
                      <a:pt x="336" y="552"/>
                    </a:lnTo>
                    <a:lnTo>
                      <a:pt x="352" y="552"/>
                    </a:lnTo>
                    <a:lnTo>
                      <a:pt x="360" y="554"/>
                    </a:lnTo>
                    <a:lnTo>
                      <a:pt x="372" y="558"/>
                    </a:lnTo>
                    <a:lnTo>
                      <a:pt x="372" y="558"/>
                    </a:lnTo>
                    <a:lnTo>
                      <a:pt x="372" y="552"/>
                    </a:lnTo>
                    <a:lnTo>
                      <a:pt x="374" y="550"/>
                    </a:lnTo>
                    <a:lnTo>
                      <a:pt x="376" y="548"/>
                    </a:lnTo>
                    <a:lnTo>
                      <a:pt x="380" y="548"/>
                    </a:lnTo>
                    <a:lnTo>
                      <a:pt x="380" y="548"/>
                    </a:lnTo>
                    <a:lnTo>
                      <a:pt x="384" y="546"/>
                    </a:lnTo>
                    <a:lnTo>
                      <a:pt x="384" y="548"/>
                    </a:lnTo>
                    <a:lnTo>
                      <a:pt x="386" y="566"/>
                    </a:lnTo>
                    <a:lnTo>
                      <a:pt x="386" y="566"/>
                    </a:lnTo>
                    <a:lnTo>
                      <a:pt x="390" y="554"/>
                    </a:lnTo>
                    <a:lnTo>
                      <a:pt x="394" y="548"/>
                    </a:lnTo>
                    <a:lnTo>
                      <a:pt x="400" y="544"/>
                    </a:lnTo>
                    <a:lnTo>
                      <a:pt x="408" y="544"/>
                    </a:lnTo>
                    <a:lnTo>
                      <a:pt x="408" y="544"/>
                    </a:lnTo>
                    <a:lnTo>
                      <a:pt x="418" y="544"/>
                    </a:lnTo>
                    <a:lnTo>
                      <a:pt x="424" y="546"/>
                    </a:lnTo>
                    <a:lnTo>
                      <a:pt x="428" y="548"/>
                    </a:lnTo>
                    <a:lnTo>
                      <a:pt x="432" y="550"/>
                    </a:lnTo>
                    <a:lnTo>
                      <a:pt x="432" y="550"/>
                    </a:lnTo>
                    <a:lnTo>
                      <a:pt x="434" y="552"/>
                    </a:lnTo>
                    <a:lnTo>
                      <a:pt x="436" y="550"/>
                    </a:lnTo>
                    <a:lnTo>
                      <a:pt x="436" y="550"/>
                    </a:lnTo>
                    <a:lnTo>
                      <a:pt x="446" y="548"/>
                    </a:lnTo>
                    <a:lnTo>
                      <a:pt x="462" y="540"/>
                    </a:lnTo>
                    <a:lnTo>
                      <a:pt x="462" y="540"/>
                    </a:lnTo>
                    <a:lnTo>
                      <a:pt x="472" y="536"/>
                    </a:lnTo>
                    <a:lnTo>
                      <a:pt x="476" y="532"/>
                    </a:lnTo>
                    <a:lnTo>
                      <a:pt x="478" y="530"/>
                    </a:lnTo>
                    <a:lnTo>
                      <a:pt x="482" y="526"/>
                    </a:lnTo>
                    <a:lnTo>
                      <a:pt x="482" y="526"/>
                    </a:lnTo>
                    <a:lnTo>
                      <a:pt x="490" y="526"/>
                    </a:lnTo>
                    <a:lnTo>
                      <a:pt x="494" y="528"/>
                    </a:lnTo>
                    <a:lnTo>
                      <a:pt x="502" y="528"/>
                    </a:lnTo>
                    <a:lnTo>
                      <a:pt x="512" y="526"/>
                    </a:lnTo>
                    <a:lnTo>
                      <a:pt x="512" y="526"/>
                    </a:lnTo>
                    <a:lnTo>
                      <a:pt x="524" y="522"/>
                    </a:lnTo>
                    <a:lnTo>
                      <a:pt x="526" y="524"/>
                    </a:lnTo>
                    <a:lnTo>
                      <a:pt x="526" y="526"/>
                    </a:lnTo>
                    <a:lnTo>
                      <a:pt x="524" y="530"/>
                    </a:lnTo>
                    <a:lnTo>
                      <a:pt x="526" y="530"/>
                    </a:lnTo>
                    <a:lnTo>
                      <a:pt x="532" y="530"/>
                    </a:lnTo>
                    <a:lnTo>
                      <a:pt x="532" y="530"/>
                    </a:lnTo>
                    <a:lnTo>
                      <a:pt x="528" y="536"/>
                    </a:lnTo>
                    <a:lnTo>
                      <a:pt x="528" y="538"/>
                    </a:lnTo>
                    <a:lnTo>
                      <a:pt x="528" y="538"/>
                    </a:lnTo>
                    <a:lnTo>
                      <a:pt x="532" y="538"/>
                    </a:lnTo>
                    <a:lnTo>
                      <a:pt x="538" y="538"/>
                    </a:lnTo>
                    <a:lnTo>
                      <a:pt x="538" y="538"/>
                    </a:lnTo>
                    <a:lnTo>
                      <a:pt x="542" y="540"/>
                    </a:lnTo>
                    <a:lnTo>
                      <a:pt x="544" y="538"/>
                    </a:lnTo>
                    <a:lnTo>
                      <a:pt x="548" y="536"/>
                    </a:lnTo>
                    <a:lnTo>
                      <a:pt x="548" y="536"/>
                    </a:lnTo>
                    <a:lnTo>
                      <a:pt x="552" y="536"/>
                    </a:lnTo>
                    <a:lnTo>
                      <a:pt x="556" y="536"/>
                    </a:lnTo>
                    <a:lnTo>
                      <a:pt x="562" y="538"/>
                    </a:lnTo>
                    <a:lnTo>
                      <a:pt x="570" y="544"/>
                    </a:lnTo>
                    <a:lnTo>
                      <a:pt x="570" y="544"/>
                    </a:lnTo>
                    <a:lnTo>
                      <a:pt x="580" y="552"/>
                    </a:lnTo>
                    <a:lnTo>
                      <a:pt x="582" y="556"/>
                    </a:lnTo>
                    <a:lnTo>
                      <a:pt x="582" y="558"/>
                    </a:lnTo>
                    <a:lnTo>
                      <a:pt x="586" y="556"/>
                    </a:lnTo>
                    <a:lnTo>
                      <a:pt x="586" y="556"/>
                    </a:lnTo>
                    <a:lnTo>
                      <a:pt x="588" y="554"/>
                    </a:lnTo>
                    <a:lnTo>
                      <a:pt x="590" y="556"/>
                    </a:lnTo>
                    <a:lnTo>
                      <a:pt x="592" y="564"/>
                    </a:lnTo>
                    <a:lnTo>
                      <a:pt x="594" y="578"/>
                    </a:lnTo>
                    <a:lnTo>
                      <a:pt x="596" y="586"/>
                    </a:lnTo>
                    <a:lnTo>
                      <a:pt x="600" y="594"/>
                    </a:lnTo>
                    <a:lnTo>
                      <a:pt x="600" y="594"/>
                    </a:lnTo>
                    <a:lnTo>
                      <a:pt x="604" y="602"/>
                    </a:lnTo>
                    <a:lnTo>
                      <a:pt x="604" y="604"/>
                    </a:lnTo>
                    <a:lnTo>
                      <a:pt x="602" y="604"/>
                    </a:lnTo>
                    <a:lnTo>
                      <a:pt x="598" y="602"/>
                    </a:lnTo>
                    <a:lnTo>
                      <a:pt x="596" y="602"/>
                    </a:lnTo>
                    <a:lnTo>
                      <a:pt x="596" y="602"/>
                    </a:lnTo>
                    <a:lnTo>
                      <a:pt x="590" y="612"/>
                    </a:lnTo>
                    <a:lnTo>
                      <a:pt x="586" y="616"/>
                    </a:lnTo>
                    <a:lnTo>
                      <a:pt x="582" y="622"/>
                    </a:lnTo>
                    <a:lnTo>
                      <a:pt x="582" y="624"/>
                    </a:lnTo>
                    <a:lnTo>
                      <a:pt x="584" y="628"/>
                    </a:lnTo>
                    <a:lnTo>
                      <a:pt x="584" y="628"/>
                    </a:lnTo>
                    <a:lnTo>
                      <a:pt x="584" y="632"/>
                    </a:lnTo>
                    <a:lnTo>
                      <a:pt x="582" y="634"/>
                    </a:lnTo>
                    <a:lnTo>
                      <a:pt x="580" y="634"/>
                    </a:lnTo>
                    <a:lnTo>
                      <a:pt x="578" y="636"/>
                    </a:lnTo>
                    <a:lnTo>
                      <a:pt x="578" y="636"/>
                    </a:lnTo>
                    <a:lnTo>
                      <a:pt x="576" y="642"/>
                    </a:lnTo>
                    <a:lnTo>
                      <a:pt x="578" y="644"/>
                    </a:lnTo>
                    <a:lnTo>
                      <a:pt x="582" y="648"/>
                    </a:lnTo>
                    <a:lnTo>
                      <a:pt x="586" y="650"/>
                    </a:lnTo>
                    <a:lnTo>
                      <a:pt x="588" y="654"/>
                    </a:lnTo>
                    <a:lnTo>
                      <a:pt x="588" y="654"/>
                    </a:lnTo>
                    <a:lnTo>
                      <a:pt x="586" y="656"/>
                    </a:lnTo>
                    <a:lnTo>
                      <a:pt x="580" y="658"/>
                    </a:lnTo>
                    <a:lnTo>
                      <a:pt x="576" y="660"/>
                    </a:lnTo>
                    <a:lnTo>
                      <a:pt x="574" y="660"/>
                    </a:lnTo>
                    <a:lnTo>
                      <a:pt x="574" y="662"/>
                    </a:lnTo>
                    <a:lnTo>
                      <a:pt x="574" y="662"/>
                    </a:lnTo>
                    <a:lnTo>
                      <a:pt x="574" y="666"/>
                    </a:lnTo>
                    <a:lnTo>
                      <a:pt x="576" y="666"/>
                    </a:lnTo>
                    <a:lnTo>
                      <a:pt x="588" y="662"/>
                    </a:lnTo>
                    <a:lnTo>
                      <a:pt x="588" y="662"/>
                    </a:lnTo>
                    <a:lnTo>
                      <a:pt x="598" y="660"/>
                    </a:lnTo>
                    <a:lnTo>
                      <a:pt x="600" y="662"/>
                    </a:lnTo>
                    <a:lnTo>
                      <a:pt x="598" y="666"/>
                    </a:lnTo>
                    <a:lnTo>
                      <a:pt x="598" y="666"/>
                    </a:lnTo>
                    <a:lnTo>
                      <a:pt x="596" y="672"/>
                    </a:lnTo>
                    <a:lnTo>
                      <a:pt x="596" y="674"/>
                    </a:lnTo>
                    <a:lnTo>
                      <a:pt x="600" y="676"/>
                    </a:lnTo>
                    <a:lnTo>
                      <a:pt x="600" y="678"/>
                    </a:lnTo>
                    <a:lnTo>
                      <a:pt x="600" y="678"/>
                    </a:lnTo>
                    <a:lnTo>
                      <a:pt x="600" y="680"/>
                    </a:lnTo>
                    <a:lnTo>
                      <a:pt x="602" y="682"/>
                    </a:lnTo>
                    <a:lnTo>
                      <a:pt x="606" y="684"/>
                    </a:lnTo>
                    <a:lnTo>
                      <a:pt x="610" y="682"/>
                    </a:lnTo>
                    <a:lnTo>
                      <a:pt x="610" y="682"/>
                    </a:lnTo>
                    <a:lnTo>
                      <a:pt x="612" y="684"/>
                    </a:lnTo>
                    <a:lnTo>
                      <a:pt x="612" y="684"/>
                    </a:lnTo>
                    <a:lnTo>
                      <a:pt x="612" y="686"/>
                    </a:lnTo>
                    <a:lnTo>
                      <a:pt x="616" y="686"/>
                    </a:lnTo>
                    <a:lnTo>
                      <a:pt x="620" y="686"/>
                    </a:lnTo>
                    <a:lnTo>
                      <a:pt x="620" y="688"/>
                    </a:lnTo>
                    <a:lnTo>
                      <a:pt x="620" y="688"/>
                    </a:lnTo>
                    <a:lnTo>
                      <a:pt x="602" y="706"/>
                    </a:lnTo>
                    <a:lnTo>
                      <a:pt x="602" y="706"/>
                    </a:lnTo>
                    <a:lnTo>
                      <a:pt x="602" y="710"/>
                    </a:lnTo>
                    <a:lnTo>
                      <a:pt x="604" y="712"/>
                    </a:lnTo>
                    <a:lnTo>
                      <a:pt x="614" y="712"/>
                    </a:lnTo>
                    <a:lnTo>
                      <a:pt x="628" y="712"/>
                    </a:lnTo>
                    <a:lnTo>
                      <a:pt x="628" y="712"/>
                    </a:lnTo>
                    <a:lnTo>
                      <a:pt x="630" y="718"/>
                    </a:lnTo>
                    <a:lnTo>
                      <a:pt x="634" y="722"/>
                    </a:lnTo>
                    <a:lnTo>
                      <a:pt x="638" y="724"/>
                    </a:lnTo>
                    <a:lnTo>
                      <a:pt x="642" y="724"/>
                    </a:lnTo>
                    <a:lnTo>
                      <a:pt x="650" y="726"/>
                    </a:lnTo>
                    <a:lnTo>
                      <a:pt x="654" y="728"/>
                    </a:lnTo>
                    <a:lnTo>
                      <a:pt x="656" y="728"/>
                    </a:lnTo>
                    <a:lnTo>
                      <a:pt x="656" y="728"/>
                    </a:lnTo>
                    <a:lnTo>
                      <a:pt x="658" y="732"/>
                    </a:lnTo>
                    <a:lnTo>
                      <a:pt x="664" y="734"/>
                    </a:lnTo>
                    <a:lnTo>
                      <a:pt x="666" y="732"/>
                    </a:lnTo>
                    <a:lnTo>
                      <a:pt x="666" y="730"/>
                    </a:lnTo>
                    <a:lnTo>
                      <a:pt x="668" y="728"/>
                    </a:lnTo>
                    <a:lnTo>
                      <a:pt x="666" y="724"/>
                    </a:lnTo>
                    <a:lnTo>
                      <a:pt x="666" y="724"/>
                    </a:lnTo>
                    <a:lnTo>
                      <a:pt x="662" y="718"/>
                    </a:lnTo>
                    <a:lnTo>
                      <a:pt x="658" y="712"/>
                    </a:lnTo>
                    <a:lnTo>
                      <a:pt x="656" y="708"/>
                    </a:lnTo>
                    <a:lnTo>
                      <a:pt x="654" y="704"/>
                    </a:lnTo>
                    <a:lnTo>
                      <a:pt x="654" y="704"/>
                    </a:lnTo>
                    <a:lnTo>
                      <a:pt x="656" y="702"/>
                    </a:lnTo>
                    <a:lnTo>
                      <a:pt x="658" y="700"/>
                    </a:lnTo>
                    <a:lnTo>
                      <a:pt x="668" y="698"/>
                    </a:lnTo>
                    <a:lnTo>
                      <a:pt x="668" y="698"/>
                    </a:lnTo>
                    <a:lnTo>
                      <a:pt x="678" y="696"/>
                    </a:lnTo>
                    <a:lnTo>
                      <a:pt x="678" y="696"/>
                    </a:lnTo>
                    <a:lnTo>
                      <a:pt x="682" y="696"/>
                    </a:lnTo>
                    <a:lnTo>
                      <a:pt x="686" y="700"/>
                    </a:lnTo>
                    <a:lnTo>
                      <a:pt x="688" y="702"/>
                    </a:lnTo>
                    <a:lnTo>
                      <a:pt x="692" y="702"/>
                    </a:lnTo>
                    <a:lnTo>
                      <a:pt x="692" y="702"/>
                    </a:lnTo>
                    <a:lnTo>
                      <a:pt x="692" y="700"/>
                    </a:lnTo>
                    <a:lnTo>
                      <a:pt x="690" y="698"/>
                    </a:lnTo>
                    <a:lnTo>
                      <a:pt x="690" y="694"/>
                    </a:lnTo>
                    <a:lnTo>
                      <a:pt x="692" y="690"/>
                    </a:lnTo>
                    <a:lnTo>
                      <a:pt x="692" y="690"/>
                    </a:lnTo>
                    <a:lnTo>
                      <a:pt x="694" y="688"/>
                    </a:lnTo>
                    <a:lnTo>
                      <a:pt x="696" y="690"/>
                    </a:lnTo>
                    <a:lnTo>
                      <a:pt x="698" y="692"/>
                    </a:lnTo>
                    <a:lnTo>
                      <a:pt x="700" y="696"/>
                    </a:lnTo>
                    <a:lnTo>
                      <a:pt x="704" y="696"/>
                    </a:lnTo>
                    <a:lnTo>
                      <a:pt x="706" y="694"/>
                    </a:lnTo>
                    <a:lnTo>
                      <a:pt x="706" y="694"/>
                    </a:lnTo>
                    <a:lnTo>
                      <a:pt x="712" y="694"/>
                    </a:lnTo>
                    <a:lnTo>
                      <a:pt x="714" y="696"/>
                    </a:lnTo>
                    <a:lnTo>
                      <a:pt x="716" y="696"/>
                    </a:lnTo>
                    <a:lnTo>
                      <a:pt x="720" y="696"/>
                    </a:lnTo>
                    <a:lnTo>
                      <a:pt x="720" y="696"/>
                    </a:lnTo>
                    <a:lnTo>
                      <a:pt x="726" y="694"/>
                    </a:lnTo>
                    <a:lnTo>
                      <a:pt x="730" y="694"/>
                    </a:lnTo>
                    <a:lnTo>
                      <a:pt x="732" y="694"/>
                    </a:lnTo>
                    <a:lnTo>
                      <a:pt x="730" y="688"/>
                    </a:lnTo>
                    <a:lnTo>
                      <a:pt x="730" y="688"/>
                    </a:lnTo>
                    <a:lnTo>
                      <a:pt x="732" y="684"/>
                    </a:lnTo>
                    <a:lnTo>
                      <a:pt x="736" y="682"/>
                    </a:lnTo>
                    <a:lnTo>
                      <a:pt x="746" y="678"/>
                    </a:lnTo>
                    <a:lnTo>
                      <a:pt x="746" y="678"/>
                    </a:lnTo>
                    <a:lnTo>
                      <a:pt x="750" y="678"/>
                    </a:lnTo>
                    <a:lnTo>
                      <a:pt x="750" y="678"/>
                    </a:lnTo>
                    <a:lnTo>
                      <a:pt x="752" y="682"/>
                    </a:lnTo>
                    <a:lnTo>
                      <a:pt x="754" y="684"/>
                    </a:lnTo>
                    <a:lnTo>
                      <a:pt x="756" y="688"/>
                    </a:lnTo>
                    <a:lnTo>
                      <a:pt x="760" y="690"/>
                    </a:lnTo>
                    <a:lnTo>
                      <a:pt x="768" y="690"/>
                    </a:lnTo>
                    <a:lnTo>
                      <a:pt x="768" y="690"/>
                    </a:lnTo>
                    <a:lnTo>
                      <a:pt x="776" y="692"/>
                    </a:lnTo>
                    <a:lnTo>
                      <a:pt x="782" y="694"/>
                    </a:lnTo>
                    <a:lnTo>
                      <a:pt x="780" y="698"/>
                    </a:lnTo>
                    <a:lnTo>
                      <a:pt x="774" y="700"/>
                    </a:lnTo>
                    <a:lnTo>
                      <a:pt x="774" y="700"/>
                    </a:lnTo>
                    <a:lnTo>
                      <a:pt x="770" y="704"/>
                    </a:lnTo>
                    <a:lnTo>
                      <a:pt x="768" y="706"/>
                    </a:lnTo>
                    <a:lnTo>
                      <a:pt x="774" y="710"/>
                    </a:lnTo>
                    <a:lnTo>
                      <a:pt x="774" y="710"/>
                    </a:lnTo>
                    <a:lnTo>
                      <a:pt x="776" y="714"/>
                    </a:lnTo>
                    <a:lnTo>
                      <a:pt x="780" y="712"/>
                    </a:lnTo>
                    <a:lnTo>
                      <a:pt x="780" y="712"/>
                    </a:lnTo>
                    <a:lnTo>
                      <a:pt x="782" y="712"/>
                    </a:lnTo>
                    <a:lnTo>
                      <a:pt x="784" y="712"/>
                    </a:lnTo>
                    <a:lnTo>
                      <a:pt x="788" y="716"/>
                    </a:lnTo>
                    <a:lnTo>
                      <a:pt x="794" y="720"/>
                    </a:lnTo>
                    <a:lnTo>
                      <a:pt x="796" y="720"/>
                    </a:lnTo>
                    <a:lnTo>
                      <a:pt x="800" y="720"/>
                    </a:lnTo>
                    <a:lnTo>
                      <a:pt x="800" y="720"/>
                    </a:lnTo>
                    <a:lnTo>
                      <a:pt x="806" y="718"/>
                    </a:lnTo>
                    <a:lnTo>
                      <a:pt x="806" y="718"/>
                    </a:lnTo>
                    <a:lnTo>
                      <a:pt x="810" y="716"/>
                    </a:lnTo>
                    <a:lnTo>
                      <a:pt x="810" y="714"/>
                    </a:lnTo>
                    <a:lnTo>
                      <a:pt x="810" y="712"/>
                    </a:lnTo>
                    <a:lnTo>
                      <a:pt x="812" y="710"/>
                    </a:lnTo>
                    <a:lnTo>
                      <a:pt x="812" y="710"/>
                    </a:lnTo>
                    <a:lnTo>
                      <a:pt x="812" y="710"/>
                    </a:lnTo>
                    <a:lnTo>
                      <a:pt x="814" y="712"/>
                    </a:lnTo>
                    <a:lnTo>
                      <a:pt x="818" y="714"/>
                    </a:lnTo>
                    <a:lnTo>
                      <a:pt x="822" y="718"/>
                    </a:lnTo>
                    <a:lnTo>
                      <a:pt x="826" y="716"/>
                    </a:lnTo>
                    <a:lnTo>
                      <a:pt x="830" y="714"/>
                    </a:lnTo>
                    <a:lnTo>
                      <a:pt x="830" y="714"/>
                    </a:lnTo>
                    <a:lnTo>
                      <a:pt x="828" y="718"/>
                    </a:lnTo>
                    <a:lnTo>
                      <a:pt x="830" y="720"/>
                    </a:lnTo>
                    <a:lnTo>
                      <a:pt x="834" y="720"/>
                    </a:lnTo>
                    <a:lnTo>
                      <a:pt x="838" y="716"/>
                    </a:lnTo>
                    <a:lnTo>
                      <a:pt x="838" y="716"/>
                    </a:lnTo>
                    <a:lnTo>
                      <a:pt x="840" y="720"/>
                    </a:lnTo>
                    <a:lnTo>
                      <a:pt x="838" y="720"/>
                    </a:lnTo>
                    <a:lnTo>
                      <a:pt x="834" y="726"/>
                    </a:lnTo>
                    <a:lnTo>
                      <a:pt x="834" y="726"/>
                    </a:lnTo>
                    <a:lnTo>
                      <a:pt x="834" y="730"/>
                    </a:lnTo>
                    <a:lnTo>
                      <a:pt x="834" y="734"/>
                    </a:lnTo>
                    <a:lnTo>
                      <a:pt x="840" y="742"/>
                    </a:lnTo>
                    <a:lnTo>
                      <a:pt x="840" y="742"/>
                    </a:lnTo>
                    <a:lnTo>
                      <a:pt x="840" y="744"/>
                    </a:lnTo>
                    <a:lnTo>
                      <a:pt x="842" y="746"/>
                    </a:lnTo>
                    <a:lnTo>
                      <a:pt x="846" y="750"/>
                    </a:lnTo>
                    <a:lnTo>
                      <a:pt x="852" y="748"/>
                    </a:lnTo>
                    <a:lnTo>
                      <a:pt x="852" y="748"/>
                    </a:lnTo>
                    <a:lnTo>
                      <a:pt x="858" y="746"/>
                    </a:lnTo>
                    <a:lnTo>
                      <a:pt x="860" y="742"/>
                    </a:lnTo>
                    <a:lnTo>
                      <a:pt x="862" y="738"/>
                    </a:lnTo>
                    <a:lnTo>
                      <a:pt x="862" y="734"/>
                    </a:lnTo>
                    <a:lnTo>
                      <a:pt x="862" y="734"/>
                    </a:lnTo>
                    <a:lnTo>
                      <a:pt x="860" y="732"/>
                    </a:lnTo>
                    <a:lnTo>
                      <a:pt x="858" y="732"/>
                    </a:lnTo>
                    <a:lnTo>
                      <a:pt x="856" y="732"/>
                    </a:lnTo>
                    <a:lnTo>
                      <a:pt x="856" y="730"/>
                    </a:lnTo>
                    <a:lnTo>
                      <a:pt x="856" y="730"/>
                    </a:lnTo>
                    <a:lnTo>
                      <a:pt x="856" y="728"/>
                    </a:lnTo>
                    <a:lnTo>
                      <a:pt x="854" y="726"/>
                    </a:lnTo>
                    <a:lnTo>
                      <a:pt x="850" y="726"/>
                    </a:lnTo>
                    <a:lnTo>
                      <a:pt x="848" y="726"/>
                    </a:lnTo>
                    <a:lnTo>
                      <a:pt x="848" y="726"/>
                    </a:lnTo>
                    <a:lnTo>
                      <a:pt x="846" y="724"/>
                    </a:lnTo>
                    <a:lnTo>
                      <a:pt x="848" y="722"/>
                    </a:lnTo>
                    <a:lnTo>
                      <a:pt x="852" y="720"/>
                    </a:lnTo>
                    <a:lnTo>
                      <a:pt x="856" y="718"/>
                    </a:lnTo>
                    <a:lnTo>
                      <a:pt x="856" y="716"/>
                    </a:lnTo>
                    <a:lnTo>
                      <a:pt x="856" y="714"/>
                    </a:lnTo>
                    <a:lnTo>
                      <a:pt x="852" y="710"/>
                    </a:lnTo>
                    <a:lnTo>
                      <a:pt x="852" y="710"/>
                    </a:lnTo>
                    <a:lnTo>
                      <a:pt x="856" y="712"/>
                    </a:lnTo>
                    <a:lnTo>
                      <a:pt x="862" y="716"/>
                    </a:lnTo>
                    <a:lnTo>
                      <a:pt x="866" y="716"/>
                    </a:lnTo>
                    <a:lnTo>
                      <a:pt x="866" y="716"/>
                    </a:lnTo>
                    <a:lnTo>
                      <a:pt x="868" y="714"/>
                    </a:lnTo>
                    <a:lnTo>
                      <a:pt x="868" y="714"/>
                    </a:lnTo>
                    <a:lnTo>
                      <a:pt x="870" y="710"/>
                    </a:lnTo>
                    <a:lnTo>
                      <a:pt x="874" y="710"/>
                    </a:lnTo>
                    <a:lnTo>
                      <a:pt x="878" y="710"/>
                    </a:lnTo>
                    <a:lnTo>
                      <a:pt x="882" y="706"/>
                    </a:lnTo>
                    <a:lnTo>
                      <a:pt x="882" y="706"/>
                    </a:lnTo>
                    <a:lnTo>
                      <a:pt x="890" y="704"/>
                    </a:lnTo>
                    <a:lnTo>
                      <a:pt x="898" y="702"/>
                    </a:lnTo>
                    <a:lnTo>
                      <a:pt x="906" y="698"/>
                    </a:lnTo>
                    <a:lnTo>
                      <a:pt x="906" y="696"/>
                    </a:lnTo>
                    <a:lnTo>
                      <a:pt x="906" y="692"/>
                    </a:lnTo>
                    <a:lnTo>
                      <a:pt x="906" y="692"/>
                    </a:lnTo>
                    <a:lnTo>
                      <a:pt x="910" y="694"/>
                    </a:lnTo>
                    <a:lnTo>
                      <a:pt x="912" y="694"/>
                    </a:lnTo>
                    <a:lnTo>
                      <a:pt x="916" y="690"/>
                    </a:lnTo>
                    <a:lnTo>
                      <a:pt x="916" y="680"/>
                    </a:lnTo>
                    <a:lnTo>
                      <a:pt x="916" y="680"/>
                    </a:lnTo>
                    <a:lnTo>
                      <a:pt x="920" y="686"/>
                    </a:lnTo>
                    <a:lnTo>
                      <a:pt x="922" y="686"/>
                    </a:lnTo>
                    <a:lnTo>
                      <a:pt x="922" y="686"/>
                    </a:lnTo>
                    <a:lnTo>
                      <a:pt x="924" y="684"/>
                    </a:lnTo>
                    <a:lnTo>
                      <a:pt x="928" y="686"/>
                    </a:lnTo>
                    <a:lnTo>
                      <a:pt x="928" y="686"/>
                    </a:lnTo>
                    <a:lnTo>
                      <a:pt x="930" y="688"/>
                    </a:lnTo>
                    <a:lnTo>
                      <a:pt x="932" y="688"/>
                    </a:lnTo>
                    <a:lnTo>
                      <a:pt x="934" y="684"/>
                    </a:lnTo>
                    <a:lnTo>
                      <a:pt x="938" y="680"/>
                    </a:lnTo>
                    <a:lnTo>
                      <a:pt x="938" y="680"/>
                    </a:lnTo>
                    <a:lnTo>
                      <a:pt x="940" y="680"/>
                    </a:lnTo>
                    <a:lnTo>
                      <a:pt x="940" y="680"/>
                    </a:lnTo>
                    <a:lnTo>
                      <a:pt x="942" y="682"/>
                    </a:lnTo>
                    <a:lnTo>
                      <a:pt x="944" y="684"/>
                    </a:lnTo>
                    <a:lnTo>
                      <a:pt x="948" y="680"/>
                    </a:lnTo>
                    <a:lnTo>
                      <a:pt x="954" y="676"/>
                    </a:lnTo>
                    <a:lnTo>
                      <a:pt x="958" y="676"/>
                    </a:lnTo>
                    <a:lnTo>
                      <a:pt x="962" y="676"/>
                    </a:lnTo>
                    <a:lnTo>
                      <a:pt x="962" y="676"/>
                    </a:lnTo>
                    <a:lnTo>
                      <a:pt x="966" y="676"/>
                    </a:lnTo>
                    <a:lnTo>
                      <a:pt x="968" y="674"/>
                    </a:lnTo>
                    <a:lnTo>
                      <a:pt x="970" y="670"/>
                    </a:lnTo>
                    <a:lnTo>
                      <a:pt x="976" y="670"/>
                    </a:lnTo>
                    <a:lnTo>
                      <a:pt x="976" y="670"/>
                    </a:lnTo>
                    <a:lnTo>
                      <a:pt x="982" y="668"/>
                    </a:lnTo>
                    <a:lnTo>
                      <a:pt x="982" y="666"/>
                    </a:lnTo>
                    <a:lnTo>
                      <a:pt x="982" y="666"/>
                    </a:lnTo>
                    <a:lnTo>
                      <a:pt x="984" y="664"/>
                    </a:lnTo>
                    <a:lnTo>
                      <a:pt x="984" y="664"/>
                    </a:lnTo>
                    <a:lnTo>
                      <a:pt x="986" y="662"/>
                    </a:lnTo>
                    <a:lnTo>
                      <a:pt x="988" y="660"/>
                    </a:lnTo>
                    <a:lnTo>
                      <a:pt x="986" y="656"/>
                    </a:lnTo>
                    <a:lnTo>
                      <a:pt x="986" y="654"/>
                    </a:lnTo>
                    <a:lnTo>
                      <a:pt x="990" y="652"/>
                    </a:lnTo>
                    <a:lnTo>
                      <a:pt x="990" y="652"/>
                    </a:lnTo>
                    <a:lnTo>
                      <a:pt x="994" y="650"/>
                    </a:lnTo>
                    <a:lnTo>
                      <a:pt x="994" y="648"/>
                    </a:lnTo>
                    <a:lnTo>
                      <a:pt x="996" y="644"/>
                    </a:lnTo>
                    <a:lnTo>
                      <a:pt x="998" y="642"/>
                    </a:lnTo>
                    <a:lnTo>
                      <a:pt x="998" y="642"/>
                    </a:lnTo>
                    <a:lnTo>
                      <a:pt x="1002" y="640"/>
                    </a:lnTo>
                    <a:lnTo>
                      <a:pt x="1002" y="638"/>
                    </a:lnTo>
                    <a:lnTo>
                      <a:pt x="1002" y="634"/>
                    </a:lnTo>
                    <a:lnTo>
                      <a:pt x="1004" y="632"/>
                    </a:lnTo>
                    <a:lnTo>
                      <a:pt x="1008" y="632"/>
                    </a:lnTo>
                    <a:lnTo>
                      <a:pt x="1008" y="632"/>
                    </a:lnTo>
                    <a:lnTo>
                      <a:pt x="1014" y="632"/>
                    </a:lnTo>
                    <a:lnTo>
                      <a:pt x="1014" y="628"/>
                    </a:lnTo>
                    <a:lnTo>
                      <a:pt x="1012" y="622"/>
                    </a:lnTo>
                    <a:lnTo>
                      <a:pt x="1012" y="620"/>
                    </a:lnTo>
                    <a:lnTo>
                      <a:pt x="1014" y="616"/>
                    </a:lnTo>
                    <a:lnTo>
                      <a:pt x="1014" y="616"/>
                    </a:lnTo>
                    <a:lnTo>
                      <a:pt x="1018" y="610"/>
                    </a:lnTo>
                    <a:lnTo>
                      <a:pt x="1018" y="610"/>
                    </a:lnTo>
                    <a:lnTo>
                      <a:pt x="1014" y="610"/>
                    </a:lnTo>
                    <a:lnTo>
                      <a:pt x="1012" y="608"/>
                    </a:lnTo>
                    <a:lnTo>
                      <a:pt x="1012" y="608"/>
                    </a:lnTo>
                    <a:lnTo>
                      <a:pt x="1008" y="606"/>
                    </a:lnTo>
                    <a:lnTo>
                      <a:pt x="1012" y="604"/>
                    </a:lnTo>
                    <a:lnTo>
                      <a:pt x="1018" y="604"/>
                    </a:lnTo>
                    <a:lnTo>
                      <a:pt x="1020" y="602"/>
                    </a:lnTo>
                    <a:lnTo>
                      <a:pt x="1020" y="598"/>
                    </a:lnTo>
                    <a:lnTo>
                      <a:pt x="1020" y="598"/>
                    </a:lnTo>
                    <a:lnTo>
                      <a:pt x="1022" y="592"/>
                    </a:lnTo>
                    <a:lnTo>
                      <a:pt x="1024" y="590"/>
                    </a:lnTo>
                    <a:lnTo>
                      <a:pt x="1026" y="588"/>
                    </a:lnTo>
                    <a:lnTo>
                      <a:pt x="1026" y="582"/>
                    </a:lnTo>
                    <a:lnTo>
                      <a:pt x="1026" y="582"/>
                    </a:lnTo>
                    <a:lnTo>
                      <a:pt x="1026" y="566"/>
                    </a:lnTo>
                    <a:lnTo>
                      <a:pt x="1028" y="560"/>
                    </a:lnTo>
                    <a:lnTo>
                      <a:pt x="1030" y="558"/>
                    </a:lnTo>
                    <a:lnTo>
                      <a:pt x="1030" y="556"/>
                    </a:lnTo>
                    <a:lnTo>
                      <a:pt x="1030" y="556"/>
                    </a:lnTo>
                    <a:lnTo>
                      <a:pt x="1030" y="552"/>
                    </a:lnTo>
                    <a:lnTo>
                      <a:pt x="1030" y="550"/>
                    </a:lnTo>
                    <a:lnTo>
                      <a:pt x="1034" y="546"/>
                    </a:lnTo>
                    <a:lnTo>
                      <a:pt x="1036" y="544"/>
                    </a:lnTo>
                    <a:lnTo>
                      <a:pt x="1036" y="542"/>
                    </a:lnTo>
                    <a:lnTo>
                      <a:pt x="1032" y="538"/>
                    </a:lnTo>
                    <a:lnTo>
                      <a:pt x="1032" y="538"/>
                    </a:lnTo>
                    <a:lnTo>
                      <a:pt x="1028" y="536"/>
                    </a:lnTo>
                    <a:lnTo>
                      <a:pt x="1032" y="536"/>
                    </a:lnTo>
                    <a:lnTo>
                      <a:pt x="1034" y="534"/>
                    </a:lnTo>
                    <a:lnTo>
                      <a:pt x="1036" y="534"/>
                    </a:lnTo>
                    <a:lnTo>
                      <a:pt x="1034" y="530"/>
                    </a:lnTo>
                    <a:lnTo>
                      <a:pt x="1034" y="530"/>
                    </a:lnTo>
                    <a:lnTo>
                      <a:pt x="1032" y="526"/>
                    </a:lnTo>
                    <a:lnTo>
                      <a:pt x="1030" y="526"/>
                    </a:lnTo>
                    <a:lnTo>
                      <a:pt x="1028" y="528"/>
                    </a:lnTo>
                    <a:lnTo>
                      <a:pt x="1024" y="528"/>
                    </a:lnTo>
                    <a:lnTo>
                      <a:pt x="1024" y="528"/>
                    </a:lnTo>
                    <a:lnTo>
                      <a:pt x="1028" y="526"/>
                    </a:lnTo>
                    <a:lnTo>
                      <a:pt x="1032" y="520"/>
                    </a:lnTo>
                    <a:lnTo>
                      <a:pt x="1032" y="520"/>
                    </a:lnTo>
                    <a:lnTo>
                      <a:pt x="1026" y="520"/>
                    </a:lnTo>
                    <a:lnTo>
                      <a:pt x="1022" y="518"/>
                    </a:lnTo>
                    <a:lnTo>
                      <a:pt x="1016" y="514"/>
                    </a:lnTo>
                    <a:lnTo>
                      <a:pt x="1010" y="510"/>
                    </a:lnTo>
                    <a:lnTo>
                      <a:pt x="1008" y="510"/>
                    </a:lnTo>
                    <a:lnTo>
                      <a:pt x="1004" y="510"/>
                    </a:lnTo>
                    <a:lnTo>
                      <a:pt x="1004" y="510"/>
                    </a:lnTo>
                    <a:lnTo>
                      <a:pt x="998" y="512"/>
                    </a:lnTo>
                    <a:lnTo>
                      <a:pt x="994" y="510"/>
                    </a:lnTo>
                    <a:lnTo>
                      <a:pt x="992" y="510"/>
                    </a:lnTo>
                    <a:lnTo>
                      <a:pt x="984" y="514"/>
                    </a:lnTo>
                    <a:lnTo>
                      <a:pt x="984" y="514"/>
                    </a:lnTo>
                    <a:lnTo>
                      <a:pt x="988" y="512"/>
                    </a:lnTo>
                    <a:lnTo>
                      <a:pt x="990" y="508"/>
                    </a:lnTo>
                    <a:lnTo>
                      <a:pt x="996" y="508"/>
                    </a:lnTo>
                    <a:lnTo>
                      <a:pt x="1000" y="508"/>
                    </a:lnTo>
                    <a:lnTo>
                      <a:pt x="1000" y="506"/>
                    </a:lnTo>
                    <a:lnTo>
                      <a:pt x="1000" y="506"/>
                    </a:lnTo>
                    <a:lnTo>
                      <a:pt x="1000" y="504"/>
                    </a:lnTo>
                    <a:lnTo>
                      <a:pt x="1004" y="502"/>
                    </a:lnTo>
                    <a:lnTo>
                      <a:pt x="1008" y="502"/>
                    </a:lnTo>
                    <a:lnTo>
                      <a:pt x="1008" y="498"/>
                    </a:lnTo>
                    <a:lnTo>
                      <a:pt x="1008" y="498"/>
                    </a:lnTo>
                    <a:lnTo>
                      <a:pt x="1008" y="496"/>
                    </a:lnTo>
                    <a:lnTo>
                      <a:pt x="1012" y="494"/>
                    </a:lnTo>
                    <a:lnTo>
                      <a:pt x="1014" y="492"/>
                    </a:lnTo>
                    <a:lnTo>
                      <a:pt x="1016" y="492"/>
                    </a:lnTo>
                    <a:lnTo>
                      <a:pt x="1016" y="492"/>
                    </a:lnTo>
                    <a:lnTo>
                      <a:pt x="1014" y="488"/>
                    </a:lnTo>
                    <a:lnTo>
                      <a:pt x="1012" y="484"/>
                    </a:lnTo>
                    <a:lnTo>
                      <a:pt x="1004" y="480"/>
                    </a:lnTo>
                    <a:lnTo>
                      <a:pt x="998" y="478"/>
                    </a:lnTo>
                    <a:lnTo>
                      <a:pt x="996" y="478"/>
                    </a:lnTo>
                    <a:lnTo>
                      <a:pt x="996" y="478"/>
                    </a:lnTo>
                    <a:lnTo>
                      <a:pt x="994" y="476"/>
                    </a:lnTo>
                    <a:lnTo>
                      <a:pt x="990" y="476"/>
                    </a:lnTo>
                    <a:lnTo>
                      <a:pt x="984" y="478"/>
                    </a:lnTo>
                    <a:lnTo>
                      <a:pt x="978" y="478"/>
                    </a:lnTo>
                    <a:lnTo>
                      <a:pt x="974" y="476"/>
                    </a:lnTo>
                    <a:lnTo>
                      <a:pt x="972" y="472"/>
                    </a:lnTo>
                    <a:lnTo>
                      <a:pt x="972" y="472"/>
                    </a:lnTo>
                    <a:lnTo>
                      <a:pt x="976" y="476"/>
                    </a:lnTo>
                    <a:lnTo>
                      <a:pt x="980" y="476"/>
                    </a:lnTo>
                    <a:lnTo>
                      <a:pt x="984" y="474"/>
                    </a:lnTo>
                    <a:lnTo>
                      <a:pt x="984" y="474"/>
                    </a:lnTo>
                    <a:lnTo>
                      <a:pt x="988" y="472"/>
                    </a:lnTo>
                    <a:lnTo>
                      <a:pt x="990" y="472"/>
                    </a:lnTo>
                    <a:lnTo>
                      <a:pt x="998" y="474"/>
                    </a:lnTo>
                    <a:lnTo>
                      <a:pt x="1004" y="476"/>
                    </a:lnTo>
                    <a:lnTo>
                      <a:pt x="1010" y="478"/>
                    </a:lnTo>
                    <a:lnTo>
                      <a:pt x="1010" y="478"/>
                    </a:lnTo>
                    <a:lnTo>
                      <a:pt x="1010" y="474"/>
                    </a:lnTo>
                    <a:lnTo>
                      <a:pt x="1010" y="472"/>
                    </a:lnTo>
                    <a:lnTo>
                      <a:pt x="1004" y="470"/>
                    </a:lnTo>
                    <a:lnTo>
                      <a:pt x="1004" y="470"/>
                    </a:lnTo>
                    <a:lnTo>
                      <a:pt x="1000" y="466"/>
                    </a:lnTo>
                    <a:lnTo>
                      <a:pt x="998" y="464"/>
                    </a:lnTo>
                    <a:lnTo>
                      <a:pt x="998" y="462"/>
                    </a:lnTo>
                    <a:lnTo>
                      <a:pt x="994" y="462"/>
                    </a:lnTo>
                    <a:lnTo>
                      <a:pt x="994" y="462"/>
                    </a:lnTo>
                    <a:lnTo>
                      <a:pt x="988" y="460"/>
                    </a:lnTo>
                    <a:lnTo>
                      <a:pt x="982" y="456"/>
                    </a:lnTo>
                    <a:lnTo>
                      <a:pt x="978" y="450"/>
                    </a:lnTo>
                    <a:lnTo>
                      <a:pt x="974" y="442"/>
                    </a:lnTo>
                    <a:lnTo>
                      <a:pt x="974" y="442"/>
                    </a:lnTo>
                    <a:lnTo>
                      <a:pt x="972" y="436"/>
                    </a:lnTo>
                    <a:lnTo>
                      <a:pt x="970" y="434"/>
                    </a:lnTo>
                    <a:lnTo>
                      <a:pt x="966" y="434"/>
                    </a:lnTo>
                    <a:lnTo>
                      <a:pt x="964" y="430"/>
                    </a:lnTo>
                    <a:lnTo>
                      <a:pt x="964" y="430"/>
                    </a:lnTo>
                    <a:lnTo>
                      <a:pt x="962" y="424"/>
                    </a:lnTo>
                    <a:lnTo>
                      <a:pt x="962" y="424"/>
                    </a:lnTo>
                    <a:lnTo>
                      <a:pt x="958" y="422"/>
                    </a:lnTo>
                    <a:lnTo>
                      <a:pt x="956" y="420"/>
                    </a:lnTo>
                    <a:lnTo>
                      <a:pt x="956" y="420"/>
                    </a:lnTo>
                    <a:lnTo>
                      <a:pt x="950" y="414"/>
                    </a:lnTo>
                    <a:lnTo>
                      <a:pt x="946" y="410"/>
                    </a:lnTo>
                    <a:lnTo>
                      <a:pt x="936" y="406"/>
                    </a:lnTo>
                    <a:lnTo>
                      <a:pt x="928" y="404"/>
                    </a:lnTo>
                    <a:lnTo>
                      <a:pt x="924" y="404"/>
                    </a:lnTo>
                    <a:lnTo>
                      <a:pt x="922" y="402"/>
                    </a:lnTo>
                    <a:lnTo>
                      <a:pt x="922" y="402"/>
                    </a:lnTo>
                    <a:lnTo>
                      <a:pt x="922" y="400"/>
                    </a:lnTo>
                    <a:lnTo>
                      <a:pt x="924" y="396"/>
                    </a:lnTo>
                    <a:lnTo>
                      <a:pt x="930" y="392"/>
                    </a:lnTo>
                    <a:lnTo>
                      <a:pt x="932" y="390"/>
                    </a:lnTo>
                    <a:lnTo>
                      <a:pt x="932" y="388"/>
                    </a:lnTo>
                    <a:lnTo>
                      <a:pt x="928" y="386"/>
                    </a:lnTo>
                    <a:lnTo>
                      <a:pt x="928" y="386"/>
                    </a:lnTo>
                    <a:lnTo>
                      <a:pt x="926" y="386"/>
                    </a:lnTo>
                    <a:lnTo>
                      <a:pt x="926" y="386"/>
                    </a:lnTo>
                    <a:lnTo>
                      <a:pt x="932" y="384"/>
                    </a:lnTo>
                    <a:lnTo>
                      <a:pt x="936" y="382"/>
                    </a:lnTo>
                    <a:lnTo>
                      <a:pt x="938" y="380"/>
                    </a:lnTo>
                    <a:lnTo>
                      <a:pt x="938" y="378"/>
                    </a:lnTo>
                    <a:lnTo>
                      <a:pt x="938" y="378"/>
                    </a:lnTo>
                    <a:lnTo>
                      <a:pt x="936" y="374"/>
                    </a:lnTo>
                    <a:lnTo>
                      <a:pt x="938" y="374"/>
                    </a:lnTo>
                    <a:lnTo>
                      <a:pt x="940" y="372"/>
                    </a:lnTo>
                    <a:lnTo>
                      <a:pt x="942" y="370"/>
                    </a:lnTo>
                    <a:lnTo>
                      <a:pt x="942" y="370"/>
                    </a:lnTo>
                    <a:lnTo>
                      <a:pt x="944" y="368"/>
                    </a:lnTo>
                    <a:lnTo>
                      <a:pt x="944" y="368"/>
                    </a:lnTo>
                    <a:lnTo>
                      <a:pt x="946" y="368"/>
                    </a:lnTo>
                    <a:lnTo>
                      <a:pt x="948" y="364"/>
                    </a:lnTo>
                    <a:lnTo>
                      <a:pt x="948" y="364"/>
                    </a:lnTo>
                    <a:lnTo>
                      <a:pt x="950" y="362"/>
                    </a:lnTo>
                    <a:lnTo>
                      <a:pt x="952" y="360"/>
                    </a:lnTo>
                    <a:lnTo>
                      <a:pt x="956" y="360"/>
                    </a:lnTo>
                    <a:lnTo>
                      <a:pt x="958" y="360"/>
                    </a:lnTo>
                    <a:lnTo>
                      <a:pt x="960" y="360"/>
                    </a:lnTo>
                    <a:lnTo>
                      <a:pt x="960" y="358"/>
                    </a:lnTo>
                    <a:lnTo>
                      <a:pt x="960" y="358"/>
                    </a:lnTo>
                    <a:lnTo>
                      <a:pt x="962" y="356"/>
                    </a:lnTo>
                    <a:lnTo>
                      <a:pt x="962" y="354"/>
                    </a:lnTo>
                    <a:lnTo>
                      <a:pt x="962" y="354"/>
                    </a:lnTo>
                    <a:lnTo>
                      <a:pt x="964" y="350"/>
                    </a:lnTo>
                    <a:lnTo>
                      <a:pt x="962" y="348"/>
                    </a:lnTo>
                    <a:lnTo>
                      <a:pt x="956" y="348"/>
                    </a:lnTo>
                    <a:lnTo>
                      <a:pt x="956" y="348"/>
                    </a:lnTo>
                    <a:lnTo>
                      <a:pt x="948" y="346"/>
                    </a:lnTo>
                    <a:lnTo>
                      <a:pt x="942" y="348"/>
                    </a:lnTo>
                    <a:lnTo>
                      <a:pt x="940" y="348"/>
                    </a:lnTo>
                    <a:lnTo>
                      <a:pt x="938" y="346"/>
                    </a:lnTo>
                    <a:lnTo>
                      <a:pt x="938" y="346"/>
                    </a:lnTo>
                    <a:lnTo>
                      <a:pt x="934" y="342"/>
                    </a:lnTo>
                    <a:lnTo>
                      <a:pt x="926" y="342"/>
                    </a:lnTo>
                    <a:lnTo>
                      <a:pt x="920" y="342"/>
                    </a:lnTo>
                    <a:lnTo>
                      <a:pt x="918" y="342"/>
                    </a:lnTo>
                    <a:lnTo>
                      <a:pt x="918" y="344"/>
                    </a:lnTo>
                    <a:lnTo>
                      <a:pt x="918" y="344"/>
                    </a:lnTo>
                    <a:lnTo>
                      <a:pt x="916" y="346"/>
                    </a:lnTo>
                    <a:lnTo>
                      <a:pt x="914" y="348"/>
                    </a:lnTo>
                    <a:lnTo>
                      <a:pt x="908" y="348"/>
                    </a:lnTo>
                    <a:lnTo>
                      <a:pt x="908" y="348"/>
                    </a:lnTo>
                    <a:lnTo>
                      <a:pt x="906" y="352"/>
                    </a:lnTo>
                    <a:lnTo>
                      <a:pt x="902" y="354"/>
                    </a:lnTo>
                    <a:lnTo>
                      <a:pt x="894" y="354"/>
                    </a:lnTo>
                    <a:lnTo>
                      <a:pt x="886" y="350"/>
                    </a:lnTo>
                    <a:lnTo>
                      <a:pt x="884" y="348"/>
                    </a:lnTo>
                    <a:lnTo>
                      <a:pt x="884" y="346"/>
                    </a:lnTo>
                    <a:lnTo>
                      <a:pt x="884" y="346"/>
                    </a:lnTo>
                    <a:lnTo>
                      <a:pt x="886" y="342"/>
                    </a:lnTo>
                    <a:lnTo>
                      <a:pt x="884" y="338"/>
                    </a:lnTo>
                    <a:lnTo>
                      <a:pt x="882" y="336"/>
                    </a:lnTo>
                    <a:lnTo>
                      <a:pt x="880" y="334"/>
                    </a:lnTo>
                    <a:lnTo>
                      <a:pt x="868" y="332"/>
                    </a:lnTo>
                    <a:lnTo>
                      <a:pt x="856" y="334"/>
                    </a:lnTo>
                    <a:lnTo>
                      <a:pt x="856" y="334"/>
                    </a:lnTo>
                    <a:lnTo>
                      <a:pt x="852" y="328"/>
                    </a:lnTo>
                    <a:lnTo>
                      <a:pt x="850" y="324"/>
                    </a:lnTo>
                    <a:lnTo>
                      <a:pt x="842" y="318"/>
                    </a:lnTo>
                    <a:lnTo>
                      <a:pt x="836" y="314"/>
                    </a:lnTo>
                    <a:lnTo>
                      <a:pt x="834" y="310"/>
                    </a:lnTo>
                    <a:lnTo>
                      <a:pt x="834" y="304"/>
                    </a:lnTo>
                    <a:lnTo>
                      <a:pt x="834" y="304"/>
                    </a:lnTo>
                    <a:lnTo>
                      <a:pt x="836" y="298"/>
                    </a:lnTo>
                    <a:lnTo>
                      <a:pt x="840" y="296"/>
                    </a:lnTo>
                    <a:lnTo>
                      <a:pt x="844" y="296"/>
                    </a:lnTo>
                    <a:lnTo>
                      <a:pt x="850" y="296"/>
                    </a:lnTo>
                    <a:lnTo>
                      <a:pt x="856" y="298"/>
                    </a:lnTo>
                    <a:lnTo>
                      <a:pt x="860" y="298"/>
                    </a:lnTo>
                    <a:lnTo>
                      <a:pt x="864" y="296"/>
                    </a:lnTo>
                    <a:lnTo>
                      <a:pt x="866" y="290"/>
                    </a:lnTo>
                    <a:lnTo>
                      <a:pt x="866" y="290"/>
                    </a:lnTo>
                    <a:lnTo>
                      <a:pt x="868" y="286"/>
                    </a:lnTo>
                    <a:lnTo>
                      <a:pt x="870" y="282"/>
                    </a:lnTo>
                    <a:lnTo>
                      <a:pt x="876" y="280"/>
                    </a:lnTo>
                    <a:lnTo>
                      <a:pt x="884" y="276"/>
                    </a:lnTo>
                    <a:lnTo>
                      <a:pt x="886" y="274"/>
                    </a:lnTo>
                    <a:lnTo>
                      <a:pt x="886" y="270"/>
                    </a:lnTo>
                    <a:lnTo>
                      <a:pt x="886" y="270"/>
                    </a:lnTo>
                    <a:lnTo>
                      <a:pt x="888" y="268"/>
                    </a:lnTo>
                    <a:lnTo>
                      <a:pt x="888" y="266"/>
                    </a:lnTo>
                    <a:lnTo>
                      <a:pt x="892" y="266"/>
                    </a:lnTo>
                    <a:lnTo>
                      <a:pt x="896" y="266"/>
                    </a:lnTo>
                    <a:lnTo>
                      <a:pt x="894" y="260"/>
                    </a:lnTo>
                    <a:lnTo>
                      <a:pt x="894" y="260"/>
                    </a:lnTo>
                    <a:lnTo>
                      <a:pt x="900" y="264"/>
                    </a:lnTo>
                    <a:lnTo>
                      <a:pt x="904" y="268"/>
                    </a:lnTo>
                    <a:lnTo>
                      <a:pt x="914" y="270"/>
                    </a:lnTo>
                    <a:lnTo>
                      <a:pt x="918" y="272"/>
                    </a:lnTo>
                    <a:lnTo>
                      <a:pt x="918" y="274"/>
                    </a:lnTo>
                    <a:lnTo>
                      <a:pt x="916" y="280"/>
                    </a:lnTo>
                    <a:lnTo>
                      <a:pt x="910" y="286"/>
                    </a:lnTo>
                    <a:lnTo>
                      <a:pt x="910" y="286"/>
                    </a:lnTo>
                    <a:lnTo>
                      <a:pt x="904" y="294"/>
                    </a:lnTo>
                    <a:lnTo>
                      <a:pt x="902" y="298"/>
                    </a:lnTo>
                    <a:lnTo>
                      <a:pt x="902" y="300"/>
                    </a:lnTo>
                    <a:lnTo>
                      <a:pt x="904" y="302"/>
                    </a:lnTo>
                    <a:lnTo>
                      <a:pt x="910" y="300"/>
                    </a:lnTo>
                    <a:lnTo>
                      <a:pt x="912" y="300"/>
                    </a:lnTo>
                    <a:lnTo>
                      <a:pt x="910" y="300"/>
                    </a:lnTo>
                    <a:lnTo>
                      <a:pt x="910" y="300"/>
                    </a:lnTo>
                    <a:lnTo>
                      <a:pt x="908" y="302"/>
                    </a:lnTo>
                    <a:lnTo>
                      <a:pt x="908" y="304"/>
                    </a:lnTo>
                    <a:lnTo>
                      <a:pt x="910" y="304"/>
                    </a:lnTo>
                    <a:lnTo>
                      <a:pt x="908" y="306"/>
                    </a:lnTo>
                    <a:lnTo>
                      <a:pt x="908" y="306"/>
                    </a:lnTo>
                    <a:lnTo>
                      <a:pt x="904" y="310"/>
                    </a:lnTo>
                    <a:lnTo>
                      <a:pt x="904" y="312"/>
                    </a:lnTo>
                    <a:lnTo>
                      <a:pt x="906" y="312"/>
                    </a:lnTo>
                    <a:lnTo>
                      <a:pt x="912" y="312"/>
                    </a:lnTo>
                    <a:lnTo>
                      <a:pt x="912" y="312"/>
                    </a:lnTo>
                    <a:lnTo>
                      <a:pt x="914" y="310"/>
                    </a:lnTo>
                    <a:lnTo>
                      <a:pt x="914" y="308"/>
                    </a:lnTo>
                    <a:lnTo>
                      <a:pt x="914" y="308"/>
                    </a:lnTo>
                    <a:lnTo>
                      <a:pt x="916" y="306"/>
                    </a:lnTo>
                    <a:lnTo>
                      <a:pt x="916" y="306"/>
                    </a:lnTo>
                    <a:lnTo>
                      <a:pt x="922" y="302"/>
                    </a:lnTo>
                    <a:lnTo>
                      <a:pt x="928" y="294"/>
                    </a:lnTo>
                    <a:lnTo>
                      <a:pt x="936" y="288"/>
                    </a:lnTo>
                    <a:lnTo>
                      <a:pt x="942" y="286"/>
                    </a:lnTo>
                    <a:lnTo>
                      <a:pt x="948" y="284"/>
                    </a:lnTo>
                    <a:lnTo>
                      <a:pt x="948" y="284"/>
                    </a:lnTo>
                    <a:lnTo>
                      <a:pt x="954" y="284"/>
                    </a:lnTo>
                    <a:lnTo>
                      <a:pt x="956" y="282"/>
                    </a:lnTo>
                    <a:lnTo>
                      <a:pt x="962" y="278"/>
                    </a:lnTo>
                    <a:lnTo>
                      <a:pt x="962" y="278"/>
                    </a:lnTo>
                    <a:lnTo>
                      <a:pt x="964" y="276"/>
                    </a:lnTo>
                    <a:lnTo>
                      <a:pt x="964" y="276"/>
                    </a:lnTo>
                    <a:lnTo>
                      <a:pt x="972" y="270"/>
                    </a:lnTo>
                    <a:lnTo>
                      <a:pt x="976" y="266"/>
                    </a:lnTo>
                    <a:lnTo>
                      <a:pt x="978" y="262"/>
                    </a:lnTo>
                    <a:lnTo>
                      <a:pt x="980" y="256"/>
                    </a:lnTo>
                    <a:lnTo>
                      <a:pt x="980" y="256"/>
                    </a:lnTo>
                    <a:lnTo>
                      <a:pt x="984" y="250"/>
                    </a:lnTo>
                    <a:lnTo>
                      <a:pt x="988" y="244"/>
                    </a:lnTo>
                    <a:lnTo>
                      <a:pt x="992" y="242"/>
                    </a:lnTo>
                    <a:lnTo>
                      <a:pt x="996" y="240"/>
                    </a:lnTo>
                    <a:lnTo>
                      <a:pt x="1008" y="240"/>
                    </a:lnTo>
                    <a:lnTo>
                      <a:pt x="1008" y="240"/>
                    </a:lnTo>
                    <a:lnTo>
                      <a:pt x="1016" y="242"/>
                    </a:lnTo>
                    <a:lnTo>
                      <a:pt x="1022" y="240"/>
                    </a:lnTo>
                    <a:lnTo>
                      <a:pt x="1024" y="238"/>
                    </a:lnTo>
                    <a:lnTo>
                      <a:pt x="1020" y="234"/>
                    </a:lnTo>
                    <a:lnTo>
                      <a:pt x="1020" y="234"/>
                    </a:lnTo>
                    <a:lnTo>
                      <a:pt x="1018" y="232"/>
                    </a:lnTo>
                    <a:lnTo>
                      <a:pt x="1018" y="232"/>
                    </a:lnTo>
                    <a:lnTo>
                      <a:pt x="1024" y="230"/>
                    </a:lnTo>
                    <a:lnTo>
                      <a:pt x="1032" y="228"/>
                    </a:lnTo>
                    <a:lnTo>
                      <a:pt x="1032" y="226"/>
                    </a:lnTo>
                    <a:lnTo>
                      <a:pt x="1032" y="224"/>
                    </a:lnTo>
                    <a:lnTo>
                      <a:pt x="1032" y="224"/>
                    </a:lnTo>
                    <a:lnTo>
                      <a:pt x="1030" y="220"/>
                    </a:lnTo>
                    <a:lnTo>
                      <a:pt x="1032" y="218"/>
                    </a:lnTo>
                    <a:lnTo>
                      <a:pt x="1036" y="216"/>
                    </a:lnTo>
                    <a:lnTo>
                      <a:pt x="1036" y="212"/>
                    </a:lnTo>
                    <a:lnTo>
                      <a:pt x="1036" y="212"/>
                    </a:lnTo>
                    <a:lnTo>
                      <a:pt x="1036" y="212"/>
                    </a:lnTo>
                    <a:lnTo>
                      <a:pt x="1038" y="212"/>
                    </a:lnTo>
                    <a:lnTo>
                      <a:pt x="1044" y="218"/>
                    </a:lnTo>
                    <a:lnTo>
                      <a:pt x="1050" y="222"/>
                    </a:lnTo>
                    <a:lnTo>
                      <a:pt x="1052" y="220"/>
                    </a:lnTo>
                    <a:lnTo>
                      <a:pt x="1054" y="218"/>
                    </a:lnTo>
                    <a:lnTo>
                      <a:pt x="1054" y="218"/>
                    </a:lnTo>
                    <a:lnTo>
                      <a:pt x="1050" y="214"/>
                    </a:lnTo>
                    <a:lnTo>
                      <a:pt x="1046" y="208"/>
                    </a:lnTo>
                    <a:lnTo>
                      <a:pt x="1044" y="198"/>
                    </a:lnTo>
                    <a:lnTo>
                      <a:pt x="1044" y="198"/>
                    </a:lnTo>
                    <a:lnTo>
                      <a:pt x="1042" y="192"/>
                    </a:lnTo>
                    <a:lnTo>
                      <a:pt x="1038" y="186"/>
                    </a:lnTo>
                    <a:lnTo>
                      <a:pt x="1028" y="180"/>
                    </a:lnTo>
                    <a:lnTo>
                      <a:pt x="1022" y="174"/>
                    </a:lnTo>
                    <a:lnTo>
                      <a:pt x="1022" y="172"/>
                    </a:lnTo>
                    <a:lnTo>
                      <a:pt x="1026" y="170"/>
                    </a:lnTo>
                    <a:lnTo>
                      <a:pt x="1026" y="170"/>
                    </a:lnTo>
                    <a:lnTo>
                      <a:pt x="1034" y="162"/>
                    </a:lnTo>
                    <a:lnTo>
                      <a:pt x="1040" y="158"/>
                    </a:lnTo>
                    <a:lnTo>
                      <a:pt x="1042" y="154"/>
                    </a:lnTo>
                    <a:lnTo>
                      <a:pt x="1042" y="152"/>
                    </a:lnTo>
                    <a:lnTo>
                      <a:pt x="1042" y="146"/>
                    </a:lnTo>
                    <a:lnTo>
                      <a:pt x="1044" y="144"/>
                    </a:lnTo>
                    <a:lnTo>
                      <a:pt x="1046" y="142"/>
                    </a:lnTo>
                    <a:lnTo>
                      <a:pt x="1046" y="142"/>
                    </a:lnTo>
                    <a:lnTo>
                      <a:pt x="1052" y="136"/>
                    </a:lnTo>
                    <a:lnTo>
                      <a:pt x="1054" y="132"/>
                    </a:lnTo>
                    <a:lnTo>
                      <a:pt x="1052" y="128"/>
                    </a:lnTo>
                    <a:lnTo>
                      <a:pt x="1048" y="126"/>
                    </a:lnTo>
                    <a:lnTo>
                      <a:pt x="1042" y="120"/>
                    </a:lnTo>
                    <a:lnTo>
                      <a:pt x="1040" y="116"/>
                    </a:lnTo>
                    <a:lnTo>
                      <a:pt x="1042" y="112"/>
                    </a:lnTo>
                    <a:lnTo>
                      <a:pt x="1042" y="112"/>
                    </a:lnTo>
                    <a:lnTo>
                      <a:pt x="1046" y="106"/>
                    </a:lnTo>
                    <a:lnTo>
                      <a:pt x="1046" y="102"/>
                    </a:lnTo>
                    <a:lnTo>
                      <a:pt x="1044" y="96"/>
                    </a:lnTo>
                    <a:lnTo>
                      <a:pt x="1038" y="92"/>
                    </a:lnTo>
                    <a:lnTo>
                      <a:pt x="1034" y="90"/>
                    </a:lnTo>
                    <a:lnTo>
                      <a:pt x="1028" y="88"/>
                    </a:lnTo>
                    <a:lnTo>
                      <a:pt x="1020" y="88"/>
                    </a:lnTo>
                    <a:lnTo>
                      <a:pt x="1014" y="92"/>
                    </a:lnTo>
                    <a:lnTo>
                      <a:pt x="1014" y="92"/>
                    </a:lnTo>
                    <a:lnTo>
                      <a:pt x="1002" y="98"/>
                    </a:lnTo>
                    <a:lnTo>
                      <a:pt x="998" y="102"/>
                    </a:lnTo>
                    <a:lnTo>
                      <a:pt x="992" y="102"/>
                    </a:lnTo>
                    <a:lnTo>
                      <a:pt x="986" y="102"/>
                    </a:lnTo>
                    <a:lnTo>
                      <a:pt x="978" y="100"/>
                    </a:lnTo>
                    <a:lnTo>
                      <a:pt x="970" y="96"/>
                    </a:lnTo>
                    <a:lnTo>
                      <a:pt x="958" y="90"/>
                    </a:lnTo>
                    <a:lnTo>
                      <a:pt x="958" y="90"/>
                    </a:lnTo>
                    <a:lnTo>
                      <a:pt x="948" y="84"/>
                    </a:lnTo>
                    <a:lnTo>
                      <a:pt x="938" y="80"/>
                    </a:lnTo>
                    <a:lnTo>
                      <a:pt x="918" y="74"/>
                    </a:lnTo>
                    <a:lnTo>
                      <a:pt x="906" y="70"/>
                    </a:lnTo>
                    <a:lnTo>
                      <a:pt x="896" y="64"/>
                    </a:lnTo>
                    <a:lnTo>
                      <a:pt x="884" y="56"/>
                    </a:lnTo>
                    <a:lnTo>
                      <a:pt x="870" y="46"/>
                    </a:lnTo>
                    <a:lnTo>
                      <a:pt x="870" y="46"/>
                    </a:lnTo>
                    <a:lnTo>
                      <a:pt x="856" y="34"/>
                    </a:lnTo>
                    <a:lnTo>
                      <a:pt x="842" y="24"/>
                    </a:lnTo>
                    <a:lnTo>
                      <a:pt x="830" y="16"/>
                    </a:lnTo>
                    <a:lnTo>
                      <a:pt x="816" y="10"/>
                    </a:lnTo>
                    <a:lnTo>
                      <a:pt x="804" y="6"/>
                    </a:lnTo>
                    <a:lnTo>
                      <a:pt x="790" y="2"/>
                    </a:lnTo>
                    <a:lnTo>
                      <a:pt x="778" y="0"/>
                    </a:lnTo>
                    <a:lnTo>
                      <a:pt x="764" y="0"/>
                    </a:lnTo>
                    <a:lnTo>
                      <a:pt x="764" y="0"/>
                    </a:lnTo>
                    <a:lnTo>
                      <a:pt x="746" y="0"/>
                    </a:lnTo>
                    <a:lnTo>
                      <a:pt x="738" y="4"/>
                    </a:lnTo>
                    <a:lnTo>
                      <a:pt x="732" y="6"/>
                    </a:lnTo>
                    <a:lnTo>
                      <a:pt x="722" y="8"/>
                    </a:lnTo>
                    <a:lnTo>
                      <a:pt x="722" y="8"/>
                    </a:lnTo>
                    <a:lnTo>
                      <a:pt x="714" y="8"/>
                    </a:lnTo>
                    <a:lnTo>
                      <a:pt x="708" y="10"/>
                    </a:lnTo>
                    <a:lnTo>
                      <a:pt x="706" y="12"/>
                    </a:lnTo>
                    <a:lnTo>
                      <a:pt x="704" y="14"/>
                    </a:lnTo>
                    <a:lnTo>
                      <a:pt x="706" y="16"/>
                    </a:lnTo>
                    <a:lnTo>
                      <a:pt x="708" y="18"/>
                    </a:lnTo>
                    <a:lnTo>
                      <a:pt x="718" y="18"/>
                    </a:lnTo>
                    <a:lnTo>
                      <a:pt x="718" y="18"/>
                    </a:lnTo>
                    <a:lnTo>
                      <a:pt x="726" y="18"/>
                    </a:lnTo>
                    <a:lnTo>
                      <a:pt x="730" y="20"/>
                    </a:lnTo>
                    <a:lnTo>
                      <a:pt x="730" y="22"/>
                    </a:lnTo>
                    <a:lnTo>
                      <a:pt x="730" y="26"/>
                    </a:lnTo>
                    <a:lnTo>
                      <a:pt x="726" y="32"/>
                    </a:lnTo>
                    <a:lnTo>
                      <a:pt x="722" y="42"/>
                    </a:lnTo>
                    <a:lnTo>
                      <a:pt x="722" y="42"/>
                    </a:lnTo>
                    <a:lnTo>
                      <a:pt x="720" y="54"/>
                    </a:lnTo>
                    <a:lnTo>
                      <a:pt x="718" y="60"/>
                    </a:lnTo>
                    <a:lnTo>
                      <a:pt x="716" y="68"/>
                    </a:lnTo>
                    <a:lnTo>
                      <a:pt x="712" y="72"/>
                    </a:lnTo>
                    <a:lnTo>
                      <a:pt x="704" y="76"/>
                    </a:lnTo>
                    <a:lnTo>
                      <a:pt x="694" y="76"/>
                    </a:lnTo>
                    <a:lnTo>
                      <a:pt x="678" y="74"/>
                    </a:lnTo>
                    <a:lnTo>
                      <a:pt x="678" y="74"/>
                    </a:lnTo>
                    <a:lnTo>
                      <a:pt x="654" y="68"/>
                    </a:lnTo>
                    <a:lnTo>
                      <a:pt x="654" y="68"/>
                    </a:lnTo>
                    <a:lnTo>
                      <a:pt x="644" y="74"/>
                    </a:lnTo>
                    <a:lnTo>
                      <a:pt x="640" y="78"/>
                    </a:lnTo>
                    <a:lnTo>
                      <a:pt x="640" y="82"/>
                    </a:lnTo>
                    <a:lnTo>
                      <a:pt x="642" y="84"/>
                    </a:lnTo>
                    <a:lnTo>
                      <a:pt x="644" y="90"/>
                    </a:lnTo>
                    <a:lnTo>
                      <a:pt x="644" y="92"/>
                    </a:lnTo>
                    <a:lnTo>
                      <a:pt x="638" y="96"/>
                    </a:lnTo>
                    <a:lnTo>
                      <a:pt x="638" y="96"/>
                    </a:lnTo>
                    <a:lnTo>
                      <a:pt x="632" y="100"/>
                    </a:lnTo>
                    <a:lnTo>
                      <a:pt x="632" y="104"/>
                    </a:lnTo>
                    <a:lnTo>
                      <a:pt x="632" y="106"/>
                    </a:lnTo>
                    <a:lnTo>
                      <a:pt x="634" y="108"/>
                    </a:lnTo>
                    <a:lnTo>
                      <a:pt x="640" y="108"/>
                    </a:lnTo>
                    <a:lnTo>
                      <a:pt x="656" y="106"/>
                    </a:lnTo>
                    <a:lnTo>
                      <a:pt x="656" y="106"/>
                    </a:lnTo>
                    <a:lnTo>
                      <a:pt x="672" y="104"/>
                    </a:lnTo>
                    <a:lnTo>
                      <a:pt x="682" y="104"/>
                    </a:lnTo>
                    <a:lnTo>
                      <a:pt x="688" y="104"/>
                    </a:lnTo>
                    <a:lnTo>
                      <a:pt x="692" y="106"/>
                    </a:lnTo>
                    <a:lnTo>
                      <a:pt x="696" y="108"/>
                    </a:lnTo>
                    <a:lnTo>
                      <a:pt x="698" y="106"/>
                    </a:lnTo>
                    <a:lnTo>
                      <a:pt x="710" y="100"/>
                    </a:lnTo>
                    <a:lnTo>
                      <a:pt x="710" y="100"/>
                    </a:lnTo>
                    <a:lnTo>
                      <a:pt x="714" y="96"/>
                    </a:lnTo>
                    <a:lnTo>
                      <a:pt x="720" y="92"/>
                    </a:lnTo>
                    <a:lnTo>
                      <a:pt x="724" y="92"/>
                    </a:lnTo>
                    <a:lnTo>
                      <a:pt x="728" y="94"/>
                    </a:lnTo>
                    <a:lnTo>
                      <a:pt x="742" y="98"/>
                    </a:lnTo>
                    <a:lnTo>
                      <a:pt x="760" y="110"/>
                    </a:lnTo>
                    <a:lnTo>
                      <a:pt x="760" y="110"/>
                    </a:lnTo>
                    <a:lnTo>
                      <a:pt x="764" y="112"/>
                    </a:lnTo>
                    <a:lnTo>
                      <a:pt x="768" y="116"/>
                    </a:lnTo>
                    <a:lnTo>
                      <a:pt x="770" y="120"/>
                    </a:lnTo>
                    <a:lnTo>
                      <a:pt x="770" y="124"/>
                    </a:lnTo>
                    <a:lnTo>
                      <a:pt x="768" y="126"/>
                    </a:lnTo>
                    <a:lnTo>
                      <a:pt x="766" y="128"/>
                    </a:lnTo>
                    <a:lnTo>
                      <a:pt x="762" y="130"/>
                    </a:lnTo>
                    <a:lnTo>
                      <a:pt x="758" y="130"/>
                    </a:lnTo>
                    <a:lnTo>
                      <a:pt x="758" y="130"/>
                    </a:lnTo>
                    <a:lnTo>
                      <a:pt x="752" y="130"/>
                    </a:lnTo>
                    <a:lnTo>
                      <a:pt x="750" y="132"/>
                    </a:lnTo>
                    <a:lnTo>
                      <a:pt x="748" y="134"/>
                    </a:lnTo>
                    <a:lnTo>
                      <a:pt x="742" y="134"/>
                    </a:lnTo>
                    <a:lnTo>
                      <a:pt x="742" y="134"/>
                    </a:lnTo>
                    <a:lnTo>
                      <a:pt x="734" y="134"/>
                    </a:lnTo>
                    <a:lnTo>
                      <a:pt x="730" y="136"/>
                    </a:lnTo>
                    <a:lnTo>
                      <a:pt x="724" y="144"/>
                    </a:lnTo>
                    <a:lnTo>
                      <a:pt x="724" y="144"/>
                    </a:lnTo>
                    <a:lnTo>
                      <a:pt x="718" y="150"/>
                    </a:lnTo>
                    <a:lnTo>
                      <a:pt x="714" y="152"/>
                    </a:lnTo>
                    <a:lnTo>
                      <a:pt x="708" y="154"/>
                    </a:lnTo>
                    <a:lnTo>
                      <a:pt x="702" y="154"/>
                    </a:lnTo>
                    <a:lnTo>
                      <a:pt x="700" y="156"/>
                    </a:lnTo>
                    <a:lnTo>
                      <a:pt x="698" y="160"/>
                    </a:lnTo>
                    <a:lnTo>
                      <a:pt x="698" y="160"/>
                    </a:lnTo>
                    <a:lnTo>
                      <a:pt x="696" y="166"/>
                    </a:lnTo>
                    <a:lnTo>
                      <a:pt x="692" y="168"/>
                    </a:lnTo>
                    <a:lnTo>
                      <a:pt x="688" y="168"/>
                    </a:lnTo>
                    <a:lnTo>
                      <a:pt x="684" y="168"/>
                    </a:lnTo>
                    <a:lnTo>
                      <a:pt x="678" y="164"/>
                    </a:lnTo>
                    <a:lnTo>
                      <a:pt x="674" y="164"/>
                    </a:lnTo>
                    <a:lnTo>
                      <a:pt x="672" y="168"/>
                    </a:lnTo>
                    <a:lnTo>
                      <a:pt x="672" y="168"/>
                    </a:lnTo>
                    <a:lnTo>
                      <a:pt x="672" y="172"/>
                    </a:lnTo>
                    <a:lnTo>
                      <a:pt x="674" y="176"/>
                    </a:lnTo>
                    <a:lnTo>
                      <a:pt x="678" y="178"/>
                    </a:lnTo>
                    <a:lnTo>
                      <a:pt x="686" y="180"/>
                    </a:lnTo>
                    <a:lnTo>
                      <a:pt x="686" y="180"/>
                    </a:lnTo>
                    <a:lnTo>
                      <a:pt x="690" y="182"/>
                    </a:lnTo>
                    <a:lnTo>
                      <a:pt x="694" y="184"/>
                    </a:lnTo>
                    <a:lnTo>
                      <a:pt x="694" y="190"/>
                    </a:lnTo>
                    <a:lnTo>
                      <a:pt x="694" y="194"/>
                    </a:lnTo>
                    <a:lnTo>
                      <a:pt x="690" y="198"/>
                    </a:lnTo>
                    <a:lnTo>
                      <a:pt x="688" y="202"/>
                    </a:lnTo>
                    <a:lnTo>
                      <a:pt x="684" y="206"/>
                    </a:lnTo>
                    <a:lnTo>
                      <a:pt x="678" y="206"/>
                    </a:lnTo>
                    <a:lnTo>
                      <a:pt x="678" y="206"/>
                    </a:lnTo>
                    <a:lnTo>
                      <a:pt x="676" y="206"/>
                    </a:lnTo>
                    <a:lnTo>
                      <a:pt x="674" y="208"/>
                    </a:lnTo>
                    <a:lnTo>
                      <a:pt x="670" y="214"/>
                    </a:lnTo>
                    <a:lnTo>
                      <a:pt x="668" y="216"/>
                    </a:lnTo>
                    <a:lnTo>
                      <a:pt x="664" y="218"/>
                    </a:lnTo>
                    <a:lnTo>
                      <a:pt x="658" y="220"/>
                    </a:lnTo>
                    <a:lnTo>
                      <a:pt x="650" y="220"/>
                    </a:lnTo>
                    <a:lnTo>
                      <a:pt x="650" y="220"/>
                    </a:lnTo>
                    <a:lnTo>
                      <a:pt x="632" y="220"/>
                    </a:lnTo>
                    <a:lnTo>
                      <a:pt x="620" y="222"/>
                    </a:lnTo>
                    <a:lnTo>
                      <a:pt x="610" y="224"/>
                    </a:lnTo>
                    <a:lnTo>
                      <a:pt x="602" y="228"/>
                    </a:lnTo>
                    <a:lnTo>
                      <a:pt x="594" y="230"/>
                    </a:lnTo>
                    <a:lnTo>
                      <a:pt x="584" y="232"/>
                    </a:lnTo>
                    <a:lnTo>
                      <a:pt x="572" y="232"/>
                    </a:lnTo>
                    <a:lnTo>
                      <a:pt x="554" y="230"/>
                    </a:lnTo>
                    <a:lnTo>
                      <a:pt x="554" y="230"/>
                    </a:lnTo>
                    <a:lnTo>
                      <a:pt x="526" y="222"/>
                    </a:lnTo>
                    <a:lnTo>
                      <a:pt x="520" y="218"/>
                    </a:lnTo>
                    <a:lnTo>
                      <a:pt x="516" y="216"/>
                    </a:lnTo>
                    <a:lnTo>
                      <a:pt x="512" y="214"/>
                    </a:lnTo>
                    <a:lnTo>
                      <a:pt x="502" y="212"/>
                    </a:lnTo>
                    <a:lnTo>
                      <a:pt x="502" y="212"/>
                    </a:lnTo>
                    <a:lnTo>
                      <a:pt x="492" y="210"/>
                    </a:lnTo>
                    <a:lnTo>
                      <a:pt x="484" y="208"/>
                    </a:lnTo>
                    <a:lnTo>
                      <a:pt x="476" y="208"/>
                    </a:lnTo>
                    <a:lnTo>
                      <a:pt x="468" y="210"/>
                    </a:lnTo>
                    <a:lnTo>
                      <a:pt x="468" y="210"/>
                    </a:lnTo>
                    <a:lnTo>
                      <a:pt x="458" y="212"/>
                    </a:lnTo>
                    <a:lnTo>
                      <a:pt x="448" y="210"/>
                    </a:lnTo>
                    <a:lnTo>
                      <a:pt x="440" y="210"/>
                    </a:lnTo>
                    <a:lnTo>
                      <a:pt x="430" y="210"/>
                    </a:lnTo>
                    <a:lnTo>
                      <a:pt x="430" y="210"/>
                    </a:lnTo>
                    <a:lnTo>
                      <a:pt x="424" y="210"/>
                    </a:lnTo>
                    <a:lnTo>
                      <a:pt x="418" y="210"/>
                    </a:lnTo>
                    <a:lnTo>
                      <a:pt x="412" y="210"/>
                    </a:lnTo>
                    <a:lnTo>
                      <a:pt x="404" y="216"/>
                    </a:lnTo>
                    <a:lnTo>
                      <a:pt x="404" y="216"/>
                    </a:lnTo>
                    <a:lnTo>
                      <a:pt x="400" y="218"/>
                    </a:lnTo>
                    <a:lnTo>
                      <a:pt x="398" y="218"/>
                    </a:lnTo>
                    <a:lnTo>
                      <a:pt x="398" y="212"/>
                    </a:lnTo>
                    <a:lnTo>
                      <a:pt x="398" y="204"/>
                    </a:lnTo>
                    <a:lnTo>
                      <a:pt x="396" y="200"/>
                    </a:lnTo>
                    <a:lnTo>
                      <a:pt x="392" y="196"/>
                    </a:lnTo>
                    <a:lnTo>
                      <a:pt x="392" y="196"/>
                    </a:lnTo>
                    <a:lnTo>
                      <a:pt x="388" y="192"/>
                    </a:lnTo>
                    <a:lnTo>
                      <a:pt x="386" y="188"/>
                    </a:lnTo>
                    <a:lnTo>
                      <a:pt x="386" y="184"/>
                    </a:lnTo>
                    <a:lnTo>
                      <a:pt x="384" y="184"/>
                    </a:lnTo>
                    <a:lnTo>
                      <a:pt x="384" y="184"/>
                    </a:lnTo>
                    <a:lnTo>
                      <a:pt x="382" y="184"/>
                    </a:lnTo>
                    <a:lnTo>
                      <a:pt x="380" y="182"/>
                    </a:lnTo>
                    <a:lnTo>
                      <a:pt x="380" y="178"/>
                    </a:lnTo>
                    <a:lnTo>
                      <a:pt x="380" y="176"/>
                    </a:lnTo>
                    <a:lnTo>
                      <a:pt x="376" y="178"/>
                    </a:lnTo>
                    <a:lnTo>
                      <a:pt x="376" y="178"/>
                    </a:lnTo>
                    <a:lnTo>
                      <a:pt x="374" y="180"/>
                    </a:lnTo>
                    <a:lnTo>
                      <a:pt x="368" y="180"/>
                    </a:lnTo>
                    <a:lnTo>
                      <a:pt x="354" y="178"/>
                    </a:lnTo>
                    <a:lnTo>
                      <a:pt x="334" y="170"/>
                    </a:lnTo>
                    <a:lnTo>
                      <a:pt x="334" y="170"/>
                    </a:lnTo>
                    <a:lnTo>
                      <a:pt x="324" y="166"/>
                    </a:lnTo>
                    <a:lnTo>
                      <a:pt x="314" y="166"/>
                    </a:lnTo>
                    <a:lnTo>
                      <a:pt x="284" y="170"/>
                    </a:lnTo>
                    <a:lnTo>
                      <a:pt x="284" y="170"/>
                    </a:lnTo>
                    <a:lnTo>
                      <a:pt x="274" y="170"/>
                    </a:lnTo>
                    <a:lnTo>
                      <a:pt x="272" y="170"/>
                    </a:lnTo>
                    <a:lnTo>
                      <a:pt x="274" y="168"/>
                    </a:lnTo>
                    <a:lnTo>
                      <a:pt x="278" y="164"/>
                    </a:lnTo>
                    <a:lnTo>
                      <a:pt x="278" y="160"/>
                    </a:lnTo>
                    <a:lnTo>
                      <a:pt x="276" y="156"/>
                    </a:lnTo>
                    <a:lnTo>
                      <a:pt x="276" y="156"/>
                    </a:lnTo>
                    <a:lnTo>
                      <a:pt x="272" y="152"/>
                    </a:lnTo>
                    <a:lnTo>
                      <a:pt x="274" y="148"/>
                    </a:lnTo>
                    <a:lnTo>
                      <a:pt x="274" y="146"/>
                    </a:lnTo>
                    <a:lnTo>
                      <a:pt x="270" y="142"/>
                    </a:lnTo>
                    <a:lnTo>
                      <a:pt x="270" y="142"/>
                    </a:lnTo>
                    <a:lnTo>
                      <a:pt x="264" y="138"/>
                    </a:lnTo>
                    <a:lnTo>
                      <a:pt x="260" y="134"/>
                    </a:lnTo>
                    <a:lnTo>
                      <a:pt x="256" y="126"/>
                    </a:lnTo>
                    <a:lnTo>
                      <a:pt x="254" y="118"/>
                    </a:lnTo>
                    <a:lnTo>
                      <a:pt x="250" y="116"/>
                    </a:lnTo>
                    <a:lnTo>
                      <a:pt x="246" y="114"/>
                    </a:lnTo>
                    <a:lnTo>
                      <a:pt x="246" y="114"/>
                    </a:lnTo>
                    <a:lnTo>
                      <a:pt x="238" y="110"/>
                    </a:lnTo>
                    <a:lnTo>
                      <a:pt x="236" y="108"/>
                    </a:lnTo>
                    <a:lnTo>
                      <a:pt x="236" y="108"/>
                    </a:lnTo>
                    <a:lnTo>
                      <a:pt x="232" y="106"/>
                    </a:lnTo>
                    <a:lnTo>
                      <a:pt x="230" y="104"/>
                    </a:lnTo>
                    <a:lnTo>
                      <a:pt x="226" y="108"/>
                    </a:lnTo>
                    <a:lnTo>
                      <a:pt x="224" y="110"/>
                    </a:lnTo>
                    <a:lnTo>
                      <a:pt x="220" y="110"/>
                    </a:lnTo>
                    <a:lnTo>
                      <a:pt x="218" y="110"/>
                    </a:lnTo>
                    <a:lnTo>
                      <a:pt x="214" y="106"/>
                    </a:lnTo>
                    <a:lnTo>
                      <a:pt x="214" y="106"/>
                    </a:lnTo>
                    <a:lnTo>
                      <a:pt x="208" y="102"/>
                    </a:lnTo>
                    <a:lnTo>
                      <a:pt x="204" y="100"/>
                    </a:lnTo>
                    <a:lnTo>
                      <a:pt x="196" y="98"/>
                    </a:lnTo>
                    <a:lnTo>
                      <a:pt x="190" y="96"/>
                    </a:lnTo>
                    <a:lnTo>
                      <a:pt x="186" y="94"/>
                    </a:lnTo>
                    <a:lnTo>
                      <a:pt x="184" y="90"/>
                    </a:lnTo>
                    <a:lnTo>
                      <a:pt x="182" y="88"/>
                    </a:lnTo>
                    <a:lnTo>
                      <a:pt x="182" y="88"/>
                    </a:lnTo>
                    <a:close/>
                  </a:path>
                </a:pathLst>
              </a:custGeom>
              <a:solidFill>
                <a:schemeClr val="accent6">
                  <a:alpha val="99000"/>
                </a:schemeClr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6" name="Freeform 67"/>
            <p:cNvSpPr>
              <a:spLocks/>
            </p:cNvSpPr>
            <p:nvPr/>
          </p:nvSpPr>
          <p:spPr bwMode="auto">
            <a:xfrm>
              <a:off x="9187347" y="2904705"/>
              <a:ext cx="82017" cy="72836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22" y="6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38" y="2"/>
                </a:cxn>
                <a:cxn ang="0">
                  <a:pos x="44" y="0"/>
                </a:cxn>
                <a:cxn ang="0">
                  <a:pos x="46" y="2"/>
                </a:cxn>
                <a:cxn ang="0">
                  <a:pos x="48" y="2"/>
                </a:cxn>
                <a:cxn ang="0">
                  <a:pos x="50" y="2"/>
                </a:cxn>
                <a:cxn ang="0">
                  <a:pos x="54" y="8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46" y="20"/>
                </a:cxn>
                <a:cxn ang="0">
                  <a:pos x="46" y="22"/>
                </a:cxn>
                <a:cxn ang="0">
                  <a:pos x="46" y="30"/>
                </a:cxn>
                <a:cxn ang="0">
                  <a:pos x="42" y="34"/>
                </a:cxn>
                <a:cxn ang="0">
                  <a:pos x="40" y="40"/>
                </a:cxn>
                <a:cxn ang="0">
                  <a:pos x="34" y="44"/>
                </a:cxn>
                <a:cxn ang="0">
                  <a:pos x="28" y="44"/>
                </a:cxn>
                <a:cxn ang="0">
                  <a:pos x="24" y="46"/>
                </a:cxn>
                <a:cxn ang="0">
                  <a:pos x="22" y="48"/>
                </a:cxn>
                <a:cxn ang="0">
                  <a:pos x="18" y="46"/>
                </a:cxn>
                <a:cxn ang="0">
                  <a:pos x="12" y="42"/>
                </a:cxn>
                <a:cxn ang="0">
                  <a:pos x="6" y="36"/>
                </a:cxn>
                <a:cxn ang="0">
                  <a:pos x="2" y="30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2" y="18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2" y="8"/>
                </a:cxn>
                <a:cxn ang="0">
                  <a:pos x="14" y="8"/>
                </a:cxn>
              </a:cxnLst>
              <a:rect l="0" t="0" r="r" b="b"/>
              <a:pathLst>
                <a:path w="54" h="48">
                  <a:moveTo>
                    <a:pt x="14" y="8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4"/>
                  </a:lnTo>
                  <a:lnTo>
                    <a:pt x="48" y="16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2" y="34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4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" y="3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chemeClr val="accent6">
                <a:alpha val="99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75" name="Group 974"/>
          <p:cNvGrpSpPr/>
          <p:nvPr/>
        </p:nvGrpSpPr>
        <p:grpSpPr>
          <a:xfrm>
            <a:off x="2854193" y="1445434"/>
            <a:ext cx="7820531" cy="5145996"/>
            <a:chOff x="2852605" y="1445433"/>
            <a:chExt cx="7820530" cy="5145996"/>
          </a:xfrm>
        </p:grpSpPr>
        <p:grpSp>
          <p:nvGrpSpPr>
            <p:cNvPr id="63" name="Group 62"/>
            <p:cNvGrpSpPr/>
            <p:nvPr/>
          </p:nvGrpSpPr>
          <p:grpSpPr>
            <a:xfrm>
              <a:off x="2852605" y="1445433"/>
              <a:ext cx="7820530" cy="5145996"/>
              <a:chOff x="2857040" y="1447800"/>
              <a:chExt cx="7820530" cy="5145996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2857040" y="1447800"/>
                <a:ext cx="7820530" cy="5145996"/>
                <a:chOff x="2857040" y="1447800"/>
                <a:chExt cx="7820530" cy="5145996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857040" y="1447800"/>
                  <a:ext cx="7820530" cy="5145996"/>
                  <a:chOff x="2857040" y="1447800"/>
                  <a:chExt cx="7820530" cy="5145996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2857040" y="1447800"/>
                    <a:ext cx="7820530" cy="5145996"/>
                    <a:chOff x="2857040" y="1447800"/>
                    <a:chExt cx="7820530" cy="5145996"/>
                  </a:xfrm>
                </p:grpSpPr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2857040" y="1447800"/>
                      <a:ext cx="7820530" cy="5145996"/>
                      <a:chOff x="2857040" y="1447800"/>
                      <a:chExt cx="7820530" cy="5145996"/>
                    </a:xfrm>
                  </p:grpSpPr>
                  <p:grpSp>
                    <p:nvGrpSpPr>
                      <p:cNvPr id="57" name="Group 56"/>
                      <p:cNvGrpSpPr/>
                      <p:nvPr/>
                    </p:nvGrpSpPr>
                    <p:grpSpPr>
                      <a:xfrm>
                        <a:off x="2857040" y="1614303"/>
                        <a:ext cx="7820530" cy="4979493"/>
                        <a:chOff x="2857040" y="1614303"/>
                        <a:chExt cx="7820530" cy="4979493"/>
                      </a:xfrm>
                    </p:grpSpPr>
                    <p:grpSp>
                      <p:nvGrpSpPr>
                        <p:cNvPr id="56" name="Group 55"/>
                        <p:cNvGrpSpPr/>
                        <p:nvPr/>
                      </p:nvGrpSpPr>
                      <p:grpSpPr>
                        <a:xfrm>
                          <a:off x="2857040" y="1614303"/>
                          <a:ext cx="7820530" cy="4979493"/>
                          <a:chOff x="2857040" y="1614303"/>
                          <a:chExt cx="7820530" cy="4979493"/>
                        </a:xfrm>
                      </p:grpSpPr>
                      <p:grpSp>
                        <p:nvGrpSpPr>
                          <p:cNvPr id="53" name="Group 52"/>
                          <p:cNvGrpSpPr/>
                          <p:nvPr/>
                        </p:nvGrpSpPr>
                        <p:grpSpPr>
                          <a:xfrm>
                            <a:off x="2857040" y="1614303"/>
                            <a:ext cx="7820530" cy="4979493"/>
                            <a:chOff x="2857040" y="1614303"/>
                            <a:chExt cx="7820530" cy="4979493"/>
                          </a:xfrm>
                        </p:grpSpPr>
                        <p:sp>
                          <p:nvSpPr>
                            <p:cNvPr id="470" name="Israel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6826497" y="2429920"/>
                              <a:ext cx="45565" cy="12139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20" y="80"/>
                                </a:cxn>
                                <a:cxn ang="0">
                                  <a:pos x="20" y="80"/>
                                </a:cxn>
                                <a:cxn ang="0">
                                  <a:pos x="2" y="50"/>
                                </a:cxn>
                                <a:cxn ang="0">
                                  <a:pos x="2" y="50"/>
                                </a:cxn>
                                <a:cxn ang="0">
                                  <a:pos x="0" y="48"/>
                                </a:cxn>
                                <a:cxn ang="0">
                                  <a:pos x="0" y="44"/>
                                </a:cxn>
                                <a:cxn ang="0">
                                  <a:pos x="2" y="42"/>
                                </a:cxn>
                                <a:cxn ang="0">
                                  <a:pos x="4" y="40"/>
                                </a:cxn>
                                <a:cxn ang="0">
                                  <a:pos x="2" y="36"/>
                                </a:cxn>
                                <a:cxn ang="0">
                                  <a:pos x="2" y="36"/>
                                </a:cxn>
                                <a:cxn ang="0">
                                  <a:pos x="4" y="28"/>
                                </a:cxn>
                                <a:cxn ang="0">
                                  <a:pos x="6" y="24"/>
                                </a:cxn>
                                <a:cxn ang="0">
                                  <a:pos x="6" y="22"/>
                                </a:cxn>
                                <a:cxn ang="0">
                                  <a:pos x="8" y="16"/>
                                </a:cxn>
                                <a:cxn ang="0">
                                  <a:pos x="8" y="16"/>
                                </a:cxn>
                                <a:cxn ang="0">
                                  <a:pos x="8" y="12"/>
                                </a:cxn>
                                <a:cxn ang="0">
                                  <a:pos x="10" y="8"/>
                                </a:cxn>
                                <a:cxn ang="0">
                                  <a:pos x="12" y="4"/>
                                </a:cxn>
                                <a:cxn ang="0">
                                  <a:pos x="12" y="0"/>
                                </a:cxn>
                                <a:cxn ang="0">
                                  <a:pos x="30" y="0"/>
                                </a:cxn>
                                <a:cxn ang="0">
                                  <a:pos x="28" y="6"/>
                                </a:cxn>
                                <a:cxn ang="0">
                                  <a:pos x="28" y="6"/>
                                </a:cxn>
                                <a:cxn ang="0">
                                  <a:pos x="24" y="6"/>
                                </a:cxn>
                                <a:cxn ang="0">
                                  <a:pos x="24" y="8"/>
                                </a:cxn>
                                <a:cxn ang="0">
                                  <a:pos x="24" y="10"/>
                                </a:cxn>
                                <a:cxn ang="0">
                                  <a:pos x="22" y="12"/>
                                </a:cxn>
                                <a:cxn ang="0">
                                  <a:pos x="22" y="12"/>
                                </a:cxn>
                                <a:cxn ang="0">
                                  <a:pos x="20" y="12"/>
                                </a:cxn>
                                <a:cxn ang="0">
                                  <a:pos x="20" y="10"/>
                                </a:cxn>
                                <a:cxn ang="0">
                                  <a:pos x="18" y="8"/>
                                </a:cxn>
                                <a:cxn ang="0">
                                  <a:pos x="16" y="8"/>
                                </a:cxn>
                                <a:cxn ang="0">
                                  <a:pos x="16" y="8"/>
                                </a:cxn>
                                <a:cxn ang="0">
                                  <a:pos x="14" y="10"/>
                                </a:cxn>
                                <a:cxn ang="0">
                                  <a:pos x="12" y="12"/>
                                </a:cxn>
                                <a:cxn ang="0">
                                  <a:pos x="12" y="18"/>
                                </a:cxn>
                                <a:cxn ang="0">
                                  <a:pos x="14" y="24"/>
                                </a:cxn>
                                <a:cxn ang="0">
                                  <a:pos x="14" y="26"/>
                                </a:cxn>
                                <a:cxn ang="0">
                                  <a:pos x="14" y="26"/>
                                </a:cxn>
                                <a:cxn ang="0">
                                  <a:pos x="16" y="28"/>
                                </a:cxn>
                                <a:cxn ang="0">
                                  <a:pos x="18" y="30"/>
                                </a:cxn>
                                <a:cxn ang="0">
                                  <a:pos x="16" y="34"/>
                                </a:cxn>
                                <a:cxn ang="0">
                                  <a:pos x="12" y="36"/>
                                </a:cxn>
                                <a:cxn ang="0">
                                  <a:pos x="12" y="40"/>
                                </a:cxn>
                                <a:cxn ang="0">
                                  <a:pos x="12" y="40"/>
                                </a:cxn>
                                <a:cxn ang="0">
                                  <a:pos x="14" y="40"/>
                                </a:cxn>
                                <a:cxn ang="0">
                                  <a:pos x="16" y="40"/>
                                </a:cxn>
                                <a:cxn ang="0">
                                  <a:pos x="20" y="38"/>
                                </a:cxn>
                                <a:cxn ang="0">
                                  <a:pos x="22" y="38"/>
                                </a:cxn>
                                <a:cxn ang="0">
                                  <a:pos x="24" y="40"/>
                                </a:cxn>
                                <a:cxn ang="0">
                                  <a:pos x="24" y="46"/>
                                </a:cxn>
                                <a:cxn ang="0">
                                  <a:pos x="24" y="46"/>
                                </a:cxn>
                                <a:cxn ang="0">
                                  <a:pos x="22" y="64"/>
                                </a:cxn>
                                <a:cxn ang="0">
                                  <a:pos x="20" y="80"/>
                                </a:cxn>
                                <a:cxn ang="0">
                                  <a:pos x="20" y="80"/>
                                </a:cxn>
                              </a:cxnLst>
                              <a:rect l="0" t="0" r="r" b="b"/>
                              <a:pathLst>
                                <a:path w="30" h="80">
                                  <a:moveTo>
                                    <a:pt x="20" y="80"/>
                                  </a:moveTo>
                                  <a:lnTo>
                                    <a:pt x="20" y="80"/>
                                  </a:lnTo>
                                  <a:lnTo>
                                    <a:pt x="2" y="50"/>
                                  </a:lnTo>
                                  <a:lnTo>
                                    <a:pt x="2" y="50"/>
                                  </a:lnTo>
                                  <a:lnTo>
                                    <a:pt x="0" y="48"/>
                                  </a:lnTo>
                                  <a:lnTo>
                                    <a:pt x="0" y="44"/>
                                  </a:lnTo>
                                  <a:lnTo>
                                    <a:pt x="2" y="42"/>
                                  </a:lnTo>
                                  <a:lnTo>
                                    <a:pt x="4" y="40"/>
                                  </a:lnTo>
                                  <a:lnTo>
                                    <a:pt x="2" y="36"/>
                                  </a:lnTo>
                                  <a:lnTo>
                                    <a:pt x="2" y="36"/>
                                  </a:lnTo>
                                  <a:lnTo>
                                    <a:pt x="4" y="28"/>
                                  </a:lnTo>
                                  <a:lnTo>
                                    <a:pt x="6" y="24"/>
                                  </a:lnTo>
                                  <a:lnTo>
                                    <a:pt x="6" y="22"/>
                                  </a:lnTo>
                                  <a:lnTo>
                                    <a:pt x="8" y="16"/>
                                  </a:lnTo>
                                  <a:lnTo>
                                    <a:pt x="8" y="16"/>
                                  </a:lnTo>
                                  <a:lnTo>
                                    <a:pt x="8" y="12"/>
                                  </a:lnTo>
                                  <a:lnTo>
                                    <a:pt x="10" y="8"/>
                                  </a:lnTo>
                                  <a:lnTo>
                                    <a:pt x="12" y="4"/>
                                  </a:lnTo>
                                  <a:lnTo>
                                    <a:pt x="12" y="0"/>
                                  </a:lnTo>
                                  <a:lnTo>
                                    <a:pt x="30" y="0"/>
                                  </a:lnTo>
                                  <a:lnTo>
                                    <a:pt x="28" y="6"/>
                                  </a:lnTo>
                                  <a:lnTo>
                                    <a:pt x="28" y="6"/>
                                  </a:lnTo>
                                  <a:lnTo>
                                    <a:pt x="24" y="6"/>
                                  </a:lnTo>
                                  <a:lnTo>
                                    <a:pt x="24" y="8"/>
                                  </a:lnTo>
                                  <a:lnTo>
                                    <a:pt x="24" y="10"/>
                                  </a:lnTo>
                                  <a:lnTo>
                                    <a:pt x="22" y="12"/>
                                  </a:lnTo>
                                  <a:lnTo>
                                    <a:pt x="22" y="12"/>
                                  </a:lnTo>
                                  <a:lnTo>
                                    <a:pt x="20" y="12"/>
                                  </a:lnTo>
                                  <a:lnTo>
                                    <a:pt x="20" y="10"/>
                                  </a:lnTo>
                                  <a:lnTo>
                                    <a:pt x="18" y="8"/>
                                  </a:lnTo>
                                  <a:lnTo>
                                    <a:pt x="16" y="8"/>
                                  </a:lnTo>
                                  <a:lnTo>
                                    <a:pt x="16" y="8"/>
                                  </a:lnTo>
                                  <a:lnTo>
                                    <a:pt x="14" y="10"/>
                                  </a:lnTo>
                                  <a:lnTo>
                                    <a:pt x="12" y="12"/>
                                  </a:lnTo>
                                  <a:lnTo>
                                    <a:pt x="12" y="18"/>
                                  </a:lnTo>
                                  <a:lnTo>
                                    <a:pt x="14" y="24"/>
                                  </a:lnTo>
                                  <a:lnTo>
                                    <a:pt x="14" y="26"/>
                                  </a:lnTo>
                                  <a:lnTo>
                                    <a:pt x="14" y="26"/>
                                  </a:lnTo>
                                  <a:lnTo>
                                    <a:pt x="16" y="28"/>
                                  </a:lnTo>
                                  <a:lnTo>
                                    <a:pt x="18" y="30"/>
                                  </a:lnTo>
                                  <a:lnTo>
                                    <a:pt x="16" y="34"/>
                                  </a:lnTo>
                                  <a:lnTo>
                                    <a:pt x="12" y="36"/>
                                  </a:lnTo>
                                  <a:lnTo>
                                    <a:pt x="12" y="40"/>
                                  </a:lnTo>
                                  <a:lnTo>
                                    <a:pt x="12" y="40"/>
                                  </a:lnTo>
                                  <a:lnTo>
                                    <a:pt x="14" y="40"/>
                                  </a:lnTo>
                                  <a:lnTo>
                                    <a:pt x="16" y="40"/>
                                  </a:lnTo>
                                  <a:lnTo>
                                    <a:pt x="20" y="38"/>
                                  </a:lnTo>
                                  <a:lnTo>
                                    <a:pt x="22" y="38"/>
                                  </a:lnTo>
                                  <a:lnTo>
                                    <a:pt x="24" y="40"/>
                                  </a:lnTo>
                                  <a:lnTo>
                                    <a:pt x="24" y="46"/>
                                  </a:lnTo>
                                  <a:lnTo>
                                    <a:pt x="24" y="46"/>
                                  </a:lnTo>
                                  <a:lnTo>
                                    <a:pt x="22" y="64"/>
                                  </a:lnTo>
                                  <a:lnTo>
                                    <a:pt x="20" y="80"/>
                                  </a:lnTo>
                                  <a:lnTo>
                                    <a:pt x="20" y="8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accent3"/>
                            </a:solidFill>
                            <a:ln w="6350">
                              <a:solidFill>
                                <a:srgbClr val="FFFFFF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defTabSz="914340"/>
                              <a:endParaRPr lang="en-US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grpSp>
                          <p:nvGrpSpPr>
                            <p:cNvPr id="52" name="Group 51"/>
                            <p:cNvGrpSpPr/>
                            <p:nvPr/>
                          </p:nvGrpSpPr>
                          <p:grpSpPr>
                            <a:xfrm>
                              <a:off x="2857040" y="1614303"/>
                              <a:ext cx="7820530" cy="4979493"/>
                              <a:chOff x="2857040" y="1614303"/>
                              <a:chExt cx="7820530" cy="4979493"/>
                            </a:xfrm>
                          </p:grpSpPr>
                          <p:sp>
                            <p:nvSpPr>
                              <p:cNvPr id="453" name="Lithuania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6340352" y="1697476"/>
                                <a:ext cx="142769" cy="698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26" y="34"/>
                                  </a:cxn>
                                  <a:cxn ang="0">
                                    <a:pos x="30" y="34"/>
                                  </a:cxn>
                                  <a:cxn ang="0">
                                    <a:pos x="34" y="36"/>
                                  </a:cxn>
                                  <a:cxn ang="0">
                                    <a:pos x="36" y="36"/>
                                  </a:cxn>
                                  <a:cxn ang="0">
                                    <a:pos x="42" y="42"/>
                                  </a:cxn>
                                  <a:cxn ang="0">
                                    <a:pos x="50" y="44"/>
                                  </a:cxn>
                                  <a:cxn ang="0">
                                    <a:pos x="58" y="46"/>
                                  </a:cxn>
                                  <a:cxn ang="0">
                                    <a:pos x="64" y="44"/>
                                  </a:cxn>
                                  <a:cxn ang="0">
                                    <a:pos x="70" y="44"/>
                                  </a:cxn>
                                  <a:cxn ang="0">
                                    <a:pos x="74" y="44"/>
                                  </a:cxn>
                                  <a:cxn ang="0">
                                    <a:pos x="74" y="42"/>
                                  </a:cxn>
                                  <a:cxn ang="0">
                                    <a:pos x="72" y="38"/>
                                  </a:cxn>
                                  <a:cxn ang="0">
                                    <a:pos x="72" y="34"/>
                                  </a:cxn>
                                  <a:cxn ang="0">
                                    <a:pos x="76" y="28"/>
                                  </a:cxn>
                                  <a:cxn ang="0">
                                    <a:pos x="82" y="26"/>
                                  </a:cxn>
                                  <a:cxn ang="0">
                                    <a:pos x="84" y="24"/>
                                  </a:cxn>
                                  <a:cxn ang="0">
                                    <a:pos x="92" y="24"/>
                                  </a:cxn>
                                  <a:cxn ang="0">
                                    <a:pos x="94" y="22"/>
                                  </a:cxn>
                                  <a:cxn ang="0">
                                    <a:pos x="92" y="18"/>
                                  </a:cxn>
                                  <a:cxn ang="0">
                                    <a:pos x="94" y="12"/>
                                  </a:cxn>
                                  <a:cxn ang="0">
                                    <a:pos x="72" y="8"/>
                                  </a:cxn>
                                  <a:cxn ang="0">
                                    <a:pos x="60" y="2"/>
                                  </a:cxn>
                                  <a:cxn ang="0">
                                    <a:pos x="56" y="4"/>
                                  </a:cxn>
                                  <a:cxn ang="0">
                                    <a:pos x="48" y="4"/>
                                  </a:cxn>
                                  <a:cxn ang="0">
                                    <a:pos x="38" y="0"/>
                                  </a:cxn>
                                  <a:cxn ang="0">
                                    <a:pos x="30" y="0"/>
                                  </a:cxn>
                                  <a:cxn ang="0">
                                    <a:pos x="16" y="0"/>
                                  </a:cxn>
                                  <a:cxn ang="0">
                                    <a:pos x="6" y="6"/>
                                  </a:cxn>
                                  <a:cxn ang="0">
                                    <a:pos x="0" y="12"/>
                                  </a:cxn>
                                  <a:cxn ang="0">
                                    <a:pos x="2" y="20"/>
                                  </a:cxn>
                                  <a:cxn ang="0">
                                    <a:pos x="2" y="24"/>
                                  </a:cxn>
                                  <a:cxn ang="0">
                                    <a:pos x="6" y="26"/>
                                  </a:cxn>
                                  <a:cxn ang="0">
                                    <a:pos x="8" y="26"/>
                                  </a:cxn>
                                  <a:cxn ang="0">
                                    <a:pos x="22" y="24"/>
                                  </a:cxn>
                                  <a:cxn ang="0">
                                    <a:pos x="26" y="26"/>
                                  </a:cxn>
                                  <a:cxn ang="0">
                                    <a:pos x="28" y="30"/>
                                  </a:cxn>
                                  <a:cxn ang="0">
                                    <a:pos x="26" y="34"/>
                                  </a:cxn>
                                </a:cxnLst>
                                <a:rect l="0" t="0" r="r" b="b"/>
                                <a:pathLst>
                                  <a:path w="94" h="46">
                                    <a:moveTo>
                                      <a:pt x="26" y="34"/>
                                    </a:moveTo>
                                    <a:lnTo>
                                      <a:pt x="26" y="34"/>
                                    </a:lnTo>
                                    <a:lnTo>
                                      <a:pt x="30" y="34"/>
                                    </a:lnTo>
                                    <a:lnTo>
                                      <a:pt x="30" y="34"/>
                                    </a:lnTo>
                                    <a:lnTo>
                                      <a:pt x="32" y="36"/>
                                    </a:lnTo>
                                    <a:lnTo>
                                      <a:pt x="34" y="36"/>
                                    </a:lnTo>
                                    <a:lnTo>
                                      <a:pt x="34" y="36"/>
                                    </a:lnTo>
                                    <a:lnTo>
                                      <a:pt x="36" y="36"/>
                                    </a:lnTo>
                                    <a:lnTo>
                                      <a:pt x="38" y="38"/>
                                    </a:lnTo>
                                    <a:lnTo>
                                      <a:pt x="42" y="42"/>
                                    </a:lnTo>
                                    <a:lnTo>
                                      <a:pt x="42" y="42"/>
                                    </a:lnTo>
                                    <a:lnTo>
                                      <a:pt x="50" y="44"/>
                                    </a:lnTo>
                                    <a:lnTo>
                                      <a:pt x="54" y="46"/>
                                    </a:lnTo>
                                    <a:lnTo>
                                      <a:pt x="58" y="46"/>
                                    </a:lnTo>
                                    <a:lnTo>
                                      <a:pt x="64" y="44"/>
                                    </a:lnTo>
                                    <a:lnTo>
                                      <a:pt x="64" y="44"/>
                                    </a:lnTo>
                                    <a:lnTo>
                                      <a:pt x="68" y="44"/>
                                    </a:lnTo>
                                    <a:lnTo>
                                      <a:pt x="70" y="44"/>
                                    </a:lnTo>
                                    <a:lnTo>
                                      <a:pt x="72" y="44"/>
                                    </a:lnTo>
                                    <a:lnTo>
                                      <a:pt x="74" y="44"/>
                                    </a:lnTo>
                                    <a:lnTo>
                                      <a:pt x="74" y="44"/>
                                    </a:lnTo>
                                    <a:lnTo>
                                      <a:pt x="74" y="42"/>
                                    </a:lnTo>
                                    <a:lnTo>
                                      <a:pt x="72" y="40"/>
                                    </a:lnTo>
                                    <a:lnTo>
                                      <a:pt x="72" y="38"/>
                                    </a:lnTo>
                                    <a:lnTo>
                                      <a:pt x="72" y="34"/>
                                    </a:lnTo>
                                    <a:lnTo>
                                      <a:pt x="72" y="34"/>
                                    </a:lnTo>
                                    <a:lnTo>
                                      <a:pt x="74" y="30"/>
                                    </a:lnTo>
                                    <a:lnTo>
                                      <a:pt x="76" y="28"/>
                                    </a:lnTo>
                                    <a:lnTo>
                                      <a:pt x="78" y="28"/>
                                    </a:lnTo>
                                    <a:lnTo>
                                      <a:pt x="82" y="26"/>
                                    </a:lnTo>
                                    <a:lnTo>
                                      <a:pt x="82" y="26"/>
                                    </a:lnTo>
                                    <a:lnTo>
                                      <a:pt x="84" y="24"/>
                                    </a:lnTo>
                                    <a:lnTo>
                                      <a:pt x="88" y="24"/>
                                    </a:lnTo>
                                    <a:lnTo>
                                      <a:pt x="92" y="24"/>
                                    </a:lnTo>
                                    <a:lnTo>
                                      <a:pt x="94" y="22"/>
                                    </a:lnTo>
                                    <a:lnTo>
                                      <a:pt x="94" y="22"/>
                                    </a:lnTo>
                                    <a:lnTo>
                                      <a:pt x="94" y="18"/>
                                    </a:lnTo>
                                    <a:lnTo>
                                      <a:pt x="92" y="18"/>
                                    </a:lnTo>
                                    <a:lnTo>
                                      <a:pt x="92" y="16"/>
                                    </a:lnTo>
                                    <a:lnTo>
                                      <a:pt x="94" y="12"/>
                                    </a:lnTo>
                                    <a:lnTo>
                                      <a:pt x="94" y="12"/>
                                    </a:lnTo>
                                    <a:lnTo>
                                      <a:pt x="72" y="8"/>
                                    </a:lnTo>
                                    <a:lnTo>
                                      <a:pt x="64" y="6"/>
                                    </a:lnTo>
                                    <a:lnTo>
                                      <a:pt x="60" y="2"/>
                                    </a:lnTo>
                                    <a:lnTo>
                                      <a:pt x="56" y="4"/>
                                    </a:lnTo>
                                    <a:lnTo>
                                      <a:pt x="56" y="4"/>
                                    </a:lnTo>
                                    <a:lnTo>
                                      <a:pt x="52" y="4"/>
                                    </a:lnTo>
                                    <a:lnTo>
                                      <a:pt x="48" y="4"/>
                                    </a:lnTo>
                                    <a:lnTo>
                                      <a:pt x="44" y="2"/>
                                    </a:lnTo>
                                    <a:lnTo>
                                      <a:pt x="38" y="0"/>
                                    </a:lnTo>
                                    <a:lnTo>
                                      <a:pt x="38" y="0"/>
                                    </a:lnTo>
                                    <a:lnTo>
                                      <a:pt x="30" y="0"/>
                                    </a:lnTo>
                                    <a:lnTo>
                                      <a:pt x="22" y="0"/>
                                    </a:lnTo>
                                    <a:lnTo>
                                      <a:pt x="16" y="0"/>
                                    </a:lnTo>
                                    <a:lnTo>
                                      <a:pt x="10" y="2"/>
                                    </a:lnTo>
                                    <a:lnTo>
                                      <a:pt x="6" y="6"/>
                                    </a:lnTo>
                                    <a:lnTo>
                                      <a:pt x="0" y="12"/>
                                    </a:lnTo>
                                    <a:lnTo>
                                      <a:pt x="0" y="12"/>
                                    </a:lnTo>
                                    <a:lnTo>
                                      <a:pt x="0" y="18"/>
                                    </a:lnTo>
                                    <a:lnTo>
                                      <a:pt x="2" y="20"/>
                                    </a:lnTo>
                                    <a:lnTo>
                                      <a:pt x="2" y="22"/>
                                    </a:lnTo>
                                    <a:lnTo>
                                      <a:pt x="2" y="24"/>
                                    </a:lnTo>
                                    <a:lnTo>
                                      <a:pt x="2" y="24"/>
                                    </a:lnTo>
                                    <a:lnTo>
                                      <a:pt x="6" y="26"/>
                                    </a:lnTo>
                                    <a:lnTo>
                                      <a:pt x="8" y="26"/>
                                    </a:lnTo>
                                    <a:lnTo>
                                      <a:pt x="8" y="26"/>
                                    </a:lnTo>
                                    <a:lnTo>
                                      <a:pt x="16" y="26"/>
                                    </a:lnTo>
                                    <a:lnTo>
                                      <a:pt x="22" y="24"/>
                                    </a:lnTo>
                                    <a:lnTo>
                                      <a:pt x="26" y="26"/>
                                    </a:lnTo>
                                    <a:lnTo>
                                      <a:pt x="26" y="26"/>
                                    </a:lnTo>
                                    <a:lnTo>
                                      <a:pt x="28" y="28"/>
                                    </a:lnTo>
                                    <a:lnTo>
                                      <a:pt x="28" y="30"/>
                                    </a:lnTo>
                                    <a:lnTo>
                                      <a:pt x="26" y="34"/>
                                    </a:lnTo>
                                    <a:lnTo>
                                      <a:pt x="26" y="3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3"/>
                              </a:solidFill>
                              <a:ln w="6350">
                                <a:solidFill>
                                  <a:srgbClr val="FFFFFF"/>
                                </a:solidFill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defTabSz="914340"/>
                                <a:endParaRPr lang="en-US" dirty="0">
                                  <a:solidFill>
                                    <a:srgbClr val="FFFFFF"/>
                                  </a:solidFill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50" name="Group 49"/>
                              <p:cNvGrpSpPr/>
                              <p:nvPr/>
                            </p:nvGrpSpPr>
                            <p:grpSpPr>
                              <a:xfrm>
                                <a:off x="2857040" y="1614303"/>
                                <a:ext cx="7820530" cy="4979493"/>
                                <a:chOff x="2857040" y="1614303"/>
                                <a:chExt cx="7820530" cy="4979493"/>
                              </a:xfrm>
                            </p:grpSpPr>
                            <p:sp>
                              <p:nvSpPr>
                                <p:cNvPr id="463" name="Freeform 220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6340026" y="2115782"/>
                                  <a:ext cx="54678" cy="94080"/>
                                </a:xfrm>
                                <a:custGeom>
                                  <a:avLst/>
                                  <a:gdLst/>
                                  <a:ahLst/>
                                  <a:cxnLst>
                                    <a:cxn ang="0">
                                      <a:pos x="26" y="62"/>
                                    </a:cxn>
                                    <a:cxn ang="0">
                                      <a:pos x="18" y="56"/>
                                    </a:cxn>
                                    <a:cxn ang="0">
                                      <a:pos x="18" y="54"/>
                                    </a:cxn>
                                    <a:cxn ang="0">
                                      <a:pos x="14" y="52"/>
                                    </a:cxn>
                                    <a:cxn ang="0">
                                      <a:pos x="10" y="50"/>
                                    </a:cxn>
                                    <a:cxn ang="0">
                                      <a:pos x="8" y="44"/>
                                    </a:cxn>
                                    <a:cxn ang="0">
                                      <a:pos x="6" y="42"/>
                                    </a:cxn>
                                    <a:cxn ang="0">
                                      <a:pos x="8" y="42"/>
                                    </a:cxn>
                                    <a:cxn ang="0">
                                      <a:pos x="12" y="44"/>
                                    </a:cxn>
                                    <a:cxn ang="0">
                                      <a:pos x="12" y="42"/>
                                    </a:cxn>
                                    <a:cxn ang="0">
                                      <a:pos x="8" y="38"/>
                                    </a:cxn>
                                    <a:cxn ang="0">
                                      <a:pos x="6" y="36"/>
                                    </a:cxn>
                                    <a:cxn ang="0">
                                      <a:pos x="6" y="30"/>
                                    </a:cxn>
                                    <a:cxn ang="0">
                                      <a:pos x="6" y="30"/>
                                    </a:cxn>
                                    <a:cxn ang="0">
                                      <a:pos x="8" y="26"/>
                                    </a:cxn>
                                    <a:cxn ang="0">
                                      <a:pos x="8" y="26"/>
                                    </a:cxn>
                                    <a:cxn ang="0">
                                      <a:pos x="6" y="24"/>
                                    </a:cxn>
                                    <a:cxn ang="0">
                                      <a:pos x="6" y="20"/>
                                    </a:cxn>
                                    <a:cxn ang="0">
                                      <a:pos x="4" y="14"/>
                                    </a:cxn>
                                    <a:cxn ang="0">
                                      <a:pos x="2" y="12"/>
                                    </a:cxn>
                                    <a:cxn ang="0">
                                      <a:pos x="6" y="10"/>
                                    </a:cxn>
                                    <a:cxn ang="0">
                                      <a:pos x="4" y="10"/>
                                    </a:cxn>
                                    <a:cxn ang="0">
                                      <a:pos x="0" y="8"/>
                                    </a:cxn>
                                    <a:cxn ang="0">
                                      <a:pos x="2" y="6"/>
                                    </a:cxn>
                                    <a:cxn ang="0">
                                      <a:pos x="0" y="4"/>
                                    </a:cxn>
                                    <a:cxn ang="0">
                                      <a:pos x="0" y="2"/>
                                    </a:cxn>
                                    <a:cxn ang="0">
                                      <a:pos x="6" y="0"/>
                                    </a:cxn>
                                    <a:cxn ang="0">
                                      <a:pos x="12" y="0"/>
                                    </a:cxn>
                                    <a:cxn ang="0">
                                      <a:pos x="18" y="4"/>
                                    </a:cxn>
                                    <a:cxn ang="0">
                                      <a:pos x="20" y="10"/>
                                    </a:cxn>
                                    <a:cxn ang="0">
                                      <a:pos x="22" y="16"/>
                                    </a:cxn>
                                    <a:cxn ang="0">
                                      <a:pos x="24" y="18"/>
                                    </a:cxn>
                                    <a:cxn ang="0">
                                      <a:pos x="26" y="22"/>
                                    </a:cxn>
                                    <a:cxn ang="0">
                                      <a:pos x="32" y="26"/>
                                    </a:cxn>
                                    <a:cxn ang="0">
                                      <a:pos x="36" y="36"/>
                                    </a:cxn>
                                    <a:cxn ang="0">
                                      <a:pos x="36" y="40"/>
                                    </a:cxn>
                                    <a:cxn ang="0">
                                      <a:pos x="32" y="50"/>
                                    </a:cxn>
                                    <a:cxn ang="0">
                                      <a:pos x="30" y="56"/>
                                    </a:cxn>
                                    <a:cxn ang="0">
                                      <a:pos x="26" y="58"/>
                                    </a:cxn>
                                    <a:cxn ang="0">
                                      <a:pos x="26" y="60"/>
                                    </a:cxn>
                                    <a:cxn ang="0">
                                      <a:pos x="26" y="62"/>
                                    </a:cxn>
                                  </a:cxnLst>
                                  <a:rect l="0" t="0" r="r" b="b"/>
                                  <a:pathLst>
                                    <a:path w="36" h="62">
                                      <a:moveTo>
                                        <a:pt x="26" y="62"/>
                                      </a:moveTo>
                                      <a:lnTo>
                                        <a:pt x="26" y="62"/>
                                      </a:lnTo>
                                      <a:lnTo>
                                        <a:pt x="22" y="60"/>
                                      </a:lnTo>
                                      <a:lnTo>
                                        <a:pt x="18" y="56"/>
                                      </a:lnTo>
                                      <a:lnTo>
                                        <a:pt x="18" y="54"/>
                                      </a:lnTo>
                                      <a:lnTo>
                                        <a:pt x="18" y="54"/>
                                      </a:lnTo>
                                      <a:lnTo>
                                        <a:pt x="16" y="52"/>
                                      </a:lnTo>
                                      <a:lnTo>
                                        <a:pt x="14" y="52"/>
                                      </a:lnTo>
                                      <a:lnTo>
                                        <a:pt x="12" y="52"/>
                                      </a:lnTo>
                                      <a:lnTo>
                                        <a:pt x="10" y="50"/>
                                      </a:lnTo>
                                      <a:lnTo>
                                        <a:pt x="10" y="50"/>
                                      </a:lnTo>
                                      <a:lnTo>
                                        <a:pt x="8" y="44"/>
                                      </a:lnTo>
                                      <a:lnTo>
                                        <a:pt x="6" y="42"/>
                                      </a:lnTo>
                                      <a:lnTo>
                                        <a:pt x="6" y="42"/>
                                      </a:lnTo>
                                      <a:lnTo>
                                        <a:pt x="6" y="40"/>
                                      </a:lnTo>
                                      <a:lnTo>
                                        <a:pt x="8" y="42"/>
                                      </a:lnTo>
                                      <a:lnTo>
                                        <a:pt x="8" y="42"/>
                                      </a:lnTo>
                                      <a:lnTo>
                                        <a:pt x="12" y="44"/>
                                      </a:lnTo>
                                      <a:lnTo>
                                        <a:pt x="12" y="44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12" y="42"/>
                                      </a:lnTo>
                                      <a:lnTo>
                                        <a:pt x="8" y="38"/>
                                      </a:lnTo>
                                      <a:lnTo>
                                        <a:pt x="6" y="36"/>
                                      </a:lnTo>
                                      <a:lnTo>
                                        <a:pt x="6" y="36"/>
                                      </a:lnTo>
                                      <a:lnTo>
                                        <a:pt x="6" y="32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6" y="30"/>
                                      </a:lnTo>
                                      <a:lnTo>
                                        <a:pt x="8" y="26"/>
                                      </a:lnTo>
                                      <a:lnTo>
                                        <a:pt x="8" y="26"/>
                                      </a:lnTo>
                                      <a:lnTo>
                                        <a:pt x="8" y="26"/>
                                      </a:lnTo>
                                      <a:lnTo>
                                        <a:pt x="8" y="26"/>
                                      </a:lnTo>
                                      <a:lnTo>
                                        <a:pt x="6" y="26"/>
                                      </a:lnTo>
                                      <a:lnTo>
                                        <a:pt x="6" y="24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6" y="20"/>
                                      </a:lnTo>
                                      <a:lnTo>
                                        <a:pt x="6" y="16"/>
                                      </a:lnTo>
                                      <a:lnTo>
                                        <a:pt x="4" y="14"/>
                                      </a:lnTo>
                                      <a:lnTo>
                                        <a:pt x="2" y="12"/>
                                      </a:lnTo>
                                      <a:lnTo>
                                        <a:pt x="2" y="12"/>
                                      </a:lnTo>
                                      <a:lnTo>
                                        <a:pt x="2" y="12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6" y="10"/>
                                      </a:lnTo>
                                      <a:lnTo>
                                        <a:pt x="4" y="10"/>
                                      </a:lnTo>
                                      <a:lnTo>
                                        <a:pt x="4" y="10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0" y="8"/>
                                      </a:lnTo>
                                      <a:lnTo>
                                        <a:pt x="2" y="6"/>
                                      </a:lnTo>
                                      <a:lnTo>
                                        <a:pt x="2" y="6"/>
                                      </a:lnTo>
                                      <a:lnTo>
                                        <a:pt x="0" y="4"/>
                                      </a:lnTo>
                                      <a:lnTo>
                                        <a:pt x="0" y="4"/>
                                      </a:lnTo>
                                      <a:lnTo>
                                        <a:pt x="0" y="2"/>
                                      </a:lnTo>
                                      <a:lnTo>
                                        <a:pt x="0" y="2"/>
                                      </a:lnTo>
                                      <a:lnTo>
                                        <a:pt x="6" y="0"/>
                                      </a:lnTo>
                                      <a:lnTo>
                                        <a:pt x="6" y="0"/>
                                      </a:lnTo>
                                      <a:lnTo>
                                        <a:pt x="12" y="0"/>
                                      </a:lnTo>
                                      <a:lnTo>
                                        <a:pt x="16" y="2"/>
                                      </a:lnTo>
                                      <a:lnTo>
                                        <a:pt x="18" y="4"/>
                                      </a:lnTo>
                                      <a:lnTo>
                                        <a:pt x="18" y="4"/>
                                      </a:lnTo>
                                      <a:lnTo>
                                        <a:pt x="20" y="10"/>
                                      </a:lnTo>
                                      <a:lnTo>
                                        <a:pt x="22" y="16"/>
                                      </a:lnTo>
                                      <a:lnTo>
                                        <a:pt x="22" y="16"/>
                                      </a:lnTo>
                                      <a:lnTo>
                                        <a:pt x="22" y="18"/>
                                      </a:lnTo>
                                      <a:lnTo>
                                        <a:pt x="24" y="18"/>
                                      </a:lnTo>
                                      <a:lnTo>
                                        <a:pt x="24" y="20"/>
                                      </a:lnTo>
                                      <a:lnTo>
                                        <a:pt x="26" y="22"/>
                                      </a:lnTo>
                                      <a:lnTo>
                                        <a:pt x="26" y="22"/>
                                      </a:lnTo>
                                      <a:lnTo>
                                        <a:pt x="32" y="26"/>
                                      </a:lnTo>
                                      <a:lnTo>
                                        <a:pt x="34" y="30"/>
                                      </a:lnTo>
                                      <a:lnTo>
                                        <a:pt x="36" y="36"/>
                                      </a:lnTo>
                                      <a:lnTo>
                                        <a:pt x="36" y="36"/>
                                      </a:lnTo>
                                      <a:lnTo>
                                        <a:pt x="36" y="40"/>
                                      </a:lnTo>
                                      <a:lnTo>
                                        <a:pt x="34" y="44"/>
                                      </a:lnTo>
                                      <a:lnTo>
                                        <a:pt x="32" y="50"/>
                                      </a:lnTo>
                                      <a:lnTo>
                                        <a:pt x="32" y="50"/>
                                      </a:lnTo>
                                      <a:lnTo>
                                        <a:pt x="30" y="56"/>
                                      </a:lnTo>
                                      <a:lnTo>
                                        <a:pt x="26" y="58"/>
                                      </a:lnTo>
                                      <a:lnTo>
                                        <a:pt x="26" y="58"/>
                                      </a:lnTo>
                                      <a:lnTo>
                                        <a:pt x="26" y="58"/>
                                      </a:lnTo>
                                      <a:lnTo>
                                        <a:pt x="26" y="60"/>
                                      </a:lnTo>
                                      <a:lnTo>
                                        <a:pt x="26" y="60"/>
                                      </a:lnTo>
                                      <a:lnTo>
                                        <a:pt x="26" y="62"/>
                                      </a:lnTo>
                                      <a:lnTo>
                                        <a:pt x="26" y="62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3">
                                    <a:alpha val="99000"/>
                                  </a:schemeClr>
                                </a:solidFill>
                                <a:ln w="6350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pPr defTabSz="914340"/>
                                  <a:endParaRPr lang="en-US" dirty="0">
                                    <a:solidFill>
                                      <a:srgbClr val="FFFFFF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49" name="Group 48"/>
                                <p:cNvGrpSpPr/>
                                <p:nvPr/>
                              </p:nvGrpSpPr>
                              <p:grpSpPr>
                                <a:xfrm>
                                  <a:off x="2857040" y="1614303"/>
                                  <a:ext cx="7820530" cy="4979493"/>
                                  <a:chOff x="2857040" y="1614303"/>
                                  <a:chExt cx="7820530" cy="4979493"/>
                                </a:xfrm>
                              </p:grpSpPr>
                              <p:sp>
                                <p:nvSpPr>
                                  <p:cNvPr id="466" name="Freeform 242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6550665" y="2125593"/>
                                    <a:ext cx="91129" cy="6373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>
                                      <a:cxn ang="0">
                                        <a:pos x="0" y="28"/>
                                      </a:cxn>
                                      <a:cxn ang="0">
                                        <a:pos x="2" y="28"/>
                                      </a:cxn>
                                      <a:cxn ang="0">
                                        <a:pos x="6" y="30"/>
                                      </a:cxn>
                                      <a:cxn ang="0">
                                        <a:pos x="8" y="36"/>
                                      </a:cxn>
                                      <a:cxn ang="0">
                                        <a:pos x="10" y="36"/>
                                      </a:cxn>
                                      <a:cxn ang="0">
                                        <a:pos x="20" y="30"/>
                                      </a:cxn>
                                      <a:cxn ang="0">
                                        <a:pos x="24" y="30"/>
                                      </a:cxn>
                                      <a:cxn ang="0">
                                        <a:pos x="24" y="32"/>
                                      </a:cxn>
                                      <a:cxn ang="0">
                                        <a:pos x="22" y="32"/>
                                      </a:cxn>
                                      <a:cxn ang="0">
                                        <a:pos x="12" y="40"/>
                                      </a:cxn>
                                      <a:cxn ang="0">
                                        <a:pos x="10" y="42"/>
                                      </a:cxn>
                                      <a:cxn ang="0">
                                        <a:pos x="18" y="40"/>
                                      </a:cxn>
                                      <a:cxn ang="0">
                                        <a:pos x="30" y="32"/>
                                      </a:cxn>
                                      <a:cxn ang="0">
                                        <a:pos x="32" y="30"/>
                                      </a:cxn>
                                      <a:cxn ang="0">
                                        <a:pos x="34" y="28"/>
                                      </a:cxn>
                                      <a:cxn ang="0">
                                        <a:pos x="34" y="26"/>
                                      </a:cxn>
                                      <a:cxn ang="0">
                                        <a:pos x="38" y="24"/>
                                      </a:cxn>
                                      <a:cxn ang="0">
                                        <a:pos x="42" y="20"/>
                                      </a:cxn>
                                      <a:cxn ang="0">
                                        <a:pos x="44" y="22"/>
                                      </a:cxn>
                                      <a:cxn ang="0">
                                        <a:pos x="48" y="24"/>
                                      </a:cxn>
                                      <a:cxn ang="0">
                                        <a:pos x="50" y="22"/>
                                      </a:cxn>
                                      <a:cxn ang="0">
                                        <a:pos x="56" y="22"/>
                                      </a:cxn>
                                      <a:cxn ang="0">
                                        <a:pos x="60" y="18"/>
                                      </a:cxn>
                                      <a:cxn ang="0">
                                        <a:pos x="60" y="18"/>
                                      </a:cxn>
                                      <a:cxn ang="0">
                                        <a:pos x="52" y="14"/>
                                      </a:cxn>
                                      <a:cxn ang="0">
                                        <a:pos x="42" y="8"/>
                                      </a:cxn>
                                      <a:cxn ang="0">
                                        <a:pos x="36" y="2"/>
                                      </a:cxn>
                                      <a:cxn ang="0">
                                        <a:pos x="18" y="0"/>
                                      </a:cxn>
                                      <a:cxn ang="0">
                                        <a:pos x="16" y="0"/>
                                      </a:cxn>
                                      <a:cxn ang="0">
                                        <a:pos x="8" y="4"/>
                                      </a:cxn>
                                      <a:cxn ang="0">
                                        <a:pos x="4" y="4"/>
                                      </a:cxn>
                                      <a:cxn ang="0">
                                        <a:pos x="2" y="8"/>
                                      </a:cxn>
                                      <a:cxn ang="0">
                                        <a:pos x="6" y="10"/>
                                      </a:cxn>
                                      <a:cxn ang="0">
                                        <a:pos x="6" y="12"/>
                                      </a:cxn>
                                      <a:cxn ang="0">
                                        <a:pos x="4" y="16"/>
                                      </a:cxn>
                                      <a:cxn ang="0">
                                        <a:pos x="0" y="18"/>
                                      </a:cxn>
                                      <a:cxn ang="0">
                                        <a:pos x="2" y="22"/>
                                      </a:cxn>
                                      <a:cxn ang="0">
                                        <a:pos x="0" y="28"/>
                                      </a:cxn>
                                    </a:cxnLst>
                                    <a:rect l="0" t="0" r="r" b="b"/>
                                    <a:pathLst>
                                      <a:path w="60" h="42">
                                        <a:moveTo>
                                          <a:pt x="0" y="28"/>
                                        </a:moveTo>
                                        <a:lnTo>
                                          <a:pt x="0" y="28"/>
                                        </a:lnTo>
                                        <a:lnTo>
                                          <a:pt x="0" y="28"/>
                                        </a:lnTo>
                                        <a:lnTo>
                                          <a:pt x="2" y="28"/>
                                        </a:lnTo>
                                        <a:lnTo>
                                          <a:pt x="6" y="30"/>
                                        </a:lnTo>
                                        <a:lnTo>
                                          <a:pt x="6" y="30"/>
                                        </a:lnTo>
                                        <a:lnTo>
                                          <a:pt x="6" y="34"/>
                                        </a:lnTo>
                                        <a:lnTo>
                                          <a:pt x="8" y="36"/>
                                        </a:lnTo>
                                        <a:lnTo>
                                          <a:pt x="10" y="36"/>
                                        </a:lnTo>
                                        <a:lnTo>
                                          <a:pt x="10" y="36"/>
                                        </a:lnTo>
                                        <a:lnTo>
                                          <a:pt x="14" y="34"/>
                                        </a:lnTo>
                                        <a:lnTo>
                                          <a:pt x="20" y="30"/>
                                        </a:lnTo>
                                        <a:lnTo>
                                          <a:pt x="20" y="30"/>
                                        </a:lnTo>
                                        <a:lnTo>
                                          <a:pt x="24" y="30"/>
                                        </a:lnTo>
                                        <a:lnTo>
                                          <a:pt x="24" y="30"/>
                                        </a:lnTo>
                                        <a:lnTo>
                                          <a:pt x="24" y="32"/>
                                        </a:lnTo>
                                        <a:lnTo>
                                          <a:pt x="22" y="32"/>
                                        </a:lnTo>
                                        <a:lnTo>
                                          <a:pt x="22" y="32"/>
                                        </a:lnTo>
                                        <a:lnTo>
                                          <a:pt x="16" y="34"/>
                                        </a:lnTo>
                                        <a:lnTo>
                                          <a:pt x="12" y="40"/>
                                        </a:lnTo>
                                        <a:lnTo>
                                          <a:pt x="12" y="40"/>
                                        </a:lnTo>
                                        <a:lnTo>
                                          <a:pt x="10" y="42"/>
                                        </a:lnTo>
                                        <a:lnTo>
                                          <a:pt x="12" y="42"/>
                                        </a:lnTo>
                                        <a:lnTo>
                                          <a:pt x="18" y="40"/>
                                        </a:lnTo>
                                        <a:lnTo>
                                          <a:pt x="18" y="40"/>
                                        </a:lnTo>
                                        <a:lnTo>
                                          <a:pt x="30" y="32"/>
                                        </a:lnTo>
                                        <a:lnTo>
                                          <a:pt x="30" y="32"/>
                                        </a:lnTo>
                                        <a:lnTo>
                                          <a:pt x="32" y="30"/>
                                        </a:lnTo>
                                        <a:lnTo>
                                          <a:pt x="32" y="28"/>
                                        </a:lnTo>
                                        <a:lnTo>
                                          <a:pt x="34" y="28"/>
                                        </a:lnTo>
                                        <a:lnTo>
                                          <a:pt x="34" y="26"/>
                                        </a:lnTo>
                                        <a:lnTo>
                                          <a:pt x="34" y="26"/>
                                        </a:lnTo>
                                        <a:lnTo>
                                          <a:pt x="36" y="26"/>
                                        </a:lnTo>
                                        <a:lnTo>
                                          <a:pt x="38" y="24"/>
                                        </a:lnTo>
                                        <a:lnTo>
                                          <a:pt x="38" y="22"/>
                                        </a:lnTo>
                                        <a:lnTo>
                                          <a:pt x="42" y="20"/>
                                        </a:lnTo>
                                        <a:lnTo>
                                          <a:pt x="42" y="20"/>
                                        </a:lnTo>
                                        <a:lnTo>
                                          <a:pt x="44" y="22"/>
                                        </a:lnTo>
                                        <a:lnTo>
                                          <a:pt x="46" y="22"/>
                                        </a:lnTo>
                                        <a:lnTo>
                                          <a:pt x="48" y="24"/>
                                        </a:lnTo>
                                        <a:lnTo>
                                          <a:pt x="50" y="22"/>
                                        </a:lnTo>
                                        <a:lnTo>
                                          <a:pt x="50" y="22"/>
                                        </a:lnTo>
                                        <a:lnTo>
                                          <a:pt x="52" y="22"/>
                                        </a:lnTo>
                                        <a:lnTo>
                                          <a:pt x="56" y="22"/>
                                        </a:lnTo>
                                        <a:lnTo>
                                          <a:pt x="58" y="22"/>
                                        </a:lnTo>
                                        <a:lnTo>
                                          <a:pt x="60" y="18"/>
                                        </a:lnTo>
                                        <a:lnTo>
                                          <a:pt x="60" y="18"/>
                                        </a:lnTo>
                                        <a:lnTo>
                                          <a:pt x="60" y="18"/>
                                        </a:lnTo>
                                        <a:lnTo>
                                          <a:pt x="58" y="18"/>
                                        </a:lnTo>
                                        <a:lnTo>
                                          <a:pt x="52" y="14"/>
                                        </a:lnTo>
                                        <a:lnTo>
                                          <a:pt x="52" y="14"/>
                                        </a:lnTo>
                                        <a:lnTo>
                                          <a:pt x="42" y="8"/>
                                        </a:lnTo>
                                        <a:lnTo>
                                          <a:pt x="36" y="2"/>
                                        </a:lnTo>
                                        <a:lnTo>
                                          <a:pt x="36" y="2"/>
                                        </a:lnTo>
                                        <a:lnTo>
                                          <a:pt x="26" y="2"/>
                                        </a:lnTo>
                                        <a:lnTo>
                                          <a:pt x="18" y="0"/>
                                        </a:lnTo>
                                        <a:lnTo>
                                          <a:pt x="18" y="0"/>
                                        </a:lnTo>
                                        <a:lnTo>
                                          <a:pt x="16" y="0"/>
                                        </a:lnTo>
                                        <a:lnTo>
                                          <a:pt x="12" y="0"/>
                                        </a:lnTo>
                                        <a:lnTo>
                                          <a:pt x="8" y="4"/>
                                        </a:lnTo>
                                        <a:lnTo>
                                          <a:pt x="8" y="4"/>
                                        </a:lnTo>
                                        <a:lnTo>
                                          <a:pt x="4" y="4"/>
                                        </a:lnTo>
                                        <a:lnTo>
                                          <a:pt x="2" y="8"/>
                                        </a:lnTo>
                                        <a:lnTo>
                                          <a:pt x="2" y="8"/>
                                        </a:lnTo>
                                        <a:lnTo>
                                          <a:pt x="6" y="10"/>
                                        </a:lnTo>
                                        <a:lnTo>
                                          <a:pt x="6" y="10"/>
                                        </a:lnTo>
                                        <a:lnTo>
                                          <a:pt x="6" y="12"/>
                                        </a:lnTo>
                                        <a:lnTo>
                                          <a:pt x="6" y="12"/>
                                        </a:lnTo>
                                        <a:lnTo>
                                          <a:pt x="4" y="14"/>
                                        </a:lnTo>
                                        <a:lnTo>
                                          <a:pt x="4" y="16"/>
                                        </a:lnTo>
                                        <a:lnTo>
                                          <a:pt x="2" y="16"/>
                                        </a:lnTo>
                                        <a:lnTo>
                                          <a:pt x="0" y="18"/>
                                        </a:lnTo>
                                        <a:lnTo>
                                          <a:pt x="0" y="18"/>
                                        </a:lnTo>
                                        <a:lnTo>
                                          <a:pt x="2" y="22"/>
                                        </a:lnTo>
                                        <a:lnTo>
                                          <a:pt x="2" y="24"/>
                                        </a:lnTo>
                                        <a:lnTo>
                                          <a:pt x="0" y="28"/>
                                        </a:lnTo>
                                        <a:lnTo>
                                          <a:pt x="0" y="28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3">
                                      <a:alpha val="99000"/>
                                    </a:schemeClr>
                                  </a:solidFill>
                                  <a:ln w="6350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defTabSz="914340"/>
                                    <a:endParaRPr lang="en-US" dirty="0">
                                      <a:solidFill>
                                        <a:srgbClr val="FFFFFF"/>
                                      </a:solidFill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48" name="Group 47"/>
                                  <p:cNvGrpSpPr/>
                                  <p:nvPr/>
                                </p:nvGrpSpPr>
                                <p:grpSpPr>
                                  <a:xfrm>
                                    <a:off x="2857040" y="1614303"/>
                                    <a:ext cx="7820530" cy="4979493"/>
                                    <a:chOff x="2857040" y="1614303"/>
                                    <a:chExt cx="7820530" cy="4979493"/>
                                  </a:xfrm>
                                </p:grpSpPr>
                                <p:sp>
                                  <p:nvSpPr>
                                    <p:cNvPr id="457" name="Freeform 204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7099589" y="2126333"/>
                                      <a:ext cx="154920" cy="124428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46" y="56"/>
                                        </a:cxn>
                                        <a:cxn ang="0">
                                          <a:pos x="58" y="48"/>
                                        </a:cxn>
                                        <a:cxn ang="0">
                                          <a:pos x="60" y="50"/>
                                        </a:cxn>
                                        <a:cxn ang="0">
                                          <a:pos x="66" y="56"/>
                                        </a:cxn>
                                        <a:cxn ang="0">
                                          <a:pos x="64" y="58"/>
                                        </a:cxn>
                                        <a:cxn ang="0">
                                          <a:pos x="68" y="64"/>
                                        </a:cxn>
                                        <a:cxn ang="0">
                                          <a:pos x="62" y="70"/>
                                        </a:cxn>
                                        <a:cxn ang="0">
                                          <a:pos x="72" y="76"/>
                                        </a:cxn>
                                        <a:cxn ang="0">
                                          <a:pos x="82" y="82"/>
                                        </a:cxn>
                                        <a:cxn ang="0">
                                          <a:pos x="88" y="80"/>
                                        </a:cxn>
                                        <a:cxn ang="0">
                                          <a:pos x="82" y="66"/>
                                        </a:cxn>
                                        <a:cxn ang="0">
                                          <a:pos x="84" y="60"/>
                                        </a:cxn>
                                        <a:cxn ang="0">
                                          <a:pos x="86" y="64"/>
                                        </a:cxn>
                                        <a:cxn ang="0">
                                          <a:pos x="90" y="66"/>
                                        </a:cxn>
                                        <a:cxn ang="0">
                                          <a:pos x="90" y="64"/>
                                        </a:cxn>
                                        <a:cxn ang="0">
                                          <a:pos x="88" y="58"/>
                                        </a:cxn>
                                        <a:cxn ang="0">
                                          <a:pos x="90" y="54"/>
                                        </a:cxn>
                                        <a:cxn ang="0">
                                          <a:pos x="90" y="48"/>
                                        </a:cxn>
                                        <a:cxn ang="0">
                                          <a:pos x="92" y="40"/>
                                        </a:cxn>
                                        <a:cxn ang="0">
                                          <a:pos x="94" y="40"/>
                                        </a:cxn>
                                        <a:cxn ang="0">
                                          <a:pos x="102" y="40"/>
                                        </a:cxn>
                                        <a:cxn ang="0">
                                          <a:pos x="102" y="38"/>
                                        </a:cxn>
                                        <a:cxn ang="0">
                                          <a:pos x="96" y="30"/>
                                        </a:cxn>
                                        <a:cxn ang="0">
                                          <a:pos x="94" y="30"/>
                                        </a:cxn>
                                        <a:cxn ang="0">
                                          <a:pos x="90" y="30"/>
                                        </a:cxn>
                                        <a:cxn ang="0">
                                          <a:pos x="80" y="24"/>
                                        </a:cxn>
                                        <a:cxn ang="0">
                                          <a:pos x="70" y="12"/>
                                        </a:cxn>
                                        <a:cxn ang="0">
                                          <a:pos x="58" y="0"/>
                                        </a:cxn>
                                        <a:cxn ang="0">
                                          <a:pos x="52" y="4"/>
                                        </a:cxn>
                                        <a:cxn ang="0">
                                          <a:pos x="36" y="8"/>
                                        </a:cxn>
                                        <a:cxn ang="0">
                                          <a:pos x="22" y="2"/>
                                        </a:cxn>
                                        <a:cxn ang="0">
                                          <a:pos x="26" y="14"/>
                                        </a:cxn>
                                        <a:cxn ang="0">
                                          <a:pos x="26" y="16"/>
                                        </a:cxn>
                                        <a:cxn ang="0">
                                          <a:pos x="16" y="14"/>
                                        </a:cxn>
                                        <a:cxn ang="0">
                                          <a:pos x="0" y="14"/>
                                        </a:cxn>
                                        <a:cxn ang="0">
                                          <a:pos x="6" y="16"/>
                                        </a:cxn>
                                        <a:cxn ang="0">
                                          <a:pos x="12" y="20"/>
                                        </a:cxn>
                                        <a:cxn ang="0">
                                          <a:pos x="16" y="26"/>
                                        </a:cxn>
                                        <a:cxn ang="0">
                                          <a:pos x="18" y="32"/>
                                        </a:cxn>
                                        <a:cxn ang="0">
                                          <a:pos x="22" y="34"/>
                                        </a:cxn>
                                        <a:cxn ang="0">
                                          <a:pos x="24" y="38"/>
                                        </a:cxn>
                                        <a:cxn ang="0">
                                          <a:pos x="28" y="46"/>
                                        </a:cxn>
                                        <a:cxn ang="0">
                                          <a:pos x="42" y="52"/>
                                        </a:cxn>
                                        <a:cxn ang="0">
                                          <a:pos x="46" y="56"/>
                                        </a:cxn>
                                      </a:cxnLst>
                                      <a:rect l="0" t="0" r="r" b="b"/>
                                      <a:pathLst>
                                        <a:path w="102" h="82">
                                          <a:moveTo>
                                            <a:pt x="46" y="56"/>
                                          </a:moveTo>
                                          <a:lnTo>
                                            <a:pt x="46" y="56"/>
                                          </a:lnTo>
                                          <a:lnTo>
                                            <a:pt x="56" y="48"/>
                                          </a:lnTo>
                                          <a:lnTo>
                                            <a:pt x="58" y="48"/>
                                          </a:lnTo>
                                          <a:lnTo>
                                            <a:pt x="60" y="50"/>
                                          </a:lnTo>
                                          <a:lnTo>
                                            <a:pt x="60" y="50"/>
                                          </a:lnTo>
                                          <a:lnTo>
                                            <a:pt x="66" y="54"/>
                                          </a:lnTo>
                                          <a:lnTo>
                                            <a:pt x="66" y="56"/>
                                          </a:lnTo>
                                          <a:lnTo>
                                            <a:pt x="64" y="58"/>
                                          </a:lnTo>
                                          <a:lnTo>
                                            <a:pt x="64" y="58"/>
                                          </a:lnTo>
                                          <a:lnTo>
                                            <a:pt x="68" y="60"/>
                                          </a:lnTo>
                                          <a:lnTo>
                                            <a:pt x="68" y="64"/>
                                          </a:lnTo>
                                          <a:lnTo>
                                            <a:pt x="66" y="68"/>
                                          </a:lnTo>
                                          <a:lnTo>
                                            <a:pt x="62" y="70"/>
                                          </a:lnTo>
                                          <a:lnTo>
                                            <a:pt x="62" y="70"/>
                                          </a:lnTo>
                                          <a:lnTo>
                                            <a:pt x="72" y="76"/>
                                          </a:lnTo>
                                          <a:lnTo>
                                            <a:pt x="78" y="80"/>
                                          </a:lnTo>
                                          <a:lnTo>
                                            <a:pt x="82" y="82"/>
                                          </a:lnTo>
                                          <a:lnTo>
                                            <a:pt x="88" y="80"/>
                                          </a:lnTo>
                                          <a:lnTo>
                                            <a:pt x="88" y="80"/>
                                          </a:lnTo>
                                          <a:lnTo>
                                            <a:pt x="84" y="70"/>
                                          </a:lnTo>
                                          <a:lnTo>
                                            <a:pt x="82" y="66"/>
                                          </a:lnTo>
                                          <a:lnTo>
                                            <a:pt x="82" y="62"/>
                                          </a:lnTo>
                                          <a:lnTo>
                                            <a:pt x="84" y="60"/>
                                          </a:lnTo>
                                          <a:lnTo>
                                            <a:pt x="84" y="60"/>
                                          </a:lnTo>
                                          <a:lnTo>
                                            <a:pt x="86" y="64"/>
                                          </a:lnTo>
                                          <a:lnTo>
                                            <a:pt x="88" y="66"/>
                                          </a:lnTo>
                                          <a:lnTo>
                                            <a:pt x="90" y="66"/>
                                          </a:lnTo>
                                          <a:lnTo>
                                            <a:pt x="90" y="66"/>
                                          </a:lnTo>
                                          <a:lnTo>
                                            <a:pt x="90" y="64"/>
                                          </a:lnTo>
                                          <a:lnTo>
                                            <a:pt x="88" y="60"/>
                                          </a:lnTo>
                                          <a:lnTo>
                                            <a:pt x="88" y="58"/>
                                          </a:lnTo>
                                          <a:lnTo>
                                            <a:pt x="90" y="54"/>
                                          </a:lnTo>
                                          <a:lnTo>
                                            <a:pt x="90" y="54"/>
                                          </a:lnTo>
                                          <a:lnTo>
                                            <a:pt x="90" y="50"/>
                                          </a:lnTo>
                                          <a:lnTo>
                                            <a:pt x="90" y="48"/>
                                          </a:lnTo>
                                          <a:lnTo>
                                            <a:pt x="90" y="44"/>
                                          </a:lnTo>
                                          <a:lnTo>
                                            <a:pt x="92" y="40"/>
                                          </a:lnTo>
                                          <a:lnTo>
                                            <a:pt x="92" y="40"/>
                                          </a:lnTo>
                                          <a:lnTo>
                                            <a:pt x="94" y="40"/>
                                          </a:lnTo>
                                          <a:lnTo>
                                            <a:pt x="98" y="40"/>
                                          </a:lnTo>
                                          <a:lnTo>
                                            <a:pt x="102" y="40"/>
                                          </a:lnTo>
                                          <a:lnTo>
                                            <a:pt x="102" y="40"/>
                                          </a:lnTo>
                                          <a:lnTo>
                                            <a:pt x="102" y="38"/>
                                          </a:lnTo>
                                          <a:lnTo>
                                            <a:pt x="100" y="34"/>
                                          </a:lnTo>
                                          <a:lnTo>
                                            <a:pt x="96" y="30"/>
                                          </a:lnTo>
                                          <a:lnTo>
                                            <a:pt x="94" y="30"/>
                                          </a:lnTo>
                                          <a:lnTo>
                                            <a:pt x="94" y="30"/>
                                          </a:lnTo>
                                          <a:lnTo>
                                            <a:pt x="92" y="32"/>
                                          </a:lnTo>
                                          <a:lnTo>
                                            <a:pt x="90" y="30"/>
                                          </a:lnTo>
                                          <a:lnTo>
                                            <a:pt x="80" y="24"/>
                                          </a:lnTo>
                                          <a:lnTo>
                                            <a:pt x="80" y="24"/>
                                          </a:lnTo>
                                          <a:lnTo>
                                            <a:pt x="76" y="18"/>
                                          </a:lnTo>
                                          <a:lnTo>
                                            <a:pt x="70" y="12"/>
                                          </a:lnTo>
                                          <a:lnTo>
                                            <a:pt x="66" y="6"/>
                                          </a:lnTo>
                                          <a:lnTo>
                                            <a:pt x="58" y="0"/>
                                          </a:lnTo>
                                          <a:lnTo>
                                            <a:pt x="58" y="0"/>
                                          </a:lnTo>
                                          <a:lnTo>
                                            <a:pt x="52" y="4"/>
                                          </a:lnTo>
                                          <a:lnTo>
                                            <a:pt x="44" y="8"/>
                                          </a:lnTo>
                                          <a:lnTo>
                                            <a:pt x="36" y="8"/>
                                          </a:lnTo>
                                          <a:lnTo>
                                            <a:pt x="22" y="2"/>
                                          </a:lnTo>
                                          <a:lnTo>
                                            <a:pt x="22" y="2"/>
                                          </a:lnTo>
                                          <a:lnTo>
                                            <a:pt x="24" y="10"/>
                                          </a:lnTo>
                                          <a:lnTo>
                                            <a:pt x="26" y="14"/>
                                          </a:lnTo>
                                          <a:lnTo>
                                            <a:pt x="26" y="16"/>
                                          </a:lnTo>
                                          <a:lnTo>
                                            <a:pt x="26" y="16"/>
                                          </a:lnTo>
                                          <a:lnTo>
                                            <a:pt x="20" y="16"/>
                                          </a:lnTo>
                                          <a:lnTo>
                                            <a:pt x="16" y="14"/>
                                          </a:lnTo>
                                          <a:lnTo>
                                            <a:pt x="10" y="14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0" y="14"/>
                                          </a:lnTo>
                                          <a:lnTo>
                                            <a:pt x="6" y="16"/>
                                          </a:lnTo>
                                          <a:lnTo>
                                            <a:pt x="12" y="20"/>
                                          </a:lnTo>
                                          <a:lnTo>
                                            <a:pt x="12" y="20"/>
                                          </a:lnTo>
                                          <a:lnTo>
                                            <a:pt x="16" y="22"/>
                                          </a:lnTo>
                                          <a:lnTo>
                                            <a:pt x="16" y="26"/>
                                          </a:lnTo>
                                          <a:lnTo>
                                            <a:pt x="16" y="26"/>
                                          </a:lnTo>
                                          <a:lnTo>
                                            <a:pt x="18" y="32"/>
                                          </a:lnTo>
                                          <a:lnTo>
                                            <a:pt x="20" y="32"/>
                                          </a:lnTo>
                                          <a:lnTo>
                                            <a:pt x="22" y="34"/>
                                          </a:lnTo>
                                          <a:lnTo>
                                            <a:pt x="24" y="38"/>
                                          </a:lnTo>
                                          <a:lnTo>
                                            <a:pt x="24" y="38"/>
                                          </a:lnTo>
                                          <a:lnTo>
                                            <a:pt x="24" y="44"/>
                                          </a:lnTo>
                                          <a:lnTo>
                                            <a:pt x="28" y="46"/>
                                          </a:lnTo>
                                          <a:lnTo>
                                            <a:pt x="34" y="50"/>
                                          </a:lnTo>
                                          <a:lnTo>
                                            <a:pt x="42" y="52"/>
                                          </a:lnTo>
                                          <a:lnTo>
                                            <a:pt x="44" y="54"/>
                                          </a:lnTo>
                                          <a:lnTo>
                                            <a:pt x="46" y="56"/>
                                          </a:lnTo>
                                          <a:lnTo>
                                            <a:pt x="46" y="56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solidFill>
                                      <a:schemeClr val="accent3">
                                        <a:alpha val="99000"/>
                                      </a:schemeClr>
                                    </a:solidFill>
                                    <a:ln w="6350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458" name="Freeform 237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6905180" y="2059566"/>
                                      <a:ext cx="233898" cy="91045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>
                                        <a:cxn ang="0">
                                          <a:pos x="0" y="2"/>
                                        </a:cxn>
                                        <a:cxn ang="0">
                                          <a:pos x="10" y="6"/>
                                        </a:cxn>
                                        <a:cxn ang="0">
                                          <a:pos x="28" y="16"/>
                                        </a:cxn>
                                        <a:cxn ang="0">
                                          <a:pos x="36" y="20"/>
                                        </a:cxn>
                                        <a:cxn ang="0">
                                          <a:pos x="44" y="22"/>
                                        </a:cxn>
                                        <a:cxn ang="0">
                                          <a:pos x="46" y="26"/>
                                        </a:cxn>
                                        <a:cxn ang="0">
                                          <a:pos x="50" y="30"/>
                                        </a:cxn>
                                        <a:cxn ang="0">
                                          <a:pos x="54" y="38"/>
                                        </a:cxn>
                                        <a:cxn ang="0">
                                          <a:pos x="54" y="48"/>
                                        </a:cxn>
                                        <a:cxn ang="0">
                                          <a:pos x="62" y="48"/>
                                        </a:cxn>
                                        <a:cxn ang="0">
                                          <a:pos x="78" y="52"/>
                                        </a:cxn>
                                        <a:cxn ang="0">
                                          <a:pos x="88" y="50"/>
                                        </a:cxn>
                                        <a:cxn ang="0">
                                          <a:pos x="92" y="50"/>
                                        </a:cxn>
                                        <a:cxn ang="0">
                                          <a:pos x="90" y="56"/>
                                        </a:cxn>
                                        <a:cxn ang="0">
                                          <a:pos x="94" y="60"/>
                                        </a:cxn>
                                        <a:cxn ang="0">
                                          <a:pos x="100" y="60"/>
                                        </a:cxn>
                                        <a:cxn ang="0">
                                          <a:pos x="128" y="58"/>
                                        </a:cxn>
                                        <a:cxn ang="0">
                                          <a:pos x="138" y="58"/>
                                        </a:cxn>
                                        <a:cxn ang="0">
                                          <a:pos x="148" y="60"/>
                                        </a:cxn>
                                        <a:cxn ang="0">
                                          <a:pos x="154" y="60"/>
                                        </a:cxn>
                                        <a:cxn ang="0">
                                          <a:pos x="152" y="54"/>
                                        </a:cxn>
                                        <a:cxn ang="0">
                                          <a:pos x="150" y="46"/>
                                        </a:cxn>
                                        <a:cxn ang="0">
                                          <a:pos x="128" y="32"/>
                                        </a:cxn>
                                        <a:cxn ang="0">
                                          <a:pos x="116" y="24"/>
                                        </a:cxn>
                                        <a:cxn ang="0">
                                          <a:pos x="108" y="22"/>
                                        </a:cxn>
                                        <a:cxn ang="0">
                                          <a:pos x="94" y="24"/>
                                        </a:cxn>
                                        <a:cxn ang="0">
                                          <a:pos x="78" y="18"/>
                                        </a:cxn>
                                        <a:cxn ang="0">
                                          <a:pos x="72" y="14"/>
                                        </a:cxn>
                                        <a:cxn ang="0">
                                          <a:pos x="54" y="10"/>
                                        </a:cxn>
                                        <a:cxn ang="0">
                                          <a:pos x="24" y="4"/>
                                        </a:cxn>
                                        <a:cxn ang="0">
                                          <a:pos x="14" y="0"/>
                                        </a:cxn>
                                        <a:cxn ang="0">
                                          <a:pos x="2" y="2"/>
                                        </a:cxn>
                                        <a:cxn ang="0">
                                          <a:pos x="0" y="2"/>
                                        </a:cxn>
                                      </a:cxnLst>
                                      <a:rect l="0" t="0" r="r" b="b"/>
                                      <a:pathLst>
                                        <a:path w="154" h="60">
                                          <a:moveTo>
                                            <a:pt x="0" y="2"/>
                                          </a:moveTo>
                                          <a:lnTo>
                                            <a:pt x="0" y="2"/>
                                          </a:lnTo>
                                          <a:lnTo>
                                            <a:pt x="6" y="6"/>
                                          </a:lnTo>
                                          <a:lnTo>
                                            <a:pt x="10" y="6"/>
                                          </a:lnTo>
                                          <a:lnTo>
                                            <a:pt x="16" y="8"/>
                                          </a:lnTo>
                                          <a:lnTo>
                                            <a:pt x="28" y="16"/>
                                          </a:lnTo>
                                          <a:lnTo>
                                            <a:pt x="28" y="16"/>
                                          </a:lnTo>
                                          <a:lnTo>
                                            <a:pt x="36" y="20"/>
                                          </a:lnTo>
                                          <a:lnTo>
                                            <a:pt x="40" y="20"/>
                                          </a:lnTo>
                                          <a:lnTo>
                                            <a:pt x="44" y="22"/>
                                          </a:lnTo>
                                          <a:lnTo>
                                            <a:pt x="46" y="26"/>
                                          </a:lnTo>
                                          <a:lnTo>
                                            <a:pt x="46" y="26"/>
                                          </a:lnTo>
                                          <a:lnTo>
                                            <a:pt x="48" y="28"/>
                                          </a:lnTo>
                                          <a:lnTo>
                                            <a:pt x="50" y="30"/>
                                          </a:lnTo>
                                          <a:lnTo>
                                            <a:pt x="52" y="32"/>
                                          </a:lnTo>
                                          <a:lnTo>
                                            <a:pt x="54" y="38"/>
                                          </a:lnTo>
                                          <a:lnTo>
                                            <a:pt x="54" y="38"/>
                                          </a:lnTo>
                                          <a:lnTo>
                                            <a:pt x="54" y="48"/>
                                          </a:lnTo>
                                          <a:lnTo>
                                            <a:pt x="54" y="48"/>
                                          </a:lnTo>
                                          <a:lnTo>
                                            <a:pt x="62" y="48"/>
                                          </a:lnTo>
                                          <a:lnTo>
                                            <a:pt x="68" y="50"/>
                                          </a:lnTo>
                                          <a:lnTo>
                                            <a:pt x="78" y="52"/>
                                          </a:lnTo>
                                          <a:lnTo>
                                            <a:pt x="88" y="50"/>
                                          </a:lnTo>
                                          <a:lnTo>
                                            <a:pt x="88" y="50"/>
                                          </a:lnTo>
                                          <a:lnTo>
                                            <a:pt x="92" y="48"/>
                                          </a:lnTo>
                                          <a:lnTo>
                                            <a:pt x="92" y="50"/>
                                          </a:lnTo>
                                          <a:lnTo>
                                            <a:pt x="92" y="52"/>
                                          </a:lnTo>
                                          <a:lnTo>
                                            <a:pt x="90" y="56"/>
                                          </a:lnTo>
                                          <a:lnTo>
                                            <a:pt x="92" y="58"/>
                                          </a:lnTo>
                                          <a:lnTo>
                                            <a:pt x="94" y="60"/>
                                          </a:lnTo>
                                          <a:lnTo>
                                            <a:pt x="100" y="60"/>
                                          </a:lnTo>
                                          <a:lnTo>
                                            <a:pt x="100" y="60"/>
                                          </a:lnTo>
                                          <a:lnTo>
                                            <a:pt x="118" y="60"/>
                                          </a:lnTo>
                                          <a:lnTo>
                                            <a:pt x="128" y="58"/>
                                          </a:lnTo>
                                          <a:lnTo>
                                            <a:pt x="128" y="58"/>
                                          </a:lnTo>
                                          <a:lnTo>
                                            <a:pt x="138" y="58"/>
                                          </a:lnTo>
                                          <a:lnTo>
                                            <a:pt x="144" y="58"/>
                                          </a:lnTo>
                                          <a:lnTo>
                                            <a:pt x="148" y="60"/>
                                          </a:lnTo>
                                          <a:lnTo>
                                            <a:pt x="154" y="60"/>
                                          </a:lnTo>
                                          <a:lnTo>
                                            <a:pt x="154" y="60"/>
                                          </a:lnTo>
                                          <a:lnTo>
                                            <a:pt x="154" y="58"/>
                                          </a:lnTo>
                                          <a:lnTo>
                                            <a:pt x="152" y="54"/>
                                          </a:lnTo>
                                          <a:lnTo>
                                            <a:pt x="150" y="46"/>
                                          </a:lnTo>
                                          <a:lnTo>
                                            <a:pt x="150" y="46"/>
                                          </a:lnTo>
                                          <a:lnTo>
                                            <a:pt x="134" y="38"/>
                                          </a:lnTo>
                                          <a:lnTo>
                                            <a:pt x="128" y="32"/>
                                          </a:lnTo>
                                          <a:lnTo>
                                            <a:pt x="124" y="28"/>
                                          </a:lnTo>
                                          <a:lnTo>
                                            <a:pt x="116" y="24"/>
                                          </a:lnTo>
                                          <a:lnTo>
                                            <a:pt x="116" y="24"/>
                                          </a:lnTo>
                                          <a:lnTo>
                                            <a:pt x="108" y="22"/>
                                          </a:lnTo>
                                          <a:lnTo>
                                            <a:pt x="102" y="22"/>
                                          </a:lnTo>
                                          <a:lnTo>
                                            <a:pt x="94" y="24"/>
                                          </a:lnTo>
                                          <a:lnTo>
                                            <a:pt x="88" y="24"/>
                                          </a:lnTo>
                                          <a:lnTo>
                                            <a:pt x="78" y="18"/>
                                          </a:lnTo>
                                          <a:lnTo>
                                            <a:pt x="78" y="18"/>
                                          </a:lnTo>
                                          <a:lnTo>
                                            <a:pt x="72" y="14"/>
                                          </a:lnTo>
                                          <a:lnTo>
                                            <a:pt x="66" y="12"/>
                                          </a:lnTo>
                                          <a:lnTo>
                                            <a:pt x="54" y="10"/>
                                          </a:lnTo>
                                          <a:lnTo>
                                            <a:pt x="40" y="8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24" y="4"/>
                                          </a:lnTo>
                                          <a:lnTo>
                                            <a:pt x="14" y="0"/>
                                          </a:lnTo>
                                          <a:lnTo>
                                            <a:pt x="6" y="0"/>
                                          </a:lnTo>
                                          <a:lnTo>
                                            <a:pt x="2" y="2"/>
                                          </a:lnTo>
                                          <a:lnTo>
                                            <a:pt x="0" y="2"/>
                                          </a:lnTo>
                                          <a:lnTo>
                                            <a:pt x="0" y="2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solidFill>
                                      <a:schemeClr val="accent3">
                                        <a:alpha val="99000"/>
                                      </a:schemeClr>
                                    </a:solidFill>
                                    <a:ln w="6350">
                                      <a:solidFill>
                                        <a:schemeClr val="tx1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squar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defTabSz="914340"/>
                                      <a:endParaRPr lang="en-US" dirty="0">
                                        <a:solidFill>
                                          <a:srgbClr val="FFFFFF"/>
                                        </a:solidFill>
                                      </a:endParaRPr>
                                    </a:p>
                                  </p:txBody>
                                </p:sp>
                                <p:grpSp>
                                  <p:nvGrpSpPr>
                                    <p:cNvPr id="47" name="Group 46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857040" y="1614303"/>
                                      <a:ext cx="7820530" cy="4979493"/>
                                      <a:chOff x="2857040" y="1614303"/>
                                      <a:chExt cx="7820530" cy="4979493"/>
                                    </a:xfrm>
                                  </p:grpSpPr>
                                  <p:sp>
                                    <p:nvSpPr>
                                      <p:cNvPr id="469" name="Lebanon"/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6840970" y="2377399"/>
                                        <a:ext cx="54678" cy="51592"/>
                                      </a:xfrm>
                                      <a:custGeom>
                                        <a:avLst/>
                                        <a:gdLst/>
                                        <a:ahLst/>
                                        <a:cxnLst>
                                          <a:cxn ang="0">
                                            <a:pos x="14" y="4"/>
                                          </a:cxn>
                                          <a:cxn ang="0">
                                            <a:pos x="14" y="4"/>
                                          </a:cxn>
                                          <a:cxn ang="0">
                                            <a:pos x="12" y="8"/>
                                          </a:cxn>
                                          <a:cxn ang="0">
                                            <a:pos x="10" y="10"/>
                                          </a:cxn>
                                          <a:cxn ang="0">
                                            <a:pos x="8" y="12"/>
                                          </a:cxn>
                                          <a:cxn ang="0">
                                            <a:pos x="6" y="16"/>
                                          </a:cxn>
                                          <a:cxn ang="0">
                                            <a:pos x="6" y="16"/>
                                          </a:cxn>
                                          <a:cxn ang="0">
                                            <a:pos x="4" y="22"/>
                                          </a:cxn>
                                          <a:cxn ang="0">
                                            <a:pos x="2" y="24"/>
                                          </a:cxn>
                                          <a:cxn ang="0">
                                            <a:pos x="0" y="28"/>
                                          </a:cxn>
                                          <a:cxn ang="0">
                                            <a:pos x="0" y="34"/>
                                          </a:cxn>
                                          <a:cxn ang="0">
                                            <a:pos x="18" y="34"/>
                                          </a:cxn>
                                          <a:cxn ang="0">
                                            <a:pos x="18" y="34"/>
                                          </a:cxn>
                                          <a:cxn ang="0">
                                            <a:pos x="22" y="30"/>
                                          </a:cxn>
                                          <a:cxn ang="0">
                                            <a:pos x="22" y="28"/>
                                          </a:cxn>
                                          <a:cxn ang="0">
                                            <a:pos x="20" y="26"/>
                                          </a:cxn>
                                          <a:cxn ang="0">
                                            <a:pos x="22" y="24"/>
                                          </a:cxn>
                                          <a:cxn ang="0">
                                            <a:pos x="22" y="24"/>
                                          </a:cxn>
                                          <a:cxn ang="0">
                                            <a:pos x="26" y="22"/>
                                          </a:cxn>
                                          <a:cxn ang="0">
                                            <a:pos x="28" y="22"/>
                                          </a:cxn>
                                          <a:cxn ang="0">
                                            <a:pos x="30" y="22"/>
                                          </a:cxn>
                                          <a:cxn ang="0">
                                            <a:pos x="32" y="22"/>
                                          </a:cxn>
                                          <a:cxn ang="0">
                                            <a:pos x="32" y="22"/>
                                          </a:cxn>
                                          <a:cxn ang="0">
                                            <a:pos x="34" y="20"/>
                                          </a:cxn>
                                          <a:cxn ang="0">
                                            <a:pos x="32" y="18"/>
                                          </a:cxn>
                                          <a:cxn ang="0">
                                            <a:pos x="32" y="16"/>
                                          </a:cxn>
                                          <a:cxn ang="0">
                                            <a:pos x="34" y="14"/>
                                          </a:cxn>
                                          <a:cxn ang="0">
                                            <a:pos x="34" y="14"/>
                                          </a:cxn>
                                          <a:cxn ang="0">
                                            <a:pos x="36" y="12"/>
                                          </a:cxn>
                                          <a:cxn ang="0">
                                            <a:pos x="36" y="10"/>
                                          </a:cxn>
                                          <a:cxn ang="0">
                                            <a:pos x="34" y="6"/>
                                          </a:cxn>
                                          <a:cxn ang="0">
                                            <a:pos x="30" y="2"/>
                                          </a:cxn>
                                          <a:cxn ang="0">
                                            <a:pos x="26" y="0"/>
                                          </a:cxn>
                                          <a:cxn ang="0">
                                            <a:pos x="26" y="0"/>
                                          </a:cxn>
                                          <a:cxn ang="0">
                                            <a:pos x="20" y="0"/>
                                          </a:cxn>
                                          <a:cxn ang="0">
                                            <a:pos x="14" y="4"/>
                                          </a:cxn>
                                          <a:cxn ang="0">
                                            <a:pos x="14" y="4"/>
                                          </a:cxn>
                                        </a:cxnLst>
                                        <a:rect l="0" t="0" r="r" b="b"/>
                                        <a:pathLst>
                                          <a:path w="36" h="34">
                                            <a:moveTo>
                                              <a:pt x="14" y="4"/>
                                            </a:moveTo>
                                            <a:lnTo>
                                              <a:pt x="14" y="4"/>
                                            </a:lnTo>
                                            <a:lnTo>
                                              <a:pt x="12" y="8"/>
                                            </a:lnTo>
                                            <a:lnTo>
                                              <a:pt x="10" y="10"/>
                                            </a:lnTo>
                                            <a:lnTo>
                                              <a:pt x="8" y="12"/>
                                            </a:lnTo>
                                            <a:lnTo>
                                              <a:pt x="6" y="16"/>
                                            </a:lnTo>
                                            <a:lnTo>
                                              <a:pt x="6" y="16"/>
                                            </a:lnTo>
                                            <a:lnTo>
                                              <a:pt x="4" y="22"/>
                                            </a:lnTo>
                                            <a:lnTo>
                                              <a:pt x="2" y="24"/>
                                            </a:lnTo>
                                            <a:lnTo>
                                              <a:pt x="0" y="28"/>
                                            </a:lnTo>
                                            <a:lnTo>
                                              <a:pt x="0" y="34"/>
                                            </a:lnTo>
                                            <a:lnTo>
                                              <a:pt x="18" y="34"/>
                                            </a:lnTo>
                                            <a:lnTo>
                                              <a:pt x="18" y="34"/>
                                            </a:lnTo>
                                            <a:lnTo>
                                              <a:pt x="22" y="30"/>
                                            </a:lnTo>
                                            <a:lnTo>
                                              <a:pt x="22" y="28"/>
                                            </a:lnTo>
                                            <a:lnTo>
                                              <a:pt x="20" y="26"/>
                                            </a:lnTo>
                                            <a:lnTo>
                                              <a:pt x="22" y="24"/>
                                            </a:lnTo>
                                            <a:lnTo>
                                              <a:pt x="22" y="24"/>
                                            </a:lnTo>
                                            <a:lnTo>
                                              <a:pt x="26" y="22"/>
                                            </a:lnTo>
                                            <a:lnTo>
                                              <a:pt x="28" y="22"/>
                                            </a:lnTo>
                                            <a:lnTo>
                                              <a:pt x="30" y="22"/>
                                            </a:lnTo>
                                            <a:lnTo>
                                              <a:pt x="32" y="22"/>
                                            </a:lnTo>
                                            <a:lnTo>
                                              <a:pt x="32" y="22"/>
                                            </a:lnTo>
                                            <a:lnTo>
                                              <a:pt x="34" y="20"/>
                                            </a:lnTo>
                                            <a:lnTo>
                                              <a:pt x="32" y="18"/>
                                            </a:lnTo>
                                            <a:lnTo>
                                              <a:pt x="32" y="16"/>
                                            </a:lnTo>
                                            <a:lnTo>
                                              <a:pt x="34" y="14"/>
                                            </a:lnTo>
                                            <a:lnTo>
                                              <a:pt x="34" y="14"/>
                                            </a:lnTo>
                                            <a:lnTo>
                                              <a:pt x="36" y="12"/>
                                            </a:lnTo>
                                            <a:lnTo>
                                              <a:pt x="36" y="10"/>
                                            </a:lnTo>
                                            <a:lnTo>
                                              <a:pt x="34" y="6"/>
                                            </a:lnTo>
                                            <a:lnTo>
                                              <a:pt x="30" y="2"/>
                                            </a:lnTo>
                                            <a:lnTo>
                                              <a:pt x="26" y="0"/>
                                            </a:lnTo>
                                            <a:lnTo>
                                              <a:pt x="26" y="0"/>
                                            </a:lnTo>
                                            <a:lnTo>
                                              <a:pt x="20" y="0"/>
                                            </a:lnTo>
                                            <a:lnTo>
                                              <a:pt x="14" y="4"/>
                                            </a:lnTo>
                                            <a:lnTo>
                                              <a:pt x="14" y="4"/>
                                            </a:ln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chemeClr val="accent3"/>
                                      </a:solidFill>
                                      <a:ln w="6350">
                                        <a:solidFill>
                                          <a:srgbClr val="FFFFFF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 vert="horz" wrap="square" lIns="91440" tIns="45720" rIns="91440" bIns="45720" numCol="1" anchor="t" anchorCtr="0" compatLnSpc="1">
                                        <a:prstTxWarp prst="textNoShape">
                                          <a:avLst/>
                                        </a:prstTxWarp>
                                      </a:bodyPr>
                                      <a:lstStyle/>
                                      <a:p>
                                        <a:pPr defTabSz="914340"/>
                                        <a:endParaRPr lang="en-US" dirty="0">
                                          <a:solidFill>
                                            <a:srgbClr val="FFFFFF"/>
                                          </a:solidFill>
                                        </a:endParaRPr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46" name="Group 45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857040" y="1614303"/>
                                        <a:ext cx="7820530" cy="4979493"/>
                                        <a:chOff x="2857040" y="1614303"/>
                                        <a:chExt cx="7820530" cy="4979493"/>
                                      </a:xfrm>
                                    </p:grpSpPr>
                                    <p:grpSp>
                                      <p:nvGrpSpPr>
                                        <p:cNvPr id="45" name="Group 4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2857040" y="1614303"/>
                                          <a:ext cx="7820530" cy="4979493"/>
                                          <a:chOff x="2857040" y="1614303"/>
                                          <a:chExt cx="7820530" cy="4979493"/>
                                        </a:xfrm>
                                      </p:grpSpPr>
                                      <p:grpSp>
                                        <p:nvGrpSpPr>
                                          <p:cNvPr id="44" name="Group 43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857040" y="1614303"/>
                                            <a:ext cx="7820530" cy="4979493"/>
                                            <a:chOff x="2857040" y="1614303"/>
                                            <a:chExt cx="7820530" cy="4979493"/>
                                          </a:xfrm>
                                        </p:grpSpPr>
                                        <p:sp>
                                          <p:nvSpPr>
                                            <p:cNvPr id="472" name="Freeform 175"/>
                                            <p:cNvSpPr>
                                              <a:spLocks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8525725" y="2592030"/>
                                              <a:ext cx="103279" cy="48557"/>
                                            </a:xfrm>
                                            <a:custGeom>
                                              <a:avLst/>
                                              <a:gdLst/>
                                              <a:ahLst/>
                                              <a:cxnLst>
                                                <a:cxn ang="0">
                                                  <a:pos x="0" y="22"/>
                                                </a:cxn>
                                                <a:cxn ang="0">
                                                  <a:pos x="0" y="22"/>
                                                </a:cxn>
                                                <a:cxn ang="0">
                                                  <a:pos x="4" y="10"/>
                                                </a:cxn>
                                                <a:cxn ang="0">
                                                  <a:pos x="8" y="4"/>
                                                </a:cxn>
                                                <a:cxn ang="0">
                                                  <a:pos x="14" y="0"/>
                                                </a:cxn>
                                                <a:cxn ang="0">
                                                  <a:pos x="22" y="0"/>
                                                </a:cxn>
                                                <a:cxn ang="0">
                                                  <a:pos x="22" y="0"/>
                                                </a:cxn>
                                                <a:cxn ang="0">
                                                  <a:pos x="32" y="0"/>
                                                </a:cxn>
                                                <a:cxn ang="0">
                                                  <a:pos x="38" y="2"/>
                                                </a:cxn>
                                                <a:cxn ang="0">
                                                  <a:pos x="42" y="4"/>
                                                </a:cxn>
                                                <a:cxn ang="0">
                                                  <a:pos x="46" y="6"/>
                                                </a:cxn>
                                                <a:cxn ang="0">
                                                  <a:pos x="46" y="6"/>
                                                </a:cxn>
                                                <a:cxn ang="0">
                                                  <a:pos x="48" y="8"/>
                                                </a:cxn>
                                                <a:cxn ang="0">
                                                  <a:pos x="50" y="6"/>
                                                </a:cxn>
                                                <a:cxn ang="0">
                                                  <a:pos x="50" y="6"/>
                                                </a:cxn>
                                                <a:cxn ang="0">
                                                  <a:pos x="52" y="10"/>
                                                </a:cxn>
                                                <a:cxn ang="0">
                                                  <a:pos x="54" y="12"/>
                                                </a:cxn>
                                                <a:cxn ang="0">
                                                  <a:pos x="64" y="12"/>
                                                </a:cxn>
                                                <a:cxn ang="0">
                                                  <a:pos x="64" y="12"/>
                                                </a:cxn>
                                                <a:cxn ang="0">
                                                  <a:pos x="66" y="14"/>
                                                </a:cxn>
                                                <a:cxn ang="0">
                                                  <a:pos x="68" y="18"/>
                                                </a:cxn>
                                                <a:cxn ang="0">
                                                  <a:pos x="68" y="28"/>
                                                </a:cxn>
                                                <a:cxn ang="0">
                                                  <a:pos x="68" y="28"/>
                                                </a:cxn>
                                                <a:cxn ang="0">
                                                  <a:pos x="68" y="28"/>
                                                </a:cxn>
                                                <a:cxn ang="0">
                                                  <a:pos x="66" y="30"/>
                                                </a:cxn>
                                                <a:cxn ang="0">
                                                  <a:pos x="58" y="28"/>
                                                </a:cxn>
                                                <a:cxn ang="0">
                                                  <a:pos x="50" y="28"/>
                                                </a:cxn>
                                                <a:cxn ang="0">
                                                  <a:pos x="42" y="30"/>
                                                </a:cxn>
                                                <a:cxn ang="0">
                                                  <a:pos x="42" y="30"/>
                                                </a:cxn>
                                                <a:cxn ang="0">
                                                  <a:pos x="38" y="32"/>
                                                </a:cxn>
                                                <a:cxn ang="0">
                                                  <a:pos x="32" y="32"/>
                                                </a:cxn>
                                                <a:cxn ang="0">
                                                  <a:pos x="28" y="30"/>
                                                </a:cxn>
                                                <a:cxn ang="0">
                                                  <a:pos x="24" y="26"/>
                                                </a:cxn>
                                                <a:cxn ang="0">
                                                  <a:pos x="24" y="26"/>
                                                </a:cxn>
                                                <a:cxn ang="0">
                                                  <a:pos x="20" y="24"/>
                                                </a:cxn>
                                                <a:cxn ang="0">
                                                  <a:pos x="12" y="24"/>
                                                </a:cxn>
                                                <a:cxn ang="0">
                                                  <a:pos x="6" y="24"/>
                                                </a:cxn>
                                                <a:cxn ang="0">
                                                  <a:pos x="0" y="22"/>
                                                </a:cxn>
                                                <a:cxn ang="0">
                                                  <a:pos x="0" y="22"/>
                                                </a:cxn>
                                              </a:cxnLst>
                                              <a:rect l="0" t="0" r="r" b="b"/>
                                              <a:pathLst>
                                                <a:path w="68" h="32">
                                                  <a:moveTo>
                                                    <a:pt x="0" y="22"/>
                                                  </a:moveTo>
                                                  <a:lnTo>
                                                    <a:pt x="0" y="22"/>
                                                  </a:lnTo>
                                                  <a:lnTo>
                                                    <a:pt x="4" y="10"/>
                                                  </a:lnTo>
                                                  <a:lnTo>
                                                    <a:pt x="8" y="4"/>
                                                  </a:lnTo>
                                                  <a:lnTo>
                                                    <a:pt x="14" y="0"/>
                                                  </a:lnTo>
                                                  <a:lnTo>
                                                    <a:pt x="22" y="0"/>
                                                  </a:lnTo>
                                                  <a:lnTo>
                                                    <a:pt x="22" y="0"/>
                                                  </a:lnTo>
                                                  <a:lnTo>
                                                    <a:pt x="32" y="0"/>
                                                  </a:lnTo>
                                                  <a:lnTo>
                                                    <a:pt x="38" y="2"/>
                                                  </a:lnTo>
                                                  <a:lnTo>
                                                    <a:pt x="42" y="4"/>
                                                  </a:lnTo>
                                                  <a:lnTo>
                                                    <a:pt x="46" y="6"/>
                                                  </a:lnTo>
                                                  <a:lnTo>
                                                    <a:pt x="46" y="6"/>
                                                  </a:lnTo>
                                                  <a:lnTo>
                                                    <a:pt x="48" y="8"/>
                                                  </a:lnTo>
                                                  <a:lnTo>
                                                    <a:pt x="50" y="6"/>
                                                  </a:lnTo>
                                                  <a:lnTo>
                                                    <a:pt x="50" y="6"/>
                                                  </a:lnTo>
                                                  <a:lnTo>
                                                    <a:pt x="52" y="10"/>
                                                  </a:lnTo>
                                                  <a:lnTo>
                                                    <a:pt x="54" y="12"/>
                                                  </a:lnTo>
                                                  <a:lnTo>
                                                    <a:pt x="64" y="12"/>
                                                  </a:lnTo>
                                                  <a:lnTo>
                                                    <a:pt x="64" y="12"/>
                                                  </a:lnTo>
                                                  <a:lnTo>
                                                    <a:pt x="66" y="14"/>
                                                  </a:lnTo>
                                                  <a:lnTo>
                                                    <a:pt x="68" y="18"/>
                                                  </a:lnTo>
                                                  <a:lnTo>
                                                    <a:pt x="68" y="28"/>
                                                  </a:lnTo>
                                                  <a:lnTo>
                                                    <a:pt x="68" y="28"/>
                                                  </a:lnTo>
                                                  <a:lnTo>
                                                    <a:pt x="68" y="28"/>
                                                  </a:lnTo>
                                                  <a:lnTo>
                                                    <a:pt x="66" y="30"/>
                                                  </a:lnTo>
                                                  <a:lnTo>
                                                    <a:pt x="58" y="28"/>
                                                  </a:lnTo>
                                                  <a:lnTo>
                                                    <a:pt x="50" y="28"/>
                                                  </a:lnTo>
                                                  <a:lnTo>
                                                    <a:pt x="42" y="30"/>
                                                  </a:lnTo>
                                                  <a:lnTo>
                                                    <a:pt x="42" y="30"/>
                                                  </a:lnTo>
                                                  <a:lnTo>
                                                    <a:pt x="38" y="32"/>
                                                  </a:lnTo>
                                                  <a:lnTo>
                                                    <a:pt x="32" y="32"/>
                                                  </a:lnTo>
                                                  <a:lnTo>
                                                    <a:pt x="28" y="30"/>
                                                  </a:lnTo>
                                                  <a:lnTo>
                                                    <a:pt x="24" y="26"/>
                                                  </a:lnTo>
                                                  <a:lnTo>
                                                    <a:pt x="24" y="26"/>
                                                  </a:lnTo>
                                                  <a:lnTo>
                                                    <a:pt x="20" y="24"/>
                                                  </a:lnTo>
                                                  <a:lnTo>
                                                    <a:pt x="12" y="24"/>
                                                  </a:lnTo>
                                                  <a:lnTo>
                                                    <a:pt x="6" y="24"/>
                                                  </a:lnTo>
                                                  <a:lnTo>
                                                    <a:pt x="0" y="22"/>
                                                  </a:lnTo>
                                                  <a:lnTo>
                                                    <a:pt x="0" y="22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chemeClr val="accent3">
                                                <a:alpha val="99000"/>
                                              </a:schemeClr>
                                            </a:solidFill>
                                            <a:ln w="6350">
                                              <a:solidFill>
                                                <a:schemeClr val="tx1"/>
                                              </a:solidFill>
                                              <a:round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vert="horz" wrap="square" lIns="91440" tIns="45720" rIns="91440" bIns="45720" numCol="1" anchor="t" anchorCtr="0" compatLnSpc="1">
                                              <a:prstTxWarp prst="textNoShape">
                                                <a:avLst/>
                                              </a:prstTxWarp>
                                            </a:bodyPr>
                                            <a:lstStyle/>
                                            <a:p>
                                              <a:pPr defTabSz="914340"/>
                                              <a:endParaRPr lang="en-US" dirty="0">
                                                <a:solidFill>
                                                  <a:srgbClr val="FFFFFF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grpSp>
                                          <p:nvGrpSpPr>
                                            <p:cNvPr id="43" name="Group 42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2857040" y="1614303"/>
                                              <a:ext cx="7820530" cy="4979493"/>
                                              <a:chOff x="2857040" y="1614303"/>
                                              <a:chExt cx="7820530" cy="4979493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2" name="Group 41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2857040" y="1614303"/>
                                                <a:ext cx="7820530" cy="4979493"/>
                                                <a:chOff x="2857040" y="1614303"/>
                                                <a:chExt cx="7820530" cy="4979493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1" name="Group 40"/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2857040" y="1614303"/>
                                                  <a:ext cx="7820530" cy="4979493"/>
                                                  <a:chOff x="2857040" y="1614303"/>
                                                  <a:chExt cx="7820530" cy="4979493"/>
                                                </a:xfrm>
                                              </p:grpSpPr>
                                              <p:sp>
                                                <p:nvSpPr>
                                                  <p:cNvPr id="450" name="UAE"/>
                                                  <p:cNvSpPr>
                                                    <a:spLocks/>
                                                  </p:cNvSpPr>
                                                  <p:nvPr/>
                                                </p:nvSpPr>
                                                <p:spPr bwMode="auto">
                                                  <a:xfrm>
                                                    <a:off x="7386741" y="2685907"/>
                                                    <a:ext cx="157957" cy="154777"/>
                                                  </a:xfrm>
                                                  <a:custGeom>
                                                    <a:avLst/>
                                                    <a:gdLst/>
                                                    <a:ahLst/>
                                                    <a:cxnLst>
                                                      <a:cxn ang="0">
                                                        <a:pos x="104" y="32"/>
                                                      </a:cxn>
                                                      <a:cxn ang="0">
                                                        <a:pos x="100" y="18"/>
                                                      </a:cxn>
                                                      <a:cxn ang="0">
                                                        <a:pos x="98" y="14"/>
                                                      </a:cxn>
                                                      <a:cxn ang="0">
                                                        <a:pos x="96" y="14"/>
                                                      </a:cxn>
                                                      <a:cxn ang="0">
                                                        <a:pos x="96" y="8"/>
                                                      </a:cxn>
                                                      <a:cxn ang="0">
                                                        <a:pos x="96" y="2"/>
                                                      </a:cxn>
                                                      <a:cxn ang="0">
                                                        <a:pos x="94" y="0"/>
                                                      </a:cxn>
                                                      <a:cxn ang="0">
                                                        <a:pos x="88" y="4"/>
                                                      </a:cxn>
                                                      <a:cxn ang="0">
                                                        <a:pos x="82" y="10"/>
                                                      </a:cxn>
                                                      <a:cxn ang="0">
                                                        <a:pos x="78" y="16"/>
                                                      </a:cxn>
                                                      <a:cxn ang="0">
                                                        <a:pos x="72" y="26"/>
                                                      </a:cxn>
                                                      <a:cxn ang="0">
                                                        <a:pos x="60" y="36"/>
                                                      </a:cxn>
                                                      <a:cxn ang="0">
                                                        <a:pos x="58" y="42"/>
                                                      </a:cxn>
                                                      <a:cxn ang="0">
                                                        <a:pos x="56" y="44"/>
                                                      </a:cxn>
                                                      <a:cxn ang="0">
                                                        <a:pos x="54" y="44"/>
                                                      </a:cxn>
                                                      <a:cxn ang="0">
                                                        <a:pos x="52" y="46"/>
                                                      </a:cxn>
                                                      <a:cxn ang="0">
                                                        <a:pos x="50" y="46"/>
                                                      </a:cxn>
                                                      <a:cxn ang="0">
                                                        <a:pos x="46" y="46"/>
                                                      </a:cxn>
                                                      <a:cxn ang="0">
                                                        <a:pos x="40" y="48"/>
                                                      </a:cxn>
                                                      <a:cxn ang="0">
                                                        <a:pos x="36" y="48"/>
                                                      </a:cxn>
                                                      <a:cxn ang="0">
                                                        <a:pos x="30" y="48"/>
                                                      </a:cxn>
                                                      <a:cxn ang="0">
                                                        <a:pos x="16" y="48"/>
                                                      </a:cxn>
                                                      <a:cxn ang="0">
                                                        <a:pos x="12" y="50"/>
                                                      </a:cxn>
                                                      <a:cxn ang="0">
                                                        <a:pos x="6" y="42"/>
                                                      </a:cxn>
                                                      <a:cxn ang="0">
                                                        <a:pos x="2" y="38"/>
                                                      </a:cxn>
                                                      <a:cxn ang="0">
                                                        <a:pos x="0" y="44"/>
                                                      </a:cxn>
                                                      <a:cxn ang="0">
                                                        <a:pos x="4" y="54"/>
                                                      </a:cxn>
                                                      <a:cxn ang="0">
                                                        <a:pos x="12" y="66"/>
                                                      </a:cxn>
                                                      <a:cxn ang="0">
                                                        <a:pos x="14" y="78"/>
                                                      </a:cxn>
                                                      <a:cxn ang="0">
                                                        <a:pos x="66" y="102"/>
                                                      </a:cxn>
                                                      <a:cxn ang="0">
                                                        <a:pos x="78" y="96"/>
                                                      </a:cxn>
                                                      <a:cxn ang="0">
                                                        <a:pos x="80" y="86"/>
                                                      </a:cxn>
                                                      <a:cxn ang="0">
                                                        <a:pos x="86" y="78"/>
                                                      </a:cxn>
                                                      <a:cxn ang="0">
                                                        <a:pos x="86" y="74"/>
                                                      </a:cxn>
                                                      <a:cxn ang="0">
                                                        <a:pos x="82" y="68"/>
                                                      </a:cxn>
                                                      <a:cxn ang="0">
                                                        <a:pos x="82" y="68"/>
                                                      </a:cxn>
                                                      <a:cxn ang="0">
                                                        <a:pos x="90" y="64"/>
                                                      </a:cxn>
                                                      <a:cxn ang="0">
                                                        <a:pos x="96" y="60"/>
                                                      </a:cxn>
                                                      <a:cxn ang="0">
                                                        <a:pos x="96" y="58"/>
                                                      </a:cxn>
                                                      <a:cxn ang="0">
                                                        <a:pos x="90" y="52"/>
                                                      </a:cxn>
                                                      <a:cxn ang="0">
                                                        <a:pos x="90" y="44"/>
                                                      </a:cxn>
                                                      <a:cxn ang="0">
                                                        <a:pos x="92" y="36"/>
                                                      </a:cxn>
                                                      <a:cxn ang="0">
                                                        <a:pos x="100" y="34"/>
                                                      </a:cxn>
                                                      <a:cxn ang="0">
                                                        <a:pos x="104" y="32"/>
                                                      </a:cxn>
                                                    </a:cxnLst>
                                                    <a:rect l="0" t="0" r="r" b="b"/>
                                                    <a:pathLst>
                                                      <a:path w="104" h="102">
                                                        <a:moveTo>
                                                          <a:pt x="104" y="32"/>
                                                        </a:moveTo>
                                                        <a:lnTo>
                                                          <a:pt x="104" y="32"/>
                                                        </a:lnTo>
                                                        <a:lnTo>
                                                          <a:pt x="100" y="24"/>
                                                        </a:lnTo>
                                                        <a:lnTo>
                                                          <a:pt x="100" y="18"/>
                                                        </a:lnTo>
                                                        <a:lnTo>
                                                          <a:pt x="100" y="14"/>
                                                        </a:lnTo>
                                                        <a:lnTo>
                                                          <a:pt x="98" y="14"/>
                                                        </a:lnTo>
                                                        <a:lnTo>
                                                          <a:pt x="98" y="14"/>
                                                        </a:lnTo>
                                                        <a:lnTo>
                                                          <a:pt x="96" y="14"/>
                                                        </a:lnTo>
                                                        <a:lnTo>
                                                          <a:pt x="94" y="12"/>
                                                        </a:lnTo>
                                                        <a:lnTo>
                                                          <a:pt x="96" y="8"/>
                                                        </a:lnTo>
                                                        <a:lnTo>
                                                          <a:pt x="98" y="2"/>
                                                        </a:lnTo>
                                                        <a:lnTo>
                                                          <a:pt x="96" y="2"/>
                                                        </a:lnTo>
                                                        <a:lnTo>
                                                          <a:pt x="94" y="0"/>
                                                        </a:lnTo>
                                                        <a:lnTo>
                                                          <a:pt x="94" y="0"/>
                                                        </a:lnTo>
                                                        <a:lnTo>
                                                          <a:pt x="90" y="0"/>
                                                        </a:lnTo>
                                                        <a:lnTo>
                                                          <a:pt x="88" y="4"/>
                                                        </a:lnTo>
                                                        <a:lnTo>
                                                          <a:pt x="88" y="6"/>
                                                        </a:lnTo>
                                                        <a:lnTo>
                                                          <a:pt x="82" y="10"/>
                                                        </a:lnTo>
                                                        <a:lnTo>
                                                          <a:pt x="82" y="10"/>
                                                        </a:lnTo>
                                                        <a:lnTo>
                                                          <a:pt x="78" y="16"/>
                                                        </a:lnTo>
                                                        <a:lnTo>
                                                          <a:pt x="76" y="20"/>
                                                        </a:lnTo>
                                                        <a:lnTo>
                                                          <a:pt x="72" y="26"/>
                                                        </a:lnTo>
                                                        <a:lnTo>
                                                          <a:pt x="60" y="36"/>
                                                        </a:lnTo>
                                                        <a:lnTo>
                                                          <a:pt x="60" y="36"/>
                                                        </a:lnTo>
                                                        <a:lnTo>
                                                          <a:pt x="58" y="40"/>
                                                        </a:lnTo>
                                                        <a:lnTo>
                                                          <a:pt x="58" y="42"/>
                                                        </a:lnTo>
                                                        <a:lnTo>
                                                          <a:pt x="58" y="44"/>
                                                        </a:lnTo>
                                                        <a:lnTo>
                                                          <a:pt x="56" y="44"/>
                                                        </a:lnTo>
                                                        <a:lnTo>
                                                          <a:pt x="56" y="44"/>
                                                        </a:lnTo>
                                                        <a:lnTo>
                                                          <a:pt x="54" y="44"/>
                                                        </a:lnTo>
                                                        <a:lnTo>
                                                          <a:pt x="52" y="44"/>
                                                        </a:lnTo>
                                                        <a:lnTo>
                                                          <a:pt x="52" y="46"/>
                                                        </a:lnTo>
                                                        <a:lnTo>
                                                          <a:pt x="50" y="46"/>
                                                        </a:lnTo>
                                                        <a:lnTo>
                                                          <a:pt x="50" y="46"/>
                                                        </a:lnTo>
                                                        <a:lnTo>
                                                          <a:pt x="46" y="46"/>
                                                        </a:lnTo>
                                                        <a:lnTo>
                                                          <a:pt x="46" y="46"/>
                                                        </a:lnTo>
                                                        <a:lnTo>
                                                          <a:pt x="44" y="48"/>
                                                        </a:lnTo>
                                                        <a:lnTo>
                                                          <a:pt x="40" y="48"/>
                                                        </a:lnTo>
                                                        <a:lnTo>
                                                          <a:pt x="40" y="48"/>
                                                        </a:lnTo>
                                                        <a:lnTo>
                                                          <a:pt x="36" y="48"/>
                                                        </a:lnTo>
                                                        <a:lnTo>
                                                          <a:pt x="30" y="48"/>
                                                        </a:lnTo>
                                                        <a:lnTo>
                                                          <a:pt x="30" y="48"/>
                                                        </a:lnTo>
                                                        <a:lnTo>
                                                          <a:pt x="20" y="48"/>
                                                        </a:lnTo>
                                                        <a:lnTo>
                                                          <a:pt x="16" y="48"/>
                                                        </a:lnTo>
                                                        <a:lnTo>
                                                          <a:pt x="12" y="50"/>
                                                        </a:lnTo>
                                                        <a:lnTo>
                                                          <a:pt x="12" y="50"/>
                                                        </a:lnTo>
                                                        <a:lnTo>
                                                          <a:pt x="8" y="46"/>
                                                        </a:lnTo>
                                                        <a:lnTo>
                                                          <a:pt x="6" y="42"/>
                                                        </a:lnTo>
                                                        <a:lnTo>
                                                          <a:pt x="4" y="38"/>
                                                        </a:lnTo>
                                                        <a:lnTo>
                                                          <a:pt x="2" y="38"/>
                                                        </a:lnTo>
                                                        <a:lnTo>
                                                          <a:pt x="2" y="38"/>
                                                        </a:lnTo>
                                                        <a:lnTo>
                                                          <a:pt x="0" y="44"/>
                                                        </a:lnTo>
                                                        <a:lnTo>
                                                          <a:pt x="2" y="48"/>
                                                        </a:lnTo>
                                                        <a:lnTo>
                                                          <a:pt x="4" y="54"/>
                                                        </a:lnTo>
                                                        <a:lnTo>
                                                          <a:pt x="6" y="56"/>
                                                        </a:lnTo>
                                                        <a:lnTo>
                                                          <a:pt x="12" y="66"/>
                                                        </a:lnTo>
                                                        <a:lnTo>
                                                          <a:pt x="14" y="72"/>
                                                        </a:lnTo>
                                                        <a:lnTo>
                                                          <a:pt x="14" y="78"/>
                                                        </a:lnTo>
                                                        <a:lnTo>
                                                          <a:pt x="66" y="102"/>
                                                        </a:lnTo>
                                                        <a:lnTo>
                                                          <a:pt x="66" y="102"/>
                                                        </a:lnTo>
                                                        <a:lnTo>
                                                          <a:pt x="78" y="96"/>
                                                        </a:lnTo>
                                                        <a:lnTo>
                                                          <a:pt x="78" y="96"/>
                                                        </a:lnTo>
                                                        <a:lnTo>
                                                          <a:pt x="78" y="88"/>
                                                        </a:lnTo>
                                                        <a:lnTo>
                                                          <a:pt x="80" y="86"/>
                                                        </a:lnTo>
                                                        <a:lnTo>
                                                          <a:pt x="82" y="84"/>
                                                        </a:lnTo>
                                                        <a:lnTo>
                                                          <a:pt x="86" y="78"/>
                                                        </a:lnTo>
                                                        <a:lnTo>
                                                          <a:pt x="86" y="78"/>
                                                        </a:lnTo>
                                                        <a:lnTo>
                                                          <a:pt x="86" y="74"/>
                                                        </a:lnTo>
                                                        <a:lnTo>
                                                          <a:pt x="84" y="70"/>
                                                        </a:lnTo>
                                                        <a:lnTo>
                                                          <a:pt x="82" y="68"/>
                                                        </a:lnTo>
                                                        <a:lnTo>
                                                          <a:pt x="82" y="68"/>
                                                        </a:lnTo>
                                                        <a:lnTo>
                                                          <a:pt x="82" y="68"/>
                                                        </a:lnTo>
                                                        <a:lnTo>
                                                          <a:pt x="86" y="64"/>
                                                        </a:lnTo>
                                                        <a:lnTo>
                                                          <a:pt x="90" y="64"/>
                                                        </a:lnTo>
                                                        <a:lnTo>
                                                          <a:pt x="92" y="64"/>
                                                        </a:lnTo>
                                                        <a:lnTo>
                                                          <a:pt x="96" y="60"/>
                                                        </a:lnTo>
                                                        <a:lnTo>
                                                          <a:pt x="96" y="60"/>
                                                        </a:lnTo>
                                                        <a:lnTo>
                                                          <a:pt x="96" y="58"/>
                                                        </a:lnTo>
                                                        <a:lnTo>
                                                          <a:pt x="94" y="56"/>
                                                        </a:lnTo>
                                                        <a:lnTo>
                                                          <a:pt x="90" y="52"/>
                                                        </a:lnTo>
                                                        <a:lnTo>
                                                          <a:pt x="90" y="44"/>
                                                        </a:lnTo>
                                                        <a:lnTo>
                                                          <a:pt x="90" y="44"/>
                                                        </a:lnTo>
                                                        <a:lnTo>
                                                          <a:pt x="90" y="40"/>
                                                        </a:lnTo>
                                                        <a:lnTo>
                                                          <a:pt x="92" y="36"/>
                                                        </a:lnTo>
                                                        <a:lnTo>
                                                          <a:pt x="96" y="34"/>
                                                        </a:lnTo>
                                                        <a:lnTo>
                                                          <a:pt x="100" y="34"/>
                                                        </a:lnTo>
                                                        <a:lnTo>
                                                          <a:pt x="102" y="34"/>
                                                        </a:lnTo>
                                                        <a:lnTo>
                                                          <a:pt x="104" y="32"/>
                                                        </a:lnTo>
                                                        <a:lnTo>
                                                          <a:pt x="104" y="32"/>
                                                        </a:lnTo>
                                                        <a:close/>
                                                      </a:path>
                                                    </a:pathLst>
                                                  </a:custGeom>
                                                  <a:solidFill>
                                                    <a:schemeClr val="accent3"/>
                                                  </a:solidFill>
                                                  <a:ln w="6350">
                                                    <a:solidFill>
                                                      <a:srgbClr val="FFFFFF"/>
                                                    </a:solidFill>
                                                    <a:round/>
                                                    <a:headEnd/>
                                                    <a:tailEnd/>
                                                  </a:ln>
                                                </p:spPr>
                                                <p:txBody>
                                                  <a:bodyPr vert="horz" wrap="square" lIns="91440" tIns="45720" rIns="91440" bIns="45720" numCol="1" anchor="t" anchorCtr="0" compatLnSpc="1">
                                                    <a:prstTxWarp prst="textNoShape">
                                                      <a:avLst/>
                                                    </a:prstTxWarp>
                                                  </a:bodyPr>
                                                  <a:lstStyle/>
                                                  <a:p>
                                                    <a:pPr defTabSz="914340"/>
                                                    <a:endParaRPr lang="en-US" dirty="0">
                                                      <a:solidFill>
                                                        <a:srgbClr val="FFFFFF"/>
                                                      </a:solidFill>
                                                    </a:endParaRPr>
                                                  </a:p>
                                                </p:txBody>
                                              </p:sp>
                                              <p:grpSp>
                                                <p:nvGrpSpPr>
                                                  <p:cNvPr id="40" name="Group 39"/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2857040" y="1614303"/>
                                                    <a:ext cx="7820530" cy="4979493"/>
                                                    <a:chOff x="2857040" y="1614303"/>
                                                    <a:chExt cx="7820530" cy="4979493"/>
                                                  </a:xfrm>
                                                </p:grpSpPr>
                                                <p:sp>
                                                  <p:nvSpPr>
                                                    <p:cNvPr id="456" name="Slovakia"/>
                                                    <p:cNvSpPr>
                                                      <a:spLocks/>
                                                    </p:cNvSpPr>
                                                    <p:nvPr/>
                                                  </p:nvSpPr>
                                                  <p:spPr bwMode="auto">
                                                    <a:xfrm>
                                                      <a:off x="6264371" y="1884657"/>
                                                      <a:ext cx="136694" cy="60697"/>
                                                    </a:xfrm>
                                                    <a:custGeom>
                                                      <a:avLst/>
                                                      <a:gdLst/>
                                                      <a:ahLst/>
                                                      <a:cxnLst>
                                                        <a:cxn ang="0">
                                                          <a:pos x="26" y="2"/>
                                                        </a:cxn>
                                                        <a:cxn ang="0">
                                                          <a:pos x="36" y="4"/>
                                                        </a:cxn>
                                                        <a:cxn ang="0">
                                                          <a:pos x="38" y="0"/>
                                                        </a:cxn>
                                                        <a:cxn ang="0">
                                                          <a:pos x="42" y="4"/>
                                                        </a:cxn>
                                                        <a:cxn ang="0">
                                                          <a:pos x="48" y="6"/>
                                                        </a:cxn>
                                                        <a:cxn ang="0">
                                                          <a:pos x="52" y="4"/>
                                                        </a:cxn>
                                                        <a:cxn ang="0">
                                                          <a:pos x="56" y="6"/>
                                                        </a:cxn>
                                                        <a:cxn ang="0">
                                                          <a:pos x="60" y="8"/>
                                                        </a:cxn>
                                                        <a:cxn ang="0">
                                                          <a:pos x="62" y="6"/>
                                                        </a:cxn>
                                                        <a:cxn ang="0">
                                                          <a:pos x="66" y="2"/>
                                                        </a:cxn>
                                                        <a:cxn ang="0">
                                                          <a:pos x="70" y="4"/>
                                                        </a:cxn>
                                                        <a:cxn ang="0">
                                                          <a:pos x="82" y="10"/>
                                                        </a:cxn>
                                                        <a:cxn ang="0">
                                                          <a:pos x="90" y="10"/>
                                                        </a:cxn>
                                                        <a:cxn ang="0">
                                                          <a:pos x="90" y="16"/>
                                                        </a:cxn>
                                                        <a:cxn ang="0">
                                                          <a:pos x="88" y="20"/>
                                                        </a:cxn>
                                                        <a:cxn ang="0">
                                                          <a:pos x="88" y="22"/>
                                                        </a:cxn>
                                                        <a:cxn ang="0">
                                                          <a:pos x="88" y="24"/>
                                                        </a:cxn>
                                                        <a:cxn ang="0">
                                                          <a:pos x="72" y="22"/>
                                                        </a:cxn>
                                                        <a:cxn ang="0">
                                                          <a:pos x="66" y="20"/>
                                                        </a:cxn>
                                                        <a:cxn ang="0">
                                                          <a:pos x="62" y="24"/>
                                                        </a:cxn>
                                                        <a:cxn ang="0">
                                                          <a:pos x="58" y="24"/>
                                                        </a:cxn>
                                                        <a:cxn ang="0">
                                                          <a:pos x="50" y="26"/>
                                                        </a:cxn>
                                                        <a:cxn ang="0">
                                                          <a:pos x="44" y="30"/>
                                                        </a:cxn>
                                                        <a:cxn ang="0">
                                                          <a:pos x="26" y="34"/>
                                                        </a:cxn>
                                                        <a:cxn ang="0">
                                                          <a:pos x="24" y="34"/>
                                                        </a:cxn>
                                                        <a:cxn ang="0">
                                                          <a:pos x="24" y="38"/>
                                                        </a:cxn>
                                                        <a:cxn ang="0">
                                                          <a:pos x="22" y="40"/>
                                                        </a:cxn>
                                                        <a:cxn ang="0">
                                                          <a:pos x="12" y="40"/>
                                                        </a:cxn>
                                                        <a:cxn ang="0">
                                                          <a:pos x="6" y="40"/>
                                                        </a:cxn>
                                                        <a:cxn ang="0">
                                                          <a:pos x="0" y="38"/>
                                                        </a:cxn>
                                                        <a:cxn ang="0">
                                                          <a:pos x="0" y="28"/>
                                                        </a:cxn>
                                                        <a:cxn ang="0">
                                                          <a:pos x="2" y="26"/>
                                                        </a:cxn>
                                                        <a:cxn ang="0">
                                                          <a:pos x="10" y="20"/>
                                                        </a:cxn>
                                                        <a:cxn ang="0">
                                                          <a:pos x="18" y="16"/>
                                                        </a:cxn>
                                                        <a:cxn ang="0">
                                                          <a:pos x="20" y="8"/>
                                                        </a:cxn>
                                                        <a:cxn ang="0">
                                                          <a:pos x="26" y="2"/>
                                                        </a:cxn>
                                                      </a:cxnLst>
                                                      <a:rect l="0" t="0" r="r" b="b"/>
                                                      <a:pathLst>
                                                        <a:path w="90" h="40">
                                                          <a:moveTo>
                                                            <a:pt x="26" y="2"/>
                                                          </a:moveTo>
                                                          <a:lnTo>
                                                            <a:pt x="26" y="2"/>
                                                          </a:lnTo>
                                                          <a:lnTo>
                                                            <a:pt x="34" y="6"/>
                                                          </a:lnTo>
                                                          <a:lnTo>
                                                            <a:pt x="36" y="4"/>
                                                          </a:lnTo>
                                                          <a:lnTo>
                                                            <a:pt x="36" y="4"/>
                                                          </a:lnTo>
                                                          <a:lnTo>
                                                            <a:pt x="38" y="0"/>
                                                          </a:lnTo>
                                                          <a:lnTo>
                                                            <a:pt x="42" y="4"/>
                                                          </a:lnTo>
                                                          <a:lnTo>
                                                            <a:pt x="42" y="4"/>
                                                          </a:lnTo>
                                                          <a:lnTo>
                                                            <a:pt x="46" y="6"/>
                                                          </a:lnTo>
                                                          <a:lnTo>
                                                            <a:pt x="48" y="6"/>
                                                          </a:lnTo>
                                                          <a:lnTo>
                                                            <a:pt x="50" y="4"/>
                                                          </a:lnTo>
                                                          <a:lnTo>
                                                            <a:pt x="52" y="4"/>
                                                          </a:lnTo>
                                                          <a:lnTo>
                                                            <a:pt x="52" y="4"/>
                                                          </a:lnTo>
                                                          <a:lnTo>
                                                            <a:pt x="56" y="6"/>
                                                          </a:lnTo>
                                                          <a:lnTo>
                                                            <a:pt x="60" y="8"/>
                                                          </a:lnTo>
                                                          <a:lnTo>
                                                            <a:pt x="60" y="8"/>
                                                          </a:lnTo>
                                                          <a:lnTo>
                                                            <a:pt x="62" y="6"/>
                                                          </a:lnTo>
                                                          <a:lnTo>
                                                            <a:pt x="62" y="6"/>
                                                          </a:lnTo>
                                                          <a:lnTo>
                                                            <a:pt x="62" y="4"/>
                                                          </a:lnTo>
                                                          <a:lnTo>
                                                            <a:pt x="66" y="2"/>
                                                          </a:lnTo>
                                                          <a:lnTo>
                                                            <a:pt x="66" y="2"/>
                                                          </a:lnTo>
                                                          <a:lnTo>
                                                            <a:pt x="70" y="4"/>
                                                          </a:lnTo>
                                                          <a:lnTo>
                                                            <a:pt x="76" y="6"/>
                                                          </a:lnTo>
                                                          <a:lnTo>
                                                            <a:pt x="82" y="10"/>
                                                          </a:lnTo>
                                                          <a:lnTo>
                                                            <a:pt x="90" y="10"/>
                                                          </a:lnTo>
                                                          <a:lnTo>
                                                            <a:pt x="90" y="10"/>
                                                          </a:lnTo>
                                                          <a:lnTo>
                                                            <a:pt x="90" y="12"/>
                                                          </a:lnTo>
                                                          <a:lnTo>
                                                            <a:pt x="90" y="16"/>
                                                          </a:lnTo>
                                                          <a:lnTo>
                                                            <a:pt x="90" y="16"/>
                                                          </a:lnTo>
                                                          <a:lnTo>
                                                            <a:pt x="88" y="20"/>
                                                          </a:lnTo>
                                                          <a:lnTo>
                                                            <a:pt x="88" y="22"/>
                                                          </a:lnTo>
                                                          <a:lnTo>
                                                            <a:pt x="88" y="22"/>
                                                          </a:lnTo>
                                                          <a:lnTo>
                                                            <a:pt x="88" y="24"/>
                                                          </a:lnTo>
                                                          <a:lnTo>
                                                            <a:pt x="88" y="24"/>
                                                          </a:lnTo>
                                                          <a:lnTo>
                                                            <a:pt x="80" y="26"/>
                                                          </a:lnTo>
                                                          <a:lnTo>
                                                            <a:pt x="72" y="22"/>
                                                          </a:lnTo>
                                                          <a:lnTo>
                                                            <a:pt x="72" y="22"/>
                                                          </a:lnTo>
                                                          <a:lnTo>
                                                            <a:pt x="66" y="20"/>
                                                          </a:lnTo>
                                                          <a:lnTo>
                                                            <a:pt x="64" y="22"/>
                                                          </a:lnTo>
                                                          <a:lnTo>
                                                            <a:pt x="62" y="24"/>
                                                          </a:lnTo>
                                                          <a:lnTo>
                                                            <a:pt x="58" y="24"/>
                                                          </a:lnTo>
                                                          <a:lnTo>
                                                            <a:pt x="58" y="24"/>
                                                          </a:lnTo>
                                                          <a:lnTo>
                                                            <a:pt x="54" y="24"/>
                                                          </a:lnTo>
                                                          <a:lnTo>
                                                            <a:pt x="50" y="26"/>
                                                          </a:lnTo>
                                                          <a:lnTo>
                                                            <a:pt x="44" y="30"/>
                                                          </a:lnTo>
                                                          <a:lnTo>
                                                            <a:pt x="44" y="30"/>
                                                          </a:lnTo>
                                                          <a:lnTo>
                                                            <a:pt x="36" y="32"/>
                                                          </a:lnTo>
                                                          <a:lnTo>
                                                            <a:pt x="26" y="34"/>
                                                          </a:lnTo>
                                                          <a:lnTo>
                                                            <a:pt x="26" y="34"/>
                                                          </a:lnTo>
                                                          <a:lnTo>
                                                            <a:pt x="24" y="34"/>
                                                          </a:lnTo>
                                                          <a:lnTo>
                                                            <a:pt x="22" y="36"/>
                                                          </a:lnTo>
                                                          <a:lnTo>
                                                            <a:pt x="24" y="38"/>
                                                          </a:lnTo>
                                                          <a:lnTo>
                                                            <a:pt x="24" y="38"/>
                                                          </a:lnTo>
                                                          <a:lnTo>
                                                            <a:pt x="22" y="40"/>
                                                          </a:lnTo>
                                                          <a:lnTo>
                                                            <a:pt x="20" y="40"/>
                                                          </a:lnTo>
                                                          <a:lnTo>
                                                            <a:pt x="12" y="40"/>
                                                          </a:lnTo>
                                                          <a:lnTo>
                                                            <a:pt x="12" y="40"/>
                                                          </a:lnTo>
                                                          <a:lnTo>
                                                            <a:pt x="6" y="40"/>
                                                          </a:lnTo>
                                                          <a:lnTo>
                                                            <a:pt x="0" y="38"/>
                                                          </a:lnTo>
                                                          <a:lnTo>
                                                            <a:pt x="0" y="38"/>
                                                          </a:lnTo>
                                                          <a:lnTo>
                                                            <a:pt x="0" y="32"/>
                                                          </a:lnTo>
                                                          <a:lnTo>
                                                            <a:pt x="0" y="28"/>
                                                          </a:lnTo>
                                                          <a:lnTo>
                                                            <a:pt x="0" y="28"/>
                                                          </a:lnTo>
                                                          <a:lnTo>
                                                            <a:pt x="2" y="26"/>
                                                          </a:lnTo>
                                                          <a:lnTo>
                                                            <a:pt x="6" y="22"/>
                                                          </a:lnTo>
                                                          <a:lnTo>
                                                            <a:pt x="10" y="20"/>
                                                          </a:lnTo>
                                                          <a:lnTo>
                                                            <a:pt x="10" y="20"/>
                                                          </a:lnTo>
                                                          <a:lnTo>
                                                            <a:pt x="18" y="16"/>
                                                          </a:lnTo>
                                                          <a:lnTo>
                                                            <a:pt x="18" y="12"/>
                                                          </a:lnTo>
                                                          <a:lnTo>
                                                            <a:pt x="20" y="8"/>
                                                          </a:lnTo>
                                                          <a:lnTo>
                                                            <a:pt x="26" y="2"/>
                                                          </a:lnTo>
                                                          <a:lnTo>
                                                            <a:pt x="26" y="2"/>
                                                          </a:lnTo>
                                                          <a:close/>
                                                        </a:path>
                                                      </a:pathLst>
                                                    </a:custGeom>
                                                    <a:solidFill>
                                                      <a:schemeClr val="accent3"/>
                                                    </a:solidFill>
                                                    <a:ln w="6350">
                                                      <a:solidFill>
                                                        <a:srgbClr val="FFFFFF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</p:spPr>
                                                  <p:txBody>
                                                    <a:bodyPr vert="horz" wrap="square" lIns="91440" tIns="45720" rIns="91440" bIns="45720" numCol="1" anchor="t" anchorCtr="0" compatLnSpc="1">
                                                      <a:prstTxWarp prst="textNoShape">
                                                        <a:avLst/>
                                                      </a:prstTxWarp>
                                                    </a:bodyPr>
                                                    <a:lstStyle/>
                                                    <a:p>
                                                      <a:pPr defTabSz="914340"/>
                                                      <a:endParaRPr lang="en-US" dirty="0"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endParaRPr>
                                                    </a:p>
                                                  </p:txBody>
                                                </p:sp>
                                                <p:grpSp>
                                                  <p:nvGrpSpPr>
                                                    <p:cNvPr id="39" name="Group 38"/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2857040" y="1614303"/>
                                                      <a:ext cx="7820530" cy="4979493"/>
                                                      <a:chOff x="2857040" y="1614303"/>
                                                      <a:chExt cx="7820530" cy="4979493"/>
                                                    </a:xfrm>
                                                  </p:grpSpPr>
                                                  <p:sp>
                                                    <p:nvSpPr>
                                                      <p:cNvPr id="459" name="Turkey"/>
                                                      <p:cNvSpPr>
                                                        <a:spLocks/>
                                                      </p:cNvSpPr>
                                                      <p:nvPr/>
                                                    </p:nvSpPr>
                                                    <p:spPr bwMode="auto">
                                                      <a:xfrm>
                                                        <a:off x="6555222" y="2123888"/>
                                                        <a:ext cx="568039" cy="203334"/>
                                                      </a:xfrm>
                                                      <a:custGeom>
                                                        <a:avLst/>
                                                        <a:gdLst/>
                                                        <a:ahLst/>
                                                        <a:cxnLst>
                                                          <a:cxn ang="0">
                                                            <a:pos x="260" y="22"/>
                                                          </a:cxn>
                                                          <a:cxn ang="0">
                                                            <a:pos x="236" y="20"/>
                                                          </a:cxn>
                                                          <a:cxn ang="0">
                                                            <a:pos x="202" y="18"/>
                                                          </a:cxn>
                                                          <a:cxn ang="0">
                                                            <a:pos x="186" y="12"/>
                                                          </a:cxn>
                                                          <a:cxn ang="0">
                                                            <a:pos x="172" y="6"/>
                                                          </a:cxn>
                                                          <a:cxn ang="0">
                                                            <a:pos x="156" y="2"/>
                                                          </a:cxn>
                                                          <a:cxn ang="0">
                                                            <a:pos x="126" y="4"/>
                                                          </a:cxn>
                                                          <a:cxn ang="0">
                                                            <a:pos x="98" y="14"/>
                                                          </a:cxn>
                                                          <a:cxn ang="0">
                                                            <a:pos x="68" y="20"/>
                                                          </a:cxn>
                                                          <a:cxn ang="0">
                                                            <a:pos x="48" y="24"/>
                                                          </a:cxn>
                                                          <a:cxn ang="0">
                                                            <a:pos x="72" y="28"/>
                                                          </a:cxn>
                                                          <a:cxn ang="0">
                                                            <a:pos x="54" y="32"/>
                                                          </a:cxn>
                                                          <a:cxn ang="0">
                                                            <a:pos x="32" y="34"/>
                                                          </a:cxn>
                                                          <a:cxn ang="0">
                                                            <a:pos x="22" y="36"/>
                                                          </a:cxn>
                                                          <a:cxn ang="0">
                                                            <a:pos x="8" y="42"/>
                                                          </a:cxn>
                                                          <a:cxn ang="0">
                                                            <a:pos x="0" y="52"/>
                                                          </a:cxn>
                                                          <a:cxn ang="0">
                                                            <a:pos x="4" y="56"/>
                                                          </a:cxn>
                                                          <a:cxn ang="0">
                                                            <a:pos x="10" y="62"/>
                                                          </a:cxn>
                                                          <a:cxn ang="0">
                                                            <a:pos x="12" y="68"/>
                                                          </a:cxn>
                                                          <a:cxn ang="0">
                                                            <a:pos x="12" y="74"/>
                                                          </a:cxn>
                                                          <a:cxn ang="0">
                                                            <a:pos x="8" y="74"/>
                                                          </a:cxn>
                                                          <a:cxn ang="0">
                                                            <a:pos x="4" y="78"/>
                                                          </a:cxn>
                                                          <a:cxn ang="0">
                                                            <a:pos x="8" y="88"/>
                                                          </a:cxn>
                                                          <a:cxn ang="0">
                                                            <a:pos x="22" y="92"/>
                                                          </a:cxn>
                                                          <a:cxn ang="0">
                                                            <a:pos x="24" y="102"/>
                                                          </a:cxn>
                                                          <a:cxn ang="0">
                                                            <a:pos x="34" y="106"/>
                                                          </a:cxn>
                                                          <a:cxn ang="0">
                                                            <a:pos x="34" y="110"/>
                                                          </a:cxn>
                                                          <a:cxn ang="0">
                                                            <a:pos x="32" y="114"/>
                                                          </a:cxn>
                                                          <a:cxn ang="0">
                                                            <a:pos x="38" y="118"/>
                                                          </a:cxn>
                                                          <a:cxn ang="0">
                                                            <a:pos x="36" y="122"/>
                                                          </a:cxn>
                                                          <a:cxn ang="0">
                                                            <a:pos x="52" y="122"/>
                                                          </a:cxn>
                                                          <a:cxn ang="0">
                                                            <a:pos x="66" y="120"/>
                                                          </a:cxn>
                                                          <a:cxn ang="0">
                                                            <a:pos x="68" y="124"/>
                                                          </a:cxn>
                                                          <a:cxn ang="0">
                                                            <a:pos x="82" y="132"/>
                                                          </a:cxn>
                                                          <a:cxn ang="0">
                                                            <a:pos x="98" y="124"/>
                                                          </a:cxn>
                                                          <a:cxn ang="0">
                                                            <a:pos x="106" y="118"/>
                                                          </a:cxn>
                                                          <a:cxn ang="0">
                                                            <a:pos x="128" y="128"/>
                                                          </a:cxn>
                                                          <a:cxn ang="0">
                                                            <a:pos x="156" y="132"/>
                                                          </a:cxn>
                                                          <a:cxn ang="0">
                                                            <a:pos x="166" y="120"/>
                                                          </a:cxn>
                                                          <a:cxn ang="0">
                                                            <a:pos x="188" y="122"/>
                                                          </a:cxn>
                                                          <a:cxn ang="0">
                                                            <a:pos x="196" y="120"/>
                                                          </a:cxn>
                                                          <a:cxn ang="0">
                                                            <a:pos x="192" y="130"/>
                                                          </a:cxn>
                                                          <a:cxn ang="0">
                                                            <a:pos x="208" y="130"/>
                                                          </a:cxn>
                                                          <a:cxn ang="0">
                                                            <a:pos x="218" y="116"/>
                                                          </a:cxn>
                                                          <a:cxn ang="0">
                                                            <a:pos x="250" y="114"/>
                                                          </a:cxn>
                                                          <a:cxn ang="0">
                                                            <a:pos x="298" y="104"/>
                                                          </a:cxn>
                                                          <a:cxn ang="0">
                                                            <a:pos x="320" y="104"/>
                                                          </a:cxn>
                                                          <a:cxn ang="0">
                                                            <a:pos x="334" y="98"/>
                                                          </a:cxn>
                                                          <a:cxn ang="0">
                                                            <a:pos x="356" y="104"/>
                                                          </a:cxn>
                                                          <a:cxn ang="0">
                                                            <a:pos x="374" y="106"/>
                                                          </a:cxn>
                                                          <a:cxn ang="0">
                                                            <a:pos x="370" y="100"/>
                                                          </a:cxn>
                                                          <a:cxn ang="0">
                                                            <a:pos x="362" y="92"/>
                                                          </a:cxn>
                                                          <a:cxn ang="0">
                                                            <a:pos x="354" y="74"/>
                                                          </a:cxn>
                                                          <a:cxn ang="0">
                                                            <a:pos x="346" y="56"/>
                                                          </a:cxn>
                                                          <a:cxn ang="0">
                                                            <a:pos x="354" y="52"/>
                                                          </a:cxn>
                                                          <a:cxn ang="0">
                                                            <a:pos x="350" y="40"/>
                                                          </a:cxn>
                                                          <a:cxn ang="0">
                                                            <a:pos x="332" y="34"/>
                                                          </a:cxn>
                                                          <a:cxn ang="0">
                                                            <a:pos x="328" y="18"/>
                                                          </a:cxn>
                                                          <a:cxn ang="0">
                                                            <a:pos x="320" y="10"/>
                                                          </a:cxn>
                                                          <a:cxn ang="0">
                                                            <a:pos x="306" y="10"/>
                                                          </a:cxn>
                                                        </a:cxnLst>
                                                        <a:rect l="0" t="0" r="r" b="b"/>
                                                        <a:pathLst>
                                                          <a:path w="374" h="134">
                                                            <a:moveTo>
                                                              <a:pt x="282" y="6"/>
                                                            </a:moveTo>
                                                            <a:lnTo>
                                                              <a:pt x="282" y="6"/>
                                                            </a:lnTo>
                                                            <a:lnTo>
                                                              <a:pt x="274" y="16"/>
                                                            </a:lnTo>
                                                            <a:lnTo>
                                                              <a:pt x="268" y="20"/>
                                                            </a:lnTo>
                                                            <a:lnTo>
                                                              <a:pt x="260" y="22"/>
                                                            </a:lnTo>
                                                            <a:lnTo>
                                                              <a:pt x="254" y="22"/>
                                                            </a:lnTo>
                                                            <a:lnTo>
                                                              <a:pt x="246" y="18"/>
                                                            </a:lnTo>
                                                            <a:lnTo>
                                                              <a:pt x="240" y="18"/>
                                                            </a:lnTo>
                                                            <a:lnTo>
                                                              <a:pt x="236" y="20"/>
                                                            </a:lnTo>
                                                            <a:lnTo>
                                                              <a:pt x="236" y="20"/>
                                                            </a:lnTo>
                                                            <a:lnTo>
                                                              <a:pt x="224" y="22"/>
                                                            </a:lnTo>
                                                            <a:lnTo>
                                                              <a:pt x="216" y="22"/>
                                                            </a:lnTo>
                                                            <a:lnTo>
                                                              <a:pt x="206" y="20"/>
                                                            </a:lnTo>
                                                            <a:lnTo>
                                                              <a:pt x="206" y="20"/>
                                                            </a:lnTo>
                                                            <a:lnTo>
                                                              <a:pt x="202" y="18"/>
                                                            </a:lnTo>
                                                            <a:lnTo>
                                                              <a:pt x="202" y="16"/>
                                                            </a:lnTo>
                                                            <a:lnTo>
                                                              <a:pt x="200" y="14"/>
                                                            </a:lnTo>
                                                            <a:lnTo>
                                                              <a:pt x="194" y="14"/>
                                                            </a:lnTo>
                                                            <a:lnTo>
                                                              <a:pt x="194" y="14"/>
                                                            </a:lnTo>
                                                            <a:lnTo>
                                                              <a:pt x="186" y="12"/>
                                                            </a:lnTo>
                                                            <a:lnTo>
                                                              <a:pt x="184" y="10"/>
                                                            </a:lnTo>
                                                            <a:lnTo>
                                                              <a:pt x="182" y="8"/>
                                                            </a:lnTo>
                                                            <a:lnTo>
                                                              <a:pt x="176" y="6"/>
                                                            </a:lnTo>
                                                            <a:lnTo>
                                                              <a:pt x="176" y="6"/>
                                                            </a:lnTo>
                                                            <a:lnTo>
                                                              <a:pt x="172" y="6"/>
                                                            </a:lnTo>
                                                            <a:lnTo>
                                                              <a:pt x="170" y="6"/>
                                                            </a:lnTo>
                                                            <a:lnTo>
                                                              <a:pt x="164" y="2"/>
                                                            </a:lnTo>
                                                            <a:lnTo>
                                                              <a:pt x="162" y="0"/>
                                                            </a:lnTo>
                                                            <a:lnTo>
                                                              <a:pt x="160" y="0"/>
                                                            </a:lnTo>
                                                            <a:lnTo>
                                                              <a:pt x="156" y="2"/>
                                                            </a:lnTo>
                                                            <a:lnTo>
                                                              <a:pt x="156" y="2"/>
                                                            </a:lnTo>
                                                            <a:lnTo>
                                                              <a:pt x="150" y="4"/>
                                                            </a:lnTo>
                                                            <a:lnTo>
                                                              <a:pt x="140" y="4"/>
                                                            </a:lnTo>
                                                            <a:lnTo>
                                                              <a:pt x="130" y="4"/>
                                                            </a:lnTo>
                                                            <a:lnTo>
                                                              <a:pt x="126" y="4"/>
                                                            </a:lnTo>
                                                            <a:lnTo>
                                                              <a:pt x="122" y="8"/>
                                                            </a:lnTo>
                                                            <a:lnTo>
                                                              <a:pt x="122" y="8"/>
                                                            </a:lnTo>
                                                            <a:lnTo>
                                                              <a:pt x="112" y="10"/>
                                                            </a:lnTo>
                                                            <a:lnTo>
                                                              <a:pt x="106" y="12"/>
                                                            </a:lnTo>
                                                            <a:lnTo>
                                                              <a:pt x="98" y="14"/>
                                                            </a:lnTo>
                                                            <a:lnTo>
                                                              <a:pt x="92" y="20"/>
                                                            </a:lnTo>
                                                            <a:lnTo>
                                                              <a:pt x="92" y="20"/>
                                                            </a:lnTo>
                                                            <a:lnTo>
                                                              <a:pt x="86" y="22"/>
                                                            </a:lnTo>
                                                            <a:lnTo>
                                                              <a:pt x="82" y="22"/>
                                                            </a:lnTo>
                                                            <a:lnTo>
                                                              <a:pt x="68" y="20"/>
                                                            </a:lnTo>
                                                            <a:lnTo>
                                                              <a:pt x="58" y="18"/>
                                                            </a:lnTo>
                                                            <a:lnTo>
                                                              <a:pt x="52" y="18"/>
                                                            </a:lnTo>
                                                            <a:lnTo>
                                                              <a:pt x="50" y="20"/>
                                                            </a:lnTo>
                                                            <a:lnTo>
                                                              <a:pt x="50" y="20"/>
                                                            </a:lnTo>
                                                            <a:lnTo>
                                                              <a:pt x="48" y="24"/>
                                                            </a:lnTo>
                                                            <a:lnTo>
                                                              <a:pt x="50" y="24"/>
                                                            </a:lnTo>
                                                            <a:lnTo>
                                                              <a:pt x="54" y="26"/>
                                                            </a:lnTo>
                                                            <a:lnTo>
                                                              <a:pt x="62" y="26"/>
                                                            </a:lnTo>
                                                            <a:lnTo>
                                                              <a:pt x="72" y="28"/>
                                                            </a:lnTo>
                                                            <a:lnTo>
                                                              <a:pt x="72" y="28"/>
                                                            </a:lnTo>
                                                            <a:lnTo>
                                                              <a:pt x="56" y="30"/>
                                                            </a:lnTo>
                                                            <a:lnTo>
                                                              <a:pt x="52" y="32"/>
                                                            </a:lnTo>
                                                            <a:lnTo>
                                                              <a:pt x="52" y="32"/>
                                                            </a:lnTo>
                                                            <a:lnTo>
                                                              <a:pt x="54" y="32"/>
                                                            </a:lnTo>
                                                            <a:lnTo>
                                                              <a:pt x="54" y="32"/>
                                                            </a:lnTo>
                                                            <a:lnTo>
                                                              <a:pt x="54" y="34"/>
                                                            </a:lnTo>
                                                            <a:lnTo>
                                                              <a:pt x="54" y="34"/>
                                                            </a:lnTo>
                                                            <a:lnTo>
                                                              <a:pt x="46" y="36"/>
                                                            </a:lnTo>
                                                            <a:lnTo>
                                                              <a:pt x="38" y="36"/>
                                                            </a:lnTo>
                                                            <a:lnTo>
                                                              <a:pt x="32" y="34"/>
                                                            </a:lnTo>
                                                            <a:lnTo>
                                                              <a:pt x="32" y="34"/>
                                                            </a:lnTo>
                                                            <a:lnTo>
                                                              <a:pt x="30" y="34"/>
                                                            </a:lnTo>
                                                            <a:lnTo>
                                                              <a:pt x="28" y="36"/>
                                                            </a:lnTo>
                                                            <a:lnTo>
                                                              <a:pt x="24" y="36"/>
                                                            </a:lnTo>
                                                            <a:lnTo>
                                                              <a:pt x="22" y="36"/>
                                                            </a:lnTo>
                                                            <a:lnTo>
                                                              <a:pt x="22" y="36"/>
                                                            </a:lnTo>
                                                            <a:lnTo>
                                                              <a:pt x="20" y="34"/>
                                                            </a:lnTo>
                                                            <a:lnTo>
                                                              <a:pt x="16" y="36"/>
                                                            </a:lnTo>
                                                            <a:lnTo>
                                                              <a:pt x="8" y="42"/>
                                                            </a:lnTo>
                                                            <a:lnTo>
                                                              <a:pt x="8" y="42"/>
                                                            </a:lnTo>
                                                            <a:lnTo>
                                                              <a:pt x="0" y="42"/>
                                                            </a:lnTo>
                                                            <a:lnTo>
                                                              <a:pt x="0" y="44"/>
                                                            </a:lnTo>
                                                            <a:lnTo>
                                                              <a:pt x="0" y="46"/>
                                                            </a:lnTo>
                                                            <a:lnTo>
                                                              <a:pt x="0" y="46"/>
                                                            </a:lnTo>
                                                            <a:lnTo>
                                                              <a:pt x="0" y="52"/>
                                                            </a:lnTo>
                                                            <a:lnTo>
                                                              <a:pt x="0" y="54"/>
                                                            </a:lnTo>
                                                            <a:lnTo>
                                                              <a:pt x="2" y="54"/>
                                                            </a:lnTo>
                                                            <a:lnTo>
                                                              <a:pt x="10" y="54"/>
                                                            </a:lnTo>
                                                            <a:lnTo>
                                                              <a:pt x="10" y="54"/>
                                                            </a:lnTo>
                                                            <a:lnTo>
                                                              <a:pt x="4" y="56"/>
                                                            </a:lnTo>
                                                            <a:lnTo>
                                                              <a:pt x="6" y="60"/>
                                                            </a:lnTo>
                                                            <a:lnTo>
                                                              <a:pt x="10" y="60"/>
                                                            </a:lnTo>
                                                            <a:lnTo>
                                                              <a:pt x="10" y="62"/>
                                                            </a:lnTo>
                                                            <a:lnTo>
                                                              <a:pt x="10" y="62"/>
                                                            </a:lnTo>
                                                            <a:lnTo>
                                                              <a:pt x="10" y="62"/>
                                                            </a:lnTo>
                                                            <a:lnTo>
                                                              <a:pt x="10" y="64"/>
                                                            </a:lnTo>
                                                            <a:lnTo>
                                                              <a:pt x="12" y="66"/>
                                                            </a:lnTo>
                                                            <a:lnTo>
                                                              <a:pt x="12" y="66"/>
                                                            </a:lnTo>
                                                            <a:lnTo>
                                                              <a:pt x="12" y="68"/>
                                                            </a:lnTo>
                                                            <a:lnTo>
                                                              <a:pt x="12" y="68"/>
                                                            </a:lnTo>
                                                            <a:lnTo>
                                                              <a:pt x="10" y="68"/>
                                                            </a:lnTo>
                                                            <a:lnTo>
                                                              <a:pt x="10" y="70"/>
                                                            </a:lnTo>
                                                            <a:lnTo>
                                                              <a:pt x="12" y="72"/>
                                                            </a:lnTo>
                                                            <a:lnTo>
                                                              <a:pt x="14" y="74"/>
                                                            </a:lnTo>
                                                            <a:lnTo>
                                                              <a:pt x="12" y="74"/>
                                                            </a:lnTo>
                                                            <a:lnTo>
                                                              <a:pt x="12" y="74"/>
                                                            </a:lnTo>
                                                            <a:lnTo>
                                                              <a:pt x="10" y="76"/>
                                                            </a:lnTo>
                                                            <a:lnTo>
                                                              <a:pt x="10" y="78"/>
                                                            </a:lnTo>
                                                            <a:lnTo>
                                                              <a:pt x="8" y="74"/>
                                                            </a:lnTo>
                                                            <a:lnTo>
                                                              <a:pt x="8" y="74"/>
                                                            </a:lnTo>
                                                            <a:lnTo>
                                                              <a:pt x="6" y="72"/>
                                                            </a:lnTo>
                                                            <a:lnTo>
                                                              <a:pt x="4" y="74"/>
                                                            </a:lnTo>
                                                            <a:lnTo>
                                                              <a:pt x="2" y="76"/>
                                                            </a:lnTo>
                                                            <a:lnTo>
                                                              <a:pt x="4" y="78"/>
                                                            </a:lnTo>
                                                            <a:lnTo>
                                                              <a:pt x="4" y="78"/>
                                                            </a:lnTo>
                                                            <a:lnTo>
                                                              <a:pt x="6" y="82"/>
                                                            </a:lnTo>
                                                            <a:lnTo>
                                                              <a:pt x="6" y="86"/>
                                                            </a:lnTo>
                                                            <a:lnTo>
                                                              <a:pt x="6" y="88"/>
                                                            </a:lnTo>
                                                            <a:lnTo>
                                                              <a:pt x="8" y="88"/>
                                                            </a:lnTo>
                                                            <a:lnTo>
                                                              <a:pt x="8" y="88"/>
                                                            </a:lnTo>
                                                            <a:lnTo>
                                                              <a:pt x="10" y="86"/>
                                                            </a:lnTo>
                                                            <a:lnTo>
                                                              <a:pt x="14" y="86"/>
                                                            </a:lnTo>
                                                            <a:lnTo>
                                                              <a:pt x="18" y="90"/>
                                                            </a:lnTo>
                                                            <a:lnTo>
                                                              <a:pt x="18" y="90"/>
                                                            </a:lnTo>
                                                            <a:lnTo>
                                                              <a:pt x="22" y="92"/>
                                                            </a:lnTo>
                                                            <a:lnTo>
                                                              <a:pt x="24" y="94"/>
                                                            </a:lnTo>
                                                            <a:lnTo>
                                                              <a:pt x="22" y="98"/>
                                                            </a:lnTo>
                                                            <a:lnTo>
                                                              <a:pt x="22" y="100"/>
                                                            </a:lnTo>
                                                            <a:lnTo>
                                                              <a:pt x="22" y="102"/>
                                                            </a:lnTo>
                                                            <a:lnTo>
                                                              <a:pt x="24" y="102"/>
                                                            </a:lnTo>
                                                            <a:lnTo>
                                                              <a:pt x="24" y="102"/>
                                                            </a:lnTo>
                                                            <a:lnTo>
                                                              <a:pt x="28" y="102"/>
                                                            </a:lnTo>
                                                            <a:lnTo>
                                                              <a:pt x="30" y="104"/>
                                                            </a:lnTo>
                                                            <a:lnTo>
                                                              <a:pt x="32" y="106"/>
                                                            </a:lnTo>
                                                            <a:lnTo>
                                                              <a:pt x="34" y="106"/>
                                                            </a:lnTo>
                                                            <a:lnTo>
                                                              <a:pt x="34" y="106"/>
                                                            </a:lnTo>
                                                            <a:lnTo>
                                                              <a:pt x="36" y="106"/>
                                                            </a:lnTo>
                                                            <a:lnTo>
                                                              <a:pt x="38" y="108"/>
                                                            </a:lnTo>
                                                            <a:lnTo>
                                                              <a:pt x="36" y="110"/>
                                                            </a:lnTo>
                                                            <a:lnTo>
                                                              <a:pt x="34" y="110"/>
                                                            </a:lnTo>
                                                            <a:lnTo>
                                                              <a:pt x="34" y="110"/>
                                                            </a:lnTo>
                                                            <a:lnTo>
                                                              <a:pt x="32" y="110"/>
                                                            </a:lnTo>
                                                            <a:lnTo>
                                                              <a:pt x="32" y="112"/>
                                                            </a:lnTo>
                                                            <a:lnTo>
                                                              <a:pt x="32" y="114"/>
                                                            </a:lnTo>
                                                            <a:lnTo>
                                                              <a:pt x="32" y="114"/>
                                                            </a:lnTo>
                                                            <a:lnTo>
                                                              <a:pt x="40" y="114"/>
                                                            </a:lnTo>
                                                            <a:lnTo>
                                                              <a:pt x="46" y="114"/>
                                                            </a:lnTo>
                                                            <a:lnTo>
                                                              <a:pt x="46" y="114"/>
                                                            </a:lnTo>
                                                            <a:lnTo>
                                                              <a:pt x="44" y="116"/>
                                                            </a:lnTo>
                                                            <a:lnTo>
                                                              <a:pt x="38" y="118"/>
                                                            </a:lnTo>
                                                            <a:lnTo>
                                                              <a:pt x="34" y="118"/>
                                                            </a:lnTo>
                                                            <a:lnTo>
                                                              <a:pt x="32" y="120"/>
                                                            </a:lnTo>
                                                            <a:lnTo>
                                                              <a:pt x="34" y="120"/>
                                                            </a:lnTo>
                                                            <a:lnTo>
                                                              <a:pt x="34" y="120"/>
                                                            </a:lnTo>
                                                            <a:lnTo>
                                                              <a:pt x="36" y="122"/>
                                                            </a:lnTo>
                                                            <a:lnTo>
                                                              <a:pt x="40" y="120"/>
                                                            </a:lnTo>
                                                            <a:lnTo>
                                                              <a:pt x="42" y="120"/>
                                                            </a:lnTo>
                                                            <a:lnTo>
                                                              <a:pt x="46" y="122"/>
                                                            </a:lnTo>
                                                            <a:lnTo>
                                                              <a:pt x="46" y="122"/>
                                                            </a:lnTo>
                                                            <a:lnTo>
                                                              <a:pt x="52" y="122"/>
                                                            </a:lnTo>
                                                            <a:lnTo>
                                                              <a:pt x="56" y="120"/>
                                                            </a:lnTo>
                                                            <a:lnTo>
                                                              <a:pt x="58" y="118"/>
                                                            </a:lnTo>
                                                            <a:lnTo>
                                                              <a:pt x="58" y="118"/>
                                                            </a:lnTo>
                                                            <a:lnTo>
                                                              <a:pt x="60" y="120"/>
                                                            </a:lnTo>
                                                            <a:lnTo>
                                                              <a:pt x="66" y="120"/>
                                                            </a:lnTo>
                                                            <a:lnTo>
                                                              <a:pt x="68" y="122"/>
                                                            </a:lnTo>
                                                            <a:lnTo>
                                                              <a:pt x="70" y="122"/>
                                                            </a:lnTo>
                                                            <a:lnTo>
                                                              <a:pt x="68" y="122"/>
                                                            </a:lnTo>
                                                            <a:lnTo>
                                                              <a:pt x="68" y="122"/>
                                                            </a:lnTo>
                                                            <a:lnTo>
                                                              <a:pt x="68" y="124"/>
                                                            </a:lnTo>
                                                            <a:lnTo>
                                                              <a:pt x="68" y="126"/>
                                                            </a:lnTo>
                                                            <a:lnTo>
                                                              <a:pt x="72" y="130"/>
                                                            </a:lnTo>
                                                            <a:lnTo>
                                                              <a:pt x="78" y="134"/>
                                                            </a:lnTo>
                                                            <a:lnTo>
                                                              <a:pt x="80" y="134"/>
                                                            </a:lnTo>
                                                            <a:lnTo>
                                                              <a:pt x="82" y="132"/>
                                                            </a:lnTo>
                                                            <a:lnTo>
                                                              <a:pt x="82" y="132"/>
                                                            </a:lnTo>
                                                            <a:lnTo>
                                                              <a:pt x="84" y="130"/>
                                                            </a:lnTo>
                                                            <a:lnTo>
                                                              <a:pt x="92" y="130"/>
                                                            </a:lnTo>
                                                            <a:lnTo>
                                                              <a:pt x="96" y="126"/>
                                                            </a:lnTo>
                                                            <a:lnTo>
                                                              <a:pt x="98" y="124"/>
                                                            </a:lnTo>
                                                            <a:lnTo>
                                                              <a:pt x="98" y="122"/>
                                                            </a:lnTo>
                                                            <a:lnTo>
                                                              <a:pt x="98" y="122"/>
                                                            </a:lnTo>
                                                            <a:lnTo>
                                                              <a:pt x="98" y="118"/>
                                                            </a:lnTo>
                                                            <a:lnTo>
                                                              <a:pt x="102" y="118"/>
                                                            </a:lnTo>
                                                            <a:lnTo>
                                                              <a:pt x="106" y="118"/>
                                                            </a:lnTo>
                                                            <a:lnTo>
                                                              <a:pt x="112" y="120"/>
                                                            </a:lnTo>
                                                            <a:lnTo>
                                                              <a:pt x="112" y="120"/>
                                                            </a:lnTo>
                                                            <a:lnTo>
                                                              <a:pt x="118" y="122"/>
                                                            </a:lnTo>
                                                            <a:lnTo>
                                                              <a:pt x="122" y="124"/>
                                                            </a:lnTo>
                                                            <a:lnTo>
                                                              <a:pt x="128" y="128"/>
                                                            </a:lnTo>
                                                            <a:lnTo>
                                                              <a:pt x="134" y="134"/>
                                                            </a:lnTo>
                                                            <a:lnTo>
                                                              <a:pt x="134" y="134"/>
                                                            </a:lnTo>
                                                            <a:lnTo>
                                                              <a:pt x="140" y="134"/>
                                                            </a:lnTo>
                                                            <a:lnTo>
                                                              <a:pt x="146" y="134"/>
                                                            </a:lnTo>
                                                            <a:lnTo>
                                                              <a:pt x="156" y="132"/>
                                                            </a:lnTo>
                                                            <a:lnTo>
                                                              <a:pt x="156" y="132"/>
                                                            </a:lnTo>
                                                            <a:lnTo>
                                                              <a:pt x="158" y="132"/>
                                                            </a:lnTo>
                                                            <a:lnTo>
                                                              <a:pt x="160" y="130"/>
                                                            </a:lnTo>
                                                            <a:lnTo>
                                                              <a:pt x="160" y="126"/>
                                                            </a:lnTo>
                                                            <a:lnTo>
                                                              <a:pt x="166" y="120"/>
                                                            </a:lnTo>
                                                            <a:lnTo>
                                                              <a:pt x="166" y="120"/>
                                                            </a:lnTo>
                                                            <a:lnTo>
                                                              <a:pt x="172" y="116"/>
                                                            </a:lnTo>
                                                            <a:lnTo>
                                                              <a:pt x="176" y="118"/>
                                                            </a:lnTo>
                                                            <a:lnTo>
                                                              <a:pt x="180" y="120"/>
                                                            </a:lnTo>
                                                            <a:lnTo>
                                                              <a:pt x="188" y="122"/>
                                                            </a:lnTo>
                                                            <a:lnTo>
                                                              <a:pt x="188" y="122"/>
                                                            </a:lnTo>
                                                            <a:lnTo>
                                                              <a:pt x="190" y="120"/>
                                                            </a:lnTo>
                                                            <a:lnTo>
                                                              <a:pt x="192" y="118"/>
                                                            </a:lnTo>
                                                            <a:lnTo>
                                                              <a:pt x="194" y="118"/>
                                                            </a:lnTo>
                                                            <a:lnTo>
                                                              <a:pt x="196" y="120"/>
                                                            </a:lnTo>
                                                            <a:lnTo>
                                                              <a:pt x="196" y="120"/>
                                                            </a:lnTo>
                                                            <a:lnTo>
                                                              <a:pt x="198" y="124"/>
                                                            </a:lnTo>
                                                            <a:lnTo>
                                                              <a:pt x="196" y="126"/>
                                                            </a:lnTo>
                                                            <a:lnTo>
                                                              <a:pt x="194" y="128"/>
                                                            </a:lnTo>
                                                            <a:lnTo>
                                                              <a:pt x="192" y="130"/>
                                                            </a:lnTo>
                                                            <a:lnTo>
                                                              <a:pt x="194" y="132"/>
                                                            </a:lnTo>
                                                            <a:lnTo>
                                                              <a:pt x="194" y="132"/>
                                                            </a:lnTo>
                                                            <a:lnTo>
                                                              <a:pt x="202" y="134"/>
                                                            </a:lnTo>
                                                            <a:lnTo>
                                                              <a:pt x="208" y="130"/>
                                                            </a:lnTo>
                                                            <a:lnTo>
                                                              <a:pt x="208" y="130"/>
                                                            </a:lnTo>
                                                            <a:lnTo>
                                                              <a:pt x="206" y="124"/>
                                                            </a:lnTo>
                                                            <a:lnTo>
                                                              <a:pt x="206" y="114"/>
                                                            </a:lnTo>
                                                            <a:lnTo>
                                                              <a:pt x="206" y="114"/>
                                                            </a:lnTo>
                                                            <a:lnTo>
                                                              <a:pt x="212" y="116"/>
                                                            </a:lnTo>
                                                            <a:lnTo>
                                                              <a:pt x="218" y="116"/>
                                                            </a:lnTo>
                                                            <a:lnTo>
                                                              <a:pt x="226" y="116"/>
                                                            </a:lnTo>
                                                            <a:lnTo>
                                                              <a:pt x="234" y="112"/>
                                                            </a:lnTo>
                                                            <a:lnTo>
                                                              <a:pt x="234" y="112"/>
                                                            </a:lnTo>
                                                            <a:lnTo>
                                                              <a:pt x="242" y="114"/>
                                                            </a:lnTo>
                                                            <a:lnTo>
                                                              <a:pt x="250" y="114"/>
                                                            </a:lnTo>
                                                            <a:lnTo>
                                                              <a:pt x="258" y="114"/>
                                                            </a:lnTo>
                                                            <a:lnTo>
                                                              <a:pt x="264" y="112"/>
                                                            </a:lnTo>
                                                            <a:lnTo>
                                                              <a:pt x="278" y="106"/>
                                                            </a:lnTo>
                                                            <a:lnTo>
                                                              <a:pt x="288" y="104"/>
                                                            </a:lnTo>
                                                            <a:lnTo>
                                                              <a:pt x="298" y="104"/>
                                                            </a:lnTo>
                                                            <a:lnTo>
                                                              <a:pt x="298" y="104"/>
                                                            </a:lnTo>
                                                            <a:lnTo>
                                                              <a:pt x="308" y="102"/>
                                                            </a:lnTo>
                                                            <a:lnTo>
                                                              <a:pt x="312" y="100"/>
                                                            </a:lnTo>
                                                            <a:lnTo>
                                                              <a:pt x="316" y="100"/>
                                                            </a:lnTo>
                                                            <a:lnTo>
                                                              <a:pt x="320" y="104"/>
                                                            </a:lnTo>
                                                            <a:lnTo>
                                                              <a:pt x="320" y="104"/>
                                                            </a:lnTo>
                                                            <a:lnTo>
                                                              <a:pt x="324" y="100"/>
                                                            </a:lnTo>
                                                            <a:lnTo>
                                                              <a:pt x="328" y="98"/>
                                                            </a:lnTo>
                                                            <a:lnTo>
                                                              <a:pt x="334" y="98"/>
                                                            </a:lnTo>
                                                            <a:lnTo>
                                                              <a:pt x="334" y="98"/>
                                                            </a:lnTo>
                                                            <a:lnTo>
                                                              <a:pt x="344" y="100"/>
                                                            </a:lnTo>
                                                            <a:lnTo>
                                                              <a:pt x="348" y="102"/>
                                                            </a:lnTo>
                                                            <a:lnTo>
                                                              <a:pt x="352" y="102"/>
                                                            </a:lnTo>
                                                            <a:lnTo>
                                                              <a:pt x="356" y="104"/>
                                                            </a:lnTo>
                                                            <a:lnTo>
                                                              <a:pt x="356" y="104"/>
                                                            </a:lnTo>
                                                            <a:lnTo>
                                                              <a:pt x="360" y="104"/>
                                                            </a:lnTo>
                                                            <a:lnTo>
                                                              <a:pt x="362" y="104"/>
                                                            </a:lnTo>
                                                            <a:lnTo>
                                                              <a:pt x="364" y="108"/>
                                                            </a:lnTo>
                                                            <a:lnTo>
                                                              <a:pt x="366" y="110"/>
                                                            </a:lnTo>
                                                            <a:lnTo>
                                                              <a:pt x="374" y="106"/>
                                                            </a:lnTo>
                                                            <a:lnTo>
                                                              <a:pt x="374" y="106"/>
                                                            </a:lnTo>
                                                            <a:lnTo>
                                                              <a:pt x="374" y="104"/>
                                                            </a:lnTo>
                                                            <a:lnTo>
                                                              <a:pt x="372" y="102"/>
                                                            </a:lnTo>
                                                            <a:lnTo>
                                                              <a:pt x="372" y="102"/>
                                                            </a:lnTo>
                                                            <a:lnTo>
                                                              <a:pt x="370" y="100"/>
                                                            </a:lnTo>
                                                            <a:lnTo>
                                                              <a:pt x="368" y="96"/>
                                                            </a:lnTo>
                                                            <a:lnTo>
                                                              <a:pt x="368" y="92"/>
                                                            </a:lnTo>
                                                            <a:lnTo>
                                                              <a:pt x="366" y="92"/>
                                                            </a:lnTo>
                                                            <a:lnTo>
                                                              <a:pt x="366" y="92"/>
                                                            </a:lnTo>
                                                            <a:lnTo>
                                                              <a:pt x="362" y="92"/>
                                                            </a:lnTo>
                                                            <a:lnTo>
                                                              <a:pt x="358" y="88"/>
                                                            </a:lnTo>
                                                            <a:lnTo>
                                                              <a:pt x="354" y="82"/>
                                                            </a:lnTo>
                                                            <a:lnTo>
                                                              <a:pt x="354" y="78"/>
                                                            </a:lnTo>
                                                            <a:lnTo>
                                                              <a:pt x="354" y="78"/>
                                                            </a:lnTo>
                                                            <a:lnTo>
                                                              <a:pt x="354" y="74"/>
                                                            </a:lnTo>
                                                            <a:lnTo>
                                                              <a:pt x="352" y="72"/>
                                                            </a:lnTo>
                                                            <a:lnTo>
                                                              <a:pt x="350" y="70"/>
                                                            </a:lnTo>
                                                            <a:lnTo>
                                                              <a:pt x="348" y="66"/>
                                                            </a:lnTo>
                                                            <a:lnTo>
                                                              <a:pt x="348" y="66"/>
                                                            </a:lnTo>
                                                            <a:lnTo>
                                                              <a:pt x="346" y="56"/>
                                                            </a:lnTo>
                                                            <a:lnTo>
                                                              <a:pt x="346" y="54"/>
                                                            </a:lnTo>
                                                            <a:lnTo>
                                                              <a:pt x="350" y="54"/>
                                                            </a:lnTo>
                                                            <a:lnTo>
                                                              <a:pt x="350" y="54"/>
                                                            </a:lnTo>
                                                            <a:lnTo>
                                                              <a:pt x="354" y="54"/>
                                                            </a:lnTo>
                                                            <a:lnTo>
                                                              <a:pt x="354" y="52"/>
                                                            </a:lnTo>
                                                            <a:lnTo>
                                                              <a:pt x="354" y="50"/>
                                                            </a:lnTo>
                                                            <a:lnTo>
                                                              <a:pt x="356" y="46"/>
                                                            </a:lnTo>
                                                            <a:lnTo>
                                                              <a:pt x="356" y="46"/>
                                                            </a:lnTo>
                                                            <a:lnTo>
                                                              <a:pt x="352" y="42"/>
                                                            </a:lnTo>
                                                            <a:lnTo>
                                                              <a:pt x="350" y="40"/>
                                                            </a:lnTo>
                                                            <a:lnTo>
                                                              <a:pt x="348" y="38"/>
                                                            </a:lnTo>
                                                            <a:lnTo>
                                                              <a:pt x="340" y="36"/>
                                                            </a:lnTo>
                                                            <a:lnTo>
                                                              <a:pt x="340" y="36"/>
                                                            </a:lnTo>
                                                            <a:lnTo>
                                                              <a:pt x="334" y="34"/>
                                                            </a:lnTo>
                                                            <a:lnTo>
                                                              <a:pt x="332" y="34"/>
                                                            </a:lnTo>
                                                            <a:lnTo>
                                                              <a:pt x="332" y="32"/>
                                                            </a:lnTo>
                                                            <a:lnTo>
                                                              <a:pt x="332" y="28"/>
                                                            </a:lnTo>
                                                            <a:lnTo>
                                                              <a:pt x="332" y="24"/>
                                                            </a:lnTo>
                                                            <a:lnTo>
                                                              <a:pt x="332" y="22"/>
                                                            </a:lnTo>
                                                            <a:lnTo>
                                                              <a:pt x="328" y="18"/>
                                                            </a:lnTo>
                                                            <a:lnTo>
                                                              <a:pt x="328" y="18"/>
                                                            </a:lnTo>
                                                            <a:lnTo>
                                                              <a:pt x="322" y="18"/>
                                                            </a:lnTo>
                                                            <a:lnTo>
                                                              <a:pt x="320" y="16"/>
                                                            </a:lnTo>
                                                            <a:lnTo>
                                                              <a:pt x="318" y="14"/>
                                                            </a:lnTo>
                                                            <a:lnTo>
                                                              <a:pt x="320" y="10"/>
                                                            </a:lnTo>
                                                            <a:lnTo>
                                                              <a:pt x="320" y="8"/>
                                                            </a:lnTo>
                                                            <a:lnTo>
                                                              <a:pt x="320" y="6"/>
                                                            </a:lnTo>
                                                            <a:lnTo>
                                                              <a:pt x="316" y="8"/>
                                                            </a:lnTo>
                                                            <a:lnTo>
                                                              <a:pt x="316" y="8"/>
                                                            </a:lnTo>
                                                            <a:lnTo>
                                                              <a:pt x="306" y="10"/>
                                                            </a:lnTo>
                                                            <a:lnTo>
                                                              <a:pt x="296" y="8"/>
                                                            </a:lnTo>
                                                            <a:lnTo>
                                                              <a:pt x="290" y="6"/>
                                                            </a:lnTo>
                                                            <a:lnTo>
                                                              <a:pt x="282" y="6"/>
                                                            </a:lnTo>
                                                            <a:lnTo>
                                                              <a:pt x="282" y="6"/>
                                                            </a:lnTo>
                                                            <a:close/>
                                                          </a:path>
                                                        </a:pathLst>
                                                      </a:custGeom>
                                                      <a:solidFill>
                                                        <a:schemeClr val="accent3"/>
                                                      </a:solidFill>
                                                      <a:ln w="6350"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</p:spPr>
                                                    <p:txBody>
                                                      <a:bodyPr vert="horz" wrap="square" lIns="91440" tIns="45720" rIns="91440" bIns="45720" numCol="1" anchor="t" anchorCtr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</a:bodyPr>
                                                      <a:lstStyle/>
                                                      <a:p>
                                                        <a:pPr defTabSz="914340"/>
                                                        <a:endParaRPr lang="en-US" dirty="0">
                                                          <a:solidFill>
                                                            <a:srgbClr val="FFFFFF"/>
                                                          </a:solidFill>
                                                        </a:endParaRPr>
                                                      </a:p>
                                                    </p:txBody>
                                                  </p:sp>
                                                  <p:grpSp>
                                                    <p:nvGrpSpPr>
                                                      <p:cNvPr id="38" name="Group 37"/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2857040" y="1614303"/>
                                                        <a:ext cx="7820530" cy="4979493"/>
                                                        <a:chOff x="2857040" y="1614303"/>
                                                        <a:chExt cx="7820530" cy="4979493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37" name="Group 36"/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2857040" y="1614303"/>
                                                          <a:ext cx="7820530" cy="4979493"/>
                                                          <a:chOff x="2857040" y="1614303"/>
                                                          <a:chExt cx="7820530" cy="4979493"/>
                                                        </a:xfrm>
                                                      </p:grpSpPr>
                                                      <p:sp>
                                                        <p:nvSpPr>
                                                          <p:cNvPr id="454" name="Latvia"/>
                                                          <p:cNvSpPr>
                                                            <a:spLocks/>
                                                          </p:cNvSpPr>
                                                          <p:nvPr/>
                                                        </p:nvSpPr>
                                                        <p:spPr bwMode="auto">
                                                          <a:xfrm>
                                                            <a:off x="6331568" y="1651246"/>
                                                            <a:ext cx="173146" cy="63732"/>
                                                          </a:xfrm>
                                                          <a:custGeom>
                                                            <a:avLst/>
                                                            <a:gdLst/>
                                                            <a:ahLst/>
                                                            <a:cxnLst>
                                                              <a:cxn ang="0">
                                                                <a:pos x="2" y="42"/>
                                                              </a:cxn>
                                                              <a:cxn ang="0">
                                                                <a:pos x="0" y="32"/>
                                                              </a:cxn>
                                                              <a:cxn ang="0">
                                                                <a:pos x="2" y="28"/>
                                                              </a:cxn>
                                                              <a:cxn ang="0">
                                                                <a:pos x="4" y="22"/>
                                                              </a:cxn>
                                                              <a:cxn ang="0">
                                                                <a:pos x="6" y="16"/>
                                                              </a:cxn>
                                                              <a:cxn ang="0">
                                                                <a:pos x="10" y="12"/>
                                                              </a:cxn>
                                                              <a:cxn ang="0">
                                                                <a:pos x="16" y="8"/>
                                                              </a:cxn>
                                                              <a:cxn ang="0">
                                                                <a:pos x="22" y="6"/>
                                                              </a:cxn>
                                                              <a:cxn ang="0">
                                                                <a:pos x="24" y="8"/>
                                                              </a:cxn>
                                                              <a:cxn ang="0">
                                                                <a:pos x="28" y="12"/>
                                                              </a:cxn>
                                                              <a:cxn ang="0">
                                                                <a:pos x="32" y="12"/>
                                                              </a:cxn>
                                                              <a:cxn ang="0">
                                                                <a:pos x="34" y="16"/>
                                                              </a:cxn>
                                                              <a:cxn ang="0">
                                                                <a:pos x="38" y="20"/>
                                                              </a:cxn>
                                                              <a:cxn ang="0">
                                                                <a:pos x="42" y="22"/>
                                                              </a:cxn>
                                                              <a:cxn ang="0">
                                                                <a:pos x="46" y="22"/>
                                                              </a:cxn>
                                                              <a:cxn ang="0">
                                                                <a:pos x="50" y="22"/>
                                                              </a:cxn>
                                                              <a:cxn ang="0">
                                                                <a:pos x="54" y="16"/>
                                                              </a:cxn>
                                                              <a:cxn ang="0">
                                                                <a:pos x="54" y="14"/>
                                                              </a:cxn>
                                                              <a:cxn ang="0">
                                                                <a:pos x="52" y="6"/>
                                                              </a:cxn>
                                                              <a:cxn ang="0">
                                                                <a:pos x="58" y="0"/>
                                                              </a:cxn>
                                                              <a:cxn ang="0">
                                                                <a:pos x="66" y="0"/>
                                                              </a:cxn>
                                                              <a:cxn ang="0">
                                                                <a:pos x="76" y="0"/>
                                                              </a:cxn>
                                                              <a:cxn ang="0">
                                                                <a:pos x="78" y="2"/>
                                                              </a:cxn>
                                                              <a:cxn ang="0">
                                                                <a:pos x="78" y="4"/>
                                                              </a:cxn>
                                                              <a:cxn ang="0">
                                                                <a:pos x="84" y="4"/>
                                                              </a:cxn>
                                                              <a:cxn ang="0">
                                                                <a:pos x="94" y="6"/>
                                                              </a:cxn>
                                                              <a:cxn ang="0">
                                                                <a:pos x="106" y="2"/>
                                                              </a:cxn>
                                                              <a:cxn ang="0">
                                                                <a:pos x="104" y="6"/>
                                                              </a:cxn>
                                                              <a:cxn ang="0">
                                                                <a:pos x="108" y="6"/>
                                                              </a:cxn>
                                                              <a:cxn ang="0">
                                                                <a:pos x="108" y="10"/>
                                                              </a:cxn>
                                                              <a:cxn ang="0">
                                                                <a:pos x="108" y="14"/>
                                                              </a:cxn>
                                                              <a:cxn ang="0">
                                                                <a:pos x="112" y="22"/>
                                                              </a:cxn>
                                                              <a:cxn ang="0">
                                                                <a:pos x="110" y="24"/>
                                                              </a:cxn>
                                                              <a:cxn ang="0">
                                                                <a:pos x="112" y="30"/>
                                                              </a:cxn>
                                                              <a:cxn ang="0">
                                                                <a:pos x="112" y="34"/>
                                                              </a:cxn>
                                                              <a:cxn ang="0">
                                                                <a:pos x="108" y="34"/>
                                                              </a:cxn>
                                                              <a:cxn ang="0">
                                                                <a:pos x="100" y="38"/>
                                                              </a:cxn>
                                                              <a:cxn ang="0">
                                                                <a:pos x="96" y="42"/>
                                                              </a:cxn>
                                                              <a:cxn ang="0">
                                                                <a:pos x="74" y="38"/>
                                                              </a:cxn>
                                                              <a:cxn ang="0">
                                                                <a:pos x="62" y="32"/>
                                                              </a:cxn>
                                                              <a:cxn ang="0">
                                                                <a:pos x="58" y="34"/>
                                                              </a:cxn>
                                                              <a:cxn ang="0">
                                                                <a:pos x="50" y="34"/>
                                                              </a:cxn>
                                                              <a:cxn ang="0">
                                                                <a:pos x="40" y="30"/>
                                                              </a:cxn>
                                                              <a:cxn ang="0">
                                                                <a:pos x="32" y="30"/>
                                                              </a:cxn>
                                                              <a:cxn ang="0">
                                                                <a:pos x="18" y="30"/>
                                                              </a:cxn>
                                                              <a:cxn ang="0">
                                                                <a:pos x="8" y="36"/>
                                                              </a:cxn>
                                                              <a:cxn ang="0">
                                                                <a:pos x="2" y="42"/>
                                                              </a:cxn>
                                                            </a:cxnLst>
                                                            <a:rect l="0" t="0" r="r" b="b"/>
                                                            <a:pathLst>
                                                              <a:path w="114" h="42">
                                                                <a:moveTo>
                                                                  <a:pt x="2" y="42"/>
                                                                </a:moveTo>
                                                                <a:lnTo>
                                                                  <a:pt x="2" y="42"/>
                                                                </a:lnTo>
                                                                <a:lnTo>
                                                                  <a:pt x="0" y="34"/>
                                                                </a:lnTo>
                                                                <a:lnTo>
                                                                  <a:pt x="0" y="32"/>
                                                                </a:lnTo>
                                                                <a:lnTo>
                                                                  <a:pt x="2" y="28"/>
                                                                </a:lnTo>
                                                                <a:lnTo>
                                                                  <a:pt x="2" y="28"/>
                                                                </a:lnTo>
                                                                <a:lnTo>
                                                                  <a:pt x="4" y="26"/>
                                                                </a:lnTo>
                                                                <a:lnTo>
                                                                  <a:pt x="4" y="22"/>
                                                                </a:lnTo>
                                                                <a:lnTo>
                                                                  <a:pt x="4" y="20"/>
                                                                </a:lnTo>
                                                                <a:lnTo>
                                                                  <a:pt x="6" y="16"/>
                                                                </a:lnTo>
                                                                <a:lnTo>
                                                                  <a:pt x="6" y="16"/>
                                                                </a:lnTo>
                                                                <a:lnTo>
                                                                  <a:pt x="10" y="12"/>
                                                                </a:lnTo>
                                                                <a:lnTo>
                                                                  <a:pt x="16" y="8"/>
                                                                </a:lnTo>
                                                                <a:lnTo>
                                                                  <a:pt x="16" y="8"/>
                                                                </a:lnTo>
                                                                <a:lnTo>
                                                                  <a:pt x="20" y="6"/>
                                                                </a:lnTo>
                                                                <a:lnTo>
                                                                  <a:pt x="22" y="6"/>
                                                                </a:lnTo>
                                                                <a:lnTo>
                                                                  <a:pt x="24" y="8"/>
                                                                </a:lnTo>
                                                                <a:lnTo>
                                                                  <a:pt x="24" y="8"/>
                                                                </a:lnTo>
                                                                <a:lnTo>
                                                                  <a:pt x="26" y="10"/>
                                                                </a:lnTo>
                                                                <a:lnTo>
                                                                  <a:pt x="28" y="12"/>
                                                                </a:lnTo>
                                                                <a:lnTo>
                                                                  <a:pt x="32" y="12"/>
                                                                </a:lnTo>
                                                                <a:lnTo>
                                                                  <a:pt x="32" y="12"/>
                                                                </a:lnTo>
                                                                <a:lnTo>
                                                                  <a:pt x="34" y="14"/>
                                                                </a:lnTo>
                                                                <a:lnTo>
                                                                  <a:pt x="34" y="16"/>
                                                                </a:lnTo>
                                                                <a:lnTo>
                                                                  <a:pt x="36" y="18"/>
                                                                </a:lnTo>
                                                                <a:lnTo>
                                                                  <a:pt x="38" y="20"/>
                                                                </a:lnTo>
                                                                <a:lnTo>
                                                                  <a:pt x="38" y="20"/>
                                                                </a:lnTo>
                                                                <a:lnTo>
                                                                  <a:pt x="42" y="22"/>
                                                                </a:lnTo>
                                                                <a:lnTo>
                                                                  <a:pt x="44" y="22"/>
                                                                </a:lnTo>
                                                                <a:lnTo>
                                                                  <a:pt x="46" y="22"/>
                                                                </a:lnTo>
                                                                <a:lnTo>
                                                                  <a:pt x="46" y="22"/>
                                                                </a:lnTo>
                                                                <a:lnTo>
                                                                  <a:pt x="50" y="22"/>
                                                                </a:lnTo>
                                                                <a:lnTo>
                                                                  <a:pt x="52" y="20"/>
                                                                </a:lnTo>
                                                                <a:lnTo>
                                                                  <a:pt x="54" y="16"/>
                                                                </a:lnTo>
                                                                <a:lnTo>
                                                                  <a:pt x="54" y="16"/>
                                                                </a:lnTo>
                                                                <a:lnTo>
                                                                  <a:pt x="54" y="14"/>
                                                                </a:lnTo>
                                                                <a:lnTo>
                                                                  <a:pt x="54" y="10"/>
                                                                </a:lnTo>
                                                                <a:lnTo>
                                                                  <a:pt x="52" y="6"/>
                                                                </a:lnTo>
                                                                <a:lnTo>
                                                                  <a:pt x="52" y="6"/>
                                                                </a:lnTo>
                                                                <a:lnTo>
                                                                  <a:pt x="58" y="0"/>
                                                                </a:lnTo>
                                                                <a:lnTo>
                                                                  <a:pt x="62" y="0"/>
                                                                </a:lnTo>
                                                                <a:lnTo>
                                                                  <a:pt x="66" y="0"/>
                                                                </a:lnTo>
                                                                <a:lnTo>
                                                                  <a:pt x="66" y="0"/>
                                                                </a:lnTo>
                                                                <a:lnTo>
                                                                  <a:pt x="76" y="0"/>
                                                                </a:lnTo>
                                                                <a:lnTo>
                                                                  <a:pt x="78" y="0"/>
                                                                </a:lnTo>
                                                                <a:lnTo>
                                                                  <a:pt x="78" y="2"/>
                                                                </a:lnTo>
                                                                <a:lnTo>
                                                                  <a:pt x="78" y="2"/>
                                                                </a:lnTo>
                                                                <a:lnTo>
                                                                  <a:pt x="78" y="4"/>
                                                                </a:lnTo>
                                                                <a:lnTo>
                                                                  <a:pt x="80" y="4"/>
                                                                </a:lnTo>
                                                                <a:lnTo>
                                                                  <a:pt x="84" y="4"/>
                                                                </a:lnTo>
                                                                <a:lnTo>
                                                                  <a:pt x="90" y="4"/>
                                                                </a:lnTo>
                                                                <a:lnTo>
                                                                  <a:pt x="94" y="6"/>
                                                                </a:lnTo>
                                                                <a:lnTo>
                                                                  <a:pt x="94" y="6"/>
                                                                </a:lnTo>
                                                                <a:lnTo>
                                                                  <a:pt x="106" y="2"/>
                                                                </a:lnTo>
                                                                <a:lnTo>
                                                                  <a:pt x="106" y="2"/>
                                                                </a:lnTo>
                                                                <a:lnTo>
                                                                  <a:pt x="104" y="6"/>
                                                                </a:lnTo>
                                                                <a:lnTo>
                                                                  <a:pt x="106" y="6"/>
                                                                </a:lnTo>
                                                                <a:lnTo>
                                                                  <a:pt x="108" y="6"/>
                                                                </a:lnTo>
                                                                <a:lnTo>
                                                                  <a:pt x="108" y="10"/>
                                                                </a:lnTo>
                                                                <a:lnTo>
                                                                  <a:pt x="108" y="10"/>
                                                                </a:lnTo>
                                                                <a:lnTo>
                                                                  <a:pt x="106" y="14"/>
                                                                </a:lnTo>
                                                                <a:lnTo>
                                                                  <a:pt x="108" y="14"/>
                                                                </a:lnTo>
                                                                <a:lnTo>
                                                                  <a:pt x="110" y="16"/>
                                                                </a:lnTo>
                                                                <a:lnTo>
                                                                  <a:pt x="112" y="22"/>
                                                                </a:lnTo>
                                                                <a:lnTo>
                                                                  <a:pt x="112" y="22"/>
                                                                </a:lnTo>
                                                                <a:lnTo>
                                                                  <a:pt x="110" y="24"/>
                                                                </a:lnTo>
                                                                <a:lnTo>
                                                                  <a:pt x="110" y="26"/>
                                                                </a:lnTo>
                                                                <a:lnTo>
                                                                  <a:pt x="112" y="30"/>
                                                                </a:lnTo>
                                                                <a:lnTo>
                                                                  <a:pt x="114" y="34"/>
                                                                </a:lnTo>
                                                                <a:lnTo>
                                                                  <a:pt x="112" y="34"/>
                                                                </a:lnTo>
                                                                <a:lnTo>
                                                                  <a:pt x="108" y="34"/>
                                                                </a:lnTo>
                                                                <a:lnTo>
                                                                  <a:pt x="108" y="34"/>
                                                                </a:lnTo>
                                                                <a:lnTo>
                                                                  <a:pt x="102" y="36"/>
                                                                </a:lnTo>
                                                                <a:lnTo>
                                                                  <a:pt x="100" y="38"/>
                                                                </a:lnTo>
                                                                <a:lnTo>
                                                                  <a:pt x="100" y="40"/>
                                                                </a:lnTo>
                                                                <a:lnTo>
                                                                  <a:pt x="96" y="42"/>
                                                                </a:lnTo>
                                                                <a:lnTo>
                                                                  <a:pt x="96" y="42"/>
                                                                </a:lnTo>
                                                                <a:lnTo>
                                                                  <a:pt x="74" y="38"/>
                                                                </a:lnTo>
                                                                <a:lnTo>
                                                                  <a:pt x="66" y="36"/>
                                                                </a:lnTo>
                                                                <a:lnTo>
                                                                  <a:pt x="62" y="32"/>
                                                                </a:lnTo>
                                                                <a:lnTo>
                                                                  <a:pt x="58" y="34"/>
                                                                </a:lnTo>
                                                                <a:lnTo>
                                                                  <a:pt x="58" y="34"/>
                                                                </a:lnTo>
                                                                <a:lnTo>
                                                                  <a:pt x="54" y="34"/>
                                                                </a:lnTo>
                                                                <a:lnTo>
                                                                  <a:pt x="50" y="34"/>
                                                                </a:lnTo>
                                                                <a:lnTo>
                                                                  <a:pt x="46" y="32"/>
                                                                </a:lnTo>
                                                                <a:lnTo>
                                                                  <a:pt x="40" y="30"/>
                                                                </a:lnTo>
                                                                <a:lnTo>
                                                                  <a:pt x="40" y="30"/>
                                                                </a:lnTo>
                                                                <a:lnTo>
                                                                  <a:pt x="32" y="30"/>
                                                                </a:lnTo>
                                                                <a:lnTo>
                                                                  <a:pt x="24" y="30"/>
                                                                </a:lnTo>
                                                                <a:lnTo>
                                                                  <a:pt x="18" y="30"/>
                                                                </a:lnTo>
                                                                <a:lnTo>
                                                                  <a:pt x="12" y="32"/>
                                                                </a:lnTo>
                                                                <a:lnTo>
                                                                  <a:pt x="8" y="36"/>
                                                                </a:lnTo>
                                                                <a:lnTo>
                                                                  <a:pt x="2" y="42"/>
                                                                </a:lnTo>
                                                                <a:lnTo>
                                                                  <a:pt x="2" y="42"/>
                                                                </a:lnTo>
                                                                <a:close/>
                                                              </a:path>
                                                            </a:pathLst>
                                                          </a:custGeom>
                                                          <a:solidFill>
                                                            <a:schemeClr val="accent3"/>
                                                          </a:solidFill>
                                                          <a:ln w="6350"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</p:spPr>
                                                        <p:txBody>
                                                          <a:bodyPr vert="horz" wrap="square" lIns="91440" tIns="45720" rIns="91440" bIns="45720" numCol="1" anchor="t" anchorCtr="0" compatLnSpc="1">
                                                            <a:prstTxWarp prst="textNoShape">
                                                              <a:avLst/>
                                                            </a:prstTxWarp>
                                                          </a:bodyPr>
                                                          <a:lstStyle/>
                                                          <a:p>
                                                            <a:pPr defTabSz="914340"/>
                                                            <a:endParaRPr lang="en-US" dirty="0">
                                                              <a:solidFill>
                                                                <a:srgbClr val="FFFFFF"/>
                                                              </a:solidFill>
                                                            </a:endParaRPr>
                                                          </a:p>
                                                        </p:txBody>
                                                      </p:sp>
                                                      <p:grpSp>
                                                        <p:nvGrpSpPr>
                                                          <p:cNvPr id="36" name="Group 35"/>
                                                          <p:cNvGrpSpPr/>
                                                          <p:nvPr/>
                                                        </p:nvGrpSpPr>
                                                        <p:grpSpPr>
                                                          <a:xfrm>
                                                            <a:off x="2857040" y="1614303"/>
                                                            <a:ext cx="7820530" cy="4979493"/>
                                                            <a:chOff x="2857040" y="1614303"/>
                                                            <a:chExt cx="7820530" cy="4979493"/>
                                                          </a:xfrm>
                                                        </p:grpSpPr>
                                                        <p:sp>
                                                          <p:nvSpPr>
                                                            <p:cNvPr id="452" name="Estonia"/>
                                                            <p:cNvSpPr>
                                                              <a:spLocks/>
                                                            </p:cNvSpPr>
                                                            <p:nvPr/>
                                                          </p:nvSpPr>
                                                          <p:spPr bwMode="auto">
                                                            <a:xfrm>
                                                              <a:off x="6389222" y="1614303"/>
                                                              <a:ext cx="112393" cy="45523"/>
                                                            </a:xfrm>
                                                            <a:custGeom>
                                                              <a:avLst/>
                                                              <a:gdLst/>
                                                              <a:ahLst/>
                                                              <a:cxnLst>
                                                                <a:cxn ang="0">
                                                                  <a:pos x="18" y="30"/>
                                                                </a:cxn>
                                                                <a:cxn ang="0">
                                                                  <a:pos x="18" y="24"/>
                                                                </a:cxn>
                                                                <a:cxn ang="0">
                                                                  <a:pos x="14" y="24"/>
                                                                </a:cxn>
                                                                <a:cxn ang="0">
                                                                  <a:pos x="14" y="26"/>
                                                                </a:cxn>
                                                                <a:cxn ang="0">
                                                                  <a:pos x="10" y="24"/>
                                                                </a:cxn>
                                                                <a:cxn ang="0">
                                                                  <a:pos x="10" y="22"/>
                                                                </a:cxn>
                                                                <a:cxn ang="0">
                                                                  <a:pos x="6" y="20"/>
                                                                </a:cxn>
                                                                <a:cxn ang="0">
                                                                  <a:pos x="4" y="16"/>
                                                                </a:cxn>
                                                                <a:cxn ang="0">
                                                                  <a:pos x="6" y="16"/>
                                                                </a:cxn>
                                                                <a:cxn ang="0">
                                                                  <a:pos x="8" y="14"/>
                                                                </a:cxn>
                                                                <a:cxn ang="0">
                                                                  <a:pos x="0" y="12"/>
                                                                </a:cxn>
                                                                <a:cxn ang="0">
                                                                  <a:pos x="0" y="10"/>
                                                                </a:cxn>
                                                                <a:cxn ang="0">
                                                                  <a:pos x="0" y="8"/>
                                                                </a:cxn>
                                                                <a:cxn ang="0">
                                                                  <a:pos x="4" y="6"/>
                                                                </a:cxn>
                                                                <a:cxn ang="0">
                                                                  <a:pos x="8" y="4"/>
                                                                </a:cxn>
                                                                <a:cxn ang="0">
                                                                  <a:pos x="10" y="2"/>
                                                                </a:cxn>
                                                                <a:cxn ang="0">
                                                                  <a:pos x="14" y="2"/>
                                                                </a:cxn>
                                                                <a:cxn ang="0">
                                                                  <a:pos x="16" y="2"/>
                                                                </a:cxn>
                                                                <a:cxn ang="0">
                                                                  <a:pos x="20" y="2"/>
                                                                </a:cxn>
                                                                <a:cxn ang="0">
                                                                  <a:pos x="22" y="2"/>
                                                                </a:cxn>
                                                                <a:cxn ang="0">
                                                                  <a:pos x="24" y="0"/>
                                                                </a:cxn>
                                                                <a:cxn ang="0">
                                                                  <a:pos x="28" y="0"/>
                                                                </a:cxn>
                                                                <a:cxn ang="0">
                                                                  <a:pos x="30" y="0"/>
                                                                </a:cxn>
                                                                <a:cxn ang="0">
                                                                  <a:pos x="34" y="0"/>
                                                                </a:cxn>
                                                                <a:cxn ang="0">
                                                                  <a:pos x="38" y="2"/>
                                                                </a:cxn>
                                                                <a:cxn ang="0">
                                                                  <a:pos x="40" y="0"/>
                                                                </a:cxn>
                                                                <a:cxn ang="0">
                                                                  <a:pos x="44" y="2"/>
                                                                </a:cxn>
                                                                <a:cxn ang="0">
                                                                  <a:pos x="52" y="6"/>
                                                                </a:cxn>
                                                                <a:cxn ang="0">
                                                                  <a:pos x="62" y="6"/>
                                                                </a:cxn>
                                                                <a:cxn ang="0">
                                                                  <a:pos x="68" y="6"/>
                                                                </a:cxn>
                                                                <a:cxn ang="0">
                                                                  <a:pos x="70" y="4"/>
                                                                </a:cxn>
                                                                <a:cxn ang="0">
                                                                  <a:pos x="74" y="8"/>
                                                                </a:cxn>
                                                                <a:cxn ang="0">
                                                                  <a:pos x="72" y="26"/>
                                                                </a:cxn>
                                                                <a:cxn ang="0">
                                                                  <a:pos x="60" y="30"/>
                                                                </a:cxn>
                                                                <a:cxn ang="0">
                                                                  <a:pos x="56" y="28"/>
                                                                </a:cxn>
                                                                <a:cxn ang="0">
                                                                  <a:pos x="46" y="28"/>
                                                                </a:cxn>
                                                                <a:cxn ang="0">
                                                                  <a:pos x="44" y="26"/>
                                                                </a:cxn>
                                                                <a:cxn ang="0">
                                                                  <a:pos x="44" y="24"/>
                                                                </a:cxn>
                                                                <a:cxn ang="0">
                                                                  <a:pos x="32" y="24"/>
                                                                </a:cxn>
                                                                <a:cxn ang="0">
                                                                  <a:pos x="28" y="24"/>
                                                                </a:cxn>
                                                                <a:cxn ang="0">
                                                                  <a:pos x="18" y="30"/>
                                                                </a:cxn>
                                                              </a:cxnLst>
                                                              <a:rect l="0" t="0" r="r" b="b"/>
                                                              <a:pathLst>
                                                                <a:path w="74" h="30">
                                                                  <a:moveTo>
                                                                    <a:pt x="18" y="30"/>
                                                                  </a:moveTo>
                                                                  <a:lnTo>
                                                                    <a:pt x="18" y="30"/>
                                                                  </a:lnTo>
                                                                  <a:lnTo>
                                                                    <a:pt x="18" y="26"/>
                                                                  </a:lnTo>
                                                                  <a:lnTo>
                                                                    <a:pt x="18" y="24"/>
                                                                  </a:lnTo>
                                                                  <a:lnTo>
                                                                    <a:pt x="16" y="22"/>
                                                                  </a:lnTo>
                                                                  <a:lnTo>
                                                                    <a:pt x="14" y="24"/>
                                                                  </a:lnTo>
                                                                  <a:lnTo>
                                                                    <a:pt x="14" y="24"/>
                                                                  </a:lnTo>
                                                                  <a:lnTo>
                                                                    <a:pt x="14" y="26"/>
                                                                  </a:lnTo>
                                                                  <a:lnTo>
                                                                    <a:pt x="12" y="26"/>
                                                                  </a:lnTo>
                                                                  <a:lnTo>
                                                                    <a:pt x="10" y="24"/>
                                                                  </a:lnTo>
                                                                  <a:lnTo>
                                                                    <a:pt x="10" y="22"/>
                                                                  </a:lnTo>
                                                                  <a:lnTo>
                                                                    <a:pt x="10" y="22"/>
                                                                  </a:lnTo>
                                                                  <a:lnTo>
                                                                    <a:pt x="8" y="20"/>
                                                                  </a:lnTo>
                                                                  <a:lnTo>
                                                                    <a:pt x="6" y="20"/>
                                                                  </a:lnTo>
                                                                  <a:lnTo>
                                                                    <a:pt x="4" y="18"/>
                                                                  </a:lnTo>
                                                                  <a:lnTo>
                                                                    <a:pt x="4" y="16"/>
                                                                  </a:lnTo>
                                                                  <a:lnTo>
                                                                    <a:pt x="4" y="16"/>
                                                                  </a:lnTo>
                                                                  <a:lnTo>
                                                                    <a:pt x="6" y="16"/>
                                                                  </a:lnTo>
                                                                  <a:lnTo>
                                                                    <a:pt x="8" y="14"/>
                                                                  </a:lnTo>
                                                                  <a:lnTo>
                                                                    <a:pt x="8" y="14"/>
                                                                  </a:lnTo>
                                                                  <a:lnTo>
                                                                    <a:pt x="2" y="14"/>
                                                                  </a:lnTo>
                                                                  <a:lnTo>
                                                                    <a:pt x="0" y="12"/>
                                                                  </a:lnTo>
                                                                  <a:lnTo>
                                                                    <a:pt x="0" y="10"/>
                                                                  </a:lnTo>
                                                                  <a:lnTo>
                                                                    <a:pt x="0" y="10"/>
                                                                  </a:lnTo>
                                                                  <a:lnTo>
                                                                    <a:pt x="2" y="8"/>
                                                                  </a:lnTo>
                                                                  <a:lnTo>
                                                                    <a:pt x="0" y="8"/>
                                                                  </a:lnTo>
                                                                  <a:lnTo>
                                                                    <a:pt x="0" y="6"/>
                                                                  </a:lnTo>
                                                                  <a:lnTo>
                                                                    <a:pt x="4" y="6"/>
                                                                  </a:lnTo>
                                                                  <a:lnTo>
                                                                    <a:pt x="4" y="6"/>
                                                                  </a:lnTo>
                                                                  <a:lnTo>
                                                                    <a:pt x="8" y="4"/>
                                                                  </a:lnTo>
                                                                  <a:lnTo>
                                                                    <a:pt x="10" y="4"/>
                                                                  </a:lnTo>
                                                                  <a:lnTo>
                                                                    <a:pt x="10" y="2"/>
                                                                  </a:lnTo>
                                                                  <a:lnTo>
                                                                    <a:pt x="14" y="2"/>
                                                                  </a:lnTo>
                                                                  <a:lnTo>
                                                                    <a:pt x="14" y="2"/>
                                                                  </a:lnTo>
                                                                  <a:lnTo>
                                                                    <a:pt x="16" y="2"/>
                                                                  </a:lnTo>
                                                                  <a:lnTo>
                                                                    <a:pt x="16" y="2"/>
                                                                  </a:lnTo>
                                                                  <a:lnTo>
                                                                    <a:pt x="18" y="0"/>
                                                                  </a:lnTo>
                                                                  <a:lnTo>
                                                                    <a:pt x="20" y="2"/>
                                                                  </a:lnTo>
                                                                  <a:lnTo>
                                                                    <a:pt x="20" y="2"/>
                                                                  </a:lnTo>
                                                                  <a:lnTo>
                                                                    <a:pt x="22" y="2"/>
                                                                  </a:lnTo>
                                                                  <a:lnTo>
                                                                    <a:pt x="24" y="0"/>
                                                                  </a:lnTo>
                                                                  <a:lnTo>
                                                                    <a:pt x="24" y="0"/>
                                                                  </a:lnTo>
                                                                  <a:lnTo>
                                                                    <a:pt x="28" y="0"/>
                                                                  </a:lnTo>
                                                                  <a:lnTo>
                                                                    <a:pt x="28" y="0"/>
                                                                  </a:lnTo>
                                                                  <a:lnTo>
                                                                    <a:pt x="30" y="0"/>
                                                                  </a:lnTo>
                                                                  <a:lnTo>
                                                                    <a:pt x="30" y="0"/>
                                                                  </a:lnTo>
                                                                  <a:lnTo>
                                                                    <a:pt x="32" y="0"/>
                                                                  </a:lnTo>
                                                                  <a:lnTo>
                                                                    <a:pt x="34" y="0"/>
                                                                  </a:lnTo>
                                                                  <a:lnTo>
                                                                    <a:pt x="34" y="0"/>
                                                                  </a:lnTo>
                                                                  <a:lnTo>
                                                                    <a:pt x="38" y="2"/>
                                                                  </a:lnTo>
                                                                  <a:lnTo>
                                                                    <a:pt x="38" y="2"/>
                                                                  </a:lnTo>
                                                                  <a:lnTo>
                                                                    <a:pt x="40" y="0"/>
                                                                  </a:lnTo>
                                                                  <a:lnTo>
                                                                    <a:pt x="44" y="2"/>
                                                                  </a:lnTo>
                                                                  <a:lnTo>
                                                                    <a:pt x="44" y="2"/>
                                                                  </a:lnTo>
                                                                  <a:lnTo>
                                                                    <a:pt x="48" y="6"/>
                                                                  </a:lnTo>
                                                                  <a:lnTo>
                                                                    <a:pt x="52" y="6"/>
                                                                  </a:lnTo>
                                                                  <a:lnTo>
                                                                    <a:pt x="56" y="6"/>
                                                                  </a:lnTo>
                                                                  <a:lnTo>
                                                                    <a:pt x="62" y="6"/>
                                                                  </a:lnTo>
                                                                  <a:lnTo>
                                                                    <a:pt x="62" y="6"/>
                                                                  </a:lnTo>
                                                                  <a:lnTo>
                                                                    <a:pt x="68" y="6"/>
                                                                  </a:lnTo>
                                                                  <a:lnTo>
                                                                    <a:pt x="70" y="4"/>
                                                                  </a:lnTo>
                                                                  <a:lnTo>
                                                                    <a:pt x="70" y="4"/>
                                                                  </a:lnTo>
                                                                  <a:lnTo>
                                                                    <a:pt x="74" y="6"/>
                                                                  </a:lnTo>
                                                                  <a:lnTo>
                                                                    <a:pt x="74" y="8"/>
                                                                  </a:lnTo>
                                                                  <a:lnTo>
                                                                    <a:pt x="72" y="12"/>
                                                                  </a:lnTo>
                                                                  <a:lnTo>
                                                                    <a:pt x="72" y="26"/>
                                                                  </a:lnTo>
                                                                  <a:lnTo>
                                                                    <a:pt x="72" y="26"/>
                                                                  </a:lnTo>
                                                                  <a:lnTo>
                                                                    <a:pt x="60" y="30"/>
                                                                  </a:lnTo>
                                                                  <a:lnTo>
                                                                    <a:pt x="60" y="30"/>
                                                                  </a:lnTo>
                                                                  <a:lnTo>
                                                                    <a:pt x="56" y="28"/>
                                                                  </a:lnTo>
                                                                  <a:lnTo>
                                                                    <a:pt x="50" y="28"/>
                                                                  </a:lnTo>
                                                                  <a:lnTo>
                                                                    <a:pt x="46" y="28"/>
                                                                  </a:lnTo>
                                                                  <a:lnTo>
                                                                    <a:pt x="44" y="28"/>
                                                                  </a:lnTo>
                                                                  <a:lnTo>
                                                                    <a:pt x="44" y="26"/>
                                                                  </a:lnTo>
                                                                  <a:lnTo>
                                                                    <a:pt x="44" y="26"/>
                                                                  </a:lnTo>
                                                                  <a:lnTo>
                                                                    <a:pt x="44" y="24"/>
                                                                  </a:lnTo>
                                                                  <a:lnTo>
                                                                    <a:pt x="42" y="24"/>
                                                                  </a:lnTo>
                                                                  <a:lnTo>
                                                                    <a:pt x="32" y="24"/>
                                                                  </a:lnTo>
                                                                  <a:lnTo>
                                                                    <a:pt x="32" y="24"/>
                                                                  </a:lnTo>
                                                                  <a:lnTo>
                                                                    <a:pt x="28" y="24"/>
                                                                  </a:lnTo>
                                                                  <a:lnTo>
                                                                    <a:pt x="24" y="24"/>
                                                                  </a:lnTo>
                                                                  <a:lnTo>
                                                                    <a:pt x="18" y="30"/>
                                                                  </a:lnTo>
                                                                  <a:lnTo>
                                                                    <a:pt x="18" y="30"/>
                                                                  </a:lnTo>
                                                                  <a:close/>
                                                                </a:path>
                                                              </a:pathLst>
                                                            </a:custGeom>
                                                            <a:solidFill>
                                                              <a:schemeClr val="accent3"/>
                                                            </a:solidFill>
                                                            <a:ln w="6350">
                                                              <a:solidFill>
                                                                <a:srgbClr val="FFFFFF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</p:spPr>
                                                          <p:txBody>
                                                            <a:bodyPr vert="horz" wrap="square" lIns="91440" tIns="45720" rIns="91440" bIns="45720" numCol="1" anchor="t" anchorCtr="0" compatLnSpc="1">
                                                              <a:prstTxWarp prst="textNoShape">
                                                                <a:avLst/>
                                                              </a:prstTxWarp>
                                                            </a:bodyPr>
                                                            <a:lstStyle/>
                                                            <a:p>
                                                              <a:pPr defTabSz="914340"/>
                                                              <a:endParaRPr lang="en-US" dirty="0"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endParaRPr>
                                                            </a:p>
                                                          </p:txBody>
                                                        </p:sp>
                                                        <p:grpSp>
                                                          <p:nvGrpSpPr>
                                                            <p:cNvPr id="35" name="Group 34"/>
                                                            <p:cNvGrpSpPr/>
                                                            <p:nvPr/>
                                                          </p:nvGrpSpPr>
                                                          <p:grpSpPr>
                                                            <a:xfrm>
                                                              <a:off x="2857040" y="1682302"/>
                                                              <a:ext cx="7820530" cy="4911494"/>
                                                              <a:chOff x="2857040" y="1682302"/>
                                                              <a:chExt cx="7820530" cy="4911494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32" name="Group 31"/>
                                                              <p:cNvGrpSpPr/>
                                                              <p:nvPr/>
                                                            </p:nvGrpSpPr>
                                                            <p:grpSpPr>
                                                              <a:xfrm>
                                                                <a:off x="2857040" y="1682302"/>
                                                                <a:ext cx="7820530" cy="4911494"/>
                                                                <a:chOff x="2857040" y="1682302"/>
                                                                <a:chExt cx="7820530" cy="4911494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31" name="Group 30"/>
                                                                <p:cNvGrpSpPr/>
                                                                <p:nvPr/>
                                                              </p:nvGrpSpPr>
                                                              <p:grpSpPr>
                                                                <a:xfrm>
                                                                  <a:off x="2857040" y="1682302"/>
                                                                  <a:ext cx="7820530" cy="4911494"/>
                                                                  <a:chOff x="2857040" y="1682302"/>
                                                                  <a:chExt cx="7820530" cy="4911494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30" name="Group 29"/>
                                                                  <p:cNvGrpSpPr/>
                                                                  <p:nvPr/>
                                                                </p:nvGrpSpPr>
                                                                <p:grpSpPr>
                                                                  <a:xfrm>
                                                                    <a:off x="2857040" y="1682302"/>
                                                                    <a:ext cx="7820530" cy="4911494"/>
                                                                    <a:chOff x="2857040" y="1682302"/>
                                                                    <a:chExt cx="7820530" cy="4911494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29" name="Group 28"/>
                                                                    <p:cNvGrpSpPr/>
                                                                    <p:nvPr/>
                                                                  </p:nvGrpSpPr>
                                                                  <p:grpSpPr>
                                                                    <a:xfrm>
                                                                      <a:off x="2857040" y="1682302"/>
                                                                      <a:ext cx="7820530" cy="4911494"/>
                                                                      <a:chOff x="2857040" y="1682302"/>
                                                                      <a:chExt cx="7820530" cy="4911494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28" name="Group 27"/>
                                                                      <p:cNvGrpSpPr/>
                                                                      <p:nvPr/>
                                                                    </p:nvGrpSpPr>
                                                                    <p:grpSpPr>
                                                                      <a:xfrm>
                                                                        <a:off x="2857040" y="1682302"/>
                                                                        <a:ext cx="7820530" cy="4911494"/>
                                                                        <a:chOff x="2857040" y="1682302"/>
                                                                        <a:chExt cx="7820530" cy="4911494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27" name="Group 26"/>
                                                                        <p:cNvGrpSpPr/>
                                                                        <p:nvPr/>
                                                                      </p:nvGrpSpPr>
                                                                      <p:grpSpPr>
                                                                        <a:xfrm>
                                                                          <a:off x="2857040" y="1682302"/>
                                                                          <a:ext cx="7820530" cy="4911494"/>
                                                                          <a:chOff x="2857040" y="1682302"/>
                                                                          <a:chExt cx="7820530" cy="491149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26" name="Group 25"/>
                                                                          <p:cNvGrpSpPr/>
                                                                          <p:nvPr/>
                                                                        </p:nvGrpSpPr>
                                                                        <p:grpSpPr>
                                                                          <a:xfrm>
                                                                            <a:off x="2857040" y="1682302"/>
                                                                            <a:ext cx="7444397" cy="4911494"/>
                                                                            <a:chOff x="2857040" y="1682302"/>
                                                                            <a:chExt cx="7444397" cy="4911494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24" name="Group 23"/>
                                                                            <p:cNvGrpSpPr/>
                                                                            <p:nvPr/>
                                                                          </p:nvGrpSpPr>
                                                                          <p:grpSpPr>
                                                                            <a:xfrm>
                                                                              <a:off x="2857040" y="1682302"/>
                                                                              <a:ext cx="6995071" cy="4911494"/>
                                                                              <a:chOff x="2857040" y="1682302"/>
                                                                              <a:chExt cx="6995071" cy="4911494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23" name="Group 22"/>
                                                                              <p:cNvGrpSpPr/>
                                                                              <p:nvPr/>
                                                                            </p:nvGrpSpPr>
                                                                            <p:grpSpPr>
                                                                              <a:xfrm>
                                                                                <a:off x="2857040" y="1682302"/>
                                                                                <a:ext cx="6995071" cy="4911494"/>
                                                                                <a:chOff x="2857040" y="1682302"/>
                                                                                <a:chExt cx="6995071" cy="4911494"/>
                                                                              </a:xfrm>
                                                                            </p:grpSpPr>
                                                                            <p:grpSp>
                                                                              <p:nvGrpSpPr>
                                                                                <p:cNvPr id="22" name="Group 21"/>
                                                                                <p:cNvGrpSpPr/>
                                                                                <p:nvPr/>
                                                                              </p:nvGrpSpPr>
                                                                              <p:grpSpPr>
                                                                                <a:xfrm>
                                                                                  <a:off x="2857040" y="1682302"/>
                                                                                  <a:ext cx="6995071" cy="4911494"/>
                                                                                  <a:chOff x="2857040" y="1682302"/>
                                                                                  <a:chExt cx="6995071" cy="4911494"/>
                                                                                </a:xfrm>
                                                                              </p:grpSpPr>
                                                                              <p:grpSp>
                                                                                <p:nvGrpSpPr>
                                                                                  <p:cNvPr id="21" name="Group 20"/>
                                                                                  <p:cNvGrpSpPr/>
                                                                                  <p:nvPr/>
                                                                                </p:nvGrpSpPr>
                                                                                <p:grpSpPr>
                                                                                  <a:xfrm>
                                                                                    <a:off x="2857040" y="1682302"/>
                                                                                    <a:ext cx="6995071" cy="4911494"/>
                                                                                    <a:chOff x="2857040" y="1682302"/>
                                                                                    <a:chExt cx="6995071" cy="4911494"/>
                                                                                  </a:xfrm>
                                                                                </p:grpSpPr>
                                                                                <p:grpSp>
                                                                                  <p:nvGrpSpPr>
                                                                                    <p:cNvPr id="18" name="Group 17"/>
                                                                                    <p:cNvGrpSpPr/>
                                                                                    <p:nvPr/>
                                                                                  </p:nvGrpSpPr>
                                                                                  <p:grpSpPr>
                                                                                    <a:xfrm>
                                                                                      <a:off x="2857040" y="1682302"/>
                                                                                      <a:ext cx="6995071" cy="4911494"/>
                                                                                      <a:chOff x="2857040" y="1682302"/>
                                                                                      <a:chExt cx="6995071" cy="4911494"/>
                                                                                    </a:xfrm>
                                                                                  </p:grpSpPr>
                                                                                  <p:grpSp>
                                                                                    <p:nvGrpSpPr>
                                                                                      <p:cNvPr id="16" name="Group 15"/>
                                                                                      <p:cNvGrpSpPr/>
                                                                                      <p:nvPr/>
                                                                                    </p:nvGrpSpPr>
                                                                                    <p:grpSpPr>
                                                                                      <a:xfrm>
                                                                                        <a:off x="2857040" y="1682302"/>
                                                                                        <a:ext cx="6995071" cy="4911494"/>
                                                                                        <a:chOff x="2857040" y="1682302"/>
                                                                                        <a:chExt cx="6995071" cy="4911494"/>
                                                                                      </a:xfrm>
                                                                                    </p:grpSpPr>
                                                                                    <p:grpSp>
                                                                                      <p:nvGrpSpPr>
                                                                                        <p:cNvPr id="9" name="Group 8"/>
                                                                                        <p:cNvGrpSpPr/>
                                                                                        <p:nvPr/>
                                                                                      </p:nvGrpSpPr>
                                                                                      <p:grpSpPr>
                                                                                        <a:xfrm>
                                                                                          <a:off x="2857040" y="1682302"/>
                                                                                          <a:ext cx="6995071" cy="4911494"/>
                                                                                          <a:chOff x="2857040" y="1682302"/>
                                                                                          <a:chExt cx="6995071" cy="4911494"/>
                                                                                        </a:xfrm>
                                                                                      </p:grpSpPr>
                                                                                      <p:grpSp>
                                                                                        <p:nvGrpSpPr>
                                                                                          <p:cNvPr id="7" name="Group 6"/>
                                                                                          <p:cNvGrpSpPr/>
                                                                                          <p:nvPr/>
                                                                                        </p:nvGrpSpPr>
                                                                                        <p:grpSpPr>
                                                                                          <a:xfrm>
                                                                                            <a:off x="2857040" y="1682302"/>
                                                                                            <a:ext cx="6995071" cy="4911494"/>
                                                                                            <a:chOff x="2857040" y="1682302"/>
                                                                                            <a:chExt cx="6995071" cy="4911494"/>
                                                                                          </a:xfrm>
                                                                                        </p:grpSpPr>
                                                                                        <p:grpSp>
                                                                                          <p:nvGrpSpPr>
                                                                                            <p:cNvPr id="5" name="Group 4"/>
                                                                                            <p:cNvGrpSpPr/>
                                                                                            <p:nvPr/>
                                                                                          </p:nvGrpSpPr>
                                                                                          <p:grpSpPr>
                                                                                            <a:xfrm>
                                                                                              <a:off x="2857040" y="1682302"/>
                                                                                              <a:ext cx="6995071" cy="3862580"/>
                                                                                              <a:chOff x="2857040" y="1682302"/>
                                                                                              <a:chExt cx="6995071" cy="3862580"/>
                                                                                            </a:xfrm>
                                                                                            <a:solidFill>
                                                                                              <a:schemeClr val="accent3"/>
                                                                                            </a:solidFill>
                                                                                          </p:grpSpPr>
                                                                                          <p:grpSp>
                                                                                            <p:nvGrpSpPr>
                                                                                              <p:cNvPr id="4" name="Group 3"/>
                                                                                              <p:cNvGrpSpPr/>
                                                                                              <p:nvPr/>
                                                                                            </p:nvGrpSpPr>
                                                                                            <p:grpSpPr>
                                                                                              <a:xfrm>
                                                                                                <a:off x="2857040" y="1682302"/>
                                                                                                <a:ext cx="6995071" cy="3862580"/>
                                                                                                <a:chOff x="2857040" y="1682302"/>
                                                                                                <a:chExt cx="6995071" cy="3862580"/>
                                                                                              </a:xfrm>
                                                                                              <a:grpFill/>
                                                                                            </p:grpSpPr>
                                                                                            <p:grpSp>
                                                                                              <p:nvGrpSpPr>
                                                                                                <p:cNvPr id="17" name="RED"/>
                                                                                                <p:cNvGrpSpPr/>
                                                                                                <p:nvPr/>
                                                                                              </p:nvGrpSpPr>
                                                                                              <p:grpSpPr>
                                                                                                <a:xfrm>
                                                                                                  <a:off x="2857040" y="1682302"/>
                                                                                                  <a:ext cx="6995071" cy="3298864"/>
                                                                                                  <a:chOff x="2857040" y="1682302"/>
                                                                                                  <a:chExt cx="6995071" cy="3298864"/>
                                                                                                </a:xfrm>
                                                                                                <a:grpFill/>
                                                                                              </p:grpSpPr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68" name="Kuwait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212155" y="2527660"/>
                                                                                                    <a:ext cx="57715" cy="42488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38" h="28">
                                                                                                        <a:moveTo>
                                                                                                          <a:pt x="0" y="1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4" name="Bangladesh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8490902" y="2644344"/>
                                                                                                    <a:ext cx="191372" cy="23975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18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15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26" h="158">
                                                                                                        <a:moveTo>
                                                                                                          <a:pt x="116" y="15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1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5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72" name="Egypt"/>
                                                                                                  <p:cNvSpPr>
                                                                                                    <a:spLocks noEditPoints="1"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532662" y="2471359"/>
                                                                                                    <a:ext cx="379705" cy="358110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4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2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2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2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0" y="2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6" y="2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2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8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2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3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50" h="236">
                                                                                                        <a:moveTo>
                                                                                                          <a:pt x="14" y="23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1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  <a:moveTo>
                                                                                                          <a:pt x="14" y="23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1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58" name="Jordan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844600" y="2410662"/>
                                                                                                    <a:ext cx="124543" cy="157811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7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82" h="104">
                                                                                                        <a:moveTo>
                                                                                                          <a:pt x="70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7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39" name="Oman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424791" y="2728836"/>
                                                                                                    <a:ext cx="236936" cy="312588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0" y="2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1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0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56" h="206">
                                                                                                        <a:moveTo>
                                                                                                          <a:pt x="40" y="20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0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43" name="Pakistan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652613" y="2271887"/>
                                                                                                    <a:ext cx="455646" cy="488608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52" y="3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3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2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2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2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2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2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2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0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0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0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8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8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2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6" y="2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6" y="3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3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3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3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32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300" h="322">
                                                                                                        <a:moveTo>
                                                                                                          <a:pt x="162" y="32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62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2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74" name="Uzbekistan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393757" y="2007029"/>
                                                                                                    <a:ext cx="531587" cy="25492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2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0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2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8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2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8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0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0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0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2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2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4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8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4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8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8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2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350" h="168">
                                                                                                        <a:moveTo>
                                                                                                          <a:pt x="22" y="9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8" name="Boliv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558528" y="4081127"/>
                                                                                                    <a:ext cx="419195" cy="49164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2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4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2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6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4" y="2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2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2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0" y="2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2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2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3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8" y="3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3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3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3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3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3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2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3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3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3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2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76" h="324">
                                                                                                        <a:moveTo>
                                                                                                          <a:pt x="0" y="3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7" name="Dominican Republic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515344" y="2911410"/>
                                                                                                    <a:ext cx="121505" cy="84975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4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80" h="56">
                                                                                                        <a:moveTo>
                                                                                                          <a:pt x="4" y="4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8" name="Ecuador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190318" y="3652604"/>
                                                                                                    <a:ext cx="173146" cy="21547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14" h="142">
                                                                                                        <a:moveTo>
                                                                                                          <a:pt x="36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3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73" name="El Salvador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2910220" y="3135987"/>
                                                                                                    <a:ext cx="78979" cy="42488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2" h="28">
                                                                                                        <a:moveTo>
                                                                                                          <a:pt x="18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45" name="Guatemal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2857040" y="3002455"/>
                                                                                                    <a:ext cx="127581" cy="157811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0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84" h="104">
                                                                                                        <a:moveTo>
                                                                                                          <a:pt x="36" y="10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55" name="Haiti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440575" y="2914444"/>
                                                                                                    <a:ext cx="88091" cy="6676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5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4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8" h="44">
                                                                                                        <a:moveTo>
                                                                                                          <a:pt x="52" y="4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5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56" name="Honduras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2938194" y="3069221"/>
                                                                                                    <a:ext cx="206560" cy="11532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6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36" h="76">
                                                                                                        <a:moveTo>
                                                                                                          <a:pt x="34" y="6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3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57" name="Jamaic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308785" y="2966037"/>
                                                                                                    <a:ext cx="75941" cy="3338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0" h="22">
                                                                                                        <a:moveTo>
                                                                                                          <a:pt x="24" y="2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36" name="Nicaragu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2995908" y="3102604"/>
                                                                                                    <a:ext cx="148845" cy="17298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6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5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98" h="114">
                                                                                                        <a:moveTo>
                                                                                                          <a:pt x="6" y="5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47" name="Panam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126275" y="3315041"/>
                                                                                                    <a:ext cx="185296" cy="94080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1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2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22" h="62">
                                                                                                        <a:moveTo>
                                                                                                          <a:pt x="120" y="2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2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57" name="Paraguay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3831260" y="4410616"/>
                                                                                                    <a:ext cx="276426" cy="32169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2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2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2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2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9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82" h="212">
                                                                                                        <a:moveTo>
                                                                                                          <a:pt x="6" y="9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73" name="Uruguay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4034781" y="4808180"/>
                                                                                                    <a:ext cx="160995" cy="17298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6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7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06" h="114">
                                                                                                        <a:moveTo>
                                                                                                          <a:pt x="6" y="7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3" name="Armen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057236" y="2148427"/>
                                                                                                    <a:ext cx="112393" cy="7283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74" h="48">
                                                                                                        <a:moveTo>
                                                                                                          <a:pt x="28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5" name="Belarus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403486" y="1682302"/>
                                                                                                    <a:ext cx="267312" cy="14870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44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8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7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76" h="98">
                                                                                                        <a:moveTo>
                                                                                                          <a:pt x="154" y="7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5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7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76" name="Macedonia (FYROM)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373067" y="2104728"/>
                                                                                                    <a:ext cx="85026" cy="63730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>
                                                                                                      <a:gd name="T0" fmla="*/ 78 w 1066"/>
                                                                                                      <a:gd name="T1" fmla="*/ 577 h 799"/>
                                                                                                      <a:gd name="T2" fmla="*/ 123 w 1066"/>
                                                                                                      <a:gd name="T3" fmla="*/ 667 h 799"/>
                                                                                                      <a:gd name="T4" fmla="*/ 168 w 1066"/>
                                                                                                      <a:gd name="T5" fmla="*/ 799 h 799"/>
                                                                                                      <a:gd name="T6" fmla="*/ 258 w 1066"/>
                                                                                                      <a:gd name="T7" fmla="*/ 712 h 799"/>
                                                                                                      <a:gd name="T8" fmla="*/ 348 w 1066"/>
                                                                                                      <a:gd name="T9" fmla="*/ 712 h 799"/>
                                                                                                      <a:gd name="T10" fmla="*/ 527 w 1066"/>
                                                                                                      <a:gd name="T11" fmla="*/ 712 h 799"/>
                                                                                                      <a:gd name="T12" fmla="*/ 617 w 1066"/>
                                                                                                      <a:gd name="T13" fmla="*/ 712 h 799"/>
                                                                                                      <a:gd name="T14" fmla="*/ 707 w 1066"/>
                                                                                                      <a:gd name="T15" fmla="*/ 622 h 799"/>
                                                                                                      <a:gd name="T16" fmla="*/ 752 w 1066"/>
                                                                                                      <a:gd name="T17" fmla="*/ 532 h 799"/>
                                                                                                      <a:gd name="T18" fmla="*/ 796 w 1066"/>
                                                                                                      <a:gd name="T19" fmla="*/ 532 h 799"/>
                                                                                                      <a:gd name="T20" fmla="*/ 841 w 1066"/>
                                                                                                      <a:gd name="T21" fmla="*/ 532 h 799"/>
                                                                                                      <a:gd name="T22" fmla="*/ 931 w 1066"/>
                                                                                                      <a:gd name="T23" fmla="*/ 577 h 799"/>
                                                                                                      <a:gd name="T24" fmla="*/ 976 w 1066"/>
                                                                                                      <a:gd name="T25" fmla="*/ 577 h 799"/>
                                                                                                      <a:gd name="T26" fmla="*/ 976 w 1066"/>
                                                                                                      <a:gd name="T27" fmla="*/ 532 h 799"/>
                                                                                                      <a:gd name="T28" fmla="*/ 1021 w 1066"/>
                                                                                                      <a:gd name="T29" fmla="*/ 489 h 799"/>
                                                                                                      <a:gd name="T30" fmla="*/ 1066 w 1066"/>
                                                                                                      <a:gd name="T31" fmla="*/ 445 h 799"/>
                                                                                                      <a:gd name="T32" fmla="*/ 1066 w 1066"/>
                                                                                                      <a:gd name="T33" fmla="*/ 355 h 799"/>
                                                                                                      <a:gd name="T34" fmla="*/ 1021 w 1066"/>
                                                                                                      <a:gd name="T35" fmla="*/ 222 h 799"/>
                                                                                                      <a:gd name="T36" fmla="*/ 841 w 1066"/>
                                                                                                      <a:gd name="T37" fmla="*/ 88 h 799"/>
                                                                                                      <a:gd name="T38" fmla="*/ 752 w 1066"/>
                                                                                                      <a:gd name="T39" fmla="*/ 45 h 799"/>
                                                                                                      <a:gd name="T40" fmla="*/ 707 w 1066"/>
                                                                                                      <a:gd name="T41" fmla="*/ 0 h 799"/>
                                                                                                      <a:gd name="T42" fmla="*/ 610 w 1066"/>
                                                                                                      <a:gd name="T43" fmla="*/ 38 h 799"/>
                                                                                                      <a:gd name="T44" fmla="*/ 340 w 1066"/>
                                                                                                      <a:gd name="T45" fmla="*/ 95 h 799"/>
                                                                                                      <a:gd name="T46" fmla="*/ 307 w 1066"/>
                                                                                                      <a:gd name="T47" fmla="*/ 152 h 799"/>
                                                                                                      <a:gd name="T48" fmla="*/ 251 w 1066"/>
                                                                                                      <a:gd name="T49" fmla="*/ 95 h 799"/>
                                                                                                      <a:gd name="T50" fmla="*/ 57 w 1066"/>
                                                                                                      <a:gd name="T51" fmla="*/ 201 h 799"/>
                                                                                                      <a:gd name="T52" fmla="*/ 0 w 1066"/>
                                                                                                      <a:gd name="T53" fmla="*/ 428 h 799"/>
                                                                                                      <a:gd name="T54" fmla="*/ 31 w 1066"/>
                                                                                                      <a:gd name="T55" fmla="*/ 525 h 799"/>
                                                                                                      <a:gd name="T56" fmla="*/ 0 w 1066"/>
                                                                                                      <a:gd name="T57" fmla="*/ 525 h 799"/>
                                                                                                      <a:gd name="T58" fmla="*/ 78 w 1066"/>
                                                                                                      <a:gd name="T59" fmla="*/ 577 h 799"/>
                                                                                                    </a:gdLst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T0" y="T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" y="T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" y="T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" y="T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8" y="T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0" y="T1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2" y="T1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4" y="T1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6" y="T1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8" y="T1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0" y="T2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2" y="T2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4" y="T2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6" y="T2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8" y="T2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0" y="T3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2" y="T3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4" y="T3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6" y="T3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8" y="T3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0" y="T4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2" y="T4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4" y="T4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6" y="T4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8" y="T4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0" y="T5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2" y="T5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4" y="T5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6" y="T5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8" y="T59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066" h="799">
                                                                                                        <a:moveTo>
                                                                                                          <a:pt x="78" y="577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23" y="66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79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7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8" y="7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7" y="7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17" y="7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7" y="6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52" y="5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96" y="5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1" y="5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31" y="5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76" y="5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76" y="5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1" y="48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6" y="44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6" y="35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1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1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52" y="4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7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1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0" y="9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7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1" y="9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7" y="20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" y="52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577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91" name="Montenegro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325962" y="2078252"/>
                                                                                                    <a:ext cx="45719" cy="51250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>
                                                                                                      <a:gd name="T0" fmla="*/ 744 w 744"/>
                                                                                                      <a:gd name="T1" fmla="*/ 364 h 834"/>
                                                                                                      <a:gd name="T2" fmla="*/ 654 w 744"/>
                                                                                                      <a:gd name="T3" fmla="*/ 258 h 834"/>
                                                                                                      <a:gd name="T4" fmla="*/ 586 w 744"/>
                                                                                                      <a:gd name="T5" fmla="*/ 208 h 834"/>
                                                                                                      <a:gd name="T6" fmla="*/ 529 w 744"/>
                                                                                                      <a:gd name="T7" fmla="*/ 208 h 834"/>
                                                                                                      <a:gd name="T8" fmla="*/ 517 w 744"/>
                                                                                                      <a:gd name="T9" fmla="*/ 178 h 834"/>
                                                                                                      <a:gd name="T10" fmla="*/ 435 w 744"/>
                                                                                                      <a:gd name="T11" fmla="*/ 133 h 834"/>
                                                                                                      <a:gd name="T12" fmla="*/ 317 w 744"/>
                                                                                                      <a:gd name="T13" fmla="*/ 0 h 834"/>
                                                                                                      <a:gd name="T14" fmla="*/ 220 w 744"/>
                                                                                                      <a:gd name="T15" fmla="*/ 0 h 834"/>
                                                                                                      <a:gd name="T16" fmla="*/ 272 w 744"/>
                                                                                                      <a:gd name="T17" fmla="*/ 114 h 834"/>
                                                                                                      <a:gd name="T18" fmla="*/ 208 w 744"/>
                                                                                                      <a:gd name="T19" fmla="*/ 126 h 834"/>
                                                                                                      <a:gd name="T20" fmla="*/ 182 w 744"/>
                                                                                                      <a:gd name="T21" fmla="*/ 55 h 834"/>
                                                                                                      <a:gd name="T22" fmla="*/ 102 w 744"/>
                                                                                                      <a:gd name="T23" fmla="*/ 107 h 834"/>
                                                                                                      <a:gd name="T24" fmla="*/ 106 w 744"/>
                                                                                                      <a:gd name="T25" fmla="*/ 234 h 834"/>
                                                                                                      <a:gd name="T26" fmla="*/ 57 w 744"/>
                                                                                                      <a:gd name="T27" fmla="*/ 234 h 834"/>
                                                                                                      <a:gd name="T28" fmla="*/ 19 w 744"/>
                                                                                                      <a:gd name="T29" fmla="*/ 364 h 834"/>
                                                                                                      <a:gd name="T30" fmla="*/ 87 w 744"/>
                                                                                                      <a:gd name="T31" fmla="*/ 447 h 834"/>
                                                                                                      <a:gd name="T32" fmla="*/ 7 w 744"/>
                                                                                                      <a:gd name="T33" fmla="*/ 473 h 834"/>
                                                                                                      <a:gd name="T34" fmla="*/ 26 w 744"/>
                                                                                                      <a:gd name="T35" fmla="*/ 579 h 834"/>
                                                                                                      <a:gd name="T36" fmla="*/ 0 w 744"/>
                                                                                                      <a:gd name="T37" fmla="*/ 603 h 834"/>
                                                                                                      <a:gd name="T38" fmla="*/ 0 w 744"/>
                                                                                                      <a:gd name="T39" fmla="*/ 612 h 834"/>
                                                                                                      <a:gd name="T40" fmla="*/ 45 w 744"/>
                                                                                                      <a:gd name="T41" fmla="*/ 612 h 834"/>
                                                                                                      <a:gd name="T42" fmla="*/ 135 w 744"/>
                                                                                                      <a:gd name="T43" fmla="*/ 699 h 834"/>
                                                                                                      <a:gd name="T44" fmla="*/ 224 w 744"/>
                                                                                                      <a:gd name="T45" fmla="*/ 744 h 834"/>
                                                                                                      <a:gd name="T46" fmla="*/ 314 w 744"/>
                                                                                                      <a:gd name="T47" fmla="*/ 789 h 834"/>
                                                                                                      <a:gd name="T48" fmla="*/ 359 w 744"/>
                                                                                                      <a:gd name="T49" fmla="*/ 834 h 834"/>
                                                                                                      <a:gd name="T50" fmla="*/ 366 w 744"/>
                                                                                                      <a:gd name="T51" fmla="*/ 827 h 834"/>
                                                                                                      <a:gd name="T52" fmla="*/ 361 w 744"/>
                                                                                                      <a:gd name="T53" fmla="*/ 747 h 834"/>
                                                                                                      <a:gd name="T54" fmla="*/ 359 w 744"/>
                                                                                                      <a:gd name="T55" fmla="*/ 744 h 834"/>
                                                                                                      <a:gd name="T56" fmla="*/ 359 w 744"/>
                                                                                                      <a:gd name="T57" fmla="*/ 699 h 834"/>
                                                                                                      <a:gd name="T58" fmla="*/ 340 w 744"/>
                                                                                                      <a:gd name="T59" fmla="*/ 699 h 834"/>
                                                                                                      <a:gd name="T60" fmla="*/ 503 w 744"/>
                                                                                                      <a:gd name="T61" fmla="*/ 409 h 834"/>
                                                                                                      <a:gd name="T62" fmla="*/ 529 w 744"/>
                                                                                                      <a:gd name="T63" fmla="*/ 536 h 834"/>
                                                                                                      <a:gd name="T64" fmla="*/ 616 w 744"/>
                                                                                                      <a:gd name="T65" fmla="*/ 492 h 834"/>
                                                                                                      <a:gd name="T66" fmla="*/ 616 w 744"/>
                                                                                                      <a:gd name="T67" fmla="*/ 435 h 834"/>
                                                                                                      <a:gd name="T68" fmla="*/ 616 w 744"/>
                                                                                                      <a:gd name="T69" fmla="*/ 364 h 834"/>
                                                                                                      <a:gd name="T70" fmla="*/ 706 w 744"/>
                                                                                                      <a:gd name="T71" fmla="*/ 364 h 834"/>
                                                                                                      <a:gd name="T72" fmla="*/ 744 w 744"/>
                                                                                                      <a:gd name="T73" fmla="*/ 364 h 834"/>
                                                                                                    </a:gdLst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T0" y="T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" y="T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" y="T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" y="T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8" y="T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0" y="T1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2" y="T1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4" y="T1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6" y="T1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8" y="T1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0" y="T2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2" y="T2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4" y="T2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6" y="T2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8" y="T2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0" y="T3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2" y="T3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4" y="T3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6" y="T3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8" y="T3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0" y="T4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2" y="T4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4" y="T4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6" y="T4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8" y="T4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0" y="T5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2" y="T5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4" y="T5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6" y="T5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8" y="T5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0" y="T6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2" y="T6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4" y="T6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6" y="T6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8" y="T6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70" y="T7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72" y="T73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744" h="834">
                                                                                                        <a:moveTo>
                                                                                                          <a:pt x="744" y="36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654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9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17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35" y="13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7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5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0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7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7" y="44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" y="47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57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0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5" y="6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5" y="69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7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4" y="78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9" y="8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6" y="82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1" y="74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9" y="7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9" y="69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0" y="69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3" y="40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9" y="5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16" y="4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16" y="43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16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6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4" y="36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1" name="Cambod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9040816" y="3111709"/>
                                                                                                    <a:ext cx="185296" cy="176020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50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1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22" h="116">
                                                                                                        <a:moveTo>
                                                                                                          <a:pt x="50" y="11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5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1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73" name="Laos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8925385" y="2823399"/>
                                                                                                    <a:ext cx="300727" cy="32169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2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98" h="212">
                                                                                                        <a:moveTo>
                                                                                                          <a:pt x="18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16" name="Nepal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8237329" y="2541160"/>
                                                                                                    <a:ext cx="270350" cy="13960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2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8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78" h="92">
                                                                                                        <a:moveTo>
                                                                                                          <a:pt x="24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63" name="Sri Lank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8336083" y="3296262"/>
                                                                                                    <a:ext cx="78979" cy="14263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2" h="94">
                                                                                                        <a:moveTo>
                                                                                                          <a:pt x="2" y="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33" name="Freeform 42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158094" y="3855242"/>
                                                                                                    <a:ext cx="42527" cy="6373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8" h="42">
                                                                                                        <a:moveTo>
                                                                                                          <a:pt x="0" y="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46" name="Guinea-Bissau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261989" y="3196684"/>
                                                                                                    <a:ext cx="82017" cy="5766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4" h="38">
                                                                                                        <a:moveTo>
                                                                                                          <a:pt x="28" y="3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9" name="Burkina Faso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614356" y="3108674"/>
                                                                                                    <a:ext cx="243012" cy="20333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1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60" h="134">
                                                                                                        <a:moveTo>
                                                                                                          <a:pt x="116" y="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0" name="Burundi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723095" y="3776336"/>
                                                                                                    <a:ext cx="63791" cy="91045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4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42" h="60">
                                                                                                        <a:moveTo>
                                                                                                          <a:pt x="14" y="4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46" name="Guine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304516" y="3199719"/>
                                                                                                    <a:ext cx="233898" cy="20333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34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13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54" h="134">
                                                                                                        <a:moveTo>
                                                                                                          <a:pt x="138" y="13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3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3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89" name="Malawi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826374" y="4064646"/>
                                                                                                    <a:ext cx="106317" cy="288309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6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2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70" h="190">
                                                                                                        <a:moveTo>
                                                                                                          <a:pt x="10" y="11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1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58" name="Rwand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720057" y="3715640"/>
                                                                                                    <a:ext cx="78979" cy="7890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2" h="52">
                                                                                                        <a:moveTo>
                                                                                                          <a:pt x="20" y="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69" name="Togo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778803" y="3254480"/>
                                                                                                    <a:ext cx="75941" cy="206369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0" h="136">
                                                                                                        <a:moveTo>
                                                                                                          <a:pt x="20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1" name="Freeform 61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260678" y="2621794"/>
                                                                                                    <a:ext cx="258200" cy="24582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6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70" h="162">
                                                                                                        <a:moveTo>
                                                                                                          <a:pt x="4" y="16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393" name="Keny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879988" y="3497133"/>
                                                                                                    <a:ext cx="264275" cy="382389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26" y="2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25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74" h="252">
                                                                                                        <a:moveTo>
                                                                                                          <a:pt x="126" y="25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26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5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1" name="Alger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513835" y="2280164"/>
                                                                                                    <a:ext cx="634867" cy="67980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92" y="4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6" y="4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18" y="3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94" y="2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8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4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0" y="2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2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2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4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2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54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8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6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4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0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4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2" y="4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4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4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6" y="4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44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418" h="448">
                                                                                                        <a:moveTo>
                                                                                                          <a:pt x="266" y="44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66" y="4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2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4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4" y="4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4" y="4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4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4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3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3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2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8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8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4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0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0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4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6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8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6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2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6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8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4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4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4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4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4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4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4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4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4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4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4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4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4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4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4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4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4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4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4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4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4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4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4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44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2" name="Angol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155056" y="3915939"/>
                                                                                                    <a:ext cx="407044" cy="47343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52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2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3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3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3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4" y="3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2" y="2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6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6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4" y="14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68" h="312">
                                                                                                        <a:moveTo>
                                                                                                          <a:pt x="266" y="13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6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3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chemeClr val="tx1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57" name="Benin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805727" y="3208822"/>
                                                                                                    <a:ext cx="103279" cy="24278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50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5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68" h="160">
                                                                                                        <a:moveTo>
                                                                                                          <a:pt x="50" y="15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5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5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2" name="Cameroon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054814" y="3190613"/>
                                                                                                    <a:ext cx="249086" cy="42184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2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2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2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2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2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1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64" h="278">
                                                                                                        <a:moveTo>
                                                                                                          <a:pt x="4" y="21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1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3" name="Central African Republic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243147" y="3248276"/>
                                                                                                    <a:ext cx="425270" cy="33686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76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0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6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0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0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4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4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0" y="15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80" h="222">
                                                                                                        <a:moveTo>
                                                                                                          <a:pt x="280" y="15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8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0" y="15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4" name="Chad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218847" y="2738424"/>
                                                                                                    <a:ext cx="318953" cy="65552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96" y="3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3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3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2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2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2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3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3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3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3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3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4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4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4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4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4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3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3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3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3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3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3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2" y="33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10" h="432">
                                                                                                        <a:moveTo>
                                                                                                          <a:pt x="198" y="33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98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3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4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4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4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4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3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3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3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3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3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3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3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3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3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3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3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33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5" name="Congo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133905" y="3536584"/>
                                                                                                    <a:ext cx="252124" cy="339901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70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2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4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66" h="224">
                                                                                                        <a:moveTo>
                                                                                                          <a:pt x="62" y="4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6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4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66" name="Ivory Coast (Cote D'Ivoire)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514113" y="3272555"/>
                                                                                                    <a:ext cx="197447" cy="24278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12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3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30" h="160">
                                                                                                        <a:moveTo>
                                                                                                          <a:pt x="120" y="14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2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4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574" name="Eritre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939549" y="2978176"/>
                                                                                                    <a:ext cx="243012" cy="234798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/>
                                                                                                    <a:rect l="l" t="t" r="r" b="b"/>
                                                                                                    <a:pathLst>
                                                                                                      <a:path w="243012" h="234798">
                                                                                                        <a:moveTo>
                                                                                                          <a:pt x="238480" y="223855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43012" y="2306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3012" y="23479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  <a:moveTo>
                                                                                                          <a:pt x="60753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85054" y="364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1130" y="515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7205" y="7587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3280" y="9711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9356" y="109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393" y="109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5431" y="109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469" y="10621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1506" y="11228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7582" y="11835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619" y="1213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694" y="1244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770" y="12746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845" y="1304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1883" y="13353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7958" y="13353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996" y="1365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7071" y="13960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184" y="1517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5297" y="16388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7447" y="17602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560" y="18512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9598" y="194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9598" y="197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636" y="20029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711" y="20029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711" y="2033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7824" y="21547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1091" y="21764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412" y="209084"/>
                                                                                                        </a:lnTo>
                                                                                                        <a:cubicBezTo>
                                                                                                          <a:pt x="207930" y="209084"/>
                                                                                                          <a:pt x="205505" y="209325"/>
                                                                                                          <a:pt x="203576" y="211916"/>
                                                                                                        </a:cubicBezTo>
                                                                                                        <a:lnTo>
                                                                                                          <a:pt x="194410" y="197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3146" y="17602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033" y="1669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1883" y="1578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9732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544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393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318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243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1130" y="1578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017" y="1578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904" y="1578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829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3791" y="1517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7716" y="1456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7716" y="14263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1640" y="14263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603" y="1456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5565" y="1517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527" y="1608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52" y="16388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14" y="16388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14" y="1608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377" y="1578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339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64" y="15477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08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76" y="1213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188" y="6676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26" y="4855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64" y="3945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339" y="30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14" y="27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5565" y="1820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678" y="9105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14" name="Ethiop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850676" y="3120813"/>
                                                                                                    <a:ext cx="482986" cy="42184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60" y="2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6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8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2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2" y="2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2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2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2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2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2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4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318" h="278">
                                                                                                        <a:moveTo>
                                                                                                          <a:pt x="60" y="24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6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4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16" name="Ghan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687259" y="3250657"/>
                                                                                                    <a:ext cx="139731" cy="24582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92" h="162">
                                                                                                        <a:moveTo>
                                                                                                          <a:pt x="8" y="4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67" name="DR Congo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176737" y="3472835"/>
                                                                                                    <a:ext cx="631829" cy="731395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5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8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5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9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4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14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90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4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2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0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70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8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8" y="3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8" y="3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52" y="3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58" y="3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8" y="4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6" y="4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4" y="4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0" y="4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2" y="4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2" y="4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6" y="4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6" y="4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4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4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4" y="4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0" y="3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3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3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3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3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2" y="3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3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2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2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2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5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416" h="482">
                                                                                                        <a:moveTo>
                                                                                                          <a:pt x="138" y="4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3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6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1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9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8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2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2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0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6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74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4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6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8" y="3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3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3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2" y="3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2" y="3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4" y="3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3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3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3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3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4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4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4" y="4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0" y="4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0" y="4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8" y="4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4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4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8" y="4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8" y="4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4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6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4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6" y="4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2" y="4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" y="4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" y="4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4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4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8" y="4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4" y="4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2" y="4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4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0" y="4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8" y="4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4" y="4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8" y="4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4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4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4" y="4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4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4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4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4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4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4" y="4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4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6" y="4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6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4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0" y="4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0" y="4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4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4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4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4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4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4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4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4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4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4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4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4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4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4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4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3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3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4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74" name="Sierra Leone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359194" y="3299867"/>
                                                                                                    <a:ext cx="91129" cy="11532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8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7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60" h="76">
                                                                                                        <a:moveTo>
                                                                                                          <a:pt x="38" y="7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3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87" name="Madagascar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124655" y="4135024"/>
                                                                                                    <a:ext cx="255162" cy="49164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46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3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3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3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68" h="324">
                                                                                                        <a:moveTo>
                                                                                                          <a:pt x="140" y="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4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90" name="Mali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395512" y="2727897"/>
                                                                                                    <a:ext cx="522474" cy="558409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50" y="3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3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3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3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3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2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4" y="2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2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4" y="2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4" y="2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0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4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8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2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38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2" y="2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4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4" y="1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0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6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0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4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0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8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1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2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3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3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3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3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3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3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3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3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3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3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3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3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3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362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344" h="368">
                                                                                                        <a:moveTo>
                                                                                                          <a:pt x="144" y="36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44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3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3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8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0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6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0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0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4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3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3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3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3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3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3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3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3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3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3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3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36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698" name="Morocco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389570" y="2328722"/>
                                                                                                    <a:ext cx="370593" cy="288309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0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9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44" h="190">
                                                                                                        <a:moveTo>
                                                                                                          <a:pt x="0" y="19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9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14" name="Mozambique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741912" y="4106059"/>
                                                                                                    <a:ext cx="352367" cy="61303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6" y="2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2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2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2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0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1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2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2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2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3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3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3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3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3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4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3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3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30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32" h="404">
                                                                                                        <a:moveTo>
                                                                                                          <a:pt x="22" y="30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2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3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3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3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3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3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0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37" name="Niger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790539" y="2738424"/>
                                                                                                    <a:ext cx="495136" cy="48557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" y="2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2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2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6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0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4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6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4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16" y="1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0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90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6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2" y="2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8" y="2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4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4" y="2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4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4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2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2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2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2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2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4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2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2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2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2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3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3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3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3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3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3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5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326" h="320">
                                                                                                        <a:moveTo>
                                                                                                          <a:pt x="0" y="24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0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0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4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1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90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6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6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6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4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2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2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8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6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4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6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3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3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3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4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38" name="Niger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880368" y="3142611"/>
                                                                                                    <a:ext cx="367555" cy="37935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2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0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8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2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2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2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6" y="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42" h="250">
                                                                                                        <a:moveTo>
                                                                                                          <a:pt x="216" y="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59" name="Senegal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225707" y="3041907"/>
                                                                                                    <a:ext cx="194409" cy="169951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06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5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28" h="112">
                                                                                                        <a:moveTo>
                                                                                                          <a:pt x="112" y="4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1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61" name="Sierra Leone Liber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413872" y="3357529"/>
                                                                                                    <a:ext cx="136694" cy="151742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8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10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90" h="100">
                                                                                                        <a:moveTo>
                                                                                                          <a:pt x="82" y="10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8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0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62" name="Somal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109467" y="3227064"/>
                                                                                                    <a:ext cx="325027" cy="52502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24" y="3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3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3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2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0" y="2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8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1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1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8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8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1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2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2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2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3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3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346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14" h="346">
                                                                                                        <a:moveTo>
                                                                                                          <a:pt x="24" y="346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24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3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3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2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3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3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3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46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65" name="Tanzan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750434" y="3715818"/>
                                                                                                    <a:ext cx="334141" cy="433981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50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4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1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1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2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2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0" y="2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4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2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2" y="2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2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2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2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2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8" y="2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2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20" h="286">
                                                                                                        <a:moveTo>
                                                                                                          <a:pt x="48" y="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2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2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2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2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2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2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2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70" name="Tunis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5993419" y="2274095"/>
                                                                                                    <a:ext cx="127581" cy="257961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34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8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9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7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84" h="170">
                                                                                                        <a:moveTo>
                                                                                                          <a:pt x="40" y="17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0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7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72" name="Ugand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744359" y="3521410"/>
                                                                                                    <a:ext cx="173146" cy="203334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92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4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0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2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8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8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0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2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8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2" y="8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10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14" h="134">
                                                                                                        <a:moveTo>
                                                                                                          <a:pt x="92" y="104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92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104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75" name="Botswana &amp; Zimbabwe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486159" y="4009942"/>
                                                                                                    <a:ext cx="379705" cy="373285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168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1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2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4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8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6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0" y="1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0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6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0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6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4" y="3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0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0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4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0" y="10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0" y="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8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2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2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2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24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2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2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2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2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94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50" h="246">
                                                                                                        <a:moveTo>
                                                                                                          <a:pt x="170" y="190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17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0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2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2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2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2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9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77" name="Zimbabwe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577824" y="4298328"/>
                                                                                                    <a:ext cx="255162" cy="260996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84" y="16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8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4" y="1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1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2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2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2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8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4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0" y="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7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1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1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2" y="1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1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4" y="16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168" h="172">
                                                                                                        <a:moveTo>
                                                                                                          <a:pt x="84" y="16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8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2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4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6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439" name="Freeform 171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605912" y="2229218"/>
                                                                                                    <a:ext cx="376667" cy="315623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7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4" y="4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2" y="5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0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" y="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7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1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1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0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0" y="20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2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19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6" y="1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34" y="1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16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0" y="15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6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0" y="1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1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4" y="1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74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4" y="9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0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6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4" y="4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8" y="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2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8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6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3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0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6" y="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6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4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1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2" y="20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48" h="208">
                                                                                                        <a:moveTo>
                                                                                                          <a:pt x="82" y="1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8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4" y="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4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1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2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2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2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1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2" y="1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6" y="1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1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8" y="16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8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1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5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1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0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6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9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0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0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2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4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2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6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4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8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1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440" name="Freeform 168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7318439" y="2113073"/>
                                                                                                    <a:ext cx="410082" cy="23064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/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48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4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" y="2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1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6" y="2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8" y="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" y="3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" y="3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" y="5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5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4" y="6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32" y="6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4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46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56" y="10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66" y="8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2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7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6" y="8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6" y="9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64" y="10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2" y="11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86" y="1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98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12" y="14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22" y="15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0" y="14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13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2" y="12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6" y="10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70" y="9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68" y="8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58" y="7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36" y="7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208" y="6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58" y="22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40" y="2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8" y="1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26" y="1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104" y="0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96" y="4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88" y="8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8" y="16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76" y="28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270" h="152">
                                                                                                        <a:moveTo>
                                                                                                          <a:pt x="70" y="28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7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6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4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" y="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5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" y="5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6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0" y="6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2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8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2" y="7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6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8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0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66" y="8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2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6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6" y="8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0" y="8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4" y="9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6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4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0" y="10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2" y="1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4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6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0" y="1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4" y="1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98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6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2" y="14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4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8" y="14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2" y="15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8" y="1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4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3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13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13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8" y="1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1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4" y="10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6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10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2" y="10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9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70" y="9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9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8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8" y="8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4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0" y="7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8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52" y="7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44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6" y="7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0" y="7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24" y="6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08" y="6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8" y="5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76" y="4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8" y="3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8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4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52" y="2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0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4" y="2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3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8" y="1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6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2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1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0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0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6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2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0" y="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8" y="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4" y="1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80" y="2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6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0" y="28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438" name="Timor-Leste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9769561" y="3994142"/>
                                                                                                    <a:ext cx="82550" cy="3968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>
                                                                                                      <a:gd name="T0" fmla="*/ 52 w 52"/>
                                                                                                      <a:gd name="T1" fmla="*/ 2 h 25"/>
                                                                                                      <a:gd name="T2" fmla="*/ 49 w 52"/>
                                                                                                      <a:gd name="T3" fmla="*/ 2 h 25"/>
                                                                                                      <a:gd name="T4" fmla="*/ 47 w 52"/>
                                                                                                      <a:gd name="T5" fmla="*/ 2 h 25"/>
                                                                                                      <a:gd name="T6" fmla="*/ 44 w 52"/>
                                                                                                      <a:gd name="T7" fmla="*/ 0 h 25"/>
                                                                                                      <a:gd name="T8" fmla="*/ 35 w 52"/>
                                                                                                      <a:gd name="T9" fmla="*/ 2 h 25"/>
                                                                                                      <a:gd name="T10" fmla="*/ 33 w 52"/>
                                                                                                      <a:gd name="T11" fmla="*/ 2 h 25"/>
                                                                                                      <a:gd name="T12" fmla="*/ 28 w 52"/>
                                                                                                      <a:gd name="T13" fmla="*/ 4 h 25"/>
                                                                                                      <a:gd name="T14" fmla="*/ 23 w 52"/>
                                                                                                      <a:gd name="T15" fmla="*/ 4 h 25"/>
                                                                                                      <a:gd name="T16" fmla="*/ 14 w 52"/>
                                                                                                      <a:gd name="T17" fmla="*/ 4 h 25"/>
                                                                                                      <a:gd name="T18" fmla="*/ 9 w 52"/>
                                                                                                      <a:gd name="T19" fmla="*/ 7 h 25"/>
                                                                                                      <a:gd name="T20" fmla="*/ 4 w 52"/>
                                                                                                      <a:gd name="T21" fmla="*/ 11 h 25"/>
                                                                                                      <a:gd name="T22" fmla="*/ 0 w 52"/>
                                                                                                      <a:gd name="T23" fmla="*/ 14 h 25"/>
                                                                                                      <a:gd name="T24" fmla="*/ 0 w 52"/>
                                                                                                      <a:gd name="T25" fmla="*/ 18 h 25"/>
                                                                                                      <a:gd name="T26" fmla="*/ 2 w 52"/>
                                                                                                      <a:gd name="T27" fmla="*/ 18 h 25"/>
                                                                                                      <a:gd name="T28" fmla="*/ 7 w 52"/>
                                                                                                      <a:gd name="T29" fmla="*/ 14 h 25"/>
                                                                                                      <a:gd name="T30" fmla="*/ 9 w 52"/>
                                                                                                      <a:gd name="T31" fmla="*/ 21 h 25"/>
                                                                                                      <a:gd name="T32" fmla="*/ 2 w 52"/>
                                                                                                      <a:gd name="T33" fmla="*/ 21 h 25"/>
                                                                                                      <a:gd name="T34" fmla="*/ 4 w 52"/>
                                                                                                      <a:gd name="T35" fmla="*/ 25 h 25"/>
                                                                                                      <a:gd name="T36" fmla="*/ 7 w 52"/>
                                                                                                      <a:gd name="T37" fmla="*/ 25 h 25"/>
                                                                                                      <a:gd name="T38" fmla="*/ 9 w 52"/>
                                                                                                      <a:gd name="T39" fmla="*/ 25 h 25"/>
                                                                                                      <a:gd name="T40" fmla="*/ 14 w 52"/>
                                                                                                      <a:gd name="T41" fmla="*/ 23 h 25"/>
                                                                                                      <a:gd name="T42" fmla="*/ 16 w 52"/>
                                                                                                      <a:gd name="T43" fmla="*/ 21 h 25"/>
                                                                                                      <a:gd name="T44" fmla="*/ 18 w 52"/>
                                                                                                      <a:gd name="T45" fmla="*/ 18 h 25"/>
                                                                                                      <a:gd name="T46" fmla="*/ 21 w 52"/>
                                                                                                      <a:gd name="T47" fmla="*/ 18 h 25"/>
                                                                                                      <a:gd name="T48" fmla="*/ 23 w 52"/>
                                                                                                      <a:gd name="T49" fmla="*/ 18 h 25"/>
                                                                                                      <a:gd name="T50" fmla="*/ 26 w 52"/>
                                                                                                      <a:gd name="T51" fmla="*/ 18 h 25"/>
                                                                                                      <a:gd name="T52" fmla="*/ 28 w 52"/>
                                                                                                      <a:gd name="T53" fmla="*/ 16 h 25"/>
                                                                                                      <a:gd name="T54" fmla="*/ 33 w 52"/>
                                                                                                      <a:gd name="T55" fmla="*/ 14 h 25"/>
                                                                                                      <a:gd name="T56" fmla="*/ 40 w 52"/>
                                                                                                      <a:gd name="T57" fmla="*/ 14 h 25"/>
                                                                                                      <a:gd name="T58" fmla="*/ 44 w 52"/>
                                                                                                      <a:gd name="T59" fmla="*/ 9 h 25"/>
                                                                                                      <a:gd name="T60" fmla="*/ 49 w 52"/>
                                                                                                      <a:gd name="T61" fmla="*/ 4 h 25"/>
                                                                                                      <a:gd name="T62" fmla="*/ 52 w 52"/>
                                                                                                      <a:gd name="T63" fmla="*/ 2 h 25"/>
                                                                                                    </a:gdLst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T0" y="T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" y="T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" y="T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" y="T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8" y="T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0" y="T1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2" y="T1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4" y="T1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6" y="T1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8" y="T1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0" y="T2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2" y="T2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4" y="T2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6" y="T2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8" y="T2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0" y="T3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2" y="T3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4" y="T3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6" y="T3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8" y="T3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0" y="T4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2" y="T4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4" y="T4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6" y="T4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8" y="T4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0" y="T5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2" y="T5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4" y="T5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6" y="T5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8" y="T5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0" y="T6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2" y="T63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52" h="25">
                                                                                                        <a:moveTo>
                                                                                                          <a:pt x="52" y="2"/>
                                                                                                        </a:moveTo>
                                                                                                        <a:lnTo>
                                                                                                          <a:pt x="49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7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0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5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" y="2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" y="7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1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0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" y="2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" y="2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" y="2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7" y="2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9" y="25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4" y="23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6" y="21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18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1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3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6" y="18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28" y="16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33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0" y="1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4" y="9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49" y="4"/>
                                                                                                        </a:lnTo>
                                                                                                        <a:lnTo>
                                                                                                          <a:pt x="52" y="2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chemeClr val="tx1"/>
                                                                                                    </a:solidFill>
                                                                                                    <a:round/>
                                                                                                    <a:headEnd/>
                                                                                                    <a:tailEnd/>
                                                                                                  </a:ln>
                                                                                                  <a:extLst/>
                                                                                                </p:spPr>
                                                                                                <p:txBody>
  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  <a:prstTxWarp prst="textNoShape">
                                                                                                      <a:avLst/>
                                                                                                    </a:prstTxWarp>
                                                                                                  </a:bodyPr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defTabSz="914340"/>
                                                                                                    <a:endParaRPr lang="en-US" baseline="-25000" dirty="0">
                                                                                                      <a:solidFill>
                                                                                                        <a:srgbClr val="FFFFFF"/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  <p:sp>
                                                                                                <p:nvSpPr>
                                                                                                  <p:cNvPr id="760" name="Serbia"/>
                                                                                                  <p:cNvSpPr>
                                                                                                    <a:spLocks/>
                                                                                                  </p:cNvSpPr>
                                                                                                  <p:nvPr/>
                                                                                                </p:nvSpPr>
                                                                                                <p:spPr bwMode="auto">
                                                                                                  <a:xfrm>
                                                                                                    <a:off x="6347932" y="2005908"/>
                                                                                                    <a:ext cx="91129" cy="118917"/>
                                                                                                  </a:xfrm>
                                                                                                  <a:custGeom>
                                                                                                    <a:avLst/>
                                                                                                    <a:gdLst>
                                                                                                      <a:gd name="T0" fmla="*/ 640 w 661"/>
                                                                                                      <a:gd name="T1" fmla="*/ 696 h 862"/>
                                                                                                      <a:gd name="T2" fmla="*/ 568 w 661"/>
                                                                                                      <a:gd name="T3" fmla="*/ 611 h 862"/>
                                                                                                      <a:gd name="T4" fmla="*/ 602 w 661"/>
                                                                                                      <a:gd name="T5" fmla="*/ 475 h 862"/>
                                                                                                      <a:gd name="T6" fmla="*/ 619 w 661"/>
                                                                                                      <a:gd name="T7" fmla="*/ 445 h 862"/>
                                                                                                      <a:gd name="T8" fmla="*/ 598 w 661"/>
                                                                                                      <a:gd name="T9" fmla="*/ 403 h 862"/>
                                                                                                      <a:gd name="T10" fmla="*/ 598 w 661"/>
                                                                                                      <a:gd name="T11" fmla="*/ 361 h 862"/>
                                                                                                      <a:gd name="T12" fmla="*/ 576 w 661"/>
                                                                                                      <a:gd name="T13" fmla="*/ 341 h 862"/>
                                                                                                      <a:gd name="T14" fmla="*/ 534 w 661"/>
                                                                                                      <a:gd name="T15" fmla="*/ 361 h 862"/>
                                                                                                      <a:gd name="T16" fmla="*/ 471 w 661"/>
                                                                                                      <a:gd name="T17" fmla="*/ 320 h 862"/>
                                                                                                      <a:gd name="T18" fmla="*/ 429 w 661"/>
                                                                                                      <a:gd name="T19" fmla="*/ 299 h 862"/>
                                                                                                      <a:gd name="T20" fmla="*/ 387 w 661"/>
                                                                                                      <a:gd name="T21" fmla="*/ 299 h 862"/>
                                                                                                      <a:gd name="T22" fmla="*/ 366 w 661"/>
                                                                                                      <a:gd name="T23" fmla="*/ 236 h 862"/>
                                                                                                      <a:gd name="T24" fmla="*/ 324 w 661"/>
                                                                                                      <a:gd name="T25" fmla="*/ 173 h 862"/>
                                                                                                      <a:gd name="T26" fmla="*/ 282 w 661"/>
                                                                                                      <a:gd name="T27" fmla="*/ 132 h 862"/>
                                                                                                      <a:gd name="T28" fmla="*/ 240 w 661"/>
                                                                                                      <a:gd name="T29" fmla="*/ 111 h 862"/>
                                                                                                      <a:gd name="T30" fmla="*/ 219 w 661"/>
                                                                                                      <a:gd name="T31" fmla="*/ 69 h 862"/>
                                                                                                      <a:gd name="T32" fmla="*/ 176 w 661"/>
                                                                                                      <a:gd name="T33" fmla="*/ 27 h 862"/>
                                                                                                      <a:gd name="T34" fmla="*/ 163 w 661"/>
                                                                                                      <a:gd name="T35" fmla="*/ 0 h 862"/>
                                                                                                      <a:gd name="T36" fmla="*/ 93 w 661"/>
                                                                                                      <a:gd name="T37" fmla="*/ 8 h 862"/>
                                                                                                      <a:gd name="T38" fmla="*/ 37 w 661"/>
                                                                                                      <a:gd name="T39" fmla="*/ 35 h 862"/>
                                                                                                      <a:gd name="T40" fmla="*/ 0 w 661"/>
                                                                                                      <a:gd name="T41" fmla="*/ 72 h 862"/>
                                                                                                      <a:gd name="T42" fmla="*/ 0 w 661"/>
                                                                                                      <a:gd name="T43" fmla="*/ 147 h 862"/>
                                                                                                      <a:gd name="T44" fmla="*/ 37 w 661"/>
                                                                                                      <a:gd name="T45" fmla="*/ 238 h 862"/>
                                                                                                      <a:gd name="T46" fmla="*/ 73 w 661"/>
                                                                                                      <a:gd name="T47" fmla="*/ 302 h 862"/>
                                                                                                      <a:gd name="T48" fmla="*/ 53 w 661"/>
                                                                                                      <a:gd name="T49" fmla="*/ 427 h 862"/>
                                                                                                      <a:gd name="T50" fmla="*/ 120 w 661"/>
                                                                                                      <a:gd name="T51" fmla="*/ 478 h 862"/>
                                                                                                      <a:gd name="T52" fmla="*/ 73 w 661"/>
                                                                                                      <a:gd name="T53" fmla="*/ 497 h 862"/>
                                                                                                      <a:gd name="T54" fmla="*/ 90 w 661"/>
                                                                                                      <a:gd name="T55" fmla="*/ 592 h 862"/>
                                                                                                      <a:gd name="T56" fmla="*/ 64 w 661"/>
                                                                                                      <a:gd name="T57" fmla="*/ 592 h 862"/>
                                                                                                      <a:gd name="T58" fmla="*/ 162 w 661"/>
                                                                                                      <a:gd name="T59" fmla="*/ 680 h 862"/>
                                                                                                      <a:gd name="T60" fmla="*/ 229 w 661"/>
                                                                                                      <a:gd name="T61" fmla="*/ 757 h 862"/>
                                                                                                      <a:gd name="T62" fmla="*/ 293 w 661"/>
                                                                                                      <a:gd name="T63" fmla="*/ 654 h 862"/>
                                                                                                      <a:gd name="T64" fmla="*/ 410 w 661"/>
                                                                                                      <a:gd name="T65" fmla="*/ 757 h 862"/>
                                                                                                      <a:gd name="T66" fmla="*/ 424 w 661"/>
                                                                                                      <a:gd name="T67" fmla="*/ 862 h 862"/>
                                                                                                      <a:gd name="T68" fmla="*/ 562 w 661"/>
                                                                                                      <a:gd name="T69" fmla="*/ 862 h 862"/>
                                                                                                      <a:gd name="T70" fmla="*/ 568 w 661"/>
                                                                                                      <a:gd name="T71" fmla="*/ 757 h 862"/>
                                                                                                      <a:gd name="T72" fmla="*/ 644 w 661"/>
                                                                                                      <a:gd name="T73" fmla="*/ 700 h 862"/>
                                                                                                    </a:gdLst>
                                                                                                    <a:ahLst/>
                                                                                                    <a:cxnLst>
                                                                                                      <a:cxn ang="0">
                                                                                                        <a:pos x="T0" y="T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" y="T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" y="T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" y="T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8" y="T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0" y="T1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2" y="T1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4" y="T1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6" y="T1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18" y="T1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0" y="T2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2" y="T2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4" y="T2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6" y="T2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28" y="T2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0" y="T3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2" y="T3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4" y="T3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6" y="T3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38" y="T3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0" y="T4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2" y="T4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4" y="T4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6" y="T4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48" y="T4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0" y="T5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2" y="T5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4" y="T5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6" y="T5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58" y="T5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0" y="T6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2" y="T63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4" y="T65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6" y="T67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68" y="T69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70" y="T71"/>
                                                                                                      </a:cxn>
                                                                                                      <a:cxn ang="0">
                                                                                                        <a:pos x="T72" y="T73"/>
                                                                                                      </a:cxn>
                                                                                                    </a:cxnLst>
                                                                                                    <a:rect l="0" t="0" r="r" b="b"/>
                                                                                                    <a:pathLst>
                                                                                                      <a:path w="661" h="862">
                                                                                                        <a:moveTo>
                                                                                                          <a:pt x="644" y="700"/>
                                                                                                        </a:moveTo>
                                                                                                        <a:cubicBezTo>
                                                                                                          <a:pt x="640" y="696"/>
                                                                                                          <a:pt x="640" y="696"/>
                                                                                                          <a:pt x="640" y="696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661" y="675"/>
                                                                                                          <a:pt x="661" y="675"/>
                                                                                                          <a:pt x="661" y="67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68" y="611"/>
                                                                                                          <a:pt x="568" y="611"/>
                                                                                                          <a:pt x="568" y="61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57" y="497"/>
                                                                                                          <a:pt x="557" y="497"/>
                                                                                                          <a:pt x="557" y="49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602" y="475"/>
                                                                                                          <a:pt x="602" y="475"/>
                                                                                                          <a:pt x="602" y="47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98" y="466"/>
                                                                                                          <a:pt x="598" y="466"/>
                                                                                                          <a:pt x="598" y="466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619" y="445"/>
                                                                                                          <a:pt x="619" y="445"/>
                                                                                                          <a:pt x="619" y="44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640" y="424"/>
                                                                                                          <a:pt x="640" y="424"/>
                                                                                                          <a:pt x="640" y="424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98" y="403"/>
                                                                                                          <a:pt x="598" y="403"/>
                                                                                                          <a:pt x="598" y="403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55" y="382"/>
                                                                                                          <a:pt x="555" y="382"/>
                                                                                                          <a:pt x="555" y="38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98" y="361"/>
                                                                                                          <a:pt x="598" y="361"/>
                                                                                                          <a:pt x="598" y="36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98" y="341"/>
                                                                                                          <a:pt x="598" y="341"/>
                                                                                                          <a:pt x="598" y="34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76" y="341"/>
                                                                                                          <a:pt x="576" y="341"/>
                                                                                                          <a:pt x="576" y="34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55" y="341"/>
                                                                                                          <a:pt x="555" y="341"/>
                                                                                                          <a:pt x="555" y="34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34" y="361"/>
                                                                                                          <a:pt x="534" y="361"/>
                                                                                                          <a:pt x="534" y="36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13" y="361"/>
                                                                                                          <a:pt x="513" y="361"/>
                                                                                                          <a:pt x="513" y="36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71" y="320"/>
                                                                                                          <a:pt x="471" y="320"/>
                                                                                                          <a:pt x="471" y="320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50" y="299"/>
                                                                                                          <a:pt x="450" y="299"/>
                                                                                                          <a:pt x="450" y="29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29" y="299"/>
                                                                                                          <a:pt x="429" y="299"/>
                                                                                                          <a:pt x="429" y="29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08" y="299"/>
                                                                                                          <a:pt x="408" y="299"/>
                                                                                                          <a:pt x="408" y="29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87" y="299"/>
                                                                                                          <a:pt x="387" y="299"/>
                                                                                                          <a:pt x="387" y="29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45" y="257"/>
                                                                                                          <a:pt x="345" y="257"/>
                                                                                                          <a:pt x="345" y="25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66" y="236"/>
                                                                                                          <a:pt x="366" y="236"/>
                                                                                                          <a:pt x="366" y="236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66" y="215"/>
                                                                                                          <a:pt x="366" y="215"/>
                                                                                                          <a:pt x="366" y="21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24" y="173"/>
                                                                                                          <a:pt x="324" y="173"/>
                                                                                                          <a:pt x="324" y="173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03" y="153"/>
                                                                                                          <a:pt x="303" y="153"/>
                                                                                                          <a:pt x="303" y="153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82" y="132"/>
                                                                                                          <a:pt x="282" y="132"/>
                                                                                                          <a:pt x="282" y="13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61" y="111"/>
                                                                                                          <a:pt x="261" y="111"/>
                                                                                                          <a:pt x="261" y="11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40" y="111"/>
                                                                                                          <a:pt x="240" y="111"/>
                                                                                                          <a:pt x="240" y="11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19" y="90"/>
                                                                                                          <a:pt x="219" y="90"/>
                                                                                                          <a:pt x="219" y="90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19" y="69"/>
                                                                                                          <a:pt x="219" y="69"/>
                                                                                                          <a:pt x="219" y="6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98" y="48"/>
                                                                                                          <a:pt x="198" y="48"/>
                                                                                                          <a:pt x="198" y="48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76" y="27"/>
                                                                                                          <a:pt x="176" y="27"/>
                                                                                                          <a:pt x="176" y="2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67" y="9"/>
                                                                                                          <a:pt x="167" y="9"/>
                                                                                                          <a:pt x="167" y="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63" y="0"/>
                                                                                                          <a:pt x="163" y="0"/>
                                                                                                          <a:pt x="163" y="0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46" y="8"/>
                                                                                                          <a:pt x="146" y="8"/>
                                                                                                          <a:pt x="146" y="8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93" y="8"/>
                                                                                                          <a:pt x="93" y="8"/>
                                                                                                          <a:pt x="93" y="8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72" y="35"/>
                                                                                                          <a:pt x="72" y="35"/>
                                                                                                          <a:pt x="72" y="3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7" y="35"/>
                                                                                                          <a:pt x="37" y="35"/>
                                                                                                          <a:pt x="37" y="3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7" y="35"/>
                                                                                                          <a:pt x="32" y="59"/>
                                                                                                          <a:pt x="18" y="59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" y="59"/>
                                                                                                          <a:pt x="0" y="72"/>
                                                                                                          <a:pt x="0" y="7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6" y="131"/>
                                                                                                          <a:pt x="26" y="131"/>
                                                                                                          <a:pt x="26" y="13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0" y="147"/>
                                                                                                          <a:pt x="0" y="147"/>
                                                                                                          <a:pt x="0" y="14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85" y="216"/>
                                                                                                          <a:pt x="85" y="216"/>
                                                                                                          <a:pt x="85" y="216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7" y="238"/>
                                                                                                          <a:pt x="37" y="238"/>
                                                                                                          <a:pt x="37" y="238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0" y="283"/>
                                                                                                          <a:pt x="40" y="283"/>
                                                                                                          <a:pt x="40" y="283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73" y="302"/>
                                                                                                          <a:pt x="73" y="302"/>
                                                                                                          <a:pt x="73" y="30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0" y="382"/>
                                                                                                          <a:pt x="40" y="382"/>
                                                                                                          <a:pt x="40" y="38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3" y="427"/>
                                                                                                          <a:pt x="53" y="427"/>
                                                                                                          <a:pt x="53" y="42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73" y="427"/>
                                                                                                          <a:pt x="73" y="427"/>
                                                                                                          <a:pt x="73" y="42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20" y="478"/>
                                                                                                          <a:pt x="120" y="478"/>
                                                                                                          <a:pt x="120" y="478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98" y="497"/>
                                                                                                          <a:pt x="98" y="497"/>
                                                                                                          <a:pt x="98" y="49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73" y="497"/>
                                                                                                          <a:pt x="73" y="497"/>
                                                                                                          <a:pt x="73" y="49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14" y="566"/>
                                                                                                          <a:pt x="114" y="566"/>
                                                                                                          <a:pt x="114" y="566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90" y="592"/>
                                                                                                          <a:pt x="90" y="592"/>
                                                                                                          <a:pt x="90" y="59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73" y="592"/>
                                                                                                          <a:pt x="73" y="592"/>
                                                                                                          <a:pt x="73" y="59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64" y="592"/>
                                                                                                          <a:pt x="64" y="592"/>
                                                                                                          <a:pt x="64" y="59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12" y="654"/>
                                                                                                          <a:pt x="112" y="654"/>
                                                                                                          <a:pt x="112" y="654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162" y="680"/>
                                                                                                          <a:pt x="162" y="680"/>
                                                                                                          <a:pt x="162" y="680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29" y="728"/>
                                                                                                          <a:pt x="229" y="728"/>
                                                                                                          <a:pt x="229" y="728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29" y="757"/>
                                                                                                          <a:pt x="229" y="757"/>
                                                                                                          <a:pt x="229" y="75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72" y="715"/>
                                                                                                          <a:pt x="272" y="715"/>
                                                                                                          <a:pt x="272" y="71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293" y="654"/>
                                                                                                          <a:pt x="293" y="654"/>
                                                                                                          <a:pt x="293" y="654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333" y="691"/>
                                                                                                          <a:pt x="333" y="691"/>
                                                                                                          <a:pt x="333" y="691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10" y="757"/>
                                                                                                          <a:pt x="410" y="757"/>
                                                                                                          <a:pt x="410" y="75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56" y="795"/>
                                                                                                          <a:pt x="456" y="795"/>
                                                                                                          <a:pt x="456" y="795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424" y="862"/>
                                                                                                          <a:pt x="424" y="862"/>
                                                                                                          <a:pt x="424" y="86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46" y="846"/>
                                                                                                          <a:pt x="546" y="846"/>
                                                                                                          <a:pt x="546" y="846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62" y="862"/>
                                                                                                          <a:pt x="562" y="862"/>
                                                                                                          <a:pt x="562" y="862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86" y="827"/>
                                                                                                          <a:pt x="586" y="827"/>
                                                                                                          <a:pt x="586" y="82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568" y="757"/>
                                                                                                          <a:pt x="568" y="757"/>
                                                                                                          <a:pt x="568" y="757"/>
                                                                                                        </a:cubicBezTo>
                                                                                                        <a:cubicBezTo>
                                                                                                          <a:pt x="618" y="739"/>
                                                                                                          <a:pt x="618" y="739"/>
                                                                                                          <a:pt x="618" y="739"/>
                                                                                                        </a:cubicBezTo>
                                                                                                        <a:lnTo>
                                                                                                          <a:pt x="644" y="700"/>
                                                                                                        </a:lnTo>
                                                                                                        <a:close/>
                                                                                                      </a:path>
                                                                                                    </a:pathLst>
                                                                                                  </a:custGeom>
                                                                                                  <a:grpFill/>
                                                                                                  <a:ln w="635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ln>
                                                                                                </p:spPr>
                                                                                                <p:style>
                                                                                                  <a:lnRef idx="2">
                                                                                                    <a:schemeClr val="accent1">
                                                                                                      <a:shade val="50000"/>
                                                                                                    </a:schemeClr>
                                                                                                  </a:lnRef>
                                                                                                  <a:fillRef idx="1">
                                                                                                    <a:schemeClr val="accent1"/>
                                                                                                  </a:fillRef>
                                                                                                  <a:effectRef idx="0">
                                                                                                    <a:schemeClr val="accent1"/>
                                                                                                  </a:effectRef>
                                                                                                  <a:fontRef idx="minor">
                                                                                                    <a:schemeClr val="lt1"/>
                                                                                                  </a:fontRef>
                                                                                                </p:style>
                                                                                                <p:txBody>
                                                                                                  <a:bodyPr rtlCol="0" anchor="ctr"/>
                                                                                                  <a:lstStyle/>
                                                                                                  <a:p>
                                                                                                    <a:pPr algn="ctr" defTabSz="914340"/>
                                                                                                    <a:endParaRPr lang="en-US" sz="1200" baseline="-25000" dirty="0">
                                                                                                      <a:solidFill>
                                                                                                        <a:srgbClr val="363535">
                                                                                                          <a:alpha val="99000"/>
                                                                                                        </a:srgbClr>
                                                                                                      </a:solidFill>
                                                                                                    </a:endParaRPr>
                                                                                                  </a:p>
                                                                                                </p:txBody>
                                                                                              </p:sp>
                                                                                            </p:grpSp>
                                                                                            <p:sp>
                                                                                              <p:nvSpPr>
                                                                                                <p:cNvPr id="402" name="Argentina"/>
                                                                                                <p:cNvSpPr>
                                                                                                  <a:spLocks/>
                                                                                                </p:cNvSpPr>
                                                                                                <p:nvPr/>
                                                                                              </p:nvSpPr>
                                                                                              <p:spPr bwMode="auto">
                                                                                                <a:xfrm>
                                                                                                  <a:off x="3660386" y="4537317"/>
                                                                                                  <a:ext cx="476910" cy="1007565"/>
                                                                                                </a:xfrm>
                                                                                                <a:custGeom>
                                                                                                  <a:avLst/>
                                                                                                  <a:gdLst/>
                                                                                                  <a:ahLst/>
                                                                                                  <a:cxnLst>
                                                                                                    <a:cxn ang="0">
                                                                                                      <a:pos x="174" y="65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64" y="64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78" y="62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90" y="60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00" y="57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62" y="54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90" y="52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92" y="50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00" y="47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02" y="47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02" y="46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84" y="46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70" y="43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92" y="43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18" y="41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20" y="39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26" y="38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96" y="37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310" y="33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88" y="30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54" y="27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50" y="21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60" y="18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84" y="14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96" y="13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310" y="9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92" y="10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68" y="12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40" y="12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22" y="10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10" y="7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62" y="5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24" y="1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86" y="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80" y="1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48" y="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30" y="2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8" y="5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6" y="8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8" y="12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6" y="15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4" y="19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0" y="236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2" y="26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30" y="28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24" y="33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38" y="38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30" y="40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40" y="44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42" y="462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54" y="478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62" y="49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70" y="51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64" y="53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78" y="57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78" y="59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82" y="620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06" y="634"/>
                                                                                                    </a:cxn>
                                                                                                    <a:cxn ang="0">
                                                                                                      <a:pos x="120" y="654"/>
                                                                                                    </a:cxn>
                                                                                                  </a:cxnLst>
                                                                                                  <a:rect l="0" t="0" r="r" b="b"/>
                                                                                                  <a:pathLst>
                                                                                                    <a:path w="314" h="664">
                                                                                                      <a:moveTo>
                                                                                                        <a:pt x="184" y="664"/>
                                                                                                      </a:moveTo>
                                                                                                      <a:lnTo>
                                                                                                        <a:pt x="184" y="6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6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6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6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6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6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6" y="6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6" y="6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4" y="6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6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6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8" y="6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8" y="6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6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8" y="6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8" y="6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6" y="6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6" y="6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4" y="6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6" y="6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2" y="6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6" y="6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6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6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4" y="6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61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6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6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6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6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6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6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6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5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5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6" y="5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5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5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5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5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5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5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5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6" y="5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4" y="5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5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5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5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4" y="5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4" y="5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5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6" y="5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5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5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5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6" y="5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8" y="5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2" y="5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6" y="5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6" y="5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5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5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5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5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5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5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5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51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5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4" y="5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4" y="5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5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5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4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6" y="4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4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4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4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4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4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4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4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4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4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4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4" y="4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6" y="4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8" y="4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8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8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8" y="4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0" y="4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8" y="4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4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4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4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0" y="4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2" y="4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4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4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4" y="46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4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0" y="4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4" y="4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4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4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4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4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2" y="4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4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2" y="4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2" y="4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4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4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2" y="4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4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4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4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4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8" y="4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4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4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4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4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4" y="4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4" y="4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4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4" y="4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4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4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4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4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4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4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4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4" y="4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4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4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4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4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4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3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3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6" y="3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6" y="3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4" y="3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4" y="3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3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3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3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0" y="3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3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3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3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30" y="3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0" y="3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3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4" y="3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4" y="3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4" y="3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4" y="3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2" y="3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6" y="3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0" y="36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4" y="3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8" y="3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8" y="3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0" y="3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2" y="3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4" y="3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2" y="3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2" y="3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0" y="3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8" y="3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2" y="3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0" y="3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8" y="3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6" y="3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6" y="3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6" y="3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6" y="3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4" y="3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8" y="3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0" y="2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2" y="2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8" y="2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2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6" y="2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6" y="2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8" y="2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8" y="2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6" y="2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2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2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2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2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2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2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2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2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8" y="2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8" y="2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0" y="2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0" y="2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0" y="2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0" y="2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0" y="1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1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1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4" y="1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8" y="1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8" y="1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0" y="1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2" y="1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4" y="1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2" y="1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2" y="1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8" y="1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0" y="1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2" y="1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4" y="1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4" y="1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4" y="1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2" y="1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2" y="1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2" y="1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2" y="1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4" y="1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6" y="1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0" y="1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2" y="1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2" y="1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6" y="1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0" y="1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4" y="1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8" y="1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8" y="1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4" y="11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2" y="1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0" y="1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0" y="1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0" y="1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10" y="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8" y="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6" y="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4" y="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0" y="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4" y="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4" y="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4" y="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2" y="1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2" y="1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2" y="1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90" y="1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8" y="1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6" y="1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6" y="1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4" y="1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0" y="1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0" y="1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6" y="1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72" y="1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8" y="1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4" y="1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4" y="1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0" y="1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8" y="1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6" y="1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1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2" y="1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50" y="1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8" y="1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0" y="1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30" y="1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1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1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1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4" y="1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4" y="1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1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1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1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1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6" y="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2" y="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8" y="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4" y="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10" y="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8" y="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92" y="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8" y="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6" y="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0" y="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0" y="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4" y="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58" y="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58" y="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44" y="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32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32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8" y="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6" y="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6" y="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6" y="1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4" y="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0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0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16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14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10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2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2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96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90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6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0" y="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6" y="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2" y="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8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8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8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2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2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0" y="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0" y="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8" y="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0" y="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" y="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" y="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" y="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6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" y="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" y="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" y="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" y="1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" y="1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4" y="1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4" y="1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" y="11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" y="1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" y="1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" y="1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" y="1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4" y="1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4" y="1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" y="1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1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1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1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1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1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1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1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1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1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1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" y="1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" y="1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" y="1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1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1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" y="1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2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2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0" y="2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0" y="2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0" y="2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" y="2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2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" y="2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2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2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" y="2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2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2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" y="2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" y="2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4" y="2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0" y="2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" y="2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" y="26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" y="26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" y="2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2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" y="2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" y="2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2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2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2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2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2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2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29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2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3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30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3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6" y="3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3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3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3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3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2" y="3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34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3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4" y="3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6" y="3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28" y="3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3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8" y="3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8" y="3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8" y="3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8" y="38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6" y="3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3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3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3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3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6" y="3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3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4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4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4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4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40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4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0" y="4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4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4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2" y="4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4" y="4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0" y="4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4" y="44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4" y="4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38" y="4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0" y="4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2" y="4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6" y="4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8" y="46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8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8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6" y="4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48" y="4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0" y="47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4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4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2" y="4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2" y="4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0" y="4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0" y="4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2" y="4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4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4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8" y="4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0" y="48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2" y="4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0" y="4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0" y="4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8" y="4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4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50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5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54" y="5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0" y="5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6" y="51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0" y="5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0" y="51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8" y="5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8" y="51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6" y="5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6" y="52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6" y="52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4" y="5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4" y="5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4" y="52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4" y="5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68" y="53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2" y="5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2" y="5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6" y="56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8" y="56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8" y="57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8" y="5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8" y="57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6" y="57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6" y="57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8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8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4" y="58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78" y="59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59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59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0" y="5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0" y="59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0" y="60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60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61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6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4" y="61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62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2" y="62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6" y="6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8" y="6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88" y="6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90" y="63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94" y="6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98" y="6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2" y="6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2" y="63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6" y="63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6" y="63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4" y="64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6" y="6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6" y="64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8" y="64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08" y="65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10" y="6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16" y="6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16" y="652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0" y="65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4" y="656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24" y="6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58" y="6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58" y="6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2" y="6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66" y="658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72" y="660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4" y="664"/>
                                                                                                      </a:lnTo>
                                                                                                      <a:lnTo>
                                                                                                        <a:pt x="184" y="664"/>
                                                                                                      </a:lnTo>
                                                                                                      <a:close/>
                                                                                                    </a:path>
                                                                                                  </a:pathLst>
                                                                                                </a:custGeom>
                                                                                                <a:grpFill/>
                                                                                                <a:ln w="6350">
                                                                                                  <a:solidFill>
                                                                                                    <a:srgbClr val="FFFFFF"/>
                                                                                                  </a:solidFill>
                                                                                                  <a:round/>
                                                                                                  <a:headEnd/>
                                                                                                  <a:tailEnd/>
                                                                                                </a:ln>
                                                                                              </p:spPr>
                                                                                              <p:txBody>
  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  <a:prstTxWarp prst="textNoShape">
                                                                                                    <a:avLst/>
                                                                                                  </a:prstTxWarp>
                                                                                                </a:bodyPr>
                                                                                                <a:lstStyle/>
                                                                                                <a:p>
                                                                                                  <a:pPr defTabSz="914340"/>
                                                                                                  <a:endParaRPr lang="en-US" baseline="-25000" dirty="0">
                                                                                                    <a:solidFill>
                                                                                                      <a:srgbClr val="FFFFFF"/>
                                                                                                    </a:solidFill>
                                                                                                  </a:endParaRPr>
                                                                                                </a:p>
                                                                                              </p:txBody>
                                                                                            </p:sp>
                                                                                          </p:grpSp>
                                                                                          <p:sp>
                                                                                            <p:nvSpPr>
                                                                                              <p:cNvPr id="403" name="Peru"/>
                                                                                              <p:cNvSpPr>
                                                                                                <a:spLocks/>
                                                                                              </p:cNvSpPr>
                                                                                              <p:nvPr/>
                                                                                            </p:nvSpPr>
                                                                                            <p:spPr bwMode="auto">
                                                                                              <a:xfrm>
                                                                                                <a:off x="3169054" y="3706535"/>
                                                                                                <a:ext cx="437420" cy="694977"/>
                                                                                              </a:xfrm>
                                                                                              <a:custGeom>
                                                                                                <a:avLst/>
                                                                                                <a:gdLst/>
                                                                                                <a:ahLst/>
                                                                                                <a:cxnLst>
                                                                                                  <a:cxn ang="0">
                                                                                                    <a:pos x="6" y="9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6" y="10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4" y="11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6" y="12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4" y="14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30" y="17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46" y="18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60" y="20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76" y="23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96" y="28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08" y="31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10" y="32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24" y="35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18" y="35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38" y="37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62" y="39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96" y="41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44" y="44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72" y="45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76" y="44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78" y="43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86" y="41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82" y="39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84" y="38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80" y="36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76" y="33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82" y="31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50" y="28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38" y="26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38" y="24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34" y="23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02" y="25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92" y="24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88" y="23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76" y="21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66" y="18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66" y="17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80" y="15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88" y="13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04" y="12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26" y="10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38" y="9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32" y="7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34" y="5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18" y="6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96" y="5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74" y="5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62" y="3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50" y="2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38" y="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28" y="24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98" y="60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70" y="7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60" y="92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46" y="106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28" y="98"/>
                                                                                                  </a:cxn>
                                                                                                  <a:cxn ang="0">
                                                                                                    <a:pos x="18" y="86"/>
                                                                                                  </a:cxn>
                                                                                                </a:cxnLst>
                                                                                                <a:rect l="0" t="0" r="r" b="b"/>
                                                                                                <a:pathLst>
                                                                                                  <a:path w="288" h="458">
                                                                                                    <a:moveTo>
                                                                                                      <a:pt x="18" y="86"/>
                                                                                                    </a:moveTo>
                                                                                                    <a:lnTo>
                                                                                                      <a:pt x="18" y="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" y="8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" y="9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9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0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0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" y="10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" y="11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" y="11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0" y="11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0" y="11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2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" y="12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" y="12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" y="13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" y="1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" y="1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" y="1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" y="14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" y="15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" y="1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" y="1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30" y="17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36" y="1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0" y="17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2" y="18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2" y="18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6" y="18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0" y="19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4" y="19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8" y="2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8" y="2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0" y="2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2" y="20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6" y="21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70" y="2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70" y="2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76" y="23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82" y="2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88" y="26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92" y="2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92" y="2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96" y="2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0" y="29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4" y="29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6" y="3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6" y="3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8" y="31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0" y="31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2" y="31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2" y="3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2" y="3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0" y="32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2" y="32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6" y="3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2" y="34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4" y="3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4" y="3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2" y="3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0" y="3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8" y="3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8" y="3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8" y="3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2" y="35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8" y="3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34" y="36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38" y="37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38" y="37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4" y="37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50" y="3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56" y="3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2" y="39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2" y="39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0" y="3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8" y="40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6" y="4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6" y="41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6" y="41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0" y="42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43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2" y="4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4" y="4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4" y="4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8" y="44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52" y="4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62" y="4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62" y="4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2" y="45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4" y="45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2" y="4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2" y="4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2" y="44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44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44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43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4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43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43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43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2" y="42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2" y="42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2" y="41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6" y="4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6" y="4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8" y="40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8" y="4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6" y="39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2" y="39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2" y="38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4" y="38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4" y="38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4" y="38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4" y="3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0" y="37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3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37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36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0" y="36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0" y="36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0" y="3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0" y="35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34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33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6" y="32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32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32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0" y="31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2" y="31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78" y="30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68" y="29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56" y="27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56" y="27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50" y="2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6" y="28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4" y="2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2" y="2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0" y="27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26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26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25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2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24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24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40" y="2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23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2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4" y="23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4" y="23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2" y="2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18" y="2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8" y="2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8" y="2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2" y="2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8" y="2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6" y="24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4" y="24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4" y="24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2" y="2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0" y="2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0" y="2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4" y="2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6" y="2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8" y="23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6" y="23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4" y="22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4" y="22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0" y="2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6" y="2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4" y="2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0" y="1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0" y="1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6" y="19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6" y="18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8" y="1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8" y="1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8" y="1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6" y="18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6" y="17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8" y="1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0" y="17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6" y="16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8" y="16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0" y="1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0" y="1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2" y="15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4" y="14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6" y="1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8" y="1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8" y="13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0" y="13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4" y="12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8" y="12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4" y="1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4" y="1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12" y="11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18" y="10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4" y="10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6" y="1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6" y="1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0" y="1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2" y="1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4" y="1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8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8" y="9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6" y="8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8" y="8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2" y="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2" y="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7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6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6" y="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4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30" y="5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8" y="5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2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22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18" y="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16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10" y="5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4" y="5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2" y="5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6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96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8" y="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4" y="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8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4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4" y="5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70" y="4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8" y="4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4" y="3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2" y="3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2" y="3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0" y="3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0" y="2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54" y="2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50" y="2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8" y="2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6" y="1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6" y="1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44" y="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38" y="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32" y="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6" y="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6" y="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8" y="1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8" y="2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2" y="3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22" y="3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14" y="4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08" y="5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98" y="6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84" y="6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84" y="6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74" y="7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72" y="7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70" y="7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6" y="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6" y="8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0" y="8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0" y="8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60" y="9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8" y="9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4" y="10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4" y="10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50" y="1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6" y="10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42" y="10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38" y="102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32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30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8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20" y="100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" y="98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6" y="94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" y="86"/>
                                                                                                    </a:lnTo>
                                                                                                    <a:lnTo>
                                                                                                      <a:pt x="18" y="86"/>
                                                                                                    </a:lnTo>
                                                                                                    <a:close/>
                                                                                                  </a:path>
                                                                                                </a:pathLst>
                                                                                              </a:custGeom>
                                                                                              <a:grpFill/>
                                                                                              <a:ln w="6350">
                                                                                                <a:solidFill>
                                                                                                  <a:srgbClr val="FFFFFF"/>
                                                                                                </a:solidFill>
                                                                                                <a:round/>
                                                                                                <a:headEnd/>
                                                                                                <a:tailEnd/>
                                                                                              </a:ln>
                                                                                            </p:spPr>
                                                                                            <p:txBody>
    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    <a:prstTxWarp prst="textNoShape">
                                                                                                  <a:avLst/>
                                                                                                </a:prstTxWarp>
                                                                                              </a:bodyPr>
                                                                                              <a:lstStyle/>
                                                                                              <a:p>
                                                                                                <a:pPr defTabSz="914340"/>
                                                                                                <a:endParaRPr lang="en-US" dirty="0">
                                                                                                  <a:solidFill>
                                                                                                    <a:srgbClr val="FFFFFF"/>
                                                                                                  </a:solidFill>
                                                                                                </a:endParaRPr>
                                                                                              </a:p>
                                                                                            </p:txBody>
                                                                                          </p:sp>
                                                                                        </p:grpSp>
                                                                                        <p:sp>
                                                                                          <p:nvSpPr>
                                                                                            <p:cNvPr id="434" name="Red Block"/>
                                                                                            <p:cNvSpPr/>
                                                                                            <p:nvPr/>
                                                                                          </p:nvSpPr>
                                                                                          <p:spPr>
                                                                                            <a:xfrm>
                                                                                              <a:off x="6305802" y="5910674"/>
                                                                                              <a:ext cx="2665659" cy="683122"/>
                                                                                            </a:xfrm>
                                                                                            <a:prstGeom prst="rect">
                                                                                              <a:avLst/>
                                                                                            </a:prstGeom>
                                                                                            <a:solidFill>
                                                                                              <a:schemeClr val="accent3"/>
                                                                                            </a:solidFill>
                                                                                            <a:ln w="6350">
                                                                                              <a:solidFill>
                                                                                                <a:schemeClr val="tx1"/>
                                                                                              </a:solidFill>
                                                                                            </a:ln>
                                                                                          </p:spPr>
                                                                                          <p:style>
                                                                                            <a:lnRef idx="2">
                                                                                              <a:schemeClr val="accent1">
                                                                                                <a:shade val="50000"/>
                                                                                              </a:schemeClr>
                                                                                            </a:lnRef>
                                                                                            <a:fillRef idx="1">
                                                                                              <a:schemeClr val="accent1"/>
                                                                                            </a:fillRef>
                                                                                            <a:effectRef idx="0">
                                                                                              <a:schemeClr val="accent1"/>
                                                                                            </a:effectRef>
                                                                                            <a:fontRef idx="minor">
                                                                                              <a:schemeClr val="lt1"/>
                                                                                            </a:fontRef>
                                                                                          </p:style>
                                                                                          <p:txBody>
                                                                                            <a:bodyPr lIns="0" rIns="0" rtlCol="0" anchor="t" anchorCtr="0"/>
                                                                                            <a:lstStyle/>
                                                                                            <a:p>
                                                                                              <a:pPr algn="ctr" defTabSz="914340"/>
                                                                                              <a:r>
                                                                                                <a:rPr lang="en-US" sz="2000" b="1" dirty="0">
                                                                                                  <a:solidFill>
                                                                                                    <a:schemeClr val="bg1"/>
                                                                                                  </a:solidFill>
                                                                                                </a:rPr>
                                                                                                <a:t>180+ Countries</a:t>
                                                                                              </a:r>
                                                                                            </a:p>
                                                                                            <a:p>
                                                                                              <a:pPr algn="ctr" defTabSz="914340"/>
                                                                                              <a:r>
                                                                                                <a:rPr lang="en-US" sz="1400" dirty="0">
                                                                                                  <a:solidFill>
                                                                                                    <a:schemeClr val="bg1"/>
                                                                                                  </a:solidFill>
                                                                                                </a:rPr>
                                                                                                <a:t>Windows Phone 8.0</a:t>
                                                                                              </a:r>
                                                                                            </a:p>
                                                                                          </p:txBody>
                                                                                        </p:sp>
                                                                                      </p:grpSp>
                                                                                      <p:sp>
                                                                                        <p:nvSpPr>
                                                                                          <p:cNvPr id="405" name="Venezuela"/>
                                                                                          <p:cNvSpPr>
                                                                                            <a:spLocks/>
                                                                                          </p:cNvSpPr>
                                                                                          <p:nvPr/>
                                                                                        </p:nvSpPr>
                                                                                        <p:spPr bwMode="auto">
                                                                                          <a:xfrm>
                                                                                            <a:off x="3433328" y="3214893"/>
                                                                                            <a:ext cx="431345" cy="452190"/>
                                                                                          </a:xfrm>
                                                                                          <a:custGeom>
                                                                                            <a:avLst/>
                                                                                            <a:gdLst/>
                                                                                            <a:ahLst/>
                                                                                            <a:cxnLst>
                                                                                              <a:cxn ang="0">
                                                                                                <a:pos x="266" y="9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70" y="8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66" y="8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62" y="7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36" y="5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26" y="4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42" y="3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26" y="3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02" y="3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04" y="4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66" y="4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48" y="3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16" y="3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06" y="1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86" y="1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74" y="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84" y="1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78" y="1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54" y="3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8" y="4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54" y="5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2" y="7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30" y="6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0" y="5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6" y="3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0" y="1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8" y="1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4" y="4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" y="7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6" y="8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2" y="9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6" y="12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42" y="14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68" y="14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00" y="16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16" y="16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12" y="17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08" y="19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20" y="22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18" y="24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32" y="29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52" y="29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70" y="29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86" y="28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94" y="266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02" y="25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90" y="22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180" y="20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08" y="21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32" y="21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36" y="208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60" y="19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56" y="16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60" y="14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74" y="130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64" y="124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68" y="112"/>
                                                                                              </a:cxn>
                                                                                              <a:cxn ang="0">
                                                                                                <a:pos x="284" y="106"/>
                                                                                              </a:cxn>
                                                                                            </a:cxnLst>
                                                                                            <a:rect l="0" t="0" r="r" b="b"/>
                                                                                            <a:pathLst>
                                                                                              <a:path w="284" h="298">
                                                                                                <a:moveTo>
                                                                                                  <a:pt x="284" y="100"/>
                                                                                                </a:moveTo>
                                                                                                <a:lnTo>
                                                                                                  <a:pt x="284" y="10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8" y="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4" y="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9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9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2" y="8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8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8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7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4" y="7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4" y="7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4" y="7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2" y="7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8" y="6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0" y="6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0" y="6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4" y="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0" y="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6" y="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6" y="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2" y="4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0" y="4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8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6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6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2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0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2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8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8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2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6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8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8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2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2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6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4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0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4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4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6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4" y="3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2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2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6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4" y="4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2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2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78" y="4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70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6" y="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6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6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6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6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0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48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6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6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4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4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3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3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2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8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8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6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4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2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98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98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8" y="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6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6" y="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6" y="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4" y="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0" y="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6" y="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4" y="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4" y="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4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6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0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0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4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4" y="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4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0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0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8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8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6" y="2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2" y="2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2" y="2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62" y="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4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4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2" y="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0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0" y="4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0" y="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0" y="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0" y="4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2" y="4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2" y="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2" y="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4" y="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4" y="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6" y="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6" y="7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6" y="7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4" y="7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7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2" y="7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0" y="7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0" y="7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0" y="7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8" y="6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4" y="6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0" y="6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0" y="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0" y="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0" y="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2" y="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4" y="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0" y="5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4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6" y="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4" y="4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4" y="4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2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6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6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6" y="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0" y="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8" y="2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0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2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2" y="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4" y="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" y="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4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4" y="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" y="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" y="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" y="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" y="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" y="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" y="7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0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0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0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" y="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6" y="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6" y="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" y="8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" y="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" y="8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" y="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" y="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" y="1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" y="1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" y="1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" y="1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" y="12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" y="1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" y="12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8" y="1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4" y="1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4" y="1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38" y="1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2" y="1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48" y="1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4" y="1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58" y="1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62" y="1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62" y="1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68" y="1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2" y="1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8" y="1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78" y="1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86" y="1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92" y="16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0" y="16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1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1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1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15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1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1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6" y="1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4" y="16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4" y="16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4" y="17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17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17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17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1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18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1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1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08" y="19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20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0" y="20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2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2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2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0" y="22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0" y="22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2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2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2" y="2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4" y="2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18" y="24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2" y="2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4" y="26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6" y="28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26" y="28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0" y="2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2" y="2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4" y="2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4" y="2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38" y="2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44" y="29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50" y="29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52" y="29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54" y="29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54" y="29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0" y="29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2" y="29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66" y="29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70" y="2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70" y="2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78" y="28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2" y="2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4" y="2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6" y="2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6" y="28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8" y="27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7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2" y="27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4" y="27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4" y="27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4" y="26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8" y="26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26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0" y="26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0" y="26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8" y="2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2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2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8" y="25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4" y="25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8" y="23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2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2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2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4" y="2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0" y="2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0" y="20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4" y="2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84" y="2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0" y="2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194" y="2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2" y="2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08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0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6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16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24" y="2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0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2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4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4" y="2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6" y="2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6" y="2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4" y="20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6" y="20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36" y="20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2" y="2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48" y="20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6" y="19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6" y="19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19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4" y="19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19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1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18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8" y="16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6" y="16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4" y="1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4" y="15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6" y="15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58" y="15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2" y="14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1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14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14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0" y="13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1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13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4" y="13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4" y="12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2" y="1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1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1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4" y="12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4" y="12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12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1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11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11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6" y="11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68" y="112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1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0" y="11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2" y="108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74" y="1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80" y="1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84" y="106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84" y="104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84" y="100"/>
                                                                                                </a:lnTo>
                                                                                                <a:lnTo>
                                                                                                  <a:pt x="284" y="100"/>
                                                                                                </a:lnTo>
                                                                                                <a:close/>
                                                                                              </a:path>
                                                                                            </a:pathLst>
                                                                                          </a:custGeom>
                                                                                          <a:solidFill>
                                                                                            <a:schemeClr val="accent3"/>
                                                                                          </a:solidFill>
                                                                                          <a:ln w="6350">
                                                                                            <a:solidFill>
                                                                                              <a:srgbClr val="FFFFFF"/>
                                                                                            </a:solidFill>
                                                                                            <a:round/>
                                                                                            <a:headEnd/>
                                                                                            <a:tailEnd/>
                                                                                          </a:ln>
                                                                                        </p:spPr>
                                                                                        <p:txBody>
  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  <a:prstTxWarp prst="textNoShape">
                                                                                              <a:avLst/>
                                                                                            </a:prstTxWarp>
                                                                                          </a:bodyPr>
                                                                                          <a:lstStyle/>
                                                                                          <a:p>
                                                                                            <a:pPr defTabSz="914340"/>
                                                                                            <a:endParaRPr lang="en-US" dirty="0">
                                                                                              <a:solidFill>
                                                                                                <a:srgbClr val="FFFFFF"/>
                                                                                              </a:solidFill>
                                                                                            </a:endParaRPr>
                                                                                          </a:p>
                                                                                        </p:txBody>
                                                                                      </p:sp>
                                                                                    </p:grpSp>
                                                                                    <p:sp>
                                                                                      <p:nvSpPr>
                                                                                        <p:cNvPr id="407" name="Suriname"/>
                                                                                        <p:cNvSpPr>
                                                                                          <a:spLocks/>
                                                                                        </p:cNvSpPr>
                                                                                        <p:nvPr/>
                                                                                      </p:nvSpPr>
                                                                                      <p:spPr bwMode="auto">
                                                                                        <a:xfrm>
                                                                                          <a:off x="3917449" y="3454645"/>
                                                                                          <a:ext cx="139731" cy="166916"/>
                                                                                        </a:xfrm>
                                                                                        <a:custGeom>
                                                                                          <a:avLst/>
                                                                                          <a:gdLst/>
                                                                                          <a:ahLst/>
                                                                                          <a:cxnLst>
                                                                                            <a:cxn ang="0">
                                                                                              <a:pos x="72" y="10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0" y="9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2" y="8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2" y="7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6" y="7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4" y="6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0" y="5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6" y="4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8" y="4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6" y="3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8" y="2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92" y="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90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0" y="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6" y="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0" y="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62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60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56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50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44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30" y="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24" y="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16" y="1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12" y="2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12" y="2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8" y="2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2" y="3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2" y="4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0" y="5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4" y="6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4" y="6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6" y="6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12" y="7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16" y="8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20" y="8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24" y="9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28" y="10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32" y="10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50" y="10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46" y="104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48" y="100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50" y="10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56" y="10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58" y="102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60" y="9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64" y="96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68" y="98"/>
                                                                                            </a:cxn>
                                                                                            <a:cxn ang="0">
                                                                                              <a:pos x="72" y="100"/>
                                                                                            </a:cxn>
                                                                                          </a:cxnLst>
                                                                                          <a:rect l="0" t="0" r="r" b="b"/>
                                                                                          <a:pathLst>
                                                                                            <a:path w="92" h="110">
                                                                                              <a:moveTo>
                                                                                                <a:pt x="72" y="100"/>
                                                                                              </a:moveTo>
                                                                                              <a:lnTo>
                                                                                                <a:pt x="72" y="10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9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0" y="9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2" y="8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2" y="8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2" y="8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2" y="7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4" y="7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6" y="7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4" y="6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4" y="6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2" y="5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0" y="5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0" y="5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4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8" y="4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8" y="4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3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3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3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8" y="2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4" y="1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92" y="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92" y="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90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6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0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6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4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0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6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2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2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0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8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6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0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0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8" y="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4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38" y="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30" y="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6" y="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4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4" y="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6" y="1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6" y="1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2" y="2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2" y="2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2" y="2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" y="2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8" y="2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" y="3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" y="3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" y="3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" y="4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" y="4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0" y="5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" y="5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" y="6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" y="6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" y="6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" y="6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" y="6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0" y="6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2" y="7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2" y="7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16" y="8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0" y="8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0" y="8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2" y="9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4" y="9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6" y="10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28" y="10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32" y="10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32" y="10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6" y="11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0" y="10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0" y="10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6" y="104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4" y="10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8" y="10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48" y="10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0" y="10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2" y="10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6" y="10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6" y="10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58" y="102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0" y="10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0" y="9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4" y="9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4" y="96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6" y="9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8" y="98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68" y="10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2" y="100"/>
                                                                                              </a:lnTo>
                                                                                              <a:lnTo>
                                                                                                <a:pt x="72" y="100"/>
                                                                                              </a:lnTo>
                                                                                              <a:close/>
                                                                                            </a:path>
                                                                                          </a:pathLst>
                                                                                        </a:custGeom>
                                                                                        <a:solidFill>
                                                                                          <a:schemeClr val="accent3"/>
                                                                                        </a:solidFill>
                                                                                        <a:ln w="6350">
                                                                                          <a:solidFill>
                                                                                            <a:srgbClr val="FFFFFF"/>
                                                                                          </a:solidFill>
                                                                                          <a:round/>
                                                                                          <a:headEnd/>
                                                                                          <a:tailEnd/>
                                                                                        </a:ln>
                                                                                      </p:spPr>
                                                                                      <p:txBody>
  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  <a:prstTxWarp prst="textNoShape">
                                                                                            <a:avLst/>
                                                                                          </a:prstTxWarp>
                                                                                        </a:bodyPr>
                                                                                        <a:lstStyle/>
                                                                                        <a:p>
                                                                                          <a:pPr defTabSz="914340"/>
                                                                                          <a:endParaRPr lang="en-US" dirty="0">
                                                                                            <a:solidFill>
                                                                                              <a:srgbClr val="FFFFFF"/>
                                                                                            </a:solidFill>
                                                                                          </a:endParaRPr>
                                                                                        </a:p>
                                                                                      </p:txBody>
                                                                                    </p:sp>
                                                                                  </p:grpSp>
                                                                                  <p:sp>
                                                                                    <p:nvSpPr>
                                                                                      <p:cNvPr id="409" name="Guyana"/>
                                                                                      <p:cNvSpPr>
                                                                                        <a:spLocks/>
                                                                                      </p:cNvSpPr>
                                                                                      <p:nvPr/>
                                                                                    </p:nvSpPr>
                                                                                    <p:spPr bwMode="auto">
                                                                                      <a:xfrm>
                                                                                        <a:off x="3819109" y="3361671"/>
                                                                                        <a:ext cx="148845" cy="282240"/>
                                                                                      </a:xfrm>
                                                                                      <a:custGeom>
                                                                                        <a:avLst/>
                                                                                        <a:gdLst/>
                                                                                        <a:ahLst/>
                                                                                        <a:cxnLst>
                                                                                          <a:cxn ang="0">
                                                                                            <a:pos x="36" y="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56" y="1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66" y="3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66" y="3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6" y="4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82" y="5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88" y="5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82" y="7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8" y="8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4" y="88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0" y="9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66" y="11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0" y="12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2" y="128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8" y="13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86" y="14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92" y="16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98" y="168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86" y="16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84" y="16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72" y="17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60" y="18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56" y="18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52" y="18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42" y="18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40" y="17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4" y="16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0" y="15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0" y="14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28" y="138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0" y="13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2" y="12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8" y="11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4" y="10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2" y="98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24" y="9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26" y="8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14" y="8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2" y="6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2" y="5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6" y="4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6" y="4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20" y="32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14" y="2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10" y="26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12" y="2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14" y="14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18" y="10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0" y="8"/>
                                                                                          </a:cxn>
                                                                                          <a:cxn ang="0">
                                                                                            <a:pos x="30" y="2"/>
                                                                                          </a:cxn>
                                                                                        </a:cxnLst>
                                                                                        <a:rect l="0" t="0" r="r" b="b"/>
                                                                                        <a:pathLst>
                                                                                          <a:path w="98" h="186">
                                                                                            <a:moveTo>
                                                                                              <a:pt x="30" y="2"/>
                                                                                            </a:moveTo>
                                                                                            <a:lnTo>
                                                                                              <a:pt x="30" y="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6" y="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0" y="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56" y="1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56" y="1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4" y="2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6" y="2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6" y="3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2" y="3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2" y="3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6" y="3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0" y="3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6" y="4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6" y="4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0" y="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2" y="4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2" y="5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5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5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8" y="5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8" y="5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6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2" y="7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2" y="7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8" y="8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8" y="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8" y="8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4" y="8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4" y="8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0" y="9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8" y="9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0" y="9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8" y="10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8" y="10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6" y="11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8" y="11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0" y="12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0" y="1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0" y="1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2" y="12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2" y="12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6" y="12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8" y="13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8" y="13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2" y="14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1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1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8" y="15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90" y="15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92" y="16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94" y="16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98" y="16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98" y="16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90" y="17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8" y="16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16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16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6" y="16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4" y="16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2" y="16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0" y="17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2" y="17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72" y="17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4" y="17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0" y="18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0" y="1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0" y="1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56" y="18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54" y="1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52" y="18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52" y="18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8" y="1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6" y="18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2" y="18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0" y="17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0" y="17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0" y="17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8" y="17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6" y="16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4" y="16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4" y="16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15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15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15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1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1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14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14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13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13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13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13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13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1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12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12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8" y="11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8" y="11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8" y="11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4" y="10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4" y="10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10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10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9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2" y="9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8" y="9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4" y="9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6" y="9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6" y="9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6" y="8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4" y="8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0" y="8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4" y="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4" y="8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" y="7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" y="6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0" y="6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0" y="6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" y="5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4" y="5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8" y="5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" y="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" y="4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" y="4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6" y="4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6" y="3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6" y="3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0" y="3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0" y="2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8" y="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4" y="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4" y="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0" y="2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0" y="2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2" y="2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2" y="2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2" y="2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2" y="1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2" y="1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4" y="14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6" y="1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6" y="1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18" y="10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0" y="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26" y="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8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6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2"/>
                                                                                            </a:lnTo>
                                                                                            <a:lnTo>
                                                                                              <a:pt x="30" y="2"/>
                                                                                            </a:lnTo>
                                                                                            <a:close/>
                                                                                          </a:path>
                                                                                        </a:pathLst>
                                                                                      </a:custGeom>
                                                                                      <a:solidFill>
                                                                                        <a:schemeClr val="accent3"/>
                                                                                      </a:solidFill>
                                                                                      <a:ln w="6350">
                                                                                        <a:solidFill>
                                                                                          <a:srgbClr val="FFFFFF"/>
                                                                                        </a:solidFill>
                                                                                        <a:round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:ln>
                                                                                    </p:spPr>
                                                                                    <p:txBody>
  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  <a:prstTxWarp prst="textNoShape">
                                                                                          <a:avLst/>
                                                                                        </a:prstTxWarp>
                                                                                      </a:bodyPr>
                                                                                      <a:lstStyle/>
                                                                                      <a:p>
                                                                                        <a:pPr defTabSz="914340"/>
                                                                                        <a:endParaRPr lang="en-US" dirty="0">
                                                                                          <a:solidFill>
                                                                                            <a:srgbClr val="FFFFFF"/>
                                                                                          </a:solidFill>
                                                                                        </a:endParaRPr>
                                                                                      </a:p>
                                                                                    </p:txBody>
                                                                                  </p:sp>
                                                                                </p:grpSp>
                                                                                <p:sp>
                                                                                  <p:nvSpPr>
                                                                                    <p:cNvPr id="415" name="Freeform 19"/>
                                                                                    <p:cNvSpPr>
                                                                                      <a:spLocks/>
                                                                                    </p:cNvSpPr>
                                                                                    <p:nvPr/>
                                                                                  </p:nvSpPr>
                                                                                  <p:spPr bwMode="auto">
                                                                                    <a:xfrm>
                                                                                      <a:off x="4037096" y="3473141"/>
                                                                                      <a:ext cx="103279" cy="154777"/>
                                                                                    </a:xfrm>
                                                                                    <a:custGeom>
                                                                                      <a:avLst/>
                                                                                      <a:gdLst/>
                                                                                      <a:ahLst/>
                                                                                      <a:cxnLst>
                                                                                        <a:cxn ang="0">
                                                                                          <a:pos x="68" y="3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4" y="3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2" y="2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0" y="2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56" y="2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54" y="1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50" y="1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6" y="1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2" y="10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32" y="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28" y="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24" y="0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20" y="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" y="1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" y="3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" y="3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" y="4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8" y="4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2" y="60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4" y="6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0" y="7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0" y="7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8" y="8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0" y="9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" y="9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" y="9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0" y="9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4" y="9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18" y="9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22" y="10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30" y="100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0" y="9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0" y="9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4" y="88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48" y="80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50" y="7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56" y="6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56" y="6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0" y="56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2" y="50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2" y="44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6" y="42"/>
                                                                                        </a:cxn>
                                                                                        <a:cxn ang="0">
                                                                                          <a:pos x="68" y="38"/>
                                                                                        </a:cxn>
                                                                                      </a:cxnLst>
                                                                                      <a:rect l="0" t="0" r="r" b="b"/>
                                                                                      <a:pathLst>
                                                                                        <a:path w="68" h="102">
                                                                                          <a:moveTo>
                                                                                            <a:pt x="68" y="38"/>
                                                                                          </a:moveTo>
                                                                                          <a:lnTo>
                                                                                            <a:pt x="68" y="3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6" y="3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4" y="3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3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2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2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0" y="2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8" y="2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6" y="2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4" y="1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4" y="1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2" y="1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0" y="1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0" y="1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6" y="1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6" y="1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2" y="1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36" y="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32" y="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8" y="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8" y="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6" y="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4" y="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0" y="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0" y="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2" y="1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" y="1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" y="2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" y="3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" y="3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" y="3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" y="3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" y="4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8" y="4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8" y="4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5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2" y="6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2" y="6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4" y="6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2" y="6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7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7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7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8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8" y="8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" y="8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0" y="9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0" y="9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" y="9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" y="9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" y="9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9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0" y="9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2" y="9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4" y="9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4" y="9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18" y="9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0" y="10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22" y="10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30" y="10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30" y="10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38" y="9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0" y="9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0" y="9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0" y="9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2" y="8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4" y="8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6" y="8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8" y="8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48" y="8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0" y="7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4" y="6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6" y="6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6" y="6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6" y="6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58" y="5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0" y="56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5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5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50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2" y="4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4" y="44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6" y="42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8" y="38"/>
                                                                                          </a:lnTo>
                                                                                          <a:lnTo>
                                                                                            <a:pt x="68" y="38"/>
                                                                                          </a:lnTo>
                                                                                          <a:close/>
                                                                                        </a:path>
                                                                                      </a:pathLst>
                                                                                    </a:custGeom>
                                                                                    <a:solidFill>
                                                                                      <a:schemeClr val="accent3">
                                                                                        <a:alpha val="99000"/>
                                                                                      </a:schemeClr>
                                                                                    </a:solidFill>
                                                                                    <a:ln w="6350">
                                                                                      <a:solidFill>
                                                                                        <a:schemeClr val="tx1"/>
                                                                                      </a:solidFill>
                                                                                      <a:round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:ln>
                                                                                  </p:spPr>
                                                                                  <p:txBody>
  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  <a:prstTxWarp prst="textNoShape">
                                                                                        <a:avLst/>
                                                                                      </a:prstTxWarp>
                                                                                    </a:bodyPr>
                                                                                    <a:lstStyle/>
                                                                                    <a:p>
                                                                                      <a:pPr defTabSz="914340"/>
                                                                                      <a:endParaRPr lang="en-US" dirty="0">
                                                                                        <a:solidFill>
                                                                                          <a:srgbClr val="FFFFFF"/>
                                                                                        </a:solidFill>
                                                                                      </a:endParaRPr>
                                                                                    </a:p>
                                                                                  </p:txBody>
                                                                                </p:sp>
                                                                              </p:grpSp>
                                                                              <p:sp>
                                                                                <p:nvSpPr>
                                                                                  <p:cNvPr id="417" name="Freeform 158"/>
                                                                                  <p:cNvSpPr>
                                                                                    <a:spLocks/>
                                                                                  </p:cNvSpPr>
                                                                                  <p:nvPr/>
                                                                                </p:nvSpPr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5261272" y="2639733"/>
                                                                                    <a:ext cx="370593" cy="473434"/>
                                                                                  </a:xfrm>
                                                                                  <a:custGeom>
                                                                                    <a:avLst/>
                                                                                    <a:gdLst/>
                                                                                    <a:ahLst/>
                                                                                    <a:cxnLst>
                                                                                      <a:cxn ang="0">
                                                                                        <a:pos x="0" y="16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4" y="16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0" y="17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8" y="18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6" y="196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0" y="196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6" y="20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4" y="216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4" y="24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8" y="26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8" y="27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6" y="270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22" y="27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28" y="27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36" y="27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40" y="26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42" y="26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48" y="270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58" y="276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66" y="28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70" y="28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72" y="290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76" y="29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80" y="30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88" y="31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96" y="30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02" y="296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06" y="29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12" y="29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22" y="30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32" y="300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46" y="300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52" y="29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54" y="29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56" y="300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234" y="27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222" y="25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244" y="6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98" y="3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96" y="92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86" y="9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76" y="108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76" y="14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14" y="144"/>
                                                                                      </a:cxn>
                                                                                      <a:cxn ang="0">
                                                                                        <a:pos x="0" y="150"/>
                                                                                      </a:cxn>
                                                                                    </a:cxnLst>
                                                                                    <a:rect l="0" t="0" r="r" b="b"/>
                                                                                    <a:pathLst>
                                                                                      <a:path w="244" h="312">
                                                                                        <a:moveTo>
                                                                                          <a:pt x="0" y="150"/>
                                                                                        </a:moveTo>
                                                                                        <a:lnTo>
                                                                                          <a:pt x="0" y="15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0" y="16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0" y="16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" y="16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" y="16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16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1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7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7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8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18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18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1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1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1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2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20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20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21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" y="21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6" y="22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" y="24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" y="24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2" y="25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" y="25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26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27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27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2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6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6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0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2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6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6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8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32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32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36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36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38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0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0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2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2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4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8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8" y="27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52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56" y="27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58" y="27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2" y="28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4" y="28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6" y="28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66" y="28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0" y="28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0" y="28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0" y="28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2" y="29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2" y="29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2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29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2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8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8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0" y="30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0" y="30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2" y="30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8" y="31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8" y="31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2" y="30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6" y="30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8" y="2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2" y="2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2" y="2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4" y="29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4" y="29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6" y="2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8" y="2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08" y="2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12" y="2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14" y="2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16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22" y="30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22" y="30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26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32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2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2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6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6" y="2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8" y="2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2" y="29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2" y="29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4" y="2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4" y="2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4" y="2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6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56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24" y="3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34" y="27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34" y="27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26" y="26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22" y="26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22" y="25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22" y="25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18" y="6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244" y="6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66" y="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66" y="3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8" y="3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8" y="3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6" y="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6" y="9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4" y="9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92" y="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6" y="9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2" y="10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8" y="102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108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11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116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14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76" y="14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" y="14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14" y="14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8" y="14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4" y="144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0" y="150"/>
                                                                                        </a:lnTo>
                                                                                        <a:lnTo>
                                                                                          <a:pt x="0" y="150"/>
                                                                                        </a:lnTo>
                                                                                        <a:close/>
                                                                                      </a:path>
                                                                                    </a:pathLst>
                                                                                  </a:custGeom>
                                                                                  <a:solidFill>
                                                                                    <a:schemeClr val="accent3">
                                                                                      <a:alpha val="99000"/>
                                                                                    </a:schemeClr>
                                                                                  </a:solidFill>
                                                                                  <a:ln w="6350">
                                                                                    <a:solidFill>
                                                                                      <a:schemeClr val="tx1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</p:spPr>
                                                                                <p:txBody>
  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  <a:prstTxWarp prst="textNoShape">
                                                                                      <a:avLst/>
                                                                                    </a:prstTxWarp>
                                                                                  </a:bodyPr>
                                                                                  <a:lstStyle/>
                                                                                  <a:p>
                                                                                    <a:pPr defTabSz="914340"/>
                                                                                    <a:endParaRPr lang="en-US" dirty="0">
                                                                                      <a:solidFill>
                                                                                        <a:srgbClr val="FFFFFF"/>
                                                                                      </a:solidFill>
                                                                                    </a:endParaRPr>
                                                                                  </a:p>
                                                                                </p:txBody>
                                                                              </p:sp>
                                                                            </p:grpSp>
                                                                            <p:sp>
                                                                              <p:nvSpPr>
                                                                                <p:cNvPr id="419" name="Freeform 49"/>
                                                                                <p:cNvSpPr>
                                                                                  <a:spLocks/>
                                                                                </p:cNvSpPr>
                                                                                <p:nvPr/>
                                                                              </p:nvSpPr>
                                                                              <p:spPr bwMode="auto">
                                                                                <a:xfrm>
                                                                                  <a:off x="6406456" y="4370611"/>
                                                                                  <a:ext cx="306802" cy="339901"/>
                                                                                </a:xfrm>
                                                                                <a:custGeom>
                                                                                  <a:avLst/>
                                                                                  <a:gdLst/>
                                                                                  <a:ahLst/>
                                                                                  <a:cxnLst>
                                                                                    <a:cxn ang="0">
                                                                                      <a:pos x="0" y="18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4" y="10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8" y="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8" y="1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78" y="1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88" y="1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94" y="1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02" y="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12" y="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18" y="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26" y="1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30" y="2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32" y="3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50" y="5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56" y="6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2" y="7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4" y="7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8" y="9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72" y="9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4" y="10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96" y="10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02" y="11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02" y="11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96" y="11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8" y="12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2" y="1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76" y="13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6" y="13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58" y="14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50" y="15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38" y="16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26" y="19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18" y="19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04" y="19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94" y="19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88" y="19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88" y="19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84" y="19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6" y="19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0" y="20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2" y="20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2" y="20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4" y="21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0" y="21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48" y="22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42" y="2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42" y="22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34" y="22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8" y="22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2" y="2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6" y="21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4" y="19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" y="18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0" y="180"/>
                                                                                    </a:cxn>
                                                                                  </a:cxnLst>
                                                                                  <a:rect l="0" t="0" r="r" b="b"/>
                                                                                  <a:pathLst>
                                                                                    <a:path w="202" h="224">
                                                                                      <a:moveTo>
                                                                                        <a:pt x="0" y="180"/>
                                                                                      </a:moveTo>
                                                                                      <a:lnTo>
                                                                                        <a:pt x="0" y="18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" y="10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" y="10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8" y="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8" y="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8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8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72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78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4" y="1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8" y="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2" y="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4" y="1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4" y="1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2" y="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8" y="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2" y="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8" y="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8" y="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2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6" y="1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8" y="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0" y="2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0" y="2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2" y="3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6" y="4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0" y="5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0" y="5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6" y="6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0" y="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2" y="7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4" y="7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4" y="7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4" y="8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8" y="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70" y="9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72" y="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78" y="10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4" y="10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4" y="10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96" y="10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2" y="1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2" y="1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2" y="11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2" y="11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98" y="11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96" y="1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94" y="1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8" y="1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8" y="1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2" y="1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0" y="12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76" y="13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6" y="13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6" y="13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2" y="13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8" y="14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0" y="15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0" y="15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44" y="16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8" y="16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2" y="17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6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6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8" y="19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2" y="19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4" y="1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0" y="1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4" y="19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4" y="19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8" y="19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8" y="19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8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4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4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74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6" y="19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2" y="1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0" y="20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2" y="20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2" y="20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2" y="20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2" y="20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8" y="20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2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0" y="2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0" y="2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8" y="2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8" y="2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6" y="2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2" y="2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2" y="2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2" y="2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38" y="2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34" y="2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8" y="2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8" y="2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2" y="2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2" y="2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" y="2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" y="2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" y="20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" y="1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" y="19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" y="18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" y="18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0" y="18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0" y="180"/>
                                                                                      </a:lnTo>
                                                                                      <a:close/>
                                                                                    </a:path>
                                                                                  </a:pathLst>
                                                                                </a:custGeom>
                                                                                <a:solidFill>
                                                                                  <a:schemeClr val="accent3">
                                                                                    <a:alpha val="99000"/>
                                                                                  </a:schemeClr>
                                                                                </a:solidFill>
                                                                                <a:ln w="6350">
                                                                                  <a:solidFill>
                                                                                    <a:schemeClr val="tx1"/>
                                                                                  </a:solidFill>
                                                                                  <a:round/>
                                                                                  <a:headEnd/>
                                                                                  <a:tailEnd/>
                                                                                </a:ln>
                                                                              </p:spPr>
                                                                              <p:txBody>
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<a:prstTxWarp prst="textNoShape">
                                                                                    <a:avLst/>
                                                                                  </a:prstTxWarp>
                                                                                </a:bodyPr>
                                                                                <a:lstStyle/>
                                                                                <a:p>
                                                                                  <a:pPr defTabSz="914340"/>
                                                                                  <a:endParaRPr lang="en-US" dirty="0">
                                                                                    <a:solidFill>
                                                                                      <a:srgbClr val="FFFFFF"/>
                                                                                    </a:solidFill>
                                                                                  </a:endParaRPr>
                                                                                </a:p>
                                                                              </p:txBody>
                                                                            </p:sp>
                                                                            <p:sp>
                                                                              <p:nvSpPr>
                                                                                <p:cNvPr id="420" name="Freeform 50"/>
                                                                                <p:cNvSpPr>
                                                                                  <a:spLocks/>
                                                                                </p:cNvSpPr>
                                                                                <p:nvPr/>
                                                                              </p:nvSpPr>
                                                                              <p:spPr bwMode="auto">
                                                                                <a:xfrm>
                                                                                  <a:off x="6163445" y="4352823"/>
                                                                                  <a:ext cx="422232" cy="437016"/>
                                                                                </a:xfrm>
                                                                                <a:custGeom>
                                                                                  <a:avLst/>
                                                                                  <a:gdLst/>
                                                                                  <a:ahLst/>
                                                                                  <a:cxnLst>
                                                                                    <a:cxn ang="0">
                                                                                      <a:pos x="0" y="1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4" y="3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" y="6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0" y="7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2" y="8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38" y="11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4" y="14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6" y="15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4" y="16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4" y="17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54" y="18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0" y="21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8" y="24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8" y="24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70" y="26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80" y="28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92" y="27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04" y="27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08" y="27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10" y="28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18" y="28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22" y="28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36" y="28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44" y="28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52" y="27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0" y="19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4" y="12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8" y="4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28" y="2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32" y="2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44" y="3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52" y="3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54" y="3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68" y="24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78" y="1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74" y="1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68" y="1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60" y="1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44" y="1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34" y="1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04" y="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4" y="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76" y="2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0" y="2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60" y="2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34" y="10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34" y="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60" y="8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48" y="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32" y="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24" y="2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8" y="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12" y="6"/>
                                                                                    </a:cxn>
                                                                                    <a:cxn ang="0">
                                                                                      <a:pos x="0" y="10"/>
                                                                                    </a:cxn>
                                                                                  </a:cxnLst>
                                                                                  <a:rect l="0" t="0" r="r" b="b"/>
                                                                                  <a:pathLst>
                                                                                    <a:path w="278" h="288">
                                                                                      <a:moveTo>
                                                                                        <a:pt x="0" y="10"/>
                                                                                      </a:moveTo>
                                                                                      <a:lnTo>
                                                                                        <a:pt x="0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" y="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" y="3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" y="4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" y="6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" y="6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" y="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" y="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2" y="8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" y="9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38" y="1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2" y="13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14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6" y="15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6" y="15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15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16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6" y="16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1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1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4" y="18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56" y="19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0" y="21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6" y="23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8" y="24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8" y="24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8" y="24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8" y="25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70" y="26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74" y="2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0" y="28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80" y="28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2" y="27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98" y="2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4" y="27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4" y="27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8" y="27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08" y="27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0" y="28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4" y="28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18" y="28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2" y="28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2" y="28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0" y="28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6" y="28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40" y="28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44" y="28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48" y="27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2" y="27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56" y="27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0" y="1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0" y="19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4" y="1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4" y="1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8" y="4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8" y="4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28" y="2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28" y="2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32" y="2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38" y="2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4" y="3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8" y="3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52" y="3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54" y="3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54" y="3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2" y="2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8" y="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72" y="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78" y="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78" y="1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74" y="1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72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8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0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60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50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4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0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34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34" y="1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04" y="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90" y="2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4" y="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76" y="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76" y="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2" y="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0" y="2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0" y="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0" y="2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42" y="1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4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4" y="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4" y="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34" y="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0" y="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60" y="8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8" y="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40" y="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32" y="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30" y="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" y="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24" y="2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8" y="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6" y="4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12" y="6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0" y="10"/>
                                                                                      </a:lnTo>
                                                                                      <a:lnTo>
                                                                                        <a:pt x="0" y="10"/>
                                                                                      </a:lnTo>
                                                                                      <a:close/>
                                                                                    </a:path>
                                                                                  </a:pathLst>
                                                                                </a:custGeom>
                                                                                <a:solidFill>
                                                                                  <a:schemeClr val="accent3">
                                                                                    <a:alpha val="99000"/>
                                                                                  </a:schemeClr>
                                                                                </a:solidFill>
                                                                                <a:ln w="6350">
                                                                                  <a:solidFill>
                                                                                    <a:schemeClr val="tx1"/>
                                                                                  </a:solidFill>
                                                                                  <a:round/>
                                                                                  <a:headEnd/>
                                                                                  <a:tailEnd/>
                                                                                </a:ln>
                                                                              </p:spPr>
                                                                              <p:txBody>
  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  <a:prstTxWarp prst="textNoShape">
                                                                                    <a:avLst/>
                                                                                  </a:prstTxWarp>
                                                                                </a:bodyPr>
                                                                                <a:lstStyle/>
                                                                                <a:p>
                                                                                  <a:pPr defTabSz="914340"/>
                                                                                  <a:endParaRPr lang="en-US" dirty="0">
                                                                                    <a:solidFill>
                                                                                      <a:srgbClr val="FFFFFF"/>
                                                                                    </a:solidFill>
                                                                                  </a:endParaRPr>
                                                                                </a:p>
                                                                              </p:txBody>
                                                                            </p:sp>
                                                                          </p:grpSp>
                                                                          <p:sp>
                                                                            <p:nvSpPr>
                                                                              <p:cNvPr id="422" name="Freeform 44"/>
                                                                              <p:cNvSpPr>
                                                                                <a:spLocks/>
                                                                              </p:cNvSpPr>
                                                                              <p:nvPr/>
                                                                            </p:nvSpPr>
                                                                            <p:spPr bwMode="auto">
                                                                              <a:xfrm>
                                                                                <a:off x="6063563" y="3596019"/>
                                                                                <a:ext cx="197447" cy="239752"/>
                                                                              </a:xfrm>
                                                                              <a:custGeom>
                                                                                <a:avLst/>
                                                                                <a:gdLst/>
                                                                                <a:ahLst/>
                                                                                <a:cxnLst>
                                                                                  <a:cxn ang="0">
                                                                                    <a:pos x="24" y="3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22" y="4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4" y="4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24" y="5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26" y="5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20" y="5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4" y="5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" y="6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" y="6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6" y="7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0" y="7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" y="10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" y="10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" y="10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6" y="11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6" y="11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28" y="13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32" y="13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44" y="15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44" y="15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48" y="15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56" y="15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62" y="15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64" y="15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62" y="13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58" y="12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64" y="12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70" y="12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72" y="12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74" y="11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78" y="11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86" y="12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88" y="12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98" y="12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4" y="11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14" y="12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0" y="11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6" y="10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8" y="10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8" y="9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6" y="8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6" y="7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4" y="7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0" y="6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4" y="60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2" y="5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6" y="4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30" y="3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30" y="2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26" y="2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8" y="2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4" y="1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104" y="4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84" y="2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50" y="6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56" y="18"/>
                                                                                  </a:cxn>
                                                                                  <a:cxn ang="0">
                                                                                    <a:pos x="56" y="34"/>
                                                                                  </a:cxn>
                                                                                </a:cxnLst>
                                                                                <a:rect l="0" t="0" r="r" b="b"/>
                                                                                <a:pathLst>
                                                                                  <a:path w="130" h="158">
                                                                                    <a:moveTo>
                                                                                      <a:pt x="28" y="34"/>
                                                                                    </a:moveTo>
                                                                                    <a:lnTo>
                                                                                      <a:pt x="28" y="3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4" y="3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2" y="3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2" y="4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2" y="4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4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4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4" y="4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4" y="4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5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4" y="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4" y="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6" y="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6" y="5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6" y="6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6" y="6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0" y="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4" y="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4" y="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" y="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" y="6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" y="6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6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6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" y="7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" y="7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" y="7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0" y="7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0" y="7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0" y="7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0" y="7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" y="8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10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10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" y="10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" y="10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10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10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10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" y="11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11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11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8" y="11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8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11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6" y="11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2" y="12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8" y="13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32" y="13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32" y="13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32" y="13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36" y="14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0" y="14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4" y="15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6" y="1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6" y="1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4" y="1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6" y="1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8" y="15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8" y="15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48" y="15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4" y="1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6" y="15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0" y="15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0" y="15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2" y="1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2" y="15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4" y="1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4" y="1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6" y="15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6" y="14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2" y="13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0" y="13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8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8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0" y="12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2" y="12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4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4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8" y="12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0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0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2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2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6" y="12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6" y="11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4" y="11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8" y="11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8" y="11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8" y="11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0" y="11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2" y="11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6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6" y="12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8" y="12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8" y="12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90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94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98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0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0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4" y="11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6" y="1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4" y="12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4" y="12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6" y="12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8" y="1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0" y="11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0" y="11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2" y="10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10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10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10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10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9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9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9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8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8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8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8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8" y="7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7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7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4" y="7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4" y="7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2" y="7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0" y="6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0" y="6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6" y="5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0" y="6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4" y="6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4" y="5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2" y="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2" y="5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2" y="5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2" y="4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4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4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4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3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3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3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2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30" y="2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26" y="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6" y="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8" y="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8" y="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6" y="2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4" y="2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4" y="1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0" y="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10" y="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104" y="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96" y="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96" y="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84" y="2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76" y="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68" y="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0" y="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0" y="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8" y="6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6" y="18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4" y="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8" y="20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56" y="3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8" y="34"/>
                                                                                    </a:lnTo>
                                                                                    <a:lnTo>
                                                                                      <a:pt x="28" y="34"/>
                                                                                    </a:lnTo>
                                                                                    <a:close/>
                                                                                  </a:path>
                                                                                </a:pathLst>
                                                                              </a:custGeom>
                                                                              <a:solidFill>
                                                                                <a:schemeClr val="accent3">
                                                                                  <a:alpha val="99000"/>
                                                                                </a:schemeClr>
                                                                              </a:solidFill>
                                                                              <a:ln w="6350"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</p:spPr>
                                                                            <p:txBody>
  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  <a:prstTxWarp prst="textNoShape">
                                                                                  <a:avLst/>
                                                                                </a:prstTxWarp>
                                                                              </a:bodyPr>
                                                                              <a:lstStyle/>
                                                                              <a:p>
                                                                                <a:pPr defTabSz="914340"/>
                                                                                <a:endParaRPr lang="en-US" dirty="0">
                                                                                  <a:solidFill>
                                                                                    <a:srgbClr val="FFFFFF"/>
                                                                                  </a:solidFill>
                                                                                </a:endParaRPr>
                                                                              </a:p>
                                                                            </p:txBody>
                                                                          </p:sp>
                                                                        </p:grpSp>
                                                                        <p:sp>
                                                                          <p:nvSpPr>
                                                                            <p:cNvPr id="426" name="Indonesia"/>
                                                                            <p:cNvSpPr>
                                                                              <a:spLocks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8825143" y="3464078"/>
                                                                              <a:ext cx="1476294" cy="625176"/>
                                                                            </a:xfrm>
                                                                            <a:custGeom>
                                                                              <a:avLst/>
                                                                              <a:gdLst/>
                                                                              <a:ahLst/>
                                                                              <a:cxnLst/>
                                                                              <a:rect l="l" t="t" r="r" b="b"/>
                                                                              <a:pathLst>
                                                                                <a:path w="1285875" h="545042">
                                                                                  <a:moveTo>
                                                                                    <a:pt x="767292" y="529167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769938" y="529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8" y="531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8" y="534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8" y="537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537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6" y="539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542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542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542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4063" y="545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1417" y="542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1417" y="539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537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534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534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531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531813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669396" y="497417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677333" y="497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1" y="500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7" y="502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3" y="502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5854" y="500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5854" y="502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8500" y="508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1146" y="510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1146" y="513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3792" y="513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8" y="515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8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8" y="523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1146" y="526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8500" y="526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3208" y="529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7" y="526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1" y="523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1" y="521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2" y="515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6750" y="513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1458" y="513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1" y="508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0875" y="505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1" y="502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8812" y="500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500063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81063" y="463021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83709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6354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9000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6354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1063" y="473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5771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5188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9896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7250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4604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1959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49313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46667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44021" y="489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8729" y="492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6084" y="494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3438" y="494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3438" y="497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0792" y="502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8146" y="505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5500" y="508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2854" y="508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09" y="510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3" y="513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4917" y="515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2271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6979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4334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4334" y="521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521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523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526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526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523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5813" y="518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515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513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505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5813" y="502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8459" y="500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0" y="497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9042" y="497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4334" y="494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6979" y="492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9625" y="489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3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09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5500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3438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8729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44021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4604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9896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518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0479" y="465667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584729" y="460375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590020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5312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0020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87375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82083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6791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1500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1500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6791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9437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9437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9437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9437" y="463021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785813" y="457730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788459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4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0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4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8459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460376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22854" y="455084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25500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5500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8146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3437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6083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6083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6083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8146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0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2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08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2854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08" y="457730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14916" y="455084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17562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2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4916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2271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9625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6979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6979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9625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2271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2271" y="457730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01688" y="455084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04333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6979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6979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4333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9042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4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8458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4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0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457730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642937" y="455084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645583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8229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8229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0875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0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6166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8812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1458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1458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1458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1458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8812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0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8229" y="476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0" y="476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6166" y="476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0" y="47889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8229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2937" y="47889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2937" y="476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0291" y="47889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7645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1770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6479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3833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1187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1" y="486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484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0604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0604" y="47889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476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0604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1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1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1187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9125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1770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4416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7645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0291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0291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7645" y="457730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767292" y="452438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772583" y="452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452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6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6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4062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1417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1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8187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2896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4958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9667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7021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8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3792" y="481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3208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7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2625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7333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2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4688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2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2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468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4688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7333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2625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1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7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3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3208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5854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8500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1146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3792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9667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2313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0250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2896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8187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3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3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1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4062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457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455084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560917" y="452438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568854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1500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6792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1500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1500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8854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6208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6208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3562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0917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0917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8271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5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5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5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5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2979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5041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2396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9750" y="460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2396" y="457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7687" y="457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2979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8271" y="455084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67834" y="439209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73126" y="439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8417" y="444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1063" y="444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1063" y="447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8417" y="449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0480" y="449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5188" y="452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2542" y="452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4605" y="452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46667" y="452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1959" y="444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4605" y="441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7251" y="441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2542" y="441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5188" y="441855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1185333" y="436563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1190625" y="436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6" y="436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8562" y="439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6" y="44450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44714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6" y="449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6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0625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7979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7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4750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2104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2104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0042" y="444501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529166" y="412750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534458" y="415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1812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9166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6520" y="420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6520" y="423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3875" y="423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8583" y="423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0645" y="423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8000" y="425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5354" y="428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0062" y="425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4771" y="428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2125" y="428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2125" y="425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4771" y="423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2125" y="420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4771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2708" y="415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3291" y="415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1229" y="415396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312208" y="383646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314854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7500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5438" y="383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8083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33375" y="388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36021" y="388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38667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41313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46604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1896" y="388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4542" y="388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7188" y="391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9833" y="391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62479" y="391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62479" y="394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65125" y="394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67771" y="394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3063" y="391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8354" y="394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81000" y="399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8354" y="402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5708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8354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81000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88938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7458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2750" y="410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8042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0688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5979" y="410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8625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8625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1271" y="396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6563" y="394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1854" y="394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4500" y="399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7146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9792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5083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7729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3021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8313" y="410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3604" y="415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8896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9479" y="420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9479" y="423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9479" y="428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9479" y="431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2125" y="431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2125" y="436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4771" y="439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0063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0646" y="444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5938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3875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6521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9750" y="447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2396" y="449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7104" y="457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4458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445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9750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2396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5042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9750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7104" y="478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9167" y="476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1229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5938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0646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9479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8896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3604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3021" y="468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2438" y="465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4500" y="463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9208" y="457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8625" y="4550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0104" y="4550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1" y="449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88938" y="447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81000" y="444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5708" y="447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70417" y="447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65125" y="444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9833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4542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51896" y="441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46604" y="439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8083" y="433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7500" y="433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4854" y="431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4854" y="428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0146" y="425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8083" y="420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30729" y="420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30729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5438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2792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20146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7500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2208" y="415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7" y="415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6333" y="412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1042" y="412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3688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6333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5" y="410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1" y="407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1" y="402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7" y="402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7" y="396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1" y="391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7" y="386292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756708" y="362480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759353" y="362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5" y="365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1" y="36777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1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1" y="375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5" y="378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3" y="375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370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4062" y="365126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777875" y="341313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777875" y="346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349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359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362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8" y="362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359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8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349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2" y="346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8" y="343959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785813" y="330730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791105" y="336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1" y="336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7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1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5" y="341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1" y="346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7" y="35189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9042" y="349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349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4334" y="35189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9042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7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1" y="359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1" y="365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5" y="365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5813" y="365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362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343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336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333376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65188" y="296334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70480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8417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9001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4292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4292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4292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1647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4292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8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8" y="320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83709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3126" y="320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7834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9896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9896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59896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62542" y="298980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933979" y="285750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941917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49854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55146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57792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0438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0438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3084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8375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73667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4250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9542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2188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4834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4834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7480" y="296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0125" y="296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0125" y="298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0125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0125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2771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2771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0125" y="320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7480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9542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4250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78959" y="312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76313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8375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5729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5729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0438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52500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49854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44563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41917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9271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6625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3979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1333" y="312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2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2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3396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8104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8104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3396" y="301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3396" y="293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3396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2" y="288396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973667" y="251355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981604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1604" y="25400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1604" y="259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76313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8375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3083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3083" y="25400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65729" y="254001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1037167" y="198438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1047751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8334" y="206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0980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3625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6271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6855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9500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7438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2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2" y="219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7438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0084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0084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7438" y="238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2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2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0084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5375" y="272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5375" y="277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5375" y="283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8021" y="283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8021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0667" y="283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0667" y="2857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3313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8605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3896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1834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1834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1834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4480" y="283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9771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9771" y="277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2417" y="272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5063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9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9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9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40355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45646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48292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0938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0938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3584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6230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6230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8875" y="243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2105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8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0625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19729" y="248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35604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51479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59417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62063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64709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72646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77938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80584" y="272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85875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80584" y="343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75292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64709" y="492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62063" y="492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59417" y="489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54125" y="48154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48834" y="473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46188" y="470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43542" y="46831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38250" y="46566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38250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40896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40896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35604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32959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27667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19729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17084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14438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9146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3854" y="46302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1209" y="460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1209" y="455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8563" y="449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7" y="44714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8563" y="44450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1209" y="439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433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0625" y="43127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7" y="428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6500" y="428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7" y="423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7980" y="418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7980" y="4127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0625" y="4127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410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5917" y="407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1209" y="407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11792" y="410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03854" y="404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402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7980" y="3968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5334" y="394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7980" y="394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0625" y="391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391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388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7980" y="38364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8" y="378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8" y="375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5334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8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3271" y="367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8" y="367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7396" y="3651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0042" y="362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82688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7396" y="359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4750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72105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69459" y="349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64167" y="349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56230" y="3492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45646" y="343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5063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24480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9188" y="341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6542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6542" y="336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1250" y="336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8605" y="333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8605" y="330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5959" y="330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00667" y="328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8021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5375" y="320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0084" y="31750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2146" y="314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2146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2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90084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2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2146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9500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6855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6855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6855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1563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1563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8917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8917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1563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1563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6271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3625" y="314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3625" y="320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3625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5688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0396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314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2459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2459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0396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0396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5105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2459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9813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4521" y="28575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1876" y="283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9230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3938" y="277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1292" y="277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8646" y="277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6001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8646" y="272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6584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7167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5105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0396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3042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0980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0980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6271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6855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6855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59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4209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71563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8917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60980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5688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0396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7751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45105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9813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7167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34521" y="259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9230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3938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3938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6584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6584" y="248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3938" y="243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6584" y="243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9230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6584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3938" y="238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1292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6001" y="238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3355" y="238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0709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0709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5417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2771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0126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89542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4834" y="227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4834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97480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2771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2771" y="219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05417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0709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3355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6001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18646" y="206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3938" y="203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29230" y="201084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825500" y="132292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828146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3438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8729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8729" y="134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6083" y="140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3438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30792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5500" y="156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3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3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4917" y="166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4917" y="169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9625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182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1416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6125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171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2895" y="171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2312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7020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185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3791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3791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7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7020" y="219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9666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9666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0250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0250" y="227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5541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6125" y="219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219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1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0521" y="206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8458" y="206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6396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0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8458" y="227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5813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219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232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5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4062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6125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3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6125" y="259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267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6125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4062" y="272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283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5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4645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1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320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2583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330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7875" y="336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1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341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341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346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9354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6125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3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8187" y="346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8187" y="343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8187" y="338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333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330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3479" y="328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5541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4958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4958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0250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2895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283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4958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9666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9666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7020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7" y="301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7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330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333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336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343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359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362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367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6437" y="370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1729" y="381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1145" y="383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3208" y="386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0" y="383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2625" y="381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370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2625" y="365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2625" y="3598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2625" y="354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0" y="346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341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2" y="333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0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7333" y="314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4687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1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6750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6750" y="301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1" y="298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1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1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9395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2041" y="272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7333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4687" y="259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4687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7333" y="243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79979" y="235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0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2" y="235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2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227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5270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214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206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203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2" y="195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2" y="190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182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6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0562" y="171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3208" y="169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5854" y="166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5854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3208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5854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98500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1145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3791" y="166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09083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5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7020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2312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27604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0250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35541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3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8770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56708" y="156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2000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9937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75229" y="156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83167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1104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01688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2271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3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17563" y="140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08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5500" y="134938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907521" y="116417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910166" y="116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19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0166" y="121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7521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7521" y="129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0166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34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40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0166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7521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4875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7521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8104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0750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8104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0750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1333" y="140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3979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3979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1333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8687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0750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0750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1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3979" y="166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3979" y="171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3979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36625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41916" y="185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0750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2812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182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185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187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5458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8104" y="198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1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8104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10166" y="20637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7521" y="203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7521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4875" y="198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2229" y="195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2229" y="190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4875" y="182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2229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2229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9583" y="171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7" y="169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7" y="166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4875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9583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7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7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7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6937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04875" y="121709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584729" y="39688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590021" y="39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39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42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5896" y="39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1771" y="42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52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58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63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66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4416" y="68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4416" y="71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9125" y="74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1771" y="76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79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82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87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95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100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0291" y="108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113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8229" y="116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119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119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0291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0875" y="129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8812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6750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6750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6750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4104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53521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5583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40291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7646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7646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169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182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187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190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9708" y="198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7646" y="201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0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2354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7062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1771" y="211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21771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9125" y="219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13833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1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5896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5896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1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1" y="227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0604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238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0604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0604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5312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3250" y="261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5896" y="264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2666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5312" y="283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7958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95312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82083" y="3122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31750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3562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5" y="328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2979" y="325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2979" y="322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0333" y="314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7687" y="309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2396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9750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4458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9166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6521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9166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9166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6521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1229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8583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8583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3291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0645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5354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2708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0062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4770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9479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4187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1541" y="296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0958" y="30162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0958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8312" y="298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8312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8312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5666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3020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0375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7729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5083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2437" y="2936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9791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4500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1854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9208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6562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3916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8625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5979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280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267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251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0687" y="248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8041" y="246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235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0687" y="230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8041" y="227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5395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5395" y="219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0104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4812" y="222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4812" y="2196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4812" y="216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7458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4812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2037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95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195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2166" y="1984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4812" y="1957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2166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4229" y="1878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825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71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4229" y="16933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5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9520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2166" y="129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2166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2166" y="124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07458" y="12170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0104" y="124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0104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2750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15395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0687" y="134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0687" y="140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0687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3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8625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8625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1270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36562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7145" y="15610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57729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5666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68312" y="1534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3604" y="1508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8895" y="148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1541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1541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86833" y="140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2125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97416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0062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0062" y="140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2708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8000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18583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1812" y="14023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7104" y="1375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39750" y="13493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5041" y="129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47687" y="12435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0333" y="119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2979" y="1084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5" y="95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8271" y="8995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3562" y="846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68854" y="79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7408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63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52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4146" y="50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6791" y="47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6791" y="4498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79437" y="42334"/>
                                                                                  </a:lnTo>
                                                                                  <a:close/>
                                                                                  <a:moveTo>
                                                                                    <a:pt x="10583" y="0"/>
                                                                                  </a:moveTo>
                                                                                  <a:lnTo>
                                                                                    <a:pt x="13229" y="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" y="5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4396" y="10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2333" y="13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625" y="13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" y="10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" y="10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" y="10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" y="13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" y="13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" y="15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" y="21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" y="29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2021" y="31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7312" y="34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958" y="37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" y="39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" y="44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9958" y="47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7895" y="52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833" y="5556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833" y="58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" y="60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6416" y="63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9645" y="7143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37583" y="79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40229" y="873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42875" y="92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45520" y="92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48166" y="95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50812" y="1031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53458" y="108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58750" y="1084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1395" y="113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9333" y="124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9333" y="11906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6687" y="113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6687" y="111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9333" y="111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71979" y="111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74625" y="113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77270" y="11906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79916" y="124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82562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85208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90500" y="127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93145" y="129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01083" y="142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09020" y="156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11666" y="158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16958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22250" y="164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27541" y="166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0187" y="171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0187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19604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11666" y="185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2833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5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0770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6062" y="177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1354" y="18256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3999" y="185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1354" y="187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0770" y="193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2833" y="19843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0187" y="19843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2833" y="2010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5" y="203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5" y="206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5" y="209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5" y="2143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5" y="2169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3416" y="2196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8708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1354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9291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4583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7229" y="224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9874" y="2328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7229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7229" y="2487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9874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5166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7812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80458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80458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7812" y="267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7812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80458" y="267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80458" y="264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1041" y="2672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8979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4" y="27516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4" y="2778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2778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6" y="2804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9562" y="283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6" y="283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9562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2208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2208" y="288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6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296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298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6" y="306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6916" y="30956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4" y="3280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4" y="330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336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4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4270" y="381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01624" y="383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6333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3687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1041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1041" y="3757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1041" y="381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85749" y="381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80458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5166" y="3757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2520" y="3757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9874" y="3757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7229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4583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7229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72520" y="381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9874" y="383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4583" y="378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1937" y="37306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9291" y="367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3999" y="365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51354" y="3598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8708" y="35718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6062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40770" y="3518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2833" y="349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27541" y="34131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22250" y="3333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11666" y="32543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06375" y="317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01083" y="312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98437" y="3042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95791" y="296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93145" y="293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87854" y="291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77270" y="285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74625" y="2778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9333" y="269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4041" y="259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1395" y="2566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1395" y="2540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64041" y="2513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58750" y="240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42875" y="2169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37583" y="19843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34937" y="19050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34937" y="187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32291" y="18520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24354" y="18256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9062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6416" y="179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6416" y="174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6416" y="16933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" y="16668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" y="16139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" y="15610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3770" y="1508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125" y="1455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8479" y="137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11125" y="13229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92604" y="1164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84666" y="113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5" y="111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" y="11377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" y="1111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6729" y="1005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4083" y="952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1437" y="89958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8791" y="873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6146" y="82021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3500" y="7672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60854" y="740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5562" y="7143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0271" y="66146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7625" y="60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44979" y="60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9687" y="60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4396" y="60854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4396" y="52917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31750" y="4762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9104" y="44979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3812" y="3704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5875" y="31750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10583" y="23812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7937" y="15875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2646" y="10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0" y="10583"/>
                                                                                  </a:lnTo>
                                                                                  <a:lnTo>
                                                                                    <a:pt x="5291" y="2646"/>
                                                                                  </a:lnTo>
                                                                                  <a:close/>
                                                                                </a:path>
                                                                              </a:pathLst>
                                                                            </a:custGeom>
                                                                            <a:solidFill>
                                                                              <a:schemeClr val="accent3"/>
                                                                            </a:solidFill>
                                                                            <a:ln w="6350">
                                                                              <a:solidFill>
                                                                                <a:srgbClr val="FFFFFF"/>
                                                                              </a:solidFill>
                                                                              <a:round/>
                                                                              <a:headEnd/>
                                                                              <a:tailEnd/>
                                                                            </a:ln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defTabSz="914340"/>
                                                                              <a:endParaRPr lang="en-US" dirty="0">
                                                                                <a:solidFill>
                                                                                  <a:srgbClr val="FFFFFF"/>
                                                                                </a:solidFill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sp>
                                                                        <p:nvSpPr>
                                                                          <p:cNvPr id="428" name="Freeform 132"/>
                                                                          <p:cNvSpPr>
                                                                            <a:spLocks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540876" y="3850838"/>
                                                                            <a:ext cx="136694" cy="78906"/>
                                                                          </a:xfrm>
                                                                          <a:custGeom>
                                                                            <a:avLst/>
                                                                            <a:gdLst/>
                                                                            <a:ahLst/>
                                                                            <a:cxnLst>
                                                                              <a:cxn ang="0">
                                                                                <a:pos x="10" y="42"/>
                                                                              </a:cxn>
                                                                              <a:cxn ang="0">
                                                                                <a:pos x="0" y="34"/>
                                                                              </a:cxn>
                                                                              <a:cxn ang="0">
                                                                                <a:pos x="2" y="30"/>
                                                                              </a:cxn>
                                                                              <a:cxn ang="0">
                                                                                <a:pos x="10" y="28"/>
                                                                              </a:cxn>
                                                                              <a:cxn ang="0">
                                                                                <a:pos x="18" y="28"/>
                                                                              </a:cxn>
                                                                              <a:cxn ang="0">
                                                                                <a:pos x="22" y="26"/>
                                                                              </a:cxn>
                                                                              <a:cxn ang="0">
                                                                                <a:pos x="24" y="28"/>
                                                                              </a:cxn>
                                                                              <a:cxn ang="0">
                                                                                <a:pos x="26" y="26"/>
                                                                              </a:cxn>
                                                                              <a:cxn ang="0">
                                                                                <a:pos x="30" y="22"/>
                                                                              </a:cxn>
                                                                              <a:cxn ang="0">
                                                                                <a:pos x="32" y="20"/>
                                                                              </a:cxn>
                                                                              <a:cxn ang="0">
                                                                                <a:pos x="34" y="20"/>
                                                                              </a:cxn>
                                                                              <a:cxn ang="0">
                                                                                <a:pos x="34" y="24"/>
                                                                              </a:cxn>
                                                                              <a:cxn ang="0">
                                                                                <a:pos x="36" y="26"/>
                                                                              </a:cxn>
                                                                              <a:cxn ang="0">
                                                                                <a:pos x="42" y="24"/>
                                                                              </a:cxn>
                                                                              <a:cxn ang="0">
                                                                                <a:pos x="48" y="26"/>
                                                                              </a:cxn>
                                                                              <a:cxn ang="0">
                                                                                <a:pos x="54" y="22"/>
                                                                              </a:cxn>
                                                                              <a:cxn ang="0">
                                                                                <a:pos x="64" y="18"/>
                                                                              </a:cxn>
                                                                              <a:cxn ang="0">
                                                                                <a:pos x="66" y="16"/>
                                                                              </a:cxn>
                                                                              <a:cxn ang="0">
                                                                                <a:pos x="66" y="14"/>
                                                                              </a:cxn>
                                                                              <a:cxn ang="0">
                                                                                <a:pos x="72" y="12"/>
                                                                              </a:cxn>
                                                                              <a:cxn ang="0">
                                                                                <a:pos x="70" y="8"/>
                                                                              </a:cxn>
                                                                              <a:cxn ang="0">
                                                                                <a:pos x="66" y="0"/>
                                                                              </a:cxn>
                                                                              <a:cxn ang="0">
                                                                                <a:pos x="70" y="0"/>
                                                                              </a:cxn>
                                                                              <a:cxn ang="0">
                                                                                <a:pos x="76" y="2"/>
                                                                              </a:cxn>
                                                                              <a:cxn ang="0">
                                                                                <a:pos x="80" y="2"/>
                                                                              </a:cxn>
                                                                              <a:cxn ang="0">
                                                                                <a:pos x="82" y="0"/>
                                                                              </a:cxn>
                                                                              <a:cxn ang="0">
                                                                                <a:pos x="86" y="2"/>
                                                                              </a:cxn>
                                                                              <a:cxn ang="0">
                                                                                <a:pos x="86" y="4"/>
                                                                              </a:cxn>
                                                                              <a:cxn ang="0">
                                                                                <a:pos x="88" y="6"/>
                                                                              </a:cxn>
                                                                              <a:cxn ang="0">
                                                                                <a:pos x="90" y="12"/>
                                                                              </a:cxn>
                                                                              <a:cxn ang="0">
                                                                                <a:pos x="88" y="16"/>
                                                                              </a:cxn>
                                                                              <a:cxn ang="0">
                                                                                <a:pos x="84" y="20"/>
                                                                              </a:cxn>
                                                                              <a:cxn ang="0">
                                                                                <a:pos x="86" y="26"/>
                                                                              </a:cxn>
                                                                              <a:cxn ang="0">
                                                                                <a:pos x="80" y="32"/>
                                                                              </a:cxn>
                                                                              <a:cxn ang="0">
                                                                                <a:pos x="80" y="32"/>
                                                                              </a:cxn>
                                                                              <a:cxn ang="0">
                                                                                <a:pos x="76" y="28"/>
                                                                              </a:cxn>
                                                                              <a:cxn ang="0">
                                                                                <a:pos x="74" y="30"/>
                                                                              </a:cxn>
                                                                              <a:cxn ang="0">
                                                                                <a:pos x="76" y="32"/>
                                                                              </a:cxn>
                                                                              <a:cxn ang="0">
                                                                                <a:pos x="74" y="36"/>
                                                                              </a:cxn>
                                                                              <a:cxn ang="0">
                                                                                <a:pos x="66" y="44"/>
                                                                              </a:cxn>
                                                                              <a:cxn ang="0">
                                                                                <a:pos x="58" y="46"/>
                                                                              </a:cxn>
                                                                              <a:cxn ang="0">
                                                                                <a:pos x="54" y="48"/>
                                                                              </a:cxn>
                                                                              <a:cxn ang="0">
                                                                                <a:pos x="46" y="52"/>
                                                                              </a:cxn>
                                                                              <a:cxn ang="0">
                                                                                <a:pos x="38" y="52"/>
                                                                              </a:cxn>
                                                                              <a:cxn ang="0">
                                                                                <a:pos x="34" y="52"/>
                                                                              </a:cxn>
                                                                              <a:cxn ang="0">
                                                                                <a:pos x="26" y="48"/>
                                                                              </a:cxn>
                                                                              <a:cxn ang="0">
                                                                                <a:pos x="22" y="50"/>
                                                                              </a:cxn>
                                                                              <a:cxn ang="0">
                                                                                <a:pos x="16" y="50"/>
                                                                              </a:cxn>
                                                                              <a:cxn ang="0">
                                                                                <a:pos x="10" y="42"/>
                                                                              </a:cxn>
                                                                            </a:cxnLst>
                                                                            <a:rect l="0" t="0" r="r" b="b"/>
                                                                            <a:pathLst>
                                                                              <a:path w="90" h="52">
                                                                                <a:moveTo>
                                                                                  <a:pt x="10" y="42"/>
                                                                                </a:moveTo>
                                                                                <a:lnTo>
                                                                                  <a:pt x="10" y="42"/>
                                                                                </a:lnTo>
                                                                                <a:lnTo>
                                                                                  <a:pt x="2" y="36"/>
                                                                                </a:lnTo>
                                                                                <a:lnTo>
                                                                                  <a:pt x="0" y="34"/>
                                                                                </a:lnTo>
                                                                                <a:lnTo>
                                                                                  <a:pt x="2" y="30"/>
                                                                                </a:lnTo>
                                                                                <a:lnTo>
                                                                                  <a:pt x="2" y="30"/>
                                                                                </a:lnTo>
                                                                                <a:lnTo>
                                                                                  <a:pt x="6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10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14" y="30"/>
                                                                                </a:lnTo>
                                                                                <a:lnTo>
                                                                                  <a:pt x="18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18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24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30" y="24"/>
                                                                                </a:lnTo>
                                                                                <a:lnTo>
                                                                                  <a:pt x="30" y="22"/>
                                                                                </a:lnTo>
                                                                                <a:lnTo>
                                                                                  <a:pt x="28" y="22"/>
                                                                                </a:lnTo>
                                                                                <a:lnTo>
                                                                                  <a:pt x="32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32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34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34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34" y="24"/>
                                                                                </a:lnTo>
                                                                                <a:lnTo>
                                                                                  <a:pt x="34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36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36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42" y="24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24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54" y="22"/>
                                                                                </a:lnTo>
                                                                                <a:lnTo>
                                                                                  <a:pt x="54" y="22"/>
                                                                                </a:lnTo>
                                                                                <a:lnTo>
                                                                                  <a:pt x="60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64" y="18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18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14"/>
                                                                                </a:lnTo>
                                                                                <a:lnTo>
                                                                                  <a:pt x="70" y="14"/>
                                                                                </a:lnTo>
                                                                                <a:lnTo>
                                                                                  <a:pt x="72" y="12"/>
                                                                                </a:lnTo>
                                                                                <a:lnTo>
                                                                                  <a:pt x="70" y="8"/>
                                                                                </a:lnTo>
                                                                                <a:lnTo>
                                                                                  <a:pt x="70" y="8"/>
                                                                                </a:lnTo>
                                                                                <a:lnTo>
                                                                                  <a:pt x="68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70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70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76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78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80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80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82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84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86" y="2"/>
                                                                                </a:lnTo>
                                                                                <a:lnTo>
                                                                                  <a:pt x="86" y="4"/>
                                                                                </a:lnTo>
                                                                                <a:lnTo>
                                                                                  <a:pt x="86" y="4"/>
                                                                                </a:lnTo>
                                                                                <a:lnTo>
                                                                                  <a:pt x="88" y="4"/>
                                                                                </a:lnTo>
                                                                                <a:lnTo>
                                                                                  <a:pt x="88" y="6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12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12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88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84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84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84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86" y="26"/>
                                                                                </a:lnTo>
                                                                                <a:lnTo>
                                                                                  <a:pt x="84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80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80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80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78" y="30"/>
                                                                                </a:lnTo>
                                                                                <a:lnTo>
                                                                                  <a:pt x="76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30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30"/>
                                                                                </a:lnTo>
                                                                                <a:lnTo>
                                                                                  <a:pt x="72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76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78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36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36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44"/>
                                                                                </a:lnTo>
                                                                                <a:lnTo>
                                                                                  <a:pt x="60" y="46"/>
                                                                                </a:lnTo>
                                                                                <a:lnTo>
                                                                                  <a:pt x="58" y="46"/>
                                                                                </a:lnTo>
                                                                                <a:lnTo>
                                                                                  <a:pt x="54" y="48"/>
                                                                                </a:lnTo>
                                                                                <a:lnTo>
                                                                                  <a:pt x="54" y="48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46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38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38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34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30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48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18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16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14" y="46"/>
                                                                                </a:lnTo>
                                                                                <a:lnTo>
                                                                                  <a:pt x="10" y="42"/>
                                                                                </a:lnTo>
                                                                                <a:lnTo>
                                                                                  <a:pt x="10" y="42"/>
                                                                                </a:lnTo>
                                                                                <a:close/>
                                                                              </a:path>
                                                                            </a:pathLst>
                                                                          </a:custGeom>
                                                                          <a:solidFill>
                                                                            <a:schemeClr val="accent3">
                                                                              <a:alpha val="99000"/>
                                                                            </a:schemeClr>
                                                                          </a:solidFill>
                                                                          <a:ln w="6350">
                                                                            <a:solidFill>
                                                                              <a:schemeClr val="tx1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defTabSz="914340"/>
                                                                            <a:endParaRPr lang="en-US" dirty="0">
                                                                              <a:solidFill>
                                                                                <a:srgbClr val="FFFFFF"/>
                                                                              </a:solidFill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  <p:sp>
                                                                        <p:nvSpPr>
                                                                          <p:cNvPr id="429" name="Freeform 195"/>
                                                                          <p:cNvSpPr>
                                                                            <a:spLocks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276978" y="3781195"/>
                                                                            <a:ext cx="306802" cy="306518"/>
                                                                          </a:xfrm>
                                                                          <a:custGeom>
                                                                            <a:avLst/>
                                                                            <a:gdLst/>
                                                                            <a:ahLst/>
                                                                            <a:cxnLst>
                                                                              <a:cxn ang="0">
                                                                                <a:pos x="10" y="168"/>
                                                                              </a:cxn>
                                                                              <a:cxn ang="0">
                                                                                <a:pos x="22" y="162"/>
                                                                              </a:cxn>
                                                                              <a:cxn ang="0">
                                                                                <a:pos x="38" y="164"/>
                                                                              </a:cxn>
                                                                              <a:cxn ang="0">
                                                                                <a:pos x="50" y="154"/>
                                                                              </a:cxn>
                                                                              <a:cxn ang="0">
                                                                                <a:pos x="24" y="150"/>
                                                                              </a:cxn>
                                                                              <a:cxn ang="0">
                                                                                <a:pos x="16" y="140"/>
                                                                              </a:cxn>
                                                                              <a:cxn ang="0">
                                                                                <a:pos x="26" y="146"/>
                                                                              </a:cxn>
                                                                              <a:cxn ang="0">
                                                                                <a:pos x="40" y="148"/>
                                                                              </a:cxn>
                                                                              <a:cxn ang="0">
                                                                                <a:pos x="42" y="142"/>
                                                                              </a:cxn>
                                                                              <a:cxn ang="0">
                                                                                <a:pos x="56" y="142"/>
                                                                              </a:cxn>
                                                                              <a:cxn ang="0">
                                                                                <a:pos x="48" y="130"/>
                                                                              </a:cxn>
                                                                              <a:cxn ang="0">
                                                                                <a:pos x="54" y="134"/>
                                                                              </a:cxn>
                                                                              <a:cxn ang="0">
                                                                                <a:pos x="52" y="128"/>
                                                                              </a:cxn>
                                                                              <a:cxn ang="0">
                                                                                <a:pos x="66" y="126"/>
                                                                              </a:cxn>
                                                                              <a:cxn ang="0">
                                                                                <a:pos x="74" y="126"/>
                                                                              </a:cxn>
                                                                              <a:cxn ang="0">
                                                                                <a:pos x="82" y="128"/>
                                                                              </a:cxn>
                                                                              <a:cxn ang="0">
                                                                                <a:pos x="102" y="140"/>
                                                                              </a:cxn>
                                                                              <a:cxn ang="0">
                                                                                <a:pos x="110" y="156"/>
                                                                              </a:cxn>
                                                                              <a:cxn ang="0">
                                                                                <a:pos x="114" y="160"/>
                                                                              </a:cxn>
                                                                              <a:cxn ang="0">
                                                                                <a:pos x="116" y="162"/>
                                                                              </a:cxn>
                                                                              <a:cxn ang="0">
                                                                                <a:pos x="124" y="172"/>
                                                                              </a:cxn>
                                                                              <a:cxn ang="0">
                                                                                <a:pos x="128" y="176"/>
                                                                              </a:cxn>
                                                                              <a:cxn ang="0">
                                                                                <a:pos x="138" y="188"/>
                                                                              </a:cxn>
                                                                              <a:cxn ang="0">
                                                                                <a:pos x="164" y="192"/>
                                                                              </a:cxn>
                                                                              <a:cxn ang="0">
                                                                                <a:pos x="184" y="198"/>
                                                                              </a:cxn>
                                                                              <a:cxn ang="0">
                                                                                <a:pos x="194" y="198"/>
                                                                              </a:cxn>
                                                                              <a:cxn ang="0">
                                                                                <a:pos x="198" y="196"/>
                                                                              </a:cxn>
                                                                              <a:cxn ang="0">
                                                                                <a:pos x="194" y="192"/>
                                                                              </a:cxn>
                                                                              <a:cxn ang="0">
                                                                                <a:pos x="180" y="184"/>
                                                                              </a:cxn>
                                                                              <a:cxn ang="0">
                                                                                <a:pos x="186" y="178"/>
                                                                              </a:cxn>
                                                                              <a:cxn ang="0">
                                                                                <a:pos x="172" y="170"/>
                                                                              </a:cxn>
                                                                              <a:cxn ang="0">
                                                                                <a:pos x="170" y="160"/>
                                                                              </a:cxn>
                                                                              <a:cxn ang="0">
                                                                                <a:pos x="162" y="156"/>
                                                                              </a:cxn>
                                                                              <a:cxn ang="0">
                                                                                <a:pos x="160" y="150"/>
                                                                              </a:cxn>
                                                                              <a:cxn ang="0">
                                                                                <a:pos x="156" y="138"/>
                                                                              </a:cxn>
                                                                              <a:cxn ang="0">
                                                                                <a:pos x="150" y="134"/>
                                                                              </a:cxn>
                                                                              <a:cxn ang="0">
                                                                                <a:pos x="146" y="122"/>
                                                                              </a:cxn>
                                                                              <a:cxn ang="0">
                                                                                <a:pos x="142" y="116"/>
                                                                              </a:cxn>
                                                                              <a:cxn ang="0">
                                                                                <a:pos x="136" y="110"/>
                                                                              </a:cxn>
                                                                              <a:cxn ang="0">
                                                                                <a:pos x="136" y="98"/>
                                                                              </a:cxn>
                                                                              <a:cxn ang="0">
                                                                                <a:pos x="144" y="96"/>
                                                                              </a:cxn>
                                                                              <a:cxn ang="0">
                                                                                <a:pos x="152" y="96"/>
                                                                              </a:cxn>
                                                                              <a:cxn ang="0">
                                                                                <a:pos x="148" y="84"/>
                                                                              </a:cxn>
                                                                              <a:cxn ang="0">
                                                                                <a:pos x="118" y="70"/>
                                                                              </a:cxn>
                                                                              <a:cxn ang="0">
                                                                                <a:pos x="114" y="66"/>
                                                                              </a:cxn>
                                                                              <a:cxn ang="0">
                                                                                <a:pos x="106" y="64"/>
                                                                              </a:cxn>
                                                                              <a:cxn ang="0">
                                                                                <a:pos x="106" y="58"/>
                                                                              </a:cxn>
                                                                              <a:cxn ang="0">
                                                                                <a:pos x="104" y="48"/>
                                                                              </a:cxn>
                                                                              <a:cxn ang="0">
                                                                                <a:pos x="94" y="40"/>
                                                                              </a:cxn>
                                                                              <a:cxn ang="0">
                                                                                <a:pos x="90" y="36"/>
                                                                              </a:cxn>
                                                                              <a:cxn ang="0">
                                                                                <a:pos x="72" y="28"/>
                                                                              </a:cxn>
                                                                              <a:cxn ang="0">
                                                                                <a:pos x="50" y="16"/>
                                                                              </a:cxn>
                                                                              <a:cxn ang="0">
                                                                                <a:pos x="16" y="0"/>
                                                                              </a:cxn>
                                                                              <a:cxn ang="0">
                                                                                <a:pos x="0" y="164"/>
                                                                              </a:cxn>
                                                                            </a:cxnLst>
                                                                            <a:rect l="0" t="0" r="r" b="b"/>
                                                                            <a:pathLst>
                                                                              <a:path w="202" h="202">
                                                                                <a:moveTo>
                                                                                  <a:pt x="0" y="164"/>
                                                                                </a:moveTo>
                                                                                <a:lnTo>
                                                                                  <a:pt x="0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4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8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10" y="168"/>
                                                                                </a:lnTo>
                                                                                <a:lnTo>
                                                                                  <a:pt x="16" y="168"/>
                                                                                </a:lnTo>
                                                                                <a:lnTo>
                                                                                  <a:pt x="16" y="168"/>
                                                                                </a:lnTo>
                                                                                <a:lnTo>
                                                                                  <a:pt x="20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20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32" y="168"/>
                                                                                </a:lnTo>
                                                                                <a:lnTo>
                                                                                  <a:pt x="36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38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56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54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40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40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28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24" y="150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146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146"/>
                                                                                </a:lnTo>
                                                                                <a:lnTo>
                                                                                  <a:pt x="20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18" y="142"/>
                                                                                </a:lnTo>
                                                                                <a:lnTo>
                                                                                  <a:pt x="16" y="140"/>
                                                                                </a:lnTo>
                                                                                <a:lnTo>
                                                                                  <a:pt x="14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14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22" y="142"/>
                                                                                </a:lnTo>
                                                                                <a:lnTo>
                                                                                  <a:pt x="24" y="142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146"/>
                                                                                </a:lnTo>
                                                                                <a:lnTo>
                                                                                  <a:pt x="26" y="146"/>
                                                                                </a:lnTo>
                                                                                <a:lnTo>
                                                                                  <a:pt x="28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32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40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40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50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42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42" y="142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54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56" y="142"/>
                                                                                </a:lnTo>
                                                                                <a:lnTo>
                                                                                  <a:pt x="52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52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132"/>
                                                                                </a:lnTo>
                                                                                <a:lnTo>
                                                                                  <a:pt x="48" y="130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130"/>
                                                                                </a:lnTo>
                                                                                <a:lnTo>
                                                                                  <a:pt x="44" y="130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30"/>
                                                                                </a:lnTo>
                                                                                <a:lnTo>
                                                                                  <a:pt x="52" y="132"/>
                                                                                </a:lnTo>
                                                                                <a:lnTo>
                                                                                  <a:pt x="54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58" y="136"/>
                                                                                </a:lnTo>
                                                                                <a:lnTo>
                                                                                  <a:pt x="58" y="136"/>
                                                                                </a:lnTo>
                                                                                <a:lnTo>
                                                                                  <a:pt x="60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58" y="132"/>
                                                                                </a:lnTo>
                                                                                <a:lnTo>
                                                                                  <a:pt x="52" y="128"/>
                                                                                </a:lnTo>
                                                                                <a:lnTo>
                                                                                  <a:pt x="52" y="128"/>
                                                                                </a:lnTo>
                                                                                <a:lnTo>
                                                                                  <a:pt x="60" y="130"/>
                                                                                </a:lnTo>
                                                                                <a:lnTo>
                                                                                  <a:pt x="60" y="126"/>
                                                                                </a:lnTo>
                                                                                <a:lnTo>
                                                                                  <a:pt x="60" y="126"/>
                                                                                </a:lnTo>
                                                                                <a:lnTo>
                                                                                  <a:pt x="66" y="126"/>
                                                                                </a:lnTo>
                                                                                <a:lnTo>
                                                                                  <a:pt x="68" y="124"/>
                                                                                </a:lnTo>
                                                                                <a:lnTo>
                                                                                  <a:pt x="68" y="124"/>
                                                                                </a:lnTo>
                                                                                <a:lnTo>
                                                                                  <a:pt x="72" y="128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126"/>
                                                                                </a:lnTo>
                                                                                <a:lnTo>
                                                                                  <a:pt x="74" y="126"/>
                                                                                </a:lnTo>
                                                                                <a:lnTo>
                                                                                  <a:pt x="78" y="124"/>
                                                                                </a:lnTo>
                                                                                <a:lnTo>
                                                                                  <a:pt x="78" y="124"/>
                                                                                </a:lnTo>
                                                                                <a:lnTo>
                                                                                  <a:pt x="80" y="126"/>
                                                                                </a:lnTo>
                                                                                <a:lnTo>
                                                                                  <a:pt x="82" y="128"/>
                                                                                </a:lnTo>
                                                                                <a:lnTo>
                                                                                  <a:pt x="82" y="128"/>
                                                                                </a:lnTo>
                                                                                <a:lnTo>
                                                                                  <a:pt x="88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96" y="136"/>
                                                                                </a:lnTo>
                                                                                <a:lnTo>
                                                                                  <a:pt x="96" y="136"/>
                                                                                </a:lnTo>
                                                                                <a:lnTo>
                                                                                  <a:pt x="102" y="140"/>
                                                                                </a:lnTo>
                                                                                <a:lnTo>
                                                                                  <a:pt x="108" y="146"/>
                                                                                </a:lnTo>
                                                                                <a:lnTo>
                                                                                  <a:pt x="110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110" y="154"/>
                                                                                </a:lnTo>
                                                                                <a:lnTo>
                                                                                  <a:pt x="110" y="156"/>
                                                                                </a:lnTo>
                                                                                <a:lnTo>
                                                                                  <a:pt x="110" y="156"/>
                                                                                </a:lnTo>
                                                                                <a:lnTo>
                                                                                  <a:pt x="108" y="158"/>
                                                                                </a:lnTo>
                                                                                <a:lnTo>
                                                                                  <a:pt x="110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12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14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14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16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18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18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16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16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16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116" y="168"/>
                                                                                </a:lnTo>
                                                                                <a:lnTo>
                                                                                  <a:pt x="118" y="172"/>
                                                                                </a:lnTo>
                                                                                <a:lnTo>
                                                                                  <a:pt x="124" y="172"/>
                                                                                </a:lnTo>
                                                                                <a:lnTo>
                                                                                  <a:pt x="124" y="172"/>
                                                                                </a:lnTo>
                                                                                <a:lnTo>
                                                                                  <a:pt x="126" y="170"/>
                                                                                </a:lnTo>
                                                                                <a:lnTo>
                                                                                  <a:pt x="126" y="170"/>
                                                                                </a:lnTo>
                                                                                <a:lnTo>
                                                                                  <a:pt x="126" y="172"/>
                                                                                </a:lnTo>
                                                                                <a:lnTo>
                                                                                  <a:pt x="128" y="176"/>
                                                                                </a:lnTo>
                                                                                <a:lnTo>
                                                                                  <a:pt x="128" y="176"/>
                                                                                </a:lnTo>
                                                                                <a:lnTo>
                                                                                  <a:pt x="130" y="182"/>
                                                                                </a:lnTo>
                                                                                <a:lnTo>
                                                                                  <a:pt x="130" y="186"/>
                                                                                </a:lnTo>
                                                                                <a:lnTo>
                                                                                  <a:pt x="132" y="186"/>
                                                                                </a:lnTo>
                                                                                <a:lnTo>
                                                                                  <a:pt x="138" y="188"/>
                                                                                </a:lnTo>
                                                                                <a:lnTo>
                                                                                  <a:pt x="138" y="188"/>
                                                                                </a:lnTo>
                                                                                <a:lnTo>
                                                                                  <a:pt x="150" y="190"/>
                                                                                </a:lnTo>
                                                                                <a:lnTo>
                                                                                  <a:pt x="156" y="190"/>
                                                                                </a:lnTo>
                                                                                <a:lnTo>
                                                                                  <a:pt x="160" y="190"/>
                                                                                </a:lnTo>
                                                                                <a:lnTo>
                                                                                  <a:pt x="164" y="192"/>
                                                                                </a:lnTo>
                                                                                <a:lnTo>
                                                                                  <a:pt x="164" y="192"/>
                                                                                </a:lnTo>
                                                                                <a:lnTo>
                                                                                  <a:pt x="168" y="194"/>
                                                                                </a:lnTo>
                                                                                <a:lnTo>
                                                                                  <a:pt x="172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186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186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184" y="198"/>
                                                                                </a:lnTo>
                                                                                <a:lnTo>
                                                                                  <a:pt x="186" y="200"/>
                                                                                </a:lnTo>
                                                                                <a:lnTo>
                                                                                  <a:pt x="196" y="202"/>
                                                                                </a:lnTo>
                                                                                <a:lnTo>
                                                                                  <a:pt x="196" y="202"/>
                                                                                </a:lnTo>
                                                                                <a:lnTo>
                                                                                  <a:pt x="196" y="200"/>
                                                                                </a:lnTo>
                                                                                <a:lnTo>
                                                                                  <a:pt x="194" y="198"/>
                                                                                </a:lnTo>
                                                                                <a:lnTo>
                                                                                  <a:pt x="192" y="198"/>
                                                                                </a:lnTo>
                                                                                <a:lnTo>
                                                                                  <a:pt x="192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192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192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198" y="196"/>
                                                                                </a:lnTo>
                                                                                <a:lnTo>
                                                                                  <a:pt x="202" y="194"/>
                                                                                </a:lnTo>
                                                                                <a:lnTo>
                                                                                  <a:pt x="202" y="194"/>
                                                                                </a:lnTo>
                                                                                <a:lnTo>
                                                                                  <a:pt x="202" y="194"/>
                                                                                </a:lnTo>
                                                                                <a:lnTo>
                                                                                  <a:pt x="198" y="194"/>
                                                                                </a:lnTo>
                                                                                <a:lnTo>
                                                                                  <a:pt x="194" y="192"/>
                                                                                </a:lnTo>
                                                                                <a:lnTo>
                                                                                  <a:pt x="190" y="190"/>
                                                                                </a:lnTo>
                                                                                <a:lnTo>
                                                                                  <a:pt x="190" y="190"/>
                                                                                </a:lnTo>
                                                                                <a:lnTo>
                                                                                  <a:pt x="186" y="188"/>
                                                                                </a:lnTo>
                                                                                <a:lnTo>
                                                                                  <a:pt x="182" y="186"/>
                                                                                </a:lnTo>
                                                                                <a:lnTo>
                                                                                  <a:pt x="180" y="184"/>
                                                                                </a:lnTo>
                                                                                <a:lnTo>
                                                                                  <a:pt x="184" y="182"/>
                                                                                </a:lnTo>
                                                                                <a:lnTo>
                                                                                  <a:pt x="184" y="182"/>
                                                                                </a:lnTo>
                                                                                <a:lnTo>
                                                                                  <a:pt x="188" y="182"/>
                                                                                </a:lnTo>
                                                                                <a:lnTo>
                                                                                  <a:pt x="188" y="180"/>
                                                                                </a:lnTo>
                                                                                <a:lnTo>
                                                                                  <a:pt x="186" y="178"/>
                                                                                </a:lnTo>
                                                                                <a:lnTo>
                                                                                  <a:pt x="180" y="176"/>
                                                                                </a:lnTo>
                                                                                <a:lnTo>
                                                                                  <a:pt x="180" y="176"/>
                                                                                </a:lnTo>
                                                                                <a:lnTo>
                                                                                  <a:pt x="176" y="176"/>
                                                                                </a:lnTo>
                                                                                <a:lnTo>
                                                                                  <a:pt x="172" y="174"/>
                                                                                </a:lnTo>
                                                                                <a:lnTo>
                                                                                  <a:pt x="172" y="170"/>
                                                                                </a:lnTo>
                                                                                <a:lnTo>
                                                                                  <a:pt x="174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174" y="166"/>
                                                                                </a:lnTo>
                                                                                <a:lnTo>
                                                                                  <a:pt x="174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174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70" y="160"/>
                                                                                </a:lnTo>
                                                                                <a:lnTo>
                                                                                  <a:pt x="166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66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64" y="162"/>
                                                                                </a:lnTo>
                                                                                <a:lnTo>
                                                                                  <a:pt x="164" y="158"/>
                                                                                </a:lnTo>
                                                                                <a:lnTo>
                                                                                  <a:pt x="162" y="156"/>
                                                                                </a:lnTo>
                                                                                <a:lnTo>
                                                                                  <a:pt x="160" y="154"/>
                                                                                </a:lnTo>
                                                                                <a:lnTo>
                                                                                  <a:pt x="160" y="154"/>
                                                                                </a:lnTo>
                                                                                <a:lnTo>
                                                                                  <a:pt x="158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158" y="152"/>
                                                                                </a:lnTo>
                                                                                <a:lnTo>
                                                                                  <a:pt x="160" y="150"/>
                                                                                </a:lnTo>
                                                                                <a:lnTo>
                                                                                  <a:pt x="158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158" y="148"/>
                                                                                </a:lnTo>
                                                                                <a:lnTo>
                                                                                  <a:pt x="158" y="144"/>
                                                                                </a:lnTo>
                                                                                <a:lnTo>
                                                                                  <a:pt x="158" y="140"/>
                                                                                </a:lnTo>
                                                                                <a:lnTo>
                                                                                  <a:pt x="156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154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154" y="138"/>
                                                                                </a:lnTo>
                                                                                <a:lnTo>
                                                                                  <a:pt x="152" y="136"/>
                                                                                </a:lnTo>
                                                                                <a:lnTo>
                                                                                  <a:pt x="150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150" y="134"/>
                                                                                </a:lnTo>
                                                                                <a:lnTo>
                                                                                  <a:pt x="148" y="132"/>
                                                                                </a:lnTo>
                                                                                <a:lnTo>
                                                                                  <a:pt x="148" y="132"/>
                                                                                </a:lnTo>
                                                                                <a:lnTo>
                                                                                  <a:pt x="146" y="128"/>
                                                                                </a:lnTo>
                                                                                <a:lnTo>
                                                                                  <a:pt x="146" y="124"/>
                                                                                </a:lnTo>
                                                                                <a:lnTo>
                                                                                  <a:pt x="146" y="122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120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120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122"/>
                                                                                </a:lnTo>
                                                                                <a:lnTo>
                                                                                  <a:pt x="142" y="120"/>
                                                                                </a:lnTo>
                                                                                <a:lnTo>
                                                                                  <a:pt x="142" y="116"/>
                                                                                </a:lnTo>
                                                                                <a:lnTo>
                                                                                  <a:pt x="142" y="112"/>
                                                                                </a:lnTo>
                                                                                <a:lnTo>
                                                                                  <a:pt x="140" y="110"/>
                                                                                </a:lnTo>
                                                                                <a:lnTo>
                                                                                  <a:pt x="138" y="110"/>
                                                                                </a:lnTo>
                                                                                <a:lnTo>
                                                                                  <a:pt x="138" y="110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110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106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102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36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40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96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96"/>
                                                                                </a:lnTo>
                                                                                <a:lnTo>
                                                                                  <a:pt x="144" y="96"/>
                                                                                </a:lnTo>
                                                                                <a:lnTo>
                                                                                  <a:pt x="146" y="96"/>
                                                                                </a:lnTo>
                                                                                <a:lnTo>
                                                                                  <a:pt x="148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152" y="96"/>
                                                                                </a:lnTo>
                                                                                <a:lnTo>
                                                                                  <a:pt x="152" y="94"/>
                                                                                </a:lnTo>
                                                                                <a:lnTo>
                                                                                  <a:pt x="152" y="90"/>
                                                                                </a:lnTo>
                                                                                <a:lnTo>
                                                                                  <a:pt x="152" y="90"/>
                                                                                </a:lnTo>
                                                                                <a:lnTo>
                                                                                  <a:pt x="150" y="86"/>
                                                                                </a:lnTo>
                                                                                <a:lnTo>
                                                                                  <a:pt x="148" y="84"/>
                                                                                </a:lnTo>
                                                                                <a:lnTo>
                                                                                  <a:pt x="138" y="80"/>
                                                                                </a:lnTo>
                                                                                <a:lnTo>
                                                                                  <a:pt x="130" y="76"/>
                                                                                </a:lnTo>
                                                                                <a:lnTo>
                                                                                  <a:pt x="122" y="72"/>
                                                                                </a:lnTo>
                                                                                <a:lnTo>
                                                                                  <a:pt x="122" y="72"/>
                                                                                </a:lnTo>
                                                                                <a:lnTo>
                                                                                  <a:pt x="118" y="70"/>
                                                                                </a:lnTo>
                                                                                <a:lnTo>
                                                                                  <a:pt x="116" y="70"/>
                                                                                </a:lnTo>
                                                                                <a:lnTo>
                                                                                  <a:pt x="114" y="70"/>
                                                                                </a:lnTo>
                                                                                <a:lnTo>
                                                                                  <a:pt x="114" y="68"/>
                                                                                </a:lnTo>
                                                                                <a:lnTo>
                                                                                  <a:pt x="114" y="68"/>
                                                                                </a:lnTo>
                                                                                <a:lnTo>
                                                                                  <a:pt x="114" y="66"/>
                                                                                </a:lnTo>
                                                                                <a:lnTo>
                                                                                  <a:pt x="112" y="66"/>
                                                                                </a:lnTo>
                                                                                <a:lnTo>
                                                                                  <a:pt x="110" y="66"/>
                                                                                </a:lnTo>
                                                                                <a:lnTo>
                                                                                  <a:pt x="108" y="66"/>
                                                                                </a:lnTo>
                                                                                <a:lnTo>
                                                                                  <a:pt x="108" y="66"/>
                                                                                </a:lnTo>
                                                                                <a:lnTo>
                                                                                  <a:pt x="106" y="64"/>
                                                                                </a:lnTo>
                                                                                <a:lnTo>
                                                                                  <a:pt x="104" y="64"/>
                                                                                </a:lnTo>
                                                                                <a:lnTo>
                                                                                  <a:pt x="102" y="64"/>
                                                                                </a:lnTo>
                                                                                <a:lnTo>
                                                                                  <a:pt x="104" y="60"/>
                                                                                </a:lnTo>
                                                                                <a:lnTo>
                                                                                  <a:pt x="104" y="60"/>
                                                                                </a:lnTo>
                                                                                <a:lnTo>
                                                                                  <a:pt x="106" y="58"/>
                                                                                </a:lnTo>
                                                                                <a:lnTo>
                                                                                  <a:pt x="106" y="56"/>
                                                                                </a:lnTo>
                                                                                <a:lnTo>
                                                                                  <a:pt x="106" y="54"/>
                                                                                </a:lnTo>
                                                                                <a:lnTo>
                                                                                  <a:pt x="104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104" y="50"/>
                                                                                </a:lnTo>
                                                                                <a:lnTo>
                                                                                  <a:pt x="104" y="48"/>
                                                                                </a:lnTo>
                                                                                <a:lnTo>
                                                                                  <a:pt x="102" y="48"/>
                                                                                </a:lnTo>
                                                                                <a:lnTo>
                                                                                  <a:pt x="100" y="46"/>
                                                                                </a:lnTo>
                                                                                <a:lnTo>
                                                                                  <a:pt x="96" y="44"/>
                                                                                </a:lnTo>
                                                                                <a:lnTo>
                                                                                  <a:pt x="96" y="44"/>
                                                                                </a:lnTo>
                                                                                <a:lnTo>
                                                                                  <a:pt x="94" y="40"/>
                                                                                </a:lnTo>
                                                                                <a:lnTo>
                                                                                  <a:pt x="92" y="40"/>
                                                                                </a:lnTo>
                                                                                <a:lnTo>
                                                                                  <a:pt x="92" y="40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38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38"/>
                                                                                </a:lnTo>
                                                                                <a:lnTo>
                                                                                  <a:pt x="90" y="36"/>
                                                                                </a:lnTo>
                                                                                <a:lnTo>
                                                                                  <a:pt x="88" y="34"/>
                                                                                </a:lnTo>
                                                                                <a:lnTo>
                                                                                  <a:pt x="84" y="34"/>
                                                                                </a:lnTo>
                                                                                <a:lnTo>
                                                                                  <a:pt x="78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76" y="32"/>
                                                                                </a:lnTo>
                                                                                <a:lnTo>
                                                                                  <a:pt x="72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72" y="28"/>
                                                                                </a:lnTo>
                                                                                <a:lnTo>
                                                                                  <a:pt x="68" y="22"/>
                                                                                </a:lnTo>
                                                                                <a:lnTo>
                                                                                  <a:pt x="64" y="20"/>
                                                                                </a:lnTo>
                                                                                <a:lnTo>
                                                                                  <a:pt x="56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50" y="16"/>
                                                                                </a:lnTo>
                                                                                <a:lnTo>
                                                                                  <a:pt x="46" y="14"/>
                                                                                </a:lnTo>
                                                                                <a:lnTo>
                                                                                  <a:pt x="46" y="14"/>
                                                                                </a:lnTo>
                                                                                <a:lnTo>
                                                                                  <a:pt x="40" y="10"/>
                                                                                </a:lnTo>
                                                                                <a:lnTo>
                                                                                  <a:pt x="32" y="6"/>
                                                                                </a:lnTo>
                                                                                <a:lnTo>
                                                                                  <a:pt x="16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16" y="0"/>
                                                                                </a:lnTo>
                                                                                <a:lnTo>
                                                                                  <a:pt x="12" y="52"/>
                                                                                </a:lnTo>
                                                                                <a:lnTo>
                                                                                  <a:pt x="8" y="98"/>
                                                                                </a:lnTo>
                                                                                <a:lnTo>
                                                                                  <a:pt x="0" y="164"/>
                                                                                </a:lnTo>
                                                                                <a:lnTo>
                                                                                  <a:pt x="0" y="164"/>
                                                                                </a:lnTo>
                                                                                <a:close/>
                                                                              </a:path>
                                                                            </a:pathLst>
                                                                          </a:custGeom>
                                                                          <a:solidFill>
                                                                            <a:schemeClr val="accent3">
                                                                              <a:alpha val="99000"/>
                                                                            </a:schemeClr>
                                                                          </a:solidFill>
                                                                          <a:ln w="6350">
                                                                            <a:solidFill>
                                                                              <a:schemeClr val="tx1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defTabSz="914340"/>
                                                                            <a:endParaRPr lang="en-US" dirty="0">
                                                                              <a:solidFill>
                                                                                <a:srgbClr val="FFFFFF"/>
                                                                              </a:solidFill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sp>
                                                                      <p:nvSpPr>
                                                                        <p:cNvPr id="431" name="Saudi Arabia"/>
                                                                        <p:cNvSpPr>
                                                                          <a:spLocks/>
                                                                        </p:cNvSpPr>
                                                                        <p:nvPr/>
                                                                      </p:nvSpPr>
                                                                      <p:spPr bwMode="auto">
                                                                        <a:xfrm>
                                                                          <a:off x="6853123" y="2461486"/>
                                                                          <a:ext cx="674356" cy="625176"/>
                                                                        </a:xfrm>
                                                                        <a:custGeom>
                                                                          <a:avLst/>
                                                                          <a:gdLst/>
                                                                          <a:ahLst/>
                                                                          <a:cxnLst>
                                                                            <a:cxn ang="0">
                                                                              <a:pos x="354" y="182"/>
                                                                            </a:cxn>
                                                                            <a:cxn ang="0">
                                                                              <a:pos x="352" y="180"/>
                                                                            </a:cxn>
                                                                            <a:cxn ang="0">
                                                                              <a:pos x="336" y="170"/>
                                                                            </a:cxn>
                                                                            <a:cxn ang="0">
                                                                              <a:pos x="326" y="156"/>
                                                                            </a:cxn>
                                                                            <a:cxn ang="0">
                                                                              <a:pos x="320" y="140"/>
                                                                            </a:cxn>
                                                                            <a:cxn ang="0">
                                                                              <a:pos x="316" y="130"/>
                                                                            </a:cxn>
                                                                            <a:cxn ang="0">
                                                                              <a:pos x="310" y="124"/>
                                                                            </a:cxn>
                                                                            <a:cxn ang="0">
                                                                              <a:pos x="296" y="114"/>
                                                                            </a:cxn>
                                                                            <a:cxn ang="0">
                                                                              <a:pos x="296" y="110"/>
                                                                            </a:cxn>
                                                                            <a:cxn ang="0">
                                                                              <a:pos x="288" y="104"/>
                                                                            </a:cxn>
                                                                            <a:cxn ang="0">
                                                                              <a:pos x="266" y="70"/>
                                                                            </a:cxn>
                                                                            <a:cxn ang="0">
                                                                              <a:pos x="252" y="72"/>
                                                                            </a:cxn>
                                                                            <a:cxn ang="0">
                                                                              <a:pos x="246" y="64"/>
                                                                            </a:cxn>
                                                                            <a:cxn ang="0">
                                                                              <a:pos x="210" y="62"/>
                                                                            </a:cxn>
                                                                            <a:cxn ang="0">
                                                                              <a:pos x="170" y="46"/>
                                                                            </a:cxn>
                                                                            <a:cxn ang="0">
                                                                              <a:pos x="134" y="18"/>
                                                                            </a:cxn>
                                                                            <a:cxn ang="0">
                                                                              <a:pos x="74" y="0"/>
                                                                            </a:cxn>
                                                                            <a:cxn ang="0">
                                                                              <a:pos x="34" y="10"/>
                                                                            </a:cxn>
                                                                            <a:cxn ang="0">
                                                                              <a:pos x="48" y="48"/>
                                                                            </a:cxn>
                                                                            <a:cxn ang="0">
                                                                              <a:pos x="34" y="54"/>
                                                                            </a:cxn>
                                                                            <a:cxn ang="0">
                                                                              <a:pos x="22" y="70"/>
                                                                            </a:cxn>
                                                                            <a:cxn ang="0">
                                                                              <a:pos x="16" y="70"/>
                                                                            </a:cxn>
                                                                            <a:cxn ang="0">
                                                                              <a:pos x="0" y="58"/>
                                                                            </a:cxn>
                                                                            <a:cxn ang="0">
                                                                              <a:pos x="2" y="68"/>
                                                                            </a:cxn>
                                                                            <a:cxn ang="0">
                                                                              <a:pos x="4" y="80"/>
                                                                            </a:cxn>
                                                                            <a:cxn ang="0">
                                                                              <a:pos x="4" y="90"/>
                                                                            </a:cxn>
                                                                            <a:cxn ang="0">
                                                                              <a:pos x="10" y="98"/>
                                                                            </a:cxn>
                                                                            <a:cxn ang="0">
                                                                              <a:pos x="24" y="116"/>
                                                                            </a:cxn>
                                                                            <a:cxn ang="0">
                                                                              <a:pos x="24" y="122"/>
                                                                            </a:cxn>
                                                                            <a:cxn ang="0">
                                                                              <a:pos x="50" y="160"/>
                                                                            </a:cxn>
                                                                            <a:cxn ang="0">
                                                                              <a:pos x="60" y="186"/>
                                                                            </a:cxn>
                                                                            <a:cxn ang="0">
                                                                              <a:pos x="76" y="194"/>
                                                                            </a:cxn>
                                                                            <a:cxn ang="0">
                                                                              <a:pos x="86" y="204"/>
                                                                            </a:cxn>
                                                                            <a:cxn ang="0">
                                                                              <a:pos x="90" y="220"/>
                                                                            </a:cxn>
                                                                            <a:cxn ang="0">
                                                                              <a:pos x="110" y="260"/>
                                                                            </a:cxn>
                                                                            <a:cxn ang="0">
                                                                              <a:pos x="104" y="266"/>
                                                                            </a:cxn>
                                                                            <a:cxn ang="0">
                                                                              <a:pos x="108" y="278"/>
                                                                            </a:cxn>
                                                                            <a:cxn ang="0">
                                                                              <a:pos x="132" y="298"/>
                                                                            </a:cxn>
                                                                            <a:cxn ang="0">
                                                                              <a:pos x="150" y="328"/>
                                                                            </a:cxn>
                                                                            <a:cxn ang="0">
                                                                              <a:pos x="172" y="352"/>
                                                                            </a:cxn>
                                                                            <a:cxn ang="0">
                                                                              <a:pos x="186" y="382"/>
                                                                            </a:cxn>
                                                                            <a:cxn ang="0">
                                                                              <a:pos x="192" y="390"/>
                                                                            </a:cxn>
                                                                            <a:cxn ang="0">
                                                                              <a:pos x="192" y="394"/>
                                                                            </a:cxn>
                                                                            <a:cxn ang="0">
                                                                              <a:pos x="204" y="386"/>
                                                                            </a:cxn>
                                                                            <a:cxn ang="0">
                                                                              <a:pos x="210" y="380"/>
                                                                            </a:cxn>
                                                                            <a:cxn ang="0">
                                                                              <a:pos x="226" y="378"/>
                                                                            </a:cxn>
                                                                            <a:cxn ang="0">
                                                                              <a:pos x="258" y="388"/>
                                                                            </a:cxn>
                                                                            <a:cxn ang="0">
                                                                              <a:pos x="270" y="396"/>
                                                                            </a:cxn>
                                                                            <a:cxn ang="0">
                                                                              <a:pos x="286" y="396"/>
                                                                            </a:cxn>
                                                                            <a:cxn ang="0">
                                                                              <a:pos x="374" y="332"/>
                                                                            </a:cxn>
                                                                            <a:cxn ang="0">
                                                                              <a:pos x="430" y="242"/>
                                                                            </a:cxn>
                                                                            <a:cxn ang="0">
                                                                              <a:pos x="366" y="224"/>
                                                                            </a:cxn>
                                                                            <a:cxn ang="0">
                                                                              <a:pos x="356" y="200"/>
                                                                            </a:cxn>
                                                                            <a:cxn ang="0">
                                                                              <a:pos x="354" y="184"/>
                                                                            </a:cxn>
                                                                          </a:cxnLst>
                                                                          <a:rect l="0" t="0" r="r" b="b"/>
                                                                          <a:pathLst>
                                                                            <a:path w="444" h="412">
                                                                              <a:moveTo>
                                                                                <a:pt x="354" y="184"/>
                                                                              </a:moveTo>
                                                                              <a:lnTo>
                                                                                <a:pt x="354" y="184"/>
                                                                              </a:lnTo>
                                                                              <a:lnTo>
                                                                                <a:pt x="352" y="184"/>
                                                                              </a:lnTo>
                                                                              <a:lnTo>
                                                                                <a:pt x="354" y="182"/>
                                                                              </a:lnTo>
                                                                              <a:lnTo>
                                                                                <a:pt x="354" y="182"/>
                                                                              </a:lnTo>
                                                                              <a:lnTo>
                                                                                <a:pt x="354" y="180"/>
                                                                              </a:lnTo>
                                                                              <a:lnTo>
                                                                                <a:pt x="352" y="180"/>
                                                                              </a:lnTo>
                                                                              <a:lnTo>
                                                                                <a:pt x="352" y="180"/>
                                                                              </a:lnTo>
                                                                              <a:lnTo>
                                                                                <a:pt x="352" y="178"/>
                                                                              </a:lnTo>
                                                                              <a:lnTo>
                                                                                <a:pt x="352" y="178"/>
                                                                              </a:lnTo>
                                                                              <a:lnTo>
                                                                                <a:pt x="344" y="176"/>
                                                                              </a:lnTo>
                                                                              <a:lnTo>
                                                                                <a:pt x="336" y="170"/>
                                                                              </a:lnTo>
                                                                              <a:lnTo>
                                                                                <a:pt x="336" y="170"/>
                                                                              </a:lnTo>
                                                                              <a:lnTo>
                                                                                <a:pt x="330" y="164"/>
                                                                              </a:lnTo>
                                                                              <a:lnTo>
                                                                                <a:pt x="326" y="156"/>
                                                                              </a:lnTo>
                                                                              <a:lnTo>
                                                                                <a:pt x="326" y="156"/>
                                                                              </a:lnTo>
                                                                              <a:lnTo>
                                                                                <a:pt x="322" y="148"/>
                                                                              </a:lnTo>
                                                                              <a:lnTo>
                                                                                <a:pt x="320" y="144"/>
                                                                              </a:lnTo>
                                                                              <a:lnTo>
                                                                                <a:pt x="320" y="140"/>
                                                                              </a:lnTo>
                                                                              <a:lnTo>
                                                                                <a:pt x="320" y="140"/>
                                                                              </a:lnTo>
                                                                              <a:lnTo>
                                                                                <a:pt x="320" y="134"/>
                                                                              </a:lnTo>
                                                                              <a:lnTo>
                                                                                <a:pt x="318" y="132"/>
                                                                              </a:lnTo>
                                                                              <a:lnTo>
                                                                                <a:pt x="316" y="132"/>
                                                                              </a:lnTo>
                                                                              <a:lnTo>
                                                                                <a:pt x="316" y="130"/>
                                                                              </a:lnTo>
                                                                              <a:lnTo>
                                                                                <a:pt x="316" y="130"/>
                                                                              </a:lnTo>
                                                                              <a:lnTo>
                                                                                <a:pt x="314" y="126"/>
                                                                              </a:lnTo>
                                                                              <a:lnTo>
                                                                                <a:pt x="312" y="126"/>
                                                                              </a:lnTo>
                                                                              <a:lnTo>
                                                                                <a:pt x="310" y="124"/>
                                                                              </a:lnTo>
                                                                              <a:lnTo>
                                                                                <a:pt x="304" y="120"/>
                                                                              </a:lnTo>
                                                                              <a:lnTo>
                                                                                <a:pt x="304" y="120"/>
                                                                              </a:lnTo>
                                                                              <a:lnTo>
                                                                                <a:pt x="298" y="114"/>
                                                                              </a:lnTo>
                                                                              <a:lnTo>
                                                                                <a:pt x="296" y="114"/>
                                                                              </a:lnTo>
                                                                              <a:lnTo>
                                                                                <a:pt x="298" y="112"/>
                                                                              </a:lnTo>
                                                                              <a:lnTo>
                                                                                <a:pt x="298" y="112"/>
                                                                              </a:lnTo>
                                                                              <a:lnTo>
                                                                                <a:pt x="298" y="110"/>
                                                                              </a:lnTo>
                                                                              <a:lnTo>
                                                                                <a:pt x="296" y="110"/>
                                                                              </a:lnTo>
                                                                              <a:lnTo>
                                                                                <a:pt x="292" y="110"/>
                                                                              </a:lnTo>
                                                                              <a:lnTo>
                                                                                <a:pt x="288" y="112"/>
                                                                              </a:lnTo>
                                                                              <a:lnTo>
                                                                                <a:pt x="288" y="112"/>
                                                                              </a:lnTo>
                                                                              <a:lnTo>
                                                                                <a:pt x="288" y="104"/>
                                                                              </a:lnTo>
                                                                              <a:lnTo>
                                                                                <a:pt x="280" y="88"/>
                                                                              </a:lnTo>
                                                                              <a:lnTo>
                                                                                <a:pt x="280" y="88"/>
                                                                              </a:lnTo>
                                                                              <a:lnTo>
                                                                                <a:pt x="270" y="72"/>
                                                                              </a:lnTo>
                                                                              <a:lnTo>
                                                                                <a:pt x="266" y="70"/>
                                                                              </a:lnTo>
                                                                              <a:lnTo>
                                                                                <a:pt x="264" y="72"/>
                                                                              </a:lnTo>
                                                                              <a:lnTo>
                                                                                <a:pt x="264" y="72"/>
                                                                              </a:lnTo>
                                                                              <a:lnTo>
                                                                                <a:pt x="256" y="72"/>
                                                                              </a:lnTo>
                                                                              <a:lnTo>
                                                                                <a:pt x="252" y="72"/>
                                                                              </a:lnTo>
                                                                              <a:lnTo>
                                                                                <a:pt x="250" y="70"/>
                                                                              </a:lnTo>
                                                                              <a:lnTo>
                                                                                <a:pt x="250" y="68"/>
                                                                              </a:lnTo>
                                                                              <a:lnTo>
                                                                                <a:pt x="248" y="66"/>
                                                                              </a:lnTo>
                                                                              <a:lnTo>
                                                                                <a:pt x="246" y="64"/>
                                                                              </a:lnTo>
                                                                              <a:lnTo>
                                                                                <a:pt x="242" y="62"/>
                                                                              </a:lnTo>
                                                                              <a:lnTo>
                                                                                <a:pt x="234" y="62"/>
                                                                              </a:lnTo>
                                                                              <a:lnTo>
                                                                                <a:pt x="234" y="62"/>
                                                                              </a:lnTo>
                                                                              <a:lnTo>
                                                                                <a:pt x="210" y="62"/>
                                                                              </a:lnTo>
                                                                              <a:lnTo>
                                                                                <a:pt x="194" y="60"/>
                                                                              </a:lnTo>
                                                                              <a:lnTo>
                                                                                <a:pt x="182" y="56"/>
                                                                              </a:lnTo>
                                                                              <a:lnTo>
                                                                                <a:pt x="170" y="46"/>
                                                                              </a:lnTo>
                                                                              <a:lnTo>
                                                                                <a:pt x="170" y="46"/>
                                                                              </a:lnTo>
                                                                              <a:lnTo>
                                                                                <a:pt x="156" y="34"/>
                                                                              </a:lnTo>
                                                                              <a:lnTo>
                                                                                <a:pt x="150" y="26"/>
                                                                              </a:lnTo>
                                                                              <a:lnTo>
                                                                                <a:pt x="146" y="22"/>
                                                                              </a:lnTo>
                                                                              <a:lnTo>
                                                                                <a:pt x="134" y="18"/>
                                                                              </a:lnTo>
                                                                              <a:lnTo>
                                                                                <a:pt x="134" y="18"/>
                                                                              </a:lnTo>
                                                                              <a:lnTo>
                                                                                <a:pt x="108" y="4"/>
                                                                              </a:lnTo>
                                                                              <a:lnTo>
                                                                                <a:pt x="96" y="2"/>
                                                                              </a:lnTo>
                                                                              <a:lnTo>
                                                                                <a:pt x="74" y="0"/>
                                                                              </a:lnTo>
                                                                              <a:lnTo>
                                                                                <a:pt x="74" y="0"/>
                                                                              </a:lnTo>
                                                                              <a:lnTo>
                                                                                <a:pt x="70" y="4"/>
                                                                              </a:lnTo>
                                                                              <a:lnTo>
                                                                                <a:pt x="64" y="6"/>
                                                                              </a:lnTo>
                                                                              <a:lnTo>
                                                                                <a:pt x="34" y="10"/>
                                                                              </a:lnTo>
                                                                              <a:lnTo>
                                                                                <a:pt x="58" y="38"/>
                                                                              </a:lnTo>
                                                                              <a:lnTo>
                                                                                <a:pt x="58" y="38"/>
                                                                              </a:lnTo>
                                                                              <a:lnTo>
                                                                                <a:pt x="50" y="42"/>
                                                                              </a:lnTo>
                                                                              <a:lnTo>
                                                                                <a:pt x="48" y="48"/>
                                                                              </a:lnTo>
                                                                              <a:lnTo>
                                                                                <a:pt x="44" y="50"/>
                                                                              </a:lnTo>
                                                                              <a:lnTo>
                                                                                <a:pt x="38" y="52"/>
                                                                              </a:lnTo>
                                                                              <a:lnTo>
                                                                                <a:pt x="38" y="52"/>
                                                                              </a:lnTo>
                                                                              <a:lnTo>
                                                                                <a:pt x="34" y="54"/>
                                                                              </a:lnTo>
                                                                              <a:lnTo>
                                                                                <a:pt x="30" y="56"/>
                                                                              </a:lnTo>
                                                                              <a:lnTo>
                                                                                <a:pt x="26" y="62"/>
                                                                              </a:lnTo>
                                                                              <a:lnTo>
                                                                                <a:pt x="24" y="68"/>
                                                                              </a:lnTo>
                                                                              <a:lnTo>
                                                                                <a:pt x="22" y="70"/>
                                                                              </a:lnTo>
                                                                              <a:lnTo>
                                                                                <a:pt x="20" y="72"/>
                                                                              </a:lnTo>
                                                                              <a:lnTo>
                                                                                <a:pt x="20" y="72"/>
                                                                              </a:lnTo>
                                                                              <a:lnTo>
                                                                                <a:pt x="18" y="72"/>
                                                                              </a:lnTo>
                                                                              <a:lnTo>
                                                                                <a:pt x="16" y="70"/>
                                                                              </a:lnTo>
                                                                              <a:lnTo>
                                                                                <a:pt x="10" y="64"/>
                                                                              </a:lnTo>
                                                                              <a:lnTo>
                                                                                <a:pt x="6" y="60"/>
                                                                              </a:lnTo>
                                                                              <a:lnTo>
                                                                                <a:pt x="2" y="58"/>
                                                                              </a:lnTo>
                                                                              <a:lnTo>
                                                                                <a:pt x="0" y="58"/>
                                                                              </a:lnTo>
                                                                              <a:lnTo>
                                                                                <a:pt x="0" y="58"/>
                                                                              </a:lnTo>
                                                                              <a:lnTo>
                                                                                <a:pt x="2" y="62"/>
                                                                              </a:lnTo>
                                                                              <a:lnTo>
                                                                                <a:pt x="4" y="64"/>
                                                                              </a:lnTo>
                                                                              <a:lnTo>
                                                                                <a:pt x="2" y="68"/>
                                                                              </a:lnTo>
                                                                              <a:lnTo>
                                                                                <a:pt x="2" y="68"/>
                                                                              </a:lnTo>
                                                                              <a:lnTo>
                                                                                <a:pt x="0" y="72"/>
                                                                              </a:lnTo>
                                                                              <a:lnTo>
                                                                                <a:pt x="2" y="76"/>
                                                                              </a:lnTo>
                                                                              <a:lnTo>
                                                                                <a:pt x="4" y="80"/>
                                                                              </a:lnTo>
                                                                              <a:lnTo>
                                                                                <a:pt x="2" y="86"/>
                                                                              </a:lnTo>
                                                                              <a:lnTo>
                                                                                <a:pt x="2" y="86"/>
                                                                              </a:lnTo>
                                                                              <a:lnTo>
                                                                                <a:pt x="2" y="90"/>
                                                                              </a:lnTo>
                                                                              <a:lnTo>
                                                                                <a:pt x="4" y="90"/>
                                                                              </a:lnTo>
                                                                              <a:lnTo>
                                                                                <a:pt x="8" y="92"/>
                                                                              </a:lnTo>
                                                                              <a:lnTo>
                                                                                <a:pt x="10" y="94"/>
                                                                              </a:lnTo>
                                                                              <a:lnTo>
                                                                                <a:pt x="10" y="98"/>
                                                                              </a:lnTo>
                                                                              <a:lnTo>
                                                                                <a:pt x="10" y="98"/>
                                                                              </a:lnTo>
                                                                              <a:lnTo>
                                                                                <a:pt x="14" y="106"/>
                                                                              </a:lnTo>
                                                                              <a:lnTo>
                                                                                <a:pt x="20" y="112"/>
                                                                              </a:lnTo>
                                                                              <a:lnTo>
                                                                                <a:pt x="24" y="114"/>
                                                                              </a:lnTo>
                                                                              <a:lnTo>
                                                                                <a:pt x="24" y="116"/>
                                                                              </a:lnTo>
                                                                              <a:lnTo>
                                                                                <a:pt x="24" y="118"/>
                                                                              </a:lnTo>
                                                                              <a:lnTo>
                                                                                <a:pt x="24" y="118"/>
                                                                              </a:lnTo>
                                                                              <a:lnTo>
                                                                                <a:pt x="24" y="120"/>
                                                                              </a:lnTo>
                                                                              <a:lnTo>
                                                                                <a:pt x="24" y="122"/>
                                                                              </a:lnTo>
                                                                              <a:lnTo>
                                                                                <a:pt x="28" y="128"/>
                                                                              </a:lnTo>
                                                                              <a:lnTo>
                                                                                <a:pt x="38" y="140"/>
                                                                              </a:lnTo>
                                                                              <a:lnTo>
                                                                                <a:pt x="50" y="160"/>
                                                                              </a:lnTo>
                                                                              <a:lnTo>
                                                                                <a:pt x="50" y="160"/>
                                                                              </a:lnTo>
                                                                              <a:lnTo>
                                                                                <a:pt x="54" y="170"/>
                                                                              </a:lnTo>
                                                                              <a:lnTo>
                                                                                <a:pt x="54" y="172"/>
                                                                              </a:lnTo>
                                                                              <a:lnTo>
                                                                                <a:pt x="54" y="176"/>
                                                                              </a:lnTo>
                                                                              <a:lnTo>
                                                                                <a:pt x="60" y="186"/>
                                                                              </a:lnTo>
                                                                              <a:lnTo>
                                                                                <a:pt x="60" y="186"/>
                                                                              </a:lnTo>
                                                                              <a:lnTo>
                                                                                <a:pt x="64" y="190"/>
                                                                              </a:lnTo>
                                                                              <a:lnTo>
                                                                                <a:pt x="70" y="192"/>
                                                                              </a:lnTo>
                                                                              <a:lnTo>
                                                                                <a:pt x="76" y="194"/>
                                                                              </a:lnTo>
                                                                              <a:lnTo>
                                                                                <a:pt x="80" y="198"/>
                                                                              </a:lnTo>
                                                                              <a:lnTo>
                                                                                <a:pt x="80" y="198"/>
                                                                              </a:lnTo>
                                                                              <a:lnTo>
                                                                                <a:pt x="84" y="202"/>
                                                                              </a:lnTo>
                                                                              <a:lnTo>
                                                                                <a:pt x="86" y="204"/>
                                                                              </a:lnTo>
                                                                              <a:lnTo>
                                                                                <a:pt x="88" y="206"/>
                                                                              </a:lnTo>
                                                                              <a:lnTo>
                                                                                <a:pt x="88" y="210"/>
                                                                              </a:lnTo>
                                                                              <a:lnTo>
                                                                                <a:pt x="88" y="210"/>
                                                                              </a:lnTo>
                                                                              <a:lnTo>
                                                                                <a:pt x="90" y="220"/>
                                                                              </a:lnTo>
                                                                              <a:lnTo>
                                                                                <a:pt x="96" y="232"/>
                                                                              </a:lnTo>
                                                                              <a:lnTo>
                                                                                <a:pt x="108" y="256"/>
                                                                              </a:lnTo>
                                                                              <a:lnTo>
                                                                                <a:pt x="108" y="256"/>
                                                                              </a:lnTo>
                                                                              <a:lnTo>
                                                                                <a:pt x="110" y="260"/>
                                                                              </a:lnTo>
                                                                              <a:lnTo>
                                                                                <a:pt x="110" y="264"/>
                                                                              </a:lnTo>
                                                                              <a:lnTo>
                                                                                <a:pt x="108" y="264"/>
                                                                              </a:lnTo>
                                                                              <a:lnTo>
                                                                                <a:pt x="106" y="266"/>
                                                                              </a:lnTo>
                                                                              <a:lnTo>
                                                                                <a:pt x="104" y="266"/>
                                                                              </a:lnTo>
                                                                              <a:lnTo>
                                                                                <a:pt x="106" y="270"/>
                                                                              </a:lnTo>
                                                                              <a:lnTo>
                                                                                <a:pt x="106" y="270"/>
                                                                              </a:lnTo>
                                                                              <a:lnTo>
                                                                                <a:pt x="108" y="274"/>
                                                                              </a:lnTo>
                                                                              <a:lnTo>
                                                                                <a:pt x="108" y="278"/>
                                                                              </a:lnTo>
                                                                              <a:lnTo>
                                                                                <a:pt x="112" y="282"/>
                                                                              </a:lnTo>
                                                                              <a:lnTo>
                                                                                <a:pt x="122" y="290"/>
                                                                              </a:lnTo>
                                                                              <a:lnTo>
                                                                                <a:pt x="122" y="290"/>
                                                                              </a:lnTo>
                                                                              <a:lnTo>
                                                                                <a:pt x="132" y="298"/>
                                                                              </a:lnTo>
                                                                              <a:lnTo>
                                                                                <a:pt x="140" y="306"/>
                                                                              </a:lnTo>
                                                                              <a:lnTo>
                                                                                <a:pt x="144" y="312"/>
                                                                              </a:lnTo>
                                                                              <a:lnTo>
                                                                                <a:pt x="146" y="318"/>
                                                                              </a:lnTo>
                                                                              <a:lnTo>
                                                                                <a:pt x="150" y="328"/>
                                                                              </a:lnTo>
                                                                              <a:lnTo>
                                                                                <a:pt x="154" y="332"/>
                                                                              </a:lnTo>
                                                                              <a:lnTo>
                                                                                <a:pt x="158" y="338"/>
                                                                              </a:lnTo>
                                                                              <a:lnTo>
                                                                                <a:pt x="158" y="338"/>
                                                                              </a:lnTo>
                                                                              <a:lnTo>
                                                                                <a:pt x="172" y="352"/>
                                                                              </a:lnTo>
                                                                              <a:lnTo>
                                                                                <a:pt x="180" y="368"/>
                                                                              </a:lnTo>
                                                                              <a:lnTo>
                                                                                <a:pt x="180" y="368"/>
                                                                              </a:lnTo>
                                                                              <a:lnTo>
                                                                                <a:pt x="186" y="378"/>
                                                                              </a:lnTo>
                                                                              <a:lnTo>
                                                                                <a:pt x="186" y="382"/>
                                                                              </a:lnTo>
                                                                              <a:lnTo>
                                                                                <a:pt x="186" y="384"/>
                                                                              </a:lnTo>
                                                                              <a:lnTo>
                                                                                <a:pt x="190" y="386"/>
                                                                              </a:lnTo>
                                                                              <a:lnTo>
                                                                                <a:pt x="190" y="386"/>
                                                                              </a:lnTo>
                                                                              <a:lnTo>
                                                                                <a:pt x="192" y="390"/>
                                                                              </a:lnTo>
                                                                              <a:lnTo>
                                                                                <a:pt x="190" y="390"/>
                                                                              </a:lnTo>
                                                                              <a:lnTo>
                                                                                <a:pt x="190" y="392"/>
                                                                              </a:lnTo>
                                                                              <a:lnTo>
                                                                                <a:pt x="192" y="394"/>
                                                                              </a:lnTo>
                                                                              <a:lnTo>
                                                                                <a:pt x="192" y="394"/>
                                                                              </a:lnTo>
                                                                              <a:lnTo>
                                                                                <a:pt x="202" y="392"/>
                                                                              </a:lnTo>
                                                                              <a:lnTo>
                                                                                <a:pt x="204" y="390"/>
                                                                              </a:lnTo>
                                                                              <a:lnTo>
                                                                                <a:pt x="204" y="388"/>
                                                                              </a:lnTo>
                                                                              <a:lnTo>
                                                                                <a:pt x="204" y="386"/>
                                                                              </a:lnTo>
                                                                              <a:lnTo>
                                                                                <a:pt x="204" y="384"/>
                                                                              </a:lnTo>
                                                                              <a:lnTo>
                                                                                <a:pt x="206" y="382"/>
                                                                              </a:lnTo>
                                                                              <a:lnTo>
                                                                                <a:pt x="206" y="382"/>
                                                                              </a:lnTo>
                                                                              <a:lnTo>
                                                                                <a:pt x="210" y="380"/>
                                                                              </a:lnTo>
                                                                              <a:lnTo>
                                                                                <a:pt x="210" y="378"/>
                                                                              </a:lnTo>
                                                                              <a:lnTo>
                                                                                <a:pt x="210" y="376"/>
                                                                              </a:lnTo>
                                                                              <a:lnTo>
                                                                                <a:pt x="214" y="376"/>
                                                                              </a:lnTo>
                                                                              <a:lnTo>
                                                                                <a:pt x="226" y="378"/>
                                                                              </a:lnTo>
                                                                              <a:lnTo>
                                                                                <a:pt x="226" y="378"/>
                                                                              </a:lnTo>
                                                                              <a:lnTo>
                                                                                <a:pt x="244" y="382"/>
                                                                              </a:lnTo>
                                                                              <a:lnTo>
                                                                                <a:pt x="252" y="386"/>
                                                                              </a:lnTo>
                                                                              <a:lnTo>
                                                                                <a:pt x="258" y="388"/>
                                                                              </a:lnTo>
                                                                              <a:lnTo>
                                                                                <a:pt x="262" y="392"/>
                                                                              </a:lnTo>
                                                                              <a:lnTo>
                                                                                <a:pt x="262" y="392"/>
                                                                              </a:lnTo>
                                                                              <a:lnTo>
                                                                                <a:pt x="268" y="394"/>
                                                                              </a:lnTo>
                                                                              <a:lnTo>
                                                                                <a:pt x="270" y="396"/>
                                                                              </a:lnTo>
                                                                              <a:lnTo>
                                                                                <a:pt x="272" y="402"/>
                                                                              </a:lnTo>
                                                                              <a:lnTo>
                                                                                <a:pt x="270" y="412"/>
                                                                              </a:lnTo>
                                                                              <a:lnTo>
                                                                                <a:pt x="270" y="412"/>
                                                                              </a:lnTo>
                                                                              <a:lnTo>
                                                                                <a:pt x="286" y="396"/>
                                                                              </a:lnTo>
                                                                              <a:lnTo>
                                                                                <a:pt x="306" y="376"/>
                                                                              </a:lnTo>
                                                                              <a:lnTo>
                                                                                <a:pt x="326" y="352"/>
                                                                              </a:lnTo>
                                                                              <a:lnTo>
                                                                                <a:pt x="326" y="352"/>
                                                                              </a:lnTo>
                                                                              <a:lnTo>
                                                                                <a:pt x="374" y="332"/>
                                                                              </a:lnTo>
                                                                              <a:lnTo>
                                                                                <a:pt x="434" y="304"/>
                                                                              </a:lnTo>
                                                                              <a:lnTo>
                                                                                <a:pt x="444" y="254"/>
                                                                              </a:lnTo>
                                                                              <a:lnTo>
                                                                                <a:pt x="444" y="254"/>
                                                                              </a:lnTo>
                                                                              <a:lnTo>
                                                                                <a:pt x="430" y="242"/>
                                                                              </a:lnTo>
                                                                              <a:lnTo>
                                                                                <a:pt x="430" y="242"/>
                                                                              </a:lnTo>
                                                                              <a:lnTo>
                                                                                <a:pt x="418" y="248"/>
                                                                              </a:lnTo>
                                                                              <a:lnTo>
                                                                                <a:pt x="366" y="224"/>
                                                                              </a:lnTo>
                                                                              <a:lnTo>
                                                                                <a:pt x="366" y="224"/>
                                                                              </a:lnTo>
                                                                              <a:lnTo>
                                                                                <a:pt x="366" y="218"/>
                                                                              </a:lnTo>
                                                                              <a:lnTo>
                                                                                <a:pt x="364" y="212"/>
                                                                              </a:lnTo>
                                                                              <a:lnTo>
                                                                                <a:pt x="358" y="202"/>
                                                                              </a:lnTo>
                                                                              <a:lnTo>
                                                                                <a:pt x="356" y="200"/>
                                                                              </a:lnTo>
                                                                              <a:lnTo>
                                                                                <a:pt x="354" y="194"/>
                                                                              </a:lnTo>
                                                                              <a:lnTo>
                                                                                <a:pt x="352" y="190"/>
                                                                              </a:lnTo>
                                                                              <a:lnTo>
                                                                                <a:pt x="354" y="184"/>
                                                                              </a:lnTo>
                                                                              <a:lnTo>
                                                                                <a:pt x="354" y="184"/>
                                                                              </a:lnTo>
                                                                              <a:close/>
                                                                            </a:path>
                                                                          </a:pathLst>
                                                                        </a:custGeom>
                                                                        <a:solidFill>
                                                                          <a:schemeClr val="accent3"/>
                                                                        </a:solidFill>
                                                                        <a:ln w="6350">
                                                                          <a:solidFill>
                                                                            <a:schemeClr val="tx1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</p:spPr>
                                                                      <p:txBody>
  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  <a:prstTxWarp prst="textNoShape">
                                                                            <a:avLst/>
                                                                          </a:prstTxWarp>
                                                                        </a:bodyPr>
                                                                        <a:lstStyle/>
                                                                        <a:p>
                                                                          <a:pPr defTabSz="914340"/>
                                                                          <a:endParaRPr lang="en-US" dirty="0">
                                                                            <a:solidFill>
                                                                              <a:srgbClr val="FFFFFF"/>
                                                                            </a:solidFill>
                                                                          </a:endParaRPr>
                                                                        </a:p>
                                                                      </p:txBody>
                                                                    </p:sp>
                                                                  </p:grpSp>
                                                                  <p:sp>
                                                                    <p:nvSpPr>
                                                                      <p:cNvPr id="433" name="Yemen"/>
                                                                      <p:cNvSpPr>
                                                                        <a:spLocks/>
                                                                      </p:cNvSpPr>
                                                                      <p:nvPr/>
                                                                    </p:nvSpPr>
                                                                    <p:spPr bwMode="auto">
                                                                      <a:xfrm>
                                                                        <a:off x="7150425" y="2966066"/>
                                                                        <a:ext cx="337179" cy="230647"/>
                                                                      </a:xfrm>
                                                                      <a:custGeom>
                                                                        <a:avLst/>
                                                                        <a:gdLst/>
                                                                        <a:ahLst/>
                                                                        <a:cxnLst>
                                                                          <a:cxn ang="0">
                                                                            <a:pos x="0" y="62"/>
                                                                          </a:cxn>
                                                                          <a:cxn ang="0">
                                                                            <a:pos x="6" y="94"/>
                                                                          </a:cxn>
                                                                          <a:cxn ang="0">
                                                                            <a:pos x="8" y="100"/>
                                                                          </a:cxn>
                                                                          <a:cxn ang="0">
                                                                            <a:pos x="10" y="110"/>
                                                                          </a:cxn>
                                                                          <a:cxn ang="0">
                                                                            <a:pos x="16" y="124"/>
                                                                          </a:cxn>
                                                                          <a:cxn ang="0">
                                                                            <a:pos x="16" y="130"/>
                                                                          </a:cxn>
                                                                          <a:cxn ang="0">
                                                                            <a:pos x="16" y="138"/>
                                                                          </a:cxn>
                                                                          <a:cxn ang="0">
                                                                            <a:pos x="20" y="146"/>
                                                                          </a:cxn>
                                                                          <a:cxn ang="0">
                                                                            <a:pos x="36" y="152"/>
                                                                          </a:cxn>
                                                                          <a:cxn ang="0">
                                                                            <a:pos x="50" y="148"/>
                                                                          </a:cxn>
                                                                          <a:cxn ang="0">
                                                                            <a:pos x="52" y="146"/>
                                                                          </a:cxn>
                                                                          <a:cxn ang="0">
                                                                            <a:pos x="56" y="144"/>
                                                                          </a:cxn>
                                                                          <a:cxn ang="0">
                                                                            <a:pos x="66" y="138"/>
                                                                          </a:cxn>
                                                                          <a:cxn ang="0">
                                                                            <a:pos x="70" y="136"/>
                                                                          </a:cxn>
                                                                          <a:cxn ang="0">
                                                                            <a:pos x="84" y="132"/>
                                                                          </a:cxn>
                                                                          <a:cxn ang="0">
                                                                            <a:pos x="98" y="128"/>
                                                                          </a:cxn>
                                                                          <a:cxn ang="0">
                                                                            <a:pos x="102" y="124"/>
                                                                          </a:cxn>
                                                                          <a:cxn ang="0">
                                                                            <a:pos x="110" y="120"/>
                                                                          </a:cxn>
                                                                          <a:cxn ang="0">
                                                                            <a:pos x="130" y="116"/>
                                                                          </a:cxn>
                                                                          <a:cxn ang="0">
                                                                            <a:pos x="138" y="108"/>
                                                                          </a:cxn>
                                                                          <a:cxn ang="0">
                                                                            <a:pos x="142" y="104"/>
                                                                          </a:cxn>
                                                                          <a:cxn ang="0">
                                                                            <a:pos x="162" y="94"/>
                                                                          </a:cxn>
                                                                          <a:cxn ang="0">
                                                                            <a:pos x="184" y="86"/>
                                                                          </a:cxn>
                                                                          <a:cxn ang="0">
                                                                            <a:pos x="190" y="82"/>
                                                                          </a:cxn>
                                                                          <a:cxn ang="0">
                                                                            <a:pos x="204" y="78"/>
                                                                          </a:cxn>
                                                                          <a:cxn ang="0">
                                                                            <a:pos x="204" y="74"/>
                                                                          </a:cxn>
                                                                          <a:cxn ang="0">
                                                                            <a:pos x="202" y="70"/>
                                                                          </a:cxn>
                                                                          <a:cxn ang="0">
                                                                            <a:pos x="202" y="64"/>
                                                                          </a:cxn>
                                                                          <a:cxn ang="0">
                                                                            <a:pos x="214" y="56"/>
                                                                          </a:cxn>
                                                                          <a:cxn ang="0">
                                                                            <a:pos x="222" y="52"/>
                                                                          </a:cxn>
                                                                          <a:cxn ang="0">
                                                                            <a:pos x="212" y="48"/>
                                                                          </a:cxn>
                                                                          <a:cxn ang="0">
                                                                            <a:pos x="214" y="42"/>
                                                                          </a:cxn>
                                                                          <a:cxn ang="0">
                                                                            <a:pos x="214" y="36"/>
                                                                          </a:cxn>
                                                                          <a:cxn ang="0">
                                                                            <a:pos x="210" y="34"/>
                                                                          </a:cxn>
                                                                          <a:cxn ang="0">
                                                                            <a:pos x="192" y="26"/>
                                                                          </a:cxn>
                                                                          <a:cxn ang="0">
                                                                            <a:pos x="184" y="18"/>
                                                                          </a:cxn>
                                                                          <a:cxn ang="0">
                                                                            <a:pos x="182" y="0"/>
                                                                          </a:cxn>
                                                                          <a:cxn ang="0">
                                                                            <a:pos x="134" y="20"/>
                                                                          </a:cxn>
                                                                          <a:cxn ang="0">
                                                                            <a:pos x="114" y="44"/>
                                                                          </a:cxn>
                                                                          <a:cxn ang="0">
                                                                            <a:pos x="78" y="80"/>
                                                                          </a:cxn>
                                                                          <a:cxn ang="0">
                                                                            <a:pos x="80" y="70"/>
                                                                          </a:cxn>
                                                                          <a:cxn ang="0">
                                                                            <a:pos x="76" y="62"/>
                                                                          </a:cxn>
                                                                          <a:cxn ang="0">
                                                                            <a:pos x="70" y="60"/>
                                                                          </a:cxn>
                                                                          <a:cxn ang="0">
                                                                            <a:pos x="60" y="54"/>
                                                                          </a:cxn>
                                                                          <a:cxn ang="0">
                                                                            <a:pos x="34" y="46"/>
                                                                          </a:cxn>
                                                                          <a:cxn ang="0">
                                                                            <a:pos x="22" y="44"/>
                                                                          </a:cxn>
                                                                          <a:cxn ang="0">
                                                                            <a:pos x="18" y="46"/>
                                                                          </a:cxn>
                                                                          <a:cxn ang="0">
                                                                            <a:pos x="14" y="50"/>
                                                                          </a:cxn>
                                                                          <a:cxn ang="0">
                                                                            <a:pos x="12" y="52"/>
                                                                          </a:cxn>
                                                                          <a:cxn ang="0">
                                                                            <a:pos x="12" y="56"/>
                                                                          </a:cxn>
                                                                          <a:cxn ang="0">
                                                                            <a:pos x="10" y="60"/>
                                                                          </a:cxn>
                                                                          <a:cxn ang="0">
                                                                            <a:pos x="0" y="62"/>
                                                                          </a:cxn>
                                                                        </a:cxnLst>
                                                                        <a:rect l="0" t="0" r="r" b="b"/>
                                                                        <a:pathLst>
                                                                          <a:path w="222" h="152">
                                                                            <a:moveTo>
                                                                              <a:pt x="0" y="62"/>
                                                                            </a:moveTo>
                                                                            <a:lnTo>
                                                                              <a:pt x="0" y="62"/>
                                                                            </a:lnTo>
                                                                            <a:lnTo>
                                                                              <a:pt x="4" y="84"/>
                                                                            </a:lnTo>
                                                                            <a:lnTo>
                                                                              <a:pt x="6" y="94"/>
                                                                            </a:lnTo>
                                                                            <a:lnTo>
                                                                              <a:pt x="8" y="98"/>
                                                                            </a:lnTo>
                                                                            <a:lnTo>
                                                                              <a:pt x="8" y="100"/>
                                                                            </a:lnTo>
                                                                            <a:lnTo>
                                                                              <a:pt x="8" y="100"/>
                                                                            </a:lnTo>
                                                                            <a:lnTo>
                                                                              <a:pt x="10" y="110"/>
                                                                            </a:lnTo>
                                                                            <a:lnTo>
                                                                              <a:pt x="14" y="118"/>
                                                                            </a:lnTo>
                                                                            <a:lnTo>
                                                                              <a:pt x="16" y="124"/>
                                                                            </a:lnTo>
                                                                            <a:lnTo>
                                                                              <a:pt x="16" y="130"/>
                                                                            </a:lnTo>
                                                                            <a:lnTo>
                                                                              <a:pt x="16" y="130"/>
                                                                            </a:lnTo>
                                                                            <a:lnTo>
                                                                              <a:pt x="14" y="134"/>
                                                                            </a:lnTo>
                                                                            <a:lnTo>
                                                                              <a:pt x="16" y="138"/>
                                                                            </a:lnTo>
                                                                            <a:lnTo>
                                                                              <a:pt x="20" y="146"/>
                                                                            </a:lnTo>
                                                                            <a:lnTo>
                                                                              <a:pt x="20" y="146"/>
                                                                            </a:lnTo>
                                                                            <a:lnTo>
                                                                              <a:pt x="26" y="150"/>
                                                                            </a:lnTo>
                                                                            <a:lnTo>
                                                                              <a:pt x="36" y="152"/>
                                                                            </a:lnTo>
                                                                            <a:lnTo>
                                                                              <a:pt x="46" y="150"/>
                                                                            </a:lnTo>
                                                                            <a:lnTo>
                                                                              <a:pt x="50" y="148"/>
                                                                            </a:lnTo>
                                                                            <a:lnTo>
                                                                              <a:pt x="52" y="146"/>
                                                                            </a:lnTo>
                                                                            <a:lnTo>
                                                                              <a:pt x="52" y="146"/>
                                                                            </a:lnTo>
                                                                            <a:lnTo>
                                                                              <a:pt x="54" y="144"/>
                                                                            </a:lnTo>
                                                                            <a:lnTo>
                                                                              <a:pt x="56" y="144"/>
                                                                            </a:lnTo>
                                                                            <a:lnTo>
                                                                              <a:pt x="60" y="144"/>
                                                                            </a:lnTo>
                                                                            <a:lnTo>
                                                                              <a:pt x="66" y="138"/>
                                                                            </a:lnTo>
                                                                            <a:lnTo>
                                                                              <a:pt x="66" y="138"/>
                                                                            </a:lnTo>
                                                                            <a:lnTo>
                                                                              <a:pt x="70" y="136"/>
                                                                            </a:lnTo>
                                                                            <a:lnTo>
                                                                              <a:pt x="74" y="134"/>
                                                                            </a:lnTo>
                                                                            <a:lnTo>
                                                                              <a:pt x="84" y="132"/>
                                                                            </a:lnTo>
                                                                            <a:lnTo>
                                                                              <a:pt x="94" y="132"/>
                                                                            </a:lnTo>
                                                                            <a:lnTo>
                                                                              <a:pt x="98" y="128"/>
                                                                            </a:lnTo>
                                                                            <a:lnTo>
                                                                              <a:pt x="102" y="124"/>
                                                                            </a:lnTo>
                                                                            <a:lnTo>
                                                                              <a:pt x="102" y="124"/>
                                                                            </a:lnTo>
                                                                            <a:lnTo>
                                                                              <a:pt x="106" y="122"/>
                                                                            </a:lnTo>
                                                                            <a:lnTo>
                                                                              <a:pt x="110" y="120"/>
                                                                            </a:lnTo>
                                                                            <a:lnTo>
                                                                              <a:pt x="120" y="118"/>
                                                                            </a:lnTo>
                                                                            <a:lnTo>
                                                                              <a:pt x="130" y="116"/>
                                                                            </a:lnTo>
                                                                            <a:lnTo>
                                                                              <a:pt x="134" y="112"/>
                                                                            </a:lnTo>
                                                                            <a:lnTo>
                                                                              <a:pt x="138" y="108"/>
                                                                            </a:lnTo>
                                                                            <a:lnTo>
                                                                              <a:pt x="138" y="108"/>
                                                                            </a:lnTo>
                                                                            <a:lnTo>
                                                                              <a:pt x="142" y="104"/>
                                                                            </a:lnTo>
                                                                            <a:lnTo>
                                                                              <a:pt x="148" y="100"/>
                                                                            </a:lnTo>
                                                                            <a:lnTo>
                                                                              <a:pt x="162" y="94"/>
                                                                            </a:lnTo>
                                                                            <a:lnTo>
                                                                              <a:pt x="176" y="90"/>
                                                                            </a:lnTo>
                                                                            <a:lnTo>
                                                                              <a:pt x="184" y="86"/>
                                                                            </a:lnTo>
                                                                            <a:lnTo>
                                                                              <a:pt x="184" y="86"/>
                                                                            </a:lnTo>
                                                                            <a:lnTo>
                                                                              <a:pt x="190" y="82"/>
                                                                            </a:lnTo>
                                                                            <a:lnTo>
                                                                              <a:pt x="198" y="80"/>
                                                                            </a:lnTo>
                                                                            <a:lnTo>
                                                                              <a:pt x="204" y="78"/>
                                                                            </a:lnTo>
                                                                            <a:lnTo>
                                                                              <a:pt x="206" y="76"/>
                                                                            </a:lnTo>
                                                                            <a:lnTo>
                                                                              <a:pt x="204" y="74"/>
                                                                            </a:lnTo>
                                                                            <a:lnTo>
                                                                              <a:pt x="204" y="74"/>
                                                                            </a:lnTo>
                                                                            <a:lnTo>
                                                                              <a:pt x="202" y="70"/>
                                                                            </a:lnTo>
                                                                            <a:lnTo>
                                                                              <a:pt x="202" y="68"/>
                                                                            </a:lnTo>
                                                                            <a:lnTo>
                                                                              <a:pt x="202" y="64"/>
                                                                            </a:lnTo>
                                                                            <a:lnTo>
                                                                              <a:pt x="206" y="62"/>
                                                                            </a:lnTo>
                                                                            <a:lnTo>
                                                                              <a:pt x="214" y="56"/>
                                                                            </a:lnTo>
                                                                            <a:lnTo>
                                                                              <a:pt x="222" y="52"/>
                                                                            </a:lnTo>
                                                                            <a:lnTo>
                                                                              <a:pt x="222" y="52"/>
                                                                            </a:lnTo>
                                                                            <a:lnTo>
                                                                              <a:pt x="216" y="50"/>
                                                                            </a:lnTo>
                                                                            <a:lnTo>
                                                                              <a:pt x="212" y="48"/>
                                                                            </a:lnTo>
                                                                            <a:lnTo>
                                                                              <a:pt x="212" y="44"/>
                                                                            </a:lnTo>
                                                                            <a:lnTo>
                                                                              <a:pt x="214" y="42"/>
                                                                            </a:lnTo>
                                                                            <a:lnTo>
                                                                              <a:pt x="216" y="38"/>
                                                                            </a:lnTo>
                                                                            <a:lnTo>
                                                                              <a:pt x="214" y="36"/>
                                                                            </a:lnTo>
                                                                            <a:lnTo>
                                                                              <a:pt x="210" y="34"/>
                                                                            </a:lnTo>
                                                                            <a:lnTo>
                                                                              <a:pt x="210" y="34"/>
                                                                            </a:lnTo>
                                                                            <a:lnTo>
                                                                              <a:pt x="200" y="30"/>
                                                                            </a:lnTo>
                                                                            <a:lnTo>
                                                                              <a:pt x="192" y="26"/>
                                                                            </a:lnTo>
                                                                            <a:lnTo>
                                                                              <a:pt x="186" y="22"/>
                                                                            </a:lnTo>
                                                                            <a:lnTo>
                                                                              <a:pt x="184" y="18"/>
                                                                            </a:lnTo>
                                                                            <a:lnTo>
                                                                              <a:pt x="182" y="10"/>
                                                                            </a:lnTo>
                                                                            <a:lnTo>
                                                                              <a:pt x="182" y="0"/>
                                                                            </a:lnTo>
                                                                            <a:lnTo>
                                                                              <a:pt x="182" y="0"/>
                                                                            </a:lnTo>
                                                                            <a:lnTo>
                                                                              <a:pt x="134" y="20"/>
                                                                            </a:lnTo>
                                                                            <a:lnTo>
                                                                              <a:pt x="134" y="20"/>
                                                                            </a:lnTo>
                                                                            <a:lnTo>
                                                                              <a:pt x="114" y="44"/>
                                                                            </a:lnTo>
                                                                            <a:lnTo>
                                                                              <a:pt x="94" y="64"/>
                                                                            </a:lnTo>
                                                                            <a:lnTo>
                                                                              <a:pt x="78" y="80"/>
                                                                            </a:lnTo>
                                                                            <a:lnTo>
                                                                              <a:pt x="78" y="80"/>
                                                                            </a:lnTo>
                                                                            <a:lnTo>
                                                                              <a:pt x="80" y="70"/>
                                                                            </a:lnTo>
                                                                            <a:lnTo>
                                                                              <a:pt x="78" y="64"/>
                                                                            </a:lnTo>
                                                                            <a:lnTo>
                                                                              <a:pt x="76" y="62"/>
                                                                            </a:lnTo>
                                                                            <a:lnTo>
                                                                              <a:pt x="70" y="60"/>
                                                                            </a:lnTo>
                                                                            <a:lnTo>
                                                                              <a:pt x="70" y="60"/>
                                                                            </a:lnTo>
                                                                            <a:lnTo>
                                                                              <a:pt x="66" y="56"/>
                                                                            </a:lnTo>
                                                                            <a:lnTo>
                                                                              <a:pt x="60" y="54"/>
                                                                            </a:lnTo>
                                                                            <a:lnTo>
                                                                              <a:pt x="52" y="50"/>
                                                                            </a:lnTo>
                                                                            <a:lnTo>
                                                                              <a:pt x="34" y="46"/>
                                                                            </a:lnTo>
                                                                            <a:lnTo>
                                                                              <a:pt x="34" y="46"/>
                                                                            </a:lnTo>
                                                                            <a:lnTo>
                                                                              <a:pt x="22" y="44"/>
                                                                            </a:lnTo>
                                                                            <a:lnTo>
                                                                              <a:pt x="18" y="44"/>
                                                                            </a:lnTo>
                                                                            <a:lnTo>
                                                                              <a:pt x="18" y="46"/>
                                                                            </a:lnTo>
                                                                            <a:lnTo>
                                                                              <a:pt x="18" y="48"/>
                                                                            </a:lnTo>
                                                                            <a:lnTo>
                                                                              <a:pt x="14" y="50"/>
                                                                            </a:lnTo>
                                                                            <a:lnTo>
                                                                              <a:pt x="14" y="50"/>
                                                                            </a:lnTo>
                                                                            <a:lnTo>
                                                                              <a:pt x="12" y="52"/>
                                                                            </a:lnTo>
                                                                            <a:lnTo>
                                                                              <a:pt x="12" y="54"/>
                                                                            </a:lnTo>
                                                                            <a:lnTo>
                                                                              <a:pt x="12" y="56"/>
                                                                            </a:lnTo>
                                                                            <a:lnTo>
                                                                              <a:pt x="12" y="58"/>
                                                                            </a:lnTo>
                                                                            <a:lnTo>
                                                                              <a:pt x="10" y="60"/>
                                                                            </a:lnTo>
                                                                            <a:lnTo>
                                                                              <a:pt x="0" y="62"/>
                                                                            </a:lnTo>
                                                                            <a:lnTo>
                                                                              <a:pt x="0" y="62"/>
                                                                            </a:lnTo>
                                                                            <a:close/>
                                                                          </a:path>
                                                                        </a:pathLst>
                                                                      </a:custGeom>
                                                                      <a:solidFill>
                                                                        <a:schemeClr val="accent3">
                                                                          <a:alpha val="99000"/>
                                                                        </a:schemeClr>
                                                                      </a:solidFill>
                                                                      <a:ln w="6350">
                                                                        <a:solidFill>
                                                                          <a:schemeClr val="tx1"/>
                                                                        </a:solidFill>
                                                                        <a:round/>
                                                                        <a:headEnd/>
                                                                        <a:tailEnd/>
                                                                      </a:ln>
                                                                    </p:spPr>
                                                                    <p:txBody>
                                                                      <a:bodyPr vert="horz" wrap="square" lIns="91440" tIns="45720" rIns="91440" bIns="45720" numCol="1" anchor="t" anchorCtr="0" compatLnSpc="1">
                                                                        <a:prstTxWarp prst="textNoShape">
                                                                          <a:avLst/>
                                                                        </a:prstTxWarp>
                                                                      </a:bodyPr>
                                                                      <a:lstStyle/>
                                                                      <a:p>
                                                                        <a:pPr defTabSz="914340"/>
                                                                        <a:endParaRPr lang="en-US" dirty="0">
                                                                          <a:solidFill>
                                                                            <a:srgbClr val="FFFFFF"/>
                                                                          </a:solidFill>
                                                                        </a:endParaRPr>
                                                                      </a:p>
                                                                    </p:txBody>
                                                                  </p:sp>
                                                                </p:grpSp>
                                                                <p:sp>
                                                                  <p:nvSpPr>
                                                                    <p:cNvPr id="442" name="Kazakhstan"/>
                                                                    <p:cNvSpPr>
                                                                      <a:spLocks/>
                                                                    </p:cNvSpPr>
                                                                    <p:nvPr/>
                                                                  </p:nvSpPr>
                                                                  <p:spPr bwMode="auto">
                                                                    <a:xfrm>
                                                                      <a:off x="7083469" y="1717152"/>
                                                                      <a:ext cx="1120890" cy="461295"/>
                                                                    </a:xfrm>
                                                                    <a:custGeom>
                                                                      <a:avLst/>
                                                                      <a:gdLst/>
                                                                      <a:ahLst/>
                                                                      <a:cxnLst>
                                                                        <a:cxn ang="0">
                                                                          <a:pos x="474" y="288"/>
                                                                        </a:cxn>
                                                                        <a:cxn ang="0">
                                                                          <a:pos x="456" y="304"/>
                                                                        </a:cxn>
                                                                        <a:cxn ang="0">
                                                                          <a:pos x="420" y="292"/>
                                                                        </a:cxn>
                                                                        <a:cxn ang="0">
                                                                          <a:pos x="378" y="236"/>
                                                                        </a:cxn>
                                                                        <a:cxn ang="0">
                                                                          <a:pos x="354" y="238"/>
                                                                        </a:cxn>
                                                                        <a:cxn ang="0">
                                                                          <a:pos x="298" y="216"/>
                                                                        </a:cxn>
                                                                        <a:cxn ang="0">
                                                                          <a:pos x="288" y="192"/>
                                                                        </a:cxn>
                                                                        <a:cxn ang="0">
                                                                          <a:pos x="276" y="178"/>
                                                                        </a:cxn>
                                                                        <a:cxn ang="0">
                                                                          <a:pos x="252" y="176"/>
                                                                        </a:cxn>
                                                                        <a:cxn ang="0">
                                                                          <a:pos x="240" y="186"/>
                                                                        </a:cxn>
                                                                        <a:cxn ang="0">
                                                                          <a:pos x="206" y="202"/>
                                                                        </a:cxn>
                                                                        <a:cxn ang="0">
                                                                          <a:pos x="198" y="278"/>
                                                                        </a:cxn>
                                                                        <a:cxn ang="0">
                                                                          <a:pos x="156" y="282"/>
                                                                        </a:cxn>
                                                                        <a:cxn ang="0">
                                                                          <a:pos x="150" y="250"/>
                                                                        </a:cxn>
                                                                        <a:cxn ang="0">
                                                                          <a:pos x="128" y="240"/>
                                                                        </a:cxn>
                                                                        <a:cxn ang="0">
                                                                          <a:pos x="98" y="222"/>
                                                                        </a:cxn>
                                                                        <a:cxn ang="0">
                                                                          <a:pos x="102" y="214"/>
                                                                        </a:cxn>
                                                                        <a:cxn ang="0">
                                                                          <a:pos x="96" y="204"/>
                                                                        </a:cxn>
                                                                        <a:cxn ang="0">
                                                                          <a:pos x="120" y="192"/>
                                                                        </a:cxn>
                                                                        <a:cxn ang="0">
                                                                          <a:pos x="134" y="192"/>
                                                                        </a:cxn>
                                                                        <a:cxn ang="0">
                                                                          <a:pos x="132" y="172"/>
                                                                        </a:cxn>
                                                                        <a:cxn ang="0">
                                                                          <a:pos x="122" y="152"/>
                                                                        </a:cxn>
                                                                        <a:cxn ang="0">
                                                                          <a:pos x="82" y="160"/>
                                                                        </a:cxn>
                                                                        <a:cxn ang="0">
                                                                          <a:pos x="54" y="168"/>
                                                                        </a:cxn>
                                                                        <a:cxn ang="0">
                                                                          <a:pos x="46" y="150"/>
                                                                        </a:cxn>
                                                                        <a:cxn ang="0">
                                                                          <a:pos x="16" y="142"/>
                                                                        </a:cxn>
                                                                        <a:cxn ang="0">
                                                                          <a:pos x="0" y="126"/>
                                                                        </a:cxn>
                                                                        <a:cxn ang="0">
                                                                          <a:pos x="10" y="86"/>
                                                                        </a:cxn>
                                                                        <a:cxn ang="0">
                                                                          <a:pos x="32" y="94"/>
                                                                        </a:cxn>
                                                                        <a:cxn ang="0">
                                                                          <a:pos x="38" y="78"/>
                                                                        </a:cxn>
                                                                        <a:cxn ang="0">
                                                                          <a:pos x="56" y="64"/>
                                                                        </a:cxn>
                                                                        <a:cxn ang="0">
                                                                          <a:pos x="86" y="66"/>
                                                                        </a:cxn>
                                                                        <a:cxn ang="0">
                                                                          <a:pos x="118" y="72"/>
                                                                        </a:cxn>
                                                                        <a:cxn ang="0">
                                                                          <a:pos x="148" y="74"/>
                                                                        </a:cxn>
                                                                        <a:cxn ang="0">
                                                                          <a:pos x="172" y="78"/>
                                                                        </a:cxn>
                                                                        <a:cxn ang="0">
                                                                          <a:pos x="198" y="82"/>
                                                                        </a:cxn>
                                                                        <a:cxn ang="0">
                                                                          <a:pos x="246" y="84"/>
                                                                        </a:cxn>
                                                                        <a:cxn ang="0">
                                                                          <a:pos x="230" y="66"/>
                                                                        </a:cxn>
                                                                        <a:cxn ang="0">
                                                                          <a:pos x="228" y="46"/>
                                                                        </a:cxn>
                                                                        <a:cxn ang="0">
                                                                          <a:pos x="208" y="36"/>
                                                                        </a:cxn>
                                                                        <a:cxn ang="0">
                                                                          <a:pos x="282" y="22"/>
                                                                        </a:cxn>
                                                                        <a:cxn ang="0">
                                                                          <a:pos x="338" y="10"/>
                                                                        </a:cxn>
                                                                        <a:cxn ang="0">
                                                                          <a:pos x="374" y="4"/>
                                                                        </a:cxn>
                                                                        <a:cxn ang="0">
                                                                          <a:pos x="382" y="22"/>
                                                                        </a:cxn>
                                                                        <a:cxn ang="0">
                                                                          <a:pos x="406" y="22"/>
                                                                        </a:cxn>
                                                                        <a:cxn ang="0">
                                                                          <a:pos x="422" y="34"/>
                                                                        </a:cxn>
                                                                        <a:cxn ang="0">
                                                                          <a:pos x="444" y="24"/>
                                                                        </a:cxn>
                                                                        <a:cxn ang="0">
                                                                          <a:pos x="462" y="26"/>
                                                                        </a:cxn>
                                                                        <a:cxn ang="0">
                                                                          <a:pos x="568" y="88"/>
                                                                        </a:cxn>
                                                                        <a:cxn ang="0">
                                                                          <a:pos x="592" y="90"/>
                                                                        </a:cxn>
                                                                        <a:cxn ang="0">
                                                                          <a:pos x="640" y="96"/>
                                                                        </a:cxn>
                                                                        <a:cxn ang="0">
                                                                          <a:pos x="664" y="108"/>
                                                                        </a:cxn>
                                                                        <a:cxn ang="0">
                                                                          <a:pos x="690" y="104"/>
                                                                        </a:cxn>
                                                                        <a:cxn ang="0">
                                                                          <a:pos x="726" y="114"/>
                                                                        </a:cxn>
                                                                        <a:cxn ang="0">
                                                                          <a:pos x="722" y="122"/>
                                                                        </a:cxn>
                                                                        <a:cxn ang="0">
                                                                          <a:pos x="696" y="156"/>
                                                                        </a:cxn>
                                                                        <a:cxn ang="0">
                                                                          <a:pos x="674" y="186"/>
                                                                        </a:cxn>
                                                                        <a:cxn ang="0">
                                                                          <a:pos x="640" y="206"/>
                                                                        </a:cxn>
                                                                        <a:cxn ang="0">
                                                                          <a:pos x="664" y="234"/>
                                                                        </a:cxn>
                                                                        <a:cxn ang="0">
                                                                          <a:pos x="658" y="258"/>
                                                                        </a:cxn>
                                                                        <a:cxn ang="0">
                                                                          <a:pos x="634" y="250"/>
                                                                        </a:cxn>
                                                                        <a:cxn ang="0">
                                                                          <a:pos x="544" y="250"/>
                                                                        </a:cxn>
                                                                        <a:cxn ang="0">
                                                                          <a:pos x="512" y="252"/>
                                                                        </a:cxn>
                                                                      </a:cxnLst>
                                                                      <a:rect l="0" t="0" r="r" b="b"/>
                                                                      <a:pathLst>
                                                                        <a:path w="738" h="304">
                                                                          <a:moveTo>
                                                                            <a:pt x="498" y="260"/>
                                                                          </a:moveTo>
                                                                          <a:lnTo>
                                                                            <a:pt x="498" y="260"/>
                                                                          </a:lnTo>
                                                                          <a:lnTo>
                                                                            <a:pt x="492" y="264"/>
                                                                          </a:lnTo>
                                                                          <a:lnTo>
                                                                            <a:pt x="492" y="264"/>
                                                                          </a:lnTo>
                                                                          <a:lnTo>
                                                                            <a:pt x="486" y="270"/>
                                                                          </a:lnTo>
                                                                          <a:lnTo>
                                                                            <a:pt x="484" y="276"/>
                                                                          </a:lnTo>
                                                                          <a:lnTo>
                                                                            <a:pt x="480" y="282"/>
                                                                          </a:lnTo>
                                                                          <a:lnTo>
                                                                            <a:pt x="474" y="288"/>
                                                                          </a:lnTo>
                                                                          <a:lnTo>
                                                                            <a:pt x="474" y="288"/>
                                                                          </a:lnTo>
                                                                          <a:lnTo>
                                                                            <a:pt x="468" y="292"/>
                                                                          </a:lnTo>
                                                                          <a:lnTo>
                                                                            <a:pt x="466" y="296"/>
                                                                          </a:lnTo>
                                                                          <a:lnTo>
                                                                            <a:pt x="466" y="300"/>
                                                                          </a:lnTo>
                                                                          <a:lnTo>
                                                                            <a:pt x="466" y="302"/>
                                                                          </a:lnTo>
                                                                          <a:lnTo>
                                                                            <a:pt x="466" y="304"/>
                                                                          </a:lnTo>
                                                                          <a:lnTo>
                                                                            <a:pt x="462" y="304"/>
                                                                          </a:lnTo>
                                                                          <a:lnTo>
                                                                            <a:pt x="462" y="304"/>
                                                                          </a:lnTo>
                                                                          <a:lnTo>
                                                                            <a:pt x="458" y="304"/>
                                                                          </a:lnTo>
                                                                          <a:lnTo>
                                                                            <a:pt x="456" y="304"/>
                                                                          </a:lnTo>
                                                                          <a:lnTo>
                                                                            <a:pt x="458" y="300"/>
                                                                          </a:lnTo>
                                                                          <a:lnTo>
                                                                            <a:pt x="460" y="298"/>
                                                                          </a:lnTo>
                                                                          <a:lnTo>
                                                                            <a:pt x="456" y="298"/>
                                                                          </a:lnTo>
                                                                          <a:lnTo>
                                                                            <a:pt x="456" y="298"/>
                                                                          </a:lnTo>
                                                                          <a:lnTo>
                                                                            <a:pt x="438" y="300"/>
                                                                          </a:lnTo>
                                                                          <a:lnTo>
                                                                            <a:pt x="430" y="300"/>
                                                                          </a:lnTo>
                                                                          <a:lnTo>
                                                                            <a:pt x="426" y="298"/>
                                                                          </a:lnTo>
                                                                          <a:lnTo>
                                                                            <a:pt x="422" y="296"/>
                                                                          </a:lnTo>
                                                                          <a:lnTo>
                                                                            <a:pt x="420" y="292"/>
                                                                          </a:lnTo>
                                                                          <a:lnTo>
                                                                            <a:pt x="418" y="280"/>
                                                                          </a:lnTo>
                                                                          <a:lnTo>
                                                                            <a:pt x="408" y="282"/>
                                                                          </a:lnTo>
                                                                          <a:lnTo>
                                                                            <a:pt x="398" y="266"/>
                                                                          </a:lnTo>
                                                                          <a:lnTo>
                                                                            <a:pt x="406" y="266"/>
                                                                          </a:lnTo>
                                                                          <a:lnTo>
                                                                            <a:pt x="402" y="248"/>
                                                                          </a:lnTo>
                                                                          <a:lnTo>
                                                                            <a:pt x="394" y="254"/>
                                                                          </a:lnTo>
                                                                          <a:lnTo>
                                                                            <a:pt x="394" y="254"/>
                                                                          </a:lnTo>
                                                                          <a:lnTo>
                                                                            <a:pt x="382" y="240"/>
                                                                          </a:lnTo>
                                                                          <a:lnTo>
                                                                            <a:pt x="378" y="236"/>
                                                                          </a:lnTo>
                                                                          <a:lnTo>
                                                                            <a:pt x="374" y="234"/>
                                                                          </a:lnTo>
                                                                          <a:lnTo>
                                                                            <a:pt x="370" y="234"/>
                                                                          </a:lnTo>
                                                                          <a:lnTo>
                                                                            <a:pt x="364" y="232"/>
                                                                          </a:lnTo>
                                                                          <a:lnTo>
                                                                            <a:pt x="364" y="232"/>
                                                                          </a:lnTo>
                                                                          <a:lnTo>
                                                                            <a:pt x="360" y="228"/>
                                                                          </a:lnTo>
                                                                          <a:lnTo>
                                                                            <a:pt x="360" y="232"/>
                                                                          </a:lnTo>
                                                                          <a:lnTo>
                                                                            <a:pt x="358" y="236"/>
                                                                          </a:lnTo>
                                                                          <a:lnTo>
                                                                            <a:pt x="356" y="238"/>
                                                                          </a:lnTo>
                                                                          <a:lnTo>
                                                                            <a:pt x="354" y="238"/>
                                                                          </a:lnTo>
                                                                          <a:lnTo>
                                                                            <a:pt x="354" y="238"/>
                                                                          </a:lnTo>
                                                                          <a:lnTo>
                                                                            <a:pt x="308" y="236"/>
                                                                          </a:lnTo>
                                                                          <a:lnTo>
                                                                            <a:pt x="308" y="236"/>
                                                                          </a:lnTo>
                                                                          <a:lnTo>
                                                                            <a:pt x="306" y="236"/>
                                                                          </a:lnTo>
                                                                          <a:lnTo>
                                                                            <a:pt x="302" y="234"/>
                                                                          </a:lnTo>
                                                                          <a:lnTo>
                                                                            <a:pt x="298" y="226"/>
                                                                          </a:lnTo>
                                                                          <a:lnTo>
                                                                            <a:pt x="296" y="220"/>
                                                                          </a:lnTo>
                                                                          <a:lnTo>
                                                                            <a:pt x="296" y="216"/>
                                                                          </a:lnTo>
                                                                          <a:lnTo>
                                                                            <a:pt x="298" y="216"/>
                                                                          </a:lnTo>
                                                                          <a:lnTo>
                                                                            <a:pt x="298" y="216"/>
                                                                          </a:lnTo>
                                                                          <a:lnTo>
                                                                            <a:pt x="298" y="214"/>
                                                                          </a:lnTo>
                                                                          <a:lnTo>
                                                                            <a:pt x="298" y="212"/>
                                                                          </a:lnTo>
                                                                          <a:lnTo>
                                                                            <a:pt x="296" y="206"/>
                                                                          </a:lnTo>
                                                                          <a:lnTo>
                                                                            <a:pt x="292" y="198"/>
                                                                          </a:lnTo>
                                                                          <a:lnTo>
                                                                            <a:pt x="290" y="196"/>
                                                                          </a:lnTo>
                                                                          <a:lnTo>
                                                                            <a:pt x="286" y="194"/>
                                                                          </a:lnTo>
                                                                          <a:lnTo>
                                                                            <a:pt x="286" y="194"/>
                                                                          </a:lnTo>
                                                                          <a:lnTo>
                                                                            <a:pt x="288" y="192"/>
                                                                          </a:lnTo>
                                                                          <a:lnTo>
                                                                            <a:pt x="288" y="192"/>
                                                                          </a:lnTo>
                                                                          <a:lnTo>
                                                                            <a:pt x="286" y="190"/>
                                                                          </a:lnTo>
                                                                          <a:lnTo>
                                                                            <a:pt x="286" y="190"/>
                                                                          </a:lnTo>
                                                                          <a:lnTo>
                                                                            <a:pt x="284" y="190"/>
                                                                          </a:lnTo>
                                                                          <a:lnTo>
                                                                            <a:pt x="282" y="188"/>
                                                                          </a:lnTo>
                                                                          <a:lnTo>
                                                                            <a:pt x="282" y="182"/>
                                                                          </a:lnTo>
                                                                          <a:lnTo>
                                                                            <a:pt x="280" y="180"/>
                                                                          </a:lnTo>
                                                                          <a:lnTo>
                                                                            <a:pt x="280" y="178"/>
                                                                          </a:lnTo>
                                                                          <a:lnTo>
                                                                            <a:pt x="276" y="178"/>
                                                                          </a:lnTo>
                                                                          <a:lnTo>
                                                                            <a:pt x="270" y="178"/>
                                                                          </a:lnTo>
                                                                          <a:lnTo>
                                                                            <a:pt x="270" y="178"/>
                                                                          </a:lnTo>
                                                                          <a:lnTo>
                                                                            <a:pt x="264" y="180"/>
                                                                          </a:lnTo>
                                                                          <a:lnTo>
                                                                            <a:pt x="260" y="178"/>
                                                                          </a:lnTo>
                                                                          <a:lnTo>
                                                                            <a:pt x="258" y="178"/>
                                                                          </a:lnTo>
                                                                          <a:lnTo>
                                                                            <a:pt x="258" y="176"/>
                                                                          </a:lnTo>
                                                                          <a:lnTo>
                                                                            <a:pt x="256" y="174"/>
                                                                          </a:lnTo>
                                                                          <a:lnTo>
                                                                            <a:pt x="252" y="176"/>
                                                                          </a:lnTo>
                                                                          <a:lnTo>
                                                                            <a:pt x="252" y="176"/>
                                                                          </a:lnTo>
                                                                          <a:lnTo>
                                                                            <a:pt x="250" y="178"/>
                                                                          </a:lnTo>
                                                                          <a:lnTo>
                                                                            <a:pt x="248" y="178"/>
                                                                          </a:lnTo>
                                                                          <a:lnTo>
                                                                            <a:pt x="246" y="174"/>
                                                                          </a:lnTo>
                                                                          <a:lnTo>
                                                                            <a:pt x="244" y="172"/>
                                                                          </a:lnTo>
                                                                          <a:lnTo>
                                                                            <a:pt x="244" y="180"/>
                                                                          </a:lnTo>
                                                                          <a:lnTo>
                                                                            <a:pt x="244" y="180"/>
                                                                          </a:lnTo>
                                                                          <a:lnTo>
                                                                            <a:pt x="244" y="188"/>
                                                                          </a:lnTo>
                                                                          <a:lnTo>
                                                                            <a:pt x="244" y="192"/>
                                                                          </a:lnTo>
                                                                          <a:lnTo>
                                                                            <a:pt x="240" y="186"/>
                                                                          </a:lnTo>
                                                                          <a:lnTo>
                                                                            <a:pt x="236" y="182"/>
                                                                          </a:lnTo>
                                                                          <a:lnTo>
                                                                            <a:pt x="236" y="182"/>
                                                                          </a:lnTo>
                                                                          <a:lnTo>
                                                                            <a:pt x="234" y="190"/>
                                                                          </a:lnTo>
                                                                          <a:lnTo>
                                                                            <a:pt x="234" y="190"/>
                                                                          </a:lnTo>
                                                                          <a:lnTo>
                                                                            <a:pt x="234" y="192"/>
                                                                          </a:lnTo>
                                                                          <a:lnTo>
                                                                            <a:pt x="230" y="194"/>
                                                                          </a:lnTo>
                                                                          <a:lnTo>
                                                                            <a:pt x="218" y="196"/>
                                                                          </a:lnTo>
                                                                          <a:lnTo>
                                                                            <a:pt x="212" y="200"/>
                                                                          </a:lnTo>
                                                                          <a:lnTo>
                                                                            <a:pt x="206" y="202"/>
                                                                          </a:lnTo>
                                                                          <a:lnTo>
                                                                            <a:pt x="204" y="206"/>
                                                                          </a:lnTo>
                                                                          <a:lnTo>
                                                                            <a:pt x="204" y="212"/>
                                                                          </a:lnTo>
                                                                          <a:lnTo>
                                                                            <a:pt x="204" y="212"/>
                                                                          </a:lnTo>
                                                                          <a:lnTo>
                                                                            <a:pt x="226" y="288"/>
                                                                          </a:lnTo>
                                                                          <a:lnTo>
                                                                            <a:pt x="226" y="288"/>
                                                                          </a:lnTo>
                                                                          <a:lnTo>
                                                                            <a:pt x="210" y="288"/>
                                                                          </a:lnTo>
                                                                          <a:lnTo>
                                                                            <a:pt x="204" y="284"/>
                                                                          </a:lnTo>
                                                                          <a:lnTo>
                                                                            <a:pt x="198" y="278"/>
                                                                          </a:lnTo>
                                                                          <a:lnTo>
                                                                            <a:pt x="198" y="278"/>
                                                                          </a:lnTo>
                                                                          <a:lnTo>
                                                                            <a:pt x="196" y="274"/>
                                                                          </a:lnTo>
                                                                          <a:lnTo>
                                                                            <a:pt x="190" y="270"/>
                                                                          </a:lnTo>
                                                                          <a:lnTo>
                                                                            <a:pt x="184" y="266"/>
                                                                          </a:lnTo>
                                                                          <a:lnTo>
                                                                            <a:pt x="178" y="266"/>
                                                                          </a:lnTo>
                                                                          <a:lnTo>
                                                                            <a:pt x="172" y="266"/>
                                                                          </a:lnTo>
                                                                          <a:lnTo>
                                                                            <a:pt x="164" y="268"/>
                                                                          </a:lnTo>
                                                                          <a:lnTo>
                                                                            <a:pt x="160" y="274"/>
                                                                          </a:lnTo>
                                                                          <a:lnTo>
                                                                            <a:pt x="156" y="282"/>
                                                                          </a:lnTo>
                                                                          <a:lnTo>
                                                                            <a:pt x="156" y="282"/>
                                                                          </a:lnTo>
                                                                          <a:lnTo>
                                                                            <a:pt x="152" y="280"/>
                                                                          </a:lnTo>
                                                                          <a:lnTo>
                                                                            <a:pt x="148" y="278"/>
                                                                          </a:lnTo>
                                                                          <a:lnTo>
                                                                            <a:pt x="146" y="272"/>
                                                                          </a:lnTo>
                                                                          <a:lnTo>
                                                                            <a:pt x="146" y="266"/>
                                                                          </a:lnTo>
                                                                          <a:lnTo>
                                                                            <a:pt x="148" y="264"/>
                                                                          </a:lnTo>
                                                                          <a:lnTo>
                                                                            <a:pt x="148" y="264"/>
                                                                          </a:lnTo>
                                                                          <a:lnTo>
                                                                            <a:pt x="150" y="260"/>
                                                                          </a:lnTo>
                                                                          <a:lnTo>
                                                                            <a:pt x="150" y="256"/>
                                                                          </a:lnTo>
                                                                          <a:lnTo>
                                                                            <a:pt x="150" y="250"/>
                                                                          </a:lnTo>
                                                                          <a:lnTo>
                                                                            <a:pt x="150" y="250"/>
                                                                          </a:lnTo>
                                                                          <a:lnTo>
                                                                            <a:pt x="150" y="246"/>
                                                                          </a:lnTo>
                                                                          <a:lnTo>
                                                                            <a:pt x="148" y="246"/>
                                                                          </a:lnTo>
                                                                          <a:lnTo>
                                                                            <a:pt x="138" y="248"/>
                                                                          </a:lnTo>
                                                                          <a:lnTo>
                                                                            <a:pt x="128" y="248"/>
                                                                          </a:lnTo>
                                                                          <a:lnTo>
                                                                            <a:pt x="126" y="248"/>
                                                                          </a:lnTo>
                                                                          <a:lnTo>
                                                                            <a:pt x="126" y="244"/>
                                                                          </a:lnTo>
                                                                          <a:lnTo>
                                                                            <a:pt x="126" y="244"/>
                                                                          </a:lnTo>
                                                                          <a:lnTo>
                                                                            <a:pt x="128" y="240"/>
                                                                          </a:lnTo>
                                                                          <a:lnTo>
                                                                            <a:pt x="126" y="240"/>
                                                                          </a:lnTo>
                                                                          <a:lnTo>
                                                                            <a:pt x="120" y="238"/>
                                                                          </a:lnTo>
                                                                          <a:lnTo>
                                                                            <a:pt x="114" y="238"/>
                                                                          </a:lnTo>
                                                                          <a:lnTo>
                                                                            <a:pt x="112" y="236"/>
                                                                          </a:lnTo>
                                                                          <a:lnTo>
                                                                            <a:pt x="110" y="232"/>
                                                                          </a:lnTo>
                                                                          <a:lnTo>
                                                                            <a:pt x="110" y="232"/>
                                                                          </a:lnTo>
                                                                          <a:lnTo>
                                                                            <a:pt x="106" y="226"/>
                                                                          </a:lnTo>
                                                                          <a:lnTo>
                                                                            <a:pt x="102" y="224"/>
                                                                          </a:lnTo>
                                                                          <a:lnTo>
                                                                            <a:pt x="98" y="222"/>
                                                                          </a:lnTo>
                                                                          <a:lnTo>
                                                                            <a:pt x="94" y="222"/>
                                                                          </a:lnTo>
                                                                          <a:lnTo>
                                                                            <a:pt x="86" y="222"/>
                                                                          </a:lnTo>
                                                                          <a:lnTo>
                                                                            <a:pt x="82" y="220"/>
                                                                          </a:lnTo>
                                                                          <a:lnTo>
                                                                            <a:pt x="80" y="216"/>
                                                                          </a:lnTo>
                                                                          <a:lnTo>
                                                                            <a:pt x="80" y="216"/>
                                                                          </a:lnTo>
                                                                          <a:lnTo>
                                                                            <a:pt x="80" y="214"/>
                                                                          </a:lnTo>
                                                                          <a:lnTo>
                                                                            <a:pt x="84" y="214"/>
                                                                          </a:lnTo>
                                                                          <a:lnTo>
                                                                            <a:pt x="92" y="212"/>
                                                                          </a:lnTo>
                                                                          <a:lnTo>
                                                                            <a:pt x="102" y="214"/>
                                                                          </a:lnTo>
                                                                          <a:lnTo>
                                                                            <a:pt x="106" y="212"/>
                                                                          </a:lnTo>
                                                                          <a:lnTo>
                                                                            <a:pt x="108" y="212"/>
                                                                          </a:lnTo>
                                                                          <a:lnTo>
                                                                            <a:pt x="108" y="212"/>
                                                                          </a:lnTo>
                                                                          <a:lnTo>
                                                                            <a:pt x="110" y="210"/>
                                                                          </a:lnTo>
                                                                          <a:lnTo>
                                                                            <a:pt x="106" y="210"/>
                                                                          </a:lnTo>
                                                                          <a:lnTo>
                                                                            <a:pt x="102" y="208"/>
                                                                          </a:lnTo>
                                                                          <a:lnTo>
                                                                            <a:pt x="96" y="206"/>
                                                                          </a:lnTo>
                                                                          <a:lnTo>
                                                                            <a:pt x="96" y="206"/>
                                                                          </a:lnTo>
                                                                          <a:lnTo>
                                                                            <a:pt x="96" y="204"/>
                                                                          </a:lnTo>
                                                                          <a:lnTo>
                                                                            <a:pt x="94" y="202"/>
                                                                          </a:lnTo>
                                                                          <a:lnTo>
                                                                            <a:pt x="98" y="196"/>
                                                                          </a:lnTo>
                                                                          <a:lnTo>
                                                                            <a:pt x="102" y="192"/>
                                                                          </a:lnTo>
                                                                          <a:lnTo>
                                                                            <a:pt x="106" y="192"/>
                                                                          </a:lnTo>
                                                                          <a:lnTo>
                                                                            <a:pt x="108" y="192"/>
                                                                          </a:lnTo>
                                                                          <a:lnTo>
                                                                            <a:pt x="108" y="192"/>
                                                                          </a:lnTo>
                                                                          <a:lnTo>
                                                                            <a:pt x="112" y="194"/>
                                                                          </a:lnTo>
                                                                          <a:lnTo>
                                                                            <a:pt x="116" y="192"/>
                                                                          </a:lnTo>
                                                                          <a:lnTo>
                                                                            <a:pt x="120" y="192"/>
                                                                          </a:lnTo>
                                                                          <a:lnTo>
                                                                            <a:pt x="126" y="196"/>
                                                                          </a:lnTo>
                                                                          <a:lnTo>
                                                                            <a:pt x="126" y="196"/>
                                                                          </a:lnTo>
                                                                          <a:lnTo>
                                                                            <a:pt x="130" y="198"/>
                                                                          </a:lnTo>
                                                                          <a:lnTo>
                                                                            <a:pt x="134" y="200"/>
                                                                          </a:lnTo>
                                                                          <a:lnTo>
                                                                            <a:pt x="138" y="198"/>
                                                                          </a:lnTo>
                                                                          <a:lnTo>
                                                                            <a:pt x="136" y="196"/>
                                                                          </a:lnTo>
                                                                          <a:lnTo>
                                                                            <a:pt x="136" y="196"/>
                                                                          </a:lnTo>
                                                                          <a:lnTo>
                                                                            <a:pt x="134" y="194"/>
                                                                          </a:lnTo>
                                                                          <a:lnTo>
                                                                            <a:pt x="134" y="192"/>
                                                                          </a:lnTo>
                                                                          <a:lnTo>
                                                                            <a:pt x="138" y="190"/>
                                                                          </a:lnTo>
                                                                          <a:lnTo>
                                                                            <a:pt x="140" y="188"/>
                                                                          </a:lnTo>
                                                                          <a:lnTo>
                                                                            <a:pt x="140" y="186"/>
                                                                          </a:lnTo>
                                                                          <a:lnTo>
                                                                            <a:pt x="138" y="184"/>
                                                                          </a:lnTo>
                                                                          <a:lnTo>
                                                                            <a:pt x="138" y="184"/>
                                                                          </a:lnTo>
                                                                          <a:lnTo>
                                                                            <a:pt x="136" y="180"/>
                                                                          </a:lnTo>
                                                                          <a:lnTo>
                                                                            <a:pt x="136" y="178"/>
                                                                          </a:lnTo>
                                                                          <a:lnTo>
                                                                            <a:pt x="136" y="174"/>
                                                                          </a:lnTo>
                                                                          <a:lnTo>
                                                                            <a:pt x="132" y="172"/>
                                                                          </a:lnTo>
                                                                          <a:lnTo>
                                                                            <a:pt x="132" y="172"/>
                                                                          </a:lnTo>
                                                                          <a:lnTo>
                                                                            <a:pt x="130" y="172"/>
                                                                          </a:lnTo>
                                                                          <a:lnTo>
                                                                            <a:pt x="130" y="168"/>
                                                                          </a:lnTo>
                                                                          <a:lnTo>
                                                                            <a:pt x="130" y="166"/>
                                                                          </a:lnTo>
                                                                          <a:lnTo>
                                                                            <a:pt x="128" y="162"/>
                                                                          </a:lnTo>
                                                                          <a:lnTo>
                                                                            <a:pt x="128" y="162"/>
                                                                          </a:lnTo>
                                                                          <a:lnTo>
                                                                            <a:pt x="124" y="160"/>
                                                                          </a:lnTo>
                                                                          <a:lnTo>
                                                                            <a:pt x="124" y="154"/>
                                                                          </a:lnTo>
                                                                          <a:lnTo>
                                                                            <a:pt x="122" y="152"/>
                                                                          </a:lnTo>
                                                                          <a:lnTo>
                                                                            <a:pt x="120" y="152"/>
                                                                          </a:lnTo>
                                                                          <a:lnTo>
                                                                            <a:pt x="116" y="150"/>
                                                                          </a:lnTo>
                                                                          <a:lnTo>
                                                                            <a:pt x="110" y="150"/>
                                                                          </a:lnTo>
                                                                          <a:lnTo>
                                                                            <a:pt x="110" y="150"/>
                                                                          </a:lnTo>
                                                                          <a:lnTo>
                                                                            <a:pt x="90" y="154"/>
                                                                          </a:lnTo>
                                                                          <a:lnTo>
                                                                            <a:pt x="88" y="154"/>
                                                                          </a:lnTo>
                                                                          <a:lnTo>
                                                                            <a:pt x="86" y="156"/>
                                                                          </a:lnTo>
                                                                          <a:lnTo>
                                                                            <a:pt x="86" y="156"/>
                                                                          </a:lnTo>
                                                                          <a:lnTo>
                                                                            <a:pt x="82" y="160"/>
                                                                          </a:lnTo>
                                                                          <a:lnTo>
                                                                            <a:pt x="78" y="162"/>
                                                                          </a:lnTo>
                                                                          <a:lnTo>
                                                                            <a:pt x="74" y="162"/>
                                                                          </a:lnTo>
                                                                          <a:lnTo>
                                                                            <a:pt x="68" y="166"/>
                                                                          </a:lnTo>
                                                                          <a:lnTo>
                                                                            <a:pt x="68" y="166"/>
                                                                          </a:lnTo>
                                                                          <a:lnTo>
                                                                            <a:pt x="60" y="170"/>
                                                                          </a:lnTo>
                                                                          <a:lnTo>
                                                                            <a:pt x="58" y="172"/>
                                                                          </a:lnTo>
                                                                          <a:lnTo>
                                                                            <a:pt x="58" y="172"/>
                                                                          </a:lnTo>
                                                                          <a:lnTo>
                                                                            <a:pt x="58" y="170"/>
                                                                          </a:lnTo>
                                                                          <a:lnTo>
                                                                            <a:pt x="54" y="168"/>
                                                                          </a:lnTo>
                                                                          <a:lnTo>
                                                                            <a:pt x="54" y="168"/>
                                                                          </a:lnTo>
                                                                          <a:lnTo>
                                                                            <a:pt x="52" y="166"/>
                                                                          </a:lnTo>
                                                                          <a:lnTo>
                                                                            <a:pt x="52" y="164"/>
                                                                          </a:lnTo>
                                                                          <a:lnTo>
                                                                            <a:pt x="56" y="162"/>
                                                                          </a:lnTo>
                                                                          <a:lnTo>
                                                                            <a:pt x="56" y="160"/>
                                                                          </a:lnTo>
                                                                          <a:lnTo>
                                                                            <a:pt x="56" y="158"/>
                                                                          </a:lnTo>
                                                                          <a:lnTo>
                                                                            <a:pt x="54" y="154"/>
                                                                          </a:lnTo>
                                                                          <a:lnTo>
                                                                            <a:pt x="46" y="150"/>
                                                                          </a:lnTo>
                                                                          <a:lnTo>
                                                                            <a:pt x="46" y="150"/>
                                                                          </a:lnTo>
                                                                          <a:lnTo>
                                                                            <a:pt x="38" y="144"/>
                                                                          </a:lnTo>
                                                                          <a:lnTo>
                                                                            <a:pt x="32" y="144"/>
                                                                          </a:lnTo>
                                                                          <a:lnTo>
                                                                            <a:pt x="30" y="144"/>
                                                                          </a:lnTo>
                                                                          <a:lnTo>
                                                                            <a:pt x="26" y="140"/>
                                                                          </a:lnTo>
                                                                          <a:lnTo>
                                                                            <a:pt x="26" y="140"/>
                                                                          </a:lnTo>
                                                                          <a:lnTo>
                                                                            <a:pt x="24" y="140"/>
                                                                          </a:lnTo>
                                                                          <a:lnTo>
                                                                            <a:pt x="22" y="140"/>
                                                                          </a:lnTo>
                                                                          <a:lnTo>
                                                                            <a:pt x="18" y="142"/>
                                                                          </a:lnTo>
                                                                          <a:lnTo>
                                                                            <a:pt x="16" y="142"/>
                                                                          </a:lnTo>
                                                                          <a:lnTo>
                                                                            <a:pt x="14" y="142"/>
                                                                          </a:lnTo>
                                                                          <a:lnTo>
                                                                            <a:pt x="12" y="140"/>
                                                                          </a:lnTo>
                                                                          <a:lnTo>
                                                                            <a:pt x="10" y="136"/>
                                                                          </a:lnTo>
                                                                          <a:lnTo>
                                                                            <a:pt x="10" y="136"/>
                                                                          </a:lnTo>
                                                                          <a:lnTo>
                                                                            <a:pt x="10" y="132"/>
                                                                          </a:lnTo>
                                                                          <a:lnTo>
                                                                            <a:pt x="8" y="132"/>
                                                                          </a:lnTo>
                                                                          <a:lnTo>
                                                                            <a:pt x="2" y="130"/>
                                                                          </a:lnTo>
                                                                          <a:lnTo>
                                                                            <a:pt x="2" y="128"/>
                                                                          </a:lnTo>
                                                                          <a:lnTo>
                                                                            <a:pt x="0" y="126"/>
                                                                          </a:lnTo>
                                                                          <a:lnTo>
                                                                            <a:pt x="4" y="118"/>
                                                                          </a:lnTo>
                                                                          <a:lnTo>
                                                                            <a:pt x="4" y="118"/>
                                                                          </a:lnTo>
                                                                          <a:lnTo>
                                                                            <a:pt x="8" y="108"/>
                                                                          </a:lnTo>
                                                                          <a:lnTo>
                                                                            <a:pt x="8" y="106"/>
                                                                          </a:lnTo>
                                                                          <a:lnTo>
                                                                            <a:pt x="6" y="102"/>
                                                                          </a:lnTo>
                                                                          <a:lnTo>
                                                                            <a:pt x="6" y="98"/>
                                                                          </a:lnTo>
                                                                          <a:lnTo>
                                                                            <a:pt x="6" y="98"/>
                                                                          </a:lnTo>
                                                                          <a:lnTo>
                                                                            <a:pt x="8" y="92"/>
                                                                          </a:lnTo>
                                                                          <a:lnTo>
                                                                            <a:pt x="10" y="86"/>
                                                                          </a:lnTo>
                                                                          <a:lnTo>
                                                                            <a:pt x="12" y="84"/>
                                                                          </a:lnTo>
                                                                          <a:lnTo>
                                                                            <a:pt x="14" y="88"/>
                                                                          </a:lnTo>
                                                                          <a:lnTo>
                                                                            <a:pt x="14" y="88"/>
                                                                          </a:lnTo>
                                                                          <a:lnTo>
                                                                            <a:pt x="20" y="98"/>
                                                                          </a:lnTo>
                                                                          <a:lnTo>
                                                                            <a:pt x="24" y="102"/>
                                                                          </a:lnTo>
                                                                          <a:lnTo>
                                                                            <a:pt x="30" y="100"/>
                                                                          </a:lnTo>
                                                                          <a:lnTo>
                                                                            <a:pt x="30" y="100"/>
                                                                          </a:lnTo>
                                                                          <a:lnTo>
                                                                            <a:pt x="32" y="98"/>
                                                                          </a:lnTo>
                                                                          <a:lnTo>
                                                                            <a:pt x="32" y="94"/>
                                                                          </a:lnTo>
                                                                          <a:lnTo>
                                                                            <a:pt x="28" y="90"/>
                                                                          </a:lnTo>
                                                                          <a:lnTo>
                                                                            <a:pt x="22" y="84"/>
                                                                          </a:lnTo>
                                                                          <a:lnTo>
                                                                            <a:pt x="22" y="84"/>
                                                                          </a:lnTo>
                                                                          <a:lnTo>
                                                                            <a:pt x="26" y="84"/>
                                                                          </a:lnTo>
                                                                          <a:lnTo>
                                                                            <a:pt x="30" y="86"/>
                                                                          </a:lnTo>
                                                                          <a:lnTo>
                                                                            <a:pt x="32" y="86"/>
                                                                          </a:lnTo>
                                                                          <a:lnTo>
                                                                            <a:pt x="34" y="82"/>
                                                                          </a:lnTo>
                                                                          <a:lnTo>
                                                                            <a:pt x="34" y="82"/>
                                                                          </a:lnTo>
                                                                          <a:lnTo>
                                                                            <a:pt x="38" y="78"/>
                                                                          </a:lnTo>
                                                                          <a:lnTo>
                                                                            <a:pt x="42" y="74"/>
                                                                          </a:lnTo>
                                                                          <a:lnTo>
                                                                            <a:pt x="46" y="70"/>
                                                                          </a:lnTo>
                                                                          <a:lnTo>
                                                                            <a:pt x="46" y="66"/>
                                                                          </a:lnTo>
                                                                          <a:lnTo>
                                                                            <a:pt x="46" y="66"/>
                                                                          </a:lnTo>
                                                                          <a:lnTo>
                                                                            <a:pt x="46" y="62"/>
                                                                          </a:lnTo>
                                                                          <a:lnTo>
                                                                            <a:pt x="50" y="60"/>
                                                                          </a:lnTo>
                                                                          <a:lnTo>
                                                                            <a:pt x="54" y="62"/>
                                                                          </a:lnTo>
                                                                          <a:lnTo>
                                                                            <a:pt x="56" y="64"/>
                                                                          </a:lnTo>
                                                                          <a:lnTo>
                                                                            <a:pt x="56" y="64"/>
                                                                          </a:lnTo>
                                                                          <a:lnTo>
                                                                            <a:pt x="60" y="68"/>
                                                                          </a:lnTo>
                                                                          <a:lnTo>
                                                                            <a:pt x="62" y="68"/>
                                                                          </a:lnTo>
                                                                          <a:lnTo>
                                                                            <a:pt x="68" y="66"/>
                                                                          </a:lnTo>
                                                                          <a:lnTo>
                                                                            <a:pt x="72" y="62"/>
                                                                          </a:lnTo>
                                                                          <a:lnTo>
                                                                            <a:pt x="76" y="62"/>
                                                                          </a:lnTo>
                                                                          <a:lnTo>
                                                                            <a:pt x="78" y="64"/>
                                                                          </a:lnTo>
                                                                          <a:lnTo>
                                                                            <a:pt x="78" y="64"/>
                                                                          </a:lnTo>
                                                                          <a:lnTo>
                                                                            <a:pt x="84" y="66"/>
                                                                          </a:lnTo>
                                                                          <a:lnTo>
                                                                            <a:pt x="86" y="66"/>
                                                                          </a:lnTo>
                                                                          <a:lnTo>
                                                                            <a:pt x="92" y="64"/>
                                                                          </a:lnTo>
                                                                          <a:lnTo>
                                                                            <a:pt x="94" y="64"/>
                                                                          </a:lnTo>
                                                                          <a:lnTo>
                                                                            <a:pt x="98" y="64"/>
                                                                          </a:lnTo>
                                                                          <a:lnTo>
                                                                            <a:pt x="104" y="68"/>
                                                                          </a:lnTo>
                                                                          <a:lnTo>
                                                                            <a:pt x="112" y="74"/>
                                                                          </a:lnTo>
                                                                          <a:lnTo>
                                                                            <a:pt x="112" y="74"/>
                                                                          </a:lnTo>
                                                                          <a:lnTo>
                                                                            <a:pt x="114" y="76"/>
                                                                          </a:lnTo>
                                                                          <a:lnTo>
                                                                            <a:pt x="116" y="76"/>
                                                                          </a:lnTo>
                                                                          <a:lnTo>
                                                                            <a:pt x="118" y="72"/>
                                                                          </a:lnTo>
                                                                          <a:lnTo>
                                                                            <a:pt x="118" y="70"/>
                                                                          </a:lnTo>
                                                                          <a:lnTo>
                                                                            <a:pt x="120" y="70"/>
                                                                          </a:lnTo>
                                                                          <a:lnTo>
                                                                            <a:pt x="126" y="72"/>
                                                                          </a:lnTo>
                                                                          <a:lnTo>
                                                                            <a:pt x="134" y="76"/>
                                                                          </a:lnTo>
                                                                          <a:lnTo>
                                                                            <a:pt x="134" y="76"/>
                                                                          </a:lnTo>
                                                                          <a:lnTo>
                                                                            <a:pt x="142" y="80"/>
                                                                          </a:lnTo>
                                                                          <a:lnTo>
                                                                            <a:pt x="146" y="82"/>
                                                                          </a:lnTo>
                                                                          <a:lnTo>
                                                                            <a:pt x="148" y="78"/>
                                                                          </a:lnTo>
                                                                          <a:lnTo>
                                                                            <a:pt x="148" y="74"/>
                                                                          </a:lnTo>
                                                                          <a:lnTo>
                                                                            <a:pt x="148" y="74"/>
                                                                          </a:lnTo>
                                                                          <a:lnTo>
                                                                            <a:pt x="150" y="72"/>
                                                                          </a:lnTo>
                                                                          <a:lnTo>
                                                                            <a:pt x="152" y="74"/>
                                                                          </a:lnTo>
                                                                          <a:lnTo>
                                                                            <a:pt x="156" y="74"/>
                                                                          </a:lnTo>
                                                                          <a:lnTo>
                                                                            <a:pt x="162" y="74"/>
                                                                          </a:lnTo>
                                                                          <a:lnTo>
                                                                            <a:pt x="162" y="74"/>
                                                                          </a:lnTo>
                                                                          <a:lnTo>
                                                                            <a:pt x="168" y="72"/>
                                                                          </a:lnTo>
                                                                          <a:lnTo>
                                                                            <a:pt x="170" y="76"/>
                                                                          </a:lnTo>
                                                                          <a:lnTo>
                                                                            <a:pt x="172" y="78"/>
                                                                          </a:lnTo>
                                                                          <a:lnTo>
                                                                            <a:pt x="178" y="76"/>
                                                                          </a:lnTo>
                                                                          <a:lnTo>
                                                                            <a:pt x="178" y="76"/>
                                                                          </a:lnTo>
                                                                          <a:lnTo>
                                                                            <a:pt x="194" y="72"/>
                                                                          </a:lnTo>
                                                                          <a:lnTo>
                                                                            <a:pt x="200" y="70"/>
                                                                          </a:lnTo>
                                                                          <a:lnTo>
                                                                            <a:pt x="202" y="72"/>
                                                                          </a:lnTo>
                                                                          <a:lnTo>
                                                                            <a:pt x="202" y="74"/>
                                                                          </a:lnTo>
                                                                          <a:lnTo>
                                                                            <a:pt x="202" y="74"/>
                                                                          </a:lnTo>
                                                                          <a:lnTo>
                                                                            <a:pt x="198" y="78"/>
                                                                          </a:lnTo>
                                                                          <a:lnTo>
                                                                            <a:pt x="198" y="82"/>
                                                                          </a:lnTo>
                                                                          <a:lnTo>
                                                                            <a:pt x="200" y="84"/>
                                                                          </a:lnTo>
                                                                          <a:lnTo>
                                                                            <a:pt x="204" y="84"/>
                                                                          </a:lnTo>
                                                                          <a:lnTo>
                                                                            <a:pt x="210" y="82"/>
                                                                          </a:lnTo>
                                                                          <a:lnTo>
                                                                            <a:pt x="214" y="80"/>
                                                                          </a:lnTo>
                                                                          <a:lnTo>
                                                                            <a:pt x="216" y="76"/>
                                                                          </a:lnTo>
                                                                          <a:lnTo>
                                                                            <a:pt x="216" y="76"/>
                                                                          </a:lnTo>
                                                                          <a:lnTo>
                                                                            <a:pt x="230" y="82"/>
                                                                          </a:lnTo>
                                                                          <a:lnTo>
                                                                            <a:pt x="240" y="84"/>
                                                                          </a:lnTo>
                                                                          <a:lnTo>
                                                                            <a:pt x="246" y="84"/>
                                                                          </a:lnTo>
                                                                          <a:lnTo>
                                                                            <a:pt x="250" y="82"/>
                                                                          </a:lnTo>
                                                                          <a:lnTo>
                                                                            <a:pt x="252" y="80"/>
                                                                          </a:lnTo>
                                                                          <a:lnTo>
                                                                            <a:pt x="252" y="74"/>
                                                                          </a:lnTo>
                                                                          <a:lnTo>
                                                                            <a:pt x="252" y="74"/>
                                                                          </a:lnTo>
                                                                          <a:lnTo>
                                                                            <a:pt x="252" y="70"/>
                                                                          </a:lnTo>
                                                                          <a:lnTo>
                                                                            <a:pt x="250" y="68"/>
                                                                          </a:lnTo>
                                                                          <a:lnTo>
                                                                            <a:pt x="246" y="66"/>
                                                                          </a:lnTo>
                                                                          <a:lnTo>
                                                                            <a:pt x="242" y="66"/>
                                                                          </a:lnTo>
                                                                          <a:lnTo>
                                                                            <a:pt x="230" y="66"/>
                                                                          </a:lnTo>
                                                                          <a:lnTo>
                                                                            <a:pt x="214" y="62"/>
                                                                          </a:lnTo>
                                                                          <a:lnTo>
                                                                            <a:pt x="214" y="62"/>
                                                                          </a:lnTo>
                                                                          <a:lnTo>
                                                                            <a:pt x="208" y="60"/>
                                                                          </a:lnTo>
                                                                          <a:lnTo>
                                                                            <a:pt x="208" y="60"/>
                                                                          </a:lnTo>
                                                                          <a:lnTo>
                                                                            <a:pt x="208" y="58"/>
                                                                          </a:lnTo>
                                                                          <a:lnTo>
                                                                            <a:pt x="218" y="52"/>
                                                                          </a:lnTo>
                                                                          <a:lnTo>
                                                                            <a:pt x="228" y="48"/>
                                                                          </a:lnTo>
                                                                          <a:lnTo>
                                                                            <a:pt x="228" y="48"/>
                                                                          </a:lnTo>
                                                                          <a:lnTo>
                                                                            <a:pt x="228" y="46"/>
                                                                          </a:lnTo>
                                                                          <a:lnTo>
                                                                            <a:pt x="222" y="46"/>
                                                                          </a:lnTo>
                                                                          <a:lnTo>
                                                                            <a:pt x="222" y="46"/>
                                                                          </a:lnTo>
                                                                          <a:lnTo>
                                                                            <a:pt x="214" y="44"/>
                                                                          </a:lnTo>
                                                                          <a:lnTo>
                                                                            <a:pt x="214" y="42"/>
                                                                          </a:lnTo>
                                                                          <a:lnTo>
                                                                            <a:pt x="214" y="42"/>
                                                                          </a:lnTo>
                                                                          <a:lnTo>
                                                                            <a:pt x="216" y="40"/>
                                                                          </a:lnTo>
                                                                          <a:lnTo>
                                                                            <a:pt x="212" y="38"/>
                                                                          </a:lnTo>
                                                                          <a:lnTo>
                                                                            <a:pt x="212" y="38"/>
                                                                          </a:lnTo>
                                                                          <a:lnTo>
                                                                            <a:pt x="208" y="36"/>
                                                                          </a:lnTo>
                                                                          <a:lnTo>
                                                                            <a:pt x="208" y="34"/>
                                                                          </a:lnTo>
                                                                          <a:lnTo>
                                                                            <a:pt x="214" y="28"/>
                                                                          </a:lnTo>
                                                                          <a:lnTo>
                                                                            <a:pt x="214" y="28"/>
                                                                          </a:lnTo>
                                                                          <a:lnTo>
                                                                            <a:pt x="218" y="26"/>
                                                                          </a:lnTo>
                                                                          <a:lnTo>
                                                                            <a:pt x="226" y="24"/>
                                                                          </a:lnTo>
                                                                          <a:lnTo>
                                                                            <a:pt x="246" y="22"/>
                                                                          </a:lnTo>
                                                                          <a:lnTo>
                                                                            <a:pt x="246" y="22"/>
                                                                          </a:lnTo>
                                                                          <a:lnTo>
                                                                            <a:pt x="266" y="22"/>
                                                                          </a:lnTo>
                                                                          <a:lnTo>
                                                                            <a:pt x="282" y="22"/>
                                                                          </a:lnTo>
                                                                          <a:lnTo>
                                                                            <a:pt x="288" y="20"/>
                                                                          </a:lnTo>
                                                                          <a:lnTo>
                                                                            <a:pt x="290" y="18"/>
                                                                          </a:lnTo>
                                                                          <a:lnTo>
                                                                            <a:pt x="290" y="18"/>
                                                                          </a:lnTo>
                                                                          <a:lnTo>
                                                                            <a:pt x="294" y="16"/>
                                                                          </a:lnTo>
                                                                          <a:lnTo>
                                                                            <a:pt x="302" y="16"/>
                                                                          </a:lnTo>
                                                                          <a:lnTo>
                                                                            <a:pt x="328" y="14"/>
                                                                          </a:lnTo>
                                                                          <a:lnTo>
                                                                            <a:pt x="328" y="14"/>
                                                                          </a:lnTo>
                                                                          <a:lnTo>
                                                                            <a:pt x="334" y="12"/>
                                                                          </a:lnTo>
                                                                          <a:lnTo>
                                                                            <a:pt x="338" y="10"/>
                                                                          </a:lnTo>
                                                                          <a:lnTo>
                                                                            <a:pt x="342" y="6"/>
                                                                          </a:lnTo>
                                                                          <a:lnTo>
                                                                            <a:pt x="348" y="2"/>
                                                                          </a:lnTo>
                                                                          <a:lnTo>
                                                                            <a:pt x="350" y="2"/>
                                                                          </a:lnTo>
                                                                          <a:lnTo>
                                                                            <a:pt x="356" y="2"/>
                                                                          </a:lnTo>
                                                                          <a:lnTo>
                                                                            <a:pt x="356" y="2"/>
                                                                          </a:lnTo>
                                                                          <a:lnTo>
                                                                            <a:pt x="364" y="2"/>
                                                                          </a:lnTo>
                                                                          <a:lnTo>
                                                                            <a:pt x="370" y="0"/>
                                                                          </a:lnTo>
                                                                          <a:lnTo>
                                                                            <a:pt x="374" y="0"/>
                                                                          </a:lnTo>
                                                                          <a:lnTo>
                                                                            <a:pt x="374" y="4"/>
                                                                          </a:lnTo>
                                                                          <a:lnTo>
                                                                            <a:pt x="374" y="4"/>
                                                                          </a:lnTo>
                                                                          <a:lnTo>
                                                                            <a:pt x="376" y="10"/>
                                                                          </a:lnTo>
                                                                          <a:lnTo>
                                                                            <a:pt x="378" y="12"/>
                                                                          </a:lnTo>
                                                                          <a:lnTo>
                                                                            <a:pt x="380" y="12"/>
                                                                          </a:lnTo>
                                                                          <a:lnTo>
                                                                            <a:pt x="378" y="16"/>
                                                                          </a:lnTo>
                                                                          <a:lnTo>
                                                                            <a:pt x="378" y="16"/>
                                                                          </a:lnTo>
                                                                          <a:lnTo>
                                                                            <a:pt x="378" y="16"/>
                                                                          </a:lnTo>
                                                                          <a:lnTo>
                                                                            <a:pt x="378" y="18"/>
                                                                          </a:lnTo>
                                                                          <a:lnTo>
                                                                            <a:pt x="382" y="22"/>
                                                                          </a:lnTo>
                                                                          <a:lnTo>
                                                                            <a:pt x="388" y="22"/>
                                                                          </a:lnTo>
                                                                          <a:lnTo>
                                                                            <a:pt x="392" y="22"/>
                                                                          </a:lnTo>
                                                                          <a:lnTo>
                                                                            <a:pt x="392" y="22"/>
                                                                          </a:lnTo>
                                                                          <a:lnTo>
                                                                            <a:pt x="394" y="20"/>
                                                                          </a:lnTo>
                                                                          <a:lnTo>
                                                                            <a:pt x="396" y="20"/>
                                                                          </a:lnTo>
                                                                          <a:lnTo>
                                                                            <a:pt x="398" y="22"/>
                                                                          </a:lnTo>
                                                                          <a:lnTo>
                                                                            <a:pt x="402" y="24"/>
                                                                          </a:lnTo>
                                                                          <a:lnTo>
                                                                            <a:pt x="404" y="24"/>
                                                                          </a:lnTo>
                                                                          <a:lnTo>
                                                                            <a:pt x="406" y="22"/>
                                                                          </a:lnTo>
                                                                          <a:lnTo>
                                                                            <a:pt x="406" y="22"/>
                                                                          </a:lnTo>
                                                                          <a:lnTo>
                                                                            <a:pt x="408" y="20"/>
                                                                          </a:lnTo>
                                                                          <a:lnTo>
                                                                            <a:pt x="412" y="22"/>
                                                                          </a:lnTo>
                                                                          <a:lnTo>
                                                                            <a:pt x="416" y="22"/>
                                                                          </a:lnTo>
                                                                          <a:lnTo>
                                                                            <a:pt x="422" y="22"/>
                                                                          </a:lnTo>
                                                                          <a:lnTo>
                                                                            <a:pt x="422" y="22"/>
                                                                          </a:lnTo>
                                                                          <a:lnTo>
                                                                            <a:pt x="420" y="32"/>
                                                                          </a:lnTo>
                                                                          <a:lnTo>
                                                                            <a:pt x="422" y="34"/>
                                                                          </a:lnTo>
                                                                          <a:lnTo>
                                                                            <a:pt x="422" y="34"/>
                                                                          </a:lnTo>
                                                                          <a:lnTo>
                                                                            <a:pt x="428" y="32"/>
                                                                          </a:lnTo>
                                                                          <a:lnTo>
                                                                            <a:pt x="432" y="32"/>
                                                                          </a:lnTo>
                                                                          <a:lnTo>
                                                                            <a:pt x="438" y="32"/>
                                                                          </a:lnTo>
                                                                          <a:lnTo>
                                                                            <a:pt x="438" y="32"/>
                                                                          </a:lnTo>
                                                                          <a:lnTo>
                                                                            <a:pt x="444" y="32"/>
                                                                          </a:lnTo>
                                                                          <a:lnTo>
                                                                            <a:pt x="444" y="30"/>
                                                                          </a:lnTo>
                                                                          <a:lnTo>
                                                                            <a:pt x="442" y="26"/>
                                                                          </a:lnTo>
                                                                          <a:lnTo>
                                                                            <a:pt x="442" y="26"/>
                                                                          </a:lnTo>
                                                                          <a:lnTo>
                                                                            <a:pt x="444" y="24"/>
                                                                          </a:lnTo>
                                                                          <a:lnTo>
                                                                            <a:pt x="444" y="24"/>
                                                                          </a:lnTo>
                                                                          <a:lnTo>
                                                                            <a:pt x="450" y="24"/>
                                                                          </a:lnTo>
                                                                          <a:lnTo>
                                                                            <a:pt x="452" y="22"/>
                                                                          </a:lnTo>
                                                                          <a:lnTo>
                                                                            <a:pt x="456" y="20"/>
                                                                          </a:lnTo>
                                                                          <a:lnTo>
                                                                            <a:pt x="460" y="20"/>
                                                                          </a:lnTo>
                                                                          <a:lnTo>
                                                                            <a:pt x="460" y="20"/>
                                                                          </a:lnTo>
                                                                          <a:lnTo>
                                                                            <a:pt x="470" y="20"/>
                                                                          </a:lnTo>
                                                                          <a:lnTo>
                                                                            <a:pt x="470" y="22"/>
                                                                          </a:lnTo>
                                                                          <a:lnTo>
                                                                            <a:pt x="462" y="26"/>
                                                                          </a:lnTo>
                                                                          <a:lnTo>
                                                                            <a:pt x="462" y="26"/>
                                                                          </a:lnTo>
                                                                          <a:lnTo>
                                                                            <a:pt x="486" y="34"/>
                                                                          </a:lnTo>
                                                                          <a:lnTo>
                                                                            <a:pt x="506" y="42"/>
                                                                          </a:lnTo>
                                                                          <a:lnTo>
                                                                            <a:pt x="520" y="50"/>
                                                                          </a:lnTo>
                                                                          <a:lnTo>
                                                                            <a:pt x="532" y="56"/>
                                                                          </a:lnTo>
                                                                          <a:lnTo>
                                                                            <a:pt x="548" y="72"/>
                                                                          </a:lnTo>
                                                                          <a:lnTo>
                                                                            <a:pt x="562" y="84"/>
                                                                          </a:lnTo>
                                                                          <a:lnTo>
                                                                            <a:pt x="562" y="84"/>
                                                                          </a:lnTo>
                                                                          <a:lnTo>
                                                                            <a:pt x="568" y="88"/>
                                                                          </a:lnTo>
                                                                          <a:lnTo>
                                                                            <a:pt x="572" y="88"/>
                                                                          </a:lnTo>
                                                                          <a:lnTo>
                                                                            <a:pt x="574" y="86"/>
                                                                          </a:lnTo>
                                                                          <a:lnTo>
                                                                            <a:pt x="576" y="82"/>
                                                                          </a:lnTo>
                                                                          <a:lnTo>
                                                                            <a:pt x="578" y="78"/>
                                                                          </a:lnTo>
                                                                          <a:lnTo>
                                                                            <a:pt x="580" y="78"/>
                                                                          </a:lnTo>
                                                                          <a:lnTo>
                                                                            <a:pt x="584" y="84"/>
                                                                          </a:lnTo>
                                                                          <a:lnTo>
                                                                            <a:pt x="584" y="84"/>
                                                                          </a:lnTo>
                                                                          <a:lnTo>
                                                                            <a:pt x="588" y="88"/>
                                                                          </a:lnTo>
                                                                          <a:lnTo>
                                                                            <a:pt x="592" y="90"/>
                                                                          </a:lnTo>
                                                                          <a:lnTo>
                                                                            <a:pt x="598" y="88"/>
                                                                          </a:lnTo>
                                                                          <a:lnTo>
                                                                            <a:pt x="606" y="88"/>
                                                                          </a:lnTo>
                                                                          <a:lnTo>
                                                                            <a:pt x="618" y="84"/>
                                                                          </a:lnTo>
                                                                          <a:lnTo>
                                                                            <a:pt x="624" y="84"/>
                                                                          </a:lnTo>
                                                                          <a:lnTo>
                                                                            <a:pt x="628" y="88"/>
                                                                          </a:lnTo>
                                                                          <a:lnTo>
                                                                            <a:pt x="628" y="88"/>
                                                                          </a:lnTo>
                                                                          <a:lnTo>
                                                                            <a:pt x="632" y="94"/>
                                                                          </a:lnTo>
                                                                          <a:lnTo>
                                                                            <a:pt x="636" y="94"/>
                                                                          </a:lnTo>
                                                                          <a:lnTo>
                                                                            <a:pt x="640" y="96"/>
                                                                          </a:lnTo>
                                                                          <a:lnTo>
                                                                            <a:pt x="646" y="102"/>
                                                                          </a:lnTo>
                                                                          <a:lnTo>
                                                                            <a:pt x="646" y="102"/>
                                                                          </a:lnTo>
                                                                          <a:lnTo>
                                                                            <a:pt x="648" y="104"/>
                                                                          </a:lnTo>
                                                                          <a:lnTo>
                                                                            <a:pt x="650" y="106"/>
                                                                          </a:lnTo>
                                                                          <a:lnTo>
                                                                            <a:pt x="654" y="104"/>
                                                                          </a:lnTo>
                                                                          <a:lnTo>
                                                                            <a:pt x="658" y="104"/>
                                                                          </a:lnTo>
                                                                          <a:lnTo>
                                                                            <a:pt x="660" y="104"/>
                                                                          </a:lnTo>
                                                                          <a:lnTo>
                                                                            <a:pt x="664" y="108"/>
                                                                          </a:lnTo>
                                                                          <a:lnTo>
                                                                            <a:pt x="664" y="108"/>
                                                                          </a:lnTo>
                                                                          <a:lnTo>
                                                                            <a:pt x="668" y="110"/>
                                                                          </a:lnTo>
                                                                          <a:lnTo>
                                                                            <a:pt x="672" y="110"/>
                                                                          </a:lnTo>
                                                                          <a:lnTo>
                                                                            <a:pt x="676" y="110"/>
                                                                          </a:lnTo>
                                                                          <a:lnTo>
                                                                            <a:pt x="678" y="108"/>
                                                                          </a:lnTo>
                                                                          <a:lnTo>
                                                                            <a:pt x="678" y="108"/>
                                                                          </a:lnTo>
                                                                          <a:lnTo>
                                                                            <a:pt x="680" y="106"/>
                                                                          </a:lnTo>
                                                                          <a:lnTo>
                                                                            <a:pt x="682" y="104"/>
                                                                          </a:lnTo>
                                                                          <a:lnTo>
                                                                            <a:pt x="690" y="104"/>
                                                                          </a:lnTo>
                                                                          <a:lnTo>
                                                                            <a:pt x="690" y="104"/>
                                                                          </a:lnTo>
                                                                          <a:lnTo>
                                                                            <a:pt x="694" y="104"/>
                                                                          </a:lnTo>
                                                                          <a:lnTo>
                                                                            <a:pt x="696" y="104"/>
                                                                          </a:lnTo>
                                                                          <a:lnTo>
                                                                            <a:pt x="700" y="102"/>
                                                                          </a:lnTo>
                                                                          <a:lnTo>
                                                                            <a:pt x="708" y="102"/>
                                                                          </a:lnTo>
                                                                          <a:lnTo>
                                                                            <a:pt x="708" y="102"/>
                                                                          </a:lnTo>
                                                                          <a:lnTo>
                                                                            <a:pt x="714" y="104"/>
                                                                          </a:lnTo>
                                                                          <a:lnTo>
                                                                            <a:pt x="718" y="108"/>
                                                                          </a:lnTo>
                                                                          <a:lnTo>
                                                                            <a:pt x="722" y="112"/>
                                                                          </a:lnTo>
                                                                          <a:lnTo>
                                                                            <a:pt x="726" y="114"/>
                                                                          </a:lnTo>
                                                                          <a:lnTo>
                                                                            <a:pt x="726" y="114"/>
                                                                          </a:lnTo>
                                                                          <a:lnTo>
                                                                            <a:pt x="728" y="114"/>
                                                                          </a:lnTo>
                                                                          <a:lnTo>
                                                                            <a:pt x="728" y="116"/>
                                                                          </a:lnTo>
                                                                          <a:lnTo>
                                                                            <a:pt x="730" y="118"/>
                                                                          </a:lnTo>
                                                                          <a:lnTo>
                                                                            <a:pt x="738" y="118"/>
                                                                          </a:lnTo>
                                                                          <a:lnTo>
                                                                            <a:pt x="738" y="118"/>
                                                                          </a:lnTo>
                                                                          <a:lnTo>
                                                                            <a:pt x="736" y="120"/>
                                                                          </a:lnTo>
                                                                          <a:lnTo>
                                                                            <a:pt x="734" y="122"/>
                                                                          </a:lnTo>
                                                                          <a:lnTo>
                                                                            <a:pt x="722" y="122"/>
                                                                          </a:lnTo>
                                                                          <a:lnTo>
                                                                            <a:pt x="718" y="122"/>
                                                                          </a:lnTo>
                                                                          <a:lnTo>
                                                                            <a:pt x="714" y="126"/>
                                                                          </a:lnTo>
                                                                          <a:lnTo>
                                                                            <a:pt x="714" y="134"/>
                                                                          </a:lnTo>
                                                                          <a:lnTo>
                                                                            <a:pt x="716" y="146"/>
                                                                          </a:lnTo>
                                                                          <a:lnTo>
                                                                            <a:pt x="716" y="146"/>
                                                                          </a:lnTo>
                                                                          <a:lnTo>
                                                                            <a:pt x="716" y="148"/>
                                                                          </a:lnTo>
                                                                          <a:lnTo>
                                                                            <a:pt x="714" y="150"/>
                                                                          </a:lnTo>
                                                                          <a:lnTo>
                                                                            <a:pt x="706" y="154"/>
                                                                          </a:lnTo>
                                                                          <a:lnTo>
                                                                            <a:pt x="696" y="156"/>
                                                                          </a:lnTo>
                                                                          <a:lnTo>
                                                                            <a:pt x="686" y="154"/>
                                                                          </a:lnTo>
                                                                          <a:lnTo>
                                                                            <a:pt x="686" y="154"/>
                                                                          </a:lnTo>
                                                                          <a:lnTo>
                                                                            <a:pt x="680" y="152"/>
                                                                          </a:lnTo>
                                                                          <a:lnTo>
                                                                            <a:pt x="676" y="152"/>
                                                                          </a:lnTo>
                                                                          <a:lnTo>
                                                                            <a:pt x="672" y="154"/>
                                                                          </a:lnTo>
                                                                          <a:lnTo>
                                                                            <a:pt x="672" y="158"/>
                                                                          </a:lnTo>
                                                                          <a:lnTo>
                                                                            <a:pt x="672" y="168"/>
                                                                          </a:lnTo>
                                                                          <a:lnTo>
                                                                            <a:pt x="674" y="186"/>
                                                                          </a:lnTo>
                                                                          <a:lnTo>
                                                                            <a:pt x="674" y="186"/>
                                                                          </a:lnTo>
                                                                          <a:lnTo>
                                                                            <a:pt x="674" y="190"/>
                                                                          </a:lnTo>
                                                                          <a:lnTo>
                                                                            <a:pt x="674" y="192"/>
                                                                          </a:lnTo>
                                                                          <a:lnTo>
                                                                            <a:pt x="666" y="192"/>
                                                                          </a:lnTo>
                                                                          <a:lnTo>
                                                                            <a:pt x="656" y="192"/>
                                                                          </a:lnTo>
                                                                          <a:lnTo>
                                                                            <a:pt x="648" y="194"/>
                                                                          </a:lnTo>
                                                                          <a:lnTo>
                                                                            <a:pt x="648" y="194"/>
                                                                          </a:lnTo>
                                                                          <a:lnTo>
                                                                            <a:pt x="642" y="198"/>
                                                                          </a:lnTo>
                                                                          <a:lnTo>
                                                                            <a:pt x="640" y="202"/>
                                                                          </a:lnTo>
                                                                          <a:lnTo>
                                                                            <a:pt x="640" y="206"/>
                                                                          </a:lnTo>
                                                                          <a:lnTo>
                                                                            <a:pt x="642" y="206"/>
                                                                          </a:lnTo>
                                                                          <a:lnTo>
                                                                            <a:pt x="642" y="206"/>
                                                                          </a:lnTo>
                                                                          <a:lnTo>
                                                                            <a:pt x="644" y="206"/>
                                                                          </a:lnTo>
                                                                          <a:lnTo>
                                                                            <a:pt x="648" y="208"/>
                                                                          </a:lnTo>
                                                                          <a:lnTo>
                                                                            <a:pt x="656" y="218"/>
                                                                          </a:lnTo>
                                                                          <a:lnTo>
                                                                            <a:pt x="664" y="226"/>
                                                                          </a:lnTo>
                                                                          <a:lnTo>
                                                                            <a:pt x="666" y="232"/>
                                                                          </a:lnTo>
                                                                          <a:lnTo>
                                                                            <a:pt x="664" y="234"/>
                                                                          </a:lnTo>
                                                                          <a:lnTo>
                                                                            <a:pt x="664" y="234"/>
                                                                          </a:lnTo>
                                                                          <a:lnTo>
                                                                            <a:pt x="662" y="238"/>
                                                                          </a:lnTo>
                                                                          <a:lnTo>
                                                                            <a:pt x="662" y="242"/>
                                                                          </a:lnTo>
                                                                          <a:lnTo>
                                                                            <a:pt x="666" y="246"/>
                                                                          </a:lnTo>
                                                                          <a:lnTo>
                                                                            <a:pt x="668" y="252"/>
                                                                          </a:lnTo>
                                                                          <a:lnTo>
                                                                            <a:pt x="668" y="254"/>
                                                                          </a:lnTo>
                                                                          <a:lnTo>
                                                                            <a:pt x="664" y="256"/>
                                                                          </a:lnTo>
                                                                          <a:lnTo>
                                                                            <a:pt x="664" y="256"/>
                                                                          </a:lnTo>
                                                                          <a:lnTo>
                                                                            <a:pt x="660" y="260"/>
                                                                          </a:lnTo>
                                                                          <a:lnTo>
                                                                            <a:pt x="658" y="258"/>
                                                                          </a:lnTo>
                                                                          <a:lnTo>
                                                                            <a:pt x="656" y="254"/>
                                                                          </a:lnTo>
                                                                          <a:lnTo>
                                                                            <a:pt x="654" y="254"/>
                                                                          </a:lnTo>
                                                                          <a:lnTo>
                                                                            <a:pt x="650" y="254"/>
                                                                          </a:lnTo>
                                                                          <a:lnTo>
                                                                            <a:pt x="650" y="254"/>
                                                                          </a:lnTo>
                                                                          <a:lnTo>
                                                                            <a:pt x="642" y="254"/>
                                                                          </a:lnTo>
                                                                          <a:lnTo>
                                                                            <a:pt x="638" y="252"/>
                                                                          </a:lnTo>
                                                                          <a:lnTo>
                                                                            <a:pt x="638" y="250"/>
                                                                          </a:lnTo>
                                                                          <a:lnTo>
                                                                            <a:pt x="634" y="250"/>
                                                                          </a:lnTo>
                                                                          <a:lnTo>
                                                                            <a:pt x="634" y="250"/>
                                                                          </a:lnTo>
                                                                          <a:lnTo>
                                                                            <a:pt x="624" y="250"/>
                                                                          </a:lnTo>
                                                                          <a:lnTo>
                                                                            <a:pt x="608" y="250"/>
                                                                          </a:lnTo>
                                                                          <a:lnTo>
                                                                            <a:pt x="576" y="250"/>
                                                                          </a:lnTo>
                                                                          <a:lnTo>
                                                                            <a:pt x="576" y="250"/>
                                                                          </a:lnTo>
                                                                          <a:lnTo>
                                                                            <a:pt x="564" y="248"/>
                                                                          </a:lnTo>
                                                                          <a:lnTo>
                                                                            <a:pt x="554" y="244"/>
                                                                          </a:lnTo>
                                                                          <a:lnTo>
                                                                            <a:pt x="546" y="244"/>
                                                                          </a:lnTo>
                                                                          <a:lnTo>
                                                                            <a:pt x="544" y="246"/>
                                                                          </a:lnTo>
                                                                          <a:lnTo>
                                                                            <a:pt x="544" y="250"/>
                                                                          </a:lnTo>
                                                                          <a:lnTo>
                                                                            <a:pt x="544" y="250"/>
                                                                          </a:lnTo>
                                                                          <a:lnTo>
                                                                            <a:pt x="542" y="254"/>
                                                                          </a:lnTo>
                                                                          <a:lnTo>
                                                                            <a:pt x="542" y="254"/>
                                                                          </a:lnTo>
                                                                          <a:lnTo>
                                                                            <a:pt x="536" y="254"/>
                                                                          </a:lnTo>
                                                                          <a:lnTo>
                                                                            <a:pt x="528" y="252"/>
                                                                          </a:lnTo>
                                                                          <a:lnTo>
                                                                            <a:pt x="524" y="250"/>
                                                                          </a:lnTo>
                                                                          <a:lnTo>
                                                                            <a:pt x="520" y="252"/>
                                                                          </a:lnTo>
                                                                          <a:lnTo>
                                                                            <a:pt x="520" y="252"/>
                                                                          </a:lnTo>
                                                                          <a:lnTo>
                                                                            <a:pt x="512" y="252"/>
                                                                          </a:lnTo>
                                                                          <a:lnTo>
                                                                            <a:pt x="510" y="252"/>
                                                                          </a:lnTo>
                                                                          <a:lnTo>
                                                                            <a:pt x="506" y="252"/>
                                                                          </a:lnTo>
                                                                          <a:lnTo>
                                                                            <a:pt x="498" y="260"/>
                                                                          </a:lnTo>
                                                                          <a:lnTo>
                                                                            <a:pt x="498" y="260"/>
                                                                          </a:lnTo>
                                                                          <a:close/>
                                                                        </a:path>
                                                                      </a:pathLst>
                                                                    </a:custGeom>
                                                                    <a:solidFill>
                                                                      <a:schemeClr val="accent3"/>
                                                                    </a:solidFill>
                                                                    <a:ln w="6350">
                                                                      <a:solidFill>
                                                                        <a:srgbClr val="FFFFFF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</p:spPr>
                                                                  <p:txBody>
                                                                    <a:bodyPr vert="horz" wrap="square" lIns="91440" tIns="45720" rIns="91440" bIns="45720" numCol="1" anchor="t" anchorCtr="0" compatLnSpc="1">
                                                                      <a:prstTxWarp prst="textNoShape">
                                                                        <a:avLst/>
                                                                      </a:prstTxWarp>
                                                                    </a:bodyPr>
                                                                    <a:lstStyle/>
                                                                    <a:p>
                                                                      <a:pPr defTabSz="914340"/>
                                                                      <a:endParaRPr lang="en-US" dirty="0">
                                                                        <a:solidFill>
                                                                          <a:srgbClr val="FFFFFF"/>
                                                                        </a:solidFill>
                                                                      </a:endParaRPr>
                                                                    </a:p>
                                                                  </p:txBody>
                                                                </p:sp>
                                                                <p:sp>
                                                                  <p:nvSpPr>
                                                                    <p:cNvPr id="445" name="Freeform 64"/>
                                                                    <p:cNvSpPr>
                                                                      <a:spLocks/>
                                                                    </p:cNvSpPr>
                                                                    <p:nvPr/>
                                                                  </p:nvSpPr>
                                                                  <p:spPr bwMode="auto">
                                                                    <a:xfrm>
                                                                      <a:off x="8213441" y="1793391"/>
                                                                      <a:ext cx="893067" cy="321692"/>
                                                                    </a:xfrm>
                                                                    <a:custGeom>
                                                                      <a:avLst/>
                                                                      <a:gdLst/>
                                                                      <a:ahLst/>
                                                                      <a:cxnLst>
                                                                        <a:cxn ang="0">
                                                                          <a:pos x="4" y="60"/>
                                                                        </a:cxn>
                                                                        <a:cxn ang="0">
                                                                          <a:pos x="18" y="50"/>
                                                                        </a:cxn>
                                                                        <a:cxn ang="0">
                                                                          <a:pos x="24" y="48"/>
                                                                        </a:cxn>
                                                                        <a:cxn ang="0">
                                                                          <a:pos x="32" y="44"/>
                                                                        </a:cxn>
                                                                        <a:cxn ang="0">
                                                                          <a:pos x="46" y="40"/>
                                                                        </a:cxn>
                                                                        <a:cxn ang="0">
                                                                          <a:pos x="58" y="34"/>
                                                                        </a:cxn>
                                                                        <a:cxn ang="0">
                                                                          <a:pos x="74" y="30"/>
                                                                        </a:cxn>
                                                                        <a:cxn ang="0">
                                                                          <a:pos x="86" y="34"/>
                                                                        </a:cxn>
                                                                        <a:cxn ang="0">
                                                                          <a:pos x="102" y="46"/>
                                                                        </a:cxn>
                                                                        <a:cxn ang="0">
                                                                          <a:pos x="116" y="48"/>
                                                                        </a:cxn>
                                                                        <a:cxn ang="0">
                                                                          <a:pos x="148" y="52"/>
                                                                        </a:cxn>
                                                                        <a:cxn ang="0">
                                                                          <a:pos x="164" y="50"/>
                                                                        </a:cxn>
                                                                        <a:cxn ang="0">
                                                                          <a:pos x="162" y="36"/>
                                                                        </a:cxn>
                                                                        <a:cxn ang="0">
                                                                          <a:pos x="152" y="26"/>
                                                                        </a:cxn>
                                                                        <a:cxn ang="0">
                                                                          <a:pos x="152" y="6"/>
                                                                        </a:cxn>
                                                                        <a:cxn ang="0">
                                                                          <a:pos x="176" y="6"/>
                                                                        </a:cxn>
                                                                        <a:cxn ang="0">
                                                                          <a:pos x="218" y="32"/>
                                                                        </a:cxn>
                                                                        <a:cxn ang="0">
                                                                          <a:pos x="250" y="46"/>
                                                                        </a:cxn>
                                                                        <a:cxn ang="0">
                                                                          <a:pos x="294" y="44"/>
                                                                        </a:cxn>
                                                                        <a:cxn ang="0">
                                                                          <a:pos x="320" y="56"/>
                                                                        </a:cxn>
                                                                        <a:cxn ang="0">
                                                                          <a:pos x="364" y="56"/>
                                                                        </a:cxn>
                                                                        <a:cxn ang="0">
                                                                          <a:pos x="428" y="46"/>
                                                                        </a:cxn>
                                                                        <a:cxn ang="0">
                                                                          <a:pos x="462" y="54"/>
                                                                        </a:cxn>
                                                                        <a:cxn ang="0">
                                                                          <a:pos x="462" y="72"/>
                                                                        </a:cxn>
                                                                        <a:cxn ang="0">
                                                                          <a:pos x="450" y="86"/>
                                                                        </a:cxn>
                                                                        <a:cxn ang="0">
                                                                          <a:pos x="490" y="84"/>
                                                                        </a:cxn>
                                                                        <a:cxn ang="0">
                                                                          <a:pos x="516" y="86"/>
                                                                        </a:cxn>
                                                                        <a:cxn ang="0">
                                                                          <a:pos x="542" y="72"/>
                                                                        </a:cxn>
                                                                        <a:cxn ang="0">
                                                                          <a:pos x="582" y="92"/>
                                                                        </a:cxn>
                                                                        <a:cxn ang="0">
                                                                          <a:pos x="584" y="108"/>
                                                                        </a:cxn>
                                                                        <a:cxn ang="0">
                                                                          <a:pos x="568" y="112"/>
                                                                        </a:cxn>
                                                                        <a:cxn ang="0">
                                                                          <a:pos x="548" y="116"/>
                                                                        </a:cxn>
                                                                        <a:cxn ang="0">
                                                                          <a:pos x="526" y="134"/>
                                                                        </a:cxn>
                                                                        <a:cxn ang="0">
                                                                          <a:pos x="514" y="146"/>
                                                                        </a:cxn>
                                                                        <a:cxn ang="0">
                                                                          <a:pos x="492" y="144"/>
                                                                        </a:cxn>
                                                                        <a:cxn ang="0">
                                                                          <a:pos x="496" y="158"/>
                                                                        </a:cxn>
                                                                        <a:cxn ang="0">
                                                                          <a:pos x="512" y="170"/>
                                                                        </a:cxn>
                                                                        <a:cxn ang="0">
                                                                          <a:pos x="496" y="186"/>
                                                                        </a:cxn>
                                                                        <a:cxn ang="0">
                                                                          <a:pos x="486" y="196"/>
                                                                        </a:cxn>
                                                                        <a:cxn ang="0">
                                                                          <a:pos x="450" y="200"/>
                                                                        </a:cxn>
                                                                        <a:cxn ang="0">
                                                                          <a:pos x="402" y="212"/>
                                                                        </a:cxn>
                                                                        <a:cxn ang="0">
                                                                          <a:pos x="338" y="198"/>
                                                                        </a:cxn>
                                                                        <a:cxn ang="0">
                                                                          <a:pos x="310" y="190"/>
                                                                        </a:cxn>
                                                                        <a:cxn ang="0">
                                                                          <a:pos x="276" y="192"/>
                                                                        </a:cxn>
                                                                        <a:cxn ang="0">
                                                                          <a:pos x="242" y="190"/>
                                                                        </a:cxn>
                                                                        <a:cxn ang="0">
                                                                          <a:pos x="218" y="198"/>
                                                                        </a:cxn>
                                                                        <a:cxn ang="0">
                                                                          <a:pos x="210" y="176"/>
                                                                        </a:cxn>
                                                                        <a:cxn ang="0">
                                                                          <a:pos x="202" y="164"/>
                                                                        </a:cxn>
                                                                        <a:cxn ang="0">
                                                                          <a:pos x="198" y="156"/>
                                                                        </a:cxn>
                                                                        <a:cxn ang="0">
                                                                          <a:pos x="172" y="158"/>
                                                                        </a:cxn>
                                                                        <a:cxn ang="0">
                                                                          <a:pos x="102" y="150"/>
                                                                        </a:cxn>
                                                                        <a:cxn ang="0">
                                                                          <a:pos x="96" y="144"/>
                                                                        </a:cxn>
                                                                        <a:cxn ang="0">
                                                                          <a:pos x="92" y="128"/>
                                                                        </a:cxn>
                                                                        <a:cxn ang="0">
                                                                          <a:pos x="78" y="114"/>
                                                                        </a:cxn>
                                                                        <a:cxn ang="0">
                                                                          <a:pos x="64" y="94"/>
                                                                        </a:cxn>
                                                                        <a:cxn ang="0">
                                                                          <a:pos x="48" y="84"/>
                                                                        </a:cxn>
                                                                        <a:cxn ang="0">
                                                                          <a:pos x="32" y="86"/>
                                                                        </a:cxn>
                                                                        <a:cxn ang="0">
                                                                          <a:pos x="8" y="76"/>
                                                                        </a:cxn>
                                                                      </a:cxnLst>
                                                                      <a:rect l="0" t="0" r="r" b="b"/>
                                                                      <a:pathLst>
                                                                        <a:path w="588" h="212">
                                                                          <a:moveTo>
                                                                            <a:pt x="0" y="68"/>
                                                                          </a:moveTo>
                                                                          <a:lnTo>
                                                                            <a:pt x="0" y="68"/>
                                                                          </a:lnTo>
                                                                          <a:lnTo>
                                                                            <a:pt x="2" y="66"/>
                                                                          </a:lnTo>
                                                                          <a:lnTo>
                                                                            <a:pt x="2" y="62"/>
                                                                          </a:lnTo>
                                                                          <a:lnTo>
                                                                            <a:pt x="4" y="60"/>
                                                                          </a:lnTo>
                                                                          <a:lnTo>
                                                                            <a:pt x="8" y="58"/>
                                                                          </a:lnTo>
                                                                          <a:lnTo>
                                                                            <a:pt x="8" y="58"/>
                                                                          </a:lnTo>
                                                                          <a:lnTo>
                                                                            <a:pt x="12" y="56"/>
                                                                          </a:lnTo>
                                                                          <a:lnTo>
                                                                            <a:pt x="16" y="52"/>
                                                                          </a:lnTo>
                                                                          <a:lnTo>
                                                                            <a:pt x="18" y="50"/>
                                                                          </a:lnTo>
                                                                          <a:lnTo>
                                                                            <a:pt x="22" y="52"/>
                                                                          </a:lnTo>
                                                                          <a:lnTo>
                                                                            <a:pt x="22" y="52"/>
                                                                          </a:lnTo>
                                                                          <a:lnTo>
                                                                            <a:pt x="24" y="52"/>
                                                                          </a:lnTo>
                                                                          <a:lnTo>
                                                                            <a:pt x="24" y="52"/>
                                                                          </a:lnTo>
                                                                          <a:lnTo>
                                                                            <a:pt x="24" y="48"/>
                                                                          </a:lnTo>
                                                                          <a:lnTo>
                                                                            <a:pt x="26" y="44"/>
                                                                          </a:lnTo>
                                                                          <a:lnTo>
                                                                            <a:pt x="26" y="44"/>
                                                                          </a:lnTo>
                                                                          <a:lnTo>
                                                                            <a:pt x="28" y="44"/>
                                                                          </a:lnTo>
                                                                          <a:lnTo>
                                                                            <a:pt x="28" y="44"/>
                                                                          </a:lnTo>
                                                                          <a:lnTo>
                                                                            <a:pt x="32" y="44"/>
                                                                          </a:lnTo>
                                                                          <a:lnTo>
                                                                            <a:pt x="36" y="42"/>
                                                                          </a:lnTo>
                                                                          <a:lnTo>
                                                                            <a:pt x="40" y="40"/>
                                                                          </a:lnTo>
                                                                          <a:lnTo>
                                                                            <a:pt x="44" y="40"/>
                                                                          </a:lnTo>
                                                                          <a:lnTo>
                                                                            <a:pt x="44" y="40"/>
                                                                          </a:lnTo>
                                                                          <a:lnTo>
                                                                            <a:pt x="46" y="40"/>
                                                                          </a:lnTo>
                                                                          <a:lnTo>
                                                                            <a:pt x="50" y="36"/>
                                                                          </a:lnTo>
                                                                          <a:lnTo>
                                                                            <a:pt x="54" y="34"/>
                                                                          </a:lnTo>
                                                                          <a:lnTo>
                                                                            <a:pt x="56" y="32"/>
                                                                          </a:lnTo>
                                                                          <a:lnTo>
                                                                            <a:pt x="58" y="34"/>
                                                                          </a:lnTo>
                                                                          <a:lnTo>
                                                                            <a:pt x="58" y="34"/>
                                                                          </a:lnTo>
                                                                          <a:lnTo>
                                                                            <a:pt x="60" y="34"/>
                                                                          </a:lnTo>
                                                                          <a:lnTo>
                                                                            <a:pt x="62" y="34"/>
                                                                          </a:lnTo>
                                                                          <a:lnTo>
                                                                            <a:pt x="66" y="32"/>
                                                                          </a:lnTo>
                                                                          <a:lnTo>
                                                                            <a:pt x="70" y="30"/>
                                                                          </a:lnTo>
                                                                          <a:lnTo>
                                                                            <a:pt x="74" y="30"/>
                                                                          </a:lnTo>
                                                                          <a:lnTo>
                                                                            <a:pt x="76" y="30"/>
                                                                          </a:lnTo>
                                                                          <a:lnTo>
                                                                            <a:pt x="76" y="30"/>
                                                                          </a:lnTo>
                                                                          <a:lnTo>
                                                                            <a:pt x="78" y="34"/>
                                                                          </a:lnTo>
                                                                          <a:lnTo>
                                                                            <a:pt x="80" y="34"/>
                                                                          </a:lnTo>
                                                                          <a:lnTo>
                                                                            <a:pt x="86" y="34"/>
                                                                          </a:lnTo>
                                                                          <a:lnTo>
                                                                            <a:pt x="90" y="34"/>
                                                                          </a:lnTo>
                                                                          <a:lnTo>
                                                                            <a:pt x="94" y="36"/>
                                                                          </a:lnTo>
                                                                          <a:lnTo>
                                                                            <a:pt x="96" y="40"/>
                                                                          </a:lnTo>
                                                                          <a:lnTo>
                                                                            <a:pt x="96" y="40"/>
                                                                          </a:lnTo>
                                                                          <a:lnTo>
                                                                            <a:pt x="102" y="46"/>
                                                                          </a:lnTo>
                                                                          <a:lnTo>
                                                                            <a:pt x="104" y="46"/>
                                                                          </a:lnTo>
                                                                          <a:lnTo>
                                                                            <a:pt x="108" y="46"/>
                                                                          </a:lnTo>
                                                                          <a:lnTo>
                                                                            <a:pt x="112" y="46"/>
                                                                          </a:lnTo>
                                                                          <a:lnTo>
                                                                            <a:pt x="112" y="46"/>
                                                                          </a:lnTo>
                                                                          <a:lnTo>
                                                                            <a:pt x="116" y="48"/>
                                                                          </a:lnTo>
                                                                          <a:lnTo>
                                                                            <a:pt x="120" y="50"/>
                                                                          </a:lnTo>
                                                                          <a:lnTo>
                                                                            <a:pt x="126" y="50"/>
                                                                          </a:lnTo>
                                                                          <a:lnTo>
                                                                            <a:pt x="136" y="52"/>
                                                                          </a:lnTo>
                                                                          <a:lnTo>
                                                                            <a:pt x="136" y="52"/>
                                                                          </a:lnTo>
                                                                          <a:lnTo>
                                                                            <a:pt x="148" y="52"/>
                                                                          </a:lnTo>
                                                                          <a:lnTo>
                                                                            <a:pt x="154" y="50"/>
                                                                          </a:lnTo>
                                                                          <a:lnTo>
                                                                            <a:pt x="158" y="50"/>
                                                                          </a:lnTo>
                                                                          <a:lnTo>
                                                                            <a:pt x="160" y="50"/>
                                                                          </a:lnTo>
                                                                          <a:lnTo>
                                                                            <a:pt x="160" y="50"/>
                                                                          </a:lnTo>
                                                                          <a:lnTo>
                                                                            <a:pt x="164" y="50"/>
                                                                          </a:lnTo>
                                                                          <a:lnTo>
                                                                            <a:pt x="166" y="46"/>
                                                                          </a:lnTo>
                                                                          <a:lnTo>
                                                                            <a:pt x="168" y="44"/>
                                                                          </a:lnTo>
                                                                          <a:lnTo>
                                                                            <a:pt x="168" y="42"/>
                                                                          </a:lnTo>
                                                                          <a:lnTo>
                                                                            <a:pt x="166" y="40"/>
                                                                          </a:lnTo>
                                                                          <a:lnTo>
                                                                            <a:pt x="162" y="36"/>
                                                                          </a:lnTo>
                                                                          <a:lnTo>
                                                                            <a:pt x="162" y="36"/>
                                                                          </a:lnTo>
                                                                          <a:lnTo>
                                                                            <a:pt x="150" y="30"/>
                                                                          </a:lnTo>
                                                                          <a:lnTo>
                                                                            <a:pt x="148" y="28"/>
                                                                          </a:lnTo>
                                                                          <a:lnTo>
                                                                            <a:pt x="148" y="28"/>
                                                                          </a:lnTo>
                                                                          <a:lnTo>
                                                                            <a:pt x="152" y="26"/>
                                                                          </a:lnTo>
                                                                          <a:lnTo>
                                                                            <a:pt x="156" y="20"/>
                                                                          </a:lnTo>
                                                                          <a:lnTo>
                                                                            <a:pt x="156" y="20"/>
                                                                          </a:lnTo>
                                                                          <a:lnTo>
                                                                            <a:pt x="156" y="14"/>
                                                                          </a:lnTo>
                                                                          <a:lnTo>
                                                                            <a:pt x="154" y="10"/>
                                                                          </a:lnTo>
                                                                          <a:lnTo>
                                                                            <a:pt x="152" y="6"/>
                                                                          </a:lnTo>
                                                                          <a:lnTo>
                                                                            <a:pt x="152" y="2"/>
                                                                          </a:lnTo>
                                                                          <a:lnTo>
                                                                            <a:pt x="154" y="0"/>
                                                                          </a:lnTo>
                                                                          <a:lnTo>
                                                                            <a:pt x="154" y="0"/>
                                                                          </a:lnTo>
                                                                          <a:lnTo>
                                                                            <a:pt x="166" y="4"/>
                                                                          </a:lnTo>
                                                                          <a:lnTo>
                                                                            <a:pt x="176" y="6"/>
                                                                          </a:lnTo>
                                                                          <a:lnTo>
                                                                            <a:pt x="192" y="10"/>
                                                                          </a:lnTo>
                                                                          <a:lnTo>
                                                                            <a:pt x="192" y="10"/>
                                                                          </a:lnTo>
                                                                          <a:lnTo>
                                                                            <a:pt x="202" y="14"/>
                                                                          </a:lnTo>
                                                                          <a:lnTo>
                                                                            <a:pt x="208" y="18"/>
                                                                          </a:lnTo>
                                                                          <a:lnTo>
                                                                            <a:pt x="218" y="32"/>
                                                                          </a:lnTo>
                                                                          <a:lnTo>
                                                                            <a:pt x="222" y="38"/>
                                                                          </a:lnTo>
                                                                          <a:lnTo>
                                                                            <a:pt x="228" y="44"/>
                                                                          </a:lnTo>
                                                                          <a:lnTo>
                                                                            <a:pt x="238" y="46"/>
                                                                          </a:lnTo>
                                                                          <a:lnTo>
                                                                            <a:pt x="250" y="46"/>
                                                                          </a:lnTo>
                                                                          <a:lnTo>
                                                                            <a:pt x="250" y="46"/>
                                                                          </a:lnTo>
                                                                          <a:lnTo>
                                                                            <a:pt x="274" y="42"/>
                                                                          </a:lnTo>
                                                                          <a:lnTo>
                                                                            <a:pt x="282" y="44"/>
                                                                          </a:lnTo>
                                                                          <a:lnTo>
                                                                            <a:pt x="286" y="44"/>
                                                                          </a:lnTo>
                                                                          <a:lnTo>
                                                                            <a:pt x="294" y="44"/>
                                                                          </a:lnTo>
                                                                          <a:lnTo>
                                                                            <a:pt x="294" y="44"/>
                                                                          </a:lnTo>
                                                                          <a:lnTo>
                                                                            <a:pt x="306" y="44"/>
                                                                          </a:lnTo>
                                                                          <a:lnTo>
                                                                            <a:pt x="312" y="46"/>
                                                                          </a:lnTo>
                                                                          <a:lnTo>
                                                                            <a:pt x="314" y="50"/>
                                                                          </a:lnTo>
                                                                          <a:lnTo>
                                                                            <a:pt x="318" y="52"/>
                                                                          </a:lnTo>
                                                                          <a:lnTo>
                                                                            <a:pt x="320" y="56"/>
                                                                          </a:lnTo>
                                                                          <a:lnTo>
                                                                            <a:pt x="326" y="58"/>
                                                                          </a:lnTo>
                                                                          <a:lnTo>
                                                                            <a:pt x="334" y="58"/>
                                                                          </a:lnTo>
                                                                          <a:lnTo>
                                                                            <a:pt x="346" y="56"/>
                                                                          </a:lnTo>
                                                                          <a:lnTo>
                                                                            <a:pt x="346" y="56"/>
                                                                          </a:lnTo>
                                                                          <a:lnTo>
                                                                            <a:pt x="364" y="56"/>
                                                                          </a:lnTo>
                                                                          <a:lnTo>
                                                                            <a:pt x="380" y="56"/>
                                                                          </a:lnTo>
                                                                          <a:lnTo>
                                                                            <a:pt x="394" y="56"/>
                                                                          </a:lnTo>
                                                                          <a:lnTo>
                                                                            <a:pt x="412" y="52"/>
                                                                          </a:lnTo>
                                                                          <a:lnTo>
                                                                            <a:pt x="412" y="52"/>
                                                                          </a:lnTo>
                                                                          <a:lnTo>
                                                                            <a:pt x="428" y="46"/>
                                                                          </a:lnTo>
                                                                          <a:lnTo>
                                                                            <a:pt x="440" y="44"/>
                                                                          </a:lnTo>
                                                                          <a:lnTo>
                                                                            <a:pt x="454" y="44"/>
                                                                          </a:lnTo>
                                                                          <a:lnTo>
                                                                            <a:pt x="472" y="48"/>
                                                                          </a:lnTo>
                                                                          <a:lnTo>
                                                                            <a:pt x="472" y="48"/>
                                                                          </a:lnTo>
                                                                          <a:lnTo>
                                                                            <a:pt x="462" y="54"/>
                                                                          </a:lnTo>
                                                                          <a:lnTo>
                                                                            <a:pt x="458" y="58"/>
                                                                          </a:lnTo>
                                                                          <a:lnTo>
                                                                            <a:pt x="458" y="62"/>
                                                                          </a:lnTo>
                                                                          <a:lnTo>
                                                                            <a:pt x="460" y="64"/>
                                                                          </a:lnTo>
                                                                          <a:lnTo>
                                                                            <a:pt x="462" y="70"/>
                                                                          </a:lnTo>
                                                                          <a:lnTo>
                                                                            <a:pt x="462" y="72"/>
                                                                          </a:lnTo>
                                                                          <a:lnTo>
                                                                            <a:pt x="456" y="76"/>
                                                                          </a:lnTo>
                                                                          <a:lnTo>
                                                                            <a:pt x="456" y="76"/>
                                                                          </a:lnTo>
                                                                          <a:lnTo>
                                                                            <a:pt x="450" y="80"/>
                                                                          </a:lnTo>
                                                                          <a:lnTo>
                                                                            <a:pt x="450" y="84"/>
                                                                          </a:lnTo>
                                                                          <a:lnTo>
                                                                            <a:pt x="450" y="86"/>
                                                                          </a:lnTo>
                                                                          <a:lnTo>
                                                                            <a:pt x="452" y="88"/>
                                                                          </a:lnTo>
                                                                          <a:lnTo>
                                                                            <a:pt x="458" y="88"/>
                                                                          </a:lnTo>
                                                                          <a:lnTo>
                                                                            <a:pt x="474" y="86"/>
                                                                          </a:lnTo>
                                                                          <a:lnTo>
                                                                            <a:pt x="474" y="86"/>
                                                                          </a:lnTo>
                                                                          <a:lnTo>
                                                                            <a:pt x="490" y="84"/>
                                                                          </a:lnTo>
                                                                          <a:lnTo>
                                                                            <a:pt x="500" y="84"/>
                                                                          </a:lnTo>
                                                                          <a:lnTo>
                                                                            <a:pt x="506" y="84"/>
                                                                          </a:lnTo>
                                                                          <a:lnTo>
                                                                            <a:pt x="510" y="86"/>
                                                                          </a:lnTo>
                                                                          <a:lnTo>
                                                                            <a:pt x="514" y="88"/>
                                                                          </a:lnTo>
                                                                          <a:lnTo>
                                                                            <a:pt x="516" y="86"/>
                                                                          </a:lnTo>
                                                                          <a:lnTo>
                                                                            <a:pt x="528" y="80"/>
                                                                          </a:lnTo>
                                                                          <a:lnTo>
                                                                            <a:pt x="528" y="80"/>
                                                                          </a:lnTo>
                                                                          <a:lnTo>
                                                                            <a:pt x="532" y="76"/>
                                                                          </a:lnTo>
                                                                          <a:lnTo>
                                                                            <a:pt x="538" y="72"/>
                                                                          </a:lnTo>
                                                                          <a:lnTo>
                                                                            <a:pt x="542" y="72"/>
                                                                          </a:lnTo>
                                                                          <a:lnTo>
                                                                            <a:pt x="546" y="74"/>
                                                                          </a:lnTo>
                                                                          <a:lnTo>
                                                                            <a:pt x="560" y="78"/>
                                                                          </a:lnTo>
                                                                          <a:lnTo>
                                                                            <a:pt x="578" y="90"/>
                                                                          </a:lnTo>
                                                                          <a:lnTo>
                                                                            <a:pt x="578" y="90"/>
                                                                          </a:lnTo>
                                                                          <a:lnTo>
                                                                            <a:pt x="582" y="92"/>
                                                                          </a:lnTo>
                                                                          <a:lnTo>
                                                                            <a:pt x="586" y="96"/>
                                                                          </a:lnTo>
                                                                          <a:lnTo>
                                                                            <a:pt x="588" y="100"/>
                                                                          </a:lnTo>
                                                                          <a:lnTo>
                                                                            <a:pt x="588" y="104"/>
                                                                          </a:lnTo>
                                                                          <a:lnTo>
                                                                            <a:pt x="586" y="106"/>
                                                                          </a:lnTo>
                                                                          <a:lnTo>
                                                                            <a:pt x="584" y="108"/>
                                                                          </a:lnTo>
                                                                          <a:lnTo>
                                                                            <a:pt x="580" y="110"/>
                                                                          </a:lnTo>
                                                                          <a:lnTo>
                                                                            <a:pt x="576" y="110"/>
                                                                          </a:lnTo>
                                                                          <a:lnTo>
                                                                            <a:pt x="576" y="110"/>
                                                                          </a:lnTo>
                                                                          <a:lnTo>
                                                                            <a:pt x="570" y="110"/>
                                                                          </a:lnTo>
                                                                          <a:lnTo>
                                                                            <a:pt x="568" y="112"/>
                                                                          </a:lnTo>
                                                                          <a:lnTo>
                                                                            <a:pt x="566" y="114"/>
                                                                          </a:lnTo>
                                                                          <a:lnTo>
                                                                            <a:pt x="560" y="114"/>
                                                                          </a:lnTo>
                                                                          <a:lnTo>
                                                                            <a:pt x="560" y="114"/>
                                                                          </a:lnTo>
                                                                          <a:lnTo>
                                                                            <a:pt x="552" y="114"/>
                                                                          </a:lnTo>
                                                                          <a:lnTo>
                                                                            <a:pt x="548" y="116"/>
                                                                          </a:lnTo>
                                                                          <a:lnTo>
                                                                            <a:pt x="542" y="124"/>
                                                                          </a:lnTo>
                                                                          <a:lnTo>
                                                                            <a:pt x="542" y="124"/>
                                                                          </a:lnTo>
                                                                          <a:lnTo>
                                                                            <a:pt x="536" y="130"/>
                                                                          </a:lnTo>
                                                                          <a:lnTo>
                                                                            <a:pt x="532" y="132"/>
                                                                          </a:lnTo>
                                                                          <a:lnTo>
                                                                            <a:pt x="526" y="134"/>
                                                                          </a:lnTo>
                                                                          <a:lnTo>
                                                                            <a:pt x="520" y="134"/>
                                                                          </a:lnTo>
                                                                          <a:lnTo>
                                                                            <a:pt x="518" y="136"/>
                                                                          </a:lnTo>
                                                                          <a:lnTo>
                                                                            <a:pt x="516" y="140"/>
                                                                          </a:lnTo>
                                                                          <a:lnTo>
                                                                            <a:pt x="516" y="140"/>
                                                                          </a:lnTo>
                                                                          <a:lnTo>
                                                                            <a:pt x="514" y="146"/>
                                                                          </a:lnTo>
                                                                          <a:lnTo>
                                                                            <a:pt x="510" y="148"/>
                                                                          </a:lnTo>
                                                                          <a:lnTo>
                                                                            <a:pt x="506" y="148"/>
                                                                          </a:lnTo>
                                                                          <a:lnTo>
                                                                            <a:pt x="502" y="148"/>
                                                                          </a:lnTo>
                                                                          <a:lnTo>
                                                                            <a:pt x="496" y="144"/>
                                                                          </a:lnTo>
                                                                          <a:lnTo>
                                                                            <a:pt x="492" y="144"/>
                                                                          </a:lnTo>
                                                                          <a:lnTo>
                                                                            <a:pt x="490" y="148"/>
                                                                          </a:lnTo>
                                                                          <a:lnTo>
                                                                            <a:pt x="490" y="148"/>
                                                                          </a:lnTo>
                                                                          <a:lnTo>
                                                                            <a:pt x="490" y="152"/>
                                                                          </a:lnTo>
                                                                          <a:lnTo>
                                                                            <a:pt x="492" y="156"/>
                                                                          </a:lnTo>
                                                                          <a:lnTo>
                                                                            <a:pt x="496" y="158"/>
                                                                          </a:lnTo>
                                                                          <a:lnTo>
                                                                            <a:pt x="504" y="160"/>
                                                                          </a:lnTo>
                                                                          <a:lnTo>
                                                                            <a:pt x="504" y="160"/>
                                                                          </a:lnTo>
                                                                          <a:lnTo>
                                                                            <a:pt x="508" y="162"/>
                                                                          </a:lnTo>
                                                                          <a:lnTo>
                                                                            <a:pt x="512" y="164"/>
                                                                          </a:lnTo>
                                                                          <a:lnTo>
                                                                            <a:pt x="512" y="170"/>
                                                                          </a:lnTo>
                                                                          <a:lnTo>
                                                                            <a:pt x="512" y="174"/>
                                                                          </a:lnTo>
                                                                          <a:lnTo>
                                                                            <a:pt x="508" y="178"/>
                                                                          </a:lnTo>
                                                                          <a:lnTo>
                                                                            <a:pt x="506" y="182"/>
                                                                          </a:lnTo>
                                                                          <a:lnTo>
                                                                            <a:pt x="502" y="186"/>
                                                                          </a:lnTo>
                                                                          <a:lnTo>
                                                                            <a:pt x="496" y="186"/>
                                                                          </a:lnTo>
                                                                          <a:lnTo>
                                                                            <a:pt x="496" y="186"/>
                                                                          </a:lnTo>
                                                                          <a:lnTo>
                                                                            <a:pt x="494" y="186"/>
                                                                          </a:lnTo>
                                                                          <a:lnTo>
                                                                            <a:pt x="492" y="188"/>
                                                                          </a:lnTo>
                                                                          <a:lnTo>
                                                                            <a:pt x="488" y="194"/>
                                                                          </a:lnTo>
                                                                          <a:lnTo>
                                                                            <a:pt x="486" y="196"/>
                                                                          </a:lnTo>
                                                                          <a:lnTo>
                                                                            <a:pt x="482" y="198"/>
                                                                          </a:lnTo>
                                                                          <a:lnTo>
                                                                            <a:pt x="476" y="200"/>
                                                                          </a:lnTo>
                                                                          <a:lnTo>
                                                                            <a:pt x="468" y="200"/>
                                                                          </a:lnTo>
                                                                          <a:lnTo>
                                                                            <a:pt x="468" y="200"/>
                                                                          </a:lnTo>
                                                                          <a:lnTo>
                                                                            <a:pt x="450" y="200"/>
                                                                          </a:lnTo>
                                                                          <a:lnTo>
                                                                            <a:pt x="438" y="202"/>
                                                                          </a:lnTo>
                                                                          <a:lnTo>
                                                                            <a:pt x="428" y="204"/>
                                                                          </a:lnTo>
                                                                          <a:lnTo>
                                                                            <a:pt x="420" y="208"/>
                                                                          </a:lnTo>
                                                                          <a:lnTo>
                                                                            <a:pt x="412" y="210"/>
                                                                          </a:lnTo>
                                                                          <a:lnTo>
                                                                            <a:pt x="402" y="212"/>
                                                                          </a:lnTo>
                                                                          <a:lnTo>
                                                                            <a:pt x="390" y="212"/>
                                                                          </a:lnTo>
                                                                          <a:lnTo>
                                                                            <a:pt x="372" y="210"/>
                                                                          </a:lnTo>
                                                                          <a:lnTo>
                                                                            <a:pt x="372" y="210"/>
                                                                          </a:lnTo>
                                                                          <a:lnTo>
                                                                            <a:pt x="344" y="202"/>
                                                                          </a:lnTo>
                                                                          <a:lnTo>
                                                                            <a:pt x="338" y="198"/>
                                                                          </a:lnTo>
                                                                          <a:lnTo>
                                                                            <a:pt x="334" y="196"/>
                                                                          </a:lnTo>
                                                                          <a:lnTo>
                                                                            <a:pt x="330" y="194"/>
                                                                          </a:lnTo>
                                                                          <a:lnTo>
                                                                            <a:pt x="320" y="192"/>
                                                                          </a:lnTo>
                                                                          <a:lnTo>
                                                                            <a:pt x="320" y="192"/>
                                                                          </a:lnTo>
                                                                          <a:lnTo>
                                                                            <a:pt x="310" y="190"/>
                                                                          </a:lnTo>
                                                                          <a:lnTo>
                                                                            <a:pt x="302" y="188"/>
                                                                          </a:lnTo>
                                                                          <a:lnTo>
                                                                            <a:pt x="294" y="188"/>
                                                                          </a:lnTo>
                                                                          <a:lnTo>
                                                                            <a:pt x="286" y="190"/>
                                                                          </a:lnTo>
                                                                          <a:lnTo>
                                                                            <a:pt x="286" y="190"/>
                                                                          </a:lnTo>
                                                                          <a:lnTo>
                                                                            <a:pt x="276" y="192"/>
                                                                          </a:lnTo>
                                                                          <a:lnTo>
                                                                            <a:pt x="266" y="190"/>
                                                                          </a:lnTo>
                                                                          <a:lnTo>
                                                                            <a:pt x="258" y="190"/>
                                                                          </a:lnTo>
                                                                          <a:lnTo>
                                                                            <a:pt x="248" y="190"/>
                                                                          </a:lnTo>
                                                                          <a:lnTo>
                                                                            <a:pt x="248" y="190"/>
                                                                          </a:lnTo>
                                                                          <a:lnTo>
                                                                            <a:pt x="242" y="190"/>
                                                                          </a:lnTo>
                                                                          <a:lnTo>
                                                                            <a:pt x="236" y="190"/>
                                                                          </a:lnTo>
                                                                          <a:lnTo>
                                                                            <a:pt x="230" y="190"/>
                                                                          </a:lnTo>
                                                                          <a:lnTo>
                                                                            <a:pt x="222" y="196"/>
                                                                          </a:lnTo>
                                                                          <a:lnTo>
                                                                            <a:pt x="222" y="196"/>
                                                                          </a:lnTo>
                                                                          <a:lnTo>
                                                                            <a:pt x="218" y="198"/>
                                                                          </a:lnTo>
                                                                          <a:lnTo>
                                                                            <a:pt x="216" y="198"/>
                                                                          </a:lnTo>
                                                                          <a:lnTo>
                                                                            <a:pt x="216" y="192"/>
                                                                          </a:lnTo>
                                                                          <a:lnTo>
                                                                            <a:pt x="216" y="184"/>
                                                                          </a:lnTo>
                                                                          <a:lnTo>
                                                                            <a:pt x="214" y="180"/>
                                                                          </a:lnTo>
                                                                          <a:lnTo>
                                                                            <a:pt x="210" y="176"/>
                                                                          </a:lnTo>
                                                                          <a:lnTo>
                                                                            <a:pt x="210" y="176"/>
                                                                          </a:lnTo>
                                                                          <a:lnTo>
                                                                            <a:pt x="206" y="172"/>
                                                                          </a:lnTo>
                                                                          <a:lnTo>
                                                                            <a:pt x="204" y="168"/>
                                                                          </a:lnTo>
                                                                          <a:lnTo>
                                                                            <a:pt x="204" y="164"/>
                                                                          </a:lnTo>
                                                                          <a:lnTo>
                                                                            <a:pt x="202" y="164"/>
                                                                          </a:lnTo>
                                                                          <a:lnTo>
                                                                            <a:pt x="202" y="164"/>
                                                                          </a:lnTo>
                                                                          <a:lnTo>
                                                                            <a:pt x="200" y="164"/>
                                                                          </a:lnTo>
                                                                          <a:lnTo>
                                                                            <a:pt x="198" y="162"/>
                                                                          </a:lnTo>
                                                                          <a:lnTo>
                                                                            <a:pt x="198" y="158"/>
                                                                          </a:lnTo>
                                                                          <a:lnTo>
                                                                            <a:pt x="198" y="156"/>
                                                                          </a:lnTo>
                                                                          <a:lnTo>
                                                                            <a:pt x="194" y="158"/>
                                                                          </a:lnTo>
                                                                          <a:lnTo>
                                                                            <a:pt x="194" y="158"/>
                                                                          </a:lnTo>
                                                                          <a:lnTo>
                                                                            <a:pt x="192" y="160"/>
                                                                          </a:lnTo>
                                                                          <a:lnTo>
                                                                            <a:pt x="186" y="160"/>
                                                                          </a:lnTo>
                                                                          <a:lnTo>
                                                                            <a:pt x="172" y="158"/>
                                                                          </a:lnTo>
                                                                          <a:lnTo>
                                                                            <a:pt x="152" y="150"/>
                                                                          </a:lnTo>
                                                                          <a:lnTo>
                                                                            <a:pt x="152" y="150"/>
                                                                          </a:lnTo>
                                                                          <a:lnTo>
                                                                            <a:pt x="142" y="146"/>
                                                                          </a:lnTo>
                                                                          <a:lnTo>
                                                                            <a:pt x="132" y="146"/>
                                                                          </a:lnTo>
                                                                          <a:lnTo>
                                                                            <a:pt x="102" y="150"/>
                                                                          </a:lnTo>
                                                                          <a:lnTo>
                                                                            <a:pt x="102" y="150"/>
                                                                          </a:lnTo>
                                                                          <a:lnTo>
                                                                            <a:pt x="92" y="150"/>
                                                                          </a:lnTo>
                                                                          <a:lnTo>
                                                                            <a:pt x="90" y="150"/>
                                                                          </a:lnTo>
                                                                          <a:lnTo>
                                                                            <a:pt x="92" y="148"/>
                                                                          </a:lnTo>
                                                                          <a:lnTo>
                                                                            <a:pt x="96" y="144"/>
                                                                          </a:lnTo>
                                                                          <a:lnTo>
                                                                            <a:pt x="96" y="140"/>
                                                                          </a:lnTo>
                                                                          <a:lnTo>
                                                                            <a:pt x="94" y="136"/>
                                                                          </a:lnTo>
                                                                          <a:lnTo>
                                                                            <a:pt x="94" y="136"/>
                                                                          </a:lnTo>
                                                                          <a:lnTo>
                                                                            <a:pt x="90" y="132"/>
                                                                          </a:lnTo>
                                                                          <a:lnTo>
                                                                            <a:pt x="92" y="128"/>
                                                                          </a:lnTo>
                                                                          <a:lnTo>
                                                                            <a:pt x="92" y="126"/>
                                                                          </a:lnTo>
                                                                          <a:lnTo>
                                                                            <a:pt x="88" y="122"/>
                                                                          </a:lnTo>
                                                                          <a:lnTo>
                                                                            <a:pt x="88" y="122"/>
                                                                          </a:lnTo>
                                                                          <a:lnTo>
                                                                            <a:pt x="82" y="118"/>
                                                                          </a:lnTo>
                                                                          <a:lnTo>
                                                                            <a:pt x="78" y="114"/>
                                                                          </a:lnTo>
                                                                          <a:lnTo>
                                                                            <a:pt x="74" y="106"/>
                                                                          </a:lnTo>
                                                                          <a:lnTo>
                                                                            <a:pt x="72" y="98"/>
                                                                          </a:lnTo>
                                                                          <a:lnTo>
                                                                            <a:pt x="68" y="96"/>
                                                                          </a:lnTo>
                                                                          <a:lnTo>
                                                                            <a:pt x="64" y="94"/>
                                                                          </a:lnTo>
                                                                          <a:lnTo>
                                                                            <a:pt x="64" y="94"/>
                                                                          </a:lnTo>
                                                                          <a:lnTo>
                                                                            <a:pt x="56" y="90"/>
                                                                          </a:lnTo>
                                                                          <a:lnTo>
                                                                            <a:pt x="54" y="88"/>
                                                                          </a:lnTo>
                                                                          <a:lnTo>
                                                                            <a:pt x="54" y="88"/>
                                                                          </a:lnTo>
                                                                          <a:lnTo>
                                                                            <a:pt x="50" y="86"/>
                                                                          </a:lnTo>
                                                                          <a:lnTo>
                                                                            <a:pt x="48" y="84"/>
                                                                          </a:lnTo>
                                                                          <a:lnTo>
                                                                            <a:pt x="44" y="88"/>
                                                                          </a:lnTo>
                                                                          <a:lnTo>
                                                                            <a:pt x="42" y="90"/>
                                                                          </a:lnTo>
                                                                          <a:lnTo>
                                                                            <a:pt x="38" y="90"/>
                                                                          </a:lnTo>
                                                                          <a:lnTo>
                                                                            <a:pt x="36" y="90"/>
                                                                          </a:lnTo>
                                                                          <a:lnTo>
                                                                            <a:pt x="32" y="86"/>
                                                                          </a:lnTo>
                                                                          <a:lnTo>
                                                                            <a:pt x="32" y="86"/>
                                                                          </a:lnTo>
                                                                          <a:lnTo>
                                                                            <a:pt x="26" y="82"/>
                                                                          </a:lnTo>
                                                                          <a:lnTo>
                                                                            <a:pt x="22" y="80"/>
                                                                          </a:lnTo>
                                                                          <a:lnTo>
                                                                            <a:pt x="14" y="78"/>
                                                                          </a:lnTo>
                                                                          <a:lnTo>
                                                                            <a:pt x="8" y="76"/>
                                                                          </a:lnTo>
                                                                          <a:lnTo>
                                                                            <a:pt x="4" y="74"/>
                                                                          </a:lnTo>
                                                                          <a:lnTo>
                                                                            <a:pt x="2" y="70"/>
                                                                          </a:lnTo>
                                                                          <a:lnTo>
                                                                            <a:pt x="0" y="68"/>
                                                                          </a:lnTo>
                                                                          <a:lnTo>
                                                                            <a:pt x="0" y="68"/>
                                                                          </a:lnTo>
                                                                          <a:close/>
                                                                        </a:path>
                                                                      </a:pathLst>
                                                                    </a:custGeom>
                                                                    <a:solidFill>
                                                                      <a:schemeClr val="accent3">
                                                                        <a:alpha val="99000"/>
                                                                      </a:schemeClr>
                                                                    </a:solidFill>
                                                                    <a:ln w="635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</p:spPr>
                                                                  <p:txBody>
                                                                    <a:bodyPr vert="horz" wrap="square" lIns="91440" tIns="45720" rIns="91440" bIns="45720" numCol="1" anchor="t" anchorCtr="0" compatLnSpc="1">
                                                                      <a:prstTxWarp prst="textNoShape">
                                                                        <a:avLst/>
                                                                      </a:prstTxWarp>
                                                                    </a:bodyPr>
                                                                    <a:lstStyle/>
                                                                    <a:p>
                                                                      <a:pPr defTabSz="914340"/>
                                                                      <a:endParaRPr lang="en-US" dirty="0">
                                                                        <a:solidFill>
                                                                          <a:srgbClr val="FFFFFF"/>
                                                                        </a:solidFill>
                                                                      </a:endParaRPr>
                                                                    </a:p>
                                                                  </p:txBody>
                                                                </p:sp>
                                                              </p:grpSp>
                                                              <p:sp>
                                                                <p:nvSpPr>
                                                                  <p:cNvPr id="446" name="Freeform 184"/>
                                                                  <p:cNvSpPr>
                                                                    <a:spLocks/>
                                                                  </p:cNvSpPr>
                                                                  <p:nvPr/>
                                                                </p:nvSpPr>
                                                                <p:spPr bwMode="auto">
                                                                  <a:xfrm>
                                                                    <a:off x="8672726" y="2577446"/>
                                                                    <a:ext cx="285538" cy="725325"/>
                                                                  </a:xfrm>
                                                                  <a:custGeom>
                                                                    <a:avLst/>
                                                                    <a:gdLst/>
                                                                    <a:ahLst/>
                                                                    <a:cxnLst>
                                                                      <a:cxn ang="0">
                                                                        <a:pos x="150" y="220"/>
                                                                      </a:cxn>
                                                                      <a:cxn ang="0">
                                                                        <a:pos x="132" y="226"/>
                                                                      </a:cxn>
                                                                      <a:cxn ang="0">
                                                                        <a:pos x="132" y="248"/>
                                                                      </a:cxn>
                                                                      <a:cxn ang="0">
                                                                        <a:pos x="120" y="256"/>
                                                                      </a:cxn>
                                                                      <a:cxn ang="0">
                                                                        <a:pos x="126" y="268"/>
                                                                      </a:cxn>
                                                                      <a:cxn ang="0">
                                                                        <a:pos x="142" y="288"/>
                                                                      </a:cxn>
                                                                      <a:cxn ang="0">
                                                                        <a:pos x="170" y="312"/>
                                                                      </a:cxn>
                                                                      <a:cxn ang="0">
                                                                        <a:pos x="158" y="318"/>
                                                                      </a:cxn>
                                                                      <a:cxn ang="0">
                                                                        <a:pos x="158" y="336"/>
                                                                      </a:cxn>
                                                                      <a:cxn ang="0">
                                                                        <a:pos x="154" y="352"/>
                                                                      </a:cxn>
                                                                      <a:cxn ang="0">
                                                                        <a:pos x="178" y="378"/>
                                                                      </a:cxn>
                                                                      <a:cxn ang="0">
                                                                        <a:pos x="188" y="428"/>
                                                                      </a:cxn>
                                                                      <a:cxn ang="0">
                                                                        <a:pos x="176" y="462"/>
                                                                      </a:cxn>
                                                                      <a:cxn ang="0">
                                                                        <a:pos x="174" y="478"/>
                                                                      </a:cxn>
                                                                      <a:cxn ang="0">
                                                                        <a:pos x="174" y="440"/>
                                                                      </a:cxn>
                                                                      <a:cxn ang="0">
                                                                        <a:pos x="170" y="420"/>
                                                                      </a:cxn>
                                                                      <a:cxn ang="0">
                                                                        <a:pos x="158" y="378"/>
                                                                      </a:cxn>
                                                                      <a:cxn ang="0">
                                                                        <a:pos x="148" y="352"/>
                                                                      </a:cxn>
                                                                      <a:cxn ang="0">
                                                                        <a:pos x="134" y="314"/>
                                                                      </a:cxn>
                                                                      <a:cxn ang="0">
                                                                        <a:pos x="116" y="290"/>
                                                                      </a:cxn>
                                                                      <a:cxn ang="0">
                                                                        <a:pos x="114" y="320"/>
                                                                      </a:cxn>
                                                                      <a:cxn ang="0">
                                                                        <a:pos x="100" y="332"/>
                                                                      </a:cxn>
                                                                      <a:cxn ang="0">
                                                                        <a:pos x="84" y="330"/>
                                                                      </a:cxn>
                                                                      <a:cxn ang="0">
                                                                        <a:pos x="68" y="330"/>
                                                                      </a:cxn>
                                                                      <a:cxn ang="0">
                                                                        <a:pos x="62" y="314"/>
                                                                      </a:cxn>
                                                                      <a:cxn ang="0">
                                                                        <a:pos x="60" y="266"/>
                                                                      </a:cxn>
                                                                      <a:cxn ang="0">
                                                                        <a:pos x="24" y="220"/>
                                                                      </a:cxn>
                                                                      <a:cxn ang="0">
                                                                        <a:pos x="12" y="214"/>
                                                                      </a:cxn>
                                                                      <a:cxn ang="0">
                                                                        <a:pos x="4" y="192"/>
                                                                      </a:cxn>
                                                                      <a:cxn ang="0">
                                                                        <a:pos x="10" y="174"/>
                                                                      </a:cxn>
                                                                      <a:cxn ang="0">
                                                                        <a:pos x="20" y="148"/>
                                                                      </a:cxn>
                                                                      <a:cxn ang="0">
                                                                        <a:pos x="34" y="142"/>
                                                                      </a:cxn>
                                                                      <a:cxn ang="0">
                                                                        <a:pos x="34" y="104"/>
                                                                      </a:cxn>
                                                                      <a:cxn ang="0">
                                                                        <a:pos x="32" y="78"/>
                                                                      </a:cxn>
                                                                      <a:cxn ang="0">
                                                                        <a:pos x="52" y="48"/>
                                                                      </a:cxn>
                                                                      <a:cxn ang="0">
                                                                        <a:pos x="82" y="30"/>
                                                                      </a:cxn>
                                                                      <a:cxn ang="0">
                                                                        <a:pos x="80" y="16"/>
                                                                      </a:cxn>
                                                                      <a:cxn ang="0">
                                                                        <a:pos x="72" y="0"/>
                                                                      </a:cxn>
                                                                      <a:cxn ang="0">
                                                                        <a:pos x="102" y="20"/>
                                                                      </a:cxn>
                                                                      <a:cxn ang="0">
                                                                        <a:pos x="112" y="28"/>
                                                                      </a:cxn>
                                                                      <a:cxn ang="0">
                                                                        <a:pos x="124" y="68"/>
                                                                      </a:cxn>
                                                                      <a:cxn ang="0">
                                                                        <a:pos x="106" y="80"/>
                                                                      </a:cxn>
                                                                      <a:cxn ang="0">
                                                                        <a:pos x="102" y="98"/>
                                                                      </a:cxn>
                                                                      <a:cxn ang="0">
                                                                        <a:pos x="102" y="112"/>
                                                                      </a:cxn>
                                                                      <a:cxn ang="0">
                                                                        <a:pos x="96" y="124"/>
                                                                      </a:cxn>
                                                                      <a:cxn ang="0">
                                                                        <a:pos x="108" y="126"/>
                                                                      </a:cxn>
                                                                      <a:cxn ang="0">
                                                                        <a:pos x="116" y="136"/>
                                                                      </a:cxn>
                                                                      <a:cxn ang="0">
                                                                        <a:pos x="122" y="146"/>
                                                                      </a:cxn>
                                                                      <a:cxn ang="0">
                                                                        <a:pos x="132" y="150"/>
                                                                      </a:cxn>
                                                                      <a:cxn ang="0">
                                                                        <a:pos x="122" y="170"/>
                                                                      </a:cxn>
                                                                      <a:cxn ang="0">
                                                                        <a:pos x="150" y="182"/>
                                                                      </a:cxn>
                                                                      <a:cxn ang="0">
                                                                        <a:pos x="176" y="192"/>
                                                                      </a:cxn>
                                                                      <a:cxn ang="0">
                                                                        <a:pos x="172" y="212"/>
                                                                      </a:cxn>
                                                                    </a:cxnLst>
                                                                    <a:rect l="0" t="0" r="r" b="b"/>
                                                                    <a:pathLst>
                                                                      <a:path w="188" h="478">
                                                                        <a:moveTo>
                                                                          <a:pt x="170" y="214"/>
                                                                        </a:moveTo>
                                                                        <a:lnTo>
                                                                          <a:pt x="170" y="214"/>
                                                                        </a:lnTo>
                                                                        <a:lnTo>
                                                                          <a:pt x="154" y="216"/>
                                                                        </a:lnTo>
                                                                        <a:lnTo>
                                                                          <a:pt x="152" y="216"/>
                                                                        </a:lnTo>
                                                                        <a:lnTo>
                                                                          <a:pt x="150" y="220"/>
                                                                        </a:lnTo>
                                                                        <a:lnTo>
                                                                          <a:pt x="150" y="220"/>
                                                                        </a:lnTo>
                                                                        <a:lnTo>
                                                                          <a:pt x="150" y="222"/>
                                                                        </a:lnTo>
                                                                        <a:lnTo>
                                                                          <a:pt x="148" y="222"/>
                                                                        </a:lnTo>
                                                                        <a:lnTo>
                                                                          <a:pt x="144" y="222"/>
                                                                        </a:lnTo>
                                                                        <a:lnTo>
                                                                          <a:pt x="138" y="222"/>
                                                                        </a:lnTo>
                                                                        <a:lnTo>
                                                                          <a:pt x="134" y="224"/>
                                                                        </a:lnTo>
                                                                        <a:lnTo>
                                                                          <a:pt x="132" y="226"/>
                                                                        </a:lnTo>
                                                                        <a:lnTo>
                                                                          <a:pt x="132" y="226"/>
                                                                        </a:lnTo>
                                                                        <a:lnTo>
                                                                          <a:pt x="130" y="230"/>
                                                                        </a:lnTo>
                                                                        <a:lnTo>
                                                                          <a:pt x="128" y="234"/>
                                                                        </a:lnTo>
                                                                        <a:lnTo>
                                                                          <a:pt x="130" y="240"/>
                                                                        </a:lnTo>
                                                                        <a:lnTo>
                                                                          <a:pt x="132" y="244"/>
                                                                        </a:lnTo>
                                                                        <a:lnTo>
                                                                          <a:pt x="132" y="248"/>
                                                                        </a:lnTo>
                                                                        <a:lnTo>
                                                                          <a:pt x="130" y="250"/>
                                                                        </a:lnTo>
                                                                        <a:lnTo>
                                                                          <a:pt x="130" y="250"/>
                                                                        </a:lnTo>
                                                                        <a:lnTo>
                                                                          <a:pt x="128" y="254"/>
                                                                        </a:lnTo>
                                                                        <a:lnTo>
                                                                          <a:pt x="124" y="254"/>
                                                                        </a:lnTo>
                                                                        <a:lnTo>
                                                                          <a:pt x="122" y="254"/>
                                                                        </a:lnTo>
                                                                        <a:lnTo>
                                                                          <a:pt x="120" y="256"/>
                                                                        </a:lnTo>
                                                                        <a:lnTo>
                                                                          <a:pt x="120" y="256"/>
                                                                        </a:lnTo>
                                                                        <a:lnTo>
                                                                          <a:pt x="120" y="260"/>
                                                                        </a:lnTo>
                                                                        <a:lnTo>
                                                                          <a:pt x="122" y="262"/>
                                                                        </a:lnTo>
                                                                        <a:lnTo>
                                                                          <a:pt x="124" y="266"/>
                                                                        </a:lnTo>
                                                                        <a:lnTo>
                                                                          <a:pt x="126" y="268"/>
                                                                        </a:lnTo>
                                                                        <a:lnTo>
                                                                          <a:pt x="126" y="268"/>
                                                                        </a:lnTo>
                                                                        <a:lnTo>
                                                                          <a:pt x="124" y="270"/>
                                                                        </a:lnTo>
                                                                        <a:lnTo>
                                                                          <a:pt x="124" y="272"/>
                                                                        </a:lnTo>
                                                                        <a:lnTo>
                                                                          <a:pt x="130" y="276"/>
                                                                        </a:lnTo>
                                                                        <a:lnTo>
                                                                          <a:pt x="136" y="282"/>
                                                                        </a:lnTo>
                                                                        <a:lnTo>
                                                                          <a:pt x="142" y="288"/>
                                                                        </a:lnTo>
                                                                        <a:lnTo>
                                                                          <a:pt x="142" y="288"/>
                                                                        </a:lnTo>
                                                                        <a:lnTo>
                                                                          <a:pt x="150" y="296"/>
                                                                        </a:lnTo>
                                                                        <a:lnTo>
                                                                          <a:pt x="158" y="302"/>
                                                                        </a:lnTo>
                                                                        <a:lnTo>
                                                                          <a:pt x="166" y="306"/>
                                                                        </a:lnTo>
                                                                        <a:lnTo>
                                                                          <a:pt x="170" y="310"/>
                                                                        </a:lnTo>
                                                                        <a:lnTo>
                                                                          <a:pt x="170" y="310"/>
                                                                        </a:lnTo>
                                                                        <a:lnTo>
                                                                          <a:pt x="170" y="312"/>
                                                                        </a:lnTo>
                                                                        <a:lnTo>
                                                                          <a:pt x="168" y="312"/>
                                                                        </a:lnTo>
                                                                        <a:lnTo>
                                                                          <a:pt x="164" y="312"/>
                                                                        </a:lnTo>
                                                                        <a:lnTo>
                                                                          <a:pt x="160" y="314"/>
                                                                        </a:lnTo>
                                                                        <a:lnTo>
                                                                          <a:pt x="160" y="316"/>
                                                                        </a:lnTo>
                                                                        <a:lnTo>
                                                                          <a:pt x="158" y="318"/>
                                                                        </a:lnTo>
                                                                        <a:lnTo>
                                                                          <a:pt x="158" y="318"/>
                                                                        </a:lnTo>
                                                                        <a:lnTo>
                                                                          <a:pt x="158" y="322"/>
                                                                        </a:lnTo>
                                                                        <a:lnTo>
                                                                          <a:pt x="160" y="324"/>
                                                                        </a:lnTo>
                                                                        <a:lnTo>
                                                                          <a:pt x="160" y="326"/>
                                                                        </a:lnTo>
                                                                        <a:lnTo>
                                                                          <a:pt x="158" y="332"/>
                                                                        </a:lnTo>
                                                                        <a:lnTo>
                                                                          <a:pt x="158" y="332"/>
                                                                        </a:lnTo>
                                                                        <a:lnTo>
                                                                          <a:pt x="158" y="336"/>
                                                                        </a:lnTo>
                                                                        <a:lnTo>
                                                                          <a:pt x="158" y="340"/>
                                                                        </a:lnTo>
                                                                        <a:lnTo>
                                                                          <a:pt x="160" y="344"/>
                                                                        </a:lnTo>
                                                                        <a:lnTo>
                                                                          <a:pt x="158" y="346"/>
                                                                        </a:lnTo>
                                                                        <a:lnTo>
                                                                          <a:pt x="158" y="346"/>
                                                                        </a:lnTo>
                                                                        <a:lnTo>
                                                                          <a:pt x="156" y="348"/>
                                                                        </a:lnTo>
                                                                        <a:lnTo>
                                                                          <a:pt x="154" y="352"/>
                                                                        </a:lnTo>
                                                                        <a:lnTo>
                                                                          <a:pt x="156" y="356"/>
                                                                        </a:lnTo>
                                                                        <a:lnTo>
                                                                          <a:pt x="162" y="364"/>
                                                                        </a:lnTo>
                                                                        <a:lnTo>
                                                                          <a:pt x="172" y="372"/>
                                                                        </a:lnTo>
                                                                        <a:lnTo>
                                                                          <a:pt x="172" y="372"/>
                                                                        </a:lnTo>
                                                                        <a:lnTo>
                                                                          <a:pt x="176" y="374"/>
                                                                        </a:lnTo>
                                                                        <a:lnTo>
                                                                          <a:pt x="178" y="378"/>
                                                                        </a:lnTo>
                                                                        <a:lnTo>
                                                                          <a:pt x="178" y="386"/>
                                                                        </a:lnTo>
                                                                        <a:lnTo>
                                                                          <a:pt x="178" y="398"/>
                                                                        </a:lnTo>
                                                                        <a:lnTo>
                                                                          <a:pt x="180" y="406"/>
                                                                        </a:lnTo>
                                                                        <a:lnTo>
                                                                          <a:pt x="184" y="418"/>
                                                                        </a:lnTo>
                                                                        <a:lnTo>
                                                                          <a:pt x="184" y="418"/>
                                                                        </a:lnTo>
                                                                        <a:lnTo>
                                                                          <a:pt x="188" y="428"/>
                                                                        </a:lnTo>
                                                                        <a:lnTo>
                                                                          <a:pt x="188" y="434"/>
                                                                        </a:lnTo>
                                                                        <a:lnTo>
                                                                          <a:pt x="186" y="440"/>
                                                                        </a:lnTo>
                                                                        <a:lnTo>
                                                                          <a:pt x="184" y="446"/>
                                                                        </a:lnTo>
                                                                        <a:lnTo>
                                                                          <a:pt x="178" y="454"/>
                                                                        </a:lnTo>
                                                                        <a:lnTo>
                                                                          <a:pt x="176" y="458"/>
                                                                        </a:lnTo>
                                                                        <a:lnTo>
                                                                          <a:pt x="176" y="462"/>
                                                                        </a:lnTo>
                                                                        <a:lnTo>
                                                                          <a:pt x="176" y="462"/>
                                                                        </a:lnTo>
                                                                        <a:lnTo>
                                                                          <a:pt x="176" y="470"/>
                                                                        </a:lnTo>
                                                                        <a:lnTo>
                                                                          <a:pt x="176" y="472"/>
                                                                        </a:lnTo>
                                                                        <a:lnTo>
                                                                          <a:pt x="174" y="474"/>
                                                                        </a:lnTo>
                                                                        <a:lnTo>
                                                                          <a:pt x="174" y="478"/>
                                                                        </a:lnTo>
                                                                        <a:lnTo>
                                                                          <a:pt x="174" y="478"/>
                                                                        </a:lnTo>
                                                                        <a:lnTo>
                                                                          <a:pt x="168" y="468"/>
                                                                        </a:lnTo>
                                                                        <a:lnTo>
                                                                          <a:pt x="168" y="460"/>
                                                                        </a:lnTo>
                                                                        <a:lnTo>
                                                                          <a:pt x="168" y="452"/>
                                                                        </a:lnTo>
                                                                        <a:lnTo>
                                                                          <a:pt x="170" y="448"/>
                                                                        </a:lnTo>
                                                                        <a:lnTo>
                                                                          <a:pt x="174" y="444"/>
                                                                        </a:lnTo>
                                                                        <a:lnTo>
                                                                          <a:pt x="174" y="440"/>
                                                                        </a:lnTo>
                                                                        <a:lnTo>
                                                                          <a:pt x="174" y="434"/>
                                                                        </a:lnTo>
                                                                        <a:lnTo>
                                                                          <a:pt x="170" y="430"/>
                                                                        </a:lnTo>
                                                                        <a:lnTo>
                                                                          <a:pt x="170" y="430"/>
                                                                        </a:lnTo>
                                                                        <a:lnTo>
                                                                          <a:pt x="166" y="426"/>
                                                                        </a:lnTo>
                                                                        <a:lnTo>
                                                                          <a:pt x="168" y="424"/>
                                                                        </a:lnTo>
                                                                        <a:lnTo>
                                                                          <a:pt x="170" y="420"/>
                                                                        </a:lnTo>
                                                                        <a:lnTo>
                                                                          <a:pt x="170" y="416"/>
                                                                        </a:lnTo>
                                                                        <a:lnTo>
                                                                          <a:pt x="170" y="410"/>
                                                                        </a:lnTo>
                                                                        <a:lnTo>
                                                                          <a:pt x="170" y="410"/>
                                                                        </a:lnTo>
                                                                        <a:lnTo>
                                                                          <a:pt x="162" y="386"/>
                                                                        </a:lnTo>
                                                                        <a:lnTo>
                                                                          <a:pt x="160" y="378"/>
                                                                        </a:lnTo>
                                                                        <a:lnTo>
                                                                          <a:pt x="158" y="378"/>
                                                                        </a:lnTo>
                                                                        <a:lnTo>
                                                                          <a:pt x="156" y="378"/>
                                                                        </a:lnTo>
                                                                        <a:lnTo>
                                                                          <a:pt x="156" y="378"/>
                                                                        </a:lnTo>
                                                                        <a:lnTo>
                                                                          <a:pt x="156" y="378"/>
                                                                        </a:lnTo>
                                                                        <a:lnTo>
                                                                          <a:pt x="154" y="376"/>
                                                                        </a:lnTo>
                                                                        <a:lnTo>
                                                                          <a:pt x="152" y="368"/>
                                                                        </a:lnTo>
                                                                        <a:lnTo>
                                                                          <a:pt x="148" y="352"/>
                                                                        </a:lnTo>
                                                                        <a:lnTo>
                                                                          <a:pt x="148" y="352"/>
                                                                        </a:lnTo>
                                                                        <a:lnTo>
                                                                          <a:pt x="142" y="334"/>
                                                                        </a:lnTo>
                                                                        <a:lnTo>
                                                                          <a:pt x="138" y="322"/>
                                                                        </a:lnTo>
                                                                        <a:lnTo>
                                                                          <a:pt x="138" y="322"/>
                                                                        </a:lnTo>
                                                                        <a:lnTo>
                                                                          <a:pt x="136" y="318"/>
                                                                        </a:lnTo>
                                                                        <a:lnTo>
                                                                          <a:pt x="134" y="314"/>
                                                                        </a:lnTo>
                                                                        <a:lnTo>
                                                                          <a:pt x="132" y="312"/>
                                                                        </a:lnTo>
                                                                        <a:lnTo>
                                                                          <a:pt x="132" y="306"/>
                                                                        </a:lnTo>
                                                                        <a:lnTo>
                                                                          <a:pt x="132" y="306"/>
                                                                        </a:lnTo>
                                                                        <a:lnTo>
                                                                          <a:pt x="128" y="308"/>
                                                                        </a:lnTo>
                                                                        <a:lnTo>
                                                                          <a:pt x="126" y="306"/>
                                                                        </a:lnTo>
                                                                        <a:lnTo>
                                                                          <a:pt x="116" y="290"/>
                                                                        </a:lnTo>
                                                                        <a:lnTo>
                                                                          <a:pt x="116" y="290"/>
                                                                        </a:lnTo>
                                                                        <a:lnTo>
                                                                          <a:pt x="120" y="310"/>
                                                                        </a:lnTo>
                                                                        <a:lnTo>
                                                                          <a:pt x="120" y="316"/>
                                                                        </a:lnTo>
                                                                        <a:lnTo>
                                                                          <a:pt x="118" y="318"/>
                                                                        </a:lnTo>
                                                                        <a:lnTo>
                                                                          <a:pt x="114" y="320"/>
                                                                        </a:lnTo>
                                                                        <a:lnTo>
                                                                          <a:pt x="114" y="320"/>
                                                                        </a:lnTo>
                                                                        <a:lnTo>
                                                                          <a:pt x="110" y="324"/>
                                                                        </a:lnTo>
                                                                        <a:lnTo>
                                                                          <a:pt x="106" y="330"/>
                                                                        </a:lnTo>
                                                                        <a:lnTo>
                                                                          <a:pt x="104" y="332"/>
                                                                        </a:lnTo>
                                                                        <a:lnTo>
                                                                          <a:pt x="102" y="332"/>
                                                                        </a:lnTo>
                                                                        <a:lnTo>
                                                                          <a:pt x="100" y="332"/>
                                                                        </a:lnTo>
                                                                        <a:lnTo>
                                                                          <a:pt x="100" y="332"/>
                                                                        </a:lnTo>
                                                                        <a:lnTo>
                                                                          <a:pt x="98" y="330"/>
                                                                        </a:lnTo>
                                                                        <a:lnTo>
                                                                          <a:pt x="94" y="332"/>
                                                                        </a:lnTo>
                                                                        <a:lnTo>
                                                                          <a:pt x="92" y="334"/>
                                                                        </a:lnTo>
                                                                        <a:lnTo>
                                                                          <a:pt x="88" y="332"/>
                                                                        </a:lnTo>
                                                                        <a:lnTo>
                                                                          <a:pt x="88" y="332"/>
                                                                        </a:lnTo>
                                                                        <a:lnTo>
                                                                          <a:pt x="84" y="330"/>
                                                                        </a:lnTo>
                                                                        <a:lnTo>
                                                                          <a:pt x="80" y="332"/>
                                                                        </a:lnTo>
                                                                        <a:lnTo>
                                                                          <a:pt x="76" y="334"/>
                                                                        </a:lnTo>
                                                                        <a:lnTo>
                                                                          <a:pt x="72" y="330"/>
                                                                        </a:lnTo>
                                                                        <a:lnTo>
                                                                          <a:pt x="72" y="330"/>
                                                                        </a:lnTo>
                                                                        <a:lnTo>
                                                                          <a:pt x="70" y="328"/>
                                                                        </a:lnTo>
                                                                        <a:lnTo>
                                                                          <a:pt x="68" y="330"/>
                                                                        </a:lnTo>
                                                                        <a:lnTo>
                                                                          <a:pt x="66" y="330"/>
                                                                        </a:lnTo>
                                                                        <a:lnTo>
                                                                          <a:pt x="62" y="330"/>
                                                                        </a:lnTo>
                                                                        <a:lnTo>
                                                                          <a:pt x="62" y="330"/>
                                                                        </a:lnTo>
                                                                        <a:lnTo>
                                                                          <a:pt x="60" y="328"/>
                                                                        </a:lnTo>
                                                                        <a:lnTo>
                                                                          <a:pt x="60" y="324"/>
                                                                        </a:lnTo>
                                                                        <a:lnTo>
                                                                          <a:pt x="62" y="314"/>
                                                                        </a:lnTo>
                                                                        <a:lnTo>
                                                                          <a:pt x="64" y="308"/>
                                                                        </a:lnTo>
                                                                        <a:lnTo>
                                                                          <a:pt x="66" y="300"/>
                                                                        </a:lnTo>
                                                                        <a:lnTo>
                                                                          <a:pt x="66" y="288"/>
                                                                        </a:lnTo>
                                                                        <a:lnTo>
                                                                          <a:pt x="64" y="276"/>
                                                                        </a:lnTo>
                                                                        <a:lnTo>
                                                                          <a:pt x="64" y="276"/>
                                                                        </a:lnTo>
                                                                        <a:lnTo>
                                                                          <a:pt x="60" y="266"/>
                                                                        </a:lnTo>
                                                                        <a:lnTo>
                                                                          <a:pt x="56" y="258"/>
                                                                        </a:lnTo>
                                                                        <a:lnTo>
                                                                          <a:pt x="48" y="248"/>
                                                                        </a:lnTo>
                                                                        <a:lnTo>
                                                                          <a:pt x="34" y="230"/>
                                                                        </a:lnTo>
                                                                        <a:lnTo>
                                                                          <a:pt x="34" y="230"/>
                                                                        </a:lnTo>
                                                                        <a:lnTo>
                                                                          <a:pt x="26" y="220"/>
                                                                        </a:lnTo>
                                                                        <a:lnTo>
                                                                          <a:pt x="24" y="220"/>
                                                                        </a:lnTo>
                                                                        <a:lnTo>
                                                                          <a:pt x="24" y="220"/>
                                                                        </a:lnTo>
                                                                        <a:lnTo>
                                                                          <a:pt x="22" y="222"/>
                                                                        </a:lnTo>
                                                                        <a:lnTo>
                                                                          <a:pt x="16" y="216"/>
                                                                        </a:lnTo>
                                                                        <a:lnTo>
                                                                          <a:pt x="16" y="216"/>
                                                                        </a:lnTo>
                                                                        <a:lnTo>
                                                                          <a:pt x="12" y="212"/>
                                                                        </a:lnTo>
                                                                        <a:lnTo>
                                                                          <a:pt x="12" y="214"/>
                                                                        </a:lnTo>
                                                                        <a:lnTo>
                                                                          <a:pt x="10" y="214"/>
                                                                        </a:lnTo>
                                                                        <a:lnTo>
                                                                          <a:pt x="8" y="214"/>
                                                                        </a:lnTo>
                                                                        <a:lnTo>
                                                                          <a:pt x="0" y="202"/>
                                                                        </a:lnTo>
                                                                        <a:lnTo>
                                                                          <a:pt x="0" y="202"/>
                                                                        </a:lnTo>
                                                                        <a:lnTo>
                                                                          <a:pt x="2" y="194"/>
                                                                        </a:lnTo>
                                                                        <a:lnTo>
                                                                          <a:pt x="4" y="192"/>
                                                                        </a:lnTo>
                                                                        <a:lnTo>
                                                                          <a:pt x="6" y="192"/>
                                                                        </a:lnTo>
                                                                        <a:lnTo>
                                                                          <a:pt x="6" y="188"/>
                                                                        </a:lnTo>
                                                                        <a:lnTo>
                                                                          <a:pt x="6" y="188"/>
                                                                        </a:lnTo>
                                                                        <a:lnTo>
                                                                          <a:pt x="4" y="178"/>
                                                                        </a:lnTo>
                                                                        <a:lnTo>
                                                                          <a:pt x="6" y="174"/>
                                                                        </a:lnTo>
                                                                        <a:lnTo>
                                                                          <a:pt x="10" y="174"/>
                                                                        </a:lnTo>
                                                                        <a:lnTo>
                                                                          <a:pt x="10" y="174"/>
                                                                        </a:lnTo>
                                                                        <a:lnTo>
                                                                          <a:pt x="16" y="174"/>
                                                                        </a:lnTo>
                                                                        <a:lnTo>
                                                                          <a:pt x="20" y="170"/>
                                                                        </a:lnTo>
                                                                        <a:lnTo>
                                                                          <a:pt x="22" y="162"/>
                                                                        </a:lnTo>
                                                                        <a:lnTo>
                                                                          <a:pt x="20" y="148"/>
                                                                        </a:lnTo>
                                                                        <a:lnTo>
                                                                          <a:pt x="20" y="148"/>
                                                                        </a:lnTo>
                                                                        <a:lnTo>
                                                                          <a:pt x="22" y="144"/>
                                                                        </a:lnTo>
                                                                        <a:lnTo>
                                                                          <a:pt x="22" y="140"/>
                                                                        </a:lnTo>
                                                                        <a:lnTo>
                                                                          <a:pt x="26" y="140"/>
                                                                        </a:lnTo>
                                                                        <a:lnTo>
                                                                          <a:pt x="28" y="142"/>
                                                                        </a:lnTo>
                                                                        <a:lnTo>
                                                                          <a:pt x="32" y="142"/>
                                                                        </a:lnTo>
                                                                        <a:lnTo>
                                                                          <a:pt x="34" y="142"/>
                                                                        </a:lnTo>
                                                                        <a:lnTo>
                                                                          <a:pt x="34" y="138"/>
                                                                        </a:lnTo>
                                                                        <a:lnTo>
                                                                          <a:pt x="34" y="132"/>
                                                                        </a:lnTo>
                                                                        <a:lnTo>
                                                                          <a:pt x="34" y="132"/>
                                                                        </a:lnTo>
                                                                        <a:lnTo>
                                                                          <a:pt x="34" y="120"/>
                                                                        </a:lnTo>
                                                                        <a:lnTo>
                                                                          <a:pt x="36" y="112"/>
                                                                        </a:lnTo>
                                                                        <a:lnTo>
                                                                          <a:pt x="34" y="104"/>
                                                                        </a:lnTo>
                                                                        <a:lnTo>
                                                                          <a:pt x="32" y="98"/>
                                                                        </a:lnTo>
                                                                        <a:lnTo>
                                                                          <a:pt x="28" y="92"/>
                                                                        </a:lnTo>
                                                                        <a:lnTo>
                                                                          <a:pt x="28" y="92"/>
                                                                        </a:lnTo>
                                                                        <a:lnTo>
                                                                          <a:pt x="26" y="86"/>
                                                                        </a:lnTo>
                                                                        <a:lnTo>
                                                                          <a:pt x="28" y="82"/>
                                                                        </a:lnTo>
                                                                        <a:lnTo>
                                                                          <a:pt x="32" y="78"/>
                                                                        </a:lnTo>
                                                                        <a:lnTo>
                                                                          <a:pt x="32" y="72"/>
                                                                        </a:lnTo>
                                                                        <a:lnTo>
                                                                          <a:pt x="32" y="72"/>
                                                                        </a:lnTo>
                                                                        <a:lnTo>
                                                                          <a:pt x="32" y="68"/>
                                                                        </a:lnTo>
                                                                        <a:lnTo>
                                                                          <a:pt x="34" y="66"/>
                                                                        </a:lnTo>
                                                                        <a:lnTo>
                                                                          <a:pt x="42" y="58"/>
                                                                        </a:lnTo>
                                                                        <a:lnTo>
                                                                          <a:pt x="52" y="48"/>
                                                                        </a:lnTo>
                                                                        <a:lnTo>
                                                                          <a:pt x="62" y="34"/>
                                                                        </a:lnTo>
                                                                        <a:lnTo>
                                                                          <a:pt x="62" y="34"/>
                                                                        </a:lnTo>
                                                                        <a:lnTo>
                                                                          <a:pt x="66" y="32"/>
                                                                        </a:lnTo>
                                                                        <a:lnTo>
                                                                          <a:pt x="70" y="30"/>
                                                                        </a:lnTo>
                                                                        <a:lnTo>
                                                                          <a:pt x="78" y="30"/>
                                                                        </a:lnTo>
                                                                        <a:lnTo>
                                                                          <a:pt x="82" y="30"/>
                                                                        </a:lnTo>
                                                                        <a:lnTo>
                                                                          <a:pt x="82" y="28"/>
                                                                        </a:lnTo>
                                                                        <a:lnTo>
                                                                          <a:pt x="78" y="24"/>
                                                                        </a:lnTo>
                                                                        <a:lnTo>
                                                                          <a:pt x="78" y="24"/>
                                                                        </a:lnTo>
                                                                        <a:lnTo>
                                                                          <a:pt x="76" y="20"/>
                                                                        </a:lnTo>
                                                                        <a:lnTo>
                                                                          <a:pt x="76" y="18"/>
                                                                        </a:lnTo>
                                                                        <a:lnTo>
                                                                          <a:pt x="80" y="16"/>
                                                                        </a:lnTo>
                                                                        <a:lnTo>
                                                                          <a:pt x="82" y="14"/>
                                                                        </a:lnTo>
                                                                        <a:lnTo>
                                                                          <a:pt x="80" y="10"/>
                                                                        </a:lnTo>
                                                                        <a:lnTo>
                                                                          <a:pt x="78" y="6"/>
                                                                        </a:lnTo>
                                                                        <a:lnTo>
                                                                          <a:pt x="68" y="0"/>
                                                                        </a:lnTo>
                                                                        <a:lnTo>
                                                                          <a:pt x="68" y="0"/>
                                                                        </a:lnTo>
                                                                        <a:lnTo>
                                                                          <a:pt x="72" y="0"/>
                                                                        </a:lnTo>
                                                                        <a:lnTo>
                                                                          <a:pt x="76" y="0"/>
                                                                        </a:lnTo>
                                                                        <a:lnTo>
                                                                          <a:pt x="82" y="2"/>
                                                                        </a:lnTo>
                                                                        <a:lnTo>
                                                                          <a:pt x="90" y="8"/>
                                                                        </a:lnTo>
                                                                        <a:lnTo>
                                                                          <a:pt x="90" y="8"/>
                                                                        </a:lnTo>
                                                                        <a:lnTo>
                                                                          <a:pt x="100" y="16"/>
                                                                        </a:lnTo>
                                                                        <a:lnTo>
                                                                          <a:pt x="102" y="20"/>
                                                                        </a:lnTo>
                                                                        <a:lnTo>
                                                                          <a:pt x="102" y="22"/>
                                                                        </a:lnTo>
                                                                        <a:lnTo>
                                                                          <a:pt x="106" y="20"/>
                                                                        </a:lnTo>
                                                                        <a:lnTo>
                                                                          <a:pt x="106" y="20"/>
                                                                        </a:lnTo>
                                                                        <a:lnTo>
                                                                          <a:pt x="108" y="18"/>
                                                                        </a:lnTo>
                                                                        <a:lnTo>
                                                                          <a:pt x="110" y="20"/>
                                                                        </a:lnTo>
                                                                        <a:lnTo>
                                                                          <a:pt x="112" y="28"/>
                                                                        </a:lnTo>
                                                                        <a:lnTo>
                                                                          <a:pt x="114" y="42"/>
                                                                        </a:lnTo>
                                                                        <a:lnTo>
                                                                          <a:pt x="116" y="50"/>
                                                                        </a:lnTo>
                                                                        <a:lnTo>
                                                                          <a:pt x="120" y="58"/>
                                                                        </a:lnTo>
                                                                        <a:lnTo>
                                                                          <a:pt x="120" y="58"/>
                                                                        </a:lnTo>
                                                                        <a:lnTo>
                                                                          <a:pt x="124" y="66"/>
                                                                        </a:lnTo>
                                                                        <a:lnTo>
                                                                          <a:pt x="124" y="68"/>
                                                                        </a:lnTo>
                                                                        <a:lnTo>
                                                                          <a:pt x="122" y="68"/>
                                                                        </a:lnTo>
                                                                        <a:lnTo>
                                                                          <a:pt x="118" y="66"/>
                                                                        </a:lnTo>
                                                                        <a:lnTo>
                                                                          <a:pt x="116" y="66"/>
                                                                        </a:lnTo>
                                                                        <a:lnTo>
                                                                          <a:pt x="116" y="66"/>
                                                                        </a:lnTo>
                                                                        <a:lnTo>
                                                                          <a:pt x="110" y="76"/>
                                                                        </a:lnTo>
                                                                        <a:lnTo>
                                                                          <a:pt x="106" y="80"/>
                                                                        </a:lnTo>
                                                                        <a:lnTo>
                                                                          <a:pt x="102" y="86"/>
                                                                        </a:lnTo>
                                                                        <a:lnTo>
                                                                          <a:pt x="102" y="88"/>
                                                                        </a:lnTo>
                                                                        <a:lnTo>
                                                                          <a:pt x="104" y="92"/>
                                                                        </a:lnTo>
                                                                        <a:lnTo>
                                                                          <a:pt x="104" y="92"/>
                                                                        </a:lnTo>
                                                                        <a:lnTo>
                                                                          <a:pt x="104" y="96"/>
                                                                        </a:lnTo>
                                                                        <a:lnTo>
                                                                          <a:pt x="102" y="98"/>
                                                                        </a:lnTo>
                                                                        <a:lnTo>
                                                                          <a:pt x="100" y="98"/>
                                                                        </a:lnTo>
                                                                        <a:lnTo>
                                                                          <a:pt x="98" y="100"/>
                                                                        </a:lnTo>
                                                                        <a:lnTo>
                                                                          <a:pt x="98" y="100"/>
                                                                        </a:lnTo>
                                                                        <a:lnTo>
                                                                          <a:pt x="96" y="106"/>
                                                                        </a:lnTo>
                                                                        <a:lnTo>
                                                                          <a:pt x="98" y="108"/>
                                                                        </a:lnTo>
                                                                        <a:lnTo>
                                                                          <a:pt x="102" y="112"/>
                                                                        </a:lnTo>
                                                                        <a:lnTo>
                                                                          <a:pt x="106" y="114"/>
                                                                        </a:lnTo>
                                                                        <a:lnTo>
                                                                          <a:pt x="108" y="118"/>
                                                                        </a:lnTo>
                                                                        <a:lnTo>
                                                                          <a:pt x="108" y="118"/>
                                                                        </a:lnTo>
                                                                        <a:lnTo>
                                                                          <a:pt x="106" y="120"/>
                                                                        </a:lnTo>
                                                                        <a:lnTo>
                                                                          <a:pt x="100" y="122"/>
                                                                        </a:lnTo>
                                                                        <a:lnTo>
                                                                          <a:pt x="96" y="124"/>
                                                                        </a:lnTo>
                                                                        <a:lnTo>
                                                                          <a:pt x="94" y="124"/>
                                                                        </a:lnTo>
                                                                        <a:lnTo>
                                                                          <a:pt x="94" y="126"/>
                                                                        </a:lnTo>
                                                                        <a:lnTo>
                                                                          <a:pt x="94" y="126"/>
                                                                        </a:lnTo>
                                                                        <a:lnTo>
                                                                          <a:pt x="94" y="130"/>
                                                                        </a:lnTo>
                                                                        <a:lnTo>
                                                                          <a:pt x="96" y="130"/>
                                                                        </a:lnTo>
                                                                        <a:lnTo>
                                                                          <a:pt x="108" y="126"/>
                                                                        </a:lnTo>
                                                                        <a:lnTo>
                                                                          <a:pt x="108" y="126"/>
                                                                        </a:lnTo>
                                                                        <a:lnTo>
                                                                          <a:pt x="118" y="124"/>
                                                                        </a:lnTo>
                                                                        <a:lnTo>
                                                                          <a:pt x="120" y="126"/>
                                                                        </a:lnTo>
                                                                        <a:lnTo>
                                                                          <a:pt x="118" y="130"/>
                                                                        </a:lnTo>
                                                                        <a:lnTo>
                                                                          <a:pt x="118" y="130"/>
                                                                        </a:lnTo>
                                                                        <a:lnTo>
                                                                          <a:pt x="116" y="136"/>
                                                                        </a:lnTo>
                                                                        <a:lnTo>
                                                                          <a:pt x="116" y="138"/>
                                                                        </a:lnTo>
                                                                        <a:lnTo>
                                                                          <a:pt x="120" y="140"/>
                                                                        </a:lnTo>
                                                                        <a:lnTo>
                                                                          <a:pt x="120" y="142"/>
                                                                        </a:lnTo>
                                                                        <a:lnTo>
                                                                          <a:pt x="120" y="142"/>
                                                                        </a:lnTo>
                                                                        <a:lnTo>
                                                                          <a:pt x="120" y="144"/>
                                                                        </a:lnTo>
                                                                        <a:lnTo>
                                                                          <a:pt x="122" y="146"/>
                                                                        </a:lnTo>
                                                                        <a:lnTo>
                                                                          <a:pt x="126" y="148"/>
                                                                        </a:lnTo>
                                                                        <a:lnTo>
                                                                          <a:pt x="130" y="146"/>
                                                                        </a:lnTo>
                                                                        <a:lnTo>
                                                                          <a:pt x="130" y="146"/>
                                                                        </a:lnTo>
                                                                        <a:lnTo>
                                                                          <a:pt x="132" y="148"/>
                                                                        </a:lnTo>
                                                                        <a:lnTo>
                                                                          <a:pt x="132" y="148"/>
                                                                        </a:lnTo>
                                                                        <a:lnTo>
                                                                          <a:pt x="132" y="150"/>
                                                                        </a:lnTo>
                                                                        <a:lnTo>
                                                                          <a:pt x="136" y="150"/>
                                                                        </a:lnTo>
                                                                        <a:lnTo>
                                                                          <a:pt x="140" y="150"/>
                                                                        </a:lnTo>
                                                                        <a:lnTo>
                                                                          <a:pt x="140" y="152"/>
                                                                        </a:lnTo>
                                                                        <a:lnTo>
                                                                          <a:pt x="140" y="152"/>
                                                                        </a:lnTo>
                                                                        <a:lnTo>
                                                                          <a:pt x="122" y="170"/>
                                                                        </a:lnTo>
                                                                        <a:lnTo>
                                                                          <a:pt x="122" y="170"/>
                                                                        </a:lnTo>
                                                                        <a:lnTo>
                                                                          <a:pt x="122" y="174"/>
                                                                        </a:lnTo>
                                                                        <a:lnTo>
                                                                          <a:pt x="124" y="176"/>
                                                                        </a:lnTo>
                                                                        <a:lnTo>
                                                                          <a:pt x="134" y="176"/>
                                                                        </a:lnTo>
                                                                        <a:lnTo>
                                                                          <a:pt x="148" y="176"/>
                                                                        </a:lnTo>
                                                                        <a:lnTo>
                                                                          <a:pt x="148" y="176"/>
                                                                        </a:lnTo>
                                                                        <a:lnTo>
                                                                          <a:pt x="150" y="182"/>
                                                                        </a:lnTo>
                                                                        <a:lnTo>
                                                                          <a:pt x="154" y="186"/>
                                                                        </a:lnTo>
                                                                        <a:lnTo>
                                                                          <a:pt x="158" y="188"/>
                                                                        </a:lnTo>
                                                                        <a:lnTo>
                                                                          <a:pt x="162" y="188"/>
                                                                        </a:lnTo>
                                                                        <a:lnTo>
                                                                          <a:pt x="170" y="190"/>
                                                                        </a:lnTo>
                                                                        <a:lnTo>
                                                                          <a:pt x="174" y="192"/>
                                                                        </a:lnTo>
                                                                        <a:lnTo>
                                                                          <a:pt x="176" y="192"/>
                                                                        </a:lnTo>
                                                                        <a:lnTo>
                                                                          <a:pt x="176" y="192"/>
                                                                        </a:lnTo>
                                                                        <a:lnTo>
                                                                          <a:pt x="172" y="196"/>
                                                                        </a:lnTo>
                                                                        <a:lnTo>
                                                                          <a:pt x="170" y="200"/>
                                                                        </a:lnTo>
                                                                        <a:lnTo>
                                                                          <a:pt x="170" y="204"/>
                                                                        </a:lnTo>
                                                                        <a:lnTo>
                                                                          <a:pt x="172" y="210"/>
                                                                        </a:lnTo>
                                                                        <a:lnTo>
                                                                          <a:pt x="172" y="212"/>
                                                                        </a:lnTo>
                                                                        <a:lnTo>
                                                                          <a:pt x="170" y="214"/>
                                                                        </a:lnTo>
                                                                        <a:lnTo>
                                                                          <a:pt x="170" y="214"/>
                                                                        </a:lnTo>
                                                                        <a:close/>
                                                                      </a:path>
                                                                    </a:pathLst>
                                                                  </a:custGeom>
                                                                  <a:solidFill>
                                                                    <a:schemeClr val="accent3">
                                                                      <a:alpha val="99000"/>
                                                                    </a:schemeClr>
                                                                  </a:solidFill>
                                                                  <a:ln w="635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</p:spPr>
                                                                <p:txBody>
                                                                  <a:bodyPr vert="horz" wrap="square" lIns="91440" tIns="45720" rIns="91440" bIns="45720" numCol="1" anchor="t" anchorCtr="0" compatLnSpc="1">
                                                                    <a:prstTxWarp prst="textNoShape">
                                                                      <a:avLst/>
                                                                    </a:prstTxWarp>
                                                                  </a:bodyPr>
                                                                  <a:lstStyle/>
                                                                  <a:p>
                                                                    <a:pPr defTabSz="914340"/>
                                                                    <a:endParaRPr lang="en-US" dirty="0">
                                                                      <a:solidFill>
                                                                        <a:srgbClr val="FFFFFF"/>
                                                                      </a:solidFill>
                                                                    </a:endParaRPr>
                                                                  </a:p>
                                                                </p:txBody>
                                                              </p:sp>
                                                              <p:sp>
                                                                <p:nvSpPr>
                                                                  <p:cNvPr id="447" name="Thailand"/>
                                                                  <p:cNvSpPr>
                                                                    <a:spLocks/>
                                                                  </p:cNvSpPr>
                                                                  <p:nvPr/>
                                                                </p:nvSpPr>
                                                                <p:spPr bwMode="auto">
                                                                  <a:xfrm>
                                                                    <a:off x="8852311" y="2903249"/>
                                                                    <a:ext cx="294651" cy="546270"/>
                                                                  </a:xfrm>
                                                                  <a:custGeom>
                                                                    <a:avLst/>
                                                                    <a:gdLst/>
                                                                    <a:ahLst/>
                                                                    <a:cxnLst>
                                                                      <a:cxn ang="0">
                                                                        <a:pos x="114" y="336"/>
                                                                      </a:cxn>
                                                                      <a:cxn ang="0">
                                                                        <a:pos x="100" y="312"/>
                                                                      </a:cxn>
                                                                      <a:cxn ang="0">
                                                                        <a:pos x="86" y="290"/>
                                                                      </a:cxn>
                                                                      <a:cxn ang="0">
                                                                        <a:pos x="72" y="276"/>
                                                                      </a:cxn>
                                                                      <a:cxn ang="0">
                                                                        <a:pos x="68" y="246"/>
                                                                      </a:cxn>
                                                                      <a:cxn ang="0">
                                                                        <a:pos x="76" y="216"/>
                                                                      </a:cxn>
                                                                      <a:cxn ang="0">
                                                                        <a:pos x="72" y="184"/>
                                                                      </a:cxn>
                                                                      <a:cxn ang="0">
                                                                        <a:pos x="70" y="160"/>
                                                                      </a:cxn>
                                                                      <a:cxn ang="0">
                                                                        <a:pos x="80" y="158"/>
                                                                      </a:cxn>
                                                                      <a:cxn ang="0">
                                                                        <a:pos x="94" y="162"/>
                                                                      </a:cxn>
                                                                      <a:cxn ang="0">
                                                                        <a:pos x="94" y="182"/>
                                                                      </a:cxn>
                                                                      <a:cxn ang="0">
                                                                        <a:pos x="110" y="186"/>
                                                                      </a:cxn>
                                                                      <a:cxn ang="0">
                                                                        <a:pos x="124" y="204"/>
                                                                      </a:cxn>
                                                                      <a:cxn ang="0">
                                                                        <a:pos x="130" y="204"/>
                                                                      </a:cxn>
                                                                      <a:cxn ang="0">
                                                                        <a:pos x="136" y="214"/>
                                                                      </a:cxn>
                                                                      <a:cxn ang="0">
                                                                        <a:pos x="144" y="210"/>
                                                                      </a:cxn>
                                                                      <a:cxn ang="0">
                                                                        <a:pos x="126" y="178"/>
                                                                      </a:cxn>
                                                                      <a:cxn ang="0">
                                                                        <a:pos x="154" y="156"/>
                                                                      </a:cxn>
                                                                      <a:cxn ang="0">
                                                                        <a:pos x="166" y="154"/>
                                                                      </a:cxn>
                                                                      <a:cxn ang="0">
                                                                        <a:pos x="186" y="150"/>
                                                                      </a:cxn>
                                                                      <a:cxn ang="0">
                                                                        <a:pos x="194" y="132"/>
                                                                      </a:cxn>
                                                                      <a:cxn ang="0">
                                                                        <a:pos x="186" y="116"/>
                                                                      </a:cxn>
                                                                      <a:cxn ang="0">
                                                                        <a:pos x="164" y="104"/>
                                                                      </a:cxn>
                                                                      <a:cxn ang="0">
                                                                        <a:pos x="154" y="76"/>
                                                                      </a:cxn>
                                                                      <a:cxn ang="0">
                                                                        <a:pos x="120" y="56"/>
                                                                      </a:cxn>
                                                                      <a:cxn ang="0">
                                                                        <a:pos x="96" y="54"/>
                                                                      </a:cxn>
                                                                      <a:cxn ang="0">
                                                                        <a:pos x="72" y="60"/>
                                                                      </a:cxn>
                                                                      <a:cxn ang="0">
                                                                        <a:pos x="78" y="20"/>
                                                                      </a:cxn>
                                                                      <a:cxn ang="0">
                                                                        <a:pos x="60" y="14"/>
                                                                      </a:cxn>
                                                                      <a:cxn ang="0">
                                                                        <a:pos x="52" y="4"/>
                                                                      </a:cxn>
                                                                      <a:cxn ang="0">
                                                                        <a:pos x="30" y="6"/>
                                                                      </a:cxn>
                                                                      <a:cxn ang="0">
                                                                        <a:pos x="12" y="12"/>
                                                                      </a:cxn>
                                                                      <a:cxn ang="0">
                                                                        <a:pos x="12" y="34"/>
                                                                      </a:cxn>
                                                                      <a:cxn ang="0">
                                                                        <a:pos x="0" y="42"/>
                                                                      </a:cxn>
                                                                      <a:cxn ang="0">
                                                                        <a:pos x="6" y="54"/>
                                                                      </a:cxn>
                                                                      <a:cxn ang="0">
                                                                        <a:pos x="22" y="74"/>
                                                                      </a:cxn>
                                                                      <a:cxn ang="0">
                                                                        <a:pos x="50" y="98"/>
                                                                      </a:cxn>
                                                                      <a:cxn ang="0">
                                                                        <a:pos x="38" y="104"/>
                                                                      </a:cxn>
                                                                      <a:cxn ang="0">
                                                                        <a:pos x="38" y="122"/>
                                                                      </a:cxn>
                                                                      <a:cxn ang="0">
                                                                        <a:pos x="34" y="138"/>
                                                                      </a:cxn>
                                                                      <a:cxn ang="0">
                                                                        <a:pos x="58" y="164"/>
                                                                      </a:cxn>
                                                                      <a:cxn ang="0">
                                                                        <a:pos x="68" y="214"/>
                                                                      </a:cxn>
                                                                      <a:cxn ang="0">
                                                                        <a:pos x="56" y="248"/>
                                                                      </a:cxn>
                                                                      <a:cxn ang="0">
                                                                        <a:pos x="54" y="264"/>
                                                                      </a:cxn>
                                                                      <a:cxn ang="0">
                                                                        <a:pos x="50" y="284"/>
                                                                      </a:cxn>
                                                                      <a:cxn ang="0">
                                                                        <a:pos x="44" y="302"/>
                                                                      </a:cxn>
                                                                      <a:cxn ang="0">
                                                                        <a:pos x="52" y="304"/>
                                                                      </a:cxn>
                                                                      <a:cxn ang="0">
                                                                        <a:pos x="58" y="310"/>
                                                                      </a:cxn>
                                                                      <a:cxn ang="0">
                                                                        <a:pos x="66" y="322"/>
                                                                      </a:cxn>
                                                                      <a:cxn ang="0">
                                                                        <a:pos x="70" y="320"/>
                                                                      </a:cxn>
                                                                      <a:cxn ang="0">
                                                                        <a:pos x="76" y="338"/>
                                                                      </a:cxn>
                                                                      <a:cxn ang="0">
                                                                        <a:pos x="98" y="350"/>
                                                                      </a:cxn>
                                                                      <a:cxn ang="0">
                                                                        <a:pos x="124" y="356"/>
                                                                      </a:cxn>
                                                                    </a:cxnLst>
                                                                    <a:rect l="0" t="0" r="r" b="b"/>
                                                                    <a:pathLst>
                                                                      <a:path w="194" h="360">
                                                                        <a:moveTo>
                                                                          <a:pt x="130" y="350"/>
                                                                        </a:moveTo>
                                                                        <a:lnTo>
                                                                          <a:pt x="130" y="350"/>
                                                                        </a:lnTo>
                                                                        <a:lnTo>
                                                                          <a:pt x="126" y="342"/>
                                                                        </a:lnTo>
                                                                        <a:lnTo>
                                                                          <a:pt x="120" y="338"/>
                                                                        </a:lnTo>
                                                                        <a:lnTo>
                                                                          <a:pt x="118" y="336"/>
                                                                        </a:lnTo>
                                                                        <a:lnTo>
                                                                          <a:pt x="114" y="336"/>
                                                                        </a:lnTo>
                                                                        <a:lnTo>
                                                                          <a:pt x="110" y="336"/>
                                                                        </a:lnTo>
                                                                        <a:lnTo>
                                                                          <a:pt x="108" y="334"/>
                                                                        </a:lnTo>
                                                                        <a:lnTo>
                                                                          <a:pt x="104" y="328"/>
                                                                        </a:lnTo>
                                                                        <a:lnTo>
                                                                          <a:pt x="102" y="320"/>
                                                                        </a:lnTo>
                                                                        <a:lnTo>
                                                                          <a:pt x="102" y="320"/>
                                                                        </a:lnTo>
                                                                        <a:lnTo>
                                                                          <a:pt x="100" y="312"/>
                                                                        </a:lnTo>
                                                                        <a:lnTo>
                                                                          <a:pt x="98" y="306"/>
                                                                        </a:lnTo>
                                                                        <a:lnTo>
                                                                          <a:pt x="96" y="304"/>
                                                                        </a:lnTo>
                                                                        <a:lnTo>
                                                                          <a:pt x="94" y="302"/>
                                                                        </a:lnTo>
                                                                        <a:lnTo>
                                                                          <a:pt x="90" y="300"/>
                                                                        </a:lnTo>
                                                                        <a:lnTo>
                                                                          <a:pt x="86" y="290"/>
                                                                        </a:lnTo>
                                                                        <a:lnTo>
                                                                          <a:pt x="86" y="290"/>
                                                                        </a:lnTo>
                                                                        <a:lnTo>
                                                                          <a:pt x="84" y="280"/>
                                                                        </a:lnTo>
                                                                        <a:lnTo>
                                                                          <a:pt x="82" y="276"/>
                                                                        </a:lnTo>
                                                                        <a:lnTo>
                                                                          <a:pt x="78" y="278"/>
                                                                        </a:lnTo>
                                                                        <a:lnTo>
                                                                          <a:pt x="70" y="280"/>
                                                                        </a:lnTo>
                                                                        <a:lnTo>
                                                                          <a:pt x="70" y="280"/>
                                                                        </a:lnTo>
                                                                        <a:lnTo>
                                                                          <a:pt x="72" y="276"/>
                                                                        </a:lnTo>
                                                                        <a:lnTo>
                                                                          <a:pt x="70" y="274"/>
                                                                        </a:lnTo>
                                                                        <a:lnTo>
                                                                          <a:pt x="68" y="266"/>
                                                                        </a:lnTo>
                                                                        <a:lnTo>
                                                                          <a:pt x="66" y="256"/>
                                                                        </a:lnTo>
                                                                        <a:lnTo>
                                                                          <a:pt x="66" y="252"/>
                                                                        </a:lnTo>
                                                                        <a:lnTo>
                                                                          <a:pt x="68" y="246"/>
                                                                        </a:lnTo>
                                                                        <a:lnTo>
                                                                          <a:pt x="68" y="246"/>
                                                                        </a:lnTo>
                                                                        <a:lnTo>
                                                                          <a:pt x="70" y="236"/>
                                                                        </a:lnTo>
                                                                        <a:lnTo>
                                                                          <a:pt x="68" y="232"/>
                                                                        </a:lnTo>
                                                                        <a:lnTo>
                                                                          <a:pt x="68" y="228"/>
                                                                        </a:lnTo>
                                                                        <a:lnTo>
                                                                          <a:pt x="72" y="220"/>
                                                                        </a:lnTo>
                                                                        <a:lnTo>
                                                                          <a:pt x="72" y="220"/>
                                                                        </a:lnTo>
                                                                        <a:lnTo>
                                                                          <a:pt x="76" y="216"/>
                                                                        </a:lnTo>
                                                                        <a:lnTo>
                                                                          <a:pt x="78" y="210"/>
                                                                        </a:lnTo>
                                                                        <a:lnTo>
                                                                          <a:pt x="76" y="206"/>
                                                                        </a:lnTo>
                                                                        <a:lnTo>
                                                                          <a:pt x="76" y="202"/>
                                                                        </a:lnTo>
                                                                        <a:lnTo>
                                                                          <a:pt x="72" y="194"/>
                                                                        </a:lnTo>
                                                                        <a:lnTo>
                                                                          <a:pt x="72" y="190"/>
                                                                        </a:lnTo>
                                                                        <a:lnTo>
                                                                          <a:pt x="72" y="184"/>
                                                                        </a:lnTo>
                                                                        <a:lnTo>
                                                                          <a:pt x="72" y="184"/>
                                                                        </a:lnTo>
                                                                        <a:lnTo>
                                                                          <a:pt x="74" y="178"/>
                                                                        </a:lnTo>
                                                                        <a:lnTo>
                                                                          <a:pt x="72" y="174"/>
                                                                        </a:lnTo>
                                                                        <a:lnTo>
                                                                          <a:pt x="70" y="166"/>
                                                                        </a:lnTo>
                                                                        <a:lnTo>
                                                                          <a:pt x="68" y="162"/>
                                                                        </a:lnTo>
                                                                        <a:lnTo>
                                                                          <a:pt x="70" y="160"/>
                                                                        </a:lnTo>
                                                                        <a:lnTo>
                                                                          <a:pt x="72" y="160"/>
                                                                        </a:lnTo>
                                                                        <a:lnTo>
                                                                          <a:pt x="72" y="160"/>
                                                                        </a:lnTo>
                                                                        <a:lnTo>
                                                                          <a:pt x="78" y="160"/>
                                                                        </a:lnTo>
                                                                        <a:lnTo>
                                                                          <a:pt x="82" y="158"/>
                                                                        </a:lnTo>
                                                                        <a:lnTo>
                                                                          <a:pt x="82" y="158"/>
                                                                        </a:lnTo>
                                                                        <a:lnTo>
                                                                          <a:pt x="80" y="158"/>
                                                                        </a:lnTo>
                                                                        <a:lnTo>
                                                                          <a:pt x="80" y="158"/>
                                                                        </a:lnTo>
                                                                        <a:lnTo>
                                                                          <a:pt x="82" y="160"/>
                                                                        </a:lnTo>
                                                                        <a:lnTo>
                                                                          <a:pt x="84" y="162"/>
                                                                        </a:lnTo>
                                                                        <a:lnTo>
                                                                          <a:pt x="90" y="162"/>
                                                                        </a:lnTo>
                                                                        <a:lnTo>
                                                                          <a:pt x="92" y="160"/>
                                                                        </a:lnTo>
                                                                        <a:lnTo>
                                                                          <a:pt x="94" y="162"/>
                                                                        </a:lnTo>
                                                                        <a:lnTo>
                                                                          <a:pt x="94" y="164"/>
                                                                        </a:lnTo>
                                                                        <a:lnTo>
                                                                          <a:pt x="92" y="168"/>
                                                                        </a:lnTo>
                                                                        <a:lnTo>
                                                                          <a:pt x="92" y="168"/>
                                                                        </a:lnTo>
                                                                        <a:lnTo>
                                                                          <a:pt x="90" y="176"/>
                                                                        </a:lnTo>
                                                                        <a:lnTo>
                                                                          <a:pt x="92" y="180"/>
                                                                        </a:lnTo>
                                                                        <a:lnTo>
                                                                          <a:pt x="94" y="182"/>
                                                                        </a:lnTo>
                                                                        <a:lnTo>
                                                                          <a:pt x="98" y="182"/>
                                                                        </a:lnTo>
                                                                        <a:lnTo>
                                                                          <a:pt x="98" y="182"/>
                                                                        </a:lnTo>
                                                                        <a:lnTo>
                                                                          <a:pt x="100" y="182"/>
                                                                        </a:lnTo>
                                                                        <a:lnTo>
                                                                          <a:pt x="102" y="184"/>
                                                                        </a:lnTo>
                                                                        <a:lnTo>
                                                                          <a:pt x="106" y="186"/>
                                                                        </a:lnTo>
                                                                        <a:lnTo>
                                                                          <a:pt x="110" y="186"/>
                                                                        </a:lnTo>
                                                                        <a:lnTo>
                                                                          <a:pt x="110" y="186"/>
                                                                        </a:lnTo>
                                                                        <a:lnTo>
                                                                          <a:pt x="112" y="186"/>
                                                                        </a:lnTo>
                                                                        <a:lnTo>
                                                                          <a:pt x="114" y="186"/>
                                                                        </a:lnTo>
                                                                        <a:lnTo>
                                                                          <a:pt x="116" y="192"/>
                                                                        </a:lnTo>
                                                                        <a:lnTo>
                                                                          <a:pt x="118" y="198"/>
                                                                        </a:lnTo>
                                                                        <a:lnTo>
                                                                          <a:pt x="124" y="204"/>
                                                                        </a:lnTo>
                                                                        <a:lnTo>
                                                                          <a:pt x="124" y="204"/>
                                                                        </a:lnTo>
                                                                        <a:lnTo>
                                                                          <a:pt x="128" y="206"/>
                                                                        </a:lnTo>
                                                                        <a:lnTo>
                                                                          <a:pt x="128" y="206"/>
                                                                        </a:lnTo>
                                                                        <a:lnTo>
                                                                          <a:pt x="130" y="204"/>
                                                                        </a:lnTo>
                                                                        <a:lnTo>
                                                                          <a:pt x="130" y="204"/>
                                                                        </a:lnTo>
                                                                        <a:lnTo>
                                                                          <a:pt x="130" y="204"/>
                                                                        </a:lnTo>
                                                                        <a:lnTo>
                                                                          <a:pt x="132" y="204"/>
                                                                        </a:lnTo>
                                                                        <a:lnTo>
                                                                          <a:pt x="132" y="206"/>
                                                                        </a:lnTo>
                                                                        <a:lnTo>
                                                                          <a:pt x="132" y="208"/>
                                                                        </a:lnTo>
                                                                        <a:lnTo>
                                                                          <a:pt x="134" y="210"/>
                                                                        </a:lnTo>
                                                                        <a:lnTo>
                                                                          <a:pt x="134" y="210"/>
                                                                        </a:lnTo>
                                                                        <a:lnTo>
                                                                          <a:pt x="136" y="214"/>
                                                                        </a:lnTo>
                                                                        <a:lnTo>
                                                                          <a:pt x="138" y="218"/>
                                                                        </a:lnTo>
                                                                        <a:lnTo>
                                                                          <a:pt x="140" y="222"/>
                                                                        </a:lnTo>
                                                                        <a:lnTo>
                                                                          <a:pt x="144" y="226"/>
                                                                        </a:lnTo>
                                                                        <a:lnTo>
                                                                          <a:pt x="144" y="226"/>
                                                                        </a:lnTo>
                                                                        <a:lnTo>
                                                                          <a:pt x="146" y="218"/>
                                                                        </a:lnTo>
                                                                        <a:lnTo>
                                                                          <a:pt x="144" y="210"/>
                                                                        </a:lnTo>
                                                                        <a:lnTo>
                                                                          <a:pt x="142" y="204"/>
                                                                        </a:lnTo>
                                                                        <a:lnTo>
                                                                          <a:pt x="136" y="198"/>
                                                                        </a:lnTo>
                                                                        <a:lnTo>
                                                                          <a:pt x="128" y="188"/>
                                                                        </a:lnTo>
                                                                        <a:lnTo>
                                                                          <a:pt x="126" y="182"/>
                                                                        </a:lnTo>
                                                                        <a:lnTo>
                                                                          <a:pt x="126" y="178"/>
                                                                        </a:lnTo>
                                                                        <a:lnTo>
                                                                          <a:pt x="126" y="178"/>
                                                                        </a:lnTo>
                                                                        <a:lnTo>
                                                                          <a:pt x="136" y="166"/>
                                                                        </a:lnTo>
                                                                        <a:lnTo>
                                                                          <a:pt x="142" y="156"/>
                                                                        </a:lnTo>
                                                                        <a:lnTo>
                                                                          <a:pt x="142" y="156"/>
                                                                        </a:lnTo>
                                                                        <a:lnTo>
                                                                          <a:pt x="146" y="154"/>
                                                                        </a:lnTo>
                                                                        <a:lnTo>
                                                                          <a:pt x="150" y="154"/>
                                                                        </a:lnTo>
                                                                        <a:lnTo>
                                                                          <a:pt x="154" y="156"/>
                                                                        </a:lnTo>
                                                                        <a:lnTo>
                                                                          <a:pt x="156" y="154"/>
                                                                        </a:lnTo>
                                                                        <a:lnTo>
                                                                          <a:pt x="156" y="154"/>
                                                                        </a:lnTo>
                                                                        <a:lnTo>
                                                                          <a:pt x="160" y="154"/>
                                                                        </a:lnTo>
                                                                        <a:lnTo>
                                                                          <a:pt x="162" y="154"/>
                                                                        </a:lnTo>
                                                                        <a:lnTo>
                                                                          <a:pt x="164" y="156"/>
                                                                        </a:lnTo>
                                                                        <a:lnTo>
                                                                          <a:pt x="166" y="154"/>
                                                                        </a:lnTo>
                                                                        <a:lnTo>
                                                                          <a:pt x="166" y="154"/>
                                                                        </a:lnTo>
                                                                        <a:lnTo>
                                                                          <a:pt x="170" y="154"/>
                                                                        </a:lnTo>
                                                                        <a:lnTo>
                                                                          <a:pt x="172" y="154"/>
                                                                        </a:lnTo>
                                                                        <a:lnTo>
                                                                          <a:pt x="178" y="154"/>
                                                                        </a:lnTo>
                                                                        <a:lnTo>
                                                                          <a:pt x="186" y="150"/>
                                                                        </a:lnTo>
                                                                        <a:lnTo>
                                                                          <a:pt x="186" y="150"/>
                                                                        </a:lnTo>
                                                                        <a:lnTo>
                                                                          <a:pt x="188" y="146"/>
                                                                        </a:lnTo>
                                                                        <a:lnTo>
                                                                          <a:pt x="190" y="144"/>
                                                                        </a:lnTo>
                                                                        <a:lnTo>
                                                                          <a:pt x="190" y="140"/>
                                                                        </a:lnTo>
                                                                        <a:lnTo>
                                                                          <a:pt x="192" y="136"/>
                                                                        </a:lnTo>
                                                                        <a:lnTo>
                                                                          <a:pt x="192" y="136"/>
                                                                        </a:lnTo>
                                                                        <a:lnTo>
                                                                          <a:pt x="194" y="132"/>
                                                                        </a:lnTo>
                                                                        <a:lnTo>
                                                                          <a:pt x="192" y="130"/>
                                                                        </a:lnTo>
                                                                        <a:lnTo>
                                                                          <a:pt x="190" y="126"/>
                                                                        </a:lnTo>
                                                                        <a:lnTo>
                                                                          <a:pt x="188" y="122"/>
                                                                        </a:lnTo>
                                                                        <a:lnTo>
                                                                          <a:pt x="188" y="122"/>
                                                                        </a:lnTo>
                                                                        <a:lnTo>
                                                                          <a:pt x="188" y="118"/>
                                                                        </a:lnTo>
                                                                        <a:lnTo>
                                                                          <a:pt x="186" y="116"/>
                                                                        </a:lnTo>
                                                                        <a:lnTo>
                                                                          <a:pt x="182" y="114"/>
                                                                        </a:lnTo>
                                                                        <a:lnTo>
                                                                          <a:pt x="180" y="110"/>
                                                                        </a:lnTo>
                                                                        <a:lnTo>
                                                                          <a:pt x="180" y="110"/>
                                                                        </a:lnTo>
                                                                        <a:lnTo>
                                                                          <a:pt x="176" y="110"/>
                                                                        </a:lnTo>
                                                                        <a:lnTo>
                                                                          <a:pt x="172" y="110"/>
                                                                        </a:lnTo>
                                                                        <a:lnTo>
                                                                          <a:pt x="164" y="104"/>
                                                                        </a:lnTo>
                                                                        <a:lnTo>
                                                                          <a:pt x="158" y="94"/>
                                                                        </a:lnTo>
                                                                        <a:lnTo>
                                                                          <a:pt x="158" y="90"/>
                                                                        </a:lnTo>
                                                                        <a:lnTo>
                                                                          <a:pt x="158" y="86"/>
                                                                        </a:lnTo>
                                                                        <a:lnTo>
                                                                          <a:pt x="158" y="86"/>
                                                                        </a:lnTo>
                                                                        <a:lnTo>
                                                                          <a:pt x="158" y="80"/>
                                                                        </a:lnTo>
                                                                        <a:lnTo>
                                                                          <a:pt x="154" y="76"/>
                                                                        </a:lnTo>
                                                                        <a:lnTo>
                                                                          <a:pt x="148" y="72"/>
                                                                        </a:lnTo>
                                                                        <a:lnTo>
                                                                          <a:pt x="136" y="62"/>
                                                                        </a:lnTo>
                                                                        <a:lnTo>
                                                                          <a:pt x="136" y="62"/>
                                                                        </a:lnTo>
                                                                        <a:lnTo>
                                                                          <a:pt x="130" y="56"/>
                                                                        </a:lnTo>
                                                                        <a:lnTo>
                                                                          <a:pt x="126" y="54"/>
                                                                        </a:lnTo>
                                                                        <a:lnTo>
                                                                          <a:pt x="120" y="56"/>
                                                                        </a:lnTo>
                                                                        <a:lnTo>
                                                                          <a:pt x="114" y="56"/>
                                                                        </a:lnTo>
                                                                        <a:lnTo>
                                                                          <a:pt x="110" y="58"/>
                                                                        </a:lnTo>
                                                                        <a:lnTo>
                                                                          <a:pt x="106" y="60"/>
                                                                        </a:lnTo>
                                                                        <a:lnTo>
                                                                          <a:pt x="102" y="58"/>
                                                                        </a:lnTo>
                                                                        <a:lnTo>
                                                                          <a:pt x="96" y="54"/>
                                                                        </a:lnTo>
                                                                        <a:lnTo>
                                                                          <a:pt x="96" y="54"/>
                                                                        </a:lnTo>
                                                                        <a:lnTo>
                                                                          <a:pt x="92" y="50"/>
                                                                        </a:lnTo>
                                                                        <a:lnTo>
                                                                          <a:pt x="88" y="50"/>
                                                                        </a:lnTo>
                                                                        <a:lnTo>
                                                                          <a:pt x="84" y="52"/>
                                                                        </a:lnTo>
                                                                        <a:lnTo>
                                                                          <a:pt x="80" y="54"/>
                                                                        </a:lnTo>
                                                                        <a:lnTo>
                                                                          <a:pt x="74" y="58"/>
                                                                        </a:lnTo>
                                                                        <a:lnTo>
                                                                          <a:pt x="72" y="60"/>
                                                                        </a:lnTo>
                                                                        <a:lnTo>
                                                                          <a:pt x="70" y="58"/>
                                                                        </a:lnTo>
                                                                        <a:lnTo>
                                                                          <a:pt x="70" y="58"/>
                                                                        </a:lnTo>
                                                                        <a:lnTo>
                                                                          <a:pt x="70" y="52"/>
                                                                        </a:lnTo>
                                                                        <a:lnTo>
                                                                          <a:pt x="70" y="46"/>
                                                                        </a:lnTo>
                                                                        <a:lnTo>
                                                                          <a:pt x="72" y="32"/>
                                                                        </a:lnTo>
                                                                        <a:lnTo>
                                                                          <a:pt x="78" y="20"/>
                                                                        </a:lnTo>
                                                                        <a:lnTo>
                                                                          <a:pt x="78" y="14"/>
                                                                        </a:lnTo>
                                                                        <a:lnTo>
                                                                          <a:pt x="78" y="14"/>
                                                                        </a:lnTo>
                                                                        <a:lnTo>
                                                                          <a:pt x="76" y="12"/>
                                                                        </a:lnTo>
                                                                        <a:lnTo>
                                                                          <a:pt x="74" y="12"/>
                                                                        </a:lnTo>
                                                                        <a:lnTo>
                                                                          <a:pt x="68" y="12"/>
                                                                        </a:lnTo>
                                                                        <a:lnTo>
                                                                          <a:pt x="60" y="14"/>
                                                                        </a:lnTo>
                                                                        <a:lnTo>
                                                                          <a:pt x="58" y="12"/>
                                                                        </a:lnTo>
                                                                        <a:lnTo>
                                                                          <a:pt x="56" y="8"/>
                                                                        </a:lnTo>
                                                                        <a:lnTo>
                                                                          <a:pt x="56" y="8"/>
                                                                        </a:lnTo>
                                                                        <a:lnTo>
                                                                          <a:pt x="54" y="4"/>
                                                                        </a:lnTo>
                                                                        <a:lnTo>
                                                                          <a:pt x="54" y="4"/>
                                                                        </a:lnTo>
                                                                        <a:lnTo>
                                                                          <a:pt x="52" y="4"/>
                                                                        </a:lnTo>
                                                                        <a:lnTo>
                                                                          <a:pt x="50" y="0"/>
                                                                        </a:lnTo>
                                                                        <a:lnTo>
                                                                          <a:pt x="50" y="0"/>
                                                                        </a:lnTo>
                                                                        <a:lnTo>
                                                                          <a:pt x="34" y="2"/>
                                                                        </a:lnTo>
                                                                        <a:lnTo>
                                                                          <a:pt x="32" y="2"/>
                                                                        </a:lnTo>
                                                                        <a:lnTo>
                                                                          <a:pt x="30" y="6"/>
                                                                        </a:lnTo>
                                                                        <a:lnTo>
                                                                          <a:pt x="30" y="6"/>
                                                                        </a:lnTo>
                                                                        <a:lnTo>
                                                                          <a:pt x="30" y="8"/>
                                                                        </a:lnTo>
                                                                        <a:lnTo>
                                                                          <a:pt x="28" y="8"/>
                                                                        </a:lnTo>
                                                                        <a:lnTo>
                                                                          <a:pt x="24" y="8"/>
                                                                        </a:lnTo>
                                                                        <a:lnTo>
                                                                          <a:pt x="18" y="8"/>
                                                                        </a:lnTo>
                                                                        <a:lnTo>
                                                                          <a:pt x="14" y="10"/>
                                                                        </a:lnTo>
                                                                        <a:lnTo>
                                                                          <a:pt x="12" y="12"/>
                                                                        </a:lnTo>
                                                                        <a:lnTo>
                                                                          <a:pt x="12" y="12"/>
                                                                        </a:lnTo>
                                                                        <a:lnTo>
                                                                          <a:pt x="10" y="16"/>
                                                                        </a:lnTo>
                                                                        <a:lnTo>
                                                                          <a:pt x="8" y="20"/>
                                                                        </a:lnTo>
                                                                        <a:lnTo>
                                                                          <a:pt x="10" y="26"/>
                                                                        </a:lnTo>
                                                                        <a:lnTo>
                                                                          <a:pt x="12" y="30"/>
                                                                        </a:lnTo>
                                                                        <a:lnTo>
                                                                          <a:pt x="12" y="34"/>
                                                                        </a:lnTo>
                                                                        <a:lnTo>
                                                                          <a:pt x="10" y="36"/>
                                                                        </a:lnTo>
                                                                        <a:lnTo>
                                                                          <a:pt x="10" y="36"/>
                                                                        </a:lnTo>
                                                                        <a:lnTo>
                                                                          <a:pt x="8" y="40"/>
                                                                        </a:lnTo>
                                                                        <a:lnTo>
                                                                          <a:pt x="4" y="40"/>
                                                                        </a:lnTo>
                                                                        <a:lnTo>
                                                                          <a:pt x="2" y="40"/>
                                                                        </a:lnTo>
                                                                        <a:lnTo>
                                                                          <a:pt x="0" y="42"/>
                                                                        </a:lnTo>
                                                                        <a:lnTo>
                                                                          <a:pt x="0" y="42"/>
                                                                        </a:lnTo>
                                                                        <a:lnTo>
                                                                          <a:pt x="0" y="46"/>
                                                                        </a:lnTo>
                                                                        <a:lnTo>
                                                                          <a:pt x="2" y="48"/>
                                                                        </a:lnTo>
                                                                        <a:lnTo>
                                                                          <a:pt x="4" y="52"/>
                                                                        </a:lnTo>
                                                                        <a:lnTo>
                                                                          <a:pt x="6" y="54"/>
                                                                        </a:lnTo>
                                                                        <a:lnTo>
                                                                          <a:pt x="6" y="54"/>
                                                                        </a:lnTo>
                                                                        <a:lnTo>
                                                                          <a:pt x="4" y="56"/>
                                                                        </a:lnTo>
                                                                        <a:lnTo>
                                                                          <a:pt x="4" y="58"/>
                                                                        </a:lnTo>
                                                                        <a:lnTo>
                                                                          <a:pt x="10" y="62"/>
                                                                        </a:lnTo>
                                                                        <a:lnTo>
                                                                          <a:pt x="16" y="68"/>
                                                                        </a:lnTo>
                                                                        <a:lnTo>
                                                                          <a:pt x="22" y="74"/>
                                                                        </a:lnTo>
                                                                        <a:lnTo>
                                                                          <a:pt x="22" y="74"/>
                                                                        </a:lnTo>
                                                                        <a:lnTo>
                                                                          <a:pt x="30" y="82"/>
                                                                        </a:lnTo>
                                                                        <a:lnTo>
                                                                          <a:pt x="38" y="88"/>
                                                                        </a:lnTo>
                                                                        <a:lnTo>
                                                                          <a:pt x="46" y="92"/>
                                                                        </a:lnTo>
                                                                        <a:lnTo>
                                                                          <a:pt x="50" y="96"/>
                                                                        </a:lnTo>
                                                                        <a:lnTo>
                                                                          <a:pt x="50" y="96"/>
                                                                        </a:lnTo>
                                                                        <a:lnTo>
                                                                          <a:pt x="50" y="98"/>
                                                                        </a:lnTo>
                                                                        <a:lnTo>
                                                                          <a:pt x="48" y="98"/>
                                                                        </a:lnTo>
                                                                        <a:lnTo>
                                                                          <a:pt x="44" y="98"/>
                                                                        </a:lnTo>
                                                                        <a:lnTo>
                                                                          <a:pt x="40" y="100"/>
                                                                        </a:lnTo>
                                                                        <a:lnTo>
                                                                          <a:pt x="40" y="102"/>
                                                                        </a:lnTo>
                                                                        <a:lnTo>
                                                                          <a:pt x="38" y="104"/>
                                                                        </a:lnTo>
                                                                        <a:lnTo>
                                                                          <a:pt x="38" y="104"/>
                                                                        </a:lnTo>
                                                                        <a:lnTo>
                                                                          <a:pt x="38" y="108"/>
                                                                        </a:lnTo>
                                                                        <a:lnTo>
                                                                          <a:pt x="40" y="110"/>
                                                                        </a:lnTo>
                                                                        <a:lnTo>
                                                                          <a:pt x="40" y="112"/>
                                                                        </a:lnTo>
                                                                        <a:lnTo>
                                                                          <a:pt x="38" y="118"/>
                                                                        </a:lnTo>
                                                                        <a:lnTo>
                                                                          <a:pt x="38" y="118"/>
                                                                        </a:lnTo>
                                                                        <a:lnTo>
                                                                          <a:pt x="38" y="122"/>
                                                                        </a:lnTo>
                                                                        <a:lnTo>
                                                                          <a:pt x="38" y="126"/>
                                                                        </a:lnTo>
                                                                        <a:lnTo>
                                                                          <a:pt x="40" y="130"/>
                                                                        </a:lnTo>
                                                                        <a:lnTo>
                                                                          <a:pt x="38" y="132"/>
                                                                        </a:lnTo>
                                                                        <a:lnTo>
                                                                          <a:pt x="38" y="132"/>
                                                                        </a:lnTo>
                                                                        <a:lnTo>
                                                                          <a:pt x="36" y="134"/>
                                                                        </a:lnTo>
                                                                        <a:lnTo>
                                                                          <a:pt x="34" y="138"/>
                                                                        </a:lnTo>
                                                                        <a:lnTo>
                                                                          <a:pt x="36" y="142"/>
                                                                        </a:lnTo>
                                                                        <a:lnTo>
                                                                          <a:pt x="42" y="150"/>
                                                                        </a:lnTo>
                                                                        <a:lnTo>
                                                                          <a:pt x="52" y="158"/>
                                                                        </a:lnTo>
                                                                        <a:lnTo>
                                                                          <a:pt x="52" y="158"/>
                                                                        </a:lnTo>
                                                                        <a:lnTo>
                                                                          <a:pt x="56" y="160"/>
                                                                        </a:lnTo>
                                                                        <a:lnTo>
                                                                          <a:pt x="58" y="164"/>
                                                                        </a:lnTo>
                                                                        <a:lnTo>
                                                                          <a:pt x="58" y="172"/>
                                                                        </a:lnTo>
                                                                        <a:lnTo>
                                                                          <a:pt x="58" y="184"/>
                                                                        </a:lnTo>
                                                                        <a:lnTo>
                                                                          <a:pt x="60" y="192"/>
                                                                        </a:lnTo>
                                                                        <a:lnTo>
                                                                          <a:pt x="64" y="204"/>
                                                                        </a:lnTo>
                                                                        <a:lnTo>
                                                                          <a:pt x="64" y="204"/>
                                                                        </a:lnTo>
                                                                        <a:lnTo>
                                                                          <a:pt x="68" y="214"/>
                                                                        </a:lnTo>
                                                                        <a:lnTo>
                                                                          <a:pt x="68" y="220"/>
                                                                        </a:lnTo>
                                                                        <a:lnTo>
                                                                          <a:pt x="66" y="226"/>
                                                                        </a:lnTo>
                                                                        <a:lnTo>
                                                                          <a:pt x="64" y="232"/>
                                                                        </a:lnTo>
                                                                        <a:lnTo>
                                                                          <a:pt x="58" y="240"/>
                                                                        </a:lnTo>
                                                                        <a:lnTo>
                                                                          <a:pt x="56" y="244"/>
                                                                        </a:lnTo>
                                                                        <a:lnTo>
                                                                          <a:pt x="56" y="248"/>
                                                                        </a:lnTo>
                                                                        <a:lnTo>
                                                                          <a:pt x="56" y="248"/>
                                                                        </a:lnTo>
                                                                        <a:lnTo>
                                                                          <a:pt x="56" y="256"/>
                                                                        </a:lnTo>
                                                                        <a:lnTo>
                                                                          <a:pt x="56" y="258"/>
                                                                        </a:lnTo>
                                                                        <a:lnTo>
                                                                          <a:pt x="54" y="260"/>
                                                                        </a:lnTo>
                                                                        <a:lnTo>
                                                                          <a:pt x="54" y="264"/>
                                                                        </a:lnTo>
                                                                        <a:lnTo>
                                                                          <a:pt x="54" y="264"/>
                                                                        </a:lnTo>
                                                                        <a:lnTo>
                                                                          <a:pt x="50" y="270"/>
                                                                        </a:lnTo>
                                                                        <a:lnTo>
                                                                          <a:pt x="48" y="274"/>
                                                                        </a:lnTo>
                                                                        <a:lnTo>
                                                                          <a:pt x="46" y="278"/>
                                                                        </a:lnTo>
                                                                        <a:lnTo>
                                                                          <a:pt x="46" y="282"/>
                                                                        </a:lnTo>
                                                                        <a:lnTo>
                                                                          <a:pt x="50" y="284"/>
                                                                        </a:lnTo>
                                                                        <a:lnTo>
                                                                          <a:pt x="50" y="284"/>
                                                                        </a:lnTo>
                                                                        <a:lnTo>
                                                                          <a:pt x="46" y="288"/>
                                                                        </a:lnTo>
                                                                        <a:lnTo>
                                                                          <a:pt x="44" y="290"/>
                                                                        </a:lnTo>
                                                                        <a:lnTo>
                                                                          <a:pt x="46" y="292"/>
                                                                        </a:lnTo>
                                                                        <a:lnTo>
                                                                          <a:pt x="44" y="298"/>
                                                                        </a:lnTo>
                                                                        <a:lnTo>
                                                                          <a:pt x="44" y="298"/>
                                                                        </a:lnTo>
                                                                        <a:lnTo>
                                                                          <a:pt x="44" y="302"/>
                                                                        </a:lnTo>
                                                                        <a:lnTo>
                                                                          <a:pt x="46" y="304"/>
                                                                        </a:lnTo>
                                                                        <a:lnTo>
                                                                          <a:pt x="48" y="306"/>
                                                                        </a:lnTo>
                                                                        <a:lnTo>
                                                                          <a:pt x="50" y="308"/>
                                                                        </a:lnTo>
                                                                        <a:lnTo>
                                                                          <a:pt x="50" y="308"/>
                                                                        </a:lnTo>
                                                                        <a:lnTo>
                                                                          <a:pt x="52" y="306"/>
                                                                        </a:lnTo>
                                                                        <a:lnTo>
                                                                          <a:pt x="52" y="304"/>
                                                                        </a:lnTo>
                                                                        <a:lnTo>
                                                                          <a:pt x="52" y="302"/>
                                                                        </a:lnTo>
                                                                        <a:lnTo>
                                                                          <a:pt x="56" y="304"/>
                                                                        </a:lnTo>
                                                                        <a:lnTo>
                                                                          <a:pt x="56" y="304"/>
                                                                        </a:lnTo>
                                                                        <a:lnTo>
                                                                          <a:pt x="58" y="306"/>
                                                                        </a:lnTo>
                                                                        <a:lnTo>
                                                                          <a:pt x="58" y="308"/>
                                                                        </a:lnTo>
                                                                        <a:lnTo>
                                                                          <a:pt x="58" y="310"/>
                                                                        </a:lnTo>
                                                                        <a:lnTo>
                                                                          <a:pt x="62" y="310"/>
                                                                        </a:lnTo>
                                                                        <a:lnTo>
                                                                          <a:pt x="62" y="310"/>
                                                                        </a:lnTo>
                                                                        <a:lnTo>
                                                                          <a:pt x="66" y="312"/>
                                                                        </a:lnTo>
                                                                        <a:lnTo>
                                                                          <a:pt x="64" y="316"/>
                                                                        </a:lnTo>
                                                                        <a:lnTo>
                                                                          <a:pt x="64" y="318"/>
                                                                        </a:lnTo>
                                                                        <a:lnTo>
                                                                          <a:pt x="66" y="322"/>
                                                                        </a:lnTo>
                                                                        <a:lnTo>
                                                                          <a:pt x="66" y="322"/>
                                                                        </a:lnTo>
                                                                        <a:lnTo>
                                                                          <a:pt x="66" y="322"/>
                                                                        </a:lnTo>
                                                                        <a:lnTo>
                                                                          <a:pt x="68" y="320"/>
                                                                        </a:lnTo>
                                                                        <a:lnTo>
                                                                          <a:pt x="68" y="316"/>
                                                                        </a:lnTo>
                                                                        <a:lnTo>
                                                                          <a:pt x="68" y="316"/>
                                                                        </a:lnTo>
                                                                        <a:lnTo>
                                                                          <a:pt x="70" y="320"/>
                                                                        </a:lnTo>
                                                                        <a:lnTo>
                                                                          <a:pt x="70" y="324"/>
                                                                        </a:lnTo>
                                                                        <a:lnTo>
                                                                          <a:pt x="72" y="328"/>
                                                                        </a:lnTo>
                                                                        <a:lnTo>
                                                                          <a:pt x="78" y="330"/>
                                                                        </a:lnTo>
                                                                        <a:lnTo>
                                                                          <a:pt x="78" y="330"/>
                                                                        </a:lnTo>
                                                                        <a:lnTo>
                                                                          <a:pt x="74" y="336"/>
                                                                        </a:lnTo>
                                                                        <a:lnTo>
                                                                          <a:pt x="76" y="338"/>
                                                                        </a:lnTo>
                                                                        <a:lnTo>
                                                                          <a:pt x="76" y="340"/>
                                                                        </a:lnTo>
                                                                        <a:lnTo>
                                                                          <a:pt x="82" y="342"/>
                                                                        </a:lnTo>
                                                                        <a:lnTo>
                                                                          <a:pt x="90" y="352"/>
                                                                        </a:lnTo>
                                                                        <a:lnTo>
                                                                          <a:pt x="90" y="352"/>
                                                                        </a:lnTo>
                                                                        <a:lnTo>
                                                                          <a:pt x="94" y="350"/>
                                                                        </a:lnTo>
                                                                        <a:lnTo>
                                                                          <a:pt x="98" y="350"/>
                                                                        </a:lnTo>
                                                                        <a:lnTo>
                                                                          <a:pt x="106" y="354"/>
                                                                        </a:lnTo>
                                                                        <a:lnTo>
                                                                          <a:pt x="110" y="358"/>
                                                                        </a:lnTo>
                                                                        <a:lnTo>
                                                                          <a:pt x="116" y="360"/>
                                                                        </a:lnTo>
                                                                        <a:lnTo>
                                                                          <a:pt x="116" y="360"/>
                                                                        </a:lnTo>
                                                                        <a:lnTo>
                                                                          <a:pt x="122" y="358"/>
                                                                        </a:lnTo>
                                                                        <a:lnTo>
                                                                          <a:pt x="124" y="356"/>
                                                                        </a:lnTo>
                                                                        <a:lnTo>
                                                                          <a:pt x="126" y="354"/>
                                                                        </a:lnTo>
                                                                        <a:lnTo>
                                                                          <a:pt x="130" y="350"/>
                                                                        </a:lnTo>
                                                                        <a:lnTo>
                                                                          <a:pt x="130" y="350"/>
                                                                        </a:lnTo>
                                                                        <a:close/>
                                                                      </a:path>
                                                                    </a:pathLst>
                                                                  </a:custGeom>
                                                                  <a:solidFill>
                                                                    <a:schemeClr val="accent3"/>
                                                                  </a:solidFill>
                                                                  <a:ln w="6350">
                                                                    <a:solidFill>
                                                                      <a:srgbClr val="FFFFFF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</p:spPr>
                                                                <p:txBody>
                                                                  <a:bodyPr vert="horz" wrap="square" lIns="91440" tIns="45720" rIns="91440" bIns="45720" numCol="1" anchor="t" anchorCtr="0" compatLnSpc="1">
                                                                    <a:prstTxWarp prst="textNoShape">
                                                                      <a:avLst/>
                                                                    </a:prstTxWarp>
                                                                  </a:bodyPr>
                                                                  <a:lstStyle/>
                                                                  <a:p>
                                                                    <a:pPr defTabSz="914340"/>
                                                                    <a:endParaRPr lang="en-US" dirty="0">
                                                                      <a:solidFill>
                                                                        <a:srgbClr val="FFFFFF"/>
                                                                      </a:solidFill>
                                                                    </a:endParaRPr>
                                                                  </a:p>
                                                                </p:txBody>
                                                              </p:sp>
                                                              <p:sp>
                                                                <p:nvSpPr>
                                                                  <p:cNvPr id="448" name="Vietnam"/>
                                                                  <p:cNvSpPr>
                                                                    <a:spLocks/>
                                                                  </p:cNvSpPr>
                                                                  <p:nvPr/>
                                                                </p:nvSpPr>
                                                                <p:spPr bwMode="auto">
                                                                  <a:xfrm>
                                                                    <a:off x="8952724" y="2793051"/>
                                                                    <a:ext cx="321990" cy="552340"/>
                                                                  </a:xfrm>
                                                                  <a:custGeom>
                                                                    <a:avLst/>
                                                                    <a:gdLst/>
                                                                    <a:ahLst/>
                                                                    <a:cxnLst>
                                                                      <a:cxn ang="0">
                                                                        <a:pos x="118" y="330"/>
                                                                      </a:cxn>
                                                                      <a:cxn ang="0">
                                                                        <a:pos x="118" y="356"/>
                                                                      </a:cxn>
                                                                      <a:cxn ang="0">
                                                                        <a:pos x="118" y="364"/>
                                                                      </a:cxn>
                                                                      <a:cxn ang="0">
                                                                        <a:pos x="130" y="362"/>
                                                                      </a:cxn>
                                                                      <a:cxn ang="0">
                                                                        <a:pos x="136" y="354"/>
                                                                      </a:cxn>
                                                                      <a:cxn ang="0">
                                                                        <a:pos x="146" y="350"/>
                                                                      </a:cxn>
                                                                      <a:cxn ang="0">
                                                                        <a:pos x="152" y="344"/>
                                                                      </a:cxn>
                                                                      <a:cxn ang="0">
                                                                        <a:pos x="148" y="332"/>
                                                                      </a:cxn>
                                                                      <a:cxn ang="0">
                                                                        <a:pos x="158" y="344"/>
                                                                      </a:cxn>
                                                                      <a:cxn ang="0">
                                                                        <a:pos x="162" y="330"/>
                                                                      </a:cxn>
                                                                      <a:cxn ang="0">
                                                                        <a:pos x="162" y="326"/>
                                                                      </a:cxn>
                                                                      <a:cxn ang="0">
                                                                        <a:pos x="182" y="312"/>
                                                                      </a:cxn>
                                                                      <a:cxn ang="0">
                                                                        <a:pos x="198" y="300"/>
                                                                      </a:cxn>
                                                                      <a:cxn ang="0">
                                                                        <a:pos x="206" y="290"/>
                                                                      </a:cxn>
                                                                      <a:cxn ang="0">
                                                                        <a:pos x="210" y="280"/>
                                                                      </a:cxn>
                                                                      <a:cxn ang="0">
                                                                        <a:pos x="208" y="274"/>
                                                                      </a:cxn>
                                                                      <a:cxn ang="0">
                                                                        <a:pos x="208" y="260"/>
                                                                      </a:cxn>
                                                                      <a:cxn ang="0">
                                                                        <a:pos x="208" y="254"/>
                                                                      </a:cxn>
                                                                      <a:cxn ang="0">
                                                                        <a:pos x="206" y="242"/>
                                                                      </a:cxn>
                                                                      <a:cxn ang="0">
                                                                        <a:pos x="202" y="230"/>
                                                                      </a:cxn>
                                                                      <a:cxn ang="0">
                                                                        <a:pos x="188" y="198"/>
                                                                      </a:cxn>
                                                                      <a:cxn ang="0">
                                                                        <a:pos x="184" y="190"/>
                                                                      </a:cxn>
                                                                      <a:cxn ang="0">
                                                                        <a:pos x="168" y="178"/>
                                                                      </a:cxn>
                                                                      <a:cxn ang="0">
                                                                        <a:pos x="136" y="148"/>
                                                                      </a:cxn>
                                                                      <a:cxn ang="0">
                                                                        <a:pos x="118" y="124"/>
                                                                      </a:cxn>
                                                                      <a:cxn ang="0">
                                                                        <a:pos x="104" y="108"/>
                                                                      </a:cxn>
                                                                      <a:cxn ang="0">
                                                                        <a:pos x="106" y="78"/>
                                                                      </a:cxn>
                                                                      <a:cxn ang="0">
                                                                        <a:pos x="116" y="62"/>
                                                                      </a:cxn>
                                                                      <a:cxn ang="0">
                                                                        <a:pos x="124" y="56"/>
                                                                      </a:cxn>
                                                                      <a:cxn ang="0">
                                                                        <a:pos x="132" y="44"/>
                                                                      </a:cxn>
                                                                      <a:cxn ang="0">
                                                                        <a:pos x="120" y="38"/>
                                                                      </a:cxn>
                                                                      <a:cxn ang="0">
                                                                        <a:pos x="108" y="36"/>
                                                                      </a:cxn>
                                                                      <a:cxn ang="0">
                                                                        <a:pos x="106" y="22"/>
                                                                      </a:cxn>
                                                                      <a:cxn ang="0">
                                                                        <a:pos x="100" y="12"/>
                                                                      </a:cxn>
                                                                      <a:cxn ang="0">
                                                                        <a:pos x="84" y="4"/>
                                                                      </a:cxn>
                                                                      <a:cxn ang="0">
                                                                        <a:pos x="68" y="4"/>
                                                                      </a:cxn>
                                                                      <a:cxn ang="0">
                                                                        <a:pos x="62" y="16"/>
                                                                      </a:cxn>
                                                                      <a:cxn ang="0">
                                                                        <a:pos x="46" y="18"/>
                                                                      </a:cxn>
                                                                      <a:cxn ang="0">
                                                                        <a:pos x="32" y="18"/>
                                                                      </a:cxn>
                                                                      <a:cxn ang="0">
                                                                        <a:pos x="24" y="12"/>
                                                                      </a:cxn>
                                                                      <a:cxn ang="0">
                                                                        <a:pos x="24" y="24"/>
                                                                      </a:cxn>
                                                                      <a:cxn ang="0">
                                                                        <a:pos x="10" y="18"/>
                                                                      </a:cxn>
                                                                      <a:cxn ang="0">
                                                                        <a:pos x="18" y="40"/>
                                                                      </a:cxn>
                                                                      <a:cxn ang="0">
                                                                        <a:pos x="26" y="52"/>
                                                                      </a:cxn>
                                                                      <a:cxn ang="0">
                                                                        <a:pos x="50" y="62"/>
                                                                      </a:cxn>
                                                                      <a:cxn ang="0">
                                                                        <a:pos x="86" y="74"/>
                                                                      </a:cxn>
                                                                      <a:cxn ang="0">
                                                                        <a:pos x="80" y="88"/>
                                                                      </a:cxn>
                                                                      <a:cxn ang="0">
                                                                        <a:pos x="62" y="94"/>
                                                                      </a:cxn>
                                                                      <a:cxn ang="0">
                                                                        <a:pos x="88" y="108"/>
                                                                      </a:cxn>
                                                                      <a:cxn ang="0">
                                                                        <a:pos x="98" y="118"/>
                                                                      </a:cxn>
                                                                      <a:cxn ang="0">
                                                                        <a:pos x="114" y="142"/>
                                                                      </a:cxn>
                                                                      <a:cxn ang="0">
                                                                        <a:pos x="126" y="162"/>
                                                                      </a:cxn>
                                                                      <a:cxn ang="0">
                                                                        <a:pos x="152" y="176"/>
                                                                      </a:cxn>
                                                                      <a:cxn ang="0">
                                                                        <a:pos x="164" y="196"/>
                                                                      </a:cxn>
                                                                      <a:cxn ang="0">
                                                                        <a:pos x="180" y="232"/>
                                                                      </a:cxn>
                                                                      <a:cxn ang="0">
                                                                        <a:pos x="172" y="266"/>
                                                                      </a:cxn>
                                                                      <a:cxn ang="0">
                                                                        <a:pos x="174" y="284"/>
                                                                      </a:cxn>
                                                                      <a:cxn ang="0">
                                                                        <a:pos x="152" y="292"/>
                                                                      </a:cxn>
                                                                      <a:cxn ang="0">
                                                                        <a:pos x="134" y="300"/>
                                                                      </a:cxn>
                                                                      <a:cxn ang="0">
                                                                        <a:pos x="146" y="312"/>
                                                                      </a:cxn>
                                                                      <a:cxn ang="0">
                                                                        <a:pos x="142" y="316"/>
                                                                      </a:cxn>
                                                                      <a:cxn ang="0">
                                                                        <a:pos x="130" y="312"/>
                                                                      </a:cxn>
                                                                      <a:cxn ang="0">
                                                                        <a:pos x="108" y="324"/>
                                                                      </a:cxn>
                                                                    </a:cxnLst>
                                                                    <a:rect l="0" t="0" r="r" b="b"/>
                                                                    <a:pathLst>
                                                                      <a:path w="212" h="364">
                                                                        <a:moveTo>
                                                                          <a:pt x="108" y="324"/>
                                                                        </a:moveTo>
                                                                        <a:lnTo>
                                                                          <a:pt x="108" y="324"/>
                                                                        </a:lnTo>
                                                                        <a:lnTo>
                                                                          <a:pt x="114" y="326"/>
                                                                        </a:lnTo>
                                                                        <a:lnTo>
                                                                          <a:pt x="116" y="328"/>
                                                                        </a:lnTo>
                                                                        <a:lnTo>
                                                                          <a:pt x="118" y="330"/>
                                                                        </a:lnTo>
                                                                        <a:lnTo>
                                                                          <a:pt x="122" y="330"/>
                                                                        </a:lnTo>
                                                                        <a:lnTo>
                                                                          <a:pt x="122" y="330"/>
                                                                        </a:lnTo>
                                                                        <a:lnTo>
                                                                          <a:pt x="118" y="340"/>
                                                                        </a:lnTo>
                                                                        <a:lnTo>
                                                                          <a:pt x="118" y="346"/>
                                                                        </a:lnTo>
                                                                        <a:lnTo>
                                                                          <a:pt x="118" y="356"/>
                                                                        </a:lnTo>
                                                                        <a:lnTo>
                                                                          <a:pt x="120" y="360"/>
                                                                        </a:lnTo>
                                                                        <a:lnTo>
                                                                          <a:pt x="120" y="362"/>
                                                                        </a:lnTo>
                                                                        <a:lnTo>
                                                                          <a:pt x="120" y="362"/>
                                                                        </a:lnTo>
                                                                        <a:lnTo>
                                                                          <a:pt x="120" y="362"/>
                                                                        </a:lnTo>
                                                                        <a:lnTo>
                                                                          <a:pt x="118" y="364"/>
                                                                        </a:lnTo>
                                                                        <a:lnTo>
                                                                          <a:pt x="124" y="364"/>
                                                                        </a:lnTo>
                                                                        <a:lnTo>
                                                                          <a:pt x="124" y="364"/>
                                                                        </a:lnTo>
                                                                        <a:lnTo>
                                                                          <a:pt x="128" y="364"/>
                                                                        </a:lnTo>
                                                                        <a:lnTo>
                                                                          <a:pt x="128" y="362"/>
                                                                        </a:lnTo>
                                                                        <a:lnTo>
                                                                          <a:pt x="130" y="362"/>
                                                                        </a:lnTo>
                                                                        <a:lnTo>
                                                                          <a:pt x="132" y="360"/>
                                                                        </a:lnTo>
                                                                        <a:lnTo>
                                                                          <a:pt x="132" y="360"/>
                                                                        </a:lnTo>
                                                                        <a:lnTo>
                                                                          <a:pt x="134" y="360"/>
                                                                        </a:lnTo>
                                                                        <a:lnTo>
                                                                          <a:pt x="134" y="356"/>
                                                                        </a:lnTo>
                                                                        <a:lnTo>
                                                                          <a:pt x="136" y="354"/>
                                                                        </a:lnTo>
                                                                        <a:lnTo>
                                                                          <a:pt x="142" y="354"/>
                                                                        </a:lnTo>
                                                                        <a:lnTo>
                                                                          <a:pt x="142" y="354"/>
                                                                        </a:lnTo>
                                                                        <a:lnTo>
                                                                          <a:pt x="146" y="352"/>
                                                                        </a:lnTo>
                                                                        <a:lnTo>
                                                                          <a:pt x="146" y="352"/>
                                                                        </a:lnTo>
                                                                        <a:lnTo>
                                                                          <a:pt x="146" y="350"/>
                                                                        </a:lnTo>
                                                                        <a:lnTo>
                                                                          <a:pt x="148" y="350"/>
                                                                        </a:lnTo>
                                                                        <a:lnTo>
                                                                          <a:pt x="148" y="350"/>
                                                                        </a:lnTo>
                                                                        <a:lnTo>
                                                                          <a:pt x="152" y="350"/>
                                                                        </a:lnTo>
                                                                        <a:lnTo>
                                                                          <a:pt x="152" y="348"/>
                                                                        </a:lnTo>
                                                                        <a:lnTo>
                                                                          <a:pt x="152" y="344"/>
                                                                        </a:lnTo>
                                                                        <a:lnTo>
                                                                          <a:pt x="148" y="340"/>
                                                                        </a:lnTo>
                                                                        <a:lnTo>
                                                                          <a:pt x="148" y="340"/>
                                                                        </a:lnTo>
                                                                        <a:lnTo>
                                                                          <a:pt x="146" y="336"/>
                                                                        </a:lnTo>
                                                                        <a:lnTo>
                                                                          <a:pt x="146" y="334"/>
                                                                        </a:lnTo>
                                                                        <a:lnTo>
                                                                          <a:pt x="148" y="332"/>
                                                                        </a:lnTo>
                                                                        <a:lnTo>
                                                                          <a:pt x="148" y="334"/>
                                                                        </a:lnTo>
                                                                        <a:lnTo>
                                                                          <a:pt x="148" y="334"/>
                                                                        </a:lnTo>
                                                                        <a:lnTo>
                                                                          <a:pt x="152" y="342"/>
                                                                        </a:lnTo>
                                                                        <a:lnTo>
                                                                          <a:pt x="156" y="344"/>
                                                                        </a:lnTo>
                                                                        <a:lnTo>
                                                                          <a:pt x="158" y="344"/>
                                                                        </a:lnTo>
                                                                        <a:lnTo>
                                                                          <a:pt x="158" y="344"/>
                                                                        </a:lnTo>
                                                                        <a:lnTo>
                                                                          <a:pt x="158" y="340"/>
                                                                        </a:lnTo>
                                                                        <a:lnTo>
                                                                          <a:pt x="158" y="338"/>
                                                                        </a:lnTo>
                                                                        <a:lnTo>
                                                                          <a:pt x="160" y="334"/>
                                                                        </a:lnTo>
                                                                        <a:lnTo>
                                                                          <a:pt x="162" y="330"/>
                                                                        </a:lnTo>
                                                                        <a:lnTo>
                                                                          <a:pt x="162" y="330"/>
                                                                        </a:lnTo>
                                                                        <a:lnTo>
                                                                          <a:pt x="162" y="328"/>
                                                                        </a:lnTo>
                                                                        <a:lnTo>
                                                                          <a:pt x="162" y="326"/>
                                                                        </a:lnTo>
                                                                        <a:lnTo>
                                                                          <a:pt x="160" y="326"/>
                                                                        </a:lnTo>
                                                                        <a:lnTo>
                                                                          <a:pt x="162" y="326"/>
                                                                        </a:lnTo>
                                                                        <a:lnTo>
                                                                          <a:pt x="162" y="326"/>
                                                                        </a:lnTo>
                                                                        <a:lnTo>
                                                                          <a:pt x="166" y="324"/>
                                                                        </a:lnTo>
                                                                        <a:lnTo>
                                                                          <a:pt x="174" y="320"/>
                                                                        </a:lnTo>
                                                                        <a:lnTo>
                                                                          <a:pt x="182" y="312"/>
                                                                        </a:lnTo>
                                                                        <a:lnTo>
                                                                          <a:pt x="182" y="312"/>
                                                                        </a:lnTo>
                                                                        <a:lnTo>
                                                                          <a:pt x="186" y="312"/>
                                                                        </a:lnTo>
                                                                        <a:lnTo>
                                                                          <a:pt x="190" y="308"/>
                                                                        </a:lnTo>
                                                                        <a:lnTo>
                                                                          <a:pt x="190" y="308"/>
                                                                        </a:lnTo>
                                                                        <a:lnTo>
                                                                          <a:pt x="196" y="304"/>
                                                                        </a:lnTo>
                                                                        <a:lnTo>
                                                                          <a:pt x="198" y="300"/>
                                                                        </a:lnTo>
                                                                        <a:lnTo>
                                                                          <a:pt x="200" y="296"/>
                                                                        </a:lnTo>
                                                                        <a:lnTo>
                                                                          <a:pt x="200" y="296"/>
                                                                        </a:lnTo>
                                                                        <a:lnTo>
                                                                          <a:pt x="200" y="292"/>
                                                                        </a:lnTo>
                                                                        <a:lnTo>
                                                                          <a:pt x="202" y="290"/>
                                                                        </a:lnTo>
                                                                        <a:lnTo>
                                                                          <a:pt x="206" y="290"/>
                                                                        </a:lnTo>
                                                                        <a:lnTo>
                                                                          <a:pt x="208" y="292"/>
                                                                        </a:lnTo>
                                                                        <a:lnTo>
                                                                          <a:pt x="208" y="288"/>
                                                                        </a:lnTo>
                                                                        <a:lnTo>
                                                                          <a:pt x="208" y="288"/>
                                                                        </a:lnTo>
                                                                        <a:lnTo>
                                                                          <a:pt x="210" y="284"/>
                                                                        </a:lnTo>
                                                                        <a:lnTo>
                                                                          <a:pt x="210" y="280"/>
                                                                        </a:lnTo>
                                                                        <a:lnTo>
                                                                          <a:pt x="212" y="278"/>
                                                                        </a:lnTo>
                                                                        <a:lnTo>
                                                                          <a:pt x="208" y="278"/>
                                                                        </a:lnTo>
                                                                        <a:lnTo>
                                                                          <a:pt x="208" y="278"/>
                                                                        </a:lnTo>
                                                                        <a:lnTo>
                                                                          <a:pt x="204" y="278"/>
                                                                        </a:lnTo>
                                                                        <a:lnTo>
                                                                          <a:pt x="208" y="274"/>
                                                                        </a:lnTo>
                                                                        <a:lnTo>
                                                                          <a:pt x="208" y="274"/>
                                                                        </a:lnTo>
                                                                        <a:lnTo>
                                                                          <a:pt x="208" y="270"/>
                                                                        </a:lnTo>
                                                                        <a:lnTo>
                                                                          <a:pt x="208" y="264"/>
                                                                        </a:lnTo>
                                                                        <a:lnTo>
                                                                          <a:pt x="206" y="262"/>
                                                                        </a:lnTo>
                                                                        <a:lnTo>
                                                                          <a:pt x="208" y="260"/>
                                                                        </a:lnTo>
                                                                        <a:lnTo>
                                                                          <a:pt x="208" y="260"/>
                                                                        </a:lnTo>
                                                                        <a:lnTo>
                                                                          <a:pt x="212" y="260"/>
                                                                        </a:lnTo>
                                                                        <a:lnTo>
                                                                          <a:pt x="212" y="260"/>
                                                                        </a:lnTo>
                                                                        <a:lnTo>
                                                                          <a:pt x="208" y="254"/>
                                                                        </a:lnTo>
                                                                        <a:lnTo>
                                                                          <a:pt x="208" y="254"/>
                                                                        </a:lnTo>
                                                                        <a:lnTo>
                                                                          <a:pt x="206" y="250"/>
                                                                        </a:lnTo>
                                                                        <a:lnTo>
                                                                          <a:pt x="208" y="248"/>
                                                                        </a:lnTo>
                                                                        <a:lnTo>
                                                                          <a:pt x="208" y="246"/>
                                                                        </a:lnTo>
                                                                        <a:lnTo>
                                                                          <a:pt x="206" y="242"/>
                                                                        </a:lnTo>
                                                                        <a:lnTo>
                                                                          <a:pt x="206" y="242"/>
                                                                        </a:lnTo>
                                                                        <a:lnTo>
                                                                          <a:pt x="202" y="238"/>
                                                                        </a:lnTo>
                                                                        <a:lnTo>
                                                                          <a:pt x="202" y="236"/>
                                                                        </a:lnTo>
                                                                        <a:lnTo>
                                                                          <a:pt x="204" y="234"/>
                                                                        </a:lnTo>
                                                                        <a:lnTo>
                                                                          <a:pt x="202" y="230"/>
                                                                        </a:lnTo>
                                                                        <a:lnTo>
                                                                          <a:pt x="202" y="230"/>
                                                                        </a:lnTo>
                                                                        <a:lnTo>
                                                                          <a:pt x="200" y="226"/>
                                                                        </a:lnTo>
                                                                        <a:lnTo>
                                                                          <a:pt x="200" y="220"/>
                                                                        </a:lnTo>
                                                                        <a:lnTo>
                                                                          <a:pt x="196" y="212"/>
                                                                        </a:lnTo>
                                                                        <a:lnTo>
                                                                          <a:pt x="188" y="198"/>
                                                                        </a:lnTo>
                                                                        <a:lnTo>
                                                                          <a:pt x="188" y="198"/>
                                                                        </a:lnTo>
                                                                        <a:lnTo>
                                                                          <a:pt x="186" y="194"/>
                                                                        </a:lnTo>
                                                                        <a:lnTo>
                                                                          <a:pt x="186" y="192"/>
                                                                        </a:lnTo>
                                                                        <a:lnTo>
                                                                          <a:pt x="186" y="190"/>
                                                                        </a:lnTo>
                                                                        <a:lnTo>
                                                                          <a:pt x="184" y="190"/>
                                                                        </a:lnTo>
                                                                        <a:lnTo>
                                                                          <a:pt x="184" y="190"/>
                                                                        </a:lnTo>
                                                                        <a:lnTo>
                                                                          <a:pt x="182" y="190"/>
                                                                        </a:lnTo>
                                                                        <a:lnTo>
                                                                          <a:pt x="180" y="190"/>
                                                                        </a:lnTo>
                                                                        <a:lnTo>
                                                                          <a:pt x="174" y="182"/>
                                                                        </a:lnTo>
                                                                        <a:lnTo>
                                                                          <a:pt x="174" y="182"/>
                                                                        </a:lnTo>
                                                                        <a:lnTo>
                                                                          <a:pt x="168" y="178"/>
                                                                        </a:lnTo>
                                                                        <a:lnTo>
                                                                          <a:pt x="160" y="172"/>
                                                                        </a:lnTo>
                                                                        <a:lnTo>
                                                                          <a:pt x="154" y="168"/>
                                                                        </a:lnTo>
                                                                        <a:lnTo>
                                                                          <a:pt x="146" y="158"/>
                                                                        </a:lnTo>
                                                                        <a:lnTo>
                                                                          <a:pt x="146" y="158"/>
                                                                        </a:lnTo>
                                                                        <a:lnTo>
                                                                          <a:pt x="136" y="148"/>
                                                                        </a:lnTo>
                                                                        <a:lnTo>
                                                                          <a:pt x="128" y="140"/>
                                                                        </a:lnTo>
                                                                        <a:lnTo>
                                                                          <a:pt x="120" y="132"/>
                                                                        </a:lnTo>
                                                                        <a:lnTo>
                                                                          <a:pt x="118" y="128"/>
                                                                        </a:lnTo>
                                                                        <a:lnTo>
                                                                          <a:pt x="118" y="124"/>
                                                                        </a:lnTo>
                                                                        <a:lnTo>
                                                                          <a:pt x="118" y="124"/>
                                                                        </a:lnTo>
                                                                        <a:lnTo>
                                                                          <a:pt x="118" y="120"/>
                                                                        </a:lnTo>
                                                                        <a:lnTo>
                                                                          <a:pt x="116" y="118"/>
                                                                        </a:lnTo>
                                                                        <a:lnTo>
                                                                          <a:pt x="110" y="116"/>
                                                                        </a:lnTo>
                                                                        <a:lnTo>
                                                                          <a:pt x="104" y="108"/>
                                                                        </a:lnTo>
                                                                        <a:lnTo>
                                                                          <a:pt x="104" y="108"/>
                                                                        </a:lnTo>
                                                                        <a:lnTo>
                                                                          <a:pt x="96" y="96"/>
                                                                        </a:lnTo>
                                                                        <a:lnTo>
                                                                          <a:pt x="96" y="92"/>
                                                                        </a:lnTo>
                                                                        <a:lnTo>
                                                                          <a:pt x="100" y="88"/>
                                                                        </a:lnTo>
                                                                        <a:lnTo>
                                                                          <a:pt x="100" y="88"/>
                                                                        </a:lnTo>
                                                                        <a:lnTo>
                                                                          <a:pt x="106" y="78"/>
                                                                        </a:lnTo>
                                                                        <a:lnTo>
                                                                          <a:pt x="112" y="74"/>
                                                                        </a:lnTo>
                                                                        <a:lnTo>
                                                                          <a:pt x="114" y="72"/>
                                                                        </a:lnTo>
                                                                        <a:lnTo>
                                                                          <a:pt x="116" y="66"/>
                                                                        </a:lnTo>
                                                                        <a:lnTo>
                                                                          <a:pt x="116" y="66"/>
                                                                        </a:lnTo>
                                                                        <a:lnTo>
                                                                          <a:pt x="116" y="62"/>
                                                                        </a:lnTo>
                                                                        <a:lnTo>
                                                                          <a:pt x="118" y="60"/>
                                                                        </a:lnTo>
                                                                        <a:lnTo>
                                                                          <a:pt x="120" y="60"/>
                                                                        </a:lnTo>
                                                                        <a:lnTo>
                                                                          <a:pt x="124" y="60"/>
                                                                        </a:lnTo>
                                                                        <a:lnTo>
                                                                          <a:pt x="126" y="58"/>
                                                                        </a:lnTo>
                                                                        <a:lnTo>
                                                                          <a:pt x="124" y="56"/>
                                                                        </a:lnTo>
                                                                        <a:lnTo>
                                                                          <a:pt x="124" y="56"/>
                                                                        </a:lnTo>
                                                                        <a:lnTo>
                                                                          <a:pt x="124" y="54"/>
                                                                        </a:lnTo>
                                                                        <a:lnTo>
                                                                          <a:pt x="126" y="54"/>
                                                                        </a:lnTo>
                                                                        <a:lnTo>
                                                                          <a:pt x="130" y="52"/>
                                                                        </a:lnTo>
                                                                        <a:lnTo>
                                                                          <a:pt x="132" y="44"/>
                                                                        </a:lnTo>
                                                                        <a:lnTo>
                                                                          <a:pt x="132" y="42"/>
                                                                        </a:lnTo>
                                                                        <a:lnTo>
                                                                          <a:pt x="132" y="42"/>
                                                                        </a:lnTo>
                                                                        <a:lnTo>
                                                                          <a:pt x="128" y="42"/>
                                                                        </a:lnTo>
                                                                        <a:lnTo>
                                                                          <a:pt x="126" y="42"/>
                                                                        </a:lnTo>
                                                                        <a:lnTo>
                                                                          <a:pt x="120" y="38"/>
                                                                        </a:lnTo>
                                                                        <a:lnTo>
                                                                          <a:pt x="116" y="34"/>
                                                                        </a:lnTo>
                                                                        <a:lnTo>
                                                                          <a:pt x="114" y="34"/>
                                                                        </a:lnTo>
                                                                        <a:lnTo>
                                                                          <a:pt x="112" y="34"/>
                                                                        </a:lnTo>
                                                                        <a:lnTo>
                                                                          <a:pt x="112" y="34"/>
                                                                        </a:lnTo>
                                                                        <a:lnTo>
                                                                          <a:pt x="108" y="36"/>
                                                                        </a:lnTo>
                                                                        <a:lnTo>
                                                                          <a:pt x="106" y="32"/>
                                                                        </a:lnTo>
                                                                        <a:lnTo>
                                                                          <a:pt x="106" y="32"/>
                                                                        </a:lnTo>
                                                                        <a:lnTo>
                                                                          <a:pt x="100" y="28"/>
                                                                        </a:lnTo>
                                                                        <a:lnTo>
                                                                          <a:pt x="102" y="26"/>
                                                                        </a:lnTo>
                                                                        <a:lnTo>
                                                                          <a:pt x="106" y="22"/>
                                                                        </a:lnTo>
                                                                        <a:lnTo>
                                                                          <a:pt x="106" y="22"/>
                                                                        </a:lnTo>
                                                                        <a:lnTo>
                                                                          <a:pt x="112" y="20"/>
                                                                        </a:lnTo>
                                                                        <a:lnTo>
                                                                          <a:pt x="114" y="16"/>
                                                                        </a:lnTo>
                                                                        <a:lnTo>
                                                                          <a:pt x="108" y="14"/>
                                                                        </a:lnTo>
                                                                        <a:lnTo>
                                                                          <a:pt x="100" y="12"/>
                                                                        </a:lnTo>
                                                                        <a:lnTo>
                                                                          <a:pt x="100" y="12"/>
                                                                        </a:lnTo>
                                                                        <a:lnTo>
                                                                          <a:pt x="92" y="12"/>
                                                                        </a:lnTo>
                                                                        <a:lnTo>
                                                                          <a:pt x="88" y="10"/>
                                                                        </a:lnTo>
                                                                        <a:lnTo>
                                                                          <a:pt x="86" y="6"/>
                                                                        </a:lnTo>
                                                                        <a:lnTo>
                                                                          <a:pt x="84" y="4"/>
                                                                        </a:lnTo>
                                                                        <a:lnTo>
                                                                          <a:pt x="82" y="0"/>
                                                                        </a:lnTo>
                                                                        <a:lnTo>
                                                                          <a:pt x="82" y="0"/>
                                                                        </a:lnTo>
                                                                        <a:lnTo>
                                                                          <a:pt x="78" y="0"/>
                                                                        </a:lnTo>
                                                                        <a:lnTo>
                                                                          <a:pt x="78" y="0"/>
                                                                        </a:lnTo>
                                                                        <a:lnTo>
                                                                          <a:pt x="68" y="4"/>
                                                                        </a:lnTo>
                                                                        <a:lnTo>
                                                                          <a:pt x="64" y="6"/>
                                                                        </a:lnTo>
                                                                        <a:lnTo>
                                                                          <a:pt x="62" y="10"/>
                                                                        </a:lnTo>
                                                                        <a:lnTo>
                                                                          <a:pt x="62" y="10"/>
                                                                        </a:lnTo>
                                                                        <a:lnTo>
                                                                          <a:pt x="64" y="16"/>
                                                                        </a:lnTo>
                                                                        <a:lnTo>
                                                                          <a:pt x="62" y="16"/>
                                                                        </a:lnTo>
                                                                        <a:lnTo>
                                                                          <a:pt x="58" y="16"/>
                                                                        </a:lnTo>
                                                                        <a:lnTo>
                                                                          <a:pt x="52" y="18"/>
                                                                        </a:lnTo>
                                                                        <a:lnTo>
                                                                          <a:pt x="52" y="18"/>
                                                                        </a:lnTo>
                                                                        <a:lnTo>
                                                                          <a:pt x="48" y="18"/>
                                                                        </a:lnTo>
                                                                        <a:lnTo>
                                                                          <a:pt x="46" y="18"/>
                                                                        </a:lnTo>
                                                                        <a:lnTo>
                                                                          <a:pt x="44" y="16"/>
                                                                        </a:lnTo>
                                                                        <a:lnTo>
                                                                          <a:pt x="38" y="16"/>
                                                                        </a:lnTo>
                                                                        <a:lnTo>
                                                                          <a:pt x="38" y="16"/>
                                                                        </a:lnTo>
                                                                        <a:lnTo>
                                                                          <a:pt x="36" y="18"/>
                                                                        </a:lnTo>
                                                                        <a:lnTo>
                                                                          <a:pt x="32" y="18"/>
                                                                        </a:lnTo>
                                                                        <a:lnTo>
                                                                          <a:pt x="30" y="14"/>
                                                                        </a:lnTo>
                                                                        <a:lnTo>
                                                                          <a:pt x="28" y="12"/>
                                                                        </a:lnTo>
                                                                        <a:lnTo>
                                                                          <a:pt x="26" y="10"/>
                                                                        </a:lnTo>
                                                                        <a:lnTo>
                                                                          <a:pt x="24" y="12"/>
                                                                        </a:lnTo>
                                                                        <a:lnTo>
                                                                          <a:pt x="24" y="12"/>
                                                                        </a:lnTo>
                                                                        <a:lnTo>
                                                                          <a:pt x="22" y="16"/>
                                                                        </a:lnTo>
                                                                        <a:lnTo>
                                                                          <a:pt x="22" y="20"/>
                                                                        </a:lnTo>
                                                                        <a:lnTo>
                                                                          <a:pt x="24" y="22"/>
                                                                        </a:lnTo>
                                                                        <a:lnTo>
                                                                          <a:pt x="24" y="24"/>
                                                                        </a:lnTo>
                                                                        <a:lnTo>
                                                                          <a:pt x="24" y="24"/>
                                                                        </a:lnTo>
                                                                        <a:lnTo>
                                                                          <a:pt x="20" y="24"/>
                                                                        </a:lnTo>
                                                                        <a:lnTo>
                                                                          <a:pt x="18" y="22"/>
                                                                        </a:lnTo>
                                                                        <a:lnTo>
                                                                          <a:pt x="14" y="18"/>
                                                                        </a:lnTo>
                                                                        <a:lnTo>
                                                                          <a:pt x="10" y="18"/>
                                                                        </a:lnTo>
                                                                        <a:lnTo>
                                                                          <a:pt x="10" y="18"/>
                                                                        </a:lnTo>
                                                                        <a:lnTo>
                                                                          <a:pt x="0" y="20"/>
                                                                        </a:lnTo>
                                                                        <a:lnTo>
                                                                          <a:pt x="0" y="20"/>
                                                                        </a:lnTo>
                                                                        <a:lnTo>
                                                                          <a:pt x="4" y="26"/>
                                                                        </a:lnTo>
                                                                        <a:lnTo>
                                                                          <a:pt x="8" y="32"/>
                                                                        </a:lnTo>
                                                                        <a:lnTo>
                                                                          <a:pt x="18" y="40"/>
                                                                        </a:lnTo>
                                                                        <a:lnTo>
                                                                          <a:pt x="26" y="44"/>
                                                                        </a:lnTo>
                                                                        <a:lnTo>
                                                                          <a:pt x="26" y="46"/>
                                                                        </a:lnTo>
                                                                        <a:lnTo>
                                                                          <a:pt x="26" y="50"/>
                                                                        </a:lnTo>
                                                                        <a:lnTo>
                                                                          <a:pt x="26" y="50"/>
                                                                        </a:lnTo>
                                                                        <a:lnTo>
                                                                          <a:pt x="26" y="52"/>
                                                                        </a:lnTo>
                                                                        <a:lnTo>
                                                                          <a:pt x="28" y="54"/>
                                                                        </a:lnTo>
                                                                        <a:lnTo>
                                                                          <a:pt x="32" y="58"/>
                                                                        </a:lnTo>
                                                                        <a:lnTo>
                                                                          <a:pt x="40" y="60"/>
                                                                        </a:lnTo>
                                                                        <a:lnTo>
                                                                          <a:pt x="50" y="62"/>
                                                                        </a:lnTo>
                                                                        <a:lnTo>
                                                                          <a:pt x="50" y="62"/>
                                                                        </a:lnTo>
                                                                        <a:lnTo>
                                                                          <a:pt x="70" y="62"/>
                                                                        </a:lnTo>
                                                                        <a:lnTo>
                                                                          <a:pt x="76" y="64"/>
                                                                        </a:lnTo>
                                                                        <a:lnTo>
                                                                          <a:pt x="80" y="66"/>
                                                                        </a:lnTo>
                                                                        <a:lnTo>
                                                                          <a:pt x="80" y="66"/>
                                                                        </a:lnTo>
                                                                        <a:lnTo>
                                                                          <a:pt x="86" y="74"/>
                                                                        </a:lnTo>
                                                                        <a:lnTo>
                                                                          <a:pt x="88" y="78"/>
                                                                        </a:lnTo>
                                                                        <a:lnTo>
                                                                          <a:pt x="88" y="78"/>
                                                                        </a:lnTo>
                                                                        <a:lnTo>
                                                                          <a:pt x="86" y="84"/>
                                                                        </a:lnTo>
                                                                        <a:lnTo>
                                                                          <a:pt x="84" y="88"/>
                                                                        </a:lnTo>
                                                                        <a:lnTo>
                                                                          <a:pt x="80" y="88"/>
                                                                        </a:lnTo>
                                                                        <a:lnTo>
                                                                          <a:pt x="76" y="88"/>
                                                                        </a:lnTo>
                                                                        <a:lnTo>
                                                                          <a:pt x="76" y="88"/>
                                                                        </a:lnTo>
                                                                        <a:lnTo>
                                                                          <a:pt x="70" y="88"/>
                                                                        </a:lnTo>
                                                                        <a:lnTo>
                                                                          <a:pt x="64" y="92"/>
                                                                        </a:lnTo>
                                                                        <a:lnTo>
                                                                          <a:pt x="62" y="94"/>
                                                                        </a:lnTo>
                                                                        <a:lnTo>
                                                                          <a:pt x="62" y="96"/>
                                                                        </a:lnTo>
                                                                        <a:lnTo>
                                                                          <a:pt x="66" y="100"/>
                                                                        </a:lnTo>
                                                                        <a:lnTo>
                                                                          <a:pt x="72" y="102"/>
                                                                        </a:lnTo>
                                                                        <a:lnTo>
                                                                          <a:pt x="72" y="102"/>
                                                                        </a:lnTo>
                                                                        <a:lnTo>
                                                                          <a:pt x="88" y="108"/>
                                                                        </a:lnTo>
                                                                        <a:lnTo>
                                                                          <a:pt x="92" y="112"/>
                                                                        </a:lnTo>
                                                                        <a:lnTo>
                                                                          <a:pt x="94" y="114"/>
                                                                        </a:lnTo>
                                                                        <a:lnTo>
                                                                          <a:pt x="96" y="116"/>
                                                                        </a:lnTo>
                                                                        <a:lnTo>
                                                                          <a:pt x="96" y="116"/>
                                                                        </a:lnTo>
                                                                        <a:lnTo>
                                                                          <a:pt x="98" y="118"/>
                                                                        </a:lnTo>
                                                                        <a:lnTo>
                                                                          <a:pt x="98" y="120"/>
                                                                        </a:lnTo>
                                                                        <a:lnTo>
                                                                          <a:pt x="100" y="128"/>
                                                                        </a:lnTo>
                                                                        <a:lnTo>
                                                                          <a:pt x="104" y="136"/>
                                                                        </a:lnTo>
                                                                        <a:lnTo>
                                                                          <a:pt x="108" y="140"/>
                                                                        </a:lnTo>
                                                                        <a:lnTo>
                                                                          <a:pt x="114" y="142"/>
                                                                        </a:lnTo>
                                                                        <a:lnTo>
                                                                          <a:pt x="114" y="142"/>
                                                                        </a:lnTo>
                                                                        <a:lnTo>
                                                                          <a:pt x="120" y="146"/>
                                                                        </a:lnTo>
                                                                        <a:lnTo>
                                                                          <a:pt x="122" y="150"/>
                                                                        </a:lnTo>
                                                                        <a:lnTo>
                                                                          <a:pt x="124" y="158"/>
                                                                        </a:lnTo>
                                                                        <a:lnTo>
                                                                          <a:pt x="126" y="162"/>
                                                                        </a:lnTo>
                                                                        <a:lnTo>
                                                                          <a:pt x="128" y="168"/>
                                                                        </a:lnTo>
                                                                        <a:lnTo>
                                                                          <a:pt x="134" y="170"/>
                                                                        </a:lnTo>
                                                                        <a:lnTo>
                                                                          <a:pt x="142" y="174"/>
                                                                        </a:lnTo>
                                                                        <a:lnTo>
                                                                          <a:pt x="142" y="174"/>
                                                                        </a:lnTo>
                                                                        <a:lnTo>
                                                                          <a:pt x="152" y="176"/>
                                                                        </a:lnTo>
                                                                        <a:lnTo>
                                                                          <a:pt x="158" y="180"/>
                                                                        </a:lnTo>
                                                                        <a:lnTo>
                                                                          <a:pt x="162" y="182"/>
                                                                        </a:lnTo>
                                                                        <a:lnTo>
                                                                          <a:pt x="164" y="186"/>
                                                                        </a:lnTo>
                                                                        <a:lnTo>
                                                                          <a:pt x="164" y="194"/>
                                                                        </a:lnTo>
                                                                        <a:lnTo>
                                                                          <a:pt x="164" y="196"/>
                                                                        </a:lnTo>
                                                                        <a:lnTo>
                                                                          <a:pt x="166" y="200"/>
                                                                        </a:lnTo>
                                                                        <a:lnTo>
                                                                          <a:pt x="166" y="200"/>
                                                                        </a:lnTo>
                                                                        <a:lnTo>
                                                                          <a:pt x="174" y="214"/>
                                                                        </a:lnTo>
                                                                        <a:lnTo>
                                                                          <a:pt x="178" y="224"/>
                                                                        </a:lnTo>
                                                                        <a:lnTo>
                                                                          <a:pt x="180" y="232"/>
                                                                        </a:lnTo>
                                                                        <a:lnTo>
                                                                          <a:pt x="180" y="232"/>
                                                                        </a:lnTo>
                                                                        <a:lnTo>
                                                                          <a:pt x="178" y="240"/>
                                                                        </a:lnTo>
                                                                        <a:lnTo>
                                                                          <a:pt x="174" y="250"/>
                                                                        </a:lnTo>
                                                                        <a:lnTo>
                                                                          <a:pt x="172" y="260"/>
                                                                        </a:lnTo>
                                                                        <a:lnTo>
                                                                          <a:pt x="172" y="266"/>
                                                                        </a:lnTo>
                                                                        <a:lnTo>
                                                                          <a:pt x="174" y="270"/>
                                                                        </a:lnTo>
                                                                        <a:lnTo>
                                                                          <a:pt x="174" y="270"/>
                                                                        </a:lnTo>
                                                                        <a:lnTo>
                                                                          <a:pt x="180" y="276"/>
                                                                        </a:lnTo>
                                                                        <a:lnTo>
                                                                          <a:pt x="178" y="282"/>
                                                                        </a:lnTo>
                                                                        <a:lnTo>
                                                                          <a:pt x="174" y="284"/>
                                                                        </a:lnTo>
                                                                        <a:lnTo>
                                                                          <a:pt x="168" y="284"/>
                                                                        </a:lnTo>
                                                                        <a:lnTo>
                                                                          <a:pt x="168" y="284"/>
                                                                        </a:lnTo>
                                                                        <a:lnTo>
                                                                          <a:pt x="164" y="282"/>
                                                                        </a:lnTo>
                                                                        <a:lnTo>
                                                                          <a:pt x="160" y="284"/>
                                                                        </a:lnTo>
                                                                        <a:lnTo>
                                                                          <a:pt x="152" y="292"/>
                                                                        </a:lnTo>
                                                                        <a:lnTo>
                                                                          <a:pt x="152" y="292"/>
                                                                        </a:lnTo>
                                                                        <a:lnTo>
                                                                          <a:pt x="144" y="298"/>
                                                                        </a:lnTo>
                                                                        <a:lnTo>
                                                                          <a:pt x="140" y="300"/>
                                                                        </a:lnTo>
                                                                        <a:lnTo>
                                                                          <a:pt x="138" y="298"/>
                                                                        </a:lnTo>
                                                                        <a:lnTo>
                                                                          <a:pt x="134" y="300"/>
                                                                        </a:lnTo>
                                                                        <a:lnTo>
                                                                          <a:pt x="134" y="300"/>
                                                                        </a:lnTo>
                                                                        <a:lnTo>
                                                                          <a:pt x="134" y="302"/>
                                                                        </a:lnTo>
                                                                        <a:lnTo>
                                                                          <a:pt x="136" y="304"/>
                                                                        </a:lnTo>
                                                                        <a:lnTo>
                                                                          <a:pt x="140" y="308"/>
                                                                        </a:lnTo>
                                                                        <a:lnTo>
                                                                          <a:pt x="146" y="312"/>
                                                                        </a:lnTo>
                                                                        <a:lnTo>
                                                                          <a:pt x="146" y="314"/>
                                                                        </a:lnTo>
                                                                        <a:lnTo>
                                                                          <a:pt x="146" y="316"/>
                                                                        </a:lnTo>
                                                                        <a:lnTo>
                                                                          <a:pt x="146" y="316"/>
                                                                        </a:lnTo>
                                                                        <a:lnTo>
                                                                          <a:pt x="144" y="316"/>
                                                                        </a:lnTo>
                                                                        <a:lnTo>
                                                                          <a:pt x="142" y="316"/>
                                                                        </a:lnTo>
                                                                        <a:lnTo>
                                                                          <a:pt x="140" y="312"/>
                                                                        </a:lnTo>
                                                                        <a:lnTo>
                                                                          <a:pt x="136" y="310"/>
                                                                        </a:lnTo>
                                                                        <a:lnTo>
                                                                          <a:pt x="132" y="310"/>
                                                                        </a:lnTo>
                                                                        <a:lnTo>
                                                                          <a:pt x="130" y="312"/>
                                                                        </a:lnTo>
                                                                        <a:lnTo>
                                                                          <a:pt x="130" y="312"/>
                                                                        </a:lnTo>
                                                                        <a:lnTo>
                                                                          <a:pt x="120" y="316"/>
                                                                        </a:lnTo>
                                                                        <a:lnTo>
                                                                          <a:pt x="114" y="318"/>
                                                                        </a:lnTo>
                                                                        <a:lnTo>
                                                                          <a:pt x="112" y="320"/>
                                                                        </a:lnTo>
                                                                        <a:lnTo>
                                                                          <a:pt x="108" y="324"/>
                                                                        </a:lnTo>
                                                                        <a:lnTo>
                                                                          <a:pt x="108" y="324"/>
                                                                        </a:lnTo>
                                                                        <a:close/>
                                                                      </a:path>
                                                                    </a:pathLst>
                                                                  </a:custGeom>
                                                                  <a:solidFill>
                                                                    <a:schemeClr val="accent3"/>
                                                                  </a:solidFill>
                                                                  <a:ln w="6350">
                                                                    <a:solidFill>
                                                                      <a:srgbClr val="FFFFFF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</p:spPr>
                                                                <p:txBody>
                                                                  <a:bodyPr vert="horz" wrap="square" lIns="91440" tIns="45720" rIns="91440" bIns="45720" numCol="1" anchor="t" anchorCtr="0" compatLnSpc="1">
                                                                    <a:prstTxWarp prst="textNoShape">
                                                                      <a:avLst/>
                                                                    </a:prstTxWarp>
                                                                  </a:bodyPr>
                                                                  <a:lstStyle/>
                                                                  <a:p>
                                                                    <a:pPr defTabSz="914340"/>
                                                                    <a:endParaRPr lang="en-US" dirty="0">
                                                                      <a:solidFill>
                                                                        <a:srgbClr val="FFFFFF"/>
                                                                      </a:solidFill>
                                                                    </a:endParaRPr>
                                                                  </a:p>
                                                                </p:txBody>
                                                              </p:sp>
                                                            </p:grpSp>
                                                            <p:sp>
                                                              <p:nvSpPr>
                                                                <p:cNvPr id="449" name="Costa Rica"/>
                                                                <p:cNvSpPr>
                                                                  <a:spLocks/>
                                                                </p:cNvSpPr>
                                                                <p:nvPr/>
                                                              </p:nvSpPr>
                                                              <p:spPr bwMode="auto">
                                                                <a:xfrm>
                                                                  <a:off x="3043786" y="3275878"/>
                                                                  <a:ext cx="109355" cy="109254"/>
                                                                </a:xfrm>
                                                                <a:custGeom>
                                                                  <a:avLst/>
                                                                  <a:gdLst/>
                                                                  <a:ahLst/>
                                                                  <a:cxnLst>
                                                                    <a:cxn ang="0">
                                                                      <a:pos x="6" y="2"/>
                                                                    </a:cxn>
                                                                    <a:cxn ang="0">
                                                                      <a:pos x="14" y="0"/>
                                                                    </a:cxn>
                                                                    <a:cxn ang="0">
                                                                      <a:pos x="22" y="2"/>
                                                                    </a:cxn>
                                                                    <a:cxn ang="0">
                                                                      <a:pos x="28" y="0"/>
                                                                    </a:cxn>
                                                                    <a:cxn ang="0">
                                                                      <a:pos x="38" y="6"/>
                                                                    </a:cxn>
                                                                    <a:cxn ang="0">
                                                                      <a:pos x="42" y="6"/>
                                                                    </a:cxn>
                                                                    <a:cxn ang="0">
                                                                      <a:pos x="48" y="6"/>
                                                                    </a:cxn>
                                                                    <a:cxn ang="0">
                                                                      <a:pos x="56" y="4"/>
                                                                    </a:cxn>
                                                                    <a:cxn ang="0">
                                                                      <a:pos x="56" y="4"/>
                                                                    </a:cxn>
                                                                    <a:cxn ang="0">
                                                                      <a:pos x="58" y="10"/>
                                                                    </a:cxn>
                                                                    <a:cxn ang="0">
                                                                      <a:pos x="60" y="16"/>
                                                                    </a:cxn>
                                                                    <a:cxn ang="0">
                                                                      <a:pos x="72" y="32"/>
                                                                    </a:cxn>
                                                                    <a:cxn ang="0">
                                                                      <a:pos x="68" y="34"/>
                                                                    </a:cxn>
                                                                    <a:cxn ang="0">
                                                                      <a:pos x="64" y="38"/>
                                                                    </a:cxn>
                                                                    <a:cxn ang="0">
                                                                      <a:pos x="66" y="44"/>
                                                                    </a:cxn>
                                                                    <a:cxn ang="0">
                                                                      <a:pos x="66" y="50"/>
                                                                    </a:cxn>
                                                                    <a:cxn ang="0">
                                                                      <a:pos x="64" y="54"/>
                                                                    </a:cxn>
                                                                    <a:cxn ang="0">
                                                                      <a:pos x="64" y="60"/>
                                                                    </a:cxn>
                                                                    <a:cxn ang="0">
                                                                      <a:pos x="62" y="62"/>
                                                                    </a:cxn>
                                                                    <a:cxn ang="0">
                                                                      <a:pos x="62" y="66"/>
                                                                    </a:cxn>
                                                                    <a:cxn ang="0">
                                                                      <a:pos x="62" y="72"/>
                                                                    </a:cxn>
                                                                    <a:cxn ang="0">
                                                                      <a:pos x="60" y="70"/>
                                                                    </a:cxn>
                                                                    <a:cxn ang="0">
                                                                      <a:pos x="58" y="66"/>
                                                                    </a:cxn>
                                                                    <a:cxn ang="0">
                                                                      <a:pos x="56" y="66"/>
                                                                    </a:cxn>
                                                                    <a:cxn ang="0">
                                                                      <a:pos x="58" y="62"/>
                                                                    </a:cxn>
                                                                    <a:cxn ang="0">
                                                                      <a:pos x="56" y="60"/>
                                                                    </a:cxn>
                                                                    <a:cxn ang="0">
                                                                      <a:pos x="52" y="60"/>
                                                                    </a:cxn>
                                                                    <a:cxn ang="0">
                                                                      <a:pos x="52" y="62"/>
                                                                    </a:cxn>
                                                                    <a:cxn ang="0">
                                                                      <a:pos x="54" y="64"/>
                                                                    </a:cxn>
                                                                    <a:cxn ang="0">
                                                                      <a:pos x="48" y="62"/>
                                                                    </a:cxn>
                                                                    <a:cxn ang="0">
                                                                      <a:pos x="48" y="56"/>
                                                                    </a:cxn>
                                                                    <a:cxn ang="0">
                                                                      <a:pos x="46" y="54"/>
                                                                    </a:cxn>
                                                                    <a:cxn ang="0">
                                                                      <a:pos x="48" y="50"/>
                                                                    </a:cxn>
                                                                    <a:cxn ang="0">
                                                                      <a:pos x="36" y="42"/>
                                                                    </a:cxn>
                                                                    <a:cxn ang="0">
                                                                      <a:pos x="26" y="36"/>
                                                                    </a:cxn>
                                                                    <a:cxn ang="0">
                                                                      <a:pos x="24" y="32"/>
                                                                    </a:cxn>
                                                                    <a:cxn ang="0">
                                                                      <a:pos x="22" y="26"/>
                                                                    </a:cxn>
                                                                    <a:cxn ang="0">
                                                                      <a:pos x="16" y="24"/>
                                                                    </a:cxn>
                                                                    <a:cxn ang="0">
                                                                      <a:pos x="18" y="28"/>
                                                                    </a:cxn>
                                                                    <a:cxn ang="0">
                                                                      <a:pos x="20" y="30"/>
                                                                    </a:cxn>
                                                                    <a:cxn ang="0">
                                                                      <a:pos x="18" y="34"/>
                                                                    </a:cxn>
                                                                    <a:cxn ang="0">
                                                                      <a:pos x="14" y="32"/>
                                                                    </a:cxn>
                                                                    <a:cxn ang="0">
                                                                      <a:pos x="6" y="24"/>
                                                                    </a:cxn>
                                                                    <a:cxn ang="0">
                                                                      <a:pos x="8" y="20"/>
                                                                    </a:cxn>
                                                                    <a:cxn ang="0">
                                                                      <a:pos x="6" y="14"/>
                                                                    </a:cxn>
                                                                    <a:cxn ang="0">
                                                                      <a:pos x="6" y="10"/>
                                                                    </a:cxn>
                                                                    <a:cxn ang="0">
                                                                      <a:pos x="2" y="8"/>
                                                                    </a:cxn>
                                                                    <a:cxn ang="0">
                                                                      <a:pos x="0" y="6"/>
                                                                    </a:cxn>
                                                                    <a:cxn ang="0">
                                                                      <a:pos x="6" y="4"/>
                                                                    </a:cxn>
                                                                    <a:cxn ang="0">
                                                                      <a:pos x="6" y="2"/>
                                                                    </a:cxn>
                                                                  </a:cxnLst>
                                                                  <a:rect l="0" t="0" r="r" b="b"/>
                                                                  <a:pathLst>
                                                                    <a:path w="72" h="72">
                                                                      <a:moveTo>
                                                                        <a:pt x="6" y="2"/>
                                                                      </a:moveTo>
                                                                      <a:lnTo>
                                                                        <a:pt x="6" y="2"/>
                                                                      </a:lnTo>
                                                                      <a:lnTo>
                                                                        <a:pt x="10" y="0"/>
                                                                      </a:lnTo>
                                                                      <a:lnTo>
                                                                        <a:pt x="14" y="0"/>
                                                                      </a:lnTo>
                                                                      <a:lnTo>
                                                                        <a:pt x="18" y="2"/>
                                                                      </a:lnTo>
                                                                      <a:lnTo>
                                                                        <a:pt x="22" y="2"/>
                                                                      </a:lnTo>
                                                                      <a:lnTo>
                                                                        <a:pt x="22" y="2"/>
                                                                      </a:lnTo>
                                                                      <a:lnTo>
                                                                        <a:pt x="28" y="0"/>
                                                                      </a:lnTo>
                                                                      <a:lnTo>
                                                                        <a:pt x="34" y="2"/>
                                                                      </a:lnTo>
                                                                      <a:lnTo>
                                                                        <a:pt x="38" y="6"/>
                                                                      </a:lnTo>
                                                                      <a:lnTo>
                                                                        <a:pt x="42" y="6"/>
                                                                      </a:lnTo>
                                                                      <a:lnTo>
                                                                        <a:pt x="42" y="6"/>
                                                                      </a:lnTo>
                                                                      <a:lnTo>
                                                                        <a:pt x="46" y="4"/>
                                                                      </a:lnTo>
                                                                      <a:lnTo>
                                                                        <a:pt x="48" y="6"/>
                                                                      </a:lnTo>
                                                                      <a:lnTo>
                                                                        <a:pt x="50" y="6"/>
                                                                      </a:lnTo>
                                                                      <a:lnTo>
                                                                        <a:pt x="56" y="4"/>
                                                                      </a:lnTo>
                                                                      <a:lnTo>
                                                                        <a:pt x="56" y="4"/>
                                                                      </a:lnTo>
                                                                      <a:lnTo>
                                                                        <a:pt x="56" y="4"/>
                                                                      </a:lnTo>
                                                                      <a:lnTo>
                                                                        <a:pt x="58" y="6"/>
                                                                      </a:lnTo>
                                                                      <a:lnTo>
                                                                        <a:pt x="58" y="10"/>
                                                                      </a:lnTo>
                                                                      <a:lnTo>
                                                                        <a:pt x="58" y="10"/>
                                                                      </a:lnTo>
                                                                      <a:lnTo>
                                                                        <a:pt x="60" y="16"/>
                                                                      </a:lnTo>
                                                                      <a:lnTo>
                                                                        <a:pt x="62" y="22"/>
                                                                      </a:lnTo>
                                                                      <a:lnTo>
                                                                        <a:pt x="72" y="32"/>
                                                                      </a:lnTo>
                                                                      <a:lnTo>
                                                                        <a:pt x="72" y="32"/>
                                                                      </a:lnTo>
                                                                      <a:lnTo>
                                                                        <a:pt x="68" y="34"/>
                                                                      </a:lnTo>
                                                                      <a:lnTo>
                                                                        <a:pt x="64" y="36"/>
                                                                      </a:lnTo>
                                                                      <a:lnTo>
                                                                        <a:pt x="64" y="38"/>
                                                                      </a:lnTo>
                                                                      <a:lnTo>
                                                                        <a:pt x="64" y="40"/>
                                                                      </a:lnTo>
                                                                      <a:lnTo>
                                                                        <a:pt x="66" y="44"/>
                                                                      </a:lnTo>
                                                                      <a:lnTo>
                                                                        <a:pt x="68" y="48"/>
                                                                      </a:lnTo>
                                                                      <a:lnTo>
                                                                        <a:pt x="66" y="50"/>
                                                                      </a:lnTo>
                                                                      <a:lnTo>
                                                                        <a:pt x="66" y="50"/>
                                                                      </a:lnTo>
                                                                      <a:lnTo>
                                                                        <a:pt x="64" y="54"/>
                                                                      </a:lnTo>
                                                                      <a:lnTo>
                                                                        <a:pt x="64" y="58"/>
                                                                      </a:lnTo>
                                                                      <a:lnTo>
                                                                        <a:pt x="64" y="60"/>
                                                                      </a:lnTo>
                                                                      <a:lnTo>
                                                                        <a:pt x="62" y="62"/>
                                                                      </a:lnTo>
                                                                      <a:lnTo>
                                                                        <a:pt x="62" y="62"/>
                                                                      </a:lnTo>
                                                                      <a:lnTo>
                                                                        <a:pt x="60" y="64"/>
                                                                      </a:lnTo>
                                                                      <a:lnTo>
                                                                        <a:pt x="62" y="66"/>
                                                                      </a:lnTo>
                                                                      <a:lnTo>
                                                                        <a:pt x="62" y="68"/>
                                                                      </a:lnTo>
                                                                      <a:lnTo>
                                                                        <a:pt x="62" y="72"/>
                                                                      </a:lnTo>
                                                                      <a:lnTo>
                                                                        <a:pt x="62" y="72"/>
                                                                      </a:lnTo>
                                                                      <a:lnTo>
                                                                        <a:pt x="60" y="70"/>
                                                                      </a:lnTo>
                                                                      <a:lnTo>
                                                                        <a:pt x="60" y="68"/>
                                                                      </a:lnTo>
                                                                      <a:lnTo>
                                                                        <a:pt x="58" y="66"/>
                                                                      </a:lnTo>
                                                                      <a:lnTo>
                                                                        <a:pt x="58" y="66"/>
                                                                      </a:lnTo>
                                                                      <a:lnTo>
                                                                        <a:pt x="56" y="66"/>
                                                                      </a:lnTo>
                                                                      <a:lnTo>
                                                                        <a:pt x="56" y="64"/>
                                                                      </a:lnTo>
                                                                      <a:lnTo>
                                                                        <a:pt x="58" y="62"/>
                                                                      </a:lnTo>
                                                                      <a:lnTo>
                                                                        <a:pt x="56" y="60"/>
                                                                      </a:lnTo>
                                                                      <a:lnTo>
                                                                        <a:pt x="56" y="60"/>
                                                                      </a:lnTo>
                                                                      <a:lnTo>
                                                                        <a:pt x="52" y="58"/>
                                                                      </a:lnTo>
                                                                      <a:lnTo>
                                                                        <a:pt x="52" y="60"/>
                                                                      </a:lnTo>
                                                                      <a:lnTo>
                                                                        <a:pt x="52" y="62"/>
                                                                      </a:lnTo>
                                                                      <a:lnTo>
                                                                        <a:pt x="52" y="62"/>
                                                                      </a:lnTo>
                                                                      <a:lnTo>
                                                                        <a:pt x="54" y="62"/>
                                                                      </a:lnTo>
                                                                      <a:lnTo>
                                                                        <a:pt x="54" y="64"/>
                                                                      </a:lnTo>
                                                                      <a:lnTo>
                                                                        <a:pt x="48" y="62"/>
                                                                      </a:lnTo>
                                                                      <a:lnTo>
                                                                        <a:pt x="48" y="62"/>
                                                                      </a:lnTo>
                                                                      <a:lnTo>
                                                                        <a:pt x="44" y="60"/>
                                                                      </a:lnTo>
                                                                      <a:lnTo>
                                                                        <a:pt x="48" y="56"/>
                                                                      </a:lnTo>
                                                                      <a:lnTo>
                                                                        <a:pt x="48" y="56"/>
                                                                      </a:lnTo>
                                                                      <a:lnTo>
                                                                        <a:pt x="46" y="54"/>
                                                                      </a:lnTo>
                                                                      <a:lnTo>
                                                                        <a:pt x="46" y="52"/>
                                                                      </a:lnTo>
                                                                      <a:lnTo>
                                                                        <a:pt x="48" y="50"/>
                                                                      </a:lnTo>
                                                                      <a:lnTo>
                                                                        <a:pt x="48" y="50"/>
                                                                      </a:lnTo>
                                                                      <a:lnTo>
                                                                        <a:pt x="36" y="42"/>
                                                                      </a:lnTo>
                                                                      <a:lnTo>
                                                                        <a:pt x="26" y="36"/>
                                                                      </a:lnTo>
                                                                      <a:lnTo>
                                                                        <a:pt x="26" y="36"/>
                                                                      </a:lnTo>
                                                                      <a:lnTo>
                                                                        <a:pt x="24" y="32"/>
                                                                      </a:lnTo>
                                                                      <a:lnTo>
                                                                        <a:pt x="24" y="32"/>
                                                                      </a:lnTo>
                                                                      <a:lnTo>
                                                                        <a:pt x="26" y="30"/>
                                                                      </a:lnTo>
                                                                      <a:lnTo>
                                                                        <a:pt x="22" y="26"/>
                                                                      </a:lnTo>
                                                                      <a:lnTo>
                                                                        <a:pt x="22" y="26"/>
                                                                      </a:lnTo>
                                                                      <a:lnTo>
                                                                        <a:pt x="16" y="24"/>
                                                                      </a:lnTo>
                                                                      <a:lnTo>
                                                                        <a:pt x="16" y="24"/>
                                                                      </a:lnTo>
                                                                      <a:lnTo>
                                                                        <a:pt x="18" y="28"/>
                                                                      </a:lnTo>
                                                                      <a:lnTo>
                                                                        <a:pt x="18" y="28"/>
                                                                      </a:lnTo>
                                                                      <a:lnTo>
                                                                        <a:pt x="20" y="30"/>
                                                                      </a:lnTo>
                                                                      <a:lnTo>
                                                                        <a:pt x="20" y="32"/>
                                                                      </a:lnTo>
                                                                      <a:lnTo>
                                                                        <a:pt x="18" y="34"/>
                                                                      </a:lnTo>
                                                                      <a:lnTo>
                                                                        <a:pt x="14" y="32"/>
                                                                      </a:lnTo>
                                                                      <a:lnTo>
                                                                        <a:pt x="14" y="32"/>
                                                                      </a:lnTo>
                                                                      <a:lnTo>
                                                                        <a:pt x="6" y="26"/>
                                                                      </a:lnTo>
                                                                      <a:lnTo>
                                                                        <a:pt x="6" y="24"/>
                                                                      </a:lnTo>
                                                                      <a:lnTo>
                                                                        <a:pt x="8" y="20"/>
                                                                      </a:lnTo>
                                                                      <a:lnTo>
                                                                        <a:pt x="8" y="20"/>
                                                                      </a:lnTo>
                                                                      <a:lnTo>
                                                                        <a:pt x="6" y="16"/>
                                                                      </a:lnTo>
                                                                      <a:lnTo>
                                                                        <a:pt x="6" y="14"/>
                                                                      </a:lnTo>
                                                                      <a:lnTo>
                                                                        <a:pt x="6" y="10"/>
                                                                      </a:lnTo>
                                                                      <a:lnTo>
                                                                        <a:pt x="6" y="10"/>
                                                                      </a:lnTo>
                                                                      <a:lnTo>
                                                                        <a:pt x="4" y="8"/>
                                                                      </a:lnTo>
                                                                      <a:lnTo>
                                                                        <a:pt x="2" y="8"/>
                                                                      </a:lnTo>
                                                                      <a:lnTo>
                                                                        <a:pt x="0" y="6"/>
                                                                      </a:lnTo>
                                                                      <a:lnTo>
                                                                        <a:pt x="0" y="6"/>
                                                                      </a:lnTo>
                                                                      <a:lnTo>
                                                                        <a:pt x="0" y="6"/>
                                                                      </a:lnTo>
                                                                      <a:lnTo>
                                                                        <a:pt x="6" y="4"/>
                                                                      </a:lnTo>
                                                                      <a:lnTo>
                                                                        <a:pt x="6" y="4"/>
                                                                      </a:lnTo>
                                                                      <a:lnTo>
                                                                        <a:pt x="6" y="2"/>
                                                                      </a:lnTo>
                                                                      <a:lnTo>
                                                                        <a:pt x="6" y="2"/>
                                                                      </a:lnTo>
                                                                      <a:close/>
                                                                    </a:path>
                                                                  </a:pathLst>
                                                                </a:custGeom>
                                                                <a:solidFill>
                                                                  <a:schemeClr val="accent3">
                                                                    <a:alpha val="99000"/>
                                                                  </a:schemeClr>
                                                                </a:solidFill>
                                                                <a:ln w="635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</p:spPr>
                                                              <p:txBody>
                                                                <a:bodyPr vert="horz" wrap="square" lIns="91440" tIns="45720" rIns="91440" bIns="45720" numCol="1" anchor="t" anchorCtr="0" compatLnSpc="1">
                                                                  <a:prstTxWarp prst="textNoShape">
                                                                    <a:avLst/>
                                                                  </a:prstTxWarp>
                                                                </a:bodyPr>
                                                                <a:lstStyle/>
                                                                <a:p>
                                                                  <a:pPr defTabSz="914340"/>
                                                                  <a:endParaRPr lang="en-US" dirty="0">
                                                                    <a:solidFill>
                                                                      <a:srgbClr val="FFFFFF"/>
                                                                    </a:solidFill>
                                                                  </a:endParaRPr>
                                                                </a:p>
                                                              </p:txBody>
                                                            </p:sp>
                                                          </p:grpSp>
                                                          <p:sp>
                                                            <p:nvSpPr>
                                                              <p:cNvPr id="455" name="Ukraine"/>
                                                              <p:cNvSpPr>
                                                                <a:spLocks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6399968" y="1788731"/>
                                                                <a:ext cx="489060" cy="260996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/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0" y="88"/>
                                                                  </a:cxn>
                                                                  <a:cxn ang="0">
                                                                    <a:pos x="2" y="74"/>
                                                                  </a:cxn>
                                                                  <a:cxn ang="0">
                                                                    <a:pos x="8" y="64"/>
                                                                  </a:cxn>
                                                                  <a:cxn ang="0">
                                                                    <a:pos x="22" y="48"/>
                                                                  </a:cxn>
                                                                  <a:cxn ang="0">
                                                                    <a:pos x="22" y="42"/>
                                                                  </a:cxn>
                                                                  <a:cxn ang="0">
                                                                    <a:pos x="20" y="26"/>
                                                                  </a:cxn>
                                                                  <a:cxn ang="0">
                                                                    <a:pos x="80" y="30"/>
                                                                  </a:cxn>
                                                                  <a:cxn ang="0">
                                                                    <a:pos x="104" y="28"/>
                                                                  </a:cxn>
                                                                  <a:cxn ang="0">
                                                                    <a:pos x="120" y="20"/>
                                                                  </a:cxn>
                                                                  <a:cxn ang="0">
                                                                    <a:pos x="146" y="24"/>
                                                                  </a:cxn>
                                                                  <a:cxn ang="0">
                                                                    <a:pos x="146" y="2"/>
                                                                  </a:cxn>
                                                                  <a:cxn ang="0">
                                                                    <a:pos x="178" y="0"/>
                                                                  </a:cxn>
                                                                  <a:cxn ang="0">
                                                                    <a:pos x="204" y="6"/>
                                                                  </a:cxn>
                                                                  <a:cxn ang="0">
                                                                    <a:pos x="218" y="20"/>
                                                                  </a:cxn>
                                                                  <a:cxn ang="0">
                                                                    <a:pos x="230" y="36"/>
                                                                  </a:cxn>
                                                                  <a:cxn ang="0">
                                                                    <a:pos x="248" y="50"/>
                                                                  </a:cxn>
                                                                  <a:cxn ang="0">
                                                                    <a:pos x="282" y="54"/>
                                                                  </a:cxn>
                                                                  <a:cxn ang="0">
                                                                    <a:pos x="314" y="58"/>
                                                                  </a:cxn>
                                                                  <a:cxn ang="0">
                                                                    <a:pos x="314" y="72"/>
                                                                  </a:cxn>
                                                                  <a:cxn ang="0">
                                                                    <a:pos x="320" y="84"/>
                                                                  </a:cxn>
                                                                  <a:cxn ang="0">
                                                                    <a:pos x="306" y="102"/>
                                                                  </a:cxn>
                                                                  <a:cxn ang="0">
                                                                    <a:pos x="292" y="120"/>
                                                                  </a:cxn>
                                                                  <a:cxn ang="0">
                                                                    <a:pos x="274" y="128"/>
                                                                  </a:cxn>
                                                                  <a:cxn ang="0">
                                                                    <a:pos x="252" y="134"/>
                                                                  </a:cxn>
                                                                  <a:cxn ang="0">
                                                                    <a:pos x="244" y="136"/>
                                                                  </a:cxn>
                                                                  <a:cxn ang="0">
                                                                    <a:pos x="230" y="138"/>
                                                                  </a:cxn>
                                                                  <a:cxn ang="0">
                                                                    <a:pos x="232" y="140"/>
                                                                  </a:cxn>
                                                                  <a:cxn ang="0">
                                                                    <a:pos x="248" y="152"/>
                                                                  </a:cxn>
                                                                  <a:cxn ang="0">
                                                                    <a:pos x="272" y="152"/>
                                                                  </a:cxn>
                                                                  <a:cxn ang="0">
                                                                    <a:pos x="280" y="156"/>
                                                                  </a:cxn>
                                                                  <a:cxn ang="0">
                                                                    <a:pos x="262" y="158"/>
                                                                  </a:cxn>
                                                                  <a:cxn ang="0">
                                                                    <a:pos x="246" y="164"/>
                                                                  </a:cxn>
                                                                  <a:cxn ang="0">
                                                                    <a:pos x="226" y="168"/>
                                                                  </a:cxn>
                                                                  <a:cxn ang="0">
                                                                    <a:pos x="224" y="158"/>
                                                                  </a:cxn>
                                                                  <a:cxn ang="0">
                                                                    <a:pos x="208" y="152"/>
                                                                  </a:cxn>
                                                                  <a:cxn ang="0">
                                                                    <a:pos x="220" y="138"/>
                                                                  </a:cxn>
                                                                  <a:cxn ang="0">
                                                                    <a:pos x="212" y="138"/>
                                                                  </a:cxn>
                                                                  <a:cxn ang="0">
                                                                    <a:pos x="192" y="134"/>
                                                                  </a:cxn>
                                                                  <a:cxn ang="0">
                                                                    <a:pos x="190" y="128"/>
                                                                  </a:cxn>
                                                                  <a:cxn ang="0">
                                                                    <a:pos x="196" y="126"/>
                                                                  </a:cxn>
                                                                  <a:cxn ang="0">
                                                                    <a:pos x="176" y="130"/>
                                                                  </a:cxn>
                                                                  <a:cxn ang="0">
                                                                    <a:pos x="160" y="130"/>
                                                                  </a:cxn>
                                                                  <a:cxn ang="0">
                                                                    <a:pos x="158" y="140"/>
                                                                  </a:cxn>
                                                                  <a:cxn ang="0">
                                                                    <a:pos x="152" y="150"/>
                                                                  </a:cxn>
                                                                  <a:cxn ang="0">
                                                                    <a:pos x="132" y="156"/>
                                                                  </a:cxn>
                                                                  <a:cxn ang="0">
                                                                    <a:pos x="126" y="150"/>
                                                                  </a:cxn>
                                                                  <a:cxn ang="0">
                                                                    <a:pos x="138" y="138"/>
                                                                  </a:cxn>
                                                                  <a:cxn ang="0">
                                                                    <a:pos x="146" y="140"/>
                                                                  </a:cxn>
                                                                  <a:cxn ang="0">
                                                                    <a:pos x="146" y="128"/>
                                                                  </a:cxn>
                                                                  <a:cxn ang="0">
                                                                    <a:pos x="140" y="114"/>
                                                                  </a:cxn>
                                                                  <a:cxn ang="0">
                                                                    <a:pos x="138" y="100"/>
                                                                  </a:cxn>
                                                                  <a:cxn ang="0">
                                                                    <a:pos x="126" y="94"/>
                                                                  </a:cxn>
                                                                  <a:cxn ang="0">
                                                                    <a:pos x="116" y="90"/>
                                                                  </a:cxn>
                                                                  <a:cxn ang="0">
                                                                    <a:pos x="92" y="92"/>
                                                                  </a:cxn>
                                                                  <a:cxn ang="0">
                                                                    <a:pos x="70" y="92"/>
                                                                  </a:cxn>
                                                                  <a:cxn ang="0">
                                                                    <a:pos x="46" y="94"/>
                                                                  </a:cxn>
                                                                  <a:cxn ang="0">
                                                                    <a:pos x="30" y="98"/>
                                                                  </a:cxn>
                                                                  <a:cxn ang="0">
                                                                    <a:pos x="18" y="98"/>
                                                                  </a:cxn>
                                                                </a:cxnLst>
                                                                <a:rect l="0" t="0" r="r" b="b"/>
                                                                <a:pathLst>
                                                                  <a:path w="322" h="172">
                                                                    <a:moveTo>
                                                                      <a:pt x="6" y="98"/>
                                                                    </a:moveTo>
                                                                    <a:lnTo>
                                                                      <a:pt x="6" y="98"/>
                                                                    </a:lnTo>
                                                                    <a:lnTo>
                                                                      <a:pt x="4" y="96"/>
                                                                    </a:lnTo>
                                                                    <a:lnTo>
                                                                      <a:pt x="0" y="92"/>
                                                                    </a:lnTo>
                                                                    <a:lnTo>
                                                                      <a:pt x="0" y="92"/>
                                                                    </a:lnTo>
                                                                    <a:lnTo>
                                                                      <a:pt x="0" y="88"/>
                                                                    </a:lnTo>
                                                                    <a:lnTo>
                                                                      <a:pt x="0" y="88"/>
                                                                    </a:lnTo>
                                                                    <a:lnTo>
                                                                      <a:pt x="0" y="86"/>
                                                                    </a:lnTo>
                                                                    <a:lnTo>
                                                                      <a:pt x="0" y="86"/>
                                                                    </a:lnTo>
                                                                    <a:lnTo>
                                                                      <a:pt x="0" y="84"/>
                                                                    </a:lnTo>
                                                                    <a:lnTo>
                                                                      <a:pt x="2" y="80"/>
                                                                    </a:lnTo>
                                                                    <a:lnTo>
                                                                      <a:pt x="2" y="80"/>
                                                                    </a:lnTo>
                                                                    <a:lnTo>
                                                                      <a:pt x="2" y="76"/>
                                                                    </a:lnTo>
                                                                    <a:lnTo>
                                                                      <a:pt x="2" y="74"/>
                                                                    </a:lnTo>
                                                                    <a:lnTo>
                                                                      <a:pt x="2" y="74"/>
                                                                    </a:lnTo>
                                                                    <a:lnTo>
                                                                      <a:pt x="6" y="74"/>
                                                                    </a:lnTo>
                                                                    <a:lnTo>
                                                                      <a:pt x="6" y="74"/>
                                                                    </a:lnTo>
                                                                    <a:lnTo>
                                                                      <a:pt x="8" y="70"/>
                                                                    </a:lnTo>
                                                                    <a:lnTo>
                                                                      <a:pt x="8" y="70"/>
                                                                    </a:lnTo>
                                                                    <a:lnTo>
                                                                      <a:pt x="8" y="66"/>
                                                                    </a:lnTo>
                                                                    <a:lnTo>
                                                                      <a:pt x="8" y="64"/>
                                                                    </a:lnTo>
                                                                    <a:lnTo>
                                                                      <a:pt x="10" y="62"/>
                                                                    </a:lnTo>
                                                                    <a:lnTo>
                                                                      <a:pt x="16" y="56"/>
                                                                    </a:lnTo>
                                                                    <a:lnTo>
                                                                      <a:pt x="16" y="56"/>
                                                                    </a:lnTo>
                                                                    <a:lnTo>
                                                                      <a:pt x="18" y="52"/>
                                                                    </a:lnTo>
                                                                    <a:lnTo>
                                                                      <a:pt x="22" y="50"/>
                                                                    </a:lnTo>
                                                                    <a:lnTo>
                                                                      <a:pt x="24" y="50"/>
                                                                    </a:lnTo>
                                                                    <a:lnTo>
                                                                      <a:pt x="22" y="48"/>
                                                                    </a:lnTo>
                                                                    <a:lnTo>
                                                                      <a:pt x="22" y="48"/>
                                                                    </a:lnTo>
                                                                    <a:lnTo>
                                                                      <a:pt x="22" y="44"/>
                                                                    </a:lnTo>
                                                                    <a:lnTo>
                                                                      <a:pt x="24" y="44"/>
                                                                    </a:lnTo>
                                                                    <a:lnTo>
                                                                      <a:pt x="26" y="46"/>
                                                                    </a:lnTo>
                                                                    <a:lnTo>
                                                                      <a:pt x="26" y="44"/>
                                                                    </a:lnTo>
                                                                    <a:lnTo>
                                                                      <a:pt x="26" y="44"/>
                                                                    </a:lnTo>
                                                                    <a:lnTo>
                                                                      <a:pt x="22" y="42"/>
                                                                    </a:lnTo>
                                                                    <a:lnTo>
                                                                      <a:pt x="18" y="40"/>
                                                                    </a:lnTo>
                                                                    <a:lnTo>
                                                                      <a:pt x="14" y="36"/>
                                                                    </a:lnTo>
                                                                    <a:lnTo>
                                                                      <a:pt x="10" y="28"/>
                                                                    </a:lnTo>
                                                                    <a:lnTo>
                                                                      <a:pt x="10" y="28"/>
                                                                    </a:lnTo>
                                                                    <a:lnTo>
                                                                      <a:pt x="16" y="24"/>
                                                                    </a:lnTo>
                                                                    <a:lnTo>
                                                                      <a:pt x="18" y="24"/>
                                                                    </a:lnTo>
                                                                    <a:lnTo>
                                                                      <a:pt x="20" y="26"/>
                                                                    </a:lnTo>
                                                                    <a:lnTo>
                                                                      <a:pt x="30" y="22"/>
                                                                    </a:lnTo>
                                                                    <a:lnTo>
                                                                      <a:pt x="30" y="22"/>
                                                                    </a:lnTo>
                                                                    <a:lnTo>
                                                                      <a:pt x="40" y="20"/>
                                                                    </a:lnTo>
                                                                    <a:lnTo>
                                                                      <a:pt x="48" y="20"/>
                                                                    </a:lnTo>
                                                                    <a:lnTo>
                                                                      <a:pt x="62" y="24"/>
                                                                    </a:lnTo>
                                                                    <a:lnTo>
                                                                      <a:pt x="74" y="28"/>
                                                                    </a:lnTo>
                                                                    <a:lnTo>
                                                                      <a:pt x="80" y="30"/>
                                                                    </a:lnTo>
                                                                    <a:lnTo>
                                                                      <a:pt x="88" y="28"/>
                                                                    </a:lnTo>
                                                                    <a:lnTo>
                                                                      <a:pt x="88" y="28"/>
                                                                    </a:lnTo>
                                                                    <a:lnTo>
                                                                      <a:pt x="96" y="24"/>
                                                                    </a:lnTo>
                                                                    <a:lnTo>
                                                                      <a:pt x="98" y="26"/>
                                                                    </a:lnTo>
                                                                    <a:lnTo>
                                                                      <a:pt x="98" y="26"/>
                                                                    </a:lnTo>
                                                                    <a:lnTo>
                                                                      <a:pt x="100" y="28"/>
                                                                    </a:lnTo>
                                                                    <a:lnTo>
                                                                      <a:pt x="104" y="28"/>
                                                                    </a:lnTo>
                                                                    <a:lnTo>
                                                                      <a:pt x="104" y="28"/>
                                                                    </a:lnTo>
                                                                    <a:lnTo>
                                                                      <a:pt x="110" y="26"/>
                                                                    </a:lnTo>
                                                                    <a:lnTo>
                                                                      <a:pt x="110" y="26"/>
                                                                    </a:lnTo>
                                                                    <a:lnTo>
                                                                      <a:pt x="112" y="28"/>
                                                                    </a:lnTo>
                                                                    <a:lnTo>
                                                                      <a:pt x="116" y="24"/>
                                                                    </a:lnTo>
                                                                    <a:lnTo>
                                                                      <a:pt x="116" y="24"/>
                                                                    </a:lnTo>
                                                                    <a:lnTo>
                                                                      <a:pt x="120" y="20"/>
                                                                    </a:lnTo>
                                                                    <a:lnTo>
                                                                      <a:pt x="122" y="20"/>
                                                                    </a:lnTo>
                                                                    <a:lnTo>
                                                                      <a:pt x="124" y="22"/>
                                                                    </a:lnTo>
                                                                    <a:lnTo>
                                                                      <a:pt x="130" y="22"/>
                                                                    </a:lnTo>
                                                                    <a:lnTo>
                                                                      <a:pt x="130" y="22"/>
                                                                    </a:lnTo>
                                                                    <a:lnTo>
                                                                      <a:pt x="136" y="22"/>
                                                                    </a:lnTo>
                                                                    <a:lnTo>
                                                                      <a:pt x="142" y="24"/>
                                                                    </a:lnTo>
                                                                    <a:lnTo>
                                                                      <a:pt x="146" y="24"/>
                                                                    </a:lnTo>
                                                                    <a:lnTo>
                                                                      <a:pt x="148" y="22"/>
                                                                    </a:lnTo>
                                                                    <a:lnTo>
                                                                      <a:pt x="148" y="20"/>
                                                                    </a:lnTo>
                                                                    <a:lnTo>
                                                                      <a:pt x="148" y="20"/>
                                                                    </a:lnTo>
                                                                    <a:lnTo>
                                                                      <a:pt x="146" y="14"/>
                                                                    </a:lnTo>
                                                                    <a:lnTo>
                                                                      <a:pt x="144" y="8"/>
                                                                    </a:lnTo>
                                                                    <a:lnTo>
                                                                      <a:pt x="144" y="4"/>
                                                                    </a:lnTo>
                                                                    <a:lnTo>
                                                                      <a:pt x="146" y="2"/>
                                                                    </a:lnTo>
                                                                    <a:lnTo>
                                                                      <a:pt x="150" y="2"/>
                                                                    </a:lnTo>
                                                                    <a:lnTo>
                                                                      <a:pt x="158" y="2"/>
                                                                    </a:lnTo>
                                                                    <a:lnTo>
                                                                      <a:pt x="158" y="2"/>
                                                                    </a:lnTo>
                                                                    <a:lnTo>
                                                                      <a:pt x="160" y="2"/>
                                                                    </a:lnTo>
                                                                    <a:lnTo>
                                                                      <a:pt x="162" y="0"/>
                                                                    </a:lnTo>
                                                                    <a:lnTo>
                                                                      <a:pt x="166" y="0"/>
                                                                    </a:lnTo>
                                                                    <a:lnTo>
                                                                      <a:pt x="178" y="0"/>
                                                                    </a:lnTo>
                                                                    <a:lnTo>
                                                                      <a:pt x="178" y="0"/>
                                                                    </a:lnTo>
                                                                    <a:lnTo>
                                                                      <a:pt x="192" y="0"/>
                                                                    </a:lnTo>
                                                                    <a:lnTo>
                                                                      <a:pt x="196" y="2"/>
                                                                    </a:lnTo>
                                                                    <a:lnTo>
                                                                      <a:pt x="196" y="4"/>
                                                                    </a:lnTo>
                                                                    <a:lnTo>
                                                                      <a:pt x="200" y="6"/>
                                                                    </a:lnTo>
                                                                    <a:lnTo>
                                                                      <a:pt x="200" y="6"/>
                                                                    </a:lnTo>
                                                                    <a:lnTo>
                                                                      <a:pt x="204" y="6"/>
                                                                    </a:lnTo>
                                                                    <a:lnTo>
                                                                      <a:pt x="204" y="10"/>
                                                                    </a:lnTo>
                                                                    <a:lnTo>
                                                                      <a:pt x="202" y="16"/>
                                                                    </a:lnTo>
                                                                    <a:lnTo>
                                                                      <a:pt x="200" y="20"/>
                                                                    </a:lnTo>
                                                                    <a:lnTo>
                                                                      <a:pt x="202" y="20"/>
                                                                    </a:lnTo>
                                                                    <a:lnTo>
                                                                      <a:pt x="206" y="20"/>
                                                                    </a:lnTo>
                                                                    <a:lnTo>
                                                                      <a:pt x="206" y="20"/>
                                                                    </a:lnTo>
                                                                    <a:lnTo>
                                                                      <a:pt x="218" y="20"/>
                                                                    </a:lnTo>
                                                                    <a:lnTo>
                                                                      <a:pt x="218" y="22"/>
                                                                    </a:lnTo>
                                                                    <a:lnTo>
                                                                      <a:pt x="224" y="26"/>
                                                                    </a:lnTo>
                                                                    <a:lnTo>
                                                                      <a:pt x="224" y="26"/>
                                                                    </a:lnTo>
                                                                    <a:lnTo>
                                                                      <a:pt x="228" y="28"/>
                                                                    </a:lnTo>
                                                                    <a:lnTo>
                                                                      <a:pt x="230" y="32"/>
                                                                    </a:lnTo>
                                                                    <a:lnTo>
                                                                      <a:pt x="230" y="34"/>
                                                                    </a:lnTo>
                                                                    <a:lnTo>
                                                                      <a:pt x="230" y="36"/>
                                                                    </a:lnTo>
                                                                    <a:lnTo>
                                                                      <a:pt x="228" y="40"/>
                                                                    </a:lnTo>
                                                                    <a:lnTo>
                                                                      <a:pt x="228" y="40"/>
                                                                    </a:lnTo>
                                                                    <a:lnTo>
                                                                      <a:pt x="232" y="42"/>
                                                                    </a:lnTo>
                                                                    <a:lnTo>
                                                                      <a:pt x="232" y="42"/>
                                                                    </a:lnTo>
                                                                    <a:lnTo>
                                                                      <a:pt x="242" y="46"/>
                                                                    </a:lnTo>
                                                                    <a:lnTo>
                                                                      <a:pt x="244" y="50"/>
                                                                    </a:lnTo>
                                                                    <a:lnTo>
                                                                      <a:pt x="248" y="50"/>
                                                                    </a:lnTo>
                                                                    <a:lnTo>
                                                                      <a:pt x="256" y="46"/>
                                                                    </a:lnTo>
                                                                    <a:lnTo>
                                                                      <a:pt x="256" y="46"/>
                                                                    </a:lnTo>
                                                                    <a:lnTo>
                                                                      <a:pt x="262" y="44"/>
                                                                    </a:lnTo>
                                                                    <a:lnTo>
                                                                      <a:pt x="264" y="44"/>
                                                                    </a:lnTo>
                                                                    <a:lnTo>
                                                                      <a:pt x="270" y="46"/>
                                                                    </a:lnTo>
                                                                    <a:lnTo>
                                                                      <a:pt x="278" y="52"/>
                                                                    </a:lnTo>
                                                                    <a:lnTo>
                                                                      <a:pt x="282" y="54"/>
                                                                    </a:lnTo>
                                                                    <a:lnTo>
                                                                      <a:pt x="288" y="54"/>
                                                                    </a:lnTo>
                                                                    <a:lnTo>
                                                                      <a:pt x="288" y="54"/>
                                                                    </a:lnTo>
                                                                    <a:lnTo>
                                                                      <a:pt x="296" y="54"/>
                                                                    </a:lnTo>
                                                                    <a:lnTo>
                                                                      <a:pt x="300" y="56"/>
                                                                    </a:lnTo>
                                                                    <a:lnTo>
                                                                      <a:pt x="304" y="58"/>
                                                                    </a:lnTo>
                                                                    <a:lnTo>
                                                                      <a:pt x="314" y="58"/>
                                                                    </a:lnTo>
                                                                    <a:lnTo>
                                                                      <a:pt x="314" y="58"/>
                                                                    </a:lnTo>
                                                                    <a:lnTo>
                                                                      <a:pt x="320" y="60"/>
                                                                    </a:lnTo>
                                                                    <a:lnTo>
                                                                      <a:pt x="320" y="60"/>
                                                                    </a:lnTo>
                                                                    <a:lnTo>
                                                                      <a:pt x="316" y="66"/>
                                                                    </a:lnTo>
                                                                    <a:lnTo>
                                                                      <a:pt x="312" y="70"/>
                                                                    </a:lnTo>
                                                                    <a:lnTo>
                                                                      <a:pt x="310" y="70"/>
                                                                    </a:lnTo>
                                                                    <a:lnTo>
                                                                      <a:pt x="314" y="72"/>
                                                                    </a:lnTo>
                                                                    <a:lnTo>
                                                                      <a:pt x="314" y="72"/>
                                                                    </a:lnTo>
                                                                    <a:lnTo>
                                                                      <a:pt x="316" y="72"/>
                                                                    </a:lnTo>
                                                                    <a:lnTo>
                                                                      <a:pt x="316" y="74"/>
                                                                    </a:lnTo>
                                                                    <a:lnTo>
                                                                      <a:pt x="314" y="78"/>
                                                                    </a:lnTo>
                                                                    <a:lnTo>
                                                                      <a:pt x="314" y="80"/>
                                                                    </a:lnTo>
                                                                    <a:lnTo>
                                                                      <a:pt x="316" y="80"/>
                                                                    </a:lnTo>
                                                                    <a:lnTo>
                                                                      <a:pt x="316" y="80"/>
                                                                    </a:lnTo>
                                                                    <a:lnTo>
                                                                      <a:pt x="320" y="84"/>
                                                                    </a:lnTo>
                                                                    <a:lnTo>
                                                                      <a:pt x="322" y="86"/>
                                                                    </a:lnTo>
                                                                    <a:lnTo>
                                                                      <a:pt x="322" y="88"/>
                                                                    </a:lnTo>
                                                                    <a:lnTo>
                                                                      <a:pt x="320" y="92"/>
                                                                    </a:lnTo>
                                                                    <a:lnTo>
                                                                      <a:pt x="316" y="96"/>
                                                                    </a:lnTo>
                                                                    <a:lnTo>
                                                                      <a:pt x="310" y="100"/>
                                                                    </a:lnTo>
                                                                    <a:lnTo>
                                                                      <a:pt x="310" y="100"/>
                                                                    </a:lnTo>
                                                                    <a:lnTo>
                                                                      <a:pt x="306" y="102"/>
                                                                    </a:lnTo>
                                                                    <a:lnTo>
                                                                      <a:pt x="300" y="106"/>
                                                                    </a:lnTo>
                                                                    <a:lnTo>
                                                                      <a:pt x="298" y="110"/>
                                                                    </a:lnTo>
                                                                    <a:lnTo>
                                                                      <a:pt x="298" y="118"/>
                                                                    </a:lnTo>
                                                                    <a:lnTo>
                                                                      <a:pt x="298" y="118"/>
                                                                    </a:lnTo>
                                                                    <a:lnTo>
                                                                      <a:pt x="296" y="120"/>
                                                                    </a:lnTo>
                                                                    <a:lnTo>
                                                                      <a:pt x="292" y="120"/>
                                                                    </a:lnTo>
                                                                    <a:lnTo>
                                                                      <a:pt x="292" y="120"/>
                                                                    </a:lnTo>
                                                                    <a:lnTo>
                                                                      <a:pt x="288" y="122"/>
                                                                    </a:lnTo>
                                                                    <a:lnTo>
                                                                      <a:pt x="286" y="122"/>
                                                                    </a:lnTo>
                                                                    <a:lnTo>
                                                                      <a:pt x="284" y="122"/>
                                                                    </a:lnTo>
                                                                    <a:lnTo>
                                                                      <a:pt x="280" y="126"/>
                                                                    </a:lnTo>
                                                                    <a:lnTo>
                                                                      <a:pt x="280" y="126"/>
                                                                    </a:lnTo>
                                                                    <a:lnTo>
                                                                      <a:pt x="276" y="130"/>
                                                                    </a:lnTo>
                                                                    <a:lnTo>
                                                                      <a:pt x="274" y="128"/>
                                                                    </a:lnTo>
                                                                    <a:lnTo>
                                                                      <a:pt x="272" y="128"/>
                                                                    </a:lnTo>
                                                                    <a:lnTo>
                                                                      <a:pt x="268" y="132"/>
                                                                    </a:lnTo>
                                                                    <a:lnTo>
                                                                      <a:pt x="268" y="132"/>
                                                                    </a:lnTo>
                                                                    <a:lnTo>
                                                                      <a:pt x="264" y="136"/>
                                                                    </a:lnTo>
                                                                    <a:lnTo>
                                                                      <a:pt x="258" y="134"/>
                                                                    </a:lnTo>
                                                                    <a:lnTo>
                                                                      <a:pt x="258" y="134"/>
                                                                    </a:lnTo>
                                                                    <a:lnTo>
                                                                      <a:pt x="252" y="134"/>
                                                                    </a:lnTo>
                                                                    <a:lnTo>
                                                                      <a:pt x="248" y="136"/>
                                                                    </a:lnTo>
                                                                    <a:lnTo>
                                                                      <a:pt x="244" y="138"/>
                                                                    </a:lnTo>
                                                                    <a:lnTo>
                                                                      <a:pt x="238" y="138"/>
                                                                    </a:lnTo>
                                                                    <a:lnTo>
                                                                      <a:pt x="238" y="138"/>
                                                                    </a:lnTo>
                                                                    <a:lnTo>
                                                                      <a:pt x="236" y="138"/>
                                                                    </a:lnTo>
                                                                    <a:lnTo>
                                                                      <a:pt x="236" y="138"/>
                                                                    </a:lnTo>
                                                                    <a:lnTo>
                                                                      <a:pt x="244" y="136"/>
                                                                    </a:lnTo>
                                                                    <a:lnTo>
                                                                      <a:pt x="244" y="136"/>
                                                                    </a:lnTo>
                                                                    <a:lnTo>
                                                                      <a:pt x="246" y="136"/>
                                                                    </a:lnTo>
                                                                    <a:lnTo>
                                                                      <a:pt x="244" y="134"/>
                                                                    </a:lnTo>
                                                                    <a:lnTo>
                                                                      <a:pt x="238" y="136"/>
                                                                    </a:lnTo>
                                                                    <a:lnTo>
                                                                      <a:pt x="238" y="136"/>
                                                                    </a:lnTo>
                                                                    <a:lnTo>
                                                                      <a:pt x="232" y="138"/>
                                                                    </a:lnTo>
                                                                    <a:lnTo>
                                                                      <a:pt x="230" y="138"/>
                                                                    </a:lnTo>
                                                                    <a:lnTo>
                                                                      <a:pt x="228" y="136"/>
                                                                    </a:lnTo>
                                                                    <a:lnTo>
                                                                      <a:pt x="228" y="136"/>
                                                                    </a:lnTo>
                                                                    <a:lnTo>
                                                                      <a:pt x="228" y="138"/>
                                                                    </a:lnTo>
                                                                    <a:lnTo>
                                                                      <a:pt x="228" y="140"/>
                                                                    </a:lnTo>
                                                                    <a:lnTo>
                                                                      <a:pt x="230" y="140"/>
                                                                    </a:lnTo>
                                                                    <a:lnTo>
                                                                      <a:pt x="232" y="140"/>
                                                                    </a:lnTo>
                                                                    <a:lnTo>
                                                                      <a:pt x="232" y="140"/>
                                                                    </a:lnTo>
                                                                    <a:lnTo>
                                                                      <a:pt x="236" y="140"/>
                                                                    </a:lnTo>
                                                                    <a:lnTo>
                                                                      <a:pt x="238" y="142"/>
                                                                    </a:lnTo>
                                                                    <a:lnTo>
                                                                      <a:pt x="238" y="142"/>
                                                                    </a:lnTo>
                                                                    <a:lnTo>
                                                                      <a:pt x="246" y="146"/>
                                                                    </a:lnTo>
                                                                    <a:lnTo>
                                                                      <a:pt x="250" y="148"/>
                                                                    </a:lnTo>
                                                                    <a:lnTo>
                                                                      <a:pt x="250" y="150"/>
                                                                    </a:lnTo>
                                                                    <a:lnTo>
                                                                      <a:pt x="248" y="152"/>
                                                                    </a:lnTo>
                                                                    <a:lnTo>
                                                                      <a:pt x="248" y="152"/>
                                                                    </a:lnTo>
                                                                    <a:lnTo>
                                                                      <a:pt x="254" y="152"/>
                                                                    </a:lnTo>
                                                                    <a:lnTo>
                                                                      <a:pt x="258" y="152"/>
                                                                    </a:lnTo>
                                                                    <a:lnTo>
                                                                      <a:pt x="262" y="154"/>
                                                                    </a:lnTo>
                                                                    <a:lnTo>
                                                                      <a:pt x="266" y="152"/>
                                                                    </a:lnTo>
                                                                    <a:lnTo>
                                                                      <a:pt x="266" y="152"/>
                                                                    </a:lnTo>
                                                                    <a:lnTo>
                                                                      <a:pt x="272" y="152"/>
                                                                    </a:lnTo>
                                                                    <a:lnTo>
                                                                      <a:pt x="280" y="152"/>
                                                                    </a:lnTo>
                                                                    <a:lnTo>
                                                                      <a:pt x="280" y="152"/>
                                                                    </a:lnTo>
                                                                    <a:lnTo>
                                                                      <a:pt x="282" y="154"/>
                                                                    </a:lnTo>
                                                                    <a:lnTo>
                                                                      <a:pt x="282" y="154"/>
                                                                    </a:lnTo>
                                                                    <a:lnTo>
                                                                      <a:pt x="280" y="154"/>
                                                                    </a:lnTo>
                                                                    <a:lnTo>
                                                                      <a:pt x="280" y="156"/>
                                                                    </a:lnTo>
                                                                    <a:lnTo>
                                                                      <a:pt x="280" y="156"/>
                                                                    </a:lnTo>
                                                                    <a:lnTo>
                                                                      <a:pt x="278" y="158"/>
                                                                    </a:lnTo>
                                                                    <a:lnTo>
                                                                      <a:pt x="278" y="158"/>
                                                                    </a:lnTo>
                                                                    <a:lnTo>
                                                                      <a:pt x="276" y="158"/>
                                                                    </a:lnTo>
                                                                    <a:lnTo>
                                                                      <a:pt x="276" y="158"/>
                                                                    </a:lnTo>
                                                                    <a:lnTo>
                                                                      <a:pt x="272" y="160"/>
                                                                    </a:lnTo>
                                                                    <a:lnTo>
                                                                      <a:pt x="268" y="158"/>
                                                                    </a:lnTo>
                                                                    <a:lnTo>
                                                                      <a:pt x="262" y="158"/>
                                                                    </a:lnTo>
                                                                    <a:lnTo>
                                                                      <a:pt x="260" y="158"/>
                                                                    </a:lnTo>
                                                                    <a:lnTo>
                                                                      <a:pt x="258" y="160"/>
                                                                    </a:lnTo>
                                                                    <a:lnTo>
                                                                      <a:pt x="258" y="160"/>
                                                                    </a:lnTo>
                                                                    <a:lnTo>
                                                                      <a:pt x="256" y="162"/>
                                                                    </a:lnTo>
                                                                    <a:lnTo>
                                                                      <a:pt x="248" y="164"/>
                                                                    </a:lnTo>
                                                                    <a:lnTo>
                                                                      <a:pt x="248" y="164"/>
                                                                    </a:lnTo>
                                                                    <a:lnTo>
                                                                      <a:pt x="246" y="164"/>
                                                                    </a:lnTo>
                                                                    <a:lnTo>
                                                                      <a:pt x="244" y="166"/>
                                                                    </a:lnTo>
                                                                    <a:lnTo>
                                                                      <a:pt x="242" y="170"/>
                                                                    </a:lnTo>
                                                                    <a:lnTo>
                                                                      <a:pt x="240" y="172"/>
                                                                    </a:lnTo>
                                                                    <a:lnTo>
                                                                      <a:pt x="238" y="172"/>
                                                                    </a:lnTo>
                                                                    <a:lnTo>
                                                                      <a:pt x="228" y="170"/>
                                                                    </a:lnTo>
                                                                    <a:lnTo>
                                                                      <a:pt x="228" y="170"/>
                                                                    </a:lnTo>
                                                                    <a:lnTo>
                                                                      <a:pt x="226" y="168"/>
                                                                    </a:lnTo>
                                                                    <a:lnTo>
                                                                      <a:pt x="226" y="168"/>
                                                                    </a:lnTo>
                                                                    <a:lnTo>
                                                                      <a:pt x="228" y="164"/>
                                                                    </a:lnTo>
                                                                    <a:lnTo>
                                                                      <a:pt x="230" y="160"/>
                                                                    </a:lnTo>
                                                                    <a:lnTo>
                                                                      <a:pt x="228" y="160"/>
                                                                    </a:lnTo>
                                                                    <a:lnTo>
                                                                      <a:pt x="226" y="160"/>
                                                                    </a:lnTo>
                                                                    <a:lnTo>
                                                                      <a:pt x="226" y="160"/>
                                                                    </a:lnTo>
                                                                    <a:lnTo>
                                                                      <a:pt x="224" y="158"/>
                                                                    </a:lnTo>
                                                                    <a:lnTo>
                                                                      <a:pt x="222" y="158"/>
                                                                    </a:lnTo>
                                                                    <a:lnTo>
                                                                      <a:pt x="222" y="154"/>
                                                                    </a:lnTo>
                                                                    <a:lnTo>
                                                                      <a:pt x="218" y="152"/>
                                                                    </a:lnTo>
                                                                    <a:lnTo>
                                                                      <a:pt x="212" y="154"/>
                                                                    </a:lnTo>
                                                                    <a:lnTo>
                                                                      <a:pt x="212" y="154"/>
                                                                    </a:lnTo>
                                                                    <a:lnTo>
                                                                      <a:pt x="210" y="154"/>
                                                                    </a:lnTo>
                                                                    <a:lnTo>
                                                                      <a:pt x="208" y="152"/>
                                                                    </a:lnTo>
                                                                    <a:lnTo>
                                                                      <a:pt x="210" y="148"/>
                                                                    </a:lnTo>
                                                                    <a:lnTo>
                                                                      <a:pt x="210" y="148"/>
                                                                    </a:lnTo>
                                                                    <a:lnTo>
                                                                      <a:pt x="216" y="144"/>
                                                                    </a:lnTo>
                                                                    <a:lnTo>
                                                                      <a:pt x="224" y="140"/>
                                                                    </a:lnTo>
                                                                    <a:lnTo>
                                                                      <a:pt x="224" y="140"/>
                                                                    </a:lnTo>
                                                                    <a:lnTo>
                                                                      <a:pt x="220" y="140"/>
                                                                    </a:lnTo>
                                                                    <a:lnTo>
                                                                      <a:pt x="220" y="138"/>
                                                                    </a:lnTo>
                                                                    <a:lnTo>
                                                                      <a:pt x="220" y="138"/>
                                                                    </a:lnTo>
                                                                    <a:lnTo>
                                                                      <a:pt x="220" y="138"/>
                                                                    </a:lnTo>
                                                                    <a:lnTo>
                                                                      <a:pt x="218" y="140"/>
                                                                    </a:lnTo>
                                                                    <a:lnTo>
                                                                      <a:pt x="216" y="140"/>
                                                                    </a:lnTo>
                                                                    <a:lnTo>
                                                                      <a:pt x="214" y="140"/>
                                                                    </a:lnTo>
                                                                    <a:lnTo>
                                                                      <a:pt x="214" y="140"/>
                                                                    </a:lnTo>
                                                                    <a:lnTo>
                                                                      <a:pt x="212" y="138"/>
                                                                    </a:lnTo>
                                                                    <a:lnTo>
                                                                      <a:pt x="210" y="138"/>
                                                                    </a:lnTo>
                                                                    <a:lnTo>
                                                                      <a:pt x="206" y="138"/>
                                                                    </a:lnTo>
                                                                    <a:lnTo>
                                                                      <a:pt x="200" y="136"/>
                                                                    </a:lnTo>
                                                                    <a:lnTo>
                                                                      <a:pt x="200" y="136"/>
                                                                    </a:lnTo>
                                                                    <a:lnTo>
                                                                      <a:pt x="194" y="134"/>
                                                                    </a:lnTo>
                                                                    <a:lnTo>
                                                                      <a:pt x="192" y="134"/>
                                                                    </a:lnTo>
                                                                    <a:lnTo>
                                                                      <a:pt x="192" y="134"/>
                                                                    </a:lnTo>
                                                                    <a:lnTo>
                                                                      <a:pt x="190" y="132"/>
                                                                    </a:lnTo>
                                                                    <a:lnTo>
                                                                      <a:pt x="190" y="132"/>
                                                                    </a:lnTo>
                                                                    <a:lnTo>
                                                                      <a:pt x="194" y="132"/>
                                                                    </a:lnTo>
                                                                    <a:lnTo>
                                                                      <a:pt x="198" y="130"/>
                                                                    </a:lnTo>
                                                                    <a:lnTo>
                                                                      <a:pt x="194" y="130"/>
                                                                    </a:lnTo>
                                                                    <a:lnTo>
                                                                      <a:pt x="194" y="130"/>
                                                                    </a:lnTo>
                                                                    <a:lnTo>
                                                                      <a:pt x="190" y="128"/>
                                                                    </a:lnTo>
                                                                    <a:lnTo>
                                                                      <a:pt x="194" y="128"/>
                                                                    </a:lnTo>
                                                                    <a:lnTo>
                                                                      <a:pt x="194" y="128"/>
                                                                    </a:lnTo>
                                                                    <a:lnTo>
                                                                      <a:pt x="206" y="128"/>
                                                                    </a:lnTo>
                                                                    <a:lnTo>
                                                                      <a:pt x="206" y="128"/>
                                                                    </a:lnTo>
                                                                    <a:lnTo>
                                                                      <a:pt x="206" y="128"/>
                                                                    </a:lnTo>
                                                                    <a:lnTo>
                                                                      <a:pt x="196" y="126"/>
                                                                    </a:lnTo>
                                                                    <a:lnTo>
                                                                      <a:pt x="196" y="126"/>
                                                                    </a:lnTo>
                                                                    <a:lnTo>
                                                                      <a:pt x="190" y="124"/>
                                                                    </a:lnTo>
                                                                    <a:lnTo>
                                                                      <a:pt x="188" y="126"/>
                                                                    </a:lnTo>
                                                                    <a:lnTo>
                                                                      <a:pt x="186" y="126"/>
                                                                    </a:lnTo>
                                                                    <a:lnTo>
                                                                      <a:pt x="182" y="128"/>
                                                                    </a:lnTo>
                                                                    <a:lnTo>
                                                                      <a:pt x="182" y="128"/>
                                                                    </a:lnTo>
                                                                    <a:lnTo>
                                                                      <a:pt x="178" y="128"/>
                                                                    </a:lnTo>
                                                                    <a:lnTo>
                                                                      <a:pt x="176" y="130"/>
                                                                    </a:lnTo>
                                                                    <a:lnTo>
                                                                      <a:pt x="172" y="132"/>
                                                                    </a:lnTo>
                                                                    <a:lnTo>
                                                                      <a:pt x="168" y="134"/>
                                                                    </a:lnTo>
                                                                    <a:lnTo>
                                                                      <a:pt x="168" y="134"/>
                                                                    </a:lnTo>
                                                                    <a:lnTo>
                                                                      <a:pt x="164" y="134"/>
                                                                    </a:lnTo>
                                                                    <a:lnTo>
                                                                      <a:pt x="164" y="132"/>
                                                                    </a:lnTo>
                                                                    <a:lnTo>
                                                                      <a:pt x="164" y="132"/>
                                                                    </a:lnTo>
                                                                    <a:lnTo>
                                                                      <a:pt x="160" y="130"/>
                                                                    </a:lnTo>
                                                                    <a:lnTo>
                                                                      <a:pt x="160" y="130"/>
                                                                    </a:lnTo>
                                                                    <a:lnTo>
                                                                      <a:pt x="162" y="132"/>
                                                                    </a:lnTo>
                                                                    <a:lnTo>
                                                                      <a:pt x="162" y="132"/>
                                                                    </a:lnTo>
                                                                    <a:lnTo>
                                                                      <a:pt x="164" y="136"/>
                                                                    </a:lnTo>
                                                                    <a:lnTo>
                                                                      <a:pt x="162" y="138"/>
                                                                    </a:lnTo>
                                                                    <a:lnTo>
                                                                      <a:pt x="162" y="138"/>
                                                                    </a:lnTo>
                                                                    <a:lnTo>
                                                                      <a:pt x="158" y="140"/>
                                                                    </a:lnTo>
                                                                    <a:lnTo>
                                                                      <a:pt x="154" y="144"/>
                                                                    </a:lnTo>
                                                                    <a:lnTo>
                                                                      <a:pt x="154" y="144"/>
                                                                    </a:lnTo>
                                                                    <a:lnTo>
                                                                      <a:pt x="154" y="146"/>
                                                                    </a:lnTo>
                                                                    <a:lnTo>
                                                                      <a:pt x="154" y="148"/>
                                                                    </a:lnTo>
                                                                    <a:lnTo>
                                                                      <a:pt x="154" y="148"/>
                                                                    </a:lnTo>
                                                                    <a:lnTo>
                                                                      <a:pt x="152" y="150"/>
                                                                    </a:lnTo>
                                                                    <a:lnTo>
                                                                      <a:pt x="152" y="150"/>
                                                                    </a:lnTo>
                                                                    <a:lnTo>
                                                                      <a:pt x="146" y="148"/>
                                                                    </a:lnTo>
                                                                    <a:lnTo>
                                                                      <a:pt x="142" y="150"/>
                                                                    </a:lnTo>
                                                                    <a:lnTo>
                                                                      <a:pt x="140" y="150"/>
                                                                    </a:lnTo>
                                                                    <a:lnTo>
                                                                      <a:pt x="134" y="152"/>
                                                                    </a:lnTo>
                                                                    <a:lnTo>
                                                                      <a:pt x="134" y="152"/>
                                                                    </a:lnTo>
                                                                    <a:lnTo>
                                                                      <a:pt x="134" y="154"/>
                                                                    </a:lnTo>
                                                                    <a:lnTo>
                                                                      <a:pt x="132" y="156"/>
                                                                    </a:lnTo>
                                                                    <a:lnTo>
                                                                      <a:pt x="128" y="154"/>
                                                                    </a:lnTo>
                                                                    <a:lnTo>
                                                                      <a:pt x="122" y="150"/>
                                                                    </a:lnTo>
                                                                    <a:lnTo>
                                                                      <a:pt x="122" y="150"/>
                                                                    </a:lnTo>
                                                                    <a:lnTo>
                                                                      <a:pt x="124" y="150"/>
                                                                    </a:lnTo>
                                                                    <a:lnTo>
                                                                      <a:pt x="124" y="150"/>
                                                                    </a:lnTo>
                                                                    <a:lnTo>
                                                                      <a:pt x="126" y="150"/>
                                                                    </a:lnTo>
                                                                    <a:lnTo>
                                                                      <a:pt x="126" y="150"/>
                                                                    </a:lnTo>
                                                                    <a:lnTo>
                                                                      <a:pt x="130" y="148"/>
                                                                    </a:lnTo>
                                                                    <a:lnTo>
                                                                      <a:pt x="130" y="144"/>
                                                                    </a:lnTo>
                                                                    <a:lnTo>
                                                                      <a:pt x="132" y="136"/>
                                                                    </a:lnTo>
                                                                    <a:lnTo>
                                                                      <a:pt x="132" y="136"/>
                                                                    </a:lnTo>
                                                                    <a:lnTo>
                                                                      <a:pt x="134" y="136"/>
                                                                    </a:lnTo>
                                                                    <a:lnTo>
                                                                      <a:pt x="136" y="138"/>
                                                                    </a:lnTo>
                                                                    <a:lnTo>
                                                                      <a:pt x="138" y="138"/>
                                                                    </a:lnTo>
                                                                    <a:lnTo>
                                                                      <a:pt x="140" y="138"/>
                                                                    </a:lnTo>
                                                                    <a:lnTo>
                                                                      <a:pt x="140" y="138"/>
                                                                    </a:lnTo>
                                                                    <a:lnTo>
                                                                      <a:pt x="140" y="138"/>
                                                                    </a:lnTo>
                                                                    <a:lnTo>
                                                                      <a:pt x="142" y="140"/>
                                                                    </a:lnTo>
                                                                    <a:lnTo>
                                                                      <a:pt x="144" y="140"/>
                                                                    </a:lnTo>
                                                                    <a:lnTo>
                                                                      <a:pt x="146" y="140"/>
                                                                    </a:lnTo>
                                                                    <a:lnTo>
                                                                      <a:pt x="146" y="140"/>
                                                                    </a:lnTo>
                                                                    <a:lnTo>
                                                                      <a:pt x="150" y="138"/>
                                                                    </a:lnTo>
                                                                    <a:lnTo>
                                                                      <a:pt x="152" y="138"/>
                                                                    </a:lnTo>
                                                                    <a:lnTo>
                                                                      <a:pt x="150" y="138"/>
                                                                    </a:lnTo>
                                                                    <a:lnTo>
                                                                      <a:pt x="150" y="138"/>
                                                                    </a:lnTo>
                                                                    <a:lnTo>
                                                                      <a:pt x="148" y="134"/>
                                                                    </a:lnTo>
                                                                    <a:lnTo>
                                                                      <a:pt x="148" y="132"/>
                                                                    </a:lnTo>
                                                                    <a:lnTo>
                                                                      <a:pt x="146" y="128"/>
                                                                    </a:lnTo>
                                                                    <a:lnTo>
                                                                      <a:pt x="144" y="124"/>
                                                                    </a:lnTo>
                                                                    <a:lnTo>
                                                                      <a:pt x="144" y="124"/>
                                                                    </a:lnTo>
                                                                    <a:lnTo>
                                                                      <a:pt x="144" y="122"/>
                                                                    </a:lnTo>
                                                                    <a:lnTo>
                                                                      <a:pt x="144" y="120"/>
                                                                    </a:lnTo>
                                                                    <a:lnTo>
                                                                      <a:pt x="142" y="118"/>
                                                                    </a:lnTo>
                                                                    <a:lnTo>
                                                                      <a:pt x="140" y="114"/>
                                                                    </a:lnTo>
                                                                    <a:lnTo>
                                                                      <a:pt x="140" y="114"/>
                                                                    </a:lnTo>
                                                                    <a:lnTo>
                                                                      <a:pt x="138" y="108"/>
                                                                    </a:lnTo>
                                                                    <a:lnTo>
                                                                      <a:pt x="138" y="106"/>
                                                                    </a:lnTo>
                                                                    <a:lnTo>
                                                                      <a:pt x="138" y="104"/>
                                                                    </a:lnTo>
                                                                    <a:lnTo>
                                                                      <a:pt x="138" y="102"/>
                                                                    </a:lnTo>
                                                                    <a:lnTo>
                                                                      <a:pt x="138" y="102"/>
                                                                    </a:lnTo>
                                                                    <a:lnTo>
                                                                      <a:pt x="136" y="100"/>
                                                                    </a:lnTo>
                                                                    <a:lnTo>
                                                                      <a:pt x="138" y="100"/>
                                                                    </a:lnTo>
                                                                    <a:lnTo>
                                                                      <a:pt x="136" y="98"/>
                                                                    </a:lnTo>
                                                                    <a:lnTo>
                                                                      <a:pt x="134" y="98"/>
                                                                    </a:lnTo>
                                                                    <a:lnTo>
                                                                      <a:pt x="134" y="98"/>
                                                                    </a:lnTo>
                                                                    <a:lnTo>
                                                                      <a:pt x="132" y="96"/>
                                                                    </a:lnTo>
                                                                    <a:lnTo>
                                                                      <a:pt x="130" y="96"/>
                                                                    </a:lnTo>
                                                                    <a:lnTo>
                                                                      <a:pt x="128" y="94"/>
                                                                    </a:lnTo>
                                                                    <a:lnTo>
                                                                      <a:pt x="126" y="94"/>
                                                                    </a:lnTo>
                                                                    <a:lnTo>
                                                                      <a:pt x="126" y="94"/>
                                                                    </a:lnTo>
                                                                    <a:lnTo>
                                                                      <a:pt x="124" y="94"/>
                                                                    </a:lnTo>
                                                                    <a:lnTo>
                                                                      <a:pt x="122" y="92"/>
                                                                    </a:lnTo>
                                                                    <a:lnTo>
                                                                      <a:pt x="122" y="92"/>
                                                                    </a:lnTo>
                                                                    <a:lnTo>
                                                                      <a:pt x="120" y="92"/>
                                                                    </a:lnTo>
                                                                    <a:lnTo>
                                                                      <a:pt x="120" y="92"/>
                                                                    </a:lnTo>
                                                                    <a:lnTo>
                                                                      <a:pt x="116" y="90"/>
                                                                    </a:lnTo>
                                                                    <a:lnTo>
                                                                      <a:pt x="112" y="88"/>
                                                                    </a:lnTo>
                                                                    <a:lnTo>
                                                                      <a:pt x="108" y="86"/>
                                                                    </a:lnTo>
                                                                    <a:lnTo>
                                                                      <a:pt x="102" y="90"/>
                                                                    </a:lnTo>
                                                                    <a:lnTo>
                                                                      <a:pt x="102" y="90"/>
                                                                    </a:lnTo>
                                                                    <a:lnTo>
                                                                      <a:pt x="96" y="92"/>
                                                                    </a:lnTo>
                                                                    <a:lnTo>
                                                                      <a:pt x="92" y="92"/>
                                                                    </a:lnTo>
                                                                    <a:lnTo>
                                                                      <a:pt x="92" y="92"/>
                                                                    </a:lnTo>
                                                                    <a:lnTo>
                                                                      <a:pt x="88" y="92"/>
                                                                    </a:lnTo>
                                                                    <a:lnTo>
                                                                      <a:pt x="88" y="92"/>
                                                                    </a:lnTo>
                                                                    <a:lnTo>
                                                                      <a:pt x="86" y="92"/>
                                                                    </a:lnTo>
                                                                    <a:lnTo>
                                                                      <a:pt x="80" y="92"/>
                                                                    </a:lnTo>
                                                                    <a:lnTo>
                                                                      <a:pt x="76" y="90"/>
                                                                    </a:lnTo>
                                                                    <a:lnTo>
                                                                      <a:pt x="70" y="92"/>
                                                                    </a:lnTo>
                                                                    <a:lnTo>
                                                                      <a:pt x="70" y="92"/>
                                                                    </a:lnTo>
                                                                    <a:lnTo>
                                                                      <a:pt x="68" y="94"/>
                                                                    </a:lnTo>
                                                                    <a:lnTo>
                                                                      <a:pt x="62" y="94"/>
                                                                    </a:lnTo>
                                                                    <a:lnTo>
                                                                      <a:pt x="56" y="94"/>
                                                                    </a:lnTo>
                                                                    <a:lnTo>
                                                                      <a:pt x="52" y="96"/>
                                                                    </a:lnTo>
                                                                    <a:lnTo>
                                                                      <a:pt x="52" y="96"/>
                                                                    </a:lnTo>
                                                                    <a:lnTo>
                                                                      <a:pt x="50" y="96"/>
                                                                    </a:lnTo>
                                                                    <a:lnTo>
                                                                      <a:pt x="46" y="94"/>
                                                                    </a:lnTo>
                                                                    <a:lnTo>
                                                                      <a:pt x="42" y="94"/>
                                                                    </a:lnTo>
                                                                    <a:lnTo>
                                                                      <a:pt x="38" y="96"/>
                                                                    </a:lnTo>
                                                                    <a:lnTo>
                                                                      <a:pt x="38" y="96"/>
                                                                    </a:lnTo>
                                                                    <a:lnTo>
                                                                      <a:pt x="36" y="98"/>
                                                                    </a:lnTo>
                                                                    <a:lnTo>
                                                                      <a:pt x="36" y="98"/>
                                                                    </a:lnTo>
                                                                    <a:lnTo>
                                                                      <a:pt x="34" y="96"/>
                                                                    </a:lnTo>
                                                                    <a:lnTo>
                                                                      <a:pt x="30" y="98"/>
                                                                    </a:lnTo>
                                                                    <a:lnTo>
                                                                      <a:pt x="30" y="98"/>
                                                                    </a:lnTo>
                                                                    <a:lnTo>
                                                                      <a:pt x="26" y="98"/>
                                                                    </a:lnTo>
                                                                    <a:lnTo>
                                                                      <a:pt x="24" y="96"/>
                                                                    </a:lnTo>
                                                                    <a:lnTo>
                                                                      <a:pt x="22" y="96"/>
                                                                    </a:lnTo>
                                                                    <a:lnTo>
                                                                      <a:pt x="20" y="98"/>
                                                                    </a:lnTo>
                                                                    <a:lnTo>
                                                                      <a:pt x="20" y="98"/>
                                                                    </a:lnTo>
                                                                    <a:lnTo>
                                                                      <a:pt x="18" y="98"/>
                                                                    </a:lnTo>
                                                                    <a:lnTo>
                                                                      <a:pt x="16" y="96"/>
                                                                    </a:lnTo>
                                                                    <a:lnTo>
                                                                      <a:pt x="12" y="96"/>
                                                                    </a:lnTo>
                                                                    <a:lnTo>
                                                                      <a:pt x="6" y="98"/>
                                                                    </a:lnTo>
                                                                    <a:lnTo>
                                                                      <a:pt x="6" y="98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  <a:solidFill>
                                                                <a:schemeClr val="accent3"/>
                                                              </a:solidFill>
                                                              <a:ln w="6350"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vert="horz" wrap="square" lIns="91440" tIns="45720" rIns="91440" bIns="45720" numCol="1" anchor="t" anchorCtr="0" compatLnSpc="1">
                                                                <a:prstTxWarp prst="textNoShape">
                                                                  <a:avLst/>
                                                                </a:prstTxWarp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defTabSz="914340"/>
                                                                <a:endParaRPr lang="en-US" dirty="0">
                                                                  <a:solidFill>
                                                                    <a:srgbClr val="FFFFFF"/>
                                                                  </a:solidFill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60" name="Croatia and Slovenia"/>
                                                              <p:cNvSpPr>
                                                                <a:spLocks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6152401" y="1969889"/>
                                                                <a:ext cx="203159" cy="14870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/>
                                                                <a:ahLst/>
                                                                <a:cxnLst/>
                                                                <a:rect l="l" t="t" r="r" b="b"/>
                                                                <a:pathLst>
                                                                  <a:path w="203159" h="148707">
                                                                    <a:moveTo>
                                                                      <a:pt x="60753" y="0"/>
                                                                    </a:moveTo>
                                                                    <a:lnTo>
                                                                      <a:pt x="66828" y="3035"/>
                                                                    </a:lnTo>
                                                                    <a:lnTo>
                                                                      <a:pt x="72904" y="6070"/>
                                                                    </a:lnTo>
                                                                    <a:lnTo>
                                                                      <a:pt x="75941" y="3035"/>
                                                                    </a:lnTo>
                                                                    <a:lnTo>
                                                                      <a:pt x="75941" y="0"/>
                                                                    </a:lnTo>
                                                                    <a:lnTo>
                                                                      <a:pt x="82017" y="3035"/>
                                                                    </a:lnTo>
                                                                    <a:lnTo>
                                                                      <a:pt x="85054" y="3035"/>
                                                                    </a:lnTo>
                                                                    <a:lnTo>
                                                                      <a:pt x="85054" y="6070"/>
                                                                    </a:lnTo>
                                                                    <a:lnTo>
                                                                      <a:pt x="88092" y="9105"/>
                                                                    </a:lnTo>
                                                                    <a:lnTo>
                                                                      <a:pt x="88092" y="12139"/>
                                                                    </a:lnTo>
                                                                    <a:lnTo>
                                                                      <a:pt x="91129" y="15174"/>
                                                                    </a:lnTo>
                                                                    <a:lnTo>
                                                                      <a:pt x="103280" y="21244"/>
                                                                    </a:lnTo>
                                                                    <a:lnTo>
                                                                      <a:pt x="109355" y="24279"/>
                                                                    </a:lnTo>
                                                                    <a:lnTo>
                                                                      <a:pt x="118468" y="27314"/>
                                                                    </a:lnTo>
                                                                    <a:lnTo>
                                                                      <a:pt x="127581" y="30348"/>
                                                                    </a:lnTo>
                                                                    <a:lnTo>
                                                                      <a:pt x="130619" y="33383"/>
                                                                    </a:lnTo>
                                                                    <a:lnTo>
                                                                      <a:pt x="136694" y="33383"/>
                                                                    </a:lnTo>
                                                                    <a:lnTo>
                                                                      <a:pt x="142769" y="30348"/>
                                                                    </a:lnTo>
                                                                    <a:lnTo>
                                                                      <a:pt x="145807" y="24279"/>
                                                                    </a:lnTo>
                                                                    <a:lnTo>
                                                                      <a:pt x="157957" y="21244"/>
                                                                    </a:lnTo>
                                                                    <a:lnTo>
                                                                      <a:pt x="164033" y="21244"/>
                                                                    </a:lnTo>
                                                                    <a:lnTo>
                                                                      <a:pt x="167070" y="21244"/>
                                                                    </a:lnTo>
                                                                    <a:lnTo>
                                                                      <a:pt x="170108" y="24279"/>
                                                                    </a:lnTo>
                                                                    <a:lnTo>
                                                                      <a:pt x="182259" y="21244"/>
                                                                    </a:lnTo>
                                                                    <a:lnTo>
                                                                      <a:pt x="197447" y="21244"/>
                                                                    </a:lnTo>
                                                                    <a:lnTo>
                                                                      <a:pt x="200484" y="21244"/>
                                                                    </a:lnTo>
                                                                    <a:lnTo>
                                                                      <a:pt x="203159" y="26588"/>
                                                                    </a:lnTo>
                                                                    <a:lnTo>
                                                                      <a:pt x="203159" y="139422"/>
                                                                    </a:lnTo>
                                                                    <a:lnTo>
                                                                      <a:pt x="197447" y="136568"/>
                                                                    </a:lnTo>
                                                                    <a:lnTo>
                                                                      <a:pt x="188334" y="136568"/>
                                                                    </a:lnTo>
                                                                    <a:lnTo>
                                                                      <a:pt x="179221" y="139603"/>
                                                                    </a:lnTo>
                                                                    <a:lnTo>
                                                                      <a:pt x="179221" y="142638"/>
                                                                    </a:lnTo>
                                                                    <a:lnTo>
                                                                      <a:pt x="182259" y="145673"/>
                                                                    </a:lnTo>
                                                                    <a:lnTo>
                                                                      <a:pt x="179221" y="148707"/>
                                                                    </a:lnTo>
                                                                    <a:lnTo>
                                                                      <a:pt x="176183" y="145673"/>
                                                                    </a:lnTo>
                                                                    <a:lnTo>
                                                                      <a:pt x="170108" y="142638"/>
                                                                    </a:lnTo>
                                                                    <a:lnTo>
                                                                      <a:pt x="164033" y="139603"/>
                                                                    </a:lnTo>
                                                                    <a:lnTo>
                                                                      <a:pt x="157957" y="133533"/>
                                                                    </a:lnTo>
                                                                    <a:lnTo>
                                                                      <a:pt x="154920" y="133533"/>
                                                                    </a:lnTo>
                                                                    <a:lnTo>
                                                                      <a:pt x="154920" y="130498"/>
                                                                    </a:lnTo>
                                                                    <a:lnTo>
                                                                      <a:pt x="148845" y="130498"/>
                                                                    </a:lnTo>
                                                                    <a:lnTo>
                                                                      <a:pt x="136694" y="127463"/>
                                                                    </a:lnTo>
                                                                    <a:lnTo>
                                                                      <a:pt x="127581" y="124429"/>
                                                                    </a:lnTo>
                                                                    <a:lnTo>
                                                                      <a:pt x="124543" y="121394"/>
                                                                    </a:lnTo>
                                                                    <a:lnTo>
                                                                      <a:pt x="127581" y="121394"/>
                                                                    </a:lnTo>
                                                                    <a:lnTo>
                                                                      <a:pt x="124543" y="118359"/>
                                                                    </a:lnTo>
                                                                    <a:lnTo>
                                                                      <a:pt x="106318" y="106220"/>
                                                                    </a:lnTo>
                                                                    <a:lnTo>
                                                                      <a:pt x="103280" y="106220"/>
                                                                    </a:lnTo>
                                                                    <a:lnTo>
                                                                      <a:pt x="103280" y="109254"/>
                                                                    </a:lnTo>
                                                                    <a:lnTo>
                                                                      <a:pt x="100242" y="109254"/>
                                                                    </a:lnTo>
                                                                    <a:lnTo>
                                                                      <a:pt x="97205" y="106220"/>
                                                                    </a:lnTo>
                                                                    <a:lnTo>
                                                                      <a:pt x="88092" y="100150"/>
                                                                    </a:lnTo>
                                                                    <a:lnTo>
                                                                      <a:pt x="78979" y="94080"/>
                                                                    </a:lnTo>
                                                                    <a:lnTo>
                                                                      <a:pt x="60753" y="84976"/>
                                                                    </a:lnTo>
                                                                    <a:lnTo>
                                                                      <a:pt x="60753" y="81941"/>
                                                                    </a:lnTo>
                                                                    <a:lnTo>
                                                                      <a:pt x="63791" y="78906"/>
                                                                    </a:lnTo>
                                                                    <a:lnTo>
                                                                      <a:pt x="66828" y="78906"/>
                                                                    </a:lnTo>
                                                                    <a:lnTo>
                                                                      <a:pt x="60753" y="75871"/>
                                                                    </a:lnTo>
                                                                    <a:lnTo>
                                                                      <a:pt x="48602" y="69801"/>
                                                                    </a:lnTo>
                                                                    <a:lnTo>
                                                                      <a:pt x="45565" y="66767"/>
                                                                    </a:lnTo>
                                                                    <a:lnTo>
                                                                      <a:pt x="42527" y="63732"/>
                                                                    </a:lnTo>
                                                                    <a:lnTo>
                                                                      <a:pt x="42527" y="54627"/>
                                                                    </a:lnTo>
                                                                    <a:lnTo>
                                                                      <a:pt x="39490" y="51592"/>
                                                                    </a:lnTo>
                                                                    <a:lnTo>
                                                                      <a:pt x="36452" y="48558"/>
                                                                    </a:lnTo>
                                                                    <a:lnTo>
                                                                      <a:pt x="36452" y="45523"/>
                                                                    </a:lnTo>
                                                                    <a:lnTo>
                                                                      <a:pt x="33414" y="54627"/>
                                                                    </a:lnTo>
                                                                    <a:lnTo>
                                                                      <a:pt x="30377" y="60697"/>
                                                                    </a:lnTo>
                                                                    <a:lnTo>
                                                                      <a:pt x="24301" y="63732"/>
                                                                    </a:lnTo>
                                                                    <a:lnTo>
                                                                      <a:pt x="21264" y="60697"/>
                                                                    </a:lnTo>
                                                                    <a:lnTo>
                                                                      <a:pt x="15188" y="48558"/>
                                                                    </a:lnTo>
                                                                    <a:lnTo>
                                                                      <a:pt x="12151" y="45523"/>
                                                                    </a:lnTo>
                                                                    <a:lnTo>
                                                                      <a:pt x="15188" y="42488"/>
                                                                    </a:lnTo>
                                                                    <a:lnTo>
                                                                      <a:pt x="18226" y="39453"/>
                                                                    </a:lnTo>
                                                                    <a:lnTo>
                                                                      <a:pt x="21264" y="39453"/>
                                                                    </a:lnTo>
                                                                    <a:lnTo>
                                                                      <a:pt x="18226" y="36418"/>
                                                                    </a:lnTo>
                                                                    <a:lnTo>
                                                                      <a:pt x="15188" y="36418"/>
                                                                    </a:lnTo>
                                                                    <a:lnTo>
                                                                      <a:pt x="15188" y="30348"/>
                                                                    </a:lnTo>
                                                                    <a:lnTo>
                                                                      <a:pt x="9113" y="27314"/>
                                                                    </a:lnTo>
                                                                    <a:lnTo>
                                                                      <a:pt x="6076" y="24279"/>
                                                                    </a:lnTo>
                                                                    <a:lnTo>
                                                                      <a:pt x="3038" y="21244"/>
                                                                    </a:lnTo>
                                                                    <a:lnTo>
                                                                      <a:pt x="3038" y="18209"/>
                                                                    </a:lnTo>
                                                                    <a:lnTo>
                                                                      <a:pt x="0" y="15174"/>
                                                                    </a:lnTo>
                                                                    <a:lnTo>
                                                                      <a:pt x="0" y="12139"/>
                                                                    </a:lnTo>
                                                                    <a:lnTo>
                                                                      <a:pt x="21264" y="15174"/>
                                                                    </a:lnTo>
                                                                    <a:lnTo>
                                                                      <a:pt x="30377" y="12139"/>
                                                                    </a:lnTo>
                                                                    <a:lnTo>
                                                                      <a:pt x="39490" y="6070"/>
                                                                    </a:lnTo>
                                                                    <a:lnTo>
                                                                      <a:pt x="42527" y="3035"/>
                                                                    </a:lnTo>
                                                                    <a:lnTo>
                                                                      <a:pt x="45565" y="3035"/>
                                                                    </a:lnTo>
                                                                    <a:lnTo>
                                                                      <a:pt x="51640" y="6070"/>
                                                                    </a:lnTo>
                                                                    <a:lnTo>
                                                                      <a:pt x="54678" y="3035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  <a:solidFill>
                                                                <a:schemeClr val="accent3"/>
                                                              </a:solidFill>
                                                              <a:ln w="6350"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vert="horz" wrap="square" lIns="91440" tIns="45720" rIns="91440" bIns="45720" numCol="1" anchor="t" anchorCtr="0" compatLnSpc="1">
                                                                <a:prstTxWarp prst="textNoShape">
                                                                  <a:avLst/>
                                                                </a:prstTxWarp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defTabSz="914340"/>
                                                                <a:endParaRPr lang="en-US" dirty="0">
                                                                  <a:solidFill>
                                                                    <a:srgbClr val="FFFFFF"/>
                                                                  </a:solidFill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61" name="Romania"/>
                                                              <p:cNvSpPr>
                                                                <a:spLocks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6367693" y="1918157"/>
                                                                <a:ext cx="267312" cy="151742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/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8" y="44"/>
                                                                  </a:cxn>
                                                                  <a:cxn ang="0">
                                                                    <a:pos x="20" y="28"/>
                                                                  </a:cxn>
                                                                  <a:cxn ang="0">
                                                                    <a:pos x="22" y="14"/>
                                                                  </a:cxn>
                                                                  <a:cxn ang="0">
                                                                    <a:pos x="36" y="6"/>
                                                                  </a:cxn>
                                                                  <a:cxn ang="0">
                                                                    <a:pos x="44" y="8"/>
                                                                  </a:cxn>
                                                                  <a:cxn ang="0">
                                                                    <a:pos x="54" y="8"/>
                                                                  </a:cxn>
                                                                  <a:cxn ang="0">
                                                                    <a:pos x="60" y="8"/>
                                                                  </a:cxn>
                                                                  <a:cxn ang="0">
                                                                    <a:pos x="70" y="4"/>
                                                                  </a:cxn>
                                                                  <a:cxn ang="0">
                                                                    <a:pos x="80" y="4"/>
                                                                  </a:cxn>
                                                                  <a:cxn ang="0">
                                                                    <a:pos x="94" y="2"/>
                                                                  </a:cxn>
                                                                  <a:cxn ang="0">
                                                                    <a:pos x="112" y="2"/>
                                                                  </a:cxn>
                                                                  <a:cxn ang="0">
                                                                    <a:pos x="120" y="8"/>
                                                                  </a:cxn>
                                                                  <a:cxn ang="0">
                                                                    <a:pos x="126" y="20"/>
                                                                  </a:cxn>
                                                                  <a:cxn ang="0">
                                                                    <a:pos x="132" y="24"/>
                                                                  </a:cxn>
                                                                  <a:cxn ang="0">
                                                                    <a:pos x="134" y="28"/>
                                                                  </a:cxn>
                                                                  <a:cxn ang="0">
                                                                    <a:pos x="136" y="34"/>
                                                                  </a:cxn>
                                                                  <a:cxn ang="0">
                                                                    <a:pos x="136" y="38"/>
                                                                  </a:cxn>
                                                                  <a:cxn ang="0">
                                                                    <a:pos x="138" y="46"/>
                                                                  </a:cxn>
                                                                  <a:cxn ang="0">
                                                                    <a:pos x="142" y="50"/>
                                                                  </a:cxn>
                                                                  <a:cxn ang="0">
                                                                    <a:pos x="144" y="54"/>
                                                                  </a:cxn>
                                                                  <a:cxn ang="0">
                                                                    <a:pos x="152" y="64"/>
                                                                  </a:cxn>
                                                                  <a:cxn ang="0">
                                                                    <a:pos x="158" y="62"/>
                                                                  </a:cxn>
                                                                  <a:cxn ang="0">
                                                                    <a:pos x="176" y="60"/>
                                                                  </a:cxn>
                                                                  <a:cxn ang="0">
                                                                    <a:pos x="174" y="62"/>
                                                                  </a:cxn>
                                                                  <a:cxn ang="0">
                                                                    <a:pos x="174" y="70"/>
                                                                  </a:cxn>
                                                                  <a:cxn ang="0">
                                                                    <a:pos x="168" y="72"/>
                                                                  </a:cxn>
                                                                  <a:cxn ang="0">
                                                                    <a:pos x="166" y="70"/>
                                                                  </a:cxn>
                                                                  <a:cxn ang="0">
                                                                    <a:pos x="164" y="74"/>
                                                                  </a:cxn>
                                                                  <a:cxn ang="0">
                                                                    <a:pos x="164" y="78"/>
                                                                  </a:cxn>
                                                                  <a:cxn ang="0">
                                                                    <a:pos x="162" y="92"/>
                                                                  </a:cxn>
                                                                  <a:cxn ang="0">
                                                                    <a:pos x="162" y="98"/>
                                                                  </a:cxn>
                                                                  <a:cxn ang="0">
                                                                    <a:pos x="150" y="94"/>
                                                                  </a:cxn>
                                                                  <a:cxn ang="0">
                                                                    <a:pos x="130" y="90"/>
                                                                  </a:cxn>
                                                                  <a:cxn ang="0">
                                                                    <a:pos x="122" y="88"/>
                                                                  </a:cxn>
                                                                  <a:cxn ang="0">
                                                                    <a:pos x="102" y="98"/>
                                                                  </a:cxn>
                                                                  <a:cxn ang="0">
                                                                    <a:pos x="92" y="100"/>
                                                                  </a:cxn>
                                                                  <a:cxn ang="0">
                                                                    <a:pos x="72" y="98"/>
                                                                  </a:cxn>
                                                                  <a:cxn ang="0">
                                                                    <a:pos x="56" y="96"/>
                                                                  </a:cxn>
                                                                  <a:cxn ang="0">
                                                                    <a:pos x="50" y="92"/>
                                                                  </a:cxn>
                                                                  <a:cxn ang="0">
                                                                    <a:pos x="42" y="88"/>
                                                                  </a:cxn>
                                                                  <a:cxn ang="0">
                                                                    <a:pos x="42" y="82"/>
                                                                  </a:cxn>
                                                                  <a:cxn ang="0">
                                                                    <a:pos x="38" y="82"/>
                                                                  </a:cxn>
                                                                  <a:cxn ang="0">
                                                                    <a:pos x="30" y="80"/>
                                                                  </a:cxn>
                                                                  <a:cxn ang="0">
                                                                    <a:pos x="24" y="78"/>
                                                                  </a:cxn>
                                                                  <a:cxn ang="0">
                                                                    <a:pos x="20" y="72"/>
                                                                  </a:cxn>
                                                                  <a:cxn ang="0">
                                                                    <a:pos x="16" y="66"/>
                                                                  </a:cxn>
                                                                  <a:cxn ang="0">
                                                                    <a:pos x="10" y="60"/>
                                                                  </a:cxn>
                                                                  <a:cxn ang="0">
                                                                    <a:pos x="6" y="56"/>
                                                                  </a:cxn>
                                                                  <a:cxn ang="0">
                                                                    <a:pos x="0" y="48"/>
                                                                  </a:cxn>
                                                                </a:cxnLst>
                                                                <a:rect l="0" t="0" r="r" b="b"/>
                                                                <a:pathLst>
                                                                  <a:path w="176" h="100">
                                                                    <a:moveTo>
                                                                      <a:pt x="0" y="48"/>
                                                                    </a:moveTo>
                                                                    <a:lnTo>
                                                                      <a:pt x="0" y="48"/>
                                                                    </a:lnTo>
                                                                    <a:lnTo>
                                                                      <a:pt x="4" y="48"/>
                                                                    </a:lnTo>
                                                                    <a:lnTo>
                                                                      <a:pt x="8" y="44"/>
                                                                    </a:lnTo>
                                                                    <a:lnTo>
                                                                      <a:pt x="8" y="44"/>
                                                                    </a:lnTo>
                                                                    <a:lnTo>
                                                                      <a:pt x="16" y="32"/>
                                                                    </a:lnTo>
                                                                    <a:lnTo>
                                                                      <a:pt x="16" y="32"/>
                                                                    </a:lnTo>
                                                                    <a:lnTo>
                                                                      <a:pt x="20" y="28"/>
                                                                    </a:lnTo>
                                                                    <a:lnTo>
                                                                      <a:pt x="22" y="22"/>
                                                                    </a:lnTo>
                                                                    <a:lnTo>
                                                                      <a:pt x="22" y="22"/>
                                                                    </a:lnTo>
                                                                    <a:lnTo>
                                                                      <a:pt x="20" y="18"/>
                                                                    </a:lnTo>
                                                                    <a:lnTo>
                                                                      <a:pt x="22" y="14"/>
                                                                    </a:lnTo>
                                                                    <a:lnTo>
                                                                      <a:pt x="22" y="14"/>
                                                                    </a:lnTo>
                                                                    <a:lnTo>
                                                                      <a:pt x="30" y="8"/>
                                                                    </a:lnTo>
                                                                    <a:lnTo>
                                                                      <a:pt x="30" y="8"/>
                                                                    </a:lnTo>
                                                                    <a:lnTo>
                                                                      <a:pt x="36" y="6"/>
                                                                    </a:lnTo>
                                                                    <a:lnTo>
                                                                      <a:pt x="40" y="6"/>
                                                                    </a:lnTo>
                                                                    <a:lnTo>
                                                                      <a:pt x="42" y="8"/>
                                                                    </a:lnTo>
                                                                    <a:lnTo>
                                                                      <a:pt x="44" y="8"/>
                                                                    </a:lnTo>
                                                                    <a:lnTo>
                                                                      <a:pt x="44" y="8"/>
                                                                    </a:lnTo>
                                                                    <a:lnTo>
                                                                      <a:pt x="46" y="6"/>
                                                                    </a:lnTo>
                                                                    <a:lnTo>
                                                                      <a:pt x="48" y="6"/>
                                                                    </a:lnTo>
                                                                    <a:lnTo>
                                                                      <a:pt x="50" y="8"/>
                                                                    </a:lnTo>
                                                                    <a:lnTo>
                                                                      <a:pt x="54" y="8"/>
                                                                    </a:lnTo>
                                                                    <a:lnTo>
                                                                      <a:pt x="54" y="8"/>
                                                                    </a:lnTo>
                                                                    <a:lnTo>
                                                                      <a:pt x="58" y="6"/>
                                                                    </a:lnTo>
                                                                    <a:lnTo>
                                                                      <a:pt x="60" y="8"/>
                                                                    </a:lnTo>
                                                                    <a:lnTo>
                                                                      <a:pt x="60" y="8"/>
                                                                    </a:lnTo>
                                                                    <a:lnTo>
                                                                      <a:pt x="62" y="6"/>
                                                                    </a:lnTo>
                                                                    <a:lnTo>
                                                                      <a:pt x="62" y="6"/>
                                                                    </a:lnTo>
                                                                    <a:lnTo>
                                                                      <a:pt x="66" y="4"/>
                                                                    </a:lnTo>
                                                                    <a:lnTo>
                                                                      <a:pt x="70" y="4"/>
                                                                    </a:lnTo>
                                                                    <a:lnTo>
                                                                      <a:pt x="74" y="6"/>
                                                                    </a:lnTo>
                                                                    <a:lnTo>
                                                                      <a:pt x="76" y="6"/>
                                                                    </a:lnTo>
                                                                    <a:lnTo>
                                                                      <a:pt x="76" y="6"/>
                                                                    </a:lnTo>
                                                                    <a:lnTo>
                                                                      <a:pt x="80" y="4"/>
                                                                    </a:lnTo>
                                                                    <a:lnTo>
                                                                      <a:pt x="86" y="4"/>
                                                                    </a:lnTo>
                                                                    <a:lnTo>
                                                                      <a:pt x="92" y="4"/>
                                                                    </a:lnTo>
                                                                    <a:lnTo>
                                                                      <a:pt x="94" y="2"/>
                                                                    </a:lnTo>
                                                                    <a:lnTo>
                                                                      <a:pt x="94" y="2"/>
                                                                    </a:lnTo>
                                                                    <a:lnTo>
                                                                      <a:pt x="100" y="0"/>
                                                                    </a:lnTo>
                                                                    <a:lnTo>
                                                                      <a:pt x="104" y="2"/>
                                                                    </a:lnTo>
                                                                    <a:lnTo>
                                                                      <a:pt x="110" y="2"/>
                                                                    </a:lnTo>
                                                                    <a:lnTo>
                                                                      <a:pt x="112" y="2"/>
                                                                    </a:lnTo>
                                                                    <a:lnTo>
                                                                      <a:pt x="112" y="2"/>
                                                                    </a:lnTo>
                                                                    <a:lnTo>
                                                                      <a:pt x="116" y="2"/>
                                                                    </a:lnTo>
                                                                    <a:lnTo>
                                                                      <a:pt x="116" y="2"/>
                                                                    </a:lnTo>
                                                                    <a:lnTo>
                                                                      <a:pt x="120" y="8"/>
                                                                    </a:lnTo>
                                                                    <a:lnTo>
                                                                      <a:pt x="122" y="12"/>
                                                                    </a:lnTo>
                                                                    <a:lnTo>
                                                                      <a:pt x="122" y="12"/>
                                                                    </a:lnTo>
                                                                    <a:lnTo>
                                                                      <a:pt x="124" y="14"/>
                                                                    </a:lnTo>
                                                                    <a:lnTo>
                                                                      <a:pt x="126" y="20"/>
                                                                    </a:lnTo>
                                                                    <a:lnTo>
                                                                      <a:pt x="126" y="20"/>
                                                                    </a:lnTo>
                                                                    <a:lnTo>
                                                                      <a:pt x="128" y="22"/>
                                                                    </a:lnTo>
                                                                    <a:lnTo>
                                                                      <a:pt x="130" y="22"/>
                                                                    </a:lnTo>
                                                                    <a:lnTo>
                                                                      <a:pt x="132" y="24"/>
                                                                    </a:lnTo>
                                                                    <a:lnTo>
                                                                      <a:pt x="132" y="24"/>
                                                                    </a:lnTo>
                                                                    <a:lnTo>
                                                                      <a:pt x="132" y="24"/>
                                                                    </a:lnTo>
                                                                    <a:lnTo>
                                                                      <a:pt x="132" y="26"/>
                                                                    </a:lnTo>
                                                                    <a:lnTo>
                                                                      <a:pt x="134" y="28"/>
                                                                    </a:lnTo>
                                                                    <a:lnTo>
                                                                      <a:pt x="136" y="30"/>
                                                                    </a:lnTo>
                                                                    <a:lnTo>
                                                                      <a:pt x="136" y="32"/>
                                                                    </a:lnTo>
                                                                    <a:lnTo>
                                                                      <a:pt x="136" y="32"/>
                                                                    </a:lnTo>
                                                                    <a:lnTo>
                                                                      <a:pt x="136" y="34"/>
                                                                    </a:lnTo>
                                                                    <a:lnTo>
                                                                      <a:pt x="136" y="36"/>
                                                                    </a:lnTo>
                                                                    <a:lnTo>
                                                                      <a:pt x="136" y="38"/>
                                                                    </a:lnTo>
                                                                    <a:lnTo>
                                                                      <a:pt x="136" y="38"/>
                                                                    </a:lnTo>
                                                                    <a:lnTo>
                                                                      <a:pt x="136" y="38"/>
                                                                    </a:lnTo>
                                                                    <a:lnTo>
                                                                      <a:pt x="136" y="40"/>
                                                                    </a:lnTo>
                                                                    <a:lnTo>
                                                                      <a:pt x="138" y="42"/>
                                                                    </a:lnTo>
                                                                    <a:lnTo>
                                                                      <a:pt x="138" y="46"/>
                                                                    </a:lnTo>
                                                                    <a:lnTo>
                                                                      <a:pt x="138" y="46"/>
                                                                    </a:lnTo>
                                                                    <a:lnTo>
                                                                      <a:pt x="138" y="46"/>
                                                                    </a:lnTo>
                                                                    <a:lnTo>
                                                                      <a:pt x="140" y="48"/>
                                                                    </a:lnTo>
                                                                    <a:lnTo>
                                                                      <a:pt x="142" y="48"/>
                                                                    </a:lnTo>
                                                                    <a:lnTo>
                                                                      <a:pt x="142" y="50"/>
                                                                    </a:lnTo>
                                                                    <a:lnTo>
                                                                      <a:pt x="142" y="50"/>
                                                                    </a:lnTo>
                                                                    <a:lnTo>
                                                                      <a:pt x="144" y="52"/>
                                                                    </a:lnTo>
                                                                    <a:lnTo>
                                                                      <a:pt x="144" y="54"/>
                                                                    </a:lnTo>
                                                                    <a:lnTo>
                                                                      <a:pt x="144" y="54"/>
                                                                    </a:lnTo>
                                                                    <a:lnTo>
                                                                      <a:pt x="144" y="56"/>
                                                                    </a:lnTo>
                                                                    <a:lnTo>
                                                                      <a:pt x="146" y="60"/>
                                                                    </a:lnTo>
                                                                    <a:lnTo>
                                                                      <a:pt x="146" y="60"/>
                                                                    </a:lnTo>
                                                                    <a:lnTo>
                                                                      <a:pt x="152" y="64"/>
                                                                    </a:lnTo>
                                                                    <a:lnTo>
                                                                      <a:pt x="156" y="66"/>
                                                                    </a:lnTo>
                                                                    <a:lnTo>
                                                                      <a:pt x="158" y="64"/>
                                                                    </a:lnTo>
                                                                    <a:lnTo>
                                                                      <a:pt x="158" y="62"/>
                                                                    </a:lnTo>
                                                                    <a:lnTo>
                                                                      <a:pt x="158" y="62"/>
                                                                    </a:lnTo>
                                                                    <a:lnTo>
                                                                      <a:pt x="164" y="60"/>
                                                                    </a:lnTo>
                                                                    <a:lnTo>
                                                                      <a:pt x="166" y="60"/>
                                                                    </a:lnTo>
                                                                    <a:lnTo>
                                                                      <a:pt x="170" y="58"/>
                                                                    </a:lnTo>
                                                                    <a:lnTo>
                                                                      <a:pt x="176" y="60"/>
                                                                    </a:lnTo>
                                                                    <a:lnTo>
                                                                      <a:pt x="176" y="60"/>
                                                                    </a:lnTo>
                                                                    <a:lnTo>
                                                                      <a:pt x="174" y="62"/>
                                                                    </a:lnTo>
                                                                    <a:lnTo>
                                                                      <a:pt x="174" y="62"/>
                                                                    </a:lnTo>
                                                                    <a:lnTo>
                                                                      <a:pt x="174" y="62"/>
                                                                    </a:lnTo>
                                                                    <a:lnTo>
                                                                      <a:pt x="174" y="68"/>
                                                                    </a:lnTo>
                                                                    <a:lnTo>
                                                                      <a:pt x="174" y="68"/>
                                                                    </a:lnTo>
                                                                    <a:lnTo>
                                                                      <a:pt x="174" y="70"/>
                                                                    </a:lnTo>
                                                                    <a:lnTo>
                                                                      <a:pt x="174" y="70"/>
                                                                    </a:lnTo>
                                                                    <a:lnTo>
                                                                      <a:pt x="170" y="70"/>
                                                                    </a:lnTo>
                                                                    <a:lnTo>
                                                                      <a:pt x="170" y="70"/>
                                                                    </a:lnTo>
                                                                    <a:lnTo>
                                                                      <a:pt x="168" y="72"/>
                                                                    </a:lnTo>
                                                                    <a:lnTo>
                                                                      <a:pt x="168" y="72"/>
                                                                    </a:lnTo>
                                                                    <a:lnTo>
                                                                      <a:pt x="168" y="70"/>
                                                                    </a:lnTo>
                                                                    <a:lnTo>
                                                                      <a:pt x="168" y="68"/>
                                                                    </a:lnTo>
                                                                    <a:lnTo>
                                                                      <a:pt x="166" y="70"/>
                                                                    </a:lnTo>
                                                                    <a:lnTo>
                                                                      <a:pt x="166" y="70"/>
                                                                    </a:lnTo>
                                                                    <a:lnTo>
                                                                      <a:pt x="164" y="70"/>
                                                                    </a:lnTo>
                                                                    <a:lnTo>
                                                                      <a:pt x="164" y="70"/>
                                                                    </a:lnTo>
                                                                    <a:lnTo>
                                                                      <a:pt x="166" y="72"/>
                                                                    </a:lnTo>
                                                                    <a:lnTo>
                                                                      <a:pt x="164" y="74"/>
                                                                    </a:lnTo>
                                                                    <a:lnTo>
                                                                      <a:pt x="164" y="74"/>
                                                                    </a:lnTo>
                                                                    <a:lnTo>
                                                                      <a:pt x="164" y="76"/>
                                                                    </a:lnTo>
                                                                    <a:lnTo>
                                                                      <a:pt x="164" y="78"/>
                                                                    </a:lnTo>
                                                                    <a:lnTo>
                                                                      <a:pt x="164" y="78"/>
                                                                    </a:lnTo>
                                                                    <a:lnTo>
                                                                      <a:pt x="162" y="80"/>
                                                                    </a:lnTo>
                                                                    <a:lnTo>
                                                                      <a:pt x="162" y="84"/>
                                                                    </a:lnTo>
                                                                    <a:lnTo>
                                                                      <a:pt x="162" y="84"/>
                                                                    </a:lnTo>
                                                                    <a:lnTo>
                                                                      <a:pt x="162" y="92"/>
                                                                    </a:lnTo>
                                                                    <a:lnTo>
                                                                      <a:pt x="162" y="92"/>
                                                                    </a:lnTo>
                                                                    <a:lnTo>
                                                                      <a:pt x="162" y="96"/>
                                                                    </a:lnTo>
                                                                    <a:lnTo>
                                                                      <a:pt x="162" y="98"/>
                                                                    </a:lnTo>
                                                                    <a:lnTo>
                                                                      <a:pt x="162" y="98"/>
                                                                    </a:lnTo>
                                                                    <a:lnTo>
                                                                      <a:pt x="156" y="96"/>
                                                                    </a:lnTo>
                                                                    <a:lnTo>
                                                                      <a:pt x="154" y="96"/>
                                                                    </a:lnTo>
                                                                    <a:lnTo>
                                                                      <a:pt x="152" y="94"/>
                                                                    </a:lnTo>
                                                                    <a:lnTo>
                                                                      <a:pt x="150" y="94"/>
                                                                    </a:lnTo>
                                                                    <a:lnTo>
                                                                      <a:pt x="150" y="94"/>
                                                                    </a:lnTo>
                                                                    <a:lnTo>
                                                                      <a:pt x="138" y="94"/>
                                                                    </a:lnTo>
                                                                    <a:lnTo>
                                                                      <a:pt x="134" y="92"/>
                                                                    </a:lnTo>
                                                                    <a:lnTo>
                                                                      <a:pt x="130" y="90"/>
                                                                    </a:lnTo>
                                                                    <a:lnTo>
                                                                      <a:pt x="130" y="90"/>
                                                                    </a:lnTo>
                                                                    <a:lnTo>
                                                                      <a:pt x="130" y="88"/>
                                                                    </a:lnTo>
                                                                    <a:lnTo>
                                                                      <a:pt x="128" y="88"/>
                                                                    </a:lnTo>
                                                                    <a:lnTo>
                                                                      <a:pt x="122" y="88"/>
                                                                    </a:lnTo>
                                                                    <a:lnTo>
                                                                      <a:pt x="122" y="88"/>
                                                                    </a:lnTo>
                                                                    <a:lnTo>
                                                                      <a:pt x="112" y="92"/>
                                                                    </a:lnTo>
                                                                    <a:lnTo>
                                                                      <a:pt x="106" y="94"/>
                                                                    </a:lnTo>
                                                                    <a:lnTo>
                                                                      <a:pt x="102" y="98"/>
                                                                    </a:lnTo>
                                                                    <a:lnTo>
                                                                      <a:pt x="102" y="98"/>
                                                                    </a:lnTo>
                                                                    <a:lnTo>
                                                                      <a:pt x="98" y="100"/>
                                                                    </a:lnTo>
                                                                    <a:lnTo>
                                                                      <a:pt x="92" y="100"/>
                                                                    </a:lnTo>
                                                                    <a:lnTo>
                                                                      <a:pt x="92" y="100"/>
                                                                    </a:lnTo>
                                                                    <a:lnTo>
                                                                      <a:pt x="84" y="98"/>
                                                                    </a:lnTo>
                                                                    <a:lnTo>
                                                                      <a:pt x="78" y="98"/>
                                                                    </a:lnTo>
                                                                    <a:lnTo>
                                                                      <a:pt x="78" y="98"/>
                                                                    </a:lnTo>
                                                                    <a:lnTo>
                                                                      <a:pt x="72" y="98"/>
                                                                    </a:lnTo>
                                                                    <a:lnTo>
                                                                      <a:pt x="66" y="98"/>
                                                                    </a:lnTo>
                                                                    <a:lnTo>
                                                                      <a:pt x="66" y="98"/>
                                                                    </a:lnTo>
                                                                    <a:lnTo>
                                                                      <a:pt x="60" y="96"/>
                                                                    </a:lnTo>
                                                                    <a:lnTo>
                                                                      <a:pt x="56" y="96"/>
                                                                    </a:lnTo>
                                                                    <a:lnTo>
                                                                      <a:pt x="56" y="96"/>
                                                                    </a:lnTo>
                                                                    <a:lnTo>
                                                                      <a:pt x="52" y="96"/>
                                                                    </a:lnTo>
                                                                    <a:lnTo>
                                                                      <a:pt x="50" y="92"/>
                                                                    </a:lnTo>
                                                                    <a:lnTo>
                                                                      <a:pt x="50" y="92"/>
                                                                    </a:lnTo>
                                                                    <a:lnTo>
                                                                      <a:pt x="50" y="92"/>
                                                                    </a:lnTo>
                                                                    <a:lnTo>
                                                                      <a:pt x="46" y="90"/>
                                                                    </a:lnTo>
                                                                    <a:lnTo>
                                                                      <a:pt x="46" y="90"/>
                                                                    </a:lnTo>
                                                                    <a:lnTo>
                                                                      <a:pt x="42" y="88"/>
                                                                    </a:lnTo>
                                                                    <a:lnTo>
                                                                      <a:pt x="38" y="86"/>
                                                                    </a:lnTo>
                                                                    <a:lnTo>
                                                                      <a:pt x="38" y="86"/>
                                                                    </a:lnTo>
                                                                    <a:lnTo>
                                                                      <a:pt x="42" y="84"/>
                                                                    </a:lnTo>
                                                                    <a:lnTo>
                                                                      <a:pt x="42" y="82"/>
                                                                    </a:lnTo>
                                                                    <a:lnTo>
                                                                      <a:pt x="42" y="82"/>
                                                                    </a:lnTo>
                                                                    <a:lnTo>
                                                                      <a:pt x="42" y="82"/>
                                                                    </a:lnTo>
                                                                    <a:lnTo>
                                                                      <a:pt x="40" y="82"/>
                                                                    </a:lnTo>
                                                                    <a:lnTo>
                                                                      <a:pt x="38" y="82"/>
                                                                    </a:lnTo>
                                                                    <a:lnTo>
                                                                      <a:pt x="36" y="84"/>
                                                                    </a:lnTo>
                                                                    <a:lnTo>
                                                                      <a:pt x="34" y="84"/>
                                                                    </a:lnTo>
                                                                    <a:lnTo>
                                                                      <a:pt x="34" y="84"/>
                                                                    </a:lnTo>
                                                                    <a:lnTo>
                                                                      <a:pt x="30" y="80"/>
                                                                    </a:lnTo>
                                                                    <a:lnTo>
                                                                      <a:pt x="28" y="78"/>
                                                                    </a:lnTo>
                                                                    <a:lnTo>
                                                                      <a:pt x="26" y="78"/>
                                                                    </a:lnTo>
                                                                    <a:lnTo>
                                                                      <a:pt x="26" y="78"/>
                                                                    </a:lnTo>
                                                                    <a:lnTo>
                                                                      <a:pt x="24" y="78"/>
                                                                    </a:lnTo>
                                                                    <a:lnTo>
                                                                      <a:pt x="22" y="78"/>
                                                                    </a:lnTo>
                                                                    <a:lnTo>
                                                                      <a:pt x="18" y="74"/>
                                                                    </a:lnTo>
                                                                    <a:lnTo>
                                                                      <a:pt x="18" y="74"/>
                                                                    </a:lnTo>
                                                                    <a:lnTo>
                                                                      <a:pt x="20" y="72"/>
                                                                    </a:lnTo>
                                                                    <a:lnTo>
                                                                      <a:pt x="20" y="72"/>
                                                                    </a:lnTo>
                                                                    <a:lnTo>
                                                                      <a:pt x="20" y="70"/>
                                                                    </a:lnTo>
                                                                    <a:lnTo>
                                                                      <a:pt x="20" y="70"/>
                                                                    </a:lnTo>
                                                                    <a:lnTo>
                                                                      <a:pt x="16" y="66"/>
                                                                    </a:lnTo>
                                                                    <a:lnTo>
                                                                      <a:pt x="14" y="64"/>
                                                                    </a:lnTo>
                                                                    <a:lnTo>
                                                                      <a:pt x="14" y="64"/>
                                                                    </a:lnTo>
                                                                    <a:lnTo>
                                                                      <a:pt x="12" y="62"/>
                                                                    </a:lnTo>
                                                                    <a:lnTo>
                                                                      <a:pt x="10" y="60"/>
                                                                    </a:lnTo>
                                                                    <a:lnTo>
                                                                      <a:pt x="8" y="60"/>
                                                                    </a:lnTo>
                                                                    <a:lnTo>
                                                                      <a:pt x="6" y="58"/>
                                                                    </a:lnTo>
                                                                    <a:lnTo>
                                                                      <a:pt x="6" y="58"/>
                                                                    </a:lnTo>
                                                                    <a:lnTo>
                                                                      <a:pt x="6" y="56"/>
                                                                    </a:lnTo>
                                                                    <a:lnTo>
                                                                      <a:pt x="4" y="54"/>
                                                                    </a:lnTo>
                                                                    <a:lnTo>
                                                                      <a:pt x="2" y="52"/>
                                                                    </a:lnTo>
                                                                    <a:lnTo>
                                                                      <a:pt x="0" y="48"/>
                                                                    </a:lnTo>
                                                                    <a:lnTo>
                                                                      <a:pt x="0" y="48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  <a:solidFill>
                                                                <a:schemeClr val="accent3"/>
                                                              </a:solidFill>
                                                              <a:ln w="6350"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vert="horz" wrap="square" lIns="91440" tIns="45720" rIns="91440" bIns="45720" numCol="1" anchor="t" anchorCtr="0" compatLnSpc="1">
                                                                <a:prstTxWarp prst="textNoShape">
                                                                  <a:avLst/>
                                                                </a:prstTxWarp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defTabSz="914340"/>
                                                                <a:endParaRPr lang="en-US" dirty="0">
                                                                  <a:solidFill>
                                                                    <a:srgbClr val="FFFFFF"/>
                                                                  </a:solidFill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</p:grpSp>
                                                      </p:grpSp>
                                                    </p:grpSp>
                                                    <p:sp>
                                                      <p:nvSpPr>
                                                        <p:cNvPr id="464" name="Bulgaria"/>
                                                        <p:cNvSpPr>
                                                          <a:spLocks/>
                                                        </p:cNvSpPr>
                                                        <p:nvPr/>
                                                      </p:nvSpPr>
                                                      <p:spPr bwMode="auto">
                                                        <a:xfrm>
                                                          <a:off x="6426216" y="2053952"/>
                                                          <a:ext cx="182259" cy="84975"/>
                                                        </a:xfrm>
                                                        <a:custGeom>
                                                          <a:avLst/>
                                                          <a:gdLst/>
                                                          <a:ahLst/>
                                                          <a:cxnLst>
                                                            <a:cxn ang="0">
                                                              <a:pos x="112" y="44"/>
                                                            </a:cxn>
                                                            <a:cxn ang="0">
                                                              <a:pos x="110" y="44"/>
                                                            </a:cxn>
                                                            <a:cxn ang="0">
                                                              <a:pos x="110" y="42"/>
                                                            </a:cxn>
                                                            <a:cxn ang="0">
                                                              <a:pos x="106" y="36"/>
                                                            </a:cxn>
                                                            <a:cxn ang="0">
                                                              <a:pos x="104" y="34"/>
                                                            </a:cxn>
                                                            <a:cxn ang="0">
                                                              <a:pos x="104" y="30"/>
                                                            </a:cxn>
                                                            <a:cxn ang="0">
                                                              <a:pos x="106" y="28"/>
                                                            </a:cxn>
                                                            <a:cxn ang="0">
                                                              <a:pos x="110" y="26"/>
                                                            </a:cxn>
                                                            <a:cxn ang="0">
                                                              <a:pos x="114" y="16"/>
                                                            </a:cxn>
                                                            <a:cxn ang="0">
                                                              <a:pos x="118" y="14"/>
                                                            </a:cxn>
                                                            <a:cxn ang="0">
                                                              <a:pos x="120" y="10"/>
                                                            </a:cxn>
                                                            <a:cxn ang="0">
                                                              <a:pos x="110" y="6"/>
                                                            </a:cxn>
                                                            <a:cxn ang="0">
                                                              <a:pos x="96" y="6"/>
                                                            </a:cxn>
                                                            <a:cxn ang="0">
                                                              <a:pos x="88" y="2"/>
                                                            </a:cxn>
                                                            <a:cxn ang="0">
                                                              <a:pos x="80" y="0"/>
                                                            </a:cxn>
                                                            <a:cxn ang="0">
                                                              <a:pos x="64" y="6"/>
                                                            </a:cxn>
                                                            <a:cxn ang="0">
                                                              <a:pos x="56" y="12"/>
                                                            </a:cxn>
                                                            <a:cxn ang="0">
                                                              <a:pos x="42" y="10"/>
                                                            </a:cxn>
                                                            <a:cxn ang="0">
                                                              <a:pos x="30" y="10"/>
                                                            </a:cxn>
                                                            <a:cxn ang="0">
                                                              <a:pos x="18" y="8"/>
                                                            </a:cxn>
                                                            <a:cxn ang="0">
                                                              <a:pos x="10" y="8"/>
                                                            </a:cxn>
                                                            <a:cxn ang="0">
                                                              <a:pos x="8" y="4"/>
                                                            </a:cxn>
                                                            <a:cxn ang="0">
                                                              <a:pos x="2" y="4"/>
                                                            </a:cxn>
                                                            <a:cxn ang="0">
                                                              <a:pos x="2" y="10"/>
                                                            </a:cxn>
                                                            <a:cxn ang="0">
                                                              <a:pos x="6" y="20"/>
                                                            </a:cxn>
                                                            <a:cxn ang="0">
                                                              <a:pos x="6" y="26"/>
                                                            </a:cxn>
                                                            <a:cxn ang="0">
                                                              <a:pos x="6" y="32"/>
                                                            </a:cxn>
                                                            <a:cxn ang="0">
                                                              <a:pos x="4" y="36"/>
                                                            </a:cxn>
                                                            <a:cxn ang="0">
                                                              <a:pos x="10" y="40"/>
                                                            </a:cxn>
                                                            <a:cxn ang="0">
                                                              <a:pos x="20" y="56"/>
                                                            </a:cxn>
                                                            <a:cxn ang="0">
                                                              <a:pos x="32" y="56"/>
                                                            </a:cxn>
                                                            <a:cxn ang="0">
                                                              <a:pos x="38" y="52"/>
                                                            </a:cxn>
                                                            <a:cxn ang="0">
                                                              <a:pos x="42" y="54"/>
                                                            </a:cxn>
                                                            <a:cxn ang="0">
                                                              <a:pos x="50" y="54"/>
                                                            </a:cxn>
                                                            <a:cxn ang="0">
                                                              <a:pos x="56" y="56"/>
                                                            </a:cxn>
                                                            <a:cxn ang="0">
                                                              <a:pos x="64" y="56"/>
                                                            </a:cxn>
                                                            <a:cxn ang="0">
                                                              <a:pos x="70" y="56"/>
                                                            </a:cxn>
                                                            <a:cxn ang="0">
                                                              <a:pos x="74" y="54"/>
                                                            </a:cxn>
                                                            <a:cxn ang="0">
                                                              <a:pos x="78" y="52"/>
                                                            </a:cxn>
                                                            <a:cxn ang="0">
                                                              <a:pos x="84" y="48"/>
                                                            </a:cxn>
                                                            <a:cxn ang="0">
                                                              <a:pos x="92" y="44"/>
                                                            </a:cxn>
                                                            <a:cxn ang="0">
                                                              <a:pos x="102" y="46"/>
                                                            </a:cxn>
                                                          </a:cxnLst>
                                                          <a:rect l="0" t="0" r="r" b="b"/>
                                                          <a:pathLst>
                                                            <a:path w="120" h="56">
                                                              <a:moveTo>
                                                                <a:pt x="112" y="46"/>
                                                              </a:moveTo>
                                                              <a:lnTo>
                                                                <a:pt x="112" y="46"/>
                                                              </a:lnTo>
                                                              <a:lnTo>
                                                                <a:pt x="112" y="44"/>
                                                              </a:lnTo>
                                                              <a:lnTo>
                                                                <a:pt x="110" y="44"/>
                                                              </a:lnTo>
                                                              <a:lnTo>
                                                                <a:pt x="110" y="44"/>
                                                              </a:lnTo>
                                                              <a:lnTo>
                                                                <a:pt x="110" y="44"/>
                                                              </a:lnTo>
                                                              <a:lnTo>
                                                                <a:pt x="110" y="44"/>
                                                              </a:lnTo>
                                                              <a:lnTo>
                                                                <a:pt x="110" y="42"/>
                                                              </a:lnTo>
                                                              <a:lnTo>
                                                                <a:pt x="110" y="42"/>
                                                              </a:lnTo>
                                                              <a:lnTo>
                                                                <a:pt x="106" y="38"/>
                                                              </a:lnTo>
                                                              <a:lnTo>
                                                                <a:pt x="106" y="36"/>
                                                              </a:lnTo>
                                                              <a:lnTo>
                                                                <a:pt x="106" y="36"/>
                                                              </a:lnTo>
                                                              <a:lnTo>
                                                                <a:pt x="106" y="36"/>
                                                              </a:lnTo>
                                                              <a:lnTo>
                                                                <a:pt x="106" y="36"/>
                                                              </a:lnTo>
                                                              <a:lnTo>
                                                                <a:pt x="104" y="34"/>
                                                              </a:lnTo>
                                                              <a:lnTo>
                                                                <a:pt x="104" y="34"/>
                                                              </a:lnTo>
                                                              <a:lnTo>
                                                                <a:pt x="104" y="34"/>
                                                              </a:lnTo>
                                                              <a:lnTo>
                                                                <a:pt x="104" y="30"/>
                                                              </a:lnTo>
                                                              <a:lnTo>
                                                                <a:pt x="104" y="30"/>
                                                              </a:lnTo>
                                                              <a:lnTo>
                                                                <a:pt x="106" y="28"/>
                                                              </a:lnTo>
                                                              <a:lnTo>
                                                                <a:pt x="106" y="28"/>
                                                              </a:lnTo>
                                                              <a:lnTo>
                                                                <a:pt x="108" y="28"/>
                                                              </a:lnTo>
                                                              <a:lnTo>
                                                                <a:pt x="110" y="26"/>
                                                              </a:lnTo>
                                                              <a:lnTo>
                                                                <a:pt x="110" y="26"/>
                                                              </a:lnTo>
                                                              <a:lnTo>
                                                                <a:pt x="112" y="20"/>
                                                              </a:lnTo>
                                                              <a:lnTo>
                                                                <a:pt x="114" y="16"/>
                                                              </a:lnTo>
                                                              <a:lnTo>
                                                                <a:pt x="114" y="16"/>
                                                              </a:lnTo>
                                                              <a:lnTo>
                                                                <a:pt x="116" y="12"/>
                                                              </a:lnTo>
                                                              <a:lnTo>
                                                                <a:pt x="118" y="14"/>
                                                              </a:lnTo>
                                                              <a:lnTo>
                                                                <a:pt x="118" y="14"/>
                                                              </a:lnTo>
                                                              <a:lnTo>
                                                                <a:pt x="120" y="14"/>
                                                              </a:lnTo>
                                                              <a:lnTo>
                                                                <a:pt x="120" y="10"/>
                                                              </a:lnTo>
                                                              <a:lnTo>
                                                                <a:pt x="120" y="10"/>
                                                              </a:lnTo>
                                                              <a:lnTo>
                                                                <a:pt x="114" y="8"/>
                                                              </a:lnTo>
                                                              <a:lnTo>
                                                                <a:pt x="112" y="8"/>
                                                              </a:lnTo>
                                                              <a:lnTo>
                                                                <a:pt x="110" y="6"/>
                                                              </a:lnTo>
                                                              <a:lnTo>
                                                                <a:pt x="108" y="6"/>
                                                              </a:lnTo>
                                                              <a:lnTo>
                                                                <a:pt x="108" y="6"/>
                                                              </a:lnTo>
                                                              <a:lnTo>
                                                                <a:pt x="96" y="6"/>
                                                              </a:lnTo>
                                                              <a:lnTo>
                                                                <a:pt x="92" y="4"/>
                                                              </a:lnTo>
                                                              <a:lnTo>
                                                                <a:pt x="88" y="2"/>
                                                              </a:lnTo>
                                                              <a:lnTo>
                                                                <a:pt x="88" y="2"/>
                                                              </a:lnTo>
                                                              <a:lnTo>
                                                                <a:pt x="88" y="0"/>
                                                              </a:lnTo>
                                                              <a:lnTo>
                                                                <a:pt x="86" y="0"/>
                                                              </a:lnTo>
                                                              <a:lnTo>
                                                                <a:pt x="80" y="0"/>
                                                              </a:lnTo>
                                                              <a:lnTo>
                                                                <a:pt x="80" y="0"/>
                                                              </a:lnTo>
                                                              <a:lnTo>
                                                                <a:pt x="70" y="4"/>
                                                              </a:lnTo>
                                                              <a:lnTo>
                                                                <a:pt x="64" y="6"/>
                                                              </a:lnTo>
                                                              <a:lnTo>
                                                                <a:pt x="60" y="10"/>
                                                              </a:lnTo>
                                                              <a:lnTo>
                                                                <a:pt x="60" y="10"/>
                                                              </a:lnTo>
                                                              <a:lnTo>
                                                                <a:pt x="56" y="12"/>
                                                              </a:lnTo>
                                                              <a:lnTo>
                                                                <a:pt x="50" y="12"/>
                                                              </a:lnTo>
                                                              <a:lnTo>
                                                                <a:pt x="50" y="12"/>
                                                              </a:lnTo>
                                                              <a:lnTo>
                                                                <a:pt x="42" y="10"/>
                                                              </a:lnTo>
                                                              <a:lnTo>
                                                                <a:pt x="36" y="10"/>
                                                              </a:lnTo>
                                                              <a:lnTo>
                                                                <a:pt x="36" y="10"/>
                                                              </a:lnTo>
                                                              <a:lnTo>
                                                                <a:pt x="30" y="10"/>
                                                              </a:lnTo>
                                                              <a:lnTo>
                                                                <a:pt x="24" y="10"/>
                                                              </a:lnTo>
                                                              <a:lnTo>
                                                                <a:pt x="24" y="10"/>
                                                              </a:lnTo>
                                                              <a:lnTo>
                                                                <a:pt x="18" y="8"/>
                                                              </a:lnTo>
                                                              <a:lnTo>
                                                                <a:pt x="14" y="8"/>
                                                              </a:lnTo>
                                                              <a:lnTo>
                                                                <a:pt x="14" y="8"/>
                                                              </a:lnTo>
                                                              <a:lnTo>
                                                                <a:pt x="10" y="8"/>
                                                              </a:lnTo>
                                                              <a:lnTo>
                                                                <a:pt x="8" y="4"/>
                                                              </a:lnTo>
                                                              <a:lnTo>
                                                                <a:pt x="8" y="4"/>
                                                              </a:lnTo>
                                                              <a:lnTo>
                                                                <a:pt x="8" y="4"/>
                                                              </a:lnTo>
                                                              <a:lnTo>
                                                                <a:pt x="4" y="2"/>
                                                              </a:lnTo>
                                                              <a:lnTo>
                                                                <a:pt x="4" y="2"/>
                                                              </a:lnTo>
                                                              <a:lnTo>
                                                                <a:pt x="2" y="4"/>
                                                              </a:lnTo>
                                                              <a:lnTo>
                                                                <a:pt x="0" y="6"/>
                                                              </a:lnTo>
                                                              <a:lnTo>
                                                                <a:pt x="2" y="10"/>
                                                              </a:lnTo>
                                                              <a:lnTo>
                                                                <a:pt x="2" y="10"/>
                                                              </a:lnTo>
                                                              <a:lnTo>
                                                                <a:pt x="4" y="16"/>
                                                              </a:lnTo>
                                                              <a:lnTo>
                                                                <a:pt x="6" y="20"/>
                                                              </a:lnTo>
                                                              <a:lnTo>
                                                                <a:pt x="6" y="20"/>
                                                              </a:lnTo>
                                                              <a:lnTo>
                                                                <a:pt x="8" y="24"/>
                                                              </a:lnTo>
                                                              <a:lnTo>
                                                                <a:pt x="6" y="26"/>
                                                              </a:lnTo>
                                                              <a:lnTo>
                                                                <a:pt x="6" y="26"/>
                                                              </a:lnTo>
                                                              <a:lnTo>
                                                                <a:pt x="4" y="28"/>
                                                              </a:lnTo>
                                                              <a:lnTo>
                                                                <a:pt x="6" y="30"/>
                                                              </a:lnTo>
                                                              <a:lnTo>
                                                                <a:pt x="6" y="32"/>
                                                              </a:lnTo>
                                                              <a:lnTo>
                                                                <a:pt x="6" y="34"/>
                                                              </a:lnTo>
                                                              <a:lnTo>
                                                                <a:pt x="6" y="34"/>
                                                              </a:lnTo>
                                                              <a:lnTo>
                                                                <a:pt x="4" y="36"/>
                                                              </a:lnTo>
                                                              <a:lnTo>
                                                                <a:pt x="6" y="38"/>
                                                              </a:lnTo>
                                                              <a:lnTo>
                                                                <a:pt x="10" y="40"/>
                                                              </a:lnTo>
                                                              <a:lnTo>
                                                                <a:pt x="10" y="40"/>
                                                              </a:lnTo>
                                                              <a:lnTo>
                                                                <a:pt x="18" y="46"/>
                                                              </a:lnTo>
                                                              <a:lnTo>
                                                                <a:pt x="20" y="52"/>
                                                              </a:lnTo>
                                                              <a:lnTo>
                                                                <a:pt x="20" y="56"/>
                                                              </a:lnTo>
                                                              <a:lnTo>
                                                                <a:pt x="20" y="56"/>
                                                              </a:lnTo>
                                                              <a:lnTo>
                                                                <a:pt x="28" y="56"/>
                                                              </a:lnTo>
                                                              <a:lnTo>
                                                                <a:pt x="32" y="56"/>
                                                              </a:lnTo>
                                                              <a:lnTo>
                                                                <a:pt x="34" y="56"/>
                                                              </a:lnTo>
                                                              <a:lnTo>
                                                                <a:pt x="34" y="56"/>
                                                              </a:lnTo>
                                                              <a:lnTo>
                                                                <a:pt x="38" y="52"/>
                                                              </a:lnTo>
                                                              <a:lnTo>
                                                                <a:pt x="40" y="52"/>
                                                              </a:lnTo>
                                                              <a:lnTo>
                                                                <a:pt x="42" y="54"/>
                                                              </a:lnTo>
                                                              <a:lnTo>
                                                                <a:pt x="42" y="54"/>
                                                              </a:lnTo>
                                                              <a:lnTo>
                                                                <a:pt x="46" y="54"/>
                                                              </a:lnTo>
                                                              <a:lnTo>
                                                                <a:pt x="50" y="54"/>
                                                              </a:lnTo>
                                                              <a:lnTo>
                                                                <a:pt x="50" y="54"/>
                                                              </a:lnTo>
                                                              <a:lnTo>
                                                                <a:pt x="54" y="56"/>
                                                              </a:lnTo>
                                                              <a:lnTo>
                                                                <a:pt x="56" y="56"/>
                                                              </a:lnTo>
                                                              <a:lnTo>
                                                                <a:pt x="56" y="56"/>
                                                              </a:lnTo>
                                                              <a:lnTo>
                                                                <a:pt x="62" y="56"/>
                                                              </a:lnTo>
                                                              <a:lnTo>
                                                                <a:pt x="64" y="56"/>
                                                              </a:lnTo>
                                                              <a:lnTo>
                                                                <a:pt x="64" y="56"/>
                                                              </a:lnTo>
                                                              <a:lnTo>
                                                                <a:pt x="64" y="56"/>
                                                              </a:lnTo>
                                                              <a:lnTo>
                                                                <a:pt x="66" y="54"/>
                                                              </a:lnTo>
                                                              <a:lnTo>
                                                                <a:pt x="70" y="56"/>
                                                              </a:lnTo>
                                                              <a:lnTo>
                                                                <a:pt x="74" y="56"/>
                                                              </a:lnTo>
                                                              <a:lnTo>
                                                                <a:pt x="74" y="54"/>
                                                              </a:lnTo>
                                                              <a:lnTo>
                                                                <a:pt x="74" y="54"/>
                                                              </a:lnTo>
                                                              <a:lnTo>
                                                                <a:pt x="74" y="54"/>
                                                              </a:lnTo>
                                                              <a:lnTo>
                                                                <a:pt x="74" y="50"/>
                                                              </a:lnTo>
                                                              <a:lnTo>
                                                                <a:pt x="78" y="52"/>
                                                              </a:lnTo>
                                                              <a:lnTo>
                                                                <a:pt x="78" y="52"/>
                                                              </a:lnTo>
                                                              <a:lnTo>
                                                                <a:pt x="80" y="48"/>
                                                              </a:lnTo>
                                                              <a:lnTo>
                                                                <a:pt x="84" y="48"/>
                                                              </a:lnTo>
                                                              <a:lnTo>
                                                                <a:pt x="84" y="48"/>
                                                              </a:lnTo>
                                                              <a:lnTo>
                                                                <a:pt x="88" y="44"/>
                                                              </a:lnTo>
                                                              <a:lnTo>
                                                                <a:pt x="92" y="44"/>
                                                              </a:lnTo>
                                                              <a:lnTo>
                                                                <a:pt x="94" y="44"/>
                                                              </a:lnTo>
                                                              <a:lnTo>
                                                                <a:pt x="94" y="44"/>
                                                              </a:lnTo>
                                                              <a:lnTo>
                                                                <a:pt x="102" y="46"/>
                                                              </a:lnTo>
                                                              <a:lnTo>
                                                                <a:pt x="112" y="46"/>
                                                              </a:lnTo>
                                                              <a:lnTo>
                                                                <a:pt x="112" y="46"/>
                                                              </a:lnTo>
                                                              <a:close/>
                                                            </a:path>
                                                          </a:pathLst>
                                                        </a:custGeom>
                                                        <a:solidFill>
                                                          <a:schemeClr val="accent3"/>
                                                        </a:solidFill>
                                                        <a:ln w="6350">
                                                          <a:solidFill>
                                                            <a:srgbClr val="FFFFFF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</p:spPr>
                                                      <p:txBody>
                                                        <a:bodyPr vert="horz" wrap="square" lIns="91440" tIns="45720" rIns="91440" bIns="45720" numCol="1" anchor="t" anchorCtr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</a:bodyPr>
                                                        <a:lstStyle/>
                                                        <a:p>
                                                          <a:pPr defTabSz="914340"/>
                                                          <a:endParaRPr lang="en-US" dirty="0"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endParaRPr>
                                                        </a:p>
                                                      </p:txBody>
                                                    </p:sp>
                                                  </p:grpSp>
                                                </p:grpSp>
                                              </p:grpSp>
                                            </p:grpSp>
                                            <p:sp>
                                              <p:nvSpPr>
                                                <p:cNvPr id="468" name="Iraq"/>
                                                <p:cNvSpPr>
                                                  <a:spLocks/>
                                                </p:cNvSpPr>
                                                <p:nvPr/>
                                              </p:nvSpPr>
                                              <p:spPr bwMode="auto">
                                                <a:xfrm>
                                                  <a:off x="6944225" y="2276408"/>
                                                  <a:ext cx="331103" cy="282240"/>
                                                </a:xfrm>
                                                <a:custGeom>
                                                  <a:avLst/>
                                                  <a:gdLst/>
                                                  <a:ahLst/>
                                                  <a:cxnLst>
                                                    <a:cxn ang="0">
                                                      <a:pos x="34" y="126"/>
                                                    </a:cxn>
                                                    <a:cxn ang="0">
                                                      <a:pos x="72" y="142"/>
                                                    </a:cxn>
                                                    <a:cxn ang="0">
                                                      <a:pos x="94" y="158"/>
                                                    </a:cxn>
                                                    <a:cxn ang="0">
                                                      <a:pos x="120" y="180"/>
                                                    </a:cxn>
                                                    <a:cxn ang="0">
                                                      <a:pos x="172" y="186"/>
                                                    </a:cxn>
                                                    <a:cxn ang="0">
                                                      <a:pos x="182" y="180"/>
                                                    </a:cxn>
                                                    <a:cxn ang="0">
                                                      <a:pos x="192" y="168"/>
                                                    </a:cxn>
                                                    <a:cxn ang="0">
                                                      <a:pos x="202" y="172"/>
                                                    </a:cxn>
                                                    <a:cxn ang="0">
                                                      <a:pos x="208" y="170"/>
                                                    </a:cxn>
                                                    <a:cxn ang="0">
                                                      <a:pos x="214" y="176"/>
                                                    </a:cxn>
                                                    <a:cxn ang="0">
                                                      <a:pos x="218" y="172"/>
                                                    </a:cxn>
                                                    <a:cxn ang="0">
                                                      <a:pos x="212" y="160"/>
                                                    </a:cxn>
                                                    <a:cxn ang="0">
                                                      <a:pos x="204" y="158"/>
                                                    </a:cxn>
                                                    <a:cxn ang="0">
                                                      <a:pos x="198" y="146"/>
                                                    </a:cxn>
                                                    <a:cxn ang="0">
                                                      <a:pos x="196" y="136"/>
                                                    </a:cxn>
                                                    <a:cxn ang="0">
                                                      <a:pos x="182" y="116"/>
                                                    </a:cxn>
                                                    <a:cxn ang="0">
                                                      <a:pos x="172" y="108"/>
                                                    </a:cxn>
                                                    <a:cxn ang="0">
                                                      <a:pos x="156" y="100"/>
                                                    </a:cxn>
                                                    <a:cxn ang="0">
                                                      <a:pos x="148" y="94"/>
                                                    </a:cxn>
                                                    <a:cxn ang="0">
                                                      <a:pos x="148" y="86"/>
                                                    </a:cxn>
                                                    <a:cxn ang="0">
                                                      <a:pos x="138" y="78"/>
                                                    </a:cxn>
                                                    <a:cxn ang="0">
                                                      <a:pos x="142" y="74"/>
                                                    </a:cxn>
                                                    <a:cxn ang="0">
                                                      <a:pos x="138" y="68"/>
                                                    </a:cxn>
                                                    <a:cxn ang="0">
                                                      <a:pos x="146" y="50"/>
                                                    </a:cxn>
                                                    <a:cxn ang="0">
                                                      <a:pos x="144" y="44"/>
                                                    </a:cxn>
                                                    <a:cxn ang="0">
                                                      <a:pos x="148" y="36"/>
                                                    </a:cxn>
                                                    <a:cxn ang="0">
                                                      <a:pos x="148" y="32"/>
                                                    </a:cxn>
                                                    <a:cxn ang="0">
                                                      <a:pos x="134" y="32"/>
                                                    </a:cxn>
                                                    <a:cxn ang="0">
                                                      <a:pos x="128" y="22"/>
                                                    </a:cxn>
                                                    <a:cxn ang="0">
                                                      <a:pos x="128" y="20"/>
                                                    </a:cxn>
                                                    <a:cxn ang="0">
                                                      <a:pos x="124" y="18"/>
                                                    </a:cxn>
                                                    <a:cxn ang="0">
                                                      <a:pos x="116" y="8"/>
                                                    </a:cxn>
                                                    <a:cxn ang="0">
                                                      <a:pos x="106" y="10"/>
                                                    </a:cxn>
                                                    <a:cxn ang="0">
                                                      <a:pos x="98" y="6"/>
                                                    </a:cxn>
                                                    <a:cxn ang="0">
                                                      <a:pos x="90" y="4"/>
                                                    </a:cxn>
                                                    <a:cxn ang="0">
                                                      <a:pos x="76" y="0"/>
                                                    </a:cxn>
                                                    <a:cxn ang="0">
                                                      <a:pos x="62" y="6"/>
                                                    </a:cxn>
                                                    <a:cxn ang="0">
                                                      <a:pos x="50" y="16"/>
                                                    </a:cxn>
                                                    <a:cxn ang="0">
                                                      <a:pos x="46" y="26"/>
                                                    </a:cxn>
                                                    <a:cxn ang="0">
                                                      <a:pos x="48" y="42"/>
                                                    </a:cxn>
                                                    <a:cxn ang="0">
                                                      <a:pos x="50" y="58"/>
                                                    </a:cxn>
                                                    <a:cxn ang="0">
                                                      <a:pos x="44" y="64"/>
                                                    </a:cxn>
                                                    <a:cxn ang="0">
                                                      <a:pos x="8" y="110"/>
                                                    </a:cxn>
                                                    <a:cxn ang="0">
                                                      <a:pos x="12" y="124"/>
                                                    </a:cxn>
                                                  </a:cxnLst>
                                                  <a:rect l="0" t="0" r="r" b="b"/>
                                                  <a:pathLst>
                                                    <a:path w="218" h="186">
                                                      <a:moveTo>
                                                        <a:pt x="12" y="124"/>
                                                      </a:moveTo>
                                                      <a:lnTo>
                                                        <a:pt x="12" y="124"/>
                                                      </a:lnTo>
                                                      <a:lnTo>
                                                        <a:pt x="34" y="126"/>
                                                      </a:lnTo>
                                                      <a:lnTo>
                                                        <a:pt x="46" y="128"/>
                                                      </a:lnTo>
                                                      <a:lnTo>
                                                        <a:pt x="72" y="142"/>
                                                      </a:lnTo>
                                                      <a:lnTo>
                                                        <a:pt x="72" y="142"/>
                                                      </a:lnTo>
                                                      <a:lnTo>
                                                        <a:pt x="84" y="146"/>
                                                      </a:lnTo>
                                                      <a:lnTo>
                                                        <a:pt x="88" y="150"/>
                                                      </a:lnTo>
                                                      <a:lnTo>
                                                        <a:pt x="94" y="158"/>
                                                      </a:lnTo>
                                                      <a:lnTo>
                                                        <a:pt x="108" y="170"/>
                                                      </a:lnTo>
                                                      <a:lnTo>
                                                        <a:pt x="108" y="170"/>
                                                      </a:lnTo>
                                                      <a:lnTo>
                                                        <a:pt x="120" y="180"/>
                                                      </a:lnTo>
                                                      <a:lnTo>
                                                        <a:pt x="132" y="184"/>
                                                      </a:lnTo>
                                                      <a:lnTo>
                                                        <a:pt x="148" y="186"/>
                                                      </a:lnTo>
                                                      <a:lnTo>
                                                        <a:pt x="172" y="186"/>
                                                      </a:lnTo>
                                                      <a:lnTo>
                                                        <a:pt x="172" y="186"/>
                                                      </a:lnTo>
                                                      <a:lnTo>
                                                        <a:pt x="178" y="184"/>
                                                      </a:lnTo>
                                                      <a:lnTo>
                                                        <a:pt x="182" y="180"/>
                                                      </a:lnTo>
                                                      <a:lnTo>
                                                        <a:pt x="186" y="172"/>
                                                      </a:lnTo>
                                                      <a:lnTo>
                                                        <a:pt x="188" y="170"/>
                                                      </a:lnTo>
                                                      <a:lnTo>
                                                        <a:pt x="192" y="168"/>
                                                      </a:lnTo>
                                                      <a:lnTo>
                                                        <a:pt x="196" y="170"/>
                                                      </a:lnTo>
                                                      <a:lnTo>
                                                        <a:pt x="202" y="172"/>
                                                      </a:lnTo>
                                                      <a:lnTo>
                                                        <a:pt x="202" y="172"/>
                                                      </a:lnTo>
                                                      <a:lnTo>
                                                        <a:pt x="204" y="168"/>
                                                      </a:lnTo>
                                                      <a:lnTo>
                                                        <a:pt x="206" y="168"/>
                                                      </a:lnTo>
                                                      <a:lnTo>
                                                        <a:pt x="208" y="170"/>
                                                      </a:lnTo>
                                                      <a:lnTo>
                                                        <a:pt x="208" y="170"/>
                                                      </a:lnTo>
                                                      <a:lnTo>
                                                        <a:pt x="212" y="176"/>
                                                      </a:lnTo>
                                                      <a:lnTo>
                                                        <a:pt x="214" y="176"/>
                                                      </a:lnTo>
                                                      <a:lnTo>
                                                        <a:pt x="214" y="174"/>
                                                      </a:lnTo>
                                                      <a:lnTo>
                                                        <a:pt x="218" y="172"/>
                                                      </a:lnTo>
                                                      <a:lnTo>
                                                        <a:pt x="218" y="172"/>
                                                      </a:lnTo>
                                                      <a:lnTo>
                                                        <a:pt x="214" y="166"/>
                                                      </a:lnTo>
                                                      <a:lnTo>
                                                        <a:pt x="212" y="162"/>
                                                      </a:lnTo>
                                                      <a:lnTo>
                                                        <a:pt x="212" y="160"/>
                                                      </a:lnTo>
                                                      <a:lnTo>
                                                        <a:pt x="208" y="158"/>
                                                      </a:lnTo>
                                                      <a:lnTo>
                                                        <a:pt x="208" y="158"/>
                                                      </a:lnTo>
                                                      <a:lnTo>
                                                        <a:pt x="204" y="158"/>
                                                      </a:lnTo>
                                                      <a:lnTo>
                                                        <a:pt x="202" y="154"/>
                                                      </a:lnTo>
                                                      <a:lnTo>
                                                        <a:pt x="200" y="150"/>
                                                      </a:lnTo>
                                                      <a:lnTo>
                                                        <a:pt x="198" y="146"/>
                                                      </a:lnTo>
                                                      <a:lnTo>
                                                        <a:pt x="198" y="146"/>
                                                      </a:lnTo>
                                                      <a:lnTo>
                                                        <a:pt x="198" y="142"/>
                                                      </a:lnTo>
                                                      <a:lnTo>
                                                        <a:pt x="196" y="136"/>
                                                      </a:lnTo>
                                                      <a:lnTo>
                                                        <a:pt x="188" y="120"/>
                                                      </a:lnTo>
                                                      <a:lnTo>
                                                        <a:pt x="188" y="120"/>
                                                      </a:lnTo>
                                                      <a:lnTo>
                                                        <a:pt x="182" y="116"/>
                                                      </a:lnTo>
                                                      <a:lnTo>
                                                        <a:pt x="180" y="114"/>
                                                      </a:lnTo>
                                                      <a:lnTo>
                                                        <a:pt x="178" y="112"/>
                                                      </a:lnTo>
                                                      <a:lnTo>
                                                        <a:pt x="172" y="108"/>
                                                      </a:lnTo>
                                                      <a:lnTo>
                                                        <a:pt x="172" y="108"/>
                                                      </a:lnTo>
                                                      <a:lnTo>
                                                        <a:pt x="164" y="102"/>
                                                      </a:lnTo>
                                                      <a:lnTo>
                                                        <a:pt x="156" y="100"/>
                                                      </a:lnTo>
                                                      <a:lnTo>
                                                        <a:pt x="150" y="98"/>
                                                      </a:lnTo>
                                                      <a:lnTo>
                                                        <a:pt x="148" y="96"/>
                                                      </a:lnTo>
                                                      <a:lnTo>
                                                        <a:pt x="148" y="94"/>
                                                      </a:lnTo>
                                                      <a:lnTo>
                                                        <a:pt x="148" y="94"/>
                                                      </a:lnTo>
                                                      <a:lnTo>
                                                        <a:pt x="148" y="90"/>
                                                      </a:lnTo>
                                                      <a:lnTo>
                                                        <a:pt x="148" y="86"/>
                                                      </a:lnTo>
                                                      <a:lnTo>
                                                        <a:pt x="142" y="82"/>
                                                      </a:lnTo>
                                                      <a:lnTo>
                                                        <a:pt x="138" y="80"/>
                                                      </a:lnTo>
                                                      <a:lnTo>
                                                        <a:pt x="138" y="78"/>
                                                      </a:lnTo>
                                                      <a:lnTo>
                                                        <a:pt x="140" y="76"/>
                                                      </a:lnTo>
                                                      <a:lnTo>
                                                        <a:pt x="140" y="76"/>
                                                      </a:lnTo>
                                                      <a:lnTo>
                                                        <a:pt x="142" y="74"/>
                                                      </a:lnTo>
                                                      <a:lnTo>
                                                        <a:pt x="140" y="74"/>
                                                      </a:lnTo>
                                                      <a:lnTo>
                                                        <a:pt x="138" y="72"/>
                                                      </a:lnTo>
                                                      <a:lnTo>
                                                        <a:pt x="138" y="68"/>
                                                      </a:lnTo>
                                                      <a:lnTo>
                                                        <a:pt x="138" y="68"/>
                                                      </a:lnTo>
                                                      <a:lnTo>
                                                        <a:pt x="144" y="56"/>
                                                      </a:lnTo>
                                                      <a:lnTo>
                                                        <a:pt x="146" y="50"/>
                                                      </a:lnTo>
                                                      <a:lnTo>
                                                        <a:pt x="144" y="48"/>
                                                      </a:lnTo>
                                                      <a:lnTo>
                                                        <a:pt x="144" y="48"/>
                                                      </a:lnTo>
                                                      <a:lnTo>
                                                        <a:pt x="144" y="44"/>
                                                      </a:lnTo>
                                                      <a:lnTo>
                                                        <a:pt x="146" y="42"/>
                                                      </a:lnTo>
                                                      <a:lnTo>
                                                        <a:pt x="146" y="40"/>
                                                      </a:lnTo>
                                                      <a:lnTo>
                                                        <a:pt x="148" y="36"/>
                                                      </a:lnTo>
                                                      <a:lnTo>
                                                        <a:pt x="148" y="36"/>
                                                      </a:lnTo>
                                                      <a:lnTo>
                                                        <a:pt x="148" y="32"/>
                                                      </a:lnTo>
                                                      <a:lnTo>
                                                        <a:pt x="148" y="32"/>
                                                      </a:lnTo>
                                                      <a:lnTo>
                                                        <a:pt x="140" y="34"/>
                                                      </a:lnTo>
                                                      <a:lnTo>
                                                        <a:pt x="140" y="34"/>
                                                      </a:lnTo>
                                                      <a:lnTo>
                                                        <a:pt x="134" y="32"/>
                                                      </a:lnTo>
                                                      <a:lnTo>
                                                        <a:pt x="132" y="28"/>
                                                      </a:lnTo>
                                                      <a:lnTo>
                                                        <a:pt x="130" y="26"/>
                                                      </a:lnTo>
                                                      <a:lnTo>
                                                        <a:pt x="128" y="22"/>
                                                      </a:lnTo>
                                                      <a:lnTo>
                                                        <a:pt x="128" y="22"/>
                                                      </a:lnTo>
                                                      <a:lnTo>
                                                        <a:pt x="126" y="22"/>
                                                      </a:lnTo>
                                                      <a:lnTo>
                                                        <a:pt x="128" y="20"/>
                                                      </a:lnTo>
                                                      <a:lnTo>
                                                        <a:pt x="128" y="20"/>
                                                      </a:lnTo>
                                                      <a:lnTo>
                                                        <a:pt x="124" y="18"/>
                                                      </a:lnTo>
                                                      <a:lnTo>
                                                        <a:pt x="124" y="18"/>
                                                      </a:lnTo>
                                                      <a:lnTo>
                                                        <a:pt x="122" y="14"/>
                                                      </a:lnTo>
                                                      <a:lnTo>
                                                        <a:pt x="120" y="10"/>
                                                      </a:lnTo>
                                                      <a:lnTo>
                                                        <a:pt x="116" y="8"/>
                                                      </a:lnTo>
                                                      <a:lnTo>
                                                        <a:pt x="116" y="8"/>
                                                      </a:lnTo>
                                                      <a:lnTo>
                                                        <a:pt x="108" y="12"/>
                                                      </a:lnTo>
                                                      <a:lnTo>
                                                        <a:pt x="106" y="10"/>
                                                      </a:lnTo>
                                                      <a:lnTo>
                                                        <a:pt x="104" y="6"/>
                                                      </a:lnTo>
                                                      <a:lnTo>
                                                        <a:pt x="102" y="6"/>
                                                      </a:lnTo>
                                                      <a:lnTo>
                                                        <a:pt x="98" y="6"/>
                                                      </a:lnTo>
                                                      <a:lnTo>
                                                        <a:pt x="98" y="6"/>
                                                      </a:lnTo>
                                                      <a:lnTo>
                                                        <a:pt x="94" y="4"/>
                                                      </a:lnTo>
                                                      <a:lnTo>
                                                        <a:pt x="90" y="4"/>
                                                      </a:lnTo>
                                                      <a:lnTo>
                                                        <a:pt x="86" y="2"/>
                                                      </a:lnTo>
                                                      <a:lnTo>
                                                        <a:pt x="76" y="0"/>
                                                      </a:lnTo>
                                                      <a:lnTo>
                                                        <a:pt x="76" y="0"/>
                                                      </a:lnTo>
                                                      <a:lnTo>
                                                        <a:pt x="70" y="0"/>
                                                      </a:lnTo>
                                                      <a:lnTo>
                                                        <a:pt x="66" y="2"/>
                                                      </a:lnTo>
                                                      <a:lnTo>
                                                        <a:pt x="62" y="6"/>
                                                      </a:lnTo>
                                                      <a:lnTo>
                                                        <a:pt x="62" y="6"/>
                                                      </a:lnTo>
                                                      <a:lnTo>
                                                        <a:pt x="56" y="12"/>
                                                      </a:lnTo>
                                                      <a:lnTo>
                                                        <a:pt x="50" y="16"/>
                                                      </a:lnTo>
                                                      <a:lnTo>
                                                        <a:pt x="50" y="16"/>
                                                      </a:lnTo>
                                                      <a:lnTo>
                                                        <a:pt x="46" y="22"/>
                                                      </a:lnTo>
                                                      <a:lnTo>
                                                        <a:pt x="46" y="26"/>
                                                      </a:lnTo>
                                                      <a:lnTo>
                                                        <a:pt x="48" y="32"/>
                                                      </a:lnTo>
                                                      <a:lnTo>
                                                        <a:pt x="50" y="36"/>
                                                      </a:lnTo>
                                                      <a:lnTo>
                                                        <a:pt x="48" y="42"/>
                                                      </a:lnTo>
                                                      <a:lnTo>
                                                        <a:pt x="48" y="42"/>
                                                      </a:lnTo>
                                                      <a:lnTo>
                                                        <a:pt x="48" y="52"/>
                                                      </a:lnTo>
                                                      <a:lnTo>
                                                        <a:pt x="50" y="58"/>
                                                      </a:lnTo>
                                                      <a:lnTo>
                                                        <a:pt x="50" y="60"/>
                                                      </a:lnTo>
                                                      <a:lnTo>
                                                        <a:pt x="44" y="64"/>
                                                      </a:lnTo>
                                                      <a:lnTo>
                                                        <a:pt x="44" y="64"/>
                                                      </a:lnTo>
                                                      <a:lnTo>
                                                        <a:pt x="0" y="92"/>
                                                      </a:lnTo>
                                                      <a:lnTo>
                                                        <a:pt x="0" y="92"/>
                                                      </a:lnTo>
                                                      <a:lnTo>
                                                        <a:pt x="8" y="110"/>
                                                      </a:lnTo>
                                                      <a:lnTo>
                                                        <a:pt x="10" y="118"/>
                                                      </a:lnTo>
                                                      <a:lnTo>
                                                        <a:pt x="12" y="124"/>
                                                      </a:lnTo>
                                                      <a:lnTo>
                                                        <a:pt x="12" y="124"/>
                                                      </a:lnTo>
                                                      <a:close/>
                                                    </a:path>
                                                  </a:pathLst>
                                                </a:custGeom>
                                                <a:solidFill>
                                                  <a:schemeClr val="accent3"/>
                                                </a:solidFill>
                                                <a:ln w="6350">
                                                  <a:solidFill>
                                                    <a:srgbClr val="FFFFFF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</p:spPr>
                                              <p:txBody>
                                                <a:bodyPr vert="horz" wrap="square" lIns="91440" tIns="45720" rIns="91440" bIns="45720" numCol="1" anchor="t" anchorCtr="0" compatLnSpc="1">
                                                  <a:prstTxWarp prst="textNoShape">
                                                    <a:avLst/>
                                                  </a:prstTxWarp>
                                                </a:bodyPr>
                                                <a:lstStyle/>
                                                <a:p>
                                                  <a:pPr defTabSz="914340"/>
                                                  <a:endParaRPr lang="en-US" dirty="0">
                                                    <a:solidFill>
                                                      <a:srgbClr val="FFFFFF"/>
                                                    </a:solidFill>
                                                  </a:endParaRPr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471" name="Qatar"/>
                                                <p:cNvSpPr>
                                                  <a:spLocks/>
                                                </p:cNvSpPr>
                                                <p:nvPr/>
                                              </p:nvSpPr>
                                              <p:spPr bwMode="auto">
                                                <a:xfrm>
                                                  <a:off x="7353882" y="2684015"/>
                                                  <a:ext cx="36452" cy="48557"/>
                                                </a:xfrm>
                                                <a:custGeom>
                                                  <a:avLst/>
                                                  <a:gdLst/>
                                                  <a:ahLst/>
                                                  <a:cxnLst>
                                                    <a:cxn ang="0">
                                                      <a:pos x="22" y="32"/>
                                                    </a:cxn>
                                                    <a:cxn ang="0">
                                                      <a:pos x="22" y="32"/>
                                                    </a:cxn>
                                                    <a:cxn ang="0">
                                                      <a:pos x="24" y="28"/>
                                                    </a:cxn>
                                                    <a:cxn ang="0">
                                                      <a:pos x="22" y="24"/>
                                                    </a:cxn>
                                                    <a:cxn ang="0">
                                                      <a:pos x="22" y="18"/>
                                                    </a:cxn>
                                                    <a:cxn ang="0">
                                                      <a:pos x="22" y="16"/>
                                                    </a:cxn>
                                                    <a:cxn ang="0">
                                                      <a:pos x="22" y="16"/>
                                                    </a:cxn>
                                                    <a:cxn ang="0">
                                                      <a:pos x="24" y="14"/>
                                                    </a:cxn>
                                                    <a:cxn ang="0">
                                                      <a:pos x="24" y="12"/>
                                                    </a:cxn>
                                                    <a:cxn ang="0">
                                                      <a:pos x="22" y="8"/>
                                                    </a:cxn>
                                                    <a:cxn ang="0">
                                                      <a:pos x="14" y="0"/>
                                                    </a:cxn>
                                                    <a:cxn ang="0">
                                                      <a:pos x="14" y="0"/>
                                                    </a:cxn>
                                                    <a:cxn ang="0">
                                                      <a:pos x="12" y="0"/>
                                                    </a:cxn>
                                                    <a:cxn ang="0">
                                                      <a:pos x="10" y="2"/>
                                                    </a:cxn>
                                                    <a:cxn ang="0">
                                                      <a:pos x="6" y="8"/>
                                                    </a:cxn>
                                                    <a:cxn ang="0">
                                                      <a:pos x="6" y="8"/>
                                                    </a:cxn>
                                                    <a:cxn ang="0">
                                                      <a:pos x="4" y="8"/>
                                                    </a:cxn>
                                                    <a:cxn ang="0">
                                                      <a:pos x="4" y="8"/>
                                                    </a:cxn>
                                                    <a:cxn ang="0">
                                                      <a:pos x="4" y="6"/>
                                                    </a:cxn>
                                                    <a:cxn ang="0">
                                                      <a:pos x="2" y="6"/>
                                                    </a:cxn>
                                                    <a:cxn ang="0">
                                                      <a:pos x="2" y="6"/>
                                                    </a:cxn>
                                                    <a:cxn ang="0">
                                                      <a:pos x="2" y="8"/>
                                                    </a:cxn>
                                                    <a:cxn ang="0">
                                                      <a:pos x="0" y="10"/>
                                                    </a:cxn>
                                                    <a:cxn ang="0">
                                                      <a:pos x="6" y="24"/>
                                                    </a:cxn>
                                                    <a:cxn ang="0">
                                                      <a:pos x="6" y="24"/>
                                                    </a:cxn>
                                                    <a:cxn ang="0">
                                                      <a:pos x="14" y="30"/>
                                                    </a:cxn>
                                                    <a:cxn ang="0">
                                                      <a:pos x="22" y="32"/>
                                                    </a:cxn>
                                                    <a:cxn ang="0">
                                                      <a:pos x="22" y="32"/>
                                                    </a:cxn>
                                                  </a:cxnLst>
                                                  <a:rect l="0" t="0" r="r" b="b"/>
                                                  <a:pathLst>
                                                    <a:path w="24" h="32">
                                                      <a:moveTo>
                                                        <a:pt x="22" y="32"/>
                                                      </a:moveTo>
                                                      <a:lnTo>
                                                        <a:pt x="22" y="32"/>
                                                      </a:lnTo>
                                                      <a:lnTo>
                                                        <a:pt x="24" y="28"/>
                                                      </a:lnTo>
                                                      <a:lnTo>
                                                        <a:pt x="22" y="24"/>
                                                      </a:lnTo>
                                                      <a:lnTo>
                                                        <a:pt x="22" y="18"/>
                                                      </a:lnTo>
                                                      <a:lnTo>
                                                        <a:pt x="22" y="16"/>
                                                      </a:lnTo>
                                                      <a:lnTo>
                                                        <a:pt x="22" y="16"/>
                                                      </a:lnTo>
                                                      <a:lnTo>
                                                        <a:pt x="24" y="14"/>
                                                      </a:lnTo>
                                                      <a:lnTo>
                                                        <a:pt x="24" y="12"/>
                                                      </a:lnTo>
                                                      <a:lnTo>
                                                        <a:pt x="22" y="8"/>
                                                      </a:lnTo>
                                                      <a:lnTo>
                                                        <a:pt x="14" y="0"/>
                                                      </a:lnTo>
                                                      <a:lnTo>
                                                        <a:pt x="14" y="0"/>
                                                      </a:lnTo>
                                                      <a:lnTo>
                                                        <a:pt x="12" y="0"/>
                                                      </a:lnTo>
                                                      <a:lnTo>
                                                        <a:pt x="10" y="2"/>
                                                      </a:lnTo>
                                                      <a:lnTo>
                                                        <a:pt x="6" y="8"/>
                                                      </a:lnTo>
                                                      <a:lnTo>
                                                        <a:pt x="6" y="8"/>
                                                      </a:lnTo>
                                                      <a:lnTo>
                                                        <a:pt x="4" y="8"/>
                                                      </a:lnTo>
                                                      <a:lnTo>
                                                        <a:pt x="4" y="8"/>
                                                      </a:lnTo>
                                                      <a:lnTo>
                                                        <a:pt x="4" y="6"/>
                                                      </a:lnTo>
                                                      <a:lnTo>
                                                        <a:pt x="2" y="6"/>
                                                      </a:lnTo>
                                                      <a:lnTo>
                                                        <a:pt x="2" y="6"/>
                                                      </a:lnTo>
                                                      <a:lnTo>
                                                        <a:pt x="2" y="8"/>
                                                      </a:lnTo>
                                                      <a:lnTo>
                                                        <a:pt x="0" y="10"/>
                                                      </a:lnTo>
                                                      <a:lnTo>
                                                        <a:pt x="6" y="24"/>
                                                      </a:lnTo>
                                                      <a:lnTo>
                                                        <a:pt x="6" y="24"/>
                                                      </a:lnTo>
                                                      <a:lnTo>
                                                        <a:pt x="14" y="30"/>
                                                      </a:lnTo>
                                                      <a:lnTo>
                                                        <a:pt x="22" y="32"/>
                                                      </a:lnTo>
                                                      <a:lnTo>
                                                        <a:pt x="22" y="32"/>
                                                      </a:lnTo>
                                                      <a:close/>
                                                    </a:path>
                                                  </a:pathLst>
                                                </a:custGeom>
                                                <a:solidFill>
                                                  <a:schemeClr val="accent3"/>
                                                </a:solidFill>
                                                <a:ln w="6350">
                                                  <a:solidFill>
                                                    <a:srgbClr val="FFFFFF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</p:spPr>
                                              <p:txBody>
                                                <a:bodyPr vert="horz" wrap="square" lIns="91440" tIns="45720" rIns="91440" bIns="45720" numCol="1" anchor="t" anchorCtr="0" compatLnSpc="1">
                                                  <a:prstTxWarp prst="textNoShape">
                                                    <a:avLst/>
                                                  </a:prstTxWarp>
                                                </a:bodyPr>
                                                <a:lstStyle/>
                                                <a:p>
                                                  <a:pPr defTabSz="914340"/>
                                                  <a:endParaRPr lang="en-US" dirty="0">
                                                    <a:solidFill>
                                                      <a:srgbClr val="FFFFFF"/>
                                                    </a:solidFill>
                                                  </a:endParaRPr>
                                                </a:p>
                                              </p:txBody>
                                            </p:sp>
                                          </p:grpSp>
                                          <p:sp>
                                            <p:nvSpPr>
                                              <p:cNvPr id="473" name="Djibouti"/>
                                              <p:cNvSpPr/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7128361" y="3187870"/>
                                                <a:ext cx="54677" cy="67086"/>
                                              </a:xfrm>
                                              <a:custGeom>
                                                <a:avLst/>
                                                <a:gdLst/>
                                                <a:ahLst/>
                                                <a:cxnLst/>
                                                <a:rect l="l" t="t" r="r" b="b"/>
                                                <a:pathLst>
                                                  <a:path w="54677" h="67086">
                                                    <a:moveTo>
                                                      <a:pt x="22077" y="0"/>
                                                    </a:moveTo>
                                                    <a:lnTo>
                                                      <a:pt x="42756" y="8565"/>
                                                    </a:lnTo>
                                                    <a:lnTo>
                                                      <a:pt x="48602" y="12459"/>
                                                    </a:lnTo>
                                                    <a:lnTo>
                                                      <a:pt x="50145" y="14771"/>
                                                    </a:lnTo>
                                                    <a:lnTo>
                                                      <a:pt x="54677" y="25714"/>
                                                    </a:lnTo>
                                                    <a:lnTo>
                                                      <a:pt x="54677" y="27633"/>
                                                    </a:lnTo>
                                                    <a:lnTo>
                                                      <a:pt x="54677" y="33703"/>
                                                    </a:lnTo>
                                                    <a:lnTo>
                                                      <a:pt x="51640" y="42807"/>
                                                    </a:lnTo>
                                                    <a:lnTo>
                                                      <a:pt x="45564" y="45842"/>
                                                    </a:lnTo>
                                                    <a:lnTo>
                                                      <a:pt x="39489" y="48877"/>
                                                    </a:lnTo>
                                                    <a:lnTo>
                                                      <a:pt x="33414" y="48877"/>
                                                    </a:lnTo>
                                                    <a:lnTo>
                                                      <a:pt x="21263" y="54947"/>
                                                    </a:lnTo>
                                                    <a:lnTo>
                                                      <a:pt x="27338" y="54947"/>
                                                    </a:lnTo>
                                                    <a:lnTo>
                                                      <a:pt x="39489" y="51912"/>
                                                    </a:lnTo>
                                                    <a:lnTo>
                                                      <a:pt x="42527" y="51912"/>
                                                    </a:lnTo>
                                                    <a:lnTo>
                                                      <a:pt x="45564" y="54947"/>
                                                    </a:lnTo>
                                                    <a:lnTo>
                                                      <a:pt x="33414" y="67086"/>
                                                    </a:lnTo>
                                                    <a:lnTo>
                                                      <a:pt x="27338" y="64051"/>
                                                    </a:lnTo>
                                                    <a:lnTo>
                                                      <a:pt x="21263" y="64051"/>
                                                    </a:lnTo>
                                                    <a:lnTo>
                                                      <a:pt x="15188" y="67086"/>
                                                    </a:lnTo>
                                                    <a:lnTo>
                                                      <a:pt x="9112" y="67086"/>
                                                    </a:lnTo>
                                                    <a:lnTo>
                                                      <a:pt x="6075" y="67086"/>
                                                    </a:lnTo>
                                                    <a:lnTo>
                                                      <a:pt x="3037" y="61016"/>
                                                    </a:lnTo>
                                                    <a:lnTo>
                                                      <a:pt x="0" y="57982"/>
                                                    </a:lnTo>
                                                    <a:lnTo>
                                                      <a:pt x="0" y="45842"/>
                                                    </a:lnTo>
                                                    <a:lnTo>
                                                      <a:pt x="6075" y="24598"/>
                                                    </a:lnTo>
                                                    <a:lnTo>
                                                      <a:pt x="9112" y="15494"/>
                                                    </a:lnTo>
                                                    <a:lnTo>
                                                      <a:pt x="15188" y="12459"/>
                                                    </a:lnTo>
                                                    <a:lnTo>
                                                      <a:pt x="21263" y="12459"/>
                                                    </a:lnTo>
                                                    <a:lnTo>
                                                      <a:pt x="15241" y="2832"/>
                                                    </a:lnTo>
                                                    <a:cubicBezTo>
                                                      <a:pt x="17170" y="241"/>
                                                      <a:pt x="19595" y="0"/>
                                                      <a:pt x="22077" y="0"/>
                                                    </a:cubicBezTo>
                                                    <a:close/>
                                                  </a:path>
                                                </a:pathLst>
                                              </a:custGeom>
                                              <a:solidFill>
                                                <a:schemeClr val="accent3"/>
                                              </a:solidFill>
                                              <a:ln w="6350">
                                                <a:solidFill>
                                                  <a:srgbClr val="FFFFFF"/>
                                                </a:solidFill>
                                                <a:headEnd type="none" w="med" len="med"/>
                                                <a:tailEnd type="none" w="med" len="med"/>
                                              </a:ln>
                                              <a:effectLst/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3">
                                                <a:schemeClr val="accent1"/>
                                              </a:fillRef>
                                              <a:effectRef idx="2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vert="horz" wrap="square" lIns="91436" tIns="45719" rIns="91436" bIns="45719" numCol="1" rtlCol="0" anchor="ctr" anchorCtr="0" compatLnSpc="1">
                                                <a:prstTxWarp prst="textNoShape">
                                                  <a:avLst/>
                                                </a:prstTxWarp>
                                              </a:bodyPr>
                                              <a:lstStyle/>
                                              <a:p>
                                                <a:pPr algn="ctr" defTabSz="914076"/>
                                                <a:endParaRPr lang="en-US" sz="2200" dirty="0">
                                                  <a:solidFill>
                                                    <a:srgbClr val="FFFFFF">
                                                      <a:alpha val="98824"/>
                                                    </a:srgbClr>
                                                  </a:solidFill>
                                                  <a:ea typeface="Segoe UI" pitchFamily="34" charset="0"/>
                                                  <a:cs typeface="Segoe UI" pitchFamily="34" charset="0"/>
                                                </a:endParaRPr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  <p:sp>
                                        <p:nvSpPr>
                                          <p:cNvPr id="474" name="Tajikistan"/>
                                          <p:cNvSpPr>
                                            <a:spLocks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7757795" y="2171586"/>
                                            <a:ext cx="227824" cy="112289"/>
                                          </a:xfrm>
                                          <a:custGeom>
                                            <a:avLst/>
                                            <a:gdLst/>
                                            <a:ahLst/>
                                            <a:cxnLst>
                                              <a:cxn ang="0">
                                                <a:pos x="22" y="58"/>
                                              </a:cxn>
                                              <a:cxn ang="0">
                                                <a:pos x="28" y="64"/>
                                              </a:cxn>
                                              <a:cxn ang="0">
                                                <a:pos x="40" y="62"/>
                                              </a:cxn>
                                              <a:cxn ang="0">
                                                <a:pos x="54" y="62"/>
                                              </a:cxn>
                                              <a:cxn ang="0">
                                                <a:pos x="54" y="58"/>
                                              </a:cxn>
                                              <a:cxn ang="0">
                                                <a:pos x="56" y="54"/>
                                              </a:cxn>
                                              <a:cxn ang="0">
                                                <a:pos x="62" y="52"/>
                                              </a:cxn>
                                              <a:cxn ang="0">
                                                <a:pos x="66" y="50"/>
                                              </a:cxn>
                                              <a:cxn ang="0">
                                                <a:pos x="68" y="42"/>
                                              </a:cxn>
                                              <a:cxn ang="0">
                                                <a:pos x="80" y="40"/>
                                              </a:cxn>
                                              <a:cxn ang="0">
                                                <a:pos x="82" y="46"/>
                                              </a:cxn>
                                              <a:cxn ang="0">
                                                <a:pos x="86" y="50"/>
                                              </a:cxn>
                                              <a:cxn ang="0">
                                                <a:pos x="86" y="52"/>
                                              </a:cxn>
                                              <a:cxn ang="0">
                                                <a:pos x="98" y="70"/>
                                              </a:cxn>
                                              <a:cxn ang="0">
                                                <a:pos x="104" y="74"/>
                                              </a:cxn>
                                              <a:cxn ang="0">
                                                <a:pos x="118" y="64"/>
                                              </a:cxn>
                                              <a:cxn ang="0">
                                                <a:pos x="126" y="60"/>
                                              </a:cxn>
                                              <a:cxn ang="0">
                                                <a:pos x="126" y="62"/>
                                              </a:cxn>
                                              <a:cxn ang="0">
                                                <a:pos x="128" y="64"/>
                                              </a:cxn>
                                              <a:cxn ang="0">
                                                <a:pos x="138" y="60"/>
                                              </a:cxn>
                                              <a:cxn ang="0">
                                                <a:pos x="150" y="56"/>
                                              </a:cxn>
                                              <a:cxn ang="0">
                                                <a:pos x="146" y="44"/>
                                              </a:cxn>
                                              <a:cxn ang="0">
                                                <a:pos x="138" y="32"/>
                                              </a:cxn>
                                              <a:cxn ang="0">
                                                <a:pos x="136" y="26"/>
                                              </a:cxn>
                                              <a:cxn ang="0">
                                                <a:pos x="124" y="28"/>
                                              </a:cxn>
                                              <a:cxn ang="0">
                                                <a:pos x="118" y="22"/>
                                              </a:cxn>
                                              <a:cxn ang="0">
                                                <a:pos x="74" y="26"/>
                                              </a:cxn>
                                              <a:cxn ang="0">
                                                <a:pos x="64" y="24"/>
                                              </a:cxn>
                                              <a:cxn ang="0">
                                                <a:pos x="50" y="24"/>
                                              </a:cxn>
                                              <a:cxn ang="0">
                                                <a:pos x="38" y="24"/>
                                              </a:cxn>
                                              <a:cxn ang="0">
                                                <a:pos x="28" y="22"/>
                                              </a:cxn>
                                              <a:cxn ang="0">
                                                <a:pos x="36" y="16"/>
                                              </a:cxn>
                                              <a:cxn ang="0">
                                                <a:pos x="48" y="16"/>
                                              </a:cxn>
                                              <a:cxn ang="0">
                                                <a:pos x="58" y="14"/>
                                              </a:cxn>
                                              <a:cxn ang="0">
                                                <a:pos x="52" y="8"/>
                                              </a:cxn>
                                              <a:cxn ang="0">
                                                <a:pos x="56" y="4"/>
                                              </a:cxn>
                                              <a:cxn ang="0">
                                                <a:pos x="52" y="0"/>
                                              </a:cxn>
                                              <a:cxn ang="0">
                                                <a:pos x="42" y="4"/>
                                              </a:cxn>
                                              <a:cxn ang="0">
                                                <a:pos x="30" y="4"/>
                                              </a:cxn>
                                              <a:cxn ang="0">
                                                <a:pos x="24" y="12"/>
                                              </a:cxn>
                                              <a:cxn ang="0">
                                                <a:pos x="24" y="14"/>
                                              </a:cxn>
                                              <a:cxn ang="0">
                                                <a:pos x="20" y="20"/>
                                              </a:cxn>
                                              <a:cxn ang="0">
                                                <a:pos x="6" y="22"/>
                                              </a:cxn>
                                              <a:cxn ang="0">
                                                <a:pos x="0" y="28"/>
                                              </a:cxn>
                                              <a:cxn ang="0">
                                                <a:pos x="10" y="34"/>
                                              </a:cxn>
                                              <a:cxn ang="0">
                                                <a:pos x="18" y="36"/>
                                              </a:cxn>
                                              <a:cxn ang="0">
                                                <a:pos x="20" y="38"/>
                                              </a:cxn>
                                              <a:cxn ang="0">
                                                <a:pos x="22" y="44"/>
                                              </a:cxn>
                                              <a:cxn ang="0">
                                                <a:pos x="18" y="58"/>
                                              </a:cxn>
                                            </a:cxnLst>
                                            <a:rect l="0" t="0" r="r" b="b"/>
                                            <a:pathLst>
                                              <a:path w="150" h="74">
                                                <a:moveTo>
                                                  <a:pt x="18" y="58"/>
                                                </a:moveTo>
                                                <a:lnTo>
                                                  <a:pt x="18" y="58"/>
                                                </a:lnTo>
                                                <a:lnTo>
                                                  <a:pt x="22" y="58"/>
                                                </a:lnTo>
                                                <a:lnTo>
                                                  <a:pt x="24" y="58"/>
                                                </a:lnTo>
                                                <a:lnTo>
                                                  <a:pt x="26" y="62"/>
                                                </a:lnTo>
                                                <a:lnTo>
                                                  <a:pt x="28" y="64"/>
                                                </a:lnTo>
                                                <a:lnTo>
                                                  <a:pt x="34" y="64"/>
                                                </a:lnTo>
                                                <a:lnTo>
                                                  <a:pt x="34" y="64"/>
                                                </a:lnTo>
                                                <a:lnTo>
                                                  <a:pt x="40" y="62"/>
                                                </a:lnTo>
                                                <a:lnTo>
                                                  <a:pt x="44" y="62"/>
                                                </a:lnTo>
                                                <a:lnTo>
                                                  <a:pt x="50" y="64"/>
                                                </a:lnTo>
                                                <a:lnTo>
                                                  <a:pt x="54" y="62"/>
                                                </a:lnTo>
                                                <a:lnTo>
                                                  <a:pt x="54" y="62"/>
                                                </a:lnTo>
                                                <a:lnTo>
                                                  <a:pt x="56" y="60"/>
                                                </a:lnTo>
                                                <a:lnTo>
                                                  <a:pt x="54" y="58"/>
                                                </a:lnTo>
                                                <a:lnTo>
                                                  <a:pt x="54" y="56"/>
                                                </a:lnTo>
                                                <a:lnTo>
                                                  <a:pt x="56" y="54"/>
                                                </a:lnTo>
                                                <a:lnTo>
                                                  <a:pt x="56" y="54"/>
                                                </a:lnTo>
                                                <a:lnTo>
                                                  <a:pt x="60" y="52"/>
                                                </a:lnTo>
                                                <a:lnTo>
                                                  <a:pt x="60" y="52"/>
                                                </a:lnTo>
                                                <a:lnTo>
                                                  <a:pt x="62" y="52"/>
                                                </a:lnTo>
                                                <a:lnTo>
                                                  <a:pt x="64" y="52"/>
                                                </a:lnTo>
                                                <a:lnTo>
                                                  <a:pt x="64" y="52"/>
                                                </a:lnTo>
                                                <a:lnTo>
                                                  <a:pt x="66" y="50"/>
                                                </a:lnTo>
                                                <a:lnTo>
                                                  <a:pt x="64" y="48"/>
                                                </a:lnTo>
                                                <a:lnTo>
                                                  <a:pt x="66" y="46"/>
                                                </a:lnTo>
                                                <a:lnTo>
                                                  <a:pt x="68" y="42"/>
                                                </a:lnTo>
                                                <a:lnTo>
                                                  <a:pt x="68" y="42"/>
                                                </a:lnTo>
                                                <a:lnTo>
                                                  <a:pt x="74" y="40"/>
                                                </a:lnTo>
                                                <a:lnTo>
                                                  <a:pt x="80" y="40"/>
                                                </a:lnTo>
                                                <a:lnTo>
                                                  <a:pt x="82" y="42"/>
                                                </a:lnTo>
                                                <a:lnTo>
                                                  <a:pt x="82" y="46"/>
                                                </a:lnTo>
                                                <a:lnTo>
                                                  <a:pt x="82" y="46"/>
                                                </a:lnTo>
                                                <a:lnTo>
                                                  <a:pt x="80" y="50"/>
                                                </a:lnTo>
                                                <a:lnTo>
                                                  <a:pt x="82" y="50"/>
                                                </a:lnTo>
                                                <a:lnTo>
                                                  <a:pt x="86" y="50"/>
                                                </a:lnTo>
                                                <a:lnTo>
                                                  <a:pt x="86" y="50"/>
                                                </a:lnTo>
                                                <a:lnTo>
                                                  <a:pt x="86" y="52"/>
                                                </a:lnTo>
                                                <a:lnTo>
                                                  <a:pt x="86" y="52"/>
                                                </a:lnTo>
                                                <a:lnTo>
                                                  <a:pt x="88" y="56"/>
                                                </a:lnTo>
                                                <a:lnTo>
                                                  <a:pt x="92" y="62"/>
                                                </a:lnTo>
                                                <a:lnTo>
                                                  <a:pt x="98" y="70"/>
                                                </a:lnTo>
                                                <a:lnTo>
                                                  <a:pt x="98" y="70"/>
                                                </a:lnTo>
                                                <a:lnTo>
                                                  <a:pt x="102" y="74"/>
                                                </a:lnTo>
                                                <a:lnTo>
                                                  <a:pt x="104" y="74"/>
                                                </a:lnTo>
                                                <a:lnTo>
                                                  <a:pt x="112" y="68"/>
                                                </a:lnTo>
                                                <a:lnTo>
                                                  <a:pt x="112" y="68"/>
                                                </a:lnTo>
                                                <a:lnTo>
                                                  <a:pt x="118" y="64"/>
                                                </a:lnTo>
                                                <a:lnTo>
                                                  <a:pt x="122" y="62"/>
                                                </a:lnTo>
                                                <a:lnTo>
                                                  <a:pt x="124" y="60"/>
                                                </a:lnTo>
                                                <a:lnTo>
                                                  <a:pt x="126" y="60"/>
                                                </a:lnTo>
                                                <a:lnTo>
                                                  <a:pt x="126" y="60"/>
                                                </a:lnTo>
                                                <a:lnTo>
                                                  <a:pt x="128" y="60"/>
                                                </a:lnTo>
                                                <a:lnTo>
                                                  <a:pt x="126" y="62"/>
                                                </a:lnTo>
                                                <a:lnTo>
                                                  <a:pt x="126" y="64"/>
                                                </a:lnTo>
                                                <a:lnTo>
                                                  <a:pt x="128" y="64"/>
                                                </a:lnTo>
                                                <a:lnTo>
                                                  <a:pt x="128" y="64"/>
                                                </a:lnTo>
                                                <a:lnTo>
                                                  <a:pt x="130" y="64"/>
                                                </a:lnTo>
                                                <a:lnTo>
                                                  <a:pt x="134" y="62"/>
                                                </a:lnTo>
                                                <a:lnTo>
                                                  <a:pt x="138" y="60"/>
                                                </a:lnTo>
                                                <a:lnTo>
                                                  <a:pt x="148" y="60"/>
                                                </a:lnTo>
                                                <a:lnTo>
                                                  <a:pt x="148" y="60"/>
                                                </a:lnTo>
                                                <a:lnTo>
                                                  <a:pt x="150" y="56"/>
                                                </a:lnTo>
                                                <a:lnTo>
                                                  <a:pt x="148" y="48"/>
                                                </a:lnTo>
                                                <a:lnTo>
                                                  <a:pt x="148" y="48"/>
                                                </a:lnTo>
                                                <a:lnTo>
                                                  <a:pt x="146" y="44"/>
                                                </a:lnTo>
                                                <a:lnTo>
                                                  <a:pt x="140" y="42"/>
                                                </a:lnTo>
                                                <a:lnTo>
                                                  <a:pt x="138" y="38"/>
                                                </a:lnTo>
                                                <a:lnTo>
                                                  <a:pt x="138" y="32"/>
                                                </a:lnTo>
                                                <a:lnTo>
                                                  <a:pt x="138" y="32"/>
                                                </a:lnTo>
                                                <a:lnTo>
                                                  <a:pt x="138" y="28"/>
                                                </a:lnTo>
                                                <a:lnTo>
                                                  <a:pt x="136" y="26"/>
                                                </a:lnTo>
                                                <a:lnTo>
                                                  <a:pt x="130" y="26"/>
                                                </a:lnTo>
                                                <a:lnTo>
                                                  <a:pt x="126" y="28"/>
                                                </a:lnTo>
                                                <a:lnTo>
                                                  <a:pt x="124" y="28"/>
                                                </a:lnTo>
                                                <a:lnTo>
                                                  <a:pt x="120" y="26"/>
                                                </a:lnTo>
                                                <a:lnTo>
                                                  <a:pt x="118" y="22"/>
                                                </a:lnTo>
                                                <a:lnTo>
                                                  <a:pt x="118" y="22"/>
                                                </a:lnTo>
                                                <a:lnTo>
                                                  <a:pt x="102" y="26"/>
                                                </a:lnTo>
                                                <a:lnTo>
                                                  <a:pt x="86" y="28"/>
                                                </a:lnTo>
                                                <a:lnTo>
                                                  <a:pt x="74" y="26"/>
                                                </a:lnTo>
                                                <a:lnTo>
                                                  <a:pt x="68" y="24"/>
                                                </a:lnTo>
                                                <a:lnTo>
                                                  <a:pt x="68" y="24"/>
                                                </a:lnTo>
                                                <a:lnTo>
                                                  <a:pt x="64" y="24"/>
                                                </a:lnTo>
                                                <a:lnTo>
                                                  <a:pt x="60" y="24"/>
                                                </a:lnTo>
                                                <a:lnTo>
                                                  <a:pt x="54" y="26"/>
                                                </a:lnTo>
                                                <a:lnTo>
                                                  <a:pt x="50" y="24"/>
                                                </a:lnTo>
                                                <a:lnTo>
                                                  <a:pt x="50" y="24"/>
                                                </a:lnTo>
                                                <a:lnTo>
                                                  <a:pt x="46" y="24"/>
                                                </a:lnTo>
                                                <a:lnTo>
                                                  <a:pt x="38" y="24"/>
                                                </a:lnTo>
                                                <a:lnTo>
                                                  <a:pt x="30" y="24"/>
                                                </a:lnTo>
                                                <a:lnTo>
                                                  <a:pt x="28" y="24"/>
                                                </a:lnTo>
                                                <a:lnTo>
                                                  <a:pt x="28" y="22"/>
                                                </a:lnTo>
                                                <a:lnTo>
                                                  <a:pt x="28" y="22"/>
                                                </a:lnTo>
                                                <a:lnTo>
                                                  <a:pt x="30" y="18"/>
                                                </a:lnTo>
                                                <a:lnTo>
                                                  <a:pt x="36" y="16"/>
                                                </a:lnTo>
                                                <a:lnTo>
                                                  <a:pt x="42" y="16"/>
                                                </a:lnTo>
                                                <a:lnTo>
                                                  <a:pt x="48" y="16"/>
                                                </a:lnTo>
                                                <a:lnTo>
                                                  <a:pt x="48" y="16"/>
                                                </a:lnTo>
                                                <a:lnTo>
                                                  <a:pt x="52" y="18"/>
                                                </a:lnTo>
                                                <a:lnTo>
                                                  <a:pt x="56" y="18"/>
                                                </a:lnTo>
                                                <a:lnTo>
                                                  <a:pt x="58" y="14"/>
                                                </a:lnTo>
                                                <a:lnTo>
                                                  <a:pt x="58" y="10"/>
                                                </a:lnTo>
                                                <a:lnTo>
                                                  <a:pt x="58" y="10"/>
                                                </a:lnTo>
                                                <a:lnTo>
                                                  <a:pt x="52" y="8"/>
                                                </a:lnTo>
                                                <a:lnTo>
                                                  <a:pt x="52" y="6"/>
                                                </a:lnTo>
                                                <a:lnTo>
                                                  <a:pt x="52" y="6"/>
                                                </a:lnTo>
                                                <a:lnTo>
                                                  <a:pt x="56" y="4"/>
                                                </a:lnTo>
                                                <a:lnTo>
                                                  <a:pt x="56" y="4"/>
                                                </a:lnTo>
                                                <a:lnTo>
                                                  <a:pt x="52" y="0"/>
                                                </a:lnTo>
                                                <a:lnTo>
                                                  <a:pt x="52" y="0"/>
                                                </a:lnTo>
                                                <a:lnTo>
                                                  <a:pt x="50" y="0"/>
                                                </a:lnTo>
                                                <a:lnTo>
                                                  <a:pt x="48" y="0"/>
                                                </a:lnTo>
                                                <a:lnTo>
                                                  <a:pt x="42" y="4"/>
                                                </a:lnTo>
                                                <a:lnTo>
                                                  <a:pt x="36" y="6"/>
                                                </a:lnTo>
                                                <a:lnTo>
                                                  <a:pt x="32" y="6"/>
                                                </a:lnTo>
                                                <a:lnTo>
                                                  <a:pt x="30" y="4"/>
                                                </a:lnTo>
                                                <a:lnTo>
                                                  <a:pt x="30" y="4"/>
                                                </a:lnTo>
                                                <a:lnTo>
                                                  <a:pt x="28" y="8"/>
                                                </a:lnTo>
                                                <a:lnTo>
                                                  <a:pt x="24" y="12"/>
                                                </a:lnTo>
                                                <a:lnTo>
                                                  <a:pt x="16" y="14"/>
                                                </a:lnTo>
                                                <a:lnTo>
                                                  <a:pt x="16" y="14"/>
                                                </a:lnTo>
                                                <a:lnTo>
                                                  <a:pt x="24" y="14"/>
                                                </a:lnTo>
                                                <a:lnTo>
                                                  <a:pt x="24" y="16"/>
                                                </a:lnTo>
                                                <a:lnTo>
                                                  <a:pt x="24" y="18"/>
                                                </a:lnTo>
                                                <a:lnTo>
                                                  <a:pt x="20" y="20"/>
                                                </a:lnTo>
                                                <a:lnTo>
                                                  <a:pt x="10" y="22"/>
                                                </a:lnTo>
                                                <a:lnTo>
                                                  <a:pt x="10" y="22"/>
                                                </a:lnTo>
                                                <a:lnTo>
                                                  <a:pt x="6" y="22"/>
                                                </a:lnTo>
                                                <a:lnTo>
                                                  <a:pt x="2" y="24"/>
                                                </a:lnTo>
                                                <a:lnTo>
                                                  <a:pt x="0" y="26"/>
                                                </a:lnTo>
                                                <a:lnTo>
                                                  <a:pt x="0" y="28"/>
                                                </a:lnTo>
                                                <a:lnTo>
                                                  <a:pt x="4" y="32"/>
                                                </a:lnTo>
                                                <a:lnTo>
                                                  <a:pt x="10" y="34"/>
                                                </a:lnTo>
                                                <a:lnTo>
                                                  <a:pt x="10" y="34"/>
                                                </a:lnTo>
                                                <a:lnTo>
                                                  <a:pt x="16" y="34"/>
                                                </a:lnTo>
                                                <a:lnTo>
                                                  <a:pt x="18" y="36"/>
                                                </a:lnTo>
                                                <a:lnTo>
                                                  <a:pt x="18" y="36"/>
                                                </a:lnTo>
                                                <a:lnTo>
                                                  <a:pt x="16" y="38"/>
                                                </a:lnTo>
                                                <a:lnTo>
                                                  <a:pt x="20" y="38"/>
                                                </a:lnTo>
                                                <a:lnTo>
                                                  <a:pt x="20" y="38"/>
                                                </a:lnTo>
                                                <a:lnTo>
                                                  <a:pt x="22" y="40"/>
                                                </a:lnTo>
                                                <a:lnTo>
                                                  <a:pt x="24" y="40"/>
                                                </a:lnTo>
                                                <a:lnTo>
                                                  <a:pt x="22" y="44"/>
                                                </a:lnTo>
                                                <a:lnTo>
                                                  <a:pt x="18" y="50"/>
                                                </a:lnTo>
                                                <a:lnTo>
                                                  <a:pt x="18" y="58"/>
                                                </a:lnTo>
                                                <a:lnTo>
                                                  <a:pt x="18" y="58"/>
                                                </a:lnTo>
                                                <a:close/>
                                              </a:path>
                                            </a:pathLst>
                                          </a:custGeom>
                                          <a:solidFill>
                                            <a:schemeClr val="accent3"/>
                                          </a:solidFill>
                                          <a:ln w="6350">
                                            <a:solidFill>
                                              <a:srgbClr val="FFFFFF"/>
                                            </a:solidFill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/>
                                          <a:p>
                                            <a:pPr algn="ctr" defTabSz="914340"/>
                                            <a:endParaRPr lang="en-US" sz="1200" dirty="0">
                                              <a:solidFill>
                                                <a:srgbClr val="363535">
                                                  <a:alpha val="99000"/>
                                                </a:srgbClr>
                                              </a:solidFill>
                                            </a:endParaRPr>
                                          </a:p>
                                        </p:txBody>
                                      </p:sp>
                                    </p:grpSp>
                                    <p:sp>
                                      <p:nvSpPr>
                                        <p:cNvPr id="475" name="Freeform 169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7800322" y="2089749"/>
                                          <a:ext cx="291614" cy="124428"/>
                                        </a:xfrm>
                                        <a:custGeom>
                                          <a:avLst/>
                                          <a:gdLst/>
                                          <a:ahLst/>
                                          <a:cxnLst>
                                            <a:cxn ang="0">
                                              <a:pos x="30" y="68"/>
                                            </a:cxn>
                                            <a:cxn ang="0">
                                              <a:pos x="20" y="70"/>
                                            </a:cxn>
                                            <a:cxn ang="0">
                                              <a:pos x="8" y="70"/>
                                            </a:cxn>
                                            <a:cxn ang="0">
                                              <a:pos x="0" y="76"/>
                                            </a:cxn>
                                            <a:cxn ang="0">
                                              <a:pos x="10" y="78"/>
                                            </a:cxn>
                                            <a:cxn ang="0">
                                              <a:pos x="22" y="78"/>
                                            </a:cxn>
                                            <a:cxn ang="0">
                                              <a:pos x="36" y="78"/>
                                            </a:cxn>
                                            <a:cxn ang="0">
                                              <a:pos x="46" y="80"/>
                                            </a:cxn>
                                            <a:cxn ang="0">
                                              <a:pos x="90" y="76"/>
                                            </a:cxn>
                                            <a:cxn ang="0">
                                              <a:pos x="94" y="52"/>
                                            </a:cxn>
                                            <a:cxn ang="0">
                                              <a:pos x="106" y="46"/>
                                            </a:cxn>
                                            <a:cxn ang="0">
                                              <a:pos x="112" y="44"/>
                                            </a:cxn>
                                            <a:cxn ang="0">
                                              <a:pos x="122" y="46"/>
                                            </a:cxn>
                                            <a:cxn ang="0">
                                              <a:pos x="132" y="48"/>
                                            </a:cxn>
                                            <a:cxn ang="0">
                                              <a:pos x="138" y="38"/>
                                            </a:cxn>
                                            <a:cxn ang="0">
                                              <a:pos x="150" y="34"/>
                                            </a:cxn>
                                            <a:cxn ang="0">
                                              <a:pos x="158" y="34"/>
                                            </a:cxn>
                                            <a:cxn ang="0">
                                              <a:pos x="172" y="26"/>
                                            </a:cxn>
                                            <a:cxn ang="0">
                                              <a:pos x="176" y="22"/>
                                            </a:cxn>
                                            <a:cxn ang="0">
                                              <a:pos x="186" y="16"/>
                                            </a:cxn>
                                            <a:cxn ang="0">
                                              <a:pos x="192" y="12"/>
                                            </a:cxn>
                                            <a:cxn ang="0">
                                              <a:pos x="186" y="14"/>
                                            </a:cxn>
                                            <a:cxn ang="0">
                                              <a:pos x="178" y="10"/>
                                            </a:cxn>
                                            <a:cxn ang="0">
                                              <a:pos x="166" y="8"/>
                                            </a:cxn>
                                            <a:cxn ang="0">
                                              <a:pos x="162" y="6"/>
                                            </a:cxn>
                                            <a:cxn ang="0">
                                              <a:pos x="104" y="6"/>
                                            </a:cxn>
                                            <a:cxn ang="0">
                                              <a:pos x="82" y="0"/>
                                            </a:cxn>
                                            <a:cxn ang="0">
                                              <a:pos x="72" y="6"/>
                                            </a:cxn>
                                            <a:cxn ang="0">
                                              <a:pos x="70" y="10"/>
                                            </a:cxn>
                                            <a:cxn ang="0">
                                              <a:pos x="52" y="6"/>
                                            </a:cxn>
                                            <a:cxn ang="0">
                                              <a:pos x="40" y="8"/>
                                            </a:cxn>
                                            <a:cxn ang="0">
                                              <a:pos x="26" y="16"/>
                                            </a:cxn>
                                            <a:cxn ang="0">
                                              <a:pos x="32" y="18"/>
                                            </a:cxn>
                                            <a:cxn ang="0">
                                              <a:pos x="24" y="32"/>
                                            </a:cxn>
                                            <a:cxn ang="0">
                                              <a:pos x="14" y="48"/>
                                            </a:cxn>
                                            <a:cxn ang="0">
                                              <a:pos x="20" y="44"/>
                                            </a:cxn>
                                            <a:cxn ang="0">
                                              <a:pos x="32" y="44"/>
                                            </a:cxn>
                                            <a:cxn ang="0">
                                              <a:pos x="42" y="44"/>
                                            </a:cxn>
                                            <a:cxn ang="0">
                                              <a:pos x="50" y="38"/>
                                            </a:cxn>
                                            <a:cxn ang="0">
                                              <a:pos x="56" y="42"/>
                                            </a:cxn>
                                            <a:cxn ang="0">
                                              <a:pos x="68" y="50"/>
                                            </a:cxn>
                                            <a:cxn ang="0">
                                              <a:pos x="78" y="52"/>
                                            </a:cxn>
                                            <a:cxn ang="0">
                                              <a:pos x="78" y="54"/>
                                            </a:cxn>
                                            <a:cxn ang="0">
                                              <a:pos x="50" y="64"/>
                                            </a:cxn>
                                            <a:cxn ang="0">
                                              <a:pos x="40" y="64"/>
                                            </a:cxn>
                                            <a:cxn ang="0">
                                              <a:pos x="30" y="64"/>
                                            </a:cxn>
                                          </a:cxnLst>
                                          <a:rect l="0" t="0" r="r" b="b"/>
                                          <a:pathLst>
                                            <a:path w="192" h="82">
                                              <a:moveTo>
                                                <a:pt x="30" y="64"/>
                                              </a:moveTo>
                                              <a:lnTo>
                                                <a:pt x="30" y="64"/>
                                              </a:lnTo>
                                              <a:lnTo>
                                                <a:pt x="30" y="68"/>
                                              </a:lnTo>
                                              <a:lnTo>
                                                <a:pt x="28" y="72"/>
                                              </a:lnTo>
                                              <a:lnTo>
                                                <a:pt x="24" y="72"/>
                                              </a:lnTo>
                                              <a:lnTo>
                                                <a:pt x="20" y="70"/>
                                              </a:lnTo>
                                              <a:lnTo>
                                                <a:pt x="20" y="70"/>
                                              </a:lnTo>
                                              <a:lnTo>
                                                <a:pt x="14" y="70"/>
                                              </a:lnTo>
                                              <a:lnTo>
                                                <a:pt x="8" y="70"/>
                                              </a:lnTo>
                                              <a:lnTo>
                                                <a:pt x="2" y="72"/>
                                              </a:lnTo>
                                              <a:lnTo>
                                                <a:pt x="0" y="76"/>
                                              </a:lnTo>
                                              <a:lnTo>
                                                <a:pt x="0" y="76"/>
                                              </a:lnTo>
                                              <a:lnTo>
                                                <a:pt x="0" y="78"/>
                                              </a:lnTo>
                                              <a:lnTo>
                                                <a:pt x="2" y="78"/>
                                              </a:lnTo>
                                              <a:lnTo>
                                                <a:pt x="10" y="78"/>
                                              </a:lnTo>
                                              <a:lnTo>
                                                <a:pt x="18" y="78"/>
                                              </a:lnTo>
                                              <a:lnTo>
                                                <a:pt x="22" y="78"/>
                                              </a:lnTo>
                                              <a:lnTo>
                                                <a:pt x="22" y="78"/>
                                              </a:lnTo>
                                              <a:lnTo>
                                                <a:pt x="26" y="80"/>
                                              </a:lnTo>
                                              <a:lnTo>
                                                <a:pt x="32" y="78"/>
                                              </a:lnTo>
                                              <a:lnTo>
                                                <a:pt x="36" y="78"/>
                                              </a:lnTo>
                                              <a:lnTo>
                                                <a:pt x="40" y="78"/>
                                              </a:lnTo>
                                              <a:lnTo>
                                                <a:pt x="40" y="78"/>
                                              </a:lnTo>
                                              <a:lnTo>
                                                <a:pt x="46" y="80"/>
                                              </a:lnTo>
                                              <a:lnTo>
                                                <a:pt x="58" y="82"/>
                                              </a:lnTo>
                                              <a:lnTo>
                                                <a:pt x="74" y="80"/>
                                              </a:lnTo>
                                              <a:lnTo>
                                                <a:pt x="90" y="76"/>
                                              </a:lnTo>
                                              <a:lnTo>
                                                <a:pt x="90" y="76"/>
                                              </a:lnTo>
                                              <a:lnTo>
                                                <a:pt x="92" y="62"/>
                                              </a:lnTo>
                                              <a:lnTo>
                                                <a:pt x="94" y="52"/>
                                              </a:lnTo>
                                              <a:lnTo>
                                                <a:pt x="100" y="46"/>
                                              </a:lnTo>
                                              <a:lnTo>
                                                <a:pt x="104" y="46"/>
                                              </a:lnTo>
                                              <a:lnTo>
                                                <a:pt x="106" y="46"/>
                                              </a:lnTo>
                                              <a:lnTo>
                                                <a:pt x="106" y="46"/>
                                              </a:lnTo>
                                              <a:lnTo>
                                                <a:pt x="112" y="48"/>
                                              </a:lnTo>
                                              <a:lnTo>
                                                <a:pt x="112" y="44"/>
                                              </a:lnTo>
                                              <a:lnTo>
                                                <a:pt x="112" y="44"/>
                                              </a:lnTo>
                                              <a:lnTo>
                                                <a:pt x="114" y="44"/>
                                              </a:lnTo>
                                              <a:lnTo>
                                                <a:pt x="122" y="46"/>
                                              </a:lnTo>
                                              <a:lnTo>
                                                <a:pt x="122" y="46"/>
                                              </a:lnTo>
                                              <a:lnTo>
                                                <a:pt x="130" y="48"/>
                                              </a:lnTo>
                                              <a:lnTo>
                                                <a:pt x="132" y="48"/>
                                              </a:lnTo>
                                              <a:lnTo>
                                                <a:pt x="132" y="46"/>
                                              </a:lnTo>
                                              <a:lnTo>
                                                <a:pt x="134" y="40"/>
                                              </a:lnTo>
                                              <a:lnTo>
                                                <a:pt x="138" y="38"/>
                                              </a:lnTo>
                                              <a:lnTo>
                                                <a:pt x="142" y="36"/>
                                              </a:lnTo>
                                              <a:lnTo>
                                                <a:pt x="142" y="36"/>
                                              </a:lnTo>
                                              <a:lnTo>
                                                <a:pt x="150" y="34"/>
                                              </a:lnTo>
                                              <a:lnTo>
                                                <a:pt x="152" y="36"/>
                                              </a:lnTo>
                                              <a:lnTo>
                                                <a:pt x="154" y="36"/>
                                              </a:lnTo>
                                              <a:lnTo>
                                                <a:pt x="158" y="34"/>
                                              </a:lnTo>
                                              <a:lnTo>
                                                <a:pt x="158" y="34"/>
                                              </a:lnTo>
                                              <a:lnTo>
                                                <a:pt x="166" y="28"/>
                                              </a:lnTo>
                                              <a:lnTo>
                                                <a:pt x="172" y="26"/>
                                              </a:lnTo>
                                              <a:lnTo>
                                                <a:pt x="174" y="24"/>
                                              </a:lnTo>
                                              <a:lnTo>
                                                <a:pt x="176" y="22"/>
                                              </a:lnTo>
                                              <a:lnTo>
                                                <a:pt x="176" y="22"/>
                                              </a:lnTo>
                                              <a:lnTo>
                                                <a:pt x="176" y="18"/>
                                              </a:lnTo>
                                              <a:lnTo>
                                                <a:pt x="180" y="18"/>
                                              </a:lnTo>
                                              <a:lnTo>
                                                <a:pt x="186" y="16"/>
                                              </a:lnTo>
                                              <a:lnTo>
                                                <a:pt x="190" y="16"/>
                                              </a:lnTo>
                                              <a:lnTo>
                                                <a:pt x="192" y="14"/>
                                              </a:lnTo>
                                              <a:lnTo>
                                                <a:pt x="192" y="12"/>
                                              </a:lnTo>
                                              <a:lnTo>
                                                <a:pt x="192" y="12"/>
                                              </a:lnTo>
                                              <a:lnTo>
                                                <a:pt x="188" y="16"/>
                                              </a:lnTo>
                                              <a:lnTo>
                                                <a:pt x="186" y="14"/>
                                              </a:lnTo>
                                              <a:lnTo>
                                                <a:pt x="184" y="10"/>
                                              </a:lnTo>
                                              <a:lnTo>
                                                <a:pt x="182" y="10"/>
                                              </a:lnTo>
                                              <a:lnTo>
                                                <a:pt x="178" y="10"/>
                                              </a:lnTo>
                                              <a:lnTo>
                                                <a:pt x="178" y="10"/>
                                              </a:lnTo>
                                              <a:lnTo>
                                                <a:pt x="170" y="10"/>
                                              </a:lnTo>
                                              <a:lnTo>
                                                <a:pt x="166" y="8"/>
                                              </a:lnTo>
                                              <a:lnTo>
                                                <a:pt x="166" y="6"/>
                                              </a:lnTo>
                                              <a:lnTo>
                                                <a:pt x="162" y="6"/>
                                              </a:lnTo>
                                              <a:lnTo>
                                                <a:pt x="162" y="6"/>
                                              </a:lnTo>
                                              <a:lnTo>
                                                <a:pt x="152" y="6"/>
                                              </a:lnTo>
                                              <a:lnTo>
                                                <a:pt x="136" y="6"/>
                                              </a:lnTo>
                                              <a:lnTo>
                                                <a:pt x="104" y="6"/>
                                              </a:lnTo>
                                              <a:lnTo>
                                                <a:pt x="104" y="6"/>
                                              </a:lnTo>
                                              <a:lnTo>
                                                <a:pt x="92" y="4"/>
                                              </a:lnTo>
                                              <a:lnTo>
                                                <a:pt x="82" y="0"/>
                                              </a:lnTo>
                                              <a:lnTo>
                                                <a:pt x="74" y="0"/>
                                              </a:lnTo>
                                              <a:lnTo>
                                                <a:pt x="72" y="2"/>
                                              </a:lnTo>
                                              <a:lnTo>
                                                <a:pt x="72" y="6"/>
                                              </a:lnTo>
                                              <a:lnTo>
                                                <a:pt x="72" y="6"/>
                                              </a:lnTo>
                                              <a:lnTo>
                                                <a:pt x="70" y="10"/>
                                              </a:lnTo>
                                              <a:lnTo>
                                                <a:pt x="70" y="10"/>
                                              </a:lnTo>
                                              <a:lnTo>
                                                <a:pt x="64" y="10"/>
                                              </a:lnTo>
                                              <a:lnTo>
                                                <a:pt x="56" y="8"/>
                                              </a:lnTo>
                                              <a:lnTo>
                                                <a:pt x="52" y="6"/>
                                              </a:lnTo>
                                              <a:lnTo>
                                                <a:pt x="48" y="8"/>
                                              </a:lnTo>
                                              <a:lnTo>
                                                <a:pt x="48" y="8"/>
                                              </a:lnTo>
                                              <a:lnTo>
                                                <a:pt x="40" y="8"/>
                                              </a:lnTo>
                                              <a:lnTo>
                                                <a:pt x="38" y="8"/>
                                              </a:lnTo>
                                              <a:lnTo>
                                                <a:pt x="34" y="8"/>
                                              </a:lnTo>
                                              <a:lnTo>
                                                <a:pt x="26" y="16"/>
                                              </a:lnTo>
                                              <a:lnTo>
                                                <a:pt x="26" y="16"/>
                                              </a:lnTo>
                                              <a:lnTo>
                                                <a:pt x="30" y="16"/>
                                              </a:lnTo>
                                              <a:lnTo>
                                                <a:pt x="32" y="18"/>
                                              </a:lnTo>
                                              <a:lnTo>
                                                <a:pt x="30" y="24"/>
                                              </a:lnTo>
                                              <a:lnTo>
                                                <a:pt x="24" y="32"/>
                                              </a:lnTo>
                                              <a:lnTo>
                                                <a:pt x="24" y="32"/>
                                              </a:lnTo>
                                              <a:lnTo>
                                                <a:pt x="16" y="42"/>
                                              </a:lnTo>
                                              <a:lnTo>
                                                <a:pt x="14" y="46"/>
                                              </a:lnTo>
                                              <a:lnTo>
                                                <a:pt x="14" y="48"/>
                                              </a:lnTo>
                                              <a:lnTo>
                                                <a:pt x="16" y="48"/>
                                              </a:lnTo>
                                              <a:lnTo>
                                                <a:pt x="20" y="44"/>
                                              </a:lnTo>
                                              <a:lnTo>
                                                <a:pt x="20" y="44"/>
                                              </a:lnTo>
                                              <a:lnTo>
                                                <a:pt x="24" y="42"/>
                                              </a:lnTo>
                                              <a:lnTo>
                                                <a:pt x="28" y="42"/>
                                              </a:lnTo>
                                              <a:lnTo>
                                                <a:pt x="32" y="44"/>
                                              </a:lnTo>
                                              <a:lnTo>
                                                <a:pt x="36" y="46"/>
                                              </a:lnTo>
                                              <a:lnTo>
                                                <a:pt x="40" y="46"/>
                                              </a:lnTo>
                                              <a:lnTo>
                                                <a:pt x="42" y="44"/>
                                              </a:lnTo>
                                              <a:lnTo>
                                                <a:pt x="42" y="44"/>
                                              </a:lnTo>
                                              <a:lnTo>
                                                <a:pt x="48" y="38"/>
                                              </a:lnTo>
                                              <a:lnTo>
                                                <a:pt x="50" y="38"/>
                                              </a:lnTo>
                                              <a:lnTo>
                                                <a:pt x="54" y="38"/>
                                              </a:lnTo>
                                              <a:lnTo>
                                                <a:pt x="56" y="42"/>
                                              </a:lnTo>
                                              <a:lnTo>
                                                <a:pt x="56" y="42"/>
                                              </a:lnTo>
                                              <a:lnTo>
                                                <a:pt x="58" y="46"/>
                                              </a:lnTo>
                                              <a:lnTo>
                                                <a:pt x="62" y="46"/>
                                              </a:lnTo>
                                              <a:lnTo>
                                                <a:pt x="68" y="50"/>
                                              </a:lnTo>
                                              <a:lnTo>
                                                <a:pt x="68" y="50"/>
                                              </a:lnTo>
                                              <a:lnTo>
                                                <a:pt x="72" y="50"/>
                                              </a:lnTo>
                                              <a:lnTo>
                                                <a:pt x="78" y="52"/>
                                              </a:lnTo>
                                              <a:lnTo>
                                                <a:pt x="82" y="52"/>
                                              </a:lnTo>
                                              <a:lnTo>
                                                <a:pt x="78" y="54"/>
                                              </a:lnTo>
                                              <a:lnTo>
                                                <a:pt x="78" y="54"/>
                                              </a:lnTo>
                                              <a:lnTo>
                                                <a:pt x="62" y="62"/>
                                              </a:lnTo>
                                              <a:lnTo>
                                                <a:pt x="56" y="64"/>
                                              </a:lnTo>
                                              <a:lnTo>
                                                <a:pt x="50" y="64"/>
                                              </a:lnTo>
                                              <a:lnTo>
                                                <a:pt x="50" y="64"/>
                                              </a:lnTo>
                                              <a:lnTo>
                                                <a:pt x="44" y="62"/>
                                              </a:lnTo>
                                              <a:lnTo>
                                                <a:pt x="40" y="64"/>
                                              </a:lnTo>
                                              <a:lnTo>
                                                <a:pt x="36" y="64"/>
                                              </a:lnTo>
                                              <a:lnTo>
                                                <a:pt x="30" y="64"/>
                                              </a:lnTo>
                                              <a:lnTo>
                                                <a:pt x="30" y="64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chemeClr val="accent3">
                                            <a:alpha val="99000"/>
                                          </a:schemeClr>
                                        </a:solidFill>
                                        <a:ln w="6350">
                                          <a:solidFill>
                                            <a:schemeClr val="tx1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 vert="horz" wrap="square" lIns="91440" tIns="45720" rIns="91440" bIns="45720" numCol="1" anchor="t" anchorCtr="0" compatLnSpc="1"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pPr defTabSz="914340"/>
                                          <a:endParaRPr lang="en-US" dirty="0">
                                            <a:solidFill>
                                              <a:srgbClr val="FFFFFF"/>
                                            </a:solidFill>
                                          </a:endParaRPr>
                                        </a:p>
                                      </p:txBody>
                                    </p:sp>
                                  </p:grpSp>
                                </p:grpSp>
                              </p:grpSp>
                            </p:grpSp>
                          </p:grpSp>
                        </p:grpSp>
                      </p:grpSp>
                      <p:sp>
                        <p:nvSpPr>
                          <p:cNvPr id="489" name="Freeform 16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6055609" y="2427405"/>
                            <a:ext cx="504248" cy="488608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318" y="32"/>
                              </a:cxn>
                              <a:cxn ang="0">
                                <a:pos x="312" y="28"/>
                              </a:cxn>
                              <a:cxn ang="0">
                                <a:pos x="304" y="28"/>
                              </a:cxn>
                              <a:cxn ang="0">
                                <a:pos x="296" y="24"/>
                              </a:cxn>
                              <a:cxn ang="0">
                                <a:pos x="292" y="20"/>
                              </a:cxn>
                              <a:cxn ang="0">
                                <a:pos x="282" y="14"/>
                              </a:cxn>
                              <a:cxn ang="0">
                                <a:pos x="266" y="12"/>
                              </a:cxn>
                              <a:cxn ang="0">
                                <a:pos x="264" y="14"/>
                              </a:cxn>
                              <a:cxn ang="0">
                                <a:pos x="262" y="10"/>
                              </a:cxn>
                              <a:cxn ang="0">
                                <a:pos x="244" y="10"/>
                              </a:cxn>
                              <a:cxn ang="0">
                                <a:pos x="228" y="20"/>
                              </a:cxn>
                              <a:cxn ang="0">
                                <a:pos x="220" y="36"/>
                              </a:cxn>
                              <a:cxn ang="0">
                                <a:pos x="226" y="38"/>
                              </a:cxn>
                              <a:cxn ang="0">
                                <a:pos x="220" y="60"/>
                              </a:cxn>
                              <a:cxn ang="0">
                                <a:pos x="210" y="64"/>
                              </a:cxn>
                              <a:cxn ang="0">
                                <a:pos x="196" y="60"/>
                              </a:cxn>
                              <a:cxn ang="0">
                                <a:pos x="174" y="48"/>
                              </a:cxn>
                              <a:cxn ang="0">
                                <a:pos x="152" y="42"/>
                              </a:cxn>
                              <a:cxn ang="0">
                                <a:pos x="138" y="42"/>
                              </a:cxn>
                              <a:cxn ang="0">
                                <a:pos x="130" y="36"/>
                              </a:cxn>
                              <a:cxn ang="0">
                                <a:pos x="126" y="20"/>
                              </a:cxn>
                              <a:cxn ang="0">
                                <a:pos x="116" y="18"/>
                              </a:cxn>
                              <a:cxn ang="0">
                                <a:pos x="110" y="14"/>
                              </a:cxn>
                              <a:cxn ang="0">
                                <a:pos x="96" y="12"/>
                              </a:cxn>
                              <a:cxn ang="0">
                                <a:pos x="88" y="10"/>
                              </a:cxn>
                              <a:cxn ang="0">
                                <a:pos x="76" y="8"/>
                              </a:cxn>
                              <a:cxn ang="0">
                                <a:pos x="62" y="8"/>
                              </a:cxn>
                              <a:cxn ang="0">
                                <a:pos x="44" y="0"/>
                              </a:cxn>
                              <a:cxn ang="0">
                                <a:pos x="44" y="12"/>
                              </a:cxn>
                              <a:cxn ang="0">
                                <a:pos x="40" y="20"/>
                              </a:cxn>
                              <a:cxn ang="0">
                                <a:pos x="28" y="26"/>
                              </a:cxn>
                              <a:cxn ang="0">
                                <a:pos x="24" y="34"/>
                              </a:cxn>
                              <a:cxn ang="0">
                                <a:pos x="20" y="48"/>
                              </a:cxn>
                              <a:cxn ang="0">
                                <a:pos x="22" y="56"/>
                              </a:cxn>
                              <a:cxn ang="0">
                                <a:pos x="8" y="68"/>
                              </a:cxn>
                              <a:cxn ang="0">
                                <a:pos x="0" y="72"/>
                              </a:cxn>
                              <a:cxn ang="0">
                                <a:pos x="4" y="78"/>
                              </a:cxn>
                              <a:cxn ang="0">
                                <a:pos x="8" y="98"/>
                              </a:cxn>
                              <a:cxn ang="0">
                                <a:pos x="20" y="120"/>
                              </a:cxn>
                              <a:cxn ang="0">
                                <a:pos x="18" y="132"/>
                              </a:cxn>
                              <a:cxn ang="0">
                                <a:pos x="18" y="138"/>
                              </a:cxn>
                              <a:cxn ang="0">
                                <a:pos x="22" y="144"/>
                              </a:cxn>
                              <a:cxn ang="0">
                                <a:pos x="18" y="150"/>
                              </a:cxn>
                              <a:cxn ang="0">
                                <a:pos x="8" y="158"/>
                              </a:cxn>
                              <a:cxn ang="0">
                                <a:pos x="6" y="164"/>
                              </a:cxn>
                              <a:cxn ang="0">
                                <a:pos x="18" y="172"/>
                              </a:cxn>
                              <a:cxn ang="0">
                                <a:pos x="20" y="178"/>
                              </a:cxn>
                              <a:cxn ang="0">
                                <a:pos x="24" y="184"/>
                              </a:cxn>
                              <a:cxn ang="0">
                                <a:pos x="32" y="192"/>
                              </a:cxn>
                              <a:cxn ang="0">
                                <a:pos x="46" y="196"/>
                              </a:cxn>
                              <a:cxn ang="0">
                                <a:pos x="64" y="208"/>
                              </a:cxn>
                              <a:cxn ang="0">
                                <a:pos x="130" y="222"/>
                              </a:cxn>
                              <a:cxn ang="0">
                                <a:pos x="154" y="210"/>
                              </a:cxn>
                              <a:cxn ang="0">
                                <a:pos x="176" y="214"/>
                              </a:cxn>
                              <a:cxn ang="0">
                                <a:pos x="332" y="322"/>
                              </a:cxn>
                              <a:cxn ang="0">
                                <a:pos x="318" y="96"/>
                              </a:cxn>
                              <a:cxn ang="0">
                                <a:pos x="320" y="82"/>
                              </a:cxn>
                              <a:cxn ang="0">
                                <a:pos x="318" y="76"/>
                              </a:cxn>
                              <a:cxn ang="0">
                                <a:pos x="320" y="66"/>
                              </a:cxn>
                              <a:cxn ang="0">
                                <a:pos x="318" y="58"/>
                              </a:cxn>
                              <a:cxn ang="0">
                                <a:pos x="320" y="32"/>
                              </a:cxn>
                            </a:cxnLst>
                            <a:rect l="0" t="0" r="r" b="b"/>
                            <a:pathLst>
                              <a:path w="332" h="322">
                                <a:moveTo>
                                  <a:pt x="320" y="32"/>
                                </a:moveTo>
                                <a:lnTo>
                                  <a:pt x="320" y="32"/>
                                </a:lnTo>
                                <a:lnTo>
                                  <a:pt x="318" y="32"/>
                                </a:lnTo>
                                <a:lnTo>
                                  <a:pt x="318" y="30"/>
                                </a:lnTo>
                                <a:lnTo>
                                  <a:pt x="316" y="28"/>
                                </a:lnTo>
                                <a:lnTo>
                                  <a:pt x="312" y="28"/>
                                </a:lnTo>
                                <a:lnTo>
                                  <a:pt x="312" y="28"/>
                                </a:lnTo>
                                <a:lnTo>
                                  <a:pt x="306" y="28"/>
                                </a:lnTo>
                                <a:lnTo>
                                  <a:pt x="304" y="28"/>
                                </a:lnTo>
                                <a:lnTo>
                                  <a:pt x="304" y="24"/>
                                </a:lnTo>
                                <a:lnTo>
                                  <a:pt x="296" y="24"/>
                                </a:lnTo>
                                <a:lnTo>
                                  <a:pt x="296" y="24"/>
                                </a:lnTo>
                                <a:lnTo>
                                  <a:pt x="290" y="24"/>
                                </a:lnTo>
                                <a:lnTo>
                                  <a:pt x="290" y="22"/>
                                </a:lnTo>
                                <a:lnTo>
                                  <a:pt x="292" y="20"/>
                                </a:lnTo>
                                <a:lnTo>
                                  <a:pt x="290" y="18"/>
                                </a:lnTo>
                                <a:lnTo>
                                  <a:pt x="288" y="18"/>
                                </a:lnTo>
                                <a:lnTo>
                                  <a:pt x="282" y="14"/>
                                </a:lnTo>
                                <a:lnTo>
                                  <a:pt x="282" y="14"/>
                                </a:lnTo>
                                <a:lnTo>
                                  <a:pt x="270" y="12"/>
                                </a:lnTo>
                                <a:lnTo>
                                  <a:pt x="266" y="12"/>
                                </a:lnTo>
                                <a:lnTo>
                                  <a:pt x="266" y="14"/>
                                </a:lnTo>
                                <a:lnTo>
                                  <a:pt x="264" y="14"/>
                                </a:lnTo>
                                <a:lnTo>
                                  <a:pt x="264" y="14"/>
                                </a:lnTo>
                                <a:lnTo>
                                  <a:pt x="260" y="12"/>
                                </a:lnTo>
                                <a:lnTo>
                                  <a:pt x="262" y="12"/>
                                </a:lnTo>
                                <a:lnTo>
                                  <a:pt x="262" y="10"/>
                                </a:lnTo>
                                <a:lnTo>
                                  <a:pt x="254" y="10"/>
                                </a:lnTo>
                                <a:lnTo>
                                  <a:pt x="254" y="10"/>
                                </a:lnTo>
                                <a:lnTo>
                                  <a:pt x="244" y="10"/>
                                </a:lnTo>
                                <a:lnTo>
                                  <a:pt x="238" y="12"/>
                                </a:lnTo>
                                <a:lnTo>
                                  <a:pt x="228" y="20"/>
                                </a:lnTo>
                                <a:lnTo>
                                  <a:pt x="228" y="20"/>
                                </a:lnTo>
                                <a:lnTo>
                                  <a:pt x="222" y="26"/>
                                </a:lnTo>
                                <a:lnTo>
                                  <a:pt x="220" y="30"/>
                                </a:lnTo>
                                <a:lnTo>
                                  <a:pt x="220" y="36"/>
                                </a:lnTo>
                                <a:lnTo>
                                  <a:pt x="222" y="38"/>
                                </a:lnTo>
                                <a:lnTo>
                                  <a:pt x="222" y="38"/>
                                </a:lnTo>
                                <a:lnTo>
                                  <a:pt x="226" y="38"/>
                                </a:lnTo>
                                <a:lnTo>
                                  <a:pt x="226" y="42"/>
                                </a:lnTo>
                                <a:lnTo>
                                  <a:pt x="226" y="52"/>
                                </a:lnTo>
                                <a:lnTo>
                                  <a:pt x="220" y="60"/>
                                </a:lnTo>
                                <a:lnTo>
                                  <a:pt x="216" y="64"/>
                                </a:lnTo>
                                <a:lnTo>
                                  <a:pt x="210" y="64"/>
                                </a:lnTo>
                                <a:lnTo>
                                  <a:pt x="210" y="64"/>
                                </a:lnTo>
                                <a:lnTo>
                                  <a:pt x="204" y="66"/>
                                </a:lnTo>
                                <a:lnTo>
                                  <a:pt x="200" y="64"/>
                                </a:lnTo>
                                <a:lnTo>
                                  <a:pt x="196" y="60"/>
                                </a:lnTo>
                                <a:lnTo>
                                  <a:pt x="186" y="54"/>
                                </a:lnTo>
                                <a:lnTo>
                                  <a:pt x="186" y="54"/>
                                </a:lnTo>
                                <a:lnTo>
                                  <a:pt x="174" y="48"/>
                                </a:lnTo>
                                <a:lnTo>
                                  <a:pt x="166" y="46"/>
                                </a:lnTo>
                                <a:lnTo>
                                  <a:pt x="158" y="44"/>
                                </a:lnTo>
                                <a:lnTo>
                                  <a:pt x="152" y="42"/>
                                </a:lnTo>
                                <a:lnTo>
                                  <a:pt x="152" y="42"/>
                                </a:lnTo>
                                <a:lnTo>
                                  <a:pt x="146" y="42"/>
                                </a:lnTo>
                                <a:lnTo>
                                  <a:pt x="138" y="42"/>
                                </a:lnTo>
                                <a:lnTo>
                                  <a:pt x="136" y="42"/>
                                </a:lnTo>
                                <a:lnTo>
                                  <a:pt x="132" y="40"/>
                                </a:lnTo>
                                <a:lnTo>
                                  <a:pt x="130" y="36"/>
                                </a:lnTo>
                                <a:lnTo>
                                  <a:pt x="128" y="28"/>
                                </a:lnTo>
                                <a:lnTo>
                                  <a:pt x="128" y="28"/>
                                </a:lnTo>
                                <a:lnTo>
                                  <a:pt x="126" y="20"/>
                                </a:lnTo>
                                <a:lnTo>
                                  <a:pt x="124" y="20"/>
                                </a:lnTo>
                                <a:lnTo>
                                  <a:pt x="118" y="20"/>
                                </a:lnTo>
                                <a:lnTo>
                                  <a:pt x="116" y="18"/>
                                </a:lnTo>
                                <a:lnTo>
                                  <a:pt x="112" y="16"/>
                                </a:lnTo>
                                <a:lnTo>
                                  <a:pt x="112" y="16"/>
                                </a:lnTo>
                                <a:lnTo>
                                  <a:pt x="110" y="14"/>
                                </a:lnTo>
                                <a:lnTo>
                                  <a:pt x="106" y="12"/>
                                </a:lnTo>
                                <a:lnTo>
                                  <a:pt x="100" y="12"/>
                                </a:lnTo>
                                <a:lnTo>
                                  <a:pt x="96" y="12"/>
                                </a:lnTo>
                                <a:lnTo>
                                  <a:pt x="92" y="12"/>
                                </a:lnTo>
                                <a:lnTo>
                                  <a:pt x="88" y="10"/>
                                </a:lnTo>
                                <a:lnTo>
                                  <a:pt x="88" y="10"/>
                                </a:lnTo>
                                <a:lnTo>
                                  <a:pt x="86" y="8"/>
                                </a:lnTo>
                                <a:lnTo>
                                  <a:pt x="82" y="6"/>
                                </a:lnTo>
                                <a:lnTo>
                                  <a:pt x="76" y="8"/>
                                </a:lnTo>
                                <a:lnTo>
                                  <a:pt x="70" y="10"/>
                                </a:lnTo>
                                <a:lnTo>
                                  <a:pt x="66" y="10"/>
                                </a:lnTo>
                                <a:lnTo>
                                  <a:pt x="62" y="8"/>
                                </a:lnTo>
                                <a:lnTo>
                                  <a:pt x="62" y="8"/>
                                </a:lnTo>
                                <a:lnTo>
                                  <a:pt x="50" y="4"/>
                                </a:lnTo>
                                <a:lnTo>
                                  <a:pt x="44" y="0"/>
                                </a:lnTo>
                                <a:lnTo>
                                  <a:pt x="42" y="12"/>
                                </a:lnTo>
                                <a:lnTo>
                                  <a:pt x="42" y="12"/>
                                </a:lnTo>
                                <a:lnTo>
                                  <a:pt x="44" y="12"/>
                                </a:lnTo>
                                <a:lnTo>
                                  <a:pt x="46" y="14"/>
                                </a:lnTo>
                                <a:lnTo>
                                  <a:pt x="44" y="18"/>
                                </a:lnTo>
                                <a:lnTo>
                                  <a:pt x="40" y="20"/>
                                </a:lnTo>
                                <a:lnTo>
                                  <a:pt x="40" y="20"/>
                                </a:lnTo>
                                <a:lnTo>
                                  <a:pt x="32" y="24"/>
                                </a:lnTo>
                                <a:lnTo>
                                  <a:pt x="28" y="26"/>
                                </a:lnTo>
                                <a:lnTo>
                                  <a:pt x="26" y="30"/>
                                </a:lnTo>
                                <a:lnTo>
                                  <a:pt x="26" y="30"/>
                                </a:lnTo>
                                <a:lnTo>
                                  <a:pt x="24" y="34"/>
                                </a:lnTo>
                                <a:lnTo>
                                  <a:pt x="20" y="38"/>
                                </a:lnTo>
                                <a:lnTo>
                                  <a:pt x="18" y="42"/>
                                </a:lnTo>
                                <a:lnTo>
                                  <a:pt x="20" y="48"/>
                                </a:lnTo>
                                <a:lnTo>
                                  <a:pt x="20" y="48"/>
                                </a:lnTo>
                                <a:lnTo>
                                  <a:pt x="22" y="52"/>
                                </a:lnTo>
                                <a:lnTo>
                                  <a:pt x="22" y="56"/>
                                </a:lnTo>
                                <a:lnTo>
                                  <a:pt x="20" y="60"/>
                                </a:lnTo>
                                <a:lnTo>
                                  <a:pt x="16" y="64"/>
                                </a:lnTo>
                                <a:lnTo>
                                  <a:pt x="8" y="68"/>
                                </a:lnTo>
                                <a:lnTo>
                                  <a:pt x="2" y="72"/>
                                </a:lnTo>
                                <a:lnTo>
                                  <a:pt x="2" y="72"/>
                                </a:lnTo>
                                <a:lnTo>
                                  <a:pt x="0" y="72"/>
                                </a:lnTo>
                                <a:lnTo>
                                  <a:pt x="0" y="74"/>
                                </a:lnTo>
                                <a:lnTo>
                                  <a:pt x="4" y="78"/>
                                </a:lnTo>
                                <a:lnTo>
                                  <a:pt x="4" y="78"/>
                                </a:lnTo>
                                <a:lnTo>
                                  <a:pt x="6" y="84"/>
                                </a:lnTo>
                                <a:lnTo>
                                  <a:pt x="6" y="90"/>
                                </a:lnTo>
                                <a:lnTo>
                                  <a:pt x="8" y="98"/>
                                </a:lnTo>
                                <a:lnTo>
                                  <a:pt x="14" y="108"/>
                                </a:lnTo>
                                <a:lnTo>
                                  <a:pt x="14" y="108"/>
                                </a:lnTo>
                                <a:lnTo>
                                  <a:pt x="20" y="120"/>
                                </a:lnTo>
                                <a:lnTo>
                                  <a:pt x="22" y="126"/>
                                </a:lnTo>
                                <a:lnTo>
                                  <a:pt x="20" y="130"/>
                                </a:lnTo>
                                <a:lnTo>
                                  <a:pt x="18" y="132"/>
                                </a:lnTo>
                                <a:lnTo>
                                  <a:pt x="18" y="132"/>
                                </a:lnTo>
                                <a:lnTo>
                                  <a:pt x="16" y="134"/>
                                </a:lnTo>
                                <a:lnTo>
                                  <a:pt x="18" y="138"/>
                                </a:lnTo>
                                <a:lnTo>
                                  <a:pt x="18" y="138"/>
                                </a:lnTo>
                                <a:lnTo>
                                  <a:pt x="22" y="142"/>
                                </a:lnTo>
                                <a:lnTo>
                                  <a:pt x="22" y="144"/>
                                </a:lnTo>
                                <a:lnTo>
                                  <a:pt x="20" y="146"/>
                                </a:lnTo>
                                <a:lnTo>
                                  <a:pt x="18" y="150"/>
                                </a:lnTo>
                                <a:lnTo>
                                  <a:pt x="18" y="150"/>
                                </a:lnTo>
                                <a:lnTo>
                                  <a:pt x="16" y="154"/>
                                </a:lnTo>
                                <a:lnTo>
                                  <a:pt x="14" y="156"/>
                                </a:lnTo>
                                <a:lnTo>
                                  <a:pt x="8" y="158"/>
                                </a:lnTo>
                                <a:lnTo>
                                  <a:pt x="6" y="160"/>
                                </a:lnTo>
                                <a:lnTo>
                                  <a:pt x="6" y="162"/>
                                </a:lnTo>
                                <a:lnTo>
                                  <a:pt x="6" y="164"/>
                                </a:lnTo>
                                <a:lnTo>
                                  <a:pt x="6" y="164"/>
                                </a:lnTo>
                                <a:lnTo>
                                  <a:pt x="14" y="170"/>
                                </a:lnTo>
                                <a:lnTo>
                                  <a:pt x="18" y="172"/>
                                </a:lnTo>
                                <a:lnTo>
                                  <a:pt x="20" y="174"/>
                                </a:lnTo>
                                <a:lnTo>
                                  <a:pt x="20" y="178"/>
                                </a:lnTo>
                                <a:lnTo>
                                  <a:pt x="20" y="178"/>
                                </a:lnTo>
                                <a:lnTo>
                                  <a:pt x="20" y="182"/>
                                </a:lnTo>
                                <a:lnTo>
                                  <a:pt x="22" y="182"/>
                                </a:lnTo>
                                <a:lnTo>
                                  <a:pt x="24" y="184"/>
                                </a:lnTo>
                                <a:lnTo>
                                  <a:pt x="28" y="188"/>
                                </a:lnTo>
                                <a:lnTo>
                                  <a:pt x="28" y="188"/>
                                </a:lnTo>
                                <a:lnTo>
                                  <a:pt x="32" y="192"/>
                                </a:lnTo>
                                <a:lnTo>
                                  <a:pt x="36" y="192"/>
                                </a:lnTo>
                                <a:lnTo>
                                  <a:pt x="40" y="192"/>
                                </a:lnTo>
                                <a:lnTo>
                                  <a:pt x="46" y="196"/>
                                </a:lnTo>
                                <a:lnTo>
                                  <a:pt x="46" y="196"/>
                                </a:lnTo>
                                <a:lnTo>
                                  <a:pt x="60" y="206"/>
                                </a:lnTo>
                                <a:lnTo>
                                  <a:pt x="64" y="208"/>
                                </a:lnTo>
                                <a:lnTo>
                                  <a:pt x="108" y="216"/>
                                </a:lnTo>
                                <a:lnTo>
                                  <a:pt x="116" y="226"/>
                                </a:lnTo>
                                <a:lnTo>
                                  <a:pt x="130" y="222"/>
                                </a:lnTo>
                                <a:lnTo>
                                  <a:pt x="130" y="222"/>
                                </a:lnTo>
                                <a:lnTo>
                                  <a:pt x="154" y="210"/>
                                </a:lnTo>
                                <a:lnTo>
                                  <a:pt x="154" y="210"/>
                                </a:lnTo>
                                <a:lnTo>
                                  <a:pt x="160" y="208"/>
                                </a:lnTo>
                                <a:lnTo>
                                  <a:pt x="166" y="208"/>
                                </a:lnTo>
                                <a:lnTo>
                                  <a:pt x="176" y="214"/>
                                </a:lnTo>
                                <a:lnTo>
                                  <a:pt x="176" y="214"/>
                                </a:lnTo>
                                <a:lnTo>
                                  <a:pt x="316" y="322"/>
                                </a:lnTo>
                                <a:lnTo>
                                  <a:pt x="332" y="322"/>
                                </a:lnTo>
                                <a:lnTo>
                                  <a:pt x="330" y="266"/>
                                </a:lnTo>
                                <a:lnTo>
                                  <a:pt x="330" y="266"/>
                                </a:lnTo>
                                <a:lnTo>
                                  <a:pt x="318" y="96"/>
                                </a:lnTo>
                                <a:lnTo>
                                  <a:pt x="318" y="96"/>
                                </a:lnTo>
                                <a:lnTo>
                                  <a:pt x="320" y="86"/>
                                </a:lnTo>
                                <a:lnTo>
                                  <a:pt x="320" y="82"/>
                                </a:lnTo>
                                <a:lnTo>
                                  <a:pt x="322" y="80"/>
                                </a:lnTo>
                                <a:lnTo>
                                  <a:pt x="318" y="76"/>
                                </a:lnTo>
                                <a:lnTo>
                                  <a:pt x="318" y="76"/>
                                </a:lnTo>
                                <a:lnTo>
                                  <a:pt x="316" y="74"/>
                                </a:lnTo>
                                <a:lnTo>
                                  <a:pt x="316" y="72"/>
                                </a:lnTo>
                                <a:lnTo>
                                  <a:pt x="320" y="66"/>
                                </a:lnTo>
                                <a:lnTo>
                                  <a:pt x="322" y="62"/>
                                </a:lnTo>
                                <a:lnTo>
                                  <a:pt x="322" y="60"/>
                                </a:lnTo>
                                <a:lnTo>
                                  <a:pt x="318" y="58"/>
                                </a:lnTo>
                                <a:lnTo>
                                  <a:pt x="318" y="58"/>
                                </a:lnTo>
                                <a:lnTo>
                                  <a:pt x="318" y="42"/>
                                </a:lnTo>
                                <a:lnTo>
                                  <a:pt x="320" y="32"/>
                                </a:lnTo>
                                <a:lnTo>
                                  <a:pt x="320" y="3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3">
                              <a:alpha val="99000"/>
                            </a:schemeClr>
                          </a:solidFill>
                          <a:ln w="635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340"/>
                            <a:endParaRPr lang="en-US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491" name="Lesotho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611752" y="4749184"/>
                          <a:ext cx="72903" cy="728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8" y="2"/>
                            </a:cxn>
                            <a:cxn ang="0">
                              <a:pos x="38" y="2"/>
                            </a:cxn>
                            <a:cxn ang="0">
                              <a:pos x="26" y="0"/>
                            </a:cxn>
                            <a:cxn ang="0">
                              <a:pos x="20" y="2"/>
                            </a:cxn>
                            <a:cxn ang="0">
                              <a:pos x="14" y="8"/>
                            </a:cxn>
                            <a:cxn ang="0">
                              <a:pos x="10" y="14"/>
                            </a:cxn>
                            <a:cxn ang="0">
                              <a:pos x="10" y="14"/>
                            </a:cxn>
                            <a:cxn ang="0">
                              <a:pos x="0" y="26"/>
                            </a:cxn>
                            <a:cxn ang="0">
                              <a:pos x="0" y="30"/>
                            </a:cxn>
                            <a:cxn ang="0">
                              <a:pos x="4" y="38"/>
                            </a:cxn>
                            <a:cxn ang="0">
                              <a:pos x="4" y="38"/>
                            </a:cxn>
                            <a:cxn ang="0">
                              <a:pos x="10" y="46"/>
                            </a:cxn>
                            <a:cxn ang="0">
                              <a:pos x="16" y="48"/>
                            </a:cxn>
                            <a:cxn ang="0">
                              <a:pos x="20" y="48"/>
                            </a:cxn>
                            <a:cxn ang="0">
                              <a:pos x="24" y="44"/>
                            </a:cxn>
                            <a:cxn ang="0">
                              <a:pos x="24" y="44"/>
                            </a:cxn>
                            <a:cxn ang="0">
                              <a:pos x="28" y="38"/>
                            </a:cxn>
                            <a:cxn ang="0">
                              <a:pos x="32" y="36"/>
                            </a:cxn>
                            <a:cxn ang="0">
                              <a:pos x="38" y="34"/>
                            </a:cxn>
                            <a:cxn ang="0">
                              <a:pos x="44" y="28"/>
                            </a:cxn>
                            <a:cxn ang="0">
                              <a:pos x="44" y="28"/>
                            </a:cxn>
                            <a:cxn ang="0">
                              <a:pos x="48" y="22"/>
                            </a:cxn>
                            <a:cxn ang="0">
                              <a:pos x="48" y="18"/>
                            </a:cxn>
                            <a:cxn ang="0">
                              <a:pos x="48" y="14"/>
                            </a:cxn>
                            <a:cxn ang="0">
                              <a:pos x="48" y="14"/>
                            </a:cxn>
                            <a:cxn ang="0">
                              <a:pos x="46" y="6"/>
                            </a:cxn>
                            <a:cxn ang="0">
                              <a:pos x="42" y="4"/>
                            </a:cxn>
                            <a:cxn ang="0">
                              <a:pos x="38" y="2"/>
                            </a:cxn>
                            <a:cxn ang="0">
                              <a:pos x="38" y="2"/>
                            </a:cxn>
                          </a:cxnLst>
                          <a:rect l="0" t="0" r="r" b="b"/>
                          <a:pathLst>
                            <a:path w="48" h="48">
                              <a:moveTo>
                                <a:pt x="38" y="2"/>
                              </a:moveTo>
                              <a:lnTo>
                                <a:pt x="38" y="2"/>
                              </a:lnTo>
                              <a:lnTo>
                                <a:pt x="26" y="0"/>
                              </a:lnTo>
                              <a:lnTo>
                                <a:pt x="20" y="2"/>
                              </a:lnTo>
                              <a:lnTo>
                                <a:pt x="14" y="8"/>
                              </a:lnTo>
                              <a:lnTo>
                                <a:pt x="10" y="14"/>
                              </a:lnTo>
                              <a:lnTo>
                                <a:pt x="10" y="14"/>
                              </a:lnTo>
                              <a:lnTo>
                                <a:pt x="0" y="26"/>
                              </a:lnTo>
                              <a:lnTo>
                                <a:pt x="0" y="30"/>
                              </a:lnTo>
                              <a:lnTo>
                                <a:pt x="4" y="38"/>
                              </a:lnTo>
                              <a:lnTo>
                                <a:pt x="4" y="38"/>
                              </a:lnTo>
                              <a:lnTo>
                                <a:pt x="10" y="46"/>
                              </a:lnTo>
                              <a:lnTo>
                                <a:pt x="16" y="48"/>
                              </a:lnTo>
                              <a:lnTo>
                                <a:pt x="20" y="48"/>
                              </a:lnTo>
                              <a:lnTo>
                                <a:pt x="24" y="44"/>
                              </a:lnTo>
                              <a:lnTo>
                                <a:pt x="24" y="44"/>
                              </a:lnTo>
                              <a:lnTo>
                                <a:pt x="28" y="38"/>
                              </a:lnTo>
                              <a:lnTo>
                                <a:pt x="32" y="36"/>
                              </a:lnTo>
                              <a:lnTo>
                                <a:pt x="38" y="34"/>
                              </a:lnTo>
                              <a:lnTo>
                                <a:pt x="44" y="28"/>
                              </a:lnTo>
                              <a:lnTo>
                                <a:pt x="44" y="28"/>
                              </a:lnTo>
                              <a:lnTo>
                                <a:pt x="48" y="22"/>
                              </a:lnTo>
                              <a:lnTo>
                                <a:pt x="48" y="18"/>
                              </a:lnTo>
                              <a:lnTo>
                                <a:pt x="48" y="14"/>
                              </a:lnTo>
                              <a:lnTo>
                                <a:pt x="48" y="14"/>
                              </a:lnTo>
                              <a:lnTo>
                                <a:pt x="46" y="6"/>
                              </a:lnTo>
                              <a:lnTo>
                                <a:pt x="42" y="4"/>
                              </a:lnTo>
                              <a:lnTo>
                                <a:pt x="38" y="2"/>
                              </a:lnTo>
                              <a:lnTo>
                                <a:pt x="38" y="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914340"/>
                          <a:endParaRPr lang="en-US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93" name="Iceland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200099" y="1447800"/>
                        <a:ext cx="243012" cy="7587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8" y="44"/>
                          </a:cxn>
                          <a:cxn ang="0">
                            <a:pos x="42" y="44"/>
                          </a:cxn>
                          <a:cxn ang="0">
                            <a:pos x="58" y="48"/>
                          </a:cxn>
                          <a:cxn ang="0">
                            <a:pos x="88" y="48"/>
                          </a:cxn>
                          <a:cxn ang="0">
                            <a:pos x="106" y="42"/>
                          </a:cxn>
                          <a:cxn ang="0">
                            <a:pos x="124" y="36"/>
                          </a:cxn>
                          <a:cxn ang="0">
                            <a:pos x="138" y="34"/>
                          </a:cxn>
                          <a:cxn ang="0">
                            <a:pos x="146" y="30"/>
                          </a:cxn>
                          <a:cxn ang="0">
                            <a:pos x="152" y="26"/>
                          </a:cxn>
                          <a:cxn ang="0">
                            <a:pos x="154" y="22"/>
                          </a:cxn>
                          <a:cxn ang="0">
                            <a:pos x="160" y="18"/>
                          </a:cxn>
                          <a:cxn ang="0">
                            <a:pos x="156" y="16"/>
                          </a:cxn>
                          <a:cxn ang="0">
                            <a:pos x="152" y="12"/>
                          </a:cxn>
                          <a:cxn ang="0">
                            <a:pos x="140" y="12"/>
                          </a:cxn>
                          <a:cxn ang="0">
                            <a:pos x="144" y="6"/>
                          </a:cxn>
                          <a:cxn ang="0">
                            <a:pos x="144" y="4"/>
                          </a:cxn>
                          <a:cxn ang="0">
                            <a:pos x="146" y="2"/>
                          </a:cxn>
                          <a:cxn ang="0">
                            <a:pos x="130" y="6"/>
                          </a:cxn>
                          <a:cxn ang="0">
                            <a:pos x="126" y="2"/>
                          </a:cxn>
                          <a:cxn ang="0">
                            <a:pos x="118" y="2"/>
                          </a:cxn>
                          <a:cxn ang="0">
                            <a:pos x="116" y="6"/>
                          </a:cxn>
                          <a:cxn ang="0">
                            <a:pos x="110" y="6"/>
                          </a:cxn>
                          <a:cxn ang="0">
                            <a:pos x="104" y="10"/>
                          </a:cxn>
                          <a:cxn ang="0">
                            <a:pos x="96" y="12"/>
                          </a:cxn>
                          <a:cxn ang="0">
                            <a:pos x="90" y="10"/>
                          </a:cxn>
                          <a:cxn ang="0">
                            <a:pos x="84" y="6"/>
                          </a:cxn>
                          <a:cxn ang="0">
                            <a:pos x="74" y="10"/>
                          </a:cxn>
                          <a:cxn ang="0">
                            <a:pos x="70" y="12"/>
                          </a:cxn>
                          <a:cxn ang="0">
                            <a:pos x="68" y="8"/>
                          </a:cxn>
                          <a:cxn ang="0">
                            <a:pos x="60" y="12"/>
                          </a:cxn>
                          <a:cxn ang="0">
                            <a:pos x="58" y="16"/>
                          </a:cxn>
                          <a:cxn ang="0">
                            <a:pos x="54" y="16"/>
                          </a:cxn>
                          <a:cxn ang="0">
                            <a:pos x="50" y="22"/>
                          </a:cxn>
                          <a:cxn ang="0">
                            <a:pos x="46" y="18"/>
                          </a:cxn>
                          <a:cxn ang="0">
                            <a:pos x="46" y="16"/>
                          </a:cxn>
                          <a:cxn ang="0">
                            <a:pos x="46" y="12"/>
                          </a:cxn>
                          <a:cxn ang="0">
                            <a:pos x="42" y="8"/>
                          </a:cxn>
                          <a:cxn ang="0">
                            <a:pos x="34" y="4"/>
                          </a:cxn>
                          <a:cxn ang="0">
                            <a:pos x="30" y="6"/>
                          </a:cxn>
                          <a:cxn ang="0">
                            <a:pos x="30" y="8"/>
                          </a:cxn>
                          <a:cxn ang="0">
                            <a:pos x="32" y="12"/>
                          </a:cxn>
                          <a:cxn ang="0">
                            <a:pos x="18" y="8"/>
                          </a:cxn>
                          <a:cxn ang="0">
                            <a:pos x="14" y="10"/>
                          </a:cxn>
                          <a:cxn ang="0">
                            <a:pos x="12" y="12"/>
                          </a:cxn>
                          <a:cxn ang="0">
                            <a:pos x="18" y="14"/>
                          </a:cxn>
                          <a:cxn ang="0">
                            <a:pos x="10" y="14"/>
                          </a:cxn>
                          <a:cxn ang="0">
                            <a:pos x="8" y="16"/>
                          </a:cxn>
                          <a:cxn ang="0">
                            <a:pos x="0" y="18"/>
                          </a:cxn>
                          <a:cxn ang="0">
                            <a:pos x="4" y="18"/>
                          </a:cxn>
                          <a:cxn ang="0">
                            <a:pos x="24" y="18"/>
                          </a:cxn>
                          <a:cxn ang="0">
                            <a:pos x="38" y="18"/>
                          </a:cxn>
                          <a:cxn ang="0">
                            <a:pos x="26" y="24"/>
                          </a:cxn>
                          <a:cxn ang="0">
                            <a:pos x="30" y="24"/>
                          </a:cxn>
                          <a:cxn ang="0">
                            <a:pos x="30" y="26"/>
                          </a:cxn>
                          <a:cxn ang="0">
                            <a:pos x="4" y="30"/>
                          </a:cxn>
                          <a:cxn ang="0">
                            <a:pos x="10" y="30"/>
                          </a:cxn>
                          <a:cxn ang="0">
                            <a:pos x="24" y="30"/>
                          </a:cxn>
                          <a:cxn ang="0">
                            <a:pos x="32" y="34"/>
                          </a:cxn>
                          <a:cxn ang="0">
                            <a:pos x="36" y="36"/>
                          </a:cxn>
                          <a:cxn ang="0">
                            <a:pos x="32" y="36"/>
                          </a:cxn>
                          <a:cxn ang="0">
                            <a:pos x="16" y="44"/>
                          </a:cxn>
                        </a:cxnLst>
                        <a:rect l="0" t="0" r="r" b="b"/>
                        <a:pathLst>
                          <a:path w="160" h="50">
                            <a:moveTo>
                              <a:pt x="16" y="44"/>
                            </a:moveTo>
                            <a:lnTo>
                              <a:pt x="16" y="44"/>
                            </a:lnTo>
                            <a:lnTo>
                              <a:pt x="22" y="44"/>
                            </a:lnTo>
                            <a:lnTo>
                              <a:pt x="22" y="44"/>
                            </a:lnTo>
                            <a:lnTo>
                              <a:pt x="28" y="44"/>
                            </a:lnTo>
                            <a:lnTo>
                              <a:pt x="34" y="44"/>
                            </a:lnTo>
                            <a:lnTo>
                              <a:pt x="34" y="44"/>
                            </a:lnTo>
                            <a:lnTo>
                              <a:pt x="36" y="44"/>
                            </a:lnTo>
                            <a:lnTo>
                              <a:pt x="36" y="44"/>
                            </a:lnTo>
                            <a:lnTo>
                              <a:pt x="42" y="44"/>
                            </a:lnTo>
                            <a:lnTo>
                              <a:pt x="46" y="44"/>
                            </a:lnTo>
                            <a:lnTo>
                              <a:pt x="54" y="48"/>
                            </a:lnTo>
                            <a:lnTo>
                              <a:pt x="54" y="48"/>
                            </a:lnTo>
                            <a:lnTo>
                              <a:pt x="58" y="48"/>
                            </a:lnTo>
                            <a:lnTo>
                              <a:pt x="58" y="48"/>
                            </a:lnTo>
                            <a:lnTo>
                              <a:pt x="66" y="50"/>
                            </a:lnTo>
                            <a:lnTo>
                              <a:pt x="76" y="50"/>
                            </a:lnTo>
                            <a:lnTo>
                              <a:pt x="76" y="50"/>
                            </a:lnTo>
                            <a:lnTo>
                              <a:pt x="88" y="48"/>
                            </a:lnTo>
                            <a:lnTo>
                              <a:pt x="88" y="48"/>
                            </a:lnTo>
                            <a:lnTo>
                              <a:pt x="94" y="44"/>
                            </a:lnTo>
                            <a:lnTo>
                              <a:pt x="94" y="44"/>
                            </a:lnTo>
                            <a:lnTo>
                              <a:pt x="100" y="42"/>
                            </a:lnTo>
                            <a:lnTo>
                              <a:pt x="106" y="42"/>
                            </a:lnTo>
                            <a:lnTo>
                              <a:pt x="106" y="42"/>
                            </a:lnTo>
                            <a:lnTo>
                              <a:pt x="112" y="40"/>
                            </a:lnTo>
                            <a:lnTo>
                              <a:pt x="112" y="40"/>
                            </a:lnTo>
                            <a:lnTo>
                              <a:pt x="116" y="40"/>
                            </a:lnTo>
                            <a:lnTo>
                              <a:pt x="116" y="40"/>
                            </a:lnTo>
                            <a:lnTo>
                              <a:pt x="124" y="36"/>
                            </a:lnTo>
                            <a:lnTo>
                              <a:pt x="124" y="36"/>
                            </a:lnTo>
                            <a:lnTo>
                              <a:pt x="130" y="34"/>
                            </a:lnTo>
                            <a:lnTo>
                              <a:pt x="136" y="34"/>
                            </a:lnTo>
                            <a:lnTo>
                              <a:pt x="136" y="34"/>
                            </a:lnTo>
                            <a:lnTo>
                              <a:pt x="138" y="34"/>
                            </a:lnTo>
                            <a:lnTo>
                              <a:pt x="138" y="34"/>
                            </a:lnTo>
                            <a:lnTo>
                              <a:pt x="144" y="32"/>
                            </a:lnTo>
                            <a:lnTo>
                              <a:pt x="144" y="32"/>
                            </a:lnTo>
                            <a:lnTo>
                              <a:pt x="146" y="30"/>
                            </a:lnTo>
                            <a:lnTo>
                              <a:pt x="146" y="30"/>
                            </a:lnTo>
                            <a:lnTo>
                              <a:pt x="146" y="28"/>
                            </a:lnTo>
                            <a:lnTo>
                              <a:pt x="148" y="26"/>
                            </a:lnTo>
                            <a:lnTo>
                              <a:pt x="148" y="26"/>
                            </a:lnTo>
                            <a:lnTo>
                              <a:pt x="150" y="26"/>
                            </a:lnTo>
                            <a:lnTo>
                              <a:pt x="152" y="26"/>
                            </a:lnTo>
                            <a:lnTo>
                              <a:pt x="152" y="26"/>
                            </a:lnTo>
                            <a:lnTo>
                              <a:pt x="152" y="26"/>
                            </a:lnTo>
                            <a:lnTo>
                              <a:pt x="152" y="26"/>
                            </a:lnTo>
                            <a:lnTo>
                              <a:pt x="154" y="24"/>
                            </a:lnTo>
                            <a:lnTo>
                              <a:pt x="154" y="22"/>
                            </a:lnTo>
                            <a:lnTo>
                              <a:pt x="154" y="22"/>
                            </a:lnTo>
                            <a:lnTo>
                              <a:pt x="158" y="22"/>
                            </a:lnTo>
                            <a:lnTo>
                              <a:pt x="158" y="22"/>
                            </a:lnTo>
                            <a:lnTo>
                              <a:pt x="160" y="20"/>
                            </a:lnTo>
                            <a:lnTo>
                              <a:pt x="160" y="18"/>
                            </a:lnTo>
                            <a:lnTo>
                              <a:pt x="160" y="18"/>
                            </a:lnTo>
                            <a:lnTo>
                              <a:pt x="158" y="18"/>
                            </a:lnTo>
                            <a:lnTo>
                              <a:pt x="154" y="18"/>
                            </a:lnTo>
                            <a:lnTo>
                              <a:pt x="154" y="18"/>
                            </a:lnTo>
                            <a:lnTo>
                              <a:pt x="156" y="16"/>
                            </a:lnTo>
                            <a:lnTo>
                              <a:pt x="156" y="16"/>
                            </a:lnTo>
                            <a:lnTo>
                              <a:pt x="156" y="14"/>
                            </a:lnTo>
                            <a:lnTo>
                              <a:pt x="156" y="14"/>
                            </a:lnTo>
                            <a:lnTo>
                              <a:pt x="152" y="12"/>
                            </a:lnTo>
                            <a:lnTo>
                              <a:pt x="152" y="12"/>
                            </a:lnTo>
                            <a:lnTo>
                              <a:pt x="148" y="12"/>
                            </a:lnTo>
                            <a:lnTo>
                              <a:pt x="148" y="12"/>
                            </a:lnTo>
                            <a:lnTo>
                              <a:pt x="148" y="12"/>
                            </a:lnTo>
                            <a:lnTo>
                              <a:pt x="148" y="12"/>
                            </a:lnTo>
                            <a:lnTo>
                              <a:pt x="140" y="12"/>
                            </a:lnTo>
                            <a:lnTo>
                              <a:pt x="140" y="12"/>
                            </a:lnTo>
                            <a:lnTo>
                              <a:pt x="144" y="10"/>
                            </a:lnTo>
                            <a:lnTo>
                              <a:pt x="146" y="8"/>
                            </a:lnTo>
                            <a:lnTo>
                              <a:pt x="144" y="6"/>
                            </a:lnTo>
                            <a:lnTo>
                              <a:pt x="144" y="6"/>
                            </a:lnTo>
                            <a:lnTo>
                              <a:pt x="140" y="6"/>
                            </a:lnTo>
                            <a:lnTo>
                              <a:pt x="140" y="6"/>
                            </a:lnTo>
                            <a:lnTo>
                              <a:pt x="140" y="6"/>
                            </a:lnTo>
                            <a:lnTo>
                              <a:pt x="140" y="6"/>
                            </a:lnTo>
                            <a:lnTo>
                              <a:pt x="144" y="4"/>
                            </a:lnTo>
                            <a:lnTo>
                              <a:pt x="144" y="4"/>
                            </a:lnTo>
                            <a:lnTo>
                              <a:pt x="144" y="4"/>
                            </a:lnTo>
                            <a:lnTo>
                              <a:pt x="144" y="4"/>
                            </a:lnTo>
                            <a:lnTo>
                              <a:pt x="146" y="2"/>
                            </a:lnTo>
                            <a:lnTo>
                              <a:pt x="146" y="2"/>
                            </a:lnTo>
                            <a:lnTo>
                              <a:pt x="140" y="2"/>
                            </a:lnTo>
                            <a:lnTo>
                              <a:pt x="136" y="4"/>
                            </a:lnTo>
                            <a:lnTo>
                              <a:pt x="136" y="4"/>
                            </a:lnTo>
                            <a:lnTo>
                              <a:pt x="130" y="6"/>
                            </a:lnTo>
                            <a:lnTo>
                              <a:pt x="130" y="6"/>
                            </a:lnTo>
                            <a:lnTo>
                              <a:pt x="130" y="4"/>
                            </a:lnTo>
                            <a:lnTo>
                              <a:pt x="130" y="4"/>
                            </a:lnTo>
                            <a:lnTo>
                              <a:pt x="130" y="4"/>
                            </a:lnTo>
                            <a:lnTo>
                              <a:pt x="130" y="4"/>
                            </a:lnTo>
                            <a:lnTo>
                              <a:pt x="126" y="2"/>
                            </a:lnTo>
                            <a:lnTo>
                              <a:pt x="124" y="0"/>
                            </a:lnTo>
                            <a:lnTo>
                              <a:pt x="124" y="0"/>
                            </a:lnTo>
                            <a:lnTo>
                              <a:pt x="124" y="0"/>
                            </a:lnTo>
                            <a:lnTo>
                              <a:pt x="124" y="0"/>
                            </a:lnTo>
                            <a:lnTo>
                              <a:pt x="118" y="2"/>
                            </a:lnTo>
                            <a:lnTo>
                              <a:pt x="118" y="2"/>
                            </a:lnTo>
                            <a:lnTo>
                              <a:pt x="116" y="2"/>
                            </a:lnTo>
                            <a:lnTo>
                              <a:pt x="116" y="2"/>
                            </a:lnTo>
                            <a:lnTo>
                              <a:pt x="118" y="4"/>
                            </a:lnTo>
                            <a:lnTo>
                              <a:pt x="116" y="6"/>
                            </a:lnTo>
                            <a:lnTo>
                              <a:pt x="116" y="6"/>
                            </a:lnTo>
                            <a:lnTo>
                              <a:pt x="118" y="6"/>
                            </a:lnTo>
                            <a:lnTo>
                              <a:pt x="118" y="6"/>
                            </a:lnTo>
                            <a:lnTo>
                              <a:pt x="114" y="6"/>
                            </a:lnTo>
                            <a:lnTo>
                              <a:pt x="110" y="6"/>
                            </a:lnTo>
                            <a:lnTo>
                              <a:pt x="110" y="6"/>
                            </a:lnTo>
                            <a:lnTo>
                              <a:pt x="108" y="8"/>
                            </a:lnTo>
                            <a:lnTo>
                              <a:pt x="106" y="8"/>
                            </a:lnTo>
                            <a:lnTo>
                              <a:pt x="106" y="10"/>
                            </a:lnTo>
                            <a:lnTo>
                              <a:pt x="104" y="10"/>
                            </a:lnTo>
                            <a:lnTo>
                              <a:pt x="104" y="10"/>
                            </a:lnTo>
                            <a:lnTo>
                              <a:pt x="98" y="8"/>
                            </a:lnTo>
                            <a:lnTo>
                              <a:pt x="92" y="8"/>
                            </a:lnTo>
                            <a:lnTo>
                              <a:pt x="92" y="8"/>
                            </a:lnTo>
                            <a:lnTo>
                              <a:pt x="96" y="12"/>
                            </a:lnTo>
                            <a:lnTo>
                              <a:pt x="96" y="12"/>
                            </a:lnTo>
                            <a:lnTo>
                              <a:pt x="96" y="12"/>
                            </a:lnTo>
                            <a:lnTo>
                              <a:pt x="96" y="12"/>
                            </a:lnTo>
                            <a:lnTo>
                              <a:pt x="92" y="12"/>
                            </a:lnTo>
                            <a:lnTo>
                              <a:pt x="90" y="10"/>
                            </a:lnTo>
                            <a:lnTo>
                              <a:pt x="90" y="10"/>
                            </a:lnTo>
                            <a:lnTo>
                              <a:pt x="88" y="8"/>
                            </a:lnTo>
                            <a:lnTo>
                              <a:pt x="88" y="8"/>
                            </a:lnTo>
                            <a:lnTo>
                              <a:pt x="88" y="8"/>
                            </a:lnTo>
                            <a:lnTo>
                              <a:pt x="84" y="6"/>
                            </a:lnTo>
                            <a:lnTo>
                              <a:pt x="84" y="6"/>
                            </a:lnTo>
                            <a:lnTo>
                              <a:pt x="76" y="10"/>
                            </a:lnTo>
                            <a:lnTo>
                              <a:pt x="76" y="10"/>
                            </a:lnTo>
                            <a:lnTo>
                              <a:pt x="74" y="10"/>
                            </a:lnTo>
                            <a:lnTo>
                              <a:pt x="74" y="10"/>
                            </a:lnTo>
                            <a:lnTo>
                              <a:pt x="76" y="12"/>
                            </a:lnTo>
                            <a:lnTo>
                              <a:pt x="76" y="12"/>
                            </a:lnTo>
                            <a:lnTo>
                              <a:pt x="74" y="14"/>
                            </a:lnTo>
                            <a:lnTo>
                              <a:pt x="74" y="14"/>
                            </a:lnTo>
                            <a:lnTo>
                              <a:pt x="70" y="12"/>
                            </a:lnTo>
                            <a:lnTo>
                              <a:pt x="70" y="10"/>
                            </a:lnTo>
                            <a:lnTo>
                              <a:pt x="70" y="10"/>
                            </a:lnTo>
                            <a:lnTo>
                              <a:pt x="68" y="10"/>
                            </a:lnTo>
                            <a:lnTo>
                              <a:pt x="68" y="10"/>
                            </a:lnTo>
                            <a:lnTo>
                              <a:pt x="68" y="8"/>
                            </a:lnTo>
                            <a:lnTo>
                              <a:pt x="66" y="8"/>
                            </a:lnTo>
                            <a:lnTo>
                              <a:pt x="62" y="8"/>
                            </a:lnTo>
                            <a:lnTo>
                              <a:pt x="62" y="8"/>
                            </a:lnTo>
                            <a:lnTo>
                              <a:pt x="60" y="12"/>
                            </a:lnTo>
                            <a:lnTo>
                              <a:pt x="60" y="12"/>
                            </a:lnTo>
                            <a:lnTo>
                              <a:pt x="62" y="14"/>
                            </a:lnTo>
                            <a:lnTo>
                              <a:pt x="62" y="14"/>
                            </a:lnTo>
                            <a:lnTo>
                              <a:pt x="60" y="16"/>
                            </a:lnTo>
                            <a:lnTo>
                              <a:pt x="60" y="16"/>
                            </a:lnTo>
                            <a:lnTo>
                              <a:pt x="58" y="16"/>
                            </a:lnTo>
                            <a:lnTo>
                              <a:pt x="58" y="16"/>
                            </a:lnTo>
                            <a:lnTo>
                              <a:pt x="56" y="16"/>
                            </a:lnTo>
                            <a:lnTo>
                              <a:pt x="56" y="16"/>
                            </a:lnTo>
                            <a:lnTo>
                              <a:pt x="54" y="16"/>
                            </a:lnTo>
                            <a:lnTo>
                              <a:pt x="54" y="16"/>
                            </a:lnTo>
                            <a:lnTo>
                              <a:pt x="50" y="18"/>
                            </a:lnTo>
                            <a:lnTo>
                              <a:pt x="50" y="18"/>
                            </a:lnTo>
                            <a:lnTo>
                              <a:pt x="50" y="20"/>
                            </a:lnTo>
                            <a:lnTo>
                              <a:pt x="50" y="20"/>
                            </a:lnTo>
                            <a:lnTo>
                              <a:pt x="50" y="22"/>
                            </a:lnTo>
                            <a:lnTo>
                              <a:pt x="50" y="22"/>
                            </a:lnTo>
                            <a:lnTo>
                              <a:pt x="48" y="22"/>
                            </a:lnTo>
                            <a:lnTo>
                              <a:pt x="48" y="22"/>
                            </a:lnTo>
                            <a:lnTo>
                              <a:pt x="46" y="20"/>
                            </a:lnTo>
                            <a:lnTo>
                              <a:pt x="46" y="18"/>
                            </a:lnTo>
                            <a:lnTo>
                              <a:pt x="46" y="18"/>
                            </a:lnTo>
                            <a:lnTo>
                              <a:pt x="40" y="16"/>
                            </a:lnTo>
                            <a:lnTo>
                              <a:pt x="40" y="16"/>
                            </a:lnTo>
                            <a:lnTo>
                              <a:pt x="46" y="16"/>
                            </a:lnTo>
                            <a:lnTo>
                              <a:pt x="46" y="16"/>
                            </a:lnTo>
                            <a:lnTo>
                              <a:pt x="46" y="16"/>
                            </a:lnTo>
                            <a:lnTo>
                              <a:pt x="46" y="16"/>
                            </a:lnTo>
                            <a:lnTo>
                              <a:pt x="48" y="14"/>
                            </a:lnTo>
                            <a:lnTo>
                              <a:pt x="46" y="12"/>
                            </a:lnTo>
                            <a:lnTo>
                              <a:pt x="46" y="12"/>
                            </a:lnTo>
                            <a:lnTo>
                              <a:pt x="46" y="10"/>
                            </a:lnTo>
                            <a:lnTo>
                              <a:pt x="46" y="10"/>
                            </a:lnTo>
                            <a:lnTo>
                              <a:pt x="44" y="10"/>
                            </a:lnTo>
                            <a:lnTo>
                              <a:pt x="42" y="8"/>
                            </a:lnTo>
                            <a:lnTo>
                              <a:pt x="42" y="8"/>
                            </a:lnTo>
                            <a:lnTo>
                              <a:pt x="40" y="6"/>
                            </a:lnTo>
                            <a:lnTo>
                              <a:pt x="40" y="6"/>
                            </a:lnTo>
                            <a:lnTo>
                              <a:pt x="38" y="4"/>
                            </a:lnTo>
                            <a:lnTo>
                              <a:pt x="34" y="4"/>
                            </a:lnTo>
                            <a:lnTo>
                              <a:pt x="34" y="4"/>
                            </a:lnTo>
                            <a:lnTo>
                              <a:pt x="26" y="4"/>
                            </a:lnTo>
                            <a:lnTo>
                              <a:pt x="26" y="4"/>
                            </a:lnTo>
                            <a:lnTo>
                              <a:pt x="24" y="6"/>
                            </a:lnTo>
                            <a:lnTo>
                              <a:pt x="24" y="6"/>
                            </a:lnTo>
                            <a:lnTo>
                              <a:pt x="30" y="6"/>
                            </a:lnTo>
                            <a:lnTo>
                              <a:pt x="30" y="6"/>
                            </a:lnTo>
                            <a:lnTo>
                              <a:pt x="32" y="6"/>
                            </a:lnTo>
                            <a:lnTo>
                              <a:pt x="32" y="6"/>
                            </a:lnTo>
                            <a:lnTo>
                              <a:pt x="30" y="8"/>
                            </a:lnTo>
                            <a:lnTo>
                              <a:pt x="30" y="8"/>
                            </a:lnTo>
                            <a:lnTo>
                              <a:pt x="32" y="8"/>
                            </a:lnTo>
                            <a:lnTo>
                              <a:pt x="32" y="8"/>
                            </a:lnTo>
                            <a:lnTo>
                              <a:pt x="34" y="10"/>
                            </a:lnTo>
                            <a:lnTo>
                              <a:pt x="34" y="12"/>
                            </a:lnTo>
                            <a:lnTo>
                              <a:pt x="32" y="12"/>
                            </a:lnTo>
                            <a:lnTo>
                              <a:pt x="32" y="12"/>
                            </a:lnTo>
                            <a:lnTo>
                              <a:pt x="22" y="8"/>
                            </a:lnTo>
                            <a:lnTo>
                              <a:pt x="22" y="8"/>
                            </a:lnTo>
                            <a:lnTo>
                              <a:pt x="18" y="8"/>
                            </a:lnTo>
                            <a:lnTo>
                              <a:pt x="18" y="8"/>
                            </a:lnTo>
                            <a:lnTo>
                              <a:pt x="18" y="10"/>
                            </a:lnTo>
                            <a:lnTo>
                              <a:pt x="20" y="10"/>
                            </a:lnTo>
                            <a:lnTo>
                              <a:pt x="20" y="10"/>
                            </a:lnTo>
                            <a:lnTo>
                              <a:pt x="16" y="10"/>
                            </a:lnTo>
                            <a:lnTo>
                              <a:pt x="14" y="10"/>
                            </a:lnTo>
                            <a:lnTo>
                              <a:pt x="14" y="10"/>
                            </a:lnTo>
                            <a:lnTo>
                              <a:pt x="14" y="12"/>
                            </a:lnTo>
                            <a:lnTo>
                              <a:pt x="16" y="12"/>
                            </a:lnTo>
                            <a:lnTo>
                              <a:pt x="16" y="12"/>
                            </a:lnTo>
                            <a:lnTo>
                              <a:pt x="12" y="12"/>
                            </a:lnTo>
                            <a:lnTo>
                              <a:pt x="12" y="12"/>
                            </a:lnTo>
                            <a:lnTo>
                              <a:pt x="14" y="14"/>
                            </a:lnTo>
                            <a:lnTo>
                              <a:pt x="18" y="14"/>
                            </a:lnTo>
                            <a:lnTo>
                              <a:pt x="18" y="14"/>
                            </a:lnTo>
                            <a:lnTo>
                              <a:pt x="18" y="14"/>
                            </a:lnTo>
                            <a:lnTo>
                              <a:pt x="18" y="14"/>
                            </a:lnTo>
                            <a:lnTo>
                              <a:pt x="14" y="16"/>
                            </a:lnTo>
                            <a:lnTo>
                              <a:pt x="14" y="16"/>
                            </a:lnTo>
                            <a:lnTo>
                              <a:pt x="10" y="14"/>
                            </a:lnTo>
                            <a:lnTo>
                              <a:pt x="10" y="14"/>
                            </a:lnTo>
                            <a:lnTo>
                              <a:pt x="8" y="14"/>
                            </a:lnTo>
                            <a:lnTo>
                              <a:pt x="8" y="14"/>
                            </a:lnTo>
                            <a:lnTo>
                              <a:pt x="8" y="14"/>
                            </a:lnTo>
                            <a:lnTo>
                              <a:pt x="8" y="16"/>
                            </a:lnTo>
                            <a:lnTo>
                              <a:pt x="8" y="16"/>
                            </a:lnTo>
                            <a:lnTo>
                              <a:pt x="8" y="16"/>
                            </a:lnTo>
                            <a:lnTo>
                              <a:pt x="8" y="16"/>
                            </a:lnTo>
                            <a:lnTo>
                              <a:pt x="4" y="16"/>
                            </a:lnTo>
                            <a:lnTo>
                              <a:pt x="0" y="18"/>
                            </a:lnTo>
                            <a:lnTo>
                              <a:pt x="0" y="18"/>
                            </a:lnTo>
                            <a:lnTo>
                              <a:pt x="0" y="18"/>
                            </a:lnTo>
                            <a:lnTo>
                              <a:pt x="0" y="18"/>
                            </a:lnTo>
                            <a:lnTo>
                              <a:pt x="0" y="18"/>
                            </a:lnTo>
                            <a:lnTo>
                              <a:pt x="4" y="18"/>
                            </a:lnTo>
                            <a:lnTo>
                              <a:pt x="4" y="18"/>
                            </a:lnTo>
                            <a:lnTo>
                              <a:pt x="8" y="20"/>
                            </a:lnTo>
                            <a:lnTo>
                              <a:pt x="12" y="20"/>
                            </a:lnTo>
                            <a:lnTo>
                              <a:pt x="12" y="20"/>
                            </a:lnTo>
                            <a:lnTo>
                              <a:pt x="24" y="18"/>
                            </a:lnTo>
                            <a:lnTo>
                              <a:pt x="24" y="18"/>
                            </a:lnTo>
                            <a:lnTo>
                              <a:pt x="24" y="18"/>
                            </a:lnTo>
                            <a:lnTo>
                              <a:pt x="24" y="18"/>
                            </a:lnTo>
                            <a:lnTo>
                              <a:pt x="28" y="18"/>
                            </a:lnTo>
                            <a:lnTo>
                              <a:pt x="28" y="18"/>
                            </a:lnTo>
                            <a:lnTo>
                              <a:pt x="38" y="18"/>
                            </a:lnTo>
                            <a:lnTo>
                              <a:pt x="38" y="18"/>
                            </a:lnTo>
                            <a:lnTo>
                              <a:pt x="38" y="20"/>
                            </a:lnTo>
                            <a:lnTo>
                              <a:pt x="38" y="20"/>
                            </a:lnTo>
                            <a:lnTo>
                              <a:pt x="30" y="20"/>
                            </a:lnTo>
                            <a:lnTo>
                              <a:pt x="26" y="24"/>
                            </a:lnTo>
                            <a:lnTo>
                              <a:pt x="26" y="24"/>
                            </a:lnTo>
                            <a:lnTo>
                              <a:pt x="30" y="24"/>
                            </a:lnTo>
                            <a:lnTo>
                              <a:pt x="30" y="24"/>
                            </a:lnTo>
                            <a:lnTo>
                              <a:pt x="30" y="24"/>
                            </a:lnTo>
                            <a:lnTo>
                              <a:pt x="30" y="24"/>
                            </a:lnTo>
                            <a:lnTo>
                              <a:pt x="36" y="24"/>
                            </a:lnTo>
                            <a:lnTo>
                              <a:pt x="38" y="24"/>
                            </a:lnTo>
                            <a:lnTo>
                              <a:pt x="38" y="24"/>
                            </a:lnTo>
                            <a:lnTo>
                              <a:pt x="38" y="24"/>
                            </a:lnTo>
                            <a:lnTo>
                              <a:pt x="30" y="26"/>
                            </a:lnTo>
                            <a:lnTo>
                              <a:pt x="22" y="26"/>
                            </a:lnTo>
                            <a:lnTo>
                              <a:pt x="22" y="26"/>
                            </a:lnTo>
                            <a:lnTo>
                              <a:pt x="12" y="28"/>
                            </a:lnTo>
                            <a:lnTo>
                              <a:pt x="4" y="30"/>
                            </a:lnTo>
                            <a:lnTo>
                              <a:pt x="4" y="30"/>
                            </a:lnTo>
                            <a:lnTo>
                              <a:pt x="6" y="30"/>
                            </a:lnTo>
                            <a:lnTo>
                              <a:pt x="6" y="30"/>
                            </a:lnTo>
                            <a:lnTo>
                              <a:pt x="6" y="30"/>
                            </a:lnTo>
                            <a:lnTo>
                              <a:pt x="6" y="30"/>
                            </a:lnTo>
                            <a:lnTo>
                              <a:pt x="10" y="30"/>
                            </a:lnTo>
                            <a:lnTo>
                              <a:pt x="10" y="30"/>
                            </a:lnTo>
                            <a:lnTo>
                              <a:pt x="18" y="28"/>
                            </a:lnTo>
                            <a:lnTo>
                              <a:pt x="24" y="30"/>
                            </a:lnTo>
                            <a:lnTo>
                              <a:pt x="24" y="30"/>
                            </a:lnTo>
                            <a:lnTo>
                              <a:pt x="24" y="30"/>
                            </a:lnTo>
                            <a:lnTo>
                              <a:pt x="24" y="30"/>
                            </a:lnTo>
                            <a:lnTo>
                              <a:pt x="26" y="32"/>
                            </a:lnTo>
                            <a:lnTo>
                              <a:pt x="26" y="32"/>
                            </a:lnTo>
                            <a:lnTo>
                              <a:pt x="28" y="34"/>
                            </a:lnTo>
                            <a:lnTo>
                              <a:pt x="32" y="34"/>
                            </a:lnTo>
                            <a:lnTo>
                              <a:pt x="32" y="34"/>
                            </a:lnTo>
                            <a:lnTo>
                              <a:pt x="32" y="34"/>
                            </a:lnTo>
                            <a:lnTo>
                              <a:pt x="30" y="36"/>
                            </a:lnTo>
                            <a:lnTo>
                              <a:pt x="30" y="36"/>
                            </a:lnTo>
                            <a:lnTo>
                              <a:pt x="36" y="36"/>
                            </a:lnTo>
                            <a:lnTo>
                              <a:pt x="36" y="36"/>
                            </a:lnTo>
                            <a:lnTo>
                              <a:pt x="36" y="36"/>
                            </a:lnTo>
                            <a:lnTo>
                              <a:pt x="36" y="36"/>
                            </a:lnTo>
                            <a:lnTo>
                              <a:pt x="32" y="36"/>
                            </a:lnTo>
                            <a:lnTo>
                              <a:pt x="32" y="36"/>
                            </a:lnTo>
                            <a:lnTo>
                              <a:pt x="30" y="38"/>
                            </a:lnTo>
                            <a:lnTo>
                              <a:pt x="28" y="40"/>
                            </a:lnTo>
                            <a:lnTo>
                              <a:pt x="18" y="42"/>
                            </a:lnTo>
                            <a:lnTo>
                              <a:pt x="18" y="42"/>
                            </a:lnTo>
                            <a:lnTo>
                              <a:pt x="16" y="44"/>
                            </a:lnTo>
                            <a:lnTo>
                              <a:pt x="16" y="44"/>
                            </a:lnTo>
                            <a:lnTo>
                              <a:pt x="16" y="44"/>
                            </a:lnTo>
                            <a:lnTo>
                              <a:pt x="16" y="44"/>
                            </a:lnTo>
                            <a:lnTo>
                              <a:pt x="16" y="44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635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340"/>
                        <a:endParaRPr lang="en-US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83" name="Malaysia"/>
                    <p:cNvSpPr>
                      <a:spLocks/>
                    </p:cNvSpPr>
                    <p:nvPr/>
                  </p:nvSpPr>
                  <p:spPr bwMode="auto">
                    <a:xfrm>
                      <a:off x="8977858" y="3404324"/>
                      <a:ext cx="619822" cy="2427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9875" h="211667">
                          <a:moveTo>
                            <a:pt x="5292" y="26458"/>
                          </a:moveTo>
                          <a:lnTo>
                            <a:pt x="10584" y="26458"/>
                          </a:lnTo>
                          <a:lnTo>
                            <a:pt x="21167" y="31750"/>
                          </a:lnTo>
                          <a:lnTo>
                            <a:pt x="26459" y="37041"/>
                          </a:lnTo>
                          <a:lnTo>
                            <a:pt x="34396" y="39687"/>
                          </a:lnTo>
                          <a:lnTo>
                            <a:pt x="42334" y="37041"/>
                          </a:lnTo>
                          <a:lnTo>
                            <a:pt x="44980" y="34396"/>
                          </a:lnTo>
                          <a:lnTo>
                            <a:pt x="47625" y="31750"/>
                          </a:lnTo>
                          <a:lnTo>
                            <a:pt x="52917" y="26458"/>
                          </a:lnTo>
                          <a:lnTo>
                            <a:pt x="60855" y="37041"/>
                          </a:lnTo>
                          <a:lnTo>
                            <a:pt x="66146" y="39687"/>
                          </a:lnTo>
                          <a:lnTo>
                            <a:pt x="71438" y="44979"/>
                          </a:lnTo>
                          <a:lnTo>
                            <a:pt x="74084" y="47625"/>
                          </a:lnTo>
                          <a:lnTo>
                            <a:pt x="76730" y="52916"/>
                          </a:lnTo>
                          <a:lnTo>
                            <a:pt x="87313" y="58208"/>
                          </a:lnTo>
                          <a:lnTo>
                            <a:pt x="97896" y="68791"/>
                          </a:lnTo>
                          <a:lnTo>
                            <a:pt x="103188" y="76729"/>
                          </a:lnTo>
                          <a:lnTo>
                            <a:pt x="105834" y="84666"/>
                          </a:lnTo>
                          <a:lnTo>
                            <a:pt x="105834" y="92604"/>
                          </a:lnTo>
                          <a:lnTo>
                            <a:pt x="105834" y="100541"/>
                          </a:lnTo>
                          <a:lnTo>
                            <a:pt x="103188" y="105833"/>
                          </a:lnTo>
                          <a:lnTo>
                            <a:pt x="100542" y="108479"/>
                          </a:lnTo>
                          <a:lnTo>
                            <a:pt x="92605" y="113771"/>
                          </a:lnTo>
                          <a:lnTo>
                            <a:pt x="95250" y="116416"/>
                          </a:lnTo>
                          <a:lnTo>
                            <a:pt x="100542" y="124354"/>
                          </a:lnTo>
                          <a:lnTo>
                            <a:pt x="97896" y="129646"/>
                          </a:lnTo>
                          <a:lnTo>
                            <a:pt x="97896" y="134937"/>
                          </a:lnTo>
                          <a:lnTo>
                            <a:pt x="103188" y="145521"/>
                          </a:lnTo>
                          <a:lnTo>
                            <a:pt x="108480" y="153458"/>
                          </a:lnTo>
                          <a:lnTo>
                            <a:pt x="111126" y="158750"/>
                          </a:lnTo>
                          <a:lnTo>
                            <a:pt x="113771" y="164041"/>
                          </a:lnTo>
                          <a:lnTo>
                            <a:pt x="121709" y="174625"/>
                          </a:lnTo>
                          <a:lnTo>
                            <a:pt x="132292" y="187854"/>
                          </a:lnTo>
                          <a:lnTo>
                            <a:pt x="132292" y="193145"/>
                          </a:lnTo>
                          <a:lnTo>
                            <a:pt x="132292" y="195791"/>
                          </a:lnTo>
                          <a:lnTo>
                            <a:pt x="129646" y="198437"/>
                          </a:lnTo>
                          <a:lnTo>
                            <a:pt x="127001" y="198437"/>
                          </a:lnTo>
                          <a:lnTo>
                            <a:pt x="119063" y="195791"/>
                          </a:lnTo>
                          <a:lnTo>
                            <a:pt x="116417" y="193145"/>
                          </a:lnTo>
                          <a:lnTo>
                            <a:pt x="113771" y="195791"/>
                          </a:lnTo>
                          <a:lnTo>
                            <a:pt x="111126" y="198437"/>
                          </a:lnTo>
                          <a:lnTo>
                            <a:pt x="108480" y="195791"/>
                          </a:lnTo>
                          <a:lnTo>
                            <a:pt x="100542" y="187854"/>
                          </a:lnTo>
                          <a:lnTo>
                            <a:pt x="95250" y="182562"/>
                          </a:lnTo>
                          <a:lnTo>
                            <a:pt x="84667" y="177270"/>
                          </a:lnTo>
                          <a:lnTo>
                            <a:pt x="79375" y="174625"/>
                          </a:lnTo>
                          <a:lnTo>
                            <a:pt x="76730" y="171979"/>
                          </a:lnTo>
                          <a:lnTo>
                            <a:pt x="74084" y="169333"/>
                          </a:lnTo>
                          <a:lnTo>
                            <a:pt x="60855" y="161396"/>
                          </a:lnTo>
                          <a:lnTo>
                            <a:pt x="55563" y="158750"/>
                          </a:lnTo>
                          <a:lnTo>
                            <a:pt x="52917" y="156104"/>
                          </a:lnTo>
                          <a:lnTo>
                            <a:pt x="50271" y="153458"/>
                          </a:lnTo>
                          <a:lnTo>
                            <a:pt x="44980" y="148166"/>
                          </a:lnTo>
                          <a:lnTo>
                            <a:pt x="37042" y="142875"/>
                          </a:lnTo>
                          <a:lnTo>
                            <a:pt x="37042" y="140229"/>
                          </a:lnTo>
                          <a:lnTo>
                            <a:pt x="39688" y="137583"/>
                          </a:lnTo>
                          <a:lnTo>
                            <a:pt x="39688" y="132291"/>
                          </a:lnTo>
                          <a:lnTo>
                            <a:pt x="37042" y="129646"/>
                          </a:lnTo>
                          <a:lnTo>
                            <a:pt x="31750" y="121708"/>
                          </a:lnTo>
                          <a:lnTo>
                            <a:pt x="26459" y="116416"/>
                          </a:lnTo>
                          <a:lnTo>
                            <a:pt x="26459" y="113771"/>
                          </a:lnTo>
                          <a:lnTo>
                            <a:pt x="26459" y="108479"/>
                          </a:lnTo>
                          <a:lnTo>
                            <a:pt x="29104" y="105833"/>
                          </a:lnTo>
                          <a:lnTo>
                            <a:pt x="26459" y="103187"/>
                          </a:lnTo>
                          <a:lnTo>
                            <a:pt x="21167" y="97896"/>
                          </a:lnTo>
                          <a:lnTo>
                            <a:pt x="21167" y="92604"/>
                          </a:lnTo>
                          <a:lnTo>
                            <a:pt x="18521" y="84666"/>
                          </a:lnTo>
                          <a:lnTo>
                            <a:pt x="15875" y="79375"/>
                          </a:lnTo>
                          <a:lnTo>
                            <a:pt x="13229" y="74083"/>
                          </a:lnTo>
                          <a:lnTo>
                            <a:pt x="13229" y="71437"/>
                          </a:lnTo>
                          <a:lnTo>
                            <a:pt x="13229" y="68791"/>
                          </a:lnTo>
                          <a:lnTo>
                            <a:pt x="13229" y="66146"/>
                          </a:lnTo>
                          <a:lnTo>
                            <a:pt x="10584" y="60854"/>
                          </a:lnTo>
                          <a:lnTo>
                            <a:pt x="10584" y="52916"/>
                          </a:lnTo>
                          <a:lnTo>
                            <a:pt x="7938" y="42333"/>
                          </a:lnTo>
                          <a:lnTo>
                            <a:pt x="0" y="29104"/>
                          </a:lnTo>
                          <a:close/>
                          <a:moveTo>
                            <a:pt x="455209" y="0"/>
                          </a:moveTo>
                          <a:lnTo>
                            <a:pt x="460500" y="0"/>
                          </a:lnTo>
                          <a:lnTo>
                            <a:pt x="460500" y="5292"/>
                          </a:lnTo>
                          <a:lnTo>
                            <a:pt x="460500" y="7937"/>
                          </a:lnTo>
                          <a:lnTo>
                            <a:pt x="463146" y="7937"/>
                          </a:lnTo>
                          <a:lnTo>
                            <a:pt x="468438" y="5292"/>
                          </a:lnTo>
                          <a:lnTo>
                            <a:pt x="468438" y="2646"/>
                          </a:lnTo>
                          <a:lnTo>
                            <a:pt x="468438" y="0"/>
                          </a:lnTo>
                          <a:lnTo>
                            <a:pt x="471084" y="0"/>
                          </a:lnTo>
                          <a:lnTo>
                            <a:pt x="473729" y="0"/>
                          </a:lnTo>
                          <a:lnTo>
                            <a:pt x="476375" y="0"/>
                          </a:lnTo>
                          <a:lnTo>
                            <a:pt x="476375" y="5292"/>
                          </a:lnTo>
                          <a:lnTo>
                            <a:pt x="476375" y="10583"/>
                          </a:lnTo>
                          <a:lnTo>
                            <a:pt x="481667" y="10583"/>
                          </a:lnTo>
                          <a:lnTo>
                            <a:pt x="486959" y="7937"/>
                          </a:lnTo>
                          <a:lnTo>
                            <a:pt x="486959" y="10583"/>
                          </a:lnTo>
                          <a:lnTo>
                            <a:pt x="486959" y="13229"/>
                          </a:lnTo>
                          <a:lnTo>
                            <a:pt x="489604" y="15875"/>
                          </a:lnTo>
                          <a:lnTo>
                            <a:pt x="492250" y="18521"/>
                          </a:lnTo>
                          <a:lnTo>
                            <a:pt x="489604" y="21167"/>
                          </a:lnTo>
                          <a:lnTo>
                            <a:pt x="484313" y="23812"/>
                          </a:lnTo>
                          <a:lnTo>
                            <a:pt x="486959" y="26459"/>
                          </a:lnTo>
                          <a:lnTo>
                            <a:pt x="492250" y="29104"/>
                          </a:lnTo>
                          <a:lnTo>
                            <a:pt x="484313" y="31750"/>
                          </a:lnTo>
                          <a:lnTo>
                            <a:pt x="492250" y="34396"/>
                          </a:lnTo>
                          <a:lnTo>
                            <a:pt x="497542" y="31750"/>
                          </a:lnTo>
                          <a:lnTo>
                            <a:pt x="500188" y="29104"/>
                          </a:lnTo>
                          <a:lnTo>
                            <a:pt x="502834" y="31750"/>
                          </a:lnTo>
                          <a:lnTo>
                            <a:pt x="505479" y="37042"/>
                          </a:lnTo>
                          <a:lnTo>
                            <a:pt x="505479" y="42334"/>
                          </a:lnTo>
                          <a:lnTo>
                            <a:pt x="505479" y="44979"/>
                          </a:lnTo>
                          <a:lnTo>
                            <a:pt x="508125" y="42334"/>
                          </a:lnTo>
                          <a:lnTo>
                            <a:pt x="510771" y="39688"/>
                          </a:lnTo>
                          <a:lnTo>
                            <a:pt x="516063" y="42334"/>
                          </a:lnTo>
                          <a:lnTo>
                            <a:pt x="521354" y="44979"/>
                          </a:lnTo>
                          <a:lnTo>
                            <a:pt x="526646" y="47625"/>
                          </a:lnTo>
                          <a:lnTo>
                            <a:pt x="529292" y="50271"/>
                          </a:lnTo>
                          <a:lnTo>
                            <a:pt x="531938" y="47625"/>
                          </a:lnTo>
                          <a:lnTo>
                            <a:pt x="534584" y="47625"/>
                          </a:lnTo>
                          <a:lnTo>
                            <a:pt x="539875" y="52917"/>
                          </a:lnTo>
                          <a:lnTo>
                            <a:pt x="539875" y="58209"/>
                          </a:lnTo>
                          <a:lnTo>
                            <a:pt x="537229" y="60854"/>
                          </a:lnTo>
                          <a:lnTo>
                            <a:pt x="534584" y="60854"/>
                          </a:lnTo>
                          <a:lnTo>
                            <a:pt x="526646" y="60854"/>
                          </a:lnTo>
                          <a:lnTo>
                            <a:pt x="524000" y="63500"/>
                          </a:lnTo>
                          <a:lnTo>
                            <a:pt x="518709" y="66146"/>
                          </a:lnTo>
                          <a:lnTo>
                            <a:pt x="516063" y="66146"/>
                          </a:lnTo>
                          <a:lnTo>
                            <a:pt x="510771" y="66146"/>
                          </a:lnTo>
                          <a:lnTo>
                            <a:pt x="508125" y="71438"/>
                          </a:lnTo>
                          <a:lnTo>
                            <a:pt x="513417" y="76729"/>
                          </a:lnTo>
                          <a:lnTo>
                            <a:pt x="524000" y="79375"/>
                          </a:lnTo>
                          <a:lnTo>
                            <a:pt x="529292" y="79375"/>
                          </a:lnTo>
                          <a:lnTo>
                            <a:pt x="524000" y="82021"/>
                          </a:lnTo>
                          <a:lnTo>
                            <a:pt x="516063" y="84667"/>
                          </a:lnTo>
                          <a:lnTo>
                            <a:pt x="508125" y="89959"/>
                          </a:lnTo>
                          <a:lnTo>
                            <a:pt x="502834" y="89959"/>
                          </a:lnTo>
                          <a:lnTo>
                            <a:pt x="492250" y="84667"/>
                          </a:lnTo>
                          <a:lnTo>
                            <a:pt x="492250" y="92604"/>
                          </a:lnTo>
                          <a:lnTo>
                            <a:pt x="489604" y="95250"/>
                          </a:lnTo>
                          <a:lnTo>
                            <a:pt x="473729" y="92604"/>
                          </a:lnTo>
                          <a:lnTo>
                            <a:pt x="465792" y="95250"/>
                          </a:lnTo>
                          <a:lnTo>
                            <a:pt x="460500" y="92604"/>
                          </a:lnTo>
                          <a:lnTo>
                            <a:pt x="457855" y="92604"/>
                          </a:lnTo>
                          <a:lnTo>
                            <a:pt x="452563" y="92604"/>
                          </a:lnTo>
                          <a:lnTo>
                            <a:pt x="447271" y="95250"/>
                          </a:lnTo>
                          <a:lnTo>
                            <a:pt x="444625" y="97896"/>
                          </a:lnTo>
                          <a:lnTo>
                            <a:pt x="444625" y="100542"/>
                          </a:lnTo>
                          <a:lnTo>
                            <a:pt x="441980" y="103188"/>
                          </a:lnTo>
                          <a:lnTo>
                            <a:pt x="441980" y="105834"/>
                          </a:lnTo>
                          <a:lnTo>
                            <a:pt x="441980" y="116417"/>
                          </a:lnTo>
                          <a:lnTo>
                            <a:pt x="441980" y="127000"/>
                          </a:lnTo>
                          <a:lnTo>
                            <a:pt x="436688" y="132292"/>
                          </a:lnTo>
                          <a:lnTo>
                            <a:pt x="431396" y="137584"/>
                          </a:lnTo>
                          <a:lnTo>
                            <a:pt x="426105" y="142875"/>
                          </a:lnTo>
                          <a:lnTo>
                            <a:pt x="423459" y="148167"/>
                          </a:lnTo>
                          <a:lnTo>
                            <a:pt x="420813" y="161396"/>
                          </a:lnTo>
                          <a:lnTo>
                            <a:pt x="418167" y="171980"/>
                          </a:lnTo>
                          <a:lnTo>
                            <a:pt x="415521" y="177271"/>
                          </a:lnTo>
                          <a:lnTo>
                            <a:pt x="412875" y="182563"/>
                          </a:lnTo>
                          <a:lnTo>
                            <a:pt x="407584" y="187855"/>
                          </a:lnTo>
                          <a:lnTo>
                            <a:pt x="404938" y="190500"/>
                          </a:lnTo>
                          <a:lnTo>
                            <a:pt x="399646" y="193146"/>
                          </a:lnTo>
                          <a:lnTo>
                            <a:pt x="386417" y="198438"/>
                          </a:lnTo>
                          <a:lnTo>
                            <a:pt x="375834" y="198438"/>
                          </a:lnTo>
                          <a:lnTo>
                            <a:pt x="370542" y="195792"/>
                          </a:lnTo>
                          <a:lnTo>
                            <a:pt x="367896" y="193146"/>
                          </a:lnTo>
                          <a:lnTo>
                            <a:pt x="367896" y="190500"/>
                          </a:lnTo>
                          <a:lnTo>
                            <a:pt x="365250" y="190500"/>
                          </a:lnTo>
                          <a:lnTo>
                            <a:pt x="359959" y="190500"/>
                          </a:lnTo>
                          <a:lnTo>
                            <a:pt x="354667" y="193146"/>
                          </a:lnTo>
                          <a:lnTo>
                            <a:pt x="349375" y="195792"/>
                          </a:lnTo>
                          <a:lnTo>
                            <a:pt x="349375" y="198438"/>
                          </a:lnTo>
                          <a:lnTo>
                            <a:pt x="346730" y="201084"/>
                          </a:lnTo>
                          <a:lnTo>
                            <a:pt x="341438" y="203730"/>
                          </a:lnTo>
                          <a:lnTo>
                            <a:pt x="336146" y="206375"/>
                          </a:lnTo>
                          <a:lnTo>
                            <a:pt x="333501" y="206375"/>
                          </a:lnTo>
                          <a:lnTo>
                            <a:pt x="325563" y="206375"/>
                          </a:lnTo>
                          <a:lnTo>
                            <a:pt x="314980" y="209021"/>
                          </a:lnTo>
                          <a:lnTo>
                            <a:pt x="304396" y="211667"/>
                          </a:lnTo>
                          <a:lnTo>
                            <a:pt x="299105" y="209021"/>
                          </a:lnTo>
                          <a:lnTo>
                            <a:pt x="296459" y="203730"/>
                          </a:lnTo>
                          <a:lnTo>
                            <a:pt x="296459" y="201084"/>
                          </a:lnTo>
                          <a:lnTo>
                            <a:pt x="291167" y="198438"/>
                          </a:lnTo>
                          <a:lnTo>
                            <a:pt x="288521" y="195792"/>
                          </a:lnTo>
                          <a:lnTo>
                            <a:pt x="288521" y="193146"/>
                          </a:lnTo>
                          <a:lnTo>
                            <a:pt x="288521" y="187855"/>
                          </a:lnTo>
                          <a:lnTo>
                            <a:pt x="283230" y="185209"/>
                          </a:lnTo>
                          <a:lnTo>
                            <a:pt x="280584" y="179917"/>
                          </a:lnTo>
                          <a:lnTo>
                            <a:pt x="277938" y="179917"/>
                          </a:lnTo>
                          <a:lnTo>
                            <a:pt x="277938" y="177271"/>
                          </a:lnTo>
                          <a:lnTo>
                            <a:pt x="275292" y="174625"/>
                          </a:lnTo>
                          <a:lnTo>
                            <a:pt x="275292" y="171980"/>
                          </a:lnTo>
                          <a:lnTo>
                            <a:pt x="277938" y="171980"/>
                          </a:lnTo>
                          <a:lnTo>
                            <a:pt x="280584" y="177271"/>
                          </a:lnTo>
                          <a:lnTo>
                            <a:pt x="291167" y="177271"/>
                          </a:lnTo>
                          <a:lnTo>
                            <a:pt x="301751" y="177271"/>
                          </a:lnTo>
                          <a:lnTo>
                            <a:pt x="307042" y="179917"/>
                          </a:lnTo>
                          <a:lnTo>
                            <a:pt x="309688" y="185209"/>
                          </a:lnTo>
                          <a:lnTo>
                            <a:pt x="312334" y="185209"/>
                          </a:lnTo>
                          <a:lnTo>
                            <a:pt x="322917" y="187855"/>
                          </a:lnTo>
                          <a:lnTo>
                            <a:pt x="328209" y="190500"/>
                          </a:lnTo>
                          <a:lnTo>
                            <a:pt x="325563" y="187855"/>
                          </a:lnTo>
                          <a:lnTo>
                            <a:pt x="314980" y="182563"/>
                          </a:lnTo>
                          <a:lnTo>
                            <a:pt x="312334" y="179917"/>
                          </a:lnTo>
                          <a:lnTo>
                            <a:pt x="309688" y="177271"/>
                          </a:lnTo>
                          <a:lnTo>
                            <a:pt x="314980" y="169334"/>
                          </a:lnTo>
                          <a:lnTo>
                            <a:pt x="320271" y="164042"/>
                          </a:lnTo>
                          <a:lnTo>
                            <a:pt x="320271" y="161396"/>
                          </a:lnTo>
                          <a:lnTo>
                            <a:pt x="320271" y="158750"/>
                          </a:lnTo>
                          <a:lnTo>
                            <a:pt x="320271" y="156105"/>
                          </a:lnTo>
                          <a:lnTo>
                            <a:pt x="320271" y="153459"/>
                          </a:lnTo>
                          <a:lnTo>
                            <a:pt x="322917" y="148167"/>
                          </a:lnTo>
                          <a:lnTo>
                            <a:pt x="325563" y="142875"/>
                          </a:lnTo>
                          <a:lnTo>
                            <a:pt x="328209" y="142875"/>
                          </a:lnTo>
                          <a:lnTo>
                            <a:pt x="333501" y="142875"/>
                          </a:lnTo>
                          <a:lnTo>
                            <a:pt x="346730" y="134938"/>
                          </a:lnTo>
                          <a:lnTo>
                            <a:pt x="359959" y="129646"/>
                          </a:lnTo>
                          <a:lnTo>
                            <a:pt x="365250" y="124354"/>
                          </a:lnTo>
                          <a:lnTo>
                            <a:pt x="370542" y="113771"/>
                          </a:lnTo>
                          <a:lnTo>
                            <a:pt x="381125" y="92604"/>
                          </a:lnTo>
                          <a:lnTo>
                            <a:pt x="389063" y="82021"/>
                          </a:lnTo>
                          <a:lnTo>
                            <a:pt x="389063" y="74084"/>
                          </a:lnTo>
                          <a:lnTo>
                            <a:pt x="391709" y="71438"/>
                          </a:lnTo>
                          <a:lnTo>
                            <a:pt x="397000" y="68792"/>
                          </a:lnTo>
                          <a:lnTo>
                            <a:pt x="399646" y="71438"/>
                          </a:lnTo>
                          <a:lnTo>
                            <a:pt x="402292" y="74084"/>
                          </a:lnTo>
                          <a:lnTo>
                            <a:pt x="402292" y="76729"/>
                          </a:lnTo>
                          <a:lnTo>
                            <a:pt x="404938" y="79375"/>
                          </a:lnTo>
                          <a:lnTo>
                            <a:pt x="404938" y="76729"/>
                          </a:lnTo>
                          <a:lnTo>
                            <a:pt x="407584" y="79375"/>
                          </a:lnTo>
                          <a:lnTo>
                            <a:pt x="412875" y="87313"/>
                          </a:lnTo>
                          <a:lnTo>
                            <a:pt x="418167" y="89959"/>
                          </a:lnTo>
                          <a:lnTo>
                            <a:pt x="420813" y="87313"/>
                          </a:lnTo>
                          <a:lnTo>
                            <a:pt x="423459" y="79375"/>
                          </a:lnTo>
                          <a:lnTo>
                            <a:pt x="420813" y="71438"/>
                          </a:lnTo>
                          <a:lnTo>
                            <a:pt x="420813" y="66146"/>
                          </a:lnTo>
                          <a:lnTo>
                            <a:pt x="420813" y="63500"/>
                          </a:lnTo>
                          <a:lnTo>
                            <a:pt x="423459" y="60854"/>
                          </a:lnTo>
                          <a:lnTo>
                            <a:pt x="426105" y="60854"/>
                          </a:lnTo>
                          <a:lnTo>
                            <a:pt x="428750" y="60854"/>
                          </a:lnTo>
                          <a:lnTo>
                            <a:pt x="428750" y="68792"/>
                          </a:lnTo>
                          <a:lnTo>
                            <a:pt x="431396" y="74084"/>
                          </a:lnTo>
                          <a:lnTo>
                            <a:pt x="434042" y="74084"/>
                          </a:lnTo>
                          <a:lnTo>
                            <a:pt x="436688" y="71438"/>
                          </a:lnTo>
                          <a:lnTo>
                            <a:pt x="436688" y="68792"/>
                          </a:lnTo>
                          <a:lnTo>
                            <a:pt x="436688" y="66146"/>
                          </a:lnTo>
                          <a:lnTo>
                            <a:pt x="434042" y="58209"/>
                          </a:lnTo>
                          <a:lnTo>
                            <a:pt x="434042" y="52917"/>
                          </a:lnTo>
                          <a:lnTo>
                            <a:pt x="436688" y="52917"/>
                          </a:lnTo>
                          <a:lnTo>
                            <a:pt x="439334" y="50271"/>
                          </a:lnTo>
                          <a:lnTo>
                            <a:pt x="439334" y="47625"/>
                          </a:lnTo>
                          <a:lnTo>
                            <a:pt x="436688" y="42334"/>
                          </a:lnTo>
                          <a:lnTo>
                            <a:pt x="436688" y="39688"/>
                          </a:lnTo>
                          <a:lnTo>
                            <a:pt x="439334" y="37042"/>
                          </a:lnTo>
                          <a:lnTo>
                            <a:pt x="444625" y="31750"/>
                          </a:lnTo>
                          <a:lnTo>
                            <a:pt x="441980" y="29104"/>
                          </a:lnTo>
                          <a:lnTo>
                            <a:pt x="441980" y="26459"/>
                          </a:lnTo>
                          <a:lnTo>
                            <a:pt x="447271" y="21167"/>
                          </a:lnTo>
                          <a:lnTo>
                            <a:pt x="452563" y="13229"/>
                          </a:lnTo>
                          <a:lnTo>
                            <a:pt x="452563" y="7937"/>
                          </a:lnTo>
                          <a:lnTo>
                            <a:pt x="455209" y="2646"/>
                          </a:lnTo>
                          <a:close/>
                        </a:path>
                      </a:pathLst>
                    </a:custGeom>
                    <a:solidFill>
                      <a:schemeClr val="accent3">
                        <a:alpha val="99000"/>
                      </a:schemeClr>
                    </a:solidFill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484" name="Philippines"/>
                    <p:cNvSpPr>
                      <a:spLocks/>
                    </p:cNvSpPr>
                    <p:nvPr/>
                  </p:nvSpPr>
                  <p:spPr bwMode="auto">
                    <a:xfrm>
                      <a:off x="9525028" y="2952909"/>
                      <a:ext cx="309838" cy="5159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874" h="449791">
                          <a:moveTo>
                            <a:pt x="132292" y="410104"/>
                          </a:moveTo>
                          <a:lnTo>
                            <a:pt x="137584" y="410104"/>
                          </a:lnTo>
                          <a:lnTo>
                            <a:pt x="142875" y="412750"/>
                          </a:lnTo>
                          <a:lnTo>
                            <a:pt x="145521" y="415396"/>
                          </a:lnTo>
                          <a:lnTo>
                            <a:pt x="142875" y="418042"/>
                          </a:lnTo>
                          <a:lnTo>
                            <a:pt x="140230" y="420687"/>
                          </a:lnTo>
                          <a:lnTo>
                            <a:pt x="137584" y="423333"/>
                          </a:lnTo>
                          <a:lnTo>
                            <a:pt x="134938" y="423333"/>
                          </a:lnTo>
                          <a:lnTo>
                            <a:pt x="132292" y="420687"/>
                          </a:lnTo>
                          <a:lnTo>
                            <a:pt x="127000" y="415396"/>
                          </a:lnTo>
                          <a:lnTo>
                            <a:pt x="127000" y="412750"/>
                          </a:lnTo>
                          <a:lnTo>
                            <a:pt x="129646" y="412750"/>
                          </a:lnTo>
                          <a:close/>
                          <a:moveTo>
                            <a:pt x="232833" y="306916"/>
                          </a:moveTo>
                          <a:lnTo>
                            <a:pt x="240770" y="314854"/>
                          </a:lnTo>
                          <a:lnTo>
                            <a:pt x="246062" y="320145"/>
                          </a:lnTo>
                          <a:lnTo>
                            <a:pt x="248708" y="322791"/>
                          </a:lnTo>
                          <a:lnTo>
                            <a:pt x="251353" y="325437"/>
                          </a:lnTo>
                          <a:lnTo>
                            <a:pt x="248708" y="328083"/>
                          </a:lnTo>
                          <a:lnTo>
                            <a:pt x="251353" y="330729"/>
                          </a:lnTo>
                          <a:lnTo>
                            <a:pt x="253999" y="328083"/>
                          </a:lnTo>
                          <a:lnTo>
                            <a:pt x="253999" y="333374"/>
                          </a:lnTo>
                          <a:lnTo>
                            <a:pt x="251353" y="336020"/>
                          </a:lnTo>
                          <a:lnTo>
                            <a:pt x="253999" y="338666"/>
                          </a:lnTo>
                          <a:lnTo>
                            <a:pt x="256645" y="341312"/>
                          </a:lnTo>
                          <a:lnTo>
                            <a:pt x="259291" y="343958"/>
                          </a:lnTo>
                          <a:lnTo>
                            <a:pt x="259291" y="346604"/>
                          </a:lnTo>
                          <a:lnTo>
                            <a:pt x="256645" y="349249"/>
                          </a:lnTo>
                          <a:lnTo>
                            <a:pt x="253999" y="351895"/>
                          </a:lnTo>
                          <a:lnTo>
                            <a:pt x="253999" y="354541"/>
                          </a:lnTo>
                          <a:lnTo>
                            <a:pt x="256645" y="354541"/>
                          </a:lnTo>
                          <a:lnTo>
                            <a:pt x="259291" y="354541"/>
                          </a:lnTo>
                          <a:lnTo>
                            <a:pt x="261937" y="354541"/>
                          </a:lnTo>
                          <a:lnTo>
                            <a:pt x="261937" y="357187"/>
                          </a:lnTo>
                          <a:lnTo>
                            <a:pt x="261937" y="359833"/>
                          </a:lnTo>
                          <a:lnTo>
                            <a:pt x="264583" y="359833"/>
                          </a:lnTo>
                          <a:lnTo>
                            <a:pt x="264583" y="362479"/>
                          </a:lnTo>
                          <a:lnTo>
                            <a:pt x="264583" y="367770"/>
                          </a:lnTo>
                          <a:lnTo>
                            <a:pt x="261937" y="370416"/>
                          </a:lnTo>
                          <a:lnTo>
                            <a:pt x="264583" y="373062"/>
                          </a:lnTo>
                          <a:lnTo>
                            <a:pt x="267228" y="375708"/>
                          </a:lnTo>
                          <a:lnTo>
                            <a:pt x="269874" y="380999"/>
                          </a:lnTo>
                          <a:lnTo>
                            <a:pt x="267228" y="386291"/>
                          </a:lnTo>
                          <a:lnTo>
                            <a:pt x="267228" y="388937"/>
                          </a:lnTo>
                          <a:lnTo>
                            <a:pt x="264583" y="394229"/>
                          </a:lnTo>
                          <a:lnTo>
                            <a:pt x="261937" y="394229"/>
                          </a:lnTo>
                          <a:lnTo>
                            <a:pt x="259291" y="396874"/>
                          </a:lnTo>
                          <a:lnTo>
                            <a:pt x="261937" y="402166"/>
                          </a:lnTo>
                          <a:lnTo>
                            <a:pt x="261937" y="407458"/>
                          </a:lnTo>
                          <a:lnTo>
                            <a:pt x="261937" y="412749"/>
                          </a:lnTo>
                          <a:lnTo>
                            <a:pt x="261937" y="415395"/>
                          </a:lnTo>
                          <a:lnTo>
                            <a:pt x="259291" y="410104"/>
                          </a:lnTo>
                          <a:lnTo>
                            <a:pt x="256645" y="404812"/>
                          </a:lnTo>
                          <a:lnTo>
                            <a:pt x="256645" y="402166"/>
                          </a:lnTo>
                          <a:lnTo>
                            <a:pt x="256645" y="399520"/>
                          </a:lnTo>
                          <a:lnTo>
                            <a:pt x="253999" y="396874"/>
                          </a:lnTo>
                          <a:lnTo>
                            <a:pt x="251353" y="394229"/>
                          </a:lnTo>
                          <a:lnTo>
                            <a:pt x="251353" y="388937"/>
                          </a:lnTo>
                          <a:lnTo>
                            <a:pt x="248708" y="383645"/>
                          </a:lnTo>
                          <a:lnTo>
                            <a:pt x="248708" y="380999"/>
                          </a:lnTo>
                          <a:lnTo>
                            <a:pt x="246062" y="383645"/>
                          </a:lnTo>
                          <a:lnTo>
                            <a:pt x="246062" y="388937"/>
                          </a:lnTo>
                          <a:lnTo>
                            <a:pt x="246062" y="394229"/>
                          </a:lnTo>
                          <a:lnTo>
                            <a:pt x="243416" y="396874"/>
                          </a:lnTo>
                          <a:lnTo>
                            <a:pt x="240770" y="396874"/>
                          </a:lnTo>
                          <a:lnTo>
                            <a:pt x="240770" y="399520"/>
                          </a:lnTo>
                          <a:lnTo>
                            <a:pt x="240770" y="402166"/>
                          </a:lnTo>
                          <a:lnTo>
                            <a:pt x="240770" y="404812"/>
                          </a:lnTo>
                          <a:lnTo>
                            <a:pt x="238124" y="407458"/>
                          </a:lnTo>
                          <a:lnTo>
                            <a:pt x="240770" y="410104"/>
                          </a:lnTo>
                          <a:lnTo>
                            <a:pt x="240770" y="412749"/>
                          </a:lnTo>
                          <a:lnTo>
                            <a:pt x="243416" y="412749"/>
                          </a:lnTo>
                          <a:lnTo>
                            <a:pt x="246062" y="412749"/>
                          </a:lnTo>
                          <a:lnTo>
                            <a:pt x="248708" y="412749"/>
                          </a:lnTo>
                          <a:lnTo>
                            <a:pt x="251353" y="418041"/>
                          </a:lnTo>
                          <a:lnTo>
                            <a:pt x="253999" y="420687"/>
                          </a:lnTo>
                          <a:lnTo>
                            <a:pt x="253999" y="428624"/>
                          </a:lnTo>
                          <a:lnTo>
                            <a:pt x="253999" y="431270"/>
                          </a:lnTo>
                          <a:lnTo>
                            <a:pt x="253999" y="436562"/>
                          </a:lnTo>
                          <a:lnTo>
                            <a:pt x="246062" y="441854"/>
                          </a:lnTo>
                          <a:lnTo>
                            <a:pt x="246062" y="444499"/>
                          </a:lnTo>
                          <a:lnTo>
                            <a:pt x="246062" y="447145"/>
                          </a:lnTo>
                          <a:lnTo>
                            <a:pt x="243416" y="449791"/>
                          </a:lnTo>
                          <a:lnTo>
                            <a:pt x="238124" y="447145"/>
                          </a:lnTo>
                          <a:lnTo>
                            <a:pt x="235478" y="444499"/>
                          </a:lnTo>
                          <a:lnTo>
                            <a:pt x="232833" y="441854"/>
                          </a:lnTo>
                          <a:lnTo>
                            <a:pt x="235478" y="441854"/>
                          </a:lnTo>
                          <a:lnTo>
                            <a:pt x="235478" y="433916"/>
                          </a:lnTo>
                          <a:lnTo>
                            <a:pt x="235478" y="431270"/>
                          </a:lnTo>
                          <a:lnTo>
                            <a:pt x="232833" y="433916"/>
                          </a:lnTo>
                          <a:lnTo>
                            <a:pt x="232833" y="436562"/>
                          </a:lnTo>
                          <a:lnTo>
                            <a:pt x="230187" y="436562"/>
                          </a:lnTo>
                          <a:lnTo>
                            <a:pt x="224895" y="433916"/>
                          </a:lnTo>
                          <a:lnTo>
                            <a:pt x="216958" y="431270"/>
                          </a:lnTo>
                          <a:lnTo>
                            <a:pt x="209020" y="428624"/>
                          </a:lnTo>
                          <a:lnTo>
                            <a:pt x="201083" y="423333"/>
                          </a:lnTo>
                          <a:lnTo>
                            <a:pt x="195791" y="418041"/>
                          </a:lnTo>
                          <a:lnTo>
                            <a:pt x="193145" y="415395"/>
                          </a:lnTo>
                          <a:lnTo>
                            <a:pt x="193145" y="412749"/>
                          </a:lnTo>
                          <a:lnTo>
                            <a:pt x="195791" y="410104"/>
                          </a:lnTo>
                          <a:lnTo>
                            <a:pt x="193145" y="407458"/>
                          </a:lnTo>
                          <a:lnTo>
                            <a:pt x="190499" y="402166"/>
                          </a:lnTo>
                          <a:lnTo>
                            <a:pt x="190499" y="399520"/>
                          </a:lnTo>
                          <a:lnTo>
                            <a:pt x="190499" y="394229"/>
                          </a:lnTo>
                          <a:lnTo>
                            <a:pt x="190499" y="388937"/>
                          </a:lnTo>
                          <a:lnTo>
                            <a:pt x="193145" y="386291"/>
                          </a:lnTo>
                          <a:lnTo>
                            <a:pt x="195791" y="386291"/>
                          </a:lnTo>
                          <a:lnTo>
                            <a:pt x="198437" y="383645"/>
                          </a:lnTo>
                          <a:lnTo>
                            <a:pt x="198437" y="380999"/>
                          </a:lnTo>
                          <a:lnTo>
                            <a:pt x="201083" y="380999"/>
                          </a:lnTo>
                          <a:lnTo>
                            <a:pt x="201083" y="378354"/>
                          </a:lnTo>
                          <a:lnTo>
                            <a:pt x="198437" y="375708"/>
                          </a:lnTo>
                          <a:lnTo>
                            <a:pt x="190499" y="367770"/>
                          </a:lnTo>
                          <a:lnTo>
                            <a:pt x="185208" y="365124"/>
                          </a:lnTo>
                          <a:lnTo>
                            <a:pt x="182562" y="365124"/>
                          </a:lnTo>
                          <a:lnTo>
                            <a:pt x="182562" y="367770"/>
                          </a:lnTo>
                          <a:lnTo>
                            <a:pt x="185208" y="370416"/>
                          </a:lnTo>
                          <a:lnTo>
                            <a:pt x="182562" y="373062"/>
                          </a:lnTo>
                          <a:lnTo>
                            <a:pt x="182562" y="375708"/>
                          </a:lnTo>
                          <a:lnTo>
                            <a:pt x="185208" y="378354"/>
                          </a:lnTo>
                          <a:lnTo>
                            <a:pt x="182562" y="380999"/>
                          </a:lnTo>
                          <a:lnTo>
                            <a:pt x="179916" y="378354"/>
                          </a:lnTo>
                          <a:lnTo>
                            <a:pt x="177270" y="375708"/>
                          </a:lnTo>
                          <a:lnTo>
                            <a:pt x="174624" y="378354"/>
                          </a:lnTo>
                          <a:lnTo>
                            <a:pt x="174624" y="380999"/>
                          </a:lnTo>
                          <a:lnTo>
                            <a:pt x="171979" y="380999"/>
                          </a:lnTo>
                          <a:lnTo>
                            <a:pt x="169333" y="378354"/>
                          </a:lnTo>
                          <a:lnTo>
                            <a:pt x="166687" y="378354"/>
                          </a:lnTo>
                          <a:lnTo>
                            <a:pt x="164041" y="375708"/>
                          </a:lnTo>
                          <a:lnTo>
                            <a:pt x="161395" y="373062"/>
                          </a:lnTo>
                          <a:lnTo>
                            <a:pt x="161395" y="370416"/>
                          </a:lnTo>
                          <a:lnTo>
                            <a:pt x="161395" y="367770"/>
                          </a:lnTo>
                          <a:lnTo>
                            <a:pt x="158750" y="367770"/>
                          </a:lnTo>
                          <a:lnTo>
                            <a:pt x="156104" y="367770"/>
                          </a:lnTo>
                          <a:lnTo>
                            <a:pt x="153458" y="370416"/>
                          </a:lnTo>
                          <a:lnTo>
                            <a:pt x="150812" y="373062"/>
                          </a:lnTo>
                          <a:lnTo>
                            <a:pt x="150812" y="380999"/>
                          </a:lnTo>
                          <a:lnTo>
                            <a:pt x="150812" y="383645"/>
                          </a:lnTo>
                          <a:lnTo>
                            <a:pt x="150812" y="388937"/>
                          </a:lnTo>
                          <a:lnTo>
                            <a:pt x="148166" y="394229"/>
                          </a:lnTo>
                          <a:lnTo>
                            <a:pt x="145520" y="396874"/>
                          </a:lnTo>
                          <a:lnTo>
                            <a:pt x="142875" y="399520"/>
                          </a:lnTo>
                          <a:lnTo>
                            <a:pt x="134937" y="399520"/>
                          </a:lnTo>
                          <a:lnTo>
                            <a:pt x="132291" y="399520"/>
                          </a:lnTo>
                          <a:lnTo>
                            <a:pt x="132291" y="396874"/>
                          </a:lnTo>
                          <a:lnTo>
                            <a:pt x="132291" y="391583"/>
                          </a:lnTo>
                          <a:lnTo>
                            <a:pt x="132291" y="388937"/>
                          </a:lnTo>
                          <a:lnTo>
                            <a:pt x="137583" y="388937"/>
                          </a:lnTo>
                          <a:lnTo>
                            <a:pt x="137583" y="386291"/>
                          </a:lnTo>
                          <a:lnTo>
                            <a:pt x="134937" y="386291"/>
                          </a:lnTo>
                          <a:lnTo>
                            <a:pt x="134937" y="383645"/>
                          </a:lnTo>
                          <a:lnTo>
                            <a:pt x="137583" y="380999"/>
                          </a:lnTo>
                          <a:lnTo>
                            <a:pt x="137583" y="378354"/>
                          </a:lnTo>
                          <a:lnTo>
                            <a:pt x="140229" y="375708"/>
                          </a:lnTo>
                          <a:lnTo>
                            <a:pt x="137583" y="370416"/>
                          </a:lnTo>
                          <a:lnTo>
                            <a:pt x="137583" y="365124"/>
                          </a:lnTo>
                          <a:lnTo>
                            <a:pt x="140229" y="362479"/>
                          </a:lnTo>
                          <a:lnTo>
                            <a:pt x="145520" y="359833"/>
                          </a:lnTo>
                          <a:lnTo>
                            <a:pt x="150812" y="357187"/>
                          </a:lnTo>
                          <a:lnTo>
                            <a:pt x="158750" y="357187"/>
                          </a:lnTo>
                          <a:lnTo>
                            <a:pt x="161395" y="354541"/>
                          </a:lnTo>
                          <a:lnTo>
                            <a:pt x="158750" y="351895"/>
                          </a:lnTo>
                          <a:lnTo>
                            <a:pt x="158750" y="349249"/>
                          </a:lnTo>
                          <a:lnTo>
                            <a:pt x="161395" y="349249"/>
                          </a:lnTo>
                          <a:lnTo>
                            <a:pt x="161395" y="346604"/>
                          </a:lnTo>
                          <a:lnTo>
                            <a:pt x="158750" y="346604"/>
                          </a:lnTo>
                          <a:lnTo>
                            <a:pt x="161395" y="343958"/>
                          </a:lnTo>
                          <a:lnTo>
                            <a:pt x="164041" y="343958"/>
                          </a:lnTo>
                          <a:lnTo>
                            <a:pt x="164041" y="341312"/>
                          </a:lnTo>
                          <a:lnTo>
                            <a:pt x="169333" y="341312"/>
                          </a:lnTo>
                          <a:lnTo>
                            <a:pt x="171979" y="341312"/>
                          </a:lnTo>
                          <a:lnTo>
                            <a:pt x="174624" y="338666"/>
                          </a:lnTo>
                          <a:lnTo>
                            <a:pt x="177270" y="338666"/>
                          </a:lnTo>
                          <a:lnTo>
                            <a:pt x="177270" y="336020"/>
                          </a:lnTo>
                          <a:lnTo>
                            <a:pt x="182562" y="336020"/>
                          </a:lnTo>
                          <a:lnTo>
                            <a:pt x="185208" y="338666"/>
                          </a:lnTo>
                          <a:lnTo>
                            <a:pt x="187854" y="341312"/>
                          </a:lnTo>
                          <a:lnTo>
                            <a:pt x="187854" y="349249"/>
                          </a:lnTo>
                          <a:lnTo>
                            <a:pt x="187854" y="351895"/>
                          </a:lnTo>
                          <a:lnTo>
                            <a:pt x="185208" y="351895"/>
                          </a:lnTo>
                          <a:lnTo>
                            <a:pt x="182562" y="351895"/>
                          </a:lnTo>
                          <a:lnTo>
                            <a:pt x="182562" y="354541"/>
                          </a:lnTo>
                          <a:lnTo>
                            <a:pt x="185208" y="354541"/>
                          </a:lnTo>
                          <a:lnTo>
                            <a:pt x="190499" y="351895"/>
                          </a:lnTo>
                          <a:lnTo>
                            <a:pt x="195791" y="349249"/>
                          </a:lnTo>
                          <a:lnTo>
                            <a:pt x="195791" y="346604"/>
                          </a:lnTo>
                          <a:lnTo>
                            <a:pt x="195791" y="341312"/>
                          </a:lnTo>
                          <a:lnTo>
                            <a:pt x="198437" y="341312"/>
                          </a:lnTo>
                          <a:lnTo>
                            <a:pt x="201083" y="343958"/>
                          </a:lnTo>
                          <a:lnTo>
                            <a:pt x="206374" y="343958"/>
                          </a:lnTo>
                          <a:lnTo>
                            <a:pt x="206374" y="341312"/>
                          </a:lnTo>
                          <a:lnTo>
                            <a:pt x="209020" y="336020"/>
                          </a:lnTo>
                          <a:lnTo>
                            <a:pt x="211666" y="336020"/>
                          </a:lnTo>
                          <a:lnTo>
                            <a:pt x="214312" y="338666"/>
                          </a:lnTo>
                          <a:lnTo>
                            <a:pt x="216958" y="338666"/>
                          </a:lnTo>
                          <a:lnTo>
                            <a:pt x="219604" y="333374"/>
                          </a:lnTo>
                          <a:lnTo>
                            <a:pt x="219604" y="330729"/>
                          </a:lnTo>
                          <a:lnTo>
                            <a:pt x="222249" y="330729"/>
                          </a:lnTo>
                          <a:lnTo>
                            <a:pt x="224895" y="333374"/>
                          </a:lnTo>
                          <a:lnTo>
                            <a:pt x="227541" y="333374"/>
                          </a:lnTo>
                          <a:lnTo>
                            <a:pt x="230187" y="333374"/>
                          </a:lnTo>
                          <a:lnTo>
                            <a:pt x="230187" y="330729"/>
                          </a:lnTo>
                          <a:lnTo>
                            <a:pt x="230187" y="325437"/>
                          </a:lnTo>
                          <a:lnTo>
                            <a:pt x="230187" y="317499"/>
                          </a:lnTo>
                          <a:lnTo>
                            <a:pt x="230187" y="312208"/>
                          </a:lnTo>
                          <a:lnTo>
                            <a:pt x="232833" y="309562"/>
                          </a:lnTo>
                          <a:close/>
                          <a:moveTo>
                            <a:pt x="195791" y="298979"/>
                          </a:moveTo>
                          <a:lnTo>
                            <a:pt x="201083" y="301625"/>
                          </a:lnTo>
                          <a:lnTo>
                            <a:pt x="203728" y="301625"/>
                          </a:lnTo>
                          <a:lnTo>
                            <a:pt x="206374" y="304271"/>
                          </a:lnTo>
                          <a:lnTo>
                            <a:pt x="206374" y="306917"/>
                          </a:lnTo>
                          <a:lnTo>
                            <a:pt x="203728" y="309563"/>
                          </a:lnTo>
                          <a:lnTo>
                            <a:pt x="206374" y="312208"/>
                          </a:lnTo>
                          <a:lnTo>
                            <a:pt x="203728" y="312208"/>
                          </a:lnTo>
                          <a:lnTo>
                            <a:pt x="201083" y="314854"/>
                          </a:lnTo>
                          <a:lnTo>
                            <a:pt x="198437" y="317500"/>
                          </a:lnTo>
                          <a:lnTo>
                            <a:pt x="193145" y="317500"/>
                          </a:lnTo>
                          <a:lnTo>
                            <a:pt x="182562" y="317500"/>
                          </a:lnTo>
                          <a:lnTo>
                            <a:pt x="179916" y="317500"/>
                          </a:lnTo>
                          <a:lnTo>
                            <a:pt x="177270" y="317500"/>
                          </a:lnTo>
                          <a:lnTo>
                            <a:pt x="179916" y="314854"/>
                          </a:lnTo>
                          <a:lnTo>
                            <a:pt x="182562" y="314854"/>
                          </a:lnTo>
                          <a:lnTo>
                            <a:pt x="182562" y="312208"/>
                          </a:lnTo>
                          <a:lnTo>
                            <a:pt x="182562" y="309563"/>
                          </a:lnTo>
                          <a:lnTo>
                            <a:pt x="185208" y="306917"/>
                          </a:lnTo>
                          <a:lnTo>
                            <a:pt x="187854" y="306917"/>
                          </a:lnTo>
                          <a:lnTo>
                            <a:pt x="190499" y="301625"/>
                          </a:lnTo>
                          <a:close/>
                          <a:moveTo>
                            <a:pt x="156104" y="264583"/>
                          </a:moveTo>
                          <a:lnTo>
                            <a:pt x="158750" y="264583"/>
                          </a:lnTo>
                          <a:lnTo>
                            <a:pt x="164042" y="267229"/>
                          </a:lnTo>
                          <a:lnTo>
                            <a:pt x="166687" y="267229"/>
                          </a:lnTo>
                          <a:lnTo>
                            <a:pt x="169333" y="272520"/>
                          </a:lnTo>
                          <a:lnTo>
                            <a:pt x="169333" y="275166"/>
                          </a:lnTo>
                          <a:lnTo>
                            <a:pt x="169333" y="280458"/>
                          </a:lnTo>
                          <a:lnTo>
                            <a:pt x="164042" y="285750"/>
                          </a:lnTo>
                          <a:lnTo>
                            <a:pt x="164042" y="288395"/>
                          </a:lnTo>
                          <a:lnTo>
                            <a:pt x="164042" y="291041"/>
                          </a:lnTo>
                          <a:lnTo>
                            <a:pt x="161396" y="296333"/>
                          </a:lnTo>
                          <a:lnTo>
                            <a:pt x="156104" y="298979"/>
                          </a:lnTo>
                          <a:lnTo>
                            <a:pt x="156104" y="301625"/>
                          </a:lnTo>
                          <a:lnTo>
                            <a:pt x="158750" y="306917"/>
                          </a:lnTo>
                          <a:lnTo>
                            <a:pt x="158750" y="312208"/>
                          </a:lnTo>
                          <a:lnTo>
                            <a:pt x="158750" y="314854"/>
                          </a:lnTo>
                          <a:lnTo>
                            <a:pt x="161396" y="317500"/>
                          </a:lnTo>
                          <a:lnTo>
                            <a:pt x="164042" y="320146"/>
                          </a:lnTo>
                          <a:lnTo>
                            <a:pt x="164042" y="325438"/>
                          </a:lnTo>
                          <a:lnTo>
                            <a:pt x="161396" y="330729"/>
                          </a:lnTo>
                          <a:lnTo>
                            <a:pt x="158750" y="330729"/>
                          </a:lnTo>
                          <a:lnTo>
                            <a:pt x="156104" y="333375"/>
                          </a:lnTo>
                          <a:lnTo>
                            <a:pt x="153458" y="330729"/>
                          </a:lnTo>
                          <a:lnTo>
                            <a:pt x="150812" y="328083"/>
                          </a:lnTo>
                          <a:lnTo>
                            <a:pt x="148167" y="328083"/>
                          </a:lnTo>
                          <a:lnTo>
                            <a:pt x="142875" y="325438"/>
                          </a:lnTo>
                          <a:lnTo>
                            <a:pt x="137583" y="322792"/>
                          </a:lnTo>
                          <a:lnTo>
                            <a:pt x="137583" y="317500"/>
                          </a:lnTo>
                          <a:lnTo>
                            <a:pt x="137583" y="312208"/>
                          </a:lnTo>
                          <a:lnTo>
                            <a:pt x="137583" y="309563"/>
                          </a:lnTo>
                          <a:lnTo>
                            <a:pt x="140229" y="309563"/>
                          </a:lnTo>
                          <a:lnTo>
                            <a:pt x="145521" y="309563"/>
                          </a:lnTo>
                          <a:lnTo>
                            <a:pt x="145521" y="306917"/>
                          </a:lnTo>
                          <a:lnTo>
                            <a:pt x="145521" y="301625"/>
                          </a:lnTo>
                          <a:lnTo>
                            <a:pt x="145521" y="296333"/>
                          </a:lnTo>
                          <a:lnTo>
                            <a:pt x="145521" y="293687"/>
                          </a:lnTo>
                          <a:lnTo>
                            <a:pt x="148167" y="291041"/>
                          </a:lnTo>
                          <a:lnTo>
                            <a:pt x="145521" y="285750"/>
                          </a:lnTo>
                          <a:lnTo>
                            <a:pt x="148167" y="283104"/>
                          </a:lnTo>
                          <a:lnTo>
                            <a:pt x="150812" y="280458"/>
                          </a:lnTo>
                          <a:lnTo>
                            <a:pt x="150812" y="272520"/>
                          </a:lnTo>
                          <a:lnTo>
                            <a:pt x="150812" y="269875"/>
                          </a:lnTo>
                          <a:lnTo>
                            <a:pt x="150812" y="267229"/>
                          </a:lnTo>
                          <a:close/>
                          <a:moveTo>
                            <a:pt x="182562" y="261937"/>
                          </a:moveTo>
                          <a:lnTo>
                            <a:pt x="182562" y="264583"/>
                          </a:lnTo>
                          <a:lnTo>
                            <a:pt x="185208" y="267229"/>
                          </a:lnTo>
                          <a:lnTo>
                            <a:pt x="185208" y="269874"/>
                          </a:lnTo>
                          <a:lnTo>
                            <a:pt x="185208" y="272520"/>
                          </a:lnTo>
                          <a:lnTo>
                            <a:pt x="185208" y="280458"/>
                          </a:lnTo>
                          <a:lnTo>
                            <a:pt x="185208" y="283104"/>
                          </a:lnTo>
                          <a:lnTo>
                            <a:pt x="179916" y="285750"/>
                          </a:lnTo>
                          <a:lnTo>
                            <a:pt x="177271" y="288395"/>
                          </a:lnTo>
                          <a:lnTo>
                            <a:pt x="177271" y="291041"/>
                          </a:lnTo>
                          <a:lnTo>
                            <a:pt x="174625" y="293687"/>
                          </a:lnTo>
                          <a:lnTo>
                            <a:pt x="174625" y="296333"/>
                          </a:lnTo>
                          <a:lnTo>
                            <a:pt x="174625" y="298979"/>
                          </a:lnTo>
                          <a:lnTo>
                            <a:pt x="171979" y="312208"/>
                          </a:lnTo>
                          <a:lnTo>
                            <a:pt x="166687" y="317500"/>
                          </a:lnTo>
                          <a:lnTo>
                            <a:pt x="164041" y="317500"/>
                          </a:lnTo>
                          <a:lnTo>
                            <a:pt x="164041" y="306917"/>
                          </a:lnTo>
                          <a:lnTo>
                            <a:pt x="166687" y="296333"/>
                          </a:lnTo>
                          <a:lnTo>
                            <a:pt x="169333" y="291041"/>
                          </a:lnTo>
                          <a:lnTo>
                            <a:pt x="171979" y="285750"/>
                          </a:lnTo>
                          <a:lnTo>
                            <a:pt x="177271" y="272520"/>
                          </a:lnTo>
                          <a:lnTo>
                            <a:pt x="179916" y="264583"/>
                          </a:lnTo>
                          <a:close/>
                          <a:moveTo>
                            <a:pt x="52917" y="254000"/>
                          </a:moveTo>
                          <a:lnTo>
                            <a:pt x="55562" y="254000"/>
                          </a:lnTo>
                          <a:lnTo>
                            <a:pt x="58208" y="256646"/>
                          </a:lnTo>
                          <a:lnTo>
                            <a:pt x="60854" y="261937"/>
                          </a:lnTo>
                          <a:lnTo>
                            <a:pt x="58208" y="264583"/>
                          </a:lnTo>
                          <a:lnTo>
                            <a:pt x="58208" y="267229"/>
                          </a:lnTo>
                          <a:lnTo>
                            <a:pt x="58208" y="269875"/>
                          </a:lnTo>
                          <a:lnTo>
                            <a:pt x="60854" y="269875"/>
                          </a:lnTo>
                          <a:lnTo>
                            <a:pt x="60854" y="272521"/>
                          </a:lnTo>
                          <a:lnTo>
                            <a:pt x="63500" y="275167"/>
                          </a:lnTo>
                          <a:lnTo>
                            <a:pt x="66146" y="275167"/>
                          </a:lnTo>
                          <a:lnTo>
                            <a:pt x="66146" y="277812"/>
                          </a:lnTo>
                          <a:lnTo>
                            <a:pt x="63500" y="280458"/>
                          </a:lnTo>
                          <a:lnTo>
                            <a:pt x="60854" y="280458"/>
                          </a:lnTo>
                          <a:lnTo>
                            <a:pt x="60854" y="285750"/>
                          </a:lnTo>
                          <a:lnTo>
                            <a:pt x="60854" y="288396"/>
                          </a:lnTo>
                          <a:lnTo>
                            <a:pt x="58208" y="291041"/>
                          </a:lnTo>
                          <a:lnTo>
                            <a:pt x="47625" y="296333"/>
                          </a:lnTo>
                          <a:lnTo>
                            <a:pt x="39687" y="301625"/>
                          </a:lnTo>
                          <a:lnTo>
                            <a:pt x="39687" y="304271"/>
                          </a:lnTo>
                          <a:lnTo>
                            <a:pt x="42333" y="306917"/>
                          </a:lnTo>
                          <a:lnTo>
                            <a:pt x="42333" y="312208"/>
                          </a:lnTo>
                          <a:lnTo>
                            <a:pt x="37042" y="314854"/>
                          </a:lnTo>
                          <a:lnTo>
                            <a:pt x="37042" y="320146"/>
                          </a:lnTo>
                          <a:lnTo>
                            <a:pt x="34396" y="322792"/>
                          </a:lnTo>
                          <a:lnTo>
                            <a:pt x="31750" y="322792"/>
                          </a:lnTo>
                          <a:lnTo>
                            <a:pt x="26458" y="325438"/>
                          </a:lnTo>
                          <a:lnTo>
                            <a:pt x="23812" y="325438"/>
                          </a:lnTo>
                          <a:lnTo>
                            <a:pt x="23812" y="328083"/>
                          </a:lnTo>
                          <a:lnTo>
                            <a:pt x="23812" y="333375"/>
                          </a:lnTo>
                          <a:lnTo>
                            <a:pt x="21166" y="336021"/>
                          </a:lnTo>
                          <a:lnTo>
                            <a:pt x="15875" y="341312"/>
                          </a:lnTo>
                          <a:lnTo>
                            <a:pt x="10583" y="343958"/>
                          </a:lnTo>
                          <a:lnTo>
                            <a:pt x="7937" y="346604"/>
                          </a:lnTo>
                          <a:lnTo>
                            <a:pt x="5291" y="346604"/>
                          </a:lnTo>
                          <a:lnTo>
                            <a:pt x="2646" y="346604"/>
                          </a:lnTo>
                          <a:lnTo>
                            <a:pt x="0" y="343958"/>
                          </a:lnTo>
                          <a:lnTo>
                            <a:pt x="2646" y="341312"/>
                          </a:lnTo>
                          <a:lnTo>
                            <a:pt x="2646" y="336021"/>
                          </a:lnTo>
                          <a:lnTo>
                            <a:pt x="5291" y="333375"/>
                          </a:lnTo>
                          <a:lnTo>
                            <a:pt x="7937" y="330729"/>
                          </a:lnTo>
                          <a:lnTo>
                            <a:pt x="10583" y="325438"/>
                          </a:lnTo>
                          <a:lnTo>
                            <a:pt x="13229" y="322792"/>
                          </a:lnTo>
                          <a:lnTo>
                            <a:pt x="15875" y="320146"/>
                          </a:lnTo>
                          <a:lnTo>
                            <a:pt x="18521" y="317500"/>
                          </a:lnTo>
                          <a:lnTo>
                            <a:pt x="21166" y="314854"/>
                          </a:lnTo>
                          <a:lnTo>
                            <a:pt x="23812" y="309563"/>
                          </a:lnTo>
                          <a:lnTo>
                            <a:pt x="26458" y="304271"/>
                          </a:lnTo>
                          <a:lnTo>
                            <a:pt x="29104" y="301625"/>
                          </a:lnTo>
                          <a:lnTo>
                            <a:pt x="29104" y="296333"/>
                          </a:lnTo>
                          <a:lnTo>
                            <a:pt x="31750" y="293687"/>
                          </a:lnTo>
                          <a:lnTo>
                            <a:pt x="34396" y="293687"/>
                          </a:lnTo>
                          <a:lnTo>
                            <a:pt x="37042" y="291041"/>
                          </a:lnTo>
                          <a:lnTo>
                            <a:pt x="37042" y="288396"/>
                          </a:lnTo>
                          <a:lnTo>
                            <a:pt x="39687" y="283104"/>
                          </a:lnTo>
                          <a:lnTo>
                            <a:pt x="42333" y="280458"/>
                          </a:lnTo>
                          <a:lnTo>
                            <a:pt x="44979" y="280458"/>
                          </a:lnTo>
                          <a:lnTo>
                            <a:pt x="50271" y="275167"/>
                          </a:lnTo>
                          <a:lnTo>
                            <a:pt x="50271" y="272521"/>
                          </a:lnTo>
                          <a:lnTo>
                            <a:pt x="47625" y="269875"/>
                          </a:lnTo>
                          <a:lnTo>
                            <a:pt x="50271" y="267229"/>
                          </a:lnTo>
                          <a:lnTo>
                            <a:pt x="50271" y="264583"/>
                          </a:lnTo>
                          <a:lnTo>
                            <a:pt x="52917" y="259292"/>
                          </a:lnTo>
                          <a:close/>
                          <a:moveTo>
                            <a:pt x="185208" y="246062"/>
                          </a:moveTo>
                          <a:lnTo>
                            <a:pt x="187854" y="246062"/>
                          </a:lnTo>
                          <a:lnTo>
                            <a:pt x="190500" y="248708"/>
                          </a:lnTo>
                          <a:lnTo>
                            <a:pt x="198438" y="253999"/>
                          </a:lnTo>
                          <a:lnTo>
                            <a:pt x="198438" y="251354"/>
                          </a:lnTo>
                          <a:lnTo>
                            <a:pt x="201083" y="251354"/>
                          </a:lnTo>
                          <a:lnTo>
                            <a:pt x="201083" y="248708"/>
                          </a:lnTo>
                          <a:lnTo>
                            <a:pt x="203729" y="251354"/>
                          </a:lnTo>
                          <a:lnTo>
                            <a:pt x="206375" y="256645"/>
                          </a:lnTo>
                          <a:lnTo>
                            <a:pt x="206375" y="264583"/>
                          </a:lnTo>
                          <a:lnTo>
                            <a:pt x="206375" y="267229"/>
                          </a:lnTo>
                          <a:lnTo>
                            <a:pt x="211667" y="267229"/>
                          </a:lnTo>
                          <a:lnTo>
                            <a:pt x="214313" y="269874"/>
                          </a:lnTo>
                          <a:lnTo>
                            <a:pt x="216959" y="272520"/>
                          </a:lnTo>
                          <a:lnTo>
                            <a:pt x="216959" y="275166"/>
                          </a:lnTo>
                          <a:lnTo>
                            <a:pt x="219604" y="277812"/>
                          </a:lnTo>
                          <a:lnTo>
                            <a:pt x="222250" y="280458"/>
                          </a:lnTo>
                          <a:lnTo>
                            <a:pt x="222250" y="283104"/>
                          </a:lnTo>
                          <a:lnTo>
                            <a:pt x="219604" y="283104"/>
                          </a:lnTo>
                          <a:lnTo>
                            <a:pt x="222250" y="285750"/>
                          </a:lnTo>
                          <a:lnTo>
                            <a:pt x="222250" y="288395"/>
                          </a:lnTo>
                          <a:lnTo>
                            <a:pt x="219604" y="285750"/>
                          </a:lnTo>
                          <a:lnTo>
                            <a:pt x="216959" y="283104"/>
                          </a:lnTo>
                          <a:lnTo>
                            <a:pt x="211667" y="280458"/>
                          </a:lnTo>
                          <a:lnTo>
                            <a:pt x="211667" y="283104"/>
                          </a:lnTo>
                          <a:lnTo>
                            <a:pt x="211667" y="285750"/>
                          </a:lnTo>
                          <a:lnTo>
                            <a:pt x="214313" y="296333"/>
                          </a:lnTo>
                          <a:lnTo>
                            <a:pt x="211667" y="293687"/>
                          </a:lnTo>
                          <a:lnTo>
                            <a:pt x="206375" y="291041"/>
                          </a:lnTo>
                          <a:lnTo>
                            <a:pt x="203729" y="291041"/>
                          </a:lnTo>
                          <a:lnTo>
                            <a:pt x="203729" y="285750"/>
                          </a:lnTo>
                          <a:lnTo>
                            <a:pt x="203729" y="283104"/>
                          </a:lnTo>
                          <a:lnTo>
                            <a:pt x="201083" y="283104"/>
                          </a:lnTo>
                          <a:lnTo>
                            <a:pt x="201083" y="280458"/>
                          </a:lnTo>
                          <a:lnTo>
                            <a:pt x="201083" y="277812"/>
                          </a:lnTo>
                          <a:lnTo>
                            <a:pt x="203729" y="275166"/>
                          </a:lnTo>
                          <a:lnTo>
                            <a:pt x="203729" y="269874"/>
                          </a:lnTo>
                          <a:lnTo>
                            <a:pt x="201083" y="264583"/>
                          </a:lnTo>
                          <a:lnTo>
                            <a:pt x="195792" y="261937"/>
                          </a:lnTo>
                          <a:lnTo>
                            <a:pt x="195792" y="264583"/>
                          </a:lnTo>
                          <a:lnTo>
                            <a:pt x="195792" y="267229"/>
                          </a:lnTo>
                          <a:lnTo>
                            <a:pt x="193146" y="264583"/>
                          </a:lnTo>
                          <a:lnTo>
                            <a:pt x="190500" y="264583"/>
                          </a:lnTo>
                          <a:lnTo>
                            <a:pt x="190500" y="261937"/>
                          </a:lnTo>
                          <a:lnTo>
                            <a:pt x="190500" y="259291"/>
                          </a:lnTo>
                          <a:lnTo>
                            <a:pt x="187854" y="253999"/>
                          </a:lnTo>
                          <a:lnTo>
                            <a:pt x="185208" y="251354"/>
                          </a:lnTo>
                          <a:close/>
                          <a:moveTo>
                            <a:pt x="116416" y="232833"/>
                          </a:moveTo>
                          <a:lnTo>
                            <a:pt x="119061" y="232833"/>
                          </a:lnTo>
                          <a:lnTo>
                            <a:pt x="121707" y="232833"/>
                          </a:lnTo>
                          <a:lnTo>
                            <a:pt x="126999" y="232833"/>
                          </a:lnTo>
                          <a:lnTo>
                            <a:pt x="132291" y="235479"/>
                          </a:lnTo>
                          <a:lnTo>
                            <a:pt x="134937" y="238125"/>
                          </a:lnTo>
                          <a:lnTo>
                            <a:pt x="137583" y="240770"/>
                          </a:lnTo>
                          <a:lnTo>
                            <a:pt x="140229" y="240770"/>
                          </a:lnTo>
                          <a:lnTo>
                            <a:pt x="145520" y="238125"/>
                          </a:lnTo>
                          <a:lnTo>
                            <a:pt x="148166" y="238125"/>
                          </a:lnTo>
                          <a:lnTo>
                            <a:pt x="148166" y="240770"/>
                          </a:lnTo>
                          <a:lnTo>
                            <a:pt x="148166" y="243416"/>
                          </a:lnTo>
                          <a:lnTo>
                            <a:pt x="158749" y="240770"/>
                          </a:lnTo>
                          <a:lnTo>
                            <a:pt x="161395" y="240770"/>
                          </a:lnTo>
                          <a:lnTo>
                            <a:pt x="158749" y="243416"/>
                          </a:lnTo>
                          <a:lnTo>
                            <a:pt x="158749" y="246062"/>
                          </a:lnTo>
                          <a:lnTo>
                            <a:pt x="158749" y="248708"/>
                          </a:lnTo>
                          <a:lnTo>
                            <a:pt x="156104" y="251354"/>
                          </a:lnTo>
                          <a:lnTo>
                            <a:pt x="153458" y="254000"/>
                          </a:lnTo>
                          <a:lnTo>
                            <a:pt x="153458" y="256645"/>
                          </a:lnTo>
                          <a:lnTo>
                            <a:pt x="150812" y="259291"/>
                          </a:lnTo>
                          <a:lnTo>
                            <a:pt x="145520" y="259291"/>
                          </a:lnTo>
                          <a:lnTo>
                            <a:pt x="145520" y="261937"/>
                          </a:lnTo>
                          <a:lnTo>
                            <a:pt x="145520" y="264583"/>
                          </a:lnTo>
                          <a:lnTo>
                            <a:pt x="145520" y="267229"/>
                          </a:lnTo>
                          <a:lnTo>
                            <a:pt x="142874" y="269875"/>
                          </a:lnTo>
                          <a:lnTo>
                            <a:pt x="134937" y="269875"/>
                          </a:lnTo>
                          <a:lnTo>
                            <a:pt x="132291" y="269875"/>
                          </a:lnTo>
                          <a:lnTo>
                            <a:pt x="132291" y="272521"/>
                          </a:lnTo>
                          <a:lnTo>
                            <a:pt x="132291" y="280458"/>
                          </a:lnTo>
                          <a:lnTo>
                            <a:pt x="132291" y="283104"/>
                          </a:lnTo>
                          <a:lnTo>
                            <a:pt x="129645" y="283104"/>
                          </a:lnTo>
                          <a:lnTo>
                            <a:pt x="124353" y="283104"/>
                          </a:lnTo>
                          <a:lnTo>
                            <a:pt x="124353" y="280458"/>
                          </a:lnTo>
                          <a:lnTo>
                            <a:pt x="124353" y="277812"/>
                          </a:lnTo>
                          <a:lnTo>
                            <a:pt x="126999" y="272521"/>
                          </a:lnTo>
                          <a:lnTo>
                            <a:pt x="124353" y="269875"/>
                          </a:lnTo>
                          <a:lnTo>
                            <a:pt x="124353" y="267229"/>
                          </a:lnTo>
                          <a:lnTo>
                            <a:pt x="124353" y="264583"/>
                          </a:lnTo>
                          <a:lnTo>
                            <a:pt x="124353" y="259291"/>
                          </a:lnTo>
                          <a:lnTo>
                            <a:pt x="124353" y="256645"/>
                          </a:lnTo>
                          <a:lnTo>
                            <a:pt x="124353" y="254000"/>
                          </a:lnTo>
                          <a:lnTo>
                            <a:pt x="124353" y="248708"/>
                          </a:lnTo>
                          <a:lnTo>
                            <a:pt x="124353" y="246062"/>
                          </a:lnTo>
                          <a:lnTo>
                            <a:pt x="124353" y="240770"/>
                          </a:lnTo>
                          <a:lnTo>
                            <a:pt x="126999" y="238125"/>
                          </a:lnTo>
                          <a:lnTo>
                            <a:pt x="124353" y="238125"/>
                          </a:lnTo>
                          <a:lnTo>
                            <a:pt x="119061" y="238125"/>
                          </a:lnTo>
                          <a:lnTo>
                            <a:pt x="113770" y="238125"/>
                          </a:lnTo>
                          <a:lnTo>
                            <a:pt x="116416" y="235479"/>
                          </a:lnTo>
                          <a:close/>
                          <a:moveTo>
                            <a:pt x="148166" y="206375"/>
                          </a:moveTo>
                          <a:lnTo>
                            <a:pt x="150812" y="206375"/>
                          </a:lnTo>
                          <a:lnTo>
                            <a:pt x="156104" y="211667"/>
                          </a:lnTo>
                          <a:lnTo>
                            <a:pt x="158750" y="214312"/>
                          </a:lnTo>
                          <a:lnTo>
                            <a:pt x="164041" y="216958"/>
                          </a:lnTo>
                          <a:lnTo>
                            <a:pt x="166687" y="219604"/>
                          </a:lnTo>
                          <a:lnTo>
                            <a:pt x="171979" y="219604"/>
                          </a:lnTo>
                          <a:lnTo>
                            <a:pt x="174625" y="222250"/>
                          </a:lnTo>
                          <a:lnTo>
                            <a:pt x="177271" y="224896"/>
                          </a:lnTo>
                          <a:lnTo>
                            <a:pt x="182562" y="238125"/>
                          </a:lnTo>
                          <a:lnTo>
                            <a:pt x="182562" y="243417"/>
                          </a:lnTo>
                          <a:lnTo>
                            <a:pt x="179916" y="240771"/>
                          </a:lnTo>
                          <a:lnTo>
                            <a:pt x="174625" y="238125"/>
                          </a:lnTo>
                          <a:lnTo>
                            <a:pt x="169333" y="235479"/>
                          </a:lnTo>
                          <a:lnTo>
                            <a:pt x="166687" y="232833"/>
                          </a:lnTo>
                          <a:lnTo>
                            <a:pt x="164041" y="232833"/>
                          </a:lnTo>
                          <a:lnTo>
                            <a:pt x="161395" y="230188"/>
                          </a:lnTo>
                          <a:lnTo>
                            <a:pt x="161395" y="227542"/>
                          </a:lnTo>
                          <a:lnTo>
                            <a:pt x="158750" y="227542"/>
                          </a:lnTo>
                          <a:lnTo>
                            <a:pt x="156104" y="230188"/>
                          </a:lnTo>
                          <a:lnTo>
                            <a:pt x="153458" y="235479"/>
                          </a:lnTo>
                          <a:lnTo>
                            <a:pt x="153458" y="238125"/>
                          </a:lnTo>
                          <a:lnTo>
                            <a:pt x="150812" y="235479"/>
                          </a:lnTo>
                          <a:lnTo>
                            <a:pt x="150812" y="230188"/>
                          </a:lnTo>
                          <a:lnTo>
                            <a:pt x="150812" y="227542"/>
                          </a:lnTo>
                          <a:lnTo>
                            <a:pt x="153458" y="224896"/>
                          </a:lnTo>
                          <a:lnTo>
                            <a:pt x="150812" y="224896"/>
                          </a:lnTo>
                          <a:lnTo>
                            <a:pt x="148166" y="224896"/>
                          </a:lnTo>
                          <a:lnTo>
                            <a:pt x="150812" y="219604"/>
                          </a:lnTo>
                          <a:lnTo>
                            <a:pt x="148166" y="209021"/>
                          </a:lnTo>
                          <a:close/>
                          <a:moveTo>
                            <a:pt x="195791" y="203729"/>
                          </a:moveTo>
                          <a:lnTo>
                            <a:pt x="198437" y="203729"/>
                          </a:lnTo>
                          <a:lnTo>
                            <a:pt x="201083" y="203729"/>
                          </a:lnTo>
                          <a:lnTo>
                            <a:pt x="206374" y="203729"/>
                          </a:lnTo>
                          <a:lnTo>
                            <a:pt x="206374" y="206375"/>
                          </a:lnTo>
                          <a:lnTo>
                            <a:pt x="206374" y="209021"/>
                          </a:lnTo>
                          <a:lnTo>
                            <a:pt x="209020" y="209021"/>
                          </a:lnTo>
                          <a:lnTo>
                            <a:pt x="214312" y="209021"/>
                          </a:lnTo>
                          <a:lnTo>
                            <a:pt x="214312" y="211666"/>
                          </a:lnTo>
                          <a:lnTo>
                            <a:pt x="211666" y="211666"/>
                          </a:lnTo>
                          <a:lnTo>
                            <a:pt x="211666" y="214312"/>
                          </a:lnTo>
                          <a:lnTo>
                            <a:pt x="214312" y="214312"/>
                          </a:lnTo>
                          <a:lnTo>
                            <a:pt x="211666" y="219604"/>
                          </a:lnTo>
                          <a:lnTo>
                            <a:pt x="211666" y="222250"/>
                          </a:lnTo>
                          <a:lnTo>
                            <a:pt x="211666" y="224895"/>
                          </a:lnTo>
                          <a:lnTo>
                            <a:pt x="216958" y="230187"/>
                          </a:lnTo>
                          <a:lnTo>
                            <a:pt x="219603" y="230187"/>
                          </a:lnTo>
                          <a:lnTo>
                            <a:pt x="219603" y="232833"/>
                          </a:lnTo>
                          <a:lnTo>
                            <a:pt x="219603" y="235479"/>
                          </a:lnTo>
                          <a:lnTo>
                            <a:pt x="222249" y="238125"/>
                          </a:lnTo>
                          <a:lnTo>
                            <a:pt x="224895" y="238125"/>
                          </a:lnTo>
                          <a:lnTo>
                            <a:pt x="224895" y="240770"/>
                          </a:lnTo>
                          <a:lnTo>
                            <a:pt x="230187" y="243416"/>
                          </a:lnTo>
                          <a:lnTo>
                            <a:pt x="232832" y="246062"/>
                          </a:lnTo>
                          <a:lnTo>
                            <a:pt x="235478" y="248708"/>
                          </a:lnTo>
                          <a:lnTo>
                            <a:pt x="232832" y="248708"/>
                          </a:lnTo>
                          <a:lnTo>
                            <a:pt x="230187" y="253999"/>
                          </a:lnTo>
                          <a:lnTo>
                            <a:pt x="230187" y="256645"/>
                          </a:lnTo>
                          <a:lnTo>
                            <a:pt x="230187" y="259291"/>
                          </a:lnTo>
                          <a:lnTo>
                            <a:pt x="227541" y="259291"/>
                          </a:lnTo>
                          <a:lnTo>
                            <a:pt x="224895" y="259291"/>
                          </a:lnTo>
                          <a:lnTo>
                            <a:pt x="222249" y="259291"/>
                          </a:lnTo>
                          <a:lnTo>
                            <a:pt x="219603" y="259291"/>
                          </a:lnTo>
                          <a:lnTo>
                            <a:pt x="216958" y="253999"/>
                          </a:lnTo>
                          <a:lnTo>
                            <a:pt x="216958" y="251354"/>
                          </a:lnTo>
                          <a:lnTo>
                            <a:pt x="214312" y="251354"/>
                          </a:lnTo>
                          <a:lnTo>
                            <a:pt x="209020" y="251354"/>
                          </a:lnTo>
                          <a:lnTo>
                            <a:pt x="206374" y="251354"/>
                          </a:lnTo>
                          <a:lnTo>
                            <a:pt x="206374" y="248708"/>
                          </a:lnTo>
                          <a:lnTo>
                            <a:pt x="203728" y="246062"/>
                          </a:lnTo>
                          <a:lnTo>
                            <a:pt x="198437" y="246062"/>
                          </a:lnTo>
                          <a:lnTo>
                            <a:pt x="198437" y="243416"/>
                          </a:lnTo>
                          <a:lnTo>
                            <a:pt x="203728" y="238125"/>
                          </a:lnTo>
                          <a:lnTo>
                            <a:pt x="203728" y="235479"/>
                          </a:lnTo>
                          <a:lnTo>
                            <a:pt x="203728" y="232833"/>
                          </a:lnTo>
                          <a:lnTo>
                            <a:pt x="201083" y="232833"/>
                          </a:lnTo>
                          <a:lnTo>
                            <a:pt x="198437" y="232833"/>
                          </a:lnTo>
                          <a:lnTo>
                            <a:pt x="193145" y="224895"/>
                          </a:lnTo>
                          <a:lnTo>
                            <a:pt x="190499" y="224895"/>
                          </a:lnTo>
                          <a:lnTo>
                            <a:pt x="187854" y="222250"/>
                          </a:lnTo>
                          <a:lnTo>
                            <a:pt x="182562" y="216958"/>
                          </a:lnTo>
                          <a:lnTo>
                            <a:pt x="179916" y="211666"/>
                          </a:lnTo>
                          <a:lnTo>
                            <a:pt x="177270" y="209021"/>
                          </a:lnTo>
                          <a:lnTo>
                            <a:pt x="177270" y="206375"/>
                          </a:lnTo>
                          <a:lnTo>
                            <a:pt x="179916" y="206375"/>
                          </a:lnTo>
                          <a:lnTo>
                            <a:pt x="182562" y="206375"/>
                          </a:lnTo>
                          <a:lnTo>
                            <a:pt x="187854" y="206375"/>
                          </a:lnTo>
                          <a:lnTo>
                            <a:pt x="193145" y="206375"/>
                          </a:lnTo>
                          <a:close/>
                          <a:moveTo>
                            <a:pt x="60854" y="179916"/>
                          </a:moveTo>
                          <a:lnTo>
                            <a:pt x="63500" y="179916"/>
                          </a:lnTo>
                          <a:lnTo>
                            <a:pt x="66145" y="179916"/>
                          </a:lnTo>
                          <a:lnTo>
                            <a:pt x="68791" y="179916"/>
                          </a:lnTo>
                          <a:lnTo>
                            <a:pt x="74083" y="179916"/>
                          </a:lnTo>
                          <a:lnTo>
                            <a:pt x="76729" y="179916"/>
                          </a:lnTo>
                          <a:lnTo>
                            <a:pt x="79375" y="182562"/>
                          </a:lnTo>
                          <a:lnTo>
                            <a:pt x="84666" y="182562"/>
                          </a:lnTo>
                          <a:lnTo>
                            <a:pt x="87312" y="182562"/>
                          </a:lnTo>
                          <a:lnTo>
                            <a:pt x="92604" y="185208"/>
                          </a:lnTo>
                          <a:lnTo>
                            <a:pt x="97895" y="187853"/>
                          </a:lnTo>
                          <a:lnTo>
                            <a:pt x="100541" y="187853"/>
                          </a:lnTo>
                          <a:lnTo>
                            <a:pt x="100541" y="190499"/>
                          </a:lnTo>
                          <a:lnTo>
                            <a:pt x="103187" y="193145"/>
                          </a:lnTo>
                          <a:lnTo>
                            <a:pt x="103187" y="195791"/>
                          </a:lnTo>
                          <a:lnTo>
                            <a:pt x="103187" y="198437"/>
                          </a:lnTo>
                          <a:lnTo>
                            <a:pt x="103187" y="203729"/>
                          </a:lnTo>
                          <a:lnTo>
                            <a:pt x="105833" y="209020"/>
                          </a:lnTo>
                          <a:lnTo>
                            <a:pt x="108479" y="209020"/>
                          </a:lnTo>
                          <a:lnTo>
                            <a:pt x="105833" y="211666"/>
                          </a:lnTo>
                          <a:lnTo>
                            <a:pt x="103187" y="216958"/>
                          </a:lnTo>
                          <a:lnTo>
                            <a:pt x="97895" y="216958"/>
                          </a:lnTo>
                          <a:lnTo>
                            <a:pt x="89958" y="214312"/>
                          </a:lnTo>
                          <a:lnTo>
                            <a:pt x="87312" y="211666"/>
                          </a:lnTo>
                          <a:lnTo>
                            <a:pt x="87312" y="209020"/>
                          </a:lnTo>
                          <a:lnTo>
                            <a:pt x="84666" y="206374"/>
                          </a:lnTo>
                          <a:lnTo>
                            <a:pt x="82020" y="203729"/>
                          </a:lnTo>
                          <a:lnTo>
                            <a:pt x="79375" y="201083"/>
                          </a:lnTo>
                          <a:lnTo>
                            <a:pt x="79375" y="198437"/>
                          </a:lnTo>
                          <a:lnTo>
                            <a:pt x="76729" y="190499"/>
                          </a:lnTo>
                          <a:lnTo>
                            <a:pt x="71437" y="190499"/>
                          </a:lnTo>
                          <a:lnTo>
                            <a:pt x="66145" y="187853"/>
                          </a:lnTo>
                          <a:lnTo>
                            <a:pt x="66145" y="185208"/>
                          </a:lnTo>
                          <a:lnTo>
                            <a:pt x="63500" y="185208"/>
                          </a:lnTo>
                          <a:lnTo>
                            <a:pt x="60854" y="185208"/>
                          </a:lnTo>
                          <a:close/>
                          <a:moveTo>
                            <a:pt x="111125" y="177270"/>
                          </a:moveTo>
                          <a:lnTo>
                            <a:pt x="116416" y="177270"/>
                          </a:lnTo>
                          <a:lnTo>
                            <a:pt x="119062" y="179916"/>
                          </a:lnTo>
                          <a:lnTo>
                            <a:pt x="119062" y="182562"/>
                          </a:lnTo>
                          <a:lnTo>
                            <a:pt x="121708" y="182562"/>
                          </a:lnTo>
                          <a:lnTo>
                            <a:pt x="124354" y="185207"/>
                          </a:lnTo>
                          <a:lnTo>
                            <a:pt x="127000" y="187853"/>
                          </a:lnTo>
                          <a:lnTo>
                            <a:pt x="124354" y="187853"/>
                          </a:lnTo>
                          <a:lnTo>
                            <a:pt x="121708" y="193145"/>
                          </a:lnTo>
                          <a:lnTo>
                            <a:pt x="119062" y="193145"/>
                          </a:lnTo>
                          <a:lnTo>
                            <a:pt x="113770" y="193145"/>
                          </a:lnTo>
                          <a:lnTo>
                            <a:pt x="108479" y="187853"/>
                          </a:lnTo>
                          <a:lnTo>
                            <a:pt x="105833" y="187853"/>
                          </a:lnTo>
                          <a:lnTo>
                            <a:pt x="108479" y="185207"/>
                          </a:lnTo>
                          <a:lnTo>
                            <a:pt x="111125" y="179916"/>
                          </a:lnTo>
                          <a:close/>
                          <a:moveTo>
                            <a:pt x="87312" y="0"/>
                          </a:moveTo>
                          <a:lnTo>
                            <a:pt x="89958" y="0"/>
                          </a:lnTo>
                          <a:lnTo>
                            <a:pt x="92604" y="2646"/>
                          </a:lnTo>
                          <a:lnTo>
                            <a:pt x="95250" y="5292"/>
                          </a:lnTo>
                          <a:lnTo>
                            <a:pt x="95250" y="10583"/>
                          </a:lnTo>
                          <a:lnTo>
                            <a:pt x="95250" y="13229"/>
                          </a:lnTo>
                          <a:lnTo>
                            <a:pt x="92604" y="13229"/>
                          </a:lnTo>
                          <a:lnTo>
                            <a:pt x="89958" y="15875"/>
                          </a:lnTo>
                          <a:lnTo>
                            <a:pt x="92604" y="21167"/>
                          </a:lnTo>
                          <a:lnTo>
                            <a:pt x="95250" y="23812"/>
                          </a:lnTo>
                          <a:lnTo>
                            <a:pt x="92604" y="29104"/>
                          </a:lnTo>
                          <a:lnTo>
                            <a:pt x="92604" y="42333"/>
                          </a:lnTo>
                          <a:lnTo>
                            <a:pt x="95250" y="47625"/>
                          </a:lnTo>
                          <a:lnTo>
                            <a:pt x="97896" y="50271"/>
                          </a:lnTo>
                          <a:lnTo>
                            <a:pt x="103187" y="50271"/>
                          </a:lnTo>
                          <a:lnTo>
                            <a:pt x="103187" y="52916"/>
                          </a:lnTo>
                          <a:lnTo>
                            <a:pt x="105833" y="55562"/>
                          </a:lnTo>
                          <a:lnTo>
                            <a:pt x="105833" y="58208"/>
                          </a:lnTo>
                          <a:lnTo>
                            <a:pt x="108479" y="58208"/>
                          </a:lnTo>
                          <a:lnTo>
                            <a:pt x="111125" y="58208"/>
                          </a:lnTo>
                          <a:lnTo>
                            <a:pt x="111125" y="63500"/>
                          </a:lnTo>
                          <a:lnTo>
                            <a:pt x="111125" y="68791"/>
                          </a:lnTo>
                          <a:lnTo>
                            <a:pt x="111125" y="74083"/>
                          </a:lnTo>
                          <a:lnTo>
                            <a:pt x="108479" y="76729"/>
                          </a:lnTo>
                          <a:lnTo>
                            <a:pt x="108479" y="79375"/>
                          </a:lnTo>
                          <a:lnTo>
                            <a:pt x="108479" y="82021"/>
                          </a:lnTo>
                          <a:lnTo>
                            <a:pt x="108479" y="84666"/>
                          </a:lnTo>
                          <a:lnTo>
                            <a:pt x="103187" y="87312"/>
                          </a:lnTo>
                          <a:lnTo>
                            <a:pt x="100541" y="87312"/>
                          </a:lnTo>
                          <a:lnTo>
                            <a:pt x="103187" y="84666"/>
                          </a:lnTo>
                          <a:lnTo>
                            <a:pt x="97896" y="87312"/>
                          </a:lnTo>
                          <a:lnTo>
                            <a:pt x="92604" y="89958"/>
                          </a:lnTo>
                          <a:lnTo>
                            <a:pt x="89958" y="89958"/>
                          </a:lnTo>
                          <a:lnTo>
                            <a:pt x="84666" y="89958"/>
                          </a:lnTo>
                          <a:lnTo>
                            <a:pt x="82021" y="92604"/>
                          </a:lnTo>
                          <a:lnTo>
                            <a:pt x="82021" y="95250"/>
                          </a:lnTo>
                          <a:lnTo>
                            <a:pt x="84666" y="97896"/>
                          </a:lnTo>
                          <a:lnTo>
                            <a:pt x="87312" y="97896"/>
                          </a:lnTo>
                          <a:lnTo>
                            <a:pt x="87312" y="100541"/>
                          </a:lnTo>
                          <a:lnTo>
                            <a:pt x="87312" y="105833"/>
                          </a:lnTo>
                          <a:lnTo>
                            <a:pt x="87312" y="108479"/>
                          </a:lnTo>
                          <a:lnTo>
                            <a:pt x="87312" y="111125"/>
                          </a:lnTo>
                          <a:lnTo>
                            <a:pt x="89958" y="113771"/>
                          </a:lnTo>
                          <a:lnTo>
                            <a:pt x="92604" y="113771"/>
                          </a:lnTo>
                          <a:lnTo>
                            <a:pt x="92604" y="119062"/>
                          </a:lnTo>
                          <a:lnTo>
                            <a:pt x="95250" y="124354"/>
                          </a:lnTo>
                          <a:lnTo>
                            <a:pt x="97896" y="129646"/>
                          </a:lnTo>
                          <a:lnTo>
                            <a:pt x="100541" y="134937"/>
                          </a:lnTo>
                          <a:lnTo>
                            <a:pt x="100541" y="137583"/>
                          </a:lnTo>
                          <a:lnTo>
                            <a:pt x="95250" y="134937"/>
                          </a:lnTo>
                          <a:lnTo>
                            <a:pt x="95250" y="140229"/>
                          </a:lnTo>
                          <a:lnTo>
                            <a:pt x="97896" y="145521"/>
                          </a:lnTo>
                          <a:lnTo>
                            <a:pt x="100541" y="148166"/>
                          </a:lnTo>
                          <a:lnTo>
                            <a:pt x="103187" y="150812"/>
                          </a:lnTo>
                          <a:lnTo>
                            <a:pt x="105833" y="153458"/>
                          </a:lnTo>
                          <a:lnTo>
                            <a:pt x="108479" y="158750"/>
                          </a:lnTo>
                          <a:lnTo>
                            <a:pt x="116417" y="158750"/>
                          </a:lnTo>
                          <a:lnTo>
                            <a:pt x="116417" y="156104"/>
                          </a:lnTo>
                          <a:lnTo>
                            <a:pt x="121708" y="158750"/>
                          </a:lnTo>
                          <a:lnTo>
                            <a:pt x="119062" y="156104"/>
                          </a:lnTo>
                          <a:lnTo>
                            <a:pt x="116417" y="153458"/>
                          </a:lnTo>
                          <a:lnTo>
                            <a:pt x="119062" y="150812"/>
                          </a:lnTo>
                          <a:lnTo>
                            <a:pt x="121708" y="153458"/>
                          </a:lnTo>
                          <a:lnTo>
                            <a:pt x="121708" y="150812"/>
                          </a:lnTo>
                          <a:lnTo>
                            <a:pt x="121708" y="148166"/>
                          </a:lnTo>
                          <a:lnTo>
                            <a:pt x="124354" y="148166"/>
                          </a:lnTo>
                          <a:lnTo>
                            <a:pt x="129646" y="148166"/>
                          </a:lnTo>
                          <a:lnTo>
                            <a:pt x="132292" y="150812"/>
                          </a:lnTo>
                          <a:lnTo>
                            <a:pt x="134938" y="153458"/>
                          </a:lnTo>
                          <a:lnTo>
                            <a:pt x="134938" y="156104"/>
                          </a:lnTo>
                          <a:lnTo>
                            <a:pt x="134938" y="158750"/>
                          </a:lnTo>
                          <a:lnTo>
                            <a:pt x="142875" y="158750"/>
                          </a:lnTo>
                          <a:lnTo>
                            <a:pt x="145521" y="158750"/>
                          </a:lnTo>
                          <a:lnTo>
                            <a:pt x="145521" y="156104"/>
                          </a:lnTo>
                          <a:lnTo>
                            <a:pt x="142875" y="153458"/>
                          </a:lnTo>
                          <a:lnTo>
                            <a:pt x="140230" y="150812"/>
                          </a:lnTo>
                          <a:lnTo>
                            <a:pt x="142875" y="150812"/>
                          </a:lnTo>
                          <a:lnTo>
                            <a:pt x="145521" y="150812"/>
                          </a:lnTo>
                          <a:lnTo>
                            <a:pt x="145521" y="148166"/>
                          </a:lnTo>
                          <a:lnTo>
                            <a:pt x="148167" y="148166"/>
                          </a:lnTo>
                          <a:lnTo>
                            <a:pt x="148167" y="150812"/>
                          </a:lnTo>
                          <a:lnTo>
                            <a:pt x="150813" y="150812"/>
                          </a:lnTo>
                          <a:lnTo>
                            <a:pt x="150813" y="153458"/>
                          </a:lnTo>
                          <a:lnTo>
                            <a:pt x="150813" y="156104"/>
                          </a:lnTo>
                          <a:lnTo>
                            <a:pt x="153459" y="156104"/>
                          </a:lnTo>
                          <a:lnTo>
                            <a:pt x="156105" y="158750"/>
                          </a:lnTo>
                          <a:lnTo>
                            <a:pt x="161396" y="161396"/>
                          </a:lnTo>
                          <a:lnTo>
                            <a:pt x="164042" y="161396"/>
                          </a:lnTo>
                          <a:lnTo>
                            <a:pt x="164042" y="164041"/>
                          </a:lnTo>
                          <a:lnTo>
                            <a:pt x="161396" y="166687"/>
                          </a:lnTo>
                          <a:lnTo>
                            <a:pt x="158751" y="166687"/>
                          </a:lnTo>
                          <a:lnTo>
                            <a:pt x="156105" y="166687"/>
                          </a:lnTo>
                          <a:lnTo>
                            <a:pt x="153459" y="166687"/>
                          </a:lnTo>
                          <a:lnTo>
                            <a:pt x="150813" y="166687"/>
                          </a:lnTo>
                          <a:lnTo>
                            <a:pt x="150813" y="171979"/>
                          </a:lnTo>
                          <a:lnTo>
                            <a:pt x="156105" y="171979"/>
                          </a:lnTo>
                          <a:lnTo>
                            <a:pt x="161396" y="174625"/>
                          </a:lnTo>
                          <a:lnTo>
                            <a:pt x="164042" y="177271"/>
                          </a:lnTo>
                          <a:lnTo>
                            <a:pt x="166688" y="179916"/>
                          </a:lnTo>
                          <a:lnTo>
                            <a:pt x="169334" y="179916"/>
                          </a:lnTo>
                          <a:lnTo>
                            <a:pt x="169334" y="182562"/>
                          </a:lnTo>
                          <a:lnTo>
                            <a:pt x="169334" y="185208"/>
                          </a:lnTo>
                          <a:lnTo>
                            <a:pt x="174626" y="185208"/>
                          </a:lnTo>
                          <a:lnTo>
                            <a:pt x="177271" y="182562"/>
                          </a:lnTo>
                          <a:lnTo>
                            <a:pt x="179917" y="182562"/>
                          </a:lnTo>
                          <a:lnTo>
                            <a:pt x="179917" y="185208"/>
                          </a:lnTo>
                          <a:lnTo>
                            <a:pt x="179917" y="187854"/>
                          </a:lnTo>
                          <a:lnTo>
                            <a:pt x="179917" y="193146"/>
                          </a:lnTo>
                          <a:lnTo>
                            <a:pt x="179917" y="201083"/>
                          </a:lnTo>
                          <a:lnTo>
                            <a:pt x="177271" y="203729"/>
                          </a:lnTo>
                          <a:lnTo>
                            <a:pt x="174626" y="203729"/>
                          </a:lnTo>
                          <a:lnTo>
                            <a:pt x="169334" y="203729"/>
                          </a:lnTo>
                          <a:lnTo>
                            <a:pt x="166688" y="201083"/>
                          </a:lnTo>
                          <a:lnTo>
                            <a:pt x="164042" y="198437"/>
                          </a:lnTo>
                          <a:lnTo>
                            <a:pt x="161396" y="195791"/>
                          </a:lnTo>
                          <a:lnTo>
                            <a:pt x="161396" y="193146"/>
                          </a:lnTo>
                          <a:lnTo>
                            <a:pt x="156105" y="187854"/>
                          </a:lnTo>
                          <a:lnTo>
                            <a:pt x="153459" y="187854"/>
                          </a:lnTo>
                          <a:lnTo>
                            <a:pt x="153459" y="190500"/>
                          </a:lnTo>
                          <a:lnTo>
                            <a:pt x="150813" y="187854"/>
                          </a:lnTo>
                          <a:lnTo>
                            <a:pt x="150813" y="185208"/>
                          </a:lnTo>
                          <a:lnTo>
                            <a:pt x="148167" y="179916"/>
                          </a:lnTo>
                          <a:lnTo>
                            <a:pt x="145521" y="177271"/>
                          </a:lnTo>
                          <a:lnTo>
                            <a:pt x="140230" y="174625"/>
                          </a:lnTo>
                          <a:lnTo>
                            <a:pt x="137584" y="174625"/>
                          </a:lnTo>
                          <a:lnTo>
                            <a:pt x="137584" y="171979"/>
                          </a:lnTo>
                          <a:lnTo>
                            <a:pt x="129646" y="166687"/>
                          </a:lnTo>
                          <a:lnTo>
                            <a:pt x="127000" y="164041"/>
                          </a:lnTo>
                          <a:lnTo>
                            <a:pt x="124354" y="161396"/>
                          </a:lnTo>
                          <a:lnTo>
                            <a:pt x="124354" y="164041"/>
                          </a:lnTo>
                          <a:lnTo>
                            <a:pt x="127000" y="166687"/>
                          </a:lnTo>
                          <a:lnTo>
                            <a:pt x="129646" y="169333"/>
                          </a:lnTo>
                          <a:lnTo>
                            <a:pt x="129646" y="171979"/>
                          </a:lnTo>
                          <a:lnTo>
                            <a:pt x="127000" y="171979"/>
                          </a:lnTo>
                          <a:lnTo>
                            <a:pt x="129646" y="174625"/>
                          </a:lnTo>
                          <a:lnTo>
                            <a:pt x="132292" y="177271"/>
                          </a:lnTo>
                          <a:lnTo>
                            <a:pt x="134938" y="179916"/>
                          </a:lnTo>
                          <a:lnTo>
                            <a:pt x="132292" y="179916"/>
                          </a:lnTo>
                          <a:lnTo>
                            <a:pt x="127000" y="179916"/>
                          </a:lnTo>
                          <a:lnTo>
                            <a:pt x="124354" y="177271"/>
                          </a:lnTo>
                          <a:lnTo>
                            <a:pt x="121708" y="171979"/>
                          </a:lnTo>
                          <a:lnTo>
                            <a:pt x="119062" y="169333"/>
                          </a:lnTo>
                          <a:lnTo>
                            <a:pt x="113771" y="169333"/>
                          </a:lnTo>
                          <a:lnTo>
                            <a:pt x="111125" y="166687"/>
                          </a:lnTo>
                          <a:lnTo>
                            <a:pt x="105833" y="164041"/>
                          </a:lnTo>
                          <a:lnTo>
                            <a:pt x="105833" y="161396"/>
                          </a:lnTo>
                          <a:lnTo>
                            <a:pt x="103187" y="161396"/>
                          </a:lnTo>
                          <a:lnTo>
                            <a:pt x="100541" y="164041"/>
                          </a:lnTo>
                          <a:lnTo>
                            <a:pt x="100541" y="166687"/>
                          </a:lnTo>
                          <a:lnTo>
                            <a:pt x="100541" y="169333"/>
                          </a:lnTo>
                          <a:lnTo>
                            <a:pt x="97896" y="171979"/>
                          </a:lnTo>
                          <a:lnTo>
                            <a:pt x="95250" y="174625"/>
                          </a:lnTo>
                          <a:lnTo>
                            <a:pt x="89958" y="174625"/>
                          </a:lnTo>
                          <a:lnTo>
                            <a:pt x="87312" y="171979"/>
                          </a:lnTo>
                          <a:lnTo>
                            <a:pt x="87312" y="169333"/>
                          </a:lnTo>
                          <a:lnTo>
                            <a:pt x="87312" y="166687"/>
                          </a:lnTo>
                          <a:lnTo>
                            <a:pt x="84666" y="166687"/>
                          </a:lnTo>
                          <a:lnTo>
                            <a:pt x="82021" y="166687"/>
                          </a:lnTo>
                          <a:lnTo>
                            <a:pt x="82021" y="164041"/>
                          </a:lnTo>
                          <a:lnTo>
                            <a:pt x="84666" y="161396"/>
                          </a:lnTo>
                          <a:lnTo>
                            <a:pt x="82021" y="158750"/>
                          </a:lnTo>
                          <a:lnTo>
                            <a:pt x="79375" y="156104"/>
                          </a:lnTo>
                          <a:lnTo>
                            <a:pt x="76729" y="158750"/>
                          </a:lnTo>
                          <a:lnTo>
                            <a:pt x="76729" y="161396"/>
                          </a:lnTo>
                          <a:lnTo>
                            <a:pt x="74083" y="164041"/>
                          </a:lnTo>
                          <a:lnTo>
                            <a:pt x="74083" y="158750"/>
                          </a:lnTo>
                          <a:lnTo>
                            <a:pt x="71437" y="153458"/>
                          </a:lnTo>
                          <a:lnTo>
                            <a:pt x="71437" y="150812"/>
                          </a:lnTo>
                          <a:lnTo>
                            <a:pt x="76729" y="145521"/>
                          </a:lnTo>
                          <a:lnTo>
                            <a:pt x="82021" y="142875"/>
                          </a:lnTo>
                          <a:lnTo>
                            <a:pt x="79375" y="140229"/>
                          </a:lnTo>
                          <a:lnTo>
                            <a:pt x="76729" y="132291"/>
                          </a:lnTo>
                          <a:lnTo>
                            <a:pt x="74083" y="132291"/>
                          </a:lnTo>
                          <a:lnTo>
                            <a:pt x="71437" y="132291"/>
                          </a:lnTo>
                          <a:lnTo>
                            <a:pt x="71437" y="134937"/>
                          </a:lnTo>
                          <a:lnTo>
                            <a:pt x="68791" y="132291"/>
                          </a:lnTo>
                          <a:lnTo>
                            <a:pt x="66146" y="132291"/>
                          </a:lnTo>
                          <a:lnTo>
                            <a:pt x="66146" y="134937"/>
                          </a:lnTo>
                          <a:lnTo>
                            <a:pt x="68791" y="140229"/>
                          </a:lnTo>
                          <a:lnTo>
                            <a:pt x="71437" y="140229"/>
                          </a:lnTo>
                          <a:lnTo>
                            <a:pt x="68791" y="142875"/>
                          </a:lnTo>
                          <a:lnTo>
                            <a:pt x="66146" y="142875"/>
                          </a:lnTo>
                          <a:lnTo>
                            <a:pt x="63500" y="142875"/>
                          </a:lnTo>
                          <a:lnTo>
                            <a:pt x="60854" y="137583"/>
                          </a:lnTo>
                          <a:lnTo>
                            <a:pt x="55562" y="134937"/>
                          </a:lnTo>
                          <a:lnTo>
                            <a:pt x="55562" y="132291"/>
                          </a:lnTo>
                          <a:lnTo>
                            <a:pt x="55562" y="129646"/>
                          </a:lnTo>
                          <a:lnTo>
                            <a:pt x="55562" y="127000"/>
                          </a:lnTo>
                          <a:lnTo>
                            <a:pt x="52916" y="127000"/>
                          </a:lnTo>
                          <a:lnTo>
                            <a:pt x="50270" y="127000"/>
                          </a:lnTo>
                          <a:lnTo>
                            <a:pt x="50270" y="129646"/>
                          </a:lnTo>
                          <a:lnTo>
                            <a:pt x="47625" y="127000"/>
                          </a:lnTo>
                          <a:lnTo>
                            <a:pt x="42333" y="124354"/>
                          </a:lnTo>
                          <a:lnTo>
                            <a:pt x="39687" y="119062"/>
                          </a:lnTo>
                          <a:lnTo>
                            <a:pt x="39687" y="113771"/>
                          </a:lnTo>
                          <a:lnTo>
                            <a:pt x="39687" y="108479"/>
                          </a:lnTo>
                          <a:lnTo>
                            <a:pt x="39687" y="105833"/>
                          </a:lnTo>
                          <a:lnTo>
                            <a:pt x="39687" y="103187"/>
                          </a:lnTo>
                          <a:lnTo>
                            <a:pt x="39687" y="100541"/>
                          </a:lnTo>
                          <a:lnTo>
                            <a:pt x="39687" y="97896"/>
                          </a:lnTo>
                          <a:lnTo>
                            <a:pt x="34395" y="92604"/>
                          </a:lnTo>
                          <a:lnTo>
                            <a:pt x="34395" y="87312"/>
                          </a:lnTo>
                          <a:lnTo>
                            <a:pt x="34395" y="84666"/>
                          </a:lnTo>
                          <a:lnTo>
                            <a:pt x="31750" y="84666"/>
                          </a:lnTo>
                          <a:lnTo>
                            <a:pt x="29104" y="84666"/>
                          </a:lnTo>
                          <a:lnTo>
                            <a:pt x="29104" y="82021"/>
                          </a:lnTo>
                          <a:lnTo>
                            <a:pt x="29104" y="76729"/>
                          </a:lnTo>
                          <a:lnTo>
                            <a:pt x="29104" y="74083"/>
                          </a:lnTo>
                          <a:lnTo>
                            <a:pt x="31750" y="74083"/>
                          </a:lnTo>
                          <a:lnTo>
                            <a:pt x="34395" y="71437"/>
                          </a:lnTo>
                          <a:lnTo>
                            <a:pt x="37041" y="71437"/>
                          </a:lnTo>
                          <a:lnTo>
                            <a:pt x="37041" y="76729"/>
                          </a:lnTo>
                          <a:lnTo>
                            <a:pt x="39687" y="76729"/>
                          </a:lnTo>
                          <a:lnTo>
                            <a:pt x="42333" y="76729"/>
                          </a:lnTo>
                          <a:lnTo>
                            <a:pt x="42333" y="79375"/>
                          </a:lnTo>
                          <a:lnTo>
                            <a:pt x="42333" y="82021"/>
                          </a:lnTo>
                          <a:lnTo>
                            <a:pt x="44979" y="84666"/>
                          </a:lnTo>
                          <a:lnTo>
                            <a:pt x="50270" y="84666"/>
                          </a:lnTo>
                          <a:lnTo>
                            <a:pt x="52916" y="84666"/>
                          </a:lnTo>
                          <a:lnTo>
                            <a:pt x="55562" y="82021"/>
                          </a:lnTo>
                          <a:lnTo>
                            <a:pt x="58208" y="76729"/>
                          </a:lnTo>
                          <a:lnTo>
                            <a:pt x="52916" y="74083"/>
                          </a:lnTo>
                          <a:lnTo>
                            <a:pt x="50270" y="74083"/>
                          </a:lnTo>
                          <a:lnTo>
                            <a:pt x="50270" y="71437"/>
                          </a:lnTo>
                          <a:lnTo>
                            <a:pt x="47625" y="68791"/>
                          </a:lnTo>
                          <a:lnTo>
                            <a:pt x="47625" y="66146"/>
                          </a:lnTo>
                          <a:lnTo>
                            <a:pt x="47625" y="63500"/>
                          </a:lnTo>
                          <a:lnTo>
                            <a:pt x="50270" y="60854"/>
                          </a:lnTo>
                          <a:lnTo>
                            <a:pt x="50270" y="58208"/>
                          </a:lnTo>
                          <a:lnTo>
                            <a:pt x="50270" y="55562"/>
                          </a:lnTo>
                          <a:lnTo>
                            <a:pt x="47625" y="52916"/>
                          </a:lnTo>
                          <a:lnTo>
                            <a:pt x="44979" y="50271"/>
                          </a:lnTo>
                          <a:lnTo>
                            <a:pt x="44979" y="47625"/>
                          </a:lnTo>
                          <a:lnTo>
                            <a:pt x="44979" y="44979"/>
                          </a:lnTo>
                          <a:lnTo>
                            <a:pt x="42333" y="42333"/>
                          </a:lnTo>
                          <a:lnTo>
                            <a:pt x="42333" y="39687"/>
                          </a:lnTo>
                          <a:lnTo>
                            <a:pt x="42333" y="37042"/>
                          </a:lnTo>
                          <a:lnTo>
                            <a:pt x="39687" y="37042"/>
                          </a:lnTo>
                          <a:lnTo>
                            <a:pt x="39687" y="34396"/>
                          </a:lnTo>
                          <a:lnTo>
                            <a:pt x="39687" y="31750"/>
                          </a:lnTo>
                          <a:lnTo>
                            <a:pt x="42333" y="29104"/>
                          </a:lnTo>
                          <a:lnTo>
                            <a:pt x="39687" y="26458"/>
                          </a:lnTo>
                          <a:lnTo>
                            <a:pt x="42333" y="23812"/>
                          </a:lnTo>
                          <a:lnTo>
                            <a:pt x="42333" y="21167"/>
                          </a:lnTo>
                          <a:lnTo>
                            <a:pt x="42333" y="18521"/>
                          </a:lnTo>
                          <a:lnTo>
                            <a:pt x="44979" y="15875"/>
                          </a:lnTo>
                          <a:lnTo>
                            <a:pt x="42333" y="13229"/>
                          </a:lnTo>
                          <a:lnTo>
                            <a:pt x="44979" y="10583"/>
                          </a:lnTo>
                          <a:lnTo>
                            <a:pt x="47625" y="7937"/>
                          </a:lnTo>
                          <a:lnTo>
                            <a:pt x="44979" y="7937"/>
                          </a:lnTo>
                          <a:lnTo>
                            <a:pt x="42333" y="5292"/>
                          </a:lnTo>
                          <a:lnTo>
                            <a:pt x="44979" y="5292"/>
                          </a:lnTo>
                          <a:lnTo>
                            <a:pt x="47625" y="2646"/>
                          </a:lnTo>
                          <a:lnTo>
                            <a:pt x="50270" y="5292"/>
                          </a:lnTo>
                          <a:lnTo>
                            <a:pt x="52916" y="2646"/>
                          </a:lnTo>
                          <a:lnTo>
                            <a:pt x="55562" y="5292"/>
                          </a:lnTo>
                          <a:lnTo>
                            <a:pt x="60854" y="5292"/>
                          </a:lnTo>
                          <a:lnTo>
                            <a:pt x="63500" y="2646"/>
                          </a:lnTo>
                          <a:lnTo>
                            <a:pt x="74083" y="5292"/>
                          </a:lnTo>
                          <a:lnTo>
                            <a:pt x="79375" y="7937"/>
                          </a:lnTo>
                          <a:lnTo>
                            <a:pt x="84666" y="7937"/>
                          </a:lnTo>
                          <a:lnTo>
                            <a:pt x="87312" y="5292"/>
                          </a:lnTo>
                          <a:lnTo>
                            <a:pt x="87312" y="2646"/>
                          </a:lnTo>
                          <a:close/>
                        </a:path>
                      </a:pathLst>
                    </a:custGeom>
                    <a:solidFill>
                      <a:schemeClr val="accent3">
                        <a:alpha val="99000"/>
                      </a:schemeClr>
                    </a:solidFill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40"/>
                      <a:endParaRPr lang="en-US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sp>
                <p:nvSpPr>
                  <p:cNvPr id="485" name="Freeform 154"/>
                  <p:cNvSpPr>
                    <a:spLocks/>
                  </p:cNvSpPr>
                  <p:nvPr/>
                </p:nvSpPr>
                <p:spPr bwMode="auto">
                  <a:xfrm>
                    <a:off x="9432700" y="3463112"/>
                    <a:ext cx="45565" cy="42488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4" y="10"/>
                      </a:cxn>
                      <a:cxn ang="0">
                        <a:pos x="6" y="8"/>
                      </a:cxn>
                      <a:cxn ang="0">
                        <a:pos x="10" y="6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24" y="0"/>
                      </a:cxn>
                      <a:cxn ang="0">
                        <a:pos x="28" y="0"/>
                      </a:cxn>
                      <a:cxn ang="0">
                        <a:pos x="28" y="0"/>
                      </a:cxn>
                      <a:cxn ang="0">
                        <a:pos x="28" y="4"/>
                      </a:cxn>
                      <a:cxn ang="0">
                        <a:pos x="30" y="10"/>
                      </a:cxn>
                      <a:cxn ang="0">
                        <a:pos x="30" y="10"/>
                      </a:cxn>
                      <a:cxn ang="0">
                        <a:pos x="30" y="12"/>
                      </a:cxn>
                      <a:cxn ang="0">
                        <a:pos x="30" y="14"/>
                      </a:cxn>
                      <a:cxn ang="0">
                        <a:pos x="28" y="16"/>
                      </a:cxn>
                      <a:cxn ang="0">
                        <a:pos x="28" y="16"/>
                      </a:cxn>
                      <a:cxn ang="0">
                        <a:pos x="26" y="16"/>
                      </a:cxn>
                      <a:cxn ang="0">
                        <a:pos x="26" y="16"/>
                      </a:cxn>
                      <a:cxn ang="0">
                        <a:pos x="24" y="12"/>
                      </a:cxn>
                      <a:cxn ang="0">
                        <a:pos x="24" y="6"/>
                      </a:cxn>
                      <a:cxn ang="0">
                        <a:pos x="22" y="6"/>
                      </a:cxn>
                      <a:cxn ang="0">
                        <a:pos x="20" y="6"/>
                      </a:cxn>
                      <a:cxn ang="0">
                        <a:pos x="20" y="6"/>
                      </a:cxn>
                      <a:cxn ang="0">
                        <a:pos x="18" y="8"/>
                      </a:cxn>
                      <a:cxn ang="0">
                        <a:pos x="18" y="10"/>
                      </a:cxn>
                      <a:cxn ang="0">
                        <a:pos x="18" y="14"/>
                      </a:cxn>
                      <a:cxn ang="0">
                        <a:pos x="20" y="2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8"/>
                      </a:cxn>
                      <a:cxn ang="0">
                        <a:pos x="12" y="26"/>
                      </a:cxn>
                      <a:cxn ang="0">
                        <a:pos x="8" y="20"/>
                      </a:cxn>
                      <a:cxn ang="0">
                        <a:pos x="8" y="20"/>
                      </a:cxn>
                      <a:cxn ang="0">
                        <a:pos x="6" y="18"/>
                      </a:cxn>
                      <a:cxn ang="0">
                        <a:pos x="6" y="18"/>
                      </a:cxn>
                      <a:cxn ang="0">
                        <a:pos x="6" y="20"/>
                      </a:cxn>
                      <a:cxn ang="0">
                        <a:pos x="4" y="18"/>
                      </a:cxn>
                      <a:cxn ang="0">
                        <a:pos x="4" y="18"/>
                      </a:cxn>
                      <a:cxn ang="0">
                        <a:pos x="4" y="16"/>
                      </a:cxn>
                      <a:cxn ang="0">
                        <a:pos x="2" y="14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30" h="2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4" y="10"/>
                        </a:lnTo>
                        <a:lnTo>
                          <a:pt x="6" y="8"/>
                        </a:lnTo>
                        <a:lnTo>
                          <a:pt x="10" y="6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24" y="0"/>
                        </a:lnTo>
                        <a:lnTo>
                          <a:pt x="28" y="0"/>
                        </a:lnTo>
                        <a:lnTo>
                          <a:pt x="28" y="0"/>
                        </a:lnTo>
                        <a:lnTo>
                          <a:pt x="28" y="4"/>
                        </a:lnTo>
                        <a:lnTo>
                          <a:pt x="30" y="10"/>
                        </a:lnTo>
                        <a:lnTo>
                          <a:pt x="30" y="10"/>
                        </a:lnTo>
                        <a:lnTo>
                          <a:pt x="30" y="12"/>
                        </a:lnTo>
                        <a:lnTo>
                          <a:pt x="30" y="14"/>
                        </a:lnTo>
                        <a:lnTo>
                          <a:pt x="28" y="16"/>
                        </a:lnTo>
                        <a:lnTo>
                          <a:pt x="28" y="16"/>
                        </a:lnTo>
                        <a:lnTo>
                          <a:pt x="26" y="16"/>
                        </a:lnTo>
                        <a:lnTo>
                          <a:pt x="26" y="16"/>
                        </a:lnTo>
                        <a:lnTo>
                          <a:pt x="24" y="12"/>
                        </a:lnTo>
                        <a:lnTo>
                          <a:pt x="24" y="6"/>
                        </a:lnTo>
                        <a:lnTo>
                          <a:pt x="22" y="6"/>
                        </a:lnTo>
                        <a:lnTo>
                          <a:pt x="20" y="6"/>
                        </a:lnTo>
                        <a:lnTo>
                          <a:pt x="20" y="6"/>
                        </a:lnTo>
                        <a:lnTo>
                          <a:pt x="18" y="8"/>
                        </a:lnTo>
                        <a:lnTo>
                          <a:pt x="18" y="10"/>
                        </a:lnTo>
                        <a:lnTo>
                          <a:pt x="18" y="14"/>
                        </a:lnTo>
                        <a:lnTo>
                          <a:pt x="20" y="2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8"/>
                        </a:lnTo>
                        <a:lnTo>
                          <a:pt x="12" y="26"/>
                        </a:lnTo>
                        <a:lnTo>
                          <a:pt x="8" y="20"/>
                        </a:lnTo>
                        <a:lnTo>
                          <a:pt x="8" y="20"/>
                        </a:lnTo>
                        <a:lnTo>
                          <a:pt x="6" y="18"/>
                        </a:lnTo>
                        <a:lnTo>
                          <a:pt x="6" y="18"/>
                        </a:lnTo>
                        <a:lnTo>
                          <a:pt x="6" y="20"/>
                        </a:lnTo>
                        <a:lnTo>
                          <a:pt x="4" y="18"/>
                        </a:lnTo>
                        <a:lnTo>
                          <a:pt x="4" y="18"/>
                        </a:lnTo>
                        <a:lnTo>
                          <a:pt x="4" y="16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chemeClr val="accent3">
                      <a:alpha val="99000"/>
                    </a:schemeClr>
                  </a:solidFill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40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488" name="belize"/>
                <p:cNvSpPr>
                  <a:spLocks/>
                </p:cNvSpPr>
                <p:nvPr/>
              </p:nvSpPr>
              <p:spPr bwMode="auto">
                <a:xfrm>
                  <a:off x="2956852" y="2988222"/>
                  <a:ext cx="51640" cy="88010"/>
                </a:xfrm>
                <a:custGeom>
                  <a:avLst/>
                  <a:gdLst/>
                  <a:ahLst/>
                  <a:cxnLst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0" y="10"/>
                    </a:cxn>
                    <a:cxn ang="0">
                      <a:pos x="12" y="10"/>
                    </a:cxn>
                    <a:cxn ang="0">
                      <a:pos x="14" y="12"/>
                    </a:cxn>
                    <a:cxn ang="0">
                      <a:pos x="16" y="12"/>
                    </a:cxn>
                    <a:cxn ang="0">
                      <a:pos x="18" y="12"/>
                    </a:cxn>
                    <a:cxn ang="0">
                      <a:pos x="22" y="8"/>
                    </a:cxn>
                    <a:cxn ang="0">
                      <a:pos x="30" y="0"/>
                    </a:cxn>
                    <a:cxn ang="0">
                      <a:pos x="30" y="0"/>
                    </a:cxn>
                    <a:cxn ang="0">
                      <a:pos x="34" y="0"/>
                    </a:cxn>
                    <a:cxn ang="0">
                      <a:pos x="34" y="2"/>
                    </a:cxn>
                    <a:cxn ang="0">
                      <a:pos x="34" y="8"/>
                    </a:cxn>
                    <a:cxn ang="0">
                      <a:pos x="30" y="16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8" y="30"/>
                    </a:cxn>
                    <a:cxn ang="0">
                      <a:pos x="26" y="34"/>
                    </a:cxn>
                    <a:cxn ang="0">
                      <a:pos x="18" y="46"/>
                    </a:cxn>
                    <a:cxn ang="0">
                      <a:pos x="18" y="46"/>
                    </a:cxn>
                    <a:cxn ang="0">
                      <a:pos x="16" y="50"/>
                    </a:cxn>
                    <a:cxn ang="0">
                      <a:pos x="12" y="52"/>
                    </a:cxn>
                    <a:cxn ang="0">
                      <a:pos x="10" y="54"/>
                    </a:cxn>
                    <a:cxn ang="0">
                      <a:pos x="10" y="58"/>
                    </a:cxn>
                    <a:cxn ang="0">
                      <a:pos x="0" y="58"/>
                    </a:cxn>
                    <a:cxn ang="0">
                      <a:pos x="6" y="14"/>
                    </a:cxn>
                    <a:cxn ang="0">
                      <a:pos x="6" y="14"/>
                    </a:cxn>
                  </a:cxnLst>
                  <a:rect l="0" t="0" r="r" b="b"/>
                  <a:pathLst>
                    <a:path w="34" h="58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2" y="10"/>
                      </a:lnTo>
                      <a:lnTo>
                        <a:pt x="14" y="12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22" y="8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0"/>
                      </a:lnTo>
                      <a:lnTo>
                        <a:pt x="34" y="2"/>
                      </a:lnTo>
                      <a:lnTo>
                        <a:pt x="34" y="8"/>
                      </a:lnTo>
                      <a:lnTo>
                        <a:pt x="30" y="16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8" y="30"/>
                      </a:lnTo>
                      <a:lnTo>
                        <a:pt x="26" y="34"/>
                      </a:lnTo>
                      <a:lnTo>
                        <a:pt x="18" y="46"/>
                      </a:lnTo>
                      <a:lnTo>
                        <a:pt x="18" y="46"/>
                      </a:lnTo>
                      <a:lnTo>
                        <a:pt x="16" y="50"/>
                      </a:lnTo>
                      <a:lnTo>
                        <a:pt x="12" y="52"/>
                      </a:lnTo>
                      <a:lnTo>
                        <a:pt x="10" y="54"/>
                      </a:lnTo>
                      <a:lnTo>
                        <a:pt x="10" y="58"/>
                      </a:lnTo>
                      <a:lnTo>
                        <a:pt x="0" y="58"/>
                      </a:lnTo>
                      <a:lnTo>
                        <a:pt x="6" y="14"/>
                      </a:lnTo>
                      <a:lnTo>
                        <a:pt x="6" y="14"/>
                      </a:lnTo>
                      <a:close/>
                    </a:path>
                  </a:pathLst>
                </a:custGeom>
                <a:solidFill>
                  <a:schemeClr val="accent3">
                    <a:alpha val="99000"/>
                  </a:schemeClr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4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94" name="Freeform 43"/>
              <p:cNvSpPr>
                <a:spLocks/>
              </p:cNvSpPr>
              <p:nvPr/>
            </p:nvSpPr>
            <p:spPr bwMode="auto">
              <a:xfrm>
                <a:off x="6082076" y="3600751"/>
                <a:ext cx="69866" cy="45523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10" y="4"/>
                  </a:cxn>
                  <a:cxn ang="0">
                    <a:pos x="8" y="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8" y="14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2" y="28"/>
                  </a:cxn>
                  <a:cxn ang="0">
                    <a:pos x="6" y="28"/>
                  </a:cxn>
                  <a:cxn ang="0">
                    <a:pos x="10" y="28"/>
                  </a:cxn>
                  <a:cxn ang="0">
                    <a:pos x="16" y="30"/>
                  </a:cxn>
                  <a:cxn ang="0">
                    <a:pos x="44" y="30"/>
                  </a:cxn>
                  <a:cxn ang="0">
                    <a:pos x="46" y="16"/>
                  </a:cxn>
                  <a:cxn ang="0">
                    <a:pos x="42" y="16"/>
                  </a:cxn>
                  <a:cxn ang="0">
                    <a:pos x="44" y="14"/>
                  </a:cxn>
                  <a:cxn ang="0">
                    <a:pos x="46" y="2"/>
                  </a:cxn>
                  <a:cxn ang="0">
                    <a:pos x="46" y="2"/>
                  </a:cxn>
                  <a:cxn ang="0">
                    <a:pos x="38" y="2"/>
                  </a:cxn>
                  <a:cxn ang="0">
                    <a:pos x="38" y="2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2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46" h="30">
                    <a:moveTo>
                      <a:pt x="12" y="2"/>
                    </a:moveTo>
                    <a:lnTo>
                      <a:pt x="12" y="2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4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10" y="28"/>
                    </a:lnTo>
                    <a:lnTo>
                      <a:pt x="16" y="30"/>
                    </a:lnTo>
                    <a:lnTo>
                      <a:pt x="44" y="30"/>
                    </a:lnTo>
                    <a:lnTo>
                      <a:pt x="46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chemeClr val="accent3">
                  <a:alpha val="99000"/>
                </a:schemeClr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8" name="Lesotho"/>
            <p:cNvSpPr>
              <a:spLocks/>
            </p:cNvSpPr>
            <p:nvPr/>
          </p:nvSpPr>
          <p:spPr bwMode="auto">
            <a:xfrm>
              <a:off x="6613740" y="4751172"/>
              <a:ext cx="72903" cy="72836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4" y="38"/>
                </a:cxn>
                <a:cxn ang="0">
                  <a:pos x="10" y="46"/>
                </a:cxn>
                <a:cxn ang="0">
                  <a:pos x="16" y="48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4" y="44"/>
                </a:cxn>
                <a:cxn ang="0">
                  <a:pos x="28" y="38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4" y="28"/>
                </a:cxn>
                <a:cxn ang="0">
                  <a:pos x="44" y="28"/>
                </a:cxn>
                <a:cxn ang="0">
                  <a:pos x="48" y="22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6"/>
                </a:cxn>
                <a:cxn ang="0">
                  <a:pos x="42" y="4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8" h="48">
                  <a:moveTo>
                    <a:pt x="38" y="2"/>
                  </a:moveTo>
                  <a:lnTo>
                    <a:pt x="38" y="2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10" y="46"/>
                  </a:lnTo>
                  <a:lnTo>
                    <a:pt x="16" y="48"/>
                  </a:lnTo>
                  <a:lnTo>
                    <a:pt x="20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38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2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78" y="2997727"/>
            <a:ext cx="11353800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2088" y="2997726"/>
            <a:ext cx="4259580" cy="1325563"/>
          </a:xfrm>
        </p:spPr>
        <p:txBody>
          <a:bodyPr/>
          <a:lstStyle/>
          <a:p>
            <a:pPr algn="ctr"/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5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3" y="223456"/>
            <a:ext cx="10952815" cy="6177343"/>
          </a:xfrm>
        </p:spPr>
      </p:pic>
    </p:spTree>
    <p:extLst>
      <p:ext uri="{BB962C8B-B14F-4D97-AF65-F5344CB8AC3E}">
        <p14:creationId xmlns:p14="http://schemas.microsoft.com/office/powerpoint/2010/main" val="39463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“Go” slide</a:t>
            </a:r>
            <a:endParaRPr lang="en-US" dirty="0"/>
          </a:p>
        </p:txBody>
      </p:sp>
      <p:sp>
        <p:nvSpPr>
          <p:cNvPr id="4" name="Sun image" title="Sun Icon"/>
          <p:cNvSpPr>
            <a:spLocks noEditPoints="1"/>
          </p:cNvSpPr>
          <p:nvPr/>
        </p:nvSpPr>
        <p:spPr bwMode="black">
          <a:xfrm>
            <a:off x="1658676" y="398625"/>
            <a:ext cx="815583" cy="784716"/>
          </a:xfrm>
          <a:custGeom>
            <a:avLst/>
            <a:gdLst>
              <a:gd name="T0" fmla="*/ 77 w 154"/>
              <a:gd name="T1" fmla="*/ 98 h 153"/>
              <a:gd name="T2" fmla="*/ 77 w 154"/>
              <a:gd name="T3" fmla="*/ 55 h 153"/>
              <a:gd name="T4" fmla="*/ 77 w 154"/>
              <a:gd name="T5" fmla="*/ 0 h 153"/>
              <a:gd name="T6" fmla="*/ 77 w 154"/>
              <a:gd name="T7" fmla="*/ 153 h 153"/>
              <a:gd name="T8" fmla="*/ 77 w 154"/>
              <a:gd name="T9" fmla="*/ 0 h 153"/>
              <a:gd name="T10" fmla="*/ 10 w 154"/>
              <a:gd name="T11" fmla="*/ 77 h 153"/>
              <a:gd name="T12" fmla="*/ 144 w 154"/>
              <a:gd name="T13" fmla="*/ 77 h 153"/>
              <a:gd name="T14" fmla="*/ 53 w 154"/>
              <a:gd name="T15" fmla="*/ 60 h 153"/>
              <a:gd name="T16" fmla="*/ 52 w 154"/>
              <a:gd name="T17" fmla="*/ 45 h 153"/>
              <a:gd name="T18" fmla="*/ 45 w 154"/>
              <a:gd name="T19" fmla="*/ 52 h 153"/>
              <a:gd name="T20" fmla="*/ 77 w 154"/>
              <a:gd name="T21" fmla="*/ 48 h 153"/>
              <a:gd name="T22" fmla="*/ 82 w 154"/>
              <a:gd name="T23" fmla="*/ 37 h 153"/>
              <a:gd name="T24" fmla="*/ 72 w 154"/>
              <a:gd name="T25" fmla="*/ 37 h 153"/>
              <a:gd name="T26" fmla="*/ 77 w 154"/>
              <a:gd name="T27" fmla="*/ 48 h 153"/>
              <a:gd name="T28" fmla="*/ 108 w 154"/>
              <a:gd name="T29" fmla="*/ 52 h 153"/>
              <a:gd name="T30" fmla="*/ 102 w 154"/>
              <a:gd name="T31" fmla="*/ 45 h 153"/>
              <a:gd name="T32" fmla="*/ 100 w 154"/>
              <a:gd name="T33" fmla="*/ 60 h 153"/>
              <a:gd name="T34" fmla="*/ 45 w 154"/>
              <a:gd name="T35" fmla="*/ 101 h 153"/>
              <a:gd name="T36" fmla="*/ 48 w 154"/>
              <a:gd name="T37" fmla="*/ 110 h 153"/>
              <a:gd name="T38" fmla="*/ 60 w 154"/>
              <a:gd name="T39" fmla="*/ 100 h 153"/>
              <a:gd name="T40" fmla="*/ 117 w 154"/>
              <a:gd name="T41" fmla="*/ 72 h 153"/>
              <a:gd name="T42" fmla="*/ 106 w 154"/>
              <a:gd name="T43" fmla="*/ 77 h 153"/>
              <a:gd name="T44" fmla="*/ 117 w 154"/>
              <a:gd name="T45" fmla="*/ 81 h 153"/>
              <a:gd name="T46" fmla="*/ 117 w 154"/>
              <a:gd name="T47" fmla="*/ 72 h 153"/>
              <a:gd name="T48" fmla="*/ 48 w 154"/>
              <a:gd name="T49" fmla="*/ 72 h 153"/>
              <a:gd name="T50" fmla="*/ 32 w 154"/>
              <a:gd name="T51" fmla="*/ 77 h 153"/>
              <a:gd name="T52" fmla="*/ 48 w 154"/>
              <a:gd name="T53" fmla="*/ 81 h 153"/>
              <a:gd name="T54" fmla="*/ 100 w 154"/>
              <a:gd name="T55" fmla="*/ 93 h 153"/>
              <a:gd name="T56" fmla="*/ 102 w 154"/>
              <a:gd name="T57" fmla="*/ 108 h 153"/>
              <a:gd name="T58" fmla="*/ 108 w 154"/>
              <a:gd name="T59" fmla="*/ 108 h 153"/>
              <a:gd name="T60" fmla="*/ 100 w 154"/>
              <a:gd name="T61" fmla="*/ 93 h 153"/>
              <a:gd name="T62" fmla="*/ 72 w 154"/>
              <a:gd name="T63" fmla="*/ 105 h 153"/>
              <a:gd name="T64" fmla="*/ 77 w 154"/>
              <a:gd name="T65" fmla="*/ 121 h 153"/>
              <a:gd name="T66" fmla="*/ 82 w 154"/>
              <a:gd name="T67" fmla="*/ 10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4" h="153">
                <a:moveTo>
                  <a:pt x="98" y="77"/>
                </a:moveTo>
                <a:cubicBezTo>
                  <a:pt x="98" y="89"/>
                  <a:pt x="89" y="98"/>
                  <a:pt x="77" y="98"/>
                </a:cubicBezTo>
                <a:cubicBezTo>
                  <a:pt x="65" y="98"/>
                  <a:pt x="55" y="89"/>
                  <a:pt x="55" y="77"/>
                </a:cubicBezTo>
                <a:cubicBezTo>
                  <a:pt x="55" y="65"/>
                  <a:pt x="65" y="55"/>
                  <a:pt x="77" y="55"/>
                </a:cubicBezTo>
                <a:cubicBezTo>
                  <a:pt x="89" y="55"/>
                  <a:pt x="98" y="65"/>
                  <a:pt x="98" y="77"/>
                </a:cubicBezTo>
                <a:close/>
                <a:moveTo>
                  <a:pt x="77" y="0"/>
                </a:moveTo>
                <a:cubicBezTo>
                  <a:pt x="119" y="0"/>
                  <a:pt x="154" y="34"/>
                  <a:pt x="154" y="77"/>
                </a:cubicBezTo>
                <a:cubicBezTo>
                  <a:pt x="154" y="119"/>
                  <a:pt x="119" y="153"/>
                  <a:pt x="77" y="153"/>
                </a:cubicBezTo>
                <a:cubicBezTo>
                  <a:pt x="34" y="153"/>
                  <a:pt x="0" y="119"/>
                  <a:pt x="0" y="77"/>
                </a:cubicBezTo>
                <a:cubicBezTo>
                  <a:pt x="0" y="34"/>
                  <a:pt x="34" y="0"/>
                  <a:pt x="77" y="0"/>
                </a:cubicBezTo>
                <a:moveTo>
                  <a:pt x="77" y="9"/>
                </a:moveTo>
                <a:cubicBezTo>
                  <a:pt x="40" y="9"/>
                  <a:pt x="10" y="39"/>
                  <a:pt x="10" y="77"/>
                </a:cubicBezTo>
                <a:cubicBezTo>
                  <a:pt x="10" y="114"/>
                  <a:pt x="40" y="144"/>
                  <a:pt x="77" y="144"/>
                </a:cubicBezTo>
                <a:cubicBezTo>
                  <a:pt x="114" y="144"/>
                  <a:pt x="144" y="114"/>
                  <a:pt x="144" y="77"/>
                </a:cubicBezTo>
                <a:cubicBezTo>
                  <a:pt x="144" y="39"/>
                  <a:pt x="114" y="9"/>
                  <a:pt x="77" y="9"/>
                </a:cubicBezTo>
                <a:moveTo>
                  <a:pt x="53" y="60"/>
                </a:moveTo>
                <a:cubicBezTo>
                  <a:pt x="55" y="57"/>
                  <a:pt x="57" y="55"/>
                  <a:pt x="60" y="53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3"/>
                  <a:pt x="47" y="43"/>
                  <a:pt x="45" y="45"/>
                </a:cubicBezTo>
                <a:cubicBezTo>
                  <a:pt x="43" y="47"/>
                  <a:pt x="43" y="50"/>
                  <a:pt x="45" y="52"/>
                </a:cubicBezTo>
                <a:lnTo>
                  <a:pt x="53" y="60"/>
                </a:lnTo>
                <a:close/>
                <a:moveTo>
                  <a:pt x="77" y="48"/>
                </a:moveTo>
                <a:cubicBezTo>
                  <a:pt x="78" y="48"/>
                  <a:pt x="80" y="48"/>
                  <a:pt x="82" y="48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4"/>
                  <a:pt x="79" y="32"/>
                  <a:pt x="77" y="32"/>
                </a:cubicBezTo>
                <a:cubicBezTo>
                  <a:pt x="74" y="32"/>
                  <a:pt x="72" y="34"/>
                  <a:pt x="72" y="37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5" y="48"/>
                  <a:pt x="77" y="48"/>
                </a:cubicBezTo>
                <a:close/>
                <a:moveTo>
                  <a:pt x="100" y="60"/>
                </a:moveTo>
                <a:cubicBezTo>
                  <a:pt x="108" y="52"/>
                  <a:pt x="108" y="52"/>
                  <a:pt x="108" y="52"/>
                </a:cubicBezTo>
                <a:cubicBezTo>
                  <a:pt x="110" y="50"/>
                  <a:pt x="110" y="47"/>
                  <a:pt x="108" y="45"/>
                </a:cubicBezTo>
                <a:cubicBezTo>
                  <a:pt x="107" y="43"/>
                  <a:pt x="104" y="43"/>
                  <a:pt x="102" y="45"/>
                </a:cubicBezTo>
                <a:cubicBezTo>
                  <a:pt x="93" y="53"/>
                  <a:pt x="93" y="53"/>
                  <a:pt x="93" y="53"/>
                </a:cubicBezTo>
                <a:cubicBezTo>
                  <a:pt x="96" y="55"/>
                  <a:pt x="98" y="57"/>
                  <a:pt x="100" y="60"/>
                </a:cubicBezTo>
                <a:close/>
                <a:moveTo>
                  <a:pt x="53" y="93"/>
                </a:moveTo>
                <a:cubicBezTo>
                  <a:pt x="45" y="101"/>
                  <a:pt x="45" y="101"/>
                  <a:pt x="45" y="101"/>
                </a:cubicBezTo>
                <a:cubicBezTo>
                  <a:pt x="43" y="103"/>
                  <a:pt x="43" y="106"/>
                  <a:pt x="45" y="108"/>
                </a:cubicBezTo>
                <a:cubicBezTo>
                  <a:pt x="46" y="109"/>
                  <a:pt x="47" y="110"/>
                  <a:pt x="48" y="110"/>
                </a:cubicBezTo>
                <a:cubicBezTo>
                  <a:pt x="50" y="110"/>
                  <a:pt x="51" y="109"/>
                  <a:pt x="52" y="108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98"/>
                  <a:pt x="55" y="96"/>
                  <a:pt x="53" y="93"/>
                </a:cubicBezTo>
                <a:close/>
                <a:moveTo>
                  <a:pt x="117" y="72"/>
                </a:moveTo>
                <a:cubicBezTo>
                  <a:pt x="105" y="72"/>
                  <a:pt x="105" y="72"/>
                  <a:pt x="105" y="72"/>
                </a:cubicBezTo>
                <a:cubicBezTo>
                  <a:pt x="105" y="73"/>
                  <a:pt x="106" y="75"/>
                  <a:pt x="106" y="77"/>
                </a:cubicBezTo>
                <a:cubicBezTo>
                  <a:pt x="106" y="78"/>
                  <a:pt x="105" y="80"/>
                  <a:pt x="105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9" y="81"/>
                  <a:pt x="122" y="79"/>
                  <a:pt x="122" y="77"/>
                </a:cubicBezTo>
                <a:cubicBezTo>
                  <a:pt x="122" y="74"/>
                  <a:pt x="119" y="72"/>
                  <a:pt x="117" y="72"/>
                </a:cubicBezTo>
                <a:close/>
                <a:moveTo>
                  <a:pt x="48" y="77"/>
                </a:moveTo>
                <a:cubicBezTo>
                  <a:pt x="48" y="75"/>
                  <a:pt x="48" y="73"/>
                  <a:pt x="48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4" y="72"/>
                  <a:pt x="32" y="74"/>
                  <a:pt x="32" y="77"/>
                </a:cubicBezTo>
                <a:cubicBezTo>
                  <a:pt x="32" y="79"/>
                  <a:pt x="34" y="81"/>
                  <a:pt x="37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80"/>
                  <a:pt x="48" y="78"/>
                  <a:pt x="48" y="77"/>
                </a:cubicBezTo>
                <a:close/>
                <a:moveTo>
                  <a:pt x="100" y="93"/>
                </a:moveTo>
                <a:cubicBezTo>
                  <a:pt x="98" y="96"/>
                  <a:pt x="96" y="98"/>
                  <a:pt x="93" y="100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3" y="109"/>
                  <a:pt x="104" y="110"/>
                  <a:pt x="105" y="110"/>
                </a:cubicBezTo>
                <a:cubicBezTo>
                  <a:pt x="106" y="110"/>
                  <a:pt x="107" y="109"/>
                  <a:pt x="108" y="108"/>
                </a:cubicBezTo>
                <a:cubicBezTo>
                  <a:pt x="110" y="106"/>
                  <a:pt x="110" y="103"/>
                  <a:pt x="108" y="101"/>
                </a:cubicBezTo>
                <a:lnTo>
                  <a:pt x="100" y="93"/>
                </a:lnTo>
                <a:close/>
                <a:moveTo>
                  <a:pt x="77" y="105"/>
                </a:moveTo>
                <a:cubicBezTo>
                  <a:pt x="75" y="105"/>
                  <a:pt x="74" y="105"/>
                  <a:pt x="72" y="105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4" y="121"/>
                  <a:pt x="77" y="121"/>
                </a:cubicBezTo>
                <a:cubicBezTo>
                  <a:pt x="79" y="121"/>
                  <a:pt x="82" y="119"/>
                  <a:pt x="82" y="117"/>
                </a:cubicBezTo>
                <a:cubicBezTo>
                  <a:pt x="82" y="105"/>
                  <a:pt x="82" y="105"/>
                  <a:pt x="82" y="105"/>
                </a:cubicBezTo>
                <a:cubicBezTo>
                  <a:pt x="80" y="105"/>
                  <a:pt x="78" y="105"/>
                  <a:pt x="77" y="105"/>
                </a:cubicBezTo>
                <a:close/>
              </a:path>
            </a:pathLst>
          </a:custGeom>
          <a:solidFill>
            <a:srgbClr val="EB3C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textbox"/>
          <p:cNvSpPr txBox="1"/>
          <p:nvPr/>
        </p:nvSpPr>
        <p:spPr>
          <a:xfrm>
            <a:off x="2806456" y="467817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EB3C00"/>
                </a:solidFill>
                <a:latin typeface="Segoe UI Light" pitchFamily="34" charset="0"/>
              </a:rPr>
              <a:t>Materijali</a:t>
            </a:r>
            <a:endParaRPr lang="en-US" sz="3600" dirty="0">
              <a:solidFill>
                <a:srgbClr val="EB3C00"/>
              </a:solidFill>
              <a:latin typeface="Segoe UI Light" pitchFamily="34" charset="0"/>
            </a:endParaRPr>
          </a:p>
        </p:txBody>
      </p:sp>
      <p:sp>
        <p:nvSpPr>
          <p:cNvPr id="6" name="Main textbox"/>
          <p:cNvSpPr txBox="1"/>
          <p:nvPr/>
        </p:nvSpPr>
        <p:spPr>
          <a:xfrm>
            <a:off x="2474259" y="1610235"/>
            <a:ext cx="6508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http://windows.microsoft.com/sr-latn-cs/windows-8/all-about-apps</a:t>
            </a:r>
            <a:r>
              <a:rPr lang="en-US" sz="2400" dirty="0" smtClean="0">
                <a:solidFill>
                  <a:srgbClr val="EB3C00"/>
                </a:solidFill>
                <a:latin typeface="Segoe UI Light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://www.crokec.net/windows-store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http://channel9.msdn.com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http://</a:t>
            </a:r>
            <a:r>
              <a:rPr lang="en-US" sz="2400" dirty="0" smtClean="0">
                <a:hlinkClick r:id="rId5"/>
              </a:rPr>
              <a:t>www.w3schools.com/aspnet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http://</a:t>
            </a:r>
            <a:r>
              <a:rPr lang="en-US" sz="2400" dirty="0" smtClean="0">
                <a:hlinkClick r:id="rId6"/>
              </a:rPr>
              <a:t>www.youtube.com/watch?v=BtzyYso5rgI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B3C00"/>
              </a:solidFill>
              <a:latin typeface="Segoe UI Light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EB3C00"/>
              </a:solidFill>
              <a:latin typeface="Segoe UI Light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EB3C00"/>
                </a:solidFill>
                <a:latin typeface="Segoe UI Light" pitchFamily="34" charset="0"/>
                <a:hlinkClick r:id="rId7"/>
              </a:rPr>
              <a:t>microsoftvirtualacademy.com</a:t>
            </a:r>
            <a:endParaRPr lang="en-US" sz="2400" dirty="0">
              <a:solidFill>
                <a:srgbClr val="EB3C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8419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rgbClr val="95BD3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 predavanja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325" y="2779340"/>
            <a:ext cx="10515600" cy="8392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Phone 8 aplikacije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163257"/>
            <a:ext cx="10515600" cy="7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hr-HR" strike="sngStrike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436265"/>
            <a:ext cx="10515600" cy="77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4256386"/>
            <a:ext cx="10515600" cy="70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026390"/>
            <a:ext cx="10515600" cy="72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1922605"/>
            <a:ext cx="10515600" cy="839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hr-H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Modern</a:t>
            </a:r>
            <a:r>
              <a:rPr lang="hr-H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UI (Windows Store) aplikacije</a:t>
            </a:r>
            <a:r>
              <a:rPr lang="nb-NO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b-NO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“Hello”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21" y="0"/>
            <a:ext cx="7467600" cy="66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159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3551089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 flipH="1">
            <a:off x="655608" y="432964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Uvod u aplikacije 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325" y="19348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Računalni program namjenjen korisniku za izvršavanje zadataka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Primjena; eng. </a:t>
            </a:r>
            <a:r>
              <a:rPr lang="hr-HR" i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application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Poslovne, računske, grafičke, izvođenje medija, uredski paketi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Desktop računala, mobilni telefoni, tableti, bankomati, kase, televizori,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automobili, hladnjaci, …</a:t>
            </a:r>
          </a:p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9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3551089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 flipH="1">
            <a:off x="655608" y="432964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Uvod u aplikacije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325" y="1934864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Rješavaju probleme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Olakšavaju svakodnevni život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Prilagođene današnjem užurbanom ritmu života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r-HR" smtClean="0">
                <a:latin typeface="Segoe UI Light" panose="020B0502040204020203" pitchFamily="34" charset="0"/>
                <a:cs typeface="Segoe UI Light" panose="020B0502040204020203" pitchFamily="34" charset="0"/>
              </a:rPr>
              <a:t>Široka primjena u svim sferama života</a:t>
            </a:r>
          </a:p>
          <a:p>
            <a:pPr marL="0" indent="0">
              <a:lnSpc>
                <a:spcPct val="150000"/>
              </a:lnSpc>
              <a:buNone/>
            </a:pPr>
            <a:endParaRPr lang="hr-HR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3551089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 flipH="1">
            <a:off x="655608" y="432964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Store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325" y="193486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Store je digitalna distribucijska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Koja predznanja moram imati da bi se bavio razvojem Windows Store aplikacija ?</a:t>
            </a:r>
          </a:p>
          <a:p>
            <a:pPr marL="0" indent="0" fontAlgn="base"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Store aplikacije možete izrađivati sa sljedećim programskim jezicima:</a:t>
            </a:r>
          </a:p>
          <a:p>
            <a:pPr marL="285750" indent="-285750" fontAlgn="base"/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sa HTML/CSS</a:t>
            </a:r>
          </a:p>
          <a:p>
            <a:pPr marL="285750" indent="-285750" fontAlgn="base"/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C#, Visual Basic ili C++ sa XAML</a:t>
            </a:r>
          </a:p>
          <a:p>
            <a:pPr marL="285750" indent="-285750" fontAlgn="base"/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C++ sa DirectX</a:t>
            </a:r>
          </a:p>
          <a:p>
            <a:pPr marL="0" indent="0">
              <a:lnSpc>
                <a:spcPct val="150000"/>
              </a:lnSpc>
              <a:buNone/>
            </a:pP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658483" y="199397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 flipH="1">
            <a:off x="658483" y="2772532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 flipH="1">
            <a:off x="658483" y="3551089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 flipH="1">
            <a:off x="655608" y="4329646"/>
            <a:ext cx="179717" cy="559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1135380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</a:t>
            </a:r>
            <a:endParaRPr lang="hr-H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325" y="1934864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Microsoftov alat za razvoj softvera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Dostupan svima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Developer licenca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podržava i dizajnerski pristup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izradi programskog koda</a:t>
            </a:r>
            <a:endParaRPr lang="hr-H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82" y="502464"/>
            <a:ext cx="4116255" cy="1152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706" y="1922829"/>
            <a:ext cx="4912061" cy="436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9735</TotalTime>
  <Words>939</Words>
  <Application>Microsoft Office PowerPoint</Application>
  <PresentationFormat>Widescreen</PresentationFormat>
  <Paragraphs>184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Segoe Light</vt:lpstr>
      <vt:lpstr>Segoe UI</vt:lpstr>
      <vt:lpstr>Segoe UI Light</vt:lpstr>
      <vt:lpstr>Segoe WP Light</vt:lpstr>
      <vt:lpstr>Office Theme</vt:lpstr>
      <vt:lpstr>View in slideshow mode</vt:lpstr>
      <vt:lpstr>[ O predavaču]</vt:lpstr>
      <vt:lpstr>Agenda predavanja</vt:lpstr>
      <vt:lpstr>Agenda predavanja</vt:lpstr>
      <vt:lpstr>“Hello” slide</vt:lpstr>
      <vt:lpstr>Uvod u aplikacije </vt:lpstr>
      <vt:lpstr>Uvod u aplikacije</vt:lpstr>
      <vt:lpstr>Windows Store</vt:lpstr>
      <vt:lpstr>Visual studio</vt:lpstr>
      <vt:lpstr>Vrste aplikacija</vt:lpstr>
      <vt:lpstr>Vrste aplikacija</vt:lpstr>
      <vt:lpstr>Što su C#, XAML, HTML5, CSS3?</vt:lpstr>
      <vt:lpstr>Što su C#, XAML, HTML5, CSS3?</vt:lpstr>
      <vt:lpstr>Što su C#, XAML, HTML5, CSS3?</vt:lpstr>
      <vt:lpstr>Što su C#, XAML, HTML5, CSS3?</vt:lpstr>
      <vt:lpstr>Što su C#, XAML, HTML5, CSS3?</vt:lpstr>
      <vt:lpstr>Što su C#, XAML, HTML5, CSS3?</vt:lpstr>
      <vt:lpstr>Što su C#, XAML, HTML5, CSS3?</vt:lpstr>
      <vt:lpstr>Konzolna  aplikacija</vt:lpstr>
      <vt:lpstr>DEMO</vt:lpstr>
      <vt:lpstr>WPF aplikacija</vt:lpstr>
      <vt:lpstr>DEMO</vt:lpstr>
      <vt:lpstr>Web aplikacija</vt:lpstr>
      <vt:lpstr>ASP.NET</vt:lpstr>
      <vt:lpstr>MVC ASP.NET</vt:lpstr>
      <vt:lpstr>PowerPoint Presentation</vt:lpstr>
      <vt:lpstr>DEMO</vt:lpstr>
      <vt:lpstr>Windows ModernUI (Windows Store)</vt:lpstr>
      <vt:lpstr>Windows Phone </vt:lpstr>
      <vt:lpstr>Consumer Store Coverage: Over 180 countries 120+ new </vt:lpstr>
      <vt:lpstr>Developer: Over 180 countries 140+ new</vt:lpstr>
      <vt:lpstr>DEMO</vt:lpstr>
      <vt:lpstr>PowerPoint Presentation</vt:lpstr>
      <vt:lpstr>“Go” slide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Hrvoje</dc:creator>
  <cp:lastModifiedBy>Luka Mandić</cp:lastModifiedBy>
  <cp:revision>121</cp:revision>
  <dcterms:created xsi:type="dcterms:W3CDTF">2013-12-05T23:12:42Z</dcterms:created>
  <dcterms:modified xsi:type="dcterms:W3CDTF">2014-11-05T13:48:19Z</dcterms:modified>
</cp:coreProperties>
</file>